
<file path=[Content_Types].xml><?xml version="1.0" encoding="utf-8"?>
<Types xmlns="http://schemas.openxmlformats.org/package/2006/content-types">
  <Default Extension="jpe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slides/slide176.xml" ContentType="application/vnd.openxmlformats-officedocument.presentationml.slide+xml"/>
  <Override PartName="/ppt/slides/slide177.xml" ContentType="application/vnd.openxmlformats-officedocument.presentationml.slide+xml"/>
  <Override PartName="/ppt/slides/slide178.xml" ContentType="application/vnd.openxmlformats-officedocument.presentationml.slide+xml"/>
  <Override PartName="/ppt/slides/slide179.xml" ContentType="application/vnd.openxmlformats-officedocument.presentationml.slide+xml"/>
  <Override PartName="/ppt/slides/slide180.xml" ContentType="application/vnd.openxmlformats-officedocument.presentationml.slide+xml"/>
  <Override PartName="/ppt/slides/slide181.xml" ContentType="application/vnd.openxmlformats-officedocument.presentationml.slide+xml"/>
  <Override PartName="/ppt/slides/slide182.xml" ContentType="application/vnd.openxmlformats-officedocument.presentationml.slide+xml"/>
  <Override PartName="/ppt/slides/slide183.xml" ContentType="application/vnd.openxmlformats-officedocument.presentationml.slide+xml"/>
  <Override PartName="/ppt/slides/slide184.xml" ContentType="application/vnd.openxmlformats-officedocument.presentationml.slide+xml"/>
  <Override PartName="/ppt/slides/slide185.xml" ContentType="application/vnd.openxmlformats-officedocument.presentationml.slide+xml"/>
  <Override PartName="/ppt/slides/slide186.xml" ContentType="application/vnd.openxmlformats-officedocument.presentationml.slide+xml"/>
  <Override PartName="/ppt/slides/slide187.xml" ContentType="application/vnd.openxmlformats-officedocument.presentationml.slide+xml"/>
  <Override PartName="/ppt/slides/slide188.xml" ContentType="application/vnd.openxmlformats-officedocument.presentationml.slide+xml"/>
  <Override PartName="/ppt/slides/slide189.xml" ContentType="application/vnd.openxmlformats-officedocument.presentationml.slide+xml"/>
  <Override PartName="/ppt/slides/slide190.xml" ContentType="application/vnd.openxmlformats-officedocument.presentationml.slide+xml"/>
  <Override PartName="/ppt/slides/slide191.xml" ContentType="application/vnd.openxmlformats-officedocument.presentationml.slide+xml"/>
  <Override PartName="/ppt/slides/slide192.xml" ContentType="application/vnd.openxmlformats-officedocument.presentationml.slide+xml"/>
  <Override PartName="/ppt/slides/slide193.xml" ContentType="application/vnd.openxmlformats-officedocument.presentationml.slide+xml"/>
  <Override PartName="/ppt/slides/slide194.xml" ContentType="application/vnd.openxmlformats-officedocument.presentationml.slide+xml"/>
  <Override PartName="/ppt/slides/slide195.xml" ContentType="application/vnd.openxmlformats-officedocument.presentationml.slide+xml"/>
  <Override PartName="/ppt/slides/slide196.xml" ContentType="application/vnd.openxmlformats-officedocument.presentationml.slide+xml"/>
  <Override PartName="/ppt/slides/slide197.xml" ContentType="application/vnd.openxmlformats-officedocument.presentationml.slide+xml"/>
  <Override PartName="/ppt/slides/slide198.xml" ContentType="application/vnd.openxmlformats-officedocument.presentationml.slide+xml"/>
  <Override PartName="/ppt/slides/slide199.xml" ContentType="application/vnd.openxmlformats-officedocument.presentationml.slide+xml"/>
  <Override PartName="/ppt/slides/slide200.xml" ContentType="application/vnd.openxmlformats-officedocument.presentationml.slide+xml"/>
  <Override PartName="/ppt/slides/slide201.xml" ContentType="application/vnd.openxmlformats-officedocument.presentationml.slide+xml"/>
  <Override PartName="/ppt/slides/slide202.xml" ContentType="application/vnd.openxmlformats-officedocument.presentationml.slide+xml"/>
  <Override PartName="/ppt/slides/slide203.xml" ContentType="application/vnd.openxmlformats-officedocument.presentationml.slide+xml"/>
  <Override PartName="/ppt/slides/slide204.xml" ContentType="application/vnd.openxmlformats-officedocument.presentationml.slide+xml"/>
  <Override PartName="/ppt/slides/slide205.xml" ContentType="application/vnd.openxmlformats-officedocument.presentationml.slide+xml"/>
  <Override PartName="/ppt/slides/slide206.xml" ContentType="application/vnd.openxmlformats-officedocument.presentationml.slide+xml"/>
  <Override PartName="/ppt/slides/slide207.xml" ContentType="application/vnd.openxmlformats-officedocument.presentationml.slide+xml"/>
  <Override PartName="/ppt/slides/slide208.xml" ContentType="application/vnd.openxmlformats-officedocument.presentationml.slide+xml"/>
  <Override PartName="/ppt/slides/slide209.xml" ContentType="application/vnd.openxmlformats-officedocument.presentationml.slide+xml"/>
  <Override PartName="/ppt/slides/slide210.xml" ContentType="application/vnd.openxmlformats-officedocument.presentationml.slide+xml"/>
  <Override PartName="/ppt/slides/slide211.xml" ContentType="application/vnd.openxmlformats-officedocument.presentationml.slide+xml"/>
  <Override PartName="/ppt/slides/slide212.xml" ContentType="application/vnd.openxmlformats-officedocument.presentationml.slide+xml"/>
  <Override PartName="/ppt/slides/slide213.xml" ContentType="application/vnd.openxmlformats-officedocument.presentationml.slide+xml"/>
  <Override PartName="/ppt/slides/slide214.xml" ContentType="application/vnd.openxmlformats-officedocument.presentationml.slide+xml"/>
  <Override PartName="/ppt/slides/slide215.xml" ContentType="application/vnd.openxmlformats-officedocument.presentationml.slide+xml"/>
  <Override PartName="/ppt/slides/slide216.xml" ContentType="application/vnd.openxmlformats-officedocument.presentationml.slide+xml"/>
  <Override PartName="/ppt/slides/slide217.xml" ContentType="application/vnd.openxmlformats-officedocument.presentationml.slide+xml"/>
  <Override PartName="/ppt/slides/slide218.xml" ContentType="application/vnd.openxmlformats-officedocument.presentationml.slide+xml"/>
  <Override PartName="/ppt/slides/slide219.xml" ContentType="application/vnd.openxmlformats-officedocument.presentationml.slide+xml"/>
  <Override PartName="/ppt/slides/slide220.xml" ContentType="application/vnd.openxmlformats-officedocument.presentationml.slide+xml"/>
  <Override PartName="/ppt/slides/slide221.xml" ContentType="application/vnd.openxmlformats-officedocument.presentationml.slide+xml"/>
  <Override PartName="/ppt/slides/slide222.xml" ContentType="application/vnd.openxmlformats-officedocument.presentationml.slide+xml"/>
  <Override PartName="/ppt/slides/slide223.xml" ContentType="application/vnd.openxmlformats-officedocument.presentationml.slide+xml"/>
  <Override PartName="/ppt/slides/slide224.xml" ContentType="application/vnd.openxmlformats-officedocument.presentationml.slide+xml"/>
  <Override PartName="/ppt/slides/slide225.xml" ContentType="application/vnd.openxmlformats-officedocument.presentationml.slide+xml"/>
  <Override PartName="/ppt/slides/slide226.xml" ContentType="application/vnd.openxmlformats-officedocument.presentationml.slide+xml"/>
  <Override PartName="/ppt/slides/slide227.xml" ContentType="application/vnd.openxmlformats-officedocument.presentationml.slide+xml"/>
  <Override PartName="/ppt/slides/slide228.xml" ContentType="application/vnd.openxmlformats-officedocument.presentationml.slide+xml"/>
  <Override PartName="/ppt/slides/slide229.xml" ContentType="application/vnd.openxmlformats-officedocument.presentationml.slide+xml"/>
  <Override PartName="/ppt/slides/slide230.xml" ContentType="application/vnd.openxmlformats-officedocument.presentationml.slide+xml"/>
  <Override PartName="/ppt/slides/slide231.xml" ContentType="application/vnd.openxmlformats-officedocument.presentationml.slide+xml"/>
  <Override PartName="/ppt/slides/slide232.xml" ContentType="application/vnd.openxmlformats-officedocument.presentationml.slide+xml"/>
  <Override PartName="/ppt/slides/slide233.xml" ContentType="application/vnd.openxmlformats-officedocument.presentationml.slide+xml"/>
  <Override PartName="/ppt/slides/slide234.xml" ContentType="application/vnd.openxmlformats-officedocument.presentationml.slide+xml"/>
  <Override PartName="/ppt/slides/slide235.xml" ContentType="application/vnd.openxmlformats-officedocument.presentationml.slide+xml"/>
  <Override PartName="/ppt/slides/slide236.xml" ContentType="application/vnd.openxmlformats-officedocument.presentationml.slide+xml"/>
  <Override PartName="/ppt/slides/slide237.xml" ContentType="application/vnd.openxmlformats-officedocument.presentationml.slide+xml"/>
  <Override PartName="/ppt/slides/slide238.xml" ContentType="application/vnd.openxmlformats-officedocument.presentationml.slide+xml"/>
  <Override PartName="/ppt/slides/slide239.xml" ContentType="application/vnd.openxmlformats-officedocument.presentationml.slide+xml"/>
  <Override PartName="/ppt/slides/slide240.xml" ContentType="application/vnd.openxmlformats-officedocument.presentationml.slide+xml"/>
  <Override PartName="/ppt/slides/slide241.xml" ContentType="application/vnd.openxmlformats-officedocument.presentationml.slide+xml"/>
  <Override PartName="/ppt/slides/slide242.xml" ContentType="application/vnd.openxmlformats-officedocument.presentationml.slide+xml"/>
  <Override PartName="/ppt/slides/slide243.xml" ContentType="application/vnd.openxmlformats-officedocument.presentationml.slide+xml"/>
  <Override PartName="/ppt/slides/slide244.xml" ContentType="application/vnd.openxmlformats-officedocument.presentationml.slide+xml"/>
  <Override PartName="/ppt/slides/slide245.xml" ContentType="application/vnd.openxmlformats-officedocument.presentationml.slide+xml"/>
  <Override PartName="/ppt/slides/slide246.xml" ContentType="application/vnd.openxmlformats-officedocument.presentationml.slide+xml"/>
  <Override PartName="/ppt/slides/slide247.xml" ContentType="application/vnd.openxmlformats-officedocument.presentationml.slide+xml"/>
  <Override PartName="/ppt/slides/slide248.xml" ContentType="application/vnd.openxmlformats-officedocument.presentationml.slide+xml"/>
  <Override PartName="/ppt/slides/slide249.xml" ContentType="application/vnd.openxmlformats-officedocument.presentationml.slide+xml"/>
  <Override PartName="/ppt/slides/slide250.xml" ContentType="application/vnd.openxmlformats-officedocument.presentationml.slide+xml"/>
  <Override PartName="/ppt/slides/slide251.xml" ContentType="application/vnd.openxmlformats-officedocument.presentationml.slide+xml"/>
  <Override PartName="/ppt/slides/slide252.xml" ContentType="application/vnd.openxmlformats-officedocument.presentationml.slide+xml"/>
  <Override PartName="/ppt/slides/slide253.xml" ContentType="application/vnd.openxmlformats-officedocument.presentationml.slide+xml"/>
  <Override PartName="/ppt/slides/slide254.xml" ContentType="application/vnd.openxmlformats-officedocument.presentationml.slide+xml"/>
  <Override PartName="/ppt/slides/slide255.xml" ContentType="application/vnd.openxmlformats-officedocument.presentationml.slide+xml"/>
  <Override PartName="/ppt/slides/slide256.xml" ContentType="application/vnd.openxmlformats-officedocument.presentationml.slide+xml"/>
  <Override PartName="/ppt/slides/slide257.xml" ContentType="application/vnd.openxmlformats-officedocument.presentationml.slide+xml"/>
  <Override PartName="/ppt/slides/slide258.xml" ContentType="application/vnd.openxmlformats-officedocument.presentationml.slide+xml"/>
  <Override PartName="/ppt/slides/slide259.xml" ContentType="application/vnd.openxmlformats-officedocument.presentationml.slide+xml"/>
  <Override PartName="/ppt/slides/slide260.xml" ContentType="application/vnd.openxmlformats-officedocument.presentationml.slide+xml"/>
  <Override PartName="/ppt/slides/slide261.xml" ContentType="application/vnd.openxmlformats-officedocument.presentationml.slide+xml"/>
  <Override PartName="/ppt/slides/slide262.xml" ContentType="application/vnd.openxmlformats-officedocument.presentationml.slide+xml"/>
  <Override PartName="/ppt/slides/slide263.xml" ContentType="application/vnd.openxmlformats-officedocument.presentationml.slide+xml"/>
  <Override PartName="/ppt/slides/slide264.xml" ContentType="application/vnd.openxmlformats-officedocument.presentationml.slide+xml"/>
  <Override PartName="/ppt/slides/slide265.xml" ContentType="application/vnd.openxmlformats-officedocument.presentationml.slide+xml"/>
  <Override PartName="/ppt/slides/slide266.xml" ContentType="application/vnd.openxmlformats-officedocument.presentationml.slide+xml"/>
  <Override PartName="/ppt/slides/slide267.xml" ContentType="application/vnd.openxmlformats-officedocument.presentationml.slide+xml"/>
  <Override PartName="/ppt/slides/slide268.xml" ContentType="application/vnd.openxmlformats-officedocument.presentationml.slide+xml"/>
  <Override PartName="/ppt/slides/slide269.xml" ContentType="application/vnd.openxmlformats-officedocument.presentationml.slide+xml"/>
  <Override PartName="/ppt/slides/slide270.xml" ContentType="application/vnd.openxmlformats-officedocument.presentationml.slide+xml"/>
  <Override PartName="/ppt/slides/slide271.xml" ContentType="application/vnd.openxmlformats-officedocument.presentationml.slide+xml"/>
  <Override PartName="/ppt/slides/slide272.xml" ContentType="application/vnd.openxmlformats-officedocument.presentationml.slide+xml"/>
  <Override PartName="/ppt/slides/slide273.xml" ContentType="application/vnd.openxmlformats-officedocument.presentationml.slide+xml"/>
  <Override PartName="/ppt/slides/slide274.xml" ContentType="application/vnd.openxmlformats-officedocument.presentationml.slide+xml"/>
  <Override PartName="/ppt/slides/slide275.xml" ContentType="application/vnd.openxmlformats-officedocument.presentationml.slide+xml"/>
  <Override PartName="/ppt/slides/slide276.xml" ContentType="application/vnd.openxmlformats-officedocument.presentationml.slide+xml"/>
  <Override PartName="/ppt/slides/slide277.xml" ContentType="application/vnd.openxmlformats-officedocument.presentationml.slide+xml"/>
  <Override PartName="/ppt/slides/slide278.xml" ContentType="application/vnd.openxmlformats-officedocument.presentationml.slide+xml"/>
  <Override PartName="/ppt/slides/slide279.xml" ContentType="application/vnd.openxmlformats-officedocument.presentationml.slide+xml"/>
  <Override PartName="/ppt/slides/slide280.xml" ContentType="application/vnd.openxmlformats-officedocument.presentationml.slide+xml"/>
  <Override PartName="/ppt/slides/slide281.xml" ContentType="application/vnd.openxmlformats-officedocument.presentationml.slide+xml"/>
  <Override PartName="/ppt/slides/slide282.xml" ContentType="application/vnd.openxmlformats-officedocument.presentationml.slide+xml"/>
  <Override PartName="/ppt/slides/slide283.xml" ContentType="application/vnd.openxmlformats-officedocument.presentationml.slide+xml"/>
  <Override PartName="/ppt/slides/slide284.xml" ContentType="application/vnd.openxmlformats-officedocument.presentationml.slide+xml"/>
  <Override PartName="/ppt/slides/slide285.xml" ContentType="application/vnd.openxmlformats-officedocument.presentationml.slide+xml"/>
  <Override PartName="/ppt/slides/slide286.xml" ContentType="application/vnd.openxmlformats-officedocument.presentationml.slide+xml"/>
  <Override PartName="/ppt/slides/slide287.xml" ContentType="application/vnd.openxmlformats-officedocument.presentationml.slide+xml"/>
  <Override PartName="/ppt/slides/slide288.xml" ContentType="application/vnd.openxmlformats-officedocument.presentationml.slide+xml"/>
  <Override PartName="/ppt/slides/slide289.xml" ContentType="application/vnd.openxmlformats-officedocument.presentationml.slide+xml"/>
  <Override PartName="/ppt/slides/slide290.xml" ContentType="application/vnd.openxmlformats-officedocument.presentationml.slide+xml"/>
  <Override PartName="/ppt/slides/slide291.xml" ContentType="application/vnd.openxmlformats-officedocument.presentationml.slide+xml"/>
  <Override PartName="/ppt/slides/slide292.xml" ContentType="application/vnd.openxmlformats-officedocument.presentationml.slide+xml"/>
  <Override PartName="/ppt/slides/slide293.xml" ContentType="application/vnd.openxmlformats-officedocument.presentationml.slide+xml"/>
  <Override PartName="/ppt/slides/slide294.xml" ContentType="application/vnd.openxmlformats-officedocument.presentationml.slide+xml"/>
  <Override PartName="/ppt/slides/slide295.xml" ContentType="application/vnd.openxmlformats-officedocument.presentationml.slide+xml"/>
  <Override PartName="/ppt/slides/slide296.xml" ContentType="application/vnd.openxmlformats-officedocument.presentationml.slide+xml"/>
  <Override PartName="/ppt/slides/slide297.xml" ContentType="application/vnd.openxmlformats-officedocument.presentationml.slide+xml"/>
  <Override PartName="/ppt/slides/slide298.xml" ContentType="application/vnd.openxmlformats-officedocument.presentationml.slide+xml"/>
  <Override PartName="/ppt/slides/slide299.xml" ContentType="application/vnd.openxmlformats-officedocument.presentationml.slide+xml"/>
  <Override PartName="/ppt/slides/slide300.xml" ContentType="application/vnd.openxmlformats-officedocument.presentationml.slide+xml"/>
  <Override PartName="/ppt/slides/slide301.xml" ContentType="application/vnd.openxmlformats-officedocument.presentationml.slide+xml"/>
  <Override PartName="/ppt/slides/slide302.xml" ContentType="application/vnd.openxmlformats-officedocument.presentationml.slide+xml"/>
  <Override PartName="/ppt/slides/slide303.xml" ContentType="application/vnd.openxmlformats-officedocument.presentationml.slide+xml"/>
  <Override PartName="/ppt/slides/slide304.xml" ContentType="application/vnd.openxmlformats-officedocument.presentationml.slide+xml"/>
  <Override PartName="/ppt/slides/slide305.xml" ContentType="application/vnd.openxmlformats-officedocument.presentationml.slide+xml"/>
  <Override PartName="/ppt/slides/slide306.xml" ContentType="application/vnd.openxmlformats-officedocument.presentationml.slide+xml"/>
  <Override PartName="/ppt/slides/slide307.xml" ContentType="application/vnd.openxmlformats-officedocument.presentationml.slide+xml"/>
  <Override PartName="/ppt/slides/slide308.xml" ContentType="application/vnd.openxmlformats-officedocument.presentationml.slide+xml"/>
  <Override PartName="/ppt/slides/slide309.xml" ContentType="application/vnd.openxmlformats-officedocument.presentationml.slide+xml"/>
  <Override PartName="/ppt/slides/slide310.xml" ContentType="application/vnd.openxmlformats-officedocument.presentationml.slide+xml"/>
  <Override PartName="/ppt/slides/slide311.xml" ContentType="application/vnd.openxmlformats-officedocument.presentationml.slide+xml"/>
  <Override PartName="/ppt/slides/slide312.xml" ContentType="application/vnd.openxmlformats-officedocument.presentationml.slide+xml"/>
  <Override PartName="/ppt/slides/slide313.xml" ContentType="application/vnd.openxmlformats-officedocument.presentationml.slide+xml"/>
  <Override PartName="/ppt/slides/slide314.xml" ContentType="application/vnd.openxmlformats-officedocument.presentationml.slide+xml"/>
  <Override PartName="/ppt/slides/slide315.xml" ContentType="application/vnd.openxmlformats-officedocument.presentationml.slide+xml"/>
  <Override PartName="/ppt/slides/slide316.xml" ContentType="application/vnd.openxmlformats-officedocument.presentationml.slide+xml"/>
  <Override PartName="/ppt/slides/slide317.xml" ContentType="application/vnd.openxmlformats-officedocument.presentationml.slide+xml"/>
  <Override PartName="/ppt/slides/slide318.xml" ContentType="application/vnd.openxmlformats-officedocument.presentationml.slide+xml"/>
  <Override PartName="/ppt/slides/slide319.xml" ContentType="application/vnd.openxmlformats-officedocument.presentationml.slide+xml"/>
  <Override PartName="/ppt/slides/slide320.xml" ContentType="application/vnd.openxmlformats-officedocument.presentationml.slide+xml"/>
  <Override PartName="/ppt/slides/slide321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howSpecialPlsOnTitleSld="0" strictFirstAndLastChars="0" saveSubsetFonts="1" autoCompressPictures="0">
  <p:sldMasterIdLst>
    <p:sldMasterId id="2147483648" r:id="rId1"/>
  </p:sldMasterIdLst>
  <p:notesMasterIdLst>
    <p:notesMasterId r:id="rId323"/>
  </p:notesMasterIdLst>
  <p:handoutMasterIdLst>
    <p:handoutMasterId r:id="rId324"/>
  </p:handoutMasterIdLst>
  <p:sldIdLst>
    <p:sldId id="1017" r:id="rId2"/>
    <p:sldId id="1018" r:id="rId3"/>
    <p:sldId id="1397" r:id="rId4"/>
    <p:sldId id="1238" r:id="rId5"/>
    <p:sldId id="1240" r:id="rId6"/>
    <p:sldId id="1564" r:id="rId7"/>
    <p:sldId id="1588" r:id="rId8"/>
    <p:sldId id="1565" r:id="rId9"/>
    <p:sldId id="1165" r:id="rId10"/>
    <p:sldId id="1574" r:id="rId11"/>
    <p:sldId id="1575" r:id="rId12"/>
    <p:sldId id="1566" r:id="rId13"/>
    <p:sldId id="1567" r:id="rId14"/>
    <p:sldId id="1568" r:id="rId15"/>
    <p:sldId id="1569" r:id="rId16"/>
    <p:sldId id="1570" r:id="rId17"/>
    <p:sldId id="1635" r:id="rId18"/>
    <p:sldId id="1571" r:id="rId19"/>
    <p:sldId id="1222" r:id="rId20"/>
    <p:sldId id="1572" r:id="rId21"/>
    <p:sldId id="1223" r:id="rId22"/>
    <p:sldId id="1562" r:id="rId23"/>
    <p:sldId id="1224" r:id="rId24"/>
    <p:sldId id="1225" r:id="rId25"/>
    <p:sldId id="1573" r:id="rId26"/>
    <p:sldId id="1226" r:id="rId27"/>
    <p:sldId id="1369" r:id="rId28"/>
    <p:sldId id="1370" r:id="rId29"/>
    <p:sldId id="1371" r:id="rId30"/>
    <p:sldId id="1372" r:id="rId31"/>
    <p:sldId id="1373" r:id="rId32"/>
    <p:sldId id="1242" r:id="rId33"/>
    <p:sldId id="1636" r:id="rId34"/>
    <p:sldId id="1637" r:id="rId35"/>
    <p:sldId id="1638" r:id="rId36"/>
    <p:sldId id="1227" r:id="rId37"/>
    <p:sldId id="1563" r:id="rId38"/>
    <p:sldId id="1135" r:id="rId39"/>
    <p:sldId id="1136" r:id="rId40"/>
    <p:sldId id="1230" r:id="rId41"/>
    <p:sldId id="1231" r:id="rId42"/>
    <p:sldId id="1234" r:id="rId43"/>
    <p:sldId id="1419" r:id="rId44"/>
    <p:sldId id="1235" r:id="rId45"/>
    <p:sldId id="1312" r:id="rId46"/>
    <p:sldId id="1309" r:id="rId47"/>
    <p:sldId id="1420" r:id="rId48"/>
    <p:sldId id="1421" r:id="rId49"/>
    <p:sldId id="1422" r:id="rId50"/>
    <p:sldId id="1423" r:id="rId51"/>
    <p:sldId id="1424" r:id="rId52"/>
    <p:sldId id="1264" r:id="rId53"/>
    <p:sldId id="1265" r:id="rId54"/>
    <p:sldId id="1266" r:id="rId55"/>
    <p:sldId id="1267" r:id="rId56"/>
    <p:sldId id="1268" r:id="rId57"/>
    <p:sldId id="1374" r:id="rId58"/>
    <p:sldId id="1247" r:id="rId59"/>
    <p:sldId id="1645" r:id="rId60"/>
    <p:sldId id="1639" r:id="rId61"/>
    <p:sldId id="1196" r:id="rId62"/>
    <p:sldId id="1195" r:id="rId63"/>
    <p:sldId id="1197" r:id="rId64"/>
    <p:sldId id="1198" r:id="rId65"/>
    <p:sldId id="1201" r:id="rId66"/>
    <p:sldId id="1199" r:id="rId67"/>
    <p:sldId id="1200" r:id="rId68"/>
    <p:sldId id="1202" r:id="rId69"/>
    <p:sldId id="1180" r:id="rId70"/>
    <p:sldId id="1203" r:id="rId71"/>
    <p:sldId id="1204" r:id="rId72"/>
    <p:sldId id="1205" r:id="rId73"/>
    <p:sldId id="1206" r:id="rId74"/>
    <p:sldId id="1207" r:id="rId75"/>
    <p:sldId id="1210" r:id="rId76"/>
    <p:sldId id="1211" r:id="rId77"/>
    <p:sldId id="1212" r:id="rId78"/>
    <p:sldId id="1214" r:id="rId79"/>
    <p:sldId id="1215" r:id="rId80"/>
    <p:sldId id="1213" r:id="rId81"/>
    <p:sldId id="1216" r:id="rId82"/>
    <p:sldId id="1217" r:id="rId83"/>
    <p:sldId id="1218" r:id="rId84"/>
    <p:sldId id="1313" r:id="rId85"/>
    <p:sldId id="1640" r:id="rId86"/>
    <p:sldId id="1166" r:id="rId87"/>
    <p:sldId id="1233" r:id="rId88"/>
    <p:sldId id="1236" r:id="rId89"/>
    <p:sldId id="1395" r:id="rId90"/>
    <p:sldId id="1396" r:id="rId91"/>
    <p:sldId id="1321" r:id="rId92"/>
    <p:sldId id="1342" r:id="rId93"/>
    <p:sldId id="1343" r:id="rId94"/>
    <p:sldId id="1323" r:id="rId95"/>
    <p:sldId id="1322" r:id="rId96"/>
    <p:sldId id="1324" r:id="rId97"/>
    <p:sldId id="1409" r:id="rId98"/>
    <p:sldId id="1375" r:id="rId99"/>
    <p:sldId id="1376" r:id="rId100"/>
    <p:sldId id="1411" r:id="rId101"/>
    <p:sldId id="1406" r:id="rId102"/>
    <p:sldId id="1408" r:id="rId103"/>
    <p:sldId id="1168" r:id="rId104"/>
    <p:sldId id="1383" r:id="rId105"/>
    <p:sldId id="1377" r:id="rId106"/>
    <p:sldId id="1381" r:id="rId107"/>
    <p:sldId id="1400" r:id="rId108"/>
    <p:sldId id="1379" r:id="rId109"/>
    <p:sldId id="1378" r:id="rId110"/>
    <p:sldId id="1380" r:id="rId111"/>
    <p:sldId id="1398" r:id="rId112"/>
    <p:sldId id="1399" r:id="rId113"/>
    <p:sldId id="1412" r:id="rId114"/>
    <p:sldId id="1416" r:id="rId115"/>
    <p:sldId id="1413" r:id="rId116"/>
    <p:sldId id="1415" r:id="rId117"/>
    <p:sldId id="1414" r:id="rId118"/>
    <p:sldId id="1405" r:id="rId119"/>
    <p:sldId id="1404" r:id="rId120"/>
    <p:sldId id="1384" r:id="rId121"/>
    <p:sldId id="1385" r:id="rId122"/>
    <p:sldId id="1387" r:id="rId123"/>
    <p:sldId id="1403" r:id="rId124"/>
    <p:sldId id="1402" r:id="rId125"/>
    <p:sldId id="1429" r:id="rId126"/>
    <p:sldId id="1430" r:id="rId127"/>
    <p:sldId id="1428" r:id="rId128"/>
    <p:sldId id="1490" r:id="rId129"/>
    <p:sldId id="1491" r:id="rId130"/>
    <p:sldId id="1492" r:id="rId131"/>
    <p:sldId id="1191" r:id="rId132"/>
    <p:sldId id="1298" r:id="rId133"/>
    <p:sldId id="1300" r:id="rId134"/>
    <p:sldId id="1299" r:id="rId135"/>
    <p:sldId id="1301" r:id="rId136"/>
    <p:sldId id="1304" r:id="rId137"/>
    <p:sldId id="1305" r:id="rId138"/>
    <p:sldId id="1302" r:id="rId139"/>
    <p:sldId id="1303" r:id="rId140"/>
    <p:sldId id="1306" r:id="rId141"/>
    <p:sldId id="1310" r:id="rId142"/>
    <p:sldId id="1311" r:id="rId143"/>
    <p:sldId id="1308" r:id="rId144"/>
    <p:sldId id="1307" r:id="rId145"/>
    <p:sldId id="1493" r:id="rId146"/>
    <p:sldId id="1410" r:id="rId147"/>
    <p:sldId id="1169" r:id="rId148"/>
    <p:sldId id="1388" r:id="rId149"/>
    <p:sldId id="1391" r:id="rId150"/>
    <p:sldId id="1392" r:id="rId151"/>
    <p:sldId id="1393" r:id="rId152"/>
    <p:sldId id="1394" r:id="rId153"/>
    <p:sldId id="1170" r:id="rId154"/>
    <p:sldId id="1389" r:id="rId155"/>
    <p:sldId id="1319" r:id="rId156"/>
    <p:sldId id="1432" r:id="rId157"/>
    <p:sldId id="1431" r:id="rId158"/>
    <p:sldId id="1433" r:id="rId159"/>
    <p:sldId id="1434" r:id="rId160"/>
    <p:sldId id="1417" r:id="rId161"/>
    <p:sldId id="1444" r:id="rId162"/>
    <p:sldId id="1435" r:id="rId163"/>
    <p:sldId id="1443" r:id="rId164"/>
    <p:sldId id="1437" r:id="rId165"/>
    <p:sldId id="1418" r:id="rId166"/>
    <p:sldId id="1439" r:id="rId167"/>
    <p:sldId id="1438" r:id="rId168"/>
    <p:sldId id="1442" r:id="rId169"/>
    <p:sldId id="1440" r:id="rId170"/>
    <p:sldId id="1441" r:id="rId171"/>
    <p:sldId id="1495" r:id="rId172"/>
    <p:sldId id="1496" r:id="rId173"/>
    <p:sldId id="1504" r:id="rId174"/>
    <p:sldId id="1502" r:id="rId175"/>
    <p:sldId id="1503" r:id="rId176"/>
    <p:sldId id="1505" r:id="rId177"/>
    <p:sldId id="1506" r:id="rId178"/>
    <p:sldId id="1219" r:id="rId179"/>
    <p:sldId id="1316" r:id="rId180"/>
    <p:sldId id="1317" r:id="rId181"/>
    <p:sldId id="1320" r:id="rId182"/>
    <p:sldId id="1318" r:id="rId183"/>
    <p:sldId id="1494" r:id="rId184"/>
    <p:sldId id="1334" r:id="rId185"/>
    <p:sldId id="1591" r:id="rId186"/>
    <p:sldId id="1592" r:id="rId187"/>
    <p:sldId id="1615" r:id="rId188"/>
    <p:sldId id="1593" r:id="rId189"/>
    <p:sldId id="1595" r:id="rId190"/>
    <p:sldId id="1594" r:id="rId191"/>
    <p:sldId id="1596" r:id="rId192"/>
    <p:sldId id="1597" r:id="rId193"/>
    <p:sldId id="1598" r:id="rId194"/>
    <p:sldId id="1599" r:id="rId195"/>
    <p:sldId id="1620" r:id="rId196"/>
    <p:sldId id="1603" r:id="rId197"/>
    <p:sldId id="1605" r:id="rId198"/>
    <p:sldId id="1602" r:id="rId199"/>
    <p:sldId id="1606" r:id="rId200"/>
    <p:sldId id="1607" r:id="rId201"/>
    <p:sldId id="1468" r:id="rId202"/>
    <p:sldId id="1470" r:id="rId203"/>
    <p:sldId id="1471" r:id="rId204"/>
    <p:sldId id="1186" r:id="rId205"/>
    <p:sldId id="1187" r:id="rId206"/>
    <p:sldId id="1188" r:id="rId207"/>
    <p:sldId id="1189" r:id="rId208"/>
    <p:sldId id="1345" r:id="rId209"/>
    <p:sldId id="1348" r:id="rId210"/>
    <p:sldId id="1360" r:id="rId211"/>
    <p:sldId id="1469" r:id="rId212"/>
    <p:sldId id="1472" r:id="rId213"/>
    <p:sldId id="1473" r:id="rId214"/>
    <p:sldId id="1476" r:id="rId215"/>
    <p:sldId id="1475" r:id="rId216"/>
    <p:sldId id="1483" r:id="rId217"/>
    <p:sldId id="1485" r:id="rId218"/>
    <p:sldId id="1487" r:id="rId219"/>
    <p:sldId id="1181" r:id="rId220"/>
    <p:sldId id="1367" r:id="rId221"/>
    <p:sldId id="1365" r:id="rId222"/>
    <p:sldId id="1366" r:id="rId223"/>
    <p:sldId id="1354" r:id="rId224"/>
    <p:sldId id="1182" r:id="rId225"/>
    <p:sldId id="1183" r:id="rId226"/>
    <p:sldId id="1184" r:id="rId227"/>
    <p:sldId id="1355" r:id="rId228"/>
    <p:sldId id="1364" r:id="rId229"/>
    <p:sldId id="1356" r:id="rId230"/>
    <p:sldId id="1357" r:id="rId231"/>
    <p:sldId id="1358" r:id="rId232"/>
    <p:sldId id="1359" r:id="rId233"/>
    <p:sldId id="1243" r:id="rId234"/>
    <p:sldId id="1589" r:id="rId235"/>
    <p:sldId id="1176" r:id="rId236"/>
    <p:sldId id="1246" r:id="rId237"/>
    <p:sldId id="1250" r:id="rId238"/>
    <p:sldId id="1488" r:id="rId239"/>
    <p:sldId id="1347" r:id="rId240"/>
    <p:sldId id="1489" r:id="rId241"/>
    <p:sldId id="1245" r:id="rId242"/>
    <p:sldId id="1252" r:id="rId243"/>
    <p:sldId id="1253" r:id="rId244"/>
    <p:sldId id="1254" r:id="rId245"/>
    <p:sldId id="1255" r:id="rId246"/>
    <p:sldId id="1256" r:id="rId247"/>
    <p:sldId id="1257" r:id="rId248"/>
    <p:sldId id="1522" r:id="rId249"/>
    <p:sldId id="1545" r:id="rId250"/>
    <p:sldId id="1549" r:id="rId251"/>
    <p:sldId id="1576" r:id="rId252"/>
    <p:sldId id="1577" r:id="rId253"/>
    <p:sldId id="1578" r:id="rId254"/>
    <p:sldId id="1527" r:id="rId255"/>
    <p:sldId id="1541" r:id="rId256"/>
    <p:sldId id="1579" r:id="rId257"/>
    <p:sldId id="1580" r:id="rId258"/>
    <p:sldId id="1550" r:id="rId259"/>
    <p:sldId id="1531" r:id="rId260"/>
    <p:sldId id="1584" r:id="rId261"/>
    <p:sldId id="1581" r:id="rId262"/>
    <p:sldId id="1582" r:id="rId263"/>
    <p:sldId id="1583" r:id="rId264"/>
    <p:sldId id="1536" r:id="rId265"/>
    <p:sldId id="1535" r:id="rId266"/>
    <p:sldId id="1585" r:id="rId267"/>
    <p:sldId id="1586" r:id="rId268"/>
    <p:sldId id="1587" r:id="rId269"/>
    <p:sldId id="1425" r:id="rId270"/>
    <p:sldId id="1325" r:id="rId271"/>
    <p:sldId id="1329" r:id="rId272"/>
    <p:sldId id="1328" r:id="rId273"/>
    <p:sldId id="1330" r:id="rId274"/>
    <p:sldId id="1331" r:id="rId275"/>
    <p:sldId id="1332" r:id="rId276"/>
    <p:sldId id="1333" r:id="rId277"/>
    <p:sldId id="1282" r:id="rId278"/>
    <p:sldId id="1283" r:id="rId279"/>
    <p:sldId id="1340" r:id="rId280"/>
    <p:sldId id="1341" r:id="rId281"/>
    <p:sldId id="1427" r:id="rId282"/>
    <p:sldId id="1426" r:id="rId283"/>
    <p:sldId id="1560" r:id="rId284"/>
    <p:sldId id="1561" r:id="rId285"/>
    <p:sldId id="1361" r:id="rId286"/>
    <p:sldId id="1362" r:id="rId287"/>
    <p:sldId id="1335" r:id="rId288"/>
    <p:sldId id="1338" r:id="rId289"/>
    <p:sldId id="1337" r:id="rId290"/>
    <p:sldId id="1346" r:id="rId291"/>
    <p:sldId id="1336" r:id="rId292"/>
    <p:sldId id="1339" r:id="rId293"/>
    <p:sldId id="1363" r:id="rId294"/>
    <p:sldId id="1555" r:id="rId295"/>
    <p:sldId id="1557" r:id="rId296"/>
    <p:sldId id="1558" r:id="rId297"/>
    <p:sldId id="1559" r:id="rId298"/>
    <p:sldId id="1178" r:id="rId299"/>
    <p:sldId id="1179" r:id="rId300"/>
    <p:sldId id="1644" r:id="rId301"/>
    <p:sldId id="1611" r:id="rId302"/>
    <p:sldId id="1625" r:id="rId303"/>
    <p:sldId id="1609" r:id="rId304"/>
    <p:sldId id="1628" r:id="rId305"/>
    <p:sldId id="1629" r:id="rId306"/>
    <p:sldId id="1632" r:id="rId307"/>
    <p:sldId id="1630" r:id="rId308"/>
    <p:sldId id="1631" r:id="rId309"/>
    <p:sldId id="1616" r:id="rId310"/>
    <p:sldId id="1617" r:id="rId311"/>
    <p:sldId id="1614" r:id="rId312"/>
    <p:sldId id="1618" r:id="rId313"/>
    <p:sldId id="1619" r:id="rId314"/>
    <p:sldId id="1610" r:id="rId315"/>
    <p:sldId id="1641" r:id="rId316"/>
    <p:sldId id="1642" r:id="rId317"/>
    <p:sldId id="1643" r:id="rId318"/>
    <p:sldId id="1621" r:id="rId319"/>
    <p:sldId id="1623" r:id="rId320"/>
    <p:sldId id="1622" r:id="rId321"/>
    <p:sldId id="1624" r:id="rId322"/>
  </p:sldIdLst>
  <p:sldSz cx="10972800" cy="6858000"/>
  <p:notesSz cx="6858000" cy="9144000"/>
  <p:defaultTextStyle>
    <a:defPPr>
      <a:defRPr lang="en-US"/>
    </a:defPPr>
    <a:lvl1pPr algn="l" rtl="0" eaLnBrk="0" fontAlgn="base" hangingPunct="0">
      <a:spcBef>
        <a:spcPct val="0"/>
      </a:spcBef>
      <a:spcAft>
        <a:spcPct val="0"/>
      </a:spcAft>
      <a:defRPr sz="2400" kern="1200">
        <a:solidFill>
          <a:schemeClr val="tx1"/>
        </a:solidFill>
        <a:latin typeface="Times" pitchFamily="2" charset="0"/>
        <a:ea typeface="ＭＳ Ｐゴシック" panose="020B0600070205080204" pitchFamily="34" charset="-128"/>
        <a:cs typeface="+mn-cs"/>
      </a:defRPr>
    </a:lvl1pPr>
    <a:lvl2pPr marL="457200" algn="l" rtl="0" eaLnBrk="0" fontAlgn="base" hangingPunct="0">
      <a:spcBef>
        <a:spcPct val="0"/>
      </a:spcBef>
      <a:spcAft>
        <a:spcPct val="0"/>
      </a:spcAft>
      <a:defRPr sz="2400" kern="1200">
        <a:solidFill>
          <a:schemeClr val="tx1"/>
        </a:solidFill>
        <a:latin typeface="Times" pitchFamily="2" charset="0"/>
        <a:ea typeface="ＭＳ Ｐゴシック" panose="020B0600070205080204" pitchFamily="34" charset="-128"/>
        <a:cs typeface="+mn-cs"/>
      </a:defRPr>
    </a:lvl2pPr>
    <a:lvl3pPr marL="914400" algn="l" rtl="0" eaLnBrk="0" fontAlgn="base" hangingPunct="0">
      <a:spcBef>
        <a:spcPct val="0"/>
      </a:spcBef>
      <a:spcAft>
        <a:spcPct val="0"/>
      </a:spcAft>
      <a:defRPr sz="2400" kern="1200">
        <a:solidFill>
          <a:schemeClr val="tx1"/>
        </a:solidFill>
        <a:latin typeface="Times" pitchFamily="2" charset="0"/>
        <a:ea typeface="ＭＳ Ｐゴシック" panose="020B0600070205080204" pitchFamily="34" charset="-128"/>
        <a:cs typeface="+mn-cs"/>
      </a:defRPr>
    </a:lvl3pPr>
    <a:lvl4pPr marL="1371600" algn="l" rtl="0" eaLnBrk="0" fontAlgn="base" hangingPunct="0">
      <a:spcBef>
        <a:spcPct val="0"/>
      </a:spcBef>
      <a:spcAft>
        <a:spcPct val="0"/>
      </a:spcAft>
      <a:defRPr sz="2400" kern="1200">
        <a:solidFill>
          <a:schemeClr val="tx1"/>
        </a:solidFill>
        <a:latin typeface="Times" pitchFamily="2" charset="0"/>
        <a:ea typeface="ＭＳ Ｐゴシック" panose="020B0600070205080204" pitchFamily="34" charset="-128"/>
        <a:cs typeface="+mn-cs"/>
      </a:defRPr>
    </a:lvl4pPr>
    <a:lvl5pPr marL="1828800" algn="l" rtl="0" eaLnBrk="0" fontAlgn="base" hangingPunct="0">
      <a:spcBef>
        <a:spcPct val="0"/>
      </a:spcBef>
      <a:spcAft>
        <a:spcPct val="0"/>
      </a:spcAft>
      <a:defRPr sz="2400" kern="1200">
        <a:solidFill>
          <a:schemeClr val="tx1"/>
        </a:solidFill>
        <a:latin typeface="Times" pitchFamily="2" charset="0"/>
        <a:ea typeface="ＭＳ Ｐゴシック" panose="020B0600070205080204" pitchFamily="34" charset="-128"/>
        <a:cs typeface="+mn-cs"/>
      </a:defRPr>
    </a:lvl5pPr>
    <a:lvl6pPr marL="2286000" algn="l" defTabSz="914400" rtl="0" eaLnBrk="1" latinLnBrk="0" hangingPunct="1">
      <a:defRPr sz="2400" kern="1200">
        <a:solidFill>
          <a:schemeClr val="tx1"/>
        </a:solidFill>
        <a:latin typeface="Times" pitchFamily="2" charset="0"/>
        <a:ea typeface="ＭＳ Ｐゴシック" panose="020B0600070205080204" pitchFamily="34" charset="-128"/>
        <a:cs typeface="+mn-cs"/>
      </a:defRPr>
    </a:lvl6pPr>
    <a:lvl7pPr marL="2743200" algn="l" defTabSz="914400" rtl="0" eaLnBrk="1" latinLnBrk="0" hangingPunct="1">
      <a:defRPr sz="2400" kern="1200">
        <a:solidFill>
          <a:schemeClr val="tx1"/>
        </a:solidFill>
        <a:latin typeface="Times" pitchFamily="2" charset="0"/>
        <a:ea typeface="ＭＳ Ｐゴシック" panose="020B0600070205080204" pitchFamily="34" charset="-128"/>
        <a:cs typeface="+mn-cs"/>
      </a:defRPr>
    </a:lvl7pPr>
    <a:lvl8pPr marL="3200400" algn="l" defTabSz="914400" rtl="0" eaLnBrk="1" latinLnBrk="0" hangingPunct="1">
      <a:defRPr sz="2400" kern="1200">
        <a:solidFill>
          <a:schemeClr val="tx1"/>
        </a:solidFill>
        <a:latin typeface="Times" pitchFamily="2" charset="0"/>
        <a:ea typeface="ＭＳ Ｐゴシック" panose="020B0600070205080204" pitchFamily="34" charset="-128"/>
        <a:cs typeface="+mn-cs"/>
      </a:defRPr>
    </a:lvl8pPr>
    <a:lvl9pPr marL="3657600" algn="l" defTabSz="914400" rtl="0" eaLnBrk="1" latinLnBrk="0" hangingPunct="1">
      <a:defRPr sz="2400" kern="1200">
        <a:solidFill>
          <a:schemeClr val="tx1"/>
        </a:solidFill>
        <a:latin typeface="Times" pitchFamily="2" charset="0"/>
        <a:ea typeface="ＭＳ Ｐゴシック" panose="020B0600070205080204" pitchFamily="34" charset="-128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912" userDrawn="1">
          <p15:clr>
            <a:srgbClr val="A4A3A4"/>
          </p15:clr>
        </p15:guide>
        <p15:guide id="2" pos="3456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prnPr/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4815"/>
    <p:restoredTop sz="94648"/>
  </p:normalViewPr>
  <p:slideViewPr>
    <p:cSldViewPr>
      <p:cViewPr varScale="1">
        <p:scale>
          <a:sx n="107" d="100"/>
          <a:sy n="107" d="100"/>
        </p:scale>
        <p:origin x="168" y="376"/>
      </p:cViewPr>
      <p:guideLst>
        <p:guide orient="horz" pos="912"/>
        <p:guide pos="3456"/>
      </p:guideLst>
    </p:cSldViewPr>
  </p:slideViewPr>
  <p:outlineViewPr>
    <p:cViewPr>
      <p:scale>
        <a:sx n="33" d="100"/>
        <a:sy n="33" d="100"/>
      </p:scale>
      <p:origin x="0" y="-28640"/>
    </p:cViewPr>
  </p:outlineViewPr>
  <p:notesTextViewPr>
    <p:cViewPr>
      <p:scale>
        <a:sx n="100" d="100"/>
        <a:sy n="100" d="100"/>
      </p:scale>
      <p:origin x="0" y="0"/>
    </p:cViewPr>
  </p:notesTextViewPr>
  <p:sorterViewPr>
    <p:cViewPr varScale="1">
      <p:scale>
        <a:sx n="100" d="100"/>
        <a:sy n="100" d="100"/>
      </p:scale>
      <p:origin x="0" y="25856"/>
    </p:cViewPr>
  </p:sorterViewPr>
  <p:gridSpacing cx="76200" cy="76200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6.xml"/><Relationship Id="rId299" Type="http://schemas.openxmlformats.org/officeDocument/2006/relationships/slide" Target="slides/slide298.xml"/><Relationship Id="rId21" Type="http://schemas.openxmlformats.org/officeDocument/2006/relationships/slide" Target="slides/slide20.xml"/><Relationship Id="rId63" Type="http://schemas.openxmlformats.org/officeDocument/2006/relationships/slide" Target="slides/slide62.xml"/><Relationship Id="rId159" Type="http://schemas.openxmlformats.org/officeDocument/2006/relationships/slide" Target="slides/slide158.xml"/><Relationship Id="rId324" Type="http://schemas.openxmlformats.org/officeDocument/2006/relationships/handoutMaster" Target="handoutMasters/handoutMaster1.xml"/><Relationship Id="rId170" Type="http://schemas.openxmlformats.org/officeDocument/2006/relationships/slide" Target="slides/slide169.xml"/><Relationship Id="rId226" Type="http://schemas.openxmlformats.org/officeDocument/2006/relationships/slide" Target="slides/slide225.xml"/><Relationship Id="rId268" Type="http://schemas.openxmlformats.org/officeDocument/2006/relationships/slide" Target="slides/slide267.xml"/><Relationship Id="rId32" Type="http://schemas.openxmlformats.org/officeDocument/2006/relationships/slide" Target="slides/slide31.xml"/><Relationship Id="rId74" Type="http://schemas.openxmlformats.org/officeDocument/2006/relationships/slide" Target="slides/slide73.xml"/><Relationship Id="rId128" Type="http://schemas.openxmlformats.org/officeDocument/2006/relationships/slide" Target="slides/slide127.xml"/><Relationship Id="rId5" Type="http://schemas.openxmlformats.org/officeDocument/2006/relationships/slide" Target="slides/slide4.xml"/><Relationship Id="rId181" Type="http://schemas.openxmlformats.org/officeDocument/2006/relationships/slide" Target="slides/slide180.xml"/><Relationship Id="rId237" Type="http://schemas.openxmlformats.org/officeDocument/2006/relationships/slide" Target="slides/slide236.xml"/><Relationship Id="rId279" Type="http://schemas.openxmlformats.org/officeDocument/2006/relationships/slide" Target="slides/slide278.xml"/><Relationship Id="rId43" Type="http://schemas.openxmlformats.org/officeDocument/2006/relationships/slide" Target="slides/slide42.xml"/><Relationship Id="rId139" Type="http://schemas.openxmlformats.org/officeDocument/2006/relationships/slide" Target="slides/slide138.xml"/><Relationship Id="rId290" Type="http://schemas.openxmlformats.org/officeDocument/2006/relationships/slide" Target="slides/slide289.xml"/><Relationship Id="rId304" Type="http://schemas.openxmlformats.org/officeDocument/2006/relationships/slide" Target="slides/slide303.xml"/><Relationship Id="rId85" Type="http://schemas.openxmlformats.org/officeDocument/2006/relationships/slide" Target="slides/slide84.xml"/><Relationship Id="rId150" Type="http://schemas.openxmlformats.org/officeDocument/2006/relationships/slide" Target="slides/slide149.xml"/><Relationship Id="rId192" Type="http://schemas.openxmlformats.org/officeDocument/2006/relationships/slide" Target="slides/slide191.xml"/><Relationship Id="rId206" Type="http://schemas.openxmlformats.org/officeDocument/2006/relationships/slide" Target="slides/slide205.xml"/><Relationship Id="rId248" Type="http://schemas.openxmlformats.org/officeDocument/2006/relationships/slide" Target="slides/slide247.xml"/><Relationship Id="rId12" Type="http://schemas.openxmlformats.org/officeDocument/2006/relationships/slide" Target="slides/slide11.xml"/><Relationship Id="rId108" Type="http://schemas.openxmlformats.org/officeDocument/2006/relationships/slide" Target="slides/slide107.xml"/><Relationship Id="rId315" Type="http://schemas.openxmlformats.org/officeDocument/2006/relationships/slide" Target="slides/slide314.xml"/><Relationship Id="rId54" Type="http://schemas.openxmlformats.org/officeDocument/2006/relationships/slide" Target="slides/slide53.xml"/><Relationship Id="rId96" Type="http://schemas.openxmlformats.org/officeDocument/2006/relationships/slide" Target="slides/slide95.xml"/><Relationship Id="rId161" Type="http://schemas.openxmlformats.org/officeDocument/2006/relationships/slide" Target="slides/slide160.xml"/><Relationship Id="rId217" Type="http://schemas.openxmlformats.org/officeDocument/2006/relationships/slide" Target="slides/slide216.xml"/><Relationship Id="rId259" Type="http://schemas.openxmlformats.org/officeDocument/2006/relationships/slide" Target="slides/slide258.xml"/><Relationship Id="rId23" Type="http://schemas.openxmlformats.org/officeDocument/2006/relationships/slide" Target="slides/slide22.xml"/><Relationship Id="rId119" Type="http://schemas.openxmlformats.org/officeDocument/2006/relationships/slide" Target="slides/slide118.xml"/><Relationship Id="rId270" Type="http://schemas.openxmlformats.org/officeDocument/2006/relationships/slide" Target="slides/slide269.xml"/><Relationship Id="rId326" Type="http://schemas.openxmlformats.org/officeDocument/2006/relationships/viewProps" Target="viewProps.xml"/><Relationship Id="rId65" Type="http://schemas.openxmlformats.org/officeDocument/2006/relationships/slide" Target="slides/slide64.xml"/><Relationship Id="rId130" Type="http://schemas.openxmlformats.org/officeDocument/2006/relationships/slide" Target="slides/slide129.xml"/><Relationship Id="rId172" Type="http://schemas.openxmlformats.org/officeDocument/2006/relationships/slide" Target="slides/slide171.xml"/><Relationship Id="rId228" Type="http://schemas.openxmlformats.org/officeDocument/2006/relationships/slide" Target="slides/slide227.xml"/><Relationship Id="rId281" Type="http://schemas.openxmlformats.org/officeDocument/2006/relationships/slide" Target="slides/slide280.xml"/><Relationship Id="rId34" Type="http://schemas.openxmlformats.org/officeDocument/2006/relationships/slide" Target="slides/slide33.xml"/><Relationship Id="rId76" Type="http://schemas.openxmlformats.org/officeDocument/2006/relationships/slide" Target="slides/slide75.xml"/><Relationship Id="rId141" Type="http://schemas.openxmlformats.org/officeDocument/2006/relationships/slide" Target="slides/slide140.xml"/><Relationship Id="rId7" Type="http://schemas.openxmlformats.org/officeDocument/2006/relationships/slide" Target="slides/slide6.xml"/><Relationship Id="rId162" Type="http://schemas.openxmlformats.org/officeDocument/2006/relationships/slide" Target="slides/slide161.xml"/><Relationship Id="rId183" Type="http://schemas.openxmlformats.org/officeDocument/2006/relationships/slide" Target="slides/slide182.xml"/><Relationship Id="rId218" Type="http://schemas.openxmlformats.org/officeDocument/2006/relationships/slide" Target="slides/slide217.xml"/><Relationship Id="rId239" Type="http://schemas.openxmlformats.org/officeDocument/2006/relationships/slide" Target="slides/slide238.xml"/><Relationship Id="rId250" Type="http://schemas.openxmlformats.org/officeDocument/2006/relationships/slide" Target="slides/slide249.xml"/><Relationship Id="rId271" Type="http://schemas.openxmlformats.org/officeDocument/2006/relationships/slide" Target="slides/slide270.xml"/><Relationship Id="rId292" Type="http://schemas.openxmlformats.org/officeDocument/2006/relationships/slide" Target="slides/slide291.xml"/><Relationship Id="rId306" Type="http://schemas.openxmlformats.org/officeDocument/2006/relationships/slide" Target="slides/slide305.xml"/><Relationship Id="rId24" Type="http://schemas.openxmlformats.org/officeDocument/2006/relationships/slide" Target="slides/slide23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slide" Target="slides/slide86.xml"/><Relationship Id="rId110" Type="http://schemas.openxmlformats.org/officeDocument/2006/relationships/slide" Target="slides/slide109.xml"/><Relationship Id="rId131" Type="http://schemas.openxmlformats.org/officeDocument/2006/relationships/slide" Target="slides/slide130.xml"/><Relationship Id="rId327" Type="http://schemas.openxmlformats.org/officeDocument/2006/relationships/theme" Target="theme/theme1.xml"/><Relationship Id="rId152" Type="http://schemas.openxmlformats.org/officeDocument/2006/relationships/slide" Target="slides/slide151.xml"/><Relationship Id="rId173" Type="http://schemas.openxmlformats.org/officeDocument/2006/relationships/slide" Target="slides/slide172.xml"/><Relationship Id="rId194" Type="http://schemas.openxmlformats.org/officeDocument/2006/relationships/slide" Target="slides/slide193.xml"/><Relationship Id="rId208" Type="http://schemas.openxmlformats.org/officeDocument/2006/relationships/slide" Target="slides/slide207.xml"/><Relationship Id="rId229" Type="http://schemas.openxmlformats.org/officeDocument/2006/relationships/slide" Target="slides/slide228.xml"/><Relationship Id="rId240" Type="http://schemas.openxmlformats.org/officeDocument/2006/relationships/slide" Target="slides/slide239.xml"/><Relationship Id="rId261" Type="http://schemas.openxmlformats.org/officeDocument/2006/relationships/slide" Target="slides/slide260.xml"/><Relationship Id="rId14" Type="http://schemas.openxmlformats.org/officeDocument/2006/relationships/slide" Target="slides/slide13.xml"/><Relationship Id="rId35" Type="http://schemas.openxmlformats.org/officeDocument/2006/relationships/slide" Target="slides/slide34.xml"/><Relationship Id="rId56" Type="http://schemas.openxmlformats.org/officeDocument/2006/relationships/slide" Target="slides/slide55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282" Type="http://schemas.openxmlformats.org/officeDocument/2006/relationships/slide" Target="slides/slide281.xml"/><Relationship Id="rId317" Type="http://schemas.openxmlformats.org/officeDocument/2006/relationships/slide" Target="slides/slide316.xml"/><Relationship Id="rId8" Type="http://schemas.openxmlformats.org/officeDocument/2006/relationships/slide" Target="slides/slide7.xml"/><Relationship Id="rId98" Type="http://schemas.openxmlformats.org/officeDocument/2006/relationships/slide" Target="slides/slide97.xml"/><Relationship Id="rId121" Type="http://schemas.openxmlformats.org/officeDocument/2006/relationships/slide" Target="slides/slide120.xml"/><Relationship Id="rId142" Type="http://schemas.openxmlformats.org/officeDocument/2006/relationships/slide" Target="slides/slide141.xml"/><Relationship Id="rId163" Type="http://schemas.openxmlformats.org/officeDocument/2006/relationships/slide" Target="slides/slide162.xml"/><Relationship Id="rId184" Type="http://schemas.openxmlformats.org/officeDocument/2006/relationships/slide" Target="slides/slide183.xml"/><Relationship Id="rId219" Type="http://schemas.openxmlformats.org/officeDocument/2006/relationships/slide" Target="slides/slide218.xml"/><Relationship Id="rId230" Type="http://schemas.openxmlformats.org/officeDocument/2006/relationships/slide" Target="slides/slide229.xml"/><Relationship Id="rId251" Type="http://schemas.openxmlformats.org/officeDocument/2006/relationships/slide" Target="slides/slide250.xml"/><Relationship Id="rId25" Type="http://schemas.openxmlformats.org/officeDocument/2006/relationships/slide" Target="slides/slide24.xml"/><Relationship Id="rId46" Type="http://schemas.openxmlformats.org/officeDocument/2006/relationships/slide" Target="slides/slide45.xml"/><Relationship Id="rId67" Type="http://schemas.openxmlformats.org/officeDocument/2006/relationships/slide" Target="slides/slide66.xml"/><Relationship Id="rId272" Type="http://schemas.openxmlformats.org/officeDocument/2006/relationships/slide" Target="slides/slide271.xml"/><Relationship Id="rId293" Type="http://schemas.openxmlformats.org/officeDocument/2006/relationships/slide" Target="slides/slide292.xml"/><Relationship Id="rId307" Type="http://schemas.openxmlformats.org/officeDocument/2006/relationships/slide" Target="slides/slide306.xml"/><Relationship Id="rId328" Type="http://schemas.openxmlformats.org/officeDocument/2006/relationships/tableStyles" Target="tableStyles.xml"/><Relationship Id="rId88" Type="http://schemas.openxmlformats.org/officeDocument/2006/relationships/slide" Target="slides/slide87.xml"/><Relationship Id="rId111" Type="http://schemas.openxmlformats.org/officeDocument/2006/relationships/slide" Target="slides/slide110.xml"/><Relationship Id="rId132" Type="http://schemas.openxmlformats.org/officeDocument/2006/relationships/slide" Target="slides/slide131.xml"/><Relationship Id="rId153" Type="http://schemas.openxmlformats.org/officeDocument/2006/relationships/slide" Target="slides/slide152.xml"/><Relationship Id="rId174" Type="http://schemas.openxmlformats.org/officeDocument/2006/relationships/slide" Target="slides/slide173.xml"/><Relationship Id="rId195" Type="http://schemas.openxmlformats.org/officeDocument/2006/relationships/slide" Target="slides/slide194.xml"/><Relationship Id="rId209" Type="http://schemas.openxmlformats.org/officeDocument/2006/relationships/slide" Target="slides/slide208.xml"/><Relationship Id="rId220" Type="http://schemas.openxmlformats.org/officeDocument/2006/relationships/slide" Target="slides/slide219.xml"/><Relationship Id="rId241" Type="http://schemas.openxmlformats.org/officeDocument/2006/relationships/slide" Target="slides/slide240.xml"/><Relationship Id="rId15" Type="http://schemas.openxmlformats.org/officeDocument/2006/relationships/slide" Target="slides/slide14.xml"/><Relationship Id="rId36" Type="http://schemas.openxmlformats.org/officeDocument/2006/relationships/slide" Target="slides/slide35.xml"/><Relationship Id="rId57" Type="http://schemas.openxmlformats.org/officeDocument/2006/relationships/slide" Target="slides/slide56.xml"/><Relationship Id="rId262" Type="http://schemas.openxmlformats.org/officeDocument/2006/relationships/slide" Target="slides/slide261.xml"/><Relationship Id="rId283" Type="http://schemas.openxmlformats.org/officeDocument/2006/relationships/slide" Target="slides/slide282.xml"/><Relationship Id="rId318" Type="http://schemas.openxmlformats.org/officeDocument/2006/relationships/slide" Target="slides/slide317.xml"/><Relationship Id="rId78" Type="http://schemas.openxmlformats.org/officeDocument/2006/relationships/slide" Target="slides/slide77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122" Type="http://schemas.openxmlformats.org/officeDocument/2006/relationships/slide" Target="slides/slide121.xml"/><Relationship Id="rId143" Type="http://schemas.openxmlformats.org/officeDocument/2006/relationships/slide" Target="slides/slide142.xml"/><Relationship Id="rId164" Type="http://schemas.openxmlformats.org/officeDocument/2006/relationships/slide" Target="slides/slide163.xml"/><Relationship Id="rId185" Type="http://schemas.openxmlformats.org/officeDocument/2006/relationships/slide" Target="slides/slide184.xml"/><Relationship Id="rId9" Type="http://schemas.openxmlformats.org/officeDocument/2006/relationships/slide" Target="slides/slide8.xml"/><Relationship Id="rId210" Type="http://schemas.openxmlformats.org/officeDocument/2006/relationships/slide" Target="slides/slide209.xml"/><Relationship Id="rId26" Type="http://schemas.openxmlformats.org/officeDocument/2006/relationships/slide" Target="slides/slide25.xml"/><Relationship Id="rId231" Type="http://schemas.openxmlformats.org/officeDocument/2006/relationships/slide" Target="slides/slide230.xml"/><Relationship Id="rId252" Type="http://schemas.openxmlformats.org/officeDocument/2006/relationships/slide" Target="slides/slide251.xml"/><Relationship Id="rId273" Type="http://schemas.openxmlformats.org/officeDocument/2006/relationships/slide" Target="slides/slide272.xml"/><Relationship Id="rId294" Type="http://schemas.openxmlformats.org/officeDocument/2006/relationships/slide" Target="slides/slide293.xml"/><Relationship Id="rId308" Type="http://schemas.openxmlformats.org/officeDocument/2006/relationships/slide" Target="slides/slide307.xml"/><Relationship Id="rId47" Type="http://schemas.openxmlformats.org/officeDocument/2006/relationships/slide" Target="slides/slide46.xml"/><Relationship Id="rId68" Type="http://schemas.openxmlformats.org/officeDocument/2006/relationships/slide" Target="slides/slide67.xml"/><Relationship Id="rId89" Type="http://schemas.openxmlformats.org/officeDocument/2006/relationships/slide" Target="slides/slide88.xml"/><Relationship Id="rId112" Type="http://schemas.openxmlformats.org/officeDocument/2006/relationships/slide" Target="slides/slide111.xml"/><Relationship Id="rId133" Type="http://schemas.openxmlformats.org/officeDocument/2006/relationships/slide" Target="slides/slide132.xml"/><Relationship Id="rId154" Type="http://schemas.openxmlformats.org/officeDocument/2006/relationships/slide" Target="slides/slide153.xml"/><Relationship Id="rId175" Type="http://schemas.openxmlformats.org/officeDocument/2006/relationships/slide" Target="slides/slide174.xml"/><Relationship Id="rId196" Type="http://schemas.openxmlformats.org/officeDocument/2006/relationships/slide" Target="slides/slide195.xml"/><Relationship Id="rId200" Type="http://schemas.openxmlformats.org/officeDocument/2006/relationships/slide" Target="slides/slide199.xml"/><Relationship Id="rId16" Type="http://schemas.openxmlformats.org/officeDocument/2006/relationships/slide" Target="slides/slide15.xml"/><Relationship Id="rId221" Type="http://schemas.openxmlformats.org/officeDocument/2006/relationships/slide" Target="slides/slide220.xml"/><Relationship Id="rId242" Type="http://schemas.openxmlformats.org/officeDocument/2006/relationships/slide" Target="slides/slide241.xml"/><Relationship Id="rId263" Type="http://schemas.openxmlformats.org/officeDocument/2006/relationships/slide" Target="slides/slide262.xml"/><Relationship Id="rId284" Type="http://schemas.openxmlformats.org/officeDocument/2006/relationships/slide" Target="slides/slide283.xml"/><Relationship Id="rId319" Type="http://schemas.openxmlformats.org/officeDocument/2006/relationships/slide" Target="slides/slide318.xml"/><Relationship Id="rId37" Type="http://schemas.openxmlformats.org/officeDocument/2006/relationships/slide" Target="slides/slide36.xml"/><Relationship Id="rId58" Type="http://schemas.openxmlformats.org/officeDocument/2006/relationships/slide" Target="slides/slide57.xml"/><Relationship Id="rId79" Type="http://schemas.openxmlformats.org/officeDocument/2006/relationships/slide" Target="slides/slide78.xml"/><Relationship Id="rId102" Type="http://schemas.openxmlformats.org/officeDocument/2006/relationships/slide" Target="slides/slide101.xml"/><Relationship Id="rId123" Type="http://schemas.openxmlformats.org/officeDocument/2006/relationships/slide" Target="slides/slide122.xml"/><Relationship Id="rId144" Type="http://schemas.openxmlformats.org/officeDocument/2006/relationships/slide" Target="slides/slide143.xml"/><Relationship Id="rId90" Type="http://schemas.openxmlformats.org/officeDocument/2006/relationships/slide" Target="slides/slide89.xml"/><Relationship Id="rId165" Type="http://schemas.openxmlformats.org/officeDocument/2006/relationships/slide" Target="slides/slide164.xml"/><Relationship Id="rId186" Type="http://schemas.openxmlformats.org/officeDocument/2006/relationships/slide" Target="slides/slide185.xml"/><Relationship Id="rId211" Type="http://schemas.openxmlformats.org/officeDocument/2006/relationships/slide" Target="slides/slide210.xml"/><Relationship Id="rId232" Type="http://schemas.openxmlformats.org/officeDocument/2006/relationships/slide" Target="slides/slide231.xml"/><Relationship Id="rId253" Type="http://schemas.openxmlformats.org/officeDocument/2006/relationships/slide" Target="slides/slide252.xml"/><Relationship Id="rId274" Type="http://schemas.openxmlformats.org/officeDocument/2006/relationships/slide" Target="slides/slide273.xml"/><Relationship Id="rId295" Type="http://schemas.openxmlformats.org/officeDocument/2006/relationships/slide" Target="slides/slide294.xml"/><Relationship Id="rId309" Type="http://schemas.openxmlformats.org/officeDocument/2006/relationships/slide" Target="slides/slide308.xml"/><Relationship Id="rId27" Type="http://schemas.openxmlformats.org/officeDocument/2006/relationships/slide" Target="slides/slide26.xml"/><Relationship Id="rId48" Type="http://schemas.openxmlformats.org/officeDocument/2006/relationships/slide" Target="slides/slide47.xml"/><Relationship Id="rId69" Type="http://schemas.openxmlformats.org/officeDocument/2006/relationships/slide" Target="slides/slide68.xml"/><Relationship Id="rId113" Type="http://schemas.openxmlformats.org/officeDocument/2006/relationships/slide" Target="slides/slide112.xml"/><Relationship Id="rId134" Type="http://schemas.openxmlformats.org/officeDocument/2006/relationships/slide" Target="slides/slide133.xml"/><Relationship Id="rId320" Type="http://schemas.openxmlformats.org/officeDocument/2006/relationships/slide" Target="slides/slide319.xml"/><Relationship Id="rId80" Type="http://schemas.openxmlformats.org/officeDocument/2006/relationships/slide" Target="slides/slide79.xml"/><Relationship Id="rId155" Type="http://schemas.openxmlformats.org/officeDocument/2006/relationships/slide" Target="slides/slide154.xml"/><Relationship Id="rId176" Type="http://schemas.openxmlformats.org/officeDocument/2006/relationships/slide" Target="slides/slide175.xml"/><Relationship Id="rId197" Type="http://schemas.openxmlformats.org/officeDocument/2006/relationships/slide" Target="slides/slide196.xml"/><Relationship Id="rId201" Type="http://schemas.openxmlformats.org/officeDocument/2006/relationships/slide" Target="slides/slide200.xml"/><Relationship Id="rId222" Type="http://schemas.openxmlformats.org/officeDocument/2006/relationships/slide" Target="slides/slide221.xml"/><Relationship Id="rId243" Type="http://schemas.openxmlformats.org/officeDocument/2006/relationships/slide" Target="slides/slide242.xml"/><Relationship Id="rId264" Type="http://schemas.openxmlformats.org/officeDocument/2006/relationships/slide" Target="slides/slide263.xml"/><Relationship Id="rId285" Type="http://schemas.openxmlformats.org/officeDocument/2006/relationships/slide" Target="slides/slide284.xml"/><Relationship Id="rId17" Type="http://schemas.openxmlformats.org/officeDocument/2006/relationships/slide" Target="slides/slide16.xml"/><Relationship Id="rId38" Type="http://schemas.openxmlformats.org/officeDocument/2006/relationships/slide" Target="slides/slide37.xml"/><Relationship Id="rId59" Type="http://schemas.openxmlformats.org/officeDocument/2006/relationships/slide" Target="slides/slide58.xml"/><Relationship Id="rId103" Type="http://schemas.openxmlformats.org/officeDocument/2006/relationships/slide" Target="slides/slide102.xml"/><Relationship Id="rId124" Type="http://schemas.openxmlformats.org/officeDocument/2006/relationships/slide" Target="slides/slide123.xml"/><Relationship Id="rId310" Type="http://schemas.openxmlformats.org/officeDocument/2006/relationships/slide" Target="slides/slide309.xml"/><Relationship Id="rId70" Type="http://schemas.openxmlformats.org/officeDocument/2006/relationships/slide" Target="slides/slide69.xml"/><Relationship Id="rId91" Type="http://schemas.openxmlformats.org/officeDocument/2006/relationships/slide" Target="slides/slide90.xml"/><Relationship Id="rId145" Type="http://schemas.openxmlformats.org/officeDocument/2006/relationships/slide" Target="slides/slide144.xml"/><Relationship Id="rId166" Type="http://schemas.openxmlformats.org/officeDocument/2006/relationships/slide" Target="slides/slide165.xml"/><Relationship Id="rId187" Type="http://schemas.openxmlformats.org/officeDocument/2006/relationships/slide" Target="slides/slide186.xml"/><Relationship Id="rId1" Type="http://schemas.openxmlformats.org/officeDocument/2006/relationships/slideMaster" Target="slideMasters/slideMaster1.xml"/><Relationship Id="rId212" Type="http://schemas.openxmlformats.org/officeDocument/2006/relationships/slide" Target="slides/slide211.xml"/><Relationship Id="rId233" Type="http://schemas.openxmlformats.org/officeDocument/2006/relationships/slide" Target="slides/slide232.xml"/><Relationship Id="rId254" Type="http://schemas.openxmlformats.org/officeDocument/2006/relationships/slide" Target="slides/slide253.xml"/><Relationship Id="rId28" Type="http://schemas.openxmlformats.org/officeDocument/2006/relationships/slide" Target="slides/slide27.xml"/><Relationship Id="rId49" Type="http://schemas.openxmlformats.org/officeDocument/2006/relationships/slide" Target="slides/slide48.xml"/><Relationship Id="rId114" Type="http://schemas.openxmlformats.org/officeDocument/2006/relationships/slide" Target="slides/slide113.xml"/><Relationship Id="rId275" Type="http://schemas.openxmlformats.org/officeDocument/2006/relationships/slide" Target="slides/slide274.xml"/><Relationship Id="rId296" Type="http://schemas.openxmlformats.org/officeDocument/2006/relationships/slide" Target="slides/slide295.xml"/><Relationship Id="rId300" Type="http://schemas.openxmlformats.org/officeDocument/2006/relationships/slide" Target="slides/slide299.xml"/><Relationship Id="rId60" Type="http://schemas.openxmlformats.org/officeDocument/2006/relationships/slide" Target="slides/slide59.xml"/><Relationship Id="rId81" Type="http://schemas.openxmlformats.org/officeDocument/2006/relationships/slide" Target="slides/slide80.xml"/><Relationship Id="rId135" Type="http://schemas.openxmlformats.org/officeDocument/2006/relationships/slide" Target="slides/slide134.xml"/><Relationship Id="rId156" Type="http://schemas.openxmlformats.org/officeDocument/2006/relationships/slide" Target="slides/slide155.xml"/><Relationship Id="rId177" Type="http://schemas.openxmlformats.org/officeDocument/2006/relationships/slide" Target="slides/slide176.xml"/><Relationship Id="rId198" Type="http://schemas.openxmlformats.org/officeDocument/2006/relationships/slide" Target="slides/slide197.xml"/><Relationship Id="rId321" Type="http://schemas.openxmlformats.org/officeDocument/2006/relationships/slide" Target="slides/slide320.xml"/><Relationship Id="rId202" Type="http://schemas.openxmlformats.org/officeDocument/2006/relationships/slide" Target="slides/slide201.xml"/><Relationship Id="rId223" Type="http://schemas.openxmlformats.org/officeDocument/2006/relationships/slide" Target="slides/slide222.xml"/><Relationship Id="rId244" Type="http://schemas.openxmlformats.org/officeDocument/2006/relationships/slide" Target="slides/slide243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265" Type="http://schemas.openxmlformats.org/officeDocument/2006/relationships/slide" Target="slides/slide264.xml"/><Relationship Id="rId286" Type="http://schemas.openxmlformats.org/officeDocument/2006/relationships/slide" Target="slides/slide285.xml"/><Relationship Id="rId50" Type="http://schemas.openxmlformats.org/officeDocument/2006/relationships/slide" Target="slides/slide49.xml"/><Relationship Id="rId104" Type="http://schemas.openxmlformats.org/officeDocument/2006/relationships/slide" Target="slides/slide103.xml"/><Relationship Id="rId125" Type="http://schemas.openxmlformats.org/officeDocument/2006/relationships/slide" Target="slides/slide124.xml"/><Relationship Id="rId146" Type="http://schemas.openxmlformats.org/officeDocument/2006/relationships/slide" Target="slides/slide145.xml"/><Relationship Id="rId167" Type="http://schemas.openxmlformats.org/officeDocument/2006/relationships/slide" Target="slides/slide166.xml"/><Relationship Id="rId188" Type="http://schemas.openxmlformats.org/officeDocument/2006/relationships/slide" Target="slides/slide187.xml"/><Relationship Id="rId311" Type="http://schemas.openxmlformats.org/officeDocument/2006/relationships/slide" Target="slides/slide310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213" Type="http://schemas.openxmlformats.org/officeDocument/2006/relationships/slide" Target="slides/slide212.xml"/><Relationship Id="rId234" Type="http://schemas.openxmlformats.org/officeDocument/2006/relationships/slide" Target="slides/slide233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55" Type="http://schemas.openxmlformats.org/officeDocument/2006/relationships/slide" Target="slides/slide254.xml"/><Relationship Id="rId276" Type="http://schemas.openxmlformats.org/officeDocument/2006/relationships/slide" Target="slides/slide275.xml"/><Relationship Id="rId297" Type="http://schemas.openxmlformats.org/officeDocument/2006/relationships/slide" Target="slides/slide296.xml"/><Relationship Id="rId40" Type="http://schemas.openxmlformats.org/officeDocument/2006/relationships/slide" Target="slides/slide39.xml"/><Relationship Id="rId115" Type="http://schemas.openxmlformats.org/officeDocument/2006/relationships/slide" Target="slides/slide114.xml"/><Relationship Id="rId136" Type="http://schemas.openxmlformats.org/officeDocument/2006/relationships/slide" Target="slides/slide135.xml"/><Relationship Id="rId157" Type="http://schemas.openxmlformats.org/officeDocument/2006/relationships/slide" Target="slides/slide156.xml"/><Relationship Id="rId178" Type="http://schemas.openxmlformats.org/officeDocument/2006/relationships/slide" Target="slides/slide177.xml"/><Relationship Id="rId301" Type="http://schemas.openxmlformats.org/officeDocument/2006/relationships/slide" Target="slides/slide300.xml"/><Relationship Id="rId322" Type="http://schemas.openxmlformats.org/officeDocument/2006/relationships/slide" Target="slides/slide321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99" Type="http://schemas.openxmlformats.org/officeDocument/2006/relationships/slide" Target="slides/slide198.xml"/><Relationship Id="rId203" Type="http://schemas.openxmlformats.org/officeDocument/2006/relationships/slide" Target="slides/slide202.xml"/><Relationship Id="rId19" Type="http://schemas.openxmlformats.org/officeDocument/2006/relationships/slide" Target="slides/slide18.xml"/><Relationship Id="rId224" Type="http://schemas.openxmlformats.org/officeDocument/2006/relationships/slide" Target="slides/slide223.xml"/><Relationship Id="rId245" Type="http://schemas.openxmlformats.org/officeDocument/2006/relationships/slide" Target="slides/slide244.xml"/><Relationship Id="rId266" Type="http://schemas.openxmlformats.org/officeDocument/2006/relationships/slide" Target="slides/slide265.xml"/><Relationship Id="rId287" Type="http://schemas.openxmlformats.org/officeDocument/2006/relationships/slide" Target="slides/slide286.xml"/><Relationship Id="rId30" Type="http://schemas.openxmlformats.org/officeDocument/2006/relationships/slide" Target="slides/slide29.xml"/><Relationship Id="rId105" Type="http://schemas.openxmlformats.org/officeDocument/2006/relationships/slide" Target="slides/slide104.xml"/><Relationship Id="rId126" Type="http://schemas.openxmlformats.org/officeDocument/2006/relationships/slide" Target="slides/slide125.xml"/><Relationship Id="rId147" Type="http://schemas.openxmlformats.org/officeDocument/2006/relationships/slide" Target="slides/slide146.xml"/><Relationship Id="rId168" Type="http://schemas.openxmlformats.org/officeDocument/2006/relationships/slide" Target="slides/slide167.xml"/><Relationship Id="rId312" Type="http://schemas.openxmlformats.org/officeDocument/2006/relationships/slide" Target="slides/slide311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93" Type="http://schemas.openxmlformats.org/officeDocument/2006/relationships/slide" Target="slides/slide92.xml"/><Relationship Id="rId189" Type="http://schemas.openxmlformats.org/officeDocument/2006/relationships/slide" Target="slides/slide188.xml"/><Relationship Id="rId3" Type="http://schemas.openxmlformats.org/officeDocument/2006/relationships/slide" Target="slides/slide2.xml"/><Relationship Id="rId214" Type="http://schemas.openxmlformats.org/officeDocument/2006/relationships/slide" Target="slides/slide213.xml"/><Relationship Id="rId235" Type="http://schemas.openxmlformats.org/officeDocument/2006/relationships/slide" Target="slides/slide234.xml"/><Relationship Id="rId256" Type="http://schemas.openxmlformats.org/officeDocument/2006/relationships/slide" Target="slides/slide255.xml"/><Relationship Id="rId277" Type="http://schemas.openxmlformats.org/officeDocument/2006/relationships/slide" Target="slides/slide276.xml"/><Relationship Id="rId298" Type="http://schemas.openxmlformats.org/officeDocument/2006/relationships/slide" Target="slides/slide297.xml"/><Relationship Id="rId116" Type="http://schemas.openxmlformats.org/officeDocument/2006/relationships/slide" Target="slides/slide115.xml"/><Relationship Id="rId137" Type="http://schemas.openxmlformats.org/officeDocument/2006/relationships/slide" Target="slides/slide136.xml"/><Relationship Id="rId158" Type="http://schemas.openxmlformats.org/officeDocument/2006/relationships/slide" Target="slides/slide157.xml"/><Relationship Id="rId302" Type="http://schemas.openxmlformats.org/officeDocument/2006/relationships/slide" Target="slides/slide301.xml"/><Relationship Id="rId323" Type="http://schemas.openxmlformats.org/officeDocument/2006/relationships/notesMaster" Target="notesMasters/notesMaster1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62" Type="http://schemas.openxmlformats.org/officeDocument/2006/relationships/slide" Target="slides/slide61.xml"/><Relationship Id="rId83" Type="http://schemas.openxmlformats.org/officeDocument/2006/relationships/slide" Target="slides/slide82.xml"/><Relationship Id="rId179" Type="http://schemas.openxmlformats.org/officeDocument/2006/relationships/slide" Target="slides/slide178.xml"/><Relationship Id="rId190" Type="http://schemas.openxmlformats.org/officeDocument/2006/relationships/slide" Target="slides/slide189.xml"/><Relationship Id="rId204" Type="http://schemas.openxmlformats.org/officeDocument/2006/relationships/slide" Target="slides/slide203.xml"/><Relationship Id="rId225" Type="http://schemas.openxmlformats.org/officeDocument/2006/relationships/slide" Target="slides/slide224.xml"/><Relationship Id="rId246" Type="http://schemas.openxmlformats.org/officeDocument/2006/relationships/slide" Target="slides/slide245.xml"/><Relationship Id="rId267" Type="http://schemas.openxmlformats.org/officeDocument/2006/relationships/slide" Target="slides/slide266.xml"/><Relationship Id="rId288" Type="http://schemas.openxmlformats.org/officeDocument/2006/relationships/slide" Target="slides/slide287.xml"/><Relationship Id="rId106" Type="http://schemas.openxmlformats.org/officeDocument/2006/relationships/slide" Target="slides/slide105.xml"/><Relationship Id="rId127" Type="http://schemas.openxmlformats.org/officeDocument/2006/relationships/slide" Target="slides/slide126.xml"/><Relationship Id="rId313" Type="http://schemas.openxmlformats.org/officeDocument/2006/relationships/slide" Target="slides/slide312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52" Type="http://schemas.openxmlformats.org/officeDocument/2006/relationships/slide" Target="slides/slide51.xml"/><Relationship Id="rId73" Type="http://schemas.openxmlformats.org/officeDocument/2006/relationships/slide" Target="slides/slide72.xml"/><Relationship Id="rId94" Type="http://schemas.openxmlformats.org/officeDocument/2006/relationships/slide" Target="slides/slide93.xml"/><Relationship Id="rId148" Type="http://schemas.openxmlformats.org/officeDocument/2006/relationships/slide" Target="slides/slide147.xml"/><Relationship Id="rId169" Type="http://schemas.openxmlformats.org/officeDocument/2006/relationships/slide" Target="slides/slide168.xml"/><Relationship Id="rId4" Type="http://schemas.openxmlformats.org/officeDocument/2006/relationships/slide" Target="slides/slide3.xml"/><Relationship Id="rId180" Type="http://schemas.openxmlformats.org/officeDocument/2006/relationships/slide" Target="slides/slide179.xml"/><Relationship Id="rId215" Type="http://schemas.openxmlformats.org/officeDocument/2006/relationships/slide" Target="slides/slide214.xml"/><Relationship Id="rId236" Type="http://schemas.openxmlformats.org/officeDocument/2006/relationships/slide" Target="slides/slide235.xml"/><Relationship Id="rId257" Type="http://schemas.openxmlformats.org/officeDocument/2006/relationships/slide" Target="slides/slide256.xml"/><Relationship Id="rId278" Type="http://schemas.openxmlformats.org/officeDocument/2006/relationships/slide" Target="slides/slide277.xml"/><Relationship Id="rId303" Type="http://schemas.openxmlformats.org/officeDocument/2006/relationships/slide" Target="slides/slide302.xml"/><Relationship Id="rId42" Type="http://schemas.openxmlformats.org/officeDocument/2006/relationships/slide" Target="slides/slide41.xml"/><Relationship Id="rId84" Type="http://schemas.openxmlformats.org/officeDocument/2006/relationships/slide" Target="slides/slide83.xml"/><Relationship Id="rId138" Type="http://schemas.openxmlformats.org/officeDocument/2006/relationships/slide" Target="slides/slide137.xml"/><Relationship Id="rId191" Type="http://schemas.openxmlformats.org/officeDocument/2006/relationships/slide" Target="slides/slide190.xml"/><Relationship Id="rId205" Type="http://schemas.openxmlformats.org/officeDocument/2006/relationships/slide" Target="slides/slide204.xml"/><Relationship Id="rId247" Type="http://schemas.openxmlformats.org/officeDocument/2006/relationships/slide" Target="slides/slide246.xml"/><Relationship Id="rId107" Type="http://schemas.openxmlformats.org/officeDocument/2006/relationships/slide" Target="slides/slide106.xml"/><Relationship Id="rId289" Type="http://schemas.openxmlformats.org/officeDocument/2006/relationships/slide" Target="slides/slide288.xml"/><Relationship Id="rId11" Type="http://schemas.openxmlformats.org/officeDocument/2006/relationships/slide" Target="slides/slide10.xml"/><Relationship Id="rId53" Type="http://schemas.openxmlformats.org/officeDocument/2006/relationships/slide" Target="slides/slide52.xml"/><Relationship Id="rId149" Type="http://schemas.openxmlformats.org/officeDocument/2006/relationships/slide" Target="slides/slide148.xml"/><Relationship Id="rId314" Type="http://schemas.openxmlformats.org/officeDocument/2006/relationships/slide" Target="slides/slide313.xml"/><Relationship Id="rId95" Type="http://schemas.openxmlformats.org/officeDocument/2006/relationships/slide" Target="slides/slide94.xml"/><Relationship Id="rId160" Type="http://schemas.openxmlformats.org/officeDocument/2006/relationships/slide" Target="slides/slide159.xml"/><Relationship Id="rId216" Type="http://schemas.openxmlformats.org/officeDocument/2006/relationships/slide" Target="slides/slide215.xml"/><Relationship Id="rId258" Type="http://schemas.openxmlformats.org/officeDocument/2006/relationships/slide" Target="slides/slide257.xml"/><Relationship Id="rId22" Type="http://schemas.openxmlformats.org/officeDocument/2006/relationships/slide" Target="slides/slide21.xml"/><Relationship Id="rId64" Type="http://schemas.openxmlformats.org/officeDocument/2006/relationships/slide" Target="slides/slide63.xml"/><Relationship Id="rId118" Type="http://schemas.openxmlformats.org/officeDocument/2006/relationships/slide" Target="slides/slide117.xml"/><Relationship Id="rId325" Type="http://schemas.openxmlformats.org/officeDocument/2006/relationships/presProps" Target="presProps.xml"/><Relationship Id="rId171" Type="http://schemas.openxmlformats.org/officeDocument/2006/relationships/slide" Target="slides/slide170.xml"/><Relationship Id="rId227" Type="http://schemas.openxmlformats.org/officeDocument/2006/relationships/slide" Target="slides/slide226.xml"/><Relationship Id="rId269" Type="http://schemas.openxmlformats.org/officeDocument/2006/relationships/slide" Target="slides/slide268.xml"/><Relationship Id="rId33" Type="http://schemas.openxmlformats.org/officeDocument/2006/relationships/slide" Target="slides/slide32.xml"/><Relationship Id="rId129" Type="http://schemas.openxmlformats.org/officeDocument/2006/relationships/slide" Target="slides/slide128.xml"/><Relationship Id="rId280" Type="http://schemas.openxmlformats.org/officeDocument/2006/relationships/slide" Target="slides/slide279.xml"/><Relationship Id="rId75" Type="http://schemas.openxmlformats.org/officeDocument/2006/relationships/slide" Target="slides/slide74.xml"/><Relationship Id="rId140" Type="http://schemas.openxmlformats.org/officeDocument/2006/relationships/slide" Target="slides/slide139.xml"/><Relationship Id="rId182" Type="http://schemas.openxmlformats.org/officeDocument/2006/relationships/slide" Target="slides/slide181.xml"/><Relationship Id="rId6" Type="http://schemas.openxmlformats.org/officeDocument/2006/relationships/slide" Target="slides/slide5.xml"/><Relationship Id="rId238" Type="http://schemas.openxmlformats.org/officeDocument/2006/relationships/slide" Target="slides/slide237.xml"/><Relationship Id="rId291" Type="http://schemas.openxmlformats.org/officeDocument/2006/relationships/slide" Target="slides/slide290.xml"/><Relationship Id="rId305" Type="http://schemas.openxmlformats.org/officeDocument/2006/relationships/slide" Target="slides/slide304.xml"/><Relationship Id="rId44" Type="http://schemas.openxmlformats.org/officeDocument/2006/relationships/slide" Target="slides/slide43.xml"/><Relationship Id="rId86" Type="http://schemas.openxmlformats.org/officeDocument/2006/relationships/slide" Target="slides/slide85.xml"/><Relationship Id="rId151" Type="http://schemas.openxmlformats.org/officeDocument/2006/relationships/slide" Target="slides/slide150.xml"/><Relationship Id="rId193" Type="http://schemas.openxmlformats.org/officeDocument/2006/relationships/slide" Target="slides/slide192.xml"/><Relationship Id="rId207" Type="http://schemas.openxmlformats.org/officeDocument/2006/relationships/slide" Target="slides/slide206.xml"/><Relationship Id="rId249" Type="http://schemas.openxmlformats.org/officeDocument/2006/relationships/slide" Target="slides/slide248.xml"/><Relationship Id="rId13" Type="http://schemas.openxmlformats.org/officeDocument/2006/relationships/slide" Target="slides/slide12.xml"/><Relationship Id="rId109" Type="http://schemas.openxmlformats.org/officeDocument/2006/relationships/slide" Target="slides/slide108.xml"/><Relationship Id="rId260" Type="http://schemas.openxmlformats.org/officeDocument/2006/relationships/slide" Target="slides/slide259.xml"/><Relationship Id="rId316" Type="http://schemas.openxmlformats.org/officeDocument/2006/relationships/slide" Target="slides/slide315.xml"/><Relationship Id="rId55" Type="http://schemas.openxmlformats.org/officeDocument/2006/relationships/slide" Target="slides/slide54.xml"/><Relationship Id="rId97" Type="http://schemas.openxmlformats.org/officeDocument/2006/relationships/slide" Target="slides/slide96.xml"/><Relationship Id="rId120" Type="http://schemas.openxmlformats.org/officeDocument/2006/relationships/slide" Target="slides/slide119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282" name="Rectangle 2">
            <a:extLst>
              <a:ext uri="{FF2B5EF4-FFF2-40B4-BE49-F238E27FC236}">
                <a16:creationId xmlns:a16="http://schemas.microsoft.com/office/drawing/2014/main" id="{46D16FB1-2543-8A4D-8444-5910A3C22110}"/>
              </a:ext>
            </a:extLst>
          </p:cNvPr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200">
                <a:ea typeface="MS PGothic" panose="020B0600070205080204" pitchFamily="34" charset="-128"/>
              </a:defRPr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97283" name="Rectangle 3">
            <a:extLst>
              <a:ext uri="{FF2B5EF4-FFF2-40B4-BE49-F238E27FC236}">
                <a16:creationId xmlns:a16="http://schemas.microsoft.com/office/drawing/2014/main" id="{81B35F0E-93CF-104F-8E67-E615550FA898}"/>
              </a:ext>
            </a:extLst>
          </p:cNvPr>
          <p:cNvSpPr>
            <a:spLocks noGrp="1" noChangeArrowheads="1"/>
          </p:cNvSpPr>
          <p:nvPr>
            <p:ph type="dt" sz="quarter" idx="1"/>
          </p:nvPr>
        </p:nvSpPr>
        <p:spPr bwMode="auto">
          <a:xfrm>
            <a:off x="3884613" y="0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defRPr sz="1200">
                <a:ea typeface="MS PGothic" panose="020B0600070205080204" pitchFamily="34" charset="-128"/>
              </a:defRPr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97284" name="Rectangle 4">
            <a:extLst>
              <a:ext uri="{FF2B5EF4-FFF2-40B4-BE49-F238E27FC236}">
                <a16:creationId xmlns:a16="http://schemas.microsoft.com/office/drawing/2014/main" id="{C32B1E36-1926-CC4E-ABA3-90FF4723AEB3}"/>
              </a:ext>
            </a:extLst>
          </p:cNvPr>
          <p:cNvSpPr>
            <a:spLocks noGrp="1" noChangeArrowheads="1"/>
          </p:cNvSpPr>
          <p:nvPr>
            <p:ph type="ftr" sz="quarter" idx="2"/>
          </p:nvPr>
        </p:nvSpPr>
        <p:spPr bwMode="auto">
          <a:xfrm>
            <a:off x="0" y="8685213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ea typeface="MS PGothic" panose="020B0600070205080204" pitchFamily="34" charset="-128"/>
              </a:defRPr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97285" name="Rectangle 5">
            <a:extLst>
              <a:ext uri="{FF2B5EF4-FFF2-40B4-BE49-F238E27FC236}">
                <a16:creationId xmlns:a16="http://schemas.microsoft.com/office/drawing/2014/main" id="{24360910-E3CE-9146-B05E-D87D74FC357B}"/>
              </a:ext>
            </a:extLst>
          </p:cNvPr>
          <p:cNvSpPr>
            <a:spLocks noGrp="1" noChangeArrowheads="1"/>
          </p:cNvSpPr>
          <p:nvPr>
            <p:ph type="sldNum" sz="quarter" idx="3"/>
          </p:nvPr>
        </p:nvSpPr>
        <p:spPr bwMode="auto">
          <a:xfrm>
            <a:off x="3884613" y="8685213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/>
            <a:ext uri="{91240B29-F687-4f45-9708-019B960494DF}"/>
            <a:ext uri="{AF507438-7753-43e0-B8FC-AC1667EBCBE1}"/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200">
                <a:latin typeface="Times" charset="0"/>
                <a:ea typeface="MS PGothic" charset="-128"/>
              </a:defRPr>
            </a:lvl1pPr>
          </a:lstStyle>
          <a:p>
            <a:pPr>
              <a:defRPr/>
            </a:pPr>
            <a:fld id="{17839671-646F-F842-8595-F439E581E214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Rectangle 2">
            <a:extLst>
              <a:ext uri="{FF2B5EF4-FFF2-40B4-BE49-F238E27FC236}">
                <a16:creationId xmlns:a16="http://schemas.microsoft.com/office/drawing/2014/main" id="{C25C1DA9-4C3E-4740-95C5-4F3C6E3D3689}"/>
              </a:ext>
            </a:extLst>
          </p:cNvPr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200">
                <a:ea typeface="MS PGothic" panose="020B0600070205080204" pitchFamily="34" charset="-128"/>
              </a:defRPr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4099" name="Rectangle 3">
            <a:extLst>
              <a:ext uri="{FF2B5EF4-FFF2-40B4-BE49-F238E27FC236}">
                <a16:creationId xmlns:a16="http://schemas.microsoft.com/office/drawing/2014/main" id="{B0060FFE-022B-BF4C-B2E7-35AB35001F7C}"/>
              </a:ext>
            </a:extLst>
          </p:cNvPr>
          <p:cNvSpPr>
            <a:spLocks noGrp="1" noChangeArrowheads="1"/>
          </p:cNvSpPr>
          <p:nvPr>
            <p:ph type="dt" idx="1"/>
          </p:nvPr>
        </p:nvSpPr>
        <p:spPr bwMode="auto">
          <a:xfrm>
            <a:off x="3886200" y="0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defRPr sz="1200">
                <a:ea typeface="MS PGothic" panose="020B0600070205080204" pitchFamily="34" charset="-128"/>
              </a:defRPr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2052" name="Rectangle 4">
            <a:extLst>
              <a:ext uri="{FF2B5EF4-FFF2-40B4-BE49-F238E27FC236}">
                <a16:creationId xmlns:a16="http://schemas.microsoft.com/office/drawing/2014/main" id="{AC566869-A533-3341-8371-849982A3C4C8}"/>
              </a:ext>
            </a:extLst>
          </p:cNvPr>
          <p:cNvSpPr>
            <a:spLocks noGrp="1" noRot="1" noChangeAspect="1" noChangeArrowheads="1" noTextEdit="1"/>
          </p:cNvSpPr>
          <p:nvPr>
            <p:ph type="sldImg" idx="2"/>
          </p:nvPr>
        </p:nvSpPr>
        <p:spPr bwMode="auto">
          <a:xfrm>
            <a:off x="685800" y="685800"/>
            <a:ext cx="5486400" cy="3429000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4101" name="Rectangle 5">
            <a:extLst>
              <a:ext uri="{FF2B5EF4-FFF2-40B4-BE49-F238E27FC236}">
                <a16:creationId xmlns:a16="http://schemas.microsoft.com/office/drawing/2014/main" id="{57B6EAC1-FD95-6945-BCF6-495796514FD1}"/>
              </a:ext>
            </a:extLst>
          </p:cNvPr>
          <p:cNvSpPr>
            <a:spLocks noGrp="1" noChangeArrowheads="1"/>
          </p:cNvSpPr>
          <p:nvPr>
            <p:ph type="body" sz="quarter" idx="3"/>
          </p:nvPr>
        </p:nvSpPr>
        <p:spPr bwMode="auto">
          <a:xfrm>
            <a:off x="914400" y="4343400"/>
            <a:ext cx="5029200" cy="41148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4102" name="Rectangle 6">
            <a:extLst>
              <a:ext uri="{FF2B5EF4-FFF2-40B4-BE49-F238E27FC236}">
                <a16:creationId xmlns:a16="http://schemas.microsoft.com/office/drawing/2014/main" id="{EE18027B-ADA7-7742-ABEE-3FF070561E58}"/>
              </a:ext>
            </a:extLst>
          </p:cNvPr>
          <p:cNvSpPr>
            <a:spLocks noGrp="1" noChangeArrowheads="1"/>
          </p:cNvSpPr>
          <p:nvPr>
            <p:ph type="ftr" sz="quarter" idx="4"/>
          </p:nvPr>
        </p:nvSpPr>
        <p:spPr bwMode="auto">
          <a:xfrm>
            <a:off x="0" y="8686800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ea typeface="MS PGothic" panose="020B0600070205080204" pitchFamily="34" charset="-128"/>
              </a:defRPr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4103" name="Rectangle 7">
            <a:extLst>
              <a:ext uri="{FF2B5EF4-FFF2-40B4-BE49-F238E27FC236}">
                <a16:creationId xmlns:a16="http://schemas.microsoft.com/office/drawing/2014/main" id="{218089CE-EBF5-034B-A682-6F67B38DC475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xfrm>
            <a:off x="3886200" y="8686800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200">
                <a:latin typeface="Times" charset="0"/>
                <a:ea typeface="MS PGothic" charset="-128"/>
              </a:defRPr>
            </a:lvl1pPr>
          </a:lstStyle>
          <a:p>
            <a:pPr>
              <a:defRPr/>
            </a:pPr>
            <a:fld id="{195AC651-7C9A-A741-BA00-20FE4FB6F9BD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notesStyle>
    <a:lvl1pPr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" charset="0"/>
        <a:ea typeface="ＭＳ Ｐゴシック" panose="020B0600070205080204" pitchFamily="34" charset="-128"/>
        <a:cs typeface="MS PGothic" charset="0"/>
      </a:defRPr>
    </a:lvl1pPr>
    <a:lvl2pPr marL="4572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" charset="0"/>
        <a:ea typeface="ＭＳ Ｐゴシック" panose="020B0600070205080204" pitchFamily="34" charset="-128"/>
        <a:cs typeface="MS PGothic" charset="0"/>
      </a:defRPr>
    </a:lvl2pPr>
    <a:lvl3pPr marL="9144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" charset="0"/>
        <a:ea typeface="ＭＳ Ｐゴシック" panose="020B0600070205080204" pitchFamily="34" charset="-128"/>
        <a:cs typeface="MS PGothic" charset="0"/>
      </a:defRPr>
    </a:lvl3pPr>
    <a:lvl4pPr marL="13716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" charset="0"/>
        <a:ea typeface="ＭＳ Ｐゴシック" panose="020B0600070205080204" pitchFamily="34" charset="-128"/>
        <a:cs typeface="MS PGothic" charset="0"/>
      </a:defRPr>
    </a:lvl4pPr>
    <a:lvl5pPr marL="18288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" charset="0"/>
        <a:ea typeface="ＭＳ Ｐゴシック" panose="020B0600070205080204" pitchFamily="34" charset="-128"/>
        <a:cs typeface="MS PGothic" charset="0"/>
      </a:defRPr>
    </a:lvl5pPr>
    <a:lvl6pPr marL="22860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4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457" name="Slide Image Placeholder 1">
            <a:extLst>
              <a:ext uri="{FF2B5EF4-FFF2-40B4-BE49-F238E27FC236}">
                <a16:creationId xmlns:a16="http://schemas.microsoft.com/office/drawing/2014/main" id="{6A2B414D-5FEE-7A4F-8FBF-99C51814C2EF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685800" y="685800"/>
            <a:ext cx="5486400" cy="3429000"/>
          </a:xfrm>
          <a:ln/>
        </p:spPr>
      </p:sp>
      <p:sp>
        <p:nvSpPr>
          <p:cNvPr id="147458" name="Notes Placeholder 2">
            <a:extLst>
              <a:ext uri="{FF2B5EF4-FFF2-40B4-BE49-F238E27FC236}">
                <a16:creationId xmlns:a16="http://schemas.microsoft.com/office/drawing/2014/main" id="{F2465BB1-6D6F-6F46-BB18-74505944CAEE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latin typeface="Times" pitchFamily="2" charset="0"/>
            </a:endParaRPr>
          </a:p>
        </p:txBody>
      </p:sp>
      <p:sp>
        <p:nvSpPr>
          <p:cNvPr id="147459" name="Slide Number Placeholder 3">
            <a:extLst>
              <a:ext uri="{FF2B5EF4-FFF2-40B4-BE49-F238E27FC236}">
                <a16:creationId xmlns:a16="http://schemas.microsoft.com/office/drawing/2014/main" id="{248D1DA9-A65C-4F4E-AFBE-F1F417048C82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Times" pitchFamily="2" charset="0"/>
                <a:ea typeface="ＭＳ Ｐゴシック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" pitchFamily="2" charset="0"/>
                <a:ea typeface="ＭＳ Ｐゴシック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" pitchFamily="2" charset="0"/>
                <a:ea typeface="ＭＳ Ｐゴシック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" pitchFamily="2" charset="0"/>
                <a:ea typeface="ＭＳ Ｐゴシック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" pitchFamily="2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pitchFamily="2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pitchFamily="2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pitchFamily="2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pitchFamily="2" charset="0"/>
                <a:ea typeface="ＭＳ Ｐゴシック" panose="020B0600070205080204" pitchFamily="34" charset="-128"/>
              </a:defRPr>
            </a:lvl9pPr>
          </a:lstStyle>
          <a:p>
            <a:fld id="{4E0DDF8B-41FF-D14D-812C-471597C49CEC}" type="slidenum">
              <a:rPr lang="en-US" altLang="en-US" sz="1200" smtClean="0"/>
              <a:pPr/>
              <a:t>144</a:t>
            </a:fld>
            <a:endParaRPr lang="en-US" altLang="en-US" sz="1200"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365760" y="533400"/>
            <a:ext cx="4114800" cy="1143000"/>
          </a:xfrm>
        </p:spPr>
        <p:txBody>
          <a:bodyPr anchor="b"/>
          <a:lstStyle>
            <a:lvl1pPr>
              <a:defRPr sz="3200" b="0">
                <a:solidFill>
                  <a:srgbClr val="F5E985"/>
                </a:solidFill>
              </a:defRPr>
            </a:lvl1pPr>
          </a:lstStyle>
          <a:p>
            <a:pPr lvl="0"/>
            <a:r>
              <a:rPr lang="en-US" noProof="0"/>
              <a:t>Click to edit Master title style</a:t>
            </a:r>
          </a:p>
        </p:txBody>
      </p:sp>
      <p:sp>
        <p:nvSpPr>
          <p:cNvPr id="307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365760" y="1828800"/>
            <a:ext cx="4114800" cy="1752600"/>
          </a:xfrm>
        </p:spPr>
        <p:txBody>
          <a:bodyPr/>
          <a:lstStyle>
            <a:lvl1pPr marL="0" indent="0">
              <a:buFontTx/>
              <a:buNone/>
              <a:defRPr sz="2800"/>
            </a:lvl1pPr>
          </a:lstStyle>
          <a:p>
            <a:pPr lvl="0"/>
            <a:r>
              <a:rPr lang="en-US" noProof="0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4187948020"/>
      </p:ext>
    </p:extLst>
  </p:cSld>
  <p:clrMapOvr>
    <a:masterClrMapping/>
  </p:clrMapOvr>
  <p:transition/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093633716"/>
      </p:ext>
    </p:extLst>
  </p:cSld>
  <p:clrMapOvr>
    <a:masterClrMapping/>
  </p:clrMapOvr>
  <p:transition/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023860" y="304800"/>
            <a:ext cx="2674620" cy="5867400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0" y="304800"/>
            <a:ext cx="7840980" cy="5867400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4177863087"/>
      </p:ext>
    </p:extLst>
  </p:cSld>
  <p:clrMapOvr>
    <a:masterClrMapping/>
  </p:clrMapOvr>
  <p:transition/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030424739"/>
      </p:ext>
    </p:extLst>
  </p:cSld>
  <p:clrMapOvr>
    <a:masterClrMapping/>
  </p:clrMapOvr>
  <p:transition/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66776" y="4406901"/>
            <a:ext cx="932688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66776" y="2906713"/>
            <a:ext cx="932688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3242087333"/>
      </p:ext>
    </p:extLst>
  </p:cSld>
  <p:clrMapOvr>
    <a:masterClrMapping/>
  </p:clrMapOvr>
  <p:transition/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731520" y="1219200"/>
            <a:ext cx="4663440" cy="49530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5577840" y="1219200"/>
            <a:ext cx="4663440" cy="49530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4082988116"/>
      </p:ext>
    </p:extLst>
  </p:cSld>
  <p:clrMapOvr>
    <a:masterClrMapping/>
  </p:clrMapOvr>
  <p:transition/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48640" y="274638"/>
            <a:ext cx="987552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548640" y="1535113"/>
            <a:ext cx="4848226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548640" y="2174875"/>
            <a:ext cx="4848226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574031" y="1535113"/>
            <a:ext cx="4850130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5574031" y="2174875"/>
            <a:ext cx="4850130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290129037"/>
      </p:ext>
    </p:extLst>
  </p:cSld>
  <p:clrMapOvr>
    <a:masterClrMapping/>
  </p:clrMapOvr>
  <p:transition/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3484456444"/>
      </p:ext>
    </p:extLst>
  </p:cSld>
  <p:clrMapOvr>
    <a:masterClrMapping/>
  </p:clrMapOvr>
  <p:transition/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408518124"/>
      </p:ext>
    </p:extLst>
  </p:cSld>
  <p:clrMapOvr>
    <a:masterClrMapping/>
  </p:clrMapOvr>
  <p:transition/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48640" y="273050"/>
            <a:ext cx="3609976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290060" y="273051"/>
            <a:ext cx="613410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548640" y="1435101"/>
            <a:ext cx="3609976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062227593"/>
      </p:ext>
    </p:extLst>
  </p:cSld>
  <p:clrMapOvr>
    <a:masterClrMapping/>
  </p:clrMapOvr>
  <p:transition/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150746" y="4800600"/>
            <a:ext cx="658368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2150746" y="612775"/>
            <a:ext cx="658368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2150746" y="5367338"/>
            <a:ext cx="658368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863024648"/>
      </p:ext>
    </p:extLst>
  </p:cSld>
  <p:clrMapOvr>
    <a:masterClrMapping/>
  </p:clrMapOvr>
  <p:transition/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>
            <a:extLst>
              <a:ext uri="{FF2B5EF4-FFF2-40B4-BE49-F238E27FC236}">
                <a16:creationId xmlns:a16="http://schemas.microsoft.com/office/drawing/2014/main" id="{02686AF9-467F-D641-83A2-AAEE47AE764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0" y="304800"/>
            <a:ext cx="109728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/>
              <a:t>Click to edit Master title style</a:t>
            </a:r>
          </a:p>
        </p:txBody>
      </p:sp>
      <p:sp>
        <p:nvSpPr>
          <p:cNvPr id="1027" name="Rectangle 3">
            <a:extLst>
              <a:ext uri="{FF2B5EF4-FFF2-40B4-BE49-F238E27FC236}">
                <a16:creationId xmlns:a16="http://schemas.microsoft.com/office/drawing/2014/main" id="{744946C3-47BE-FF4F-803F-AD3C2C8638C8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xfrm>
            <a:off x="731520" y="1219200"/>
            <a:ext cx="9509760" cy="495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/>
              <a:t>Click to edit Master text styles</a:t>
            </a:r>
          </a:p>
          <a:p>
            <a:pPr lvl="1"/>
            <a:r>
              <a:rPr lang="en-US" altLang="en-US"/>
              <a:t>Second level</a:t>
            </a:r>
          </a:p>
          <a:p>
            <a:pPr lvl="2"/>
            <a:r>
              <a:rPr lang="en-US" altLang="en-US"/>
              <a:t>Third level</a:t>
            </a:r>
          </a:p>
          <a:p>
            <a:pPr lvl="3"/>
            <a:r>
              <a:rPr lang="en-US" altLang="en-US"/>
              <a:t>Fourth level</a:t>
            </a:r>
          </a:p>
          <a:p>
            <a:pPr lvl="4"/>
            <a:r>
              <a:rPr lang="en-US" altLang="en-US"/>
              <a:t>Fifth level</a:t>
            </a: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ransition/>
  <p:txStyles>
    <p:titleStyle>
      <a:lvl1pPr algn="ctr" rtl="0" eaLnBrk="0" fontAlgn="base" hangingPunct="0">
        <a:spcBef>
          <a:spcPct val="0"/>
        </a:spcBef>
        <a:spcAft>
          <a:spcPct val="0"/>
        </a:spcAft>
        <a:defRPr sz="3600" b="1">
          <a:solidFill>
            <a:schemeClr val="tx1"/>
          </a:solidFill>
          <a:latin typeface="+mj-lt"/>
          <a:ea typeface="ＭＳ Ｐゴシック" panose="020B0600070205080204" pitchFamily="34" charset="-128"/>
          <a:cs typeface="MS PGothic" charset="0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3600" b="1">
          <a:solidFill>
            <a:schemeClr val="tx1"/>
          </a:solidFill>
          <a:latin typeface="Arial" charset="0"/>
          <a:ea typeface="ＭＳ Ｐゴシック" panose="020B0600070205080204" pitchFamily="34" charset="-128"/>
          <a:cs typeface="MS PGothic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3600" b="1">
          <a:solidFill>
            <a:schemeClr val="tx1"/>
          </a:solidFill>
          <a:latin typeface="Arial" charset="0"/>
          <a:ea typeface="ＭＳ Ｐゴシック" panose="020B0600070205080204" pitchFamily="34" charset="-128"/>
          <a:cs typeface="MS PGothic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3600" b="1">
          <a:solidFill>
            <a:schemeClr val="tx1"/>
          </a:solidFill>
          <a:latin typeface="Arial" charset="0"/>
          <a:ea typeface="ＭＳ Ｐゴシック" panose="020B0600070205080204" pitchFamily="34" charset="-128"/>
          <a:cs typeface="MS PGothic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3600" b="1">
          <a:solidFill>
            <a:schemeClr val="tx1"/>
          </a:solidFill>
          <a:latin typeface="Arial" charset="0"/>
          <a:ea typeface="ＭＳ Ｐゴシック" panose="020B0600070205080204" pitchFamily="34" charset="-128"/>
          <a:cs typeface="MS PGothic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3600" b="1">
          <a:solidFill>
            <a:schemeClr val="tx1"/>
          </a:solidFill>
          <a:latin typeface="Arial" charset="0"/>
          <a:ea typeface="ＭＳ Ｐゴシック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3600" b="1">
          <a:solidFill>
            <a:schemeClr val="tx1"/>
          </a:solidFill>
          <a:latin typeface="Arial" charset="0"/>
          <a:ea typeface="ＭＳ Ｐゴシック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3600" b="1">
          <a:solidFill>
            <a:schemeClr val="tx1"/>
          </a:solidFill>
          <a:latin typeface="Arial" charset="0"/>
          <a:ea typeface="ＭＳ Ｐゴシック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3600" b="1">
          <a:solidFill>
            <a:schemeClr val="tx1"/>
          </a:solidFill>
          <a:latin typeface="Arial" charset="0"/>
          <a:ea typeface="ＭＳ Ｐゴシック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2400" b="1">
          <a:solidFill>
            <a:schemeClr val="tx1"/>
          </a:solidFill>
          <a:latin typeface="+mn-lt"/>
          <a:ea typeface="ＭＳ Ｐゴシック" panose="020B0600070205080204" pitchFamily="34" charset="-128"/>
          <a:cs typeface="MS PGothic" charset="0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Font typeface="Wingdings" pitchFamily="2" charset="2"/>
        <a:buChar char="§"/>
        <a:defRPr sz="2000" b="1">
          <a:solidFill>
            <a:schemeClr val="tx1"/>
          </a:solidFill>
          <a:latin typeface="+mn-lt"/>
          <a:ea typeface="ＭＳ Ｐゴシック" panose="020B0600070205080204" pitchFamily="34" charset="-128"/>
          <a:cs typeface="MS PGothic" charset="0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b="1">
          <a:solidFill>
            <a:schemeClr val="tx1"/>
          </a:solidFill>
          <a:latin typeface="+mn-lt"/>
          <a:ea typeface="ＭＳ Ｐゴシック" panose="020B0600070205080204" pitchFamily="34" charset="-128"/>
          <a:cs typeface="MS PGothic" charset="0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b="1">
          <a:solidFill>
            <a:schemeClr val="tx1"/>
          </a:solidFill>
          <a:latin typeface="+mn-lt"/>
          <a:ea typeface="ＭＳ Ｐゴシック" panose="020B0600070205080204" pitchFamily="34" charset="-128"/>
          <a:cs typeface="MS PGothic" charset="0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b="1">
          <a:solidFill>
            <a:schemeClr val="tx1"/>
          </a:solidFill>
          <a:latin typeface="+mn-lt"/>
          <a:ea typeface="ＭＳ Ｐゴシック" panose="020B0600070205080204" pitchFamily="34" charset="-128"/>
          <a:cs typeface="MS PGothic" charset="0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b="1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b="1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b="1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b="1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png"/><Relationship Id="rId2" Type="http://schemas.openxmlformats.org/officeDocument/2006/relationships/image" Target="../media/image20.png"/><Relationship Id="rId1" Type="http://schemas.openxmlformats.org/officeDocument/2006/relationships/slideLayout" Target="../slideLayouts/slideLayout7.xml"/></Relationships>
</file>

<file path=ppt/slides/_rels/slide1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png"/><Relationship Id="rId2" Type="http://schemas.openxmlformats.org/officeDocument/2006/relationships/image" Target="../media/image20.png"/><Relationship Id="rId1" Type="http://schemas.openxmlformats.org/officeDocument/2006/relationships/slideLayout" Target="../slideLayouts/slideLayout7.xml"/></Relationships>
</file>

<file path=ppt/slides/_rels/slide1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png"/><Relationship Id="rId2" Type="http://schemas.openxmlformats.org/officeDocument/2006/relationships/image" Target="../media/image20.png"/><Relationship Id="rId1" Type="http://schemas.openxmlformats.org/officeDocument/2006/relationships/slideLayout" Target="../slideLayouts/slideLayout7.xml"/></Relationships>
</file>

<file path=ppt/slides/_rels/slide1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png"/><Relationship Id="rId2" Type="http://schemas.openxmlformats.org/officeDocument/2006/relationships/image" Target="../media/image20.png"/><Relationship Id="rId1" Type="http://schemas.openxmlformats.org/officeDocument/2006/relationships/slideLayout" Target="../slideLayouts/slideLayout7.xml"/></Relationships>
</file>

<file path=ppt/slides/_rels/slide1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png"/><Relationship Id="rId2" Type="http://schemas.openxmlformats.org/officeDocument/2006/relationships/image" Target="../media/image20.png"/><Relationship Id="rId1" Type="http://schemas.openxmlformats.org/officeDocument/2006/relationships/slideLayout" Target="../slideLayouts/slideLayout7.xml"/></Relationships>
</file>

<file path=ppt/slides/_rels/slide1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png"/><Relationship Id="rId2" Type="http://schemas.openxmlformats.org/officeDocument/2006/relationships/image" Target="../media/image20.png"/><Relationship Id="rId1" Type="http://schemas.openxmlformats.org/officeDocument/2006/relationships/slideLayout" Target="../slideLayouts/slideLayout7.xml"/></Relationships>
</file>

<file path=ppt/slides/_rels/slide1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png"/><Relationship Id="rId2" Type="http://schemas.openxmlformats.org/officeDocument/2006/relationships/image" Target="../media/image20.png"/><Relationship Id="rId1" Type="http://schemas.openxmlformats.org/officeDocument/2006/relationships/slideLayout" Target="../slideLayouts/slideLayout7.xml"/></Relationships>
</file>

<file path=ppt/slides/_rels/slide1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png"/><Relationship Id="rId2" Type="http://schemas.openxmlformats.org/officeDocument/2006/relationships/image" Target="../media/image20.png"/><Relationship Id="rId1" Type="http://schemas.openxmlformats.org/officeDocument/2006/relationships/slideLayout" Target="../slideLayouts/slideLayout7.xml"/></Relationships>
</file>

<file path=ppt/slides/_rels/slide1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png"/><Relationship Id="rId2" Type="http://schemas.openxmlformats.org/officeDocument/2006/relationships/image" Target="../media/image20.png"/><Relationship Id="rId1" Type="http://schemas.openxmlformats.org/officeDocument/2006/relationships/slideLayout" Target="../slideLayouts/slideLayout7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/Relationships>
</file>

<file path=ppt/slides/_rels/slide1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png"/><Relationship Id="rId2" Type="http://schemas.openxmlformats.org/officeDocument/2006/relationships/image" Target="../media/image20.png"/><Relationship Id="rId1" Type="http://schemas.openxmlformats.org/officeDocument/2006/relationships/slideLayout" Target="../slideLayouts/slideLayout7.xml"/></Relationships>
</file>

<file path=ppt/slides/_rels/slide1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png"/><Relationship Id="rId2" Type="http://schemas.openxmlformats.org/officeDocument/2006/relationships/image" Target="../media/image20.png"/><Relationship Id="rId1" Type="http://schemas.openxmlformats.org/officeDocument/2006/relationships/slideLayout" Target="../slideLayouts/slideLayout7.xml"/></Relationships>
</file>

<file path=ppt/slides/_rels/slide1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png"/><Relationship Id="rId2" Type="http://schemas.openxmlformats.org/officeDocument/2006/relationships/image" Target="../media/image20.png"/><Relationship Id="rId1" Type="http://schemas.openxmlformats.org/officeDocument/2006/relationships/slideLayout" Target="../slideLayouts/slideLayout7.xml"/></Relationships>
</file>

<file path=ppt/slides/_rels/slide1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png"/><Relationship Id="rId2" Type="http://schemas.openxmlformats.org/officeDocument/2006/relationships/image" Target="../media/image20.png"/><Relationship Id="rId1" Type="http://schemas.openxmlformats.org/officeDocument/2006/relationships/slideLayout" Target="../slideLayouts/slideLayout7.xml"/></Relationships>
</file>

<file path=ppt/slides/_rels/slide1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1.png"/></Relationships>
</file>

<file path=ppt/slides/_rels/slide1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/Relationships>
</file>

<file path=ppt/slides/_rels/slide1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7.xml"/></Relationships>
</file>

<file path=ppt/slides/_rels/slide1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7.xml"/></Relationships>
</file>

<file path=ppt/slides/_rels/slide1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7.xml"/></Relationships>
</file>

<file path=ppt/slides/_rels/slide1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7.xml"/></Relationships>
</file>

<file path=ppt/slides/_rels/slide1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7.xml"/></Relationships>
</file>

<file path=ppt/slides/_rels/slide1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7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7.xml"/></Relationships>
</file>

<file path=ppt/slides/_rels/slide1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7.xml"/></Relationships>
</file>

<file path=ppt/slides/_rels/slide1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7.xml"/></Relationships>
</file>

<file path=ppt/slides/_rels/slide1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7.xml"/></Relationships>
</file>

<file path=ppt/slides/_rels/slide1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7.xml"/></Relationships>
</file>

<file path=ppt/slides/_rels/slide1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7.xml"/></Relationships>
</file>

<file path=ppt/slides/_rels/slide1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7.xml"/></Relationships>
</file>

<file path=ppt/slides/_rels/slide1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7.xml"/></Relationships>
</file>

<file path=ppt/slides/_rels/slide2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image" Target="../media/image20.png"/><Relationship Id="rId1" Type="http://schemas.openxmlformats.org/officeDocument/2006/relationships/slideLayout" Target="../slideLayouts/slideLayout7.xml"/></Relationships>
</file>

<file path=ppt/slides/_rels/slide2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image" Target="../media/image20.png"/><Relationship Id="rId1" Type="http://schemas.openxmlformats.org/officeDocument/2006/relationships/slideLayout" Target="../slideLayouts/slideLayout7.xml"/></Relationships>
</file>

<file path=ppt/slides/_rels/slide2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image" Target="../media/image20.png"/><Relationship Id="rId1" Type="http://schemas.openxmlformats.org/officeDocument/2006/relationships/slideLayout" Target="../slideLayouts/slideLayout7.xml"/></Relationships>
</file>

<file path=ppt/slides/_rels/slide2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image" Target="../media/image20.png"/><Relationship Id="rId1" Type="http://schemas.openxmlformats.org/officeDocument/2006/relationships/slideLayout" Target="../slideLayouts/slideLayout7.xml"/></Relationships>
</file>

<file path=ppt/slides/_rels/slide2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7.xml"/></Relationships>
</file>

<file path=ppt/slides/_rels/slide2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7.xml"/></Relationships>
</file>

<file path=ppt/slides/_rels/slide2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image" Target="../media/image20.png"/><Relationship Id="rId1" Type="http://schemas.openxmlformats.org/officeDocument/2006/relationships/slideLayout" Target="../slideLayouts/slideLayout7.xml"/></Relationships>
</file>

<file path=ppt/slides/_rels/slide2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image" Target="../media/image20.png"/><Relationship Id="rId1" Type="http://schemas.openxmlformats.org/officeDocument/2006/relationships/slideLayout" Target="../slideLayouts/slideLayout7.xml"/></Relationships>
</file>

<file path=ppt/slides/_rels/slide2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.png"/><Relationship Id="rId1" Type="http://schemas.openxmlformats.org/officeDocument/2006/relationships/slideLayout" Target="../slideLayouts/slideLayout7.xml"/></Relationships>
</file>

<file path=ppt/slides/_rels/slide2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image" Target="../media/image20.png"/><Relationship Id="rId1" Type="http://schemas.openxmlformats.org/officeDocument/2006/relationships/slideLayout" Target="../slideLayouts/slideLayout7.xml"/></Relationships>
</file>

<file path=ppt/slides/_rels/slide2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image" Target="../media/image20.png"/><Relationship Id="rId1" Type="http://schemas.openxmlformats.org/officeDocument/2006/relationships/slideLayout" Target="../slideLayouts/slideLayout7.xml"/></Relationships>
</file>

<file path=ppt/slides/_rels/slide2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image" Target="../media/image20.png"/><Relationship Id="rId1" Type="http://schemas.openxmlformats.org/officeDocument/2006/relationships/slideLayout" Target="../slideLayouts/slideLayout7.xml"/></Relationships>
</file>

<file path=ppt/slides/_rels/slide2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2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7.xml"/></Relationships>
</file>

<file path=ppt/slides/_rels/slide2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7.xml"/></Relationships>
</file>

<file path=ppt/slides/_rels/slide2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image" Target="../media/image25.png"/><Relationship Id="rId1" Type="http://schemas.openxmlformats.org/officeDocument/2006/relationships/slideLayout" Target="../slideLayouts/slideLayout7.xml"/></Relationships>
</file>

<file path=ppt/slides/_rels/slide2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image" Target="../media/image25.png"/><Relationship Id="rId1" Type="http://schemas.openxmlformats.org/officeDocument/2006/relationships/slideLayout" Target="../slideLayouts/slideLayout7.xml"/></Relationships>
</file>

<file path=ppt/slides/_rels/slide2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7.xml"/></Relationships>
</file>

<file path=ppt/slides/_rels/slide2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image" Target="../media/image25.png"/><Relationship Id="rId1" Type="http://schemas.openxmlformats.org/officeDocument/2006/relationships/slideLayout" Target="../slideLayouts/slideLayout7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7.xml"/></Relationships>
</file>

<file path=ppt/slides/_rels/slide2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7.xml"/></Relationships>
</file>

<file path=ppt/slides/_rels/slide2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7.xml"/></Relationships>
</file>

<file path=ppt/slides/_rels/slide2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jpeg"/><Relationship Id="rId1" Type="http://schemas.openxmlformats.org/officeDocument/2006/relationships/slideLayout" Target="../slideLayouts/slideLayout7.xml"/></Relationships>
</file>

<file path=ppt/slides/_rels/slide2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jpeg"/><Relationship Id="rId1" Type="http://schemas.openxmlformats.org/officeDocument/2006/relationships/slideLayout" Target="../slideLayouts/slideLayout7.xml"/></Relationships>
</file>

<file path=ppt/slides/_rels/slide2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0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7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7.xml"/></Relationships>
</file>

<file path=ppt/slides/_rels/slide3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7.xml"/></Relationships>
</file>

<file path=ppt/slides/_rels/slide3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7.xml"/></Relationships>
</file>

<file path=ppt/slides/_rels/slide3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7.xml"/></Relationships>
</file>

<file path=ppt/slides/_rels/slide3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7.xml"/></Relationships>
</file>

<file path=ppt/slides/_rels/slide3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7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7.xml"/></Relationships>
</file>

<file path=ppt/slides/_rels/slide3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7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10.png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10.png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11.png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11.png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14.png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14.png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17.png"/></Relationships>
</file>

<file path=ppt/slides/_rels/slide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14.png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14.png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png"/><Relationship Id="rId1" Type="http://schemas.openxmlformats.org/officeDocument/2006/relationships/slideLayout" Target="../slideLayouts/slideLayout7.xml"/></Relationships>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/Relationships>
</file>

<file path=ppt/slides/_rels/slide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/Relationships>
</file>

<file path=ppt/slides/_rels/slide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png"/><Relationship Id="rId1" Type="http://schemas.openxmlformats.org/officeDocument/2006/relationships/slideLayout" Target="../slideLayouts/slideLayout7.xml"/></Relationships>
</file>

<file path=ppt/slides/_rels/slide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png"/><Relationship Id="rId1" Type="http://schemas.openxmlformats.org/officeDocument/2006/relationships/slideLayout" Target="../slideLayouts/slideLayout7.xml"/></Relationships>
</file>

<file path=ppt/slides/_rels/slide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png"/><Relationship Id="rId1" Type="http://schemas.openxmlformats.org/officeDocument/2006/relationships/slideLayout" Target="../slideLayouts/slideLayout7.xml"/></Relationships>
</file>

<file path=ppt/slides/_rels/slide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png"/><Relationship Id="rId1" Type="http://schemas.openxmlformats.org/officeDocument/2006/relationships/slideLayout" Target="../slideLayouts/slideLayout7.xml"/></Relationships>
</file>

<file path=ppt/slides/_rels/slide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png"/><Relationship Id="rId1" Type="http://schemas.openxmlformats.org/officeDocument/2006/relationships/slideLayout" Target="../slideLayouts/slideLayout7.xml"/></Relationships>
</file>

<file path=ppt/slides/_rels/slide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png"/><Relationship Id="rId1" Type="http://schemas.openxmlformats.org/officeDocument/2006/relationships/slideLayout" Target="../slideLayouts/slideLayout7.xml"/></Relationships>
</file>

<file path=ppt/slides/_rels/slide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7" name="Picture 2" descr="Screen shot 2013-08-28 at 12.04.38 PM.png">
            <a:extLst>
              <a:ext uri="{FF2B5EF4-FFF2-40B4-BE49-F238E27FC236}">
                <a16:creationId xmlns:a16="http://schemas.microsoft.com/office/drawing/2014/main" id="{4C395D56-B768-A141-B576-C77EFBF693FE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685801"/>
            <a:ext cx="2743200" cy="2365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6850" name="Rectangle 2">
            <a:extLst>
              <a:ext uri="{FF2B5EF4-FFF2-40B4-BE49-F238E27FC236}">
                <a16:creationId xmlns:a16="http://schemas.microsoft.com/office/drawing/2014/main" id="{2622B9BC-4885-BA46-ABC2-0031B80B8435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914400" y="4648200"/>
            <a:ext cx="9144000" cy="1524000"/>
          </a:xfrm>
        </p:spPr>
        <p:txBody>
          <a:bodyPr/>
          <a:lstStyle/>
          <a:p>
            <a:pPr algn="ctr" eaLnBrk="1" hangingPunct="1">
              <a:buFontTx/>
              <a:buNone/>
              <a:defRPr/>
            </a:pPr>
            <a:r>
              <a:rPr lang="en-US" sz="2800" dirty="0">
                <a:ea typeface="MS PGothic" panose="020B0600070205080204" pitchFamily="34" charset="-128"/>
                <a:cs typeface="+mn-cs"/>
              </a:rPr>
              <a:t>Instructor: Alexander Stoytchev</a:t>
            </a:r>
          </a:p>
          <a:p>
            <a:pPr algn="ctr" eaLnBrk="1" hangingPunct="1">
              <a:buFontTx/>
              <a:buNone/>
              <a:defRPr/>
            </a:pPr>
            <a:endParaRPr lang="en-US" sz="2800" dirty="0">
              <a:ea typeface="MS PGothic" panose="020B0600070205080204" pitchFamily="34" charset="-128"/>
              <a:cs typeface="+mn-cs"/>
            </a:endParaRPr>
          </a:p>
          <a:p>
            <a:pPr algn="ctr" eaLnBrk="1" hangingPunct="1">
              <a:buFontTx/>
              <a:buNone/>
              <a:defRPr/>
            </a:pPr>
            <a:r>
              <a:rPr lang="en-US" dirty="0">
                <a:ea typeface="MS PGothic" panose="020B0600070205080204" pitchFamily="34" charset="-128"/>
                <a:cs typeface="+mn-cs"/>
              </a:rPr>
              <a:t>http://</a:t>
            </a:r>
            <a:r>
              <a:rPr lang="en-US" dirty="0" err="1">
                <a:ea typeface="MS PGothic" panose="020B0600070205080204" pitchFamily="34" charset="-128"/>
                <a:cs typeface="+mn-cs"/>
              </a:rPr>
              <a:t>www.ece.iastate.edu</a:t>
            </a:r>
            <a:r>
              <a:rPr lang="en-US" dirty="0">
                <a:ea typeface="MS PGothic" panose="020B0600070205080204" pitchFamily="34" charset="-128"/>
                <a:cs typeface="+mn-cs"/>
              </a:rPr>
              <a:t>/~</a:t>
            </a:r>
            <a:r>
              <a:rPr lang="en-US" dirty="0" err="1">
                <a:ea typeface="MS PGothic" panose="020B0600070205080204" pitchFamily="34" charset="-128"/>
                <a:cs typeface="+mn-cs"/>
              </a:rPr>
              <a:t>alexs</a:t>
            </a:r>
            <a:r>
              <a:rPr lang="en-US" dirty="0">
                <a:ea typeface="MS PGothic" panose="020B0600070205080204" pitchFamily="34" charset="-128"/>
                <a:cs typeface="+mn-cs"/>
              </a:rPr>
              <a:t>/classes/</a:t>
            </a:r>
          </a:p>
        </p:txBody>
      </p:sp>
      <p:sp>
        <p:nvSpPr>
          <p:cNvPr id="4099" name="Rectangle 4">
            <a:extLst>
              <a:ext uri="{FF2B5EF4-FFF2-40B4-BE49-F238E27FC236}">
                <a16:creationId xmlns:a16="http://schemas.microsoft.com/office/drawing/2014/main" id="{E1833B49-8F9A-AD40-87C1-52F9C9B1D2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48113" y="877889"/>
            <a:ext cx="6108700" cy="1774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3600" dirty="0" err="1"/>
              <a:t>CprE</a:t>
            </a:r>
            <a:r>
              <a:rPr lang="en-US" altLang="en-US" sz="3600" dirty="0"/>
              <a:t> 2810: </a:t>
            </a:r>
            <a:br>
              <a:rPr lang="en-US" altLang="en-US" sz="3600" dirty="0"/>
            </a:br>
            <a:r>
              <a:rPr lang="en-US" altLang="en-US" sz="3600" dirty="0"/>
              <a:t>Digital Logic</a:t>
            </a:r>
          </a:p>
        </p:txBody>
      </p:sp>
    </p:spTree>
  </p:cSld>
  <p:clrMapOvr>
    <a:masterClrMapping/>
  </p:clrMapOvr>
  <p:transition/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3" name="Title 1">
            <a:extLst>
              <a:ext uri="{FF2B5EF4-FFF2-40B4-BE49-F238E27FC236}">
                <a16:creationId xmlns:a16="http://schemas.microsoft.com/office/drawing/2014/main" id="{8B46A553-9C4B-DB41-8994-8D36F4F2999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76200"/>
            <a:ext cx="9144000" cy="685800"/>
          </a:xfrm>
        </p:spPr>
        <p:txBody>
          <a:bodyPr/>
          <a:lstStyle/>
          <a:p>
            <a:pPr eaLnBrk="1" hangingPunct="1"/>
            <a:r>
              <a:rPr lang="en-CA" altLang="en-US">
                <a:solidFill>
                  <a:schemeClr val="tx2"/>
                </a:solidFill>
                <a:latin typeface="Calibri" panose="020F0502020204030204" pitchFamily="34" charset="0"/>
              </a:rPr>
              <a:t>Two Different Types of Binary Numbers</a:t>
            </a:r>
          </a:p>
        </p:txBody>
      </p:sp>
      <p:sp>
        <p:nvSpPr>
          <p:cNvPr id="13314" name="Content Placeholder 3">
            <a:extLst>
              <a:ext uri="{FF2B5EF4-FFF2-40B4-BE49-F238E27FC236}">
                <a16:creationId xmlns:a16="http://schemas.microsoft.com/office/drawing/2014/main" id="{42992DBD-76DB-244C-943C-3014D8317572}"/>
              </a:ext>
            </a:extLst>
          </p:cNvPr>
          <p:cNvSpPr>
            <a:spLocks noGrp="1" noChangeArrowheads="1"/>
          </p:cNvSpPr>
          <p:nvPr>
            <p:ph idx="1"/>
          </p:nvPr>
        </p:nvSpPr>
        <p:spPr>
          <a:xfrm>
            <a:off x="1371600" y="969963"/>
            <a:ext cx="8229600" cy="5715000"/>
          </a:xfrm>
        </p:spPr>
        <p:txBody>
          <a:bodyPr/>
          <a:lstStyle/>
          <a:p>
            <a:pPr eaLnBrk="1" hangingPunct="1">
              <a:buFontTx/>
              <a:buNone/>
            </a:pPr>
            <a:r>
              <a:rPr lang="en-US" altLang="en-US" sz="3200">
                <a:latin typeface="Calibri" panose="020F0502020204030204" pitchFamily="34" charset="0"/>
              </a:rPr>
              <a:t>Unsigned numbers</a:t>
            </a:r>
          </a:p>
          <a:p>
            <a:pPr eaLnBrk="1" hangingPunct="1"/>
            <a:r>
              <a:rPr lang="en-US" altLang="en-US" sz="2800">
                <a:latin typeface="Calibri" panose="020F0502020204030204" pitchFamily="34" charset="0"/>
              </a:rPr>
              <a:t>All bits jointly represent a positive integer.</a:t>
            </a:r>
          </a:p>
          <a:p>
            <a:pPr eaLnBrk="1" hangingPunct="1"/>
            <a:r>
              <a:rPr lang="en-US" altLang="en-US" sz="2800">
                <a:latin typeface="Calibri" panose="020F0502020204030204" pitchFamily="34" charset="0"/>
              </a:rPr>
              <a:t>Negative numbers cannot be represented this way.</a:t>
            </a:r>
          </a:p>
          <a:p>
            <a:pPr eaLnBrk="1" hangingPunct="1"/>
            <a:endParaRPr lang="en-US" altLang="en-US" sz="1800">
              <a:latin typeface="Calibri" panose="020F0502020204030204" pitchFamily="34" charset="0"/>
            </a:endParaRPr>
          </a:p>
          <a:p>
            <a:pPr eaLnBrk="1" hangingPunct="1">
              <a:buFontTx/>
              <a:buNone/>
            </a:pPr>
            <a:r>
              <a:rPr lang="en-US" altLang="en-US" sz="3200">
                <a:latin typeface="Calibri" panose="020F0502020204030204" pitchFamily="34" charset="0"/>
              </a:rPr>
              <a:t>Signed numbers</a:t>
            </a:r>
          </a:p>
          <a:p>
            <a:pPr eaLnBrk="1" hangingPunct="1"/>
            <a:r>
              <a:rPr lang="en-US" altLang="en-US" sz="2800">
                <a:latin typeface="Calibri" panose="020F0502020204030204" pitchFamily="34" charset="0"/>
              </a:rPr>
              <a:t>The left-most bit represents the sign of the number.</a:t>
            </a:r>
          </a:p>
          <a:p>
            <a:pPr eaLnBrk="1" hangingPunct="1"/>
            <a:r>
              <a:rPr lang="en-US" altLang="en-US" sz="2800">
                <a:latin typeface="Calibri" panose="020F0502020204030204" pitchFamily="34" charset="0"/>
              </a:rPr>
              <a:t>If that bit is 0, then the number is positive.</a:t>
            </a:r>
          </a:p>
          <a:p>
            <a:pPr eaLnBrk="1" hangingPunct="1"/>
            <a:r>
              <a:rPr lang="en-US" altLang="en-US" sz="2800">
                <a:latin typeface="Calibri" panose="020F0502020204030204" pitchFamily="34" charset="0"/>
              </a:rPr>
              <a:t>If that bit is 1, then the number is negative.</a:t>
            </a:r>
          </a:p>
          <a:p>
            <a:pPr eaLnBrk="1" hangingPunct="1"/>
            <a:r>
              <a:rPr lang="en-US" altLang="en-US" sz="2800">
                <a:latin typeface="Calibri" panose="020F0502020204030204" pitchFamily="34" charset="0"/>
              </a:rPr>
              <a:t>The magnitude of the largest number that can be represented in this way is twice smaller than the largest number in the unsigned representation.</a:t>
            </a:r>
          </a:p>
          <a:p>
            <a:pPr eaLnBrk="1" hangingPunct="1"/>
            <a:endParaRPr lang="en-US" altLang="en-US" sz="2800">
              <a:latin typeface="Calibri" panose="020F0502020204030204" pitchFamily="34" charset="0"/>
            </a:endParaRPr>
          </a:p>
        </p:txBody>
      </p:sp>
      <p:sp>
        <p:nvSpPr>
          <p:cNvPr id="13315" name="TextBox 1">
            <a:extLst>
              <a:ext uri="{FF2B5EF4-FFF2-40B4-BE49-F238E27FC236}">
                <a16:creationId xmlns:a16="http://schemas.microsoft.com/office/drawing/2014/main" id="{E87AAEDA-2FA2-2742-9B8A-D76CE0091B8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41825" y="2557463"/>
            <a:ext cx="5399088" cy="1016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itchFamily="2" charset="0"/>
              </a:rPr>
              <a:t>There are 3 different ways to represent signed numbers. They will be introduced today.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itchFamily="2" charset="0"/>
              </a:rPr>
              <a:t>But only the last method will be used later. </a:t>
            </a:r>
          </a:p>
        </p:txBody>
      </p:sp>
    </p:spTree>
  </p:cSld>
  <p:clrMapOvr>
    <a:masterClrMapping/>
  </p:clrMapOvr>
  <p:transition/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377" name="Title 1">
            <a:extLst>
              <a:ext uri="{FF2B5EF4-FFF2-40B4-BE49-F238E27FC236}">
                <a16:creationId xmlns:a16="http://schemas.microsoft.com/office/drawing/2014/main" id="{D5310B85-7357-C044-A353-2DCD9D57A58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88900"/>
            <a:ext cx="9144000" cy="1282700"/>
          </a:xfrm>
        </p:spPr>
        <p:txBody>
          <a:bodyPr/>
          <a:lstStyle/>
          <a:p>
            <a:r>
              <a:rPr lang="en-US" altLang="en-US"/>
              <a:t>Circuit for negating a number stored in sign and magnitude representation</a:t>
            </a:r>
          </a:p>
        </p:txBody>
      </p:sp>
      <p:grpSp>
        <p:nvGrpSpPr>
          <p:cNvPr id="101378" name="Group 17">
            <a:extLst>
              <a:ext uri="{FF2B5EF4-FFF2-40B4-BE49-F238E27FC236}">
                <a16:creationId xmlns:a16="http://schemas.microsoft.com/office/drawing/2014/main" id="{8BD46502-9D6A-2B4B-9DDB-1C003AF5D198}"/>
              </a:ext>
            </a:extLst>
          </p:cNvPr>
          <p:cNvGrpSpPr>
            <a:grpSpLocks/>
          </p:cNvGrpSpPr>
          <p:nvPr/>
        </p:nvGrpSpPr>
        <p:grpSpPr bwMode="auto">
          <a:xfrm>
            <a:off x="2438400" y="1992313"/>
            <a:ext cx="508000" cy="3594100"/>
            <a:chOff x="1615941" y="2115532"/>
            <a:chExt cx="508705" cy="3592935"/>
          </a:xfrm>
        </p:grpSpPr>
        <p:cxnSp>
          <p:nvCxnSpPr>
            <p:cNvPr id="101407" name="Straight Connector 12">
              <a:extLst>
                <a:ext uri="{FF2B5EF4-FFF2-40B4-BE49-F238E27FC236}">
                  <a16:creationId xmlns:a16="http://schemas.microsoft.com/office/drawing/2014/main" id="{28BB46F5-20A0-DA47-85B9-666710B683E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849225" y="2699922"/>
              <a:ext cx="0" cy="2355273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01408" name="Freeform 18">
              <a:extLst>
                <a:ext uri="{FF2B5EF4-FFF2-40B4-BE49-F238E27FC236}">
                  <a16:creationId xmlns:a16="http://schemas.microsoft.com/office/drawing/2014/main" id="{25FCDBE5-13F2-0F42-8D06-D95788D6AE33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1409" name="Freeform 19">
              <a:extLst>
                <a:ext uri="{FF2B5EF4-FFF2-40B4-BE49-F238E27FC236}">
                  <a16:creationId xmlns:a16="http://schemas.microsoft.com/office/drawing/2014/main" id="{6247E7E8-AA89-7148-A39C-AD5BF2BAFA19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1410" name="TextBox 13">
              <a:extLst>
                <a:ext uri="{FF2B5EF4-FFF2-40B4-BE49-F238E27FC236}">
                  <a16:creationId xmlns:a16="http://schemas.microsoft.com/office/drawing/2014/main" id="{813A2EDE-9B84-694A-AA12-359E588D2CF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441146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latin typeface="Times" pitchFamily="2" charset="0"/>
                </a:rPr>
                <a:t>y</a:t>
              </a:r>
              <a:r>
                <a:rPr lang="en-US" altLang="en-US" b="0" baseline="-25000">
                  <a:latin typeface="Times" pitchFamily="2" charset="0"/>
                </a:rPr>
                <a:t>7</a:t>
              </a:r>
            </a:p>
          </p:txBody>
        </p:sp>
        <p:grpSp>
          <p:nvGrpSpPr>
            <p:cNvPr id="101411" name="Group 16">
              <a:extLst>
                <a:ext uri="{FF2B5EF4-FFF2-40B4-BE49-F238E27FC236}">
                  <a16:creationId xmlns:a16="http://schemas.microsoft.com/office/drawing/2014/main" id="{8F6CDB60-1462-1945-9F7E-5F75CC21A2B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79543" y="4970354"/>
              <a:ext cx="445103" cy="738113"/>
              <a:chOff x="1632409" y="4951500"/>
              <a:chExt cx="445103" cy="738113"/>
            </a:xfrm>
          </p:grpSpPr>
          <p:sp>
            <p:nvSpPr>
              <p:cNvPr id="101412" name="TextBox 14">
                <a:extLst>
                  <a:ext uri="{FF2B5EF4-FFF2-40B4-BE49-F238E27FC236}">
                    <a16:creationId xmlns:a16="http://schemas.microsoft.com/office/drawing/2014/main" id="{54551723-41B3-AA40-9E67-17064F85D28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36366" y="5227948"/>
                <a:ext cx="441146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b="0">
                    <a:latin typeface="Times" pitchFamily="2" charset="0"/>
                  </a:rPr>
                  <a:t>y</a:t>
                </a:r>
                <a:r>
                  <a:rPr lang="en-US" altLang="en-US" b="0" baseline="-25000">
                    <a:latin typeface="Times" pitchFamily="2" charset="0"/>
                  </a:rPr>
                  <a:t>7</a:t>
                </a:r>
              </a:p>
            </p:txBody>
          </p:sp>
          <p:sp>
            <p:nvSpPr>
              <p:cNvPr id="101413" name="TextBox 15">
                <a:extLst>
                  <a:ext uri="{FF2B5EF4-FFF2-40B4-BE49-F238E27FC236}">
                    <a16:creationId xmlns:a16="http://schemas.microsoft.com/office/drawing/2014/main" id="{6391B65D-76BF-5C4B-AA19-07C608C19A0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32409" y="4951500"/>
                <a:ext cx="338554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>
                    <a:latin typeface="Times" pitchFamily="2" charset="0"/>
                  </a:rPr>
                  <a:t>_</a:t>
                </a:r>
              </a:p>
            </p:txBody>
          </p:sp>
        </p:grpSp>
      </p:grpSp>
      <p:grpSp>
        <p:nvGrpSpPr>
          <p:cNvPr id="101379" name="Group 18">
            <a:extLst>
              <a:ext uri="{FF2B5EF4-FFF2-40B4-BE49-F238E27FC236}">
                <a16:creationId xmlns:a16="http://schemas.microsoft.com/office/drawing/2014/main" id="{D080B982-1368-B144-BCDD-500B56DD2F60}"/>
              </a:ext>
            </a:extLst>
          </p:cNvPr>
          <p:cNvGrpSpPr>
            <a:grpSpLocks/>
          </p:cNvGrpSpPr>
          <p:nvPr/>
        </p:nvGrpSpPr>
        <p:grpSpPr bwMode="auto">
          <a:xfrm>
            <a:off x="3295651" y="1990726"/>
            <a:ext cx="461963" cy="3592513"/>
            <a:chOff x="1663075" y="2115532"/>
            <a:chExt cx="461571" cy="3592935"/>
          </a:xfrm>
        </p:grpSpPr>
        <p:cxnSp>
          <p:nvCxnSpPr>
            <p:cNvPr id="101404" name="Straight Connector 19">
              <a:extLst>
                <a:ext uri="{FF2B5EF4-FFF2-40B4-BE49-F238E27FC236}">
                  <a16:creationId xmlns:a16="http://schemas.microsoft.com/office/drawing/2014/main" id="{C44BC63E-6A9F-4947-9037-A3B7201D406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849225" y="2699922"/>
              <a:ext cx="0" cy="2355273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01405" name="TextBox 22">
              <a:extLst>
                <a:ext uri="{FF2B5EF4-FFF2-40B4-BE49-F238E27FC236}">
                  <a16:creationId xmlns:a16="http://schemas.microsoft.com/office/drawing/2014/main" id="{AC923B3C-A572-9F48-965E-C347351C3A6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441146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latin typeface="Times" pitchFamily="2" charset="0"/>
                </a:rPr>
                <a:t>y</a:t>
              </a:r>
              <a:r>
                <a:rPr lang="en-US" altLang="en-US" b="0" baseline="-25000">
                  <a:latin typeface="Times" pitchFamily="2" charset="0"/>
                </a:rPr>
                <a:t>6</a:t>
              </a:r>
            </a:p>
          </p:txBody>
        </p:sp>
        <p:sp>
          <p:nvSpPr>
            <p:cNvPr id="101406" name="TextBox 24">
              <a:extLst>
                <a:ext uri="{FF2B5EF4-FFF2-40B4-BE49-F238E27FC236}">
                  <a16:creationId xmlns:a16="http://schemas.microsoft.com/office/drawing/2014/main" id="{04551982-8258-534D-B2AB-8982E5422E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5246802"/>
              <a:ext cx="441146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latin typeface="Times" pitchFamily="2" charset="0"/>
                </a:rPr>
                <a:t>y</a:t>
              </a:r>
              <a:r>
                <a:rPr lang="en-US" altLang="en-US" b="0" baseline="-25000">
                  <a:latin typeface="Times" pitchFamily="2" charset="0"/>
                </a:rPr>
                <a:t>6</a:t>
              </a:r>
            </a:p>
          </p:txBody>
        </p:sp>
      </p:grpSp>
      <p:grpSp>
        <p:nvGrpSpPr>
          <p:cNvPr id="101380" name="Group 28">
            <a:extLst>
              <a:ext uri="{FF2B5EF4-FFF2-40B4-BE49-F238E27FC236}">
                <a16:creationId xmlns:a16="http://schemas.microsoft.com/office/drawing/2014/main" id="{DB05F78C-EC6E-F04E-B1DA-93A8FB0906E1}"/>
              </a:ext>
            </a:extLst>
          </p:cNvPr>
          <p:cNvGrpSpPr>
            <a:grpSpLocks/>
          </p:cNvGrpSpPr>
          <p:nvPr/>
        </p:nvGrpSpPr>
        <p:grpSpPr bwMode="auto">
          <a:xfrm>
            <a:off x="4059238" y="1990726"/>
            <a:ext cx="461962" cy="3592513"/>
            <a:chOff x="1663075" y="2115532"/>
            <a:chExt cx="461571" cy="3592935"/>
          </a:xfrm>
        </p:grpSpPr>
        <p:cxnSp>
          <p:nvCxnSpPr>
            <p:cNvPr id="101401" name="Straight Connector 29">
              <a:extLst>
                <a:ext uri="{FF2B5EF4-FFF2-40B4-BE49-F238E27FC236}">
                  <a16:creationId xmlns:a16="http://schemas.microsoft.com/office/drawing/2014/main" id="{F1406322-9FAF-9A47-95B6-887E72AE4F1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849225" y="2699922"/>
              <a:ext cx="0" cy="2355273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01402" name="TextBox 32">
              <a:extLst>
                <a:ext uri="{FF2B5EF4-FFF2-40B4-BE49-F238E27FC236}">
                  <a16:creationId xmlns:a16="http://schemas.microsoft.com/office/drawing/2014/main" id="{87490D5C-B892-CC46-98F7-FC19A582C26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441146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latin typeface="Times" pitchFamily="2" charset="0"/>
                </a:rPr>
                <a:t>y</a:t>
              </a:r>
              <a:r>
                <a:rPr lang="en-US" altLang="en-US" b="0" baseline="-25000">
                  <a:latin typeface="Times" pitchFamily="2" charset="0"/>
                </a:rPr>
                <a:t>5</a:t>
              </a:r>
            </a:p>
          </p:txBody>
        </p:sp>
        <p:sp>
          <p:nvSpPr>
            <p:cNvPr id="101403" name="TextBox 34">
              <a:extLst>
                <a:ext uri="{FF2B5EF4-FFF2-40B4-BE49-F238E27FC236}">
                  <a16:creationId xmlns:a16="http://schemas.microsoft.com/office/drawing/2014/main" id="{4FA37617-A8D3-A744-83BA-B1B01D0BEBF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5246802"/>
              <a:ext cx="441146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latin typeface="Times" pitchFamily="2" charset="0"/>
                </a:rPr>
                <a:t>y</a:t>
              </a:r>
              <a:r>
                <a:rPr lang="en-US" altLang="en-US" b="0" baseline="-25000">
                  <a:latin typeface="Times" pitchFamily="2" charset="0"/>
                </a:rPr>
                <a:t>5</a:t>
              </a:r>
            </a:p>
          </p:txBody>
        </p:sp>
      </p:grpSp>
      <p:grpSp>
        <p:nvGrpSpPr>
          <p:cNvPr id="101381" name="Group 36">
            <a:extLst>
              <a:ext uri="{FF2B5EF4-FFF2-40B4-BE49-F238E27FC236}">
                <a16:creationId xmlns:a16="http://schemas.microsoft.com/office/drawing/2014/main" id="{84BF3398-7772-FB4F-BEA2-89A936DA0B30}"/>
              </a:ext>
            </a:extLst>
          </p:cNvPr>
          <p:cNvGrpSpPr>
            <a:grpSpLocks/>
          </p:cNvGrpSpPr>
          <p:nvPr/>
        </p:nvGrpSpPr>
        <p:grpSpPr bwMode="auto">
          <a:xfrm>
            <a:off x="4868863" y="1987551"/>
            <a:ext cx="461962" cy="3592513"/>
            <a:chOff x="1663075" y="2115532"/>
            <a:chExt cx="461571" cy="3592935"/>
          </a:xfrm>
        </p:grpSpPr>
        <p:cxnSp>
          <p:nvCxnSpPr>
            <p:cNvPr id="101398" name="Straight Connector 37">
              <a:extLst>
                <a:ext uri="{FF2B5EF4-FFF2-40B4-BE49-F238E27FC236}">
                  <a16:creationId xmlns:a16="http://schemas.microsoft.com/office/drawing/2014/main" id="{B3039F8D-DE88-AB48-9A2D-CD0BD320A0A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849225" y="2699922"/>
              <a:ext cx="0" cy="2355273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01399" name="TextBox 40">
              <a:extLst>
                <a:ext uri="{FF2B5EF4-FFF2-40B4-BE49-F238E27FC236}">
                  <a16:creationId xmlns:a16="http://schemas.microsoft.com/office/drawing/2014/main" id="{704DFF32-FCE1-204B-A682-97A552CC92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441146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latin typeface="Times" pitchFamily="2" charset="0"/>
                </a:rPr>
                <a:t>y</a:t>
              </a:r>
              <a:r>
                <a:rPr lang="en-US" altLang="en-US" b="0" baseline="-25000">
                  <a:latin typeface="Times" pitchFamily="2" charset="0"/>
                </a:rPr>
                <a:t>4</a:t>
              </a:r>
            </a:p>
          </p:txBody>
        </p:sp>
        <p:sp>
          <p:nvSpPr>
            <p:cNvPr id="101400" name="TextBox 42">
              <a:extLst>
                <a:ext uri="{FF2B5EF4-FFF2-40B4-BE49-F238E27FC236}">
                  <a16:creationId xmlns:a16="http://schemas.microsoft.com/office/drawing/2014/main" id="{B406D980-D812-8445-9D43-6AF65ACA8C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5246802"/>
              <a:ext cx="441146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latin typeface="Times" pitchFamily="2" charset="0"/>
                </a:rPr>
                <a:t>y</a:t>
              </a:r>
              <a:r>
                <a:rPr lang="en-US" altLang="en-US" b="0" baseline="-25000">
                  <a:latin typeface="Times" pitchFamily="2" charset="0"/>
                </a:rPr>
                <a:t>4</a:t>
              </a:r>
            </a:p>
          </p:txBody>
        </p:sp>
      </p:grpSp>
      <p:grpSp>
        <p:nvGrpSpPr>
          <p:cNvPr id="101382" name="Group 76">
            <a:extLst>
              <a:ext uri="{FF2B5EF4-FFF2-40B4-BE49-F238E27FC236}">
                <a16:creationId xmlns:a16="http://schemas.microsoft.com/office/drawing/2014/main" id="{89DE76C5-91BC-F24C-9B3E-7EEAA6477AD8}"/>
              </a:ext>
            </a:extLst>
          </p:cNvPr>
          <p:cNvGrpSpPr>
            <a:grpSpLocks/>
          </p:cNvGrpSpPr>
          <p:nvPr/>
        </p:nvGrpSpPr>
        <p:grpSpPr bwMode="auto">
          <a:xfrm>
            <a:off x="5686426" y="1987551"/>
            <a:ext cx="461963" cy="3592513"/>
            <a:chOff x="1663075" y="2115532"/>
            <a:chExt cx="461571" cy="3592935"/>
          </a:xfrm>
        </p:grpSpPr>
        <p:cxnSp>
          <p:nvCxnSpPr>
            <p:cNvPr id="101395" name="Straight Connector 77">
              <a:extLst>
                <a:ext uri="{FF2B5EF4-FFF2-40B4-BE49-F238E27FC236}">
                  <a16:creationId xmlns:a16="http://schemas.microsoft.com/office/drawing/2014/main" id="{1EB69C1E-2411-1B4B-BA87-A9855028FD6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849225" y="2699922"/>
              <a:ext cx="0" cy="2355273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01396" name="TextBox 80">
              <a:extLst>
                <a:ext uri="{FF2B5EF4-FFF2-40B4-BE49-F238E27FC236}">
                  <a16:creationId xmlns:a16="http://schemas.microsoft.com/office/drawing/2014/main" id="{EBFAC698-CA35-FD47-A1DF-71C4442412A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441146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latin typeface="Times" pitchFamily="2" charset="0"/>
                </a:rPr>
                <a:t>y</a:t>
              </a:r>
              <a:r>
                <a:rPr lang="en-US" altLang="en-US" b="0" baseline="-25000">
                  <a:latin typeface="Times" pitchFamily="2" charset="0"/>
                </a:rPr>
                <a:t>3</a:t>
              </a:r>
            </a:p>
          </p:txBody>
        </p:sp>
        <p:sp>
          <p:nvSpPr>
            <p:cNvPr id="101397" name="TextBox 82">
              <a:extLst>
                <a:ext uri="{FF2B5EF4-FFF2-40B4-BE49-F238E27FC236}">
                  <a16:creationId xmlns:a16="http://schemas.microsoft.com/office/drawing/2014/main" id="{396AE0A6-E9A5-254D-BD55-689E8126848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5246802"/>
              <a:ext cx="441146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latin typeface="Times" pitchFamily="2" charset="0"/>
                </a:rPr>
                <a:t>y</a:t>
              </a:r>
              <a:r>
                <a:rPr lang="en-US" altLang="en-US" b="0" baseline="-25000">
                  <a:latin typeface="Times" pitchFamily="2" charset="0"/>
                </a:rPr>
                <a:t>3</a:t>
              </a:r>
            </a:p>
          </p:txBody>
        </p:sp>
      </p:grpSp>
      <p:grpSp>
        <p:nvGrpSpPr>
          <p:cNvPr id="101383" name="Group 84">
            <a:extLst>
              <a:ext uri="{FF2B5EF4-FFF2-40B4-BE49-F238E27FC236}">
                <a16:creationId xmlns:a16="http://schemas.microsoft.com/office/drawing/2014/main" id="{01E0D749-D55C-CD44-B442-F50A188333F0}"/>
              </a:ext>
            </a:extLst>
          </p:cNvPr>
          <p:cNvGrpSpPr>
            <a:grpSpLocks/>
          </p:cNvGrpSpPr>
          <p:nvPr/>
        </p:nvGrpSpPr>
        <p:grpSpPr bwMode="auto">
          <a:xfrm>
            <a:off x="6496051" y="1984376"/>
            <a:ext cx="461963" cy="3592513"/>
            <a:chOff x="1663075" y="2115532"/>
            <a:chExt cx="461571" cy="3592935"/>
          </a:xfrm>
        </p:grpSpPr>
        <p:cxnSp>
          <p:nvCxnSpPr>
            <p:cNvPr id="101392" name="Straight Connector 85">
              <a:extLst>
                <a:ext uri="{FF2B5EF4-FFF2-40B4-BE49-F238E27FC236}">
                  <a16:creationId xmlns:a16="http://schemas.microsoft.com/office/drawing/2014/main" id="{5434359F-5D78-884A-BCAD-E124CF878B7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849225" y="2699922"/>
              <a:ext cx="0" cy="2355273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01393" name="TextBox 88">
              <a:extLst>
                <a:ext uri="{FF2B5EF4-FFF2-40B4-BE49-F238E27FC236}">
                  <a16:creationId xmlns:a16="http://schemas.microsoft.com/office/drawing/2014/main" id="{23D0858B-36DF-044E-B81A-A364F7A549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441146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latin typeface="Times" pitchFamily="2" charset="0"/>
                </a:rPr>
                <a:t>y</a:t>
              </a:r>
              <a:r>
                <a:rPr lang="en-US" altLang="en-US" b="0" baseline="-25000">
                  <a:latin typeface="Times" pitchFamily="2" charset="0"/>
                </a:rPr>
                <a:t>2</a:t>
              </a:r>
            </a:p>
          </p:txBody>
        </p:sp>
        <p:sp>
          <p:nvSpPr>
            <p:cNvPr id="101394" name="TextBox 90">
              <a:extLst>
                <a:ext uri="{FF2B5EF4-FFF2-40B4-BE49-F238E27FC236}">
                  <a16:creationId xmlns:a16="http://schemas.microsoft.com/office/drawing/2014/main" id="{11310638-59A8-984D-928E-D28437FACB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5246802"/>
              <a:ext cx="441146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latin typeface="Times" pitchFamily="2" charset="0"/>
                </a:rPr>
                <a:t>y</a:t>
              </a:r>
              <a:r>
                <a:rPr lang="en-US" altLang="en-US" b="0" baseline="-25000">
                  <a:latin typeface="Times" pitchFamily="2" charset="0"/>
                </a:rPr>
                <a:t>2</a:t>
              </a:r>
            </a:p>
          </p:txBody>
        </p:sp>
      </p:grpSp>
      <p:grpSp>
        <p:nvGrpSpPr>
          <p:cNvPr id="101384" name="Group 92">
            <a:extLst>
              <a:ext uri="{FF2B5EF4-FFF2-40B4-BE49-F238E27FC236}">
                <a16:creationId xmlns:a16="http://schemas.microsoft.com/office/drawing/2014/main" id="{9DE7090C-3A1C-214A-81A7-61B5F93630AC}"/>
              </a:ext>
            </a:extLst>
          </p:cNvPr>
          <p:cNvGrpSpPr>
            <a:grpSpLocks/>
          </p:cNvGrpSpPr>
          <p:nvPr/>
        </p:nvGrpSpPr>
        <p:grpSpPr bwMode="auto">
          <a:xfrm>
            <a:off x="7259638" y="1984376"/>
            <a:ext cx="461962" cy="3592513"/>
            <a:chOff x="1663075" y="2115532"/>
            <a:chExt cx="461571" cy="3592935"/>
          </a:xfrm>
        </p:grpSpPr>
        <p:cxnSp>
          <p:nvCxnSpPr>
            <p:cNvPr id="101389" name="Straight Connector 93">
              <a:extLst>
                <a:ext uri="{FF2B5EF4-FFF2-40B4-BE49-F238E27FC236}">
                  <a16:creationId xmlns:a16="http://schemas.microsoft.com/office/drawing/2014/main" id="{155E7B14-23D3-7D40-BA22-96E491A30B3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849225" y="2699922"/>
              <a:ext cx="0" cy="2355273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01390" name="TextBox 96">
              <a:extLst>
                <a:ext uri="{FF2B5EF4-FFF2-40B4-BE49-F238E27FC236}">
                  <a16:creationId xmlns:a16="http://schemas.microsoft.com/office/drawing/2014/main" id="{8F2DF752-334A-6C43-9CF3-04D8D9C3D3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441146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latin typeface="Times" pitchFamily="2" charset="0"/>
                </a:rPr>
                <a:t>y</a:t>
              </a:r>
              <a:r>
                <a:rPr lang="en-US" altLang="en-US" b="0" baseline="-25000">
                  <a:latin typeface="Times" pitchFamily="2" charset="0"/>
                </a:rPr>
                <a:t>1</a:t>
              </a:r>
            </a:p>
          </p:txBody>
        </p:sp>
        <p:sp>
          <p:nvSpPr>
            <p:cNvPr id="101391" name="TextBox 98">
              <a:extLst>
                <a:ext uri="{FF2B5EF4-FFF2-40B4-BE49-F238E27FC236}">
                  <a16:creationId xmlns:a16="http://schemas.microsoft.com/office/drawing/2014/main" id="{C499974F-859E-8449-B400-3A35A368CE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5246802"/>
              <a:ext cx="441146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latin typeface="Times" pitchFamily="2" charset="0"/>
                </a:rPr>
                <a:t>y</a:t>
              </a:r>
              <a:r>
                <a:rPr lang="en-US" altLang="en-US" b="0" baseline="-25000">
                  <a:latin typeface="Times" pitchFamily="2" charset="0"/>
                </a:rPr>
                <a:t>1</a:t>
              </a:r>
            </a:p>
          </p:txBody>
        </p:sp>
      </p:grpSp>
      <p:grpSp>
        <p:nvGrpSpPr>
          <p:cNvPr id="101385" name="Group 100">
            <a:extLst>
              <a:ext uri="{FF2B5EF4-FFF2-40B4-BE49-F238E27FC236}">
                <a16:creationId xmlns:a16="http://schemas.microsoft.com/office/drawing/2014/main" id="{734770AA-6CB7-1E4F-9FB2-1F6F36AF6EB9}"/>
              </a:ext>
            </a:extLst>
          </p:cNvPr>
          <p:cNvGrpSpPr>
            <a:grpSpLocks/>
          </p:cNvGrpSpPr>
          <p:nvPr/>
        </p:nvGrpSpPr>
        <p:grpSpPr bwMode="auto">
          <a:xfrm>
            <a:off x="8070851" y="1981201"/>
            <a:ext cx="460375" cy="3592513"/>
            <a:chOff x="1663075" y="2115532"/>
            <a:chExt cx="461571" cy="3592935"/>
          </a:xfrm>
        </p:grpSpPr>
        <p:cxnSp>
          <p:nvCxnSpPr>
            <p:cNvPr id="101386" name="Straight Connector 101">
              <a:extLst>
                <a:ext uri="{FF2B5EF4-FFF2-40B4-BE49-F238E27FC236}">
                  <a16:creationId xmlns:a16="http://schemas.microsoft.com/office/drawing/2014/main" id="{C7899A08-4B43-8F46-BB4A-9E5D70E4435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849225" y="2699922"/>
              <a:ext cx="0" cy="2355273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01387" name="TextBox 104">
              <a:extLst>
                <a:ext uri="{FF2B5EF4-FFF2-40B4-BE49-F238E27FC236}">
                  <a16:creationId xmlns:a16="http://schemas.microsoft.com/office/drawing/2014/main" id="{BD1A68CA-B869-1B47-A2F3-5C547ABA50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441146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latin typeface="Times" pitchFamily="2" charset="0"/>
                </a:rPr>
                <a:t>y</a:t>
              </a:r>
              <a:r>
                <a:rPr lang="en-US" altLang="en-US" b="0" baseline="-25000">
                  <a:latin typeface="Times" pitchFamily="2" charset="0"/>
                </a:rPr>
                <a:t>0</a:t>
              </a:r>
            </a:p>
          </p:txBody>
        </p:sp>
        <p:sp>
          <p:nvSpPr>
            <p:cNvPr id="101388" name="TextBox 106">
              <a:extLst>
                <a:ext uri="{FF2B5EF4-FFF2-40B4-BE49-F238E27FC236}">
                  <a16:creationId xmlns:a16="http://schemas.microsoft.com/office/drawing/2014/main" id="{48BCD869-2CE7-A647-A8F9-7FEE8C69C7F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5246802"/>
              <a:ext cx="441146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latin typeface="Times" pitchFamily="2" charset="0"/>
                </a:rPr>
                <a:t>y</a:t>
              </a:r>
              <a:r>
                <a:rPr lang="en-US" altLang="en-US" b="0" baseline="-25000">
                  <a:latin typeface="Times" pitchFamily="2" charset="0"/>
                </a:rPr>
                <a:t>0</a:t>
              </a:r>
            </a:p>
          </p:txBody>
        </p:sp>
      </p:grpSp>
    </p:spTree>
  </p:cSld>
  <p:clrMapOvr>
    <a:masterClrMapping/>
  </p:clrMapOvr>
  <p:transition/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01" name="Title 1">
            <a:extLst>
              <a:ext uri="{FF2B5EF4-FFF2-40B4-BE49-F238E27FC236}">
                <a16:creationId xmlns:a16="http://schemas.microsoft.com/office/drawing/2014/main" id="{ADD1A1C2-8A62-A347-9594-56FCCF0A775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88900"/>
            <a:ext cx="9144000" cy="1282700"/>
          </a:xfrm>
        </p:spPr>
        <p:txBody>
          <a:bodyPr/>
          <a:lstStyle/>
          <a:p>
            <a:r>
              <a:rPr lang="en-US" altLang="en-US"/>
              <a:t>Circuit for negating a number stored in sign and magnitude representation</a:t>
            </a:r>
          </a:p>
        </p:txBody>
      </p:sp>
      <p:grpSp>
        <p:nvGrpSpPr>
          <p:cNvPr id="102402" name="Group 17">
            <a:extLst>
              <a:ext uri="{FF2B5EF4-FFF2-40B4-BE49-F238E27FC236}">
                <a16:creationId xmlns:a16="http://schemas.microsoft.com/office/drawing/2014/main" id="{68252DE5-910A-2D48-9BD5-BCADCB04DB7F}"/>
              </a:ext>
            </a:extLst>
          </p:cNvPr>
          <p:cNvGrpSpPr>
            <a:grpSpLocks/>
          </p:cNvGrpSpPr>
          <p:nvPr/>
        </p:nvGrpSpPr>
        <p:grpSpPr bwMode="auto">
          <a:xfrm>
            <a:off x="2438401" y="1992314"/>
            <a:ext cx="441325" cy="3654425"/>
            <a:chOff x="1615941" y="2115532"/>
            <a:chExt cx="441325" cy="3654490"/>
          </a:xfrm>
        </p:grpSpPr>
        <p:cxnSp>
          <p:nvCxnSpPr>
            <p:cNvPr id="102431" name="Straight Connector 12">
              <a:extLst>
                <a:ext uri="{FF2B5EF4-FFF2-40B4-BE49-F238E27FC236}">
                  <a16:creationId xmlns:a16="http://schemas.microsoft.com/office/drawing/2014/main" id="{D01E124F-687E-8043-A11A-8BC94317E4C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849225" y="2699922"/>
              <a:ext cx="0" cy="2355273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02432" name="Freeform 18">
              <a:extLst>
                <a:ext uri="{FF2B5EF4-FFF2-40B4-BE49-F238E27FC236}">
                  <a16:creationId xmlns:a16="http://schemas.microsoft.com/office/drawing/2014/main" id="{30973D69-E485-E447-99A0-0BF9593F73F5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2433" name="Freeform 19">
              <a:extLst>
                <a:ext uri="{FF2B5EF4-FFF2-40B4-BE49-F238E27FC236}">
                  <a16:creationId xmlns:a16="http://schemas.microsoft.com/office/drawing/2014/main" id="{0B371C51-F79D-D845-B4CA-A1C51F2BDF24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02434" name="TextBox 13">
              <a:extLst>
                <a:ext uri="{FF2B5EF4-FFF2-40B4-BE49-F238E27FC236}">
                  <a16:creationId xmlns:a16="http://schemas.microsoft.com/office/drawing/2014/main" id="{0D02EAB8-EC00-7E43-A827-17F21D73624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02435" name="TextBox 14">
              <a:extLst>
                <a:ext uri="{FF2B5EF4-FFF2-40B4-BE49-F238E27FC236}">
                  <a16:creationId xmlns:a16="http://schemas.microsoft.com/office/drawing/2014/main" id="{25EB1481-F4B5-CB43-8FAE-6AFB0FE95F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524680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102403" name="Group 18">
            <a:extLst>
              <a:ext uri="{FF2B5EF4-FFF2-40B4-BE49-F238E27FC236}">
                <a16:creationId xmlns:a16="http://schemas.microsoft.com/office/drawing/2014/main" id="{46EA36D8-BFF3-0C4C-8FCB-85A37AC461E0}"/>
              </a:ext>
            </a:extLst>
          </p:cNvPr>
          <p:cNvGrpSpPr>
            <a:grpSpLocks/>
          </p:cNvGrpSpPr>
          <p:nvPr/>
        </p:nvGrpSpPr>
        <p:grpSpPr bwMode="auto">
          <a:xfrm>
            <a:off x="3295651" y="1990726"/>
            <a:ext cx="384175" cy="3654425"/>
            <a:chOff x="1663075" y="2115532"/>
            <a:chExt cx="384627" cy="3654490"/>
          </a:xfrm>
        </p:grpSpPr>
        <p:cxnSp>
          <p:nvCxnSpPr>
            <p:cNvPr id="102428" name="Straight Connector 19">
              <a:extLst>
                <a:ext uri="{FF2B5EF4-FFF2-40B4-BE49-F238E27FC236}">
                  <a16:creationId xmlns:a16="http://schemas.microsoft.com/office/drawing/2014/main" id="{C4F6470E-517B-4A49-8E0B-2502E96D5BC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849225" y="2699922"/>
              <a:ext cx="0" cy="2355273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02429" name="TextBox 22">
              <a:extLst>
                <a:ext uri="{FF2B5EF4-FFF2-40B4-BE49-F238E27FC236}">
                  <a16:creationId xmlns:a16="http://schemas.microsoft.com/office/drawing/2014/main" id="{F47D6B74-A3E5-6A42-8177-CCD84EF992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02430" name="TextBox 24">
              <a:extLst>
                <a:ext uri="{FF2B5EF4-FFF2-40B4-BE49-F238E27FC236}">
                  <a16:creationId xmlns:a16="http://schemas.microsoft.com/office/drawing/2014/main" id="{4C12508A-966B-284C-B8B6-71D51AC74F2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524680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102404" name="Group 28">
            <a:extLst>
              <a:ext uri="{FF2B5EF4-FFF2-40B4-BE49-F238E27FC236}">
                <a16:creationId xmlns:a16="http://schemas.microsoft.com/office/drawing/2014/main" id="{BA8B8A36-C19D-134B-B65F-3656BB77326F}"/>
              </a:ext>
            </a:extLst>
          </p:cNvPr>
          <p:cNvGrpSpPr>
            <a:grpSpLocks/>
          </p:cNvGrpSpPr>
          <p:nvPr/>
        </p:nvGrpSpPr>
        <p:grpSpPr bwMode="auto">
          <a:xfrm>
            <a:off x="4059239" y="1990726"/>
            <a:ext cx="384175" cy="3654425"/>
            <a:chOff x="1663075" y="2115532"/>
            <a:chExt cx="384627" cy="3654490"/>
          </a:xfrm>
        </p:grpSpPr>
        <p:cxnSp>
          <p:nvCxnSpPr>
            <p:cNvPr id="102425" name="Straight Connector 29">
              <a:extLst>
                <a:ext uri="{FF2B5EF4-FFF2-40B4-BE49-F238E27FC236}">
                  <a16:creationId xmlns:a16="http://schemas.microsoft.com/office/drawing/2014/main" id="{8F196A8D-007F-DE47-BDAE-BEBC2A66A40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849225" y="2699922"/>
              <a:ext cx="0" cy="2355273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02426" name="TextBox 32">
              <a:extLst>
                <a:ext uri="{FF2B5EF4-FFF2-40B4-BE49-F238E27FC236}">
                  <a16:creationId xmlns:a16="http://schemas.microsoft.com/office/drawing/2014/main" id="{B0D26C2E-2509-9847-B6E1-573D53329A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02427" name="TextBox 34">
              <a:extLst>
                <a:ext uri="{FF2B5EF4-FFF2-40B4-BE49-F238E27FC236}">
                  <a16:creationId xmlns:a16="http://schemas.microsoft.com/office/drawing/2014/main" id="{F8F0D851-08F9-9442-A9F9-EE1E462506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524680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102405" name="Group 36">
            <a:extLst>
              <a:ext uri="{FF2B5EF4-FFF2-40B4-BE49-F238E27FC236}">
                <a16:creationId xmlns:a16="http://schemas.microsoft.com/office/drawing/2014/main" id="{92163785-9572-FD4E-BDB2-4CE7C5E2BD65}"/>
              </a:ext>
            </a:extLst>
          </p:cNvPr>
          <p:cNvGrpSpPr>
            <a:grpSpLocks/>
          </p:cNvGrpSpPr>
          <p:nvPr/>
        </p:nvGrpSpPr>
        <p:grpSpPr bwMode="auto">
          <a:xfrm>
            <a:off x="4868863" y="1987551"/>
            <a:ext cx="385762" cy="3654425"/>
            <a:chOff x="1663075" y="2115532"/>
            <a:chExt cx="384627" cy="3654490"/>
          </a:xfrm>
        </p:grpSpPr>
        <p:cxnSp>
          <p:nvCxnSpPr>
            <p:cNvPr id="102422" name="Straight Connector 37">
              <a:extLst>
                <a:ext uri="{FF2B5EF4-FFF2-40B4-BE49-F238E27FC236}">
                  <a16:creationId xmlns:a16="http://schemas.microsoft.com/office/drawing/2014/main" id="{75A0AE4B-5E77-C143-9221-FFF1454285B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849225" y="2699922"/>
              <a:ext cx="0" cy="2355273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02423" name="TextBox 40">
              <a:extLst>
                <a:ext uri="{FF2B5EF4-FFF2-40B4-BE49-F238E27FC236}">
                  <a16:creationId xmlns:a16="http://schemas.microsoft.com/office/drawing/2014/main" id="{CF0650B7-88F7-3241-89DD-6210BC1897B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02424" name="TextBox 42">
              <a:extLst>
                <a:ext uri="{FF2B5EF4-FFF2-40B4-BE49-F238E27FC236}">
                  <a16:creationId xmlns:a16="http://schemas.microsoft.com/office/drawing/2014/main" id="{2D3501B8-ED56-6E42-B81E-164E18E093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524680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102406" name="Group 76">
            <a:extLst>
              <a:ext uri="{FF2B5EF4-FFF2-40B4-BE49-F238E27FC236}">
                <a16:creationId xmlns:a16="http://schemas.microsoft.com/office/drawing/2014/main" id="{D85FA98F-8420-F148-B2AE-345603F24646}"/>
              </a:ext>
            </a:extLst>
          </p:cNvPr>
          <p:cNvGrpSpPr>
            <a:grpSpLocks/>
          </p:cNvGrpSpPr>
          <p:nvPr/>
        </p:nvGrpSpPr>
        <p:grpSpPr bwMode="auto">
          <a:xfrm>
            <a:off x="5686426" y="1987551"/>
            <a:ext cx="384175" cy="3654425"/>
            <a:chOff x="1663075" y="2115532"/>
            <a:chExt cx="384627" cy="3654490"/>
          </a:xfrm>
        </p:grpSpPr>
        <p:cxnSp>
          <p:nvCxnSpPr>
            <p:cNvPr id="102419" name="Straight Connector 77">
              <a:extLst>
                <a:ext uri="{FF2B5EF4-FFF2-40B4-BE49-F238E27FC236}">
                  <a16:creationId xmlns:a16="http://schemas.microsoft.com/office/drawing/2014/main" id="{FBD483EB-8AA8-D840-B2B1-B8D36405169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849225" y="2699922"/>
              <a:ext cx="0" cy="2355273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02420" name="TextBox 80">
              <a:extLst>
                <a:ext uri="{FF2B5EF4-FFF2-40B4-BE49-F238E27FC236}">
                  <a16:creationId xmlns:a16="http://schemas.microsoft.com/office/drawing/2014/main" id="{2763C38F-B2C7-9D40-990D-7C6455C09F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02421" name="TextBox 82">
              <a:extLst>
                <a:ext uri="{FF2B5EF4-FFF2-40B4-BE49-F238E27FC236}">
                  <a16:creationId xmlns:a16="http://schemas.microsoft.com/office/drawing/2014/main" id="{EF50558D-C3F6-3A44-B9CA-4A2E01E5968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524680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102407" name="Group 84">
            <a:extLst>
              <a:ext uri="{FF2B5EF4-FFF2-40B4-BE49-F238E27FC236}">
                <a16:creationId xmlns:a16="http://schemas.microsoft.com/office/drawing/2014/main" id="{DA3F6D26-EFF5-3F4B-9AF7-CA9772BE69EA}"/>
              </a:ext>
            </a:extLst>
          </p:cNvPr>
          <p:cNvGrpSpPr>
            <a:grpSpLocks/>
          </p:cNvGrpSpPr>
          <p:nvPr/>
        </p:nvGrpSpPr>
        <p:grpSpPr bwMode="auto">
          <a:xfrm>
            <a:off x="6496051" y="1984376"/>
            <a:ext cx="384175" cy="3654425"/>
            <a:chOff x="1663075" y="2115532"/>
            <a:chExt cx="384627" cy="3654490"/>
          </a:xfrm>
        </p:grpSpPr>
        <p:cxnSp>
          <p:nvCxnSpPr>
            <p:cNvPr id="102416" name="Straight Connector 85">
              <a:extLst>
                <a:ext uri="{FF2B5EF4-FFF2-40B4-BE49-F238E27FC236}">
                  <a16:creationId xmlns:a16="http://schemas.microsoft.com/office/drawing/2014/main" id="{AA7EEFAC-D15C-584A-A693-3470D438B55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849225" y="2699922"/>
              <a:ext cx="0" cy="2355273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02417" name="TextBox 88">
              <a:extLst>
                <a:ext uri="{FF2B5EF4-FFF2-40B4-BE49-F238E27FC236}">
                  <a16:creationId xmlns:a16="http://schemas.microsoft.com/office/drawing/2014/main" id="{4BD12942-00EE-2441-965C-904EA88CC9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02418" name="TextBox 90">
              <a:extLst>
                <a:ext uri="{FF2B5EF4-FFF2-40B4-BE49-F238E27FC236}">
                  <a16:creationId xmlns:a16="http://schemas.microsoft.com/office/drawing/2014/main" id="{9CD0F9BB-CF74-3B4B-86F7-591F67F94B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524680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102408" name="Group 92">
            <a:extLst>
              <a:ext uri="{FF2B5EF4-FFF2-40B4-BE49-F238E27FC236}">
                <a16:creationId xmlns:a16="http://schemas.microsoft.com/office/drawing/2014/main" id="{FBE7728B-4CF7-584A-8375-6583893FA5FC}"/>
              </a:ext>
            </a:extLst>
          </p:cNvPr>
          <p:cNvGrpSpPr>
            <a:grpSpLocks/>
          </p:cNvGrpSpPr>
          <p:nvPr/>
        </p:nvGrpSpPr>
        <p:grpSpPr bwMode="auto">
          <a:xfrm>
            <a:off x="7259638" y="1984376"/>
            <a:ext cx="385762" cy="3654425"/>
            <a:chOff x="1663075" y="2115532"/>
            <a:chExt cx="384627" cy="3654490"/>
          </a:xfrm>
        </p:grpSpPr>
        <p:cxnSp>
          <p:nvCxnSpPr>
            <p:cNvPr id="102413" name="Straight Connector 93">
              <a:extLst>
                <a:ext uri="{FF2B5EF4-FFF2-40B4-BE49-F238E27FC236}">
                  <a16:creationId xmlns:a16="http://schemas.microsoft.com/office/drawing/2014/main" id="{7B8ACBAF-E923-F046-A716-A7E6D02D5CD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849225" y="2699922"/>
              <a:ext cx="0" cy="2355273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02414" name="TextBox 96">
              <a:extLst>
                <a:ext uri="{FF2B5EF4-FFF2-40B4-BE49-F238E27FC236}">
                  <a16:creationId xmlns:a16="http://schemas.microsoft.com/office/drawing/2014/main" id="{EB08F999-82BA-534F-906F-2B223803975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02415" name="TextBox 98">
              <a:extLst>
                <a:ext uri="{FF2B5EF4-FFF2-40B4-BE49-F238E27FC236}">
                  <a16:creationId xmlns:a16="http://schemas.microsoft.com/office/drawing/2014/main" id="{4963319A-5F5B-5847-998A-E1E0561CA2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524680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102409" name="Group 100">
            <a:extLst>
              <a:ext uri="{FF2B5EF4-FFF2-40B4-BE49-F238E27FC236}">
                <a16:creationId xmlns:a16="http://schemas.microsoft.com/office/drawing/2014/main" id="{43471F9B-0116-1E45-B856-FD35185CB8ED}"/>
              </a:ext>
            </a:extLst>
          </p:cNvPr>
          <p:cNvGrpSpPr>
            <a:grpSpLocks/>
          </p:cNvGrpSpPr>
          <p:nvPr/>
        </p:nvGrpSpPr>
        <p:grpSpPr bwMode="auto">
          <a:xfrm>
            <a:off x="8070851" y="1981201"/>
            <a:ext cx="384175" cy="3654425"/>
            <a:chOff x="1663075" y="2115532"/>
            <a:chExt cx="384627" cy="3654490"/>
          </a:xfrm>
        </p:grpSpPr>
        <p:cxnSp>
          <p:nvCxnSpPr>
            <p:cNvPr id="102410" name="Straight Connector 101">
              <a:extLst>
                <a:ext uri="{FF2B5EF4-FFF2-40B4-BE49-F238E27FC236}">
                  <a16:creationId xmlns:a16="http://schemas.microsoft.com/office/drawing/2014/main" id="{8982D332-FC10-3345-AFDA-06F632EF666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849225" y="2699922"/>
              <a:ext cx="0" cy="2355273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02411" name="TextBox 104">
              <a:extLst>
                <a:ext uri="{FF2B5EF4-FFF2-40B4-BE49-F238E27FC236}">
                  <a16:creationId xmlns:a16="http://schemas.microsoft.com/office/drawing/2014/main" id="{69AD16D0-505A-0E4E-9A42-46AD469718E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02412" name="TextBox 106">
              <a:extLst>
                <a:ext uri="{FF2B5EF4-FFF2-40B4-BE49-F238E27FC236}">
                  <a16:creationId xmlns:a16="http://schemas.microsoft.com/office/drawing/2014/main" id="{00FC1BF3-7771-CE4E-961E-21254EBCCC8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524680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</p:spTree>
  </p:cSld>
  <p:clrMapOvr>
    <a:masterClrMapping/>
  </p:clrMapOvr>
  <p:transition/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9442" name="Rectangle 2">
            <a:extLst>
              <a:ext uri="{FF2B5EF4-FFF2-40B4-BE49-F238E27FC236}">
                <a16:creationId xmlns:a16="http://schemas.microsoft.com/office/drawing/2014/main" id="{1A746FF6-9CAA-5941-8665-AE852AFD09E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3048000"/>
            <a:ext cx="9144000" cy="685800"/>
          </a:xfrm>
        </p:spPr>
        <p:txBody>
          <a:bodyPr/>
          <a:lstStyle/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1’s Complement</a:t>
            </a:r>
          </a:p>
        </p:txBody>
      </p:sp>
    </p:spTree>
  </p:cSld>
  <p:clrMapOvr>
    <a:masterClrMapping/>
  </p:clrMapOvr>
  <p:transition/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449" name="TextBox 3">
            <a:extLst>
              <a:ext uri="{FF2B5EF4-FFF2-40B4-BE49-F238E27FC236}">
                <a16:creationId xmlns:a16="http://schemas.microsoft.com/office/drawing/2014/main" id="{28FF63D5-8207-5443-9CF2-875EFE6528E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90650" y="1733551"/>
            <a:ext cx="7981950" cy="2308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latin typeface="Times New Roman" panose="02020603050405020304" pitchFamily="18" charset="0"/>
              </a:rPr>
              <a:t>Let K be the negative equivalent of an n-bit positive number P.</a:t>
            </a:r>
          </a:p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 New Roman" panose="02020603050405020304" pitchFamily="18" charset="0"/>
            </a:endParaRP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latin typeface="Times New Roman" panose="02020603050405020304" pitchFamily="18" charset="0"/>
              </a:rPr>
              <a:t>Then, in 1</a:t>
            </a:r>
            <a:r>
              <a:rPr lang="ja-JP" altLang="en-US" b="0">
                <a:latin typeface="Times New Roman" panose="02020603050405020304" pitchFamily="18" charset="0"/>
              </a:rPr>
              <a:t>’</a:t>
            </a:r>
            <a:r>
              <a:rPr lang="en-US" altLang="ja-JP" b="0">
                <a:latin typeface="Times New Roman" panose="02020603050405020304" pitchFamily="18" charset="0"/>
              </a:rPr>
              <a:t>s complement representation K is obtained by subtracting P from 2</a:t>
            </a:r>
            <a:r>
              <a:rPr lang="en-US" altLang="ja-JP" b="0" baseline="30000">
                <a:latin typeface="Times New Roman" panose="02020603050405020304" pitchFamily="18" charset="0"/>
              </a:rPr>
              <a:t>n</a:t>
            </a:r>
            <a:r>
              <a:rPr lang="en-US" altLang="ja-JP" b="0">
                <a:latin typeface="Times New Roman" panose="02020603050405020304" pitchFamily="18" charset="0"/>
              </a:rPr>
              <a:t> – 1, namely</a:t>
            </a:r>
          </a:p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 New Roman" panose="02020603050405020304" pitchFamily="18" charset="0"/>
            </a:endParaRP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latin typeface="Times New Roman" panose="02020603050405020304" pitchFamily="18" charset="0"/>
              </a:rPr>
              <a:t>			K = (2</a:t>
            </a:r>
            <a:r>
              <a:rPr lang="en-US" altLang="en-US" b="0" baseline="30000">
                <a:latin typeface="Times New Roman" panose="02020603050405020304" pitchFamily="18" charset="0"/>
              </a:rPr>
              <a:t>n</a:t>
            </a:r>
            <a:r>
              <a:rPr lang="en-US" altLang="en-US" b="0">
                <a:latin typeface="Times New Roman" panose="02020603050405020304" pitchFamily="18" charset="0"/>
              </a:rPr>
              <a:t> – 1) –  P</a:t>
            </a:r>
          </a:p>
        </p:txBody>
      </p:sp>
      <p:sp>
        <p:nvSpPr>
          <p:cNvPr id="104450" name="TextBox 4">
            <a:extLst>
              <a:ext uri="{FF2B5EF4-FFF2-40B4-BE49-F238E27FC236}">
                <a16:creationId xmlns:a16="http://schemas.microsoft.com/office/drawing/2014/main" id="{25CD734E-2EF7-B347-840D-2C75A8931EB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62100" y="4572001"/>
            <a:ext cx="78105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latin typeface="Times New Roman" panose="02020603050405020304" pitchFamily="18" charset="0"/>
              </a:rPr>
              <a:t>This means that K can be obtained by inverting all bits of P.</a:t>
            </a:r>
          </a:p>
        </p:txBody>
      </p:sp>
      <p:sp>
        <p:nvSpPr>
          <p:cNvPr id="104451" name="Title 1">
            <a:extLst>
              <a:ext uri="{FF2B5EF4-FFF2-40B4-BE49-F238E27FC236}">
                <a16:creationId xmlns:a16="http://schemas.microsoft.com/office/drawing/2014/main" id="{3F8DE962-3DFA-AA40-AE23-10CAB7CAA2BE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ja-JP" sz="3200">
                <a:solidFill>
                  <a:schemeClr val="tx2"/>
                </a:solidFill>
              </a:rPr>
              <a:t>1</a:t>
            </a:r>
            <a:r>
              <a:rPr lang="ja-JP" altLang="en-US" sz="3200">
                <a:solidFill>
                  <a:schemeClr val="tx2"/>
                </a:solidFill>
              </a:rPr>
              <a:t>’</a:t>
            </a:r>
            <a:r>
              <a:rPr lang="en-US" altLang="ja-JP" sz="3200">
                <a:solidFill>
                  <a:schemeClr val="tx2"/>
                </a:solidFill>
              </a:rPr>
              <a:t>s complement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800">
                <a:solidFill>
                  <a:schemeClr val="tx2"/>
                </a:solidFill>
              </a:rPr>
              <a:t>(subtract each digit from 1)</a:t>
            </a:r>
          </a:p>
        </p:txBody>
      </p:sp>
    </p:spTree>
  </p:cSld>
  <p:clrMapOvr>
    <a:masterClrMapping/>
  </p:clrMapOvr>
  <p:transition/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73" name="TextBox 3">
            <a:extLst>
              <a:ext uri="{FF2B5EF4-FFF2-40B4-BE49-F238E27FC236}">
                <a16:creationId xmlns:a16="http://schemas.microsoft.com/office/drawing/2014/main" id="{55127B65-A0D6-594D-8516-6026E4017B2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90650" y="1733551"/>
            <a:ext cx="7981950" cy="2308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latin typeface="Times New Roman" panose="02020603050405020304" pitchFamily="18" charset="0"/>
              </a:rPr>
              <a:t>Let K be the negative equivalent of an </a:t>
            </a:r>
            <a:r>
              <a:rPr lang="en-US" altLang="en-US" b="0">
                <a:solidFill>
                  <a:srgbClr val="FF0000"/>
                </a:solidFill>
                <a:latin typeface="Times New Roman" panose="02020603050405020304" pitchFamily="18" charset="0"/>
              </a:rPr>
              <a:t>8</a:t>
            </a:r>
            <a:r>
              <a:rPr lang="en-US" altLang="en-US" b="0">
                <a:latin typeface="Times New Roman" panose="02020603050405020304" pitchFamily="18" charset="0"/>
              </a:rPr>
              <a:t>-bit positive number P.</a:t>
            </a:r>
          </a:p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 New Roman" panose="02020603050405020304" pitchFamily="18" charset="0"/>
            </a:endParaRP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latin typeface="Times New Roman" panose="02020603050405020304" pitchFamily="18" charset="0"/>
              </a:rPr>
              <a:t>Then, in 1</a:t>
            </a:r>
            <a:r>
              <a:rPr lang="ja-JP" altLang="en-US" b="0">
                <a:latin typeface="Times New Roman" panose="02020603050405020304" pitchFamily="18" charset="0"/>
              </a:rPr>
              <a:t>’</a:t>
            </a:r>
            <a:r>
              <a:rPr lang="en-US" altLang="ja-JP" b="0">
                <a:latin typeface="Times New Roman" panose="02020603050405020304" pitchFamily="18" charset="0"/>
              </a:rPr>
              <a:t>s complement representation K is obtained by subtracting P from 2</a:t>
            </a:r>
            <a:r>
              <a:rPr lang="en-US" altLang="ja-JP" b="0" baseline="30000">
                <a:solidFill>
                  <a:srgbClr val="FF0000"/>
                </a:solidFill>
                <a:latin typeface="Times New Roman" panose="02020603050405020304" pitchFamily="18" charset="0"/>
              </a:rPr>
              <a:t>8</a:t>
            </a:r>
            <a:r>
              <a:rPr lang="en-US" altLang="ja-JP" b="0">
                <a:latin typeface="Times New Roman" panose="02020603050405020304" pitchFamily="18" charset="0"/>
              </a:rPr>
              <a:t> – 1, namely</a:t>
            </a:r>
          </a:p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 New Roman" panose="02020603050405020304" pitchFamily="18" charset="0"/>
            </a:endParaRP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latin typeface="Times New Roman" panose="02020603050405020304" pitchFamily="18" charset="0"/>
              </a:rPr>
              <a:t>			K = (2</a:t>
            </a:r>
            <a:r>
              <a:rPr lang="en-US" altLang="en-US" b="0" baseline="30000">
                <a:solidFill>
                  <a:srgbClr val="FF0000"/>
                </a:solidFill>
                <a:latin typeface="Times New Roman" panose="02020603050405020304" pitchFamily="18" charset="0"/>
              </a:rPr>
              <a:t>8</a:t>
            </a:r>
            <a:r>
              <a:rPr lang="en-US" altLang="en-US" b="0">
                <a:latin typeface="Times New Roman" panose="02020603050405020304" pitchFamily="18" charset="0"/>
              </a:rPr>
              <a:t> – 1) –  P = </a:t>
            </a:r>
            <a:r>
              <a:rPr lang="en-US" altLang="en-US" b="0">
                <a:solidFill>
                  <a:srgbClr val="FF0000"/>
                </a:solidFill>
                <a:latin typeface="Times New Roman" panose="02020603050405020304" pitchFamily="18" charset="0"/>
              </a:rPr>
              <a:t>255 - P</a:t>
            </a:r>
          </a:p>
        </p:txBody>
      </p:sp>
      <p:sp>
        <p:nvSpPr>
          <p:cNvPr id="105474" name="TextBox 4">
            <a:extLst>
              <a:ext uri="{FF2B5EF4-FFF2-40B4-BE49-F238E27FC236}">
                <a16:creationId xmlns:a16="http://schemas.microsoft.com/office/drawing/2014/main" id="{1251D812-94E9-9F47-9DC2-4677CEE91EF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62100" y="4572000"/>
            <a:ext cx="7810500" cy="1570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latin typeface="Times New Roman" panose="02020603050405020304" pitchFamily="18" charset="0"/>
              </a:rPr>
              <a:t>This means that K can be obtained by inverting all bits of P.</a:t>
            </a:r>
          </a:p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 New Roman" panose="02020603050405020304" pitchFamily="18" charset="0"/>
            </a:endParaRP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 New Roman" panose="02020603050405020304" pitchFamily="18" charset="0"/>
              </a:rPr>
              <a:t>Provided that P is between 0 and 127, because the most significant bit must be zero to indicate that it is positive.</a:t>
            </a:r>
          </a:p>
        </p:txBody>
      </p:sp>
      <p:sp>
        <p:nvSpPr>
          <p:cNvPr id="105475" name="Title 1">
            <a:extLst>
              <a:ext uri="{FF2B5EF4-FFF2-40B4-BE49-F238E27FC236}">
                <a16:creationId xmlns:a16="http://schemas.microsoft.com/office/drawing/2014/main" id="{C49D2A74-3D47-8340-A2DD-680366E9DF44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ja-JP" sz="3200">
                <a:solidFill>
                  <a:schemeClr val="tx2"/>
                </a:solidFill>
              </a:rPr>
              <a:t>1</a:t>
            </a:r>
            <a:r>
              <a:rPr lang="ja-JP" altLang="en-US" sz="3200">
                <a:solidFill>
                  <a:schemeClr val="tx2"/>
                </a:solidFill>
              </a:rPr>
              <a:t>’</a:t>
            </a:r>
            <a:r>
              <a:rPr lang="en-US" altLang="ja-JP" sz="3200">
                <a:solidFill>
                  <a:schemeClr val="tx2"/>
                </a:solidFill>
              </a:rPr>
              <a:t>s complement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800">
                <a:solidFill>
                  <a:schemeClr val="tx2"/>
                </a:solidFill>
              </a:rPr>
              <a:t>(subtract each digit from 1)</a:t>
            </a:r>
          </a:p>
        </p:txBody>
      </p:sp>
    </p:spTree>
  </p:cSld>
  <p:clrMapOvr>
    <a:masterClrMapping/>
  </p:clrMapOvr>
  <p:transition/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7570" name="Rectangle 2">
            <a:extLst>
              <a:ext uri="{FF2B5EF4-FFF2-40B4-BE49-F238E27FC236}">
                <a16:creationId xmlns:a16="http://schemas.microsoft.com/office/drawing/2014/main" id="{53270098-E2C2-2E42-8AD7-DFE6A1FF1A6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190500"/>
            <a:ext cx="9144000" cy="1143000"/>
          </a:xfrm>
        </p:spPr>
        <p:txBody>
          <a:bodyPr/>
          <a:lstStyle/>
          <a:p>
            <a:pPr eaLnBrk="1" hangingPunct="1">
              <a:defRPr/>
            </a:pPr>
            <a:r>
              <a:rPr lang="en-US" dirty="0">
                <a:ea typeface="MS PGothic" panose="020B0600070205080204" pitchFamily="34" charset="-128"/>
              </a:rPr>
              <a:t>1’s Complement Representation</a:t>
            </a:r>
            <a:br>
              <a:rPr lang="en-US" dirty="0">
                <a:ea typeface="MS PGothic" panose="020B0600070205080204" pitchFamily="34" charset="-128"/>
              </a:rPr>
            </a:br>
            <a:endParaRPr lang="en-US" dirty="0">
              <a:ea typeface="MS PGothic" panose="020B0600070205080204" pitchFamily="34" charset="-128"/>
              <a:cs typeface="+mj-cs"/>
            </a:endParaRPr>
          </a:p>
        </p:txBody>
      </p:sp>
      <p:grpSp>
        <p:nvGrpSpPr>
          <p:cNvPr id="106498" name="Group 2">
            <a:extLst>
              <a:ext uri="{FF2B5EF4-FFF2-40B4-BE49-F238E27FC236}">
                <a16:creationId xmlns:a16="http://schemas.microsoft.com/office/drawing/2014/main" id="{984E2C31-A4A6-C841-A931-A68681FCECEF}"/>
              </a:ext>
            </a:extLst>
          </p:cNvPr>
          <p:cNvGrpSpPr>
            <a:grpSpLocks/>
          </p:cNvGrpSpPr>
          <p:nvPr/>
        </p:nvGrpSpPr>
        <p:grpSpPr bwMode="auto">
          <a:xfrm>
            <a:off x="2590800" y="2738438"/>
            <a:ext cx="5486400" cy="685800"/>
            <a:chOff x="1676400" y="3581400"/>
            <a:chExt cx="5486400" cy="685800"/>
          </a:xfrm>
        </p:grpSpPr>
        <p:sp>
          <p:nvSpPr>
            <p:cNvPr id="106507" name="Rectangle 1">
              <a:extLst>
                <a:ext uri="{FF2B5EF4-FFF2-40B4-BE49-F238E27FC236}">
                  <a16:creationId xmlns:a16="http://schemas.microsoft.com/office/drawing/2014/main" id="{9CE7EF35-16D3-F047-9DB6-0E962287B8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64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0</a:t>
              </a:r>
            </a:p>
          </p:txBody>
        </p:sp>
        <p:sp>
          <p:nvSpPr>
            <p:cNvPr id="106508" name="Rectangle 5">
              <a:extLst>
                <a:ext uri="{FF2B5EF4-FFF2-40B4-BE49-F238E27FC236}">
                  <a16:creationId xmlns:a16="http://schemas.microsoft.com/office/drawing/2014/main" id="{F426013C-DD70-164B-95D7-8C5F44BE42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22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0</a:t>
              </a:r>
            </a:p>
          </p:txBody>
        </p:sp>
        <p:sp>
          <p:nvSpPr>
            <p:cNvPr id="106509" name="Rectangle 6">
              <a:extLst>
                <a:ext uri="{FF2B5EF4-FFF2-40B4-BE49-F238E27FC236}">
                  <a16:creationId xmlns:a16="http://schemas.microsoft.com/office/drawing/2014/main" id="{CC73E1EC-223C-4C46-BB1A-BB49838AE8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80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1</a:t>
              </a:r>
            </a:p>
          </p:txBody>
        </p:sp>
        <p:sp>
          <p:nvSpPr>
            <p:cNvPr id="106510" name="Rectangle 7">
              <a:extLst>
                <a:ext uri="{FF2B5EF4-FFF2-40B4-BE49-F238E27FC236}">
                  <a16:creationId xmlns:a16="http://schemas.microsoft.com/office/drawing/2014/main" id="{01850432-1D52-0B42-805C-527D3A4D4F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38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0</a:t>
              </a:r>
            </a:p>
          </p:txBody>
        </p:sp>
        <p:sp>
          <p:nvSpPr>
            <p:cNvPr id="106511" name="Rectangle 8">
              <a:extLst>
                <a:ext uri="{FF2B5EF4-FFF2-40B4-BE49-F238E27FC236}">
                  <a16:creationId xmlns:a16="http://schemas.microsoft.com/office/drawing/2014/main" id="{40D4934D-4524-3C44-8183-1489B2760B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96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1</a:t>
              </a:r>
            </a:p>
          </p:txBody>
        </p:sp>
        <p:sp>
          <p:nvSpPr>
            <p:cNvPr id="106512" name="Rectangle 9">
              <a:extLst>
                <a:ext uri="{FF2B5EF4-FFF2-40B4-BE49-F238E27FC236}">
                  <a16:creationId xmlns:a16="http://schemas.microsoft.com/office/drawing/2014/main" id="{2852C4AF-7045-0441-95CF-61EAF56FBA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1</a:t>
              </a:r>
            </a:p>
          </p:txBody>
        </p:sp>
        <p:sp>
          <p:nvSpPr>
            <p:cNvPr id="106513" name="Rectangle 10">
              <a:extLst>
                <a:ext uri="{FF2B5EF4-FFF2-40B4-BE49-F238E27FC236}">
                  <a16:creationId xmlns:a16="http://schemas.microsoft.com/office/drawing/2014/main" id="{C2391879-29AB-C344-A418-CACDD3774C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912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0</a:t>
              </a:r>
            </a:p>
          </p:txBody>
        </p:sp>
        <p:sp>
          <p:nvSpPr>
            <p:cNvPr id="106514" name="Rectangle 11">
              <a:extLst>
                <a:ext uri="{FF2B5EF4-FFF2-40B4-BE49-F238E27FC236}">
                  <a16:creationId xmlns:a16="http://schemas.microsoft.com/office/drawing/2014/main" id="{298052A2-F8CC-644D-A172-3C72AE28AB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770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0</a:t>
              </a:r>
            </a:p>
          </p:txBody>
        </p:sp>
      </p:grpSp>
      <p:sp>
        <p:nvSpPr>
          <p:cNvPr id="106499" name="TextBox 8">
            <a:extLst>
              <a:ext uri="{FF2B5EF4-FFF2-40B4-BE49-F238E27FC236}">
                <a16:creationId xmlns:a16="http://schemas.microsoft.com/office/drawing/2014/main" id="{CD06E118-4864-C744-9B8B-131130A5C73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59676" y="2281238"/>
            <a:ext cx="4413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106500" name="TextBox 8">
            <a:extLst>
              <a:ext uri="{FF2B5EF4-FFF2-40B4-BE49-F238E27FC236}">
                <a16:creationId xmlns:a16="http://schemas.microsoft.com/office/drawing/2014/main" id="{278C10A8-12B2-AA40-9BF2-8FF85DEF2A6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58001" y="2281238"/>
            <a:ext cx="4413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1</a:t>
            </a:r>
          </a:p>
        </p:txBody>
      </p:sp>
      <p:sp>
        <p:nvSpPr>
          <p:cNvPr id="106501" name="TextBox 8">
            <a:extLst>
              <a:ext uri="{FF2B5EF4-FFF2-40B4-BE49-F238E27FC236}">
                <a16:creationId xmlns:a16="http://schemas.microsoft.com/office/drawing/2014/main" id="{478BBBF1-549F-7E45-BD96-EE3E2F2A06F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88076" y="2281238"/>
            <a:ext cx="4413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2</a:t>
            </a:r>
          </a:p>
        </p:txBody>
      </p:sp>
      <p:sp>
        <p:nvSpPr>
          <p:cNvPr id="106502" name="TextBox 8">
            <a:extLst>
              <a:ext uri="{FF2B5EF4-FFF2-40B4-BE49-F238E27FC236}">
                <a16:creationId xmlns:a16="http://schemas.microsoft.com/office/drawing/2014/main" id="{FBF67DF5-F9D8-624F-A8AE-9EC071CAB2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86401" y="2281238"/>
            <a:ext cx="4413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3</a:t>
            </a:r>
          </a:p>
        </p:txBody>
      </p:sp>
      <p:sp>
        <p:nvSpPr>
          <p:cNvPr id="106503" name="TextBox 8">
            <a:extLst>
              <a:ext uri="{FF2B5EF4-FFF2-40B4-BE49-F238E27FC236}">
                <a16:creationId xmlns:a16="http://schemas.microsoft.com/office/drawing/2014/main" id="{B69A7E17-4865-9B45-936E-DFE3091EB10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16476" y="2281238"/>
            <a:ext cx="4413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4</a:t>
            </a:r>
          </a:p>
        </p:txBody>
      </p:sp>
      <p:sp>
        <p:nvSpPr>
          <p:cNvPr id="106504" name="TextBox 8">
            <a:extLst>
              <a:ext uri="{FF2B5EF4-FFF2-40B4-BE49-F238E27FC236}">
                <a16:creationId xmlns:a16="http://schemas.microsoft.com/office/drawing/2014/main" id="{D93614FF-FAAA-1340-8E64-E2739FAD18F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14801" y="2281238"/>
            <a:ext cx="4413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5</a:t>
            </a:r>
          </a:p>
        </p:txBody>
      </p:sp>
      <p:sp>
        <p:nvSpPr>
          <p:cNvPr id="106505" name="TextBox 8">
            <a:extLst>
              <a:ext uri="{FF2B5EF4-FFF2-40B4-BE49-F238E27FC236}">
                <a16:creationId xmlns:a16="http://schemas.microsoft.com/office/drawing/2014/main" id="{A2A11DBE-0106-644E-B9CF-23C989E8202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44876" y="2281238"/>
            <a:ext cx="4413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6</a:t>
            </a:r>
          </a:p>
        </p:txBody>
      </p:sp>
      <p:sp>
        <p:nvSpPr>
          <p:cNvPr id="106506" name="TextBox 8">
            <a:extLst>
              <a:ext uri="{FF2B5EF4-FFF2-40B4-BE49-F238E27FC236}">
                <a16:creationId xmlns:a16="http://schemas.microsoft.com/office/drawing/2014/main" id="{E8B88AC7-9EDE-1843-A169-2BEBE6D24A2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90801" y="2209801"/>
            <a:ext cx="69691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sign</a:t>
            </a:r>
            <a:endParaRPr lang="en-US" altLang="en-US" b="0" baseline="30000">
              <a:solidFill>
                <a:srgbClr val="FF0000"/>
              </a:solidFill>
              <a:latin typeface="Times" pitchFamily="2" charset="0"/>
            </a:endParaRPr>
          </a:p>
        </p:txBody>
      </p:sp>
    </p:spTree>
  </p:cSld>
  <p:clrMapOvr>
    <a:masterClrMapping/>
  </p:clrMapOvr>
  <p:transition/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7570" name="Rectangle 2">
            <a:extLst>
              <a:ext uri="{FF2B5EF4-FFF2-40B4-BE49-F238E27FC236}">
                <a16:creationId xmlns:a16="http://schemas.microsoft.com/office/drawing/2014/main" id="{53270098-E2C2-2E42-8AD7-DFE6A1FF1A6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190500"/>
            <a:ext cx="9144000" cy="1143000"/>
          </a:xfrm>
        </p:spPr>
        <p:txBody>
          <a:bodyPr/>
          <a:lstStyle/>
          <a:p>
            <a:pPr eaLnBrk="1" hangingPunct="1">
              <a:defRPr/>
            </a:pPr>
            <a:r>
              <a:rPr lang="en-US" dirty="0">
                <a:ea typeface="MS PGothic" panose="020B0600070205080204" pitchFamily="34" charset="-128"/>
              </a:rPr>
              <a:t>1’s Complement Representation</a:t>
            </a:r>
            <a:br>
              <a:rPr lang="en-US" dirty="0">
                <a:ea typeface="MS PGothic" panose="020B0600070205080204" pitchFamily="34" charset="-128"/>
              </a:rPr>
            </a:br>
            <a:endParaRPr lang="en-US" dirty="0">
              <a:ea typeface="MS PGothic" panose="020B0600070205080204" pitchFamily="34" charset="-128"/>
              <a:cs typeface="+mj-cs"/>
            </a:endParaRPr>
          </a:p>
        </p:txBody>
      </p:sp>
      <p:grpSp>
        <p:nvGrpSpPr>
          <p:cNvPr id="107522" name="Group 2">
            <a:extLst>
              <a:ext uri="{FF2B5EF4-FFF2-40B4-BE49-F238E27FC236}">
                <a16:creationId xmlns:a16="http://schemas.microsoft.com/office/drawing/2014/main" id="{D0DE0042-0A13-9B47-A23E-52A674004E39}"/>
              </a:ext>
            </a:extLst>
          </p:cNvPr>
          <p:cNvGrpSpPr>
            <a:grpSpLocks/>
          </p:cNvGrpSpPr>
          <p:nvPr/>
        </p:nvGrpSpPr>
        <p:grpSpPr bwMode="auto">
          <a:xfrm>
            <a:off x="2590800" y="2738438"/>
            <a:ext cx="5486400" cy="685800"/>
            <a:chOff x="1676400" y="3581400"/>
            <a:chExt cx="5486400" cy="685800"/>
          </a:xfrm>
        </p:grpSpPr>
        <p:sp>
          <p:nvSpPr>
            <p:cNvPr id="107534" name="Rectangle 1">
              <a:extLst>
                <a:ext uri="{FF2B5EF4-FFF2-40B4-BE49-F238E27FC236}">
                  <a16:creationId xmlns:a16="http://schemas.microsoft.com/office/drawing/2014/main" id="{3320BEAC-B01C-EB48-AA52-43AC076841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64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0</a:t>
              </a:r>
            </a:p>
          </p:txBody>
        </p:sp>
        <p:sp>
          <p:nvSpPr>
            <p:cNvPr id="107535" name="Rectangle 5">
              <a:extLst>
                <a:ext uri="{FF2B5EF4-FFF2-40B4-BE49-F238E27FC236}">
                  <a16:creationId xmlns:a16="http://schemas.microsoft.com/office/drawing/2014/main" id="{B13BFBB9-8F73-BE4C-A16F-EE0CB5BC91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22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0</a:t>
              </a:r>
            </a:p>
          </p:txBody>
        </p:sp>
        <p:sp>
          <p:nvSpPr>
            <p:cNvPr id="107536" name="Rectangle 6">
              <a:extLst>
                <a:ext uri="{FF2B5EF4-FFF2-40B4-BE49-F238E27FC236}">
                  <a16:creationId xmlns:a16="http://schemas.microsoft.com/office/drawing/2014/main" id="{1D35ACBF-C067-924F-B940-680FE60005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80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1</a:t>
              </a:r>
            </a:p>
          </p:txBody>
        </p:sp>
        <p:sp>
          <p:nvSpPr>
            <p:cNvPr id="107537" name="Rectangle 7">
              <a:extLst>
                <a:ext uri="{FF2B5EF4-FFF2-40B4-BE49-F238E27FC236}">
                  <a16:creationId xmlns:a16="http://schemas.microsoft.com/office/drawing/2014/main" id="{509773EC-C980-B041-B09B-30081FBEED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38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0</a:t>
              </a:r>
            </a:p>
          </p:txBody>
        </p:sp>
        <p:sp>
          <p:nvSpPr>
            <p:cNvPr id="107538" name="Rectangle 8">
              <a:extLst>
                <a:ext uri="{FF2B5EF4-FFF2-40B4-BE49-F238E27FC236}">
                  <a16:creationId xmlns:a16="http://schemas.microsoft.com/office/drawing/2014/main" id="{5840AEE3-48A1-F44A-B181-A6DCACB3F2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96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1</a:t>
              </a:r>
            </a:p>
          </p:txBody>
        </p:sp>
        <p:sp>
          <p:nvSpPr>
            <p:cNvPr id="107539" name="Rectangle 9">
              <a:extLst>
                <a:ext uri="{FF2B5EF4-FFF2-40B4-BE49-F238E27FC236}">
                  <a16:creationId xmlns:a16="http://schemas.microsoft.com/office/drawing/2014/main" id="{98A45C99-AB24-7C4F-8510-BBE01959C1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1</a:t>
              </a:r>
            </a:p>
          </p:txBody>
        </p:sp>
        <p:sp>
          <p:nvSpPr>
            <p:cNvPr id="107540" name="Rectangle 10">
              <a:extLst>
                <a:ext uri="{FF2B5EF4-FFF2-40B4-BE49-F238E27FC236}">
                  <a16:creationId xmlns:a16="http://schemas.microsoft.com/office/drawing/2014/main" id="{D0543307-9A66-8A4B-9854-2FBAAFA514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912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0</a:t>
              </a:r>
            </a:p>
          </p:txBody>
        </p:sp>
        <p:sp>
          <p:nvSpPr>
            <p:cNvPr id="107541" name="Rectangle 11">
              <a:extLst>
                <a:ext uri="{FF2B5EF4-FFF2-40B4-BE49-F238E27FC236}">
                  <a16:creationId xmlns:a16="http://schemas.microsoft.com/office/drawing/2014/main" id="{2C677C65-2C44-E748-85E1-7CF39F57F4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770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0</a:t>
              </a:r>
            </a:p>
          </p:txBody>
        </p:sp>
      </p:grpSp>
      <p:sp>
        <p:nvSpPr>
          <p:cNvPr id="107523" name="TextBox 8">
            <a:extLst>
              <a:ext uri="{FF2B5EF4-FFF2-40B4-BE49-F238E27FC236}">
                <a16:creationId xmlns:a16="http://schemas.microsoft.com/office/drawing/2014/main" id="{17691120-48E1-8B43-AB3B-219F04E6424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59676" y="2281238"/>
            <a:ext cx="4413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107524" name="TextBox 8">
            <a:extLst>
              <a:ext uri="{FF2B5EF4-FFF2-40B4-BE49-F238E27FC236}">
                <a16:creationId xmlns:a16="http://schemas.microsoft.com/office/drawing/2014/main" id="{2B445333-3759-9E4F-8A7D-B4BF9FB2AA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58001" y="2281238"/>
            <a:ext cx="4413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1</a:t>
            </a:r>
          </a:p>
        </p:txBody>
      </p:sp>
      <p:sp>
        <p:nvSpPr>
          <p:cNvPr id="107525" name="TextBox 8">
            <a:extLst>
              <a:ext uri="{FF2B5EF4-FFF2-40B4-BE49-F238E27FC236}">
                <a16:creationId xmlns:a16="http://schemas.microsoft.com/office/drawing/2014/main" id="{1F1F891F-BF98-EB4C-9C08-B95BE929612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88076" y="2281238"/>
            <a:ext cx="4413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2</a:t>
            </a:r>
          </a:p>
        </p:txBody>
      </p:sp>
      <p:sp>
        <p:nvSpPr>
          <p:cNvPr id="107526" name="TextBox 8">
            <a:extLst>
              <a:ext uri="{FF2B5EF4-FFF2-40B4-BE49-F238E27FC236}">
                <a16:creationId xmlns:a16="http://schemas.microsoft.com/office/drawing/2014/main" id="{081999EA-645F-604F-9A32-4DDBD4B83F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86401" y="2281238"/>
            <a:ext cx="4413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3</a:t>
            </a:r>
          </a:p>
        </p:txBody>
      </p:sp>
      <p:sp>
        <p:nvSpPr>
          <p:cNvPr id="107527" name="TextBox 8">
            <a:extLst>
              <a:ext uri="{FF2B5EF4-FFF2-40B4-BE49-F238E27FC236}">
                <a16:creationId xmlns:a16="http://schemas.microsoft.com/office/drawing/2014/main" id="{C415C3D4-BB3A-8942-9A70-A2159EA5A2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16476" y="2281238"/>
            <a:ext cx="4413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4</a:t>
            </a:r>
          </a:p>
        </p:txBody>
      </p:sp>
      <p:sp>
        <p:nvSpPr>
          <p:cNvPr id="107528" name="TextBox 8">
            <a:extLst>
              <a:ext uri="{FF2B5EF4-FFF2-40B4-BE49-F238E27FC236}">
                <a16:creationId xmlns:a16="http://schemas.microsoft.com/office/drawing/2014/main" id="{41A1E8DB-88E5-3643-B1C5-818C7CAAC6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14801" y="2281238"/>
            <a:ext cx="4413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5</a:t>
            </a:r>
          </a:p>
        </p:txBody>
      </p:sp>
      <p:sp>
        <p:nvSpPr>
          <p:cNvPr id="107529" name="TextBox 8">
            <a:extLst>
              <a:ext uri="{FF2B5EF4-FFF2-40B4-BE49-F238E27FC236}">
                <a16:creationId xmlns:a16="http://schemas.microsoft.com/office/drawing/2014/main" id="{AAA4DE47-03B8-CF4A-AEBD-B0925165195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44876" y="2281238"/>
            <a:ext cx="4413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6</a:t>
            </a:r>
          </a:p>
        </p:txBody>
      </p:sp>
      <p:sp>
        <p:nvSpPr>
          <p:cNvPr id="107530" name="TextBox 8">
            <a:extLst>
              <a:ext uri="{FF2B5EF4-FFF2-40B4-BE49-F238E27FC236}">
                <a16:creationId xmlns:a16="http://schemas.microsoft.com/office/drawing/2014/main" id="{6FA06BD8-4758-9841-8FFE-0A356EF5C61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90801" y="2209801"/>
            <a:ext cx="69691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sign</a:t>
            </a:r>
            <a:endParaRPr lang="en-US" altLang="en-US" b="0" baseline="30000">
              <a:solidFill>
                <a:srgbClr val="FF0000"/>
              </a:solidFill>
              <a:latin typeface="Times" pitchFamily="2" charset="0"/>
            </a:endParaRPr>
          </a:p>
        </p:txBody>
      </p:sp>
      <p:sp>
        <p:nvSpPr>
          <p:cNvPr id="107531" name="TextBox 19">
            <a:extLst>
              <a:ext uri="{FF2B5EF4-FFF2-40B4-BE49-F238E27FC236}">
                <a16:creationId xmlns:a16="http://schemas.microsoft.com/office/drawing/2014/main" id="{DD55ED00-35C6-1348-B5A2-256F1093B0A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15400" y="2851151"/>
            <a:ext cx="742950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latin typeface="Times" pitchFamily="2" charset="0"/>
              </a:rPr>
              <a:t>+ 44</a:t>
            </a:r>
          </a:p>
        </p:txBody>
      </p:sp>
      <p:sp>
        <p:nvSpPr>
          <p:cNvPr id="107532" name="Right Brace 1">
            <a:extLst>
              <a:ext uri="{FF2B5EF4-FFF2-40B4-BE49-F238E27FC236}">
                <a16:creationId xmlns:a16="http://schemas.microsoft.com/office/drawing/2014/main" id="{0C6FE375-BD82-2645-9E79-AF50D3437544}"/>
              </a:ext>
            </a:extLst>
          </p:cNvPr>
          <p:cNvSpPr>
            <a:spLocks/>
          </p:cNvSpPr>
          <p:nvPr/>
        </p:nvSpPr>
        <p:spPr bwMode="auto">
          <a:xfrm rot="5400000">
            <a:off x="5506244" y="1266032"/>
            <a:ext cx="369888" cy="4848225"/>
          </a:xfrm>
          <a:prstGeom prst="rightBrace">
            <a:avLst>
              <a:gd name="adj1" fmla="val 28703"/>
              <a:gd name="adj2" fmla="val 50000"/>
            </a:avLst>
          </a:prstGeom>
          <a:noFill/>
          <a:ln w="254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07533" name="TextBox 40">
            <a:extLst>
              <a:ext uri="{FF2B5EF4-FFF2-40B4-BE49-F238E27FC236}">
                <a16:creationId xmlns:a16="http://schemas.microsoft.com/office/drawing/2014/main" id="{5A1CFABA-8B42-8240-8B59-CD3F56ADAD8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75189" y="4033838"/>
            <a:ext cx="2217737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5</a:t>
            </a: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 + 2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3 </a:t>
            </a: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+ 2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 = 44</a:t>
            </a:r>
          </a:p>
        </p:txBody>
      </p:sp>
    </p:spTree>
  </p:cSld>
  <p:clrMapOvr>
    <a:masterClrMapping/>
  </p:clrMapOvr>
  <p:transition/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7570" name="Rectangle 2">
            <a:extLst>
              <a:ext uri="{FF2B5EF4-FFF2-40B4-BE49-F238E27FC236}">
                <a16:creationId xmlns:a16="http://schemas.microsoft.com/office/drawing/2014/main" id="{53270098-E2C2-2E42-8AD7-DFE6A1FF1A6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190500"/>
            <a:ext cx="9144000" cy="1143000"/>
          </a:xfrm>
        </p:spPr>
        <p:txBody>
          <a:bodyPr/>
          <a:lstStyle/>
          <a:p>
            <a:pPr eaLnBrk="1" hangingPunct="1">
              <a:defRPr/>
            </a:pPr>
            <a:r>
              <a:rPr lang="en-US" dirty="0">
                <a:ea typeface="MS PGothic" panose="020B0600070205080204" pitchFamily="34" charset="-128"/>
              </a:rPr>
              <a:t>1’s Complement Representation</a:t>
            </a:r>
            <a:br>
              <a:rPr lang="en-US" dirty="0">
                <a:ea typeface="MS PGothic" panose="020B0600070205080204" pitchFamily="34" charset="-128"/>
              </a:rPr>
            </a:br>
            <a:endParaRPr lang="en-US" dirty="0">
              <a:ea typeface="MS PGothic" panose="020B0600070205080204" pitchFamily="34" charset="-128"/>
              <a:cs typeface="+mj-cs"/>
            </a:endParaRPr>
          </a:p>
        </p:txBody>
      </p:sp>
      <p:grpSp>
        <p:nvGrpSpPr>
          <p:cNvPr id="108546" name="Group 2">
            <a:extLst>
              <a:ext uri="{FF2B5EF4-FFF2-40B4-BE49-F238E27FC236}">
                <a16:creationId xmlns:a16="http://schemas.microsoft.com/office/drawing/2014/main" id="{2ED2D24D-E2B2-D746-8ED1-AF3911C7F445}"/>
              </a:ext>
            </a:extLst>
          </p:cNvPr>
          <p:cNvGrpSpPr>
            <a:grpSpLocks/>
          </p:cNvGrpSpPr>
          <p:nvPr/>
        </p:nvGrpSpPr>
        <p:grpSpPr bwMode="auto">
          <a:xfrm>
            <a:off x="2590800" y="2738438"/>
            <a:ext cx="5486400" cy="685800"/>
            <a:chOff x="1676400" y="3581400"/>
            <a:chExt cx="5486400" cy="685800"/>
          </a:xfrm>
        </p:grpSpPr>
        <p:sp>
          <p:nvSpPr>
            <p:cNvPr id="108558" name="Rectangle 1">
              <a:extLst>
                <a:ext uri="{FF2B5EF4-FFF2-40B4-BE49-F238E27FC236}">
                  <a16:creationId xmlns:a16="http://schemas.microsoft.com/office/drawing/2014/main" id="{D48EC43F-3A90-B14B-9A66-3B7D2B7D37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64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0</a:t>
              </a:r>
            </a:p>
          </p:txBody>
        </p:sp>
        <p:sp>
          <p:nvSpPr>
            <p:cNvPr id="108559" name="Rectangle 5">
              <a:extLst>
                <a:ext uri="{FF2B5EF4-FFF2-40B4-BE49-F238E27FC236}">
                  <a16:creationId xmlns:a16="http://schemas.microsoft.com/office/drawing/2014/main" id="{12F5C952-6961-9643-A0E0-7659AAB907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22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0</a:t>
              </a:r>
            </a:p>
          </p:txBody>
        </p:sp>
        <p:sp>
          <p:nvSpPr>
            <p:cNvPr id="108560" name="Rectangle 6">
              <a:extLst>
                <a:ext uri="{FF2B5EF4-FFF2-40B4-BE49-F238E27FC236}">
                  <a16:creationId xmlns:a16="http://schemas.microsoft.com/office/drawing/2014/main" id="{AEE3C080-BD52-0846-8BFB-CEE4769CF0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80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1</a:t>
              </a:r>
            </a:p>
          </p:txBody>
        </p:sp>
        <p:sp>
          <p:nvSpPr>
            <p:cNvPr id="108561" name="Rectangle 7">
              <a:extLst>
                <a:ext uri="{FF2B5EF4-FFF2-40B4-BE49-F238E27FC236}">
                  <a16:creationId xmlns:a16="http://schemas.microsoft.com/office/drawing/2014/main" id="{D86C5A80-09C1-714F-B91F-29F6BF3BF3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38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0</a:t>
              </a:r>
            </a:p>
          </p:txBody>
        </p:sp>
        <p:sp>
          <p:nvSpPr>
            <p:cNvPr id="108562" name="Rectangle 8">
              <a:extLst>
                <a:ext uri="{FF2B5EF4-FFF2-40B4-BE49-F238E27FC236}">
                  <a16:creationId xmlns:a16="http://schemas.microsoft.com/office/drawing/2014/main" id="{B3471207-9F1C-AB4D-A46C-2F0919394F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96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1</a:t>
              </a:r>
            </a:p>
          </p:txBody>
        </p:sp>
        <p:sp>
          <p:nvSpPr>
            <p:cNvPr id="108563" name="Rectangle 9">
              <a:extLst>
                <a:ext uri="{FF2B5EF4-FFF2-40B4-BE49-F238E27FC236}">
                  <a16:creationId xmlns:a16="http://schemas.microsoft.com/office/drawing/2014/main" id="{6302F526-EB6E-3443-8D2D-7FA313131E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1</a:t>
              </a:r>
            </a:p>
          </p:txBody>
        </p:sp>
        <p:sp>
          <p:nvSpPr>
            <p:cNvPr id="108564" name="Rectangle 10">
              <a:extLst>
                <a:ext uri="{FF2B5EF4-FFF2-40B4-BE49-F238E27FC236}">
                  <a16:creationId xmlns:a16="http://schemas.microsoft.com/office/drawing/2014/main" id="{776D96B3-9221-E140-BD7B-8EAB4F5E5B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912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0</a:t>
              </a:r>
            </a:p>
          </p:txBody>
        </p:sp>
        <p:sp>
          <p:nvSpPr>
            <p:cNvPr id="108565" name="Rectangle 11">
              <a:extLst>
                <a:ext uri="{FF2B5EF4-FFF2-40B4-BE49-F238E27FC236}">
                  <a16:creationId xmlns:a16="http://schemas.microsoft.com/office/drawing/2014/main" id="{44573B4F-5EC2-F04F-A62D-DC6A69006D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770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0</a:t>
              </a:r>
            </a:p>
          </p:txBody>
        </p:sp>
      </p:grpSp>
      <p:sp>
        <p:nvSpPr>
          <p:cNvPr id="108547" name="TextBox 8">
            <a:extLst>
              <a:ext uri="{FF2B5EF4-FFF2-40B4-BE49-F238E27FC236}">
                <a16:creationId xmlns:a16="http://schemas.microsoft.com/office/drawing/2014/main" id="{61D44D11-3673-BB41-B427-A4C04856EE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59676" y="2281238"/>
            <a:ext cx="4413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108548" name="TextBox 8">
            <a:extLst>
              <a:ext uri="{FF2B5EF4-FFF2-40B4-BE49-F238E27FC236}">
                <a16:creationId xmlns:a16="http://schemas.microsoft.com/office/drawing/2014/main" id="{D67E9AC4-2CCB-F645-B8A0-7B8CC8023CE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58001" y="2281238"/>
            <a:ext cx="4413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1</a:t>
            </a:r>
          </a:p>
        </p:txBody>
      </p:sp>
      <p:sp>
        <p:nvSpPr>
          <p:cNvPr id="108549" name="TextBox 8">
            <a:extLst>
              <a:ext uri="{FF2B5EF4-FFF2-40B4-BE49-F238E27FC236}">
                <a16:creationId xmlns:a16="http://schemas.microsoft.com/office/drawing/2014/main" id="{6AD2DDB1-F0C6-C441-9E85-D27A1BE8757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88076" y="2281238"/>
            <a:ext cx="4413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2</a:t>
            </a:r>
          </a:p>
        </p:txBody>
      </p:sp>
      <p:sp>
        <p:nvSpPr>
          <p:cNvPr id="108550" name="TextBox 8">
            <a:extLst>
              <a:ext uri="{FF2B5EF4-FFF2-40B4-BE49-F238E27FC236}">
                <a16:creationId xmlns:a16="http://schemas.microsoft.com/office/drawing/2014/main" id="{AA142D36-5987-8A46-BBFE-80D20AB81C0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86401" y="2281238"/>
            <a:ext cx="4413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3</a:t>
            </a:r>
          </a:p>
        </p:txBody>
      </p:sp>
      <p:sp>
        <p:nvSpPr>
          <p:cNvPr id="108551" name="TextBox 8">
            <a:extLst>
              <a:ext uri="{FF2B5EF4-FFF2-40B4-BE49-F238E27FC236}">
                <a16:creationId xmlns:a16="http://schemas.microsoft.com/office/drawing/2014/main" id="{E07E42E3-2A9E-9244-A014-2E3070C8772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16476" y="2281238"/>
            <a:ext cx="4413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4</a:t>
            </a:r>
          </a:p>
        </p:txBody>
      </p:sp>
      <p:sp>
        <p:nvSpPr>
          <p:cNvPr id="108552" name="TextBox 8">
            <a:extLst>
              <a:ext uri="{FF2B5EF4-FFF2-40B4-BE49-F238E27FC236}">
                <a16:creationId xmlns:a16="http://schemas.microsoft.com/office/drawing/2014/main" id="{CA5824F8-7CAA-E543-A2DA-61BAB98A5D6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14801" y="2281238"/>
            <a:ext cx="4413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5</a:t>
            </a:r>
          </a:p>
        </p:txBody>
      </p:sp>
      <p:sp>
        <p:nvSpPr>
          <p:cNvPr id="108553" name="TextBox 8">
            <a:extLst>
              <a:ext uri="{FF2B5EF4-FFF2-40B4-BE49-F238E27FC236}">
                <a16:creationId xmlns:a16="http://schemas.microsoft.com/office/drawing/2014/main" id="{A78C163A-54BF-8141-9A88-F95AE54ED50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44876" y="2281238"/>
            <a:ext cx="4413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6</a:t>
            </a:r>
          </a:p>
        </p:txBody>
      </p:sp>
      <p:sp>
        <p:nvSpPr>
          <p:cNvPr id="108554" name="TextBox 8">
            <a:extLst>
              <a:ext uri="{FF2B5EF4-FFF2-40B4-BE49-F238E27FC236}">
                <a16:creationId xmlns:a16="http://schemas.microsoft.com/office/drawing/2014/main" id="{2E84DEFD-2E5D-2244-A273-09C04A419F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90801" y="2209801"/>
            <a:ext cx="69691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sign</a:t>
            </a:r>
            <a:endParaRPr lang="en-US" altLang="en-US" b="0" baseline="30000">
              <a:solidFill>
                <a:srgbClr val="FF0000"/>
              </a:solidFill>
              <a:latin typeface="Times" pitchFamily="2" charset="0"/>
            </a:endParaRPr>
          </a:p>
        </p:txBody>
      </p:sp>
      <p:sp>
        <p:nvSpPr>
          <p:cNvPr id="108555" name="TextBox 19">
            <a:extLst>
              <a:ext uri="{FF2B5EF4-FFF2-40B4-BE49-F238E27FC236}">
                <a16:creationId xmlns:a16="http://schemas.microsoft.com/office/drawing/2014/main" id="{6C2ADCF0-4B09-8841-8329-79F618115B9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15400" y="2851151"/>
            <a:ext cx="742950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latin typeface="Times" pitchFamily="2" charset="0"/>
              </a:rPr>
              <a:t>+ 44</a:t>
            </a:r>
          </a:p>
        </p:txBody>
      </p:sp>
      <p:sp>
        <p:nvSpPr>
          <p:cNvPr id="108556" name="Right Brace 1">
            <a:extLst>
              <a:ext uri="{FF2B5EF4-FFF2-40B4-BE49-F238E27FC236}">
                <a16:creationId xmlns:a16="http://schemas.microsoft.com/office/drawing/2014/main" id="{BAEB2C35-D1A1-134F-ABCF-109C1A253A48}"/>
              </a:ext>
            </a:extLst>
          </p:cNvPr>
          <p:cNvSpPr>
            <a:spLocks/>
          </p:cNvSpPr>
          <p:nvPr/>
        </p:nvSpPr>
        <p:spPr bwMode="auto">
          <a:xfrm rot="5400000">
            <a:off x="5091906" y="851694"/>
            <a:ext cx="369888" cy="5676900"/>
          </a:xfrm>
          <a:prstGeom prst="rightBrace">
            <a:avLst>
              <a:gd name="adj1" fmla="val 28706"/>
              <a:gd name="adj2" fmla="val 50000"/>
            </a:avLst>
          </a:prstGeom>
          <a:noFill/>
          <a:ln w="254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08557" name="TextBox 40">
            <a:extLst>
              <a:ext uri="{FF2B5EF4-FFF2-40B4-BE49-F238E27FC236}">
                <a16:creationId xmlns:a16="http://schemas.microsoft.com/office/drawing/2014/main" id="{7100F572-1C6F-2448-B292-39C1F8E09ED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95600" y="4033838"/>
            <a:ext cx="490855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+ 44 in 1’s complement representation</a:t>
            </a:r>
          </a:p>
        </p:txBody>
      </p:sp>
    </p:spTree>
  </p:cSld>
  <p:clrMapOvr>
    <a:masterClrMapping/>
  </p:clrMapOvr>
  <p:transition/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7570" name="Rectangle 2">
            <a:extLst>
              <a:ext uri="{FF2B5EF4-FFF2-40B4-BE49-F238E27FC236}">
                <a16:creationId xmlns:a16="http://schemas.microsoft.com/office/drawing/2014/main" id="{53270098-E2C2-2E42-8AD7-DFE6A1FF1A6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190500"/>
            <a:ext cx="9144000" cy="1143000"/>
          </a:xfrm>
        </p:spPr>
        <p:txBody>
          <a:bodyPr/>
          <a:lstStyle/>
          <a:p>
            <a:pPr eaLnBrk="1" hangingPunct="1">
              <a:defRPr/>
            </a:pPr>
            <a:r>
              <a:rPr lang="en-US" dirty="0">
                <a:ea typeface="MS PGothic" panose="020B0600070205080204" pitchFamily="34" charset="-128"/>
              </a:rPr>
              <a:t>1’s Complement Representation</a:t>
            </a:r>
            <a:br>
              <a:rPr lang="en-US" dirty="0">
                <a:ea typeface="MS PGothic" panose="020B0600070205080204" pitchFamily="34" charset="-128"/>
              </a:rPr>
            </a:br>
            <a:r>
              <a:rPr lang="en-US" sz="3200" dirty="0">
                <a:ea typeface="MS PGothic" panose="020B0600070205080204" pitchFamily="34" charset="-128"/>
              </a:rPr>
              <a:t>(invert all the bits to negate the number)</a:t>
            </a:r>
            <a:endParaRPr lang="en-US" dirty="0">
              <a:ea typeface="MS PGothic" panose="020B0600070205080204" pitchFamily="34" charset="-128"/>
              <a:cs typeface="+mj-cs"/>
            </a:endParaRPr>
          </a:p>
        </p:txBody>
      </p:sp>
      <p:grpSp>
        <p:nvGrpSpPr>
          <p:cNvPr id="109570" name="Group 2">
            <a:extLst>
              <a:ext uri="{FF2B5EF4-FFF2-40B4-BE49-F238E27FC236}">
                <a16:creationId xmlns:a16="http://schemas.microsoft.com/office/drawing/2014/main" id="{701F2DC9-7BC8-2B4E-B544-3A7A52249433}"/>
              </a:ext>
            </a:extLst>
          </p:cNvPr>
          <p:cNvGrpSpPr>
            <a:grpSpLocks/>
          </p:cNvGrpSpPr>
          <p:nvPr/>
        </p:nvGrpSpPr>
        <p:grpSpPr bwMode="auto">
          <a:xfrm>
            <a:off x="2590800" y="2738438"/>
            <a:ext cx="5486400" cy="685800"/>
            <a:chOff x="1676400" y="3581400"/>
            <a:chExt cx="5486400" cy="685800"/>
          </a:xfrm>
        </p:grpSpPr>
        <p:sp>
          <p:nvSpPr>
            <p:cNvPr id="109598" name="Rectangle 1">
              <a:extLst>
                <a:ext uri="{FF2B5EF4-FFF2-40B4-BE49-F238E27FC236}">
                  <a16:creationId xmlns:a16="http://schemas.microsoft.com/office/drawing/2014/main" id="{09E93CFA-2575-A744-B8FC-38EDDF0EBA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64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0</a:t>
              </a:r>
            </a:p>
          </p:txBody>
        </p:sp>
        <p:sp>
          <p:nvSpPr>
            <p:cNvPr id="109599" name="Rectangle 5">
              <a:extLst>
                <a:ext uri="{FF2B5EF4-FFF2-40B4-BE49-F238E27FC236}">
                  <a16:creationId xmlns:a16="http://schemas.microsoft.com/office/drawing/2014/main" id="{6FB0DE1B-B653-7A4C-A766-344A669FBF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22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0</a:t>
              </a:r>
            </a:p>
          </p:txBody>
        </p:sp>
        <p:sp>
          <p:nvSpPr>
            <p:cNvPr id="109600" name="Rectangle 6">
              <a:extLst>
                <a:ext uri="{FF2B5EF4-FFF2-40B4-BE49-F238E27FC236}">
                  <a16:creationId xmlns:a16="http://schemas.microsoft.com/office/drawing/2014/main" id="{0E84BF3C-A95C-EE4C-828E-068583211E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80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1</a:t>
              </a:r>
            </a:p>
          </p:txBody>
        </p:sp>
        <p:sp>
          <p:nvSpPr>
            <p:cNvPr id="109601" name="Rectangle 7">
              <a:extLst>
                <a:ext uri="{FF2B5EF4-FFF2-40B4-BE49-F238E27FC236}">
                  <a16:creationId xmlns:a16="http://schemas.microsoft.com/office/drawing/2014/main" id="{B30DC377-ADC1-2C4C-A72C-BB83183A8E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38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0</a:t>
              </a:r>
            </a:p>
          </p:txBody>
        </p:sp>
        <p:sp>
          <p:nvSpPr>
            <p:cNvPr id="109602" name="Rectangle 8">
              <a:extLst>
                <a:ext uri="{FF2B5EF4-FFF2-40B4-BE49-F238E27FC236}">
                  <a16:creationId xmlns:a16="http://schemas.microsoft.com/office/drawing/2014/main" id="{69570A73-EBDE-3747-800E-FA8B28C8E5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96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1</a:t>
              </a:r>
            </a:p>
          </p:txBody>
        </p:sp>
        <p:sp>
          <p:nvSpPr>
            <p:cNvPr id="109603" name="Rectangle 9">
              <a:extLst>
                <a:ext uri="{FF2B5EF4-FFF2-40B4-BE49-F238E27FC236}">
                  <a16:creationId xmlns:a16="http://schemas.microsoft.com/office/drawing/2014/main" id="{DF2E8CB5-62C1-EB48-8D8F-A862751373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1</a:t>
              </a:r>
            </a:p>
          </p:txBody>
        </p:sp>
        <p:sp>
          <p:nvSpPr>
            <p:cNvPr id="109604" name="Rectangle 10">
              <a:extLst>
                <a:ext uri="{FF2B5EF4-FFF2-40B4-BE49-F238E27FC236}">
                  <a16:creationId xmlns:a16="http://schemas.microsoft.com/office/drawing/2014/main" id="{07C3E950-658A-F24F-86F4-91AC6FCD9A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912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0</a:t>
              </a:r>
            </a:p>
          </p:txBody>
        </p:sp>
        <p:sp>
          <p:nvSpPr>
            <p:cNvPr id="109605" name="Rectangle 11">
              <a:extLst>
                <a:ext uri="{FF2B5EF4-FFF2-40B4-BE49-F238E27FC236}">
                  <a16:creationId xmlns:a16="http://schemas.microsoft.com/office/drawing/2014/main" id="{8846CEDD-0642-4047-AE48-D5F5BE421A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770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0</a:t>
              </a:r>
            </a:p>
          </p:txBody>
        </p:sp>
      </p:grpSp>
      <p:sp>
        <p:nvSpPr>
          <p:cNvPr id="109571" name="TextBox 8">
            <a:extLst>
              <a:ext uri="{FF2B5EF4-FFF2-40B4-BE49-F238E27FC236}">
                <a16:creationId xmlns:a16="http://schemas.microsoft.com/office/drawing/2014/main" id="{AD4D9F2D-5775-BA48-90F3-22A53CFAAD5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59676" y="2281238"/>
            <a:ext cx="4413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109572" name="TextBox 8">
            <a:extLst>
              <a:ext uri="{FF2B5EF4-FFF2-40B4-BE49-F238E27FC236}">
                <a16:creationId xmlns:a16="http://schemas.microsoft.com/office/drawing/2014/main" id="{86C68657-4E1E-B449-995D-0F92019DFB4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58001" y="2281238"/>
            <a:ext cx="4413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1</a:t>
            </a:r>
          </a:p>
        </p:txBody>
      </p:sp>
      <p:sp>
        <p:nvSpPr>
          <p:cNvPr id="109573" name="TextBox 8">
            <a:extLst>
              <a:ext uri="{FF2B5EF4-FFF2-40B4-BE49-F238E27FC236}">
                <a16:creationId xmlns:a16="http://schemas.microsoft.com/office/drawing/2014/main" id="{402EB4BE-C8FC-0346-BA31-DA10212D2AA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88076" y="2281238"/>
            <a:ext cx="4413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2</a:t>
            </a:r>
          </a:p>
        </p:txBody>
      </p:sp>
      <p:sp>
        <p:nvSpPr>
          <p:cNvPr id="109574" name="TextBox 8">
            <a:extLst>
              <a:ext uri="{FF2B5EF4-FFF2-40B4-BE49-F238E27FC236}">
                <a16:creationId xmlns:a16="http://schemas.microsoft.com/office/drawing/2014/main" id="{A4A286DE-46EB-B84F-B826-92221067579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86401" y="2281238"/>
            <a:ext cx="4413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3</a:t>
            </a:r>
          </a:p>
        </p:txBody>
      </p:sp>
      <p:sp>
        <p:nvSpPr>
          <p:cNvPr id="109575" name="TextBox 8">
            <a:extLst>
              <a:ext uri="{FF2B5EF4-FFF2-40B4-BE49-F238E27FC236}">
                <a16:creationId xmlns:a16="http://schemas.microsoft.com/office/drawing/2014/main" id="{380A05A8-1898-5046-9C78-16FD964E012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16476" y="2281238"/>
            <a:ext cx="4413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4</a:t>
            </a:r>
          </a:p>
        </p:txBody>
      </p:sp>
      <p:sp>
        <p:nvSpPr>
          <p:cNvPr id="109576" name="TextBox 8">
            <a:extLst>
              <a:ext uri="{FF2B5EF4-FFF2-40B4-BE49-F238E27FC236}">
                <a16:creationId xmlns:a16="http://schemas.microsoft.com/office/drawing/2014/main" id="{A76618D1-22E5-AE47-8B61-3BB1E7E1458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14801" y="2281238"/>
            <a:ext cx="4413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5</a:t>
            </a:r>
          </a:p>
        </p:txBody>
      </p:sp>
      <p:sp>
        <p:nvSpPr>
          <p:cNvPr id="109577" name="TextBox 8">
            <a:extLst>
              <a:ext uri="{FF2B5EF4-FFF2-40B4-BE49-F238E27FC236}">
                <a16:creationId xmlns:a16="http://schemas.microsoft.com/office/drawing/2014/main" id="{DC709ABB-85CA-0C4D-A3C1-3F8454063DF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44876" y="2281238"/>
            <a:ext cx="4413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6</a:t>
            </a:r>
          </a:p>
        </p:txBody>
      </p:sp>
      <p:sp>
        <p:nvSpPr>
          <p:cNvPr id="109578" name="TextBox 8">
            <a:extLst>
              <a:ext uri="{FF2B5EF4-FFF2-40B4-BE49-F238E27FC236}">
                <a16:creationId xmlns:a16="http://schemas.microsoft.com/office/drawing/2014/main" id="{F84917B3-2988-7C46-9195-A2268846F3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90801" y="2209801"/>
            <a:ext cx="69691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sign</a:t>
            </a:r>
            <a:endParaRPr lang="en-US" altLang="en-US" b="0" baseline="30000">
              <a:solidFill>
                <a:srgbClr val="FF0000"/>
              </a:solidFill>
              <a:latin typeface="Times" pitchFamily="2" charset="0"/>
            </a:endParaRPr>
          </a:p>
        </p:txBody>
      </p:sp>
      <p:sp>
        <p:nvSpPr>
          <p:cNvPr id="109579" name="TextBox 19">
            <a:extLst>
              <a:ext uri="{FF2B5EF4-FFF2-40B4-BE49-F238E27FC236}">
                <a16:creationId xmlns:a16="http://schemas.microsoft.com/office/drawing/2014/main" id="{438BB9B9-4721-3749-AFFA-6B0BC486B69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15400" y="2851151"/>
            <a:ext cx="742950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latin typeface="Times" pitchFamily="2" charset="0"/>
              </a:rPr>
              <a:t>+ 44</a:t>
            </a:r>
          </a:p>
        </p:txBody>
      </p:sp>
      <p:grpSp>
        <p:nvGrpSpPr>
          <p:cNvPr id="109580" name="Group 2">
            <a:extLst>
              <a:ext uri="{FF2B5EF4-FFF2-40B4-BE49-F238E27FC236}">
                <a16:creationId xmlns:a16="http://schemas.microsoft.com/office/drawing/2014/main" id="{8F304997-0F34-044F-8FD6-AD74B83AD9E0}"/>
              </a:ext>
            </a:extLst>
          </p:cNvPr>
          <p:cNvGrpSpPr>
            <a:grpSpLocks/>
          </p:cNvGrpSpPr>
          <p:nvPr/>
        </p:nvGrpSpPr>
        <p:grpSpPr bwMode="auto">
          <a:xfrm>
            <a:off x="2590800" y="4724400"/>
            <a:ext cx="5486400" cy="685800"/>
            <a:chOff x="1676400" y="3581400"/>
            <a:chExt cx="5486400" cy="685800"/>
          </a:xfrm>
        </p:grpSpPr>
        <p:sp>
          <p:nvSpPr>
            <p:cNvPr id="109590" name="Rectangle 1">
              <a:extLst>
                <a:ext uri="{FF2B5EF4-FFF2-40B4-BE49-F238E27FC236}">
                  <a16:creationId xmlns:a16="http://schemas.microsoft.com/office/drawing/2014/main" id="{1777E0D9-5AD7-0847-8495-9091D0038A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64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1</a:t>
              </a:r>
            </a:p>
          </p:txBody>
        </p:sp>
        <p:sp>
          <p:nvSpPr>
            <p:cNvPr id="109591" name="Rectangle 5">
              <a:extLst>
                <a:ext uri="{FF2B5EF4-FFF2-40B4-BE49-F238E27FC236}">
                  <a16:creationId xmlns:a16="http://schemas.microsoft.com/office/drawing/2014/main" id="{E823CAC6-B9F0-144D-B7D3-CD3AE2C3A5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22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1</a:t>
              </a:r>
            </a:p>
          </p:txBody>
        </p:sp>
        <p:sp>
          <p:nvSpPr>
            <p:cNvPr id="109592" name="Rectangle 6">
              <a:extLst>
                <a:ext uri="{FF2B5EF4-FFF2-40B4-BE49-F238E27FC236}">
                  <a16:creationId xmlns:a16="http://schemas.microsoft.com/office/drawing/2014/main" id="{0E78D277-8801-934D-A4A4-66767B7A51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80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0</a:t>
              </a:r>
            </a:p>
          </p:txBody>
        </p:sp>
        <p:sp>
          <p:nvSpPr>
            <p:cNvPr id="109593" name="Rectangle 7">
              <a:extLst>
                <a:ext uri="{FF2B5EF4-FFF2-40B4-BE49-F238E27FC236}">
                  <a16:creationId xmlns:a16="http://schemas.microsoft.com/office/drawing/2014/main" id="{25F52EF1-49B0-CD4D-9405-AEECFB3997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38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1</a:t>
              </a:r>
            </a:p>
          </p:txBody>
        </p:sp>
        <p:sp>
          <p:nvSpPr>
            <p:cNvPr id="109594" name="Rectangle 8">
              <a:extLst>
                <a:ext uri="{FF2B5EF4-FFF2-40B4-BE49-F238E27FC236}">
                  <a16:creationId xmlns:a16="http://schemas.microsoft.com/office/drawing/2014/main" id="{5A3C3623-853D-F449-A191-4313B6FB27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96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0</a:t>
              </a:r>
            </a:p>
          </p:txBody>
        </p:sp>
        <p:sp>
          <p:nvSpPr>
            <p:cNvPr id="109595" name="Rectangle 9">
              <a:extLst>
                <a:ext uri="{FF2B5EF4-FFF2-40B4-BE49-F238E27FC236}">
                  <a16:creationId xmlns:a16="http://schemas.microsoft.com/office/drawing/2014/main" id="{3E1B00DD-1767-3F4A-9C0B-F798709D66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0</a:t>
              </a:r>
            </a:p>
          </p:txBody>
        </p:sp>
        <p:sp>
          <p:nvSpPr>
            <p:cNvPr id="109596" name="Rectangle 10">
              <a:extLst>
                <a:ext uri="{FF2B5EF4-FFF2-40B4-BE49-F238E27FC236}">
                  <a16:creationId xmlns:a16="http://schemas.microsoft.com/office/drawing/2014/main" id="{78F59E38-AE59-7A49-8E38-0FE60208CE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912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1</a:t>
              </a:r>
            </a:p>
          </p:txBody>
        </p:sp>
        <p:sp>
          <p:nvSpPr>
            <p:cNvPr id="109597" name="Rectangle 11">
              <a:extLst>
                <a:ext uri="{FF2B5EF4-FFF2-40B4-BE49-F238E27FC236}">
                  <a16:creationId xmlns:a16="http://schemas.microsoft.com/office/drawing/2014/main" id="{C03C310E-A3AB-9E49-9375-98ECA16D69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770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1</a:t>
              </a:r>
            </a:p>
          </p:txBody>
        </p:sp>
      </p:grpSp>
      <p:sp>
        <p:nvSpPr>
          <p:cNvPr id="109581" name="TextBox 8">
            <a:extLst>
              <a:ext uri="{FF2B5EF4-FFF2-40B4-BE49-F238E27FC236}">
                <a16:creationId xmlns:a16="http://schemas.microsoft.com/office/drawing/2014/main" id="{D127D4E7-3EB0-2749-ADCE-04DB194F91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59676" y="4267201"/>
            <a:ext cx="4413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109582" name="TextBox 8">
            <a:extLst>
              <a:ext uri="{FF2B5EF4-FFF2-40B4-BE49-F238E27FC236}">
                <a16:creationId xmlns:a16="http://schemas.microsoft.com/office/drawing/2014/main" id="{A427AEF6-4180-A84B-87EC-AA00BAD08F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58001" y="4267201"/>
            <a:ext cx="4413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1</a:t>
            </a:r>
          </a:p>
        </p:txBody>
      </p:sp>
      <p:sp>
        <p:nvSpPr>
          <p:cNvPr id="109583" name="TextBox 8">
            <a:extLst>
              <a:ext uri="{FF2B5EF4-FFF2-40B4-BE49-F238E27FC236}">
                <a16:creationId xmlns:a16="http://schemas.microsoft.com/office/drawing/2014/main" id="{9AED9C7F-17C8-1240-A8C7-A059E67987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88076" y="4267201"/>
            <a:ext cx="4413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2</a:t>
            </a:r>
          </a:p>
        </p:txBody>
      </p:sp>
      <p:sp>
        <p:nvSpPr>
          <p:cNvPr id="109584" name="TextBox 8">
            <a:extLst>
              <a:ext uri="{FF2B5EF4-FFF2-40B4-BE49-F238E27FC236}">
                <a16:creationId xmlns:a16="http://schemas.microsoft.com/office/drawing/2014/main" id="{FD13D936-98E9-8749-B5CF-710EE9FB938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86401" y="4267201"/>
            <a:ext cx="4413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3</a:t>
            </a:r>
          </a:p>
        </p:txBody>
      </p:sp>
      <p:sp>
        <p:nvSpPr>
          <p:cNvPr id="109585" name="TextBox 8">
            <a:extLst>
              <a:ext uri="{FF2B5EF4-FFF2-40B4-BE49-F238E27FC236}">
                <a16:creationId xmlns:a16="http://schemas.microsoft.com/office/drawing/2014/main" id="{089210BF-0020-BF46-90AA-5D0A9FF183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16476" y="4267201"/>
            <a:ext cx="4413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4</a:t>
            </a:r>
          </a:p>
        </p:txBody>
      </p:sp>
      <p:sp>
        <p:nvSpPr>
          <p:cNvPr id="109586" name="TextBox 8">
            <a:extLst>
              <a:ext uri="{FF2B5EF4-FFF2-40B4-BE49-F238E27FC236}">
                <a16:creationId xmlns:a16="http://schemas.microsoft.com/office/drawing/2014/main" id="{21683BBA-DBCD-0D41-9F26-575576AAF72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14801" y="4267201"/>
            <a:ext cx="4413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5</a:t>
            </a:r>
          </a:p>
        </p:txBody>
      </p:sp>
      <p:sp>
        <p:nvSpPr>
          <p:cNvPr id="109587" name="TextBox 8">
            <a:extLst>
              <a:ext uri="{FF2B5EF4-FFF2-40B4-BE49-F238E27FC236}">
                <a16:creationId xmlns:a16="http://schemas.microsoft.com/office/drawing/2014/main" id="{4744AD1E-E4F2-DB4D-8FC5-9D81EE57E24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44876" y="4267201"/>
            <a:ext cx="4413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6</a:t>
            </a:r>
          </a:p>
        </p:txBody>
      </p:sp>
      <p:sp>
        <p:nvSpPr>
          <p:cNvPr id="109588" name="TextBox 8">
            <a:extLst>
              <a:ext uri="{FF2B5EF4-FFF2-40B4-BE49-F238E27FC236}">
                <a16:creationId xmlns:a16="http://schemas.microsoft.com/office/drawing/2014/main" id="{135E6523-B44E-F644-80DE-303A238656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90801" y="4195763"/>
            <a:ext cx="69691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sign</a:t>
            </a:r>
            <a:endParaRPr lang="en-US" altLang="en-US" b="0" baseline="30000">
              <a:solidFill>
                <a:srgbClr val="FF0000"/>
              </a:solidFill>
              <a:latin typeface="Times" pitchFamily="2" charset="0"/>
            </a:endParaRPr>
          </a:p>
        </p:txBody>
      </p:sp>
      <p:sp>
        <p:nvSpPr>
          <p:cNvPr id="109589" name="TextBox 19">
            <a:extLst>
              <a:ext uri="{FF2B5EF4-FFF2-40B4-BE49-F238E27FC236}">
                <a16:creationId xmlns:a16="http://schemas.microsoft.com/office/drawing/2014/main" id="{C7E15628-7609-DC4A-A616-F8565E9B4C9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15401" y="4837114"/>
            <a:ext cx="671513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latin typeface="Times" pitchFamily="2" charset="0"/>
              </a:rPr>
              <a:t>- 44</a:t>
            </a:r>
          </a:p>
        </p:txBody>
      </p:sp>
    </p:spTree>
  </p:cSld>
  <p:clrMapOvr>
    <a:masterClrMapping/>
  </p:clrMapOvr>
  <p:transition/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7570" name="Rectangle 2">
            <a:extLst>
              <a:ext uri="{FF2B5EF4-FFF2-40B4-BE49-F238E27FC236}">
                <a16:creationId xmlns:a16="http://schemas.microsoft.com/office/drawing/2014/main" id="{53270098-E2C2-2E42-8AD7-DFE6A1FF1A6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190500"/>
            <a:ext cx="9144000" cy="1143000"/>
          </a:xfrm>
        </p:spPr>
        <p:txBody>
          <a:bodyPr/>
          <a:lstStyle/>
          <a:p>
            <a:pPr eaLnBrk="1" hangingPunct="1">
              <a:defRPr/>
            </a:pPr>
            <a:r>
              <a:rPr lang="en-US" dirty="0">
                <a:ea typeface="MS PGothic" panose="020B0600070205080204" pitchFamily="34" charset="-128"/>
              </a:rPr>
              <a:t>1’s Complement Representation</a:t>
            </a:r>
            <a:br>
              <a:rPr lang="en-US" dirty="0">
                <a:ea typeface="MS PGothic" panose="020B0600070205080204" pitchFamily="34" charset="-128"/>
              </a:rPr>
            </a:br>
            <a:r>
              <a:rPr lang="en-US" sz="3200" dirty="0">
                <a:ea typeface="MS PGothic" panose="020B0600070205080204" pitchFamily="34" charset="-128"/>
              </a:rPr>
              <a:t>(invert all the bits to negate the number)</a:t>
            </a:r>
            <a:endParaRPr lang="en-US" dirty="0">
              <a:ea typeface="MS PGothic" panose="020B0600070205080204" pitchFamily="34" charset="-128"/>
              <a:cs typeface="+mj-cs"/>
            </a:endParaRPr>
          </a:p>
        </p:txBody>
      </p:sp>
      <p:grpSp>
        <p:nvGrpSpPr>
          <p:cNvPr id="110594" name="Group 2">
            <a:extLst>
              <a:ext uri="{FF2B5EF4-FFF2-40B4-BE49-F238E27FC236}">
                <a16:creationId xmlns:a16="http://schemas.microsoft.com/office/drawing/2014/main" id="{2D30CC46-88CE-0040-867F-A957F84EB21E}"/>
              </a:ext>
            </a:extLst>
          </p:cNvPr>
          <p:cNvGrpSpPr>
            <a:grpSpLocks/>
          </p:cNvGrpSpPr>
          <p:nvPr/>
        </p:nvGrpSpPr>
        <p:grpSpPr bwMode="auto">
          <a:xfrm>
            <a:off x="2590800" y="2738438"/>
            <a:ext cx="5486400" cy="685800"/>
            <a:chOff x="1676400" y="3581400"/>
            <a:chExt cx="5486400" cy="685800"/>
          </a:xfrm>
        </p:grpSpPr>
        <p:sp>
          <p:nvSpPr>
            <p:cNvPr id="110626" name="Rectangle 1">
              <a:extLst>
                <a:ext uri="{FF2B5EF4-FFF2-40B4-BE49-F238E27FC236}">
                  <a16:creationId xmlns:a16="http://schemas.microsoft.com/office/drawing/2014/main" id="{19718556-A150-9848-861B-9C44C9FEDE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64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0</a:t>
              </a:r>
            </a:p>
          </p:txBody>
        </p:sp>
        <p:sp>
          <p:nvSpPr>
            <p:cNvPr id="110627" name="Rectangle 5">
              <a:extLst>
                <a:ext uri="{FF2B5EF4-FFF2-40B4-BE49-F238E27FC236}">
                  <a16:creationId xmlns:a16="http://schemas.microsoft.com/office/drawing/2014/main" id="{0F78D545-2138-D444-8B78-1FD520D745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22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0</a:t>
              </a:r>
            </a:p>
          </p:txBody>
        </p:sp>
        <p:sp>
          <p:nvSpPr>
            <p:cNvPr id="110628" name="Rectangle 6">
              <a:extLst>
                <a:ext uri="{FF2B5EF4-FFF2-40B4-BE49-F238E27FC236}">
                  <a16:creationId xmlns:a16="http://schemas.microsoft.com/office/drawing/2014/main" id="{F9902C22-8159-F44E-8552-D429693975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80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1</a:t>
              </a:r>
            </a:p>
          </p:txBody>
        </p:sp>
        <p:sp>
          <p:nvSpPr>
            <p:cNvPr id="110629" name="Rectangle 7">
              <a:extLst>
                <a:ext uri="{FF2B5EF4-FFF2-40B4-BE49-F238E27FC236}">
                  <a16:creationId xmlns:a16="http://schemas.microsoft.com/office/drawing/2014/main" id="{B8A1C87B-95DB-4D4A-B401-D7B2E41B52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38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0</a:t>
              </a:r>
            </a:p>
          </p:txBody>
        </p:sp>
        <p:sp>
          <p:nvSpPr>
            <p:cNvPr id="110630" name="Rectangle 8">
              <a:extLst>
                <a:ext uri="{FF2B5EF4-FFF2-40B4-BE49-F238E27FC236}">
                  <a16:creationId xmlns:a16="http://schemas.microsoft.com/office/drawing/2014/main" id="{E4DD6B28-A335-D547-8ADF-B6814F11BB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96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1</a:t>
              </a:r>
            </a:p>
          </p:txBody>
        </p:sp>
        <p:sp>
          <p:nvSpPr>
            <p:cNvPr id="110631" name="Rectangle 9">
              <a:extLst>
                <a:ext uri="{FF2B5EF4-FFF2-40B4-BE49-F238E27FC236}">
                  <a16:creationId xmlns:a16="http://schemas.microsoft.com/office/drawing/2014/main" id="{628CE993-8A3F-2C45-9CF8-95010EC99C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1</a:t>
              </a:r>
            </a:p>
          </p:txBody>
        </p:sp>
        <p:sp>
          <p:nvSpPr>
            <p:cNvPr id="110632" name="Rectangle 10">
              <a:extLst>
                <a:ext uri="{FF2B5EF4-FFF2-40B4-BE49-F238E27FC236}">
                  <a16:creationId xmlns:a16="http://schemas.microsoft.com/office/drawing/2014/main" id="{16ACE099-DD2A-9943-B4BD-437FF5BC73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912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0</a:t>
              </a:r>
            </a:p>
          </p:txBody>
        </p:sp>
        <p:sp>
          <p:nvSpPr>
            <p:cNvPr id="110633" name="Rectangle 11">
              <a:extLst>
                <a:ext uri="{FF2B5EF4-FFF2-40B4-BE49-F238E27FC236}">
                  <a16:creationId xmlns:a16="http://schemas.microsoft.com/office/drawing/2014/main" id="{EA562196-408F-B94D-932B-7E502437CF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770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0</a:t>
              </a:r>
            </a:p>
          </p:txBody>
        </p:sp>
      </p:grpSp>
      <p:sp>
        <p:nvSpPr>
          <p:cNvPr id="110595" name="TextBox 8">
            <a:extLst>
              <a:ext uri="{FF2B5EF4-FFF2-40B4-BE49-F238E27FC236}">
                <a16:creationId xmlns:a16="http://schemas.microsoft.com/office/drawing/2014/main" id="{C37A5D1D-5ED9-7C43-981B-407D0CDD92E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59676" y="2281238"/>
            <a:ext cx="4413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110596" name="TextBox 8">
            <a:extLst>
              <a:ext uri="{FF2B5EF4-FFF2-40B4-BE49-F238E27FC236}">
                <a16:creationId xmlns:a16="http://schemas.microsoft.com/office/drawing/2014/main" id="{36EB1557-45F1-5D48-8D8E-D9F3DE759C9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58001" y="2281238"/>
            <a:ext cx="4413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1</a:t>
            </a:r>
          </a:p>
        </p:txBody>
      </p:sp>
      <p:sp>
        <p:nvSpPr>
          <p:cNvPr id="110597" name="TextBox 8">
            <a:extLst>
              <a:ext uri="{FF2B5EF4-FFF2-40B4-BE49-F238E27FC236}">
                <a16:creationId xmlns:a16="http://schemas.microsoft.com/office/drawing/2014/main" id="{221E8A3C-6565-054C-99EA-CC35BE5F4C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88076" y="2281238"/>
            <a:ext cx="4413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2</a:t>
            </a:r>
          </a:p>
        </p:txBody>
      </p:sp>
      <p:sp>
        <p:nvSpPr>
          <p:cNvPr id="110598" name="TextBox 8">
            <a:extLst>
              <a:ext uri="{FF2B5EF4-FFF2-40B4-BE49-F238E27FC236}">
                <a16:creationId xmlns:a16="http://schemas.microsoft.com/office/drawing/2014/main" id="{38F70209-B4AF-6A4A-B5BA-2474767AF99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86401" y="2281238"/>
            <a:ext cx="4413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3</a:t>
            </a:r>
          </a:p>
        </p:txBody>
      </p:sp>
      <p:sp>
        <p:nvSpPr>
          <p:cNvPr id="110599" name="TextBox 8">
            <a:extLst>
              <a:ext uri="{FF2B5EF4-FFF2-40B4-BE49-F238E27FC236}">
                <a16:creationId xmlns:a16="http://schemas.microsoft.com/office/drawing/2014/main" id="{5716A645-E51A-5149-B2D6-1C711FF07C9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16476" y="2281238"/>
            <a:ext cx="4413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4</a:t>
            </a:r>
          </a:p>
        </p:txBody>
      </p:sp>
      <p:sp>
        <p:nvSpPr>
          <p:cNvPr id="110600" name="TextBox 8">
            <a:extLst>
              <a:ext uri="{FF2B5EF4-FFF2-40B4-BE49-F238E27FC236}">
                <a16:creationId xmlns:a16="http://schemas.microsoft.com/office/drawing/2014/main" id="{EA2DA46C-7A59-D147-B3BB-AD8824DAD3F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14801" y="2281238"/>
            <a:ext cx="4413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5</a:t>
            </a:r>
          </a:p>
        </p:txBody>
      </p:sp>
      <p:sp>
        <p:nvSpPr>
          <p:cNvPr id="110601" name="TextBox 8">
            <a:extLst>
              <a:ext uri="{FF2B5EF4-FFF2-40B4-BE49-F238E27FC236}">
                <a16:creationId xmlns:a16="http://schemas.microsoft.com/office/drawing/2014/main" id="{F6E2B5AB-4B5B-D141-8DAC-368C06C710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44876" y="2281238"/>
            <a:ext cx="4413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6</a:t>
            </a:r>
          </a:p>
        </p:txBody>
      </p:sp>
      <p:sp>
        <p:nvSpPr>
          <p:cNvPr id="110602" name="TextBox 8">
            <a:extLst>
              <a:ext uri="{FF2B5EF4-FFF2-40B4-BE49-F238E27FC236}">
                <a16:creationId xmlns:a16="http://schemas.microsoft.com/office/drawing/2014/main" id="{9C193D11-8FB1-AE46-9854-D827E4AF6A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90801" y="2209801"/>
            <a:ext cx="69691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sign</a:t>
            </a:r>
            <a:endParaRPr lang="en-US" altLang="en-US" b="0" baseline="30000">
              <a:solidFill>
                <a:srgbClr val="FF0000"/>
              </a:solidFill>
              <a:latin typeface="Times" pitchFamily="2" charset="0"/>
            </a:endParaRPr>
          </a:p>
        </p:txBody>
      </p:sp>
      <p:sp>
        <p:nvSpPr>
          <p:cNvPr id="110603" name="TextBox 19">
            <a:extLst>
              <a:ext uri="{FF2B5EF4-FFF2-40B4-BE49-F238E27FC236}">
                <a16:creationId xmlns:a16="http://schemas.microsoft.com/office/drawing/2014/main" id="{8241BF7B-BFBA-9343-B970-AA5DDF987AA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15400" y="2851151"/>
            <a:ext cx="742950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latin typeface="Times" pitchFamily="2" charset="0"/>
              </a:rPr>
              <a:t>+ 44</a:t>
            </a:r>
          </a:p>
        </p:txBody>
      </p:sp>
      <p:grpSp>
        <p:nvGrpSpPr>
          <p:cNvPr id="110604" name="Group 2">
            <a:extLst>
              <a:ext uri="{FF2B5EF4-FFF2-40B4-BE49-F238E27FC236}">
                <a16:creationId xmlns:a16="http://schemas.microsoft.com/office/drawing/2014/main" id="{EB0D4C29-E1CC-9243-BA35-17566A3C7FFC}"/>
              </a:ext>
            </a:extLst>
          </p:cNvPr>
          <p:cNvGrpSpPr>
            <a:grpSpLocks/>
          </p:cNvGrpSpPr>
          <p:nvPr/>
        </p:nvGrpSpPr>
        <p:grpSpPr bwMode="auto">
          <a:xfrm>
            <a:off x="2590800" y="4724400"/>
            <a:ext cx="5486400" cy="685800"/>
            <a:chOff x="1676400" y="3581400"/>
            <a:chExt cx="5486400" cy="685800"/>
          </a:xfrm>
        </p:grpSpPr>
        <p:sp>
          <p:nvSpPr>
            <p:cNvPr id="110618" name="Rectangle 1">
              <a:extLst>
                <a:ext uri="{FF2B5EF4-FFF2-40B4-BE49-F238E27FC236}">
                  <a16:creationId xmlns:a16="http://schemas.microsoft.com/office/drawing/2014/main" id="{7884FC57-1D7E-FA4A-9C32-4483D60BD5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64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1</a:t>
              </a:r>
            </a:p>
          </p:txBody>
        </p:sp>
        <p:sp>
          <p:nvSpPr>
            <p:cNvPr id="110619" name="Rectangle 5">
              <a:extLst>
                <a:ext uri="{FF2B5EF4-FFF2-40B4-BE49-F238E27FC236}">
                  <a16:creationId xmlns:a16="http://schemas.microsoft.com/office/drawing/2014/main" id="{144EA55F-EBD4-174C-B457-E6B651E3B0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22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1</a:t>
              </a:r>
            </a:p>
          </p:txBody>
        </p:sp>
        <p:sp>
          <p:nvSpPr>
            <p:cNvPr id="110620" name="Rectangle 6">
              <a:extLst>
                <a:ext uri="{FF2B5EF4-FFF2-40B4-BE49-F238E27FC236}">
                  <a16:creationId xmlns:a16="http://schemas.microsoft.com/office/drawing/2014/main" id="{99AAC54E-BAE0-8142-80B7-A78039E767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80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0</a:t>
              </a:r>
            </a:p>
          </p:txBody>
        </p:sp>
        <p:sp>
          <p:nvSpPr>
            <p:cNvPr id="110621" name="Rectangle 7">
              <a:extLst>
                <a:ext uri="{FF2B5EF4-FFF2-40B4-BE49-F238E27FC236}">
                  <a16:creationId xmlns:a16="http://schemas.microsoft.com/office/drawing/2014/main" id="{2B069092-68CE-524C-B937-F426775F99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38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1</a:t>
              </a:r>
            </a:p>
          </p:txBody>
        </p:sp>
        <p:sp>
          <p:nvSpPr>
            <p:cNvPr id="110622" name="Rectangle 8">
              <a:extLst>
                <a:ext uri="{FF2B5EF4-FFF2-40B4-BE49-F238E27FC236}">
                  <a16:creationId xmlns:a16="http://schemas.microsoft.com/office/drawing/2014/main" id="{35310CB5-0E88-0548-BDAE-F04473B8F7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96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0</a:t>
              </a:r>
            </a:p>
          </p:txBody>
        </p:sp>
        <p:sp>
          <p:nvSpPr>
            <p:cNvPr id="110623" name="Rectangle 9">
              <a:extLst>
                <a:ext uri="{FF2B5EF4-FFF2-40B4-BE49-F238E27FC236}">
                  <a16:creationId xmlns:a16="http://schemas.microsoft.com/office/drawing/2014/main" id="{6337C37A-74CA-4E45-8E3C-A401D137DE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0</a:t>
              </a:r>
            </a:p>
          </p:txBody>
        </p:sp>
        <p:sp>
          <p:nvSpPr>
            <p:cNvPr id="110624" name="Rectangle 10">
              <a:extLst>
                <a:ext uri="{FF2B5EF4-FFF2-40B4-BE49-F238E27FC236}">
                  <a16:creationId xmlns:a16="http://schemas.microsoft.com/office/drawing/2014/main" id="{DF8DD1C9-5D4F-7743-98C8-B8FA8F252E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912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1</a:t>
              </a:r>
            </a:p>
          </p:txBody>
        </p:sp>
        <p:sp>
          <p:nvSpPr>
            <p:cNvPr id="110625" name="Rectangle 11">
              <a:extLst>
                <a:ext uri="{FF2B5EF4-FFF2-40B4-BE49-F238E27FC236}">
                  <a16:creationId xmlns:a16="http://schemas.microsoft.com/office/drawing/2014/main" id="{B948E181-1175-404E-94BA-B2426B32C3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770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1</a:t>
              </a:r>
            </a:p>
          </p:txBody>
        </p:sp>
      </p:grpSp>
      <p:sp>
        <p:nvSpPr>
          <p:cNvPr id="110605" name="TextBox 8">
            <a:extLst>
              <a:ext uri="{FF2B5EF4-FFF2-40B4-BE49-F238E27FC236}">
                <a16:creationId xmlns:a16="http://schemas.microsoft.com/office/drawing/2014/main" id="{22E5069D-378C-024F-B3BE-E5EEFDEB6E9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59676" y="4267201"/>
            <a:ext cx="4413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110606" name="TextBox 8">
            <a:extLst>
              <a:ext uri="{FF2B5EF4-FFF2-40B4-BE49-F238E27FC236}">
                <a16:creationId xmlns:a16="http://schemas.microsoft.com/office/drawing/2014/main" id="{62BA92EE-BD70-7047-BE34-F6B05139FF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58001" y="4267201"/>
            <a:ext cx="4413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1</a:t>
            </a:r>
          </a:p>
        </p:txBody>
      </p:sp>
      <p:sp>
        <p:nvSpPr>
          <p:cNvPr id="110607" name="TextBox 8">
            <a:extLst>
              <a:ext uri="{FF2B5EF4-FFF2-40B4-BE49-F238E27FC236}">
                <a16:creationId xmlns:a16="http://schemas.microsoft.com/office/drawing/2014/main" id="{AC2447AC-5B3A-1441-BBE8-DFCC1ED836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88076" y="4267201"/>
            <a:ext cx="4413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2</a:t>
            </a:r>
          </a:p>
        </p:txBody>
      </p:sp>
      <p:sp>
        <p:nvSpPr>
          <p:cNvPr id="110608" name="TextBox 8">
            <a:extLst>
              <a:ext uri="{FF2B5EF4-FFF2-40B4-BE49-F238E27FC236}">
                <a16:creationId xmlns:a16="http://schemas.microsoft.com/office/drawing/2014/main" id="{A786DA80-C46F-8F4E-818A-EC7BBA9F97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86401" y="4267201"/>
            <a:ext cx="4413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3</a:t>
            </a:r>
          </a:p>
        </p:txBody>
      </p:sp>
      <p:sp>
        <p:nvSpPr>
          <p:cNvPr id="110609" name="TextBox 8">
            <a:extLst>
              <a:ext uri="{FF2B5EF4-FFF2-40B4-BE49-F238E27FC236}">
                <a16:creationId xmlns:a16="http://schemas.microsoft.com/office/drawing/2014/main" id="{14B3ED87-CADE-AB48-84AF-2DA0FF6F8F8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16476" y="4267201"/>
            <a:ext cx="4413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4</a:t>
            </a:r>
          </a:p>
        </p:txBody>
      </p:sp>
      <p:sp>
        <p:nvSpPr>
          <p:cNvPr id="110610" name="TextBox 8">
            <a:extLst>
              <a:ext uri="{FF2B5EF4-FFF2-40B4-BE49-F238E27FC236}">
                <a16:creationId xmlns:a16="http://schemas.microsoft.com/office/drawing/2014/main" id="{A8E2BFE7-1B82-5D41-AFBF-F2016D29D4A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14801" y="4267201"/>
            <a:ext cx="4413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5</a:t>
            </a:r>
          </a:p>
        </p:txBody>
      </p:sp>
      <p:sp>
        <p:nvSpPr>
          <p:cNvPr id="110611" name="TextBox 8">
            <a:extLst>
              <a:ext uri="{FF2B5EF4-FFF2-40B4-BE49-F238E27FC236}">
                <a16:creationId xmlns:a16="http://schemas.microsoft.com/office/drawing/2014/main" id="{5A0423C1-22E5-3D42-A129-D133287AFC1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44876" y="4267201"/>
            <a:ext cx="4413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6</a:t>
            </a:r>
          </a:p>
        </p:txBody>
      </p:sp>
      <p:sp>
        <p:nvSpPr>
          <p:cNvPr id="110612" name="TextBox 8">
            <a:extLst>
              <a:ext uri="{FF2B5EF4-FFF2-40B4-BE49-F238E27FC236}">
                <a16:creationId xmlns:a16="http://schemas.microsoft.com/office/drawing/2014/main" id="{D4F24723-B3FF-824B-A837-60DF1368678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90801" y="4195763"/>
            <a:ext cx="69691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sign</a:t>
            </a:r>
            <a:endParaRPr lang="en-US" altLang="en-US" b="0" baseline="30000">
              <a:solidFill>
                <a:srgbClr val="FF0000"/>
              </a:solidFill>
              <a:latin typeface="Times" pitchFamily="2" charset="0"/>
            </a:endParaRPr>
          </a:p>
        </p:txBody>
      </p:sp>
      <p:sp>
        <p:nvSpPr>
          <p:cNvPr id="110613" name="TextBox 19">
            <a:extLst>
              <a:ext uri="{FF2B5EF4-FFF2-40B4-BE49-F238E27FC236}">
                <a16:creationId xmlns:a16="http://schemas.microsoft.com/office/drawing/2014/main" id="{A7A9FCD3-7F37-AE4A-9F96-75F5B3C8A54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15401" y="4837114"/>
            <a:ext cx="671513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latin typeface="Times" pitchFamily="2" charset="0"/>
              </a:rPr>
              <a:t>- 44</a:t>
            </a:r>
          </a:p>
        </p:txBody>
      </p:sp>
      <p:sp>
        <p:nvSpPr>
          <p:cNvPr id="110614" name="Right Brace 1">
            <a:extLst>
              <a:ext uri="{FF2B5EF4-FFF2-40B4-BE49-F238E27FC236}">
                <a16:creationId xmlns:a16="http://schemas.microsoft.com/office/drawing/2014/main" id="{7EE0CB1B-AF67-C844-B5BB-608944A413C1}"/>
              </a:ext>
            </a:extLst>
          </p:cNvPr>
          <p:cNvSpPr>
            <a:spLocks/>
          </p:cNvSpPr>
          <p:nvPr/>
        </p:nvSpPr>
        <p:spPr bwMode="auto">
          <a:xfrm rot="5400000">
            <a:off x="2789238" y="5297488"/>
            <a:ext cx="201612" cy="633412"/>
          </a:xfrm>
          <a:prstGeom prst="rightBrace">
            <a:avLst>
              <a:gd name="adj1" fmla="val 28567"/>
              <a:gd name="adj2" fmla="val 50000"/>
            </a:avLst>
          </a:prstGeom>
          <a:noFill/>
          <a:ln w="254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10615" name="TextBox 8">
            <a:extLst>
              <a:ext uri="{FF2B5EF4-FFF2-40B4-BE49-F238E27FC236}">
                <a16:creationId xmlns:a16="http://schemas.microsoft.com/office/drawing/2014/main" id="{7266263D-935A-2340-A84E-CD6A280649F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13013" y="5708651"/>
            <a:ext cx="79375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solidFill>
                  <a:srgbClr val="FF0000"/>
                </a:solidFill>
                <a:latin typeface="Times" pitchFamily="2" charset="0"/>
              </a:rPr>
              <a:t>negative</a:t>
            </a:r>
            <a:endParaRPr lang="en-US" altLang="en-US" sz="1400" b="0" baseline="30000">
              <a:solidFill>
                <a:srgbClr val="FF0000"/>
              </a:solidFill>
              <a:latin typeface="Times" pitchFamily="2" charset="0"/>
            </a:endParaRPr>
          </a:p>
        </p:txBody>
      </p:sp>
      <p:sp>
        <p:nvSpPr>
          <p:cNvPr id="110616" name="Right Brace 1">
            <a:extLst>
              <a:ext uri="{FF2B5EF4-FFF2-40B4-BE49-F238E27FC236}">
                <a16:creationId xmlns:a16="http://schemas.microsoft.com/office/drawing/2014/main" id="{E8320CF8-E097-3848-8FF5-6BF49776D94E}"/>
              </a:ext>
            </a:extLst>
          </p:cNvPr>
          <p:cNvSpPr>
            <a:spLocks/>
          </p:cNvSpPr>
          <p:nvPr/>
        </p:nvSpPr>
        <p:spPr bwMode="auto">
          <a:xfrm rot="5400000">
            <a:off x="2820194" y="3283744"/>
            <a:ext cx="201612" cy="635000"/>
          </a:xfrm>
          <a:prstGeom prst="rightBrace">
            <a:avLst>
              <a:gd name="adj1" fmla="val 28638"/>
              <a:gd name="adj2" fmla="val 50000"/>
            </a:avLst>
          </a:prstGeom>
          <a:noFill/>
          <a:ln w="254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10617" name="TextBox 8">
            <a:extLst>
              <a:ext uri="{FF2B5EF4-FFF2-40B4-BE49-F238E27FC236}">
                <a16:creationId xmlns:a16="http://schemas.microsoft.com/office/drawing/2014/main" id="{87E098D4-9D53-5E4B-92B2-3A1C0DA1FB9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43176" y="3695701"/>
            <a:ext cx="754063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solidFill>
                  <a:srgbClr val="FF0000"/>
                </a:solidFill>
                <a:latin typeface="Times" pitchFamily="2" charset="0"/>
              </a:rPr>
              <a:t>positive</a:t>
            </a:r>
            <a:endParaRPr lang="en-US" altLang="en-US" sz="1400" b="0" baseline="30000">
              <a:solidFill>
                <a:srgbClr val="FF0000"/>
              </a:solidFill>
              <a:latin typeface="Times" pitchFamily="2" charset="0"/>
            </a:endParaRPr>
          </a:p>
        </p:txBody>
      </p:sp>
    </p:spTree>
  </p:cSld>
  <p:clrMapOvr>
    <a:masterClrMapping/>
  </p:clrMapOvr>
  <p:transition/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7" name="Title 1">
            <a:extLst>
              <a:ext uri="{FF2B5EF4-FFF2-40B4-BE49-F238E27FC236}">
                <a16:creationId xmlns:a16="http://schemas.microsoft.com/office/drawing/2014/main" id="{31C66A97-40F2-F64F-AA01-4FB78E649C01}"/>
              </a:ext>
            </a:extLst>
          </p:cNvPr>
          <p:cNvSpPr txBox="1">
            <a:spLocks/>
          </p:cNvSpPr>
          <p:nvPr/>
        </p:nvSpPr>
        <p:spPr bwMode="auto">
          <a:xfrm>
            <a:off x="914400" y="2971800"/>
            <a:ext cx="9144000" cy="838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Important Clarificaiton</a:t>
            </a:r>
          </a:p>
        </p:txBody>
      </p:sp>
    </p:spTree>
  </p:cSld>
  <p:clrMapOvr>
    <a:masterClrMapping/>
  </p:clrMapOvr>
  <p:transition/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7570" name="Rectangle 2">
            <a:extLst>
              <a:ext uri="{FF2B5EF4-FFF2-40B4-BE49-F238E27FC236}">
                <a16:creationId xmlns:a16="http://schemas.microsoft.com/office/drawing/2014/main" id="{53270098-E2C2-2E42-8AD7-DFE6A1FF1A6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190500"/>
            <a:ext cx="9144000" cy="1143000"/>
          </a:xfrm>
        </p:spPr>
        <p:txBody>
          <a:bodyPr/>
          <a:lstStyle/>
          <a:p>
            <a:pPr eaLnBrk="1" hangingPunct="1">
              <a:defRPr/>
            </a:pPr>
            <a:r>
              <a:rPr lang="en-US" dirty="0">
                <a:ea typeface="MS PGothic" panose="020B0600070205080204" pitchFamily="34" charset="-128"/>
              </a:rPr>
              <a:t>1’s Complement Representation</a:t>
            </a:r>
            <a:br>
              <a:rPr lang="en-US" dirty="0">
                <a:ea typeface="MS PGothic" panose="020B0600070205080204" pitchFamily="34" charset="-128"/>
              </a:rPr>
            </a:br>
            <a:r>
              <a:rPr lang="en-US" sz="3200" dirty="0">
                <a:ea typeface="MS PGothic" panose="020B0600070205080204" pitchFamily="34" charset="-128"/>
              </a:rPr>
              <a:t>(invert all the bits to negate the number)</a:t>
            </a:r>
            <a:endParaRPr lang="en-US" dirty="0">
              <a:ea typeface="MS PGothic" panose="020B0600070205080204" pitchFamily="34" charset="-128"/>
              <a:cs typeface="+mj-cs"/>
            </a:endParaRPr>
          </a:p>
        </p:txBody>
      </p:sp>
      <p:grpSp>
        <p:nvGrpSpPr>
          <p:cNvPr id="111618" name="Group 2">
            <a:extLst>
              <a:ext uri="{FF2B5EF4-FFF2-40B4-BE49-F238E27FC236}">
                <a16:creationId xmlns:a16="http://schemas.microsoft.com/office/drawing/2014/main" id="{3E805DC4-7EF1-E648-9A1F-4D4841A820EB}"/>
              </a:ext>
            </a:extLst>
          </p:cNvPr>
          <p:cNvGrpSpPr>
            <a:grpSpLocks/>
          </p:cNvGrpSpPr>
          <p:nvPr/>
        </p:nvGrpSpPr>
        <p:grpSpPr bwMode="auto">
          <a:xfrm>
            <a:off x="2590800" y="2738438"/>
            <a:ext cx="5486400" cy="685800"/>
            <a:chOff x="1676400" y="3581400"/>
            <a:chExt cx="5486400" cy="685800"/>
          </a:xfrm>
        </p:grpSpPr>
        <p:sp>
          <p:nvSpPr>
            <p:cNvPr id="111648" name="Rectangle 1">
              <a:extLst>
                <a:ext uri="{FF2B5EF4-FFF2-40B4-BE49-F238E27FC236}">
                  <a16:creationId xmlns:a16="http://schemas.microsoft.com/office/drawing/2014/main" id="{DD755B2D-7022-FB47-87F0-B3F7F3C70C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64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0</a:t>
              </a:r>
            </a:p>
          </p:txBody>
        </p:sp>
        <p:sp>
          <p:nvSpPr>
            <p:cNvPr id="111649" name="Rectangle 5">
              <a:extLst>
                <a:ext uri="{FF2B5EF4-FFF2-40B4-BE49-F238E27FC236}">
                  <a16:creationId xmlns:a16="http://schemas.microsoft.com/office/drawing/2014/main" id="{035967AB-43D2-9E4E-9226-E48A28FCB7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22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0</a:t>
              </a:r>
            </a:p>
          </p:txBody>
        </p:sp>
        <p:sp>
          <p:nvSpPr>
            <p:cNvPr id="111650" name="Rectangle 6">
              <a:extLst>
                <a:ext uri="{FF2B5EF4-FFF2-40B4-BE49-F238E27FC236}">
                  <a16:creationId xmlns:a16="http://schemas.microsoft.com/office/drawing/2014/main" id="{B77DF773-D62C-0D45-A668-7556453ACD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80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1</a:t>
              </a:r>
            </a:p>
          </p:txBody>
        </p:sp>
        <p:sp>
          <p:nvSpPr>
            <p:cNvPr id="111651" name="Rectangle 7">
              <a:extLst>
                <a:ext uri="{FF2B5EF4-FFF2-40B4-BE49-F238E27FC236}">
                  <a16:creationId xmlns:a16="http://schemas.microsoft.com/office/drawing/2014/main" id="{AE6BB2F0-1126-6040-BB48-EFC31B4965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38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0</a:t>
              </a:r>
            </a:p>
          </p:txBody>
        </p:sp>
        <p:sp>
          <p:nvSpPr>
            <p:cNvPr id="111652" name="Rectangle 8">
              <a:extLst>
                <a:ext uri="{FF2B5EF4-FFF2-40B4-BE49-F238E27FC236}">
                  <a16:creationId xmlns:a16="http://schemas.microsoft.com/office/drawing/2014/main" id="{CBB82BC8-F9B2-1741-8641-425301E104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96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1</a:t>
              </a:r>
            </a:p>
          </p:txBody>
        </p:sp>
        <p:sp>
          <p:nvSpPr>
            <p:cNvPr id="111653" name="Rectangle 9">
              <a:extLst>
                <a:ext uri="{FF2B5EF4-FFF2-40B4-BE49-F238E27FC236}">
                  <a16:creationId xmlns:a16="http://schemas.microsoft.com/office/drawing/2014/main" id="{892B0315-3DCA-504C-A477-EA49CD3475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1</a:t>
              </a:r>
            </a:p>
          </p:txBody>
        </p:sp>
        <p:sp>
          <p:nvSpPr>
            <p:cNvPr id="111654" name="Rectangle 10">
              <a:extLst>
                <a:ext uri="{FF2B5EF4-FFF2-40B4-BE49-F238E27FC236}">
                  <a16:creationId xmlns:a16="http://schemas.microsoft.com/office/drawing/2014/main" id="{06BB298D-91CC-F244-9ACE-59568CA85A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912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0</a:t>
              </a:r>
            </a:p>
          </p:txBody>
        </p:sp>
        <p:sp>
          <p:nvSpPr>
            <p:cNvPr id="111655" name="Rectangle 11">
              <a:extLst>
                <a:ext uri="{FF2B5EF4-FFF2-40B4-BE49-F238E27FC236}">
                  <a16:creationId xmlns:a16="http://schemas.microsoft.com/office/drawing/2014/main" id="{A7B53D2B-CF5E-9B42-8BC8-A2709818C0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770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0</a:t>
              </a:r>
            </a:p>
          </p:txBody>
        </p:sp>
      </p:grpSp>
      <p:sp>
        <p:nvSpPr>
          <p:cNvPr id="111619" name="TextBox 8">
            <a:extLst>
              <a:ext uri="{FF2B5EF4-FFF2-40B4-BE49-F238E27FC236}">
                <a16:creationId xmlns:a16="http://schemas.microsoft.com/office/drawing/2014/main" id="{BC0769F2-AEA8-2049-9E49-FA229A745F6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59676" y="2281238"/>
            <a:ext cx="4413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111620" name="TextBox 8">
            <a:extLst>
              <a:ext uri="{FF2B5EF4-FFF2-40B4-BE49-F238E27FC236}">
                <a16:creationId xmlns:a16="http://schemas.microsoft.com/office/drawing/2014/main" id="{C3788079-B9C2-D34A-B9B3-110633C8B0A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58001" y="2281238"/>
            <a:ext cx="4413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1</a:t>
            </a:r>
          </a:p>
        </p:txBody>
      </p:sp>
      <p:sp>
        <p:nvSpPr>
          <p:cNvPr id="111621" name="TextBox 8">
            <a:extLst>
              <a:ext uri="{FF2B5EF4-FFF2-40B4-BE49-F238E27FC236}">
                <a16:creationId xmlns:a16="http://schemas.microsoft.com/office/drawing/2014/main" id="{24947629-E3D5-AF46-947E-FA7B5D91D7F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88076" y="2281238"/>
            <a:ext cx="4413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2</a:t>
            </a:r>
          </a:p>
        </p:txBody>
      </p:sp>
      <p:sp>
        <p:nvSpPr>
          <p:cNvPr id="111622" name="TextBox 8">
            <a:extLst>
              <a:ext uri="{FF2B5EF4-FFF2-40B4-BE49-F238E27FC236}">
                <a16:creationId xmlns:a16="http://schemas.microsoft.com/office/drawing/2014/main" id="{69E13AEE-5760-234A-8AA4-F4AFDB9FFE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86401" y="2281238"/>
            <a:ext cx="4413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3</a:t>
            </a:r>
          </a:p>
        </p:txBody>
      </p:sp>
      <p:sp>
        <p:nvSpPr>
          <p:cNvPr id="111623" name="TextBox 8">
            <a:extLst>
              <a:ext uri="{FF2B5EF4-FFF2-40B4-BE49-F238E27FC236}">
                <a16:creationId xmlns:a16="http://schemas.microsoft.com/office/drawing/2014/main" id="{A2E2783C-5DCB-B245-905D-65D5EB3FB58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16476" y="2281238"/>
            <a:ext cx="4413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4</a:t>
            </a:r>
          </a:p>
        </p:txBody>
      </p:sp>
      <p:sp>
        <p:nvSpPr>
          <p:cNvPr id="111624" name="TextBox 8">
            <a:extLst>
              <a:ext uri="{FF2B5EF4-FFF2-40B4-BE49-F238E27FC236}">
                <a16:creationId xmlns:a16="http://schemas.microsoft.com/office/drawing/2014/main" id="{09067789-6BE0-FD4D-9D4A-4E347D01F1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14801" y="2281238"/>
            <a:ext cx="4413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5</a:t>
            </a:r>
          </a:p>
        </p:txBody>
      </p:sp>
      <p:sp>
        <p:nvSpPr>
          <p:cNvPr id="111625" name="TextBox 8">
            <a:extLst>
              <a:ext uri="{FF2B5EF4-FFF2-40B4-BE49-F238E27FC236}">
                <a16:creationId xmlns:a16="http://schemas.microsoft.com/office/drawing/2014/main" id="{A1B5B64E-9AF6-AA43-B3FF-EB04200EA76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44876" y="2281238"/>
            <a:ext cx="4413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6</a:t>
            </a:r>
          </a:p>
        </p:txBody>
      </p:sp>
      <p:sp>
        <p:nvSpPr>
          <p:cNvPr id="111626" name="TextBox 8">
            <a:extLst>
              <a:ext uri="{FF2B5EF4-FFF2-40B4-BE49-F238E27FC236}">
                <a16:creationId xmlns:a16="http://schemas.microsoft.com/office/drawing/2014/main" id="{89521116-E15A-7149-AE92-A62121E0CF7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90801" y="2209801"/>
            <a:ext cx="69691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sign</a:t>
            </a:r>
            <a:endParaRPr lang="en-US" altLang="en-US" b="0" baseline="30000">
              <a:solidFill>
                <a:srgbClr val="FF0000"/>
              </a:solidFill>
              <a:latin typeface="Times" pitchFamily="2" charset="0"/>
            </a:endParaRPr>
          </a:p>
        </p:txBody>
      </p:sp>
      <p:sp>
        <p:nvSpPr>
          <p:cNvPr id="111627" name="TextBox 19">
            <a:extLst>
              <a:ext uri="{FF2B5EF4-FFF2-40B4-BE49-F238E27FC236}">
                <a16:creationId xmlns:a16="http://schemas.microsoft.com/office/drawing/2014/main" id="{D07549BE-A817-4948-8944-33BAFC30DAC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15400" y="2851151"/>
            <a:ext cx="742950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latin typeface="Times" pitchFamily="2" charset="0"/>
              </a:rPr>
              <a:t>+ 44</a:t>
            </a:r>
          </a:p>
        </p:txBody>
      </p:sp>
      <p:grpSp>
        <p:nvGrpSpPr>
          <p:cNvPr id="111628" name="Group 2">
            <a:extLst>
              <a:ext uri="{FF2B5EF4-FFF2-40B4-BE49-F238E27FC236}">
                <a16:creationId xmlns:a16="http://schemas.microsoft.com/office/drawing/2014/main" id="{5F90F43A-2F75-5340-9861-329D27836A90}"/>
              </a:ext>
            </a:extLst>
          </p:cNvPr>
          <p:cNvGrpSpPr>
            <a:grpSpLocks/>
          </p:cNvGrpSpPr>
          <p:nvPr/>
        </p:nvGrpSpPr>
        <p:grpSpPr bwMode="auto">
          <a:xfrm>
            <a:off x="2590800" y="4724400"/>
            <a:ext cx="5486400" cy="685800"/>
            <a:chOff x="1676400" y="3581400"/>
            <a:chExt cx="5486400" cy="685800"/>
          </a:xfrm>
        </p:grpSpPr>
        <p:sp>
          <p:nvSpPr>
            <p:cNvPr id="111640" name="Rectangle 1">
              <a:extLst>
                <a:ext uri="{FF2B5EF4-FFF2-40B4-BE49-F238E27FC236}">
                  <a16:creationId xmlns:a16="http://schemas.microsoft.com/office/drawing/2014/main" id="{0F72158B-7ABF-DE41-BA93-896629E0A0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64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1</a:t>
              </a:r>
            </a:p>
          </p:txBody>
        </p:sp>
        <p:sp>
          <p:nvSpPr>
            <p:cNvPr id="111641" name="Rectangle 5">
              <a:extLst>
                <a:ext uri="{FF2B5EF4-FFF2-40B4-BE49-F238E27FC236}">
                  <a16:creationId xmlns:a16="http://schemas.microsoft.com/office/drawing/2014/main" id="{42A0B958-5C49-DD4E-B03B-4DD8FB1EF7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22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1</a:t>
              </a:r>
            </a:p>
          </p:txBody>
        </p:sp>
        <p:sp>
          <p:nvSpPr>
            <p:cNvPr id="111642" name="Rectangle 6">
              <a:extLst>
                <a:ext uri="{FF2B5EF4-FFF2-40B4-BE49-F238E27FC236}">
                  <a16:creationId xmlns:a16="http://schemas.microsoft.com/office/drawing/2014/main" id="{7CB8D072-B7F8-1540-B875-3870954312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80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0</a:t>
              </a:r>
            </a:p>
          </p:txBody>
        </p:sp>
        <p:sp>
          <p:nvSpPr>
            <p:cNvPr id="111643" name="Rectangle 7">
              <a:extLst>
                <a:ext uri="{FF2B5EF4-FFF2-40B4-BE49-F238E27FC236}">
                  <a16:creationId xmlns:a16="http://schemas.microsoft.com/office/drawing/2014/main" id="{0F81386C-EBA2-3940-B54A-D220EDDDC4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38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1</a:t>
              </a:r>
            </a:p>
          </p:txBody>
        </p:sp>
        <p:sp>
          <p:nvSpPr>
            <p:cNvPr id="111644" name="Rectangle 8">
              <a:extLst>
                <a:ext uri="{FF2B5EF4-FFF2-40B4-BE49-F238E27FC236}">
                  <a16:creationId xmlns:a16="http://schemas.microsoft.com/office/drawing/2014/main" id="{DFFA2E9E-1254-CB41-A232-2789D4849F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96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0</a:t>
              </a:r>
            </a:p>
          </p:txBody>
        </p:sp>
        <p:sp>
          <p:nvSpPr>
            <p:cNvPr id="111645" name="Rectangle 9">
              <a:extLst>
                <a:ext uri="{FF2B5EF4-FFF2-40B4-BE49-F238E27FC236}">
                  <a16:creationId xmlns:a16="http://schemas.microsoft.com/office/drawing/2014/main" id="{2D3F97EB-0CDD-0449-9D66-3231166080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0</a:t>
              </a:r>
            </a:p>
          </p:txBody>
        </p:sp>
        <p:sp>
          <p:nvSpPr>
            <p:cNvPr id="111646" name="Rectangle 10">
              <a:extLst>
                <a:ext uri="{FF2B5EF4-FFF2-40B4-BE49-F238E27FC236}">
                  <a16:creationId xmlns:a16="http://schemas.microsoft.com/office/drawing/2014/main" id="{D83DDAB0-D9C4-944A-AFB1-5A7C32D4EA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912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1</a:t>
              </a:r>
            </a:p>
          </p:txBody>
        </p:sp>
        <p:sp>
          <p:nvSpPr>
            <p:cNvPr id="111647" name="Rectangle 11">
              <a:extLst>
                <a:ext uri="{FF2B5EF4-FFF2-40B4-BE49-F238E27FC236}">
                  <a16:creationId xmlns:a16="http://schemas.microsoft.com/office/drawing/2014/main" id="{F43FF125-6E31-CB44-A9B5-4D57189C93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770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1</a:t>
              </a:r>
            </a:p>
          </p:txBody>
        </p:sp>
      </p:grpSp>
      <p:sp>
        <p:nvSpPr>
          <p:cNvPr id="111629" name="TextBox 8">
            <a:extLst>
              <a:ext uri="{FF2B5EF4-FFF2-40B4-BE49-F238E27FC236}">
                <a16:creationId xmlns:a16="http://schemas.microsoft.com/office/drawing/2014/main" id="{A0E0B386-9FBB-3949-A9F9-27B4A1DA9FE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59676" y="4267201"/>
            <a:ext cx="4413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111630" name="TextBox 8">
            <a:extLst>
              <a:ext uri="{FF2B5EF4-FFF2-40B4-BE49-F238E27FC236}">
                <a16:creationId xmlns:a16="http://schemas.microsoft.com/office/drawing/2014/main" id="{B8DE2DFC-68F5-6D4D-96D6-A4075EFA435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58001" y="4267201"/>
            <a:ext cx="4413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1</a:t>
            </a:r>
          </a:p>
        </p:txBody>
      </p:sp>
      <p:sp>
        <p:nvSpPr>
          <p:cNvPr id="111631" name="TextBox 8">
            <a:extLst>
              <a:ext uri="{FF2B5EF4-FFF2-40B4-BE49-F238E27FC236}">
                <a16:creationId xmlns:a16="http://schemas.microsoft.com/office/drawing/2014/main" id="{F2BFF268-9799-3F43-8A1E-1B1DE792D5A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88076" y="4267201"/>
            <a:ext cx="4413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2</a:t>
            </a:r>
          </a:p>
        </p:txBody>
      </p:sp>
      <p:sp>
        <p:nvSpPr>
          <p:cNvPr id="111632" name="TextBox 8">
            <a:extLst>
              <a:ext uri="{FF2B5EF4-FFF2-40B4-BE49-F238E27FC236}">
                <a16:creationId xmlns:a16="http://schemas.microsoft.com/office/drawing/2014/main" id="{2084AE33-73A6-9D45-8871-E20449810D6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86401" y="4267201"/>
            <a:ext cx="4413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3</a:t>
            </a:r>
          </a:p>
        </p:txBody>
      </p:sp>
      <p:sp>
        <p:nvSpPr>
          <p:cNvPr id="111633" name="TextBox 8">
            <a:extLst>
              <a:ext uri="{FF2B5EF4-FFF2-40B4-BE49-F238E27FC236}">
                <a16:creationId xmlns:a16="http://schemas.microsoft.com/office/drawing/2014/main" id="{CE46F602-D979-9749-9F09-B0A753EACCD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16476" y="4267201"/>
            <a:ext cx="4413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4</a:t>
            </a:r>
          </a:p>
        </p:txBody>
      </p:sp>
      <p:sp>
        <p:nvSpPr>
          <p:cNvPr id="111634" name="TextBox 8">
            <a:extLst>
              <a:ext uri="{FF2B5EF4-FFF2-40B4-BE49-F238E27FC236}">
                <a16:creationId xmlns:a16="http://schemas.microsoft.com/office/drawing/2014/main" id="{F29682EA-75BE-EB4D-AE40-05979E536D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14801" y="4267201"/>
            <a:ext cx="4413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5</a:t>
            </a:r>
          </a:p>
        </p:txBody>
      </p:sp>
      <p:sp>
        <p:nvSpPr>
          <p:cNvPr id="111635" name="TextBox 8">
            <a:extLst>
              <a:ext uri="{FF2B5EF4-FFF2-40B4-BE49-F238E27FC236}">
                <a16:creationId xmlns:a16="http://schemas.microsoft.com/office/drawing/2014/main" id="{F1DB4108-F271-7044-A70F-96D49085680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44876" y="4267201"/>
            <a:ext cx="4413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6</a:t>
            </a:r>
          </a:p>
        </p:txBody>
      </p:sp>
      <p:sp>
        <p:nvSpPr>
          <p:cNvPr id="111636" name="TextBox 8">
            <a:extLst>
              <a:ext uri="{FF2B5EF4-FFF2-40B4-BE49-F238E27FC236}">
                <a16:creationId xmlns:a16="http://schemas.microsoft.com/office/drawing/2014/main" id="{12A5EC8B-2D0B-3044-9051-B88B519A764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90801" y="4195763"/>
            <a:ext cx="69691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sign</a:t>
            </a:r>
            <a:endParaRPr lang="en-US" altLang="en-US" b="0" baseline="30000">
              <a:solidFill>
                <a:srgbClr val="FF0000"/>
              </a:solidFill>
              <a:latin typeface="Times" pitchFamily="2" charset="0"/>
            </a:endParaRPr>
          </a:p>
        </p:txBody>
      </p:sp>
      <p:sp>
        <p:nvSpPr>
          <p:cNvPr id="111637" name="TextBox 19">
            <a:extLst>
              <a:ext uri="{FF2B5EF4-FFF2-40B4-BE49-F238E27FC236}">
                <a16:creationId xmlns:a16="http://schemas.microsoft.com/office/drawing/2014/main" id="{35352037-C22E-D843-A870-FAD8DA899CF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15401" y="4837114"/>
            <a:ext cx="671513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latin typeface="Times" pitchFamily="2" charset="0"/>
              </a:rPr>
              <a:t>- 44</a:t>
            </a:r>
          </a:p>
        </p:txBody>
      </p:sp>
      <p:sp>
        <p:nvSpPr>
          <p:cNvPr id="111638" name="Right Brace 1">
            <a:extLst>
              <a:ext uri="{FF2B5EF4-FFF2-40B4-BE49-F238E27FC236}">
                <a16:creationId xmlns:a16="http://schemas.microsoft.com/office/drawing/2014/main" id="{0CB7754E-3294-CC46-BF20-B8D79832D678}"/>
              </a:ext>
            </a:extLst>
          </p:cNvPr>
          <p:cNvSpPr>
            <a:spLocks/>
          </p:cNvSpPr>
          <p:nvPr/>
        </p:nvSpPr>
        <p:spPr bwMode="auto">
          <a:xfrm rot="5400000">
            <a:off x="5110956" y="2867819"/>
            <a:ext cx="369888" cy="5638800"/>
          </a:xfrm>
          <a:prstGeom prst="rightBrace">
            <a:avLst>
              <a:gd name="adj1" fmla="val 28725"/>
              <a:gd name="adj2" fmla="val 50000"/>
            </a:avLst>
          </a:prstGeom>
          <a:noFill/>
          <a:ln w="254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11639" name="TextBox 40">
            <a:extLst>
              <a:ext uri="{FF2B5EF4-FFF2-40B4-BE49-F238E27FC236}">
                <a16:creationId xmlns:a16="http://schemas.microsoft.com/office/drawing/2014/main" id="{22D2F2F8-6F79-8048-B447-110D57D41D5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57601" y="5994401"/>
            <a:ext cx="5330825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7</a:t>
            </a: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 +  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6</a:t>
            </a: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 + 2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4 </a:t>
            </a: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+ 2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1</a:t>
            </a: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 + 2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0</a:t>
            </a: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 = 211 (as unsigned)</a:t>
            </a:r>
          </a:p>
        </p:txBody>
      </p:sp>
    </p:spTree>
  </p:cSld>
  <p:clrMapOvr>
    <a:masterClrMapping/>
  </p:clrMapOvr>
  <p:transition/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7570" name="Rectangle 2">
            <a:extLst>
              <a:ext uri="{FF2B5EF4-FFF2-40B4-BE49-F238E27FC236}">
                <a16:creationId xmlns:a16="http://schemas.microsoft.com/office/drawing/2014/main" id="{53270098-E2C2-2E42-8AD7-DFE6A1FF1A6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190500"/>
            <a:ext cx="9144000" cy="1143000"/>
          </a:xfrm>
        </p:spPr>
        <p:txBody>
          <a:bodyPr/>
          <a:lstStyle/>
          <a:p>
            <a:pPr eaLnBrk="1" hangingPunct="1">
              <a:defRPr/>
            </a:pPr>
            <a:r>
              <a:rPr lang="en-US" dirty="0">
                <a:ea typeface="MS PGothic" panose="020B0600070205080204" pitchFamily="34" charset="-128"/>
              </a:rPr>
              <a:t>1’s Complement Representation</a:t>
            </a:r>
            <a:br>
              <a:rPr lang="en-US" dirty="0">
                <a:ea typeface="MS PGothic" panose="020B0600070205080204" pitchFamily="34" charset="-128"/>
              </a:rPr>
            </a:br>
            <a:r>
              <a:rPr lang="en-US" sz="3200" dirty="0">
                <a:ea typeface="MS PGothic" panose="020B0600070205080204" pitchFamily="34" charset="-128"/>
              </a:rPr>
              <a:t>(invert all the bits to negate the number)</a:t>
            </a:r>
            <a:endParaRPr lang="en-US" dirty="0">
              <a:ea typeface="MS PGothic" panose="020B0600070205080204" pitchFamily="34" charset="-128"/>
              <a:cs typeface="+mj-cs"/>
            </a:endParaRPr>
          </a:p>
        </p:txBody>
      </p:sp>
      <p:grpSp>
        <p:nvGrpSpPr>
          <p:cNvPr id="112642" name="Group 2">
            <a:extLst>
              <a:ext uri="{FF2B5EF4-FFF2-40B4-BE49-F238E27FC236}">
                <a16:creationId xmlns:a16="http://schemas.microsoft.com/office/drawing/2014/main" id="{21686A14-E61F-8A4F-94D3-C57670B49A12}"/>
              </a:ext>
            </a:extLst>
          </p:cNvPr>
          <p:cNvGrpSpPr>
            <a:grpSpLocks/>
          </p:cNvGrpSpPr>
          <p:nvPr/>
        </p:nvGrpSpPr>
        <p:grpSpPr bwMode="auto">
          <a:xfrm>
            <a:off x="2590800" y="2738438"/>
            <a:ext cx="5486400" cy="685800"/>
            <a:chOff x="1676400" y="3581400"/>
            <a:chExt cx="5486400" cy="685800"/>
          </a:xfrm>
        </p:grpSpPr>
        <p:sp>
          <p:nvSpPr>
            <p:cNvPr id="112672" name="Rectangle 1">
              <a:extLst>
                <a:ext uri="{FF2B5EF4-FFF2-40B4-BE49-F238E27FC236}">
                  <a16:creationId xmlns:a16="http://schemas.microsoft.com/office/drawing/2014/main" id="{E75E85F7-8679-4544-8664-8047BEA430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64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0</a:t>
              </a:r>
            </a:p>
          </p:txBody>
        </p:sp>
        <p:sp>
          <p:nvSpPr>
            <p:cNvPr id="112673" name="Rectangle 5">
              <a:extLst>
                <a:ext uri="{FF2B5EF4-FFF2-40B4-BE49-F238E27FC236}">
                  <a16:creationId xmlns:a16="http://schemas.microsoft.com/office/drawing/2014/main" id="{141ED9A2-55F2-FB42-AF04-DD4E4F2457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22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0</a:t>
              </a:r>
            </a:p>
          </p:txBody>
        </p:sp>
        <p:sp>
          <p:nvSpPr>
            <p:cNvPr id="112674" name="Rectangle 6">
              <a:extLst>
                <a:ext uri="{FF2B5EF4-FFF2-40B4-BE49-F238E27FC236}">
                  <a16:creationId xmlns:a16="http://schemas.microsoft.com/office/drawing/2014/main" id="{3A78ED33-F966-9745-8D5E-4ED8B45DE5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80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1</a:t>
              </a:r>
            </a:p>
          </p:txBody>
        </p:sp>
        <p:sp>
          <p:nvSpPr>
            <p:cNvPr id="112675" name="Rectangle 7">
              <a:extLst>
                <a:ext uri="{FF2B5EF4-FFF2-40B4-BE49-F238E27FC236}">
                  <a16:creationId xmlns:a16="http://schemas.microsoft.com/office/drawing/2014/main" id="{8AEF7FC6-6FA4-514E-93A7-AC3558F0D0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38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0</a:t>
              </a:r>
            </a:p>
          </p:txBody>
        </p:sp>
        <p:sp>
          <p:nvSpPr>
            <p:cNvPr id="112676" name="Rectangle 8">
              <a:extLst>
                <a:ext uri="{FF2B5EF4-FFF2-40B4-BE49-F238E27FC236}">
                  <a16:creationId xmlns:a16="http://schemas.microsoft.com/office/drawing/2014/main" id="{24816010-CA94-444F-92A4-8A4807155B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96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1</a:t>
              </a:r>
            </a:p>
          </p:txBody>
        </p:sp>
        <p:sp>
          <p:nvSpPr>
            <p:cNvPr id="112677" name="Rectangle 9">
              <a:extLst>
                <a:ext uri="{FF2B5EF4-FFF2-40B4-BE49-F238E27FC236}">
                  <a16:creationId xmlns:a16="http://schemas.microsoft.com/office/drawing/2014/main" id="{EC82BA3B-F8B1-EF4D-81DF-D8BE526B53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1</a:t>
              </a:r>
            </a:p>
          </p:txBody>
        </p:sp>
        <p:sp>
          <p:nvSpPr>
            <p:cNvPr id="112678" name="Rectangle 10">
              <a:extLst>
                <a:ext uri="{FF2B5EF4-FFF2-40B4-BE49-F238E27FC236}">
                  <a16:creationId xmlns:a16="http://schemas.microsoft.com/office/drawing/2014/main" id="{888ABB33-582F-7044-A830-1729CD233E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912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0</a:t>
              </a:r>
            </a:p>
          </p:txBody>
        </p:sp>
        <p:sp>
          <p:nvSpPr>
            <p:cNvPr id="112679" name="Rectangle 11">
              <a:extLst>
                <a:ext uri="{FF2B5EF4-FFF2-40B4-BE49-F238E27FC236}">
                  <a16:creationId xmlns:a16="http://schemas.microsoft.com/office/drawing/2014/main" id="{5119E9F2-E2CF-3E40-BC93-DA2FA7575E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770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0</a:t>
              </a:r>
            </a:p>
          </p:txBody>
        </p:sp>
      </p:grpSp>
      <p:sp>
        <p:nvSpPr>
          <p:cNvPr id="112643" name="TextBox 8">
            <a:extLst>
              <a:ext uri="{FF2B5EF4-FFF2-40B4-BE49-F238E27FC236}">
                <a16:creationId xmlns:a16="http://schemas.microsoft.com/office/drawing/2014/main" id="{229368C1-DD2E-D743-AAEE-3DF4FE9D2B5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59676" y="2281238"/>
            <a:ext cx="4413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112644" name="TextBox 8">
            <a:extLst>
              <a:ext uri="{FF2B5EF4-FFF2-40B4-BE49-F238E27FC236}">
                <a16:creationId xmlns:a16="http://schemas.microsoft.com/office/drawing/2014/main" id="{FD4989E4-1A36-CD4B-BA76-9995CE5740F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58001" y="2281238"/>
            <a:ext cx="4413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1</a:t>
            </a:r>
          </a:p>
        </p:txBody>
      </p:sp>
      <p:sp>
        <p:nvSpPr>
          <p:cNvPr id="112645" name="TextBox 8">
            <a:extLst>
              <a:ext uri="{FF2B5EF4-FFF2-40B4-BE49-F238E27FC236}">
                <a16:creationId xmlns:a16="http://schemas.microsoft.com/office/drawing/2014/main" id="{0AB5D46A-BAB6-2142-9DB5-8DECA80EAAD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88076" y="2281238"/>
            <a:ext cx="4413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2</a:t>
            </a:r>
          </a:p>
        </p:txBody>
      </p:sp>
      <p:sp>
        <p:nvSpPr>
          <p:cNvPr id="112646" name="TextBox 8">
            <a:extLst>
              <a:ext uri="{FF2B5EF4-FFF2-40B4-BE49-F238E27FC236}">
                <a16:creationId xmlns:a16="http://schemas.microsoft.com/office/drawing/2014/main" id="{849A3EC7-520F-5646-B66F-6B74199135B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86401" y="2281238"/>
            <a:ext cx="4413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3</a:t>
            </a:r>
          </a:p>
        </p:txBody>
      </p:sp>
      <p:sp>
        <p:nvSpPr>
          <p:cNvPr id="112647" name="TextBox 8">
            <a:extLst>
              <a:ext uri="{FF2B5EF4-FFF2-40B4-BE49-F238E27FC236}">
                <a16:creationId xmlns:a16="http://schemas.microsoft.com/office/drawing/2014/main" id="{BFE379CE-CB1C-9749-95A9-476F594F759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16476" y="2281238"/>
            <a:ext cx="4413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4</a:t>
            </a:r>
          </a:p>
        </p:txBody>
      </p:sp>
      <p:sp>
        <p:nvSpPr>
          <p:cNvPr id="112648" name="TextBox 8">
            <a:extLst>
              <a:ext uri="{FF2B5EF4-FFF2-40B4-BE49-F238E27FC236}">
                <a16:creationId xmlns:a16="http://schemas.microsoft.com/office/drawing/2014/main" id="{29C54AA1-8795-3F42-A4C3-C7ED697201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14801" y="2281238"/>
            <a:ext cx="4413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5</a:t>
            </a:r>
          </a:p>
        </p:txBody>
      </p:sp>
      <p:sp>
        <p:nvSpPr>
          <p:cNvPr id="112649" name="TextBox 8">
            <a:extLst>
              <a:ext uri="{FF2B5EF4-FFF2-40B4-BE49-F238E27FC236}">
                <a16:creationId xmlns:a16="http://schemas.microsoft.com/office/drawing/2014/main" id="{5C24710E-8CA4-3943-8CAE-116A8498483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44876" y="2281238"/>
            <a:ext cx="4413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6</a:t>
            </a:r>
          </a:p>
        </p:txBody>
      </p:sp>
      <p:sp>
        <p:nvSpPr>
          <p:cNvPr id="112650" name="TextBox 8">
            <a:extLst>
              <a:ext uri="{FF2B5EF4-FFF2-40B4-BE49-F238E27FC236}">
                <a16:creationId xmlns:a16="http://schemas.microsoft.com/office/drawing/2014/main" id="{417DAF70-9623-7C4A-992F-33C7ADA5FA5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90801" y="2209801"/>
            <a:ext cx="69691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sign</a:t>
            </a:r>
            <a:endParaRPr lang="en-US" altLang="en-US" b="0" baseline="30000">
              <a:solidFill>
                <a:srgbClr val="FF0000"/>
              </a:solidFill>
              <a:latin typeface="Times" pitchFamily="2" charset="0"/>
            </a:endParaRPr>
          </a:p>
        </p:txBody>
      </p:sp>
      <p:sp>
        <p:nvSpPr>
          <p:cNvPr id="112651" name="TextBox 19">
            <a:extLst>
              <a:ext uri="{FF2B5EF4-FFF2-40B4-BE49-F238E27FC236}">
                <a16:creationId xmlns:a16="http://schemas.microsoft.com/office/drawing/2014/main" id="{4C205710-34FD-AC47-A3A1-A83629D70E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15400" y="2851151"/>
            <a:ext cx="742950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latin typeface="Times" pitchFamily="2" charset="0"/>
              </a:rPr>
              <a:t>+ 44</a:t>
            </a:r>
          </a:p>
        </p:txBody>
      </p:sp>
      <p:grpSp>
        <p:nvGrpSpPr>
          <p:cNvPr id="112652" name="Group 2">
            <a:extLst>
              <a:ext uri="{FF2B5EF4-FFF2-40B4-BE49-F238E27FC236}">
                <a16:creationId xmlns:a16="http://schemas.microsoft.com/office/drawing/2014/main" id="{AB55A928-6EDC-ED40-9F66-52AA59FCC265}"/>
              </a:ext>
            </a:extLst>
          </p:cNvPr>
          <p:cNvGrpSpPr>
            <a:grpSpLocks/>
          </p:cNvGrpSpPr>
          <p:nvPr/>
        </p:nvGrpSpPr>
        <p:grpSpPr bwMode="auto">
          <a:xfrm>
            <a:off x="2590800" y="4724400"/>
            <a:ext cx="5486400" cy="685800"/>
            <a:chOff x="1676400" y="3581400"/>
            <a:chExt cx="5486400" cy="685800"/>
          </a:xfrm>
        </p:grpSpPr>
        <p:sp>
          <p:nvSpPr>
            <p:cNvPr id="112664" name="Rectangle 1">
              <a:extLst>
                <a:ext uri="{FF2B5EF4-FFF2-40B4-BE49-F238E27FC236}">
                  <a16:creationId xmlns:a16="http://schemas.microsoft.com/office/drawing/2014/main" id="{0772F34E-DB67-2845-9056-FBDF85BECF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64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1</a:t>
              </a:r>
            </a:p>
          </p:txBody>
        </p:sp>
        <p:sp>
          <p:nvSpPr>
            <p:cNvPr id="112665" name="Rectangle 5">
              <a:extLst>
                <a:ext uri="{FF2B5EF4-FFF2-40B4-BE49-F238E27FC236}">
                  <a16:creationId xmlns:a16="http://schemas.microsoft.com/office/drawing/2014/main" id="{D6382DB6-7C53-A341-8289-9BB3B138AB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22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1</a:t>
              </a:r>
            </a:p>
          </p:txBody>
        </p:sp>
        <p:sp>
          <p:nvSpPr>
            <p:cNvPr id="112666" name="Rectangle 6">
              <a:extLst>
                <a:ext uri="{FF2B5EF4-FFF2-40B4-BE49-F238E27FC236}">
                  <a16:creationId xmlns:a16="http://schemas.microsoft.com/office/drawing/2014/main" id="{2CBBDA0B-463B-4F49-81DF-94E0E0B6E4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80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0</a:t>
              </a:r>
            </a:p>
          </p:txBody>
        </p:sp>
        <p:sp>
          <p:nvSpPr>
            <p:cNvPr id="112667" name="Rectangle 7">
              <a:extLst>
                <a:ext uri="{FF2B5EF4-FFF2-40B4-BE49-F238E27FC236}">
                  <a16:creationId xmlns:a16="http://schemas.microsoft.com/office/drawing/2014/main" id="{A1583651-A3E4-4A41-908F-3ADC00B055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38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1</a:t>
              </a:r>
            </a:p>
          </p:txBody>
        </p:sp>
        <p:sp>
          <p:nvSpPr>
            <p:cNvPr id="112668" name="Rectangle 8">
              <a:extLst>
                <a:ext uri="{FF2B5EF4-FFF2-40B4-BE49-F238E27FC236}">
                  <a16:creationId xmlns:a16="http://schemas.microsoft.com/office/drawing/2014/main" id="{27E2156C-0035-2342-A32A-F20F5DAADE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96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0</a:t>
              </a:r>
            </a:p>
          </p:txBody>
        </p:sp>
        <p:sp>
          <p:nvSpPr>
            <p:cNvPr id="112669" name="Rectangle 9">
              <a:extLst>
                <a:ext uri="{FF2B5EF4-FFF2-40B4-BE49-F238E27FC236}">
                  <a16:creationId xmlns:a16="http://schemas.microsoft.com/office/drawing/2014/main" id="{CDA48D1B-30A9-6B42-AC3C-16066D19CC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0</a:t>
              </a:r>
            </a:p>
          </p:txBody>
        </p:sp>
        <p:sp>
          <p:nvSpPr>
            <p:cNvPr id="112670" name="Rectangle 10">
              <a:extLst>
                <a:ext uri="{FF2B5EF4-FFF2-40B4-BE49-F238E27FC236}">
                  <a16:creationId xmlns:a16="http://schemas.microsoft.com/office/drawing/2014/main" id="{D4518CD0-D9AB-DA43-88BE-8E2BCCE099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912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1</a:t>
              </a:r>
            </a:p>
          </p:txBody>
        </p:sp>
        <p:sp>
          <p:nvSpPr>
            <p:cNvPr id="112671" name="Rectangle 11">
              <a:extLst>
                <a:ext uri="{FF2B5EF4-FFF2-40B4-BE49-F238E27FC236}">
                  <a16:creationId xmlns:a16="http://schemas.microsoft.com/office/drawing/2014/main" id="{D029DFDF-200D-ED4B-BB9F-450043DE37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770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1</a:t>
              </a:r>
            </a:p>
          </p:txBody>
        </p:sp>
      </p:grpSp>
      <p:sp>
        <p:nvSpPr>
          <p:cNvPr id="112653" name="TextBox 8">
            <a:extLst>
              <a:ext uri="{FF2B5EF4-FFF2-40B4-BE49-F238E27FC236}">
                <a16:creationId xmlns:a16="http://schemas.microsoft.com/office/drawing/2014/main" id="{FCA40574-75CC-9B4A-BAE7-443B84AB486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59676" y="4267201"/>
            <a:ext cx="4413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112654" name="TextBox 8">
            <a:extLst>
              <a:ext uri="{FF2B5EF4-FFF2-40B4-BE49-F238E27FC236}">
                <a16:creationId xmlns:a16="http://schemas.microsoft.com/office/drawing/2014/main" id="{83D0279E-9A47-F948-98DD-AA598D76C3B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58001" y="4267201"/>
            <a:ext cx="4413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1</a:t>
            </a:r>
          </a:p>
        </p:txBody>
      </p:sp>
      <p:sp>
        <p:nvSpPr>
          <p:cNvPr id="112655" name="TextBox 8">
            <a:extLst>
              <a:ext uri="{FF2B5EF4-FFF2-40B4-BE49-F238E27FC236}">
                <a16:creationId xmlns:a16="http://schemas.microsoft.com/office/drawing/2014/main" id="{94EAF420-CCCA-B449-9566-B05E429BBD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88076" y="4267201"/>
            <a:ext cx="4413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2</a:t>
            </a:r>
          </a:p>
        </p:txBody>
      </p:sp>
      <p:sp>
        <p:nvSpPr>
          <p:cNvPr id="112656" name="TextBox 8">
            <a:extLst>
              <a:ext uri="{FF2B5EF4-FFF2-40B4-BE49-F238E27FC236}">
                <a16:creationId xmlns:a16="http://schemas.microsoft.com/office/drawing/2014/main" id="{CC699216-3E99-9F41-BAD0-C61B8335AFF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86401" y="4267201"/>
            <a:ext cx="4413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3</a:t>
            </a:r>
          </a:p>
        </p:txBody>
      </p:sp>
      <p:sp>
        <p:nvSpPr>
          <p:cNvPr id="112657" name="TextBox 8">
            <a:extLst>
              <a:ext uri="{FF2B5EF4-FFF2-40B4-BE49-F238E27FC236}">
                <a16:creationId xmlns:a16="http://schemas.microsoft.com/office/drawing/2014/main" id="{823F590D-B626-8549-9996-5152564D12E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16476" y="4267201"/>
            <a:ext cx="4413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4</a:t>
            </a:r>
          </a:p>
        </p:txBody>
      </p:sp>
      <p:sp>
        <p:nvSpPr>
          <p:cNvPr id="112658" name="TextBox 8">
            <a:extLst>
              <a:ext uri="{FF2B5EF4-FFF2-40B4-BE49-F238E27FC236}">
                <a16:creationId xmlns:a16="http://schemas.microsoft.com/office/drawing/2014/main" id="{28543FBE-B12D-8C4F-985B-3EFEB7B9E6A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14801" y="4267201"/>
            <a:ext cx="4413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5</a:t>
            </a:r>
          </a:p>
        </p:txBody>
      </p:sp>
      <p:sp>
        <p:nvSpPr>
          <p:cNvPr id="112659" name="TextBox 8">
            <a:extLst>
              <a:ext uri="{FF2B5EF4-FFF2-40B4-BE49-F238E27FC236}">
                <a16:creationId xmlns:a16="http://schemas.microsoft.com/office/drawing/2014/main" id="{04400C4D-4BE4-2B4F-ABE1-0C1634D98C8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44876" y="4267201"/>
            <a:ext cx="4413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6</a:t>
            </a:r>
          </a:p>
        </p:txBody>
      </p:sp>
      <p:sp>
        <p:nvSpPr>
          <p:cNvPr id="112660" name="TextBox 8">
            <a:extLst>
              <a:ext uri="{FF2B5EF4-FFF2-40B4-BE49-F238E27FC236}">
                <a16:creationId xmlns:a16="http://schemas.microsoft.com/office/drawing/2014/main" id="{0B733A4B-AB2D-B94A-B835-254C99545B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90801" y="4195763"/>
            <a:ext cx="69691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sign</a:t>
            </a:r>
            <a:endParaRPr lang="en-US" altLang="en-US" b="0" baseline="30000">
              <a:solidFill>
                <a:srgbClr val="FF0000"/>
              </a:solidFill>
              <a:latin typeface="Times" pitchFamily="2" charset="0"/>
            </a:endParaRPr>
          </a:p>
        </p:txBody>
      </p:sp>
      <p:sp>
        <p:nvSpPr>
          <p:cNvPr id="112661" name="TextBox 19">
            <a:extLst>
              <a:ext uri="{FF2B5EF4-FFF2-40B4-BE49-F238E27FC236}">
                <a16:creationId xmlns:a16="http://schemas.microsoft.com/office/drawing/2014/main" id="{A6A3378C-E134-9940-93E1-9671CF0A5AA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15401" y="4837114"/>
            <a:ext cx="671513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latin typeface="Times" pitchFamily="2" charset="0"/>
              </a:rPr>
              <a:t>- 44</a:t>
            </a:r>
          </a:p>
        </p:txBody>
      </p:sp>
      <p:sp>
        <p:nvSpPr>
          <p:cNvPr id="112662" name="Right Brace 1">
            <a:extLst>
              <a:ext uri="{FF2B5EF4-FFF2-40B4-BE49-F238E27FC236}">
                <a16:creationId xmlns:a16="http://schemas.microsoft.com/office/drawing/2014/main" id="{1145E1E5-B469-B34D-879F-FEF92D931EF8}"/>
              </a:ext>
            </a:extLst>
          </p:cNvPr>
          <p:cNvSpPr>
            <a:spLocks/>
          </p:cNvSpPr>
          <p:nvPr/>
        </p:nvSpPr>
        <p:spPr bwMode="auto">
          <a:xfrm rot="5400000">
            <a:off x="5091906" y="2848769"/>
            <a:ext cx="369888" cy="5676900"/>
          </a:xfrm>
          <a:prstGeom prst="rightBrace">
            <a:avLst>
              <a:gd name="adj1" fmla="val 28706"/>
              <a:gd name="adj2" fmla="val 50000"/>
            </a:avLst>
          </a:prstGeom>
          <a:noFill/>
          <a:ln w="254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12663" name="TextBox 1">
            <a:extLst>
              <a:ext uri="{FF2B5EF4-FFF2-40B4-BE49-F238E27FC236}">
                <a16:creationId xmlns:a16="http://schemas.microsoft.com/office/drawing/2014/main" id="{7DC27904-470D-B148-B0C9-F7183037838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91000" y="5991226"/>
            <a:ext cx="376555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211 = 255 – 44 (as unsigned)</a:t>
            </a:r>
          </a:p>
        </p:txBody>
      </p:sp>
    </p:spTree>
  </p:cSld>
  <p:clrMapOvr>
    <a:masterClrMapping/>
  </p:clrMapOvr>
  <p:transition/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7570" name="Rectangle 2">
            <a:extLst>
              <a:ext uri="{FF2B5EF4-FFF2-40B4-BE49-F238E27FC236}">
                <a16:creationId xmlns:a16="http://schemas.microsoft.com/office/drawing/2014/main" id="{53270098-E2C2-2E42-8AD7-DFE6A1FF1A6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190500"/>
            <a:ext cx="9144000" cy="1143000"/>
          </a:xfrm>
        </p:spPr>
        <p:txBody>
          <a:bodyPr/>
          <a:lstStyle/>
          <a:p>
            <a:pPr eaLnBrk="1" hangingPunct="1">
              <a:defRPr/>
            </a:pPr>
            <a:r>
              <a:rPr lang="en-US" dirty="0">
                <a:ea typeface="MS PGothic" panose="020B0600070205080204" pitchFamily="34" charset="-128"/>
              </a:rPr>
              <a:t>1’s Complement Representation</a:t>
            </a:r>
            <a:br>
              <a:rPr lang="en-US" dirty="0">
                <a:ea typeface="MS PGothic" panose="020B0600070205080204" pitchFamily="34" charset="-128"/>
              </a:rPr>
            </a:br>
            <a:r>
              <a:rPr lang="en-US" sz="3200" dirty="0">
                <a:ea typeface="MS PGothic" panose="020B0600070205080204" pitchFamily="34" charset="-128"/>
              </a:rPr>
              <a:t>(invert all the bits to negate the number)</a:t>
            </a:r>
            <a:endParaRPr lang="en-US" dirty="0">
              <a:ea typeface="MS PGothic" panose="020B0600070205080204" pitchFamily="34" charset="-128"/>
              <a:cs typeface="+mj-cs"/>
            </a:endParaRPr>
          </a:p>
        </p:txBody>
      </p:sp>
      <p:grpSp>
        <p:nvGrpSpPr>
          <p:cNvPr id="113666" name="Group 2">
            <a:extLst>
              <a:ext uri="{FF2B5EF4-FFF2-40B4-BE49-F238E27FC236}">
                <a16:creationId xmlns:a16="http://schemas.microsoft.com/office/drawing/2014/main" id="{1B2DD715-1E9A-F641-AB77-C7951FA77E92}"/>
              </a:ext>
            </a:extLst>
          </p:cNvPr>
          <p:cNvGrpSpPr>
            <a:grpSpLocks/>
          </p:cNvGrpSpPr>
          <p:nvPr/>
        </p:nvGrpSpPr>
        <p:grpSpPr bwMode="auto">
          <a:xfrm>
            <a:off x="2590800" y="2738438"/>
            <a:ext cx="5486400" cy="685800"/>
            <a:chOff x="1676400" y="3581400"/>
            <a:chExt cx="5486400" cy="685800"/>
          </a:xfrm>
        </p:grpSpPr>
        <p:sp>
          <p:nvSpPr>
            <p:cNvPr id="113696" name="Rectangle 1">
              <a:extLst>
                <a:ext uri="{FF2B5EF4-FFF2-40B4-BE49-F238E27FC236}">
                  <a16:creationId xmlns:a16="http://schemas.microsoft.com/office/drawing/2014/main" id="{2744DB91-4FF4-DF48-9815-02B03AC4A4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64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0</a:t>
              </a:r>
            </a:p>
          </p:txBody>
        </p:sp>
        <p:sp>
          <p:nvSpPr>
            <p:cNvPr id="113697" name="Rectangle 5">
              <a:extLst>
                <a:ext uri="{FF2B5EF4-FFF2-40B4-BE49-F238E27FC236}">
                  <a16:creationId xmlns:a16="http://schemas.microsoft.com/office/drawing/2014/main" id="{82497B52-2855-A442-8C1D-DE0A997AC0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22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0</a:t>
              </a:r>
            </a:p>
          </p:txBody>
        </p:sp>
        <p:sp>
          <p:nvSpPr>
            <p:cNvPr id="113698" name="Rectangle 6">
              <a:extLst>
                <a:ext uri="{FF2B5EF4-FFF2-40B4-BE49-F238E27FC236}">
                  <a16:creationId xmlns:a16="http://schemas.microsoft.com/office/drawing/2014/main" id="{F56BD063-E11F-5342-B086-9A995D7501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80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1</a:t>
              </a:r>
            </a:p>
          </p:txBody>
        </p:sp>
        <p:sp>
          <p:nvSpPr>
            <p:cNvPr id="113699" name="Rectangle 7">
              <a:extLst>
                <a:ext uri="{FF2B5EF4-FFF2-40B4-BE49-F238E27FC236}">
                  <a16:creationId xmlns:a16="http://schemas.microsoft.com/office/drawing/2014/main" id="{EE9D49E0-B68C-0945-860D-18C2FE97DB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38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0</a:t>
              </a:r>
            </a:p>
          </p:txBody>
        </p:sp>
        <p:sp>
          <p:nvSpPr>
            <p:cNvPr id="113700" name="Rectangle 8">
              <a:extLst>
                <a:ext uri="{FF2B5EF4-FFF2-40B4-BE49-F238E27FC236}">
                  <a16:creationId xmlns:a16="http://schemas.microsoft.com/office/drawing/2014/main" id="{A44EFAB4-1352-814D-A99B-8889963A33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96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1</a:t>
              </a:r>
            </a:p>
          </p:txBody>
        </p:sp>
        <p:sp>
          <p:nvSpPr>
            <p:cNvPr id="113701" name="Rectangle 9">
              <a:extLst>
                <a:ext uri="{FF2B5EF4-FFF2-40B4-BE49-F238E27FC236}">
                  <a16:creationId xmlns:a16="http://schemas.microsoft.com/office/drawing/2014/main" id="{5C1CBABD-497E-3046-A8EC-3BB267B930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1</a:t>
              </a:r>
            </a:p>
          </p:txBody>
        </p:sp>
        <p:sp>
          <p:nvSpPr>
            <p:cNvPr id="113702" name="Rectangle 10">
              <a:extLst>
                <a:ext uri="{FF2B5EF4-FFF2-40B4-BE49-F238E27FC236}">
                  <a16:creationId xmlns:a16="http://schemas.microsoft.com/office/drawing/2014/main" id="{D655012B-C2D2-9748-A2C4-AC9BC4C831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912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0</a:t>
              </a:r>
            </a:p>
          </p:txBody>
        </p:sp>
        <p:sp>
          <p:nvSpPr>
            <p:cNvPr id="113703" name="Rectangle 11">
              <a:extLst>
                <a:ext uri="{FF2B5EF4-FFF2-40B4-BE49-F238E27FC236}">
                  <a16:creationId xmlns:a16="http://schemas.microsoft.com/office/drawing/2014/main" id="{ABFEDF4E-E3B2-784A-85B4-0F65C1B34F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770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0</a:t>
              </a:r>
            </a:p>
          </p:txBody>
        </p:sp>
      </p:grpSp>
      <p:sp>
        <p:nvSpPr>
          <p:cNvPr id="113667" name="TextBox 8">
            <a:extLst>
              <a:ext uri="{FF2B5EF4-FFF2-40B4-BE49-F238E27FC236}">
                <a16:creationId xmlns:a16="http://schemas.microsoft.com/office/drawing/2014/main" id="{A1FE6C95-4CE4-2147-BA3C-C50FC18E26D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59676" y="2281238"/>
            <a:ext cx="4413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113668" name="TextBox 8">
            <a:extLst>
              <a:ext uri="{FF2B5EF4-FFF2-40B4-BE49-F238E27FC236}">
                <a16:creationId xmlns:a16="http://schemas.microsoft.com/office/drawing/2014/main" id="{92D6EB64-6A76-4741-B948-77E2B59694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58001" y="2281238"/>
            <a:ext cx="4413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1</a:t>
            </a:r>
          </a:p>
        </p:txBody>
      </p:sp>
      <p:sp>
        <p:nvSpPr>
          <p:cNvPr id="113669" name="TextBox 8">
            <a:extLst>
              <a:ext uri="{FF2B5EF4-FFF2-40B4-BE49-F238E27FC236}">
                <a16:creationId xmlns:a16="http://schemas.microsoft.com/office/drawing/2014/main" id="{A9A6BC42-F68F-A44D-957C-95075151BD6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88076" y="2281238"/>
            <a:ext cx="4413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2</a:t>
            </a:r>
          </a:p>
        </p:txBody>
      </p:sp>
      <p:sp>
        <p:nvSpPr>
          <p:cNvPr id="113670" name="TextBox 8">
            <a:extLst>
              <a:ext uri="{FF2B5EF4-FFF2-40B4-BE49-F238E27FC236}">
                <a16:creationId xmlns:a16="http://schemas.microsoft.com/office/drawing/2014/main" id="{B09DC214-F46D-9C4B-BC16-DAF9E923C8A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86401" y="2281238"/>
            <a:ext cx="4413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3</a:t>
            </a:r>
          </a:p>
        </p:txBody>
      </p:sp>
      <p:sp>
        <p:nvSpPr>
          <p:cNvPr id="113671" name="TextBox 8">
            <a:extLst>
              <a:ext uri="{FF2B5EF4-FFF2-40B4-BE49-F238E27FC236}">
                <a16:creationId xmlns:a16="http://schemas.microsoft.com/office/drawing/2014/main" id="{762B5B62-F353-1742-B71D-F0B19AEAE5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16476" y="2281238"/>
            <a:ext cx="4413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4</a:t>
            </a:r>
          </a:p>
        </p:txBody>
      </p:sp>
      <p:sp>
        <p:nvSpPr>
          <p:cNvPr id="113672" name="TextBox 8">
            <a:extLst>
              <a:ext uri="{FF2B5EF4-FFF2-40B4-BE49-F238E27FC236}">
                <a16:creationId xmlns:a16="http://schemas.microsoft.com/office/drawing/2014/main" id="{C9CF0A44-0FEC-9648-8D4C-6EB72059AFC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14801" y="2281238"/>
            <a:ext cx="4413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5</a:t>
            </a:r>
          </a:p>
        </p:txBody>
      </p:sp>
      <p:sp>
        <p:nvSpPr>
          <p:cNvPr id="113673" name="TextBox 8">
            <a:extLst>
              <a:ext uri="{FF2B5EF4-FFF2-40B4-BE49-F238E27FC236}">
                <a16:creationId xmlns:a16="http://schemas.microsoft.com/office/drawing/2014/main" id="{39D5BEE6-596A-7B47-8182-3E1CC333146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44876" y="2281238"/>
            <a:ext cx="4413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6</a:t>
            </a:r>
          </a:p>
        </p:txBody>
      </p:sp>
      <p:sp>
        <p:nvSpPr>
          <p:cNvPr id="113674" name="TextBox 8">
            <a:extLst>
              <a:ext uri="{FF2B5EF4-FFF2-40B4-BE49-F238E27FC236}">
                <a16:creationId xmlns:a16="http://schemas.microsoft.com/office/drawing/2014/main" id="{9DABCF47-AE89-A048-A5DF-6AA71A26C57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90801" y="2209801"/>
            <a:ext cx="69691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sign</a:t>
            </a:r>
            <a:endParaRPr lang="en-US" altLang="en-US" b="0" baseline="30000">
              <a:solidFill>
                <a:srgbClr val="FF0000"/>
              </a:solidFill>
              <a:latin typeface="Times" pitchFamily="2" charset="0"/>
            </a:endParaRPr>
          </a:p>
        </p:txBody>
      </p:sp>
      <p:sp>
        <p:nvSpPr>
          <p:cNvPr id="113675" name="TextBox 19">
            <a:extLst>
              <a:ext uri="{FF2B5EF4-FFF2-40B4-BE49-F238E27FC236}">
                <a16:creationId xmlns:a16="http://schemas.microsoft.com/office/drawing/2014/main" id="{09456385-FFDF-FD4D-80F7-96ABE41A98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15400" y="2851151"/>
            <a:ext cx="742950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latin typeface="Times" pitchFamily="2" charset="0"/>
              </a:rPr>
              <a:t>+ 44</a:t>
            </a:r>
          </a:p>
        </p:txBody>
      </p:sp>
      <p:grpSp>
        <p:nvGrpSpPr>
          <p:cNvPr id="113676" name="Group 2">
            <a:extLst>
              <a:ext uri="{FF2B5EF4-FFF2-40B4-BE49-F238E27FC236}">
                <a16:creationId xmlns:a16="http://schemas.microsoft.com/office/drawing/2014/main" id="{56CAE535-0E49-7645-857E-286A19D734A2}"/>
              </a:ext>
            </a:extLst>
          </p:cNvPr>
          <p:cNvGrpSpPr>
            <a:grpSpLocks/>
          </p:cNvGrpSpPr>
          <p:nvPr/>
        </p:nvGrpSpPr>
        <p:grpSpPr bwMode="auto">
          <a:xfrm>
            <a:off x="2590800" y="4724400"/>
            <a:ext cx="5486400" cy="685800"/>
            <a:chOff x="1676400" y="3581400"/>
            <a:chExt cx="5486400" cy="685800"/>
          </a:xfrm>
        </p:grpSpPr>
        <p:sp>
          <p:nvSpPr>
            <p:cNvPr id="113688" name="Rectangle 1">
              <a:extLst>
                <a:ext uri="{FF2B5EF4-FFF2-40B4-BE49-F238E27FC236}">
                  <a16:creationId xmlns:a16="http://schemas.microsoft.com/office/drawing/2014/main" id="{C1A033B0-8698-984C-B9F1-409B536DDB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64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1</a:t>
              </a:r>
            </a:p>
          </p:txBody>
        </p:sp>
        <p:sp>
          <p:nvSpPr>
            <p:cNvPr id="113689" name="Rectangle 5">
              <a:extLst>
                <a:ext uri="{FF2B5EF4-FFF2-40B4-BE49-F238E27FC236}">
                  <a16:creationId xmlns:a16="http://schemas.microsoft.com/office/drawing/2014/main" id="{1DB83447-DD0E-6C45-979D-D376E3F6DE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22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1</a:t>
              </a:r>
            </a:p>
          </p:txBody>
        </p:sp>
        <p:sp>
          <p:nvSpPr>
            <p:cNvPr id="113690" name="Rectangle 6">
              <a:extLst>
                <a:ext uri="{FF2B5EF4-FFF2-40B4-BE49-F238E27FC236}">
                  <a16:creationId xmlns:a16="http://schemas.microsoft.com/office/drawing/2014/main" id="{3844321C-86AB-7B46-B83D-4528AF7A28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80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0</a:t>
              </a:r>
            </a:p>
          </p:txBody>
        </p:sp>
        <p:sp>
          <p:nvSpPr>
            <p:cNvPr id="113691" name="Rectangle 7">
              <a:extLst>
                <a:ext uri="{FF2B5EF4-FFF2-40B4-BE49-F238E27FC236}">
                  <a16:creationId xmlns:a16="http://schemas.microsoft.com/office/drawing/2014/main" id="{81BB1B21-4CB1-614C-88EF-D21672427D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38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1</a:t>
              </a:r>
            </a:p>
          </p:txBody>
        </p:sp>
        <p:sp>
          <p:nvSpPr>
            <p:cNvPr id="113692" name="Rectangle 8">
              <a:extLst>
                <a:ext uri="{FF2B5EF4-FFF2-40B4-BE49-F238E27FC236}">
                  <a16:creationId xmlns:a16="http://schemas.microsoft.com/office/drawing/2014/main" id="{18098B9E-B195-0645-BA2F-C4EB8C40A2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96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0</a:t>
              </a:r>
            </a:p>
          </p:txBody>
        </p:sp>
        <p:sp>
          <p:nvSpPr>
            <p:cNvPr id="113693" name="Rectangle 9">
              <a:extLst>
                <a:ext uri="{FF2B5EF4-FFF2-40B4-BE49-F238E27FC236}">
                  <a16:creationId xmlns:a16="http://schemas.microsoft.com/office/drawing/2014/main" id="{9894C7E4-0794-644E-BC02-FB943BFBE1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0</a:t>
              </a:r>
            </a:p>
          </p:txBody>
        </p:sp>
        <p:sp>
          <p:nvSpPr>
            <p:cNvPr id="113694" name="Rectangle 10">
              <a:extLst>
                <a:ext uri="{FF2B5EF4-FFF2-40B4-BE49-F238E27FC236}">
                  <a16:creationId xmlns:a16="http://schemas.microsoft.com/office/drawing/2014/main" id="{FD08B240-15FF-A54D-B1BC-73B898DA34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912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1</a:t>
              </a:r>
            </a:p>
          </p:txBody>
        </p:sp>
        <p:sp>
          <p:nvSpPr>
            <p:cNvPr id="113695" name="Rectangle 11">
              <a:extLst>
                <a:ext uri="{FF2B5EF4-FFF2-40B4-BE49-F238E27FC236}">
                  <a16:creationId xmlns:a16="http://schemas.microsoft.com/office/drawing/2014/main" id="{2B2A0418-0D3C-8B48-A7CC-E42CF32B38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770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1</a:t>
              </a:r>
            </a:p>
          </p:txBody>
        </p:sp>
      </p:grpSp>
      <p:sp>
        <p:nvSpPr>
          <p:cNvPr id="113677" name="TextBox 8">
            <a:extLst>
              <a:ext uri="{FF2B5EF4-FFF2-40B4-BE49-F238E27FC236}">
                <a16:creationId xmlns:a16="http://schemas.microsoft.com/office/drawing/2014/main" id="{BAC8111D-0C6B-F24E-823A-6378662A341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59676" y="4267201"/>
            <a:ext cx="4413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113678" name="TextBox 8">
            <a:extLst>
              <a:ext uri="{FF2B5EF4-FFF2-40B4-BE49-F238E27FC236}">
                <a16:creationId xmlns:a16="http://schemas.microsoft.com/office/drawing/2014/main" id="{F7436650-7FBE-B040-8085-B116EEDAF06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58001" y="4267201"/>
            <a:ext cx="4413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1</a:t>
            </a:r>
          </a:p>
        </p:txBody>
      </p:sp>
      <p:sp>
        <p:nvSpPr>
          <p:cNvPr id="113679" name="TextBox 8">
            <a:extLst>
              <a:ext uri="{FF2B5EF4-FFF2-40B4-BE49-F238E27FC236}">
                <a16:creationId xmlns:a16="http://schemas.microsoft.com/office/drawing/2014/main" id="{CA983A6D-012A-5248-9D94-0157B13E10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88076" y="4267201"/>
            <a:ext cx="4413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2</a:t>
            </a:r>
          </a:p>
        </p:txBody>
      </p:sp>
      <p:sp>
        <p:nvSpPr>
          <p:cNvPr id="113680" name="TextBox 8">
            <a:extLst>
              <a:ext uri="{FF2B5EF4-FFF2-40B4-BE49-F238E27FC236}">
                <a16:creationId xmlns:a16="http://schemas.microsoft.com/office/drawing/2014/main" id="{D714DA23-81BC-FA43-B80E-629EC260DF8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86401" y="4267201"/>
            <a:ext cx="4413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3</a:t>
            </a:r>
          </a:p>
        </p:txBody>
      </p:sp>
      <p:sp>
        <p:nvSpPr>
          <p:cNvPr id="113681" name="TextBox 8">
            <a:extLst>
              <a:ext uri="{FF2B5EF4-FFF2-40B4-BE49-F238E27FC236}">
                <a16:creationId xmlns:a16="http://schemas.microsoft.com/office/drawing/2014/main" id="{AB9CE25F-0D8C-9446-B258-4B494E6871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16476" y="4267201"/>
            <a:ext cx="4413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4</a:t>
            </a:r>
          </a:p>
        </p:txBody>
      </p:sp>
      <p:sp>
        <p:nvSpPr>
          <p:cNvPr id="113682" name="TextBox 8">
            <a:extLst>
              <a:ext uri="{FF2B5EF4-FFF2-40B4-BE49-F238E27FC236}">
                <a16:creationId xmlns:a16="http://schemas.microsoft.com/office/drawing/2014/main" id="{1ECF8CB4-EB7C-7D40-880C-4BFFD85EFF2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14801" y="4267201"/>
            <a:ext cx="4413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5</a:t>
            </a:r>
          </a:p>
        </p:txBody>
      </p:sp>
      <p:sp>
        <p:nvSpPr>
          <p:cNvPr id="113683" name="TextBox 8">
            <a:extLst>
              <a:ext uri="{FF2B5EF4-FFF2-40B4-BE49-F238E27FC236}">
                <a16:creationId xmlns:a16="http://schemas.microsoft.com/office/drawing/2014/main" id="{6598B5B6-5242-F547-B3D7-53FA75BE718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44876" y="4267201"/>
            <a:ext cx="4413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6</a:t>
            </a:r>
          </a:p>
        </p:txBody>
      </p:sp>
      <p:sp>
        <p:nvSpPr>
          <p:cNvPr id="113684" name="TextBox 8">
            <a:extLst>
              <a:ext uri="{FF2B5EF4-FFF2-40B4-BE49-F238E27FC236}">
                <a16:creationId xmlns:a16="http://schemas.microsoft.com/office/drawing/2014/main" id="{31CAF1ED-D631-0345-A767-CA36BE82E6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90801" y="4195763"/>
            <a:ext cx="69691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sign</a:t>
            </a:r>
            <a:endParaRPr lang="en-US" altLang="en-US" b="0" baseline="30000">
              <a:solidFill>
                <a:srgbClr val="FF0000"/>
              </a:solidFill>
              <a:latin typeface="Times" pitchFamily="2" charset="0"/>
            </a:endParaRPr>
          </a:p>
        </p:txBody>
      </p:sp>
      <p:sp>
        <p:nvSpPr>
          <p:cNvPr id="113685" name="TextBox 19">
            <a:extLst>
              <a:ext uri="{FF2B5EF4-FFF2-40B4-BE49-F238E27FC236}">
                <a16:creationId xmlns:a16="http://schemas.microsoft.com/office/drawing/2014/main" id="{3C2BD926-9335-7342-BDF5-73A565962F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15401" y="4837114"/>
            <a:ext cx="671513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latin typeface="Times" pitchFamily="2" charset="0"/>
              </a:rPr>
              <a:t>- 44</a:t>
            </a:r>
          </a:p>
        </p:txBody>
      </p:sp>
      <p:sp>
        <p:nvSpPr>
          <p:cNvPr id="113686" name="Right Brace 1">
            <a:extLst>
              <a:ext uri="{FF2B5EF4-FFF2-40B4-BE49-F238E27FC236}">
                <a16:creationId xmlns:a16="http://schemas.microsoft.com/office/drawing/2014/main" id="{18DB7B7D-3D53-D04D-A3DF-3FABD7D2B9D3}"/>
              </a:ext>
            </a:extLst>
          </p:cNvPr>
          <p:cNvSpPr>
            <a:spLocks/>
          </p:cNvSpPr>
          <p:nvPr/>
        </p:nvSpPr>
        <p:spPr bwMode="auto">
          <a:xfrm rot="5400000">
            <a:off x="5091906" y="2848769"/>
            <a:ext cx="369888" cy="5676900"/>
          </a:xfrm>
          <a:prstGeom prst="rightBrace">
            <a:avLst>
              <a:gd name="adj1" fmla="val 28706"/>
              <a:gd name="adj2" fmla="val 50000"/>
            </a:avLst>
          </a:prstGeom>
          <a:noFill/>
          <a:ln w="254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13687" name="TextBox 1">
            <a:extLst>
              <a:ext uri="{FF2B5EF4-FFF2-40B4-BE49-F238E27FC236}">
                <a16:creationId xmlns:a16="http://schemas.microsoft.com/office/drawing/2014/main" id="{5F770313-FE5B-3D46-8880-A9ADD0E7B88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95600" y="5991226"/>
            <a:ext cx="49149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- 44  in 1’s complement representation</a:t>
            </a:r>
          </a:p>
        </p:txBody>
      </p:sp>
    </p:spTree>
  </p:cSld>
  <p:clrMapOvr>
    <a:masterClrMapping/>
  </p:clrMapOvr>
  <p:transition/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4689" name="Group 4">
            <a:extLst>
              <a:ext uri="{FF2B5EF4-FFF2-40B4-BE49-F238E27FC236}">
                <a16:creationId xmlns:a16="http://schemas.microsoft.com/office/drawing/2014/main" id="{3801E774-D499-764B-A084-18F22C38D071}"/>
              </a:ext>
            </a:extLst>
          </p:cNvPr>
          <p:cNvGrpSpPr>
            <a:grpSpLocks/>
          </p:cNvGrpSpPr>
          <p:nvPr/>
        </p:nvGrpSpPr>
        <p:grpSpPr bwMode="auto">
          <a:xfrm>
            <a:off x="2744788" y="2438400"/>
            <a:ext cx="5948362" cy="534988"/>
            <a:chOff x="1571134" y="1981200"/>
            <a:chExt cx="5948880" cy="534940"/>
          </a:xfrm>
        </p:grpSpPr>
        <p:sp>
          <p:nvSpPr>
            <p:cNvPr id="114711" name="TextBox 13">
              <a:extLst>
                <a:ext uri="{FF2B5EF4-FFF2-40B4-BE49-F238E27FC236}">
                  <a16:creationId xmlns:a16="http://schemas.microsoft.com/office/drawing/2014/main" id="{BF9EFAC5-A84F-994B-BC45-7065E0D521F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71134" y="1992920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14712" name="TextBox 22">
              <a:extLst>
                <a:ext uri="{FF2B5EF4-FFF2-40B4-BE49-F238E27FC236}">
                  <a16:creationId xmlns:a16="http://schemas.microsoft.com/office/drawing/2014/main" id="{F857DD9D-A98B-DB41-AAA4-747680B0878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81260" y="1989990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14713" name="TextBox 32">
              <a:extLst>
                <a:ext uri="{FF2B5EF4-FFF2-40B4-BE49-F238E27FC236}">
                  <a16:creationId xmlns:a16="http://schemas.microsoft.com/office/drawing/2014/main" id="{E51AD138-6ACA-4F4A-B0B8-6385638F10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45073" y="1989990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14714" name="TextBox 40">
              <a:extLst>
                <a:ext uri="{FF2B5EF4-FFF2-40B4-BE49-F238E27FC236}">
                  <a16:creationId xmlns:a16="http://schemas.microsoft.com/office/drawing/2014/main" id="{EC0758F2-B002-7044-BAAF-4B0B73CDDD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55199" y="1987060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14715" name="TextBox 80">
              <a:extLst>
                <a:ext uri="{FF2B5EF4-FFF2-40B4-BE49-F238E27FC236}">
                  <a16:creationId xmlns:a16="http://schemas.microsoft.com/office/drawing/2014/main" id="{A58091AC-1EBD-534C-91F2-C81BC0DF779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71747" y="1987060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14716" name="TextBox 88">
              <a:extLst>
                <a:ext uri="{FF2B5EF4-FFF2-40B4-BE49-F238E27FC236}">
                  <a16:creationId xmlns:a16="http://schemas.microsoft.com/office/drawing/2014/main" id="{6A23C37A-7074-C245-93E1-636F2695D9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81873" y="1984130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14717" name="TextBox 96">
              <a:extLst>
                <a:ext uri="{FF2B5EF4-FFF2-40B4-BE49-F238E27FC236}">
                  <a16:creationId xmlns:a16="http://schemas.microsoft.com/office/drawing/2014/main" id="{5B1B9ED9-D47F-8C45-BEAF-71375C0B99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45686" y="1984130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14718" name="TextBox 104">
              <a:extLst>
                <a:ext uri="{FF2B5EF4-FFF2-40B4-BE49-F238E27FC236}">
                  <a16:creationId xmlns:a16="http://schemas.microsoft.com/office/drawing/2014/main" id="{43AC6FAA-42A8-2E40-8FAC-D64CD89292C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55812" y="1981200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114690" name="Group 5">
            <a:extLst>
              <a:ext uri="{FF2B5EF4-FFF2-40B4-BE49-F238E27FC236}">
                <a16:creationId xmlns:a16="http://schemas.microsoft.com/office/drawing/2014/main" id="{16DFE959-4911-9142-9139-008B6EE0C648}"/>
              </a:ext>
            </a:extLst>
          </p:cNvPr>
          <p:cNvGrpSpPr>
            <a:grpSpLocks/>
          </p:cNvGrpSpPr>
          <p:nvPr/>
        </p:nvGrpSpPr>
        <p:grpSpPr bwMode="auto">
          <a:xfrm>
            <a:off x="2765426" y="4267200"/>
            <a:ext cx="5948363" cy="534988"/>
            <a:chOff x="1591559" y="5112470"/>
            <a:chExt cx="5948880" cy="534940"/>
          </a:xfrm>
        </p:grpSpPr>
        <p:sp>
          <p:nvSpPr>
            <p:cNvPr id="114703" name="TextBox 14">
              <a:extLst>
                <a:ext uri="{FF2B5EF4-FFF2-40B4-BE49-F238E27FC236}">
                  <a16:creationId xmlns:a16="http://schemas.microsoft.com/office/drawing/2014/main" id="{56B0655D-5BE8-3F4B-B98A-AE2A3DBA66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91559" y="5124190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b="0" baseline="-25000">
                <a:latin typeface="Times" pitchFamily="2" charset="0"/>
              </a:endParaRPr>
            </a:p>
          </p:txBody>
        </p:sp>
        <p:sp>
          <p:nvSpPr>
            <p:cNvPr id="114704" name="TextBox 24">
              <a:extLst>
                <a:ext uri="{FF2B5EF4-FFF2-40B4-BE49-F238E27FC236}">
                  <a16:creationId xmlns:a16="http://schemas.microsoft.com/office/drawing/2014/main" id="{A3287738-75BA-2C49-8CCC-1072867992F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01685" y="5121260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b="0" baseline="-25000">
                <a:latin typeface="Times" pitchFamily="2" charset="0"/>
              </a:endParaRPr>
            </a:p>
          </p:txBody>
        </p:sp>
        <p:sp>
          <p:nvSpPr>
            <p:cNvPr id="114705" name="TextBox 34">
              <a:extLst>
                <a:ext uri="{FF2B5EF4-FFF2-40B4-BE49-F238E27FC236}">
                  <a16:creationId xmlns:a16="http://schemas.microsoft.com/office/drawing/2014/main" id="{F1D786ED-C06C-E74F-A0B7-35753DF6A19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65498" y="5121260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  <p:sp>
          <p:nvSpPr>
            <p:cNvPr id="114706" name="TextBox 42">
              <a:extLst>
                <a:ext uri="{FF2B5EF4-FFF2-40B4-BE49-F238E27FC236}">
                  <a16:creationId xmlns:a16="http://schemas.microsoft.com/office/drawing/2014/main" id="{ECD26059-91F1-F84E-8B75-22689FE7C0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75624" y="5118330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b="0" baseline="-25000">
                <a:latin typeface="Times" pitchFamily="2" charset="0"/>
              </a:endParaRPr>
            </a:p>
          </p:txBody>
        </p:sp>
        <p:sp>
          <p:nvSpPr>
            <p:cNvPr id="114707" name="TextBox 82">
              <a:extLst>
                <a:ext uri="{FF2B5EF4-FFF2-40B4-BE49-F238E27FC236}">
                  <a16:creationId xmlns:a16="http://schemas.microsoft.com/office/drawing/2014/main" id="{C572DB06-357E-9F4E-A0C7-9817D7429EB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92172" y="5118330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  <p:sp>
          <p:nvSpPr>
            <p:cNvPr id="114708" name="TextBox 90">
              <a:extLst>
                <a:ext uri="{FF2B5EF4-FFF2-40B4-BE49-F238E27FC236}">
                  <a16:creationId xmlns:a16="http://schemas.microsoft.com/office/drawing/2014/main" id="{F18AD2DF-0622-404B-ABB7-8AC42B75A97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02298" y="5115400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  <p:sp>
          <p:nvSpPr>
            <p:cNvPr id="114709" name="TextBox 98">
              <a:extLst>
                <a:ext uri="{FF2B5EF4-FFF2-40B4-BE49-F238E27FC236}">
                  <a16:creationId xmlns:a16="http://schemas.microsoft.com/office/drawing/2014/main" id="{57662891-9BCF-2B41-9D34-D486E43A077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66111" y="5115400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14710" name="TextBox 106">
              <a:extLst>
                <a:ext uri="{FF2B5EF4-FFF2-40B4-BE49-F238E27FC236}">
                  <a16:creationId xmlns:a16="http://schemas.microsoft.com/office/drawing/2014/main" id="{16E73713-7029-E045-98E9-554407A6C1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76237" y="5112470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sp>
        <p:nvSpPr>
          <p:cNvPr id="114691" name="Title 1">
            <a:extLst>
              <a:ext uri="{FF2B5EF4-FFF2-40B4-BE49-F238E27FC236}">
                <a16:creationId xmlns:a16="http://schemas.microsoft.com/office/drawing/2014/main" id="{6FE70820-2E94-3844-8BE5-31342CF5050C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ja-JP" sz="3200">
                <a:solidFill>
                  <a:schemeClr val="tx2"/>
                </a:solidFill>
              </a:rPr>
              <a:t>1</a:t>
            </a:r>
            <a:r>
              <a:rPr lang="ja-JP" altLang="en-US" sz="3200">
                <a:solidFill>
                  <a:schemeClr val="tx2"/>
                </a:solidFill>
              </a:rPr>
              <a:t>’</a:t>
            </a:r>
            <a:r>
              <a:rPr lang="en-US" altLang="ja-JP" sz="3200">
                <a:solidFill>
                  <a:schemeClr val="tx2"/>
                </a:solidFill>
              </a:rPr>
              <a:t>s complement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800">
                <a:solidFill>
                  <a:schemeClr val="tx2"/>
                </a:solidFill>
              </a:rPr>
              <a:t>(subtract each digit from 1)</a:t>
            </a:r>
          </a:p>
        </p:txBody>
      </p:sp>
      <p:grpSp>
        <p:nvGrpSpPr>
          <p:cNvPr id="114692" name="Group 55">
            <a:extLst>
              <a:ext uri="{FF2B5EF4-FFF2-40B4-BE49-F238E27FC236}">
                <a16:creationId xmlns:a16="http://schemas.microsoft.com/office/drawing/2014/main" id="{171B5AF0-6DC8-AD40-A025-972EB2F03AB9}"/>
              </a:ext>
            </a:extLst>
          </p:cNvPr>
          <p:cNvGrpSpPr>
            <a:grpSpLocks/>
          </p:cNvGrpSpPr>
          <p:nvPr/>
        </p:nvGrpSpPr>
        <p:grpSpPr bwMode="auto">
          <a:xfrm>
            <a:off x="2744788" y="3302000"/>
            <a:ext cx="5948362" cy="534988"/>
            <a:chOff x="1571134" y="1981200"/>
            <a:chExt cx="5948880" cy="534940"/>
          </a:xfrm>
        </p:grpSpPr>
        <p:sp>
          <p:nvSpPr>
            <p:cNvPr id="114695" name="TextBox 56">
              <a:extLst>
                <a:ext uri="{FF2B5EF4-FFF2-40B4-BE49-F238E27FC236}">
                  <a16:creationId xmlns:a16="http://schemas.microsoft.com/office/drawing/2014/main" id="{3F484195-0B0E-634C-8E48-E5A7DDF9BE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71134" y="1992920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14696" name="TextBox 57">
              <a:extLst>
                <a:ext uri="{FF2B5EF4-FFF2-40B4-BE49-F238E27FC236}">
                  <a16:creationId xmlns:a16="http://schemas.microsoft.com/office/drawing/2014/main" id="{CD26EE9A-AF6D-E240-A2DE-96AA94DBC13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81260" y="1989990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14697" name="TextBox 58">
              <a:extLst>
                <a:ext uri="{FF2B5EF4-FFF2-40B4-BE49-F238E27FC236}">
                  <a16:creationId xmlns:a16="http://schemas.microsoft.com/office/drawing/2014/main" id="{8D5D80AA-ABAE-B447-8731-8F18F776A95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45073" y="1989990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14698" name="TextBox 59">
              <a:extLst>
                <a:ext uri="{FF2B5EF4-FFF2-40B4-BE49-F238E27FC236}">
                  <a16:creationId xmlns:a16="http://schemas.microsoft.com/office/drawing/2014/main" id="{015F9ADE-8CC6-7D4B-B00F-C7065612C5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55199" y="1987060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14699" name="TextBox 60">
              <a:extLst>
                <a:ext uri="{FF2B5EF4-FFF2-40B4-BE49-F238E27FC236}">
                  <a16:creationId xmlns:a16="http://schemas.microsoft.com/office/drawing/2014/main" id="{D3FD2D1F-4499-A842-9D94-C8510ED9F7A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71747" y="1987060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14700" name="TextBox 61">
              <a:extLst>
                <a:ext uri="{FF2B5EF4-FFF2-40B4-BE49-F238E27FC236}">
                  <a16:creationId xmlns:a16="http://schemas.microsoft.com/office/drawing/2014/main" id="{D8FFA8BF-6F9D-8344-8200-7F371FA531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81873" y="1984130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14701" name="TextBox 62">
              <a:extLst>
                <a:ext uri="{FF2B5EF4-FFF2-40B4-BE49-F238E27FC236}">
                  <a16:creationId xmlns:a16="http://schemas.microsoft.com/office/drawing/2014/main" id="{BBB164A7-7FAC-C74B-8654-AF84C5ED1D7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45686" y="1984130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14702" name="TextBox 63">
              <a:extLst>
                <a:ext uri="{FF2B5EF4-FFF2-40B4-BE49-F238E27FC236}">
                  <a16:creationId xmlns:a16="http://schemas.microsoft.com/office/drawing/2014/main" id="{A5D8E44F-6567-6D45-93EE-799A28A34A7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55812" y="1981200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sp>
        <p:nvSpPr>
          <p:cNvPr id="114693" name="TextBox 6">
            <a:extLst>
              <a:ext uri="{FF2B5EF4-FFF2-40B4-BE49-F238E27FC236}">
                <a16:creationId xmlns:a16="http://schemas.microsoft.com/office/drawing/2014/main" id="{C5B95097-467A-E54D-9815-7E0DBF0810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76464" y="2590801"/>
            <a:ext cx="415925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>
                <a:latin typeface="Times" pitchFamily="2" charset="0"/>
              </a:rPr>
              <a:t>_</a:t>
            </a:r>
          </a:p>
        </p:txBody>
      </p:sp>
      <p:cxnSp>
        <p:nvCxnSpPr>
          <p:cNvPr id="114694" name="Straight Connector 10">
            <a:extLst>
              <a:ext uri="{FF2B5EF4-FFF2-40B4-BE49-F238E27FC236}">
                <a16:creationId xmlns:a16="http://schemas.microsoft.com/office/drawing/2014/main" id="{F8D1731C-526C-0840-B120-04278DB887BE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1757364" y="4064000"/>
            <a:ext cx="7310437" cy="0"/>
          </a:xfrm>
          <a:prstGeom prst="line">
            <a:avLst/>
          </a:prstGeom>
          <a:noFill/>
          <a:ln w="25400" algn="ctr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</p:cSld>
  <p:clrMapOvr>
    <a:masterClrMapping/>
  </p:clrMapOvr>
  <p:transition/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5713" name="Group 4">
            <a:extLst>
              <a:ext uri="{FF2B5EF4-FFF2-40B4-BE49-F238E27FC236}">
                <a16:creationId xmlns:a16="http://schemas.microsoft.com/office/drawing/2014/main" id="{CC451321-AD8A-E745-A08E-5091292DA217}"/>
              </a:ext>
            </a:extLst>
          </p:cNvPr>
          <p:cNvGrpSpPr>
            <a:grpSpLocks/>
          </p:cNvGrpSpPr>
          <p:nvPr/>
        </p:nvGrpSpPr>
        <p:grpSpPr bwMode="auto">
          <a:xfrm>
            <a:off x="2744788" y="2438400"/>
            <a:ext cx="5948362" cy="534988"/>
            <a:chOff x="1571134" y="1981200"/>
            <a:chExt cx="5948880" cy="534940"/>
          </a:xfrm>
        </p:grpSpPr>
        <p:sp>
          <p:nvSpPr>
            <p:cNvPr id="115736" name="TextBox 13">
              <a:extLst>
                <a:ext uri="{FF2B5EF4-FFF2-40B4-BE49-F238E27FC236}">
                  <a16:creationId xmlns:a16="http://schemas.microsoft.com/office/drawing/2014/main" id="{01655694-8D35-CC49-BF6B-E8CF7E72C5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71134" y="1992920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15737" name="TextBox 22">
              <a:extLst>
                <a:ext uri="{FF2B5EF4-FFF2-40B4-BE49-F238E27FC236}">
                  <a16:creationId xmlns:a16="http://schemas.microsoft.com/office/drawing/2014/main" id="{518CFA92-D837-624E-8F9E-05DE64E1BAB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81260" y="1989990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15738" name="TextBox 32">
              <a:extLst>
                <a:ext uri="{FF2B5EF4-FFF2-40B4-BE49-F238E27FC236}">
                  <a16:creationId xmlns:a16="http://schemas.microsoft.com/office/drawing/2014/main" id="{20D42715-1898-9644-AECC-2A44876F8DE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45073" y="1989990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15739" name="TextBox 40">
              <a:extLst>
                <a:ext uri="{FF2B5EF4-FFF2-40B4-BE49-F238E27FC236}">
                  <a16:creationId xmlns:a16="http://schemas.microsoft.com/office/drawing/2014/main" id="{F135C486-9667-5C4A-9F0E-D2DE0B1EC4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55199" y="1987060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15740" name="TextBox 80">
              <a:extLst>
                <a:ext uri="{FF2B5EF4-FFF2-40B4-BE49-F238E27FC236}">
                  <a16:creationId xmlns:a16="http://schemas.microsoft.com/office/drawing/2014/main" id="{CEB2D42E-7BF5-9040-912F-C3C4CA53B4C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71747" y="1987060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15741" name="TextBox 88">
              <a:extLst>
                <a:ext uri="{FF2B5EF4-FFF2-40B4-BE49-F238E27FC236}">
                  <a16:creationId xmlns:a16="http://schemas.microsoft.com/office/drawing/2014/main" id="{8BA9FDB2-3C7E-3E4C-B638-EFEBDA1AFA1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81873" y="1984130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15742" name="TextBox 96">
              <a:extLst>
                <a:ext uri="{FF2B5EF4-FFF2-40B4-BE49-F238E27FC236}">
                  <a16:creationId xmlns:a16="http://schemas.microsoft.com/office/drawing/2014/main" id="{D99FF3F3-8BE3-724B-8523-45385752E82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45686" y="1984130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15743" name="TextBox 104">
              <a:extLst>
                <a:ext uri="{FF2B5EF4-FFF2-40B4-BE49-F238E27FC236}">
                  <a16:creationId xmlns:a16="http://schemas.microsoft.com/office/drawing/2014/main" id="{F790AE6C-5B61-8247-9408-D312DAF5EEB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55812" y="1981200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115714" name="Group 5">
            <a:extLst>
              <a:ext uri="{FF2B5EF4-FFF2-40B4-BE49-F238E27FC236}">
                <a16:creationId xmlns:a16="http://schemas.microsoft.com/office/drawing/2014/main" id="{8B8D7077-ED55-6F4A-8971-75911E1106F8}"/>
              </a:ext>
            </a:extLst>
          </p:cNvPr>
          <p:cNvGrpSpPr>
            <a:grpSpLocks/>
          </p:cNvGrpSpPr>
          <p:nvPr/>
        </p:nvGrpSpPr>
        <p:grpSpPr bwMode="auto">
          <a:xfrm>
            <a:off x="2765426" y="4267200"/>
            <a:ext cx="5948363" cy="534988"/>
            <a:chOff x="1591559" y="5112470"/>
            <a:chExt cx="5948880" cy="534940"/>
          </a:xfrm>
        </p:grpSpPr>
        <p:sp>
          <p:nvSpPr>
            <p:cNvPr id="115728" name="TextBox 14">
              <a:extLst>
                <a:ext uri="{FF2B5EF4-FFF2-40B4-BE49-F238E27FC236}">
                  <a16:creationId xmlns:a16="http://schemas.microsoft.com/office/drawing/2014/main" id="{44E55BA2-BE9F-844F-8FC5-8B437E1470E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91559" y="5124190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b="0" baseline="-25000">
                <a:latin typeface="Times" pitchFamily="2" charset="0"/>
              </a:endParaRPr>
            </a:p>
          </p:txBody>
        </p:sp>
        <p:sp>
          <p:nvSpPr>
            <p:cNvPr id="115729" name="TextBox 24">
              <a:extLst>
                <a:ext uri="{FF2B5EF4-FFF2-40B4-BE49-F238E27FC236}">
                  <a16:creationId xmlns:a16="http://schemas.microsoft.com/office/drawing/2014/main" id="{702993E8-224C-834F-818A-5B5787B28F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01685" y="5121260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b="0" baseline="-25000">
                <a:latin typeface="Times" pitchFamily="2" charset="0"/>
              </a:endParaRPr>
            </a:p>
          </p:txBody>
        </p:sp>
        <p:sp>
          <p:nvSpPr>
            <p:cNvPr id="115730" name="TextBox 34">
              <a:extLst>
                <a:ext uri="{FF2B5EF4-FFF2-40B4-BE49-F238E27FC236}">
                  <a16:creationId xmlns:a16="http://schemas.microsoft.com/office/drawing/2014/main" id="{7739C324-885F-9245-9DFB-87808F72C26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65498" y="5121260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  <p:sp>
          <p:nvSpPr>
            <p:cNvPr id="115731" name="TextBox 42">
              <a:extLst>
                <a:ext uri="{FF2B5EF4-FFF2-40B4-BE49-F238E27FC236}">
                  <a16:creationId xmlns:a16="http://schemas.microsoft.com/office/drawing/2014/main" id="{9F56BD9E-AE78-C64A-A87B-0873FB077DF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75624" y="5118330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b="0" baseline="-25000">
                <a:latin typeface="Times" pitchFamily="2" charset="0"/>
              </a:endParaRPr>
            </a:p>
          </p:txBody>
        </p:sp>
        <p:sp>
          <p:nvSpPr>
            <p:cNvPr id="115732" name="TextBox 82">
              <a:extLst>
                <a:ext uri="{FF2B5EF4-FFF2-40B4-BE49-F238E27FC236}">
                  <a16:creationId xmlns:a16="http://schemas.microsoft.com/office/drawing/2014/main" id="{D0819929-77E9-FF42-B474-600E41060A5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92172" y="5118330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  <p:sp>
          <p:nvSpPr>
            <p:cNvPr id="115733" name="TextBox 90">
              <a:extLst>
                <a:ext uri="{FF2B5EF4-FFF2-40B4-BE49-F238E27FC236}">
                  <a16:creationId xmlns:a16="http://schemas.microsoft.com/office/drawing/2014/main" id="{70A59787-AF4A-BC40-8B5D-F3F020AEC57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02298" y="5115400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  <p:sp>
          <p:nvSpPr>
            <p:cNvPr id="115734" name="TextBox 98">
              <a:extLst>
                <a:ext uri="{FF2B5EF4-FFF2-40B4-BE49-F238E27FC236}">
                  <a16:creationId xmlns:a16="http://schemas.microsoft.com/office/drawing/2014/main" id="{F01D653D-C66D-6446-9E23-FB3BBB708AB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66111" y="5115400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15735" name="TextBox 106">
              <a:extLst>
                <a:ext uri="{FF2B5EF4-FFF2-40B4-BE49-F238E27FC236}">
                  <a16:creationId xmlns:a16="http://schemas.microsoft.com/office/drawing/2014/main" id="{C866164F-745D-814A-8D1D-8FDF8153CDD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76237" y="5112470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sp>
        <p:nvSpPr>
          <p:cNvPr id="115715" name="Title 1">
            <a:extLst>
              <a:ext uri="{FF2B5EF4-FFF2-40B4-BE49-F238E27FC236}">
                <a16:creationId xmlns:a16="http://schemas.microsoft.com/office/drawing/2014/main" id="{AD9AF5D1-95F3-F24F-AABD-80D4A6EB2000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ja-JP" sz="3200">
                <a:solidFill>
                  <a:schemeClr val="tx2"/>
                </a:solidFill>
              </a:rPr>
              <a:t>1</a:t>
            </a:r>
            <a:r>
              <a:rPr lang="ja-JP" altLang="en-US" sz="3200">
                <a:solidFill>
                  <a:schemeClr val="tx2"/>
                </a:solidFill>
              </a:rPr>
              <a:t>’</a:t>
            </a:r>
            <a:r>
              <a:rPr lang="en-US" altLang="ja-JP" sz="3200">
                <a:solidFill>
                  <a:schemeClr val="tx2"/>
                </a:solidFill>
              </a:rPr>
              <a:t>s complement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800">
                <a:solidFill>
                  <a:schemeClr val="tx2"/>
                </a:solidFill>
              </a:rPr>
              <a:t>(subtract each digit from 1)</a:t>
            </a:r>
          </a:p>
        </p:txBody>
      </p:sp>
      <p:grpSp>
        <p:nvGrpSpPr>
          <p:cNvPr id="115716" name="Group 55">
            <a:extLst>
              <a:ext uri="{FF2B5EF4-FFF2-40B4-BE49-F238E27FC236}">
                <a16:creationId xmlns:a16="http://schemas.microsoft.com/office/drawing/2014/main" id="{600395BD-870B-1745-8EF3-7AD29FE530EF}"/>
              </a:ext>
            </a:extLst>
          </p:cNvPr>
          <p:cNvGrpSpPr>
            <a:grpSpLocks/>
          </p:cNvGrpSpPr>
          <p:nvPr/>
        </p:nvGrpSpPr>
        <p:grpSpPr bwMode="auto">
          <a:xfrm>
            <a:off x="2744788" y="3302000"/>
            <a:ext cx="5948362" cy="534988"/>
            <a:chOff x="1571134" y="1981200"/>
            <a:chExt cx="5948880" cy="534940"/>
          </a:xfrm>
        </p:grpSpPr>
        <p:sp>
          <p:nvSpPr>
            <p:cNvPr id="115720" name="TextBox 56">
              <a:extLst>
                <a:ext uri="{FF2B5EF4-FFF2-40B4-BE49-F238E27FC236}">
                  <a16:creationId xmlns:a16="http://schemas.microsoft.com/office/drawing/2014/main" id="{DBD5C450-60F8-FA4F-B1A8-BA45E84D895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71134" y="1992920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15721" name="TextBox 57">
              <a:extLst>
                <a:ext uri="{FF2B5EF4-FFF2-40B4-BE49-F238E27FC236}">
                  <a16:creationId xmlns:a16="http://schemas.microsoft.com/office/drawing/2014/main" id="{DB16B55F-E10F-0B42-97D8-847CE1D6976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81260" y="1989990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15722" name="TextBox 58">
              <a:extLst>
                <a:ext uri="{FF2B5EF4-FFF2-40B4-BE49-F238E27FC236}">
                  <a16:creationId xmlns:a16="http://schemas.microsoft.com/office/drawing/2014/main" id="{6A9E0759-056F-7149-99FE-A4CF7BF567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45073" y="1989990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15723" name="TextBox 59">
              <a:extLst>
                <a:ext uri="{FF2B5EF4-FFF2-40B4-BE49-F238E27FC236}">
                  <a16:creationId xmlns:a16="http://schemas.microsoft.com/office/drawing/2014/main" id="{DFE44976-57D4-2C4D-A228-8FBDD4325A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55199" y="1987060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15724" name="TextBox 60">
              <a:extLst>
                <a:ext uri="{FF2B5EF4-FFF2-40B4-BE49-F238E27FC236}">
                  <a16:creationId xmlns:a16="http://schemas.microsoft.com/office/drawing/2014/main" id="{07DDEF4F-E638-A94C-A81A-0B5E549968B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71747" y="1987060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15725" name="TextBox 61">
              <a:extLst>
                <a:ext uri="{FF2B5EF4-FFF2-40B4-BE49-F238E27FC236}">
                  <a16:creationId xmlns:a16="http://schemas.microsoft.com/office/drawing/2014/main" id="{40C3C0A5-039D-3F4E-AAFE-0A6EACAE4B9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81873" y="1984130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15726" name="TextBox 62">
              <a:extLst>
                <a:ext uri="{FF2B5EF4-FFF2-40B4-BE49-F238E27FC236}">
                  <a16:creationId xmlns:a16="http://schemas.microsoft.com/office/drawing/2014/main" id="{2017D00C-CAF3-0B4F-8529-312FE59CEA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45686" y="1984130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15727" name="TextBox 63">
              <a:extLst>
                <a:ext uri="{FF2B5EF4-FFF2-40B4-BE49-F238E27FC236}">
                  <a16:creationId xmlns:a16="http://schemas.microsoft.com/office/drawing/2014/main" id="{6CA18EFF-9D0E-D049-AE41-9AA2960214A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55812" y="1981200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sp>
        <p:nvSpPr>
          <p:cNvPr id="115717" name="TextBox 6">
            <a:extLst>
              <a:ext uri="{FF2B5EF4-FFF2-40B4-BE49-F238E27FC236}">
                <a16:creationId xmlns:a16="http://schemas.microsoft.com/office/drawing/2014/main" id="{3EB80DCE-979F-FB4F-BE39-D844A16BD0A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76464" y="2590801"/>
            <a:ext cx="415925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>
                <a:latin typeface="Times" pitchFamily="2" charset="0"/>
              </a:rPr>
              <a:t>_</a:t>
            </a:r>
          </a:p>
        </p:txBody>
      </p:sp>
      <p:cxnSp>
        <p:nvCxnSpPr>
          <p:cNvPr id="115718" name="Straight Connector 10">
            <a:extLst>
              <a:ext uri="{FF2B5EF4-FFF2-40B4-BE49-F238E27FC236}">
                <a16:creationId xmlns:a16="http://schemas.microsoft.com/office/drawing/2014/main" id="{56A01D1D-7C60-F64D-9D90-865D2C5ADEAC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1757364" y="4064000"/>
            <a:ext cx="7310437" cy="0"/>
          </a:xfrm>
          <a:prstGeom prst="line">
            <a:avLst/>
          </a:prstGeom>
          <a:noFill/>
          <a:ln w="25400" algn="ctr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15719" name="TextBox 1">
            <a:extLst>
              <a:ext uri="{FF2B5EF4-FFF2-40B4-BE49-F238E27FC236}">
                <a16:creationId xmlns:a16="http://schemas.microsoft.com/office/drawing/2014/main" id="{B84F8D32-B087-E741-9511-2D75B2AF924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41600" y="1270001"/>
            <a:ext cx="26035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No need to borrow!</a:t>
            </a:r>
          </a:p>
        </p:txBody>
      </p:sp>
    </p:spTree>
  </p:cSld>
  <p:clrMapOvr>
    <a:masterClrMapping/>
  </p:clrMapOvr>
  <p:transition/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6737" name="Group 4">
            <a:extLst>
              <a:ext uri="{FF2B5EF4-FFF2-40B4-BE49-F238E27FC236}">
                <a16:creationId xmlns:a16="http://schemas.microsoft.com/office/drawing/2014/main" id="{72128FC1-B553-CC44-B9DA-20A7AE8AABB4}"/>
              </a:ext>
            </a:extLst>
          </p:cNvPr>
          <p:cNvGrpSpPr>
            <a:grpSpLocks/>
          </p:cNvGrpSpPr>
          <p:nvPr/>
        </p:nvGrpSpPr>
        <p:grpSpPr bwMode="auto">
          <a:xfrm>
            <a:off x="2744788" y="2438400"/>
            <a:ext cx="5948362" cy="534988"/>
            <a:chOff x="1571134" y="1981200"/>
            <a:chExt cx="5948880" cy="534940"/>
          </a:xfrm>
        </p:grpSpPr>
        <p:sp>
          <p:nvSpPr>
            <p:cNvPr id="116763" name="TextBox 13">
              <a:extLst>
                <a:ext uri="{FF2B5EF4-FFF2-40B4-BE49-F238E27FC236}">
                  <a16:creationId xmlns:a16="http://schemas.microsoft.com/office/drawing/2014/main" id="{CB29400F-3874-1242-880B-159E73FF78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71134" y="1992920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16764" name="TextBox 22">
              <a:extLst>
                <a:ext uri="{FF2B5EF4-FFF2-40B4-BE49-F238E27FC236}">
                  <a16:creationId xmlns:a16="http://schemas.microsoft.com/office/drawing/2014/main" id="{08CA3753-46EF-4244-B1A0-3657431D559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81260" y="1989990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16765" name="TextBox 32">
              <a:extLst>
                <a:ext uri="{FF2B5EF4-FFF2-40B4-BE49-F238E27FC236}">
                  <a16:creationId xmlns:a16="http://schemas.microsoft.com/office/drawing/2014/main" id="{A4EA501C-1B2C-3548-A607-01C00750023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45073" y="1989990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16766" name="TextBox 40">
              <a:extLst>
                <a:ext uri="{FF2B5EF4-FFF2-40B4-BE49-F238E27FC236}">
                  <a16:creationId xmlns:a16="http://schemas.microsoft.com/office/drawing/2014/main" id="{4D2CB9AE-0F1A-704C-B640-1A0F07AF691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55199" y="1987060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16767" name="TextBox 80">
              <a:extLst>
                <a:ext uri="{FF2B5EF4-FFF2-40B4-BE49-F238E27FC236}">
                  <a16:creationId xmlns:a16="http://schemas.microsoft.com/office/drawing/2014/main" id="{9C92A910-376C-7740-932A-23B29990C5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71747" y="1987060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16768" name="TextBox 88">
              <a:extLst>
                <a:ext uri="{FF2B5EF4-FFF2-40B4-BE49-F238E27FC236}">
                  <a16:creationId xmlns:a16="http://schemas.microsoft.com/office/drawing/2014/main" id="{E6E2E339-A8DB-334B-A0F6-0F67771DBDC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81873" y="1984130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16769" name="TextBox 96">
              <a:extLst>
                <a:ext uri="{FF2B5EF4-FFF2-40B4-BE49-F238E27FC236}">
                  <a16:creationId xmlns:a16="http://schemas.microsoft.com/office/drawing/2014/main" id="{A250506B-183D-B247-BA1E-9D8CC651C9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45686" y="1984130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16770" name="TextBox 104">
              <a:extLst>
                <a:ext uri="{FF2B5EF4-FFF2-40B4-BE49-F238E27FC236}">
                  <a16:creationId xmlns:a16="http://schemas.microsoft.com/office/drawing/2014/main" id="{A8EB0F27-D6E4-8F40-B971-A9716D2C55F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55812" y="1981200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116738" name="Group 5">
            <a:extLst>
              <a:ext uri="{FF2B5EF4-FFF2-40B4-BE49-F238E27FC236}">
                <a16:creationId xmlns:a16="http://schemas.microsoft.com/office/drawing/2014/main" id="{10EB291A-E4A4-7742-8E2C-88BB6A927507}"/>
              </a:ext>
            </a:extLst>
          </p:cNvPr>
          <p:cNvGrpSpPr>
            <a:grpSpLocks/>
          </p:cNvGrpSpPr>
          <p:nvPr/>
        </p:nvGrpSpPr>
        <p:grpSpPr bwMode="auto">
          <a:xfrm>
            <a:off x="2765426" y="4267200"/>
            <a:ext cx="5948363" cy="534988"/>
            <a:chOff x="1591559" y="5112470"/>
            <a:chExt cx="5948880" cy="534940"/>
          </a:xfrm>
        </p:grpSpPr>
        <p:sp>
          <p:nvSpPr>
            <p:cNvPr id="116755" name="TextBox 14">
              <a:extLst>
                <a:ext uri="{FF2B5EF4-FFF2-40B4-BE49-F238E27FC236}">
                  <a16:creationId xmlns:a16="http://schemas.microsoft.com/office/drawing/2014/main" id="{579E4C15-FE4D-4E44-B79F-D82B0D0A24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91559" y="5124190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b="0" baseline="-25000">
                <a:latin typeface="Times" pitchFamily="2" charset="0"/>
              </a:endParaRPr>
            </a:p>
          </p:txBody>
        </p:sp>
        <p:sp>
          <p:nvSpPr>
            <p:cNvPr id="116756" name="TextBox 24">
              <a:extLst>
                <a:ext uri="{FF2B5EF4-FFF2-40B4-BE49-F238E27FC236}">
                  <a16:creationId xmlns:a16="http://schemas.microsoft.com/office/drawing/2014/main" id="{64A4EA5C-3186-014C-9B6F-D821944202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01685" y="5121260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b="0" baseline="-25000">
                <a:latin typeface="Times" pitchFamily="2" charset="0"/>
              </a:endParaRPr>
            </a:p>
          </p:txBody>
        </p:sp>
        <p:sp>
          <p:nvSpPr>
            <p:cNvPr id="116757" name="TextBox 34">
              <a:extLst>
                <a:ext uri="{FF2B5EF4-FFF2-40B4-BE49-F238E27FC236}">
                  <a16:creationId xmlns:a16="http://schemas.microsoft.com/office/drawing/2014/main" id="{672179EC-DCE9-7246-ACB3-C2C15CACDB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65498" y="5121260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  <p:sp>
          <p:nvSpPr>
            <p:cNvPr id="116758" name="TextBox 42">
              <a:extLst>
                <a:ext uri="{FF2B5EF4-FFF2-40B4-BE49-F238E27FC236}">
                  <a16:creationId xmlns:a16="http://schemas.microsoft.com/office/drawing/2014/main" id="{9B0E4C91-4432-3348-A997-60952D4822C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75624" y="5118330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b="0" baseline="-25000">
                <a:latin typeface="Times" pitchFamily="2" charset="0"/>
              </a:endParaRPr>
            </a:p>
          </p:txBody>
        </p:sp>
        <p:sp>
          <p:nvSpPr>
            <p:cNvPr id="116759" name="TextBox 82">
              <a:extLst>
                <a:ext uri="{FF2B5EF4-FFF2-40B4-BE49-F238E27FC236}">
                  <a16:creationId xmlns:a16="http://schemas.microsoft.com/office/drawing/2014/main" id="{2CC9E2B4-04DC-DB43-9E61-957186507FE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92172" y="5118330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  <p:sp>
          <p:nvSpPr>
            <p:cNvPr id="116760" name="TextBox 90">
              <a:extLst>
                <a:ext uri="{FF2B5EF4-FFF2-40B4-BE49-F238E27FC236}">
                  <a16:creationId xmlns:a16="http://schemas.microsoft.com/office/drawing/2014/main" id="{F21B7C44-6C6C-7741-BF4E-5DBE8B9A90E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02298" y="5115400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  <p:sp>
          <p:nvSpPr>
            <p:cNvPr id="116761" name="TextBox 98">
              <a:extLst>
                <a:ext uri="{FF2B5EF4-FFF2-40B4-BE49-F238E27FC236}">
                  <a16:creationId xmlns:a16="http://schemas.microsoft.com/office/drawing/2014/main" id="{C8E33DE2-2216-EF4E-B585-452B8B5A06C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66111" y="5115400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16762" name="TextBox 106">
              <a:extLst>
                <a:ext uri="{FF2B5EF4-FFF2-40B4-BE49-F238E27FC236}">
                  <a16:creationId xmlns:a16="http://schemas.microsoft.com/office/drawing/2014/main" id="{5DEBED72-1807-E240-92C2-164A138CFD3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76237" y="5112470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sp>
        <p:nvSpPr>
          <p:cNvPr id="116739" name="Title 1">
            <a:extLst>
              <a:ext uri="{FF2B5EF4-FFF2-40B4-BE49-F238E27FC236}">
                <a16:creationId xmlns:a16="http://schemas.microsoft.com/office/drawing/2014/main" id="{F58689C3-2E63-924D-8467-C482CC7BFFD7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ja-JP" sz="3200">
                <a:solidFill>
                  <a:schemeClr val="tx2"/>
                </a:solidFill>
              </a:rPr>
              <a:t>1</a:t>
            </a:r>
            <a:r>
              <a:rPr lang="ja-JP" altLang="en-US" sz="3200">
                <a:solidFill>
                  <a:schemeClr val="tx2"/>
                </a:solidFill>
              </a:rPr>
              <a:t>’</a:t>
            </a:r>
            <a:r>
              <a:rPr lang="en-US" altLang="ja-JP" sz="3200">
                <a:solidFill>
                  <a:schemeClr val="tx2"/>
                </a:solidFill>
              </a:rPr>
              <a:t>s complement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800">
                <a:solidFill>
                  <a:schemeClr val="tx2"/>
                </a:solidFill>
              </a:rPr>
              <a:t>(subtract each digit from 1)</a:t>
            </a:r>
          </a:p>
        </p:txBody>
      </p:sp>
      <p:grpSp>
        <p:nvGrpSpPr>
          <p:cNvPr id="116740" name="Group 55">
            <a:extLst>
              <a:ext uri="{FF2B5EF4-FFF2-40B4-BE49-F238E27FC236}">
                <a16:creationId xmlns:a16="http://schemas.microsoft.com/office/drawing/2014/main" id="{13CD7ACE-E36D-1942-8102-88A5D79EC2BB}"/>
              </a:ext>
            </a:extLst>
          </p:cNvPr>
          <p:cNvGrpSpPr>
            <a:grpSpLocks/>
          </p:cNvGrpSpPr>
          <p:nvPr/>
        </p:nvGrpSpPr>
        <p:grpSpPr bwMode="auto">
          <a:xfrm>
            <a:off x="2744788" y="3302000"/>
            <a:ext cx="5948362" cy="534988"/>
            <a:chOff x="1571134" y="1981200"/>
            <a:chExt cx="5948880" cy="534940"/>
          </a:xfrm>
        </p:grpSpPr>
        <p:sp>
          <p:nvSpPr>
            <p:cNvPr id="116747" name="TextBox 56">
              <a:extLst>
                <a:ext uri="{FF2B5EF4-FFF2-40B4-BE49-F238E27FC236}">
                  <a16:creationId xmlns:a16="http://schemas.microsoft.com/office/drawing/2014/main" id="{1C2CF7D2-8003-FB46-B8B0-05717F8A04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71134" y="1992920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16748" name="TextBox 57">
              <a:extLst>
                <a:ext uri="{FF2B5EF4-FFF2-40B4-BE49-F238E27FC236}">
                  <a16:creationId xmlns:a16="http://schemas.microsoft.com/office/drawing/2014/main" id="{F9ACC1CC-31C1-EA43-ADD7-7975E9F66EB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81260" y="1989990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16749" name="TextBox 58">
              <a:extLst>
                <a:ext uri="{FF2B5EF4-FFF2-40B4-BE49-F238E27FC236}">
                  <a16:creationId xmlns:a16="http://schemas.microsoft.com/office/drawing/2014/main" id="{3495FF78-A9DA-2E45-B469-79ADF110FF6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45073" y="1989990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16750" name="TextBox 59">
              <a:extLst>
                <a:ext uri="{FF2B5EF4-FFF2-40B4-BE49-F238E27FC236}">
                  <a16:creationId xmlns:a16="http://schemas.microsoft.com/office/drawing/2014/main" id="{E7D6B85F-7C09-A745-8FBC-01862E33190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55199" y="1987060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16751" name="TextBox 60">
              <a:extLst>
                <a:ext uri="{FF2B5EF4-FFF2-40B4-BE49-F238E27FC236}">
                  <a16:creationId xmlns:a16="http://schemas.microsoft.com/office/drawing/2014/main" id="{CF0E8138-1FB3-2A42-90E3-74191B11A8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71747" y="1987060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16752" name="TextBox 61">
              <a:extLst>
                <a:ext uri="{FF2B5EF4-FFF2-40B4-BE49-F238E27FC236}">
                  <a16:creationId xmlns:a16="http://schemas.microsoft.com/office/drawing/2014/main" id="{9BD20698-B683-CF41-9442-3261C5BB01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81873" y="1984130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16753" name="TextBox 62">
              <a:extLst>
                <a:ext uri="{FF2B5EF4-FFF2-40B4-BE49-F238E27FC236}">
                  <a16:creationId xmlns:a16="http://schemas.microsoft.com/office/drawing/2014/main" id="{50584C23-FC7A-8B49-9E84-B15CDD432AC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45686" y="1984130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16754" name="TextBox 63">
              <a:extLst>
                <a:ext uri="{FF2B5EF4-FFF2-40B4-BE49-F238E27FC236}">
                  <a16:creationId xmlns:a16="http://schemas.microsoft.com/office/drawing/2014/main" id="{3F0D2A2D-6F90-AF4C-A127-5047B3585F3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55812" y="1981200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sp>
        <p:nvSpPr>
          <p:cNvPr id="116741" name="TextBox 6">
            <a:extLst>
              <a:ext uri="{FF2B5EF4-FFF2-40B4-BE49-F238E27FC236}">
                <a16:creationId xmlns:a16="http://schemas.microsoft.com/office/drawing/2014/main" id="{AF2F87C6-E91D-5843-8BAF-780459EA01A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76464" y="2590801"/>
            <a:ext cx="415925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>
                <a:latin typeface="Times" pitchFamily="2" charset="0"/>
              </a:rPr>
              <a:t>_</a:t>
            </a:r>
          </a:p>
        </p:txBody>
      </p:sp>
      <p:cxnSp>
        <p:nvCxnSpPr>
          <p:cNvPr id="116742" name="Straight Connector 10">
            <a:extLst>
              <a:ext uri="{FF2B5EF4-FFF2-40B4-BE49-F238E27FC236}">
                <a16:creationId xmlns:a16="http://schemas.microsoft.com/office/drawing/2014/main" id="{7B7E8BAE-75E9-144B-8D2A-93AD0F399051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1757364" y="4064000"/>
            <a:ext cx="7310437" cy="0"/>
          </a:xfrm>
          <a:prstGeom prst="line">
            <a:avLst/>
          </a:prstGeom>
          <a:noFill/>
          <a:ln w="25400" algn="ctr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16743" name="Rectangle 1">
            <a:extLst>
              <a:ext uri="{FF2B5EF4-FFF2-40B4-BE49-F238E27FC236}">
                <a16:creationId xmlns:a16="http://schemas.microsoft.com/office/drawing/2014/main" id="{0D40E878-AE47-3E4B-B7F4-919200F8A3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33676" y="2320925"/>
            <a:ext cx="5953125" cy="649288"/>
          </a:xfrm>
          <a:prstGeom prst="rect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16744" name="TextBox 1">
            <a:extLst>
              <a:ext uri="{FF2B5EF4-FFF2-40B4-BE49-F238E27FC236}">
                <a16:creationId xmlns:a16="http://schemas.microsoft.com/office/drawing/2014/main" id="{0C3C63B5-DAB6-D349-BCD7-9A3B8CE58E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51901" y="2425701"/>
            <a:ext cx="64611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255</a:t>
            </a:r>
          </a:p>
        </p:txBody>
      </p:sp>
      <p:sp>
        <p:nvSpPr>
          <p:cNvPr id="116745" name="Rectangle 1">
            <a:extLst>
              <a:ext uri="{FF2B5EF4-FFF2-40B4-BE49-F238E27FC236}">
                <a16:creationId xmlns:a16="http://schemas.microsoft.com/office/drawing/2014/main" id="{DD90FEDA-5723-764C-B55D-207908F0E2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33676" y="3235325"/>
            <a:ext cx="5953125" cy="649288"/>
          </a:xfrm>
          <a:prstGeom prst="rect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16746" name="TextBox 35">
            <a:extLst>
              <a:ext uri="{FF2B5EF4-FFF2-40B4-BE49-F238E27FC236}">
                <a16:creationId xmlns:a16="http://schemas.microsoft.com/office/drawing/2014/main" id="{5CAB2150-D850-E24D-B7EE-DAC283E96E3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51901" y="3340101"/>
            <a:ext cx="64611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  44</a:t>
            </a:r>
          </a:p>
        </p:txBody>
      </p:sp>
    </p:spTree>
  </p:cSld>
  <p:clrMapOvr>
    <a:masterClrMapping/>
  </p:clrMapOvr>
  <p:transition/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7761" name="Group 4">
            <a:extLst>
              <a:ext uri="{FF2B5EF4-FFF2-40B4-BE49-F238E27FC236}">
                <a16:creationId xmlns:a16="http://schemas.microsoft.com/office/drawing/2014/main" id="{CA320800-0D71-E44E-A7FA-462B308A53F7}"/>
              </a:ext>
            </a:extLst>
          </p:cNvPr>
          <p:cNvGrpSpPr>
            <a:grpSpLocks/>
          </p:cNvGrpSpPr>
          <p:nvPr/>
        </p:nvGrpSpPr>
        <p:grpSpPr bwMode="auto">
          <a:xfrm>
            <a:off x="2744788" y="2438400"/>
            <a:ext cx="5948362" cy="534988"/>
            <a:chOff x="1571134" y="1981200"/>
            <a:chExt cx="5948880" cy="534940"/>
          </a:xfrm>
        </p:grpSpPr>
        <p:sp>
          <p:nvSpPr>
            <p:cNvPr id="117786" name="TextBox 13">
              <a:extLst>
                <a:ext uri="{FF2B5EF4-FFF2-40B4-BE49-F238E27FC236}">
                  <a16:creationId xmlns:a16="http://schemas.microsoft.com/office/drawing/2014/main" id="{8DA27241-AEB4-134A-8268-83E4FFA4BC0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71134" y="1992920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17787" name="TextBox 22">
              <a:extLst>
                <a:ext uri="{FF2B5EF4-FFF2-40B4-BE49-F238E27FC236}">
                  <a16:creationId xmlns:a16="http://schemas.microsoft.com/office/drawing/2014/main" id="{DEC91CCA-70FE-C546-8971-FA79F4A903C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81260" y="1989990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17788" name="TextBox 32">
              <a:extLst>
                <a:ext uri="{FF2B5EF4-FFF2-40B4-BE49-F238E27FC236}">
                  <a16:creationId xmlns:a16="http://schemas.microsoft.com/office/drawing/2014/main" id="{FD7EAA06-1020-B147-AC4B-F073952C37B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45073" y="1989990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17789" name="TextBox 40">
              <a:extLst>
                <a:ext uri="{FF2B5EF4-FFF2-40B4-BE49-F238E27FC236}">
                  <a16:creationId xmlns:a16="http://schemas.microsoft.com/office/drawing/2014/main" id="{EB3BDEDE-3E7E-204D-ACCF-96D61FBBCCA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55199" y="1987060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17790" name="TextBox 80">
              <a:extLst>
                <a:ext uri="{FF2B5EF4-FFF2-40B4-BE49-F238E27FC236}">
                  <a16:creationId xmlns:a16="http://schemas.microsoft.com/office/drawing/2014/main" id="{B8619987-EAA3-554A-A37D-E21F04E238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71747" y="1987060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17791" name="TextBox 88">
              <a:extLst>
                <a:ext uri="{FF2B5EF4-FFF2-40B4-BE49-F238E27FC236}">
                  <a16:creationId xmlns:a16="http://schemas.microsoft.com/office/drawing/2014/main" id="{42798FA8-EBF6-6F48-98CC-B55C09D701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81873" y="1984130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17792" name="TextBox 96">
              <a:extLst>
                <a:ext uri="{FF2B5EF4-FFF2-40B4-BE49-F238E27FC236}">
                  <a16:creationId xmlns:a16="http://schemas.microsoft.com/office/drawing/2014/main" id="{3187C9A5-B3EA-294F-AA7C-84B0FFC27E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45686" y="1984130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17793" name="TextBox 104">
              <a:extLst>
                <a:ext uri="{FF2B5EF4-FFF2-40B4-BE49-F238E27FC236}">
                  <a16:creationId xmlns:a16="http://schemas.microsoft.com/office/drawing/2014/main" id="{18AF7AB0-439C-F34D-9181-21F050F7E61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55812" y="1981200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117762" name="Group 5">
            <a:extLst>
              <a:ext uri="{FF2B5EF4-FFF2-40B4-BE49-F238E27FC236}">
                <a16:creationId xmlns:a16="http://schemas.microsoft.com/office/drawing/2014/main" id="{ED6DAAE7-6FEE-B447-B1C9-1B153184DA46}"/>
              </a:ext>
            </a:extLst>
          </p:cNvPr>
          <p:cNvGrpSpPr>
            <a:grpSpLocks/>
          </p:cNvGrpSpPr>
          <p:nvPr/>
        </p:nvGrpSpPr>
        <p:grpSpPr bwMode="auto">
          <a:xfrm>
            <a:off x="2765426" y="4267200"/>
            <a:ext cx="5948363" cy="534988"/>
            <a:chOff x="1591559" y="5112470"/>
            <a:chExt cx="5948880" cy="534940"/>
          </a:xfrm>
        </p:grpSpPr>
        <p:sp>
          <p:nvSpPr>
            <p:cNvPr id="117778" name="TextBox 14">
              <a:extLst>
                <a:ext uri="{FF2B5EF4-FFF2-40B4-BE49-F238E27FC236}">
                  <a16:creationId xmlns:a16="http://schemas.microsoft.com/office/drawing/2014/main" id="{035DF664-76E1-4C47-AE92-ED1491C4EC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91559" y="5124190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b="0" baseline="-25000">
                <a:latin typeface="Times" pitchFamily="2" charset="0"/>
              </a:endParaRPr>
            </a:p>
          </p:txBody>
        </p:sp>
        <p:sp>
          <p:nvSpPr>
            <p:cNvPr id="117779" name="TextBox 24">
              <a:extLst>
                <a:ext uri="{FF2B5EF4-FFF2-40B4-BE49-F238E27FC236}">
                  <a16:creationId xmlns:a16="http://schemas.microsoft.com/office/drawing/2014/main" id="{8835BAD9-37D6-B54A-8EAC-B45890E26F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01685" y="5121260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b="0" baseline="-25000">
                <a:latin typeface="Times" pitchFamily="2" charset="0"/>
              </a:endParaRPr>
            </a:p>
          </p:txBody>
        </p:sp>
        <p:sp>
          <p:nvSpPr>
            <p:cNvPr id="117780" name="TextBox 34">
              <a:extLst>
                <a:ext uri="{FF2B5EF4-FFF2-40B4-BE49-F238E27FC236}">
                  <a16:creationId xmlns:a16="http://schemas.microsoft.com/office/drawing/2014/main" id="{35AC8F38-E657-294D-891F-B1B97F8903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65498" y="5121260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  <p:sp>
          <p:nvSpPr>
            <p:cNvPr id="117781" name="TextBox 42">
              <a:extLst>
                <a:ext uri="{FF2B5EF4-FFF2-40B4-BE49-F238E27FC236}">
                  <a16:creationId xmlns:a16="http://schemas.microsoft.com/office/drawing/2014/main" id="{6DDBD010-4745-614F-BCFE-F74490310BE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75624" y="5118330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b="0" baseline="-25000">
                <a:latin typeface="Times" pitchFamily="2" charset="0"/>
              </a:endParaRPr>
            </a:p>
          </p:txBody>
        </p:sp>
        <p:sp>
          <p:nvSpPr>
            <p:cNvPr id="117782" name="TextBox 82">
              <a:extLst>
                <a:ext uri="{FF2B5EF4-FFF2-40B4-BE49-F238E27FC236}">
                  <a16:creationId xmlns:a16="http://schemas.microsoft.com/office/drawing/2014/main" id="{98C6254C-274C-F742-AF0B-391178B4EDE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92172" y="5118330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  <p:sp>
          <p:nvSpPr>
            <p:cNvPr id="117783" name="TextBox 90">
              <a:extLst>
                <a:ext uri="{FF2B5EF4-FFF2-40B4-BE49-F238E27FC236}">
                  <a16:creationId xmlns:a16="http://schemas.microsoft.com/office/drawing/2014/main" id="{78DA7B34-90F3-3F44-8F7D-1D451DFD791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02298" y="5115400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  <p:sp>
          <p:nvSpPr>
            <p:cNvPr id="117784" name="TextBox 98">
              <a:extLst>
                <a:ext uri="{FF2B5EF4-FFF2-40B4-BE49-F238E27FC236}">
                  <a16:creationId xmlns:a16="http://schemas.microsoft.com/office/drawing/2014/main" id="{C3A3E6E6-BA4D-9744-A0EE-1FEE550688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66111" y="5115400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17785" name="TextBox 106">
              <a:extLst>
                <a:ext uri="{FF2B5EF4-FFF2-40B4-BE49-F238E27FC236}">
                  <a16:creationId xmlns:a16="http://schemas.microsoft.com/office/drawing/2014/main" id="{B6B3D7F1-9A5A-CE4D-AC0D-ABD682116DB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76237" y="5112470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sp>
        <p:nvSpPr>
          <p:cNvPr id="117763" name="Title 1">
            <a:extLst>
              <a:ext uri="{FF2B5EF4-FFF2-40B4-BE49-F238E27FC236}">
                <a16:creationId xmlns:a16="http://schemas.microsoft.com/office/drawing/2014/main" id="{16339CCB-2173-C945-842C-8D00A384316F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ja-JP" sz="3200">
                <a:solidFill>
                  <a:schemeClr val="tx2"/>
                </a:solidFill>
              </a:rPr>
              <a:t>1</a:t>
            </a:r>
            <a:r>
              <a:rPr lang="ja-JP" altLang="en-US" sz="3200">
                <a:solidFill>
                  <a:schemeClr val="tx2"/>
                </a:solidFill>
              </a:rPr>
              <a:t>’</a:t>
            </a:r>
            <a:r>
              <a:rPr lang="en-US" altLang="ja-JP" sz="3200">
                <a:solidFill>
                  <a:schemeClr val="tx2"/>
                </a:solidFill>
              </a:rPr>
              <a:t>s complement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800">
                <a:solidFill>
                  <a:schemeClr val="tx2"/>
                </a:solidFill>
              </a:rPr>
              <a:t>(subtract each digit from 1)</a:t>
            </a:r>
          </a:p>
        </p:txBody>
      </p:sp>
      <p:grpSp>
        <p:nvGrpSpPr>
          <p:cNvPr id="117764" name="Group 55">
            <a:extLst>
              <a:ext uri="{FF2B5EF4-FFF2-40B4-BE49-F238E27FC236}">
                <a16:creationId xmlns:a16="http://schemas.microsoft.com/office/drawing/2014/main" id="{B339AB81-B445-F149-9E78-27D530256C7F}"/>
              </a:ext>
            </a:extLst>
          </p:cNvPr>
          <p:cNvGrpSpPr>
            <a:grpSpLocks/>
          </p:cNvGrpSpPr>
          <p:nvPr/>
        </p:nvGrpSpPr>
        <p:grpSpPr bwMode="auto">
          <a:xfrm>
            <a:off x="2744788" y="3302000"/>
            <a:ext cx="5948362" cy="534988"/>
            <a:chOff x="1571134" y="1981200"/>
            <a:chExt cx="5948880" cy="534940"/>
          </a:xfrm>
        </p:grpSpPr>
        <p:sp>
          <p:nvSpPr>
            <p:cNvPr id="117770" name="TextBox 56">
              <a:extLst>
                <a:ext uri="{FF2B5EF4-FFF2-40B4-BE49-F238E27FC236}">
                  <a16:creationId xmlns:a16="http://schemas.microsoft.com/office/drawing/2014/main" id="{A581F528-DB6C-144C-8DBD-FA22736AC91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71134" y="1992920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17771" name="TextBox 57">
              <a:extLst>
                <a:ext uri="{FF2B5EF4-FFF2-40B4-BE49-F238E27FC236}">
                  <a16:creationId xmlns:a16="http://schemas.microsoft.com/office/drawing/2014/main" id="{E40004FF-2CE9-214C-AC1C-7708122612B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81260" y="1989990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17772" name="TextBox 58">
              <a:extLst>
                <a:ext uri="{FF2B5EF4-FFF2-40B4-BE49-F238E27FC236}">
                  <a16:creationId xmlns:a16="http://schemas.microsoft.com/office/drawing/2014/main" id="{8FBBF242-1B3F-4D49-B945-1EEFA599DA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45073" y="1989990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17773" name="TextBox 59">
              <a:extLst>
                <a:ext uri="{FF2B5EF4-FFF2-40B4-BE49-F238E27FC236}">
                  <a16:creationId xmlns:a16="http://schemas.microsoft.com/office/drawing/2014/main" id="{F38B8E28-CC67-AA4B-A118-5A20C7A505A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55199" y="1987060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17774" name="TextBox 60">
              <a:extLst>
                <a:ext uri="{FF2B5EF4-FFF2-40B4-BE49-F238E27FC236}">
                  <a16:creationId xmlns:a16="http://schemas.microsoft.com/office/drawing/2014/main" id="{96BE9D46-2C7D-9D47-88F6-A18A3DA09D9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71747" y="1987060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17775" name="TextBox 61">
              <a:extLst>
                <a:ext uri="{FF2B5EF4-FFF2-40B4-BE49-F238E27FC236}">
                  <a16:creationId xmlns:a16="http://schemas.microsoft.com/office/drawing/2014/main" id="{C2268D16-6EE3-F74D-B591-5A7E8948CC7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81873" y="1984130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17776" name="TextBox 62">
              <a:extLst>
                <a:ext uri="{FF2B5EF4-FFF2-40B4-BE49-F238E27FC236}">
                  <a16:creationId xmlns:a16="http://schemas.microsoft.com/office/drawing/2014/main" id="{DE299D63-33C2-6045-86A9-53903287865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45686" y="1984130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17777" name="TextBox 63">
              <a:extLst>
                <a:ext uri="{FF2B5EF4-FFF2-40B4-BE49-F238E27FC236}">
                  <a16:creationId xmlns:a16="http://schemas.microsoft.com/office/drawing/2014/main" id="{7257C52A-09D5-BA44-AD7E-77DB1CBADA8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55812" y="1981200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sp>
        <p:nvSpPr>
          <p:cNvPr id="117765" name="TextBox 6">
            <a:extLst>
              <a:ext uri="{FF2B5EF4-FFF2-40B4-BE49-F238E27FC236}">
                <a16:creationId xmlns:a16="http://schemas.microsoft.com/office/drawing/2014/main" id="{A25D661C-05AD-A843-9FFE-979EE50804B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76464" y="2590801"/>
            <a:ext cx="415925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>
                <a:latin typeface="Times" pitchFamily="2" charset="0"/>
              </a:rPr>
              <a:t>_</a:t>
            </a:r>
          </a:p>
        </p:txBody>
      </p:sp>
      <p:cxnSp>
        <p:nvCxnSpPr>
          <p:cNvPr id="117766" name="Straight Connector 10">
            <a:extLst>
              <a:ext uri="{FF2B5EF4-FFF2-40B4-BE49-F238E27FC236}">
                <a16:creationId xmlns:a16="http://schemas.microsoft.com/office/drawing/2014/main" id="{EBA83DE9-038E-784B-8F6B-F6D95302F062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1757364" y="4064000"/>
            <a:ext cx="7310437" cy="0"/>
          </a:xfrm>
          <a:prstGeom prst="line">
            <a:avLst/>
          </a:prstGeom>
          <a:noFill/>
          <a:ln w="25400" algn="ctr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17767" name="Rectangle 1">
            <a:extLst>
              <a:ext uri="{FF2B5EF4-FFF2-40B4-BE49-F238E27FC236}">
                <a16:creationId xmlns:a16="http://schemas.microsoft.com/office/drawing/2014/main" id="{236086E1-762F-D94F-AC45-C75E1085FB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33676" y="4151314"/>
            <a:ext cx="5953125" cy="649287"/>
          </a:xfrm>
          <a:prstGeom prst="rect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17768" name="TextBox 33">
            <a:extLst>
              <a:ext uri="{FF2B5EF4-FFF2-40B4-BE49-F238E27FC236}">
                <a16:creationId xmlns:a16="http://schemas.microsoft.com/office/drawing/2014/main" id="{64290C57-D949-C349-B2E6-75F1160E76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66200" y="4256088"/>
            <a:ext cx="63500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211</a:t>
            </a:r>
          </a:p>
        </p:txBody>
      </p:sp>
      <p:sp>
        <p:nvSpPr>
          <p:cNvPr id="117769" name="TextBox 1">
            <a:extLst>
              <a:ext uri="{FF2B5EF4-FFF2-40B4-BE49-F238E27FC236}">
                <a16:creationId xmlns:a16="http://schemas.microsoft.com/office/drawing/2014/main" id="{5909EABD-2AE3-EE43-9BFE-3C9E4D96A8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57613" y="4924426"/>
            <a:ext cx="3765550" cy="830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211 = 255 – 44 (as unsigned)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		</a:t>
            </a:r>
          </a:p>
        </p:txBody>
      </p:sp>
    </p:spTree>
  </p:cSld>
  <p:clrMapOvr>
    <a:masterClrMapping/>
  </p:clrMapOvr>
  <p:transition/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8785" name="Group 4">
            <a:extLst>
              <a:ext uri="{FF2B5EF4-FFF2-40B4-BE49-F238E27FC236}">
                <a16:creationId xmlns:a16="http://schemas.microsoft.com/office/drawing/2014/main" id="{82DA12F9-2190-1242-88F3-6DF5C854AF95}"/>
              </a:ext>
            </a:extLst>
          </p:cNvPr>
          <p:cNvGrpSpPr>
            <a:grpSpLocks/>
          </p:cNvGrpSpPr>
          <p:nvPr/>
        </p:nvGrpSpPr>
        <p:grpSpPr bwMode="auto">
          <a:xfrm>
            <a:off x="2744788" y="2438400"/>
            <a:ext cx="5948362" cy="534988"/>
            <a:chOff x="1571134" y="1981200"/>
            <a:chExt cx="5948880" cy="534940"/>
          </a:xfrm>
        </p:grpSpPr>
        <p:sp>
          <p:nvSpPr>
            <p:cNvPr id="118811" name="TextBox 13">
              <a:extLst>
                <a:ext uri="{FF2B5EF4-FFF2-40B4-BE49-F238E27FC236}">
                  <a16:creationId xmlns:a16="http://schemas.microsoft.com/office/drawing/2014/main" id="{C784FC96-5C87-F141-9D73-1B37324097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71134" y="1992920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18812" name="TextBox 22">
              <a:extLst>
                <a:ext uri="{FF2B5EF4-FFF2-40B4-BE49-F238E27FC236}">
                  <a16:creationId xmlns:a16="http://schemas.microsoft.com/office/drawing/2014/main" id="{E5A5F4E8-26CF-C444-8FCD-EA74C53B394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81260" y="1989990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18813" name="TextBox 32">
              <a:extLst>
                <a:ext uri="{FF2B5EF4-FFF2-40B4-BE49-F238E27FC236}">
                  <a16:creationId xmlns:a16="http://schemas.microsoft.com/office/drawing/2014/main" id="{7AD6CA20-2B9B-8141-97EC-33A05382694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45073" y="1989990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18814" name="TextBox 40">
              <a:extLst>
                <a:ext uri="{FF2B5EF4-FFF2-40B4-BE49-F238E27FC236}">
                  <a16:creationId xmlns:a16="http://schemas.microsoft.com/office/drawing/2014/main" id="{0EF0914B-C972-314B-A08A-108ADCFDF9D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55199" y="1987060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18815" name="TextBox 80">
              <a:extLst>
                <a:ext uri="{FF2B5EF4-FFF2-40B4-BE49-F238E27FC236}">
                  <a16:creationId xmlns:a16="http://schemas.microsoft.com/office/drawing/2014/main" id="{00B0EC25-2BA2-D04D-AA52-E7FE7323D44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71747" y="1987060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18816" name="TextBox 88">
              <a:extLst>
                <a:ext uri="{FF2B5EF4-FFF2-40B4-BE49-F238E27FC236}">
                  <a16:creationId xmlns:a16="http://schemas.microsoft.com/office/drawing/2014/main" id="{87E59885-44C9-7E47-8AB4-BE87D0DFEDC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81873" y="1984130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18817" name="TextBox 96">
              <a:extLst>
                <a:ext uri="{FF2B5EF4-FFF2-40B4-BE49-F238E27FC236}">
                  <a16:creationId xmlns:a16="http://schemas.microsoft.com/office/drawing/2014/main" id="{2AA994C2-9010-4145-8EB1-FB567F5372B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45686" y="1984130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18818" name="TextBox 104">
              <a:extLst>
                <a:ext uri="{FF2B5EF4-FFF2-40B4-BE49-F238E27FC236}">
                  <a16:creationId xmlns:a16="http://schemas.microsoft.com/office/drawing/2014/main" id="{4D2E96E8-4697-E744-8F72-CEF3CB99AF4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55812" y="1981200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118786" name="Group 5">
            <a:extLst>
              <a:ext uri="{FF2B5EF4-FFF2-40B4-BE49-F238E27FC236}">
                <a16:creationId xmlns:a16="http://schemas.microsoft.com/office/drawing/2014/main" id="{47CFBB45-78B1-A541-B09A-6AC900BEAA2D}"/>
              </a:ext>
            </a:extLst>
          </p:cNvPr>
          <p:cNvGrpSpPr>
            <a:grpSpLocks/>
          </p:cNvGrpSpPr>
          <p:nvPr/>
        </p:nvGrpSpPr>
        <p:grpSpPr bwMode="auto">
          <a:xfrm>
            <a:off x="2765426" y="4267200"/>
            <a:ext cx="5948363" cy="534988"/>
            <a:chOff x="1591559" y="5112470"/>
            <a:chExt cx="5948880" cy="534940"/>
          </a:xfrm>
        </p:grpSpPr>
        <p:sp>
          <p:nvSpPr>
            <p:cNvPr id="118803" name="TextBox 14">
              <a:extLst>
                <a:ext uri="{FF2B5EF4-FFF2-40B4-BE49-F238E27FC236}">
                  <a16:creationId xmlns:a16="http://schemas.microsoft.com/office/drawing/2014/main" id="{811CC5A8-B895-A64C-8A93-F6F587A9232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91559" y="5124190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b="0" baseline="-25000">
                <a:latin typeface="Times" pitchFamily="2" charset="0"/>
              </a:endParaRPr>
            </a:p>
          </p:txBody>
        </p:sp>
        <p:sp>
          <p:nvSpPr>
            <p:cNvPr id="118804" name="TextBox 24">
              <a:extLst>
                <a:ext uri="{FF2B5EF4-FFF2-40B4-BE49-F238E27FC236}">
                  <a16:creationId xmlns:a16="http://schemas.microsoft.com/office/drawing/2014/main" id="{5A241BB5-4754-C14B-B7A8-1BA0E3D318C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01685" y="5121260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b="0" baseline="-25000">
                <a:latin typeface="Times" pitchFamily="2" charset="0"/>
              </a:endParaRPr>
            </a:p>
          </p:txBody>
        </p:sp>
        <p:sp>
          <p:nvSpPr>
            <p:cNvPr id="118805" name="TextBox 34">
              <a:extLst>
                <a:ext uri="{FF2B5EF4-FFF2-40B4-BE49-F238E27FC236}">
                  <a16:creationId xmlns:a16="http://schemas.microsoft.com/office/drawing/2014/main" id="{C852CAAF-DF9B-DA4E-BBD7-7D5DB7D6DB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65498" y="5121260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  <p:sp>
          <p:nvSpPr>
            <p:cNvPr id="118806" name="TextBox 42">
              <a:extLst>
                <a:ext uri="{FF2B5EF4-FFF2-40B4-BE49-F238E27FC236}">
                  <a16:creationId xmlns:a16="http://schemas.microsoft.com/office/drawing/2014/main" id="{F196D4F8-59F6-3944-9692-0BFDA3B4796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75624" y="5118330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b="0" baseline="-25000">
                <a:latin typeface="Times" pitchFamily="2" charset="0"/>
              </a:endParaRPr>
            </a:p>
          </p:txBody>
        </p:sp>
        <p:sp>
          <p:nvSpPr>
            <p:cNvPr id="118807" name="TextBox 82">
              <a:extLst>
                <a:ext uri="{FF2B5EF4-FFF2-40B4-BE49-F238E27FC236}">
                  <a16:creationId xmlns:a16="http://schemas.microsoft.com/office/drawing/2014/main" id="{350EDBC0-3D82-1F4B-8B52-76DBFC64F64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92172" y="5118330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  <p:sp>
          <p:nvSpPr>
            <p:cNvPr id="118808" name="TextBox 90">
              <a:extLst>
                <a:ext uri="{FF2B5EF4-FFF2-40B4-BE49-F238E27FC236}">
                  <a16:creationId xmlns:a16="http://schemas.microsoft.com/office/drawing/2014/main" id="{D15ADEF0-735D-CA4D-8915-5673D9B2C6A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02298" y="5115400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  <p:sp>
          <p:nvSpPr>
            <p:cNvPr id="118809" name="TextBox 98">
              <a:extLst>
                <a:ext uri="{FF2B5EF4-FFF2-40B4-BE49-F238E27FC236}">
                  <a16:creationId xmlns:a16="http://schemas.microsoft.com/office/drawing/2014/main" id="{AFF7AA31-A7B4-5342-BA5F-5F908A29243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66111" y="5115400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18810" name="TextBox 106">
              <a:extLst>
                <a:ext uri="{FF2B5EF4-FFF2-40B4-BE49-F238E27FC236}">
                  <a16:creationId xmlns:a16="http://schemas.microsoft.com/office/drawing/2014/main" id="{D34594D1-9B2F-194F-B3BB-E4624D2315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76237" y="5112470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sp>
        <p:nvSpPr>
          <p:cNvPr id="118787" name="Title 1">
            <a:extLst>
              <a:ext uri="{FF2B5EF4-FFF2-40B4-BE49-F238E27FC236}">
                <a16:creationId xmlns:a16="http://schemas.microsoft.com/office/drawing/2014/main" id="{41D73D50-BE88-974A-B3C3-DDB3E278C331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ja-JP" sz="3200">
                <a:solidFill>
                  <a:schemeClr val="tx2"/>
                </a:solidFill>
              </a:rPr>
              <a:t>1</a:t>
            </a:r>
            <a:r>
              <a:rPr lang="ja-JP" altLang="en-US" sz="3200">
                <a:solidFill>
                  <a:schemeClr val="tx2"/>
                </a:solidFill>
              </a:rPr>
              <a:t>’</a:t>
            </a:r>
            <a:r>
              <a:rPr lang="en-US" altLang="ja-JP" sz="3200">
                <a:solidFill>
                  <a:schemeClr val="tx2"/>
                </a:solidFill>
              </a:rPr>
              <a:t>s complement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800">
                <a:solidFill>
                  <a:schemeClr val="tx2"/>
                </a:solidFill>
              </a:rPr>
              <a:t>(subtract each digit from 1)</a:t>
            </a:r>
          </a:p>
        </p:txBody>
      </p:sp>
      <p:grpSp>
        <p:nvGrpSpPr>
          <p:cNvPr id="118788" name="Group 55">
            <a:extLst>
              <a:ext uri="{FF2B5EF4-FFF2-40B4-BE49-F238E27FC236}">
                <a16:creationId xmlns:a16="http://schemas.microsoft.com/office/drawing/2014/main" id="{353078E6-D6CC-1346-9E7A-861BB0974ED6}"/>
              </a:ext>
            </a:extLst>
          </p:cNvPr>
          <p:cNvGrpSpPr>
            <a:grpSpLocks/>
          </p:cNvGrpSpPr>
          <p:nvPr/>
        </p:nvGrpSpPr>
        <p:grpSpPr bwMode="auto">
          <a:xfrm>
            <a:off x="2744788" y="3302000"/>
            <a:ext cx="5948362" cy="534988"/>
            <a:chOff x="1571134" y="1981200"/>
            <a:chExt cx="5948880" cy="534940"/>
          </a:xfrm>
        </p:grpSpPr>
        <p:sp>
          <p:nvSpPr>
            <p:cNvPr id="118795" name="TextBox 56">
              <a:extLst>
                <a:ext uri="{FF2B5EF4-FFF2-40B4-BE49-F238E27FC236}">
                  <a16:creationId xmlns:a16="http://schemas.microsoft.com/office/drawing/2014/main" id="{998012B3-BE91-C145-8BD3-60C87C3229F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71134" y="1992920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18796" name="TextBox 57">
              <a:extLst>
                <a:ext uri="{FF2B5EF4-FFF2-40B4-BE49-F238E27FC236}">
                  <a16:creationId xmlns:a16="http://schemas.microsoft.com/office/drawing/2014/main" id="{3DD1AFCD-7F94-BD47-AFC0-6103DDD61D9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81260" y="1989990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18797" name="TextBox 58">
              <a:extLst>
                <a:ext uri="{FF2B5EF4-FFF2-40B4-BE49-F238E27FC236}">
                  <a16:creationId xmlns:a16="http://schemas.microsoft.com/office/drawing/2014/main" id="{EE4940BC-E0EF-E442-9701-F75CD3AAD4F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45073" y="1989990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18798" name="TextBox 59">
              <a:extLst>
                <a:ext uri="{FF2B5EF4-FFF2-40B4-BE49-F238E27FC236}">
                  <a16:creationId xmlns:a16="http://schemas.microsoft.com/office/drawing/2014/main" id="{6B0C4200-4D41-354F-A0C4-29F78973BB4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55199" y="1987060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18799" name="TextBox 60">
              <a:extLst>
                <a:ext uri="{FF2B5EF4-FFF2-40B4-BE49-F238E27FC236}">
                  <a16:creationId xmlns:a16="http://schemas.microsoft.com/office/drawing/2014/main" id="{907E5A4C-D58A-B146-B58B-F45390FC754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71747" y="1987060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18800" name="TextBox 61">
              <a:extLst>
                <a:ext uri="{FF2B5EF4-FFF2-40B4-BE49-F238E27FC236}">
                  <a16:creationId xmlns:a16="http://schemas.microsoft.com/office/drawing/2014/main" id="{E8372110-F616-8A4F-B544-51155E88332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81873" y="1984130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18801" name="TextBox 62">
              <a:extLst>
                <a:ext uri="{FF2B5EF4-FFF2-40B4-BE49-F238E27FC236}">
                  <a16:creationId xmlns:a16="http://schemas.microsoft.com/office/drawing/2014/main" id="{91C1DE8F-33B1-AA43-847B-ADB9CAE7B37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45686" y="1984130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18802" name="TextBox 63">
              <a:extLst>
                <a:ext uri="{FF2B5EF4-FFF2-40B4-BE49-F238E27FC236}">
                  <a16:creationId xmlns:a16="http://schemas.microsoft.com/office/drawing/2014/main" id="{522E5AF0-A3EF-4046-9B02-6473CA5EC71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55812" y="1981200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sp>
        <p:nvSpPr>
          <p:cNvPr id="118789" name="TextBox 6">
            <a:extLst>
              <a:ext uri="{FF2B5EF4-FFF2-40B4-BE49-F238E27FC236}">
                <a16:creationId xmlns:a16="http://schemas.microsoft.com/office/drawing/2014/main" id="{52830B26-D066-3B4C-8DDB-36E36EA215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76464" y="2590801"/>
            <a:ext cx="415925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>
                <a:latin typeface="Times" pitchFamily="2" charset="0"/>
              </a:rPr>
              <a:t>_</a:t>
            </a:r>
          </a:p>
        </p:txBody>
      </p:sp>
      <p:cxnSp>
        <p:nvCxnSpPr>
          <p:cNvPr id="118790" name="Straight Connector 10">
            <a:extLst>
              <a:ext uri="{FF2B5EF4-FFF2-40B4-BE49-F238E27FC236}">
                <a16:creationId xmlns:a16="http://schemas.microsoft.com/office/drawing/2014/main" id="{1A05B12F-D410-1244-91E7-B833A648FFC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1757364" y="4064000"/>
            <a:ext cx="7310437" cy="0"/>
          </a:xfrm>
          <a:prstGeom prst="line">
            <a:avLst/>
          </a:prstGeom>
          <a:noFill/>
          <a:ln w="25400" algn="ctr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18791" name="Rectangle 1">
            <a:extLst>
              <a:ext uri="{FF2B5EF4-FFF2-40B4-BE49-F238E27FC236}">
                <a16:creationId xmlns:a16="http://schemas.microsoft.com/office/drawing/2014/main" id="{ACD022E8-A633-4C42-B0C6-13F1FF0668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33676" y="4151314"/>
            <a:ext cx="5953125" cy="649287"/>
          </a:xfrm>
          <a:prstGeom prst="rect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18792" name="TextBox 33">
            <a:extLst>
              <a:ext uri="{FF2B5EF4-FFF2-40B4-BE49-F238E27FC236}">
                <a16:creationId xmlns:a16="http://schemas.microsoft.com/office/drawing/2014/main" id="{9B864664-7261-5544-BA0A-7513AD2E9AA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51900" y="4256088"/>
            <a:ext cx="82550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  - 44</a:t>
            </a:r>
          </a:p>
        </p:txBody>
      </p:sp>
      <p:sp>
        <p:nvSpPr>
          <p:cNvPr id="118793" name="TextBox 1">
            <a:extLst>
              <a:ext uri="{FF2B5EF4-FFF2-40B4-BE49-F238E27FC236}">
                <a16:creationId xmlns:a16="http://schemas.microsoft.com/office/drawing/2014/main" id="{37A059AF-8E23-0D4E-B419-C40E303EB8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57613" y="4924426"/>
            <a:ext cx="3765550" cy="830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211 = 255 – 44 (as unsigned)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		or</a:t>
            </a:r>
          </a:p>
        </p:txBody>
      </p:sp>
      <p:sp>
        <p:nvSpPr>
          <p:cNvPr id="118794" name="TextBox 1">
            <a:extLst>
              <a:ext uri="{FF2B5EF4-FFF2-40B4-BE49-F238E27FC236}">
                <a16:creationId xmlns:a16="http://schemas.microsoft.com/office/drawing/2014/main" id="{E792C791-5866-8C4C-A8B0-B36852E7B63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24213" y="5618164"/>
            <a:ext cx="4913312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- 44  in 1’s complement representation</a:t>
            </a:r>
          </a:p>
        </p:txBody>
      </p:sp>
    </p:spTree>
  </p:cSld>
  <p:clrMapOvr>
    <a:masterClrMapping/>
  </p:clrMapOvr>
  <p:transition/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09" name="Title 1">
            <a:extLst>
              <a:ext uri="{FF2B5EF4-FFF2-40B4-BE49-F238E27FC236}">
                <a16:creationId xmlns:a16="http://schemas.microsoft.com/office/drawing/2014/main" id="{1EB9A64E-7D44-E242-8916-7F0C3BBF513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88900"/>
            <a:ext cx="9144000" cy="1282700"/>
          </a:xfrm>
        </p:spPr>
        <p:txBody>
          <a:bodyPr/>
          <a:lstStyle/>
          <a:p>
            <a:r>
              <a:rPr lang="en-US" altLang="en-US"/>
              <a:t>Circuit for negating a number stored in 1’s complement representation</a:t>
            </a:r>
          </a:p>
        </p:txBody>
      </p:sp>
      <p:grpSp>
        <p:nvGrpSpPr>
          <p:cNvPr id="119810" name="Group 17">
            <a:extLst>
              <a:ext uri="{FF2B5EF4-FFF2-40B4-BE49-F238E27FC236}">
                <a16:creationId xmlns:a16="http://schemas.microsoft.com/office/drawing/2014/main" id="{8FF9D646-D686-9940-995F-F8B9C9A56A0E}"/>
              </a:ext>
            </a:extLst>
          </p:cNvPr>
          <p:cNvGrpSpPr>
            <a:grpSpLocks/>
          </p:cNvGrpSpPr>
          <p:nvPr/>
        </p:nvGrpSpPr>
        <p:grpSpPr bwMode="auto">
          <a:xfrm>
            <a:off x="2438400" y="1992313"/>
            <a:ext cx="508000" cy="3594100"/>
            <a:chOff x="1615941" y="2115532"/>
            <a:chExt cx="508705" cy="3592935"/>
          </a:xfrm>
        </p:grpSpPr>
        <p:cxnSp>
          <p:nvCxnSpPr>
            <p:cNvPr id="119867" name="Straight Connector 12">
              <a:extLst>
                <a:ext uri="{FF2B5EF4-FFF2-40B4-BE49-F238E27FC236}">
                  <a16:creationId xmlns:a16="http://schemas.microsoft.com/office/drawing/2014/main" id="{F36118B1-91B4-AA41-9EF1-1DB8DF29E4C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849225" y="2699922"/>
              <a:ext cx="0" cy="2355273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19868" name="Freeform 18">
              <a:extLst>
                <a:ext uri="{FF2B5EF4-FFF2-40B4-BE49-F238E27FC236}">
                  <a16:creationId xmlns:a16="http://schemas.microsoft.com/office/drawing/2014/main" id="{30EA93CC-C09F-674F-81A5-7C5061BF0EC6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9869" name="Freeform 19">
              <a:extLst>
                <a:ext uri="{FF2B5EF4-FFF2-40B4-BE49-F238E27FC236}">
                  <a16:creationId xmlns:a16="http://schemas.microsoft.com/office/drawing/2014/main" id="{F8E02E89-1859-C541-96BB-6EE67BC59D1E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9870" name="TextBox 13">
              <a:extLst>
                <a:ext uri="{FF2B5EF4-FFF2-40B4-BE49-F238E27FC236}">
                  <a16:creationId xmlns:a16="http://schemas.microsoft.com/office/drawing/2014/main" id="{32FB04C1-263F-814E-B57F-5858AE0831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441146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latin typeface="Times" pitchFamily="2" charset="0"/>
                </a:rPr>
                <a:t>y</a:t>
              </a:r>
              <a:r>
                <a:rPr lang="en-US" altLang="en-US" b="0" baseline="-25000">
                  <a:latin typeface="Times" pitchFamily="2" charset="0"/>
                </a:rPr>
                <a:t>7</a:t>
              </a:r>
            </a:p>
          </p:txBody>
        </p:sp>
        <p:grpSp>
          <p:nvGrpSpPr>
            <p:cNvPr id="119871" name="Group 16">
              <a:extLst>
                <a:ext uri="{FF2B5EF4-FFF2-40B4-BE49-F238E27FC236}">
                  <a16:creationId xmlns:a16="http://schemas.microsoft.com/office/drawing/2014/main" id="{B0223407-B754-C244-8DF3-E7B7050145C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79543" y="4970354"/>
              <a:ext cx="445103" cy="738113"/>
              <a:chOff x="1632409" y="4951500"/>
              <a:chExt cx="445103" cy="738113"/>
            </a:xfrm>
          </p:grpSpPr>
          <p:sp>
            <p:nvSpPr>
              <p:cNvPr id="119872" name="TextBox 14">
                <a:extLst>
                  <a:ext uri="{FF2B5EF4-FFF2-40B4-BE49-F238E27FC236}">
                    <a16:creationId xmlns:a16="http://schemas.microsoft.com/office/drawing/2014/main" id="{0E7B59A0-B5C3-2C44-89D3-BCA275E7918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36366" y="5227948"/>
                <a:ext cx="441146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b="0">
                    <a:latin typeface="Times" pitchFamily="2" charset="0"/>
                  </a:rPr>
                  <a:t>y</a:t>
                </a:r>
                <a:r>
                  <a:rPr lang="en-US" altLang="en-US" b="0" baseline="-25000">
                    <a:latin typeface="Times" pitchFamily="2" charset="0"/>
                  </a:rPr>
                  <a:t>7</a:t>
                </a:r>
              </a:p>
            </p:txBody>
          </p:sp>
          <p:sp>
            <p:nvSpPr>
              <p:cNvPr id="119873" name="TextBox 15">
                <a:extLst>
                  <a:ext uri="{FF2B5EF4-FFF2-40B4-BE49-F238E27FC236}">
                    <a16:creationId xmlns:a16="http://schemas.microsoft.com/office/drawing/2014/main" id="{04CF4A72-7B2D-1745-92CF-08E94708101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32409" y="4951500"/>
                <a:ext cx="338554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>
                    <a:latin typeface="Times" pitchFamily="2" charset="0"/>
                  </a:rPr>
                  <a:t>_</a:t>
                </a:r>
              </a:p>
            </p:txBody>
          </p:sp>
        </p:grpSp>
      </p:grpSp>
      <p:grpSp>
        <p:nvGrpSpPr>
          <p:cNvPr id="119811" name="Group 18">
            <a:extLst>
              <a:ext uri="{FF2B5EF4-FFF2-40B4-BE49-F238E27FC236}">
                <a16:creationId xmlns:a16="http://schemas.microsoft.com/office/drawing/2014/main" id="{5B4F9118-9B76-C54E-829E-D737AF7423AA}"/>
              </a:ext>
            </a:extLst>
          </p:cNvPr>
          <p:cNvGrpSpPr>
            <a:grpSpLocks/>
          </p:cNvGrpSpPr>
          <p:nvPr/>
        </p:nvGrpSpPr>
        <p:grpSpPr bwMode="auto">
          <a:xfrm>
            <a:off x="3248025" y="1990726"/>
            <a:ext cx="509588" cy="3592513"/>
            <a:chOff x="1615941" y="2115532"/>
            <a:chExt cx="508705" cy="3592935"/>
          </a:xfrm>
        </p:grpSpPr>
        <p:cxnSp>
          <p:nvCxnSpPr>
            <p:cNvPr id="119860" name="Straight Connector 19">
              <a:extLst>
                <a:ext uri="{FF2B5EF4-FFF2-40B4-BE49-F238E27FC236}">
                  <a16:creationId xmlns:a16="http://schemas.microsoft.com/office/drawing/2014/main" id="{3C9B70C4-BC15-C848-82B8-38C8C832B91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849225" y="2699922"/>
              <a:ext cx="0" cy="2355273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19861" name="Freeform 18">
              <a:extLst>
                <a:ext uri="{FF2B5EF4-FFF2-40B4-BE49-F238E27FC236}">
                  <a16:creationId xmlns:a16="http://schemas.microsoft.com/office/drawing/2014/main" id="{CFB4F40F-4156-6644-8CE1-A819CB2DDCEA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9862" name="Freeform 19">
              <a:extLst>
                <a:ext uri="{FF2B5EF4-FFF2-40B4-BE49-F238E27FC236}">
                  <a16:creationId xmlns:a16="http://schemas.microsoft.com/office/drawing/2014/main" id="{1876BA94-7D95-544C-80B0-C9E83CC3FAFF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9863" name="TextBox 22">
              <a:extLst>
                <a:ext uri="{FF2B5EF4-FFF2-40B4-BE49-F238E27FC236}">
                  <a16:creationId xmlns:a16="http://schemas.microsoft.com/office/drawing/2014/main" id="{690DF56D-B8C2-FC4A-A30C-61B032E744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441146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latin typeface="Times" pitchFamily="2" charset="0"/>
                </a:rPr>
                <a:t>y</a:t>
              </a:r>
              <a:r>
                <a:rPr lang="en-US" altLang="en-US" b="0" baseline="-25000">
                  <a:latin typeface="Times" pitchFamily="2" charset="0"/>
                </a:rPr>
                <a:t>6</a:t>
              </a:r>
            </a:p>
          </p:txBody>
        </p:sp>
        <p:grpSp>
          <p:nvGrpSpPr>
            <p:cNvPr id="119864" name="Group 23">
              <a:extLst>
                <a:ext uri="{FF2B5EF4-FFF2-40B4-BE49-F238E27FC236}">
                  <a16:creationId xmlns:a16="http://schemas.microsoft.com/office/drawing/2014/main" id="{BA435697-3690-0644-8C02-011AAF51836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79543" y="4970354"/>
              <a:ext cx="445103" cy="738113"/>
              <a:chOff x="1632409" y="4951500"/>
              <a:chExt cx="445103" cy="738113"/>
            </a:xfrm>
          </p:grpSpPr>
          <p:sp>
            <p:nvSpPr>
              <p:cNvPr id="119865" name="TextBox 24">
                <a:extLst>
                  <a:ext uri="{FF2B5EF4-FFF2-40B4-BE49-F238E27FC236}">
                    <a16:creationId xmlns:a16="http://schemas.microsoft.com/office/drawing/2014/main" id="{C545147D-E6D5-AE4C-974E-C2AF210644B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36366" y="5227948"/>
                <a:ext cx="441146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b="0">
                    <a:latin typeface="Times" pitchFamily="2" charset="0"/>
                  </a:rPr>
                  <a:t>y</a:t>
                </a:r>
                <a:r>
                  <a:rPr lang="en-US" altLang="en-US" b="0" baseline="-25000">
                    <a:latin typeface="Times" pitchFamily="2" charset="0"/>
                  </a:rPr>
                  <a:t>6</a:t>
                </a:r>
              </a:p>
            </p:txBody>
          </p:sp>
          <p:sp>
            <p:nvSpPr>
              <p:cNvPr id="119866" name="TextBox 25">
                <a:extLst>
                  <a:ext uri="{FF2B5EF4-FFF2-40B4-BE49-F238E27FC236}">
                    <a16:creationId xmlns:a16="http://schemas.microsoft.com/office/drawing/2014/main" id="{E09AC056-6439-7745-97C1-8DF5C0E7F64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32409" y="4951500"/>
                <a:ext cx="338554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>
                    <a:latin typeface="Times" pitchFamily="2" charset="0"/>
                  </a:rPr>
                  <a:t>_</a:t>
                </a:r>
              </a:p>
            </p:txBody>
          </p:sp>
        </p:grpSp>
      </p:grpSp>
      <p:grpSp>
        <p:nvGrpSpPr>
          <p:cNvPr id="119812" name="Group 28">
            <a:extLst>
              <a:ext uri="{FF2B5EF4-FFF2-40B4-BE49-F238E27FC236}">
                <a16:creationId xmlns:a16="http://schemas.microsoft.com/office/drawing/2014/main" id="{A6AE8CE7-58D5-2B45-860E-99D8AED29BEF}"/>
              </a:ext>
            </a:extLst>
          </p:cNvPr>
          <p:cNvGrpSpPr>
            <a:grpSpLocks/>
          </p:cNvGrpSpPr>
          <p:nvPr/>
        </p:nvGrpSpPr>
        <p:grpSpPr bwMode="auto">
          <a:xfrm>
            <a:off x="4011614" y="1990726"/>
            <a:ext cx="509587" cy="3592513"/>
            <a:chOff x="1615941" y="2115532"/>
            <a:chExt cx="508705" cy="3592935"/>
          </a:xfrm>
        </p:grpSpPr>
        <p:cxnSp>
          <p:nvCxnSpPr>
            <p:cNvPr id="119853" name="Straight Connector 29">
              <a:extLst>
                <a:ext uri="{FF2B5EF4-FFF2-40B4-BE49-F238E27FC236}">
                  <a16:creationId xmlns:a16="http://schemas.microsoft.com/office/drawing/2014/main" id="{8809831F-0144-2642-8425-602B0A1CC36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849225" y="2699922"/>
              <a:ext cx="0" cy="2355273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19854" name="Freeform 18">
              <a:extLst>
                <a:ext uri="{FF2B5EF4-FFF2-40B4-BE49-F238E27FC236}">
                  <a16:creationId xmlns:a16="http://schemas.microsoft.com/office/drawing/2014/main" id="{67C6B0DD-954D-254E-A97B-AA1674292B43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9855" name="Freeform 19">
              <a:extLst>
                <a:ext uri="{FF2B5EF4-FFF2-40B4-BE49-F238E27FC236}">
                  <a16:creationId xmlns:a16="http://schemas.microsoft.com/office/drawing/2014/main" id="{2A08F99E-ADBD-654F-B2BD-EDA078608D33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9856" name="TextBox 32">
              <a:extLst>
                <a:ext uri="{FF2B5EF4-FFF2-40B4-BE49-F238E27FC236}">
                  <a16:creationId xmlns:a16="http://schemas.microsoft.com/office/drawing/2014/main" id="{14DAD3F1-73C6-8944-B416-9BA4E19936B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441146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latin typeface="Times" pitchFamily="2" charset="0"/>
                </a:rPr>
                <a:t>y</a:t>
              </a:r>
              <a:r>
                <a:rPr lang="en-US" altLang="en-US" b="0" baseline="-25000">
                  <a:latin typeface="Times" pitchFamily="2" charset="0"/>
                </a:rPr>
                <a:t>5</a:t>
              </a:r>
            </a:p>
          </p:txBody>
        </p:sp>
        <p:grpSp>
          <p:nvGrpSpPr>
            <p:cNvPr id="119857" name="Group 33">
              <a:extLst>
                <a:ext uri="{FF2B5EF4-FFF2-40B4-BE49-F238E27FC236}">
                  <a16:creationId xmlns:a16="http://schemas.microsoft.com/office/drawing/2014/main" id="{A1FD6977-0151-9942-BC20-8806068EEC7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79543" y="4970354"/>
              <a:ext cx="445103" cy="738113"/>
              <a:chOff x="1632409" y="4951500"/>
              <a:chExt cx="445103" cy="738113"/>
            </a:xfrm>
          </p:grpSpPr>
          <p:sp>
            <p:nvSpPr>
              <p:cNvPr id="119858" name="TextBox 34">
                <a:extLst>
                  <a:ext uri="{FF2B5EF4-FFF2-40B4-BE49-F238E27FC236}">
                    <a16:creationId xmlns:a16="http://schemas.microsoft.com/office/drawing/2014/main" id="{8D5A671B-C90F-BD47-A923-53C6E375097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36366" y="5227948"/>
                <a:ext cx="441146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b="0">
                    <a:latin typeface="Times" pitchFamily="2" charset="0"/>
                  </a:rPr>
                  <a:t>y</a:t>
                </a:r>
                <a:r>
                  <a:rPr lang="en-US" altLang="en-US" b="0" baseline="-25000">
                    <a:latin typeface="Times" pitchFamily="2" charset="0"/>
                  </a:rPr>
                  <a:t>5</a:t>
                </a:r>
              </a:p>
            </p:txBody>
          </p:sp>
          <p:sp>
            <p:nvSpPr>
              <p:cNvPr id="119859" name="TextBox 35">
                <a:extLst>
                  <a:ext uri="{FF2B5EF4-FFF2-40B4-BE49-F238E27FC236}">
                    <a16:creationId xmlns:a16="http://schemas.microsoft.com/office/drawing/2014/main" id="{FC42844C-C8A0-964D-9D2E-B608EAFD721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32409" y="4951500"/>
                <a:ext cx="338554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>
                    <a:latin typeface="Times" pitchFamily="2" charset="0"/>
                  </a:rPr>
                  <a:t>_</a:t>
                </a:r>
              </a:p>
            </p:txBody>
          </p:sp>
        </p:grpSp>
      </p:grpSp>
      <p:grpSp>
        <p:nvGrpSpPr>
          <p:cNvPr id="119813" name="Group 36">
            <a:extLst>
              <a:ext uri="{FF2B5EF4-FFF2-40B4-BE49-F238E27FC236}">
                <a16:creationId xmlns:a16="http://schemas.microsoft.com/office/drawing/2014/main" id="{D66A7C1D-943A-C848-BD73-1F7AA26F11D7}"/>
              </a:ext>
            </a:extLst>
          </p:cNvPr>
          <p:cNvGrpSpPr>
            <a:grpSpLocks/>
          </p:cNvGrpSpPr>
          <p:nvPr/>
        </p:nvGrpSpPr>
        <p:grpSpPr bwMode="auto">
          <a:xfrm>
            <a:off x="4822825" y="1987551"/>
            <a:ext cx="508000" cy="3592513"/>
            <a:chOff x="1615941" y="2115532"/>
            <a:chExt cx="508705" cy="3592935"/>
          </a:xfrm>
        </p:grpSpPr>
        <p:cxnSp>
          <p:nvCxnSpPr>
            <p:cNvPr id="119846" name="Straight Connector 37">
              <a:extLst>
                <a:ext uri="{FF2B5EF4-FFF2-40B4-BE49-F238E27FC236}">
                  <a16:creationId xmlns:a16="http://schemas.microsoft.com/office/drawing/2014/main" id="{E4328BB2-41E0-5142-9DF3-F84AD5AC41B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849225" y="2699922"/>
              <a:ext cx="0" cy="2355273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19847" name="Freeform 18">
              <a:extLst>
                <a:ext uri="{FF2B5EF4-FFF2-40B4-BE49-F238E27FC236}">
                  <a16:creationId xmlns:a16="http://schemas.microsoft.com/office/drawing/2014/main" id="{F6FFE3E2-507A-494A-ADB9-AE78E645825C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9848" name="Freeform 19">
              <a:extLst>
                <a:ext uri="{FF2B5EF4-FFF2-40B4-BE49-F238E27FC236}">
                  <a16:creationId xmlns:a16="http://schemas.microsoft.com/office/drawing/2014/main" id="{D3B1197F-083D-F447-957F-3B4F219884E2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9849" name="TextBox 40">
              <a:extLst>
                <a:ext uri="{FF2B5EF4-FFF2-40B4-BE49-F238E27FC236}">
                  <a16:creationId xmlns:a16="http://schemas.microsoft.com/office/drawing/2014/main" id="{DAC24D97-0208-AC49-90C3-F8D9B329EFC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441146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latin typeface="Times" pitchFamily="2" charset="0"/>
                </a:rPr>
                <a:t>y</a:t>
              </a:r>
              <a:r>
                <a:rPr lang="en-US" altLang="en-US" b="0" baseline="-25000">
                  <a:latin typeface="Times" pitchFamily="2" charset="0"/>
                </a:rPr>
                <a:t>4</a:t>
              </a:r>
            </a:p>
          </p:txBody>
        </p:sp>
        <p:grpSp>
          <p:nvGrpSpPr>
            <p:cNvPr id="119850" name="Group 41">
              <a:extLst>
                <a:ext uri="{FF2B5EF4-FFF2-40B4-BE49-F238E27FC236}">
                  <a16:creationId xmlns:a16="http://schemas.microsoft.com/office/drawing/2014/main" id="{E1639BBF-33D3-C541-9180-2AC635D04A6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79543" y="4970354"/>
              <a:ext cx="445103" cy="738113"/>
              <a:chOff x="1632409" y="4951500"/>
              <a:chExt cx="445103" cy="738113"/>
            </a:xfrm>
          </p:grpSpPr>
          <p:sp>
            <p:nvSpPr>
              <p:cNvPr id="119851" name="TextBox 42">
                <a:extLst>
                  <a:ext uri="{FF2B5EF4-FFF2-40B4-BE49-F238E27FC236}">
                    <a16:creationId xmlns:a16="http://schemas.microsoft.com/office/drawing/2014/main" id="{74E9AFA3-9BE7-7E49-85A2-4DBA7AB082E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36366" y="5227948"/>
                <a:ext cx="441146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b="0">
                    <a:latin typeface="Times" pitchFamily="2" charset="0"/>
                  </a:rPr>
                  <a:t>y</a:t>
                </a:r>
                <a:r>
                  <a:rPr lang="en-US" altLang="en-US" b="0" baseline="-25000">
                    <a:latin typeface="Times" pitchFamily="2" charset="0"/>
                  </a:rPr>
                  <a:t>4</a:t>
                </a:r>
              </a:p>
            </p:txBody>
          </p:sp>
          <p:sp>
            <p:nvSpPr>
              <p:cNvPr id="119852" name="TextBox 43">
                <a:extLst>
                  <a:ext uri="{FF2B5EF4-FFF2-40B4-BE49-F238E27FC236}">
                    <a16:creationId xmlns:a16="http://schemas.microsoft.com/office/drawing/2014/main" id="{57ABD1DD-0F23-904C-8505-C8516A14BB6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32409" y="4951500"/>
                <a:ext cx="338554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>
                    <a:latin typeface="Times" pitchFamily="2" charset="0"/>
                  </a:rPr>
                  <a:t>_</a:t>
                </a:r>
              </a:p>
            </p:txBody>
          </p:sp>
        </p:grpSp>
      </p:grpSp>
      <p:grpSp>
        <p:nvGrpSpPr>
          <p:cNvPr id="119814" name="Group 76">
            <a:extLst>
              <a:ext uri="{FF2B5EF4-FFF2-40B4-BE49-F238E27FC236}">
                <a16:creationId xmlns:a16="http://schemas.microsoft.com/office/drawing/2014/main" id="{4AFD06FF-5762-6246-AF96-0A5DAF5A936C}"/>
              </a:ext>
            </a:extLst>
          </p:cNvPr>
          <p:cNvGrpSpPr>
            <a:grpSpLocks/>
          </p:cNvGrpSpPr>
          <p:nvPr/>
        </p:nvGrpSpPr>
        <p:grpSpPr bwMode="auto">
          <a:xfrm>
            <a:off x="5638800" y="1987551"/>
            <a:ext cx="509588" cy="3592513"/>
            <a:chOff x="1615941" y="2115532"/>
            <a:chExt cx="508705" cy="3592935"/>
          </a:xfrm>
        </p:grpSpPr>
        <p:cxnSp>
          <p:nvCxnSpPr>
            <p:cNvPr id="119839" name="Straight Connector 77">
              <a:extLst>
                <a:ext uri="{FF2B5EF4-FFF2-40B4-BE49-F238E27FC236}">
                  <a16:creationId xmlns:a16="http://schemas.microsoft.com/office/drawing/2014/main" id="{F9ACC898-0BC4-BE4E-84BA-A0263E5E6D8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849225" y="2699922"/>
              <a:ext cx="0" cy="2355273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19840" name="Freeform 18">
              <a:extLst>
                <a:ext uri="{FF2B5EF4-FFF2-40B4-BE49-F238E27FC236}">
                  <a16:creationId xmlns:a16="http://schemas.microsoft.com/office/drawing/2014/main" id="{3048FE2D-5D44-254F-BFD1-3C9AC887C964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9841" name="Freeform 19">
              <a:extLst>
                <a:ext uri="{FF2B5EF4-FFF2-40B4-BE49-F238E27FC236}">
                  <a16:creationId xmlns:a16="http://schemas.microsoft.com/office/drawing/2014/main" id="{9A8BD2B5-ECE8-BF4F-8511-53BF0DCEA267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9842" name="TextBox 80">
              <a:extLst>
                <a:ext uri="{FF2B5EF4-FFF2-40B4-BE49-F238E27FC236}">
                  <a16:creationId xmlns:a16="http://schemas.microsoft.com/office/drawing/2014/main" id="{7AD10C9C-B8BF-7B4F-9FFD-1C83752159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441146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latin typeface="Times" pitchFamily="2" charset="0"/>
                </a:rPr>
                <a:t>y</a:t>
              </a:r>
              <a:r>
                <a:rPr lang="en-US" altLang="en-US" b="0" baseline="-25000">
                  <a:latin typeface="Times" pitchFamily="2" charset="0"/>
                </a:rPr>
                <a:t>3</a:t>
              </a:r>
            </a:p>
          </p:txBody>
        </p:sp>
        <p:grpSp>
          <p:nvGrpSpPr>
            <p:cNvPr id="119843" name="Group 81">
              <a:extLst>
                <a:ext uri="{FF2B5EF4-FFF2-40B4-BE49-F238E27FC236}">
                  <a16:creationId xmlns:a16="http://schemas.microsoft.com/office/drawing/2014/main" id="{1CB66261-482A-5346-86FF-795BEA5A061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79543" y="4970354"/>
              <a:ext cx="445103" cy="738113"/>
              <a:chOff x="1632409" y="4951500"/>
              <a:chExt cx="445103" cy="738113"/>
            </a:xfrm>
          </p:grpSpPr>
          <p:sp>
            <p:nvSpPr>
              <p:cNvPr id="119844" name="TextBox 82">
                <a:extLst>
                  <a:ext uri="{FF2B5EF4-FFF2-40B4-BE49-F238E27FC236}">
                    <a16:creationId xmlns:a16="http://schemas.microsoft.com/office/drawing/2014/main" id="{3478C0AB-E564-6045-8A57-12C8C90DD06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36366" y="5227948"/>
                <a:ext cx="441146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b="0">
                    <a:latin typeface="Times" pitchFamily="2" charset="0"/>
                  </a:rPr>
                  <a:t>y</a:t>
                </a:r>
                <a:r>
                  <a:rPr lang="en-US" altLang="en-US" b="0" baseline="-25000">
                    <a:latin typeface="Times" pitchFamily="2" charset="0"/>
                  </a:rPr>
                  <a:t>3</a:t>
                </a:r>
              </a:p>
            </p:txBody>
          </p:sp>
          <p:sp>
            <p:nvSpPr>
              <p:cNvPr id="119845" name="TextBox 83">
                <a:extLst>
                  <a:ext uri="{FF2B5EF4-FFF2-40B4-BE49-F238E27FC236}">
                    <a16:creationId xmlns:a16="http://schemas.microsoft.com/office/drawing/2014/main" id="{CE65FE30-368A-FE49-BCA2-96567403B7A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32409" y="4951500"/>
                <a:ext cx="338554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>
                    <a:latin typeface="Times" pitchFamily="2" charset="0"/>
                  </a:rPr>
                  <a:t>_</a:t>
                </a:r>
              </a:p>
            </p:txBody>
          </p:sp>
        </p:grpSp>
      </p:grpSp>
      <p:grpSp>
        <p:nvGrpSpPr>
          <p:cNvPr id="119815" name="Group 84">
            <a:extLst>
              <a:ext uri="{FF2B5EF4-FFF2-40B4-BE49-F238E27FC236}">
                <a16:creationId xmlns:a16="http://schemas.microsoft.com/office/drawing/2014/main" id="{3BF9B47C-3D09-994B-8129-CD68AFA2CE35}"/>
              </a:ext>
            </a:extLst>
          </p:cNvPr>
          <p:cNvGrpSpPr>
            <a:grpSpLocks/>
          </p:cNvGrpSpPr>
          <p:nvPr/>
        </p:nvGrpSpPr>
        <p:grpSpPr bwMode="auto">
          <a:xfrm>
            <a:off x="6448425" y="1984376"/>
            <a:ext cx="509588" cy="3592513"/>
            <a:chOff x="1615941" y="2115532"/>
            <a:chExt cx="508705" cy="3592935"/>
          </a:xfrm>
        </p:grpSpPr>
        <p:cxnSp>
          <p:nvCxnSpPr>
            <p:cNvPr id="119832" name="Straight Connector 85">
              <a:extLst>
                <a:ext uri="{FF2B5EF4-FFF2-40B4-BE49-F238E27FC236}">
                  <a16:creationId xmlns:a16="http://schemas.microsoft.com/office/drawing/2014/main" id="{7F28978F-35EC-644C-8C0D-1048E07E69B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849225" y="2699922"/>
              <a:ext cx="0" cy="2355273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19833" name="Freeform 18">
              <a:extLst>
                <a:ext uri="{FF2B5EF4-FFF2-40B4-BE49-F238E27FC236}">
                  <a16:creationId xmlns:a16="http://schemas.microsoft.com/office/drawing/2014/main" id="{C53FF453-04E4-C848-B9CC-C6973419B60B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9834" name="Freeform 19">
              <a:extLst>
                <a:ext uri="{FF2B5EF4-FFF2-40B4-BE49-F238E27FC236}">
                  <a16:creationId xmlns:a16="http://schemas.microsoft.com/office/drawing/2014/main" id="{7173951E-2A42-AE4C-924B-EACB4C57D86D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9835" name="TextBox 88">
              <a:extLst>
                <a:ext uri="{FF2B5EF4-FFF2-40B4-BE49-F238E27FC236}">
                  <a16:creationId xmlns:a16="http://schemas.microsoft.com/office/drawing/2014/main" id="{DAD55FAC-702A-B745-B16F-575F02D8A6E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441146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latin typeface="Times" pitchFamily="2" charset="0"/>
                </a:rPr>
                <a:t>y</a:t>
              </a:r>
              <a:r>
                <a:rPr lang="en-US" altLang="en-US" b="0" baseline="-25000">
                  <a:latin typeface="Times" pitchFamily="2" charset="0"/>
                </a:rPr>
                <a:t>2</a:t>
              </a:r>
            </a:p>
          </p:txBody>
        </p:sp>
        <p:grpSp>
          <p:nvGrpSpPr>
            <p:cNvPr id="119836" name="Group 89">
              <a:extLst>
                <a:ext uri="{FF2B5EF4-FFF2-40B4-BE49-F238E27FC236}">
                  <a16:creationId xmlns:a16="http://schemas.microsoft.com/office/drawing/2014/main" id="{4B92A5CC-3F25-D147-ABD1-A3E7CEAA094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79543" y="4970354"/>
              <a:ext cx="445103" cy="738113"/>
              <a:chOff x="1632409" y="4951500"/>
              <a:chExt cx="445103" cy="738113"/>
            </a:xfrm>
          </p:grpSpPr>
          <p:sp>
            <p:nvSpPr>
              <p:cNvPr id="119837" name="TextBox 90">
                <a:extLst>
                  <a:ext uri="{FF2B5EF4-FFF2-40B4-BE49-F238E27FC236}">
                    <a16:creationId xmlns:a16="http://schemas.microsoft.com/office/drawing/2014/main" id="{DBEF5D1A-DC2B-EE40-86F8-898C20D436E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36366" y="5227948"/>
                <a:ext cx="441146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b="0">
                    <a:latin typeface="Times" pitchFamily="2" charset="0"/>
                  </a:rPr>
                  <a:t>y</a:t>
                </a:r>
                <a:r>
                  <a:rPr lang="en-US" altLang="en-US" b="0" baseline="-25000">
                    <a:latin typeface="Times" pitchFamily="2" charset="0"/>
                  </a:rPr>
                  <a:t>2</a:t>
                </a:r>
              </a:p>
            </p:txBody>
          </p:sp>
          <p:sp>
            <p:nvSpPr>
              <p:cNvPr id="119838" name="TextBox 91">
                <a:extLst>
                  <a:ext uri="{FF2B5EF4-FFF2-40B4-BE49-F238E27FC236}">
                    <a16:creationId xmlns:a16="http://schemas.microsoft.com/office/drawing/2014/main" id="{546EB3A6-46F2-BD46-A334-C34FEAAFED1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32409" y="4951500"/>
                <a:ext cx="338554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>
                    <a:latin typeface="Times" pitchFamily="2" charset="0"/>
                  </a:rPr>
                  <a:t>_</a:t>
                </a:r>
              </a:p>
            </p:txBody>
          </p:sp>
        </p:grpSp>
      </p:grpSp>
      <p:grpSp>
        <p:nvGrpSpPr>
          <p:cNvPr id="119816" name="Group 92">
            <a:extLst>
              <a:ext uri="{FF2B5EF4-FFF2-40B4-BE49-F238E27FC236}">
                <a16:creationId xmlns:a16="http://schemas.microsoft.com/office/drawing/2014/main" id="{508E1FD0-308E-4D46-BE62-E7C462BEE643}"/>
              </a:ext>
            </a:extLst>
          </p:cNvPr>
          <p:cNvGrpSpPr>
            <a:grpSpLocks/>
          </p:cNvGrpSpPr>
          <p:nvPr/>
        </p:nvGrpSpPr>
        <p:grpSpPr bwMode="auto">
          <a:xfrm>
            <a:off x="7213600" y="1984376"/>
            <a:ext cx="508000" cy="3592513"/>
            <a:chOff x="1615941" y="2115532"/>
            <a:chExt cx="508705" cy="3592935"/>
          </a:xfrm>
        </p:grpSpPr>
        <p:cxnSp>
          <p:nvCxnSpPr>
            <p:cNvPr id="119825" name="Straight Connector 93">
              <a:extLst>
                <a:ext uri="{FF2B5EF4-FFF2-40B4-BE49-F238E27FC236}">
                  <a16:creationId xmlns:a16="http://schemas.microsoft.com/office/drawing/2014/main" id="{027191F4-43CD-C743-A5A0-EDF519EB76E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849225" y="2699922"/>
              <a:ext cx="0" cy="2355273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19826" name="Freeform 18">
              <a:extLst>
                <a:ext uri="{FF2B5EF4-FFF2-40B4-BE49-F238E27FC236}">
                  <a16:creationId xmlns:a16="http://schemas.microsoft.com/office/drawing/2014/main" id="{A4880C62-0B27-4741-A8A5-823A762077A2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9827" name="Freeform 19">
              <a:extLst>
                <a:ext uri="{FF2B5EF4-FFF2-40B4-BE49-F238E27FC236}">
                  <a16:creationId xmlns:a16="http://schemas.microsoft.com/office/drawing/2014/main" id="{DCEC5117-DC45-9547-8686-68E3D9E5276B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9828" name="TextBox 96">
              <a:extLst>
                <a:ext uri="{FF2B5EF4-FFF2-40B4-BE49-F238E27FC236}">
                  <a16:creationId xmlns:a16="http://schemas.microsoft.com/office/drawing/2014/main" id="{C4C2D834-4134-C349-9025-782CB9C4895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441146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latin typeface="Times" pitchFamily="2" charset="0"/>
                </a:rPr>
                <a:t>y</a:t>
              </a:r>
              <a:r>
                <a:rPr lang="en-US" altLang="en-US" b="0" baseline="-25000">
                  <a:latin typeface="Times" pitchFamily="2" charset="0"/>
                </a:rPr>
                <a:t>1</a:t>
              </a:r>
            </a:p>
          </p:txBody>
        </p:sp>
        <p:grpSp>
          <p:nvGrpSpPr>
            <p:cNvPr id="119829" name="Group 97">
              <a:extLst>
                <a:ext uri="{FF2B5EF4-FFF2-40B4-BE49-F238E27FC236}">
                  <a16:creationId xmlns:a16="http://schemas.microsoft.com/office/drawing/2014/main" id="{B892B3B3-A747-5845-B35F-6F2649089FD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79543" y="4970354"/>
              <a:ext cx="445103" cy="738113"/>
              <a:chOff x="1632409" y="4951500"/>
              <a:chExt cx="445103" cy="738113"/>
            </a:xfrm>
          </p:grpSpPr>
          <p:sp>
            <p:nvSpPr>
              <p:cNvPr id="119830" name="TextBox 98">
                <a:extLst>
                  <a:ext uri="{FF2B5EF4-FFF2-40B4-BE49-F238E27FC236}">
                    <a16:creationId xmlns:a16="http://schemas.microsoft.com/office/drawing/2014/main" id="{8D4AF495-4B49-AF4B-B827-A67E8AEE4E5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36366" y="5227948"/>
                <a:ext cx="441146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b="0">
                    <a:latin typeface="Times" pitchFamily="2" charset="0"/>
                  </a:rPr>
                  <a:t>y</a:t>
                </a:r>
                <a:r>
                  <a:rPr lang="en-US" altLang="en-US" b="0" baseline="-25000">
                    <a:latin typeface="Times" pitchFamily="2" charset="0"/>
                  </a:rPr>
                  <a:t>1</a:t>
                </a:r>
              </a:p>
            </p:txBody>
          </p:sp>
          <p:sp>
            <p:nvSpPr>
              <p:cNvPr id="119831" name="TextBox 99">
                <a:extLst>
                  <a:ext uri="{FF2B5EF4-FFF2-40B4-BE49-F238E27FC236}">
                    <a16:creationId xmlns:a16="http://schemas.microsoft.com/office/drawing/2014/main" id="{D15D39A4-0939-EF4D-80AA-BE462E18079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32409" y="4951500"/>
                <a:ext cx="338554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>
                    <a:latin typeface="Times" pitchFamily="2" charset="0"/>
                  </a:rPr>
                  <a:t>_</a:t>
                </a:r>
              </a:p>
            </p:txBody>
          </p:sp>
        </p:grpSp>
      </p:grpSp>
      <p:grpSp>
        <p:nvGrpSpPr>
          <p:cNvPr id="119817" name="Group 100">
            <a:extLst>
              <a:ext uri="{FF2B5EF4-FFF2-40B4-BE49-F238E27FC236}">
                <a16:creationId xmlns:a16="http://schemas.microsoft.com/office/drawing/2014/main" id="{F4C09E41-52E7-FF4E-80C5-E01502988607}"/>
              </a:ext>
            </a:extLst>
          </p:cNvPr>
          <p:cNvGrpSpPr>
            <a:grpSpLocks/>
          </p:cNvGrpSpPr>
          <p:nvPr/>
        </p:nvGrpSpPr>
        <p:grpSpPr bwMode="auto">
          <a:xfrm>
            <a:off x="8023225" y="1981201"/>
            <a:ext cx="508000" cy="3592513"/>
            <a:chOff x="1615941" y="2115532"/>
            <a:chExt cx="508705" cy="3592935"/>
          </a:xfrm>
        </p:grpSpPr>
        <p:cxnSp>
          <p:nvCxnSpPr>
            <p:cNvPr id="119818" name="Straight Connector 101">
              <a:extLst>
                <a:ext uri="{FF2B5EF4-FFF2-40B4-BE49-F238E27FC236}">
                  <a16:creationId xmlns:a16="http://schemas.microsoft.com/office/drawing/2014/main" id="{2D2857B8-7942-D94A-AF4C-B8974B7F1BF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849225" y="2699922"/>
              <a:ext cx="0" cy="2355273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19819" name="Freeform 18">
              <a:extLst>
                <a:ext uri="{FF2B5EF4-FFF2-40B4-BE49-F238E27FC236}">
                  <a16:creationId xmlns:a16="http://schemas.microsoft.com/office/drawing/2014/main" id="{84F14458-F1C1-864C-9AD8-4D0D95FF37D1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9820" name="Freeform 19">
              <a:extLst>
                <a:ext uri="{FF2B5EF4-FFF2-40B4-BE49-F238E27FC236}">
                  <a16:creationId xmlns:a16="http://schemas.microsoft.com/office/drawing/2014/main" id="{DDEF132C-5156-C24F-AAFE-8CA449703B99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19821" name="TextBox 104">
              <a:extLst>
                <a:ext uri="{FF2B5EF4-FFF2-40B4-BE49-F238E27FC236}">
                  <a16:creationId xmlns:a16="http://schemas.microsoft.com/office/drawing/2014/main" id="{AA296575-40CE-924F-8005-E8DBD17EC7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441146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latin typeface="Times" pitchFamily="2" charset="0"/>
                </a:rPr>
                <a:t>y</a:t>
              </a:r>
              <a:r>
                <a:rPr lang="en-US" altLang="en-US" b="0" baseline="-25000">
                  <a:latin typeface="Times" pitchFamily="2" charset="0"/>
                </a:rPr>
                <a:t>0</a:t>
              </a:r>
            </a:p>
          </p:txBody>
        </p:sp>
        <p:grpSp>
          <p:nvGrpSpPr>
            <p:cNvPr id="119822" name="Group 105">
              <a:extLst>
                <a:ext uri="{FF2B5EF4-FFF2-40B4-BE49-F238E27FC236}">
                  <a16:creationId xmlns:a16="http://schemas.microsoft.com/office/drawing/2014/main" id="{4FBBAE37-505B-D148-9FBF-5047C4B9AAB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79543" y="4970354"/>
              <a:ext cx="445103" cy="738113"/>
              <a:chOff x="1632409" y="4951500"/>
              <a:chExt cx="445103" cy="738113"/>
            </a:xfrm>
          </p:grpSpPr>
          <p:sp>
            <p:nvSpPr>
              <p:cNvPr id="119823" name="TextBox 106">
                <a:extLst>
                  <a:ext uri="{FF2B5EF4-FFF2-40B4-BE49-F238E27FC236}">
                    <a16:creationId xmlns:a16="http://schemas.microsoft.com/office/drawing/2014/main" id="{43FE77B3-F106-6643-9637-5674E3F8CE9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36366" y="5227948"/>
                <a:ext cx="441146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b="0">
                    <a:latin typeface="Times" pitchFamily="2" charset="0"/>
                  </a:rPr>
                  <a:t>y</a:t>
                </a:r>
                <a:r>
                  <a:rPr lang="en-US" altLang="en-US" b="0" baseline="-25000">
                    <a:latin typeface="Times" pitchFamily="2" charset="0"/>
                  </a:rPr>
                  <a:t>0</a:t>
                </a:r>
              </a:p>
            </p:txBody>
          </p:sp>
          <p:sp>
            <p:nvSpPr>
              <p:cNvPr id="119824" name="TextBox 107">
                <a:extLst>
                  <a:ext uri="{FF2B5EF4-FFF2-40B4-BE49-F238E27FC236}">
                    <a16:creationId xmlns:a16="http://schemas.microsoft.com/office/drawing/2014/main" id="{18354FDC-7767-D646-AB16-F8DAEC584CC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32409" y="4951500"/>
                <a:ext cx="338554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>
                    <a:latin typeface="Times" pitchFamily="2" charset="0"/>
                  </a:rPr>
                  <a:t>_</a:t>
                </a:r>
              </a:p>
            </p:txBody>
          </p:sp>
        </p:grpSp>
      </p:grpSp>
    </p:spTree>
  </p:cSld>
  <p:clrMapOvr>
    <a:masterClrMapping/>
  </p:clrMapOvr>
  <p:transition/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833" name="Title 1">
            <a:extLst>
              <a:ext uri="{FF2B5EF4-FFF2-40B4-BE49-F238E27FC236}">
                <a16:creationId xmlns:a16="http://schemas.microsoft.com/office/drawing/2014/main" id="{48B66B64-8CEC-8D45-9995-F0C4C20201B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88900"/>
            <a:ext cx="9144000" cy="1282700"/>
          </a:xfrm>
        </p:spPr>
        <p:txBody>
          <a:bodyPr/>
          <a:lstStyle/>
          <a:p>
            <a:r>
              <a:rPr lang="en-US" altLang="en-US"/>
              <a:t>Circuit for negating a number stored in 1’s complement representation</a:t>
            </a:r>
          </a:p>
        </p:txBody>
      </p:sp>
      <p:grpSp>
        <p:nvGrpSpPr>
          <p:cNvPr id="120834" name="Group 17">
            <a:extLst>
              <a:ext uri="{FF2B5EF4-FFF2-40B4-BE49-F238E27FC236}">
                <a16:creationId xmlns:a16="http://schemas.microsoft.com/office/drawing/2014/main" id="{54DB78CD-EED0-2C4B-99F3-CA41BFA21C5F}"/>
              </a:ext>
            </a:extLst>
          </p:cNvPr>
          <p:cNvGrpSpPr>
            <a:grpSpLocks/>
          </p:cNvGrpSpPr>
          <p:nvPr/>
        </p:nvGrpSpPr>
        <p:grpSpPr bwMode="auto">
          <a:xfrm>
            <a:off x="2438401" y="1992314"/>
            <a:ext cx="441325" cy="3654425"/>
            <a:chOff x="1615941" y="2115532"/>
            <a:chExt cx="441325" cy="3654490"/>
          </a:xfrm>
        </p:grpSpPr>
        <p:cxnSp>
          <p:nvCxnSpPr>
            <p:cNvPr id="120877" name="Straight Connector 12">
              <a:extLst>
                <a:ext uri="{FF2B5EF4-FFF2-40B4-BE49-F238E27FC236}">
                  <a16:creationId xmlns:a16="http://schemas.microsoft.com/office/drawing/2014/main" id="{827E5BB1-99E5-3841-8DA4-C11DB0F1E05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849225" y="2699922"/>
              <a:ext cx="0" cy="2355273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20878" name="Freeform 18">
              <a:extLst>
                <a:ext uri="{FF2B5EF4-FFF2-40B4-BE49-F238E27FC236}">
                  <a16:creationId xmlns:a16="http://schemas.microsoft.com/office/drawing/2014/main" id="{926F3979-8A71-4C4F-AE25-4F8385CBBB90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0879" name="Freeform 19">
              <a:extLst>
                <a:ext uri="{FF2B5EF4-FFF2-40B4-BE49-F238E27FC236}">
                  <a16:creationId xmlns:a16="http://schemas.microsoft.com/office/drawing/2014/main" id="{81E72E32-6FF0-7B41-B74E-BD61ED3BA80A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0880" name="TextBox 13">
              <a:extLst>
                <a:ext uri="{FF2B5EF4-FFF2-40B4-BE49-F238E27FC236}">
                  <a16:creationId xmlns:a16="http://schemas.microsoft.com/office/drawing/2014/main" id="{195EE0B3-6438-2549-9FE4-AFD006102C0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20881" name="TextBox 14">
              <a:extLst>
                <a:ext uri="{FF2B5EF4-FFF2-40B4-BE49-F238E27FC236}">
                  <a16:creationId xmlns:a16="http://schemas.microsoft.com/office/drawing/2014/main" id="{6242D96A-766C-D142-A0DE-D78039C6C4C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524680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120835" name="Group 18">
            <a:extLst>
              <a:ext uri="{FF2B5EF4-FFF2-40B4-BE49-F238E27FC236}">
                <a16:creationId xmlns:a16="http://schemas.microsoft.com/office/drawing/2014/main" id="{C064DAB0-2AED-5F4C-A0FC-525851CA170D}"/>
              </a:ext>
            </a:extLst>
          </p:cNvPr>
          <p:cNvGrpSpPr>
            <a:grpSpLocks/>
          </p:cNvGrpSpPr>
          <p:nvPr/>
        </p:nvGrpSpPr>
        <p:grpSpPr bwMode="auto">
          <a:xfrm>
            <a:off x="3248026" y="1990726"/>
            <a:ext cx="441325" cy="3654425"/>
            <a:chOff x="1615941" y="2115532"/>
            <a:chExt cx="441325" cy="3654490"/>
          </a:xfrm>
        </p:grpSpPr>
        <p:cxnSp>
          <p:nvCxnSpPr>
            <p:cNvPr id="120872" name="Straight Connector 19">
              <a:extLst>
                <a:ext uri="{FF2B5EF4-FFF2-40B4-BE49-F238E27FC236}">
                  <a16:creationId xmlns:a16="http://schemas.microsoft.com/office/drawing/2014/main" id="{48132CA0-7B0F-5F47-91F6-9B0A7EC3BE1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849225" y="2699922"/>
              <a:ext cx="0" cy="2355273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20873" name="Freeform 18">
              <a:extLst>
                <a:ext uri="{FF2B5EF4-FFF2-40B4-BE49-F238E27FC236}">
                  <a16:creationId xmlns:a16="http://schemas.microsoft.com/office/drawing/2014/main" id="{670E7600-4913-5643-96E8-06D8D189A1DD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0874" name="Freeform 19">
              <a:extLst>
                <a:ext uri="{FF2B5EF4-FFF2-40B4-BE49-F238E27FC236}">
                  <a16:creationId xmlns:a16="http://schemas.microsoft.com/office/drawing/2014/main" id="{4F592184-FD86-7F46-AACD-771128CEC77F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0875" name="TextBox 22">
              <a:extLst>
                <a:ext uri="{FF2B5EF4-FFF2-40B4-BE49-F238E27FC236}">
                  <a16:creationId xmlns:a16="http://schemas.microsoft.com/office/drawing/2014/main" id="{AC200798-A46B-404D-85C8-9E4879CB6AC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20876" name="TextBox 24">
              <a:extLst>
                <a:ext uri="{FF2B5EF4-FFF2-40B4-BE49-F238E27FC236}">
                  <a16:creationId xmlns:a16="http://schemas.microsoft.com/office/drawing/2014/main" id="{DA2F36FB-BE89-1E4E-BC24-2868C1FA1E7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524680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120836" name="Group 28">
            <a:extLst>
              <a:ext uri="{FF2B5EF4-FFF2-40B4-BE49-F238E27FC236}">
                <a16:creationId xmlns:a16="http://schemas.microsoft.com/office/drawing/2014/main" id="{79550C92-55C7-7E4B-95A3-3C3364EBC5B8}"/>
              </a:ext>
            </a:extLst>
          </p:cNvPr>
          <p:cNvGrpSpPr>
            <a:grpSpLocks/>
          </p:cNvGrpSpPr>
          <p:nvPr/>
        </p:nvGrpSpPr>
        <p:grpSpPr bwMode="auto">
          <a:xfrm>
            <a:off x="4011614" y="1990726"/>
            <a:ext cx="441325" cy="3654425"/>
            <a:chOff x="1615941" y="2115532"/>
            <a:chExt cx="441325" cy="3654490"/>
          </a:xfrm>
        </p:grpSpPr>
        <p:cxnSp>
          <p:nvCxnSpPr>
            <p:cNvPr id="120867" name="Straight Connector 29">
              <a:extLst>
                <a:ext uri="{FF2B5EF4-FFF2-40B4-BE49-F238E27FC236}">
                  <a16:creationId xmlns:a16="http://schemas.microsoft.com/office/drawing/2014/main" id="{DD1EDC3D-5B42-A644-87F9-4CC657C1F9E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849225" y="2699922"/>
              <a:ext cx="0" cy="2355273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20868" name="Freeform 18">
              <a:extLst>
                <a:ext uri="{FF2B5EF4-FFF2-40B4-BE49-F238E27FC236}">
                  <a16:creationId xmlns:a16="http://schemas.microsoft.com/office/drawing/2014/main" id="{52171E08-016D-8942-B4A0-F1CA1AB3BED5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0869" name="Freeform 19">
              <a:extLst>
                <a:ext uri="{FF2B5EF4-FFF2-40B4-BE49-F238E27FC236}">
                  <a16:creationId xmlns:a16="http://schemas.microsoft.com/office/drawing/2014/main" id="{83F1C287-43E2-BA42-A15A-3D0F8FF91CCD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0870" name="TextBox 32">
              <a:extLst>
                <a:ext uri="{FF2B5EF4-FFF2-40B4-BE49-F238E27FC236}">
                  <a16:creationId xmlns:a16="http://schemas.microsoft.com/office/drawing/2014/main" id="{F80FD147-813D-1448-BC80-B17AC325F4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20871" name="TextBox 34">
              <a:extLst>
                <a:ext uri="{FF2B5EF4-FFF2-40B4-BE49-F238E27FC236}">
                  <a16:creationId xmlns:a16="http://schemas.microsoft.com/office/drawing/2014/main" id="{9408457E-7FFE-1944-B0BE-421AC73422B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524680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120837" name="Group 36">
            <a:extLst>
              <a:ext uri="{FF2B5EF4-FFF2-40B4-BE49-F238E27FC236}">
                <a16:creationId xmlns:a16="http://schemas.microsoft.com/office/drawing/2014/main" id="{5AB74E82-0624-404A-80BE-29E3A7B88802}"/>
              </a:ext>
            </a:extLst>
          </p:cNvPr>
          <p:cNvGrpSpPr>
            <a:grpSpLocks/>
          </p:cNvGrpSpPr>
          <p:nvPr/>
        </p:nvGrpSpPr>
        <p:grpSpPr bwMode="auto">
          <a:xfrm>
            <a:off x="4822826" y="1987551"/>
            <a:ext cx="441325" cy="3654425"/>
            <a:chOff x="1615941" y="2115532"/>
            <a:chExt cx="441325" cy="3654490"/>
          </a:xfrm>
        </p:grpSpPr>
        <p:cxnSp>
          <p:nvCxnSpPr>
            <p:cNvPr id="120862" name="Straight Connector 37">
              <a:extLst>
                <a:ext uri="{FF2B5EF4-FFF2-40B4-BE49-F238E27FC236}">
                  <a16:creationId xmlns:a16="http://schemas.microsoft.com/office/drawing/2014/main" id="{6E4D26CB-3A3E-9C45-BDF8-309FDC2AFAA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849225" y="2699922"/>
              <a:ext cx="0" cy="2355273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20863" name="Freeform 18">
              <a:extLst>
                <a:ext uri="{FF2B5EF4-FFF2-40B4-BE49-F238E27FC236}">
                  <a16:creationId xmlns:a16="http://schemas.microsoft.com/office/drawing/2014/main" id="{26F3F4B5-8BDB-494B-B945-F558DC19A76A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0864" name="Freeform 19">
              <a:extLst>
                <a:ext uri="{FF2B5EF4-FFF2-40B4-BE49-F238E27FC236}">
                  <a16:creationId xmlns:a16="http://schemas.microsoft.com/office/drawing/2014/main" id="{08E7B690-CA4D-C442-AF4D-77F6DC99F1EC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0865" name="TextBox 40">
              <a:extLst>
                <a:ext uri="{FF2B5EF4-FFF2-40B4-BE49-F238E27FC236}">
                  <a16:creationId xmlns:a16="http://schemas.microsoft.com/office/drawing/2014/main" id="{631767D7-147E-D548-B988-C501FAA507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20866" name="TextBox 42">
              <a:extLst>
                <a:ext uri="{FF2B5EF4-FFF2-40B4-BE49-F238E27FC236}">
                  <a16:creationId xmlns:a16="http://schemas.microsoft.com/office/drawing/2014/main" id="{0392EA8D-9767-6047-82DC-720AC6A285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524680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120838" name="Group 76">
            <a:extLst>
              <a:ext uri="{FF2B5EF4-FFF2-40B4-BE49-F238E27FC236}">
                <a16:creationId xmlns:a16="http://schemas.microsoft.com/office/drawing/2014/main" id="{6B8EC053-85E2-9240-A0AC-494442B303C0}"/>
              </a:ext>
            </a:extLst>
          </p:cNvPr>
          <p:cNvGrpSpPr>
            <a:grpSpLocks/>
          </p:cNvGrpSpPr>
          <p:nvPr/>
        </p:nvGrpSpPr>
        <p:grpSpPr bwMode="auto">
          <a:xfrm>
            <a:off x="5638801" y="1987551"/>
            <a:ext cx="441325" cy="3654425"/>
            <a:chOff x="1615941" y="2115532"/>
            <a:chExt cx="441325" cy="3654490"/>
          </a:xfrm>
        </p:grpSpPr>
        <p:cxnSp>
          <p:nvCxnSpPr>
            <p:cNvPr id="120857" name="Straight Connector 77">
              <a:extLst>
                <a:ext uri="{FF2B5EF4-FFF2-40B4-BE49-F238E27FC236}">
                  <a16:creationId xmlns:a16="http://schemas.microsoft.com/office/drawing/2014/main" id="{CFBB4C2B-C32C-A044-AE20-5CF3CC38D52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849225" y="2699922"/>
              <a:ext cx="0" cy="2355273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20858" name="Freeform 18">
              <a:extLst>
                <a:ext uri="{FF2B5EF4-FFF2-40B4-BE49-F238E27FC236}">
                  <a16:creationId xmlns:a16="http://schemas.microsoft.com/office/drawing/2014/main" id="{A1F258A5-5348-2B49-83D9-316AC6D411DB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0859" name="Freeform 19">
              <a:extLst>
                <a:ext uri="{FF2B5EF4-FFF2-40B4-BE49-F238E27FC236}">
                  <a16:creationId xmlns:a16="http://schemas.microsoft.com/office/drawing/2014/main" id="{03D7B11B-F787-5041-8F36-3A9CADE58383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0860" name="TextBox 80">
              <a:extLst>
                <a:ext uri="{FF2B5EF4-FFF2-40B4-BE49-F238E27FC236}">
                  <a16:creationId xmlns:a16="http://schemas.microsoft.com/office/drawing/2014/main" id="{C3E1206E-F16E-E143-AC54-D8724D9BD2C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20861" name="TextBox 82">
              <a:extLst>
                <a:ext uri="{FF2B5EF4-FFF2-40B4-BE49-F238E27FC236}">
                  <a16:creationId xmlns:a16="http://schemas.microsoft.com/office/drawing/2014/main" id="{578BF7B1-4B8C-084E-B467-A6399D903B5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524680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120839" name="Group 84">
            <a:extLst>
              <a:ext uri="{FF2B5EF4-FFF2-40B4-BE49-F238E27FC236}">
                <a16:creationId xmlns:a16="http://schemas.microsoft.com/office/drawing/2014/main" id="{F28B954C-3FB5-F642-BF52-46E89A8D8123}"/>
              </a:ext>
            </a:extLst>
          </p:cNvPr>
          <p:cNvGrpSpPr>
            <a:grpSpLocks/>
          </p:cNvGrpSpPr>
          <p:nvPr/>
        </p:nvGrpSpPr>
        <p:grpSpPr bwMode="auto">
          <a:xfrm>
            <a:off x="6448426" y="1984376"/>
            <a:ext cx="441325" cy="3654425"/>
            <a:chOff x="1615941" y="2115532"/>
            <a:chExt cx="441325" cy="3654490"/>
          </a:xfrm>
        </p:grpSpPr>
        <p:cxnSp>
          <p:nvCxnSpPr>
            <p:cNvPr id="120852" name="Straight Connector 85">
              <a:extLst>
                <a:ext uri="{FF2B5EF4-FFF2-40B4-BE49-F238E27FC236}">
                  <a16:creationId xmlns:a16="http://schemas.microsoft.com/office/drawing/2014/main" id="{E5FE31A8-A83B-974A-9E65-C7679C325AB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849225" y="2699922"/>
              <a:ext cx="0" cy="2355273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20853" name="Freeform 18">
              <a:extLst>
                <a:ext uri="{FF2B5EF4-FFF2-40B4-BE49-F238E27FC236}">
                  <a16:creationId xmlns:a16="http://schemas.microsoft.com/office/drawing/2014/main" id="{8914CD31-E2B3-E84F-8FFA-EA4372ED24E6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0854" name="Freeform 19">
              <a:extLst>
                <a:ext uri="{FF2B5EF4-FFF2-40B4-BE49-F238E27FC236}">
                  <a16:creationId xmlns:a16="http://schemas.microsoft.com/office/drawing/2014/main" id="{E90A9A32-0F60-1440-95A5-1478012DA00A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0855" name="TextBox 88">
              <a:extLst>
                <a:ext uri="{FF2B5EF4-FFF2-40B4-BE49-F238E27FC236}">
                  <a16:creationId xmlns:a16="http://schemas.microsoft.com/office/drawing/2014/main" id="{C00E7589-FF7E-0048-BD8B-39C3C260E5C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20856" name="TextBox 90">
              <a:extLst>
                <a:ext uri="{FF2B5EF4-FFF2-40B4-BE49-F238E27FC236}">
                  <a16:creationId xmlns:a16="http://schemas.microsoft.com/office/drawing/2014/main" id="{8CAA7906-555A-A045-9CB8-AF18F8163D1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524680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120840" name="Group 92">
            <a:extLst>
              <a:ext uri="{FF2B5EF4-FFF2-40B4-BE49-F238E27FC236}">
                <a16:creationId xmlns:a16="http://schemas.microsoft.com/office/drawing/2014/main" id="{FA2CDB20-11BE-2C4F-AD49-3AA5F8ED1611}"/>
              </a:ext>
            </a:extLst>
          </p:cNvPr>
          <p:cNvGrpSpPr>
            <a:grpSpLocks/>
          </p:cNvGrpSpPr>
          <p:nvPr/>
        </p:nvGrpSpPr>
        <p:grpSpPr bwMode="auto">
          <a:xfrm>
            <a:off x="7213601" y="1984376"/>
            <a:ext cx="441325" cy="3654425"/>
            <a:chOff x="1615941" y="2115532"/>
            <a:chExt cx="441325" cy="3654490"/>
          </a:xfrm>
        </p:grpSpPr>
        <p:cxnSp>
          <p:nvCxnSpPr>
            <p:cNvPr id="120847" name="Straight Connector 93">
              <a:extLst>
                <a:ext uri="{FF2B5EF4-FFF2-40B4-BE49-F238E27FC236}">
                  <a16:creationId xmlns:a16="http://schemas.microsoft.com/office/drawing/2014/main" id="{3BA85741-FEB8-A941-9B90-57CD72A7D63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849225" y="2699922"/>
              <a:ext cx="0" cy="2355273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20848" name="Freeform 18">
              <a:extLst>
                <a:ext uri="{FF2B5EF4-FFF2-40B4-BE49-F238E27FC236}">
                  <a16:creationId xmlns:a16="http://schemas.microsoft.com/office/drawing/2014/main" id="{80C697D8-3204-314D-BAB2-C0A595E9E0AC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0849" name="Freeform 19">
              <a:extLst>
                <a:ext uri="{FF2B5EF4-FFF2-40B4-BE49-F238E27FC236}">
                  <a16:creationId xmlns:a16="http://schemas.microsoft.com/office/drawing/2014/main" id="{4EE94CF7-75FF-8743-BF6E-95137ED34B4C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0850" name="TextBox 96">
              <a:extLst>
                <a:ext uri="{FF2B5EF4-FFF2-40B4-BE49-F238E27FC236}">
                  <a16:creationId xmlns:a16="http://schemas.microsoft.com/office/drawing/2014/main" id="{75DEF417-FD31-6144-BD70-874CB272FD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20851" name="TextBox 98">
              <a:extLst>
                <a:ext uri="{FF2B5EF4-FFF2-40B4-BE49-F238E27FC236}">
                  <a16:creationId xmlns:a16="http://schemas.microsoft.com/office/drawing/2014/main" id="{FB130B62-14F0-A84C-A398-373B296D219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524680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120841" name="Group 100">
            <a:extLst>
              <a:ext uri="{FF2B5EF4-FFF2-40B4-BE49-F238E27FC236}">
                <a16:creationId xmlns:a16="http://schemas.microsoft.com/office/drawing/2014/main" id="{997FCE8E-16A9-4E4B-B8CD-C84330D57861}"/>
              </a:ext>
            </a:extLst>
          </p:cNvPr>
          <p:cNvGrpSpPr>
            <a:grpSpLocks/>
          </p:cNvGrpSpPr>
          <p:nvPr/>
        </p:nvGrpSpPr>
        <p:grpSpPr bwMode="auto">
          <a:xfrm>
            <a:off x="8023226" y="1981201"/>
            <a:ext cx="441325" cy="3654425"/>
            <a:chOff x="1615941" y="2115532"/>
            <a:chExt cx="441325" cy="3654490"/>
          </a:xfrm>
        </p:grpSpPr>
        <p:cxnSp>
          <p:nvCxnSpPr>
            <p:cNvPr id="120842" name="Straight Connector 101">
              <a:extLst>
                <a:ext uri="{FF2B5EF4-FFF2-40B4-BE49-F238E27FC236}">
                  <a16:creationId xmlns:a16="http://schemas.microsoft.com/office/drawing/2014/main" id="{A8EF4F5A-D023-D04C-9289-A19F4912671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849225" y="2699922"/>
              <a:ext cx="0" cy="2355273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20843" name="Freeform 18">
              <a:extLst>
                <a:ext uri="{FF2B5EF4-FFF2-40B4-BE49-F238E27FC236}">
                  <a16:creationId xmlns:a16="http://schemas.microsoft.com/office/drawing/2014/main" id="{3D39991D-8D53-314F-93A5-2ED0D7B7F106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0844" name="Freeform 19">
              <a:extLst>
                <a:ext uri="{FF2B5EF4-FFF2-40B4-BE49-F238E27FC236}">
                  <a16:creationId xmlns:a16="http://schemas.microsoft.com/office/drawing/2014/main" id="{1129B5E7-27C1-8645-A0BD-7718AA75D442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0845" name="TextBox 104">
              <a:extLst>
                <a:ext uri="{FF2B5EF4-FFF2-40B4-BE49-F238E27FC236}">
                  <a16:creationId xmlns:a16="http://schemas.microsoft.com/office/drawing/2014/main" id="{2C2F3082-4148-6B48-BD67-95E14BCA8F6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20846" name="TextBox 106">
              <a:extLst>
                <a:ext uri="{FF2B5EF4-FFF2-40B4-BE49-F238E27FC236}">
                  <a16:creationId xmlns:a16="http://schemas.microsoft.com/office/drawing/2014/main" id="{81A2F59E-32CA-5C41-9E30-5C13CAF257F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524680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</p:spTree>
  </p:cSld>
  <p:clrMapOvr>
    <a:masterClrMapping/>
  </p:clrMapOvr>
  <p:transition/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1" name="Title 1">
            <a:extLst>
              <a:ext uri="{FF2B5EF4-FFF2-40B4-BE49-F238E27FC236}">
                <a16:creationId xmlns:a16="http://schemas.microsoft.com/office/drawing/2014/main" id="{6115C593-E790-B648-825C-2FA303DAB3E2}"/>
              </a:ext>
            </a:extLst>
          </p:cNvPr>
          <p:cNvSpPr txBox="1">
            <a:spLocks/>
          </p:cNvSpPr>
          <p:nvPr/>
        </p:nvSpPr>
        <p:spPr bwMode="auto">
          <a:xfrm>
            <a:off x="914400" y="0"/>
            <a:ext cx="9144000" cy="1295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/>
              <a:t>Important Clarification: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/>
              <a:t>There are two types of addition</a:t>
            </a:r>
          </a:p>
        </p:txBody>
      </p:sp>
      <p:sp>
        <p:nvSpPr>
          <p:cNvPr id="15362" name="Rectangle 1">
            <a:extLst>
              <a:ext uri="{FF2B5EF4-FFF2-40B4-BE49-F238E27FC236}">
                <a16:creationId xmlns:a16="http://schemas.microsoft.com/office/drawing/2014/main" id="{AC40B8D3-25B3-494F-9122-B272347BE1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2438400"/>
            <a:ext cx="4376738" cy="160020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5363" name="Rectangle 3">
            <a:extLst>
              <a:ext uri="{FF2B5EF4-FFF2-40B4-BE49-F238E27FC236}">
                <a16:creationId xmlns:a16="http://schemas.microsoft.com/office/drawing/2014/main" id="{B154EA96-A510-0847-A402-6250762D220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0" y="1219200"/>
            <a:ext cx="8305800" cy="495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/>
            <a:endParaRPr lang="en-US" altLang="en-US"/>
          </a:p>
          <a:p>
            <a:pPr eaLnBrk="1" hangingPunct="1"/>
            <a:r>
              <a:rPr lang="en-US" altLang="en-US"/>
              <a:t>Addition of Boolean variables, e.g.,</a:t>
            </a:r>
          </a:p>
          <a:p>
            <a:pPr eaLnBrk="1" hangingPunct="1"/>
            <a:endParaRPr lang="en-US" altLang="en-US"/>
          </a:p>
          <a:p>
            <a:pPr lvl="1" eaLnBrk="1" hangingPunct="1">
              <a:buFont typeface="Wingdings" pitchFamily="2" charset="2"/>
              <a:buNone/>
            </a:pPr>
            <a:r>
              <a:rPr lang="en-US" altLang="en-US"/>
              <a:t>  x + y	where x, y ∊ {0, 1}</a:t>
            </a:r>
          </a:p>
          <a:p>
            <a:pPr eaLnBrk="1" hangingPunct="1"/>
            <a:endParaRPr lang="en-US" altLang="en-US"/>
          </a:p>
          <a:p>
            <a:pPr eaLnBrk="1" hangingPunct="1"/>
            <a:endParaRPr lang="en-US" altLang="en-US"/>
          </a:p>
          <a:p>
            <a:pPr eaLnBrk="1" hangingPunct="1"/>
            <a:r>
              <a:rPr lang="en-US" altLang="en-US"/>
              <a:t>Addition of n-bit Binary numbers, e.g.,</a:t>
            </a:r>
          </a:p>
          <a:p>
            <a:pPr lvl="1" eaLnBrk="1" hangingPunct="1">
              <a:buFont typeface="Wingdings" pitchFamily="2" charset="2"/>
              <a:buNone/>
            </a:pPr>
            <a:endParaRPr lang="en-US" altLang="en-US"/>
          </a:p>
          <a:p>
            <a:pPr lvl="1" eaLnBrk="1" hangingPunct="1">
              <a:buFont typeface="Wingdings" pitchFamily="2" charset="2"/>
              <a:buNone/>
            </a:pPr>
            <a:r>
              <a:rPr lang="en-US" altLang="en-US"/>
              <a:t>  x</a:t>
            </a:r>
            <a:r>
              <a:rPr lang="en-US" altLang="en-US" baseline="-25000"/>
              <a:t>4</a:t>
            </a:r>
            <a:r>
              <a:rPr lang="en-US" altLang="en-US"/>
              <a:t>x</a:t>
            </a:r>
            <a:r>
              <a:rPr lang="en-US" altLang="en-US" baseline="-25000"/>
              <a:t>3</a:t>
            </a:r>
            <a:r>
              <a:rPr lang="en-US" altLang="en-US"/>
              <a:t>x</a:t>
            </a:r>
            <a:r>
              <a:rPr lang="en-US" altLang="en-US" baseline="-25000"/>
              <a:t>2</a:t>
            </a:r>
            <a:r>
              <a:rPr lang="en-US" altLang="en-US"/>
              <a:t>x</a:t>
            </a:r>
            <a:r>
              <a:rPr lang="en-US" altLang="en-US" baseline="-25000"/>
              <a:t>1</a:t>
            </a:r>
            <a:r>
              <a:rPr lang="en-US" altLang="en-US"/>
              <a:t>x</a:t>
            </a:r>
            <a:r>
              <a:rPr lang="en-US" altLang="en-US" baseline="-25000"/>
              <a:t>0</a:t>
            </a:r>
            <a:r>
              <a:rPr lang="en-US" altLang="en-US"/>
              <a:t>  +  y</a:t>
            </a:r>
            <a:r>
              <a:rPr lang="en-US" altLang="en-US" baseline="-25000"/>
              <a:t>4</a:t>
            </a:r>
            <a:r>
              <a:rPr lang="en-US" altLang="en-US"/>
              <a:t>y</a:t>
            </a:r>
            <a:r>
              <a:rPr lang="en-US" altLang="en-US" baseline="-25000"/>
              <a:t>3</a:t>
            </a:r>
            <a:r>
              <a:rPr lang="en-US" altLang="en-US"/>
              <a:t>y</a:t>
            </a:r>
            <a:r>
              <a:rPr lang="en-US" altLang="en-US" baseline="-25000"/>
              <a:t>2</a:t>
            </a:r>
            <a:r>
              <a:rPr lang="en-US" altLang="en-US"/>
              <a:t>y</a:t>
            </a:r>
            <a:r>
              <a:rPr lang="en-US" altLang="en-US" baseline="-25000"/>
              <a:t>1</a:t>
            </a:r>
            <a:r>
              <a:rPr lang="en-US" altLang="en-US"/>
              <a:t>y</a:t>
            </a:r>
            <a:r>
              <a:rPr lang="en-US" altLang="en-US" baseline="-25000"/>
              <a:t>0</a:t>
            </a:r>
            <a:r>
              <a:rPr lang="en-US" altLang="en-US"/>
              <a:t>        where each x</a:t>
            </a:r>
            <a:r>
              <a:rPr lang="en-US" altLang="en-US" baseline="-25000"/>
              <a:t>k</a:t>
            </a:r>
            <a:r>
              <a:rPr lang="en-US" altLang="en-US"/>
              <a:t>, y</a:t>
            </a:r>
            <a:r>
              <a:rPr lang="en-US" altLang="en-US" baseline="-25000"/>
              <a:t>k</a:t>
            </a:r>
            <a:r>
              <a:rPr lang="en-US" altLang="en-US"/>
              <a:t> ∊ {0, 1}</a:t>
            </a:r>
          </a:p>
          <a:p>
            <a:pPr lvl="1" eaLnBrk="1" hangingPunct="1">
              <a:buFont typeface="Wingdings" pitchFamily="2" charset="2"/>
              <a:buNone/>
            </a:pPr>
            <a:r>
              <a:rPr lang="en-US" altLang="en-US"/>
              <a:t> </a:t>
            </a:r>
            <a:endParaRPr lang="en-US" altLang="en-US" sz="2400"/>
          </a:p>
          <a:p>
            <a:pPr eaLnBrk="1" hangingPunct="1">
              <a:buFontTx/>
              <a:buNone/>
            </a:pPr>
            <a:endParaRPr lang="en-US" altLang="en-US"/>
          </a:p>
          <a:p>
            <a:pPr eaLnBrk="1" hangingPunct="1"/>
            <a:endParaRPr lang="en-US" altLang="en-US"/>
          </a:p>
        </p:txBody>
      </p:sp>
    </p:spTree>
  </p:cSld>
  <p:clrMapOvr>
    <a:masterClrMapping/>
  </p:clrMapOvr>
  <p:transition/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857" name="Title 1">
            <a:extLst>
              <a:ext uri="{FF2B5EF4-FFF2-40B4-BE49-F238E27FC236}">
                <a16:creationId xmlns:a16="http://schemas.microsoft.com/office/drawing/2014/main" id="{85F098AC-6773-B44C-99CD-729E141ABC1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2819400"/>
            <a:ext cx="9144000" cy="1162050"/>
          </a:xfrm>
        </p:spPr>
        <p:txBody>
          <a:bodyPr/>
          <a:lstStyle/>
          <a:p>
            <a:r>
              <a:rPr lang="en-US" altLang="en-US"/>
              <a:t>This works in reverse too</a:t>
            </a:r>
            <a:br>
              <a:rPr lang="en-US" altLang="en-US"/>
            </a:br>
            <a:r>
              <a:rPr lang="en-US" altLang="en-US"/>
              <a:t>(from negative to positive)</a:t>
            </a:r>
          </a:p>
        </p:txBody>
      </p:sp>
    </p:spTree>
  </p:cSld>
  <p:clrMapOvr>
    <a:masterClrMapping/>
  </p:clrMapOvr>
  <p:transition/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7570" name="Rectangle 2">
            <a:extLst>
              <a:ext uri="{FF2B5EF4-FFF2-40B4-BE49-F238E27FC236}">
                <a16:creationId xmlns:a16="http://schemas.microsoft.com/office/drawing/2014/main" id="{53270098-E2C2-2E42-8AD7-DFE6A1FF1A6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190500"/>
            <a:ext cx="9144000" cy="1143000"/>
          </a:xfrm>
        </p:spPr>
        <p:txBody>
          <a:bodyPr/>
          <a:lstStyle/>
          <a:p>
            <a:pPr eaLnBrk="1" hangingPunct="1">
              <a:defRPr/>
            </a:pPr>
            <a:r>
              <a:rPr lang="en-US" dirty="0">
                <a:ea typeface="MS PGothic" panose="020B0600070205080204" pitchFamily="34" charset="-128"/>
              </a:rPr>
              <a:t>1’s Complement Representation</a:t>
            </a:r>
            <a:br>
              <a:rPr lang="en-US" dirty="0">
                <a:ea typeface="MS PGothic" panose="020B0600070205080204" pitchFamily="34" charset="-128"/>
              </a:rPr>
            </a:br>
            <a:endParaRPr lang="en-US" dirty="0">
              <a:ea typeface="MS PGothic" panose="020B0600070205080204" pitchFamily="34" charset="-128"/>
              <a:cs typeface="+mj-cs"/>
            </a:endParaRPr>
          </a:p>
        </p:txBody>
      </p:sp>
      <p:grpSp>
        <p:nvGrpSpPr>
          <p:cNvPr id="122882" name="Group 2">
            <a:extLst>
              <a:ext uri="{FF2B5EF4-FFF2-40B4-BE49-F238E27FC236}">
                <a16:creationId xmlns:a16="http://schemas.microsoft.com/office/drawing/2014/main" id="{85060058-C9F6-7148-9401-0838F39CBEB4}"/>
              </a:ext>
            </a:extLst>
          </p:cNvPr>
          <p:cNvGrpSpPr>
            <a:grpSpLocks/>
          </p:cNvGrpSpPr>
          <p:nvPr/>
        </p:nvGrpSpPr>
        <p:grpSpPr bwMode="auto">
          <a:xfrm>
            <a:off x="2590800" y="2052638"/>
            <a:ext cx="5486400" cy="685800"/>
            <a:chOff x="1676400" y="3581400"/>
            <a:chExt cx="5486400" cy="685800"/>
          </a:xfrm>
        </p:grpSpPr>
        <p:sp>
          <p:nvSpPr>
            <p:cNvPr id="122892" name="Rectangle 1">
              <a:extLst>
                <a:ext uri="{FF2B5EF4-FFF2-40B4-BE49-F238E27FC236}">
                  <a16:creationId xmlns:a16="http://schemas.microsoft.com/office/drawing/2014/main" id="{8ABFE523-48D5-1E4A-866F-8F78D0E7BE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64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1</a:t>
              </a:r>
            </a:p>
          </p:txBody>
        </p:sp>
        <p:sp>
          <p:nvSpPr>
            <p:cNvPr id="122893" name="Rectangle 5">
              <a:extLst>
                <a:ext uri="{FF2B5EF4-FFF2-40B4-BE49-F238E27FC236}">
                  <a16:creationId xmlns:a16="http://schemas.microsoft.com/office/drawing/2014/main" id="{83CB9655-A23F-DF4B-85C9-3A6D92F239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22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1</a:t>
              </a:r>
            </a:p>
          </p:txBody>
        </p:sp>
        <p:sp>
          <p:nvSpPr>
            <p:cNvPr id="122894" name="Rectangle 6">
              <a:extLst>
                <a:ext uri="{FF2B5EF4-FFF2-40B4-BE49-F238E27FC236}">
                  <a16:creationId xmlns:a16="http://schemas.microsoft.com/office/drawing/2014/main" id="{9AC4EE96-185C-F14E-AC08-5BEEB4417C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80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0</a:t>
              </a:r>
            </a:p>
          </p:txBody>
        </p:sp>
        <p:sp>
          <p:nvSpPr>
            <p:cNvPr id="122895" name="Rectangle 7">
              <a:extLst>
                <a:ext uri="{FF2B5EF4-FFF2-40B4-BE49-F238E27FC236}">
                  <a16:creationId xmlns:a16="http://schemas.microsoft.com/office/drawing/2014/main" id="{C4D10017-8A92-6243-872E-AE38F08DE6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38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1</a:t>
              </a:r>
            </a:p>
          </p:txBody>
        </p:sp>
        <p:sp>
          <p:nvSpPr>
            <p:cNvPr id="122896" name="Rectangle 8">
              <a:extLst>
                <a:ext uri="{FF2B5EF4-FFF2-40B4-BE49-F238E27FC236}">
                  <a16:creationId xmlns:a16="http://schemas.microsoft.com/office/drawing/2014/main" id="{B99379F6-A356-E540-AFAE-24146279CC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96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0</a:t>
              </a:r>
            </a:p>
          </p:txBody>
        </p:sp>
        <p:sp>
          <p:nvSpPr>
            <p:cNvPr id="122897" name="Rectangle 9">
              <a:extLst>
                <a:ext uri="{FF2B5EF4-FFF2-40B4-BE49-F238E27FC236}">
                  <a16:creationId xmlns:a16="http://schemas.microsoft.com/office/drawing/2014/main" id="{2D9010F8-42CD-5E47-89EF-F2C64BC22D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0</a:t>
              </a:r>
            </a:p>
          </p:txBody>
        </p:sp>
        <p:sp>
          <p:nvSpPr>
            <p:cNvPr id="122898" name="Rectangle 10">
              <a:extLst>
                <a:ext uri="{FF2B5EF4-FFF2-40B4-BE49-F238E27FC236}">
                  <a16:creationId xmlns:a16="http://schemas.microsoft.com/office/drawing/2014/main" id="{8747F184-C144-6341-8E15-9979118AF0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912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1</a:t>
              </a:r>
            </a:p>
          </p:txBody>
        </p:sp>
        <p:sp>
          <p:nvSpPr>
            <p:cNvPr id="122899" name="Rectangle 11">
              <a:extLst>
                <a:ext uri="{FF2B5EF4-FFF2-40B4-BE49-F238E27FC236}">
                  <a16:creationId xmlns:a16="http://schemas.microsoft.com/office/drawing/2014/main" id="{0397F342-227F-2B4B-AF90-AC58EAC0AF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770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1</a:t>
              </a:r>
            </a:p>
          </p:txBody>
        </p:sp>
      </p:grpSp>
      <p:sp>
        <p:nvSpPr>
          <p:cNvPr id="122883" name="TextBox 8">
            <a:extLst>
              <a:ext uri="{FF2B5EF4-FFF2-40B4-BE49-F238E27FC236}">
                <a16:creationId xmlns:a16="http://schemas.microsoft.com/office/drawing/2014/main" id="{246B8B02-33C0-D64A-8778-7B649759B92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59676" y="1595438"/>
            <a:ext cx="4413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122884" name="TextBox 8">
            <a:extLst>
              <a:ext uri="{FF2B5EF4-FFF2-40B4-BE49-F238E27FC236}">
                <a16:creationId xmlns:a16="http://schemas.microsoft.com/office/drawing/2014/main" id="{CFC1CB0D-1E5C-3448-96B9-6978AF2B4DD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58001" y="1595438"/>
            <a:ext cx="4413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1</a:t>
            </a:r>
          </a:p>
        </p:txBody>
      </p:sp>
      <p:sp>
        <p:nvSpPr>
          <p:cNvPr id="122885" name="TextBox 8">
            <a:extLst>
              <a:ext uri="{FF2B5EF4-FFF2-40B4-BE49-F238E27FC236}">
                <a16:creationId xmlns:a16="http://schemas.microsoft.com/office/drawing/2014/main" id="{AE1C8C88-24F4-A849-A2F0-5DD1BB7CA9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88076" y="1595438"/>
            <a:ext cx="4413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2</a:t>
            </a:r>
          </a:p>
        </p:txBody>
      </p:sp>
      <p:sp>
        <p:nvSpPr>
          <p:cNvPr id="122886" name="TextBox 8">
            <a:extLst>
              <a:ext uri="{FF2B5EF4-FFF2-40B4-BE49-F238E27FC236}">
                <a16:creationId xmlns:a16="http://schemas.microsoft.com/office/drawing/2014/main" id="{86DF57E4-E3EA-2E4C-ACD7-C5ED0F8496F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86401" y="1595438"/>
            <a:ext cx="4413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3</a:t>
            </a:r>
          </a:p>
        </p:txBody>
      </p:sp>
      <p:sp>
        <p:nvSpPr>
          <p:cNvPr id="122887" name="TextBox 8">
            <a:extLst>
              <a:ext uri="{FF2B5EF4-FFF2-40B4-BE49-F238E27FC236}">
                <a16:creationId xmlns:a16="http://schemas.microsoft.com/office/drawing/2014/main" id="{222065AF-CD0A-4345-B427-ACA30285CC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16476" y="1595438"/>
            <a:ext cx="4413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4</a:t>
            </a:r>
          </a:p>
        </p:txBody>
      </p:sp>
      <p:sp>
        <p:nvSpPr>
          <p:cNvPr id="122888" name="TextBox 8">
            <a:extLst>
              <a:ext uri="{FF2B5EF4-FFF2-40B4-BE49-F238E27FC236}">
                <a16:creationId xmlns:a16="http://schemas.microsoft.com/office/drawing/2014/main" id="{A1242352-EF24-4A47-A096-9DF38F10694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14801" y="1595438"/>
            <a:ext cx="4413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5</a:t>
            </a:r>
          </a:p>
        </p:txBody>
      </p:sp>
      <p:sp>
        <p:nvSpPr>
          <p:cNvPr id="122889" name="TextBox 8">
            <a:extLst>
              <a:ext uri="{FF2B5EF4-FFF2-40B4-BE49-F238E27FC236}">
                <a16:creationId xmlns:a16="http://schemas.microsoft.com/office/drawing/2014/main" id="{D5282A21-1E63-2540-B67C-F8C5F47B52E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44876" y="1595438"/>
            <a:ext cx="4413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6</a:t>
            </a:r>
          </a:p>
        </p:txBody>
      </p:sp>
      <p:sp>
        <p:nvSpPr>
          <p:cNvPr id="122890" name="TextBox 8">
            <a:extLst>
              <a:ext uri="{FF2B5EF4-FFF2-40B4-BE49-F238E27FC236}">
                <a16:creationId xmlns:a16="http://schemas.microsoft.com/office/drawing/2014/main" id="{FA018DA9-E6EF-1446-8F95-0B05635F969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90801" y="1524001"/>
            <a:ext cx="69691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sign</a:t>
            </a:r>
            <a:endParaRPr lang="en-US" altLang="en-US" b="0" baseline="30000">
              <a:solidFill>
                <a:srgbClr val="FF0000"/>
              </a:solidFill>
              <a:latin typeface="Times" pitchFamily="2" charset="0"/>
            </a:endParaRPr>
          </a:p>
        </p:txBody>
      </p:sp>
      <p:sp>
        <p:nvSpPr>
          <p:cNvPr id="122891" name="TextBox 19">
            <a:extLst>
              <a:ext uri="{FF2B5EF4-FFF2-40B4-BE49-F238E27FC236}">
                <a16:creationId xmlns:a16="http://schemas.microsoft.com/office/drawing/2014/main" id="{5AB209B8-EE56-A348-BCBD-46227995B0A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15401" y="2165351"/>
            <a:ext cx="671513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latin typeface="Times" pitchFamily="2" charset="0"/>
              </a:rPr>
              <a:t>- 44</a:t>
            </a:r>
          </a:p>
        </p:txBody>
      </p:sp>
    </p:spTree>
  </p:cSld>
  <p:clrMapOvr>
    <a:masterClrMapping/>
  </p:clrMapOvr>
  <p:transition/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7570" name="Rectangle 2">
            <a:extLst>
              <a:ext uri="{FF2B5EF4-FFF2-40B4-BE49-F238E27FC236}">
                <a16:creationId xmlns:a16="http://schemas.microsoft.com/office/drawing/2014/main" id="{53270098-E2C2-2E42-8AD7-DFE6A1FF1A6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190500"/>
            <a:ext cx="9144000" cy="1143000"/>
          </a:xfrm>
        </p:spPr>
        <p:txBody>
          <a:bodyPr/>
          <a:lstStyle/>
          <a:p>
            <a:pPr eaLnBrk="1" hangingPunct="1">
              <a:defRPr/>
            </a:pPr>
            <a:r>
              <a:rPr lang="en-US" dirty="0">
                <a:ea typeface="MS PGothic" panose="020B0600070205080204" pitchFamily="34" charset="-128"/>
              </a:rPr>
              <a:t>1’s Complement Representation</a:t>
            </a:r>
            <a:br>
              <a:rPr lang="en-US" dirty="0">
                <a:ea typeface="MS PGothic" panose="020B0600070205080204" pitchFamily="34" charset="-128"/>
              </a:rPr>
            </a:br>
            <a:r>
              <a:rPr lang="en-US" sz="3200" dirty="0">
                <a:ea typeface="MS PGothic" panose="020B0600070205080204" pitchFamily="34" charset="-128"/>
              </a:rPr>
              <a:t>(invert all the bits to negate the number)</a:t>
            </a:r>
            <a:endParaRPr lang="en-US" dirty="0">
              <a:ea typeface="MS PGothic" panose="020B0600070205080204" pitchFamily="34" charset="-128"/>
              <a:cs typeface="+mj-cs"/>
            </a:endParaRPr>
          </a:p>
        </p:txBody>
      </p:sp>
      <p:grpSp>
        <p:nvGrpSpPr>
          <p:cNvPr id="123906" name="Group 2">
            <a:extLst>
              <a:ext uri="{FF2B5EF4-FFF2-40B4-BE49-F238E27FC236}">
                <a16:creationId xmlns:a16="http://schemas.microsoft.com/office/drawing/2014/main" id="{550553CB-6040-EA4E-A3BA-F40E26816712}"/>
              </a:ext>
            </a:extLst>
          </p:cNvPr>
          <p:cNvGrpSpPr>
            <a:grpSpLocks/>
          </p:cNvGrpSpPr>
          <p:nvPr/>
        </p:nvGrpSpPr>
        <p:grpSpPr bwMode="auto">
          <a:xfrm>
            <a:off x="2590800" y="2052638"/>
            <a:ext cx="5486400" cy="685800"/>
            <a:chOff x="1676400" y="3581400"/>
            <a:chExt cx="5486400" cy="685800"/>
          </a:xfrm>
        </p:grpSpPr>
        <p:sp>
          <p:nvSpPr>
            <p:cNvPr id="123934" name="Rectangle 1">
              <a:extLst>
                <a:ext uri="{FF2B5EF4-FFF2-40B4-BE49-F238E27FC236}">
                  <a16:creationId xmlns:a16="http://schemas.microsoft.com/office/drawing/2014/main" id="{D1F88DFD-A547-5145-B5F4-10F1144054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64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1</a:t>
              </a:r>
            </a:p>
          </p:txBody>
        </p:sp>
        <p:sp>
          <p:nvSpPr>
            <p:cNvPr id="123935" name="Rectangle 5">
              <a:extLst>
                <a:ext uri="{FF2B5EF4-FFF2-40B4-BE49-F238E27FC236}">
                  <a16:creationId xmlns:a16="http://schemas.microsoft.com/office/drawing/2014/main" id="{713B1ADC-8C11-F945-BD43-106D413AB9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22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1</a:t>
              </a:r>
            </a:p>
          </p:txBody>
        </p:sp>
        <p:sp>
          <p:nvSpPr>
            <p:cNvPr id="123936" name="Rectangle 6">
              <a:extLst>
                <a:ext uri="{FF2B5EF4-FFF2-40B4-BE49-F238E27FC236}">
                  <a16:creationId xmlns:a16="http://schemas.microsoft.com/office/drawing/2014/main" id="{9B82553C-94CB-D947-9BF9-797B7E0BD7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80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0</a:t>
              </a:r>
            </a:p>
          </p:txBody>
        </p:sp>
        <p:sp>
          <p:nvSpPr>
            <p:cNvPr id="123937" name="Rectangle 7">
              <a:extLst>
                <a:ext uri="{FF2B5EF4-FFF2-40B4-BE49-F238E27FC236}">
                  <a16:creationId xmlns:a16="http://schemas.microsoft.com/office/drawing/2014/main" id="{396137BD-51FE-044D-83E8-BCBD04BFCA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38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1</a:t>
              </a:r>
            </a:p>
          </p:txBody>
        </p:sp>
        <p:sp>
          <p:nvSpPr>
            <p:cNvPr id="123938" name="Rectangle 8">
              <a:extLst>
                <a:ext uri="{FF2B5EF4-FFF2-40B4-BE49-F238E27FC236}">
                  <a16:creationId xmlns:a16="http://schemas.microsoft.com/office/drawing/2014/main" id="{DADCDB85-2D66-5C4C-8356-2F89A50D5B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96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0</a:t>
              </a:r>
            </a:p>
          </p:txBody>
        </p:sp>
        <p:sp>
          <p:nvSpPr>
            <p:cNvPr id="123939" name="Rectangle 9">
              <a:extLst>
                <a:ext uri="{FF2B5EF4-FFF2-40B4-BE49-F238E27FC236}">
                  <a16:creationId xmlns:a16="http://schemas.microsoft.com/office/drawing/2014/main" id="{CE582336-E944-5E42-B610-D7721C2365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0</a:t>
              </a:r>
            </a:p>
          </p:txBody>
        </p:sp>
        <p:sp>
          <p:nvSpPr>
            <p:cNvPr id="123940" name="Rectangle 10">
              <a:extLst>
                <a:ext uri="{FF2B5EF4-FFF2-40B4-BE49-F238E27FC236}">
                  <a16:creationId xmlns:a16="http://schemas.microsoft.com/office/drawing/2014/main" id="{DE04E4F3-3AD0-AE45-AD0B-96FB9BACF2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912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1</a:t>
              </a:r>
            </a:p>
          </p:txBody>
        </p:sp>
        <p:sp>
          <p:nvSpPr>
            <p:cNvPr id="123941" name="Rectangle 11">
              <a:extLst>
                <a:ext uri="{FF2B5EF4-FFF2-40B4-BE49-F238E27FC236}">
                  <a16:creationId xmlns:a16="http://schemas.microsoft.com/office/drawing/2014/main" id="{67A8F282-C926-1046-8EFA-80DA558556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770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1</a:t>
              </a:r>
            </a:p>
          </p:txBody>
        </p:sp>
      </p:grpSp>
      <p:sp>
        <p:nvSpPr>
          <p:cNvPr id="123907" name="TextBox 8">
            <a:extLst>
              <a:ext uri="{FF2B5EF4-FFF2-40B4-BE49-F238E27FC236}">
                <a16:creationId xmlns:a16="http://schemas.microsoft.com/office/drawing/2014/main" id="{9511FFD7-1E3C-E746-A57D-AAF31ADBAB9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59676" y="1595438"/>
            <a:ext cx="4413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123908" name="TextBox 8">
            <a:extLst>
              <a:ext uri="{FF2B5EF4-FFF2-40B4-BE49-F238E27FC236}">
                <a16:creationId xmlns:a16="http://schemas.microsoft.com/office/drawing/2014/main" id="{685FB8C3-91D6-5A44-9EA0-46253E9A39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58001" y="1595438"/>
            <a:ext cx="4413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1</a:t>
            </a:r>
          </a:p>
        </p:txBody>
      </p:sp>
      <p:sp>
        <p:nvSpPr>
          <p:cNvPr id="123909" name="TextBox 8">
            <a:extLst>
              <a:ext uri="{FF2B5EF4-FFF2-40B4-BE49-F238E27FC236}">
                <a16:creationId xmlns:a16="http://schemas.microsoft.com/office/drawing/2014/main" id="{FF2ED8FD-26FB-C841-BE42-4A115FC1711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88076" y="1595438"/>
            <a:ext cx="4413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2</a:t>
            </a:r>
          </a:p>
        </p:txBody>
      </p:sp>
      <p:sp>
        <p:nvSpPr>
          <p:cNvPr id="123910" name="TextBox 8">
            <a:extLst>
              <a:ext uri="{FF2B5EF4-FFF2-40B4-BE49-F238E27FC236}">
                <a16:creationId xmlns:a16="http://schemas.microsoft.com/office/drawing/2014/main" id="{4E229EED-BF7E-7C4F-A782-61E73175F99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86401" y="1595438"/>
            <a:ext cx="4413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3</a:t>
            </a:r>
          </a:p>
        </p:txBody>
      </p:sp>
      <p:sp>
        <p:nvSpPr>
          <p:cNvPr id="123911" name="TextBox 8">
            <a:extLst>
              <a:ext uri="{FF2B5EF4-FFF2-40B4-BE49-F238E27FC236}">
                <a16:creationId xmlns:a16="http://schemas.microsoft.com/office/drawing/2014/main" id="{733765C2-225A-2144-8A5A-51F141F374C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16476" y="1595438"/>
            <a:ext cx="4413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4</a:t>
            </a:r>
          </a:p>
        </p:txBody>
      </p:sp>
      <p:sp>
        <p:nvSpPr>
          <p:cNvPr id="123912" name="TextBox 8">
            <a:extLst>
              <a:ext uri="{FF2B5EF4-FFF2-40B4-BE49-F238E27FC236}">
                <a16:creationId xmlns:a16="http://schemas.microsoft.com/office/drawing/2014/main" id="{83940A5F-AE28-0344-9B3F-19D2890ECEC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14801" y="1595438"/>
            <a:ext cx="4413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5</a:t>
            </a:r>
          </a:p>
        </p:txBody>
      </p:sp>
      <p:sp>
        <p:nvSpPr>
          <p:cNvPr id="123913" name="TextBox 8">
            <a:extLst>
              <a:ext uri="{FF2B5EF4-FFF2-40B4-BE49-F238E27FC236}">
                <a16:creationId xmlns:a16="http://schemas.microsoft.com/office/drawing/2014/main" id="{149A4746-FBA5-9148-8F4C-4E85BFDA7B3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44876" y="1595438"/>
            <a:ext cx="4413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6</a:t>
            </a:r>
          </a:p>
        </p:txBody>
      </p:sp>
      <p:sp>
        <p:nvSpPr>
          <p:cNvPr id="123914" name="TextBox 8">
            <a:extLst>
              <a:ext uri="{FF2B5EF4-FFF2-40B4-BE49-F238E27FC236}">
                <a16:creationId xmlns:a16="http://schemas.microsoft.com/office/drawing/2014/main" id="{AF64A571-445F-3F4C-BCD3-7E1BA1900F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90801" y="1524001"/>
            <a:ext cx="69691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sign</a:t>
            </a:r>
            <a:endParaRPr lang="en-US" altLang="en-US" b="0" baseline="30000">
              <a:solidFill>
                <a:srgbClr val="FF0000"/>
              </a:solidFill>
              <a:latin typeface="Times" pitchFamily="2" charset="0"/>
            </a:endParaRPr>
          </a:p>
        </p:txBody>
      </p:sp>
      <p:sp>
        <p:nvSpPr>
          <p:cNvPr id="123915" name="TextBox 19">
            <a:extLst>
              <a:ext uri="{FF2B5EF4-FFF2-40B4-BE49-F238E27FC236}">
                <a16:creationId xmlns:a16="http://schemas.microsoft.com/office/drawing/2014/main" id="{A0193BE0-289E-184E-88B2-9B0B45C54C6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15401" y="2165351"/>
            <a:ext cx="671513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latin typeface="Times" pitchFamily="2" charset="0"/>
              </a:rPr>
              <a:t>- 44</a:t>
            </a:r>
          </a:p>
        </p:txBody>
      </p:sp>
      <p:grpSp>
        <p:nvGrpSpPr>
          <p:cNvPr id="123916" name="Group 2">
            <a:extLst>
              <a:ext uri="{FF2B5EF4-FFF2-40B4-BE49-F238E27FC236}">
                <a16:creationId xmlns:a16="http://schemas.microsoft.com/office/drawing/2014/main" id="{488279E6-9FB7-FE4B-B253-58BE774E762A}"/>
              </a:ext>
            </a:extLst>
          </p:cNvPr>
          <p:cNvGrpSpPr>
            <a:grpSpLocks/>
          </p:cNvGrpSpPr>
          <p:nvPr/>
        </p:nvGrpSpPr>
        <p:grpSpPr bwMode="auto">
          <a:xfrm>
            <a:off x="2590800" y="4724400"/>
            <a:ext cx="5486400" cy="685800"/>
            <a:chOff x="1676400" y="3581400"/>
            <a:chExt cx="5486400" cy="685800"/>
          </a:xfrm>
        </p:grpSpPr>
        <p:sp>
          <p:nvSpPr>
            <p:cNvPr id="123926" name="Rectangle 1">
              <a:extLst>
                <a:ext uri="{FF2B5EF4-FFF2-40B4-BE49-F238E27FC236}">
                  <a16:creationId xmlns:a16="http://schemas.microsoft.com/office/drawing/2014/main" id="{EB8842A0-9878-E141-80EC-43BE92B60C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64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0</a:t>
              </a:r>
            </a:p>
          </p:txBody>
        </p:sp>
        <p:sp>
          <p:nvSpPr>
            <p:cNvPr id="123927" name="Rectangle 5">
              <a:extLst>
                <a:ext uri="{FF2B5EF4-FFF2-40B4-BE49-F238E27FC236}">
                  <a16:creationId xmlns:a16="http://schemas.microsoft.com/office/drawing/2014/main" id="{5DE1C68B-C96B-8E4F-8DF7-AF09B45003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22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0</a:t>
              </a:r>
            </a:p>
          </p:txBody>
        </p:sp>
        <p:sp>
          <p:nvSpPr>
            <p:cNvPr id="123928" name="Rectangle 6">
              <a:extLst>
                <a:ext uri="{FF2B5EF4-FFF2-40B4-BE49-F238E27FC236}">
                  <a16:creationId xmlns:a16="http://schemas.microsoft.com/office/drawing/2014/main" id="{7779F20F-7FEB-0042-9BAB-1B7C0A8F8A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80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1</a:t>
              </a:r>
            </a:p>
          </p:txBody>
        </p:sp>
        <p:sp>
          <p:nvSpPr>
            <p:cNvPr id="123929" name="Rectangle 7">
              <a:extLst>
                <a:ext uri="{FF2B5EF4-FFF2-40B4-BE49-F238E27FC236}">
                  <a16:creationId xmlns:a16="http://schemas.microsoft.com/office/drawing/2014/main" id="{77D403EE-8089-3148-AD3D-ABDC8749D9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38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0</a:t>
              </a:r>
            </a:p>
          </p:txBody>
        </p:sp>
        <p:sp>
          <p:nvSpPr>
            <p:cNvPr id="123930" name="Rectangle 8">
              <a:extLst>
                <a:ext uri="{FF2B5EF4-FFF2-40B4-BE49-F238E27FC236}">
                  <a16:creationId xmlns:a16="http://schemas.microsoft.com/office/drawing/2014/main" id="{190244E9-793E-A948-8CAB-B9206124FE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96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1</a:t>
              </a:r>
            </a:p>
          </p:txBody>
        </p:sp>
        <p:sp>
          <p:nvSpPr>
            <p:cNvPr id="123931" name="Rectangle 9">
              <a:extLst>
                <a:ext uri="{FF2B5EF4-FFF2-40B4-BE49-F238E27FC236}">
                  <a16:creationId xmlns:a16="http://schemas.microsoft.com/office/drawing/2014/main" id="{76501A87-7868-D54A-9676-73E95356E4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1</a:t>
              </a:r>
            </a:p>
          </p:txBody>
        </p:sp>
        <p:sp>
          <p:nvSpPr>
            <p:cNvPr id="123932" name="Rectangle 10">
              <a:extLst>
                <a:ext uri="{FF2B5EF4-FFF2-40B4-BE49-F238E27FC236}">
                  <a16:creationId xmlns:a16="http://schemas.microsoft.com/office/drawing/2014/main" id="{B302ADCE-DA6A-C545-B6AC-45BEC287FB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912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0</a:t>
              </a:r>
            </a:p>
          </p:txBody>
        </p:sp>
        <p:sp>
          <p:nvSpPr>
            <p:cNvPr id="123933" name="Rectangle 11">
              <a:extLst>
                <a:ext uri="{FF2B5EF4-FFF2-40B4-BE49-F238E27FC236}">
                  <a16:creationId xmlns:a16="http://schemas.microsoft.com/office/drawing/2014/main" id="{183A00EC-0C2C-C944-91A1-F0F6AE1E87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770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0</a:t>
              </a:r>
            </a:p>
          </p:txBody>
        </p:sp>
      </p:grpSp>
      <p:sp>
        <p:nvSpPr>
          <p:cNvPr id="123917" name="TextBox 8">
            <a:extLst>
              <a:ext uri="{FF2B5EF4-FFF2-40B4-BE49-F238E27FC236}">
                <a16:creationId xmlns:a16="http://schemas.microsoft.com/office/drawing/2014/main" id="{C69E7412-5DC1-2D4E-ACF1-B77E76AA011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59676" y="4267201"/>
            <a:ext cx="4413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123918" name="TextBox 8">
            <a:extLst>
              <a:ext uri="{FF2B5EF4-FFF2-40B4-BE49-F238E27FC236}">
                <a16:creationId xmlns:a16="http://schemas.microsoft.com/office/drawing/2014/main" id="{93042513-D86F-E247-908D-3949C73EAF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58001" y="4267201"/>
            <a:ext cx="4413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1</a:t>
            </a:r>
          </a:p>
        </p:txBody>
      </p:sp>
      <p:sp>
        <p:nvSpPr>
          <p:cNvPr id="123919" name="TextBox 8">
            <a:extLst>
              <a:ext uri="{FF2B5EF4-FFF2-40B4-BE49-F238E27FC236}">
                <a16:creationId xmlns:a16="http://schemas.microsoft.com/office/drawing/2014/main" id="{19C7B9B5-D1E4-4649-A0D5-2C9133AB775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88076" y="4267201"/>
            <a:ext cx="4413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2</a:t>
            </a:r>
          </a:p>
        </p:txBody>
      </p:sp>
      <p:sp>
        <p:nvSpPr>
          <p:cNvPr id="123920" name="TextBox 8">
            <a:extLst>
              <a:ext uri="{FF2B5EF4-FFF2-40B4-BE49-F238E27FC236}">
                <a16:creationId xmlns:a16="http://schemas.microsoft.com/office/drawing/2014/main" id="{C0A6E470-B9BB-AC41-BB59-6DB41216AC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86401" y="4267201"/>
            <a:ext cx="4413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3</a:t>
            </a:r>
          </a:p>
        </p:txBody>
      </p:sp>
      <p:sp>
        <p:nvSpPr>
          <p:cNvPr id="123921" name="TextBox 8">
            <a:extLst>
              <a:ext uri="{FF2B5EF4-FFF2-40B4-BE49-F238E27FC236}">
                <a16:creationId xmlns:a16="http://schemas.microsoft.com/office/drawing/2014/main" id="{52739CA8-8702-2141-BE06-18DBF1E1BD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16476" y="4267201"/>
            <a:ext cx="4413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4</a:t>
            </a:r>
          </a:p>
        </p:txBody>
      </p:sp>
      <p:sp>
        <p:nvSpPr>
          <p:cNvPr id="123922" name="TextBox 8">
            <a:extLst>
              <a:ext uri="{FF2B5EF4-FFF2-40B4-BE49-F238E27FC236}">
                <a16:creationId xmlns:a16="http://schemas.microsoft.com/office/drawing/2014/main" id="{7D74B0BD-5615-9148-A3C7-C749885DC52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14801" y="4267201"/>
            <a:ext cx="4413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5</a:t>
            </a:r>
          </a:p>
        </p:txBody>
      </p:sp>
      <p:sp>
        <p:nvSpPr>
          <p:cNvPr id="123923" name="TextBox 8">
            <a:extLst>
              <a:ext uri="{FF2B5EF4-FFF2-40B4-BE49-F238E27FC236}">
                <a16:creationId xmlns:a16="http://schemas.microsoft.com/office/drawing/2014/main" id="{AEC31A77-C653-7549-97AC-B63BF63E26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44876" y="4267201"/>
            <a:ext cx="4413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6</a:t>
            </a:r>
          </a:p>
        </p:txBody>
      </p:sp>
      <p:sp>
        <p:nvSpPr>
          <p:cNvPr id="123924" name="TextBox 8">
            <a:extLst>
              <a:ext uri="{FF2B5EF4-FFF2-40B4-BE49-F238E27FC236}">
                <a16:creationId xmlns:a16="http://schemas.microsoft.com/office/drawing/2014/main" id="{CE649EBC-265E-B444-B06E-036B2C1B54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90801" y="4195763"/>
            <a:ext cx="69691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sign</a:t>
            </a:r>
            <a:endParaRPr lang="en-US" altLang="en-US" b="0" baseline="30000">
              <a:solidFill>
                <a:srgbClr val="FF0000"/>
              </a:solidFill>
              <a:latin typeface="Times" pitchFamily="2" charset="0"/>
            </a:endParaRPr>
          </a:p>
        </p:txBody>
      </p:sp>
      <p:sp>
        <p:nvSpPr>
          <p:cNvPr id="123925" name="TextBox 19">
            <a:extLst>
              <a:ext uri="{FF2B5EF4-FFF2-40B4-BE49-F238E27FC236}">
                <a16:creationId xmlns:a16="http://schemas.microsoft.com/office/drawing/2014/main" id="{7E6CF4E0-C8DC-B141-8DAD-90508E8AA0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15400" y="4837114"/>
            <a:ext cx="742950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latin typeface="Times" pitchFamily="2" charset="0"/>
              </a:rPr>
              <a:t>+ 44</a:t>
            </a:r>
          </a:p>
        </p:txBody>
      </p:sp>
    </p:spTree>
  </p:cSld>
  <p:clrMapOvr>
    <a:masterClrMapping/>
  </p:clrMapOvr>
  <p:transition/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7570" name="Rectangle 2">
            <a:extLst>
              <a:ext uri="{FF2B5EF4-FFF2-40B4-BE49-F238E27FC236}">
                <a16:creationId xmlns:a16="http://schemas.microsoft.com/office/drawing/2014/main" id="{53270098-E2C2-2E42-8AD7-DFE6A1FF1A6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190500"/>
            <a:ext cx="9144000" cy="1143000"/>
          </a:xfrm>
        </p:spPr>
        <p:txBody>
          <a:bodyPr/>
          <a:lstStyle/>
          <a:p>
            <a:pPr eaLnBrk="1" hangingPunct="1">
              <a:defRPr/>
            </a:pPr>
            <a:r>
              <a:rPr lang="en-US" dirty="0">
                <a:ea typeface="MS PGothic" panose="020B0600070205080204" pitchFamily="34" charset="-128"/>
              </a:rPr>
              <a:t>1’s Complement Representation</a:t>
            </a:r>
            <a:br>
              <a:rPr lang="en-US" dirty="0">
                <a:ea typeface="MS PGothic" panose="020B0600070205080204" pitchFamily="34" charset="-128"/>
              </a:rPr>
            </a:br>
            <a:r>
              <a:rPr lang="en-US" sz="3200" dirty="0">
                <a:ea typeface="MS PGothic" panose="020B0600070205080204" pitchFamily="34" charset="-128"/>
              </a:rPr>
              <a:t>(invert all the bits to negate the number)</a:t>
            </a:r>
            <a:endParaRPr lang="en-US" dirty="0">
              <a:ea typeface="MS PGothic" panose="020B0600070205080204" pitchFamily="34" charset="-128"/>
              <a:cs typeface="+mj-cs"/>
            </a:endParaRPr>
          </a:p>
        </p:txBody>
      </p:sp>
      <p:grpSp>
        <p:nvGrpSpPr>
          <p:cNvPr id="124930" name="Group 2">
            <a:extLst>
              <a:ext uri="{FF2B5EF4-FFF2-40B4-BE49-F238E27FC236}">
                <a16:creationId xmlns:a16="http://schemas.microsoft.com/office/drawing/2014/main" id="{F593266E-7077-744D-9A3B-3F3472E3AE9F}"/>
              </a:ext>
            </a:extLst>
          </p:cNvPr>
          <p:cNvGrpSpPr>
            <a:grpSpLocks/>
          </p:cNvGrpSpPr>
          <p:nvPr/>
        </p:nvGrpSpPr>
        <p:grpSpPr bwMode="auto">
          <a:xfrm>
            <a:off x="2590800" y="2052638"/>
            <a:ext cx="5486400" cy="685800"/>
            <a:chOff x="1676400" y="3581400"/>
            <a:chExt cx="5486400" cy="685800"/>
          </a:xfrm>
        </p:grpSpPr>
        <p:sp>
          <p:nvSpPr>
            <p:cNvPr id="124962" name="Rectangle 1">
              <a:extLst>
                <a:ext uri="{FF2B5EF4-FFF2-40B4-BE49-F238E27FC236}">
                  <a16:creationId xmlns:a16="http://schemas.microsoft.com/office/drawing/2014/main" id="{FE7CB0CF-1397-7548-AB84-F3ABC3469E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64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1</a:t>
              </a:r>
            </a:p>
          </p:txBody>
        </p:sp>
        <p:sp>
          <p:nvSpPr>
            <p:cNvPr id="124963" name="Rectangle 5">
              <a:extLst>
                <a:ext uri="{FF2B5EF4-FFF2-40B4-BE49-F238E27FC236}">
                  <a16:creationId xmlns:a16="http://schemas.microsoft.com/office/drawing/2014/main" id="{FE3ECD25-B14F-2342-A2F3-C60F0DAB5A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22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1</a:t>
              </a:r>
            </a:p>
          </p:txBody>
        </p:sp>
        <p:sp>
          <p:nvSpPr>
            <p:cNvPr id="124964" name="Rectangle 6">
              <a:extLst>
                <a:ext uri="{FF2B5EF4-FFF2-40B4-BE49-F238E27FC236}">
                  <a16:creationId xmlns:a16="http://schemas.microsoft.com/office/drawing/2014/main" id="{B2EBEB1F-73F6-7E4E-8507-AB228BC25A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80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0</a:t>
              </a:r>
            </a:p>
          </p:txBody>
        </p:sp>
        <p:sp>
          <p:nvSpPr>
            <p:cNvPr id="124965" name="Rectangle 7">
              <a:extLst>
                <a:ext uri="{FF2B5EF4-FFF2-40B4-BE49-F238E27FC236}">
                  <a16:creationId xmlns:a16="http://schemas.microsoft.com/office/drawing/2014/main" id="{071B9C5A-140D-AB45-9989-102538B547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38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1</a:t>
              </a:r>
            </a:p>
          </p:txBody>
        </p:sp>
        <p:sp>
          <p:nvSpPr>
            <p:cNvPr id="124966" name="Rectangle 8">
              <a:extLst>
                <a:ext uri="{FF2B5EF4-FFF2-40B4-BE49-F238E27FC236}">
                  <a16:creationId xmlns:a16="http://schemas.microsoft.com/office/drawing/2014/main" id="{69319B99-E26F-3D4C-B4AF-FA58D2056C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96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0</a:t>
              </a:r>
            </a:p>
          </p:txBody>
        </p:sp>
        <p:sp>
          <p:nvSpPr>
            <p:cNvPr id="124967" name="Rectangle 9">
              <a:extLst>
                <a:ext uri="{FF2B5EF4-FFF2-40B4-BE49-F238E27FC236}">
                  <a16:creationId xmlns:a16="http://schemas.microsoft.com/office/drawing/2014/main" id="{C0B32059-1C57-C647-98D6-D02D21722B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0</a:t>
              </a:r>
            </a:p>
          </p:txBody>
        </p:sp>
        <p:sp>
          <p:nvSpPr>
            <p:cNvPr id="124968" name="Rectangle 10">
              <a:extLst>
                <a:ext uri="{FF2B5EF4-FFF2-40B4-BE49-F238E27FC236}">
                  <a16:creationId xmlns:a16="http://schemas.microsoft.com/office/drawing/2014/main" id="{4A6638F2-8875-7145-9E38-F928E4CCC3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912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1</a:t>
              </a:r>
            </a:p>
          </p:txBody>
        </p:sp>
        <p:sp>
          <p:nvSpPr>
            <p:cNvPr id="124969" name="Rectangle 11">
              <a:extLst>
                <a:ext uri="{FF2B5EF4-FFF2-40B4-BE49-F238E27FC236}">
                  <a16:creationId xmlns:a16="http://schemas.microsoft.com/office/drawing/2014/main" id="{2CE6E545-E4F3-6141-AFAB-26C1536527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770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1</a:t>
              </a:r>
            </a:p>
          </p:txBody>
        </p:sp>
      </p:grpSp>
      <p:sp>
        <p:nvSpPr>
          <p:cNvPr id="124931" name="TextBox 8">
            <a:extLst>
              <a:ext uri="{FF2B5EF4-FFF2-40B4-BE49-F238E27FC236}">
                <a16:creationId xmlns:a16="http://schemas.microsoft.com/office/drawing/2014/main" id="{B3651AA2-C76A-2847-99A3-657A5D74D8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59676" y="1595438"/>
            <a:ext cx="4413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124932" name="TextBox 8">
            <a:extLst>
              <a:ext uri="{FF2B5EF4-FFF2-40B4-BE49-F238E27FC236}">
                <a16:creationId xmlns:a16="http://schemas.microsoft.com/office/drawing/2014/main" id="{3F808AA8-C833-514A-BE19-857A8F7DE26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58001" y="1595438"/>
            <a:ext cx="4413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1</a:t>
            </a:r>
          </a:p>
        </p:txBody>
      </p:sp>
      <p:sp>
        <p:nvSpPr>
          <p:cNvPr id="124933" name="TextBox 8">
            <a:extLst>
              <a:ext uri="{FF2B5EF4-FFF2-40B4-BE49-F238E27FC236}">
                <a16:creationId xmlns:a16="http://schemas.microsoft.com/office/drawing/2014/main" id="{3307B320-2AA9-674D-AF4C-8B403F1250E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88076" y="1595438"/>
            <a:ext cx="4413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2</a:t>
            </a:r>
          </a:p>
        </p:txBody>
      </p:sp>
      <p:sp>
        <p:nvSpPr>
          <p:cNvPr id="124934" name="TextBox 8">
            <a:extLst>
              <a:ext uri="{FF2B5EF4-FFF2-40B4-BE49-F238E27FC236}">
                <a16:creationId xmlns:a16="http://schemas.microsoft.com/office/drawing/2014/main" id="{E70A1990-170F-BB46-993F-C3DCC0A244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86401" y="1595438"/>
            <a:ext cx="4413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3</a:t>
            </a:r>
          </a:p>
        </p:txBody>
      </p:sp>
      <p:sp>
        <p:nvSpPr>
          <p:cNvPr id="124935" name="TextBox 8">
            <a:extLst>
              <a:ext uri="{FF2B5EF4-FFF2-40B4-BE49-F238E27FC236}">
                <a16:creationId xmlns:a16="http://schemas.microsoft.com/office/drawing/2014/main" id="{E7C8F787-209D-E046-8708-15802D42E8C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16476" y="1595438"/>
            <a:ext cx="4413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4</a:t>
            </a:r>
          </a:p>
        </p:txBody>
      </p:sp>
      <p:sp>
        <p:nvSpPr>
          <p:cNvPr id="124936" name="TextBox 8">
            <a:extLst>
              <a:ext uri="{FF2B5EF4-FFF2-40B4-BE49-F238E27FC236}">
                <a16:creationId xmlns:a16="http://schemas.microsoft.com/office/drawing/2014/main" id="{B4CCE042-6DC4-9444-B53F-149DCDB8E8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14801" y="1595438"/>
            <a:ext cx="4413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5</a:t>
            </a:r>
          </a:p>
        </p:txBody>
      </p:sp>
      <p:sp>
        <p:nvSpPr>
          <p:cNvPr id="124937" name="TextBox 8">
            <a:extLst>
              <a:ext uri="{FF2B5EF4-FFF2-40B4-BE49-F238E27FC236}">
                <a16:creationId xmlns:a16="http://schemas.microsoft.com/office/drawing/2014/main" id="{AC7E34B8-4C0C-AA4F-8FBD-9592477F65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44876" y="1595438"/>
            <a:ext cx="4413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6</a:t>
            </a:r>
          </a:p>
        </p:txBody>
      </p:sp>
      <p:sp>
        <p:nvSpPr>
          <p:cNvPr id="124938" name="TextBox 8">
            <a:extLst>
              <a:ext uri="{FF2B5EF4-FFF2-40B4-BE49-F238E27FC236}">
                <a16:creationId xmlns:a16="http://schemas.microsoft.com/office/drawing/2014/main" id="{5E378D58-6D92-DE48-B891-8E27D4D10D4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90801" y="1524001"/>
            <a:ext cx="69691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sign</a:t>
            </a:r>
            <a:endParaRPr lang="en-US" altLang="en-US" b="0" baseline="30000">
              <a:solidFill>
                <a:srgbClr val="FF0000"/>
              </a:solidFill>
              <a:latin typeface="Times" pitchFamily="2" charset="0"/>
            </a:endParaRPr>
          </a:p>
        </p:txBody>
      </p:sp>
      <p:sp>
        <p:nvSpPr>
          <p:cNvPr id="124939" name="TextBox 19">
            <a:extLst>
              <a:ext uri="{FF2B5EF4-FFF2-40B4-BE49-F238E27FC236}">
                <a16:creationId xmlns:a16="http://schemas.microsoft.com/office/drawing/2014/main" id="{F86C906E-833F-4E48-B24C-2040BB96987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15401" y="2165351"/>
            <a:ext cx="671513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latin typeface="Times" pitchFamily="2" charset="0"/>
              </a:rPr>
              <a:t>- 44</a:t>
            </a:r>
          </a:p>
        </p:txBody>
      </p:sp>
      <p:grpSp>
        <p:nvGrpSpPr>
          <p:cNvPr id="124940" name="Group 2">
            <a:extLst>
              <a:ext uri="{FF2B5EF4-FFF2-40B4-BE49-F238E27FC236}">
                <a16:creationId xmlns:a16="http://schemas.microsoft.com/office/drawing/2014/main" id="{760FD534-4F9F-C44F-8FB9-1D698CD77509}"/>
              </a:ext>
            </a:extLst>
          </p:cNvPr>
          <p:cNvGrpSpPr>
            <a:grpSpLocks/>
          </p:cNvGrpSpPr>
          <p:nvPr/>
        </p:nvGrpSpPr>
        <p:grpSpPr bwMode="auto">
          <a:xfrm>
            <a:off x="2590800" y="4724400"/>
            <a:ext cx="5486400" cy="685800"/>
            <a:chOff x="1676400" y="3581400"/>
            <a:chExt cx="5486400" cy="685800"/>
          </a:xfrm>
        </p:grpSpPr>
        <p:sp>
          <p:nvSpPr>
            <p:cNvPr id="124954" name="Rectangle 1">
              <a:extLst>
                <a:ext uri="{FF2B5EF4-FFF2-40B4-BE49-F238E27FC236}">
                  <a16:creationId xmlns:a16="http://schemas.microsoft.com/office/drawing/2014/main" id="{1CA73C8C-EFA1-9741-815B-FB6D7BCD6F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64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0</a:t>
              </a:r>
            </a:p>
          </p:txBody>
        </p:sp>
        <p:sp>
          <p:nvSpPr>
            <p:cNvPr id="124955" name="Rectangle 5">
              <a:extLst>
                <a:ext uri="{FF2B5EF4-FFF2-40B4-BE49-F238E27FC236}">
                  <a16:creationId xmlns:a16="http://schemas.microsoft.com/office/drawing/2014/main" id="{429C341E-8197-4944-8746-F542CC12A1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22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0</a:t>
              </a:r>
            </a:p>
          </p:txBody>
        </p:sp>
        <p:sp>
          <p:nvSpPr>
            <p:cNvPr id="124956" name="Rectangle 6">
              <a:extLst>
                <a:ext uri="{FF2B5EF4-FFF2-40B4-BE49-F238E27FC236}">
                  <a16:creationId xmlns:a16="http://schemas.microsoft.com/office/drawing/2014/main" id="{8B9FE82B-28F1-914A-A385-DB6FFF2BD2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80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1</a:t>
              </a:r>
            </a:p>
          </p:txBody>
        </p:sp>
        <p:sp>
          <p:nvSpPr>
            <p:cNvPr id="124957" name="Rectangle 7">
              <a:extLst>
                <a:ext uri="{FF2B5EF4-FFF2-40B4-BE49-F238E27FC236}">
                  <a16:creationId xmlns:a16="http://schemas.microsoft.com/office/drawing/2014/main" id="{ED0BB7C3-8472-BB46-A501-074B04EB16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38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0</a:t>
              </a:r>
            </a:p>
          </p:txBody>
        </p:sp>
        <p:sp>
          <p:nvSpPr>
            <p:cNvPr id="124958" name="Rectangle 8">
              <a:extLst>
                <a:ext uri="{FF2B5EF4-FFF2-40B4-BE49-F238E27FC236}">
                  <a16:creationId xmlns:a16="http://schemas.microsoft.com/office/drawing/2014/main" id="{F00BEC02-A96C-8349-9EAA-A55DE77F3C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96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1</a:t>
              </a:r>
            </a:p>
          </p:txBody>
        </p:sp>
        <p:sp>
          <p:nvSpPr>
            <p:cNvPr id="124959" name="Rectangle 9">
              <a:extLst>
                <a:ext uri="{FF2B5EF4-FFF2-40B4-BE49-F238E27FC236}">
                  <a16:creationId xmlns:a16="http://schemas.microsoft.com/office/drawing/2014/main" id="{E85A155A-A412-D045-A0FA-57CC6F0C01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1</a:t>
              </a:r>
            </a:p>
          </p:txBody>
        </p:sp>
        <p:sp>
          <p:nvSpPr>
            <p:cNvPr id="124960" name="Rectangle 10">
              <a:extLst>
                <a:ext uri="{FF2B5EF4-FFF2-40B4-BE49-F238E27FC236}">
                  <a16:creationId xmlns:a16="http://schemas.microsoft.com/office/drawing/2014/main" id="{21C213EA-3C2C-C440-8513-8CD1438ABF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912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0</a:t>
              </a:r>
            </a:p>
          </p:txBody>
        </p:sp>
        <p:sp>
          <p:nvSpPr>
            <p:cNvPr id="124961" name="Rectangle 11">
              <a:extLst>
                <a:ext uri="{FF2B5EF4-FFF2-40B4-BE49-F238E27FC236}">
                  <a16:creationId xmlns:a16="http://schemas.microsoft.com/office/drawing/2014/main" id="{57B6C28B-D344-8C45-AC86-2BFEB75279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770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0</a:t>
              </a:r>
            </a:p>
          </p:txBody>
        </p:sp>
      </p:grpSp>
      <p:sp>
        <p:nvSpPr>
          <p:cNvPr id="124941" name="TextBox 8">
            <a:extLst>
              <a:ext uri="{FF2B5EF4-FFF2-40B4-BE49-F238E27FC236}">
                <a16:creationId xmlns:a16="http://schemas.microsoft.com/office/drawing/2014/main" id="{0EFBC2BF-AD63-8143-9E05-532BBCF65E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59676" y="4267201"/>
            <a:ext cx="4413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124942" name="TextBox 8">
            <a:extLst>
              <a:ext uri="{FF2B5EF4-FFF2-40B4-BE49-F238E27FC236}">
                <a16:creationId xmlns:a16="http://schemas.microsoft.com/office/drawing/2014/main" id="{108CB749-DF64-EC48-92C4-8D41A86A062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58001" y="4267201"/>
            <a:ext cx="4413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1</a:t>
            </a:r>
          </a:p>
        </p:txBody>
      </p:sp>
      <p:sp>
        <p:nvSpPr>
          <p:cNvPr id="124943" name="TextBox 8">
            <a:extLst>
              <a:ext uri="{FF2B5EF4-FFF2-40B4-BE49-F238E27FC236}">
                <a16:creationId xmlns:a16="http://schemas.microsoft.com/office/drawing/2014/main" id="{301C958D-7053-A743-B319-A3FDE205CD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88076" y="4267201"/>
            <a:ext cx="4413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2</a:t>
            </a:r>
          </a:p>
        </p:txBody>
      </p:sp>
      <p:sp>
        <p:nvSpPr>
          <p:cNvPr id="124944" name="TextBox 8">
            <a:extLst>
              <a:ext uri="{FF2B5EF4-FFF2-40B4-BE49-F238E27FC236}">
                <a16:creationId xmlns:a16="http://schemas.microsoft.com/office/drawing/2014/main" id="{CF21D628-E3EB-354F-9590-2B0A5EF26ED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86401" y="4267201"/>
            <a:ext cx="4413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3</a:t>
            </a:r>
          </a:p>
        </p:txBody>
      </p:sp>
      <p:sp>
        <p:nvSpPr>
          <p:cNvPr id="124945" name="TextBox 8">
            <a:extLst>
              <a:ext uri="{FF2B5EF4-FFF2-40B4-BE49-F238E27FC236}">
                <a16:creationId xmlns:a16="http://schemas.microsoft.com/office/drawing/2014/main" id="{78BDE199-9FA0-EB4F-86DF-1FE4BD1DA29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16476" y="4267201"/>
            <a:ext cx="4413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4</a:t>
            </a:r>
          </a:p>
        </p:txBody>
      </p:sp>
      <p:sp>
        <p:nvSpPr>
          <p:cNvPr id="124946" name="TextBox 8">
            <a:extLst>
              <a:ext uri="{FF2B5EF4-FFF2-40B4-BE49-F238E27FC236}">
                <a16:creationId xmlns:a16="http://schemas.microsoft.com/office/drawing/2014/main" id="{B82FE47D-9D5F-C14B-9187-3A50AAF0B1A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14801" y="4267201"/>
            <a:ext cx="4413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5</a:t>
            </a:r>
          </a:p>
        </p:txBody>
      </p:sp>
      <p:sp>
        <p:nvSpPr>
          <p:cNvPr id="124947" name="TextBox 8">
            <a:extLst>
              <a:ext uri="{FF2B5EF4-FFF2-40B4-BE49-F238E27FC236}">
                <a16:creationId xmlns:a16="http://schemas.microsoft.com/office/drawing/2014/main" id="{4839DD10-455C-064F-B7F7-2B6B18BFA9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44876" y="4267201"/>
            <a:ext cx="4413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6</a:t>
            </a:r>
          </a:p>
        </p:txBody>
      </p:sp>
      <p:sp>
        <p:nvSpPr>
          <p:cNvPr id="124948" name="TextBox 8">
            <a:extLst>
              <a:ext uri="{FF2B5EF4-FFF2-40B4-BE49-F238E27FC236}">
                <a16:creationId xmlns:a16="http://schemas.microsoft.com/office/drawing/2014/main" id="{E44EBBCC-6372-AD42-94FF-DC64B70A34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90801" y="4195763"/>
            <a:ext cx="69691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sign</a:t>
            </a:r>
            <a:endParaRPr lang="en-US" altLang="en-US" b="0" baseline="30000">
              <a:solidFill>
                <a:srgbClr val="FF0000"/>
              </a:solidFill>
              <a:latin typeface="Times" pitchFamily="2" charset="0"/>
            </a:endParaRPr>
          </a:p>
        </p:txBody>
      </p:sp>
      <p:sp>
        <p:nvSpPr>
          <p:cNvPr id="124949" name="TextBox 19">
            <a:extLst>
              <a:ext uri="{FF2B5EF4-FFF2-40B4-BE49-F238E27FC236}">
                <a16:creationId xmlns:a16="http://schemas.microsoft.com/office/drawing/2014/main" id="{482930A5-AB8B-0C4E-9834-EA03EC6A2F4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15400" y="4837114"/>
            <a:ext cx="742950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latin typeface="Times" pitchFamily="2" charset="0"/>
              </a:rPr>
              <a:t>+ 44</a:t>
            </a:r>
          </a:p>
        </p:txBody>
      </p:sp>
      <p:sp>
        <p:nvSpPr>
          <p:cNvPr id="124950" name="Right Brace 1">
            <a:extLst>
              <a:ext uri="{FF2B5EF4-FFF2-40B4-BE49-F238E27FC236}">
                <a16:creationId xmlns:a16="http://schemas.microsoft.com/office/drawing/2014/main" id="{4C89483D-032A-754F-8DFC-01DC6C62C8AC}"/>
              </a:ext>
            </a:extLst>
          </p:cNvPr>
          <p:cNvSpPr>
            <a:spLocks/>
          </p:cNvSpPr>
          <p:nvPr/>
        </p:nvSpPr>
        <p:spPr bwMode="auto">
          <a:xfrm rot="5400000">
            <a:off x="5137150" y="2894013"/>
            <a:ext cx="369888" cy="5586412"/>
          </a:xfrm>
          <a:prstGeom prst="rightBrace">
            <a:avLst>
              <a:gd name="adj1" fmla="val 28668"/>
              <a:gd name="adj2" fmla="val 50000"/>
            </a:avLst>
          </a:prstGeom>
          <a:noFill/>
          <a:ln w="254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24951" name="TextBox 1">
            <a:extLst>
              <a:ext uri="{FF2B5EF4-FFF2-40B4-BE49-F238E27FC236}">
                <a16:creationId xmlns:a16="http://schemas.microsoft.com/office/drawing/2014/main" id="{09576C1B-E214-0647-972A-B907F41C8FF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43400" y="5991226"/>
            <a:ext cx="38433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44 = 255 – 211  (as unsigned)</a:t>
            </a:r>
          </a:p>
        </p:txBody>
      </p:sp>
      <p:sp>
        <p:nvSpPr>
          <p:cNvPr id="124952" name="Right Brace 1">
            <a:extLst>
              <a:ext uri="{FF2B5EF4-FFF2-40B4-BE49-F238E27FC236}">
                <a16:creationId xmlns:a16="http://schemas.microsoft.com/office/drawing/2014/main" id="{67E050BA-58F6-0845-AC59-9ECB701EA055}"/>
              </a:ext>
            </a:extLst>
          </p:cNvPr>
          <p:cNvSpPr>
            <a:spLocks/>
          </p:cNvSpPr>
          <p:nvPr/>
        </p:nvSpPr>
        <p:spPr bwMode="auto">
          <a:xfrm rot="5400000">
            <a:off x="5122863" y="176213"/>
            <a:ext cx="369888" cy="5586413"/>
          </a:xfrm>
          <a:prstGeom prst="rightBrace">
            <a:avLst>
              <a:gd name="adj1" fmla="val 28668"/>
              <a:gd name="adj2" fmla="val 50000"/>
            </a:avLst>
          </a:prstGeom>
          <a:noFill/>
          <a:ln w="254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24953" name="TextBox 1">
            <a:extLst>
              <a:ext uri="{FF2B5EF4-FFF2-40B4-BE49-F238E27FC236}">
                <a16:creationId xmlns:a16="http://schemas.microsoft.com/office/drawing/2014/main" id="{9BF3E72B-D9CD-3F42-B434-3F6383B9755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33963" y="3273426"/>
            <a:ext cx="2438400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211  (as unsigned)</a:t>
            </a:r>
          </a:p>
        </p:txBody>
      </p:sp>
    </p:spTree>
  </p:cSld>
  <p:clrMapOvr>
    <a:masterClrMapping/>
  </p:clrMapOvr>
  <p:transition/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7570" name="Rectangle 2">
            <a:extLst>
              <a:ext uri="{FF2B5EF4-FFF2-40B4-BE49-F238E27FC236}">
                <a16:creationId xmlns:a16="http://schemas.microsoft.com/office/drawing/2014/main" id="{53270098-E2C2-2E42-8AD7-DFE6A1FF1A6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190500"/>
            <a:ext cx="9144000" cy="1143000"/>
          </a:xfrm>
        </p:spPr>
        <p:txBody>
          <a:bodyPr/>
          <a:lstStyle/>
          <a:p>
            <a:pPr eaLnBrk="1" hangingPunct="1">
              <a:defRPr/>
            </a:pPr>
            <a:r>
              <a:rPr lang="en-US" dirty="0">
                <a:ea typeface="MS PGothic" panose="020B0600070205080204" pitchFamily="34" charset="-128"/>
              </a:rPr>
              <a:t>1’s Complement Representation</a:t>
            </a:r>
            <a:br>
              <a:rPr lang="en-US" dirty="0">
                <a:ea typeface="MS PGothic" panose="020B0600070205080204" pitchFamily="34" charset="-128"/>
              </a:rPr>
            </a:br>
            <a:r>
              <a:rPr lang="en-US" sz="3200" dirty="0">
                <a:ea typeface="MS PGothic" panose="020B0600070205080204" pitchFamily="34" charset="-128"/>
              </a:rPr>
              <a:t>(invert all the bits to negate the number)</a:t>
            </a:r>
            <a:endParaRPr lang="en-US" dirty="0">
              <a:ea typeface="MS PGothic" panose="020B0600070205080204" pitchFamily="34" charset="-128"/>
              <a:cs typeface="+mj-cs"/>
            </a:endParaRPr>
          </a:p>
        </p:txBody>
      </p:sp>
      <p:grpSp>
        <p:nvGrpSpPr>
          <p:cNvPr id="125954" name="Group 2">
            <a:extLst>
              <a:ext uri="{FF2B5EF4-FFF2-40B4-BE49-F238E27FC236}">
                <a16:creationId xmlns:a16="http://schemas.microsoft.com/office/drawing/2014/main" id="{3419B46A-5D6E-5140-AA0D-EEB81DAD29C6}"/>
              </a:ext>
            </a:extLst>
          </p:cNvPr>
          <p:cNvGrpSpPr>
            <a:grpSpLocks/>
          </p:cNvGrpSpPr>
          <p:nvPr/>
        </p:nvGrpSpPr>
        <p:grpSpPr bwMode="auto">
          <a:xfrm>
            <a:off x="2590800" y="2052638"/>
            <a:ext cx="5486400" cy="685800"/>
            <a:chOff x="1676400" y="3581400"/>
            <a:chExt cx="5486400" cy="685800"/>
          </a:xfrm>
        </p:grpSpPr>
        <p:sp>
          <p:nvSpPr>
            <p:cNvPr id="125986" name="Rectangle 1">
              <a:extLst>
                <a:ext uri="{FF2B5EF4-FFF2-40B4-BE49-F238E27FC236}">
                  <a16:creationId xmlns:a16="http://schemas.microsoft.com/office/drawing/2014/main" id="{C5837E98-E42E-7F42-A6AD-FCFB120358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64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1</a:t>
              </a:r>
            </a:p>
          </p:txBody>
        </p:sp>
        <p:sp>
          <p:nvSpPr>
            <p:cNvPr id="125987" name="Rectangle 5">
              <a:extLst>
                <a:ext uri="{FF2B5EF4-FFF2-40B4-BE49-F238E27FC236}">
                  <a16:creationId xmlns:a16="http://schemas.microsoft.com/office/drawing/2014/main" id="{85E4AB96-39BF-3F4F-AEEB-8EE346DE47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22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1</a:t>
              </a:r>
            </a:p>
          </p:txBody>
        </p:sp>
        <p:sp>
          <p:nvSpPr>
            <p:cNvPr id="125988" name="Rectangle 6">
              <a:extLst>
                <a:ext uri="{FF2B5EF4-FFF2-40B4-BE49-F238E27FC236}">
                  <a16:creationId xmlns:a16="http://schemas.microsoft.com/office/drawing/2014/main" id="{2FFB0969-AFC4-0B4B-B2AC-004594E1F4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80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0</a:t>
              </a:r>
            </a:p>
          </p:txBody>
        </p:sp>
        <p:sp>
          <p:nvSpPr>
            <p:cNvPr id="125989" name="Rectangle 7">
              <a:extLst>
                <a:ext uri="{FF2B5EF4-FFF2-40B4-BE49-F238E27FC236}">
                  <a16:creationId xmlns:a16="http://schemas.microsoft.com/office/drawing/2014/main" id="{C51D27CC-11B0-6E45-B152-FE447E4697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38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1</a:t>
              </a:r>
            </a:p>
          </p:txBody>
        </p:sp>
        <p:sp>
          <p:nvSpPr>
            <p:cNvPr id="125990" name="Rectangle 8">
              <a:extLst>
                <a:ext uri="{FF2B5EF4-FFF2-40B4-BE49-F238E27FC236}">
                  <a16:creationId xmlns:a16="http://schemas.microsoft.com/office/drawing/2014/main" id="{4501F482-CAA7-3D4C-80FD-54E0A78E29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96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0</a:t>
              </a:r>
            </a:p>
          </p:txBody>
        </p:sp>
        <p:sp>
          <p:nvSpPr>
            <p:cNvPr id="125991" name="Rectangle 9">
              <a:extLst>
                <a:ext uri="{FF2B5EF4-FFF2-40B4-BE49-F238E27FC236}">
                  <a16:creationId xmlns:a16="http://schemas.microsoft.com/office/drawing/2014/main" id="{F0469357-47BD-C04B-A8AE-6C0CA5409D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0</a:t>
              </a:r>
            </a:p>
          </p:txBody>
        </p:sp>
        <p:sp>
          <p:nvSpPr>
            <p:cNvPr id="125992" name="Rectangle 10">
              <a:extLst>
                <a:ext uri="{FF2B5EF4-FFF2-40B4-BE49-F238E27FC236}">
                  <a16:creationId xmlns:a16="http://schemas.microsoft.com/office/drawing/2014/main" id="{D44E024C-5DD0-DD49-B89C-56AFDDA14A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912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1</a:t>
              </a:r>
            </a:p>
          </p:txBody>
        </p:sp>
        <p:sp>
          <p:nvSpPr>
            <p:cNvPr id="125993" name="Rectangle 11">
              <a:extLst>
                <a:ext uri="{FF2B5EF4-FFF2-40B4-BE49-F238E27FC236}">
                  <a16:creationId xmlns:a16="http://schemas.microsoft.com/office/drawing/2014/main" id="{6761C026-5A87-364C-90EA-9A6939908B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770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1</a:t>
              </a:r>
            </a:p>
          </p:txBody>
        </p:sp>
      </p:grpSp>
      <p:sp>
        <p:nvSpPr>
          <p:cNvPr id="125955" name="TextBox 8">
            <a:extLst>
              <a:ext uri="{FF2B5EF4-FFF2-40B4-BE49-F238E27FC236}">
                <a16:creationId xmlns:a16="http://schemas.microsoft.com/office/drawing/2014/main" id="{5E54F976-156C-1D42-92EA-8F3EC29CA25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59676" y="1595438"/>
            <a:ext cx="4413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125956" name="TextBox 8">
            <a:extLst>
              <a:ext uri="{FF2B5EF4-FFF2-40B4-BE49-F238E27FC236}">
                <a16:creationId xmlns:a16="http://schemas.microsoft.com/office/drawing/2014/main" id="{BC4CD655-D1C7-7E46-99D9-046BE9A235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58001" y="1595438"/>
            <a:ext cx="4413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1</a:t>
            </a:r>
          </a:p>
        </p:txBody>
      </p:sp>
      <p:sp>
        <p:nvSpPr>
          <p:cNvPr id="125957" name="TextBox 8">
            <a:extLst>
              <a:ext uri="{FF2B5EF4-FFF2-40B4-BE49-F238E27FC236}">
                <a16:creationId xmlns:a16="http://schemas.microsoft.com/office/drawing/2014/main" id="{58920446-C929-784C-9DED-374C90B7EC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88076" y="1595438"/>
            <a:ext cx="4413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2</a:t>
            </a:r>
          </a:p>
        </p:txBody>
      </p:sp>
      <p:sp>
        <p:nvSpPr>
          <p:cNvPr id="125958" name="TextBox 8">
            <a:extLst>
              <a:ext uri="{FF2B5EF4-FFF2-40B4-BE49-F238E27FC236}">
                <a16:creationId xmlns:a16="http://schemas.microsoft.com/office/drawing/2014/main" id="{95130CD4-04C0-AB49-921C-BCB71B6349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86401" y="1595438"/>
            <a:ext cx="4413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3</a:t>
            </a:r>
          </a:p>
        </p:txBody>
      </p:sp>
      <p:sp>
        <p:nvSpPr>
          <p:cNvPr id="125959" name="TextBox 8">
            <a:extLst>
              <a:ext uri="{FF2B5EF4-FFF2-40B4-BE49-F238E27FC236}">
                <a16:creationId xmlns:a16="http://schemas.microsoft.com/office/drawing/2014/main" id="{D1A81BA4-8651-5840-BA09-69A36EB0CC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16476" y="1595438"/>
            <a:ext cx="4413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4</a:t>
            </a:r>
          </a:p>
        </p:txBody>
      </p:sp>
      <p:sp>
        <p:nvSpPr>
          <p:cNvPr id="125960" name="TextBox 8">
            <a:extLst>
              <a:ext uri="{FF2B5EF4-FFF2-40B4-BE49-F238E27FC236}">
                <a16:creationId xmlns:a16="http://schemas.microsoft.com/office/drawing/2014/main" id="{862E8356-1224-5845-B985-F6198A34CC0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14801" y="1595438"/>
            <a:ext cx="4413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5</a:t>
            </a:r>
          </a:p>
        </p:txBody>
      </p:sp>
      <p:sp>
        <p:nvSpPr>
          <p:cNvPr id="125961" name="TextBox 8">
            <a:extLst>
              <a:ext uri="{FF2B5EF4-FFF2-40B4-BE49-F238E27FC236}">
                <a16:creationId xmlns:a16="http://schemas.microsoft.com/office/drawing/2014/main" id="{444A3F0A-C5FA-EE44-BC56-547EB540D2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44876" y="1595438"/>
            <a:ext cx="4413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6</a:t>
            </a:r>
          </a:p>
        </p:txBody>
      </p:sp>
      <p:sp>
        <p:nvSpPr>
          <p:cNvPr id="125962" name="TextBox 8">
            <a:extLst>
              <a:ext uri="{FF2B5EF4-FFF2-40B4-BE49-F238E27FC236}">
                <a16:creationId xmlns:a16="http://schemas.microsoft.com/office/drawing/2014/main" id="{20B603C8-0481-BF4D-8EDB-2103330F07F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90801" y="1524001"/>
            <a:ext cx="69691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sign</a:t>
            </a:r>
            <a:endParaRPr lang="en-US" altLang="en-US" b="0" baseline="30000">
              <a:solidFill>
                <a:srgbClr val="FF0000"/>
              </a:solidFill>
              <a:latin typeface="Times" pitchFamily="2" charset="0"/>
            </a:endParaRPr>
          </a:p>
        </p:txBody>
      </p:sp>
      <p:sp>
        <p:nvSpPr>
          <p:cNvPr id="125963" name="TextBox 19">
            <a:extLst>
              <a:ext uri="{FF2B5EF4-FFF2-40B4-BE49-F238E27FC236}">
                <a16:creationId xmlns:a16="http://schemas.microsoft.com/office/drawing/2014/main" id="{FF97204B-FCB9-4143-967F-FB4251CCAC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15401" y="2165351"/>
            <a:ext cx="671513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latin typeface="Times" pitchFamily="2" charset="0"/>
              </a:rPr>
              <a:t>- 44</a:t>
            </a:r>
          </a:p>
        </p:txBody>
      </p:sp>
      <p:grpSp>
        <p:nvGrpSpPr>
          <p:cNvPr id="125964" name="Group 2">
            <a:extLst>
              <a:ext uri="{FF2B5EF4-FFF2-40B4-BE49-F238E27FC236}">
                <a16:creationId xmlns:a16="http://schemas.microsoft.com/office/drawing/2014/main" id="{F96AB4B6-398E-BD44-9EEA-A6017A4739E8}"/>
              </a:ext>
            </a:extLst>
          </p:cNvPr>
          <p:cNvGrpSpPr>
            <a:grpSpLocks/>
          </p:cNvGrpSpPr>
          <p:nvPr/>
        </p:nvGrpSpPr>
        <p:grpSpPr bwMode="auto">
          <a:xfrm>
            <a:off x="2590800" y="4724400"/>
            <a:ext cx="5486400" cy="685800"/>
            <a:chOff x="1676400" y="3581400"/>
            <a:chExt cx="5486400" cy="685800"/>
          </a:xfrm>
        </p:grpSpPr>
        <p:sp>
          <p:nvSpPr>
            <p:cNvPr id="125978" name="Rectangle 1">
              <a:extLst>
                <a:ext uri="{FF2B5EF4-FFF2-40B4-BE49-F238E27FC236}">
                  <a16:creationId xmlns:a16="http://schemas.microsoft.com/office/drawing/2014/main" id="{B019D692-0756-8946-9B04-19006318FF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64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0</a:t>
              </a:r>
            </a:p>
          </p:txBody>
        </p:sp>
        <p:sp>
          <p:nvSpPr>
            <p:cNvPr id="125979" name="Rectangle 5">
              <a:extLst>
                <a:ext uri="{FF2B5EF4-FFF2-40B4-BE49-F238E27FC236}">
                  <a16:creationId xmlns:a16="http://schemas.microsoft.com/office/drawing/2014/main" id="{8B15B5A5-8486-D944-A945-77C2D4EDD7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22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0</a:t>
              </a:r>
            </a:p>
          </p:txBody>
        </p:sp>
        <p:sp>
          <p:nvSpPr>
            <p:cNvPr id="125980" name="Rectangle 6">
              <a:extLst>
                <a:ext uri="{FF2B5EF4-FFF2-40B4-BE49-F238E27FC236}">
                  <a16:creationId xmlns:a16="http://schemas.microsoft.com/office/drawing/2014/main" id="{204DA0B9-6533-B44B-9F3D-207F18C089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80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1</a:t>
              </a:r>
            </a:p>
          </p:txBody>
        </p:sp>
        <p:sp>
          <p:nvSpPr>
            <p:cNvPr id="125981" name="Rectangle 7">
              <a:extLst>
                <a:ext uri="{FF2B5EF4-FFF2-40B4-BE49-F238E27FC236}">
                  <a16:creationId xmlns:a16="http://schemas.microsoft.com/office/drawing/2014/main" id="{CAC7C863-0087-444F-A776-86DC22FC2C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38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0</a:t>
              </a:r>
            </a:p>
          </p:txBody>
        </p:sp>
        <p:sp>
          <p:nvSpPr>
            <p:cNvPr id="125982" name="Rectangle 8">
              <a:extLst>
                <a:ext uri="{FF2B5EF4-FFF2-40B4-BE49-F238E27FC236}">
                  <a16:creationId xmlns:a16="http://schemas.microsoft.com/office/drawing/2014/main" id="{55FEE2CF-DA36-C649-B667-BA6B096A71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96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1</a:t>
              </a:r>
            </a:p>
          </p:txBody>
        </p:sp>
        <p:sp>
          <p:nvSpPr>
            <p:cNvPr id="125983" name="Rectangle 9">
              <a:extLst>
                <a:ext uri="{FF2B5EF4-FFF2-40B4-BE49-F238E27FC236}">
                  <a16:creationId xmlns:a16="http://schemas.microsoft.com/office/drawing/2014/main" id="{9566B594-3458-8D49-9DD3-918C067ABD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1</a:t>
              </a:r>
            </a:p>
          </p:txBody>
        </p:sp>
        <p:sp>
          <p:nvSpPr>
            <p:cNvPr id="125984" name="Rectangle 10">
              <a:extLst>
                <a:ext uri="{FF2B5EF4-FFF2-40B4-BE49-F238E27FC236}">
                  <a16:creationId xmlns:a16="http://schemas.microsoft.com/office/drawing/2014/main" id="{34C59D75-F530-AC4A-BDFE-DC3C76AC05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912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0</a:t>
              </a:r>
            </a:p>
          </p:txBody>
        </p:sp>
        <p:sp>
          <p:nvSpPr>
            <p:cNvPr id="125985" name="Rectangle 11">
              <a:extLst>
                <a:ext uri="{FF2B5EF4-FFF2-40B4-BE49-F238E27FC236}">
                  <a16:creationId xmlns:a16="http://schemas.microsoft.com/office/drawing/2014/main" id="{AEA95114-232E-084A-92AA-944076C12D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770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0</a:t>
              </a:r>
            </a:p>
          </p:txBody>
        </p:sp>
      </p:grpSp>
      <p:sp>
        <p:nvSpPr>
          <p:cNvPr id="125965" name="TextBox 8">
            <a:extLst>
              <a:ext uri="{FF2B5EF4-FFF2-40B4-BE49-F238E27FC236}">
                <a16:creationId xmlns:a16="http://schemas.microsoft.com/office/drawing/2014/main" id="{E2A111D9-D054-1842-9A80-E375608D00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59676" y="4267201"/>
            <a:ext cx="4413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125966" name="TextBox 8">
            <a:extLst>
              <a:ext uri="{FF2B5EF4-FFF2-40B4-BE49-F238E27FC236}">
                <a16:creationId xmlns:a16="http://schemas.microsoft.com/office/drawing/2014/main" id="{5D700A8F-B1DA-0046-86E1-54A8580969D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58001" y="4267201"/>
            <a:ext cx="4413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1</a:t>
            </a:r>
          </a:p>
        </p:txBody>
      </p:sp>
      <p:sp>
        <p:nvSpPr>
          <p:cNvPr id="125967" name="TextBox 8">
            <a:extLst>
              <a:ext uri="{FF2B5EF4-FFF2-40B4-BE49-F238E27FC236}">
                <a16:creationId xmlns:a16="http://schemas.microsoft.com/office/drawing/2014/main" id="{A07DBA19-629B-9E4D-9462-EE389EE6231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88076" y="4267201"/>
            <a:ext cx="4413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2</a:t>
            </a:r>
          </a:p>
        </p:txBody>
      </p:sp>
      <p:sp>
        <p:nvSpPr>
          <p:cNvPr id="125968" name="TextBox 8">
            <a:extLst>
              <a:ext uri="{FF2B5EF4-FFF2-40B4-BE49-F238E27FC236}">
                <a16:creationId xmlns:a16="http://schemas.microsoft.com/office/drawing/2014/main" id="{E28DE1E5-5068-314F-86BA-7093A65EB5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86401" y="4267201"/>
            <a:ext cx="4413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3</a:t>
            </a:r>
          </a:p>
        </p:txBody>
      </p:sp>
      <p:sp>
        <p:nvSpPr>
          <p:cNvPr id="125969" name="TextBox 8">
            <a:extLst>
              <a:ext uri="{FF2B5EF4-FFF2-40B4-BE49-F238E27FC236}">
                <a16:creationId xmlns:a16="http://schemas.microsoft.com/office/drawing/2014/main" id="{04C7C707-395B-6349-A64D-7F4019F2989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16476" y="4267201"/>
            <a:ext cx="4413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4</a:t>
            </a:r>
          </a:p>
        </p:txBody>
      </p:sp>
      <p:sp>
        <p:nvSpPr>
          <p:cNvPr id="125970" name="TextBox 8">
            <a:extLst>
              <a:ext uri="{FF2B5EF4-FFF2-40B4-BE49-F238E27FC236}">
                <a16:creationId xmlns:a16="http://schemas.microsoft.com/office/drawing/2014/main" id="{51888D16-DA8E-114B-A599-4A7EF3A6041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14801" y="4267201"/>
            <a:ext cx="4413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5</a:t>
            </a:r>
          </a:p>
        </p:txBody>
      </p:sp>
      <p:sp>
        <p:nvSpPr>
          <p:cNvPr id="125971" name="TextBox 8">
            <a:extLst>
              <a:ext uri="{FF2B5EF4-FFF2-40B4-BE49-F238E27FC236}">
                <a16:creationId xmlns:a16="http://schemas.microsoft.com/office/drawing/2014/main" id="{8F53EA3F-5F5F-2643-B418-83D7D15EC01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44876" y="4267201"/>
            <a:ext cx="4413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6</a:t>
            </a:r>
          </a:p>
        </p:txBody>
      </p:sp>
      <p:sp>
        <p:nvSpPr>
          <p:cNvPr id="125972" name="TextBox 8">
            <a:extLst>
              <a:ext uri="{FF2B5EF4-FFF2-40B4-BE49-F238E27FC236}">
                <a16:creationId xmlns:a16="http://schemas.microsoft.com/office/drawing/2014/main" id="{C0AA8689-95CB-E742-81A2-3677F82E13C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90801" y="4195763"/>
            <a:ext cx="69691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sign</a:t>
            </a:r>
            <a:endParaRPr lang="en-US" altLang="en-US" b="0" baseline="30000">
              <a:solidFill>
                <a:srgbClr val="FF0000"/>
              </a:solidFill>
              <a:latin typeface="Times" pitchFamily="2" charset="0"/>
            </a:endParaRPr>
          </a:p>
        </p:txBody>
      </p:sp>
      <p:sp>
        <p:nvSpPr>
          <p:cNvPr id="125973" name="TextBox 19">
            <a:extLst>
              <a:ext uri="{FF2B5EF4-FFF2-40B4-BE49-F238E27FC236}">
                <a16:creationId xmlns:a16="http://schemas.microsoft.com/office/drawing/2014/main" id="{85584F68-9BA4-1046-9202-8640F583986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15400" y="4837114"/>
            <a:ext cx="742950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latin typeface="Times" pitchFamily="2" charset="0"/>
              </a:rPr>
              <a:t>+ 44</a:t>
            </a:r>
          </a:p>
        </p:txBody>
      </p:sp>
      <p:sp>
        <p:nvSpPr>
          <p:cNvPr id="125974" name="Right Brace 1">
            <a:extLst>
              <a:ext uri="{FF2B5EF4-FFF2-40B4-BE49-F238E27FC236}">
                <a16:creationId xmlns:a16="http://schemas.microsoft.com/office/drawing/2014/main" id="{D3D5D16D-B078-4648-A1C5-CB15DD34A1BA}"/>
              </a:ext>
            </a:extLst>
          </p:cNvPr>
          <p:cNvSpPr>
            <a:spLocks/>
          </p:cNvSpPr>
          <p:nvPr/>
        </p:nvSpPr>
        <p:spPr bwMode="auto">
          <a:xfrm rot="5400000">
            <a:off x="5112544" y="165894"/>
            <a:ext cx="369888" cy="5607050"/>
          </a:xfrm>
          <a:prstGeom prst="rightBrace">
            <a:avLst>
              <a:gd name="adj1" fmla="val 28703"/>
              <a:gd name="adj2" fmla="val 50000"/>
            </a:avLst>
          </a:prstGeom>
          <a:noFill/>
          <a:ln w="254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25975" name="TextBox 1">
            <a:extLst>
              <a:ext uri="{FF2B5EF4-FFF2-40B4-BE49-F238E27FC236}">
                <a16:creationId xmlns:a16="http://schemas.microsoft.com/office/drawing/2014/main" id="{47FDC41E-BE0C-044A-AAFE-FA1BFA789AA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43226" y="3187701"/>
            <a:ext cx="4837113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- 44 in 1’s complement representation</a:t>
            </a:r>
          </a:p>
        </p:txBody>
      </p:sp>
      <p:sp>
        <p:nvSpPr>
          <p:cNvPr id="125976" name="Right Brace 1">
            <a:extLst>
              <a:ext uri="{FF2B5EF4-FFF2-40B4-BE49-F238E27FC236}">
                <a16:creationId xmlns:a16="http://schemas.microsoft.com/office/drawing/2014/main" id="{78DDE7CB-00DD-3C46-9EA0-9E4269CE1CC4}"/>
              </a:ext>
            </a:extLst>
          </p:cNvPr>
          <p:cNvSpPr>
            <a:spLocks/>
          </p:cNvSpPr>
          <p:nvPr/>
        </p:nvSpPr>
        <p:spPr bwMode="auto">
          <a:xfrm rot="5400000">
            <a:off x="5126831" y="2883694"/>
            <a:ext cx="369888" cy="5607050"/>
          </a:xfrm>
          <a:prstGeom prst="rightBrace">
            <a:avLst>
              <a:gd name="adj1" fmla="val 28703"/>
              <a:gd name="adj2" fmla="val 50000"/>
            </a:avLst>
          </a:prstGeom>
          <a:noFill/>
          <a:ln w="254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25977" name="TextBox 1">
            <a:extLst>
              <a:ext uri="{FF2B5EF4-FFF2-40B4-BE49-F238E27FC236}">
                <a16:creationId xmlns:a16="http://schemas.microsoft.com/office/drawing/2014/main" id="{61B20E6F-C4CF-104F-8664-71B2BF37BAE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46401" y="6002339"/>
            <a:ext cx="4906963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+ 44 in 1’s complement representation</a:t>
            </a:r>
          </a:p>
        </p:txBody>
      </p:sp>
    </p:spTree>
  </p:cSld>
  <p:clrMapOvr>
    <a:masterClrMapping/>
  </p:clrMapOvr>
  <p:transition/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977" name="TextBox 25">
            <a:extLst>
              <a:ext uri="{FF2B5EF4-FFF2-40B4-BE49-F238E27FC236}">
                <a16:creationId xmlns:a16="http://schemas.microsoft.com/office/drawing/2014/main" id="{9A43822B-E05F-2F41-A095-23F1747EE7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09800" y="2362201"/>
            <a:ext cx="145415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>
                <a:latin typeface="Times" pitchFamily="2" charset="0"/>
              </a:rPr>
              <a:t>0 1 0 1</a:t>
            </a:r>
          </a:p>
        </p:txBody>
      </p:sp>
      <p:sp>
        <p:nvSpPr>
          <p:cNvPr id="126978" name="TextBox 26">
            <a:extLst>
              <a:ext uri="{FF2B5EF4-FFF2-40B4-BE49-F238E27FC236}">
                <a16:creationId xmlns:a16="http://schemas.microsoft.com/office/drawing/2014/main" id="{DA37F9A9-94F8-5B4D-AE24-1729FB549C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10400" y="2286001"/>
            <a:ext cx="1570038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>
                <a:latin typeface="Times" pitchFamily="2" charset="0"/>
              </a:rPr>
              <a:t>1 0 1 1 </a:t>
            </a:r>
          </a:p>
        </p:txBody>
      </p:sp>
      <p:sp>
        <p:nvSpPr>
          <p:cNvPr id="126979" name="TextBox 27">
            <a:extLst>
              <a:ext uri="{FF2B5EF4-FFF2-40B4-BE49-F238E27FC236}">
                <a16:creationId xmlns:a16="http://schemas.microsoft.com/office/drawing/2014/main" id="{03D49AD1-FE18-A046-8439-671A1C7510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10400" y="4800601"/>
            <a:ext cx="145415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>
                <a:latin typeface="Times" pitchFamily="2" charset="0"/>
              </a:rPr>
              <a:t>0 1 1 1</a:t>
            </a:r>
          </a:p>
        </p:txBody>
      </p:sp>
      <p:sp>
        <p:nvSpPr>
          <p:cNvPr id="126980" name="TextBox 28">
            <a:extLst>
              <a:ext uri="{FF2B5EF4-FFF2-40B4-BE49-F238E27FC236}">
                <a16:creationId xmlns:a16="http://schemas.microsoft.com/office/drawing/2014/main" id="{9334C262-FDF2-8E46-936A-B1006B5899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09800" y="4724401"/>
            <a:ext cx="145415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>
                <a:latin typeface="Times" pitchFamily="2" charset="0"/>
              </a:rPr>
              <a:t>1 1 1 0</a:t>
            </a:r>
          </a:p>
        </p:txBody>
      </p:sp>
      <p:sp>
        <p:nvSpPr>
          <p:cNvPr id="126981" name="Title 1">
            <a:extLst>
              <a:ext uri="{FF2B5EF4-FFF2-40B4-BE49-F238E27FC236}">
                <a16:creationId xmlns:a16="http://schemas.microsoft.com/office/drawing/2014/main" id="{5DF87531-665B-6843-A0B8-526BD583B614}"/>
              </a:ext>
            </a:extLst>
          </p:cNvPr>
          <p:cNvSpPr txBox="1">
            <a:spLocks/>
          </p:cNvSpPr>
          <p:nvPr/>
        </p:nvSpPr>
        <p:spPr bwMode="auto">
          <a:xfrm>
            <a:off x="914400" y="228600"/>
            <a:ext cx="91440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ja-JP" sz="3200">
                <a:solidFill>
                  <a:schemeClr val="tx2"/>
                </a:solidFill>
              </a:rPr>
              <a:t>Negate these numbers stored in 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ja-JP" sz="3200">
                <a:solidFill>
                  <a:schemeClr val="tx2"/>
                </a:solidFill>
              </a:rPr>
              <a:t>1</a:t>
            </a:r>
            <a:r>
              <a:rPr lang="ja-JP" altLang="en-US" sz="3200">
                <a:solidFill>
                  <a:schemeClr val="tx2"/>
                </a:solidFill>
              </a:rPr>
              <a:t>’</a:t>
            </a:r>
            <a:r>
              <a:rPr lang="en-US" altLang="ja-JP" sz="3200">
                <a:solidFill>
                  <a:schemeClr val="tx2"/>
                </a:solidFill>
              </a:rPr>
              <a:t>s complement representation</a:t>
            </a:r>
            <a:endParaRPr lang="en-US" altLang="en-US" sz="3200">
              <a:solidFill>
                <a:schemeClr val="tx2"/>
              </a:solidFill>
            </a:endParaRPr>
          </a:p>
        </p:txBody>
      </p:sp>
    </p:spTree>
  </p:cSld>
  <p:clrMapOvr>
    <a:masterClrMapping/>
  </p:clrMapOvr>
  <p:transition/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001" name="TextBox 25">
            <a:extLst>
              <a:ext uri="{FF2B5EF4-FFF2-40B4-BE49-F238E27FC236}">
                <a16:creationId xmlns:a16="http://schemas.microsoft.com/office/drawing/2014/main" id="{53189A14-A8B9-184C-8DAF-3DF929C05B5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09800" y="2362201"/>
            <a:ext cx="145415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>
                <a:latin typeface="Times" pitchFamily="2" charset="0"/>
              </a:rPr>
              <a:t>0 1 0 1</a:t>
            </a:r>
          </a:p>
        </p:txBody>
      </p:sp>
      <p:sp>
        <p:nvSpPr>
          <p:cNvPr id="128002" name="TextBox 26">
            <a:extLst>
              <a:ext uri="{FF2B5EF4-FFF2-40B4-BE49-F238E27FC236}">
                <a16:creationId xmlns:a16="http://schemas.microsoft.com/office/drawing/2014/main" id="{562DD41D-5561-EA40-BDFF-FBE3EF851C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10400" y="2286001"/>
            <a:ext cx="1570038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>
                <a:latin typeface="Times" pitchFamily="2" charset="0"/>
              </a:rPr>
              <a:t>1 0 1 1 </a:t>
            </a:r>
          </a:p>
        </p:txBody>
      </p:sp>
      <p:sp>
        <p:nvSpPr>
          <p:cNvPr id="128003" name="TextBox 27">
            <a:extLst>
              <a:ext uri="{FF2B5EF4-FFF2-40B4-BE49-F238E27FC236}">
                <a16:creationId xmlns:a16="http://schemas.microsoft.com/office/drawing/2014/main" id="{484DE65D-5FBB-4343-B4C2-85918782611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10400" y="4800601"/>
            <a:ext cx="145415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>
                <a:latin typeface="Times" pitchFamily="2" charset="0"/>
              </a:rPr>
              <a:t>0 1 1 1</a:t>
            </a:r>
          </a:p>
        </p:txBody>
      </p:sp>
      <p:sp>
        <p:nvSpPr>
          <p:cNvPr id="128004" name="TextBox 28">
            <a:extLst>
              <a:ext uri="{FF2B5EF4-FFF2-40B4-BE49-F238E27FC236}">
                <a16:creationId xmlns:a16="http://schemas.microsoft.com/office/drawing/2014/main" id="{45208285-FB1C-5244-8740-0E647D19026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09800" y="4724401"/>
            <a:ext cx="145415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>
                <a:latin typeface="Times" pitchFamily="2" charset="0"/>
              </a:rPr>
              <a:t>1 1 1 0</a:t>
            </a:r>
          </a:p>
        </p:txBody>
      </p:sp>
      <p:sp>
        <p:nvSpPr>
          <p:cNvPr id="128005" name="TextBox 25">
            <a:extLst>
              <a:ext uri="{FF2B5EF4-FFF2-40B4-BE49-F238E27FC236}">
                <a16:creationId xmlns:a16="http://schemas.microsoft.com/office/drawing/2014/main" id="{998CD43D-7578-4248-BCA4-9CD8E367767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09800" y="2971801"/>
            <a:ext cx="145415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>
                <a:solidFill>
                  <a:srgbClr val="0000FF"/>
                </a:solidFill>
                <a:latin typeface="Times" pitchFamily="2" charset="0"/>
              </a:rPr>
              <a:t>1 0 1 0</a:t>
            </a:r>
          </a:p>
        </p:txBody>
      </p:sp>
      <p:sp>
        <p:nvSpPr>
          <p:cNvPr id="128006" name="TextBox 25">
            <a:extLst>
              <a:ext uri="{FF2B5EF4-FFF2-40B4-BE49-F238E27FC236}">
                <a16:creationId xmlns:a16="http://schemas.microsoft.com/office/drawing/2014/main" id="{887AE92C-CAB3-E84A-B1C0-A6B9F4F8BE5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10400" y="2971801"/>
            <a:ext cx="145415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>
                <a:solidFill>
                  <a:srgbClr val="0000FF"/>
                </a:solidFill>
                <a:latin typeface="Times" pitchFamily="2" charset="0"/>
              </a:rPr>
              <a:t>0 1 0 0</a:t>
            </a:r>
          </a:p>
        </p:txBody>
      </p:sp>
      <p:sp>
        <p:nvSpPr>
          <p:cNvPr id="128007" name="TextBox 25">
            <a:extLst>
              <a:ext uri="{FF2B5EF4-FFF2-40B4-BE49-F238E27FC236}">
                <a16:creationId xmlns:a16="http://schemas.microsoft.com/office/drawing/2014/main" id="{B5ECBC13-9DDB-7D45-9CDB-8ED6A0C6573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10400" y="5514976"/>
            <a:ext cx="145415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>
                <a:solidFill>
                  <a:srgbClr val="0000FF"/>
                </a:solidFill>
                <a:latin typeface="Times" pitchFamily="2" charset="0"/>
              </a:rPr>
              <a:t>1 0 0 0</a:t>
            </a:r>
          </a:p>
        </p:txBody>
      </p:sp>
      <p:sp>
        <p:nvSpPr>
          <p:cNvPr id="128008" name="TextBox 25">
            <a:extLst>
              <a:ext uri="{FF2B5EF4-FFF2-40B4-BE49-F238E27FC236}">
                <a16:creationId xmlns:a16="http://schemas.microsoft.com/office/drawing/2014/main" id="{954E412F-315B-B544-A06F-44497E53A05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09800" y="5410201"/>
            <a:ext cx="145415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>
                <a:solidFill>
                  <a:srgbClr val="0000FF"/>
                </a:solidFill>
                <a:latin typeface="Times" pitchFamily="2" charset="0"/>
              </a:rPr>
              <a:t>0 0 0 1</a:t>
            </a:r>
          </a:p>
        </p:txBody>
      </p:sp>
      <p:sp>
        <p:nvSpPr>
          <p:cNvPr id="128009" name="TextBox 2">
            <a:extLst>
              <a:ext uri="{FF2B5EF4-FFF2-40B4-BE49-F238E27FC236}">
                <a16:creationId xmlns:a16="http://schemas.microsoft.com/office/drawing/2014/main" id="{EDD9FBD2-4EC8-7442-8758-E5D1903070E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6601" y="6324601"/>
            <a:ext cx="41941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0000FF"/>
                </a:solidFill>
                <a:latin typeface="Times" pitchFamily="2" charset="0"/>
              </a:rPr>
              <a:t>Just flip 1's to 0's and vice versa.</a:t>
            </a:r>
          </a:p>
        </p:txBody>
      </p:sp>
      <p:sp>
        <p:nvSpPr>
          <p:cNvPr id="128010" name="Title 1">
            <a:extLst>
              <a:ext uri="{FF2B5EF4-FFF2-40B4-BE49-F238E27FC236}">
                <a16:creationId xmlns:a16="http://schemas.microsoft.com/office/drawing/2014/main" id="{97376F63-75DC-D741-BB45-1E9405D4C104}"/>
              </a:ext>
            </a:extLst>
          </p:cNvPr>
          <p:cNvSpPr txBox="1">
            <a:spLocks/>
          </p:cNvSpPr>
          <p:nvPr/>
        </p:nvSpPr>
        <p:spPr bwMode="auto">
          <a:xfrm>
            <a:off x="914400" y="228600"/>
            <a:ext cx="91440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ja-JP" sz="3200">
                <a:solidFill>
                  <a:schemeClr val="tx2"/>
                </a:solidFill>
              </a:rPr>
              <a:t>Negate these numbers stored in 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ja-JP" sz="3200">
                <a:solidFill>
                  <a:schemeClr val="tx2"/>
                </a:solidFill>
              </a:rPr>
              <a:t>1</a:t>
            </a:r>
            <a:r>
              <a:rPr lang="ja-JP" altLang="en-US" sz="3200">
                <a:solidFill>
                  <a:schemeClr val="tx2"/>
                </a:solidFill>
              </a:rPr>
              <a:t>’</a:t>
            </a:r>
            <a:r>
              <a:rPr lang="en-US" altLang="ja-JP" sz="3200">
                <a:solidFill>
                  <a:schemeClr val="tx2"/>
                </a:solidFill>
              </a:rPr>
              <a:t>s complement representation</a:t>
            </a:r>
            <a:endParaRPr lang="en-US" altLang="en-US" sz="3200">
              <a:solidFill>
                <a:schemeClr val="tx2"/>
              </a:solidFill>
            </a:endParaRPr>
          </a:p>
        </p:txBody>
      </p:sp>
    </p:spTree>
  </p:cSld>
  <p:clrMapOvr>
    <a:masterClrMapping/>
  </p:clrMapOvr>
  <p:transition/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025" name="TextBox 25">
            <a:extLst>
              <a:ext uri="{FF2B5EF4-FFF2-40B4-BE49-F238E27FC236}">
                <a16:creationId xmlns:a16="http://schemas.microsoft.com/office/drawing/2014/main" id="{349624F4-DAB4-1D48-8F27-5202EDA6C29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09801" y="2362201"/>
            <a:ext cx="2435225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>
                <a:latin typeface="Times" pitchFamily="2" charset="0"/>
              </a:rPr>
              <a:t>0 1 0 1 </a:t>
            </a:r>
            <a:r>
              <a:rPr lang="en-US" altLang="en-US" sz="3600" b="0">
                <a:solidFill>
                  <a:srgbClr val="FF0000"/>
                </a:solidFill>
                <a:latin typeface="Times" pitchFamily="2" charset="0"/>
              </a:rPr>
              <a:t>= +5</a:t>
            </a:r>
          </a:p>
        </p:txBody>
      </p:sp>
      <p:sp>
        <p:nvSpPr>
          <p:cNvPr id="129026" name="TextBox 26">
            <a:extLst>
              <a:ext uri="{FF2B5EF4-FFF2-40B4-BE49-F238E27FC236}">
                <a16:creationId xmlns:a16="http://schemas.microsoft.com/office/drawing/2014/main" id="{A7CFD5BF-8316-4544-A4FF-0B9FC153325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10400" y="2286001"/>
            <a:ext cx="244475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>
                <a:latin typeface="Times" pitchFamily="2" charset="0"/>
              </a:rPr>
              <a:t>1 0 1 1 </a:t>
            </a:r>
            <a:r>
              <a:rPr lang="en-US" altLang="en-US" sz="3600" b="0">
                <a:solidFill>
                  <a:srgbClr val="FF0000"/>
                </a:solidFill>
                <a:latin typeface="Times" pitchFamily="2" charset="0"/>
              </a:rPr>
              <a:t>= -4 </a:t>
            </a:r>
          </a:p>
        </p:txBody>
      </p:sp>
      <p:sp>
        <p:nvSpPr>
          <p:cNvPr id="129027" name="TextBox 27">
            <a:extLst>
              <a:ext uri="{FF2B5EF4-FFF2-40B4-BE49-F238E27FC236}">
                <a16:creationId xmlns:a16="http://schemas.microsoft.com/office/drawing/2014/main" id="{10366DC7-CCB5-0345-A2D8-DF55403CCA8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10401" y="4800601"/>
            <a:ext cx="2435225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>
                <a:latin typeface="Times" pitchFamily="2" charset="0"/>
              </a:rPr>
              <a:t>0 1 1 1 </a:t>
            </a:r>
            <a:r>
              <a:rPr lang="en-US" altLang="en-US" sz="3600" b="0">
                <a:solidFill>
                  <a:srgbClr val="FF0000"/>
                </a:solidFill>
                <a:latin typeface="Times" pitchFamily="2" charset="0"/>
              </a:rPr>
              <a:t>= +7</a:t>
            </a:r>
          </a:p>
        </p:txBody>
      </p:sp>
      <p:sp>
        <p:nvSpPr>
          <p:cNvPr id="129028" name="TextBox 28">
            <a:extLst>
              <a:ext uri="{FF2B5EF4-FFF2-40B4-BE49-F238E27FC236}">
                <a16:creationId xmlns:a16="http://schemas.microsoft.com/office/drawing/2014/main" id="{23A3E4F1-A40A-1644-B5F8-D60B8CFD26D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09801" y="4724401"/>
            <a:ext cx="2328863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>
                <a:latin typeface="Times" pitchFamily="2" charset="0"/>
              </a:rPr>
              <a:t>1 1 1 0 </a:t>
            </a:r>
            <a:r>
              <a:rPr lang="en-US" altLang="en-US" sz="3600" b="0">
                <a:solidFill>
                  <a:srgbClr val="FF0000"/>
                </a:solidFill>
                <a:latin typeface="Times" pitchFamily="2" charset="0"/>
              </a:rPr>
              <a:t>= -1</a:t>
            </a:r>
          </a:p>
        </p:txBody>
      </p:sp>
      <p:sp>
        <p:nvSpPr>
          <p:cNvPr id="129029" name="TextBox 25">
            <a:extLst>
              <a:ext uri="{FF2B5EF4-FFF2-40B4-BE49-F238E27FC236}">
                <a16:creationId xmlns:a16="http://schemas.microsoft.com/office/drawing/2014/main" id="{0F4C8A97-17F6-0F4B-A3FC-A7C1113168A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09801" y="2971801"/>
            <a:ext cx="2328863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>
                <a:solidFill>
                  <a:srgbClr val="0000FF"/>
                </a:solidFill>
                <a:latin typeface="Times" pitchFamily="2" charset="0"/>
              </a:rPr>
              <a:t>1 0 1 0 </a:t>
            </a:r>
            <a:r>
              <a:rPr lang="en-US" altLang="en-US" sz="3600" b="0">
                <a:solidFill>
                  <a:srgbClr val="FF0000"/>
                </a:solidFill>
                <a:latin typeface="Times" pitchFamily="2" charset="0"/>
              </a:rPr>
              <a:t>= -5</a:t>
            </a:r>
          </a:p>
        </p:txBody>
      </p:sp>
      <p:sp>
        <p:nvSpPr>
          <p:cNvPr id="129030" name="TextBox 25">
            <a:extLst>
              <a:ext uri="{FF2B5EF4-FFF2-40B4-BE49-F238E27FC236}">
                <a16:creationId xmlns:a16="http://schemas.microsoft.com/office/drawing/2014/main" id="{84578946-3990-014B-966B-C65B57B2B5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10401" y="2971801"/>
            <a:ext cx="2435225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>
                <a:solidFill>
                  <a:srgbClr val="0000FF"/>
                </a:solidFill>
                <a:latin typeface="Times" pitchFamily="2" charset="0"/>
              </a:rPr>
              <a:t>0 1 0 0 </a:t>
            </a:r>
            <a:r>
              <a:rPr lang="en-US" altLang="en-US" sz="3600" b="0">
                <a:solidFill>
                  <a:srgbClr val="FF0000"/>
                </a:solidFill>
                <a:latin typeface="Times" pitchFamily="2" charset="0"/>
              </a:rPr>
              <a:t>= +4</a:t>
            </a:r>
          </a:p>
        </p:txBody>
      </p:sp>
      <p:sp>
        <p:nvSpPr>
          <p:cNvPr id="129031" name="TextBox 25">
            <a:extLst>
              <a:ext uri="{FF2B5EF4-FFF2-40B4-BE49-F238E27FC236}">
                <a16:creationId xmlns:a16="http://schemas.microsoft.com/office/drawing/2014/main" id="{5B70D6A1-3054-6940-9FE3-43E3FF8B159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10401" y="5514976"/>
            <a:ext cx="2328863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>
                <a:solidFill>
                  <a:srgbClr val="0000FF"/>
                </a:solidFill>
                <a:latin typeface="Times" pitchFamily="2" charset="0"/>
              </a:rPr>
              <a:t>1 0 0 0 </a:t>
            </a:r>
            <a:r>
              <a:rPr lang="en-US" altLang="en-US" sz="3600" b="0">
                <a:solidFill>
                  <a:srgbClr val="FF0000"/>
                </a:solidFill>
                <a:latin typeface="Times" pitchFamily="2" charset="0"/>
              </a:rPr>
              <a:t>= -7</a:t>
            </a:r>
          </a:p>
        </p:txBody>
      </p:sp>
      <p:sp>
        <p:nvSpPr>
          <p:cNvPr id="129032" name="TextBox 25">
            <a:extLst>
              <a:ext uri="{FF2B5EF4-FFF2-40B4-BE49-F238E27FC236}">
                <a16:creationId xmlns:a16="http://schemas.microsoft.com/office/drawing/2014/main" id="{10BFA3BA-2184-EF45-95C4-8F72F0E482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09801" y="5410201"/>
            <a:ext cx="2435225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>
                <a:solidFill>
                  <a:srgbClr val="0000FF"/>
                </a:solidFill>
                <a:latin typeface="Times" pitchFamily="2" charset="0"/>
              </a:rPr>
              <a:t>0 0 0 1 </a:t>
            </a:r>
            <a:r>
              <a:rPr lang="en-US" altLang="en-US" sz="3600" b="0">
                <a:solidFill>
                  <a:srgbClr val="FF0000"/>
                </a:solidFill>
                <a:latin typeface="Times" pitchFamily="2" charset="0"/>
              </a:rPr>
              <a:t>= +1</a:t>
            </a:r>
          </a:p>
        </p:txBody>
      </p:sp>
      <p:sp>
        <p:nvSpPr>
          <p:cNvPr id="129033" name="TextBox 2">
            <a:extLst>
              <a:ext uri="{FF2B5EF4-FFF2-40B4-BE49-F238E27FC236}">
                <a16:creationId xmlns:a16="http://schemas.microsoft.com/office/drawing/2014/main" id="{1F621619-18ED-2E40-A354-C81628770C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6601" y="6324601"/>
            <a:ext cx="41941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0000FF"/>
                </a:solidFill>
                <a:latin typeface="Times" pitchFamily="2" charset="0"/>
              </a:rPr>
              <a:t>Just flip 1's to 0's and vice versa.</a:t>
            </a:r>
          </a:p>
        </p:txBody>
      </p:sp>
      <p:sp>
        <p:nvSpPr>
          <p:cNvPr id="129034" name="Title 1">
            <a:extLst>
              <a:ext uri="{FF2B5EF4-FFF2-40B4-BE49-F238E27FC236}">
                <a16:creationId xmlns:a16="http://schemas.microsoft.com/office/drawing/2014/main" id="{96214C88-FC9B-144B-9947-BA678C8B6481}"/>
              </a:ext>
            </a:extLst>
          </p:cNvPr>
          <p:cNvSpPr txBox="1">
            <a:spLocks/>
          </p:cNvSpPr>
          <p:nvPr/>
        </p:nvSpPr>
        <p:spPr bwMode="auto">
          <a:xfrm>
            <a:off x="914400" y="228600"/>
            <a:ext cx="91440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ja-JP" sz="3200">
                <a:solidFill>
                  <a:schemeClr val="tx2"/>
                </a:solidFill>
              </a:rPr>
              <a:t>Negate these numbers stored in 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ja-JP" sz="3200">
                <a:solidFill>
                  <a:schemeClr val="tx2"/>
                </a:solidFill>
              </a:rPr>
              <a:t>1</a:t>
            </a:r>
            <a:r>
              <a:rPr lang="ja-JP" altLang="en-US" sz="3200">
                <a:solidFill>
                  <a:schemeClr val="tx2"/>
                </a:solidFill>
              </a:rPr>
              <a:t>’</a:t>
            </a:r>
            <a:r>
              <a:rPr lang="en-US" altLang="ja-JP" sz="3200">
                <a:solidFill>
                  <a:schemeClr val="tx2"/>
                </a:solidFill>
              </a:rPr>
              <a:t>s complement representation</a:t>
            </a:r>
            <a:endParaRPr lang="en-US" altLang="en-US" sz="3200">
              <a:solidFill>
                <a:schemeClr val="tx2"/>
              </a:solidFill>
            </a:endParaRPr>
          </a:p>
        </p:txBody>
      </p:sp>
    </p:spTree>
  </p:cSld>
  <p:clrMapOvr>
    <a:masterClrMapping/>
  </p:clrMapOvr>
  <p:transition/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9442" name="Rectangle 2">
            <a:extLst>
              <a:ext uri="{FF2B5EF4-FFF2-40B4-BE49-F238E27FC236}">
                <a16:creationId xmlns:a16="http://schemas.microsoft.com/office/drawing/2014/main" id="{1A746FF6-9CAA-5941-8665-AE852AFD09E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2743200"/>
            <a:ext cx="9144000" cy="1371600"/>
          </a:xfrm>
        </p:spPr>
        <p:txBody>
          <a:bodyPr/>
          <a:lstStyle/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Addition of two numbers stored </a:t>
            </a:r>
            <a:br>
              <a:rPr lang="en-US" dirty="0">
                <a:ea typeface="+mj-ea"/>
                <a:cs typeface="+mj-cs"/>
              </a:rPr>
            </a:br>
            <a:r>
              <a:rPr lang="en-US" dirty="0">
                <a:ea typeface="+mj-ea"/>
                <a:cs typeface="+mj-cs"/>
              </a:rPr>
              <a:t>in 1’s complement representation</a:t>
            </a:r>
          </a:p>
        </p:txBody>
      </p:sp>
    </p:spTree>
  </p:cSld>
  <p:clrMapOvr>
    <a:masterClrMapping/>
  </p:clrMapOvr>
  <p:transition/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073" name="Title 1">
            <a:extLst>
              <a:ext uri="{FF2B5EF4-FFF2-40B4-BE49-F238E27FC236}">
                <a16:creationId xmlns:a16="http://schemas.microsoft.com/office/drawing/2014/main" id="{A8AE6920-E416-A44C-9968-D7C345491F6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/>
              <a:t>There are four cases to consider</a:t>
            </a:r>
          </a:p>
        </p:txBody>
      </p:sp>
      <p:sp>
        <p:nvSpPr>
          <p:cNvPr id="131074" name="Content Placeholder 2">
            <a:extLst>
              <a:ext uri="{FF2B5EF4-FFF2-40B4-BE49-F238E27FC236}">
                <a16:creationId xmlns:a16="http://schemas.microsoft.com/office/drawing/2014/main" id="{4BC384E2-A76F-1A4D-A04B-766C0C456E45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endParaRPr lang="en-US" altLang="en-US"/>
          </a:p>
          <a:p>
            <a:r>
              <a:rPr lang="en-US" altLang="en-US">
                <a:latin typeface="Courier" pitchFamily="2" charset="0"/>
              </a:rPr>
              <a:t>(+5)  +  (+2)		</a:t>
            </a:r>
          </a:p>
          <a:p>
            <a:endParaRPr lang="en-US" altLang="en-US">
              <a:latin typeface="Courier" pitchFamily="2" charset="0"/>
            </a:endParaRPr>
          </a:p>
          <a:p>
            <a:r>
              <a:rPr lang="en-US" altLang="en-US">
                <a:latin typeface="Courier" pitchFamily="2" charset="0"/>
              </a:rPr>
              <a:t>(-5)  +  (+2)		</a:t>
            </a:r>
          </a:p>
          <a:p>
            <a:endParaRPr lang="en-US" altLang="en-US">
              <a:latin typeface="Courier" pitchFamily="2" charset="0"/>
            </a:endParaRPr>
          </a:p>
          <a:p>
            <a:r>
              <a:rPr lang="en-US" altLang="en-US">
                <a:latin typeface="Courier" pitchFamily="2" charset="0"/>
              </a:rPr>
              <a:t>(+5)  +  (-2)		</a:t>
            </a:r>
          </a:p>
          <a:p>
            <a:endParaRPr lang="en-US" altLang="en-US">
              <a:latin typeface="Courier" pitchFamily="2" charset="0"/>
            </a:endParaRPr>
          </a:p>
          <a:p>
            <a:r>
              <a:rPr lang="en-US" altLang="en-US">
                <a:latin typeface="Courier" pitchFamily="2" charset="0"/>
              </a:rPr>
              <a:t>(-5)  +  (-2)		</a:t>
            </a:r>
            <a:endParaRPr lang="en-US" altLang="en-US"/>
          </a:p>
        </p:txBody>
      </p:sp>
    </p:spTree>
  </p:cSld>
  <p:clrMapOvr>
    <a:masterClrMapping/>
  </p:clrMapOvr>
  <p:transition/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5" name="Title 1">
            <a:extLst>
              <a:ext uri="{FF2B5EF4-FFF2-40B4-BE49-F238E27FC236}">
                <a16:creationId xmlns:a16="http://schemas.microsoft.com/office/drawing/2014/main" id="{EE77D184-0FE2-B241-9A7E-1F716B7A4C43}"/>
              </a:ext>
            </a:extLst>
          </p:cNvPr>
          <p:cNvSpPr txBox="1">
            <a:spLocks/>
          </p:cNvSpPr>
          <p:nvPr/>
        </p:nvSpPr>
        <p:spPr bwMode="auto">
          <a:xfrm>
            <a:off x="914400" y="0"/>
            <a:ext cx="9144000" cy="1295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/>
              <a:t>Important Clarification: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/>
              <a:t>There are two types of addition</a:t>
            </a:r>
          </a:p>
        </p:txBody>
      </p:sp>
      <p:sp>
        <p:nvSpPr>
          <p:cNvPr id="16386" name="Rectangle 1">
            <a:extLst>
              <a:ext uri="{FF2B5EF4-FFF2-40B4-BE49-F238E27FC236}">
                <a16:creationId xmlns:a16="http://schemas.microsoft.com/office/drawing/2014/main" id="{87CAEF77-B713-4144-B04B-382F3E3D8B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2438400"/>
            <a:ext cx="4376738" cy="160020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6" name="Rectangle 3">
            <a:extLst>
              <a:ext uri="{FF2B5EF4-FFF2-40B4-BE49-F238E27FC236}">
                <a16:creationId xmlns:a16="http://schemas.microsoft.com/office/drawing/2014/main" id="{A37585FF-4836-3A4A-9823-722306A0529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0" y="1219200"/>
            <a:ext cx="8305800" cy="495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defRPr/>
            </a:pPr>
            <a:endParaRPr lang="en-US" altLang="en-US" dirty="0"/>
          </a:p>
          <a:p>
            <a:pPr eaLnBrk="1" hangingPunct="1">
              <a:defRPr/>
            </a:pPr>
            <a:r>
              <a:rPr lang="en-US" altLang="en-US" dirty="0"/>
              <a:t>Addition of Boolean variables, e.g.,</a:t>
            </a:r>
          </a:p>
          <a:p>
            <a:pPr eaLnBrk="1" hangingPunct="1">
              <a:defRPr/>
            </a:pPr>
            <a:endParaRPr lang="en-US" altLang="en-US" dirty="0"/>
          </a:p>
          <a:p>
            <a:pPr lvl="1" eaLnBrk="1" hangingPunct="1">
              <a:buFont typeface="Wingdings" pitchFamily="2" charset="2"/>
              <a:buNone/>
              <a:defRPr/>
            </a:pPr>
            <a:r>
              <a:rPr lang="en-US" altLang="en-US" dirty="0"/>
              <a:t>  1 + 0 = 1	</a:t>
            </a:r>
          </a:p>
          <a:p>
            <a:pPr eaLnBrk="1" hangingPunct="1">
              <a:defRPr/>
            </a:pPr>
            <a:endParaRPr lang="en-US" altLang="en-US" dirty="0"/>
          </a:p>
          <a:p>
            <a:pPr eaLnBrk="1" hangingPunct="1">
              <a:defRPr/>
            </a:pPr>
            <a:endParaRPr lang="en-US" altLang="en-US" dirty="0"/>
          </a:p>
          <a:p>
            <a:pPr eaLnBrk="1" hangingPunct="1">
              <a:defRPr/>
            </a:pPr>
            <a:r>
              <a:rPr lang="en-US" altLang="en-US" dirty="0"/>
              <a:t>Addition of n-bit Binary numbers, e.g.,</a:t>
            </a:r>
          </a:p>
          <a:p>
            <a:pPr lvl="1" eaLnBrk="1" hangingPunct="1">
              <a:buFont typeface="Wingdings" pitchFamily="2" charset="2"/>
              <a:buNone/>
              <a:defRPr/>
            </a:pPr>
            <a:endParaRPr lang="en-US" altLang="en-US" dirty="0"/>
          </a:p>
          <a:p>
            <a:pPr lvl="1" eaLnBrk="1" hangingPunct="1">
              <a:buFont typeface="Wingdings" pitchFamily="2" charset="2"/>
              <a:buNone/>
              <a:defRPr/>
            </a:pPr>
            <a:r>
              <a:rPr lang="en-US" altLang="en-US" dirty="0"/>
              <a:t>  00101 + 00110 = 01011 </a:t>
            </a:r>
            <a:endParaRPr lang="en-US" altLang="en-US" sz="2400" dirty="0"/>
          </a:p>
          <a:p>
            <a:pPr marL="0" indent="0" eaLnBrk="1" hangingPunct="1">
              <a:buNone/>
              <a:defRPr/>
            </a:pPr>
            <a:endParaRPr lang="en-US" altLang="en-US" dirty="0"/>
          </a:p>
          <a:p>
            <a:pPr eaLnBrk="1" hangingPunct="1">
              <a:defRPr/>
            </a:pPr>
            <a:endParaRPr lang="en-US" altLang="en-US" dirty="0"/>
          </a:p>
        </p:txBody>
      </p:sp>
    </p:spTree>
  </p:cSld>
  <p:clrMapOvr>
    <a:masterClrMapping/>
  </p:clrMapOvr>
  <p:transition/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097" name="Title 1">
            <a:extLst>
              <a:ext uri="{FF2B5EF4-FFF2-40B4-BE49-F238E27FC236}">
                <a16:creationId xmlns:a16="http://schemas.microsoft.com/office/drawing/2014/main" id="{26007D39-638F-5B43-A1B7-91B2943F98A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/>
              <a:t>There are four cases to consider</a:t>
            </a:r>
          </a:p>
        </p:txBody>
      </p:sp>
      <p:sp>
        <p:nvSpPr>
          <p:cNvPr id="132098" name="Content Placeholder 2">
            <a:extLst>
              <a:ext uri="{FF2B5EF4-FFF2-40B4-BE49-F238E27FC236}">
                <a16:creationId xmlns:a16="http://schemas.microsoft.com/office/drawing/2014/main" id="{CAF53AFD-FEA2-BB47-917E-DB164CF82FD9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endParaRPr lang="en-US" altLang="en-US"/>
          </a:p>
          <a:p>
            <a:r>
              <a:rPr lang="en-US" altLang="en-US">
                <a:latin typeface="Courier" pitchFamily="2" charset="0"/>
              </a:rPr>
              <a:t>(+5)  +  (+2)		positive plus positive</a:t>
            </a:r>
          </a:p>
          <a:p>
            <a:endParaRPr lang="en-US" altLang="en-US">
              <a:latin typeface="Courier" pitchFamily="2" charset="0"/>
            </a:endParaRPr>
          </a:p>
          <a:p>
            <a:r>
              <a:rPr lang="en-US" altLang="en-US">
                <a:latin typeface="Courier" pitchFamily="2" charset="0"/>
              </a:rPr>
              <a:t>(-5)  +  (+2)		negative plus positive</a:t>
            </a:r>
          </a:p>
          <a:p>
            <a:endParaRPr lang="en-US" altLang="en-US">
              <a:latin typeface="Courier" pitchFamily="2" charset="0"/>
            </a:endParaRPr>
          </a:p>
          <a:p>
            <a:r>
              <a:rPr lang="en-US" altLang="en-US">
                <a:latin typeface="Courier" pitchFamily="2" charset="0"/>
              </a:rPr>
              <a:t>(+5)  +  (-2)		positive plus negative</a:t>
            </a:r>
          </a:p>
          <a:p>
            <a:endParaRPr lang="en-US" altLang="en-US">
              <a:latin typeface="Courier" pitchFamily="2" charset="0"/>
            </a:endParaRPr>
          </a:p>
          <a:p>
            <a:r>
              <a:rPr lang="en-US" altLang="en-US">
                <a:latin typeface="Courier" pitchFamily="2" charset="0"/>
              </a:rPr>
              <a:t>(-5)  +  (-2)		negative plus negative</a:t>
            </a:r>
          </a:p>
          <a:p>
            <a:endParaRPr lang="en-US" altLang="en-US"/>
          </a:p>
        </p:txBody>
      </p:sp>
    </p:spTree>
  </p:cSld>
  <p:clrMapOvr>
    <a:masterClrMapping/>
  </p:clrMapOvr>
  <p:transition/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21" name="Title 1">
            <a:extLst>
              <a:ext uri="{FF2B5EF4-FFF2-40B4-BE49-F238E27FC236}">
                <a16:creationId xmlns:a16="http://schemas.microsoft.com/office/drawing/2014/main" id="{A38F16A2-28D4-5345-9AFE-E79D16A50998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>
                <a:solidFill>
                  <a:schemeClr val="tx2"/>
                </a:solidFill>
              </a:rPr>
              <a:t>A) Example of 1’s complement addition</a:t>
            </a:r>
            <a:endParaRPr lang="en-US" altLang="en-US" sz="3200"/>
          </a:p>
        </p:txBody>
      </p:sp>
      <p:sp>
        <p:nvSpPr>
          <p:cNvPr id="133122" name="Rectangle 180">
            <a:extLst>
              <a:ext uri="{FF2B5EF4-FFF2-40B4-BE49-F238E27FC236}">
                <a16:creationId xmlns:a16="http://schemas.microsoft.com/office/drawing/2014/main" id="{14E2B3B6-2AF0-A64B-A14C-8B3D26BE90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00464" y="2916238"/>
            <a:ext cx="1428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+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33123" name="Rectangle 185">
            <a:extLst>
              <a:ext uri="{FF2B5EF4-FFF2-40B4-BE49-F238E27FC236}">
                <a16:creationId xmlns:a16="http://schemas.microsoft.com/office/drawing/2014/main" id="{017109A3-C030-0D4A-91E3-C7FB47417B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02075" y="3276600"/>
            <a:ext cx="6985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0 1 1 1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33124" name="Rectangle 186">
            <a:extLst>
              <a:ext uri="{FF2B5EF4-FFF2-40B4-BE49-F238E27FC236}">
                <a16:creationId xmlns:a16="http://schemas.microsoft.com/office/drawing/2014/main" id="{564AD096-BF18-3947-966F-F0D83FB7FB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02075" y="2686050"/>
            <a:ext cx="6985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0 1 0 1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33125" name="Line 187">
            <a:extLst>
              <a:ext uri="{FF2B5EF4-FFF2-40B4-BE49-F238E27FC236}">
                <a16:creationId xmlns:a16="http://schemas.microsoft.com/office/drawing/2014/main" id="{056AEE8B-3226-D946-8B0E-8C41DDBE027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825875" y="3278189"/>
            <a:ext cx="768350" cy="15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33126" name="Rectangle 188">
            <a:extLst>
              <a:ext uri="{FF2B5EF4-FFF2-40B4-BE49-F238E27FC236}">
                <a16:creationId xmlns:a16="http://schemas.microsoft.com/office/drawing/2014/main" id="{53E0737A-C48D-5842-9CAB-0B4BF46E83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02075" y="2917825"/>
            <a:ext cx="6985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0 0 1 0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33127" name="Line 240">
            <a:extLst>
              <a:ext uri="{FF2B5EF4-FFF2-40B4-BE49-F238E27FC236}">
                <a16:creationId xmlns:a16="http://schemas.microsoft.com/office/drawing/2014/main" id="{DC5BCD95-DDAE-2045-BC5B-96CCA7FFBFB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600326" y="3278189"/>
            <a:ext cx="601663" cy="15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33128" name="Rectangle 242">
            <a:extLst>
              <a:ext uri="{FF2B5EF4-FFF2-40B4-BE49-F238E27FC236}">
                <a16:creationId xmlns:a16="http://schemas.microsoft.com/office/drawing/2014/main" id="{EC30377D-9E12-BA4E-97BA-75D8D07DDA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4025" y="2676525"/>
            <a:ext cx="1270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5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33129" name="Rectangle 243">
            <a:extLst>
              <a:ext uri="{FF2B5EF4-FFF2-40B4-BE49-F238E27FC236}">
                <a16:creationId xmlns:a16="http://schemas.microsoft.com/office/drawing/2014/main" id="{DE99803F-1A77-8847-9C75-2B874CCDD5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41626" y="2676525"/>
            <a:ext cx="1428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+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33130" name="Rectangle 244">
            <a:extLst>
              <a:ext uri="{FF2B5EF4-FFF2-40B4-BE49-F238E27FC236}">
                <a16:creationId xmlns:a16="http://schemas.microsoft.com/office/drawing/2014/main" id="{9F5CC7F4-56B1-5041-A33C-E4A81F67C1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67013" y="2670176"/>
            <a:ext cx="8496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(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33131" name="Rectangle 245">
            <a:extLst>
              <a:ext uri="{FF2B5EF4-FFF2-40B4-BE49-F238E27FC236}">
                <a16:creationId xmlns:a16="http://schemas.microsoft.com/office/drawing/2014/main" id="{BC7F0BEF-5533-9B46-B5BE-0812DE278C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06738" y="2670176"/>
            <a:ext cx="8496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)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33132" name="Rectangle 246">
            <a:extLst>
              <a:ext uri="{FF2B5EF4-FFF2-40B4-BE49-F238E27FC236}">
                <a16:creationId xmlns:a16="http://schemas.microsoft.com/office/drawing/2014/main" id="{11B077CE-16E0-554E-A6AF-CB9BEE07FB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4025" y="2916238"/>
            <a:ext cx="1270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2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33133" name="Rectangle 247">
            <a:extLst>
              <a:ext uri="{FF2B5EF4-FFF2-40B4-BE49-F238E27FC236}">
                <a16:creationId xmlns:a16="http://schemas.microsoft.com/office/drawing/2014/main" id="{E3616180-36C7-E94B-911B-E4BA7E9FDB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41626" y="2916238"/>
            <a:ext cx="1428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+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33134" name="Rectangle 248">
            <a:extLst>
              <a:ext uri="{FF2B5EF4-FFF2-40B4-BE49-F238E27FC236}">
                <a16:creationId xmlns:a16="http://schemas.microsoft.com/office/drawing/2014/main" id="{1B8BB020-C7E3-4244-B685-A7B7F2700C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67013" y="2909889"/>
            <a:ext cx="8496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(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33135" name="Rectangle 249">
            <a:extLst>
              <a:ext uri="{FF2B5EF4-FFF2-40B4-BE49-F238E27FC236}">
                <a16:creationId xmlns:a16="http://schemas.microsoft.com/office/drawing/2014/main" id="{E469E7C5-5D4A-7A46-88EE-55EF30A4AB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06738" y="2909889"/>
            <a:ext cx="8496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)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33136" name="Rectangle 250">
            <a:extLst>
              <a:ext uri="{FF2B5EF4-FFF2-40B4-BE49-F238E27FC236}">
                <a16:creationId xmlns:a16="http://schemas.microsoft.com/office/drawing/2014/main" id="{82B0272B-3DFE-A045-83A9-A8166D22D4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4025" y="3275013"/>
            <a:ext cx="1270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7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33137" name="Rectangle 251">
            <a:extLst>
              <a:ext uri="{FF2B5EF4-FFF2-40B4-BE49-F238E27FC236}">
                <a16:creationId xmlns:a16="http://schemas.microsoft.com/office/drawing/2014/main" id="{8021DD10-55F2-2F4D-85E6-56E1792078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41626" y="3275013"/>
            <a:ext cx="1428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+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33138" name="Rectangle 252">
            <a:extLst>
              <a:ext uri="{FF2B5EF4-FFF2-40B4-BE49-F238E27FC236}">
                <a16:creationId xmlns:a16="http://schemas.microsoft.com/office/drawing/2014/main" id="{79F25671-E587-554B-B6F8-2ACB181414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67013" y="3268664"/>
            <a:ext cx="8496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(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33139" name="Rectangle 253">
            <a:extLst>
              <a:ext uri="{FF2B5EF4-FFF2-40B4-BE49-F238E27FC236}">
                <a16:creationId xmlns:a16="http://schemas.microsoft.com/office/drawing/2014/main" id="{2BD31260-2DF4-424C-A48F-4CCFEAC95B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06738" y="3268664"/>
            <a:ext cx="8496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)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33140" name="Rectangle 255">
            <a:extLst>
              <a:ext uri="{FF2B5EF4-FFF2-40B4-BE49-F238E27FC236}">
                <a16:creationId xmlns:a16="http://schemas.microsoft.com/office/drawing/2014/main" id="{DC52AA66-349D-3F4D-B6CF-EF7764A0BF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90801" y="2916238"/>
            <a:ext cx="1428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+</a:t>
            </a:r>
            <a:endParaRPr lang="en-US" altLang="en-US" sz="2000" b="0">
              <a:latin typeface="Times" pitchFamily="2" charset="0"/>
            </a:endParaRPr>
          </a:p>
        </p:txBody>
      </p:sp>
      <p:grpSp>
        <p:nvGrpSpPr>
          <p:cNvPr id="133141" name="Group 21">
            <a:extLst>
              <a:ext uri="{FF2B5EF4-FFF2-40B4-BE49-F238E27FC236}">
                <a16:creationId xmlns:a16="http://schemas.microsoft.com/office/drawing/2014/main" id="{70AD1C9A-236D-7747-B917-7335E20D3820}"/>
              </a:ext>
            </a:extLst>
          </p:cNvPr>
          <p:cNvGrpSpPr>
            <a:grpSpLocks/>
          </p:cNvGrpSpPr>
          <p:nvPr/>
        </p:nvGrpSpPr>
        <p:grpSpPr bwMode="auto">
          <a:xfrm>
            <a:off x="7086600" y="1143001"/>
            <a:ext cx="2782888" cy="5154613"/>
            <a:chOff x="16274" y="1290719"/>
            <a:chExt cx="2782974" cy="5154721"/>
          </a:xfrm>
        </p:grpSpPr>
        <p:pic>
          <p:nvPicPr>
            <p:cNvPr id="133143" name="Picture 22" descr="Screen shot 2015-09-30 at 3.23.46 PM.png">
              <a:extLst>
                <a:ext uri="{FF2B5EF4-FFF2-40B4-BE49-F238E27FC236}">
                  <a16:creationId xmlns:a16="http://schemas.microsoft.com/office/drawing/2014/main" id="{59D6D692-38CD-E842-999F-23CAF0828311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274" y="1290719"/>
              <a:ext cx="1055043" cy="51547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3144" name="Picture 23" descr="Screen shot 2015-09-30 at 3.24.03 PM.png">
              <a:extLst>
                <a:ext uri="{FF2B5EF4-FFF2-40B4-BE49-F238E27FC236}">
                  <a16:creationId xmlns:a16="http://schemas.microsoft.com/office/drawing/2014/main" id="{27C0C08F-2BB9-8444-B228-02EEE722B31F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62129" y="1299359"/>
              <a:ext cx="1737119" cy="51288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33142" name="TextBox 125">
            <a:extLst>
              <a:ext uri="{FF2B5EF4-FFF2-40B4-BE49-F238E27FC236}">
                <a16:creationId xmlns:a16="http://schemas.microsoft.com/office/drawing/2014/main" id="{A4093240-F574-AE47-91DA-B86E3DA1556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01713" y="6457951"/>
            <a:ext cx="24638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itchFamily="2" charset="0"/>
              </a:rPr>
              <a:t>[ Figure 3.8 from the textbook ]</a:t>
            </a:r>
          </a:p>
        </p:txBody>
      </p:sp>
    </p:spTree>
  </p:cSld>
  <p:clrMapOvr>
    <a:masterClrMapping/>
  </p:clrMapOvr>
  <p:transition/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145" name="Title 1">
            <a:extLst>
              <a:ext uri="{FF2B5EF4-FFF2-40B4-BE49-F238E27FC236}">
                <a16:creationId xmlns:a16="http://schemas.microsoft.com/office/drawing/2014/main" id="{C6550BE4-65A7-B644-9787-38349EF91667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>
                <a:solidFill>
                  <a:schemeClr val="tx2"/>
                </a:solidFill>
              </a:rPr>
              <a:t>A) Example of 1’s complement addition</a:t>
            </a:r>
            <a:endParaRPr lang="en-US" altLang="en-US" sz="3200"/>
          </a:p>
        </p:txBody>
      </p:sp>
      <p:sp>
        <p:nvSpPr>
          <p:cNvPr id="134146" name="Rectangle 180">
            <a:extLst>
              <a:ext uri="{FF2B5EF4-FFF2-40B4-BE49-F238E27FC236}">
                <a16:creationId xmlns:a16="http://schemas.microsoft.com/office/drawing/2014/main" id="{7B78BDDD-D3EE-E146-AF93-DAF46DB63B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00464" y="2916238"/>
            <a:ext cx="1428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+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34147" name="Rectangle 185">
            <a:extLst>
              <a:ext uri="{FF2B5EF4-FFF2-40B4-BE49-F238E27FC236}">
                <a16:creationId xmlns:a16="http://schemas.microsoft.com/office/drawing/2014/main" id="{48C9EEBD-85A9-3E44-A40C-E596FFA74E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02075" y="3276600"/>
            <a:ext cx="6985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0 1 1 1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34148" name="Rectangle 186">
            <a:extLst>
              <a:ext uri="{FF2B5EF4-FFF2-40B4-BE49-F238E27FC236}">
                <a16:creationId xmlns:a16="http://schemas.microsoft.com/office/drawing/2014/main" id="{6D76BE06-98D3-104B-98BE-E191EBFABE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02075" y="2686050"/>
            <a:ext cx="6985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0 1 0 1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34149" name="Line 187">
            <a:extLst>
              <a:ext uri="{FF2B5EF4-FFF2-40B4-BE49-F238E27FC236}">
                <a16:creationId xmlns:a16="http://schemas.microsoft.com/office/drawing/2014/main" id="{3672159D-06C7-464A-9387-370B19363E0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825875" y="3278189"/>
            <a:ext cx="768350" cy="15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34150" name="Rectangle 188">
            <a:extLst>
              <a:ext uri="{FF2B5EF4-FFF2-40B4-BE49-F238E27FC236}">
                <a16:creationId xmlns:a16="http://schemas.microsoft.com/office/drawing/2014/main" id="{41F02F4E-FF2F-DA47-928B-55AA14270B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02075" y="2917825"/>
            <a:ext cx="6985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0 0 1 0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34151" name="Line 240">
            <a:extLst>
              <a:ext uri="{FF2B5EF4-FFF2-40B4-BE49-F238E27FC236}">
                <a16:creationId xmlns:a16="http://schemas.microsoft.com/office/drawing/2014/main" id="{C958D181-EDAD-E84A-9B7A-3E9ADE12BFF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600326" y="3278189"/>
            <a:ext cx="601663" cy="15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34152" name="Rectangle 242">
            <a:extLst>
              <a:ext uri="{FF2B5EF4-FFF2-40B4-BE49-F238E27FC236}">
                <a16:creationId xmlns:a16="http://schemas.microsoft.com/office/drawing/2014/main" id="{8BAB337C-6663-334F-8211-83114C1CDA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4025" y="2676525"/>
            <a:ext cx="1270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5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34153" name="Rectangle 243">
            <a:extLst>
              <a:ext uri="{FF2B5EF4-FFF2-40B4-BE49-F238E27FC236}">
                <a16:creationId xmlns:a16="http://schemas.microsoft.com/office/drawing/2014/main" id="{3FF38D59-48D4-C24A-9AE4-A98F1164E9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41626" y="2676525"/>
            <a:ext cx="1428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+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34154" name="Rectangle 244">
            <a:extLst>
              <a:ext uri="{FF2B5EF4-FFF2-40B4-BE49-F238E27FC236}">
                <a16:creationId xmlns:a16="http://schemas.microsoft.com/office/drawing/2014/main" id="{F14A8188-A018-9849-A4D5-D24A3E1C83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67013" y="2670176"/>
            <a:ext cx="8496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(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34155" name="Rectangle 245">
            <a:extLst>
              <a:ext uri="{FF2B5EF4-FFF2-40B4-BE49-F238E27FC236}">
                <a16:creationId xmlns:a16="http://schemas.microsoft.com/office/drawing/2014/main" id="{43258400-8D96-AF43-A412-38EB8A771B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06738" y="2670176"/>
            <a:ext cx="8496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)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34156" name="Rectangle 246">
            <a:extLst>
              <a:ext uri="{FF2B5EF4-FFF2-40B4-BE49-F238E27FC236}">
                <a16:creationId xmlns:a16="http://schemas.microsoft.com/office/drawing/2014/main" id="{68836672-0395-2349-A89A-CB53FDBA99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4025" y="2916238"/>
            <a:ext cx="1270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2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34157" name="Rectangle 247">
            <a:extLst>
              <a:ext uri="{FF2B5EF4-FFF2-40B4-BE49-F238E27FC236}">
                <a16:creationId xmlns:a16="http://schemas.microsoft.com/office/drawing/2014/main" id="{73D54855-0A4E-7C45-9172-006839EA9C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41626" y="2916238"/>
            <a:ext cx="1428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+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34158" name="Rectangle 248">
            <a:extLst>
              <a:ext uri="{FF2B5EF4-FFF2-40B4-BE49-F238E27FC236}">
                <a16:creationId xmlns:a16="http://schemas.microsoft.com/office/drawing/2014/main" id="{72CD504B-5927-5947-B463-6011BDA187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67013" y="2909889"/>
            <a:ext cx="8496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(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34159" name="Rectangle 249">
            <a:extLst>
              <a:ext uri="{FF2B5EF4-FFF2-40B4-BE49-F238E27FC236}">
                <a16:creationId xmlns:a16="http://schemas.microsoft.com/office/drawing/2014/main" id="{183F7B98-DB30-0F41-A91F-C886CE7D6C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06738" y="2909889"/>
            <a:ext cx="8496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)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34160" name="Rectangle 250">
            <a:extLst>
              <a:ext uri="{FF2B5EF4-FFF2-40B4-BE49-F238E27FC236}">
                <a16:creationId xmlns:a16="http://schemas.microsoft.com/office/drawing/2014/main" id="{6C0C54A7-2861-BB41-83E3-0AD03BECC1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4025" y="3275013"/>
            <a:ext cx="1270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7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34161" name="Rectangle 251">
            <a:extLst>
              <a:ext uri="{FF2B5EF4-FFF2-40B4-BE49-F238E27FC236}">
                <a16:creationId xmlns:a16="http://schemas.microsoft.com/office/drawing/2014/main" id="{94FC5A11-6975-6845-8512-C0EF16535F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41626" y="3275013"/>
            <a:ext cx="1428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+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34162" name="Rectangle 252">
            <a:extLst>
              <a:ext uri="{FF2B5EF4-FFF2-40B4-BE49-F238E27FC236}">
                <a16:creationId xmlns:a16="http://schemas.microsoft.com/office/drawing/2014/main" id="{E88D1E7E-4FEA-FD40-8CA0-B064981D83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67013" y="3268664"/>
            <a:ext cx="8496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(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34163" name="Rectangle 253">
            <a:extLst>
              <a:ext uri="{FF2B5EF4-FFF2-40B4-BE49-F238E27FC236}">
                <a16:creationId xmlns:a16="http://schemas.microsoft.com/office/drawing/2014/main" id="{F7EE70E6-B5EF-BF45-A494-8646E5FE73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06738" y="3268664"/>
            <a:ext cx="8496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)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34164" name="Rectangle 255">
            <a:extLst>
              <a:ext uri="{FF2B5EF4-FFF2-40B4-BE49-F238E27FC236}">
                <a16:creationId xmlns:a16="http://schemas.microsoft.com/office/drawing/2014/main" id="{29E673FD-08A4-2141-BF1D-0FBE121204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90801" y="2916238"/>
            <a:ext cx="1428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+</a:t>
            </a:r>
            <a:endParaRPr lang="en-US" altLang="en-US" sz="2000" b="0">
              <a:latin typeface="Times" pitchFamily="2" charset="0"/>
            </a:endParaRPr>
          </a:p>
        </p:txBody>
      </p:sp>
      <p:grpSp>
        <p:nvGrpSpPr>
          <p:cNvPr id="134165" name="Group 21">
            <a:extLst>
              <a:ext uri="{FF2B5EF4-FFF2-40B4-BE49-F238E27FC236}">
                <a16:creationId xmlns:a16="http://schemas.microsoft.com/office/drawing/2014/main" id="{9825D1D2-5864-B44F-87B5-60846D85465C}"/>
              </a:ext>
            </a:extLst>
          </p:cNvPr>
          <p:cNvGrpSpPr>
            <a:grpSpLocks/>
          </p:cNvGrpSpPr>
          <p:nvPr/>
        </p:nvGrpSpPr>
        <p:grpSpPr bwMode="auto">
          <a:xfrm>
            <a:off x="7086600" y="1143001"/>
            <a:ext cx="2782888" cy="5154613"/>
            <a:chOff x="16274" y="1290719"/>
            <a:chExt cx="2782974" cy="5154721"/>
          </a:xfrm>
        </p:grpSpPr>
        <p:pic>
          <p:nvPicPr>
            <p:cNvPr id="134172" name="Picture 22" descr="Screen shot 2015-09-30 at 3.23.46 PM.png">
              <a:extLst>
                <a:ext uri="{FF2B5EF4-FFF2-40B4-BE49-F238E27FC236}">
                  <a16:creationId xmlns:a16="http://schemas.microsoft.com/office/drawing/2014/main" id="{F04CA094-955F-F649-85A9-418096D0F83B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274" y="1290719"/>
              <a:ext cx="1055043" cy="51547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4173" name="Picture 23" descr="Screen shot 2015-09-30 at 3.24.03 PM.png">
              <a:extLst>
                <a:ext uri="{FF2B5EF4-FFF2-40B4-BE49-F238E27FC236}">
                  <a16:creationId xmlns:a16="http://schemas.microsoft.com/office/drawing/2014/main" id="{5769084A-2FA9-3D41-B283-89015B7F55BB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62129" y="1299359"/>
              <a:ext cx="1737119" cy="51288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34166" name="Rectangle 3">
            <a:extLst>
              <a:ext uri="{FF2B5EF4-FFF2-40B4-BE49-F238E27FC236}">
                <a16:creationId xmlns:a16="http://schemas.microsoft.com/office/drawing/2014/main" id="{ADD61C2C-F21F-C54A-B3C4-7D7A8DA32D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24725" y="2559050"/>
            <a:ext cx="1905000" cy="260350"/>
          </a:xfrm>
          <a:prstGeom prst="rect">
            <a:avLst/>
          </a:prstGeom>
          <a:solidFill>
            <a:srgbClr val="FF0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34167" name="Rectangle 3">
            <a:extLst>
              <a:ext uri="{FF2B5EF4-FFF2-40B4-BE49-F238E27FC236}">
                <a16:creationId xmlns:a16="http://schemas.microsoft.com/office/drawing/2014/main" id="{D1D7983B-AE59-4B4A-8328-82A71E095C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21550" y="3308351"/>
            <a:ext cx="1905000" cy="258763"/>
          </a:xfrm>
          <a:prstGeom prst="rect">
            <a:avLst/>
          </a:prstGeom>
          <a:solidFill>
            <a:srgbClr val="008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34168" name="Rectangle 3">
            <a:extLst>
              <a:ext uri="{FF2B5EF4-FFF2-40B4-BE49-F238E27FC236}">
                <a16:creationId xmlns:a16="http://schemas.microsoft.com/office/drawing/2014/main" id="{314B6CFF-7BC5-BE4D-9033-0008FB01D8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37425" y="2014538"/>
            <a:ext cx="1905000" cy="260350"/>
          </a:xfrm>
          <a:prstGeom prst="rect">
            <a:avLst/>
          </a:prstGeom>
          <a:solidFill>
            <a:srgbClr val="3366FF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34169" name="Rectangle 3">
            <a:extLst>
              <a:ext uri="{FF2B5EF4-FFF2-40B4-BE49-F238E27FC236}">
                <a16:creationId xmlns:a16="http://schemas.microsoft.com/office/drawing/2014/main" id="{2D377C14-AFC5-8B4B-886F-206BE5AD84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63975" y="2716213"/>
            <a:ext cx="762000" cy="228600"/>
          </a:xfrm>
          <a:prstGeom prst="rect">
            <a:avLst/>
          </a:prstGeom>
          <a:solidFill>
            <a:srgbClr val="FF0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34170" name="Rectangle 3">
            <a:extLst>
              <a:ext uri="{FF2B5EF4-FFF2-40B4-BE49-F238E27FC236}">
                <a16:creationId xmlns:a16="http://schemas.microsoft.com/office/drawing/2014/main" id="{698E7D0A-E603-8F4F-894B-2C3363B3B7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60800" y="2994025"/>
            <a:ext cx="762000" cy="209550"/>
          </a:xfrm>
          <a:prstGeom prst="rect">
            <a:avLst/>
          </a:prstGeom>
          <a:solidFill>
            <a:srgbClr val="008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34171" name="Rectangle 3">
            <a:extLst>
              <a:ext uri="{FF2B5EF4-FFF2-40B4-BE49-F238E27FC236}">
                <a16:creationId xmlns:a16="http://schemas.microsoft.com/office/drawing/2014/main" id="{BEA5C2C9-DDE8-C948-B2EA-77FB34B4A0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67150" y="3341689"/>
            <a:ext cx="762000" cy="211137"/>
          </a:xfrm>
          <a:prstGeom prst="rect">
            <a:avLst/>
          </a:prstGeom>
          <a:solidFill>
            <a:srgbClr val="3366FF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</p:spTree>
  </p:cSld>
  <p:clrMapOvr>
    <a:masterClrMapping/>
  </p:clrMapOvr>
  <p:transition/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169" name="Title 1">
            <a:extLst>
              <a:ext uri="{FF2B5EF4-FFF2-40B4-BE49-F238E27FC236}">
                <a16:creationId xmlns:a16="http://schemas.microsoft.com/office/drawing/2014/main" id="{E5782EAD-79A4-914F-86F6-C2EEB3B973BF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>
                <a:solidFill>
                  <a:schemeClr val="tx2"/>
                </a:solidFill>
              </a:rPr>
              <a:t>B) Example of 1’s complement addition</a:t>
            </a:r>
            <a:endParaRPr lang="en-US" altLang="en-US" sz="3200"/>
          </a:p>
        </p:txBody>
      </p:sp>
      <p:sp>
        <p:nvSpPr>
          <p:cNvPr id="135170" name="Rectangle 180">
            <a:extLst>
              <a:ext uri="{FF2B5EF4-FFF2-40B4-BE49-F238E27FC236}">
                <a16:creationId xmlns:a16="http://schemas.microsoft.com/office/drawing/2014/main" id="{566CCFB0-7813-B44B-BDA3-0A688C2C3E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00464" y="2916238"/>
            <a:ext cx="1428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+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35171" name="Rectangle 185">
            <a:extLst>
              <a:ext uri="{FF2B5EF4-FFF2-40B4-BE49-F238E27FC236}">
                <a16:creationId xmlns:a16="http://schemas.microsoft.com/office/drawing/2014/main" id="{0A878C11-4108-3F4D-B680-C27C90D6B7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02075" y="3276601"/>
            <a:ext cx="70485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1 1 0 0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35172" name="Rectangle 186">
            <a:extLst>
              <a:ext uri="{FF2B5EF4-FFF2-40B4-BE49-F238E27FC236}">
                <a16:creationId xmlns:a16="http://schemas.microsoft.com/office/drawing/2014/main" id="{AAC7F768-BBAD-8040-9F87-CB049841DF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02075" y="2686051"/>
            <a:ext cx="70485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1 0 1 0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35173" name="Line 187">
            <a:extLst>
              <a:ext uri="{FF2B5EF4-FFF2-40B4-BE49-F238E27FC236}">
                <a16:creationId xmlns:a16="http://schemas.microsoft.com/office/drawing/2014/main" id="{C13DF1E2-AA42-054A-A6D2-71AF99BEF9E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825875" y="3278189"/>
            <a:ext cx="768350" cy="15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35174" name="Rectangle 188">
            <a:extLst>
              <a:ext uri="{FF2B5EF4-FFF2-40B4-BE49-F238E27FC236}">
                <a16:creationId xmlns:a16="http://schemas.microsoft.com/office/drawing/2014/main" id="{18987314-9C1C-0F43-ADD9-4FBED3DCCE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02075" y="2917825"/>
            <a:ext cx="6985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0 0 1 0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35175" name="Line 240">
            <a:extLst>
              <a:ext uri="{FF2B5EF4-FFF2-40B4-BE49-F238E27FC236}">
                <a16:creationId xmlns:a16="http://schemas.microsoft.com/office/drawing/2014/main" id="{C1B29F69-59B1-F742-AA40-F3E9E04AA1C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600326" y="3278189"/>
            <a:ext cx="601663" cy="15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35176" name="Rectangle 242">
            <a:extLst>
              <a:ext uri="{FF2B5EF4-FFF2-40B4-BE49-F238E27FC236}">
                <a16:creationId xmlns:a16="http://schemas.microsoft.com/office/drawing/2014/main" id="{201D1B4C-A8AE-094F-B7DD-988A4E4C9F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4025" y="2676525"/>
            <a:ext cx="1270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5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35177" name="Rectangle 243">
            <a:extLst>
              <a:ext uri="{FF2B5EF4-FFF2-40B4-BE49-F238E27FC236}">
                <a16:creationId xmlns:a16="http://schemas.microsoft.com/office/drawing/2014/main" id="{7F2F52E0-C90B-894C-87CA-7C1E21567B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41626" y="2676526"/>
            <a:ext cx="8572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-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35178" name="Rectangle 244">
            <a:extLst>
              <a:ext uri="{FF2B5EF4-FFF2-40B4-BE49-F238E27FC236}">
                <a16:creationId xmlns:a16="http://schemas.microsoft.com/office/drawing/2014/main" id="{B54A31EF-9132-D149-916F-1FA2DF0850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67013" y="2670176"/>
            <a:ext cx="8496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(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35179" name="Rectangle 245">
            <a:extLst>
              <a:ext uri="{FF2B5EF4-FFF2-40B4-BE49-F238E27FC236}">
                <a16:creationId xmlns:a16="http://schemas.microsoft.com/office/drawing/2014/main" id="{2EA261DF-27C1-4843-9B9C-C1DB809ADC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06738" y="2670176"/>
            <a:ext cx="8496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)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35180" name="Rectangle 246">
            <a:extLst>
              <a:ext uri="{FF2B5EF4-FFF2-40B4-BE49-F238E27FC236}">
                <a16:creationId xmlns:a16="http://schemas.microsoft.com/office/drawing/2014/main" id="{42ADE282-EE88-3140-AA30-466EE0FB8B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4025" y="2916238"/>
            <a:ext cx="1270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2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35181" name="Rectangle 247">
            <a:extLst>
              <a:ext uri="{FF2B5EF4-FFF2-40B4-BE49-F238E27FC236}">
                <a16:creationId xmlns:a16="http://schemas.microsoft.com/office/drawing/2014/main" id="{98A72964-495D-B84D-B86A-2F45E800E0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41626" y="2916238"/>
            <a:ext cx="1428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+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35182" name="Rectangle 248">
            <a:extLst>
              <a:ext uri="{FF2B5EF4-FFF2-40B4-BE49-F238E27FC236}">
                <a16:creationId xmlns:a16="http://schemas.microsoft.com/office/drawing/2014/main" id="{19E16393-9D8A-1D45-9C84-4DBA19C096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67013" y="2909889"/>
            <a:ext cx="8496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(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35183" name="Rectangle 249">
            <a:extLst>
              <a:ext uri="{FF2B5EF4-FFF2-40B4-BE49-F238E27FC236}">
                <a16:creationId xmlns:a16="http://schemas.microsoft.com/office/drawing/2014/main" id="{3FF63D97-B203-764E-9A23-73B88F30D9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06738" y="2909889"/>
            <a:ext cx="8496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)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35184" name="Rectangle 250">
            <a:extLst>
              <a:ext uri="{FF2B5EF4-FFF2-40B4-BE49-F238E27FC236}">
                <a16:creationId xmlns:a16="http://schemas.microsoft.com/office/drawing/2014/main" id="{F07BACCF-71A7-7B4A-A081-D41FBF85EF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4025" y="3275014"/>
            <a:ext cx="128588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3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35185" name="Rectangle 251">
            <a:extLst>
              <a:ext uri="{FF2B5EF4-FFF2-40B4-BE49-F238E27FC236}">
                <a16:creationId xmlns:a16="http://schemas.microsoft.com/office/drawing/2014/main" id="{CD550A8C-3979-2A4B-B556-E488892D61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41626" y="3275014"/>
            <a:ext cx="8572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-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35186" name="Rectangle 252">
            <a:extLst>
              <a:ext uri="{FF2B5EF4-FFF2-40B4-BE49-F238E27FC236}">
                <a16:creationId xmlns:a16="http://schemas.microsoft.com/office/drawing/2014/main" id="{181C2DC3-725E-CD43-9835-18BD55714F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67013" y="3268664"/>
            <a:ext cx="8496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(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35187" name="Rectangle 253">
            <a:extLst>
              <a:ext uri="{FF2B5EF4-FFF2-40B4-BE49-F238E27FC236}">
                <a16:creationId xmlns:a16="http://schemas.microsoft.com/office/drawing/2014/main" id="{ABD16903-D461-5643-86F5-AF7CE388F2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06738" y="3268664"/>
            <a:ext cx="8496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)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35188" name="Rectangle 255">
            <a:extLst>
              <a:ext uri="{FF2B5EF4-FFF2-40B4-BE49-F238E27FC236}">
                <a16:creationId xmlns:a16="http://schemas.microsoft.com/office/drawing/2014/main" id="{58C2ABCC-9F6D-E846-A604-A7742E54B9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90801" y="2916238"/>
            <a:ext cx="1428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+</a:t>
            </a:r>
            <a:endParaRPr lang="en-US" altLang="en-US" sz="2000" b="0">
              <a:latin typeface="Times" pitchFamily="2" charset="0"/>
            </a:endParaRPr>
          </a:p>
        </p:txBody>
      </p:sp>
      <p:grpSp>
        <p:nvGrpSpPr>
          <p:cNvPr id="135189" name="Group 21">
            <a:extLst>
              <a:ext uri="{FF2B5EF4-FFF2-40B4-BE49-F238E27FC236}">
                <a16:creationId xmlns:a16="http://schemas.microsoft.com/office/drawing/2014/main" id="{CE6A183C-8CB1-B040-82C8-4B5E015BFA4D}"/>
              </a:ext>
            </a:extLst>
          </p:cNvPr>
          <p:cNvGrpSpPr>
            <a:grpSpLocks/>
          </p:cNvGrpSpPr>
          <p:nvPr/>
        </p:nvGrpSpPr>
        <p:grpSpPr bwMode="auto">
          <a:xfrm>
            <a:off x="7086600" y="1143001"/>
            <a:ext cx="2782888" cy="5154613"/>
            <a:chOff x="16274" y="1290719"/>
            <a:chExt cx="2782974" cy="5154721"/>
          </a:xfrm>
        </p:grpSpPr>
        <p:pic>
          <p:nvPicPr>
            <p:cNvPr id="135191" name="Picture 22" descr="Screen shot 2015-09-30 at 3.23.46 PM.png">
              <a:extLst>
                <a:ext uri="{FF2B5EF4-FFF2-40B4-BE49-F238E27FC236}">
                  <a16:creationId xmlns:a16="http://schemas.microsoft.com/office/drawing/2014/main" id="{E9051C3A-2A00-B94C-9F90-8A3B21ED1141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274" y="1290719"/>
              <a:ext cx="1055043" cy="51547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5192" name="Picture 23" descr="Screen shot 2015-09-30 at 3.24.03 PM.png">
              <a:extLst>
                <a:ext uri="{FF2B5EF4-FFF2-40B4-BE49-F238E27FC236}">
                  <a16:creationId xmlns:a16="http://schemas.microsoft.com/office/drawing/2014/main" id="{F74EED4C-E3EF-7C4D-89A0-BB196D63DC43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62129" y="1299359"/>
              <a:ext cx="1737119" cy="51288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35190" name="TextBox 125">
            <a:extLst>
              <a:ext uri="{FF2B5EF4-FFF2-40B4-BE49-F238E27FC236}">
                <a16:creationId xmlns:a16="http://schemas.microsoft.com/office/drawing/2014/main" id="{03C474CF-76B9-544E-9EAC-41F65FDEB62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01713" y="6457951"/>
            <a:ext cx="24638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itchFamily="2" charset="0"/>
              </a:rPr>
              <a:t>[ Figure 3.8 from the textbook ]</a:t>
            </a:r>
          </a:p>
        </p:txBody>
      </p:sp>
    </p:spTree>
  </p:cSld>
  <p:clrMapOvr>
    <a:masterClrMapping/>
  </p:clrMapOvr>
  <p:transition/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193" name="Title 1">
            <a:extLst>
              <a:ext uri="{FF2B5EF4-FFF2-40B4-BE49-F238E27FC236}">
                <a16:creationId xmlns:a16="http://schemas.microsoft.com/office/drawing/2014/main" id="{95F59163-7B8E-D44B-81E9-1CF4FFD2BD34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>
                <a:solidFill>
                  <a:schemeClr val="tx2"/>
                </a:solidFill>
              </a:rPr>
              <a:t>B) Example of 1’s complement addition</a:t>
            </a:r>
            <a:endParaRPr lang="en-US" altLang="en-US" sz="3200"/>
          </a:p>
        </p:txBody>
      </p:sp>
      <p:sp>
        <p:nvSpPr>
          <p:cNvPr id="136194" name="Rectangle 180">
            <a:extLst>
              <a:ext uri="{FF2B5EF4-FFF2-40B4-BE49-F238E27FC236}">
                <a16:creationId xmlns:a16="http://schemas.microsoft.com/office/drawing/2014/main" id="{AED8B637-2696-A242-9C9F-6FC72CD810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00464" y="2916238"/>
            <a:ext cx="1428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+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36195" name="Rectangle 185">
            <a:extLst>
              <a:ext uri="{FF2B5EF4-FFF2-40B4-BE49-F238E27FC236}">
                <a16:creationId xmlns:a16="http://schemas.microsoft.com/office/drawing/2014/main" id="{6C8EA4B7-851F-E448-B481-CC132A766A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02075" y="3276601"/>
            <a:ext cx="70485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1 1 0 0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36196" name="Rectangle 186">
            <a:extLst>
              <a:ext uri="{FF2B5EF4-FFF2-40B4-BE49-F238E27FC236}">
                <a16:creationId xmlns:a16="http://schemas.microsoft.com/office/drawing/2014/main" id="{2CCC9CB6-7BB6-F04B-A5D7-5807133A1C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02075" y="2686051"/>
            <a:ext cx="70485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1 0 1 0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36197" name="Line 187">
            <a:extLst>
              <a:ext uri="{FF2B5EF4-FFF2-40B4-BE49-F238E27FC236}">
                <a16:creationId xmlns:a16="http://schemas.microsoft.com/office/drawing/2014/main" id="{BE78DD36-0BA8-CA4D-9572-7BCFE0DD3D3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825875" y="3278189"/>
            <a:ext cx="768350" cy="15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36198" name="Rectangle 188">
            <a:extLst>
              <a:ext uri="{FF2B5EF4-FFF2-40B4-BE49-F238E27FC236}">
                <a16:creationId xmlns:a16="http://schemas.microsoft.com/office/drawing/2014/main" id="{FCB2F904-9FB0-9243-B026-5BB326EC17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02075" y="2917825"/>
            <a:ext cx="6985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0 0 1 0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36199" name="Line 240">
            <a:extLst>
              <a:ext uri="{FF2B5EF4-FFF2-40B4-BE49-F238E27FC236}">
                <a16:creationId xmlns:a16="http://schemas.microsoft.com/office/drawing/2014/main" id="{375FB666-1EB9-7F4E-A5F5-32287A3B466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600326" y="3278189"/>
            <a:ext cx="601663" cy="15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36200" name="Rectangle 242">
            <a:extLst>
              <a:ext uri="{FF2B5EF4-FFF2-40B4-BE49-F238E27FC236}">
                <a16:creationId xmlns:a16="http://schemas.microsoft.com/office/drawing/2014/main" id="{3B0EF35E-AE0C-0841-B35C-F6DEA404D9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4025" y="2676525"/>
            <a:ext cx="1270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5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36201" name="Rectangle 243">
            <a:extLst>
              <a:ext uri="{FF2B5EF4-FFF2-40B4-BE49-F238E27FC236}">
                <a16:creationId xmlns:a16="http://schemas.microsoft.com/office/drawing/2014/main" id="{4AA94AB1-755E-3945-A160-083C91D426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41626" y="2676526"/>
            <a:ext cx="8572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-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36202" name="Rectangle 244">
            <a:extLst>
              <a:ext uri="{FF2B5EF4-FFF2-40B4-BE49-F238E27FC236}">
                <a16:creationId xmlns:a16="http://schemas.microsoft.com/office/drawing/2014/main" id="{0C0745C5-585F-BB40-961D-199957E075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67013" y="2670176"/>
            <a:ext cx="8496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(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36203" name="Rectangle 245">
            <a:extLst>
              <a:ext uri="{FF2B5EF4-FFF2-40B4-BE49-F238E27FC236}">
                <a16:creationId xmlns:a16="http://schemas.microsoft.com/office/drawing/2014/main" id="{C8422E88-E740-5641-BC12-8D436EEFAB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06738" y="2670176"/>
            <a:ext cx="8496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)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36204" name="Rectangle 246">
            <a:extLst>
              <a:ext uri="{FF2B5EF4-FFF2-40B4-BE49-F238E27FC236}">
                <a16:creationId xmlns:a16="http://schemas.microsoft.com/office/drawing/2014/main" id="{159753B5-137F-8849-BA87-412E868740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4025" y="2916238"/>
            <a:ext cx="1270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2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36205" name="Rectangle 247">
            <a:extLst>
              <a:ext uri="{FF2B5EF4-FFF2-40B4-BE49-F238E27FC236}">
                <a16:creationId xmlns:a16="http://schemas.microsoft.com/office/drawing/2014/main" id="{F5162BD0-4213-FC46-9027-ADAAD0E61D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41626" y="2916238"/>
            <a:ext cx="1428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+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36206" name="Rectangle 248">
            <a:extLst>
              <a:ext uri="{FF2B5EF4-FFF2-40B4-BE49-F238E27FC236}">
                <a16:creationId xmlns:a16="http://schemas.microsoft.com/office/drawing/2014/main" id="{87EE77D5-7150-1045-8822-1B731A4A99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67013" y="2909889"/>
            <a:ext cx="8496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(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36207" name="Rectangle 249">
            <a:extLst>
              <a:ext uri="{FF2B5EF4-FFF2-40B4-BE49-F238E27FC236}">
                <a16:creationId xmlns:a16="http://schemas.microsoft.com/office/drawing/2014/main" id="{1D118EF8-E93B-1C48-9AD7-072700585F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06738" y="2909889"/>
            <a:ext cx="8496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)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36208" name="Rectangle 250">
            <a:extLst>
              <a:ext uri="{FF2B5EF4-FFF2-40B4-BE49-F238E27FC236}">
                <a16:creationId xmlns:a16="http://schemas.microsoft.com/office/drawing/2014/main" id="{0BBD28B7-561F-8146-8EA8-E46851B060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4025" y="3275014"/>
            <a:ext cx="128588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3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36209" name="Rectangle 251">
            <a:extLst>
              <a:ext uri="{FF2B5EF4-FFF2-40B4-BE49-F238E27FC236}">
                <a16:creationId xmlns:a16="http://schemas.microsoft.com/office/drawing/2014/main" id="{942A0D76-9766-4445-91A1-5C7E44869D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41626" y="3275014"/>
            <a:ext cx="8572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-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36210" name="Rectangle 252">
            <a:extLst>
              <a:ext uri="{FF2B5EF4-FFF2-40B4-BE49-F238E27FC236}">
                <a16:creationId xmlns:a16="http://schemas.microsoft.com/office/drawing/2014/main" id="{3F646F77-C1A2-C541-BDD5-9E6B3AF685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67013" y="3268664"/>
            <a:ext cx="8496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(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36211" name="Rectangle 253">
            <a:extLst>
              <a:ext uri="{FF2B5EF4-FFF2-40B4-BE49-F238E27FC236}">
                <a16:creationId xmlns:a16="http://schemas.microsoft.com/office/drawing/2014/main" id="{7971651C-BAD0-4D48-A995-56C7C17DF3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06738" y="3268664"/>
            <a:ext cx="8496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)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36212" name="Rectangle 255">
            <a:extLst>
              <a:ext uri="{FF2B5EF4-FFF2-40B4-BE49-F238E27FC236}">
                <a16:creationId xmlns:a16="http://schemas.microsoft.com/office/drawing/2014/main" id="{EDFA149A-A823-6B45-8D7D-9A774DA7FF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90801" y="2916238"/>
            <a:ext cx="1428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+</a:t>
            </a:r>
            <a:endParaRPr lang="en-US" altLang="en-US" sz="2000" b="0">
              <a:latin typeface="Times" pitchFamily="2" charset="0"/>
            </a:endParaRPr>
          </a:p>
        </p:txBody>
      </p:sp>
      <p:grpSp>
        <p:nvGrpSpPr>
          <p:cNvPr id="136213" name="Group 21">
            <a:extLst>
              <a:ext uri="{FF2B5EF4-FFF2-40B4-BE49-F238E27FC236}">
                <a16:creationId xmlns:a16="http://schemas.microsoft.com/office/drawing/2014/main" id="{5DE3AC67-E39A-1447-B200-F63DD40D8DC7}"/>
              </a:ext>
            </a:extLst>
          </p:cNvPr>
          <p:cNvGrpSpPr>
            <a:grpSpLocks/>
          </p:cNvGrpSpPr>
          <p:nvPr/>
        </p:nvGrpSpPr>
        <p:grpSpPr bwMode="auto">
          <a:xfrm>
            <a:off x="7086600" y="1143001"/>
            <a:ext cx="2782888" cy="5154613"/>
            <a:chOff x="16274" y="1290719"/>
            <a:chExt cx="2782974" cy="5154721"/>
          </a:xfrm>
        </p:grpSpPr>
        <p:pic>
          <p:nvPicPr>
            <p:cNvPr id="136220" name="Picture 22" descr="Screen shot 2015-09-30 at 3.23.46 PM.png">
              <a:extLst>
                <a:ext uri="{FF2B5EF4-FFF2-40B4-BE49-F238E27FC236}">
                  <a16:creationId xmlns:a16="http://schemas.microsoft.com/office/drawing/2014/main" id="{FCF642B7-301E-DA48-AB00-28B577EAF267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274" y="1290719"/>
              <a:ext cx="1055043" cy="51547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6221" name="Picture 23" descr="Screen shot 2015-09-30 at 3.24.03 PM.png">
              <a:extLst>
                <a:ext uri="{FF2B5EF4-FFF2-40B4-BE49-F238E27FC236}">
                  <a16:creationId xmlns:a16="http://schemas.microsoft.com/office/drawing/2014/main" id="{90579455-0235-C146-B5D8-4FA169305BAB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62129" y="1299359"/>
              <a:ext cx="1737119" cy="51288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36214" name="Rectangle 3">
            <a:extLst>
              <a:ext uri="{FF2B5EF4-FFF2-40B4-BE49-F238E27FC236}">
                <a16:creationId xmlns:a16="http://schemas.microsoft.com/office/drawing/2014/main" id="{8A70C9F6-8A97-CB47-A499-DC7FAF8B7E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24725" y="4616450"/>
            <a:ext cx="1905000" cy="260350"/>
          </a:xfrm>
          <a:prstGeom prst="rect">
            <a:avLst/>
          </a:prstGeom>
          <a:solidFill>
            <a:srgbClr val="FF0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36215" name="Rectangle 3">
            <a:extLst>
              <a:ext uri="{FF2B5EF4-FFF2-40B4-BE49-F238E27FC236}">
                <a16:creationId xmlns:a16="http://schemas.microsoft.com/office/drawing/2014/main" id="{5A48954B-63A5-1B46-B8F2-03DD739BA0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21550" y="3308351"/>
            <a:ext cx="1905000" cy="258763"/>
          </a:xfrm>
          <a:prstGeom prst="rect">
            <a:avLst/>
          </a:prstGeom>
          <a:solidFill>
            <a:srgbClr val="008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36216" name="Rectangle 3">
            <a:extLst>
              <a:ext uri="{FF2B5EF4-FFF2-40B4-BE49-F238E27FC236}">
                <a16:creationId xmlns:a16="http://schemas.microsoft.com/office/drawing/2014/main" id="{1900687C-3F7F-7F4D-AFDD-9ED0397B85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37425" y="5114925"/>
            <a:ext cx="1905000" cy="260350"/>
          </a:xfrm>
          <a:prstGeom prst="rect">
            <a:avLst/>
          </a:prstGeom>
          <a:solidFill>
            <a:srgbClr val="3366FF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36217" name="Rectangle 3">
            <a:extLst>
              <a:ext uri="{FF2B5EF4-FFF2-40B4-BE49-F238E27FC236}">
                <a16:creationId xmlns:a16="http://schemas.microsoft.com/office/drawing/2014/main" id="{8762F1AB-C8BA-424D-BE16-7AF895B6BE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60800" y="2994025"/>
            <a:ext cx="762000" cy="209550"/>
          </a:xfrm>
          <a:prstGeom prst="rect">
            <a:avLst/>
          </a:prstGeom>
          <a:solidFill>
            <a:srgbClr val="008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36218" name="Rectangle 3">
            <a:extLst>
              <a:ext uri="{FF2B5EF4-FFF2-40B4-BE49-F238E27FC236}">
                <a16:creationId xmlns:a16="http://schemas.microsoft.com/office/drawing/2014/main" id="{44BBA5DB-A77B-6848-AC5C-99A82CF719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63975" y="2716213"/>
            <a:ext cx="762000" cy="228600"/>
          </a:xfrm>
          <a:prstGeom prst="rect">
            <a:avLst/>
          </a:prstGeom>
          <a:solidFill>
            <a:srgbClr val="FF0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36219" name="Rectangle 3">
            <a:extLst>
              <a:ext uri="{FF2B5EF4-FFF2-40B4-BE49-F238E27FC236}">
                <a16:creationId xmlns:a16="http://schemas.microsoft.com/office/drawing/2014/main" id="{2A7B9809-6C95-8647-8C55-76D1534013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67150" y="3341689"/>
            <a:ext cx="762000" cy="211137"/>
          </a:xfrm>
          <a:prstGeom prst="rect">
            <a:avLst/>
          </a:prstGeom>
          <a:solidFill>
            <a:srgbClr val="3366FF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</p:spTree>
  </p:cSld>
  <p:clrMapOvr>
    <a:masterClrMapping/>
  </p:clrMapOvr>
  <p:transition/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217" name="Title 1">
            <a:extLst>
              <a:ext uri="{FF2B5EF4-FFF2-40B4-BE49-F238E27FC236}">
                <a16:creationId xmlns:a16="http://schemas.microsoft.com/office/drawing/2014/main" id="{4F674793-81EC-AD4B-AEC5-EA598D5FD858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>
                <a:solidFill>
                  <a:schemeClr val="tx2"/>
                </a:solidFill>
              </a:rPr>
              <a:t>C) Example of 1’s complement addition</a:t>
            </a:r>
            <a:endParaRPr lang="en-US" altLang="en-US" sz="3200"/>
          </a:p>
        </p:txBody>
      </p:sp>
      <p:grpSp>
        <p:nvGrpSpPr>
          <p:cNvPr id="137218" name="Group 21">
            <a:extLst>
              <a:ext uri="{FF2B5EF4-FFF2-40B4-BE49-F238E27FC236}">
                <a16:creationId xmlns:a16="http://schemas.microsoft.com/office/drawing/2014/main" id="{892A59D2-65BC-E341-81DE-F50E3592C92E}"/>
              </a:ext>
            </a:extLst>
          </p:cNvPr>
          <p:cNvGrpSpPr>
            <a:grpSpLocks/>
          </p:cNvGrpSpPr>
          <p:nvPr/>
        </p:nvGrpSpPr>
        <p:grpSpPr bwMode="auto">
          <a:xfrm>
            <a:off x="7086600" y="1143001"/>
            <a:ext cx="2782888" cy="5154613"/>
            <a:chOff x="16274" y="1290719"/>
            <a:chExt cx="2782974" cy="5154721"/>
          </a:xfrm>
        </p:grpSpPr>
        <p:pic>
          <p:nvPicPr>
            <p:cNvPr id="137240" name="Picture 22" descr="Screen shot 2015-09-30 at 3.23.46 PM.png">
              <a:extLst>
                <a:ext uri="{FF2B5EF4-FFF2-40B4-BE49-F238E27FC236}">
                  <a16:creationId xmlns:a16="http://schemas.microsoft.com/office/drawing/2014/main" id="{D28D60A9-78A0-DC43-85E3-B84F450D0E48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274" y="1290719"/>
              <a:ext cx="1055043" cy="51547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7241" name="Picture 23" descr="Screen shot 2015-09-30 at 3.24.03 PM.png">
              <a:extLst>
                <a:ext uri="{FF2B5EF4-FFF2-40B4-BE49-F238E27FC236}">
                  <a16:creationId xmlns:a16="http://schemas.microsoft.com/office/drawing/2014/main" id="{348242AC-1EED-BC4C-A23D-E0A100DFF373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62129" y="1299359"/>
              <a:ext cx="1737119" cy="51288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37219" name="Rectangle 190">
            <a:extLst>
              <a:ext uri="{FF2B5EF4-FFF2-40B4-BE49-F238E27FC236}">
                <a16:creationId xmlns:a16="http://schemas.microsoft.com/office/drawing/2014/main" id="{6A36C098-9161-FB4A-A322-2FADCEFE7A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00464" y="2906713"/>
            <a:ext cx="1428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+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37220" name="Rectangle 195">
            <a:extLst>
              <a:ext uri="{FF2B5EF4-FFF2-40B4-BE49-F238E27FC236}">
                <a16:creationId xmlns:a16="http://schemas.microsoft.com/office/drawing/2014/main" id="{D30990AB-9057-6E4B-AC87-3C2A518C3B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02075" y="3267075"/>
            <a:ext cx="6985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0 0 1 0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37221" name="Rectangle 196">
            <a:extLst>
              <a:ext uri="{FF2B5EF4-FFF2-40B4-BE49-F238E27FC236}">
                <a16:creationId xmlns:a16="http://schemas.microsoft.com/office/drawing/2014/main" id="{C6B3C98F-2A35-5D4F-8B62-2AE43F19B8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02075" y="2674938"/>
            <a:ext cx="6985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0 1 0 1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37222" name="Line 197">
            <a:extLst>
              <a:ext uri="{FF2B5EF4-FFF2-40B4-BE49-F238E27FC236}">
                <a16:creationId xmlns:a16="http://schemas.microsoft.com/office/drawing/2014/main" id="{812DE1D5-A9C1-5745-940D-C943843AC10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825875" y="3268664"/>
            <a:ext cx="768350" cy="15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37223" name="Rectangle 198">
            <a:extLst>
              <a:ext uri="{FF2B5EF4-FFF2-40B4-BE49-F238E27FC236}">
                <a16:creationId xmlns:a16="http://schemas.microsoft.com/office/drawing/2014/main" id="{842A23B9-2756-5644-A9D3-7525DCA4A9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02075" y="2908300"/>
            <a:ext cx="6985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1 1 0 1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37224" name="Rectangle 200">
            <a:extLst>
              <a:ext uri="{FF2B5EF4-FFF2-40B4-BE49-F238E27FC236}">
                <a16:creationId xmlns:a16="http://schemas.microsoft.com/office/drawing/2014/main" id="{71B968EA-A804-7C47-981F-28EDAA381A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14750" y="3267075"/>
            <a:ext cx="1270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1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37225" name="Line 254">
            <a:extLst>
              <a:ext uri="{FF2B5EF4-FFF2-40B4-BE49-F238E27FC236}">
                <a16:creationId xmlns:a16="http://schemas.microsoft.com/office/drawing/2014/main" id="{44032F41-5935-604D-81B1-E59ED679F0D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600326" y="3268664"/>
            <a:ext cx="601663" cy="15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37226" name="Rectangle 256">
            <a:extLst>
              <a:ext uri="{FF2B5EF4-FFF2-40B4-BE49-F238E27FC236}">
                <a16:creationId xmlns:a16="http://schemas.microsoft.com/office/drawing/2014/main" id="{C7DAB0F4-D855-6A46-8C22-CA7AD62148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4025" y="2673350"/>
            <a:ext cx="1270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5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37227" name="Rectangle 257">
            <a:extLst>
              <a:ext uri="{FF2B5EF4-FFF2-40B4-BE49-F238E27FC236}">
                <a16:creationId xmlns:a16="http://schemas.microsoft.com/office/drawing/2014/main" id="{E866F85C-612F-1348-B4C2-0EFF286A62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41626" y="2673350"/>
            <a:ext cx="1428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+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37228" name="Rectangle 258">
            <a:extLst>
              <a:ext uri="{FF2B5EF4-FFF2-40B4-BE49-F238E27FC236}">
                <a16:creationId xmlns:a16="http://schemas.microsoft.com/office/drawing/2014/main" id="{B5B4BDF2-D21E-5F41-B86B-44F8E03796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67013" y="2667001"/>
            <a:ext cx="8496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(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37229" name="Rectangle 259">
            <a:extLst>
              <a:ext uri="{FF2B5EF4-FFF2-40B4-BE49-F238E27FC236}">
                <a16:creationId xmlns:a16="http://schemas.microsoft.com/office/drawing/2014/main" id="{E7FA04E8-E7B0-3342-8E6D-C006749080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06738" y="2667001"/>
            <a:ext cx="8496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)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37230" name="Rectangle 260">
            <a:extLst>
              <a:ext uri="{FF2B5EF4-FFF2-40B4-BE49-F238E27FC236}">
                <a16:creationId xmlns:a16="http://schemas.microsoft.com/office/drawing/2014/main" id="{CB0F77A4-B14C-6648-8F6C-D290303DD5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4025" y="3265488"/>
            <a:ext cx="1270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3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37231" name="Rectangle 261">
            <a:extLst>
              <a:ext uri="{FF2B5EF4-FFF2-40B4-BE49-F238E27FC236}">
                <a16:creationId xmlns:a16="http://schemas.microsoft.com/office/drawing/2014/main" id="{145EF8C6-4589-E14F-80AC-011F8BAFB0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41626" y="3265488"/>
            <a:ext cx="1428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+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37232" name="Rectangle 262">
            <a:extLst>
              <a:ext uri="{FF2B5EF4-FFF2-40B4-BE49-F238E27FC236}">
                <a16:creationId xmlns:a16="http://schemas.microsoft.com/office/drawing/2014/main" id="{7250277B-8786-C648-880F-7B126011E6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67013" y="3259139"/>
            <a:ext cx="8496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(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37233" name="Rectangle 263">
            <a:extLst>
              <a:ext uri="{FF2B5EF4-FFF2-40B4-BE49-F238E27FC236}">
                <a16:creationId xmlns:a16="http://schemas.microsoft.com/office/drawing/2014/main" id="{0A3E5D28-1DAE-8A45-85AA-BB1E35BE92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06738" y="3259139"/>
            <a:ext cx="8496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)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37234" name="Rectangle 264">
            <a:extLst>
              <a:ext uri="{FF2B5EF4-FFF2-40B4-BE49-F238E27FC236}">
                <a16:creationId xmlns:a16="http://schemas.microsoft.com/office/drawing/2014/main" id="{EF6E7A37-82E2-8D4B-AC83-9E574ED51C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90801" y="2906713"/>
            <a:ext cx="1428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+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37235" name="Rectangle 265">
            <a:extLst>
              <a:ext uri="{FF2B5EF4-FFF2-40B4-BE49-F238E27FC236}">
                <a16:creationId xmlns:a16="http://schemas.microsoft.com/office/drawing/2014/main" id="{3CEB136A-D6D8-A74F-A2F1-0E403FA362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0850" y="2908300"/>
            <a:ext cx="1270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2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37236" name="Rectangle 266">
            <a:extLst>
              <a:ext uri="{FF2B5EF4-FFF2-40B4-BE49-F238E27FC236}">
                <a16:creationId xmlns:a16="http://schemas.microsoft.com/office/drawing/2014/main" id="{CDFE14C0-FEEB-BD41-B5C4-9313908A4C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44800" y="2908300"/>
            <a:ext cx="1270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–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37237" name="Rectangle 267">
            <a:extLst>
              <a:ext uri="{FF2B5EF4-FFF2-40B4-BE49-F238E27FC236}">
                <a16:creationId xmlns:a16="http://schemas.microsoft.com/office/drawing/2014/main" id="{DC7980B6-9749-9746-8CFD-EDC6558CF8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59075" y="2908301"/>
            <a:ext cx="88900" cy="32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1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37238" name="Rectangle 268">
            <a:extLst>
              <a:ext uri="{FF2B5EF4-FFF2-40B4-BE49-F238E27FC236}">
                <a16:creationId xmlns:a16="http://schemas.microsoft.com/office/drawing/2014/main" id="{597FC73A-10BA-2D41-9F35-7BD9B8D854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01975" y="2908301"/>
            <a:ext cx="88900" cy="32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1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37239" name="TextBox 125">
            <a:extLst>
              <a:ext uri="{FF2B5EF4-FFF2-40B4-BE49-F238E27FC236}">
                <a16:creationId xmlns:a16="http://schemas.microsoft.com/office/drawing/2014/main" id="{2749BA21-9F1C-A743-A5CB-BD64BAC868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01713" y="6457951"/>
            <a:ext cx="24638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itchFamily="2" charset="0"/>
              </a:rPr>
              <a:t>[ Figure 3.8 from the textbook ]</a:t>
            </a:r>
          </a:p>
        </p:txBody>
      </p:sp>
    </p:spTree>
  </p:cSld>
  <p:clrMapOvr>
    <a:masterClrMapping/>
  </p:clrMapOvr>
  <p:transition/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241" name="Title 1">
            <a:extLst>
              <a:ext uri="{FF2B5EF4-FFF2-40B4-BE49-F238E27FC236}">
                <a16:creationId xmlns:a16="http://schemas.microsoft.com/office/drawing/2014/main" id="{82A2401C-A96B-9940-8C5A-6ADD3088F46C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>
                <a:solidFill>
                  <a:schemeClr val="tx2"/>
                </a:solidFill>
              </a:rPr>
              <a:t>C) Example of 1’s complement addition</a:t>
            </a:r>
            <a:endParaRPr lang="en-US" altLang="en-US" sz="3200"/>
          </a:p>
        </p:txBody>
      </p:sp>
      <p:grpSp>
        <p:nvGrpSpPr>
          <p:cNvPr id="138242" name="Group 21">
            <a:extLst>
              <a:ext uri="{FF2B5EF4-FFF2-40B4-BE49-F238E27FC236}">
                <a16:creationId xmlns:a16="http://schemas.microsoft.com/office/drawing/2014/main" id="{09A0B894-D796-4441-816B-52E9A4814F28}"/>
              </a:ext>
            </a:extLst>
          </p:cNvPr>
          <p:cNvGrpSpPr>
            <a:grpSpLocks/>
          </p:cNvGrpSpPr>
          <p:nvPr/>
        </p:nvGrpSpPr>
        <p:grpSpPr bwMode="auto">
          <a:xfrm>
            <a:off x="7086600" y="1143001"/>
            <a:ext cx="2782888" cy="5154613"/>
            <a:chOff x="16274" y="1290719"/>
            <a:chExt cx="2782974" cy="5154721"/>
          </a:xfrm>
        </p:grpSpPr>
        <p:pic>
          <p:nvPicPr>
            <p:cNvPr id="138269" name="Picture 22" descr="Screen shot 2015-09-30 at 3.23.46 PM.png">
              <a:extLst>
                <a:ext uri="{FF2B5EF4-FFF2-40B4-BE49-F238E27FC236}">
                  <a16:creationId xmlns:a16="http://schemas.microsoft.com/office/drawing/2014/main" id="{DC81BC77-112B-444D-A732-121DE3B0836B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274" y="1290719"/>
              <a:ext cx="1055043" cy="51547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8270" name="Picture 23" descr="Screen shot 2015-09-30 at 3.24.03 PM.png">
              <a:extLst>
                <a:ext uri="{FF2B5EF4-FFF2-40B4-BE49-F238E27FC236}">
                  <a16:creationId xmlns:a16="http://schemas.microsoft.com/office/drawing/2014/main" id="{C7C275BD-5F08-5F42-82D7-C2AED6F6074D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62129" y="1299359"/>
              <a:ext cx="1737119" cy="51288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38243" name="Rectangle 3">
            <a:extLst>
              <a:ext uri="{FF2B5EF4-FFF2-40B4-BE49-F238E27FC236}">
                <a16:creationId xmlns:a16="http://schemas.microsoft.com/office/drawing/2014/main" id="{F4CE0CAB-BE5A-7141-B0CF-968E106D71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24725" y="2543175"/>
            <a:ext cx="1905000" cy="260350"/>
          </a:xfrm>
          <a:prstGeom prst="rect">
            <a:avLst/>
          </a:prstGeom>
          <a:solidFill>
            <a:srgbClr val="FF0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38244" name="Rectangle 3">
            <a:extLst>
              <a:ext uri="{FF2B5EF4-FFF2-40B4-BE49-F238E27FC236}">
                <a16:creationId xmlns:a16="http://schemas.microsoft.com/office/drawing/2014/main" id="{C3BEBFCB-32D7-8A48-B4BD-9F96B26628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21550" y="5378450"/>
            <a:ext cx="1905000" cy="260350"/>
          </a:xfrm>
          <a:prstGeom prst="rect">
            <a:avLst/>
          </a:prstGeom>
          <a:solidFill>
            <a:srgbClr val="008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38245" name="Rectangle 3">
            <a:extLst>
              <a:ext uri="{FF2B5EF4-FFF2-40B4-BE49-F238E27FC236}">
                <a16:creationId xmlns:a16="http://schemas.microsoft.com/office/drawing/2014/main" id="{EEF7E34D-FC2A-B648-8C17-6786B7C99F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37425" y="3305175"/>
            <a:ext cx="1905000" cy="260350"/>
          </a:xfrm>
          <a:prstGeom prst="rect">
            <a:avLst/>
          </a:prstGeom>
          <a:solidFill>
            <a:srgbClr val="3366FF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38246" name="Rectangle 3">
            <a:extLst>
              <a:ext uri="{FF2B5EF4-FFF2-40B4-BE49-F238E27FC236}">
                <a16:creationId xmlns:a16="http://schemas.microsoft.com/office/drawing/2014/main" id="{FAF53675-EA58-AE43-B200-6C8FFCBE14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60800" y="2994025"/>
            <a:ext cx="762000" cy="209550"/>
          </a:xfrm>
          <a:prstGeom prst="rect">
            <a:avLst/>
          </a:prstGeom>
          <a:solidFill>
            <a:srgbClr val="008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38247" name="Rectangle 3">
            <a:extLst>
              <a:ext uri="{FF2B5EF4-FFF2-40B4-BE49-F238E27FC236}">
                <a16:creationId xmlns:a16="http://schemas.microsoft.com/office/drawing/2014/main" id="{71CEAC8E-89B0-C24F-8CC7-534BAAC4AA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63975" y="2716213"/>
            <a:ext cx="762000" cy="228600"/>
          </a:xfrm>
          <a:prstGeom prst="rect">
            <a:avLst/>
          </a:prstGeom>
          <a:solidFill>
            <a:srgbClr val="FF0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38248" name="Rectangle 3">
            <a:extLst>
              <a:ext uri="{FF2B5EF4-FFF2-40B4-BE49-F238E27FC236}">
                <a16:creationId xmlns:a16="http://schemas.microsoft.com/office/drawing/2014/main" id="{FF7D0E04-4870-9642-B8EF-7D9FB2E98E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67150" y="3341689"/>
            <a:ext cx="762000" cy="211137"/>
          </a:xfrm>
          <a:prstGeom prst="rect">
            <a:avLst/>
          </a:prstGeom>
          <a:solidFill>
            <a:srgbClr val="3366FF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38249" name="Rectangle 190">
            <a:extLst>
              <a:ext uri="{FF2B5EF4-FFF2-40B4-BE49-F238E27FC236}">
                <a16:creationId xmlns:a16="http://schemas.microsoft.com/office/drawing/2014/main" id="{525C600D-EC52-CA40-9FCC-940A1CCC78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00464" y="2906713"/>
            <a:ext cx="1428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+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38250" name="Rectangle 195">
            <a:extLst>
              <a:ext uri="{FF2B5EF4-FFF2-40B4-BE49-F238E27FC236}">
                <a16:creationId xmlns:a16="http://schemas.microsoft.com/office/drawing/2014/main" id="{2A5D161F-1949-F94C-8BD6-5BC1A3787B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02075" y="3267075"/>
            <a:ext cx="6985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0 0 1 0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38251" name="Rectangle 196">
            <a:extLst>
              <a:ext uri="{FF2B5EF4-FFF2-40B4-BE49-F238E27FC236}">
                <a16:creationId xmlns:a16="http://schemas.microsoft.com/office/drawing/2014/main" id="{3A1EBD7D-896B-3D44-9773-33C18610D9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02075" y="2674938"/>
            <a:ext cx="6985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0 1 0 1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38252" name="Line 197">
            <a:extLst>
              <a:ext uri="{FF2B5EF4-FFF2-40B4-BE49-F238E27FC236}">
                <a16:creationId xmlns:a16="http://schemas.microsoft.com/office/drawing/2014/main" id="{CC935994-7D0C-204B-8BCE-D76D7C0E73E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825875" y="3268664"/>
            <a:ext cx="768350" cy="15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38253" name="Rectangle 198">
            <a:extLst>
              <a:ext uri="{FF2B5EF4-FFF2-40B4-BE49-F238E27FC236}">
                <a16:creationId xmlns:a16="http://schemas.microsoft.com/office/drawing/2014/main" id="{968B1CDE-2C1D-CF4E-9F93-20B1316584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02075" y="2908300"/>
            <a:ext cx="6985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1 1 0 1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38254" name="Rectangle 200">
            <a:extLst>
              <a:ext uri="{FF2B5EF4-FFF2-40B4-BE49-F238E27FC236}">
                <a16:creationId xmlns:a16="http://schemas.microsoft.com/office/drawing/2014/main" id="{FC4094CB-1D65-654A-B268-DE3F66A6F5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14750" y="3267075"/>
            <a:ext cx="1270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1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38255" name="Line 254">
            <a:extLst>
              <a:ext uri="{FF2B5EF4-FFF2-40B4-BE49-F238E27FC236}">
                <a16:creationId xmlns:a16="http://schemas.microsoft.com/office/drawing/2014/main" id="{914D25EB-807E-4F4E-8007-9DCF731EB28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600326" y="3268664"/>
            <a:ext cx="601663" cy="15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38256" name="Rectangle 256">
            <a:extLst>
              <a:ext uri="{FF2B5EF4-FFF2-40B4-BE49-F238E27FC236}">
                <a16:creationId xmlns:a16="http://schemas.microsoft.com/office/drawing/2014/main" id="{354B8DD8-7C52-3246-A0AC-AE70950A97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4025" y="2673350"/>
            <a:ext cx="1270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5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38257" name="Rectangle 257">
            <a:extLst>
              <a:ext uri="{FF2B5EF4-FFF2-40B4-BE49-F238E27FC236}">
                <a16:creationId xmlns:a16="http://schemas.microsoft.com/office/drawing/2014/main" id="{EB444306-F3B9-C645-B9CD-E777CE90E5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41626" y="2673350"/>
            <a:ext cx="1428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+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38258" name="Rectangle 258">
            <a:extLst>
              <a:ext uri="{FF2B5EF4-FFF2-40B4-BE49-F238E27FC236}">
                <a16:creationId xmlns:a16="http://schemas.microsoft.com/office/drawing/2014/main" id="{F7C8071F-5627-D943-95E5-29F4789A58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67013" y="2667001"/>
            <a:ext cx="8496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(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38259" name="Rectangle 259">
            <a:extLst>
              <a:ext uri="{FF2B5EF4-FFF2-40B4-BE49-F238E27FC236}">
                <a16:creationId xmlns:a16="http://schemas.microsoft.com/office/drawing/2014/main" id="{62A793E5-CDC8-8E45-BD28-DECF14AF08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06738" y="2667001"/>
            <a:ext cx="8496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)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38260" name="Rectangle 260">
            <a:extLst>
              <a:ext uri="{FF2B5EF4-FFF2-40B4-BE49-F238E27FC236}">
                <a16:creationId xmlns:a16="http://schemas.microsoft.com/office/drawing/2014/main" id="{C8277EA3-0607-5341-BAA4-03CC9CFA1F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4025" y="3265488"/>
            <a:ext cx="1270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3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38261" name="Rectangle 261">
            <a:extLst>
              <a:ext uri="{FF2B5EF4-FFF2-40B4-BE49-F238E27FC236}">
                <a16:creationId xmlns:a16="http://schemas.microsoft.com/office/drawing/2014/main" id="{B6DE7DE3-A9EA-384B-B000-4F43BA7850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41626" y="3265488"/>
            <a:ext cx="1428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+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38262" name="Rectangle 262">
            <a:extLst>
              <a:ext uri="{FF2B5EF4-FFF2-40B4-BE49-F238E27FC236}">
                <a16:creationId xmlns:a16="http://schemas.microsoft.com/office/drawing/2014/main" id="{32340187-BF1A-6D4A-9CED-1BE423375A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67013" y="3259139"/>
            <a:ext cx="8496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(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38263" name="Rectangle 263">
            <a:extLst>
              <a:ext uri="{FF2B5EF4-FFF2-40B4-BE49-F238E27FC236}">
                <a16:creationId xmlns:a16="http://schemas.microsoft.com/office/drawing/2014/main" id="{1AF3C009-BBC1-A141-8C6C-471366A8B7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06738" y="3259139"/>
            <a:ext cx="8496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)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38264" name="Rectangle 264">
            <a:extLst>
              <a:ext uri="{FF2B5EF4-FFF2-40B4-BE49-F238E27FC236}">
                <a16:creationId xmlns:a16="http://schemas.microsoft.com/office/drawing/2014/main" id="{467873A3-523F-A641-B0B3-D24402C5B6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90801" y="2906713"/>
            <a:ext cx="1428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+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38265" name="Rectangle 265">
            <a:extLst>
              <a:ext uri="{FF2B5EF4-FFF2-40B4-BE49-F238E27FC236}">
                <a16:creationId xmlns:a16="http://schemas.microsoft.com/office/drawing/2014/main" id="{B47098DB-3E59-474F-9513-EE22723C82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0850" y="2908300"/>
            <a:ext cx="1270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2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38266" name="Rectangle 266">
            <a:extLst>
              <a:ext uri="{FF2B5EF4-FFF2-40B4-BE49-F238E27FC236}">
                <a16:creationId xmlns:a16="http://schemas.microsoft.com/office/drawing/2014/main" id="{EA38E146-589E-B14D-B4FF-403B0D8B62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44800" y="2908300"/>
            <a:ext cx="1270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–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38267" name="Rectangle 267">
            <a:extLst>
              <a:ext uri="{FF2B5EF4-FFF2-40B4-BE49-F238E27FC236}">
                <a16:creationId xmlns:a16="http://schemas.microsoft.com/office/drawing/2014/main" id="{E9B3FAB4-2CCF-ED44-A4B1-2589C4E3DC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59075" y="2908301"/>
            <a:ext cx="88900" cy="32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1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38268" name="Rectangle 268">
            <a:extLst>
              <a:ext uri="{FF2B5EF4-FFF2-40B4-BE49-F238E27FC236}">
                <a16:creationId xmlns:a16="http://schemas.microsoft.com/office/drawing/2014/main" id="{9AE66820-47E5-B54D-97F6-32FCDEB149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01975" y="2908301"/>
            <a:ext cx="88900" cy="32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1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sz="2000" b="0">
              <a:latin typeface="Times" pitchFamily="2" charset="0"/>
            </a:endParaRPr>
          </a:p>
        </p:txBody>
      </p:sp>
    </p:spTree>
  </p:cSld>
  <p:clrMapOvr>
    <a:masterClrMapping/>
  </p:clrMapOvr>
  <p:transition/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265" name="Title 1">
            <a:extLst>
              <a:ext uri="{FF2B5EF4-FFF2-40B4-BE49-F238E27FC236}">
                <a16:creationId xmlns:a16="http://schemas.microsoft.com/office/drawing/2014/main" id="{D709C70E-0CC7-9B4F-8079-BC7A361278D8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>
                <a:solidFill>
                  <a:schemeClr val="tx2"/>
                </a:solidFill>
              </a:rPr>
              <a:t>C) Example of 1’s complement addition</a:t>
            </a:r>
            <a:endParaRPr lang="en-US" altLang="en-US" sz="3200"/>
          </a:p>
        </p:txBody>
      </p:sp>
      <p:grpSp>
        <p:nvGrpSpPr>
          <p:cNvPr id="139266" name="Group 21">
            <a:extLst>
              <a:ext uri="{FF2B5EF4-FFF2-40B4-BE49-F238E27FC236}">
                <a16:creationId xmlns:a16="http://schemas.microsoft.com/office/drawing/2014/main" id="{ABCA096A-AF16-6C41-8524-A7C91397B3AC}"/>
              </a:ext>
            </a:extLst>
          </p:cNvPr>
          <p:cNvGrpSpPr>
            <a:grpSpLocks/>
          </p:cNvGrpSpPr>
          <p:nvPr/>
        </p:nvGrpSpPr>
        <p:grpSpPr bwMode="auto">
          <a:xfrm>
            <a:off x="7086600" y="1143001"/>
            <a:ext cx="2782888" cy="5154613"/>
            <a:chOff x="16274" y="1290719"/>
            <a:chExt cx="2782974" cy="5154721"/>
          </a:xfrm>
        </p:grpSpPr>
        <p:pic>
          <p:nvPicPr>
            <p:cNvPr id="139294" name="Picture 22" descr="Screen shot 2015-09-30 at 3.23.46 PM.png">
              <a:extLst>
                <a:ext uri="{FF2B5EF4-FFF2-40B4-BE49-F238E27FC236}">
                  <a16:creationId xmlns:a16="http://schemas.microsoft.com/office/drawing/2014/main" id="{4C536EBE-D071-F944-B9FB-FFD84BF03530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274" y="1290719"/>
              <a:ext cx="1055043" cy="51547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9295" name="Picture 23" descr="Screen shot 2015-09-30 at 3.24.03 PM.png">
              <a:extLst>
                <a:ext uri="{FF2B5EF4-FFF2-40B4-BE49-F238E27FC236}">
                  <a16:creationId xmlns:a16="http://schemas.microsoft.com/office/drawing/2014/main" id="{2C16C274-6354-2943-981A-CE6C6B0402D7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62129" y="1299359"/>
              <a:ext cx="1737119" cy="51288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39267" name="Rectangle 3">
            <a:extLst>
              <a:ext uri="{FF2B5EF4-FFF2-40B4-BE49-F238E27FC236}">
                <a16:creationId xmlns:a16="http://schemas.microsoft.com/office/drawing/2014/main" id="{29E9E9EC-5840-0642-B7F1-4DE86E21B7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24725" y="2543175"/>
            <a:ext cx="1905000" cy="260350"/>
          </a:xfrm>
          <a:prstGeom prst="rect">
            <a:avLst/>
          </a:prstGeom>
          <a:solidFill>
            <a:srgbClr val="FF0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39268" name="Rectangle 3">
            <a:extLst>
              <a:ext uri="{FF2B5EF4-FFF2-40B4-BE49-F238E27FC236}">
                <a16:creationId xmlns:a16="http://schemas.microsoft.com/office/drawing/2014/main" id="{8F642B38-F810-DB49-880B-49E5A7193B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21550" y="5378450"/>
            <a:ext cx="1905000" cy="260350"/>
          </a:xfrm>
          <a:prstGeom prst="rect">
            <a:avLst/>
          </a:prstGeom>
          <a:solidFill>
            <a:srgbClr val="008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39269" name="Rectangle 3">
            <a:extLst>
              <a:ext uri="{FF2B5EF4-FFF2-40B4-BE49-F238E27FC236}">
                <a16:creationId xmlns:a16="http://schemas.microsoft.com/office/drawing/2014/main" id="{B3199EFE-0D14-7341-AD19-0974AA0708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37425" y="3305175"/>
            <a:ext cx="1905000" cy="260350"/>
          </a:xfrm>
          <a:prstGeom prst="rect">
            <a:avLst/>
          </a:prstGeom>
          <a:solidFill>
            <a:srgbClr val="3366FF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39270" name="Rectangle 3">
            <a:extLst>
              <a:ext uri="{FF2B5EF4-FFF2-40B4-BE49-F238E27FC236}">
                <a16:creationId xmlns:a16="http://schemas.microsoft.com/office/drawing/2014/main" id="{CF21B259-443F-2049-AB04-1754C4302D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60800" y="2994025"/>
            <a:ext cx="762000" cy="209550"/>
          </a:xfrm>
          <a:prstGeom prst="rect">
            <a:avLst/>
          </a:prstGeom>
          <a:solidFill>
            <a:srgbClr val="008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39271" name="Rectangle 3">
            <a:extLst>
              <a:ext uri="{FF2B5EF4-FFF2-40B4-BE49-F238E27FC236}">
                <a16:creationId xmlns:a16="http://schemas.microsoft.com/office/drawing/2014/main" id="{8542322F-2998-2B4D-B4A3-A629E67F40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63975" y="2716213"/>
            <a:ext cx="762000" cy="228600"/>
          </a:xfrm>
          <a:prstGeom prst="rect">
            <a:avLst/>
          </a:prstGeom>
          <a:solidFill>
            <a:srgbClr val="FF0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39272" name="Rectangle 3">
            <a:extLst>
              <a:ext uri="{FF2B5EF4-FFF2-40B4-BE49-F238E27FC236}">
                <a16:creationId xmlns:a16="http://schemas.microsoft.com/office/drawing/2014/main" id="{F714D9A0-2557-3F46-8444-87C5B59026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67150" y="3341689"/>
            <a:ext cx="762000" cy="211137"/>
          </a:xfrm>
          <a:prstGeom prst="rect">
            <a:avLst/>
          </a:prstGeom>
          <a:solidFill>
            <a:srgbClr val="3366FF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39273" name="Rectangle 190">
            <a:extLst>
              <a:ext uri="{FF2B5EF4-FFF2-40B4-BE49-F238E27FC236}">
                <a16:creationId xmlns:a16="http://schemas.microsoft.com/office/drawing/2014/main" id="{BAE1FECE-20B8-3843-B217-D0591D0B61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00464" y="2906713"/>
            <a:ext cx="1428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+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39274" name="Rectangle 195">
            <a:extLst>
              <a:ext uri="{FF2B5EF4-FFF2-40B4-BE49-F238E27FC236}">
                <a16:creationId xmlns:a16="http://schemas.microsoft.com/office/drawing/2014/main" id="{625DFACD-B43B-424C-B76A-A49473057E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02075" y="3267075"/>
            <a:ext cx="6985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0 0 1 0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39275" name="Rectangle 196">
            <a:extLst>
              <a:ext uri="{FF2B5EF4-FFF2-40B4-BE49-F238E27FC236}">
                <a16:creationId xmlns:a16="http://schemas.microsoft.com/office/drawing/2014/main" id="{14173218-2458-0C4F-A982-F032584C48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02075" y="2674938"/>
            <a:ext cx="6985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0 1 0 1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39276" name="Line 197">
            <a:extLst>
              <a:ext uri="{FF2B5EF4-FFF2-40B4-BE49-F238E27FC236}">
                <a16:creationId xmlns:a16="http://schemas.microsoft.com/office/drawing/2014/main" id="{1377C405-33A0-5346-8C21-60B33EDA640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825875" y="3268664"/>
            <a:ext cx="768350" cy="15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39277" name="Rectangle 198">
            <a:extLst>
              <a:ext uri="{FF2B5EF4-FFF2-40B4-BE49-F238E27FC236}">
                <a16:creationId xmlns:a16="http://schemas.microsoft.com/office/drawing/2014/main" id="{E5E0B65F-BE2D-6D46-8D29-27417EFFDA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02075" y="2908300"/>
            <a:ext cx="6985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1 1 0 1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39278" name="Rectangle 200">
            <a:extLst>
              <a:ext uri="{FF2B5EF4-FFF2-40B4-BE49-F238E27FC236}">
                <a16:creationId xmlns:a16="http://schemas.microsoft.com/office/drawing/2014/main" id="{F635EADE-54CC-3A42-9FA9-B0DE0E9A1A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14750" y="3267075"/>
            <a:ext cx="1270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1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39279" name="Line 254">
            <a:extLst>
              <a:ext uri="{FF2B5EF4-FFF2-40B4-BE49-F238E27FC236}">
                <a16:creationId xmlns:a16="http://schemas.microsoft.com/office/drawing/2014/main" id="{334D25D1-19E8-5042-9F79-7A80AAAA2D4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600326" y="3268664"/>
            <a:ext cx="601663" cy="15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39280" name="Rectangle 256">
            <a:extLst>
              <a:ext uri="{FF2B5EF4-FFF2-40B4-BE49-F238E27FC236}">
                <a16:creationId xmlns:a16="http://schemas.microsoft.com/office/drawing/2014/main" id="{864A5AEF-86CA-C74E-AE09-E8709C5A61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4025" y="2673350"/>
            <a:ext cx="1270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5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39281" name="Rectangle 257">
            <a:extLst>
              <a:ext uri="{FF2B5EF4-FFF2-40B4-BE49-F238E27FC236}">
                <a16:creationId xmlns:a16="http://schemas.microsoft.com/office/drawing/2014/main" id="{AAE8F021-B73A-114E-99DF-7F9B686E69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41626" y="2673350"/>
            <a:ext cx="1428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+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39282" name="Rectangle 258">
            <a:extLst>
              <a:ext uri="{FF2B5EF4-FFF2-40B4-BE49-F238E27FC236}">
                <a16:creationId xmlns:a16="http://schemas.microsoft.com/office/drawing/2014/main" id="{B3D62F7B-BD6E-D441-86A1-52BAE1976C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67013" y="2667001"/>
            <a:ext cx="8496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(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39283" name="Rectangle 259">
            <a:extLst>
              <a:ext uri="{FF2B5EF4-FFF2-40B4-BE49-F238E27FC236}">
                <a16:creationId xmlns:a16="http://schemas.microsoft.com/office/drawing/2014/main" id="{AC8E7262-176E-D84E-A25E-64C6B3C1CC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06738" y="2667001"/>
            <a:ext cx="8496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)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39284" name="Rectangle 260">
            <a:extLst>
              <a:ext uri="{FF2B5EF4-FFF2-40B4-BE49-F238E27FC236}">
                <a16:creationId xmlns:a16="http://schemas.microsoft.com/office/drawing/2014/main" id="{97C170CD-5E69-1F4D-8367-08DCE5F052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4025" y="3265488"/>
            <a:ext cx="1270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3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39285" name="Rectangle 261">
            <a:extLst>
              <a:ext uri="{FF2B5EF4-FFF2-40B4-BE49-F238E27FC236}">
                <a16:creationId xmlns:a16="http://schemas.microsoft.com/office/drawing/2014/main" id="{B44DDC57-5256-B641-85BA-51BFB96BA9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41626" y="3265488"/>
            <a:ext cx="1428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+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39286" name="Rectangle 262">
            <a:extLst>
              <a:ext uri="{FF2B5EF4-FFF2-40B4-BE49-F238E27FC236}">
                <a16:creationId xmlns:a16="http://schemas.microsoft.com/office/drawing/2014/main" id="{E9B23BB1-7559-A249-88A4-B2DD5D614B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67013" y="3259139"/>
            <a:ext cx="8496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(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39287" name="Rectangle 263">
            <a:extLst>
              <a:ext uri="{FF2B5EF4-FFF2-40B4-BE49-F238E27FC236}">
                <a16:creationId xmlns:a16="http://schemas.microsoft.com/office/drawing/2014/main" id="{6EC9BFE1-6B94-D442-8109-D2E7B7DD41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06738" y="3259139"/>
            <a:ext cx="8496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)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39288" name="Rectangle 264">
            <a:extLst>
              <a:ext uri="{FF2B5EF4-FFF2-40B4-BE49-F238E27FC236}">
                <a16:creationId xmlns:a16="http://schemas.microsoft.com/office/drawing/2014/main" id="{3027BF0A-C5C8-2444-81D3-151D33953E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90801" y="2906713"/>
            <a:ext cx="1428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+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39289" name="Rectangle 265">
            <a:extLst>
              <a:ext uri="{FF2B5EF4-FFF2-40B4-BE49-F238E27FC236}">
                <a16:creationId xmlns:a16="http://schemas.microsoft.com/office/drawing/2014/main" id="{F9B94E0F-3684-8B4E-B65D-917E65408C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0850" y="2908300"/>
            <a:ext cx="1270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2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39290" name="Rectangle 266">
            <a:extLst>
              <a:ext uri="{FF2B5EF4-FFF2-40B4-BE49-F238E27FC236}">
                <a16:creationId xmlns:a16="http://schemas.microsoft.com/office/drawing/2014/main" id="{1C9B68B4-E881-5340-B453-A491359833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44800" y="2908300"/>
            <a:ext cx="1270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–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39291" name="Rectangle 267">
            <a:extLst>
              <a:ext uri="{FF2B5EF4-FFF2-40B4-BE49-F238E27FC236}">
                <a16:creationId xmlns:a16="http://schemas.microsoft.com/office/drawing/2014/main" id="{E0F4EA59-BACA-514A-B361-A32959D410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59075" y="2908301"/>
            <a:ext cx="88900" cy="32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1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39292" name="Rectangle 268">
            <a:extLst>
              <a:ext uri="{FF2B5EF4-FFF2-40B4-BE49-F238E27FC236}">
                <a16:creationId xmlns:a16="http://schemas.microsoft.com/office/drawing/2014/main" id="{64D36F1E-559F-5A4C-8DAF-0287795640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01975" y="2908301"/>
            <a:ext cx="88900" cy="32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1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39293" name="TextBox 1">
            <a:extLst>
              <a:ext uri="{FF2B5EF4-FFF2-40B4-BE49-F238E27FC236}">
                <a16:creationId xmlns:a16="http://schemas.microsoft.com/office/drawing/2014/main" id="{1685BA62-444A-F44F-94D6-1343295B91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78414" y="3200401"/>
            <a:ext cx="1766887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But this is 2!</a:t>
            </a:r>
          </a:p>
        </p:txBody>
      </p:sp>
    </p:spTree>
  </p:cSld>
  <p:clrMapOvr>
    <a:masterClrMapping/>
  </p:clrMapOvr>
  <p:transition/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289" name="Title 1">
            <a:extLst>
              <a:ext uri="{FF2B5EF4-FFF2-40B4-BE49-F238E27FC236}">
                <a16:creationId xmlns:a16="http://schemas.microsoft.com/office/drawing/2014/main" id="{D965A1AB-DD08-DA48-8F4D-5EBAF9C1E813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>
                <a:solidFill>
                  <a:schemeClr val="tx2"/>
                </a:solidFill>
              </a:rPr>
              <a:t>C) Example of 1’s complement addition</a:t>
            </a:r>
            <a:endParaRPr lang="en-US" altLang="en-US" sz="3200"/>
          </a:p>
        </p:txBody>
      </p:sp>
      <p:grpSp>
        <p:nvGrpSpPr>
          <p:cNvPr id="140290" name="Group 21">
            <a:extLst>
              <a:ext uri="{FF2B5EF4-FFF2-40B4-BE49-F238E27FC236}">
                <a16:creationId xmlns:a16="http://schemas.microsoft.com/office/drawing/2014/main" id="{7C21EE3F-D54B-844A-B8C8-AFC1BBF8A8CB}"/>
              </a:ext>
            </a:extLst>
          </p:cNvPr>
          <p:cNvGrpSpPr>
            <a:grpSpLocks/>
          </p:cNvGrpSpPr>
          <p:nvPr/>
        </p:nvGrpSpPr>
        <p:grpSpPr bwMode="auto">
          <a:xfrm>
            <a:off x="7086600" y="1143001"/>
            <a:ext cx="2782888" cy="5154613"/>
            <a:chOff x="16274" y="1290719"/>
            <a:chExt cx="2782974" cy="5154721"/>
          </a:xfrm>
        </p:grpSpPr>
        <p:pic>
          <p:nvPicPr>
            <p:cNvPr id="140321" name="Picture 22" descr="Screen shot 2015-09-30 at 3.23.46 PM.png">
              <a:extLst>
                <a:ext uri="{FF2B5EF4-FFF2-40B4-BE49-F238E27FC236}">
                  <a16:creationId xmlns:a16="http://schemas.microsoft.com/office/drawing/2014/main" id="{F9EFC36E-D103-1549-A404-D16A11D37AC7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274" y="1290719"/>
              <a:ext cx="1055043" cy="51547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0322" name="Picture 23" descr="Screen shot 2015-09-30 at 3.24.03 PM.png">
              <a:extLst>
                <a:ext uri="{FF2B5EF4-FFF2-40B4-BE49-F238E27FC236}">
                  <a16:creationId xmlns:a16="http://schemas.microsoft.com/office/drawing/2014/main" id="{8EC53E3C-6325-8C4C-A155-45B4759AD7B5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62129" y="1299359"/>
              <a:ext cx="1737119" cy="51288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40291" name="Rectangle 190">
            <a:extLst>
              <a:ext uri="{FF2B5EF4-FFF2-40B4-BE49-F238E27FC236}">
                <a16:creationId xmlns:a16="http://schemas.microsoft.com/office/drawing/2014/main" id="{BD291948-EA98-DF40-A5FA-9F1B511C37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00464" y="2906713"/>
            <a:ext cx="1428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+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40292" name="Rectangle 195">
            <a:extLst>
              <a:ext uri="{FF2B5EF4-FFF2-40B4-BE49-F238E27FC236}">
                <a16:creationId xmlns:a16="http://schemas.microsoft.com/office/drawing/2014/main" id="{8CF658BC-3E31-5440-8DC2-4375CC7D96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02075" y="3267075"/>
            <a:ext cx="6985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0 0 1 0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40293" name="Rectangle 196">
            <a:extLst>
              <a:ext uri="{FF2B5EF4-FFF2-40B4-BE49-F238E27FC236}">
                <a16:creationId xmlns:a16="http://schemas.microsoft.com/office/drawing/2014/main" id="{A24ECD47-9908-C541-B33E-F27805425E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02075" y="2674938"/>
            <a:ext cx="6985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0 1 0 1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40294" name="Line 197">
            <a:extLst>
              <a:ext uri="{FF2B5EF4-FFF2-40B4-BE49-F238E27FC236}">
                <a16:creationId xmlns:a16="http://schemas.microsoft.com/office/drawing/2014/main" id="{EDC2B2DF-54E0-1E4A-A598-9BEA4EBBB4C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825875" y="3268664"/>
            <a:ext cx="768350" cy="15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0295" name="Rectangle 198">
            <a:extLst>
              <a:ext uri="{FF2B5EF4-FFF2-40B4-BE49-F238E27FC236}">
                <a16:creationId xmlns:a16="http://schemas.microsoft.com/office/drawing/2014/main" id="{78664419-9A5D-E645-B0F8-A819C375AA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02075" y="2908300"/>
            <a:ext cx="6985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1 1 0 1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40296" name="Rectangle 200">
            <a:extLst>
              <a:ext uri="{FF2B5EF4-FFF2-40B4-BE49-F238E27FC236}">
                <a16:creationId xmlns:a16="http://schemas.microsoft.com/office/drawing/2014/main" id="{D2E78741-247B-7641-B02D-70AA49112B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14750" y="3267075"/>
            <a:ext cx="1270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1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40297" name="Freeform 201">
            <a:extLst>
              <a:ext uri="{FF2B5EF4-FFF2-40B4-BE49-F238E27FC236}">
                <a16:creationId xmlns:a16="http://schemas.microsoft.com/office/drawing/2014/main" id="{206AC6AF-330D-3B4E-94DA-A38EC9D85DC6}"/>
              </a:ext>
            </a:extLst>
          </p:cNvPr>
          <p:cNvSpPr>
            <a:spLocks/>
          </p:cNvSpPr>
          <p:nvPr/>
        </p:nvSpPr>
        <p:spPr bwMode="auto">
          <a:xfrm>
            <a:off x="4048125" y="3768726"/>
            <a:ext cx="165100" cy="60325"/>
          </a:xfrm>
          <a:custGeom>
            <a:avLst/>
            <a:gdLst>
              <a:gd name="T0" fmla="*/ 0 w 627"/>
              <a:gd name="T1" fmla="*/ 2147483646 h 233"/>
              <a:gd name="T2" fmla="*/ 2147483646 w 627"/>
              <a:gd name="T3" fmla="*/ 2147483646 h 233"/>
              <a:gd name="T4" fmla="*/ 0 w 627"/>
              <a:gd name="T5" fmla="*/ 0 h 233"/>
              <a:gd name="T6" fmla="*/ 0 w 627"/>
              <a:gd name="T7" fmla="*/ 2147483646 h 233"/>
              <a:gd name="T8" fmla="*/ 0 w 627"/>
              <a:gd name="T9" fmla="*/ 2147483646 h 23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27"/>
              <a:gd name="T16" fmla="*/ 0 h 233"/>
              <a:gd name="T17" fmla="*/ 627 w 627"/>
              <a:gd name="T18" fmla="*/ 233 h 23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27" h="233">
                <a:moveTo>
                  <a:pt x="0" y="233"/>
                </a:moveTo>
                <a:lnTo>
                  <a:pt x="627" y="77"/>
                </a:lnTo>
                <a:lnTo>
                  <a:pt x="0" y="0"/>
                </a:lnTo>
                <a:lnTo>
                  <a:pt x="0" y="77"/>
                </a:lnTo>
                <a:lnTo>
                  <a:pt x="0" y="233"/>
                </a:lnTo>
                <a:close/>
              </a:path>
            </a:pathLst>
          </a:custGeom>
          <a:solidFill>
            <a:srgbClr val="0000FF"/>
          </a:solidFill>
          <a:ln w="20638">
            <a:solidFill>
              <a:srgbClr val="0000FF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40298" name="Freeform 202">
            <a:extLst>
              <a:ext uri="{FF2B5EF4-FFF2-40B4-BE49-F238E27FC236}">
                <a16:creationId xmlns:a16="http://schemas.microsoft.com/office/drawing/2014/main" id="{D71623C5-29AC-7C4C-A6C2-04C8B2E0D40F}"/>
              </a:ext>
            </a:extLst>
          </p:cNvPr>
          <p:cNvSpPr>
            <a:spLocks/>
          </p:cNvSpPr>
          <p:nvPr/>
        </p:nvSpPr>
        <p:spPr bwMode="auto">
          <a:xfrm>
            <a:off x="3757613" y="3684589"/>
            <a:ext cx="290512" cy="104775"/>
          </a:xfrm>
          <a:custGeom>
            <a:avLst/>
            <a:gdLst>
              <a:gd name="T0" fmla="*/ 2147483646 w 1097"/>
              <a:gd name="T1" fmla="*/ 2147483646 h 391"/>
              <a:gd name="T2" fmla="*/ 0 w 1097"/>
              <a:gd name="T3" fmla="*/ 2147483646 h 391"/>
              <a:gd name="T4" fmla="*/ 0 w 1097"/>
              <a:gd name="T5" fmla="*/ 0 h 391"/>
              <a:gd name="T6" fmla="*/ 0 60000 65536"/>
              <a:gd name="T7" fmla="*/ 0 60000 65536"/>
              <a:gd name="T8" fmla="*/ 0 60000 65536"/>
              <a:gd name="T9" fmla="*/ 0 w 1097"/>
              <a:gd name="T10" fmla="*/ 0 h 391"/>
              <a:gd name="T11" fmla="*/ 1097 w 1097"/>
              <a:gd name="T12" fmla="*/ 391 h 391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097" h="391">
                <a:moveTo>
                  <a:pt x="1097" y="391"/>
                </a:moveTo>
                <a:lnTo>
                  <a:pt x="0" y="391"/>
                </a:lnTo>
                <a:lnTo>
                  <a:pt x="0" y="0"/>
                </a:lnTo>
              </a:path>
            </a:pathLst>
          </a:custGeom>
          <a:noFill/>
          <a:ln w="20638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0299" name="Rectangle 203">
            <a:extLst>
              <a:ext uri="{FF2B5EF4-FFF2-40B4-BE49-F238E27FC236}">
                <a16:creationId xmlns:a16="http://schemas.microsoft.com/office/drawing/2014/main" id="{D8F9D8C1-A8B1-094E-B8A8-859BA6B632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56113" y="3530600"/>
            <a:ext cx="1270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FF"/>
                </a:solidFill>
                <a:latin typeface="Times" pitchFamily="2" charset="0"/>
              </a:rPr>
              <a:t>1</a:t>
            </a:r>
          </a:p>
        </p:txBody>
      </p:sp>
      <p:sp>
        <p:nvSpPr>
          <p:cNvPr id="140300" name="Rectangle 207">
            <a:extLst>
              <a:ext uri="{FF2B5EF4-FFF2-40B4-BE49-F238E27FC236}">
                <a16:creationId xmlns:a16="http://schemas.microsoft.com/office/drawing/2014/main" id="{251E9541-999A-7D4B-9469-C928BDDE34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02075" y="3962400"/>
            <a:ext cx="6985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FF"/>
                </a:solidFill>
                <a:latin typeface="Times" pitchFamily="2" charset="0"/>
              </a:rPr>
              <a:t>0 0 1 1</a:t>
            </a:r>
          </a:p>
        </p:txBody>
      </p:sp>
      <p:sp>
        <p:nvSpPr>
          <p:cNvPr id="140301" name="Line 210">
            <a:extLst>
              <a:ext uri="{FF2B5EF4-FFF2-40B4-BE49-F238E27FC236}">
                <a16:creationId xmlns:a16="http://schemas.microsoft.com/office/drawing/2014/main" id="{0DD08038-75BF-6A4E-AD76-05C6EC40307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787775" y="3911600"/>
            <a:ext cx="768350" cy="1588"/>
          </a:xfrm>
          <a:prstGeom prst="line">
            <a:avLst/>
          </a:prstGeom>
          <a:noFill/>
          <a:ln w="20638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0302" name="Line 254">
            <a:extLst>
              <a:ext uri="{FF2B5EF4-FFF2-40B4-BE49-F238E27FC236}">
                <a16:creationId xmlns:a16="http://schemas.microsoft.com/office/drawing/2014/main" id="{61E3F62C-BA3B-D94B-938C-15C765992E0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600326" y="3268664"/>
            <a:ext cx="601663" cy="15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0303" name="Rectangle 256">
            <a:extLst>
              <a:ext uri="{FF2B5EF4-FFF2-40B4-BE49-F238E27FC236}">
                <a16:creationId xmlns:a16="http://schemas.microsoft.com/office/drawing/2014/main" id="{A3683020-897A-4A41-8E42-37B99EBBCD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4025" y="2673350"/>
            <a:ext cx="1270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5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40304" name="Rectangle 257">
            <a:extLst>
              <a:ext uri="{FF2B5EF4-FFF2-40B4-BE49-F238E27FC236}">
                <a16:creationId xmlns:a16="http://schemas.microsoft.com/office/drawing/2014/main" id="{66EE89B7-63CE-5442-B41F-43134D87AB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41626" y="2673350"/>
            <a:ext cx="1428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+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40305" name="Rectangle 258">
            <a:extLst>
              <a:ext uri="{FF2B5EF4-FFF2-40B4-BE49-F238E27FC236}">
                <a16:creationId xmlns:a16="http://schemas.microsoft.com/office/drawing/2014/main" id="{AF267572-11F2-1D48-BAF5-A9D88FCECA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67013" y="2667001"/>
            <a:ext cx="8496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(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40306" name="Rectangle 259">
            <a:extLst>
              <a:ext uri="{FF2B5EF4-FFF2-40B4-BE49-F238E27FC236}">
                <a16:creationId xmlns:a16="http://schemas.microsoft.com/office/drawing/2014/main" id="{82274054-BB17-0F4D-9DA8-0BC95A0D2D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06738" y="2667001"/>
            <a:ext cx="8496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)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40307" name="Rectangle 260">
            <a:extLst>
              <a:ext uri="{FF2B5EF4-FFF2-40B4-BE49-F238E27FC236}">
                <a16:creationId xmlns:a16="http://schemas.microsoft.com/office/drawing/2014/main" id="{D9C19650-1B9F-DF4C-ACC3-56F16F3412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4025" y="3265488"/>
            <a:ext cx="1270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3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40308" name="Rectangle 261">
            <a:extLst>
              <a:ext uri="{FF2B5EF4-FFF2-40B4-BE49-F238E27FC236}">
                <a16:creationId xmlns:a16="http://schemas.microsoft.com/office/drawing/2014/main" id="{B1963EAA-1CC7-8E45-9009-9455B890C8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41626" y="3265488"/>
            <a:ext cx="1428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+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40309" name="Rectangle 262">
            <a:extLst>
              <a:ext uri="{FF2B5EF4-FFF2-40B4-BE49-F238E27FC236}">
                <a16:creationId xmlns:a16="http://schemas.microsoft.com/office/drawing/2014/main" id="{D68C9777-3A1A-7D4F-92C4-9F1CE83BB4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67013" y="3259139"/>
            <a:ext cx="8496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(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40310" name="Rectangle 263">
            <a:extLst>
              <a:ext uri="{FF2B5EF4-FFF2-40B4-BE49-F238E27FC236}">
                <a16:creationId xmlns:a16="http://schemas.microsoft.com/office/drawing/2014/main" id="{8B767FA4-EBE5-654B-A545-1CDD826A43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06738" y="3259139"/>
            <a:ext cx="8496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)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40311" name="Rectangle 264">
            <a:extLst>
              <a:ext uri="{FF2B5EF4-FFF2-40B4-BE49-F238E27FC236}">
                <a16:creationId xmlns:a16="http://schemas.microsoft.com/office/drawing/2014/main" id="{BE56450C-8899-D64B-A527-CA3C138804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90801" y="2906713"/>
            <a:ext cx="1428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+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40312" name="Rectangle 265">
            <a:extLst>
              <a:ext uri="{FF2B5EF4-FFF2-40B4-BE49-F238E27FC236}">
                <a16:creationId xmlns:a16="http://schemas.microsoft.com/office/drawing/2014/main" id="{DFD4DFD7-F504-6841-89B5-656D026880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0850" y="2908300"/>
            <a:ext cx="1270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2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40313" name="Rectangle 266">
            <a:extLst>
              <a:ext uri="{FF2B5EF4-FFF2-40B4-BE49-F238E27FC236}">
                <a16:creationId xmlns:a16="http://schemas.microsoft.com/office/drawing/2014/main" id="{496AEE5D-D19F-C54E-988B-BB3BBFF4AD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44800" y="2908300"/>
            <a:ext cx="1270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–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40314" name="Rectangle 267">
            <a:extLst>
              <a:ext uri="{FF2B5EF4-FFF2-40B4-BE49-F238E27FC236}">
                <a16:creationId xmlns:a16="http://schemas.microsoft.com/office/drawing/2014/main" id="{A8CABFF4-F3AC-9F4E-96B3-B153ED7C01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59075" y="2908301"/>
            <a:ext cx="88900" cy="32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1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40315" name="Rectangle 268">
            <a:extLst>
              <a:ext uri="{FF2B5EF4-FFF2-40B4-BE49-F238E27FC236}">
                <a16:creationId xmlns:a16="http://schemas.microsoft.com/office/drawing/2014/main" id="{2AB99E2D-175A-3E45-861C-2577B9AB6C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01975" y="2908301"/>
            <a:ext cx="88900" cy="32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1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sz="2000" b="0">
              <a:latin typeface="Times" pitchFamily="2" charset="0"/>
            </a:endParaRPr>
          </a:p>
        </p:txBody>
      </p:sp>
      <p:grpSp>
        <p:nvGrpSpPr>
          <p:cNvPr id="140316" name="Group 273">
            <a:extLst>
              <a:ext uri="{FF2B5EF4-FFF2-40B4-BE49-F238E27FC236}">
                <a16:creationId xmlns:a16="http://schemas.microsoft.com/office/drawing/2014/main" id="{F9E1FDCE-2F2C-EC43-9FD9-E755FF0151DF}"/>
              </a:ext>
            </a:extLst>
          </p:cNvPr>
          <p:cNvGrpSpPr>
            <a:grpSpLocks/>
          </p:cNvGrpSpPr>
          <p:nvPr/>
        </p:nvGrpSpPr>
        <p:grpSpPr bwMode="auto">
          <a:xfrm>
            <a:off x="3673476" y="3602038"/>
            <a:ext cx="169863" cy="82550"/>
            <a:chOff x="2102" y="2461"/>
            <a:chExt cx="107" cy="52"/>
          </a:xfrm>
        </p:grpSpPr>
        <p:sp>
          <p:nvSpPr>
            <p:cNvPr id="140318" name="Line 270">
              <a:extLst>
                <a:ext uri="{FF2B5EF4-FFF2-40B4-BE49-F238E27FC236}">
                  <a16:creationId xmlns:a16="http://schemas.microsoft.com/office/drawing/2014/main" id="{C4CE4616-B1CD-F849-9FA5-E45294F06DE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02" y="2461"/>
              <a:ext cx="0" cy="52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0319" name="Line 271">
              <a:extLst>
                <a:ext uri="{FF2B5EF4-FFF2-40B4-BE49-F238E27FC236}">
                  <a16:creationId xmlns:a16="http://schemas.microsoft.com/office/drawing/2014/main" id="{57599046-9E41-2342-B585-A6DFD17914F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02" y="2513"/>
              <a:ext cx="107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0320" name="Line 272">
              <a:extLst>
                <a:ext uri="{FF2B5EF4-FFF2-40B4-BE49-F238E27FC236}">
                  <a16:creationId xmlns:a16="http://schemas.microsoft.com/office/drawing/2014/main" id="{B2D36A5E-9BD2-2E42-BB2E-929C4CC0CAE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09" y="2461"/>
              <a:ext cx="0" cy="52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sp>
        <p:nvSpPr>
          <p:cNvPr id="140317" name="TextBox 64">
            <a:extLst>
              <a:ext uri="{FF2B5EF4-FFF2-40B4-BE49-F238E27FC236}">
                <a16:creationId xmlns:a16="http://schemas.microsoft.com/office/drawing/2014/main" id="{E1BC3D48-55CC-8B44-A606-0B7F5E78C2D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43138" y="5029201"/>
            <a:ext cx="3987800" cy="830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We need to perform one 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more addition to get the result.</a:t>
            </a:r>
          </a:p>
        </p:txBody>
      </p:sp>
    </p:spTree>
  </p:cSld>
  <p:clrMapOvr>
    <a:masterClrMapping/>
  </p:clrMapOvr>
  <p:transition/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313" name="Rectangle 195">
            <a:extLst>
              <a:ext uri="{FF2B5EF4-FFF2-40B4-BE49-F238E27FC236}">
                <a16:creationId xmlns:a16="http://schemas.microsoft.com/office/drawing/2014/main" id="{5FD501D3-E22B-DD4B-9A94-0E93007FA7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02075" y="3267075"/>
            <a:ext cx="6985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0 0 1 0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41314" name="Title 1">
            <a:extLst>
              <a:ext uri="{FF2B5EF4-FFF2-40B4-BE49-F238E27FC236}">
                <a16:creationId xmlns:a16="http://schemas.microsoft.com/office/drawing/2014/main" id="{9B388E99-4004-8443-A28D-FEFFFFC65A36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>
                <a:solidFill>
                  <a:schemeClr val="tx2"/>
                </a:solidFill>
              </a:rPr>
              <a:t>C) Example of 1’s complement addition</a:t>
            </a:r>
            <a:endParaRPr lang="en-US" altLang="en-US" sz="3200"/>
          </a:p>
        </p:txBody>
      </p:sp>
      <p:grpSp>
        <p:nvGrpSpPr>
          <p:cNvPr id="141315" name="Group 21">
            <a:extLst>
              <a:ext uri="{FF2B5EF4-FFF2-40B4-BE49-F238E27FC236}">
                <a16:creationId xmlns:a16="http://schemas.microsoft.com/office/drawing/2014/main" id="{3208EE42-CBF5-F243-9AD1-6391F7FC3539}"/>
              </a:ext>
            </a:extLst>
          </p:cNvPr>
          <p:cNvGrpSpPr>
            <a:grpSpLocks/>
          </p:cNvGrpSpPr>
          <p:nvPr/>
        </p:nvGrpSpPr>
        <p:grpSpPr bwMode="auto">
          <a:xfrm>
            <a:off x="7086600" y="1143001"/>
            <a:ext cx="2782888" cy="5154613"/>
            <a:chOff x="16274" y="1290719"/>
            <a:chExt cx="2782974" cy="5154721"/>
          </a:xfrm>
        </p:grpSpPr>
        <p:pic>
          <p:nvPicPr>
            <p:cNvPr id="141351" name="Picture 22" descr="Screen shot 2015-09-30 at 3.23.46 PM.png">
              <a:extLst>
                <a:ext uri="{FF2B5EF4-FFF2-40B4-BE49-F238E27FC236}">
                  <a16:creationId xmlns:a16="http://schemas.microsoft.com/office/drawing/2014/main" id="{55A93B29-01AC-3A41-8C62-F5EFA0D00108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274" y="1290719"/>
              <a:ext cx="1055043" cy="51547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1352" name="Picture 23" descr="Screen shot 2015-09-30 at 3.24.03 PM.png">
              <a:extLst>
                <a:ext uri="{FF2B5EF4-FFF2-40B4-BE49-F238E27FC236}">
                  <a16:creationId xmlns:a16="http://schemas.microsoft.com/office/drawing/2014/main" id="{50530971-6650-C642-8612-7C3F48EB185E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62129" y="1299359"/>
              <a:ext cx="1737119" cy="51288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41316" name="Rectangle 3">
            <a:extLst>
              <a:ext uri="{FF2B5EF4-FFF2-40B4-BE49-F238E27FC236}">
                <a16:creationId xmlns:a16="http://schemas.microsoft.com/office/drawing/2014/main" id="{F3ACBF67-712D-B84D-9C3A-4946AD41C6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24725" y="3321050"/>
            <a:ext cx="1905000" cy="260350"/>
          </a:xfrm>
          <a:prstGeom prst="rect">
            <a:avLst/>
          </a:prstGeom>
          <a:solidFill>
            <a:srgbClr val="FF0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41317" name="Rectangle 3">
            <a:extLst>
              <a:ext uri="{FF2B5EF4-FFF2-40B4-BE49-F238E27FC236}">
                <a16:creationId xmlns:a16="http://schemas.microsoft.com/office/drawing/2014/main" id="{59F9A776-5E8D-C242-8229-209DB95ADA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21550" y="3590925"/>
            <a:ext cx="1905000" cy="260350"/>
          </a:xfrm>
          <a:prstGeom prst="rect">
            <a:avLst/>
          </a:prstGeom>
          <a:solidFill>
            <a:srgbClr val="008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41318" name="Rectangle 3">
            <a:extLst>
              <a:ext uri="{FF2B5EF4-FFF2-40B4-BE49-F238E27FC236}">
                <a16:creationId xmlns:a16="http://schemas.microsoft.com/office/drawing/2014/main" id="{E4ACCD2A-675A-524A-8D39-7C7D2A8B5B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37425" y="3054351"/>
            <a:ext cx="1905000" cy="258763"/>
          </a:xfrm>
          <a:prstGeom prst="rect">
            <a:avLst/>
          </a:prstGeom>
          <a:solidFill>
            <a:srgbClr val="3366FF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41319" name="Rectangle 3">
            <a:extLst>
              <a:ext uri="{FF2B5EF4-FFF2-40B4-BE49-F238E27FC236}">
                <a16:creationId xmlns:a16="http://schemas.microsoft.com/office/drawing/2014/main" id="{41DB2706-1B21-5848-B486-ED1513C747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54450" y="3321050"/>
            <a:ext cx="762000" cy="228600"/>
          </a:xfrm>
          <a:prstGeom prst="rect">
            <a:avLst/>
          </a:prstGeom>
          <a:solidFill>
            <a:srgbClr val="FF0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41320" name="Rectangle 190">
            <a:extLst>
              <a:ext uri="{FF2B5EF4-FFF2-40B4-BE49-F238E27FC236}">
                <a16:creationId xmlns:a16="http://schemas.microsoft.com/office/drawing/2014/main" id="{65143286-0D9A-AE43-8160-ED288B7713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00464" y="2906713"/>
            <a:ext cx="1428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+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41321" name="Rectangle 196">
            <a:extLst>
              <a:ext uri="{FF2B5EF4-FFF2-40B4-BE49-F238E27FC236}">
                <a16:creationId xmlns:a16="http://schemas.microsoft.com/office/drawing/2014/main" id="{06F671A8-6E3D-FB4E-B961-EC4FF220CA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02075" y="2674938"/>
            <a:ext cx="6985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0 1 0 1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41322" name="Line 197">
            <a:extLst>
              <a:ext uri="{FF2B5EF4-FFF2-40B4-BE49-F238E27FC236}">
                <a16:creationId xmlns:a16="http://schemas.microsoft.com/office/drawing/2014/main" id="{AE3631F7-2CBB-9146-A46A-1458D923372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825875" y="3268664"/>
            <a:ext cx="768350" cy="15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1323" name="Rectangle 198">
            <a:extLst>
              <a:ext uri="{FF2B5EF4-FFF2-40B4-BE49-F238E27FC236}">
                <a16:creationId xmlns:a16="http://schemas.microsoft.com/office/drawing/2014/main" id="{E76E2651-D582-1E4C-A375-90593A165D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02075" y="2908300"/>
            <a:ext cx="6985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1 1 0 1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41324" name="Rectangle 200">
            <a:extLst>
              <a:ext uri="{FF2B5EF4-FFF2-40B4-BE49-F238E27FC236}">
                <a16:creationId xmlns:a16="http://schemas.microsoft.com/office/drawing/2014/main" id="{5D5F853E-754A-6B49-89B4-9BEC235446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14750" y="3267075"/>
            <a:ext cx="1270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1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41325" name="Freeform 201">
            <a:extLst>
              <a:ext uri="{FF2B5EF4-FFF2-40B4-BE49-F238E27FC236}">
                <a16:creationId xmlns:a16="http://schemas.microsoft.com/office/drawing/2014/main" id="{2194344B-A294-8340-80FB-F5EAED731265}"/>
              </a:ext>
            </a:extLst>
          </p:cNvPr>
          <p:cNvSpPr>
            <a:spLocks/>
          </p:cNvSpPr>
          <p:nvPr/>
        </p:nvSpPr>
        <p:spPr bwMode="auto">
          <a:xfrm>
            <a:off x="4048125" y="3768726"/>
            <a:ext cx="165100" cy="60325"/>
          </a:xfrm>
          <a:custGeom>
            <a:avLst/>
            <a:gdLst>
              <a:gd name="T0" fmla="*/ 0 w 627"/>
              <a:gd name="T1" fmla="*/ 2147483646 h 233"/>
              <a:gd name="T2" fmla="*/ 2147483646 w 627"/>
              <a:gd name="T3" fmla="*/ 2147483646 h 233"/>
              <a:gd name="T4" fmla="*/ 0 w 627"/>
              <a:gd name="T5" fmla="*/ 0 h 233"/>
              <a:gd name="T6" fmla="*/ 0 w 627"/>
              <a:gd name="T7" fmla="*/ 2147483646 h 233"/>
              <a:gd name="T8" fmla="*/ 0 w 627"/>
              <a:gd name="T9" fmla="*/ 2147483646 h 23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27"/>
              <a:gd name="T16" fmla="*/ 0 h 233"/>
              <a:gd name="T17" fmla="*/ 627 w 627"/>
              <a:gd name="T18" fmla="*/ 233 h 23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27" h="233">
                <a:moveTo>
                  <a:pt x="0" y="233"/>
                </a:moveTo>
                <a:lnTo>
                  <a:pt x="627" y="77"/>
                </a:lnTo>
                <a:lnTo>
                  <a:pt x="0" y="0"/>
                </a:lnTo>
                <a:lnTo>
                  <a:pt x="0" y="77"/>
                </a:lnTo>
                <a:lnTo>
                  <a:pt x="0" y="233"/>
                </a:lnTo>
                <a:close/>
              </a:path>
            </a:pathLst>
          </a:custGeom>
          <a:solidFill>
            <a:srgbClr val="0000FF"/>
          </a:solidFill>
          <a:ln w="20638">
            <a:solidFill>
              <a:srgbClr val="0000FF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41326" name="Freeform 202">
            <a:extLst>
              <a:ext uri="{FF2B5EF4-FFF2-40B4-BE49-F238E27FC236}">
                <a16:creationId xmlns:a16="http://schemas.microsoft.com/office/drawing/2014/main" id="{6A229D40-FF75-B045-B987-4975027050D8}"/>
              </a:ext>
            </a:extLst>
          </p:cNvPr>
          <p:cNvSpPr>
            <a:spLocks/>
          </p:cNvSpPr>
          <p:nvPr/>
        </p:nvSpPr>
        <p:spPr bwMode="auto">
          <a:xfrm>
            <a:off x="3757613" y="3684589"/>
            <a:ext cx="290512" cy="104775"/>
          </a:xfrm>
          <a:custGeom>
            <a:avLst/>
            <a:gdLst>
              <a:gd name="T0" fmla="*/ 2147483646 w 1097"/>
              <a:gd name="T1" fmla="*/ 2147483646 h 391"/>
              <a:gd name="T2" fmla="*/ 0 w 1097"/>
              <a:gd name="T3" fmla="*/ 2147483646 h 391"/>
              <a:gd name="T4" fmla="*/ 0 w 1097"/>
              <a:gd name="T5" fmla="*/ 0 h 391"/>
              <a:gd name="T6" fmla="*/ 0 60000 65536"/>
              <a:gd name="T7" fmla="*/ 0 60000 65536"/>
              <a:gd name="T8" fmla="*/ 0 60000 65536"/>
              <a:gd name="T9" fmla="*/ 0 w 1097"/>
              <a:gd name="T10" fmla="*/ 0 h 391"/>
              <a:gd name="T11" fmla="*/ 1097 w 1097"/>
              <a:gd name="T12" fmla="*/ 391 h 391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097" h="391">
                <a:moveTo>
                  <a:pt x="1097" y="391"/>
                </a:moveTo>
                <a:lnTo>
                  <a:pt x="0" y="391"/>
                </a:lnTo>
                <a:lnTo>
                  <a:pt x="0" y="0"/>
                </a:lnTo>
              </a:path>
            </a:pathLst>
          </a:custGeom>
          <a:noFill/>
          <a:ln w="20638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1327" name="Rectangle 203">
            <a:extLst>
              <a:ext uri="{FF2B5EF4-FFF2-40B4-BE49-F238E27FC236}">
                <a16:creationId xmlns:a16="http://schemas.microsoft.com/office/drawing/2014/main" id="{2877BF01-3CD7-E048-9E91-FE473613F1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56113" y="3530600"/>
            <a:ext cx="1270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FF"/>
                </a:solidFill>
                <a:latin typeface="Times" pitchFamily="2" charset="0"/>
              </a:rPr>
              <a:t>1</a:t>
            </a:r>
          </a:p>
        </p:txBody>
      </p:sp>
      <p:sp>
        <p:nvSpPr>
          <p:cNvPr id="141328" name="Rectangle 207">
            <a:extLst>
              <a:ext uri="{FF2B5EF4-FFF2-40B4-BE49-F238E27FC236}">
                <a16:creationId xmlns:a16="http://schemas.microsoft.com/office/drawing/2014/main" id="{AEAD25C6-D4B5-074D-AF4F-C79D706007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02075" y="3962400"/>
            <a:ext cx="6985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FF"/>
                </a:solidFill>
                <a:latin typeface="Times" pitchFamily="2" charset="0"/>
              </a:rPr>
              <a:t>0 0 1 1</a:t>
            </a:r>
          </a:p>
        </p:txBody>
      </p:sp>
      <p:sp>
        <p:nvSpPr>
          <p:cNvPr id="141329" name="Line 210">
            <a:extLst>
              <a:ext uri="{FF2B5EF4-FFF2-40B4-BE49-F238E27FC236}">
                <a16:creationId xmlns:a16="http://schemas.microsoft.com/office/drawing/2014/main" id="{D5D8619B-88D1-CA4E-AB12-5AAFD803E93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787775" y="3911600"/>
            <a:ext cx="768350" cy="1588"/>
          </a:xfrm>
          <a:prstGeom prst="line">
            <a:avLst/>
          </a:prstGeom>
          <a:noFill/>
          <a:ln w="20638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1330" name="Line 254">
            <a:extLst>
              <a:ext uri="{FF2B5EF4-FFF2-40B4-BE49-F238E27FC236}">
                <a16:creationId xmlns:a16="http://schemas.microsoft.com/office/drawing/2014/main" id="{2AFAB6A5-D06A-A240-917F-5A38236FC24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600326" y="3268664"/>
            <a:ext cx="601663" cy="15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1331" name="Rectangle 256">
            <a:extLst>
              <a:ext uri="{FF2B5EF4-FFF2-40B4-BE49-F238E27FC236}">
                <a16:creationId xmlns:a16="http://schemas.microsoft.com/office/drawing/2014/main" id="{82F75B32-A87A-334B-95EB-0F0FA5D1D1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4025" y="2673350"/>
            <a:ext cx="1270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5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41332" name="Rectangle 257">
            <a:extLst>
              <a:ext uri="{FF2B5EF4-FFF2-40B4-BE49-F238E27FC236}">
                <a16:creationId xmlns:a16="http://schemas.microsoft.com/office/drawing/2014/main" id="{37A952AD-E471-344E-ABF4-7D6EF6FFAE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41626" y="2673350"/>
            <a:ext cx="1428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+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41333" name="Rectangle 258">
            <a:extLst>
              <a:ext uri="{FF2B5EF4-FFF2-40B4-BE49-F238E27FC236}">
                <a16:creationId xmlns:a16="http://schemas.microsoft.com/office/drawing/2014/main" id="{39F542E0-B93A-9849-AFBB-DDEFA991E0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67013" y="2667001"/>
            <a:ext cx="8496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(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41334" name="Rectangle 259">
            <a:extLst>
              <a:ext uri="{FF2B5EF4-FFF2-40B4-BE49-F238E27FC236}">
                <a16:creationId xmlns:a16="http://schemas.microsoft.com/office/drawing/2014/main" id="{ECDBDD7F-D574-4A40-8506-3680C03C4D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06738" y="2667001"/>
            <a:ext cx="8496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)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41335" name="Rectangle 260">
            <a:extLst>
              <a:ext uri="{FF2B5EF4-FFF2-40B4-BE49-F238E27FC236}">
                <a16:creationId xmlns:a16="http://schemas.microsoft.com/office/drawing/2014/main" id="{D8CB4D45-2424-D240-A5C0-09F3C4A67E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4025" y="3265488"/>
            <a:ext cx="1270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3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41336" name="Rectangle 261">
            <a:extLst>
              <a:ext uri="{FF2B5EF4-FFF2-40B4-BE49-F238E27FC236}">
                <a16:creationId xmlns:a16="http://schemas.microsoft.com/office/drawing/2014/main" id="{233F4F6D-C602-FA47-B7F6-8128C2BE43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41626" y="3265488"/>
            <a:ext cx="1428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+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41337" name="Rectangle 262">
            <a:extLst>
              <a:ext uri="{FF2B5EF4-FFF2-40B4-BE49-F238E27FC236}">
                <a16:creationId xmlns:a16="http://schemas.microsoft.com/office/drawing/2014/main" id="{63F0CBD8-B074-E946-8AE2-BF0B154B82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67013" y="3259139"/>
            <a:ext cx="8496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(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41338" name="Rectangle 263">
            <a:extLst>
              <a:ext uri="{FF2B5EF4-FFF2-40B4-BE49-F238E27FC236}">
                <a16:creationId xmlns:a16="http://schemas.microsoft.com/office/drawing/2014/main" id="{B331F764-7A1F-1540-BC6E-038ABD9927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06738" y="3259139"/>
            <a:ext cx="84960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)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41339" name="Rectangle 264">
            <a:extLst>
              <a:ext uri="{FF2B5EF4-FFF2-40B4-BE49-F238E27FC236}">
                <a16:creationId xmlns:a16="http://schemas.microsoft.com/office/drawing/2014/main" id="{267042C8-621B-CA42-A4CF-02C9D27B70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90801" y="2906713"/>
            <a:ext cx="1428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+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41340" name="Rectangle 265">
            <a:extLst>
              <a:ext uri="{FF2B5EF4-FFF2-40B4-BE49-F238E27FC236}">
                <a16:creationId xmlns:a16="http://schemas.microsoft.com/office/drawing/2014/main" id="{50AABD6C-7FE6-0446-A655-0F0DE30F49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0850" y="2908300"/>
            <a:ext cx="1270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2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41341" name="Rectangle 266">
            <a:extLst>
              <a:ext uri="{FF2B5EF4-FFF2-40B4-BE49-F238E27FC236}">
                <a16:creationId xmlns:a16="http://schemas.microsoft.com/office/drawing/2014/main" id="{51A7B5F5-2068-8746-8AE2-9394C13487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44800" y="2908300"/>
            <a:ext cx="1270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–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41342" name="Rectangle 267">
            <a:extLst>
              <a:ext uri="{FF2B5EF4-FFF2-40B4-BE49-F238E27FC236}">
                <a16:creationId xmlns:a16="http://schemas.microsoft.com/office/drawing/2014/main" id="{35049709-759E-CF4A-9161-17EB2506E8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59075" y="2908301"/>
            <a:ext cx="88900" cy="32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1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41343" name="Rectangle 268">
            <a:extLst>
              <a:ext uri="{FF2B5EF4-FFF2-40B4-BE49-F238E27FC236}">
                <a16:creationId xmlns:a16="http://schemas.microsoft.com/office/drawing/2014/main" id="{5A2B0B4F-75E5-A842-AE07-68CEEFADCE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01975" y="2908301"/>
            <a:ext cx="88900" cy="32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1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sz="2000" b="0">
              <a:latin typeface="Times" pitchFamily="2" charset="0"/>
            </a:endParaRPr>
          </a:p>
        </p:txBody>
      </p:sp>
      <p:grpSp>
        <p:nvGrpSpPr>
          <p:cNvPr id="141344" name="Group 273">
            <a:extLst>
              <a:ext uri="{FF2B5EF4-FFF2-40B4-BE49-F238E27FC236}">
                <a16:creationId xmlns:a16="http://schemas.microsoft.com/office/drawing/2014/main" id="{03A9D52C-CEC5-CC4F-97A5-587D4AAEE35C}"/>
              </a:ext>
            </a:extLst>
          </p:cNvPr>
          <p:cNvGrpSpPr>
            <a:grpSpLocks/>
          </p:cNvGrpSpPr>
          <p:nvPr/>
        </p:nvGrpSpPr>
        <p:grpSpPr bwMode="auto">
          <a:xfrm>
            <a:off x="3673476" y="3602038"/>
            <a:ext cx="169863" cy="82550"/>
            <a:chOff x="2102" y="2461"/>
            <a:chExt cx="107" cy="52"/>
          </a:xfrm>
        </p:grpSpPr>
        <p:sp>
          <p:nvSpPr>
            <p:cNvPr id="141348" name="Line 270">
              <a:extLst>
                <a:ext uri="{FF2B5EF4-FFF2-40B4-BE49-F238E27FC236}">
                  <a16:creationId xmlns:a16="http://schemas.microsoft.com/office/drawing/2014/main" id="{57ECCD39-84B3-D34D-823B-56FF7B6EDC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02" y="2461"/>
              <a:ext cx="0" cy="52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1349" name="Line 271">
              <a:extLst>
                <a:ext uri="{FF2B5EF4-FFF2-40B4-BE49-F238E27FC236}">
                  <a16:creationId xmlns:a16="http://schemas.microsoft.com/office/drawing/2014/main" id="{07831171-BAEA-CD47-B90D-90B299961A5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02" y="2513"/>
              <a:ext cx="107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1350" name="Line 272">
              <a:extLst>
                <a:ext uri="{FF2B5EF4-FFF2-40B4-BE49-F238E27FC236}">
                  <a16:creationId xmlns:a16="http://schemas.microsoft.com/office/drawing/2014/main" id="{F3E4092F-ECE9-3144-BC3B-3E314AA7D9B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09" y="2461"/>
              <a:ext cx="0" cy="52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sp>
        <p:nvSpPr>
          <p:cNvPr id="141345" name="Rectangle 3">
            <a:extLst>
              <a:ext uri="{FF2B5EF4-FFF2-40B4-BE49-F238E27FC236}">
                <a16:creationId xmlns:a16="http://schemas.microsoft.com/office/drawing/2014/main" id="{8CE0C278-E8A7-3D40-9C32-57C7D8FC4E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92550" y="4022725"/>
            <a:ext cx="762000" cy="211138"/>
          </a:xfrm>
          <a:prstGeom prst="rect">
            <a:avLst/>
          </a:prstGeom>
          <a:solidFill>
            <a:srgbClr val="3366FF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41346" name="Rectangle 3">
            <a:extLst>
              <a:ext uri="{FF2B5EF4-FFF2-40B4-BE49-F238E27FC236}">
                <a16:creationId xmlns:a16="http://schemas.microsoft.com/office/drawing/2014/main" id="{13C89471-CB4F-6243-89C3-08034B637F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46513" y="3589339"/>
            <a:ext cx="762000" cy="211137"/>
          </a:xfrm>
          <a:prstGeom prst="rect">
            <a:avLst/>
          </a:prstGeom>
          <a:solidFill>
            <a:srgbClr val="008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41347" name="TextBox 66">
            <a:extLst>
              <a:ext uri="{FF2B5EF4-FFF2-40B4-BE49-F238E27FC236}">
                <a16:creationId xmlns:a16="http://schemas.microsoft.com/office/drawing/2014/main" id="{B5F79DBE-E67A-294D-B1C5-E12B3D90B1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43138" y="5029201"/>
            <a:ext cx="3987800" cy="830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We need to perform one 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more addition to get the result.</a:t>
            </a:r>
          </a:p>
        </p:txBody>
      </p:sp>
    </p:spTree>
  </p:cSld>
  <p:clrMapOvr>
    <a:masterClrMapping/>
  </p:clrMapOvr>
  <p:transition/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09" name="Title 1">
            <a:extLst>
              <a:ext uri="{FF2B5EF4-FFF2-40B4-BE49-F238E27FC236}">
                <a16:creationId xmlns:a16="http://schemas.microsoft.com/office/drawing/2014/main" id="{D00B64E3-A7A1-F34D-9538-C89707B1B851}"/>
              </a:ext>
            </a:extLst>
          </p:cNvPr>
          <p:cNvSpPr txBox="1">
            <a:spLocks/>
          </p:cNvSpPr>
          <p:nvPr/>
        </p:nvSpPr>
        <p:spPr bwMode="auto">
          <a:xfrm>
            <a:off x="914400" y="0"/>
            <a:ext cx="9144000" cy="1295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/>
              <a:t>Important Clarification: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/>
              <a:t>There are two types of addition</a:t>
            </a:r>
          </a:p>
        </p:txBody>
      </p:sp>
      <p:sp>
        <p:nvSpPr>
          <p:cNvPr id="17410" name="Rectangle 1">
            <a:extLst>
              <a:ext uri="{FF2B5EF4-FFF2-40B4-BE49-F238E27FC236}">
                <a16:creationId xmlns:a16="http://schemas.microsoft.com/office/drawing/2014/main" id="{7436814E-7D80-9E48-B273-8B4DE12C09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2438400"/>
            <a:ext cx="4376738" cy="160020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6" name="Rectangle 3">
            <a:extLst>
              <a:ext uri="{FF2B5EF4-FFF2-40B4-BE49-F238E27FC236}">
                <a16:creationId xmlns:a16="http://schemas.microsoft.com/office/drawing/2014/main" id="{A37585FF-4836-3A4A-9823-722306A0529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0" y="1219200"/>
            <a:ext cx="8305800" cy="495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defRPr/>
            </a:pPr>
            <a:endParaRPr lang="en-US" altLang="en-US" dirty="0"/>
          </a:p>
          <a:p>
            <a:pPr eaLnBrk="1" hangingPunct="1">
              <a:defRPr/>
            </a:pPr>
            <a:r>
              <a:rPr lang="en-US" altLang="en-US" dirty="0"/>
              <a:t>Addition of two Boolean variables, e.g.,</a:t>
            </a:r>
          </a:p>
          <a:p>
            <a:pPr eaLnBrk="1" hangingPunct="1">
              <a:defRPr/>
            </a:pPr>
            <a:endParaRPr lang="en-US" altLang="en-US" dirty="0"/>
          </a:p>
          <a:p>
            <a:pPr lvl="1" eaLnBrk="1" hangingPunct="1">
              <a:buFont typeface="Wingdings" pitchFamily="2" charset="2"/>
              <a:buNone/>
              <a:defRPr/>
            </a:pPr>
            <a:r>
              <a:rPr lang="en-US" altLang="en-US" dirty="0"/>
              <a:t> </a:t>
            </a:r>
          </a:p>
          <a:p>
            <a:pPr eaLnBrk="1" hangingPunct="1">
              <a:defRPr/>
            </a:pPr>
            <a:endParaRPr lang="en-US" altLang="en-US" dirty="0"/>
          </a:p>
          <a:p>
            <a:pPr eaLnBrk="1" hangingPunct="1">
              <a:defRPr/>
            </a:pPr>
            <a:endParaRPr lang="en-US" altLang="en-US" dirty="0"/>
          </a:p>
          <a:p>
            <a:pPr eaLnBrk="1" hangingPunct="1">
              <a:defRPr/>
            </a:pPr>
            <a:r>
              <a:rPr lang="en-US" altLang="en-US" dirty="0"/>
              <a:t>Addition of two 5-bit Binary numbers, e.g.,</a:t>
            </a:r>
          </a:p>
          <a:p>
            <a:pPr lvl="1" eaLnBrk="1" hangingPunct="1">
              <a:buFont typeface="Wingdings" pitchFamily="2" charset="2"/>
              <a:buNone/>
              <a:defRPr/>
            </a:pPr>
            <a:endParaRPr lang="en-US" altLang="en-US" dirty="0"/>
          </a:p>
          <a:p>
            <a:pPr lvl="1" eaLnBrk="1" hangingPunct="1">
              <a:buFont typeface="Wingdings" pitchFamily="2" charset="2"/>
              <a:buNone/>
              <a:defRPr/>
            </a:pPr>
            <a:r>
              <a:rPr lang="en-US" altLang="en-US" dirty="0"/>
              <a:t>  </a:t>
            </a:r>
            <a:endParaRPr lang="en-US" altLang="en-US" sz="2400" dirty="0"/>
          </a:p>
          <a:p>
            <a:pPr marL="0" indent="0" eaLnBrk="1" hangingPunct="1">
              <a:buNone/>
              <a:defRPr/>
            </a:pPr>
            <a:endParaRPr lang="en-US" altLang="en-US" dirty="0"/>
          </a:p>
          <a:p>
            <a:pPr eaLnBrk="1" hangingPunct="1">
              <a:defRPr/>
            </a:pPr>
            <a:endParaRPr lang="en-US" altLang="en-US" dirty="0"/>
          </a:p>
        </p:txBody>
      </p:sp>
      <p:pic>
        <p:nvPicPr>
          <p:cNvPr id="17412" name="Picture 2">
            <a:extLst>
              <a:ext uri="{FF2B5EF4-FFF2-40B4-BE49-F238E27FC236}">
                <a16:creationId xmlns:a16="http://schemas.microsoft.com/office/drawing/2014/main" id="{D8F35FC0-8FED-3744-AD1A-B58C24DE870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43251" y="4543426"/>
            <a:ext cx="4810125" cy="2009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7413" name="Group 3">
            <a:extLst>
              <a:ext uri="{FF2B5EF4-FFF2-40B4-BE49-F238E27FC236}">
                <a16:creationId xmlns:a16="http://schemas.microsoft.com/office/drawing/2014/main" id="{9BAF6247-2577-3040-8F78-5B24D4822FC5}"/>
              </a:ext>
            </a:extLst>
          </p:cNvPr>
          <p:cNvGrpSpPr>
            <a:grpSpLocks/>
          </p:cNvGrpSpPr>
          <p:nvPr/>
        </p:nvGrpSpPr>
        <p:grpSpPr bwMode="auto">
          <a:xfrm>
            <a:off x="4513263" y="2514601"/>
            <a:ext cx="1987550" cy="701675"/>
            <a:chOff x="1853832" y="3303614"/>
            <a:chExt cx="1988118" cy="700970"/>
          </a:xfrm>
        </p:grpSpPr>
        <p:sp>
          <p:nvSpPr>
            <p:cNvPr id="17414" name="Line 3">
              <a:extLst>
                <a:ext uri="{FF2B5EF4-FFF2-40B4-BE49-F238E27FC236}">
                  <a16:creationId xmlns:a16="http://schemas.microsoft.com/office/drawing/2014/main" id="{8507DF48-ACB9-7C4B-BC22-0C150CFDD94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18096" y="3540125"/>
              <a:ext cx="401268" cy="0"/>
            </a:xfrm>
            <a:prstGeom prst="line">
              <a:avLst/>
            </a:prstGeom>
            <a:noFill/>
            <a:ln w="20701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5" name="Line 4">
              <a:extLst>
                <a:ext uri="{FF2B5EF4-FFF2-40B4-BE49-F238E27FC236}">
                  <a16:creationId xmlns:a16="http://schemas.microsoft.com/office/drawing/2014/main" id="{FD5999F6-F80A-644E-841C-C4015576EA1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18095" y="3840532"/>
              <a:ext cx="380004" cy="4541"/>
            </a:xfrm>
            <a:prstGeom prst="line">
              <a:avLst/>
            </a:prstGeom>
            <a:noFill/>
            <a:ln w="20701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6" name="Line 5">
              <a:extLst>
                <a:ext uri="{FF2B5EF4-FFF2-40B4-BE49-F238E27FC236}">
                  <a16:creationId xmlns:a16="http://schemas.microsoft.com/office/drawing/2014/main" id="{461BDD9F-9112-F046-8936-9A6072ECDEC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109912" y="3687762"/>
              <a:ext cx="337251" cy="3913"/>
            </a:xfrm>
            <a:prstGeom prst="line">
              <a:avLst/>
            </a:prstGeom>
            <a:noFill/>
            <a:ln w="20701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7" name="Freeform 6">
              <a:extLst>
                <a:ext uri="{FF2B5EF4-FFF2-40B4-BE49-F238E27FC236}">
                  <a16:creationId xmlns:a16="http://schemas.microsoft.com/office/drawing/2014/main" id="{F958CF90-7F0E-5B43-B9DF-AE9015DA8B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7613" y="3435350"/>
              <a:ext cx="628650" cy="249238"/>
            </a:xfrm>
            <a:custGeom>
              <a:avLst/>
              <a:gdLst>
                <a:gd name="T0" fmla="*/ 2147483646 w 791"/>
                <a:gd name="T1" fmla="*/ 0 h 316"/>
                <a:gd name="T2" fmla="*/ 2147483646 w 791"/>
                <a:gd name="T3" fmla="*/ 2147483646 h 316"/>
                <a:gd name="T4" fmla="*/ 2147483646 w 791"/>
                <a:gd name="T5" fmla="*/ 2147483646 h 316"/>
                <a:gd name="T6" fmla="*/ 2147483646 w 791"/>
                <a:gd name="T7" fmla="*/ 2147483646 h 316"/>
                <a:gd name="T8" fmla="*/ 2147483646 w 791"/>
                <a:gd name="T9" fmla="*/ 2147483646 h 316"/>
                <a:gd name="T10" fmla="*/ 2147483646 w 791"/>
                <a:gd name="T11" fmla="*/ 2147483646 h 316"/>
                <a:gd name="T12" fmla="*/ 2147483646 w 791"/>
                <a:gd name="T13" fmla="*/ 2147483646 h 316"/>
                <a:gd name="T14" fmla="*/ 2147483646 w 791"/>
                <a:gd name="T15" fmla="*/ 2147483646 h 316"/>
                <a:gd name="T16" fmla="*/ 2147483646 w 791"/>
                <a:gd name="T17" fmla="*/ 2147483646 h 316"/>
                <a:gd name="T18" fmla="*/ 2147483646 w 791"/>
                <a:gd name="T19" fmla="*/ 2147483646 h 316"/>
                <a:gd name="T20" fmla="*/ 2147483646 w 791"/>
                <a:gd name="T21" fmla="*/ 2147483646 h 316"/>
                <a:gd name="T22" fmla="*/ 2147483646 w 791"/>
                <a:gd name="T23" fmla="*/ 2147483646 h 316"/>
                <a:gd name="T24" fmla="*/ 2147483646 w 791"/>
                <a:gd name="T25" fmla="*/ 2147483646 h 316"/>
                <a:gd name="T26" fmla="*/ 2147483646 w 791"/>
                <a:gd name="T27" fmla="*/ 2147483646 h 316"/>
                <a:gd name="T28" fmla="*/ 2147483646 w 791"/>
                <a:gd name="T29" fmla="*/ 2147483646 h 316"/>
                <a:gd name="T30" fmla="*/ 2147483646 w 791"/>
                <a:gd name="T31" fmla="*/ 2147483646 h 316"/>
                <a:gd name="T32" fmla="*/ 2147483646 w 791"/>
                <a:gd name="T33" fmla="*/ 2147483646 h 316"/>
                <a:gd name="T34" fmla="*/ 2147483646 w 791"/>
                <a:gd name="T35" fmla="*/ 2147483646 h 316"/>
                <a:gd name="T36" fmla="*/ 2147483646 w 791"/>
                <a:gd name="T37" fmla="*/ 2147483646 h 316"/>
                <a:gd name="T38" fmla="*/ 2147483646 w 791"/>
                <a:gd name="T39" fmla="*/ 2147483646 h 316"/>
                <a:gd name="T40" fmla="*/ 2147483646 w 791"/>
                <a:gd name="T41" fmla="*/ 2147483646 h 316"/>
                <a:gd name="T42" fmla="*/ 2147483646 w 791"/>
                <a:gd name="T43" fmla="*/ 2147483646 h 316"/>
                <a:gd name="T44" fmla="*/ 2147483646 w 791"/>
                <a:gd name="T45" fmla="*/ 2147483646 h 316"/>
                <a:gd name="T46" fmla="*/ 2147483646 w 791"/>
                <a:gd name="T47" fmla="*/ 2147483646 h 316"/>
                <a:gd name="T48" fmla="*/ 2147483646 w 791"/>
                <a:gd name="T49" fmla="*/ 2147483646 h 316"/>
                <a:gd name="T50" fmla="*/ 2147483646 w 791"/>
                <a:gd name="T51" fmla="*/ 2147483646 h 316"/>
                <a:gd name="T52" fmla="*/ 2147483646 w 791"/>
                <a:gd name="T53" fmla="*/ 2147483646 h 316"/>
                <a:gd name="T54" fmla="*/ 2147483646 w 791"/>
                <a:gd name="T55" fmla="*/ 2147483646 h 316"/>
                <a:gd name="T56" fmla="*/ 2147483646 w 791"/>
                <a:gd name="T57" fmla="*/ 2147483646 h 316"/>
                <a:gd name="T58" fmla="*/ 2147483646 w 791"/>
                <a:gd name="T59" fmla="*/ 2147483646 h 316"/>
                <a:gd name="T60" fmla="*/ 2147483646 w 791"/>
                <a:gd name="T61" fmla="*/ 2147483646 h 316"/>
                <a:gd name="T62" fmla="*/ 2147483646 w 791"/>
                <a:gd name="T63" fmla="*/ 2147483646 h 316"/>
                <a:gd name="T64" fmla="*/ 2147483646 w 791"/>
                <a:gd name="T65" fmla="*/ 2147483646 h 316"/>
                <a:gd name="T66" fmla="*/ 2147483646 w 791"/>
                <a:gd name="T67" fmla="*/ 2147483646 h 316"/>
                <a:gd name="T68" fmla="*/ 2147483646 w 791"/>
                <a:gd name="T69" fmla="*/ 2147483646 h 316"/>
                <a:gd name="T70" fmla="*/ 2147483646 w 791"/>
                <a:gd name="T71" fmla="*/ 2147483646 h 316"/>
                <a:gd name="T72" fmla="*/ 2147483646 w 791"/>
                <a:gd name="T73" fmla="*/ 2147483646 h 316"/>
                <a:gd name="T74" fmla="*/ 2147483646 w 791"/>
                <a:gd name="T75" fmla="*/ 2147483646 h 316"/>
                <a:gd name="T76" fmla="*/ 2147483646 w 791"/>
                <a:gd name="T77" fmla="*/ 2147483646 h 316"/>
                <a:gd name="T78" fmla="*/ 2147483646 w 791"/>
                <a:gd name="T79" fmla="*/ 2147483646 h 316"/>
                <a:gd name="T80" fmla="*/ 2147483646 w 791"/>
                <a:gd name="T81" fmla="*/ 2147483646 h 316"/>
                <a:gd name="T82" fmla="*/ 2147483646 w 791"/>
                <a:gd name="T83" fmla="*/ 2147483646 h 316"/>
                <a:gd name="T84" fmla="*/ 2147483646 w 791"/>
                <a:gd name="T85" fmla="*/ 2147483646 h 316"/>
                <a:gd name="T86" fmla="*/ 2147483646 w 791"/>
                <a:gd name="T87" fmla="*/ 2147483646 h 316"/>
                <a:gd name="T88" fmla="*/ 2147483646 w 791"/>
                <a:gd name="T89" fmla="*/ 2147483646 h 316"/>
                <a:gd name="T90" fmla="*/ 2147483646 w 791"/>
                <a:gd name="T91" fmla="*/ 2147483646 h 316"/>
                <a:gd name="T92" fmla="*/ 2147483646 w 791"/>
                <a:gd name="T93" fmla="*/ 2147483646 h 316"/>
                <a:gd name="T94" fmla="*/ 2147483646 w 791"/>
                <a:gd name="T95" fmla="*/ 2147483646 h 316"/>
                <a:gd name="T96" fmla="*/ 2147483646 w 791"/>
                <a:gd name="T97" fmla="*/ 2147483646 h 316"/>
                <a:gd name="T98" fmla="*/ 2147483646 w 791"/>
                <a:gd name="T99" fmla="*/ 2147483646 h 316"/>
                <a:gd name="T100" fmla="*/ 2147483646 w 791"/>
                <a:gd name="T101" fmla="*/ 2147483646 h 316"/>
                <a:gd name="T102" fmla="*/ 2147483646 w 791"/>
                <a:gd name="T103" fmla="*/ 2147483646 h 316"/>
                <a:gd name="T104" fmla="*/ 2147483646 w 791"/>
                <a:gd name="T105" fmla="*/ 2147483646 h 316"/>
                <a:gd name="T106" fmla="*/ 2147483646 w 791"/>
                <a:gd name="T107" fmla="*/ 2147483646 h 316"/>
                <a:gd name="T108" fmla="*/ 2147483646 w 791"/>
                <a:gd name="T109" fmla="*/ 2147483646 h 316"/>
                <a:gd name="T110" fmla="*/ 2147483646 w 791"/>
                <a:gd name="T111" fmla="*/ 2147483646 h 316"/>
                <a:gd name="T112" fmla="*/ 2147483646 w 791"/>
                <a:gd name="T113" fmla="*/ 2147483646 h 316"/>
                <a:gd name="T114" fmla="*/ 2147483646 w 791"/>
                <a:gd name="T115" fmla="*/ 2147483646 h 316"/>
                <a:gd name="T116" fmla="*/ 2147483646 w 791"/>
                <a:gd name="T117" fmla="*/ 2147483646 h 316"/>
                <a:gd name="T118" fmla="*/ 2147483646 w 791"/>
                <a:gd name="T119" fmla="*/ 2147483646 h 316"/>
                <a:gd name="T120" fmla="*/ 2147483646 w 791"/>
                <a:gd name="T121" fmla="*/ 2147483646 h 31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791" h="316">
                  <a:moveTo>
                    <a:pt x="0" y="0"/>
                  </a:moveTo>
                  <a:lnTo>
                    <a:pt x="31" y="0"/>
                  </a:lnTo>
                  <a:lnTo>
                    <a:pt x="59" y="0"/>
                  </a:lnTo>
                  <a:lnTo>
                    <a:pt x="85" y="0"/>
                  </a:lnTo>
                  <a:lnTo>
                    <a:pt x="110" y="0"/>
                  </a:lnTo>
                  <a:lnTo>
                    <a:pt x="133" y="0"/>
                  </a:lnTo>
                  <a:lnTo>
                    <a:pt x="154" y="0"/>
                  </a:lnTo>
                  <a:lnTo>
                    <a:pt x="174" y="0"/>
                  </a:lnTo>
                  <a:lnTo>
                    <a:pt x="192" y="0"/>
                  </a:lnTo>
                  <a:lnTo>
                    <a:pt x="210" y="0"/>
                  </a:lnTo>
                  <a:lnTo>
                    <a:pt x="225" y="0"/>
                  </a:lnTo>
                  <a:lnTo>
                    <a:pt x="240" y="0"/>
                  </a:lnTo>
                  <a:lnTo>
                    <a:pt x="253" y="0"/>
                  </a:lnTo>
                  <a:lnTo>
                    <a:pt x="265" y="2"/>
                  </a:lnTo>
                  <a:lnTo>
                    <a:pt x="276" y="2"/>
                  </a:lnTo>
                  <a:lnTo>
                    <a:pt x="285" y="2"/>
                  </a:lnTo>
                  <a:lnTo>
                    <a:pt x="294" y="2"/>
                  </a:lnTo>
                  <a:lnTo>
                    <a:pt x="302" y="2"/>
                  </a:lnTo>
                  <a:lnTo>
                    <a:pt x="309" y="2"/>
                  </a:lnTo>
                  <a:lnTo>
                    <a:pt x="316" y="2"/>
                  </a:lnTo>
                  <a:lnTo>
                    <a:pt x="321" y="2"/>
                  </a:lnTo>
                  <a:lnTo>
                    <a:pt x="326" y="2"/>
                  </a:lnTo>
                  <a:lnTo>
                    <a:pt x="330" y="2"/>
                  </a:lnTo>
                  <a:lnTo>
                    <a:pt x="334" y="2"/>
                  </a:lnTo>
                  <a:lnTo>
                    <a:pt x="338" y="2"/>
                  </a:lnTo>
                  <a:lnTo>
                    <a:pt x="341" y="2"/>
                  </a:lnTo>
                  <a:lnTo>
                    <a:pt x="343" y="2"/>
                  </a:lnTo>
                  <a:lnTo>
                    <a:pt x="346" y="2"/>
                  </a:lnTo>
                  <a:lnTo>
                    <a:pt x="349" y="2"/>
                  </a:lnTo>
                  <a:lnTo>
                    <a:pt x="350" y="2"/>
                  </a:lnTo>
                  <a:lnTo>
                    <a:pt x="353" y="2"/>
                  </a:lnTo>
                  <a:lnTo>
                    <a:pt x="354" y="3"/>
                  </a:lnTo>
                  <a:lnTo>
                    <a:pt x="357" y="3"/>
                  </a:lnTo>
                  <a:lnTo>
                    <a:pt x="359" y="3"/>
                  </a:lnTo>
                  <a:lnTo>
                    <a:pt x="361" y="3"/>
                  </a:lnTo>
                  <a:lnTo>
                    <a:pt x="363" y="3"/>
                  </a:lnTo>
                  <a:lnTo>
                    <a:pt x="365" y="3"/>
                  </a:lnTo>
                  <a:lnTo>
                    <a:pt x="366" y="3"/>
                  </a:lnTo>
                  <a:lnTo>
                    <a:pt x="369" y="3"/>
                  </a:lnTo>
                  <a:lnTo>
                    <a:pt x="370" y="3"/>
                  </a:lnTo>
                  <a:lnTo>
                    <a:pt x="371" y="3"/>
                  </a:lnTo>
                  <a:lnTo>
                    <a:pt x="372" y="3"/>
                  </a:lnTo>
                  <a:lnTo>
                    <a:pt x="374" y="4"/>
                  </a:lnTo>
                  <a:lnTo>
                    <a:pt x="375" y="4"/>
                  </a:lnTo>
                  <a:lnTo>
                    <a:pt x="376" y="4"/>
                  </a:lnTo>
                  <a:lnTo>
                    <a:pt x="378" y="4"/>
                  </a:lnTo>
                  <a:lnTo>
                    <a:pt x="379" y="4"/>
                  </a:lnTo>
                  <a:lnTo>
                    <a:pt x="380" y="4"/>
                  </a:lnTo>
                  <a:lnTo>
                    <a:pt x="382" y="4"/>
                  </a:lnTo>
                  <a:lnTo>
                    <a:pt x="383" y="4"/>
                  </a:lnTo>
                  <a:lnTo>
                    <a:pt x="384" y="4"/>
                  </a:lnTo>
                  <a:lnTo>
                    <a:pt x="386" y="4"/>
                  </a:lnTo>
                  <a:lnTo>
                    <a:pt x="386" y="6"/>
                  </a:lnTo>
                  <a:lnTo>
                    <a:pt x="387" y="6"/>
                  </a:lnTo>
                  <a:lnTo>
                    <a:pt x="388" y="6"/>
                  </a:lnTo>
                  <a:lnTo>
                    <a:pt x="390" y="6"/>
                  </a:lnTo>
                  <a:lnTo>
                    <a:pt x="391" y="6"/>
                  </a:lnTo>
                  <a:lnTo>
                    <a:pt x="394" y="6"/>
                  </a:lnTo>
                  <a:lnTo>
                    <a:pt x="395" y="6"/>
                  </a:lnTo>
                  <a:lnTo>
                    <a:pt x="396" y="7"/>
                  </a:lnTo>
                  <a:lnTo>
                    <a:pt x="398" y="7"/>
                  </a:lnTo>
                  <a:lnTo>
                    <a:pt x="400" y="7"/>
                  </a:lnTo>
                  <a:lnTo>
                    <a:pt x="402" y="7"/>
                  </a:lnTo>
                  <a:lnTo>
                    <a:pt x="404" y="7"/>
                  </a:lnTo>
                  <a:lnTo>
                    <a:pt x="406" y="8"/>
                  </a:lnTo>
                  <a:lnTo>
                    <a:pt x="408" y="8"/>
                  </a:lnTo>
                  <a:lnTo>
                    <a:pt x="410" y="8"/>
                  </a:lnTo>
                  <a:lnTo>
                    <a:pt x="412" y="8"/>
                  </a:lnTo>
                  <a:lnTo>
                    <a:pt x="414" y="8"/>
                  </a:lnTo>
                  <a:lnTo>
                    <a:pt x="415" y="10"/>
                  </a:lnTo>
                  <a:lnTo>
                    <a:pt x="416" y="10"/>
                  </a:lnTo>
                  <a:lnTo>
                    <a:pt x="418" y="10"/>
                  </a:lnTo>
                  <a:lnTo>
                    <a:pt x="419" y="10"/>
                  </a:lnTo>
                  <a:lnTo>
                    <a:pt x="420" y="10"/>
                  </a:lnTo>
                  <a:lnTo>
                    <a:pt x="421" y="10"/>
                  </a:lnTo>
                  <a:lnTo>
                    <a:pt x="423" y="11"/>
                  </a:lnTo>
                  <a:lnTo>
                    <a:pt x="424" y="11"/>
                  </a:lnTo>
                  <a:lnTo>
                    <a:pt x="425" y="11"/>
                  </a:lnTo>
                  <a:lnTo>
                    <a:pt x="427" y="11"/>
                  </a:lnTo>
                  <a:lnTo>
                    <a:pt x="428" y="11"/>
                  </a:lnTo>
                  <a:lnTo>
                    <a:pt x="428" y="12"/>
                  </a:lnTo>
                  <a:lnTo>
                    <a:pt x="429" y="12"/>
                  </a:lnTo>
                  <a:lnTo>
                    <a:pt x="431" y="12"/>
                  </a:lnTo>
                  <a:lnTo>
                    <a:pt x="432" y="12"/>
                  </a:lnTo>
                  <a:lnTo>
                    <a:pt x="433" y="14"/>
                  </a:lnTo>
                  <a:lnTo>
                    <a:pt x="435" y="14"/>
                  </a:lnTo>
                  <a:lnTo>
                    <a:pt x="436" y="14"/>
                  </a:lnTo>
                  <a:lnTo>
                    <a:pt x="437" y="14"/>
                  </a:lnTo>
                  <a:lnTo>
                    <a:pt x="440" y="15"/>
                  </a:lnTo>
                  <a:lnTo>
                    <a:pt x="441" y="15"/>
                  </a:lnTo>
                  <a:lnTo>
                    <a:pt x="443" y="16"/>
                  </a:lnTo>
                  <a:lnTo>
                    <a:pt x="445" y="16"/>
                  </a:lnTo>
                  <a:lnTo>
                    <a:pt x="447" y="18"/>
                  </a:lnTo>
                  <a:lnTo>
                    <a:pt x="449" y="18"/>
                  </a:lnTo>
                  <a:lnTo>
                    <a:pt x="451" y="19"/>
                  </a:lnTo>
                  <a:lnTo>
                    <a:pt x="453" y="19"/>
                  </a:lnTo>
                  <a:lnTo>
                    <a:pt x="456" y="20"/>
                  </a:lnTo>
                  <a:lnTo>
                    <a:pt x="459" y="20"/>
                  </a:lnTo>
                  <a:lnTo>
                    <a:pt x="460" y="22"/>
                  </a:lnTo>
                  <a:lnTo>
                    <a:pt x="463" y="22"/>
                  </a:lnTo>
                  <a:lnTo>
                    <a:pt x="464" y="23"/>
                  </a:lnTo>
                  <a:lnTo>
                    <a:pt x="467" y="23"/>
                  </a:lnTo>
                  <a:lnTo>
                    <a:pt x="468" y="24"/>
                  </a:lnTo>
                  <a:lnTo>
                    <a:pt x="469" y="24"/>
                  </a:lnTo>
                  <a:lnTo>
                    <a:pt x="471" y="24"/>
                  </a:lnTo>
                  <a:lnTo>
                    <a:pt x="472" y="26"/>
                  </a:lnTo>
                  <a:lnTo>
                    <a:pt x="473" y="26"/>
                  </a:lnTo>
                  <a:lnTo>
                    <a:pt x="474" y="26"/>
                  </a:lnTo>
                  <a:lnTo>
                    <a:pt x="476" y="27"/>
                  </a:lnTo>
                  <a:lnTo>
                    <a:pt x="477" y="27"/>
                  </a:lnTo>
                  <a:lnTo>
                    <a:pt x="478" y="27"/>
                  </a:lnTo>
                  <a:lnTo>
                    <a:pt x="480" y="28"/>
                  </a:lnTo>
                  <a:lnTo>
                    <a:pt x="481" y="28"/>
                  </a:lnTo>
                  <a:lnTo>
                    <a:pt x="482" y="28"/>
                  </a:lnTo>
                  <a:lnTo>
                    <a:pt x="484" y="30"/>
                  </a:lnTo>
                  <a:lnTo>
                    <a:pt x="485" y="31"/>
                  </a:lnTo>
                  <a:lnTo>
                    <a:pt x="486" y="31"/>
                  </a:lnTo>
                  <a:lnTo>
                    <a:pt x="488" y="32"/>
                  </a:lnTo>
                  <a:lnTo>
                    <a:pt x="489" y="32"/>
                  </a:lnTo>
                  <a:lnTo>
                    <a:pt x="490" y="34"/>
                  </a:lnTo>
                  <a:lnTo>
                    <a:pt x="492" y="34"/>
                  </a:lnTo>
                  <a:lnTo>
                    <a:pt x="494" y="35"/>
                  </a:lnTo>
                  <a:lnTo>
                    <a:pt x="496" y="35"/>
                  </a:lnTo>
                  <a:lnTo>
                    <a:pt x="497" y="36"/>
                  </a:lnTo>
                  <a:lnTo>
                    <a:pt x="500" y="38"/>
                  </a:lnTo>
                  <a:lnTo>
                    <a:pt x="501" y="38"/>
                  </a:lnTo>
                  <a:lnTo>
                    <a:pt x="504" y="39"/>
                  </a:lnTo>
                  <a:lnTo>
                    <a:pt x="505" y="40"/>
                  </a:lnTo>
                  <a:lnTo>
                    <a:pt x="508" y="41"/>
                  </a:lnTo>
                  <a:lnTo>
                    <a:pt x="509" y="41"/>
                  </a:lnTo>
                  <a:lnTo>
                    <a:pt x="512" y="43"/>
                  </a:lnTo>
                  <a:lnTo>
                    <a:pt x="513" y="44"/>
                  </a:lnTo>
                  <a:lnTo>
                    <a:pt x="514" y="44"/>
                  </a:lnTo>
                  <a:lnTo>
                    <a:pt x="516" y="45"/>
                  </a:lnTo>
                  <a:lnTo>
                    <a:pt x="517" y="45"/>
                  </a:lnTo>
                  <a:lnTo>
                    <a:pt x="518" y="47"/>
                  </a:lnTo>
                  <a:lnTo>
                    <a:pt x="520" y="47"/>
                  </a:lnTo>
                  <a:lnTo>
                    <a:pt x="521" y="48"/>
                  </a:lnTo>
                  <a:lnTo>
                    <a:pt x="522" y="48"/>
                  </a:lnTo>
                  <a:lnTo>
                    <a:pt x="523" y="49"/>
                  </a:lnTo>
                  <a:lnTo>
                    <a:pt x="525" y="49"/>
                  </a:lnTo>
                  <a:lnTo>
                    <a:pt x="526" y="51"/>
                  </a:lnTo>
                  <a:lnTo>
                    <a:pt x="527" y="51"/>
                  </a:lnTo>
                  <a:lnTo>
                    <a:pt x="529" y="52"/>
                  </a:lnTo>
                  <a:lnTo>
                    <a:pt x="530" y="53"/>
                  </a:lnTo>
                  <a:lnTo>
                    <a:pt x="531" y="53"/>
                  </a:lnTo>
                  <a:lnTo>
                    <a:pt x="533" y="53"/>
                  </a:lnTo>
                  <a:lnTo>
                    <a:pt x="534" y="55"/>
                  </a:lnTo>
                  <a:lnTo>
                    <a:pt x="535" y="55"/>
                  </a:lnTo>
                  <a:lnTo>
                    <a:pt x="537" y="56"/>
                  </a:lnTo>
                  <a:lnTo>
                    <a:pt x="538" y="56"/>
                  </a:lnTo>
                  <a:lnTo>
                    <a:pt x="539" y="57"/>
                  </a:lnTo>
                  <a:lnTo>
                    <a:pt x="541" y="59"/>
                  </a:lnTo>
                  <a:lnTo>
                    <a:pt x="542" y="59"/>
                  </a:lnTo>
                  <a:lnTo>
                    <a:pt x="543" y="60"/>
                  </a:lnTo>
                  <a:lnTo>
                    <a:pt x="545" y="61"/>
                  </a:lnTo>
                  <a:lnTo>
                    <a:pt x="547" y="63"/>
                  </a:lnTo>
                  <a:lnTo>
                    <a:pt x="549" y="63"/>
                  </a:lnTo>
                  <a:lnTo>
                    <a:pt x="551" y="64"/>
                  </a:lnTo>
                  <a:lnTo>
                    <a:pt x="553" y="65"/>
                  </a:lnTo>
                  <a:lnTo>
                    <a:pt x="554" y="67"/>
                  </a:lnTo>
                  <a:lnTo>
                    <a:pt x="555" y="67"/>
                  </a:lnTo>
                  <a:lnTo>
                    <a:pt x="557" y="68"/>
                  </a:lnTo>
                  <a:lnTo>
                    <a:pt x="558" y="68"/>
                  </a:lnTo>
                  <a:lnTo>
                    <a:pt x="559" y="69"/>
                  </a:lnTo>
                  <a:lnTo>
                    <a:pt x="561" y="69"/>
                  </a:lnTo>
                  <a:lnTo>
                    <a:pt x="562" y="71"/>
                  </a:lnTo>
                  <a:lnTo>
                    <a:pt x="563" y="71"/>
                  </a:lnTo>
                  <a:lnTo>
                    <a:pt x="563" y="72"/>
                  </a:lnTo>
                  <a:lnTo>
                    <a:pt x="565" y="72"/>
                  </a:lnTo>
                  <a:lnTo>
                    <a:pt x="566" y="73"/>
                  </a:lnTo>
                  <a:lnTo>
                    <a:pt x="567" y="73"/>
                  </a:lnTo>
                  <a:lnTo>
                    <a:pt x="569" y="75"/>
                  </a:lnTo>
                  <a:lnTo>
                    <a:pt x="570" y="76"/>
                  </a:lnTo>
                  <a:lnTo>
                    <a:pt x="571" y="76"/>
                  </a:lnTo>
                  <a:lnTo>
                    <a:pt x="573" y="77"/>
                  </a:lnTo>
                  <a:lnTo>
                    <a:pt x="574" y="77"/>
                  </a:lnTo>
                  <a:lnTo>
                    <a:pt x="574" y="79"/>
                  </a:lnTo>
                  <a:lnTo>
                    <a:pt x="575" y="79"/>
                  </a:lnTo>
                  <a:lnTo>
                    <a:pt x="576" y="80"/>
                  </a:lnTo>
                  <a:lnTo>
                    <a:pt x="578" y="80"/>
                  </a:lnTo>
                  <a:lnTo>
                    <a:pt x="579" y="81"/>
                  </a:lnTo>
                  <a:lnTo>
                    <a:pt x="580" y="81"/>
                  </a:lnTo>
                  <a:lnTo>
                    <a:pt x="582" y="83"/>
                  </a:lnTo>
                  <a:lnTo>
                    <a:pt x="583" y="84"/>
                  </a:lnTo>
                  <a:lnTo>
                    <a:pt x="584" y="84"/>
                  </a:lnTo>
                  <a:lnTo>
                    <a:pt x="586" y="85"/>
                  </a:lnTo>
                  <a:lnTo>
                    <a:pt x="587" y="87"/>
                  </a:lnTo>
                  <a:lnTo>
                    <a:pt x="588" y="88"/>
                  </a:lnTo>
                  <a:lnTo>
                    <a:pt x="590" y="88"/>
                  </a:lnTo>
                  <a:lnTo>
                    <a:pt x="591" y="89"/>
                  </a:lnTo>
                  <a:lnTo>
                    <a:pt x="592" y="89"/>
                  </a:lnTo>
                  <a:lnTo>
                    <a:pt x="594" y="91"/>
                  </a:lnTo>
                  <a:lnTo>
                    <a:pt x="595" y="92"/>
                  </a:lnTo>
                  <a:lnTo>
                    <a:pt x="596" y="92"/>
                  </a:lnTo>
                  <a:lnTo>
                    <a:pt x="596" y="93"/>
                  </a:lnTo>
                  <a:lnTo>
                    <a:pt x="598" y="93"/>
                  </a:lnTo>
                  <a:lnTo>
                    <a:pt x="599" y="94"/>
                  </a:lnTo>
                  <a:lnTo>
                    <a:pt x="600" y="94"/>
                  </a:lnTo>
                  <a:lnTo>
                    <a:pt x="602" y="96"/>
                  </a:lnTo>
                  <a:lnTo>
                    <a:pt x="602" y="97"/>
                  </a:lnTo>
                  <a:lnTo>
                    <a:pt x="603" y="97"/>
                  </a:lnTo>
                  <a:lnTo>
                    <a:pt x="604" y="98"/>
                  </a:lnTo>
                  <a:lnTo>
                    <a:pt x="606" y="98"/>
                  </a:lnTo>
                  <a:lnTo>
                    <a:pt x="607" y="100"/>
                  </a:lnTo>
                  <a:lnTo>
                    <a:pt x="608" y="101"/>
                  </a:lnTo>
                  <a:lnTo>
                    <a:pt x="610" y="102"/>
                  </a:lnTo>
                  <a:lnTo>
                    <a:pt x="611" y="102"/>
                  </a:lnTo>
                  <a:lnTo>
                    <a:pt x="611" y="104"/>
                  </a:lnTo>
                  <a:lnTo>
                    <a:pt x="612" y="104"/>
                  </a:lnTo>
                  <a:lnTo>
                    <a:pt x="614" y="105"/>
                  </a:lnTo>
                  <a:lnTo>
                    <a:pt x="615" y="106"/>
                  </a:lnTo>
                  <a:lnTo>
                    <a:pt x="616" y="108"/>
                  </a:lnTo>
                  <a:lnTo>
                    <a:pt x="618" y="108"/>
                  </a:lnTo>
                  <a:lnTo>
                    <a:pt x="618" y="109"/>
                  </a:lnTo>
                  <a:lnTo>
                    <a:pt x="619" y="109"/>
                  </a:lnTo>
                  <a:lnTo>
                    <a:pt x="619" y="110"/>
                  </a:lnTo>
                  <a:lnTo>
                    <a:pt x="620" y="110"/>
                  </a:lnTo>
                  <a:lnTo>
                    <a:pt x="622" y="112"/>
                  </a:lnTo>
                  <a:lnTo>
                    <a:pt x="623" y="112"/>
                  </a:lnTo>
                  <a:lnTo>
                    <a:pt x="623" y="113"/>
                  </a:lnTo>
                  <a:lnTo>
                    <a:pt x="624" y="113"/>
                  </a:lnTo>
                  <a:lnTo>
                    <a:pt x="625" y="114"/>
                  </a:lnTo>
                  <a:lnTo>
                    <a:pt x="627" y="116"/>
                  </a:lnTo>
                  <a:lnTo>
                    <a:pt x="628" y="116"/>
                  </a:lnTo>
                  <a:lnTo>
                    <a:pt x="628" y="117"/>
                  </a:lnTo>
                  <a:lnTo>
                    <a:pt x="629" y="117"/>
                  </a:lnTo>
                  <a:lnTo>
                    <a:pt x="631" y="118"/>
                  </a:lnTo>
                  <a:lnTo>
                    <a:pt x="632" y="118"/>
                  </a:lnTo>
                  <a:lnTo>
                    <a:pt x="633" y="120"/>
                  </a:lnTo>
                  <a:lnTo>
                    <a:pt x="635" y="121"/>
                  </a:lnTo>
                  <a:lnTo>
                    <a:pt x="636" y="122"/>
                  </a:lnTo>
                  <a:lnTo>
                    <a:pt x="637" y="122"/>
                  </a:lnTo>
                  <a:lnTo>
                    <a:pt x="639" y="124"/>
                  </a:lnTo>
                  <a:lnTo>
                    <a:pt x="640" y="124"/>
                  </a:lnTo>
                  <a:lnTo>
                    <a:pt x="640" y="125"/>
                  </a:lnTo>
                  <a:lnTo>
                    <a:pt x="641" y="126"/>
                  </a:lnTo>
                  <a:lnTo>
                    <a:pt x="643" y="126"/>
                  </a:lnTo>
                  <a:lnTo>
                    <a:pt x="644" y="128"/>
                  </a:lnTo>
                  <a:lnTo>
                    <a:pt x="645" y="128"/>
                  </a:lnTo>
                  <a:lnTo>
                    <a:pt x="645" y="129"/>
                  </a:lnTo>
                  <a:lnTo>
                    <a:pt x="647" y="129"/>
                  </a:lnTo>
                  <a:lnTo>
                    <a:pt x="647" y="130"/>
                  </a:lnTo>
                  <a:lnTo>
                    <a:pt x="648" y="130"/>
                  </a:lnTo>
                  <a:lnTo>
                    <a:pt x="649" y="132"/>
                  </a:lnTo>
                  <a:lnTo>
                    <a:pt x="651" y="133"/>
                  </a:lnTo>
                  <a:lnTo>
                    <a:pt x="652" y="134"/>
                  </a:lnTo>
                  <a:lnTo>
                    <a:pt x="653" y="136"/>
                  </a:lnTo>
                  <a:lnTo>
                    <a:pt x="655" y="137"/>
                  </a:lnTo>
                  <a:lnTo>
                    <a:pt x="656" y="137"/>
                  </a:lnTo>
                  <a:lnTo>
                    <a:pt x="656" y="138"/>
                  </a:lnTo>
                  <a:lnTo>
                    <a:pt x="657" y="140"/>
                  </a:lnTo>
                  <a:lnTo>
                    <a:pt x="659" y="140"/>
                  </a:lnTo>
                  <a:lnTo>
                    <a:pt x="659" y="141"/>
                  </a:lnTo>
                  <a:lnTo>
                    <a:pt x="660" y="142"/>
                  </a:lnTo>
                  <a:lnTo>
                    <a:pt x="661" y="143"/>
                  </a:lnTo>
                  <a:lnTo>
                    <a:pt x="663" y="143"/>
                  </a:lnTo>
                  <a:lnTo>
                    <a:pt x="664" y="145"/>
                  </a:lnTo>
                  <a:lnTo>
                    <a:pt x="664" y="146"/>
                  </a:lnTo>
                  <a:lnTo>
                    <a:pt x="665" y="147"/>
                  </a:lnTo>
                  <a:lnTo>
                    <a:pt x="667" y="149"/>
                  </a:lnTo>
                  <a:lnTo>
                    <a:pt x="668" y="150"/>
                  </a:lnTo>
                  <a:lnTo>
                    <a:pt x="669" y="151"/>
                  </a:lnTo>
                  <a:lnTo>
                    <a:pt x="671" y="153"/>
                  </a:lnTo>
                  <a:lnTo>
                    <a:pt x="672" y="154"/>
                  </a:lnTo>
                  <a:lnTo>
                    <a:pt x="673" y="155"/>
                  </a:lnTo>
                  <a:lnTo>
                    <a:pt x="674" y="157"/>
                  </a:lnTo>
                  <a:lnTo>
                    <a:pt x="676" y="158"/>
                  </a:lnTo>
                  <a:lnTo>
                    <a:pt x="676" y="159"/>
                  </a:lnTo>
                  <a:lnTo>
                    <a:pt x="677" y="159"/>
                  </a:lnTo>
                  <a:lnTo>
                    <a:pt x="677" y="161"/>
                  </a:lnTo>
                  <a:lnTo>
                    <a:pt x="678" y="162"/>
                  </a:lnTo>
                  <a:lnTo>
                    <a:pt x="680" y="163"/>
                  </a:lnTo>
                  <a:lnTo>
                    <a:pt x="681" y="163"/>
                  </a:lnTo>
                  <a:lnTo>
                    <a:pt x="681" y="165"/>
                  </a:lnTo>
                  <a:lnTo>
                    <a:pt x="682" y="166"/>
                  </a:lnTo>
                  <a:lnTo>
                    <a:pt x="684" y="167"/>
                  </a:lnTo>
                  <a:lnTo>
                    <a:pt x="685" y="169"/>
                  </a:lnTo>
                  <a:lnTo>
                    <a:pt x="685" y="170"/>
                  </a:lnTo>
                  <a:lnTo>
                    <a:pt x="686" y="171"/>
                  </a:lnTo>
                  <a:lnTo>
                    <a:pt x="688" y="173"/>
                  </a:lnTo>
                  <a:lnTo>
                    <a:pt x="689" y="174"/>
                  </a:lnTo>
                  <a:lnTo>
                    <a:pt x="690" y="175"/>
                  </a:lnTo>
                  <a:lnTo>
                    <a:pt x="692" y="177"/>
                  </a:lnTo>
                  <a:lnTo>
                    <a:pt x="693" y="178"/>
                  </a:lnTo>
                  <a:lnTo>
                    <a:pt x="694" y="179"/>
                  </a:lnTo>
                  <a:lnTo>
                    <a:pt x="696" y="182"/>
                  </a:lnTo>
                  <a:lnTo>
                    <a:pt x="697" y="183"/>
                  </a:lnTo>
                  <a:lnTo>
                    <a:pt x="698" y="185"/>
                  </a:lnTo>
                  <a:lnTo>
                    <a:pt x="700" y="186"/>
                  </a:lnTo>
                  <a:lnTo>
                    <a:pt x="701" y="189"/>
                  </a:lnTo>
                  <a:lnTo>
                    <a:pt x="702" y="190"/>
                  </a:lnTo>
                  <a:lnTo>
                    <a:pt x="704" y="191"/>
                  </a:lnTo>
                  <a:lnTo>
                    <a:pt x="704" y="193"/>
                  </a:lnTo>
                  <a:lnTo>
                    <a:pt x="705" y="194"/>
                  </a:lnTo>
                  <a:lnTo>
                    <a:pt x="706" y="194"/>
                  </a:lnTo>
                  <a:lnTo>
                    <a:pt x="708" y="195"/>
                  </a:lnTo>
                  <a:lnTo>
                    <a:pt x="708" y="196"/>
                  </a:lnTo>
                  <a:lnTo>
                    <a:pt x="709" y="198"/>
                  </a:lnTo>
                  <a:lnTo>
                    <a:pt x="709" y="199"/>
                  </a:lnTo>
                  <a:lnTo>
                    <a:pt x="710" y="199"/>
                  </a:lnTo>
                  <a:lnTo>
                    <a:pt x="712" y="200"/>
                  </a:lnTo>
                  <a:lnTo>
                    <a:pt x="712" y="202"/>
                  </a:lnTo>
                  <a:lnTo>
                    <a:pt x="713" y="203"/>
                  </a:lnTo>
                  <a:lnTo>
                    <a:pt x="713" y="204"/>
                  </a:lnTo>
                  <a:lnTo>
                    <a:pt x="714" y="204"/>
                  </a:lnTo>
                  <a:lnTo>
                    <a:pt x="716" y="206"/>
                  </a:lnTo>
                  <a:lnTo>
                    <a:pt x="716" y="207"/>
                  </a:lnTo>
                  <a:lnTo>
                    <a:pt x="717" y="208"/>
                  </a:lnTo>
                  <a:lnTo>
                    <a:pt x="718" y="210"/>
                  </a:lnTo>
                  <a:lnTo>
                    <a:pt x="718" y="211"/>
                  </a:lnTo>
                  <a:lnTo>
                    <a:pt x="720" y="212"/>
                  </a:lnTo>
                  <a:lnTo>
                    <a:pt x="721" y="214"/>
                  </a:lnTo>
                  <a:lnTo>
                    <a:pt x="722" y="215"/>
                  </a:lnTo>
                  <a:lnTo>
                    <a:pt x="724" y="216"/>
                  </a:lnTo>
                  <a:lnTo>
                    <a:pt x="725" y="219"/>
                  </a:lnTo>
                  <a:lnTo>
                    <a:pt x="726" y="220"/>
                  </a:lnTo>
                  <a:lnTo>
                    <a:pt x="727" y="223"/>
                  </a:lnTo>
                  <a:lnTo>
                    <a:pt x="729" y="224"/>
                  </a:lnTo>
                  <a:lnTo>
                    <a:pt x="730" y="227"/>
                  </a:lnTo>
                  <a:lnTo>
                    <a:pt x="731" y="228"/>
                  </a:lnTo>
                  <a:lnTo>
                    <a:pt x="733" y="231"/>
                  </a:lnTo>
                  <a:lnTo>
                    <a:pt x="734" y="232"/>
                  </a:lnTo>
                  <a:lnTo>
                    <a:pt x="735" y="234"/>
                  </a:lnTo>
                  <a:lnTo>
                    <a:pt x="737" y="235"/>
                  </a:lnTo>
                  <a:lnTo>
                    <a:pt x="737" y="238"/>
                  </a:lnTo>
                  <a:lnTo>
                    <a:pt x="738" y="239"/>
                  </a:lnTo>
                  <a:lnTo>
                    <a:pt x="739" y="240"/>
                  </a:lnTo>
                  <a:lnTo>
                    <a:pt x="741" y="242"/>
                  </a:lnTo>
                  <a:lnTo>
                    <a:pt x="742" y="243"/>
                  </a:lnTo>
                  <a:lnTo>
                    <a:pt x="743" y="244"/>
                  </a:lnTo>
                  <a:lnTo>
                    <a:pt x="743" y="245"/>
                  </a:lnTo>
                  <a:lnTo>
                    <a:pt x="745" y="247"/>
                  </a:lnTo>
                  <a:lnTo>
                    <a:pt x="745" y="248"/>
                  </a:lnTo>
                  <a:lnTo>
                    <a:pt x="746" y="249"/>
                  </a:lnTo>
                  <a:lnTo>
                    <a:pt x="747" y="249"/>
                  </a:lnTo>
                  <a:lnTo>
                    <a:pt x="747" y="251"/>
                  </a:lnTo>
                  <a:lnTo>
                    <a:pt x="749" y="252"/>
                  </a:lnTo>
                  <a:lnTo>
                    <a:pt x="749" y="253"/>
                  </a:lnTo>
                  <a:lnTo>
                    <a:pt x="750" y="255"/>
                  </a:lnTo>
                  <a:lnTo>
                    <a:pt x="751" y="256"/>
                  </a:lnTo>
                  <a:lnTo>
                    <a:pt x="753" y="257"/>
                  </a:lnTo>
                  <a:lnTo>
                    <a:pt x="753" y="259"/>
                  </a:lnTo>
                  <a:lnTo>
                    <a:pt x="754" y="260"/>
                  </a:lnTo>
                  <a:lnTo>
                    <a:pt x="755" y="263"/>
                  </a:lnTo>
                  <a:lnTo>
                    <a:pt x="757" y="264"/>
                  </a:lnTo>
                  <a:lnTo>
                    <a:pt x="758" y="265"/>
                  </a:lnTo>
                  <a:lnTo>
                    <a:pt x="759" y="268"/>
                  </a:lnTo>
                  <a:lnTo>
                    <a:pt x="761" y="269"/>
                  </a:lnTo>
                  <a:lnTo>
                    <a:pt x="762" y="272"/>
                  </a:lnTo>
                  <a:lnTo>
                    <a:pt x="763" y="273"/>
                  </a:lnTo>
                  <a:lnTo>
                    <a:pt x="766" y="276"/>
                  </a:lnTo>
                  <a:lnTo>
                    <a:pt x="767" y="277"/>
                  </a:lnTo>
                  <a:lnTo>
                    <a:pt x="769" y="280"/>
                  </a:lnTo>
                  <a:lnTo>
                    <a:pt x="770" y="281"/>
                  </a:lnTo>
                  <a:lnTo>
                    <a:pt x="770" y="283"/>
                  </a:lnTo>
                  <a:lnTo>
                    <a:pt x="771" y="284"/>
                  </a:lnTo>
                  <a:lnTo>
                    <a:pt x="773" y="285"/>
                  </a:lnTo>
                  <a:lnTo>
                    <a:pt x="774" y="287"/>
                  </a:lnTo>
                  <a:lnTo>
                    <a:pt x="774" y="288"/>
                  </a:lnTo>
                  <a:lnTo>
                    <a:pt x="775" y="289"/>
                  </a:lnTo>
                  <a:lnTo>
                    <a:pt x="776" y="291"/>
                  </a:lnTo>
                  <a:lnTo>
                    <a:pt x="776" y="292"/>
                  </a:lnTo>
                  <a:lnTo>
                    <a:pt x="778" y="293"/>
                  </a:lnTo>
                  <a:lnTo>
                    <a:pt x="778" y="295"/>
                  </a:lnTo>
                  <a:lnTo>
                    <a:pt x="779" y="295"/>
                  </a:lnTo>
                  <a:lnTo>
                    <a:pt x="779" y="296"/>
                  </a:lnTo>
                  <a:lnTo>
                    <a:pt x="780" y="297"/>
                  </a:lnTo>
                  <a:lnTo>
                    <a:pt x="780" y="298"/>
                  </a:lnTo>
                  <a:lnTo>
                    <a:pt x="782" y="300"/>
                  </a:lnTo>
                  <a:lnTo>
                    <a:pt x="783" y="301"/>
                  </a:lnTo>
                  <a:lnTo>
                    <a:pt x="783" y="302"/>
                  </a:lnTo>
                  <a:lnTo>
                    <a:pt x="784" y="304"/>
                  </a:lnTo>
                  <a:lnTo>
                    <a:pt x="786" y="305"/>
                  </a:lnTo>
                  <a:lnTo>
                    <a:pt x="786" y="306"/>
                  </a:lnTo>
                  <a:lnTo>
                    <a:pt x="787" y="308"/>
                  </a:lnTo>
                  <a:lnTo>
                    <a:pt x="787" y="309"/>
                  </a:lnTo>
                  <a:lnTo>
                    <a:pt x="788" y="310"/>
                  </a:lnTo>
                  <a:lnTo>
                    <a:pt x="790" y="312"/>
                  </a:lnTo>
                  <a:lnTo>
                    <a:pt x="790" y="313"/>
                  </a:lnTo>
                  <a:lnTo>
                    <a:pt x="791" y="316"/>
                  </a:lnTo>
                </a:path>
              </a:pathLst>
            </a:custGeom>
            <a:noFill/>
            <a:ln w="20701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8" name="Freeform 7">
              <a:extLst>
                <a:ext uri="{FF2B5EF4-FFF2-40B4-BE49-F238E27FC236}">
                  <a16:creationId xmlns:a16="http://schemas.microsoft.com/office/drawing/2014/main" id="{1E1FA443-E250-A546-8D27-EB0FA628AF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7613" y="3686175"/>
              <a:ext cx="628650" cy="250825"/>
            </a:xfrm>
            <a:custGeom>
              <a:avLst/>
              <a:gdLst>
                <a:gd name="T0" fmla="*/ 2147483646 w 791"/>
                <a:gd name="T1" fmla="*/ 2147483646 h 315"/>
                <a:gd name="T2" fmla="*/ 2147483646 w 791"/>
                <a:gd name="T3" fmla="*/ 2147483646 h 315"/>
                <a:gd name="T4" fmla="*/ 2147483646 w 791"/>
                <a:gd name="T5" fmla="*/ 2147483646 h 315"/>
                <a:gd name="T6" fmla="*/ 2147483646 w 791"/>
                <a:gd name="T7" fmla="*/ 2147483646 h 315"/>
                <a:gd name="T8" fmla="*/ 2147483646 w 791"/>
                <a:gd name="T9" fmla="*/ 2147483646 h 315"/>
                <a:gd name="T10" fmla="*/ 2147483646 w 791"/>
                <a:gd name="T11" fmla="*/ 2147483646 h 315"/>
                <a:gd name="T12" fmla="*/ 2147483646 w 791"/>
                <a:gd name="T13" fmla="*/ 2147483646 h 315"/>
                <a:gd name="T14" fmla="*/ 2147483646 w 791"/>
                <a:gd name="T15" fmla="*/ 2147483646 h 315"/>
                <a:gd name="T16" fmla="*/ 2147483646 w 791"/>
                <a:gd name="T17" fmla="*/ 2147483646 h 315"/>
                <a:gd name="T18" fmla="*/ 2147483646 w 791"/>
                <a:gd name="T19" fmla="*/ 2147483646 h 315"/>
                <a:gd name="T20" fmla="*/ 2147483646 w 791"/>
                <a:gd name="T21" fmla="*/ 2147483646 h 315"/>
                <a:gd name="T22" fmla="*/ 2147483646 w 791"/>
                <a:gd name="T23" fmla="*/ 2147483646 h 315"/>
                <a:gd name="T24" fmla="*/ 2147483646 w 791"/>
                <a:gd name="T25" fmla="*/ 2147483646 h 315"/>
                <a:gd name="T26" fmla="*/ 2147483646 w 791"/>
                <a:gd name="T27" fmla="*/ 2147483646 h 315"/>
                <a:gd name="T28" fmla="*/ 2147483646 w 791"/>
                <a:gd name="T29" fmla="*/ 2147483646 h 315"/>
                <a:gd name="T30" fmla="*/ 2147483646 w 791"/>
                <a:gd name="T31" fmla="*/ 2147483646 h 315"/>
                <a:gd name="T32" fmla="*/ 2147483646 w 791"/>
                <a:gd name="T33" fmla="*/ 2147483646 h 315"/>
                <a:gd name="T34" fmla="*/ 2147483646 w 791"/>
                <a:gd name="T35" fmla="*/ 2147483646 h 315"/>
                <a:gd name="T36" fmla="*/ 2147483646 w 791"/>
                <a:gd name="T37" fmla="*/ 2147483646 h 315"/>
                <a:gd name="T38" fmla="*/ 2147483646 w 791"/>
                <a:gd name="T39" fmla="*/ 2147483646 h 315"/>
                <a:gd name="T40" fmla="*/ 2147483646 w 791"/>
                <a:gd name="T41" fmla="*/ 2147483646 h 315"/>
                <a:gd name="T42" fmla="*/ 2147483646 w 791"/>
                <a:gd name="T43" fmla="*/ 2147483646 h 315"/>
                <a:gd name="T44" fmla="*/ 2147483646 w 791"/>
                <a:gd name="T45" fmla="*/ 2147483646 h 315"/>
                <a:gd name="T46" fmla="*/ 2147483646 w 791"/>
                <a:gd name="T47" fmla="*/ 2147483646 h 315"/>
                <a:gd name="T48" fmla="*/ 2147483646 w 791"/>
                <a:gd name="T49" fmla="*/ 2147483646 h 315"/>
                <a:gd name="T50" fmla="*/ 2147483646 w 791"/>
                <a:gd name="T51" fmla="*/ 2147483646 h 315"/>
                <a:gd name="T52" fmla="*/ 2147483646 w 791"/>
                <a:gd name="T53" fmla="*/ 2147483646 h 315"/>
                <a:gd name="T54" fmla="*/ 2147483646 w 791"/>
                <a:gd name="T55" fmla="*/ 2147483646 h 315"/>
                <a:gd name="T56" fmla="*/ 2147483646 w 791"/>
                <a:gd name="T57" fmla="*/ 2147483646 h 315"/>
                <a:gd name="T58" fmla="*/ 2147483646 w 791"/>
                <a:gd name="T59" fmla="*/ 2147483646 h 315"/>
                <a:gd name="T60" fmla="*/ 2147483646 w 791"/>
                <a:gd name="T61" fmla="*/ 2147483646 h 315"/>
                <a:gd name="T62" fmla="*/ 2147483646 w 791"/>
                <a:gd name="T63" fmla="*/ 2147483646 h 315"/>
                <a:gd name="T64" fmla="*/ 2147483646 w 791"/>
                <a:gd name="T65" fmla="*/ 2147483646 h 315"/>
                <a:gd name="T66" fmla="*/ 2147483646 w 791"/>
                <a:gd name="T67" fmla="*/ 2147483646 h 315"/>
                <a:gd name="T68" fmla="*/ 2147483646 w 791"/>
                <a:gd name="T69" fmla="*/ 2147483646 h 315"/>
                <a:gd name="T70" fmla="*/ 2147483646 w 791"/>
                <a:gd name="T71" fmla="*/ 2147483646 h 315"/>
                <a:gd name="T72" fmla="*/ 2147483646 w 791"/>
                <a:gd name="T73" fmla="*/ 2147483646 h 315"/>
                <a:gd name="T74" fmla="*/ 2147483646 w 791"/>
                <a:gd name="T75" fmla="*/ 2147483646 h 315"/>
                <a:gd name="T76" fmla="*/ 2147483646 w 791"/>
                <a:gd name="T77" fmla="*/ 2147483646 h 315"/>
                <a:gd name="T78" fmla="*/ 2147483646 w 791"/>
                <a:gd name="T79" fmla="*/ 2147483646 h 315"/>
                <a:gd name="T80" fmla="*/ 2147483646 w 791"/>
                <a:gd name="T81" fmla="*/ 2147483646 h 315"/>
                <a:gd name="T82" fmla="*/ 2147483646 w 791"/>
                <a:gd name="T83" fmla="*/ 2147483646 h 315"/>
                <a:gd name="T84" fmla="*/ 2147483646 w 791"/>
                <a:gd name="T85" fmla="*/ 2147483646 h 315"/>
                <a:gd name="T86" fmla="*/ 2147483646 w 791"/>
                <a:gd name="T87" fmla="*/ 2147483646 h 315"/>
                <a:gd name="T88" fmla="*/ 2147483646 w 791"/>
                <a:gd name="T89" fmla="*/ 2147483646 h 315"/>
                <a:gd name="T90" fmla="*/ 2147483646 w 791"/>
                <a:gd name="T91" fmla="*/ 2147483646 h 315"/>
                <a:gd name="T92" fmla="*/ 2147483646 w 791"/>
                <a:gd name="T93" fmla="*/ 2147483646 h 315"/>
                <a:gd name="T94" fmla="*/ 2147483646 w 791"/>
                <a:gd name="T95" fmla="*/ 2147483646 h 315"/>
                <a:gd name="T96" fmla="*/ 2147483646 w 791"/>
                <a:gd name="T97" fmla="*/ 2147483646 h 315"/>
                <a:gd name="T98" fmla="*/ 2147483646 w 791"/>
                <a:gd name="T99" fmla="*/ 2147483646 h 315"/>
                <a:gd name="T100" fmla="*/ 2147483646 w 791"/>
                <a:gd name="T101" fmla="*/ 2147483646 h 315"/>
                <a:gd name="T102" fmla="*/ 2147483646 w 791"/>
                <a:gd name="T103" fmla="*/ 2147483646 h 315"/>
                <a:gd name="T104" fmla="*/ 2147483646 w 791"/>
                <a:gd name="T105" fmla="*/ 2147483646 h 315"/>
                <a:gd name="T106" fmla="*/ 2147483646 w 791"/>
                <a:gd name="T107" fmla="*/ 2147483646 h 315"/>
                <a:gd name="T108" fmla="*/ 2147483646 w 791"/>
                <a:gd name="T109" fmla="*/ 2147483646 h 315"/>
                <a:gd name="T110" fmla="*/ 2147483646 w 791"/>
                <a:gd name="T111" fmla="*/ 2147483646 h 315"/>
                <a:gd name="T112" fmla="*/ 2147483646 w 791"/>
                <a:gd name="T113" fmla="*/ 2147483646 h 315"/>
                <a:gd name="T114" fmla="*/ 2147483646 w 791"/>
                <a:gd name="T115" fmla="*/ 2147483646 h 315"/>
                <a:gd name="T116" fmla="*/ 2147483646 w 791"/>
                <a:gd name="T117" fmla="*/ 2147483646 h 315"/>
                <a:gd name="T118" fmla="*/ 2147483646 w 791"/>
                <a:gd name="T119" fmla="*/ 2147483646 h 315"/>
                <a:gd name="T120" fmla="*/ 2147483646 w 791"/>
                <a:gd name="T121" fmla="*/ 2147483646 h 315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791" h="315">
                  <a:moveTo>
                    <a:pt x="0" y="315"/>
                  </a:moveTo>
                  <a:lnTo>
                    <a:pt x="31" y="315"/>
                  </a:lnTo>
                  <a:lnTo>
                    <a:pt x="59" y="315"/>
                  </a:lnTo>
                  <a:lnTo>
                    <a:pt x="85" y="315"/>
                  </a:lnTo>
                  <a:lnTo>
                    <a:pt x="110" y="315"/>
                  </a:lnTo>
                  <a:lnTo>
                    <a:pt x="133" y="315"/>
                  </a:lnTo>
                  <a:lnTo>
                    <a:pt x="154" y="315"/>
                  </a:lnTo>
                  <a:lnTo>
                    <a:pt x="174" y="315"/>
                  </a:lnTo>
                  <a:lnTo>
                    <a:pt x="192" y="315"/>
                  </a:lnTo>
                  <a:lnTo>
                    <a:pt x="210" y="315"/>
                  </a:lnTo>
                  <a:lnTo>
                    <a:pt x="225" y="315"/>
                  </a:lnTo>
                  <a:lnTo>
                    <a:pt x="240" y="315"/>
                  </a:lnTo>
                  <a:lnTo>
                    <a:pt x="253" y="315"/>
                  </a:lnTo>
                  <a:lnTo>
                    <a:pt x="265" y="315"/>
                  </a:lnTo>
                  <a:lnTo>
                    <a:pt x="276" y="315"/>
                  </a:lnTo>
                  <a:lnTo>
                    <a:pt x="285" y="315"/>
                  </a:lnTo>
                  <a:lnTo>
                    <a:pt x="294" y="314"/>
                  </a:lnTo>
                  <a:lnTo>
                    <a:pt x="302" y="314"/>
                  </a:lnTo>
                  <a:lnTo>
                    <a:pt x="309" y="314"/>
                  </a:lnTo>
                  <a:lnTo>
                    <a:pt x="316" y="314"/>
                  </a:lnTo>
                  <a:lnTo>
                    <a:pt x="321" y="314"/>
                  </a:lnTo>
                  <a:lnTo>
                    <a:pt x="326" y="314"/>
                  </a:lnTo>
                  <a:lnTo>
                    <a:pt x="330" y="314"/>
                  </a:lnTo>
                  <a:lnTo>
                    <a:pt x="334" y="314"/>
                  </a:lnTo>
                  <a:lnTo>
                    <a:pt x="338" y="314"/>
                  </a:lnTo>
                  <a:lnTo>
                    <a:pt x="341" y="314"/>
                  </a:lnTo>
                  <a:lnTo>
                    <a:pt x="343" y="314"/>
                  </a:lnTo>
                  <a:lnTo>
                    <a:pt x="346" y="314"/>
                  </a:lnTo>
                  <a:lnTo>
                    <a:pt x="349" y="314"/>
                  </a:lnTo>
                  <a:lnTo>
                    <a:pt x="350" y="314"/>
                  </a:lnTo>
                  <a:lnTo>
                    <a:pt x="353" y="314"/>
                  </a:lnTo>
                  <a:lnTo>
                    <a:pt x="354" y="314"/>
                  </a:lnTo>
                  <a:lnTo>
                    <a:pt x="357" y="313"/>
                  </a:lnTo>
                  <a:lnTo>
                    <a:pt x="359" y="313"/>
                  </a:lnTo>
                  <a:lnTo>
                    <a:pt x="361" y="313"/>
                  </a:lnTo>
                  <a:lnTo>
                    <a:pt x="363" y="313"/>
                  </a:lnTo>
                  <a:lnTo>
                    <a:pt x="365" y="313"/>
                  </a:lnTo>
                  <a:lnTo>
                    <a:pt x="366" y="313"/>
                  </a:lnTo>
                  <a:lnTo>
                    <a:pt x="369" y="313"/>
                  </a:lnTo>
                  <a:lnTo>
                    <a:pt x="370" y="313"/>
                  </a:lnTo>
                  <a:lnTo>
                    <a:pt x="371" y="313"/>
                  </a:lnTo>
                  <a:lnTo>
                    <a:pt x="372" y="313"/>
                  </a:lnTo>
                  <a:lnTo>
                    <a:pt x="374" y="313"/>
                  </a:lnTo>
                  <a:lnTo>
                    <a:pt x="375" y="311"/>
                  </a:lnTo>
                  <a:lnTo>
                    <a:pt x="376" y="311"/>
                  </a:lnTo>
                  <a:lnTo>
                    <a:pt x="378" y="311"/>
                  </a:lnTo>
                  <a:lnTo>
                    <a:pt x="379" y="311"/>
                  </a:lnTo>
                  <a:lnTo>
                    <a:pt x="380" y="311"/>
                  </a:lnTo>
                  <a:lnTo>
                    <a:pt x="382" y="311"/>
                  </a:lnTo>
                  <a:lnTo>
                    <a:pt x="383" y="311"/>
                  </a:lnTo>
                  <a:lnTo>
                    <a:pt x="384" y="311"/>
                  </a:lnTo>
                  <a:lnTo>
                    <a:pt x="386" y="311"/>
                  </a:lnTo>
                  <a:lnTo>
                    <a:pt x="387" y="310"/>
                  </a:lnTo>
                  <a:lnTo>
                    <a:pt x="388" y="310"/>
                  </a:lnTo>
                  <a:lnTo>
                    <a:pt x="390" y="310"/>
                  </a:lnTo>
                  <a:lnTo>
                    <a:pt x="391" y="310"/>
                  </a:lnTo>
                  <a:lnTo>
                    <a:pt x="394" y="310"/>
                  </a:lnTo>
                  <a:lnTo>
                    <a:pt x="395" y="310"/>
                  </a:lnTo>
                  <a:lnTo>
                    <a:pt x="396" y="309"/>
                  </a:lnTo>
                  <a:lnTo>
                    <a:pt x="398" y="309"/>
                  </a:lnTo>
                  <a:lnTo>
                    <a:pt x="400" y="309"/>
                  </a:lnTo>
                  <a:lnTo>
                    <a:pt x="402" y="309"/>
                  </a:lnTo>
                  <a:lnTo>
                    <a:pt x="404" y="309"/>
                  </a:lnTo>
                  <a:lnTo>
                    <a:pt x="406" y="307"/>
                  </a:lnTo>
                  <a:lnTo>
                    <a:pt x="408" y="307"/>
                  </a:lnTo>
                  <a:lnTo>
                    <a:pt x="410" y="307"/>
                  </a:lnTo>
                  <a:lnTo>
                    <a:pt x="412" y="307"/>
                  </a:lnTo>
                  <a:lnTo>
                    <a:pt x="414" y="307"/>
                  </a:lnTo>
                  <a:lnTo>
                    <a:pt x="415" y="306"/>
                  </a:lnTo>
                  <a:lnTo>
                    <a:pt x="416" y="306"/>
                  </a:lnTo>
                  <a:lnTo>
                    <a:pt x="418" y="306"/>
                  </a:lnTo>
                  <a:lnTo>
                    <a:pt x="419" y="306"/>
                  </a:lnTo>
                  <a:lnTo>
                    <a:pt x="420" y="306"/>
                  </a:lnTo>
                  <a:lnTo>
                    <a:pt x="421" y="306"/>
                  </a:lnTo>
                  <a:lnTo>
                    <a:pt x="423" y="305"/>
                  </a:lnTo>
                  <a:lnTo>
                    <a:pt x="424" y="305"/>
                  </a:lnTo>
                  <a:lnTo>
                    <a:pt x="425" y="305"/>
                  </a:lnTo>
                  <a:lnTo>
                    <a:pt x="427" y="305"/>
                  </a:lnTo>
                  <a:lnTo>
                    <a:pt x="428" y="305"/>
                  </a:lnTo>
                  <a:lnTo>
                    <a:pt x="429" y="303"/>
                  </a:lnTo>
                  <a:lnTo>
                    <a:pt x="431" y="303"/>
                  </a:lnTo>
                  <a:lnTo>
                    <a:pt x="432" y="303"/>
                  </a:lnTo>
                  <a:lnTo>
                    <a:pt x="433" y="303"/>
                  </a:lnTo>
                  <a:lnTo>
                    <a:pt x="435" y="302"/>
                  </a:lnTo>
                  <a:lnTo>
                    <a:pt x="436" y="302"/>
                  </a:lnTo>
                  <a:lnTo>
                    <a:pt x="437" y="302"/>
                  </a:lnTo>
                  <a:lnTo>
                    <a:pt x="440" y="301"/>
                  </a:lnTo>
                  <a:lnTo>
                    <a:pt x="441" y="301"/>
                  </a:lnTo>
                  <a:lnTo>
                    <a:pt x="443" y="299"/>
                  </a:lnTo>
                  <a:lnTo>
                    <a:pt x="445" y="299"/>
                  </a:lnTo>
                  <a:lnTo>
                    <a:pt x="447" y="298"/>
                  </a:lnTo>
                  <a:lnTo>
                    <a:pt x="449" y="298"/>
                  </a:lnTo>
                  <a:lnTo>
                    <a:pt x="451" y="297"/>
                  </a:lnTo>
                  <a:lnTo>
                    <a:pt x="453" y="297"/>
                  </a:lnTo>
                  <a:lnTo>
                    <a:pt x="456" y="295"/>
                  </a:lnTo>
                  <a:lnTo>
                    <a:pt x="459" y="295"/>
                  </a:lnTo>
                  <a:lnTo>
                    <a:pt x="460" y="294"/>
                  </a:lnTo>
                  <a:lnTo>
                    <a:pt x="463" y="294"/>
                  </a:lnTo>
                  <a:lnTo>
                    <a:pt x="464" y="293"/>
                  </a:lnTo>
                  <a:lnTo>
                    <a:pt x="467" y="293"/>
                  </a:lnTo>
                  <a:lnTo>
                    <a:pt x="468" y="291"/>
                  </a:lnTo>
                  <a:lnTo>
                    <a:pt x="469" y="291"/>
                  </a:lnTo>
                  <a:lnTo>
                    <a:pt x="471" y="291"/>
                  </a:lnTo>
                  <a:lnTo>
                    <a:pt x="472" y="290"/>
                  </a:lnTo>
                  <a:lnTo>
                    <a:pt x="473" y="290"/>
                  </a:lnTo>
                  <a:lnTo>
                    <a:pt x="474" y="290"/>
                  </a:lnTo>
                  <a:lnTo>
                    <a:pt x="476" y="289"/>
                  </a:lnTo>
                  <a:lnTo>
                    <a:pt x="477" y="289"/>
                  </a:lnTo>
                  <a:lnTo>
                    <a:pt x="478" y="289"/>
                  </a:lnTo>
                  <a:lnTo>
                    <a:pt x="480" y="287"/>
                  </a:lnTo>
                  <a:lnTo>
                    <a:pt x="481" y="287"/>
                  </a:lnTo>
                  <a:lnTo>
                    <a:pt x="482" y="287"/>
                  </a:lnTo>
                  <a:lnTo>
                    <a:pt x="484" y="286"/>
                  </a:lnTo>
                  <a:lnTo>
                    <a:pt x="485" y="285"/>
                  </a:lnTo>
                  <a:lnTo>
                    <a:pt x="486" y="285"/>
                  </a:lnTo>
                  <a:lnTo>
                    <a:pt x="488" y="285"/>
                  </a:lnTo>
                  <a:lnTo>
                    <a:pt x="489" y="284"/>
                  </a:lnTo>
                  <a:lnTo>
                    <a:pt x="490" y="284"/>
                  </a:lnTo>
                  <a:lnTo>
                    <a:pt x="492" y="282"/>
                  </a:lnTo>
                  <a:lnTo>
                    <a:pt x="494" y="281"/>
                  </a:lnTo>
                  <a:lnTo>
                    <a:pt x="496" y="281"/>
                  </a:lnTo>
                  <a:lnTo>
                    <a:pt x="497" y="280"/>
                  </a:lnTo>
                  <a:lnTo>
                    <a:pt x="500" y="278"/>
                  </a:lnTo>
                  <a:lnTo>
                    <a:pt x="501" y="278"/>
                  </a:lnTo>
                  <a:lnTo>
                    <a:pt x="504" y="277"/>
                  </a:lnTo>
                  <a:lnTo>
                    <a:pt x="505" y="276"/>
                  </a:lnTo>
                  <a:lnTo>
                    <a:pt x="508" y="274"/>
                  </a:lnTo>
                  <a:lnTo>
                    <a:pt x="509" y="274"/>
                  </a:lnTo>
                  <a:lnTo>
                    <a:pt x="512" y="273"/>
                  </a:lnTo>
                  <a:lnTo>
                    <a:pt x="513" y="272"/>
                  </a:lnTo>
                  <a:lnTo>
                    <a:pt x="514" y="272"/>
                  </a:lnTo>
                  <a:lnTo>
                    <a:pt x="516" y="270"/>
                  </a:lnTo>
                  <a:lnTo>
                    <a:pt x="517" y="270"/>
                  </a:lnTo>
                  <a:lnTo>
                    <a:pt x="518" y="269"/>
                  </a:lnTo>
                  <a:lnTo>
                    <a:pt x="520" y="269"/>
                  </a:lnTo>
                  <a:lnTo>
                    <a:pt x="521" y="268"/>
                  </a:lnTo>
                  <a:lnTo>
                    <a:pt x="522" y="268"/>
                  </a:lnTo>
                  <a:lnTo>
                    <a:pt x="523" y="266"/>
                  </a:lnTo>
                  <a:lnTo>
                    <a:pt x="525" y="266"/>
                  </a:lnTo>
                  <a:lnTo>
                    <a:pt x="526" y="265"/>
                  </a:lnTo>
                  <a:lnTo>
                    <a:pt x="527" y="265"/>
                  </a:lnTo>
                  <a:lnTo>
                    <a:pt x="529" y="264"/>
                  </a:lnTo>
                  <a:lnTo>
                    <a:pt x="530" y="264"/>
                  </a:lnTo>
                  <a:lnTo>
                    <a:pt x="531" y="262"/>
                  </a:lnTo>
                  <a:lnTo>
                    <a:pt x="533" y="262"/>
                  </a:lnTo>
                  <a:lnTo>
                    <a:pt x="534" y="261"/>
                  </a:lnTo>
                  <a:lnTo>
                    <a:pt x="535" y="261"/>
                  </a:lnTo>
                  <a:lnTo>
                    <a:pt x="537" y="260"/>
                  </a:lnTo>
                  <a:lnTo>
                    <a:pt x="538" y="260"/>
                  </a:lnTo>
                  <a:lnTo>
                    <a:pt x="539" y="258"/>
                  </a:lnTo>
                  <a:lnTo>
                    <a:pt x="541" y="257"/>
                  </a:lnTo>
                  <a:lnTo>
                    <a:pt x="542" y="257"/>
                  </a:lnTo>
                  <a:lnTo>
                    <a:pt x="543" y="256"/>
                  </a:lnTo>
                  <a:lnTo>
                    <a:pt x="545" y="254"/>
                  </a:lnTo>
                  <a:lnTo>
                    <a:pt x="547" y="253"/>
                  </a:lnTo>
                  <a:lnTo>
                    <a:pt x="549" y="253"/>
                  </a:lnTo>
                  <a:lnTo>
                    <a:pt x="551" y="252"/>
                  </a:lnTo>
                  <a:lnTo>
                    <a:pt x="553" y="250"/>
                  </a:lnTo>
                  <a:lnTo>
                    <a:pt x="554" y="250"/>
                  </a:lnTo>
                  <a:lnTo>
                    <a:pt x="555" y="249"/>
                  </a:lnTo>
                  <a:lnTo>
                    <a:pt x="557" y="248"/>
                  </a:lnTo>
                  <a:lnTo>
                    <a:pt x="558" y="248"/>
                  </a:lnTo>
                  <a:lnTo>
                    <a:pt x="559" y="246"/>
                  </a:lnTo>
                  <a:lnTo>
                    <a:pt x="561" y="246"/>
                  </a:lnTo>
                  <a:lnTo>
                    <a:pt x="562" y="245"/>
                  </a:lnTo>
                  <a:lnTo>
                    <a:pt x="563" y="245"/>
                  </a:lnTo>
                  <a:lnTo>
                    <a:pt x="563" y="244"/>
                  </a:lnTo>
                  <a:lnTo>
                    <a:pt x="565" y="244"/>
                  </a:lnTo>
                  <a:lnTo>
                    <a:pt x="566" y="244"/>
                  </a:lnTo>
                  <a:lnTo>
                    <a:pt x="566" y="242"/>
                  </a:lnTo>
                  <a:lnTo>
                    <a:pt x="567" y="242"/>
                  </a:lnTo>
                  <a:lnTo>
                    <a:pt x="569" y="241"/>
                  </a:lnTo>
                  <a:lnTo>
                    <a:pt x="570" y="241"/>
                  </a:lnTo>
                  <a:lnTo>
                    <a:pt x="571" y="240"/>
                  </a:lnTo>
                  <a:lnTo>
                    <a:pt x="573" y="238"/>
                  </a:lnTo>
                  <a:lnTo>
                    <a:pt x="574" y="238"/>
                  </a:lnTo>
                  <a:lnTo>
                    <a:pt x="574" y="237"/>
                  </a:lnTo>
                  <a:lnTo>
                    <a:pt x="575" y="237"/>
                  </a:lnTo>
                  <a:lnTo>
                    <a:pt x="576" y="236"/>
                  </a:lnTo>
                  <a:lnTo>
                    <a:pt x="578" y="236"/>
                  </a:lnTo>
                  <a:lnTo>
                    <a:pt x="579" y="234"/>
                  </a:lnTo>
                  <a:lnTo>
                    <a:pt x="580" y="234"/>
                  </a:lnTo>
                  <a:lnTo>
                    <a:pt x="582" y="233"/>
                  </a:lnTo>
                  <a:lnTo>
                    <a:pt x="583" y="232"/>
                  </a:lnTo>
                  <a:lnTo>
                    <a:pt x="584" y="231"/>
                  </a:lnTo>
                  <a:lnTo>
                    <a:pt x="586" y="231"/>
                  </a:lnTo>
                  <a:lnTo>
                    <a:pt x="587" y="229"/>
                  </a:lnTo>
                  <a:lnTo>
                    <a:pt x="588" y="228"/>
                  </a:lnTo>
                  <a:lnTo>
                    <a:pt x="590" y="228"/>
                  </a:lnTo>
                  <a:lnTo>
                    <a:pt x="591" y="227"/>
                  </a:lnTo>
                  <a:lnTo>
                    <a:pt x="592" y="227"/>
                  </a:lnTo>
                  <a:lnTo>
                    <a:pt x="594" y="225"/>
                  </a:lnTo>
                  <a:lnTo>
                    <a:pt x="595" y="224"/>
                  </a:lnTo>
                  <a:lnTo>
                    <a:pt x="596" y="224"/>
                  </a:lnTo>
                  <a:lnTo>
                    <a:pt x="596" y="223"/>
                  </a:lnTo>
                  <a:lnTo>
                    <a:pt x="598" y="223"/>
                  </a:lnTo>
                  <a:lnTo>
                    <a:pt x="599" y="221"/>
                  </a:lnTo>
                  <a:lnTo>
                    <a:pt x="600" y="221"/>
                  </a:lnTo>
                  <a:lnTo>
                    <a:pt x="602" y="220"/>
                  </a:lnTo>
                  <a:lnTo>
                    <a:pt x="603" y="219"/>
                  </a:lnTo>
                  <a:lnTo>
                    <a:pt x="604" y="217"/>
                  </a:lnTo>
                  <a:lnTo>
                    <a:pt x="606" y="217"/>
                  </a:lnTo>
                  <a:lnTo>
                    <a:pt x="607" y="216"/>
                  </a:lnTo>
                  <a:lnTo>
                    <a:pt x="608" y="215"/>
                  </a:lnTo>
                  <a:lnTo>
                    <a:pt x="610" y="213"/>
                  </a:lnTo>
                  <a:lnTo>
                    <a:pt x="611" y="213"/>
                  </a:lnTo>
                  <a:lnTo>
                    <a:pt x="611" y="212"/>
                  </a:lnTo>
                  <a:lnTo>
                    <a:pt x="612" y="211"/>
                  </a:lnTo>
                  <a:lnTo>
                    <a:pt x="614" y="211"/>
                  </a:lnTo>
                  <a:lnTo>
                    <a:pt x="615" y="209"/>
                  </a:lnTo>
                  <a:lnTo>
                    <a:pt x="616" y="208"/>
                  </a:lnTo>
                  <a:lnTo>
                    <a:pt x="618" y="208"/>
                  </a:lnTo>
                  <a:lnTo>
                    <a:pt x="618" y="207"/>
                  </a:lnTo>
                  <a:lnTo>
                    <a:pt x="619" y="207"/>
                  </a:lnTo>
                  <a:lnTo>
                    <a:pt x="619" y="205"/>
                  </a:lnTo>
                  <a:lnTo>
                    <a:pt x="620" y="205"/>
                  </a:lnTo>
                  <a:lnTo>
                    <a:pt x="622" y="204"/>
                  </a:lnTo>
                  <a:lnTo>
                    <a:pt x="623" y="204"/>
                  </a:lnTo>
                  <a:lnTo>
                    <a:pt x="623" y="203"/>
                  </a:lnTo>
                  <a:lnTo>
                    <a:pt x="624" y="203"/>
                  </a:lnTo>
                  <a:lnTo>
                    <a:pt x="625" y="201"/>
                  </a:lnTo>
                  <a:lnTo>
                    <a:pt x="627" y="200"/>
                  </a:lnTo>
                  <a:lnTo>
                    <a:pt x="628" y="200"/>
                  </a:lnTo>
                  <a:lnTo>
                    <a:pt x="628" y="199"/>
                  </a:lnTo>
                  <a:lnTo>
                    <a:pt x="629" y="199"/>
                  </a:lnTo>
                  <a:lnTo>
                    <a:pt x="631" y="197"/>
                  </a:lnTo>
                  <a:lnTo>
                    <a:pt x="632" y="197"/>
                  </a:lnTo>
                  <a:lnTo>
                    <a:pt x="633" y="196"/>
                  </a:lnTo>
                  <a:lnTo>
                    <a:pt x="635" y="195"/>
                  </a:lnTo>
                  <a:lnTo>
                    <a:pt x="636" y="193"/>
                  </a:lnTo>
                  <a:lnTo>
                    <a:pt x="637" y="193"/>
                  </a:lnTo>
                  <a:lnTo>
                    <a:pt x="639" y="192"/>
                  </a:lnTo>
                  <a:lnTo>
                    <a:pt x="640" y="192"/>
                  </a:lnTo>
                  <a:lnTo>
                    <a:pt x="640" y="191"/>
                  </a:lnTo>
                  <a:lnTo>
                    <a:pt x="641" y="191"/>
                  </a:lnTo>
                  <a:lnTo>
                    <a:pt x="643" y="189"/>
                  </a:lnTo>
                  <a:lnTo>
                    <a:pt x="644" y="189"/>
                  </a:lnTo>
                  <a:lnTo>
                    <a:pt x="644" y="188"/>
                  </a:lnTo>
                  <a:lnTo>
                    <a:pt x="645" y="188"/>
                  </a:lnTo>
                  <a:lnTo>
                    <a:pt x="645" y="187"/>
                  </a:lnTo>
                  <a:lnTo>
                    <a:pt x="647" y="187"/>
                  </a:lnTo>
                  <a:lnTo>
                    <a:pt x="647" y="185"/>
                  </a:lnTo>
                  <a:lnTo>
                    <a:pt x="648" y="185"/>
                  </a:lnTo>
                  <a:lnTo>
                    <a:pt x="649" y="185"/>
                  </a:lnTo>
                  <a:lnTo>
                    <a:pt x="649" y="184"/>
                  </a:lnTo>
                  <a:lnTo>
                    <a:pt x="651" y="183"/>
                  </a:lnTo>
                  <a:lnTo>
                    <a:pt x="652" y="182"/>
                  </a:lnTo>
                  <a:lnTo>
                    <a:pt x="653" y="180"/>
                  </a:lnTo>
                  <a:lnTo>
                    <a:pt x="655" y="179"/>
                  </a:lnTo>
                  <a:lnTo>
                    <a:pt x="656" y="179"/>
                  </a:lnTo>
                  <a:lnTo>
                    <a:pt x="656" y="178"/>
                  </a:lnTo>
                  <a:lnTo>
                    <a:pt x="657" y="178"/>
                  </a:lnTo>
                  <a:lnTo>
                    <a:pt x="659" y="176"/>
                  </a:lnTo>
                  <a:lnTo>
                    <a:pt x="659" y="175"/>
                  </a:lnTo>
                  <a:lnTo>
                    <a:pt x="660" y="174"/>
                  </a:lnTo>
                  <a:lnTo>
                    <a:pt x="661" y="174"/>
                  </a:lnTo>
                  <a:lnTo>
                    <a:pt x="663" y="172"/>
                  </a:lnTo>
                  <a:lnTo>
                    <a:pt x="664" y="171"/>
                  </a:lnTo>
                  <a:lnTo>
                    <a:pt x="664" y="170"/>
                  </a:lnTo>
                  <a:lnTo>
                    <a:pt x="665" y="168"/>
                  </a:lnTo>
                  <a:lnTo>
                    <a:pt x="667" y="167"/>
                  </a:lnTo>
                  <a:lnTo>
                    <a:pt x="668" y="166"/>
                  </a:lnTo>
                  <a:lnTo>
                    <a:pt x="669" y="164"/>
                  </a:lnTo>
                  <a:lnTo>
                    <a:pt x="671" y="163"/>
                  </a:lnTo>
                  <a:lnTo>
                    <a:pt x="672" y="162"/>
                  </a:lnTo>
                  <a:lnTo>
                    <a:pt x="673" y="160"/>
                  </a:lnTo>
                  <a:lnTo>
                    <a:pt x="674" y="159"/>
                  </a:lnTo>
                  <a:lnTo>
                    <a:pt x="676" y="158"/>
                  </a:lnTo>
                  <a:lnTo>
                    <a:pt x="676" y="156"/>
                  </a:lnTo>
                  <a:lnTo>
                    <a:pt x="677" y="156"/>
                  </a:lnTo>
                  <a:lnTo>
                    <a:pt x="677" y="155"/>
                  </a:lnTo>
                  <a:lnTo>
                    <a:pt x="678" y="155"/>
                  </a:lnTo>
                  <a:lnTo>
                    <a:pt x="678" y="154"/>
                  </a:lnTo>
                  <a:lnTo>
                    <a:pt x="680" y="152"/>
                  </a:lnTo>
                  <a:lnTo>
                    <a:pt x="681" y="152"/>
                  </a:lnTo>
                  <a:lnTo>
                    <a:pt x="681" y="151"/>
                  </a:lnTo>
                  <a:lnTo>
                    <a:pt x="682" y="150"/>
                  </a:lnTo>
                  <a:lnTo>
                    <a:pt x="684" y="148"/>
                  </a:lnTo>
                  <a:lnTo>
                    <a:pt x="685" y="147"/>
                  </a:lnTo>
                  <a:lnTo>
                    <a:pt x="685" y="146"/>
                  </a:lnTo>
                  <a:lnTo>
                    <a:pt x="686" y="144"/>
                  </a:lnTo>
                  <a:lnTo>
                    <a:pt x="688" y="143"/>
                  </a:lnTo>
                  <a:lnTo>
                    <a:pt x="689" y="142"/>
                  </a:lnTo>
                  <a:lnTo>
                    <a:pt x="690" y="140"/>
                  </a:lnTo>
                  <a:lnTo>
                    <a:pt x="692" y="139"/>
                  </a:lnTo>
                  <a:lnTo>
                    <a:pt x="693" y="138"/>
                  </a:lnTo>
                  <a:lnTo>
                    <a:pt x="694" y="136"/>
                  </a:lnTo>
                  <a:lnTo>
                    <a:pt x="696" y="134"/>
                  </a:lnTo>
                  <a:lnTo>
                    <a:pt x="697" y="132"/>
                  </a:lnTo>
                  <a:lnTo>
                    <a:pt x="698" y="131"/>
                  </a:lnTo>
                  <a:lnTo>
                    <a:pt x="700" y="130"/>
                  </a:lnTo>
                  <a:lnTo>
                    <a:pt x="701" y="127"/>
                  </a:lnTo>
                  <a:lnTo>
                    <a:pt x="702" y="126"/>
                  </a:lnTo>
                  <a:lnTo>
                    <a:pt x="704" y="125"/>
                  </a:lnTo>
                  <a:lnTo>
                    <a:pt x="704" y="123"/>
                  </a:lnTo>
                  <a:lnTo>
                    <a:pt x="705" y="122"/>
                  </a:lnTo>
                  <a:lnTo>
                    <a:pt x="706" y="122"/>
                  </a:lnTo>
                  <a:lnTo>
                    <a:pt x="708" y="121"/>
                  </a:lnTo>
                  <a:lnTo>
                    <a:pt x="708" y="119"/>
                  </a:lnTo>
                  <a:lnTo>
                    <a:pt x="709" y="118"/>
                  </a:lnTo>
                  <a:lnTo>
                    <a:pt x="709" y="117"/>
                  </a:lnTo>
                  <a:lnTo>
                    <a:pt x="710" y="117"/>
                  </a:lnTo>
                  <a:lnTo>
                    <a:pt x="712" y="115"/>
                  </a:lnTo>
                  <a:lnTo>
                    <a:pt x="712" y="114"/>
                  </a:lnTo>
                  <a:lnTo>
                    <a:pt x="713" y="113"/>
                  </a:lnTo>
                  <a:lnTo>
                    <a:pt x="714" y="111"/>
                  </a:lnTo>
                  <a:lnTo>
                    <a:pt x="716" y="110"/>
                  </a:lnTo>
                  <a:lnTo>
                    <a:pt x="716" y="109"/>
                  </a:lnTo>
                  <a:lnTo>
                    <a:pt x="717" y="107"/>
                  </a:lnTo>
                  <a:lnTo>
                    <a:pt x="718" y="106"/>
                  </a:lnTo>
                  <a:lnTo>
                    <a:pt x="718" y="105"/>
                  </a:lnTo>
                  <a:lnTo>
                    <a:pt x="720" y="103"/>
                  </a:lnTo>
                  <a:lnTo>
                    <a:pt x="721" y="102"/>
                  </a:lnTo>
                  <a:lnTo>
                    <a:pt x="722" y="101"/>
                  </a:lnTo>
                  <a:lnTo>
                    <a:pt x="724" y="99"/>
                  </a:lnTo>
                  <a:lnTo>
                    <a:pt x="725" y="97"/>
                  </a:lnTo>
                  <a:lnTo>
                    <a:pt x="726" y="95"/>
                  </a:lnTo>
                  <a:lnTo>
                    <a:pt x="727" y="93"/>
                  </a:lnTo>
                  <a:lnTo>
                    <a:pt x="729" y="91"/>
                  </a:lnTo>
                  <a:lnTo>
                    <a:pt x="730" y="89"/>
                  </a:lnTo>
                  <a:lnTo>
                    <a:pt x="731" y="87"/>
                  </a:lnTo>
                  <a:lnTo>
                    <a:pt x="733" y="85"/>
                  </a:lnTo>
                  <a:lnTo>
                    <a:pt x="734" y="83"/>
                  </a:lnTo>
                  <a:lnTo>
                    <a:pt x="735" y="82"/>
                  </a:lnTo>
                  <a:lnTo>
                    <a:pt x="737" y="81"/>
                  </a:lnTo>
                  <a:lnTo>
                    <a:pt x="737" y="80"/>
                  </a:lnTo>
                  <a:lnTo>
                    <a:pt x="738" y="77"/>
                  </a:lnTo>
                  <a:lnTo>
                    <a:pt x="739" y="76"/>
                  </a:lnTo>
                  <a:lnTo>
                    <a:pt x="741" y="76"/>
                  </a:lnTo>
                  <a:lnTo>
                    <a:pt x="741" y="74"/>
                  </a:lnTo>
                  <a:lnTo>
                    <a:pt x="742" y="73"/>
                  </a:lnTo>
                  <a:lnTo>
                    <a:pt x="743" y="72"/>
                  </a:lnTo>
                  <a:lnTo>
                    <a:pt x="743" y="70"/>
                  </a:lnTo>
                  <a:lnTo>
                    <a:pt x="745" y="69"/>
                  </a:lnTo>
                  <a:lnTo>
                    <a:pt x="745" y="68"/>
                  </a:lnTo>
                  <a:lnTo>
                    <a:pt x="746" y="66"/>
                  </a:lnTo>
                  <a:lnTo>
                    <a:pt x="747" y="66"/>
                  </a:lnTo>
                  <a:lnTo>
                    <a:pt x="747" y="65"/>
                  </a:lnTo>
                  <a:lnTo>
                    <a:pt x="749" y="64"/>
                  </a:lnTo>
                  <a:lnTo>
                    <a:pt x="749" y="62"/>
                  </a:lnTo>
                  <a:lnTo>
                    <a:pt x="750" y="61"/>
                  </a:lnTo>
                  <a:lnTo>
                    <a:pt x="751" y="60"/>
                  </a:lnTo>
                  <a:lnTo>
                    <a:pt x="753" y="58"/>
                  </a:lnTo>
                  <a:lnTo>
                    <a:pt x="753" y="57"/>
                  </a:lnTo>
                  <a:lnTo>
                    <a:pt x="754" y="56"/>
                  </a:lnTo>
                  <a:lnTo>
                    <a:pt x="755" y="54"/>
                  </a:lnTo>
                  <a:lnTo>
                    <a:pt x="757" y="52"/>
                  </a:lnTo>
                  <a:lnTo>
                    <a:pt x="758" y="50"/>
                  </a:lnTo>
                  <a:lnTo>
                    <a:pt x="759" y="48"/>
                  </a:lnTo>
                  <a:lnTo>
                    <a:pt x="761" y="46"/>
                  </a:lnTo>
                  <a:lnTo>
                    <a:pt x="762" y="44"/>
                  </a:lnTo>
                  <a:lnTo>
                    <a:pt x="763" y="42"/>
                  </a:lnTo>
                  <a:lnTo>
                    <a:pt x="766" y="40"/>
                  </a:lnTo>
                  <a:lnTo>
                    <a:pt x="767" y="38"/>
                  </a:lnTo>
                  <a:lnTo>
                    <a:pt x="769" y="36"/>
                  </a:lnTo>
                  <a:lnTo>
                    <a:pt x="770" y="34"/>
                  </a:lnTo>
                  <a:lnTo>
                    <a:pt x="770" y="33"/>
                  </a:lnTo>
                  <a:lnTo>
                    <a:pt x="771" y="32"/>
                  </a:lnTo>
                  <a:lnTo>
                    <a:pt x="773" y="30"/>
                  </a:lnTo>
                  <a:lnTo>
                    <a:pt x="774" y="29"/>
                  </a:lnTo>
                  <a:lnTo>
                    <a:pt x="774" y="28"/>
                  </a:lnTo>
                  <a:lnTo>
                    <a:pt x="775" y="27"/>
                  </a:lnTo>
                  <a:lnTo>
                    <a:pt x="776" y="25"/>
                  </a:lnTo>
                  <a:lnTo>
                    <a:pt x="776" y="24"/>
                  </a:lnTo>
                  <a:lnTo>
                    <a:pt x="778" y="23"/>
                  </a:lnTo>
                  <a:lnTo>
                    <a:pt x="778" y="21"/>
                  </a:lnTo>
                  <a:lnTo>
                    <a:pt x="779" y="21"/>
                  </a:lnTo>
                  <a:lnTo>
                    <a:pt x="779" y="20"/>
                  </a:lnTo>
                  <a:lnTo>
                    <a:pt x="780" y="19"/>
                  </a:lnTo>
                  <a:lnTo>
                    <a:pt x="780" y="17"/>
                  </a:lnTo>
                  <a:lnTo>
                    <a:pt x="782" y="17"/>
                  </a:lnTo>
                  <a:lnTo>
                    <a:pt x="782" y="16"/>
                  </a:lnTo>
                  <a:lnTo>
                    <a:pt x="783" y="15"/>
                  </a:lnTo>
                  <a:lnTo>
                    <a:pt x="783" y="13"/>
                  </a:lnTo>
                  <a:lnTo>
                    <a:pt x="784" y="12"/>
                  </a:lnTo>
                  <a:lnTo>
                    <a:pt x="786" y="11"/>
                  </a:lnTo>
                  <a:lnTo>
                    <a:pt x="786" y="9"/>
                  </a:lnTo>
                  <a:lnTo>
                    <a:pt x="787" y="8"/>
                  </a:lnTo>
                  <a:lnTo>
                    <a:pt x="787" y="7"/>
                  </a:lnTo>
                  <a:lnTo>
                    <a:pt x="788" y="5"/>
                  </a:lnTo>
                  <a:lnTo>
                    <a:pt x="790" y="4"/>
                  </a:lnTo>
                  <a:lnTo>
                    <a:pt x="790" y="3"/>
                  </a:lnTo>
                  <a:lnTo>
                    <a:pt x="791" y="0"/>
                  </a:lnTo>
                </a:path>
              </a:pathLst>
            </a:custGeom>
            <a:noFill/>
            <a:ln w="20701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9" name="Freeform 8">
              <a:extLst>
                <a:ext uri="{FF2B5EF4-FFF2-40B4-BE49-F238E27FC236}">
                  <a16:creationId xmlns:a16="http://schemas.microsoft.com/office/drawing/2014/main" id="{7FBB2F4F-6AE0-CD4F-942E-01A4D0E76A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1263" y="3435350"/>
              <a:ext cx="73025" cy="250825"/>
            </a:xfrm>
            <a:custGeom>
              <a:avLst/>
              <a:gdLst>
                <a:gd name="T0" fmla="*/ 2147483646 w 94"/>
                <a:gd name="T1" fmla="*/ 2147483646 h 317"/>
                <a:gd name="T2" fmla="*/ 2147483646 w 94"/>
                <a:gd name="T3" fmla="*/ 2147483646 h 317"/>
                <a:gd name="T4" fmla="*/ 2147483646 w 94"/>
                <a:gd name="T5" fmla="*/ 2147483646 h 317"/>
                <a:gd name="T6" fmla="*/ 2147483646 w 94"/>
                <a:gd name="T7" fmla="*/ 2147483646 h 317"/>
                <a:gd name="T8" fmla="*/ 2147483646 w 94"/>
                <a:gd name="T9" fmla="*/ 2147483646 h 317"/>
                <a:gd name="T10" fmla="*/ 2147483646 w 94"/>
                <a:gd name="T11" fmla="*/ 2147483646 h 317"/>
                <a:gd name="T12" fmla="*/ 2147483646 w 94"/>
                <a:gd name="T13" fmla="*/ 2147483646 h 317"/>
                <a:gd name="T14" fmla="*/ 2147483646 w 94"/>
                <a:gd name="T15" fmla="*/ 2147483646 h 317"/>
                <a:gd name="T16" fmla="*/ 2147483646 w 94"/>
                <a:gd name="T17" fmla="*/ 2147483646 h 317"/>
                <a:gd name="T18" fmla="*/ 2147483646 w 94"/>
                <a:gd name="T19" fmla="*/ 2147483646 h 317"/>
                <a:gd name="T20" fmla="*/ 2147483646 w 94"/>
                <a:gd name="T21" fmla="*/ 2147483646 h 317"/>
                <a:gd name="T22" fmla="*/ 2147483646 w 94"/>
                <a:gd name="T23" fmla="*/ 2147483646 h 317"/>
                <a:gd name="T24" fmla="*/ 2147483646 w 94"/>
                <a:gd name="T25" fmla="*/ 2147483646 h 317"/>
                <a:gd name="T26" fmla="*/ 2147483646 w 94"/>
                <a:gd name="T27" fmla="*/ 2147483646 h 317"/>
                <a:gd name="T28" fmla="*/ 2147483646 w 94"/>
                <a:gd name="T29" fmla="*/ 2147483646 h 317"/>
                <a:gd name="T30" fmla="*/ 2147483646 w 94"/>
                <a:gd name="T31" fmla="*/ 2147483646 h 317"/>
                <a:gd name="T32" fmla="*/ 2147483646 w 94"/>
                <a:gd name="T33" fmla="*/ 2147483646 h 317"/>
                <a:gd name="T34" fmla="*/ 2147483646 w 94"/>
                <a:gd name="T35" fmla="*/ 2147483646 h 317"/>
                <a:gd name="T36" fmla="*/ 2147483646 w 94"/>
                <a:gd name="T37" fmla="*/ 2147483646 h 317"/>
                <a:gd name="T38" fmla="*/ 2147483646 w 94"/>
                <a:gd name="T39" fmla="*/ 2147483646 h 317"/>
                <a:gd name="T40" fmla="*/ 2147483646 w 94"/>
                <a:gd name="T41" fmla="*/ 2147483646 h 317"/>
                <a:gd name="T42" fmla="*/ 2147483646 w 94"/>
                <a:gd name="T43" fmla="*/ 2147483646 h 317"/>
                <a:gd name="T44" fmla="*/ 2147483646 w 94"/>
                <a:gd name="T45" fmla="*/ 2147483646 h 317"/>
                <a:gd name="T46" fmla="*/ 2147483646 w 94"/>
                <a:gd name="T47" fmla="*/ 2147483646 h 317"/>
                <a:gd name="T48" fmla="*/ 2147483646 w 94"/>
                <a:gd name="T49" fmla="*/ 2147483646 h 317"/>
                <a:gd name="T50" fmla="*/ 2147483646 w 94"/>
                <a:gd name="T51" fmla="*/ 2147483646 h 317"/>
                <a:gd name="T52" fmla="*/ 2147483646 w 94"/>
                <a:gd name="T53" fmla="*/ 2147483646 h 317"/>
                <a:gd name="T54" fmla="*/ 2147483646 w 94"/>
                <a:gd name="T55" fmla="*/ 2147483646 h 317"/>
                <a:gd name="T56" fmla="*/ 2147483646 w 94"/>
                <a:gd name="T57" fmla="*/ 2147483646 h 317"/>
                <a:gd name="T58" fmla="*/ 2147483646 w 94"/>
                <a:gd name="T59" fmla="*/ 2147483646 h 317"/>
                <a:gd name="T60" fmla="*/ 2147483646 w 94"/>
                <a:gd name="T61" fmla="*/ 2147483646 h 317"/>
                <a:gd name="T62" fmla="*/ 2147483646 w 94"/>
                <a:gd name="T63" fmla="*/ 2147483646 h 317"/>
                <a:gd name="T64" fmla="*/ 2147483646 w 94"/>
                <a:gd name="T65" fmla="*/ 2147483646 h 317"/>
                <a:gd name="T66" fmla="*/ 2147483646 w 94"/>
                <a:gd name="T67" fmla="*/ 2147483646 h 317"/>
                <a:gd name="T68" fmla="*/ 2147483646 w 94"/>
                <a:gd name="T69" fmla="*/ 2147483646 h 317"/>
                <a:gd name="T70" fmla="*/ 2147483646 w 94"/>
                <a:gd name="T71" fmla="*/ 2147483646 h 317"/>
                <a:gd name="T72" fmla="*/ 2147483646 w 94"/>
                <a:gd name="T73" fmla="*/ 2147483646 h 317"/>
                <a:gd name="T74" fmla="*/ 2147483646 w 94"/>
                <a:gd name="T75" fmla="*/ 2147483646 h 317"/>
                <a:gd name="T76" fmla="*/ 2147483646 w 94"/>
                <a:gd name="T77" fmla="*/ 2147483646 h 317"/>
                <a:gd name="T78" fmla="*/ 2147483646 w 94"/>
                <a:gd name="T79" fmla="*/ 2147483646 h 317"/>
                <a:gd name="T80" fmla="*/ 2147483646 w 94"/>
                <a:gd name="T81" fmla="*/ 2147483646 h 317"/>
                <a:gd name="T82" fmla="*/ 2147483646 w 94"/>
                <a:gd name="T83" fmla="*/ 2147483646 h 317"/>
                <a:gd name="T84" fmla="*/ 2147483646 w 94"/>
                <a:gd name="T85" fmla="*/ 2147483646 h 317"/>
                <a:gd name="T86" fmla="*/ 2147483646 w 94"/>
                <a:gd name="T87" fmla="*/ 2147483646 h 317"/>
                <a:gd name="T88" fmla="*/ 2147483646 w 94"/>
                <a:gd name="T89" fmla="*/ 2147483646 h 317"/>
                <a:gd name="T90" fmla="*/ 2147483646 w 94"/>
                <a:gd name="T91" fmla="*/ 2147483646 h 317"/>
                <a:gd name="T92" fmla="*/ 2147483646 w 94"/>
                <a:gd name="T93" fmla="*/ 2147483646 h 317"/>
                <a:gd name="T94" fmla="*/ 2147483646 w 94"/>
                <a:gd name="T95" fmla="*/ 2147483646 h 317"/>
                <a:gd name="T96" fmla="*/ 2147483646 w 94"/>
                <a:gd name="T97" fmla="*/ 2147483646 h 317"/>
                <a:gd name="T98" fmla="*/ 2147483646 w 94"/>
                <a:gd name="T99" fmla="*/ 2147483646 h 317"/>
                <a:gd name="T100" fmla="*/ 2147483646 w 94"/>
                <a:gd name="T101" fmla="*/ 2147483646 h 317"/>
                <a:gd name="T102" fmla="*/ 2147483646 w 94"/>
                <a:gd name="T103" fmla="*/ 2147483646 h 317"/>
                <a:gd name="T104" fmla="*/ 2147483646 w 94"/>
                <a:gd name="T105" fmla="*/ 2147483646 h 317"/>
                <a:gd name="T106" fmla="*/ 2147483646 w 94"/>
                <a:gd name="T107" fmla="*/ 2147483646 h 317"/>
                <a:gd name="T108" fmla="*/ 2147483646 w 94"/>
                <a:gd name="T109" fmla="*/ 2147483646 h 317"/>
                <a:gd name="T110" fmla="*/ 2147483646 w 94"/>
                <a:gd name="T111" fmla="*/ 2147483646 h 317"/>
                <a:gd name="T112" fmla="*/ 2147483646 w 94"/>
                <a:gd name="T113" fmla="*/ 2147483646 h 31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94" h="317">
                  <a:moveTo>
                    <a:pt x="0" y="0"/>
                  </a:moveTo>
                  <a:lnTo>
                    <a:pt x="3" y="4"/>
                  </a:lnTo>
                  <a:lnTo>
                    <a:pt x="4" y="8"/>
                  </a:lnTo>
                  <a:lnTo>
                    <a:pt x="7" y="11"/>
                  </a:lnTo>
                  <a:lnTo>
                    <a:pt x="8" y="14"/>
                  </a:lnTo>
                  <a:lnTo>
                    <a:pt x="9" y="16"/>
                  </a:lnTo>
                  <a:lnTo>
                    <a:pt x="11" y="19"/>
                  </a:lnTo>
                  <a:lnTo>
                    <a:pt x="12" y="22"/>
                  </a:lnTo>
                  <a:lnTo>
                    <a:pt x="13" y="23"/>
                  </a:lnTo>
                  <a:lnTo>
                    <a:pt x="15" y="26"/>
                  </a:lnTo>
                  <a:lnTo>
                    <a:pt x="16" y="27"/>
                  </a:lnTo>
                  <a:lnTo>
                    <a:pt x="16" y="30"/>
                  </a:lnTo>
                  <a:lnTo>
                    <a:pt x="17" y="31"/>
                  </a:lnTo>
                  <a:lnTo>
                    <a:pt x="19" y="32"/>
                  </a:lnTo>
                  <a:lnTo>
                    <a:pt x="19" y="34"/>
                  </a:lnTo>
                  <a:lnTo>
                    <a:pt x="20" y="35"/>
                  </a:lnTo>
                  <a:lnTo>
                    <a:pt x="20" y="38"/>
                  </a:lnTo>
                  <a:lnTo>
                    <a:pt x="21" y="39"/>
                  </a:lnTo>
                  <a:lnTo>
                    <a:pt x="23" y="40"/>
                  </a:lnTo>
                  <a:lnTo>
                    <a:pt x="23" y="41"/>
                  </a:lnTo>
                  <a:lnTo>
                    <a:pt x="24" y="43"/>
                  </a:lnTo>
                  <a:lnTo>
                    <a:pt x="24" y="44"/>
                  </a:lnTo>
                  <a:lnTo>
                    <a:pt x="25" y="45"/>
                  </a:lnTo>
                  <a:lnTo>
                    <a:pt x="25" y="47"/>
                  </a:lnTo>
                  <a:lnTo>
                    <a:pt x="25" y="48"/>
                  </a:lnTo>
                  <a:lnTo>
                    <a:pt x="27" y="49"/>
                  </a:lnTo>
                  <a:lnTo>
                    <a:pt x="27" y="51"/>
                  </a:lnTo>
                  <a:lnTo>
                    <a:pt x="28" y="52"/>
                  </a:lnTo>
                  <a:lnTo>
                    <a:pt x="28" y="53"/>
                  </a:lnTo>
                  <a:lnTo>
                    <a:pt x="29" y="56"/>
                  </a:lnTo>
                  <a:lnTo>
                    <a:pt x="29" y="57"/>
                  </a:lnTo>
                  <a:lnTo>
                    <a:pt x="30" y="59"/>
                  </a:lnTo>
                  <a:lnTo>
                    <a:pt x="30" y="61"/>
                  </a:lnTo>
                  <a:lnTo>
                    <a:pt x="32" y="63"/>
                  </a:lnTo>
                  <a:lnTo>
                    <a:pt x="33" y="64"/>
                  </a:lnTo>
                  <a:lnTo>
                    <a:pt x="33" y="65"/>
                  </a:lnTo>
                  <a:lnTo>
                    <a:pt x="33" y="67"/>
                  </a:lnTo>
                  <a:lnTo>
                    <a:pt x="34" y="68"/>
                  </a:lnTo>
                  <a:lnTo>
                    <a:pt x="34" y="69"/>
                  </a:lnTo>
                  <a:lnTo>
                    <a:pt x="36" y="71"/>
                  </a:lnTo>
                  <a:lnTo>
                    <a:pt x="36" y="72"/>
                  </a:lnTo>
                  <a:lnTo>
                    <a:pt x="36" y="73"/>
                  </a:lnTo>
                  <a:lnTo>
                    <a:pt x="37" y="75"/>
                  </a:lnTo>
                  <a:lnTo>
                    <a:pt x="37" y="76"/>
                  </a:lnTo>
                  <a:lnTo>
                    <a:pt x="38" y="77"/>
                  </a:lnTo>
                  <a:lnTo>
                    <a:pt x="38" y="79"/>
                  </a:lnTo>
                  <a:lnTo>
                    <a:pt x="38" y="80"/>
                  </a:lnTo>
                  <a:lnTo>
                    <a:pt x="40" y="80"/>
                  </a:lnTo>
                  <a:lnTo>
                    <a:pt x="40" y="81"/>
                  </a:lnTo>
                  <a:lnTo>
                    <a:pt x="40" y="83"/>
                  </a:lnTo>
                  <a:lnTo>
                    <a:pt x="41" y="84"/>
                  </a:lnTo>
                  <a:lnTo>
                    <a:pt x="41" y="85"/>
                  </a:lnTo>
                  <a:lnTo>
                    <a:pt x="41" y="87"/>
                  </a:lnTo>
                  <a:lnTo>
                    <a:pt x="42" y="88"/>
                  </a:lnTo>
                  <a:lnTo>
                    <a:pt x="42" y="89"/>
                  </a:lnTo>
                  <a:lnTo>
                    <a:pt x="42" y="91"/>
                  </a:lnTo>
                  <a:lnTo>
                    <a:pt x="44" y="92"/>
                  </a:lnTo>
                  <a:lnTo>
                    <a:pt x="44" y="93"/>
                  </a:lnTo>
                  <a:lnTo>
                    <a:pt x="45" y="94"/>
                  </a:lnTo>
                  <a:lnTo>
                    <a:pt x="45" y="97"/>
                  </a:lnTo>
                  <a:lnTo>
                    <a:pt x="46" y="98"/>
                  </a:lnTo>
                  <a:lnTo>
                    <a:pt x="46" y="101"/>
                  </a:lnTo>
                  <a:lnTo>
                    <a:pt x="48" y="102"/>
                  </a:lnTo>
                  <a:lnTo>
                    <a:pt x="49" y="105"/>
                  </a:lnTo>
                  <a:lnTo>
                    <a:pt x="49" y="106"/>
                  </a:lnTo>
                  <a:lnTo>
                    <a:pt x="50" y="109"/>
                  </a:lnTo>
                  <a:lnTo>
                    <a:pt x="50" y="110"/>
                  </a:lnTo>
                  <a:lnTo>
                    <a:pt x="52" y="113"/>
                  </a:lnTo>
                  <a:lnTo>
                    <a:pt x="52" y="114"/>
                  </a:lnTo>
                  <a:lnTo>
                    <a:pt x="53" y="116"/>
                  </a:lnTo>
                  <a:lnTo>
                    <a:pt x="53" y="117"/>
                  </a:lnTo>
                  <a:lnTo>
                    <a:pt x="53" y="118"/>
                  </a:lnTo>
                  <a:lnTo>
                    <a:pt x="54" y="120"/>
                  </a:lnTo>
                  <a:lnTo>
                    <a:pt x="54" y="121"/>
                  </a:lnTo>
                  <a:lnTo>
                    <a:pt x="56" y="122"/>
                  </a:lnTo>
                  <a:lnTo>
                    <a:pt x="56" y="124"/>
                  </a:lnTo>
                  <a:lnTo>
                    <a:pt x="56" y="125"/>
                  </a:lnTo>
                  <a:lnTo>
                    <a:pt x="56" y="126"/>
                  </a:lnTo>
                  <a:lnTo>
                    <a:pt x="57" y="126"/>
                  </a:lnTo>
                  <a:lnTo>
                    <a:pt x="57" y="128"/>
                  </a:lnTo>
                  <a:lnTo>
                    <a:pt x="57" y="129"/>
                  </a:lnTo>
                  <a:lnTo>
                    <a:pt x="58" y="130"/>
                  </a:lnTo>
                  <a:lnTo>
                    <a:pt x="58" y="132"/>
                  </a:lnTo>
                  <a:lnTo>
                    <a:pt x="58" y="133"/>
                  </a:lnTo>
                  <a:lnTo>
                    <a:pt x="60" y="134"/>
                  </a:lnTo>
                  <a:lnTo>
                    <a:pt x="60" y="136"/>
                  </a:lnTo>
                  <a:lnTo>
                    <a:pt x="60" y="137"/>
                  </a:lnTo>
                  <a:lnTo>
                    <a:pt x="60" y="138"/>
                  </a:lnTo>
                  <a:lnTo>
                    <a:pt x="61" y="140"/>
                  </a:lnTo>
                  <a:lnTo>
                    <a:pt x="61" y="141"/>
                  </a:lnTo>
                  <a:lnTo>
                    <a:pt x="62" y="142"/>
                  </a:lnTo>
                  <a:lnTo>
                    <a:pt x="62" y="145"/>
                  </a:lnTo>
                  <a:lnTo>
                    <a:pt x="64" y="146"/>
                  </a:lnTo>
                  <a:lnTo>
                    <a:pt x="64" y="149"/>
                  </a:lnTo>
                  <a:lnTo>
                    <a:pt x="64" y="150"/>
                  </a:lnTo>
                  <a:lnTo>
                    <a:pt x="65" y="153"/>
                  </a:lnTo>
                  <a:lnTo>
                    <a:pt x="66" y="155"/>
                  </a:lnTo>
                  <a:lnTo>
                    <a:pt x="66" y="157"/>
                  </a:lnTo>
                  <a:lnTo>
                    <a:pt x="66" y="158"/>
                  </a:lnTo>
                  <a:lnTo>
                    <a:pt x="68" y="161"/>
                  </a:lnTo>
                  <a:lnTo>
                    <a:pt x="68" y="162"/>
                  </a:lnTo>
                  <a:lnTo>
                    <a:pt x="69" y="163"/>
                  </a:lnTo>
                  <a:lnTo>
                    <a:pt x="69" y="165"/>
                  </a:lnTo>
                  <a:lnTo>
                    <a:pt x="69" y="166"/>
                  </a:lnTo>
                  <a:lnTo>
                    <a:pt x="70" y="167"/>
                  </a:lnTo>
                  <a:lnTo>
                    <a:pt x="70" y="169"/>
                  </a:lnTo>
                  <a:lnTo>
                    <a:pt x="70" y="170"/>
                  </a:lnTo>
                  <a:lnTo>
                    <a:pt x="70" y="171"/>
                  </a:lnTo>
                  <a:lnTo>
                    <a:pt x="72" y="173"/>
                  </a:lnTo>
                  <a:lnTo>
                    <a:pt x="72" y="174"/>
                  </a:lnTo>
                  <a:lnTo>
                    <a:pt x="72" y="175"/>
                  </a:lnTo>
                  <a:lnTo>
                    <a:pt x="73" y="175"/>
                  </a:lnTo>
                  <a:lnTo>
                    <a:pt x="73" y="177"/>
                  </a:lnTo>
                  <a:lnTo>
                    <a:pt x="73" y="178"/>
                  </a:lnTo>
                  <a:lnTo>
                    <a:pt x="73" y="179"/>
                  </a:lnTo>
                  <a:lnTo>
                    <a:pt x="74" y="181"/>
                  </a:lnTo>
                  <a:lnTo>
                    <a:pt x="74" y="182"/>
                  </a:lnTo>
                  <a:lnTo>
                    <a:pt x="74" y="183"/>
                  </a:lnTo>
                  <a:lnTo>
                    <a:pt x="76" y="185"/>
                  </a:lnTo>
                  <a:lnTo>
                    <a:pt x="76" y="186"/>
                  </a:lnTo>
                  <a:lnTo>
                    <a:pt x="76" y="187"/>
                  </a:lnTo>
                  <a:lnTo>
                    <a:pt x="77" y="189"/>
                  </a:lnTo>
                  <a:lnTo>
                    <a:pt x="77" y="191"/>
                  </a:lnTo>
                  <a:lnTo>
                    <a:pt x="77" y="193"/>
                  </a:lnTo>
                  <a:lnTo>
                    <a:pt x="78" y="195"/>
                  </a:lnTo>
                  <a:lnTo>
                    <a:pt x="78" y="196"/>
                  </a:lnTo>
                  <a:lnTo>
                    <a:pt x="79" y="199"/>
                  </a:lnTo>
                  <a:lnTo>
                    <a:pt x="79" y="200"/>
                  </a:lnTo>
                  <a:lnTo>
                    <a:pt x="81" y="203"/>
                  </a:lnTo>
                  <a:lnTo>
                    <a:pt x="81" y="204"/>
                  </a:lnTo>
                  <a:lnTo>
                    <a:pt x="82" y="207"/>
                  </a:lnTo>
                  <a:lnTo>
                    <a:pt x="82" y="208"/>
                  </a:lnTo>
                  <a:lnTo>
                    <a:pt x="82" y="210"/>
                  </a:lnTo>
                  <a:lnTo>
                    <a:pt x="83" y="211"/>
                  </a:lnTo>
                  <a:lnTo>
                    <a:pt x="83" y="212"/>
                  </a:lnTo>
                  <a:lnTo>
                    <a:pt x="83" y="214"/>
                  </a:lnTo>
                  <a:lnTo>
                    <a:pt x="85" y="215"/>
                  </a:lnTo>
                  <a:lnTo>
                    <a:pt x="85" y="216"/>
                  </a:lnTo>
                  <a:lnTo>
                    <a:pt x="85" y="218"/>
                  </a:lnTo>
                  <a:lnTo>
                    <a:pt x="85" y="219"/>
                  </a:lnTo>
                  <a:lnTo>
                    <a:pt x="86" y="220"/>
                  </a:lnTo>
                  <a:lnTo>
                    <a:pt x="86" y="222"/>
                  </a:lnTo>
                  <a:lnTo>
                    <a:pt x="86" y="223"/>
                  </a:lnTo>
                  <a:lnTo>
                    <a:pt x="86" y="224"/>
                  </a:lnTo>
                  <a:lnTo>
                    <a:pt x="86" y="226"/>
                  </a:lnTo>
                  <a:lnTo>
                    <a:pt x="86" y="227"/>
                  </a:lnTo>
                  <a:lnTo>
                    <a:pt x="87" y="228"/>
                  </a:lnTo>
                  <a:lnTo>
                    <a:pt x="87" y="230"/>
                  </a:lnTo>
                  <a:lnTo>
                    <a:pt x="87" y="231"/>
                  </a:lnTo>
                  <a:lnTo>
                    <a:pt x="87" y="232"/>
                  </a:lnTo>
                  <a:lnTo>
                    <a:pt x="87" y="234"/>
                  </a:lnTo>
                  <a:lnTo>
                    <a:pt x="87" y="235"/>
                  </a:lnTo>
                  <a:lnTo>
                    <a:pt x="87" y="236"/>
                  </a:lnTo>
                  <a:lnTo>
                    <a:pt x="87" y="238"/>
                  </a:lnTo>
                  <a:lnTo>
                    <a:pt x="87" y="240"/>
                  </a:lnTo>
                  <a:lnTo>
                    <a:pt x="89" y="242"/>
                  </a:lnTo>
                  <a:lnTo>
                    <a:pt x="89" y="243"/>
                  </a:lnTo>
                  <a:lnTo>
                    <a:pt x="89" y="245"/>
                  </a:lnTo>
                  <a:lnTo>
                    <a:pt x="89" y="247"/>
                  </a:lnTo>
                  <a:lnTo>
                    <a:pt x="89" y="248"/>
                  </a:lnTo>
                  <a:lnTo>
                    <a:pt x="89" y="251"/>
                  </a:lnTo>
                  <a:lnTo>
                    <a:pt x="89" y="252"/>
                  </a:lnTo>
                  <a:lnTo>
                    <a:pt x="89" y="253"/>
                  </a:lnTo>
                  <a:lnTo>
                    <a:pt x="89" y="255"/>
                  </a:lnTo>
                  <a:lnTo>
                    <a:pt x="89" y="256"/>
                  </a:lnTo>
                  <a:lnTo>
                    <a:pt x="89" y="257"/>
                  </a:lnTo>
                  <a:lnTo>
                    <a:pt x="90" y="257"/>
                  </a:lnTo>
                  <a:lnTo>
                    <a:pt x="90" y="259"/>
                  </a:lnTo>
                  <a:lnTo>
                    <a:pt x="90" y="260"/>
                  </a:lnTo>
                  <a:lnTo>
                    <a:pt x="90" y="261"/>
                  </a:lnTo>
                  <a:lnTo>
                    <a:pt x="90" y="263"/>
                  </a:lnTo>
                  <a:lnTo>
                    <a:pt x="90" y="264"/>
                  </a:lnTo>
                  <a:lnTo>
                    <a:pt x="90" y="265"/>
                  </a:lnTo>
                  <a:lnTo>
                    <a:pt x="90" y="267"/>
                  </a:lnTo>
                  <a:lnTo>
                    <a:pt x="91" y="268"/>
                  </a:lnTo>
                  <a:lnTo>
                    <a:pt x="91" y="269"/>
                  </a:lnTo>
                  <a:lnTo>
                    <a:pt x="91" y="271"/>
                  </a:lnTo>
                  <a:lnTo>
                    <a:pt x="91" y="272"/>
                  </a:lnTo>
                  <a:lnTo>
                    <a:pt x="91" y="273"/>
                  </a:lnTo>
                  <a:lnTo>
                    <a:pt x="93" y="275"/>
                  </a:lnTo>
                  <a:lnTo>
                    <a:pt x="93" y="276"/>
                  </a:lnTo>
                  <a:lnTo>
                    <a:pt x="93" y="277"/>
                  </a:lnTo>
                  <a:lnTo>
                    <a:pt x="93" y="279"/>
                  </a:lnTo>
                  <a:lnTo>
                    <a:pt x="93" y="280"/>
                  </a:lnTo>
                  <a:lnTo>
                    <a:pt x="93" y="281"/>
                  </a:lnTo>
                  <a:lnTo>
                    <a:pt x="94" y="281"/>
                  </a:lnTo>
                  <a:lnTo>
                    <a:pt x="94" y="283"/>
                  </a:lnTo>
                  <a:lnTo>
                    <a:pt x="94" y="284"/>
                  </a:lnTo>
                  <a:lnTo>
                    <a:pt x="94" y="285"/>
                  </a:lnTo>
                  <a:lnTo>
                    <a:pt x="94" y="287"/>
                  </a:lnTo>
                  <a:lnTo>
                    <a:pt x="94" y="288"/>
                  </a:lnTo>
                  <a:lnTo>
                    <a:pt x="94" y="289"/>
                  </a:lnTo>
                  <a:lnTo>
                    <a:pt x="94" y="291"/>
                  </a:lnTo>
                  <a:lnTo>
                    <a:pt x="94" y="292"/>
                  </a:lnTo>
                  <a:lnTo>
                    <a:pt x="94" y="293"/>
                  </a:lnTo>
                  <a:lnTo>
                    <a:pt x="94" y="295"/>
                  </a:lnTo>
                  <a:lnTo>
                    <a:pt x="94" y="296"/>
                  </a:lnTo>
                  <a:lnTo>
                    <a:pt x="94" y="297"/>
                  </a:lnTo>
                  <a:lnTo>
                    <a:pt x="94" y="298"/>
                  </a:lnTo>
                  <a:lnTo>
                    <a:pt x="94" y="300"/>
                  </a:lnTo>
                  <a:lnTo>
                    <a:pt x="94" y="301"/>
                  </a:lnTo>
                  <a:lnTo>
                    <a:pt x="94" y="302"/>
                  </a:lnTo>
                  <a:lnTo>
                    <a:pt x="94" y="304"/>
                  </a:lnTo>
                  <a:lnTo>
                    <a:pt x="94" y="306"/>
                  </a:lnTo>
                  <a:lnTo>
                    <a:pt x="94" y="308"/>
                  </a:lnTo>
                  <a:lnTo>
                    <a:pt x="94" y="310"/>
                  </a:lnTo>
                  <a:lnTo>
                    <a:pt x="94" y="312"/>
                  </a:lnTo>
                  <a:lnTo>
                    <a:pt x="94" y="314"/>
                  </a:lnTo>
                  <a:lnTo>
                    <a:pt x="93" y="317"/>
                  </a:lnTo>
                </a:path>
              </a:pathLst>
            </a:custGeom>
            <a:noFill/>
            <a:ln w="20701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20" name="Freeform 9">
              <a:extLst>
                <a:ext uri="{FF2B5EF4-FFF2-40B4-BE49-F238E27FC236}">
                  <a16:creationId xmlns:a16="http://schemas.microsoft.com/office/drawing/2014/main" id="{2DEE9AF3-A4F5-4F4B-BC88-3B720427B1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1263" y="3684588"/>
              <a:ext cx="73025" cy="252412"/>
            </a:xfrm>
            <a:custGeom>
              <a:avLst/>
              <a:gdLst>
                <a:gd name="T0" fmla="*/ 2147483646 w 94"/>
                <a:gd name="T1" fmla="*/ 2147483646 h 316"/>
                <a:gd name="T2" fmla="*/ 2147483646 w 94"/>
                <a:gd name="T3" fmla="*/ 2147483646 h 316"/>
                <a:gd name="T4" fmla="*/ 2147483646 w 94"/>
                <a:gd name="T5" fmla="*/ 2147483646 h 316"/>
                <a:gd name="T6" fmla="*/ 2147483646 w 94"/>
                <a:gd name="T7" fmla="*/ 2147483646 h 316"/>
                <a:gd name="T8" fmla="*/ 2147483646 w 94"/>
                <a:gd name="T9" fmla="*/ 2147483646 h 316"/>
                <a:gd name="T10" fmla="*/ 2147483646 w 94"/>
                <a:gd name="T11" fmla="*/ 2147483646 h 316"/>
                <a:gd name="T12" fmla="*/ 2147483646 w 94"/>
                <a:gd name="T13" fmla="*/ 2147483646 h 316"/>
                <a:gd name="T14" fmla="*/ 2147483646 w 94"/>
                <a:gd name="T15" fmla="*/ 2147483646 h 316"/>
                <a:gd name="T16" fmla="*/ 2147483646 w 94"/>
                <a:gd name="T17" fmla="*/ 2147483646 h 316"/>
                <a:gd name="T18" fmla="*/ 2147483646 w 94"/>
                <a:gd name="T19" fmla="*/ 2147483646 h 316"/>
                <a:gd name="T20" fmla="*/ 2147483646 w 94"/>
                <a:gd name="T21" fmla="*/ 2147483646 h 316"/>
                <a:gd name="T22" fmla="*/ 2147483646 w 94"/>
                <a:gd name="T23" fmla="*/ 2147483646 h 316"/>
                <a:gd name="T24" fmla="*/ 2147483646 w 94"/>
                <a:gd name="T25" fmla="*/ 2147483646 h 316"/>
                <a:gd name="T26" fmla="*/ 2147483646 w 94"/>
                <a:gd name="T27" fmla="*/ 2147483646 h 316"/>
                <a:gd name="T28" fmla="*/ 2147483646 w 94"/>
                <a:gd name="T29" fmla="*/ 2147483646 h 316"/>
                <a:gd name="T30" fmla="*/ 2147483646 w 94"/>
                <a:gd name="T31" fmla="*/ 2147483646 h 316"/>
                <a:gd name="T32" fmla="*/ 2147483646 w 94"/>
                <a:gd name="T33" fmla="*/ 2147483646 h 316"/>
                <a:gd name="T34" fmla="*/ 2147483646 w 94"/>
                <a:gd name="T35" fmla="*/ 2147483646 h 316"/>
                <a:gd name="T36" fmla="*/ 2147483646 w 94"/>
                <a:gd name="T37" fmla="*/ 2147483646 h 316"/>
                <a:gd name="T38" fmla="*/ 2147483646 w 94"/>
                <a:gd name="T39" fmla="*/ 2147483646 h 316"/>
                <a:gd name="T40" fmla="*/ 2147483646 w 94"/>
                <a:gd name="T41" fmla="*/ 2147483646 h 316"/>
                <a:gd name="T42" fmla="*/ 2147483646 w 94"/>
                <a:gd name="T43" fmla="*/ 2147483646 h 316"/>
                <a:gd name="T44" fmla="*/ 2147483646 w 94"/>
                <a:gd name="T45" fmla="*/ 2147483646 h 316"/>
                <a:gd name="T46" fmla="*/ 2147483646 w 94"/>
                <a:gd name="T47" fmla="*/ 2147483646 h 316"/>
                <a:gd name="T48" fmla="*/ 2147483646 w 94"/>
                <a:gd name="T49" fmla="*/ 2147483646 h 316"/>
                <a:gd name="T50" fmla="*/ 2147483646 w 94"/>
                <a:gd name="T51" fmla="*/ 2147483646 h 316"/>
                <a:gd name="T52" fmla="*/ 2147483646 w 94"/>
                <a:gd name="T53" fmla="*/ 2147483646 h 316"/>
                <a:gd name="T54" fmla="*/ 2147483646 w 94"/>
                <a:gd name="T55" fmla="*/ 2147483646 h 316"/>
                <a:gd name="T56" fmla="*/ 2147483646 w 94"/>
                <a:gd name="T57" fmla="*/ 2147483646 h 316"/>
                <a:gd name="T58" fmla="*/ 2147483646 w 94"/>
                <a:gd name="T59" fmla="*/ 2147483646 h 316"/>
                <a:gd name="T60" fmla="*/ 2147483646 w 94"/>
                <a:gd name="T61" fmla="*/ 2147483646 h 316"/>
                <a:gd name="T62" fmla="*/ 2147483646 w 94"/>
                <a:gd name="T63" fmla="*/ 2147483646 h 316"/>
                <a:gd name="T64" fmla="*/ 2147483646 w 94"/>
                <a:gd name="T65" fmla="*/ 2147483646 h 316"/>
                <a:gd name="T66" fmla="*/ 2147483646 w 94"/>
                <a:gd name="T67" fmla="*/ 2147483646 h 316"/>
                <a:gd name="T68" fmla="*/ 2147483646 w 94"/>
                <a:gd name="T69" fmla="*/ 2147483646 h 316"/>
                <a:gd name="T70" fmla="*/ 2147483646 w 94"/>
                <a:gd name="T71" fmla="*/ 2147483646 h 316"/>
                <a:gd name="T72" fmla="*/ 2147483646 w 94"/>
                <a:gd name="T73" fmla="*/ 2147483646 h 316"/>
                <a:gd name="T74" fmla="*/ 2147483646 w 94"/>
                <a:gd name="T75" fmla="*/ 2147483646 h 316"/>
                <a:gd name="T76" fmla="*/ 2147483646 w 94"/>
                <a:gd name="T77" fmla="*/ 2147483646 h 316"/>
                <a:gd name="T78" fmla="*/ 2147483646 w 94"/>
                <a:gd name="T79" fmla="*/ 2147483646 h 316"/>
                <a:gd name="T80" fmla="*/ 2147483646 w 94"/>
                <a:gd name="T81" fmla="*/ 2147483646 h 316"/>
                <a:gd name="T82" fmla="*/ 2147483646 w 94"/>
                <a:gd name="T83" fmla="*/ 2147483646 h 316"/>
                <a:gd name="T84" fmla="*/ 2147483646 w 94"/>
                <a:gd name="T85" fmla="*/ 2147483646 h 316"/>
                <a:gd name="T86" fmla="*/ 2147483646 w 94"/>
                <a:gd name="T87" fmla="*/ 2147483646 h 316"/>
                <a:gd name="T88" fmla="*/ 2147483646 w 94"/>
                <a:gd name="T89" fmla="*/ 2147483646 h 316"/>
                <a:gd name="T90" fmla="*/ 2147483646 w 94"/>
                <a:gd name="T91" fmla="*/ 2147483646 h 316"/>
                <a:gd name="T92" fmla="*/ 2147483646 w 94"/>
                <a:gd name="T93" fmla="*/ 2147483646 h 316"/>
                <a:gd name="T94" fmla="*/ 2147483646 w 94"/>
                <a:gd name="T95" fmla="*/ 2147483646 h 316"/>
                <a:gd name="T96" fmla="*/ 2147483646 w 94"/>
                <a:gd name="T97" fmla="*/ 2147483646 h 316"/>
                <a:gd name="T98" fmla="*/ 2147483646 w 94"/>
                <a:gd name="T99" fmla="*/ 2147483646 h 316"/>
                <a:gd name="T100" fmla="*/ 2147483646 w 94"/>
                <a:gd name="T101" fmla="*/ 2147483646 h 316"/>
                <a:gd name="T102" fmla="*/ 2147483646 w 94"/>
                <a:gd name="T103" fmla="*/ 2147483646 h 316"/>
                <a:gd name="T104" fmla="*/ 2147483646 w 94"/>
                <a:gd name="T105" fmla="*/ 2147483646 h 316"/>
                <a:gd name="T106" fmla="*/ 2147483646 w 94"/>
                <a:gd name="T107" fmla="*/ 2147483646 h 316"/>
                <a:gd name="T108" fmla="*/ 2147483646 w 94"/>
                <a:gd name="T109" fmla="*/ 2147483646 h 316"/>
                <a:gd name="T110" fmla="*/ 2147483646 w 94"/>
                <a:gd name="T111" fmla="*/ 2147483646 h 316"/>
                <a:gd name="T112" fmla="*/ 2147483646 w 94"/>
                <a:gd name="T113" fmla="*/ 2147483646 h 31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94" h="316">
                  <a:moveTo>
                    <a:pt x="0" y="316"/>
                  </a:moveTo>
                  <a:lnTo>
                    <a:pt x="3" y="312"/>
                  </a:lnTo>
                  <a:lnTo>
                    <a:pt x="4" y="310"/>
                  </a:lnTo>
                  <a:lnTo>
                    <a:pt x="7" y="306"/>
                  </a:lnTo>
                  <a:lnTo>
                    <a:pt x="8" y="303"/>
                  </a:lnTo>
                  <a:lnTo>
                    <a:pt x="9" y="300"/>
                  </a:lnTo>
                  <a:lnTo>
                    <a:pt x="11" y="298"/>
                  </a:lnTo>
                  <a:lnTo>
                    <a:pt x="12" y="295"/>
                  </a:lnTo>
                  <a:lnTo>
                    <a:pt x="13" y="294"/>
                  </a:lnTo>
                  <a:lnTo>
                    <a:pt x="15" y="291"/>
                  </a:lnTo>
                  <a:lnTo>
                    <a:pt x="16" y="290"/>
                  </a:lnTo>
                  <a:lnTo>
                    <a:pt x="16" y="287"/>
                  </a:lnTo>
                  <a:lnTo>
                    <a:pt x="17" y="286"/>
                  </a:lnTo>
                  <a:lnTo>
                    <a:pt x="19" y="285"/>
                  </a:lnTo>
                  <a:lnTo>
                    <a:pt x="19" y="283"/>
                  </a:lnTo>
                  <a:lnTo>
                    <a:pt x="20" y="282"/>
                  </a:lnTo>
                  <a:lnTo>
                    <a:pt x="20" y="281"/>
                  </a:lnTo>
                  <a:lnTo>
                    <a:pt x="21" y="279"/>
                  </a:lnTo>
                  <a:lnTo>
                    <a:pt x="21" y="278"/>
                  </a:lnTo>
                  <a:lnTo>
                    <a:pt x="23" y="277"/>
                  </a:lnTo>
                  <a:lnTo>
                    <a:pt x="23" y="275"/>
                  </a:lnTo>
                  <a:lnTo>
                    <a:pt x="24" y="274"/>
                  </a:lnTo>
                  <a:lnTo>
                    <a:pt x="24" y="273"/>
                  </a:lnTo>
                  <a:lnTo>
                    <a:pt x="25" y="271"/>
                  </a:lnTo>
                  <a:lnTo>
                    <a:pt x="25" y="270"/>
                  </a:lnTo>
                  <a:lnTo>
                    <a:pt x="25" y="269"/>
                  </a:lnTo>
                  <a:lnTo>
                    <a:pt x="27" y="267"/>
                  </a:lnTo>
                  <a:lnTo>
                    <a:pt x="27" y="266"/>
                  </a:lnTo>
                  <a:lnTo>
                    <a:pt x="28" y="265"/>
                  </a:lnTo>
                  <a:lnTo>
                    <a:pt x="28" y="263"/>
                  </a:lnTo>
                  <a:lnTo>
                    <a:pt x="29" y="261"/>
                  </a:lnTo>
                  <a:lnTo>
                    <a:pt x="29" y="259"/>
                  </a:lnTo>
                  <a:lnTo>
                    <a:pt x="30" y="258"/>
                  </a:lnTo>
                  <a:lnTo>
                    <a:pt x="30" y="255"/>
                  </a:lnTo>
                  <a:lnTo>
                    <a:pt x="32" y="254"/>
                  </a:lnTo>
                  <a:lnTo>
                    <a:pt x="33" y="253"/>
                  </a:lnTo>
                  <a:lnTo>
                    <a:pt x="33" y="251"/>
                  </a:lnTo>
                  <a:lnTo>
                    <a:pt x="33" y="250"/>
                  </a:lnTo>
                  <a:lnTo>
                    <a:pt x="34" y="249"/>
                  </a:lnTo>
                  <a:lnTo>
                    <a:pt x="34" y="247"/>
                  </a:lnTo>
                  <a:lnTo>
                    <a:pt x="36" y="246"/>
                  </a:lnTo>
                  <a:lnTo>
                    <a:pt x="36" y="245"/>
                  </a:lnTo>
                  <a:lnTo>
                    <a:pt x="36" y="243"/>
                  </a:lnTo>
                  <a:lnTo>
                    <a:pt x="37" y="242"/>
                  </a:lnTo>
                  <a:lnTo>
                    <a:pt x="37" y="241"/>
                  </a:lnTo>
                  <a:lnTo>
                    <a:pt x="38" y="239"/>
                  </a:lnTo>
                  <a:lnTo>
                    <a:pt x="38" y="238"/>
                  </a:lnTo>
                  <a:lnTo>
                    <a:pt x="38" y="237"/>
                  </a:lnTo>
                  <a:lnTo>
                    <a:pt x="40" y="237"/>
                  </a:lnTo>
                  <a:lnTo>
                    <a:pt x="40" y="235"/>
                  </a:lnTo>
                  <a:lnTo>
                    <a:pt x="40" y="234"/>
                  </a:lnTo>
                  <a:lnTo>
                    <a:pt x="41" y="233"/>
                  </a:lnTo>
                  <a:lnTo>
                    <a:pt x="41" y="232"/>
                  </a:lnTo>
                  <a:lnTo>
                    <a:pt x="41" y="230"/>
                  </a:lnTo>
                  <a:lnTo>
                    <a:pt x="42" y="229"/>
                  </a:lnTo>
                  <a:lnTo>
                    <a:pt x="42" y="228"/>
                  </a:lnTo>
                  <a:lnTo>
                    <a:pt x="42" y="226"/>
                  </a:lnTo>
                  <a:lnTo>
                    <a:pt x="44" y="225"/>
                  </a:lnTo>
                  <a:lnTo>
                    <a:pt x="44" y="224"/>
                  </a:lnTo>
                  <a:lnTo>
                    <a:pt x="45" y="222"/>
                  </a:lnTo>
                  <a:lnTo>
                    <a:pt x="45" y="220"/>
                  </a:lnTo>
                  <a:lnTo>
                    <a:pt x="46" y="218"/>
                  </a:lnTo>
                  <a:lnTo>
                    <a:pt x="46" y="216"/>
                  </a:lnTo>
                  <a:lnTo>
                    <a:pt x="48" y="214"/>
                  </a:lnTo>
                  <a:lnTo>
                    <a:pt x="49" y="212"/>
                  </a:lnTo>
                  <a:lnTo>
                    <a:pt x="49" y="210"/>
                  </a:lnTo>
                  <a:lnTo>
                    <a:pt x="50" y="208"/>
                  </a:lnTo>
                  <a:lnTo>
                    <a:pt x="50" y="206"/>
                  </a:lnTo>
                  <a:lnTo>
                    <a:pt x="52" y="204"/>
                  </a:lnTo>
                  <a:lnTo>
                    <a:pt x="52" y="202"/>
                  </a:lnTo>
                  <a:lnTo>
                    <a:pt x="53" y="201"/>
                  </a:lnTo>
                  <a:lnTo>
                    <a:pt x="53" y="200"/>
                  </a:lnTo>
                  <a:lnTo>
                    <a:pt x="53" y="198"/>
                  </a:lnTo>
                  <a:lnTo>
                    <a:pt x="54" y="197"/>
                  </a:lnTo>
                  <a:lnTo>
                    <a:pt x="54" y="196"/>
                  </a:lnTo>
                  <a:lnTo>
                    <a:pt x="56" y="194"/>
                  </a:lnTo>
                  <a:lnTo>
                    <a:pt x="56" y="193"/>
                  </a:lnTo>
                  <a:lnTo>
                    <a:pt x="56" y="192"/>
                  </a:lnTo>
                  <a:lnTo>
                    <a:pt x="56" y="190"/>
                  </a:lnTo>
                  <a:lnTo>
                    <a:pt x="57" y="190"/>
                  </a:lnTo>
                  <a:lnTo>
                    <a:pt x="57" y="189"/>
                  </a:lnTo>
                  <a:lnTo>
                    <a:pt x="57" y="188"/>
                  </a:lnTo>
                  <a:lnTo>
                    <a:pt x="58" y="186"/>
                  </a:lnTo>
                  <a:lnTo>
                    <a:pt x="58" y="185"/>
                  </a:lnTo>
                  <a:lnTo>
                    <a:pt x="58" y="184"/>
                  </a:lnTo>
                  <a:lnTo>
                    <a:pt x="60" y="183"/>
                  </a:lnTo>
                  <a:lnTo>
                    <a:pt x="60" y="181"/>
                  </a:lnTo>
                  <a:lnTo>
                    <a:pt x="60" y="180"/>
                  </a:lnTo>
                  <a:lnTo>
                    <a:pt x="60" y="179"/>
                  </a:lnTo>
                  <a:lnTo>
                    <a:pt x="61" y="177"/>
                  </a:lnTo>
                  <a:lnTo>
                    <a:pt x="61" y="176"/>
                  </a:lnTo>
                  <a:lnTo>
                    <a:pt x="62" y="173"/>
                  </a:lnTo>
                  <a:lnTo>
                    <a:pt x="62" y="172"/>
                  </a:lnTo>
                  <a:lnTo>
                    <a:pt x="64" y="171"/>
                  </a:lnTo>
                  <a:lnTo>
                    <a:pt x="64" y="168"/>
                  </a:lnTo>
                  <a:lnTo>
                    <a:pt x="64" y="165"/>
                  </a:lnTo>
                  <a:lnTo>
                    <a:pt x="65" y="164"/>
                  </a:lnTo>
                  <a:lnTo>
                    <a:pt x="66" y="161"/>
                  </a:lnTo>
                  <a:lnTo>
                    <a:pt x="66" y="160"/>
                  </a:lnTo>
                  <a:lnTo>
                    <a:pt x="66" y="157"/>
                  </a:lnTo>
                  <a:lnTo>
                    <a:pt x="68" y="156"/>
                  </a:lnTo>
                  <a:lnTo>
                    <a:pt x="68" y="155"/>
                  </a:lnTo>
                  <a:lnTo>
                    <a:pt x="69" y="153"/>
                  </a:lnTo>
                  <a:lnTo>
                    <a:pt x="69" y="152"/>
                  </a:lnTo>
                  <a:lnTo>
                    <a:pt x="69" y="151"/>
                  </a:lnTo>
                  <a:lnTo>
                    <a:pt x="70" y="149"/>
                  </a:lnTo>
                  <a:lnTo>
                    <a:pt x="70" y="148"/>
                  </a:lnTo>
                  <a:lnTo>
                    <a:pt x="70" y="147"/>
                  </a:lnTo>
                  <a:lnTo>
                    <a:pt x="70" y="145"/>
                  </a:lnTo>
                  <a:lnTo>
                    <a:pt x="72" y="144"/>
                  </a:lnTo>
                  <a:lnTo>
                    <a:pt x="72" y="143"/>
                  </a:lnTo>
                  <a:lnTo>
                    <a:pt x="72" y="141"/>
                  </a:lnTo>
                  <a:lnTo>
                    <a:pt x="73" y="141"/>
                  </a:lnTo>
                  <a:lnTo>
                    <a:pt x="73" y="140"/>
                  </a:lnTo>
                  <a:lnTo>
                    <a:pt x="73" y="139"/>
                  </a:lnTo>
                  <a:lnTo>
                    <a:pt x="73" y="137"/>
                  </a:lnTo>
                  <a:lnTo>
                    <a:pt x="74" y="136"/>
                  </a:lnTo>
                  <a:lnTo>
                    <a:pt x="74" y="135"/>
                  </a:lnTo>
                  <a:lnTo>
                    <a:pt x="74" y="133"/>
                  </a:lnTo>
                  <a:lnTo>
                    <a:pt x="76" y="132"/>
                  </a:lnTo>
                  <a:lnTo>
                    <a:pt x="76" y="131"/>
                  </a:lnTo>
                  <a:lnTo>
                    <a:pt x="76" y="130"/>
                  </a:lnTo>
                  <a:lnTo>
                    <a:pt x="77" y="128"/>
                  </a:lnTo>
                  <a:lnTo>
                    <a:pt x="77" y="126"/>
                  </a:lnTo>
                  <a:lnTo>
                    <a:pt x="77" y="124"/>
                  </a:lnTo>
                  <a:lnTo>
                    <a:pt x="78" y="122"/>
                  </a:lnTo>
                  <a:lnTo>
                    <a:pt x="78" y="120"/>
                  </a:lnTo>
                  <a:lnTo>
                    <a:pt x="79" y="118"/>
                  </a:lnTo>
                  <a:lnTo>
                    <a:pt x="79" y="116"/>
                  </a:lnTo>
                  <a:lnTo>
                    <a:pt x="81" y="114"/>
                  </a:lnTo>
                  <a:lnTo>
                    <a:pt x="81" y="112"/>
                  </a:lnTo>
                  <a:lnTo>
                    <a:pt x="82" y="110"/>
                  </a:lnTo>
                  <a:lnTo>
                    <a:pt x="82" y="108"/>
                  </a:lnTo>
                  <a:lnTo>
                    <a:pt x="82" y="107"/>
                  </a:lnTo>
                  <a:lnTo>
                    <a:pt x="83" y="106"/>
                  </a:lnTo>
                  <a:lnTo>
                    <a:pt x="83" y="104"/>
                  </a:lnTo>
                  <a:lnTo>
                    <a:pt x="83" y="103"/>
                  </a:lnTo>
                  <a:lnTo>
                    <a:pt x="85" y="102"/>
                  </a:lnTo>
                  <a:lnTo>
                    <a:pt x="85" y="100"/>
                  </a:lnTo>
                  <a:lnTo>
                    <a:pt x="85" y="99"/>
                  </a:lnTo>
                  <a:lnTo>
                    <a:pt x="85" y="98"/>
                  </a:lnTo>
                  <a:lnTo>
                    <a:pt x="86" y="96"/>
                  </a:lnTo>
                  <a:lnTo>
                    <a:pt x="86" y="95"/>
                  </a:lnTo>
                  <a:lnTo>
                    <a:pt x="86" y="94"/>
                  </a:lnTo>
                  <a:lnTo>
                    <a:pt x="86" y="92"/>
                  </a:lnTo>
                  <a:lnTo>
                    <a:pt x="86" y="91"/>
                  </a:lnTo>
                  <a:lnTo>
                    <a:pt x="86" y="90"/>
                  </a:lnTo>
                  <a:lnTo>
                    <a:pt x="87" y="90"/>
                  </a:lnTo>
                  <a:lnTo>
                    <a:pt x="87" y="88"/>
                  </a:lnTo>
                  <a:lnTo>
                    <a:pt x="87" y="87"/>
                  </a:lnTo>
                  <a:lnTo>
                    <a:pt x="87" y="86"/>
                  </a:lnTo>
                  <a:lnTo>
                    <a:pt x="87" y="84"/>
                  </a:lnTo>
                  <a:lnTo>
                    <a:pt x="87" y="83"/>
                  </a:lnTo>
                  <a:lnTo>
                    <a:pt x="87" y="82"/>
                  </a:lnTo>
                  <a:lnTo>
                    <a:pt x="87" y="81"/>
                  </a:lnTo>
                  <a:lnTo>
                    <a:pt x="87" y="78"/>
                  </a:lnTo>
                  <a:lnTo>
                    <a:pt x="87" y="77"/>
                  </a:lnTo>
                  <a:lnTo>
                    <a:pt x="89" y="75"/>
                  </a:lnTo>
                  <a:lnTo>
                    <a:pt x="89" y="73"/>
                  </a:lnTo>
                  <a:lnTo>
                    <a:pt x="89" y="71"/>
                  </a:lnTo>
                  <a:lnTo>
                    <a:pt x="89" y="70"/>
                  </a:lnTo>
                  <a:lnTo>
                    <a:pt x="89" y="67"/>
                  </a:lnTo>
                  <a:lnTo>
                    <a:pt x="89" y="66"/>
                  </a:lnTo>
                  <a:lnTo>
                    <a:pt x="89" y="65"/>
                  </a:lnTo>
                  <a:lnTo>
                    <a:pt x="89" y="63"/>
                  </a:lnTo>
                  <a:lnTo>
                    <a:pt x="89" y="62"/>
                  </a:lnTo>
                  <a:lnTo>
                    <a:pt x="89" y="61"/>
                  </a:lnTo>
                  <a:lnTo>
                    <a:pt x="89" y="59"/>
                  </a:lnTo>
                  <a:lnTo>
                    <a:pt x="90" y="59"/>
                  </a:lnTo>
                  <a:lnTo>
                    <a:pt x="90" y="58"/>
                  </a:lnTo>
                  <a:lnTo>
                    <a:pt x="90" y="57"/>
                  </a:lnTo>
                  <a:lnTo>
                    <a:pt x="90" y="55"/>
                  </a:lnTo>
                  <a:lnTo>
                    <a:pt x="90" y="54"/>
                  </a:lnTo>
                  <a:lnTo>
                    <a:pt x="90" y="53"/>
                  </a:lnTo>
                  <a:lnTo>
                    <a:pt x="90" y="51"/>
                  </a:lnTo>
                  <a:lnTo>
                    <a:pt x="90" y="50"/>
                  </a:lnTo>
                  <a:lnTo>
                    <a:pt x="91" y="49"/>
                  </a:lnTo>
                  <a:lnTo>
                    <a:pt x="91" y="47"/>
                  </a:lnTo>
                  <a:lnTo>
                    <a:pt x="91" y="46"/>
                  </a:lnTo>
                  <a:lnTo>
                    <a:pt x="91" y="45"/>
                  </a:lnTo>
                  <a:lnTo>
                    <a:pt x="91" y="43"/>
                  </a:lnTo>
                  <a:lnTo>
                    <a:pt x="93" y="42"/>
                  </a:lnTo>
                  <a:lnTo>
                    <a:pt x="93" y="41"/>
                  </a:lnTo>
                  <a:lnTo>
                    <a:pt x="93" y="39"/>
                  </a:lnTo>
                  <a:lnTo>
                    <a:pt x="93" y="38"/>
                  </a:lnTo>
                  <a:lnTo>
                    <a:pt x="93" y="37"/>
                  </a:lnTo>
                  <a:lnTo>
                    <a:pt x="93" y="35"/>
                  </a:lnTo>
                  <a:lnTo>
                    <a:pt x="94" y="35"/>
                  </a:lnTo>
                  <a:lnTo>
                    <a:pt x="94" y="34"/>
                  </a:lnTo>
                  <a:lnTo>
                    <a:pt x="94" y="33"/>
                  </a:lnTo>
                  <a:lnTo>
                    <a:pt x="94" y="31"/>
                  </a:lnTo>
                  <a:lnTo>
                    <a:pt x="94" y="30"/>
                  </a:lnTo>
                  <a:lnTo>
                    <a:pt x="94" y="29"/>
                  </a:lnTo>
                  <a:lnTo>
                    <a:pt x="94" y="28"/>
                  </a:lnTo>
                  <a:lnTo>
                    <a:pt x="94" y="26"/>
                  </a:lnTo>
                  <a:lnTo>
                    <a:pt x="94" y="25"/>
                  </a:lnTo>
                  <a:lnTo>
                    <a:pt x="94" y="24"/>
                  </a:lnTo>
                  <a:lnTo>
                    <a:pt x="94" y="22"/>
                  </a:lnTo>
                  <a:lnTo>
                    <a:pt x="94" y="21"/>
                  </a:lnTo>
                  <a:lnTo>
                    <a:pt x="94" y="20"/>
                  </a:lnTo>
                  <a:lnTo>
                    <a:pt x="94" y="17"/>
                  </a:lnTo>
                  <a:lnTo>
                    <a:pt x="94" y="16"/>
                  </a:lnTo>
                  <a:lnTo>
                    <a:pt x="94" y="14"/>
                  </a:lnTo>
                  <a:lnTo>
                    <a:pt x="94" y="13"/>
                  </a:lnTo>
                  <a:lnTo>
                    <a:pt x="94" y="10"/>
                  </a:lnTo>
                  <a:lnTo>
                    <a:pt x="94" y="9"/>
                  </a:lnTo>
                  <a:lnTo>
                    <a:pt x="94" y="6"/>
                  </a:lnTo>
                  <a:lnTo>
                    <a:pt x="94" y="5"/>
                  </a:lnTo>
                  <a:lnTo>
                    <a:pt x="94" y="2"/>
                  </a:lnTo>
                  <a:lnTo>
                    <a:pt x="93" y="0"/>
                  </a:lnTo>
                </a:path>
              </a:pathLst>
            </a:custGeom>
            <a:noFill/>
            <a:ln w="20701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" name="Rectangle 48">
              <a:extLst>
                <a:ext uri="{FF2B5EF4-FFF2-40B4-BE49-F238E27FC236}">
                  <a16:creationId xmlns:a16="http://schemas.microsoft.com/office/drawing/2014/main" id="{2642AF9F-D070-5246-A875-400C43F186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3832" y="3303614"/>
              <a:ext cx="190554" cy="307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  <a:defRPr/>
              </a:pPr>
              <a:r>
                <a:rPr lang="en-US" altLang="en-US" sz="2000" dirty="0">
                  <a:solidFill>
                    <a:srgbClr val="000000"/>
                  </a:solidFill>
                  <a:latin typeface="+mj-lt"/>
                </a:rPr>
                <a:t>1</a:t>
              </a:r>
              <a:r>
                <a:rPr lang="en-US" altLang="en-US" sz="1500" b="0" i="1" dirty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 dirty="0">
                <a:latin typeface="Times" pitchFamily="2" charset="0"/>
              </a:endParaRPr>
            </a:p>
          </p:txBody>
        </p:sp>
        <p:sp>
          <p:nvSpPr>
            <p:cNvPr id="18" name="Rectangle 50">
              <a:extLst>
                <a:ext uri="{FF2B5EF4-FFF2-40B4-BE49-F238E27FC236}">
                  <a16:creationId xmlns:a16="http://schemas.microsoft.com/office/drawing/2014/main" id="{3EFA17A1-66E9-864C-8C95-9EA5D9A88F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6536" y="3696918"/>
              <a:ext cx="190554" cy="307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  <a:defRPr/>
              </a:pPr>
              <a:r>
                <a:rPr lang="en-US" altLang="en-US" sz="2000" dirty="0">
                  <a:solidFill>
                    <a:srgbClr val="000000"/>
                  </a:solidFill>
                  <a:latin typeface="+mj-lt"/>
                </a:rPr>
                <a:t>0</a:t>
              </a:r>
              <a:r>
                <a:rPr lang="en-US" altLang="en-US" sz="1500" b="0" i="1" dirty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 dirty="0">
                <a:latin typeface="Times" pitchFamily="2" charset="0"/>
              </a:endParaRPr>
            </a:p>
          </p:txBody>
        </p:sp>
        <p:sp>
          <p:nvSpPr>
            <p:cNvPr id="20" name="Rectangle 52">
              <a:extLst>
                <a:ext uri="{FF2B5EF4-FFF2-40B4-BE49-F238E27FC236}">
                  <a16:creationId xmlns:a16="http://schemas.microsoft.com/office/drawing/2014/main" id="{73904F03-B372-8E44-AF98-52EA8454A0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9034" y="3530399"/>
              <a:ext cx="142916" cy="307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  <a:defRPr/>
              </a:pPr>
              <a:r>
                <a:rPr lang="en-US" altLang="en-US" sz="2000" dirty="0">
                  <a:solidFill>
                    <a:srgbClr val="000000"/>
                  </a:solidFill>
                  <a:latin typeface="+mj-lt"/>
                </a:rPr>
                <a:t>1</a:t>
              </a:r>
              <a:endParaRPr lang="en-US" altLang="en-US" sz="2000" dirty="0">
                <a:latin typeface="+mj-lt"/>
              </a:endParaRPr>
            </a:p>
          </p:txBody>
        </p:sp>
      </p:grpSp>
    </p:spTree>
  </p:cSld>
  <p:clrMapOvr>
    <a:masterClrMapping/>
  </p:clrMapOvr>
  <p:transition/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337" name="Title 1">
            <a:extLst>
              <a:ext uri="{FF2B5EF4-FFF2-40B4-BE49-F238E27FC236}">
                <a16:creationId xmlns:a16="http://schemas.microsoft.com/office/drawing/2014/main" id="{BB913965-1D33-0F4B-AABE-D3296AEBEF09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>
                <a:solidFill>
                  <a:schemeClr val="tx2"/>
                </a:solidFill>
              </a:rPr>
              <a:t>D) Example of 1’s complement addition</a:t>
            </a:r>
            <a:endParaRPr lang="en-US" altLang="en-US" sz="3200"/>
          </a:p>
        </p:txBody>
      </p:sp>
      <p:grpSp>
        <p:nvGrpSpPr>
          <p:cNvPr id="142338" name="Group 21">
            <a:extLst>
              <a:ext uri="{FF2B5EF4-FFF2-40B4-BE49-F238E27FC236}">
                <a16:creationId xmlns:a16="http://schemas.microsoft.com/office/drawing/2014/main" id="{4D108A57-5ACE-D342-B19B-32355C84A0C0}"/>
              </a:ext>
            </a:extLst>
          </p:cNvPr>
          <p:cNvGrpSpPr>
            <a:grpSpLocks/>
          </p:cNvGrpSpPr>
          <p:nvPr/>
        </p:nvGrpSpPr>
        <p:grpSpPr bwMode="auto">
          <a:xfrm>
            <a:off x="7086600" y="1143001"/>
            <a:ext cx="2782888" cy="5154613"/>
            <a:chOff x="16274" y="1290719"/>
            <a:chExt cx="2782974" cy="5154721"/>
          </a:xfrm>
        </p:grpSpPr>
        <p:pic>
          <p:nvPicPr>
            <p:cNvPr id="142360" name="Picture 22" descr="Screen shot 2015-09-30 at 3.23.46 PM.png">
              <a:extLst>
                <a:ext uri="{FF2B5EF4-FFF2-40B4-BE49-F238E27FC236}">
                  <a16:creationId xmlns:a16="http://schemas.microsoft.com/office/drawing/2014/main" id="{BA5986EF-A57A-D74E-90BA-2C29AFAECDC8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274" y="1290719"/>
              <a:ext cx="1055043" cy="51547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2361" name="Picture 23" descr="Screen shot 2015-09-30 at 3.24.03 PM.png">
              <a:extLst>
                <a:ext uri="{FF2B5EF4-FFF2-40B4-BE49-F238E27FC236}">
                  <a16:creationId xmlns:a16="http://schemas.microsoft.com/office/drawing/2014/main" id="{D7C8732D-263B-E24A-80EC-DB8A128B50A1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62129" y="1299359"/>
              <a:ext cx="1737119" cy="51288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42339" name="Rectangle 189">
            <a:extLst>
              <a:ext uri="{FF2B5EF4-FFF2-40B4-BE49-F238E27FC236}">
                <a16:creationId xmlns:a16="http://schemas.microsoft.com/office/drawing/2014/main" id="{03EDD582-B998-BC43-B910-0C2A2AE3A6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02051" y="2898775"/>
            <a:ext cx="1428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+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42340" name="Rectangle 191">
            <a:extLst>
              <a:ext uri="{FF2B5EF4-FFF2-40B4-BE49-F238E27FC236}">
                <a16:creationId xmlns:a16="http://schemas.microsoft.com/office/drawing/2014/main" id="{50093284-2D07-9644-9961-B996660345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05250" y="3259138"/>
            <a:ext cx="6985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0 1 1 1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42341" name="Rectangle 192">
            <a:extLst>
              <a:ext uri="{FF2B5EF4-FFF2-40B4-BE49-F238E27FC236}">
                <a16:creationId xmlns:a16="http://schemas.microsoft.com/office/drawing/2014/main" id="{EB2E5924-1DF6-7040-B434-BEE0B02E02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05250" y="2667000"/>
            <a:ext cx="6985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1 0 1 0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42342" name="Line 193">
            <a:extLst>
              <a:ext uri="{FF2B5EF4-FFF2-40B4-BE49-F238E27FC236}">
                <a16:creationId xmlns:a16="http://schemas.microsoft.com/office/drawing/2014/main" id="{37C43A84-D165-C34C-BED2-4B927220983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819525" y="3260725"/>
            <a:ext cx="787400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2343" name="Rectangle 194">
            <a:extLst>
              <a:ext uri="{FF2B5EF4-FFF2-40B4-BE49-F238E27FC236}">
                <a16:creationId xmlns:a16="http://schemas.microsoft.com/office/drawing/2014/main" id="{890DE1BB-D66B-0843-AD8D-B2E5F6BDD4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05250" y="2900363"/>
            <a:ext cx="6985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1 1 0 1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42344" name="Rectangle 208">
            <a:extLst>
              <a:ext uri="{FF2B5EF4-FFF2-40B4-BE49-F238E27FC236}">
                <a16:creationId xmlns:a16="http://schemas.microsoft.com/office/drawing/2014/main" id="{84F10E84-BC7B-4643-A394-64BE88106F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95700" y="3259138"/>
            <a:ext cx="1270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1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42345" name="Rectangle 227">
            <a:extLst>
              <a:ext uri="{FF2B5EF4-FFF2-40B4-BE49-F238E27FC236}">
                <a16:creationId xmlns:a16="http://schemas.microsoft.com/office/drawing/2014/main" id="{33FEF5AD-1731-BB46-87AE-61E353DA2F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6563" y="2670175"/>
            <a:ext cx="1270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5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42346" name="Rectangle 228">
            <a:extLst>
              <a:ext uri="{FF2B5EF4-FFF2-40B4-BE49-F238E27FC236}">
                <a16:creationId xmlns:a16="http://schemas.microsoft.com/office/drawing/2014/main" id="{D2FC6283-E7BC-8741-9357-283EAC2DDC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49563" y="2670175"/>
            <a:ext cx="1270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–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42347" name="Rectangle 229">
            <a:extLst>
              <a:ext uri="{FF2B5EF4-FFF2-40B4-BE49-F238E27FC236}">
                <a16:creationId xmlns:a16="http://schemas.microsoft.com/office/drawing/2014/main" id="{91562F24-302F-1744-9EB0-4747FC915C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79713" y="2670176"/>
            <a:ext cx="88900" cy="32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1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42348" name="Rectangle 230">
            <a:extLst>
              <a:ext uri="{FF2B5EF4-FFF2-40B4-BE49-F238E27FC236}">
                <a16:creationId xmlns:a16="http://schemas.microsoft.com/office/drawing/2014/main" id="{482C77DD-DEB0-C24B-9DA0-E508340917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13088" y="2670176"/>
            <a:ext cx="88900" cy="32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1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42349" name="Rectangle 231">
            <a:extLst>
              <a:ext uri="{FF2B5EF4-FFF2-40B4-BE49-F238E27FC236}">
                <a16:creationId xmlns:a16="http://schemas.microsoft.com/office/drawing/2014/main" id="{733B93A8-920C-FA4F-B80F-21FE925C27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6563" y="3251200"/>
            <a:ext cx="1270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7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42350" name="Rectangle 232">
            <a:extLst>
              <a:ext uri="{FF2B5EF4-FFF2-40B4-BE49-F238E27FC236}">
                <a16:creationId xmlns:a16="http://schemas.microsoft.com/office/drawing/2014/main" id="{F97E3614-0C62-CA45-AAC1-768960ECD9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46388" y="3251200"/>
            <a:ext cx="1270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–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42351" name="Rectangle 233">
            <a:extLst>
              <a:ext uri="{FF2B5EF4-FFF2-40B4-BE49-F238E27FC236}">
                <a16:creationId xmlns:a16="http://schemas.microsoft.com/office/drawing/2014/main" id="{DDCFD35E-232B-6D4F-AE6E-83B140832D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76538" y="3251201"/>
            <a:ext cx="88900" cy="32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1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42352" name="Line 234">
            <a:extLst>
              <a:ext uri="{FF2B5EF4-FFF2-40B4-BE49-F238E27FC236}">
                <a16:creationId xmlns:a16="http://schemas.microsoft.com/office/drawing/2014/main" id="{0FF6DBE8-364D-1C40-AFC5-4C1F8D34CF0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703514" y="3260725"/>
            <a:ext cx="581025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2353" name="Rectangle 235">
            <a:extLst>
              <a:ext uri="{FF2B5EF4-FFF2-40B4-BE49-F238E27FC236}">
                <a16:creationId xmlns:a16="http://schemas.microsoft.com/office/drawing/2014/main" id="{56872F3C-1444-3B43-8BB4-9DCAD3E5D6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13088" y="3251201"/>
            <a:ext cx="88900" cy="32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1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42354" name="Rectangle 236">
            <a:extLst>
              <a:ext uri="{FF2B5EF4-FFF2-40B4-BE49-F238E27FC236}">
                <a16:creationId xmlns:a16="http://schemas.microsoft.com/office/drawing/2014/main" id="{F482E9A3-652A-724D-9C21-E4D42823EE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90801" y="2901950"/>
            <a:ext cx="1428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+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42355" name="Rectangle 237">
            <a:extLst>
              <a:ext uri="{FF2B5EF4-FFF2-40B4-BE49-F238E27FC236}">
                <a16:creationId xmlns:a16="http://schemas.microsoft.com/office/drawing/2014/main" id="{5CFE76A7-D094-EE44-835B-529FC6716E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81325" y="2908300"/>
            <a:ext cx="1270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2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42356" name="Rectangle 238">
            <a:extLst>
              <a:ext uri="{FF2B5EF4-FFF2-40B4-BE49-F238E27FC236}">
                <a16:creationId xmlns:a16="http://schemas.microsoft.com/office/drawing/2014/main" id="{2503BD29-B4D3-D340-A611-38A3B76808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46388" y="2908300"/>
            <a:ext cx="1270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–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42357" name="Rectangle 239">
            <a:extLst>
              <a:ext uri="{FF2B5EF4-FFF2-40B4-BE49-F238E27FC236}">
                <a16:creationId xmlns:a16="http://schemas.microsoft.com/office/drawing/2014/main" id="{A96C3170-2FCC-7B45-9FE6-74DA96933C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76538" y="2908301"/>
            <a:ext cx="88900" cy="32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1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42358" name="Rectangle 241">
            <a:extLst>
              <a:ext uri="{FF2B5EF4-FFF2-40B4-BE49-F238E27FC236}">
                <a16:creationId xmlns:a16="http://schemas.microsoft.com/office/drawing/2014/main" id="{2F8B5DA3-2F1D-E543-9867-3974AB7C86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17850" y="2908301"/>
            <a:ext cx="88900" cy="32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1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42359" name="TextBox 125">
            <a:extLst>
              <a:ext uri="{FF2B5EF4-FFF2-40B4-BE49-F238E27FC236}">
                <a16:creationId xmlns:a16="http://schemas.microsoft.com/office/drawing/2014/main" id="{9A3649CB-01D3-884E-B95C-DAB2B102E3D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01713" y="6457951"/>
            <a:ext cx="24638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itchFamily="2" charset="0"/>
              </a:rPr>
              <a:t>[ Figure 3.8 from the textbook ]</a:t>
            </a:r>
          </a:p>
        </p:txBody>
      </p:sp>
    </p:spTree>
  </p:cSld>
  <p:clrMapOvr>
    <a:masterClrMapping/>
  </p:clrMapOvr>
  <p:transition/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61" name="Title 1">
            <a:extLst>
              <a:ext uri="{FF2B5EF4-FFF2-40B4-BE49-F238E27FC236}">
                <a16:creationId xmlns:a16="http://schemas.microsoft.com/office/drawing/2014/main" id="{D656071F-0A88-D34C-98AA-CB4677AFF46A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>
                <a:solidFill>
                  <a:schemeClr val="tx2"/>
                </a:solidFill>
              </a:rPr>
              <a:t>D) Example of 1’s complement addition</a:t>
            </a:r>
            <a:endParaRPr lang="en-US" altLang="en-US" sz="3200"/>
          </a:p>
        </p:txBody>
      </p:sp>
      <p:grpSp>
        <p:nvGrpSpPr>
          <p:cNvPr id="143362" name="Group 21">
            <a:extLst>
              <a:ext uri="{FF2B5EF4-FFF2-40B4-BE49-F238E27FC236}">
                <a16:creationId xmlns:a16="http://schemas.microsoft.com/office/drawing/2014/main" id="{FE0F6F5C-AFCD-3A45-9368-62332A87B96A}"/>
              </a:ext>
            </a:extLst>
          </p:cNvPr>
          <p:cNvGrpSpPr>
            <a:grpSpLocks/>
          </p:cNvGrpSpPr>
          <p:nvPr/>
        </p:nvGrpSpPr>
        <p:grpSpPr bwMode="auto">
          <a:xfrm>
            <a:off x="7086600" y="1143001"/>
            <a:ext cx="2782888" cy="5154613"/>
            <a:chOff x="16274" y="1290719"/>
            <a:chExt cx="2782974" cy="5154721"/>
          </a:xfrm>
        </p:grpSpPr>
        <p:pic>
          <p:nvPicPr>
            <p:cNvPr id="143389" name="Picture 22" descr="Screen shot 2015-09-30 at 3.23.46 PM.png">
              <a:extLst>
                <a:ext uri="{FF2B5EF4-FFF2-40B4-BE49-F238E27FC236}">
                  <a16:creationId xmlns:a16="http://schemas.microsoft.com/office/drawing/2014/main" id="{5324D7BC-DA85-4941-8F2C-491D151DD635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274" y="1290719"/>
              <a:ext cx="1055043" cy="51547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3390" name="Picture 23" descr="Screen shot 2015-09-30 at 3.24.03 PM.png">
              <a:extLst>
                <a:ext uri="{FF2B5EF4-FFF2-40B4-BE49-F238E27FC236}">
                  <a16:creationId xmlns:a16="http://schemas.microsoft.com/office/drawing/2014/main" id="{C0C72229-168D-8640-8C39-7D09FD000160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62129" y="1299359"/>
              <a:ext cx="1737119" cy="51288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43363" name="Rectangle 189">
            <a:extLst>
              <a:ext uri="{FF2B5EF4-FFF2-40B4-BE49-F238E27FC236}">
                <a16:creationId xmlns:a16="http://schemas.microsoft.com/office/drawing/2014/main" id="{717D693C-D90A-9340-BB79-C7B966D371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02051" y="2898775"/>
            <a:ext cx="1428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+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43364" name="Rectangle 191">
            <a:extLst>
              <a:ext uri="{FF2B5EF4-FFF2-40B4-BE49-F238E27FC236}">
                <a16:creationId xmlns:a16="http://schemas.microsoft.com/office/drawing/2014/main" id="{BEACE0E8-815E-B34B-B356-D370545321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05250" y="3259138"/>
            <a:ext cx="6985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0 1 1 1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43365" name="Rectangle 192">
            <a:extLst>
              <a:ext uri="{FF2B5EF4-FFF2-40B4-BE49-F238E27FC236}">
                <a16:creationId xmlns:a16="http://schemas.microsoft.com/office/drawing/2014/main" id="{C75E5B97-95E8-4940-BFB8-949EEAD4FF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05250" y="2667000"/>
            <a:ext cx="6985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1 0 1 0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43366" name="Line 193">
            <a:extLst>
              <a:ext uri="{FF2B5EF4-FFF2-40B4-BE49-F238E27FC236}">
                <a16:creationId xmlns:a16="http://schemas.microsoft.com/office/drawing/2014/main" id="{CAA0B23A-297F-9B46-B065-076226546D0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819525" y="3260725"/>
            <a:ext cx="787400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3367" name="Rectangle 194">
            <a:extLst>
              <a:ext uri="{FF2B5EF4-FFF2-40B4-BE49-F238E27FC236}">
                <a16:creationId xmlns:a16="http://schemas.microsoft.com/office/drawing/2014/main" id="{A6E7A56F-3A86-2D4F-B7E5-08C18F1B0B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05250" y="2900363"/>
            <a:ext cx="6985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1 1 0 1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43368" name="Rectangle 208">
            <a:extLst>
              <a:ext uri="{FF2B5EF4-FFF2-40B4-BE49-F238E27FC236}">
                <a16:creationId xmlns:a16="http://schemas.microsoft.com/office/drawing/2014/main" id="{90AC25FD-D2CD-144B-92D3-3AFC7268AD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95700" y="3259138"/>
            <a:ext cx="1270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1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43369" name="Rectangle 227">
            <a:extLst>
              <a:ext uri="{FF2B5EF4-FFF2-40B4-BE49-F238E27FC236}">
                <a16:creationId xmlns:a16="http://schemas.microsoft.com/office/drawing/2014/main" id="{22FACE3E-9347-5847-B488-1F22CC19A0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6563" y="2670175"/>
            <a:ext cx="1270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5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43370" name="Rectangle 228">
            <a:extLst>
              <a:ext uri="{FF2B5EF4-FFF2-40B4-BE49-F238E27FC236}">
                <a16:creationId xmlns:a16="http://schemas.microsoft.com/office/drawing/2014/main" id="{D8047BC9-D3B0-A748-AD25-F1D9DF89A9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49563" y="2670175"/>
            <a:ext cx="1270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–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43371" name="Rectangle 229">
            <a:extLst>
              <a:ext uri="{FF2B5EF4-FFF2-40B4-BE49-F238E27FC236}">
                <a16:creationId xmlns:a16="http://schemas.microsoft.com/office/drawing/2014/main" id="{C5D69D33-1F66-B546-AFCC-6365CEFE75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79713" y="2670176"/>
            <a:ext cx="88900" cy="32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1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43372" name="Rectangle 230">
            <a:extLst>
              <a:ext uri="{FF2B5EF4-FFF2-40B4-BE49-F238E27FC236}">
                <a16:creationId xmlns:a16="http://schemas.microsoft.com/office/drawing/2014/main" id="{D9808370-CC33-E740-A03C-29B1887A01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13088" y="2670176"/>
            <a:ext cx="88900" cy="32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1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43373" name="Rectangle 231">
            <a:extLst>
              <a:ext uri="{FF2B5EF4-FFF2-40B4-BE49-F238E27FC236}">
                <a16:creationId xmlns:a16="http://schemas.microsoft.com/office/drawing/2014/main" id="{DAA1A3C4-D1B9-8048-85CE-96E603A550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6563" y="3251200"/>
            <a:ext cx="1270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7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43374" name="Rectangle 232">
            <a:extLst>
              <a:ext uri="{FF2B5EF4-FFF2-40B4-BE49-F238E27FC236}">
                <a16:creationId xmlns:a16="http://schemas.microsoft.com/office/drawing/2014/main" id="{63069B83-056F-9043-8A1C-C5504EBFAD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46388" y="3251200"/>
            <a:ext cx="1270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–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43375" name="Rectangle 233">
            <a:extLst>
              <a:ext uri="{FF2B5EF4-FFF2-40B4-BE49-F238E27FC236}">
                <a16:creationId xmlns:a16="http://schemas.microsoft.com/office/drawing/2014/main" id="{E23EEBD3-5E2C-F24B-8DC6-D9BC3D6E74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76538" y="3251201"/>
            <a:ext cx="88900" cy="32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1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43376" name="Line 234">
            <a:extLst>
              <a:ext uri="{FF2B5EF4-FFF2-40B4-BE49-F238E27FC236}">
                <a16:creationId xmlns:a16="http://schemas.microsoft.com/office/drawing/2014/main" id="{63D13412-F9D2-AE4C-AC13-8FCC3E69BE3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703514" y="3260725"/>
            <a:ext cx="581025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3377" name="Rectangle 235">
            <a:extLst>
              <a:ext uri="{FF2B5EF4-FFF2-40B4-BE49-F238E27FC236}">
                <a16:creationId xmlns:a16="http://schemas.microsoft.com/office/drawing/2014/main" id="{6635DD16-52BC-C54C-B1F9-B62A45D54F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13088" y="3251201"/>
            <a:ext cx="88900" cy="32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1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43378" name="Rectangle 236">
            <a:extLst>
              <a:ext uri="{FF2B5EF4-FFF2-40B4-BE49-F238E27FC236}">
                <a16:creationId xmlns:a16="http://schemas.microsoft.com/office/drawing/2014/main" id="{DBD9F10A-08DC-634B-9ED5-BD5D095285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90801" y="2901950"/>
            <a:ext cx="1428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+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43379" name="Rectangle 237">
            <a:extLst>
              <a:ext uri="{FF2B5EF4-FFF2-40B4-BE49-F238E27FC236}">
                <a16:creationId xmlns:a16="http://schemas.microsoft.com/office/drawing/2014/main" id="{9C7ECEC2-2B13-3E40-929F-F32A87345D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81325" y="2908300"/>
            <a:ext cx="1270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2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43380" name="Rectangle 238">
            <a:extLst>
              <a:ext uri="{FF2B5EF4-FFF2-40B4-BE49-F238E27FC236}">
                <a16:creationId xmlns:a16="http://schemas.microsoft.com/office/drawing/2014/main" id="{0F1006F1-9242-AB42-BEDF-292E73C2CF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46388" y="2908300"/>
            <a:ext cx="1270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–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43381" name="Rectangle 239">
            <a:extLst>
              <a:ext uri="{FF2B5EF4-FFF2-40B4-BE49-F238E27FC236}">
                <a16:creationId xmlns:a16="http://schemas.microsoft.com/office/drawing/2014/main" id="{91211A0A-A974-2545-801C-C1DA9F9090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76538" y="2908301"/>
            <a:ext cx="88900" cy="32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1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43382" name="Rectangle 241">
            <a:extLst>
              <a:ext uri="{FF2B5EF4-FFF2-40B4-BE49-F238E27FC236}">
                <a16:creationId xmlns:a16="http://schemas.microsoft.com/office/drawing/2014/main" id="{CE93B436-1C31-7C4E-BE20-149BC34954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17850" y="2908301"/>
            <a:ext cx="88900" cy="32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1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43383" name="Rectangle 3">
            <a:extLst>
              <a:ext uri="{FF2B5EF4-FFF2-40B4-BE49-F238E27FC236}">
                <a16:creationId xmlns:a16="http://schemas.microsoft.com/office/drawing/2014/main" id="{54E29A59-F3D7-CA43-B1B7-53F049DDF1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24725" y="4616450"/>
            <a:ext cx="1905000" cy="260350"/>
          </a:xfrm>
          <a:prstGeom prst="rect">
            <a:avLst/>
          </a:prstGeom>
          <a:solidFill>
            <a:srgbClr val="FF0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43384" name="Rectangle 3">
            <a:extLst>
              <a:ext uri="{FF2B5EF4-FFF2-40B4-BE49-F238E27FC236}">
                <a16:creationId xmlns:a16="http://schemas.microsoft.com/office/drawing/2014/main" id="{4CFC6BDD-0F61-EC49-9A03-FCAB8B1E8C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21550" y="5378450"/>
            <a:ext cx="1905000" cy="260350"/>
          </a:xfrm>
          <a:prstGeom prst="rect">
            <a:avLst/>
          </a:prstGeom>
          <a:solidFill>
            <a:srgbClr val="008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43385" name="Rectangle 3">
            <a:extLst>
              <a:ext uri="{FF2B5EF4-FFF2-40B4-BE49-F238E27FC236}">
                <a16:creationId xmlns:a16="http://schemas.microsoft.com/office/drawing/2014/main" id="{69DF50E0-2A1D-324C-8C94-DB221435F7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37425" y="2000250"/>
            <a:ext cx="1905000" cy="260350"/>
          </a:xfrm>
          <a:prstGeom prst="rect">
            <a:avLst/>
          </a:prstGeom>
          <a:solidFill>
            <a:srgbClr val="3366FF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43386" name="Rectangle 3">
            <a:extLst>
              <a:ext uri="{FF2B5EF4-FFF2-40B4-BE49-F238E27FC236}">
                <a16:creationId xmlns:a16="http://schemas.microsoft.com/office/drawing/2014/main" id="{73D1120E-BC1C-0348-B36F-78BB945D33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60800" y="2973389"/>
            <a:ext cx="762000" cy="211137"/>
          </a:xfrm>
          <a:prstGeom prst="rect">
            <a:avLst/>
          </a:prstGeom>
          <a:solidFill>
            <a:srgbClr val="008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43387" name="Rectangle 3">
            <a:extLst>
              <a:ext uri="{FF2B5EF4-FFF2-40B4-BE49-F238E27FC236}">
                <a16:creationId xmlns:a16="http://schemas.microsoft.com/office/drawing/2014/main" id="{B716EBFA-0D3B-3742-B23C-303512D3F1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63975" y="2716213"/>
            <a:ext cx="762000" cy="228600"/>
          </a:xfrm>
          <a:prstGeom prst="rect">
            <a:avLst/>
          </a:prstGeom>
          <a:solidFill>
            <a:srgbClr val="FF0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43388" name="Rectangle 3">
            <a:extLst>
              <a:ext uri="{FF2B5EF4-FFF2-40B4-BE49-F238E27FC236}">
                <a16:creationId xmlns:a16="http://schemas.microsoft.com/office/drawing/2014/main" id="{1B42E19E-93B4-FF45-9250-178D93A4B3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67150" y="3330575"/>
            <a:ext cx="762000" cy="211138"/>
          </a:xfrm>
          <a:prstGeom prst="rect">
            <a:avLst/>
          </a:prstGeom>
          <a:solidFill>
            <a:srgbClr val="3366FF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</p:spTree>
  </p:cSld>
  <p:clrMapOvr>
    <a:masterClrMapping/>
  </p:clrMapOvr>
  <p:transition/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385" name="Title 1">
            <a:extLst>
              <a:ext uri="{FF2B5EF4-FFF2-40B4-BE49-F238E27FC236}">
                <a16:creationId xmlns:a16="http://schemas.microsoft.com/office/drawing/2014/main" id="{09550D61-9A39-5247-81C7-FB735014DAE7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>
                <a:solidFill>
                  <a:schemeClr val="tx2"/>
                </a:solidFill>
              </a:rPr>
              <a:t>D) Example of 1’s complement addition</a:t>
            </a:r>
            <a:endParaRPr lang="en-US" altLang="en-US" sz="3200"/>
          </a:p>
        </p:txBody>
      </p:sp>
      <p:grpSp>
        <p:nvGrpSpPr>
          <p:cNvPr id="144386" name="Group 21">
            <a:extLst>
              <a:ext uri="{FF2B5EF4-FFF2-40B4-BE49-F238E27FC236}">
                <a16:creationId xmlns:a16="http://schemas.microsoft.com/office/drawing/2014/main" id="{325DEB17-02CD-5A45-9073-973682A145CC}"/>
              </a:ext>
            </a:extLst>
          </p:cNvPr>
          <p:cNvGrpSpPr>
            <a:grpSpLocks/>
          </p:cNvGrpSpPr>
          <p:nvPr/>
        </p:nvGrpSpPr>
        <p:grpSpPr bwMode="auto">
          <a:xfrm>
            <a:off x="7086600" y="1143001"/>
            <a:ext cx="2782888" cy="5154613"/>
            <a:chOff x="16274" y="1290719"/>
            <a:chExt cx="2782974" cy="5154721"/>
          </a:xfrm>
        </p:grpSpPr>
        <p:pic>
          <p:nvPicPr>
            <p:cNvPr id="144414" name="Picture 22" descr="Screen shot 2015-09-30 at 3.23.46 PM.png">
              <a:extLst>
                <a:ext uri="{FF2B5EF4-FFF2-40B4-BE49-F238E27FC236}">
                  <a16:creationId xmlns:a16="http://schemas.microsoft.com/office/drawing/2014/main" id="{7A5D93D8-A3C1-8F43-9D77-826827805F1B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274" y="1290719"/>
              <a:ext cx="1055043" cy="51547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4415" name="Picture 23" descr="Screen shot 2015-09-30 at 3.24.03 PM.png">
              <a:extLst>
                <a:ext uri="{FF2B5EF4-FFF2-40B4-BE49-F238E27FC236}">
                  <a16:creationId xmlns:a16="http://schemas.microsoft.com/office/drawing/2014/main" id="{4A3EE6FC-BB00-5B4C-AB87-5B4A1B16C983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62129" y="1299359"/>
              <a:ext cx="1737119" cy="51288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44387" name="Rectangle 189">
            <a:extLst>
              <a:ext uri="{FF2B5EF4-FFF2-40B4-BE49-F238E27FC236}">
                <a16:creationId xmlns:a16="http://schemas.microsoft.com/office/drawing/2014/main" id="{966E4209-B978-EB4F-95C9-0618FBFFCE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02051" y="2898775"/>
            <a:ext cx="1428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+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44388" name="Rectangle 191">
            <a:extLst>
              <a:ext uri="{FF2B5EF4-FFF2-40B4-BE49-F238E27FC236}">
                <a16:creationId xmlns:a16="http://schemas.microsoft.com/office/drawing/2014/main" id="{40DE886D-2D42-BC48-A00E-49798682F4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05250" y="3259138"/>
            <a:ext cx="6985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0 1 1 1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44389" name="Rectangle 192">
            <a:extLst>
              <a:ext uri="{FF2B5EF4-FFF2-40B4-BE49-F238E27FC236}">
                <a16:creationId xmlns:a16="http://schemas.microsoft.com/office/drawing/2014/main" id="{D98237C8-ED66-ED4A-88D5-92888D5EA6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05250" y="2667000"/>
            <a:ext cx="6985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1 0 1 0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44390" name="Line 193">
            <a:extLst>
              <a:ext uri="{FF2B5EF4-FFF2-40B4-BE49-F238E27FC236}">
                <a16:creationId xmlns:a16="http://schemas.microsoft.com/office/drawing/2014/main" id="{E9513B77-3BEA-1B4D-ADC0-D4A0DC8E7A9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819525" y="3260725"/>
            <a:ext cx="787400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4391" name="Rectangle 194">
            <a:extLst>
              <a:ext uri="{FF2B5EF4-FFF2-40B4-BE49-F238E27FC236}">
                <a16:creationId xmlns:a16="http://schemas.microsoft.com/office/drawing/2014/main" id="{898F8468-B800-8A49-A5FB-41640B91F0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05250" y="2900363"/>
            <a:ext cx="6985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1 1 0 1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44392" name="Rectangle 208">
            <a:extLst>
              <a:ext uri="{FF2B5EF4-FFF2-40B4-BE49-F238E27FC236}">
                <a16:creationId xmlns:a16="http://schemas.microsoft.com/office/drawing/2014/main" id="{E0E75A94-D576-4D41-A2B9-39E3C41328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95700" y="3259138"/>
            <a:ext cx="1270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1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44393" name="Rectangle 227">
            <a:extLst>
              <a:ext uri="{FF2B5EF4-FFF2-40B4-BE49-F238E27FC236}">
                <a16:creationId xmlns:a16="http://schemas.microsoft.com/office/drawing/2014/main" id="{D8DB531D-4A5A-734D-B3A1-8748D387D3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6563" y="2670175"/>
            <a:ext cx="1270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5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44394" name="Rectangle 228">
            <a:extLst>
              <a:ext uri="{FF2B5EF4-FFF2-40B4-BE49-F238E27FC236}">
                <a16:creationId xmlns:a16="http://schemas.microsoft.com/office/drawing/2014/main" id="{2B8D80EB-D078-0C4A-AF68-5E85C4377B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49563" y="2670175"/>
            <a:ext cx="1270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–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44395" name="Rectangle 229">
            <a:extLst>
              <a:ext uri="{FF2B5EF4-FFF2-40B4-BE49-F238E27FC236}">
                <a16:creationId xmlns:a16="http://schemas.microsoft.com/office/drawing/2014/main" id="{FC1FE119-B992-E64A-A000-AAFE3F2F31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79713" y="2670176"/>
            <a:ext cx="88900" cy="32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1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44396" name="Rectangle 230">
            <a:extLst>
              <a:ext uri="{FF2B5EF4-FFF2-40B4-BE49-F238E27FC236}">
                <a16:creationId xmlns:a16="http://schemas.microsoft.com/office/drawing/2014/main" id="{03BFC2B3-2E3D-DF4D-8511-8A09AC909F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13088" y="2670176"/>
            <a:ext cx="88900" cy="32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1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44397" name="Rectangle 231">
            <a:extLst>
              <a:ext uri="{FF2B5EF4-FFF2-40B4-BE49-F238E27FC236}">
                <a16:creationId xmlns:a16="http://schemas.microsoft.com/office/drawing/2014/main" id="{63C159CD-DD71-924A-B754-B140967EEE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6563" y="3251200"/>
            <a:ext cx="1270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7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44398" name="Rectangle 232">
            <a:extLst>
              <a:ext uri="{FF2B5EF4-FFF2-40B4-BE49-F238E27FC236}">
                <a16:creationId xmlns:a16="http://schemas.microsoft.com/office/drawing/2014/main" id="{C1A7FE97-D37E-5940-B235-E5134D55D4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46388" y="3251200"/>
            <a:ext cx="1270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–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44399" name="Rectangle 233">
            <a:extLst>
              <a:ext uri="{FF2B5EF4-FFF2-40B4-BE49-F238E27FC236}">
                <a16:creationId xmlns:a16="http://schemas.microsoft.com/office/drawing/2014/main" id="{25F92FA6-7253-A848-BF23-2F05EC52CF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76538" y="3251201"/>
            <a:ext cx="88900" cy="32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1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44400" name="Line 234">
            <a:extLst>
              <a:ext uri="{FF2B5EF4-FFF2-40B4-BE49-F238E27FC236}">
                <a16:creationId xmlns:a16="http://schemas.microsoft.com/office/drawing/2014/main" id="{CAF983AE-FD4F-2E4C-998F-2F2DB0EFF34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703514" y="3260725"/>
            <a:ext cx="581025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4401" name="Rectangle 235">
            <a:extLst>
              <a:ext uri="{FF2B5EF4-FFF2-40B4-BE49-F238E27FC236}">
                <a16:creationId xmlns:a16="http://schemas.microsoft.com/office/drawing/2014/main" id="{3F123434-1DF8-3F4C-92AA-A4FFD6353D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13088" y="3251201"/>
            <a:ext cx="88900" cy="32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1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44402" name="Rectangle 236">
            <a:extLst>
              <a:ext uri="{FF2B5EF4-FFF2-40B4-BE49-F238E27FC236}">
                <a16:creationId xmlns:a16="http://schemas.microsoft.com/office/drawing/2014/main" id="{B2CFB035-73BE-DE4A-9CFC-B64CF475C2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90801" y="2901950"/>
            <a:ext cx="1428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+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44403" name="Rectangle 237">
            <a:extLst>
              <a:ext uri="{FF2B5EF4-FFF2-40B4-BE49-F238E27FC236}">
                <a16:creationId xmlns:a16="http://schemas.microsoft.com/office/drawing/2014/main" id="{6A6863C8-7672-D04C-84C5-5B8CFF0949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81325" y="2908300"/>
            <a:ext cx="1270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2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44404" name="Rectangle 238">
            <a:extLst>
              <a:ext uri="{FF2B5EF4-FFF2-40B4-BE49-F238E27FC236}">
                <a16:creationId xmlns:a16="http://schemas.microsoft.com/office/drawing/2014/main" id="{FD34BB4D-F42E-7048-AA9D-22AFDAC086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46388" y="2908300"/>
            <a:ext cx="1270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–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44405" name="Rectangle 239">
            <a:extLst>
              <a:ext uri="{FF2B5EF4-FFF2-40B4-BE49-F238E27FC236}">
                <a16:creationId xmlns:a16="http://schemas.microsoft.com/office/drawing/2014/main" id="{6B6B5800-9088-C64E-AE96-9E24695232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76538" y="2908301"/>
            <a:ext cx="88900" cy="32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1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44406" name="Rectangle 241">
            <a:extLst>
              <a:ext uri="{FF2B5EF4-FFF2-40B4-BE49-F238E27FC236}">
                <a16:creationId xmlns:a16="http://schemas.microsoft.com/office/drawing/2014/main" id="{4C135394-4943-2F47-82C4-C1C431A692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17850" y="2908301"/>
            <a:ext cx="88900" cy="32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1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44407" name="Rectangle 3">
            <a:extLst>
              <a:ext uri="{FF2B5EF4-FFF2-40B4-BE49-F238E27FC236}">
                <a16:creationId xmlns:a16="http://schemas.microsoft.com/office/drawing/2014/main" id="{0503CFCB-6510-8142-85CA-5141C41FD6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24725" y="4616450"/>
            <a:ext cx="1905000" cy="260350"/>
          </a:xfrm>
          <a:prstGeom prst="rect">
            <a:avLst/>
          </a:prstGeom>
          <a:solidFill>
            <a:srgbClr val="FF0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44408" name="Rectangle 3">
            <a:extLst>
              <a:ext uri="{FF2B5EF4-FFF2-40B4-BE49-F238E27FC236}">
                <a16:creationId xmlns:a16="http://schemas.microsoft.com/office/drawing/2014/main" id="{41ED14B0-A362-A048-B790-F25AC9B195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21550" y="5378450"/>
            <a:ext cx="1905000" cy="260350"/>
          </a:xfrm>
          <a:prstGeom prst="rect">
            <a:avLst/>
          </a:prstGeom>
          <a:solidFill>
            <a:srgbClr val="008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44409" name="Rectangle 3">
            <a:extLst>
              <a:ext uri="{FF2B5EF4-FFF2-40B4-BE49-F238E27FC236}">
                <a16:creationId xmlns:a16="http://schemas.microsoft.com/office/drawing/2014/main" id="{413FD94F-73EF-0840-AEC4-45757757E2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37425" y="2000250"/>
            <a:ext cx="1905000" cy="260350"/>
          </a:xfrm>
          <a:prstGeom prst="rect">
            <a:avLst/>
          </a:prstGeom>
          <a:solidFill>
            <a:srgbClr val="3366FF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44410" name="Rectangle 3">
            <a:extLst>
              <a:ext uri="{FF2B5EF4-FFF2-40B4-BE49-F238E27FC236}">
                <a16:creationId xmlns:a16="http://schemas.microsoft.com/office/drawing/2014/main" id="{AA0C56C1-5E8B-8749-A3C4-D49C31EF19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60800" y="2973389"/>
            <a:ext cx="762000" cy="211137"/>
          </a:xfrm>
          <a:prstGeom prst="rect">
            <a:avLst/>
          </a:prstGeom>
          <a:solidFill>
            <a:srgbClr val="008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44411" name="Rectangle 3">
            <a:extLst>
              <a:ext uri="{FF2B5EF4-FFF2-40B4-BE49-F238E27FC236}">
                <a16:creationId xmlns:a16="http://schemas.microsoft.com/office/drawing/2014/main" id="{4B0AFA97-52D3-FD4E-8BDB-EC96F999D8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63975" y="2716213"/>
            <a:ext cx="762000" cy="228600"/>
          </a:xfrm>
          <a:prstGeom prst="rect">
            <a:avLst/>
          </a:prstGeom>
          <a:solidFill>
            <a:srgbClr val="FF0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44412" name="Rectangle 3">
            <a:extLst>
              <a:ext uri="{FF2B5EF4-FFF2-40B4-BE49-F238E27FC236}">
                <a16:creationId xmlns:a16="http://schemas.microsoft.com/office/drawing/2014/main" id="{D988ECC3-4202-B341-A364-BA03764B8D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67150" y="3330575"/>
            <a:ext cx="762000" cy="211138"/>
          </a:xfrm>
          <a:prstGeom prst="rect">
            <a:avLst/>
          </a:prstGeom>
          <a:solidFill>
            <a:srgbClr val="3366FF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44413" name="TextBox 31">
            <a:extLst>
              <a:ext uri="{FF2B5EF4-FFF2-40B4-BE49-F238E27FC236}">
                <a16:creationId xmlns:a16="http://schemas.microsoft.com/office/drawing/2014/main" id="{61CB6F7F-BD4F-6D46-ABE7-9478EA0FAEC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57776" y="3190876"/>
            <a:ext cx="194151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But this is +7!</a:t>
            </a:r>
          </a:p>
        </p:txBody>
      </p:sp>
    </p:spTree>
  </p:cSld>
  <p:clrMapOvr>
    <a:masterClrMapping/>
  </p:clrMapOvr>
  <p:transition/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409" name="Title 1">
            <a:extLst>
              <a:ext uri="{FF2B5EF4-FFF2-40B4-BE49-F238E27FC236}">
                <a16:creationId xmlns:a16="http://schemas.microsoft.com/office/drawing/2014/main" id="{AB6A062D-A8B8-724C-813E-DC132D143B1F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>
                <a:solidFill>
                  <a:schemeClr val="tx2"/>
                </a:solidFill>
              </a:rPr>
              <a:t>D) Example of 1’s complement addition</a:t>
            </a:r>
            <a:endParaRPr lang="en-US" altLang="en-US" sz="3200"/>
          </a:p>
        </p:txBody>
      </p:sp>
      <p:grpSp>
        <p:nvGrpSpPr>
          <p:cNvPr id="145410" name="Group 21">
            <a:extLst>
              <a:ext uri="{FF2B5EF4-FFF2-40B4-BE49-F238E27FC236}">
                <a16:creationId xmlns:a16="http://schemas.microsoft.com/office/drawing/2014/main" id="{C2978DA7-966A-5B49-81FF-120B85D2F781}"/>
              </a:ext>
            </a:extLst>
          </p:cNvPr>
          <p:cNvGrpSpPr>
            <a:grpSpLocks/>
          </p:cNvGrpSpPr>
          <p:nvPr/>
        </p:nvGrpSpPr>
        <p:grpSpPr bwMode="auto">
          <a:xfrm>
            <a:off x="7086600" y="1143001"/>
            <a:ext cx="2782888" cy="5154613"/>
            <a:chOff x="16274" y="1290719"/>
            <a:chExt cx="2782974" cy="5154721"/>
          </a:xfrm>
        </p:grpSpPr>
        <p:pic>
          <p:nvPicPr>
            <p:cNvPr id="145441" name="Picture 22" descr="Screen shot 2015-09-30 at 3.23.46 PM.png">
              <a:extLst>
                <a:ext uri="{FF2B5EF4-FFF2-40B4-BE49-F238E27FC236}">
                  <a16:creationId xmlns:a16="http://schemas.microsoft.com/office/drawing/2014/main" id="{3CAF6A77-0233-0842-AD0A-22BC121C4C44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274" y="1290719"/>
              <a:ext cx="1055043" cy="51547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5442" name="Picture 23" descr="Screen shot 2015-09-30 at 3.24.03 PM.png">
              <a:extLst>
                <a:ext uri="{FF2B5EF4-FFF2-40B4-BE49-F238E27FC236}">
                  <a16:creationId xmlns:a16="http://schemas.microsoft.com/office/drawing/2014/main" id="{6441922F-2702-E342-8A80-CA7A3C7425EE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62129" y="1299359"/>
              <a:ext cx="1737119" cy="51288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45411" name="TextBox 66">
            <a:extLst>
              <a:ext uri="{FF2B5EF4-FFF2-40B4-BE49-F238E27FC236}">
                <a16:creationId xmlns:a16="http://schemas.microsoft.com/office/drawing/2014/main" id="{9F1D73DE-FC70-664E-99F8-5055CA1995A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43138" y="5029201"/>
            <a:ext cx="3987800" cy="830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We need to perform one 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more addition to get the result.</a:t>
            </a:r>
          </a:p>
        </p:txBody>
      </p:sp>
      <p:sp>
        <p:nvSpPr>
          <p:cNvPr id="145412" name="Rectangle 189">
            <a:extLst>
              <a:ext uri="{FF2B5EF4-FFF2-40B4-BE49-F238E27FC236}">
                <a16:creationId xmlns:a16="http://schemas.microsoft.com/office/drawing/2014/main" id="{DEE5DC26-D356-874C-9406-9804E42BE5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02051" y="2898775"/>
            <a:ext cx="1428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+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45413" name="Rectangle 191">
            <a:extLst>
              <a:ext uri="{FF2B5EF4-FFF2-40B4-BE49-F238E27FC236}">
                <a16:creationId xmlns:a16="http://schemas.microsoft.com/office/drawing/2014/main" id="{531CB3DC-1CDE-594F-800E-BFACDD5577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05250" y="3259138"/>
            <a:ext cx="6985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0 1 1 1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45414" name="Rectangle 192">
            <a:extLst>
              <a:ext uri="{FF2B5EF4-FFF2-40B4-BE49-F238E27FC236}">
                <a16:creationId xmlns:a16="http://schemas.microsoft.com/office/drawing/2014/main" id="{1B188197-E30A-E845-B48F-844032851B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05250" y="2667000"/>
            <a:ext cx="6985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1 0 1 0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45415" name="Line 193">
            <a:extLst>
              <a:ext uri="{FF2B5EF4-FFF2-40B4-BE49-F238E27FC236}">
                <a16:creationId xmlns:a16="http://schemas.microsoft.com/office/drawing/2014/main" id="{8416A162-D6F3-4B4F-A4DE-3F0F8F53243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819525" y="3260725"/>
            <a:ext cx="787400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5416" name="Rectangle 194">
            <a:extLst>
              <a:ext uri="{FF2B5EF4-FFF2-40B4-BE49-F238E27FC236}">
                <a16:creationId xmlns:a16="http://schemas.microsoft.com/office/drawing/2014/main" id="{5619B014-2234-BB4A-B2E3-CABE56EF10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05250" y="2900363"/>
            <a:ext cx="6985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1 1 0 1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45417" name="Freeform 205">
            <a:extLst>
              <a:ext uri="{FF2B5EF4-FFF2-40B4-BE49-F238E27FC236}">
                <a16:creationId xmlns:a16="http://schemas.microsoft.com/office/drawing/2014/main" id="{39215197-A85C-9348-8D3B-AB4BC306B155}"/>
              </a:ext>
            </a:extLst>
          </p:cNvPr>
          <p:cNvSpPr>
            <a:spLocks/>
          </p:cNvSpPr>
          <p:nvPr/>
        </p:nvSpPr>
        <p:spPr bwMode="auto">
          <a:xfrm>
            <a:off x="4040189" y="3760789"/>
            <a:ext cx="166687" cy="60325"/>
          </a:xfrm>
          <a:custGeom>
            <a:avLst/>
            <a:gdLst>
              <a:gd name="T0" fmla="*/ 0 w 627"/>
              <a:gd name="T1" fmla="*/ 2147483646 h 233"/>
              <a:gd name="T2" fmla="*/ 2147483646 w 627"/>
              <a:gd name="T3" fmla="*/ 2147483646 h 233"/>
              <a:gd name="T4" fmla="*/ 0 w 627"/>
              <a:gd name="T5" fmla="*/ 0 h 233"/>
              <a:gd name="T6" fmla="*/ 0 w 627"/>
              <a:gd name="T7" fmla="*/ 2147483646 h 233"/>
              <a:gd name="T8" fmla="*/ 0 w 627"/>
              <a:gd name="T9" fmla="*/ 2147483646 h 23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27"/>
              <a:gd name="T16" fmla="*/ 0 h 233"/>
              <a:gd name="T17" fmla="*/ 627 w 627"/>
              <a:gd name="T18" fmla="*/ 233 h 23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27" h="233">
                <a:moveTo>
                  <a:pt x="0" y="233"/>
                </a:moveTo>
                <a:lnTo>
                  <a:pt x="627" y="77"/>
                </a:lnTo>
                <a:lnTo>
                  <a:pt x="0" y="0"/>
                </a:lnTo>
                <a:lnTo>
                  <a:pt x="0" y="77"/>
                </a:lnTo>
                <a:lnTo>
                  <a:pt x="0" y="233"/>
                </a:lnTo>
                <a:close/>
              </a:path>
            </a:pathLst>
          </a:custGeom>
          <a:solidFill>
            <a:srgbClr val="0000FF"/>
          </a:solidFill>
          <a:ln w="20638">
            <a:solidFill>
              <a:srgbClr val="0000FF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45418" name="Freeform 206">
            <a:extLst>
              <a:ext uri="{FF2B5EF4-FFF2-40B4-BE49-F238E27FC236}">
                <a16:creationId xmlns:a16="http://schemas.microsoft.com/office/drawing/2014/main" id="{BF280408-C02E-4B42-87C7-C006F8C11FDF}"/>
              </a:ext>
            </a:extLst>
          </p:cNvPr>
          <p:cNvSpPr>
            <a:spLocks/>
          </p:cNvSpPr>
          <p:nvPr/>
        </p:nvSpPr>
        <p:spPr bwMode="auto">
          <a:xfrm>
            <a:off x="3751264" y="3676651"/>
            <a:ext cx="288925" cy="104775"/>
          </a:xfrm>
          <a:custGeom>
            <a:avLst/>
            <a:gdLst>
              <a:gd name="T0" fmla="*/ 2147483646 w 1098"/>
              <a:gd name="T1" fmla="*/ 2147483646 h 391"/>
              <a:gd name="T2" fmla="*/ 0 w 1098"/>
              <a:gd name="T3" fmla="*/ 2147483646 h 391"/>
              <a:gd name="T4" fmla="*/ 0 w 1098"/>
              <a:gd name="T5" fmla="*/ 0 h 391"/>
              <a:gd name="T6" fmla="*/ 0 60000 65536"/>
              <a:gd name="T7" fmla="*/ 0 60000 65536"/>
              <a:gd name="T8" fmla="*/ 0 60000 65536"/>
              <a:gd name="T9" fmla="*/ 0 w 1098"/>
              <a:gd name="T10" fmla="*/ 0 h 391"/>
              <a:gd name="T11" fmla="*/ 1098 w 1098"/>
              <a:gd name="T12" fmla="*/ 391 h 391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098" h="391">
                <a:moveTo>
                  <a:pt x="1098" y="391"/>
                </a:moveTo>
                <a:lnTo>
                  <a:pt x="0" y="391"/>
                </a:lnTo>
                <a:lnTo>
                  <a:pt x="0" y="0"/>
                </a:lnTo>
              </a:path>
            </a:pathLst>
          </a:custGeom>
          <a:noFill/>
          <a:ln w="20638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5419" name="Rectangle 208">
            <a:extLst>
              <a:ext uri="{FF2B5EF4-FFF2-40B4-BE49-F238E27FC236}">
                <a16:creationId xmlns:a16="http://schemas.microsoft.com/office/drawing/2014/main" id="{73C2173B-2450-F647-905A-59E63783C0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95700" y="3259138"/>
            <a:ext cx="1270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1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45420" name="Rectangle 209">
            <a:extLst>
              <a:ext uri="{FF2B5EF4-FFF2-40B4-BE49-F238E27FC236}">
                <a16:creationId xmlns:a16="http://schemas.microsoft.com/office/drawing/2014/main" id="{0B500A7C-B826-4B44-B46E-AD5FB4E5D0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79925" y="3522663"/>
            <a:ext cx="1270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FF"/>
                </a:solidFill>
                <a:latin typeface="Times" pitchFamily="2" charset="0"/>
              </a:rPr>
              <a:t>1</a:t>
            </a:r>
          </a:p>
        </p:txBody>
      </p:sp>
      <p:sp>
        <p:nvSpPr>
          <p:cNvPr id="145421" name="Line 211">
            <a:extLst>
              <a:ext uri="{FF2B5EF4-FFF2-40B4-BE49-F238E27FC236}">
                <a16:creationId xmlns:a16="http://schemas.microsoft.com/office/drawing/2014/main" id="{2E702998-76F3-EA43-AEA5-DFE731257FF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819525" y="3903664"/>
            <a:ext cx="787400" cy="15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5422" name="Rectangle 212">
            <a:extLst>
              <a:ext uri="{FF2B5EF4-FFF2-40B4-BE49-F238E27FC236}">
                <a16:creationId xmlns:a16="http://schemas.microsoft.com/office/drawing/2014/main" id="{99664DD3-A60B-3A42-AD5C-515407BAC6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05250" y="3902075"/>
            <a:ext cx="6985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FF"/>
                </a:solidFill>
                <a:latin typeface="Times" pitchFamily="2" charset="0"/>
              </a:rPr>
              <a:t>1 0 0 0</a:t>
            </a:r>
          </a:p>
        </p:txBody>
      </p:sp>
      <p:sp>
        <p:nvSpPr>
          <p:cNvPr id="145423" name="Rectangle 227">
            <a:extLst>
              <a:ext uri="{FF2B5EF4-FFF2-40B4-BE49-F238E27FC236}">
                <a16:creationId xmlns:a16="http://schemas.microsoft.com/office/drawing/2014/main" id="{9BE916A3-57AD-0142-8147-50F5F2FC88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6563" y="2670175"/>
            <a:ext cx="1270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5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45424" name="Rectangle 228">
            <a:extLst>
              <a:ext uri="{FF2B5EF4-FFF2-40B4-BE49-F238E27FC236}">
                <a16:creationId xmlns:a16="http://schemas.microsoft.com/office/drawing/2014/main" id="{6F980FC6-6359-9547-BA18-C89E15C2CE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49563" y="2670175"/>
            <a:ext cx="1270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–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45425" name="Rectangle 229">
            <a:extLst>
              <a:ext uri="{FF2B5EF4-FFF2-40B4-BE49-F238E27FC236}">
                <a16:creationId xmlns:a16="http://schemas.microsoft.com/office/drawing/2014/main" id="{DFF0266D-C074-4B40-B369-082A921213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79713" y="2670176"/>
            <a:ext cx="88900" cy="32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1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45426" name="Rectangle 230">
            <a:extLst>
              <a:ext uri="{FF2B5EF4-FFF2-40B4-BE49-F238E27FC236}">
                <a16:creationId xmlns:a16="http://schemas.microsoft.com/office/drawing/2014/main" id="{1B0E24DF-9D2A-3342-A5ED-0F2C25E0F4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13088" y="2670176"/>
            <a:ext cx="88900" cy="32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1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45427" name="Rectangle 231">
            <a:extLst>
              <a:ext uri="{FF2B5EF4-FFF2-40B4-BE49-F238E27FC236}">
                <a16:creationId xmlns:a16="http://schemas.microsoft.com/office/drawing/2014/main" id="{ADD91071-42A5-D845-922C-FB23088302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6563" y="3251200"/>
            <a:ext cx="1270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7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45428" name="Rectangle 232">
            <a:extLst>
              <a:ext uri="{FF2B5EF4-FFF2-40B4-BE49-F238E27FC236}">
                <a16:creationId xmlns:a16="http://schemas.microsoft.com/office/drawing/2014/main" id="{C8AE3C16-BF2C-4747-99D7-61D98AD473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46388" y="3251200"/>
            <a:ext cx="1270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–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45429" name="Rectangle 233">
            <a:extLst>
              <a:ext uri="{FF2B5EF4-FFF2-40B4-BE49-F238E27FC236}">
                <a16:creationId xmlns:a16="http://schemas.microsoft.com/office/drawing/2014/main" id="{EB785DD1-22A1-8540-8F31-A03F9CDC8D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76538" y="3251201"/>
            <a:ext cx="88900" cy="32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1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45430" name="Line 234">
            <a:extLst>
              <a:ext uri="{FF2B5EF4-FFF2-40B4-BE49-F238E27FC236}">
                <a16:creationId xmlns:a16="http://schemas.microsoft.com/office/drawing/2014/main" id="{9CF0F1CB-D924-A64D-AF34-68A310B9D54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703514" y="3260725"/>
            <a:ext cx="581025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5431" name="Rectangle 235">
            <a:extLst>
              <a:ext uri="{FF2B5EF4-FFF2-40B4-BE49-F238E27FC236}">
                <a16:creationId xmlns:a16="http://schemas.microsoft.com/office/drawing/2014/main" id="{8117045F-B02C-2A4F-AA9F-90F3342B94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13088" y="3251201"/>
            <a:ext cx="88900" cy="32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1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45432" name="Rectangle 236">
            <a:extLst>
              <a:ext uri="{FF2B5EF4-FFF2-40B4-BE49-F238E27FC236}">
                <a16:creationId xmlns:a16="http://schemas.microsoft.com/office/drawing/2014/main" id="{C9B7ABEA-366D-BF4F-8CA3-1432B50303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90801" y="2901950"/>
            <a:ext cx="1428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+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45433" name="Rectangle 237">
            <a:extLst>
              <a:ext uri="{FF2B5EF4-FFF2-40B4-BE49-F238E27FC236}">
                <a16:creationId xmlns:a16="http://schemas.microsoft.com/office/drawing/2014/main" id="{2874EFF8-DE29-AA48-8AF8-838D6F1B60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81325" y="2908300"/>
            <a:ext cx="1270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2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45434" name="Rectangle 238">
            <a:extLst>
              <a:ext uri="{FF2B5EF4-FFF2-40B4-BE49-F238E27FC236}">
                <a16:creationId xmlns:a16="http://schemas.microsoft.com/office/drawing/2014/main" id="{18E96E5D-1CF8-B248-B3C5-64DA37559A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46388" y="2908300"/>
            <a:ext cx="1270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–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45435" name="Rectangle 239">
            <a:extLst>
              <a:ext uri="{FF2B5EF4-FFF2-40B4-BE49-F238E27FC236}">
                <a16:creationId xmlns:a16="http://schemas.microsoft.com/office/drawing/2014/main" id="{31F1DF60-99D2-9D48-B6E0-426DD0C245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76538" y="2908301"/>
            <a:ext cx="88900" cy="32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1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45436" name="Rectangle 241">
            <a:extLst>
              <a:ext uri="{FF2B5EF4-FFF2-40B4-BE49-F238E27FC236}">
                <a16:creationId xmlns:a16="http://schemas.microsoft.com/office/drawing/2014/main" id="{E982B25A-807A-984D-B070-D9BAAD5130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17850" y="2908301"/>
            <a:ext cx="88900" cy="32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1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sz="2000" b="0">
              <a:latin typeface="Times" pitchFamily="2" charset="0"/>
            </a:endParaRPr>
          </a:p>
        </p:txBody>
      </p:sp>
      <p:grpSp>
        <p:nvGrpSpPr>
          <p:cNvPr id="145437" name="Group 274">
            <a:extLst>
              <a:ext uri="{FF2B5EF4-FFF2-40B4-BE49-F238E27FC236}">
                <a16:creationId xmlns:a16="http://schemas.microsoft.com/office/drawing/2014/main" id="{97595537-A3B2-9F4C-8E26-852BF486C030}"/>
              </a:ext>
            </a:extLst>
          </p:cNvPr>
          <p:cNvGrpSpPr>
            <a:grpSpLocks/>
          </p:cNvGrpSpPr>
          <p:nvPr/>
        </p:nvGrpSpPr>
        <p:grpSpPr bwMode="auto">
          <a:xfrm>
            <a:off x="3667126" y="3594100"/>
            <a:ext cx="169863" cy="82550"/>
            <a:chOff x="2102" y="2461"/>
            <a:chExt cx="107" cy="52"/>
          </a:xfrm>
        </p:grpSpPr>
        <p:sp>
          <p:nvSpPr>
            <p:cNvPr id="145438" name="Line 275">
              <a:extLst>
                <a:ext uri="{FF2B5EF4-FFF2-40B4-BE49-F238E27FC236}">
                  <a16:creationId xmlns:a16="http://schemas.microsoft.com/office/drawing/2014/main" id="{04BA4764-20A0-1445-92F9-11283E83704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02" y="2461"/>
              <a:ext cx="0" cy="52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5439" name="Line 276">
              <a:extLst>
                <a:ext uri="{FF2B5EF4-FFF2-40B4-BE49-F238E27FC236}">
                  <a16:creationId xmlns:a16="http://schemas.microsoft.com/office/drawing/2014/main" id="{EC86A364-3AAB-2042-8843-68C5F82BB27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02" y="2513"/>
              <a:ext cx="107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5440" name="Line 277">
              <a:extLst>
                <a:ext uri="{FF2B5EF4-FFF2-40B4-BE49-F238E27FC236}">
                  <a16:creationId xmlns:a16="http://schemas.microsoft.com/office/drawing/2014/main" id="{A7AF69C8-87FD-2B4A-A943-F2AF7296E1D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09" y="2461"/>
              <a:ext cx="0" cy="52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</p:spTree>
  </p:cSld>
  <p:clrMapOvr>
    <a:masterClrMapping/>
  </p:clrMapOvr>
  <p:transition/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6433" name="Title 1">
            <a:extLst>
              <a:ext uri="{FF2B5EF4-FFF2-40B4-BE49-F238E27FC236}">
                <a16:creationId xmlns:a16="http://schemas.microsoft.com/office/drawing/2014/main" id="{80DEB4FC-29ED-9342-86F6-645476097522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>
                <a:solidFill>
                  <a:schemeClr val="tx2"/>
                </a:solidFill>
              </a:rPr>
              <a:t>D) Example of 1’s complement addition</a:t>
            </a:r>
            <a:endParaRPr lang="en-US" altLang="en-US" sz="3200"/>
          </a:p>
        </p:txBody>
      </p:sp>
      <p:grpSp>
        <p:nvGrpSpPr>
          <p:cNvPr id="146434" name="Group 21">
            <a:extLst>
              <a:ext uri="{FF2B5EF4-FFF2-40B4-BE49-F238E27FC236}">
                <a16:creationId xmlns:a16="http://schemas.microsoft.com/office/drawing/2014/main" id="{C6AEEE02-BD11-BC40-9C3C-F9BA18A6ED2D}"/>
              </a:ext>
            </a:extLst>
          </p:cNvPr>
          <p:cNvGrpSpPr>
            <a:grpSpLocks/>
          </p:cNvGrpSpPr>
          <p:nvPr/>
        </p:nvGrpSpPr>
        <p:grpSpPr bwMode="auto">
          <a:xfrm>
            <a:off x="7086600" y="1143001"/>
            <a:ext cx="2782888" cy="5154613"/>
            <a:chOff x="16274" y="1290719"/>
            <a:chExt cx="2782974" cy="5154721"/>
          </a:xfrm>
        </p:grpSpPr>
        <p:pic>
          <p:nvPicPr>
            <p:cNvPr id="146471" name="Picture 22" descr="Screen shot 2015-09-30 at 3.23.46 PM.png">
              <a:extLst>
                <a:ext uri="{FF2B5EF4-FFF2-40B4-BE49-F238E27FC236}">
                  <a16:creationId xmlns:a16="http://schemas.microsoft.com/office/drawing/2014/main" id="{CEC5FE29-8DCD-564A-B220-21D58E16F261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274" y="1290719"/>
              <a:ext cx="1055043" cy="51547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46472" name="Picture 23" descr="Screen shot 2015-09-30 at 3.24.03 PM.png">
              <a:extLst>
                <a:ext uri="{FF2B5EF4-FFF2-40B4-BE49-F238E27FC236}">
                  <a16:creationId xmlns:a16="http://schemas.microsoft.com/office/drawing/2014/main" id="{3E924CA4-13DB-494E-9C09-22963DD4B4BF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62129" y="1299359"/>
              <a:ext cx="1737119" cy="51288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46435" name="Rectangle 3">
            <a:extLst>
              <a:ext uri="{FF2B5EF4-FFF2-40B4-BE49-F238E27FC236}">
                <a16:creationId xmlns:a16="http://schemas.microsoft.com/office/drawing/2014/main" id="{EB616165-13A8-8149-8F22-EDF97614AF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24725" y="2009775"/>
            <a:ext cx="1905000" cy="260350"/>
          </a:xfrm>
          <a:prstGeom prst="rect">
            <a:avLst/>
          </a:prstGeom>
          <a:solidFill>
            <a:srgbClr val="FF0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46436" name="Rectangle 3">
            <a:extLst>
              <a:ext uri="{FF2B5EF4-FFF2-40B4-BE49-F238E27FC236}">
                <a16:creationId xmlns:a16="http://schemas.microsoft.com/office/drawing/2014/main" id="{A797FEBD-F886-C44C-8DBE-A19959EEB8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21550" y="3590925"/>
            <a:ext cx="1905000" cy="260350"/>
          </a:xfrm>
          <a:prstGeom prst="rect">
            <a:avLst/>
          </a:prstGeom>
          <a:solidFill>
            <a:srgbClr val="008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46437" name="Rectangle 3">
            <a:extLst>
              <a:ext uri="{FF2B5EF4-FFF2-40B4-BE49-F238E27FC236}">
                <a16:creationId xmlns:a16="http://schemas.microsoft.com/office/drawing/2014/main" id="{1FBBCD45-190F-A845-985C-C0F97C363F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26313" y="4114800"/>
            <a:ext cx="1905000" cy="260350"/>
          </a:xfrm>
          <a:prstGeom prst="rect">
            <a:avLst/>
          </a:prstGeom>
          <a:solidFill>
            <a:srgbClr val="3366FF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46438" name="TextBox 66">
            <a:extLst>
              <a:ext uri="{FF2B5EF4-FFF2-40B4-BE49-F238E27FC236}">
                <a16:creationId xmlns:a16="http://schemas.microsoft.com/office/drawing/2014/main" id="{2A4B5775-20E3-364F-BD50-46141C3CBF2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43138" y="5029201"/>
            <a:ext cx="3987800" cy="830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We need to perform one 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more addition to get the result.</a:t>
            </a:r>
          </a:p>
        </p:txBody>
      </p:sp>
      <p:sp>
        <p:nvSpPr>
          <p:cNvPr id="146439" name="Rectangle 3">
            <a:extLst>
              <a:ext uri="{FF2B5EF4-FFF2-40B4-BE49-F238E27FC236}">
                <a16:creationId xmlns:a16="http://schemas.microsoft.com/office/drawing/2014/main" id="{BDAE2646-9772-324A-A973-C0E32AF7DF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54450" y="3321050"/>
            <a:ext cx="762000" cy="228600"/>
          </a:xfrm>
          <a:prstGeom prst="rect">
            <a:avLst/>
          </a:prstGeom>
          <a:solidFill>
            <a:srgbClr val="FF0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46440" name="Rectangle 3">
            <a:extLst>
              <a:ext uri="{FF2B5EF4-FFF2-40B4-BE49-F238E27FC236}">
                <a16:creationId xmlns:a16="http://schemas.microsoft.com/office/drawing/2014/main" id="{90DE028A-05CD-2F44-B4BE-F76CCE0B54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71913" y="3984625"/>
            <a:ext cx="762000" cy="209550"/>
          </a:xfrm>
          <a:prstGeom prst="rect">
            <a:avLst/>
          </a:prstGeom>
          <a:solidFill>
            <a:srgbClr val="3366FF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46441" name="Rectangle 3">
            <a:extLst>
              <a:ext uri="{FF2B5EF4-FFF2-40B4-BE49-F238E27FC236}">
                <a16:creationId xmlns:a16="http://schemas.microsoft.com/office/drawing/2014/main" id="{DEE18DF6-D1FC-7C44-B0CC-4862F74411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46513" y="3589339"/>
            <a:ext cx="762000" cy="211137"/>
          </a:xfrm>
          <a:prstGeom prst="rect">
            <a:avLst/>
          </a:prstGeom>
          <a:solidFill>
            <a:srgbClr val="008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46442" name="Rectangle 189">
            <a:extLst>
              <a:ext uri="{FF2B5EF4-FFF2-40B4-BE49-F238E27FC236}">
                <a16:creationId xmlns:a16="http://schemas.microsoft.com/office/drawing/2014/main" id="{9BEC6B35-D021-2D45-B92C-015AA1CC43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02051" y="2898775"/>
            <a:ext cx="1428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+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46443" name="Rectangle 191">
            <a:extLst>
              <a:ext uri="{FF2B5EF4-FFF2-40B4-BE49-F238E27FC236}">
                <a16:creationId xmlns:a16="http://schemas.microsoft.com/office/drawing/2014/main" id="{B4C9DE21-5195-D842-87D1-16EDA33839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05250" y="3259138"/>
            <a:ext cx="6985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0 1 1 1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46444" name="Rectangle 192">
            <a:extLst>
              <a:ext uri="{FF2B5EF4-FFF2-40B4-BE49-F238E27FC236}">
                <a16:creationId xmlns:a16="http://schemas.microsoft.com/office/drawing/2014/main" id="{FBF869C1-7A3B-4C40-A8AB-14CC335EA8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05250" y="2667000"/>
            <a:ext cx="6985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1 0 1 0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46445" name="Line 193">
            <a:extLst>
              <a:ext uri="{FF2B5EF4-FFF2-40B4-BE49-F238E27FC236}">
                <a16:creationId xmlns:a16="http://schemas.microsoft.com/office/drawing/2014/main" id="{5E807DEA-F706-8846-8D45-96F1EDC1CF2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819525" y="3260725"/>
            <a:ext cx="787400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6446" name="Rectangle 194">
            <a:extLst>
              <a:ext uri="{FF2B5EF4-FFF2-40B4-BE49-F238E27FC236}">
                <a16:creationId xmlns:a16="http://schemas.microsoft.com/office/drawing/2014/main" id="{8B7DAFD4-A9E2-A049-8892-108DCA9615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05250" y="2900363"/>
            <a:ext cx="6985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1 1 0 1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46447" name="Freeform 205">
            <a:extLst>
              <a:ext uri="{FF2B5EF4-FFF2-40B4-BE49-F238E27FC236}">
                <a16:creationId xmlns:a16="http://schemas.microsoft.com/office/drawing/2014/main" id="{8F90EAD2-5654-F841-91DA-A55B5813BA2B}"/>
              </a:ext>
            </a:extLst>
          </p:cNvPr>
          <p:cNvSpPr>
            <a:spLocks/>
          </p:cNvSpPr>
          <p:nvPr/>
        </p:nvSpPr>
        <p:spPr bwMode="auto">
          <a:xfrm>
            <a:off x="4040189" y="3760789"/>
            <a:ext cx="166687" cy="60325"/>
          </a:xfrm>
          <a:custGeom>
            <a:avLst/>
            <a:gdLst>
              <a:gd name="T0" fmla="*/ 0 w 627"/>
              <a:gd name="T1" fmla="*/ 2147483646 h 233"/>
              <a:gd name="T2" fmla="*/ 2147483646 w 627"/>
              <a:gd name="T3" fmla="*/ 2147483646 h 233"/>
              <a:gd name="T4" fmla="*/ 0 w 627"/>
              <a:gd name="T5" fmla="*/ 0 h 233"/>
              <a:gd name="T6" fmla="*/ 0 w 627"/>
              <a:gd name="T7" fmla="*/ 2147483646 h 233"/>
              <a:gd name="T8" fmla="*/ 0 w 627"/>
              <a:gd name="T9" fmla="*/ 2147483646 h 23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27"/>
              <a:gd name="T16" fmla="*/ 0 h 233"/>
              <a:gd name="T17" fmla="*/ 627 w 627"/>
              <a:gd name="T18" fmla="*/ 233 h 23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27" h="233">
                <a:moveTo>
                  <a:pt x="0" y="233"/>
                </a:moveTo>
                <a:lnTo>
                  <a:pt x="627" y="77"/>
                </a:lnTo>
                <a:lnTo>
                  <a:pt x="0" y="0"/>
                </a:lnTo>
                <a:lnTo>
                  <a:pt x="0" y="77"/>
                </a:lnTo>
                <a:lnTo>
                  <a:pt x="0" y="233"/>
                </a:lnTo>
                <a:close/>
              </a:path>
            </a:pathLst>
          </a:custGeom>
          <a:solidFill>
            <a:srgbClr val="0000FF"/>
          </a:solidFill>
          <a:ln w="20638">
            <a:solidFill>
              <a:srgbClr val="0000FF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46448" name="Freeform 206">
            <a:extLst>
              <a:ext uri="{FF2B5EF4-FFF2-40B4-BE49-F238E27FC236}">
                <a16:creationId xmlns:a16="http://schemas.microsoft.com/office/drawing/2014/main" id="{F50FDD5D-CB01-EB47-9774-2E4777EDE3AA}"/>
              </a:ext>
            </a:extLst>
          </p:cNvPr>
          <p:cNvSpPr>
            <a:spLocks/>
          </p:cNvSpPr>
          <p:nvPr/>
        </p:nvSpPr>
        <p:spPr bwMode="auto">
          <a:xfrm>
            <a:off x="3751264" y="3676651"/>
            <a:ext cx="288925" cy="104775"/>
          </a:xfrm>
          <a:custGeom>
            <a:avLst/>
            <a:gdLst>
              <a:gd name="T0" fmla="*/ 2147483646 w 1098"/>
              <a:gd name="T1" fmla="*/ 2147483646 h 391"/>
              <a:gd name="T2" fmla="*/ 0 w 1098"/>
              <a:gd name="T3" fmla="*/ 2147483646 h 391"/>
              <a:gd name="T4" fmla="*/ 0 w 1098"/>
              <a:gd name="T5" fmla="*/ 0 h 391"/>
              <a:gd name="T6" fmla="*/ 0 60000 65536"/>
              <a:gd name="T7" fmla="*/ 0 60000 65536"/>
              <a:gd name="T8" fmla="*/ 0 60000 65536"/>
              <a:gd name="T9" fmla="*/ 0 w 1098"/>
              <a:gd name="T10" fmla="*/ 0 h 391"/>
              <a:gd name="T11" fmla="*/ 1098 w 1098"/>
              <a:gd name="T12" fmla="*/ 391 h 391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098" h="391">
                <a:moveTo>
                  <a:pt x="1098" y="391"/>
                </a:moveTo>
                <a:lnTo>
                  <a:pt x="0" y="391"/>
                </a:lnTo>
                <a:lnTo>
                  <a:pt x="0" y="0"/>
                </a:lnTo>
              </a:path>
            </a:pathLst>
          </a:custGeom>
          <a:noFill/>
          <a:ln w="20638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6449" name="Rectangle 208">
            <a:extLst>
              <a:ext uri="{FF2B5EF4-FFF2-40B4-BE49-F238E27FC236}">
                <a16:creationId xmlns:a16="http://schemas.microsoft.com/office/drawing/2014/main" id="{D54C01AF-0FB4-3F40-A1F0-0382056D50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95700" y="3259138"/>
            <a:ext cx="1270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1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46450" name="Rectangle 209">
            <a:extLst>
              <a:ext uri="{FF2B5EF4-FFF2-40B4-BE49-F238E27FC236}">
                <a16:creationId xmlns:a16="http://schemas.microsoft.com/office/drawing/2014/main" id="{3283A996-7E8D-824E-A7D6-420099ACE8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79925" y="3522663"/>
            <a:ext cx="1270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FF"/>
                </a:solidFill>
                <a:latin typeface="Times" pitchFamily="2" charset="0"/>
              </a:rPr>
              <a:t>1</a:t>
            </a:r>
          </a:p>
        </p:txBody>
      </p:sp>
      <p:sp>
        <p:nvSpPr>
          <p:cNvPr id="146451" name="Line 211">
            <a:extLst>
              <a:ext uri="{FF2B5EF4-FFF2-40B4-BE49-F238E27FC236}">
                <a16:creationId xmlns:a16="http://schemas.microsoft.com/office/drawing/2014/main" id="{CFC78EBB-E5DD-D747-8EC3-A6B4FC02E1F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819525" y="3903664"/>
            <a:ext cx="787400" cy="15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6452" name="Rectangle 212">
            <a:extLst>
              <a:ext uri="{FF2B5EF4-FFF2-40B4-BE49-F238E27FC236}">
                <a16:creationId xmlns:a16="http://schemas.microsoft.com/office/drawing/2014/main" id="{26F9A028-0E08-0B4C-924B-8009C11541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05250" y="3902075"/>
            <a:ext cx="6985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FF"/>
                </a:solidFill>
                <a:latin typeface="Times" pitchFamily="2" charset="0"/>
              </a:rPr>
              <a:t>1 0 0 0</a:t>
            </a:r>
          </a:p>
        </p:txBody>
      </p:sp>
      <p:sp>
        <p:nvSpPr>
          <p:cNvPr id="146453" name="Rectangle 227">
            <a:extLst>
              <a:ext uri="{FF2B5EF4-FFF2-40B4-BE49-F238E27FC236}">
                <a16:creationId xmlns:a16="http://schemas.microsoft.com/office/drawing/2014/main" id="{F496DA5B-E65A-884C-A4A0-6D1EF9D85D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6563" y="2670175"/>
            <a:ext cx="1270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5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46454" name="Rectangle 228">
            <a:extLst>
              <a:ext uri="{FF2B5EF4-FFF2-40B4-BE49-F238E27FC236}">
                <a16:creationId xmlns:a16="http://schemas.microsoft.com/office/drawing/2014/main" id="{D4CDC924-9843-214D-B78E-B371C518E1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49563" y="2670175"/>
            <a:ext cx="1270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–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46455" name="Rectangle 229">
            <a:extLst>
              <a:ext uri="{FF2B5EF4-FFF2-40B4-BE49-F238E27FC236}">
                <a16:creationId xmlns:a16="http://schemas.microsoft.com/office/drawing/2014/main" id="{D5CC8037-E1CB-EB49-8B7F-1DB189B5F3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79713" y="2670176"/>
            <a:ext cx="88900" cy="32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1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46456" name="Rectangle 230">
            <a:extLst>
              <a:ext uri="{FF2B5EF4-FFF2-40B4-BE49-F238E27FC236}">
                <a16:creationId xmlns:a16="http://schemas.microsoft.com/office/drawing/2014/main" id="{F2BF7A03-823B-6447-875D-E517D55236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13088" y="2670176"/>
            <a:ext cx="88900" cy="32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1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46457" name="Rectangle 231">
            <a:extLst>
              <a:ext uri="{FF2B5EF4-FFF2-40B4-BE49-F238E27FC236}">
                <a16:creationId xmlns:a16="http://schemas.microsoft.com/office/drawing/2014/main" id="{4319AF2B-2F01-E04F-AA23-C899FF2C33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6563" y="3251200"/>
            <a:ext cx="1270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7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46458" name="Rectangle 232">
            <a:extLst>
              <a:ext uri="{FF2B5EF4-FFF2-40B4-BE49-F238E27FC236}">
                <a16:creationId xmlns:a16="http://schemas.microsoft.com/office/drawing/2014/main" id="{01C8652D-D6EB-D745-B833-9EF7F2A01C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46388" y="3251200"/>
            <a:ext cx="1270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–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46459" name="Rectangle 233">
            <a:extLst>
              <a:ext uri="{FF2B5EF4-FFF2-40B4-BE49-F238E27FC236}">
                <a16:creationId xmlns:a16="http://schemas.microsoft.com/office/drawing/2014/main" id="{DE0D9D40-3782-0145-824D-A346ED0CBF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76538" y="3251201"/>
            <a:ext cx="88900" cy="32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1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46460" name="Line 234">
            <a:extLst>
              <a:ext uri="{FF2B5EF4-FFF2-40B4-BE49-F238E27FC236}">
                <a16:creationId xmlns:a16="http://schemas.microsoft.com/office/drawing/2014/main" id="{823BFDA2-3460-1F41-BEB5-BFF51B48FEA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703514" y="3260725"/>
            <a:ext cx="581025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6461" name="Rectangle 235">
            <a:extLst>
              <a:ext uri="{FF2B5EF4-FFF2-40B4-BE49-F238E27FC236}">
                <a16:creationId xmlns:a16="http://schemas.microsoft.com/office/drawing/2014/main" id="{EAC5ABEA-FFB9-F448-BA1F-01F701BFE1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13088" y="3251201"/>
            <a:ext cx="88900" cy="32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1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46462" name="Rectangle 236">
            <a:extLst>
              <a:ext uri="{FF2B5EF4-FFF2-40B4-BE49-F238E27FC236}">
                <a16:creationId xmlns:a16="http://schemas.microsoft.com/office/drawing/2014/main" id="{B2322E27-FF81-4544-B820-82F7FCB3EE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90801" y="2901950"/>
            <a:ext cx="142875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+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46463" name="Rectangle 237">
            <a:extLst>
              <a:ext uri="{FF2B5EF4-FFF2-40B4-BE49-F238E27FC236}">
                <a16:creationId xmlns:a16="http://schemas.microsoft.com/office/drawing/2014/main" id="{4859E879-AACA-C444-A61F-086B8FB130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81325" y="2908300"/>
            <a:ext cx="1270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2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46464" name="Rectangle 238">
            <a:extLst>
              <a:ext uri="{FF2B5EF4-FFF2-40B4-BE49-F238E27FC236}">
                <a16:creationId xmlns:a16="http://schemas.microsoft.com/office/drawing/2014/main" id="{1EB1E82F-E475-E042-9B48-84AB58031A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46388" y="2908300"/>
            <a:ext cx="1270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000000"/>
                </a:solidFill>
                <a:latin typeface="Times" pitchFamily="2" charset="0"/>
              </a:rPr>
              <a:t>–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46465" name="Rectangle 239">
            <a:extLst>
              <a:ext uri="{FF2B5EF4-FFF2-40B4-BE49-F238E27FC236}">
                <a16:creationId xmlns:a16="http://schemas.microsoft.com/office/drawing/2014/main" id="{A302ACD6-E31F-694D-ADDD-DC2E932C35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76538" y="2908301"/>
            <a:ext cx="88900" cy="32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1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sz="2000" b="0">
              <a:latin typeface="Times" pitchFamily="2" charset="0"/>
            </a:endParaRPr>
          </a:p>
        </p:txBody>
      </p:sp>
      <p:sp>
        <p:nvSpPr>
          <p:cNvPr id="146466" name="Rectangle 241">
            <a:extLst>
              <a:ext uri="{FF2B5EF4-FFF2-40B4-BE49-F238E27FC236}">
                <a16:creationId xmlns:a16="http://schemas.microsoft.com/office/drawing/2014/main" id="{332BC34A-E8E0-9740-A6E6-AF59150904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17850" y="2908301"/>
            <a:ext cx="88900" cy="320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1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sz="2000" b="0">
              <a:latin typeface="Times" pitchFamily="2" charset="0"/>
            </a:endParaRPr>
          </a:p>
        </p:txBody>
      </p:sp>
      <p:grpSp>
        <p:nvGrpSpPr>
          <p:cNvPr id="146467" name="Group 274">
            <a:extLst>
              <a:ext uri="{FF2B5EF4-FFF2-40B4-BE49-F238E27FC236}">
                <a16:creationId xmlns:a16="http://schemas.microsoft.com/office/drawing/2014/main" id="{E69218C3-5AFB-B449-88A2-259A2102935C}"/>
              </a:ext>
            </a:extLst>
          </p:cNvPr>
          <p:cNvGrpSpPr>
            <a:grpSpLocks/>
          </p:cNvGrpSpPr>
          <p:nvPr/>
        </p:nvGrpSpPr>
        <p:grpSpPr bwMode="auto">
          <a:xfrm>
            <a:off x="3667126" y="3594100"/>
            <a:ext cx="169863" cy="82550"/>
            <a:chOff x="2102" y="2461"/>
            <a:chExt cx="107" cy="52"/>
          </a:xfrm>
        </p:grpSpPr>
        <p:sp>
          <p:nvSpPr>
            <p:cNvPr id="146468" name="Line 275">
              <a:extLst>
                <a:ext uri="{FF2B5EF4-FFF2-40B4-BE49-F238E27FC236}">
                  <a16:creationId xmlns:a16="http://schemas.microsoft.com/office/drawing/2014/main" id="{50B1AE73-209F-3B4A-A05F-17051A6461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02" y="2461"/>
              <a:ext cx="0" cy="52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6469" name="Line 276">
              <a:extLst>
                <a:ext uri="{FF2B5EF4-FFF2-40B4-BE49-F238E27FC236}">
                  <a16:creationId xmlns:a16="http://schemas.microsoft.com/office/drawing/2014/main" id="{FF24F68A-13BA-5947-9179-F7722CFEBB3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02" y="2513"/>
              <a:ext cx="107" cy="0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6470" name="Line 277">
              <a:extLst>
                <a:ext uri="{FF2B5EF4-FFF2-40B4-BE49-F238E27FC236}">
                  <a16:creationId xmlns:a16="http://schemas.microsoft.com/office/drawing/2014/main" id="{6E0040B2-59CA-9B4C-A886-B2E0C0970EA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09" y="2461"/>
              <a:ext cx="0" cy="52"/>
            </a:xfrm>
            <a:prstGeom prst="line">
              <a:avLst/>
            </a:prstGeom>
            <a:noFill/>
            <a:ln w="1905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</p:spTree>
  </p:cSld>
  <p:clrMapOvr>
    <a:masterClrMapping/>
  </p:clrMapOvr>
  <p:transition/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481" name="Title 1">
            <a:extLst>
              <a:ext uri="{FF2B5EF4-FFF2-40B4-BE49-F238E27FC236}">
                <a16:creationId xmlns:a16="http://schemas.microsoft.com/office/drawing/2014/main" id="{92C3A015-2FA1-8042-829E-A8279CCA8F70}"/>
              </a:ext>
            </a:extLst>
          </p:cNvPr>
          <p:cNvSpPr txBox="1">
            <a:spLocks/>
          </p:cNvSpPr>
          <p:nvPr/>
        </p:nvSpPr>
        <p:spPr bwMode="auto">
          <a:xfrm>
            <a:off x="914400" y="152400"/>
            <a:ext cx="91440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>
                <a:solidFill>
                  <a:schemeClr val="tx2"/>
                </a:solidFill>
              </a:rPr>
              <a:t>Implications for arithmetic operations 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>
                <a:solidFill>
                  <a:schemeClr val="tx2"/>
                </a:solidFill>
              </a:rPr>
              <a:t>in 1</a:t>
            </a:r>
            <a:r>
              <a:rPr lang="ja-JP" altLang="en-US" sz="3200">
                <a:solidFill>
                  <a:schemeClr val="tx2"/>
                </a:solidFill>
              </a:rPr>
              <a:t>’</a:t>
            </a:r>
            <a:r>
              <a:rPr lang="en-US" altLang="ja-JP" sz="3200">
                <a:solidFill>
                  <a:schemeClr val="tx2"/>
                </a:solidFill>
              </a:rPr>
              <a:t>s complement representation</a:t>
            </a:r>
          </a:p>
          <a:p>
            <a:pPr algn="ctr">
              <a:spcBef>
                <a:spcPct val="0"/>
              </a:spcBef>
              <a:buFontTx/>
              <a:buNone/>
            </a:pPr>
            <a:endParaRPr lang="en-US" altLang="en-US" sz="3200">
              <a:solidFill>
                <a:schemeClr val="tx2"/>
              </a:solidFill>
            </a:endParaRPr>
          </a:p>
        </p:txBody>
      </p:sp>
      <p:sp>
        <p:nvSpPr>
          <p:cNvPr id="4" name="Content Placeholder 2">
            <a:extLst>
              <a:ext uri="{FF2B5EF4-FFF2-40B4-BE49-F238E27FC236}">
                <a16:creationId xmlns:a16="http://schemas.microsoft.com/office/drawing/2014/main" id="{CEF0433E-3223-8848-94A9-92E691F925AF}"/>
              </a:ext>
            </a:extLst>
          </p:cNvPr>
          <p:cNvSpPr txBox="1">
            <a:spLocks noChangeArrowheads="1"/>
          </p:cNvSpPr>
          <p:nvPr/>
        </p:nvSpPr>
        <p:spPr>
          <a:xfrm>
            <a:off x="1600200" y="1752600"/>
            <a:ext cx="7924800" cy="4953000"/>
          </a:xfrm>
          <a:prstGeom prst="rect">
            <a:avLst/>
          </a:prstGeom>
        </p:spPr>
        <p:txBody>
          <a:bodyPr/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b="1">
                <a:solidFill>
                  <a:schemeClr val="tx1"/>
                </a:solidFill>
                <a:latin typeface="+mn-lt"/>
                <a:ea typeface="ＭＳ Ｐゴシック" panose="020B0600070205080204" pitchFamily="34" charset="-128"/>
                <a:cs typeface="MS PGothic" charset="0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+mn-lt"/>
                <a:ea typeface="ＭＳ Ｐゴシック" panose="020B0600070205080204" pitchFamily="34" charset="-128"/>
                <a:cs typeface="MS PGothic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b="1">
                <a:solidFill>
                  <a:schemeClr val="tx1"/>
                </a:solidFill>
                <a:latin typeface="+mn-lt"/>
                <a:ea typeface="ＭＳ Ｐゴシック" panose="020B0600070205080204" pitchFamily="34" charset="-128"/>
                <a:cs typeface="MS PGothic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b="1">
                <a:solidFill>
                  <a:schemeClr val="tx1"/>
                </a:solidFill>
                <a:latin typeface="+mn-lt"/>
                <a:ea typeface="ＭＳ Ｐゴシック" panose="020B0600070205080204" pitchFamily="34" charset="-128"/>
                <a:cs typeface="MS PGothic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+mn-lt"/>
                <a:ea typeface="ＭＳ Ｐゴシック" panose="020B0600070205080204" pitchFamily="34" charset="-128"/>
                <a:cs typeface="MS PGothic" charset="0"/>
              </a:defRPr>
            </a:lvl5pPr>
            <a:lvl6pPr marL="25146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+mn-lt"/>
                <a:ea typeface="+mn-ea"/>
              </a:defRPr>
            </a:lvl6pPr>
            <a:lvl7pPr marL="29718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+mn-lt"/>
                <a:ea typeface="+mn-ea"/>
              </a:defRPr>
            </a:lvl7pPr>
            <a:lvl8pPr marL="34290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+mn-lt"/>
                <a:ea typeface="+mn-ea"/>
              </a:defRPr>
            </a:lvl8pPr>
            <a:lvl9pPr marL="38862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>
              <a:defRPr/>
            </a:pPr>
            <a:r>
              <a:rPr lang="en-US" altLang="en-US" kern="0" dirty="0"/>
              <a:t>We could do addition in 1’s complement, but the circuit will need to handle these exceptions.</a:t>
            </a:r>
          </a:p>
          <a:p>
            <a:pPr>
              <a:defRPr/>
            </a:pPr>
            <a:endParaRPr lang="en-US" altLang="en-US" kern="0" dirty="0"/>
          </a:p>
          <a:p>
            <a:pPr>
              <a:defRPr/>
            </a:pPr>
            <a:r>
              <a:rPr lang="en-US" altLang="en-US" kern="0" dirty="0"/>
              <a:t>In some cases, it will run faster that others, thus creating uncertainties in the timing.</a:t>
            </a:r>
          </a:p>
          <a:p>
            <a:pPr>
              <a:defRPr/>
            </a:pPr>
            <a:endParaRPr lang="en-US" altLang="en-US" kern="0" dirty="0"/>
          </a:p>
          <a:p>
            <a:pPr>
              <a:defRPr/>
            </a:pPr>
            <a:r>
              <a:rPr lang="en-US" altLang="en-US" kern="0" dirty="0"/>
              <a:t>Therefore, 1’s complement is not used in practice to do arithmetic operations.</a:t>
            </a:r>
          </a:p>
          <a:p>
            <a:pPr>
              <a:defRPr/>
            </a:pPr>
            <a:endParaRPr lang="en-US" altLang="en-US" kern="0" dirty="0"/>
          </a:p>
          <a:p>
            <a:pPr>
              <a:defRPr/>
            </a:pPr>
            <a:r>
              <a:rPr lang="en-US" altLang="en-US" kern="0" dirty="0"/>
              <a:t>But it may show up as an intermediary step in doing 2’s complement operations.	</a:t>
            </a:r>
          </a:p>
        </p:txBody>
      </p:sp>
    </p:spTree>
  </p:cSld>
  <p:clrMapOvr>
    <a:masterClrMapping/>
  </p:clrMapOvr>
  <p:transition/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9442" name="Rectangle 2">
            <a:extLst>
              <a:ext uri="{FF2B5EF4-FFF2-40B4-BE49-F238E27FC236}">
                <a16:creationId xmlns:a16="http://schemas.microsoft.com/office/drawing/2014/main" id="{1A746FF6-9CAA-5941-8665-AE852AFD09E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3048000"/>
            <a:ext cx="9144000" cy="685800"/>
          </a:xfrm>
        </p:spPr>
        <p:txBody>
          <a:bodyPr/>
          <a:lstStyle/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2’s Complement</a:t>
            </a:r>
          </a:p>
        </p:txBody>
      </p:sp>
    </p:spTree>
  </p:cSld>
  <p:clrMapOvr>
    <a:masterClrMapping/>
  </p:clrMapOvr>
  <p:transition/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529" name="TextBox 3">
            <a:extLst>
              <a:ext uri="{FF2B5EF4-FFF2-40B4-BE49-F238E27FC236}">
                <a16:creationId xmlns:a16="http://schemas.microsoft.com/office/drawing/2014/main" id="{DB9C213F-AC91-EB48-AF61-6D35CFDF6D9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90650" y="1733551"/>
            <a:ext cx="7981950" cy="2308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latin typeface="Times New Roman" panose="02020603050405020304" pitchFamily="18" charset="0"/>
              </a:rPr>
              <a:t>Let K be the negative equivalent of an n-bit positive number P.</a:t>
            </a:r>
          </a:p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 New Roman" panose="02020603050405020304" pitchFamily="18" charset="0"/>
            </a:endParaRP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latin typeface="Times New Roman" panose="02020603050405020304" pitchFamily="18" charset="0"/>
              </a:rPr>
              <a:t>Then, in 2</a:t>
            </a:r>
            <a:r>
              <a:rPr lang="ja-JP" altLang="en-US" b="0">
                <a:latin typeface="Times New Roman" panose="02020603050405020304" pitchFamily="18" charset="0"/>
              </a:rPr>
              <a:t>’</a:t>
            </a:r>
            <a:r>
              <a:rPr lang="en-US" altLang="ja-JP" b="0">
                <a:latin typeface="Times New Roman" panose="02020603050405020304" pitchFamily="18" charset="0"/>
              </a:rPr>
              <a:t>s complement representation K is obtained by subtracting P from 2</a:t>
            </a:r>
            <a:r>
              <a:rPr lang="en-US" altLang="ja-JP" b="0" baseline="30000">
                <a:latin typeface="Times New Roman" panose="02020603050405020304" pitchFamily="18" charset="0"/>
              </a:rPr>
              <a:t>n</a:t>
            </a:r>
            <a:r>
              <a:rPr lang="en-US" altLang="ja-JP" b="0">
                <a:latin typeface="Times New Roman" panose="02020603050405020304" pitchFamily="18" charset="0"/>
              </a:rPr>
              <a:t> , namely</a:t>
            </a:r>
          </a:p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 New Roman" panose="02020603050405020304" pitchFamily="18" charset="0"/>
            </a:endParaRP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latin typeface="Times New Roman" panose="02020603050405020304" pitchFamily="18" charset="0"/>
              </a:rPr>
              <a:t>			K = 2</a:t>
            </a:r>
            <a:r>
              <a:rPr lang="en-US" altLang="en-US" b="0" baseline="30000">
                <a:latin typeface="Times New Roman" panose="02020603050405020304" pitchFamily="18" charset="0"/>
              </a:rPr>
              <a:t>n</a:t>
            </a:r>
            <a:r>
              <a:rPr lang="en-US" altLang="en-US" b="0">
                <a:latin typeface="Times New Roman" panose="02020603050405020304" pitchFamily="18" charset="0"/>
              </a:rPr>
              <a:t>  –  P</a:t>
            </a:r>
          </a:p>
        </p:txBody>
      </p:sp>
      <p:sp>
        <p:nvSpPr>
          <p:cNvPr id="150530" name="Title 1">
            <a:extLst>
              <a:ext uri="{FF2B5EF4-FFF2-40B4-BE49-F238E27FC236}">
                <a16:creationId xmlns:a16="http://schemas.microsoft.com/office/drawing/2014/main" id="{27EA4EF9-D4BD-DE45-B54A-CF11FDA9921C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>
                <a:solidFill>
                  <a:schemeClr val="tx2"/>
                </a:solidFill>
              </a:rPr>
              <a:t>2</a:t>
            </a:r>
            <a:r>
              <a:rPr lang="ja-JP" altLang="en-US" sz="3200">
                <a:solidFill>
                  <a:schemeClr val="tx2"/>
                </a:solidFill>
              </a:rPr>
              <a:t>’</a:t>
            </a:r>
            <a:r>
              <a:rPr lang="en-US" altLang="ja-JP" sz="3200">
                <a:solidFill>
                  <a:schemeClr val="tx2"/>
                </a:solidFill>
              </a:rPr>
              <a:t>s complement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800">
                <a:solidFill>
                  <a:schemeClr val="tx2"/>
                </a:solidFill>
              </a:rPr>
              <a:t>(subtract each digit from 1 and add 1 to the result)</a:t>
            </a:r>
          </a:p>
          <a:p>
            <a:pPr algn="ctr">
              <a:spcBef>
                <a:spcPct val="0"/>
              </a:spcBef>
              <a:buFontTx/>
              <a:buNone/>
            </a:pPr>
            <a:endParaRPr lang="en-US" altLang="en-US" sz="3200">
              <a:solidFill>
                <a:schemeClr val="tx2"/>
              </a:solidFill>
            </a:endParaRPr>
          </a:p>
        </p:txBody>
      </p:sp>
    </p:spTree>
  </p:cSld>
  <p:clrMapOvr>
    <a:masterClrMapping/>
  </p:clrMapOvr>
  <p:transition/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1553" name="TextBox 3">
            <a:extLst>
              <a:ext uri="{FF2B5EF4-FFF2-40B4-BE49-F238E27FC236}">
                <a16:creationId xmlns:a16="http://schemas.microsoft.com/office/drawing/2014/main" id="{098DAA71-8A00-8E44-892A-47324F7D7CD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90650" y="1733551"/>
            <a:ext cx="7981950" cy="2308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latin typeface="Times New Roman" panose="02020603050405020304" pitchFamily="18" charset="0"/>
              </a:rPr>
              <a:t>Let K be the negative equivalent of an </a:t>
            </a:r>
            <a:r>
              <a:rPr lang="en-US" altLang="en-US" b="0">
                <a:solidFill>
                  <a:srgbClr val="FF0000"/>
                </a:solidFill>
                <a:latin typeface="Times New Roman" panose="02020603050405020304" pitchFamily="18" charset="0"/>
              </a:rPr>
              <a:t>8</a:t>
            </a:r>
            <a:r>
              <a:rPr lang="en-US" altLang="en-US" b="0">
                <a:latin typeface="Times New Roman" panose="02020603050405020304" pitchFamily="18" charset="0"/>
              </a:rPr>
              <a:t>-bit positive number P.</a:t>
            </a:r>
          </a:p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 New Roman" panose="02020603050405020304" pitchFamily="18" charset="0"/>
            </a:endParaRP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latin typeface="Times New Roman" panose="02020603050405020304" pitchFamily="18" charset="0"/>
              </a:rPr>
              <a:t>Then, in 2</a:t>
            </a:r>
            <a:r>
              <a:rPr lang="ja-JP" altLang="en-US" b="0">
                <a:latin typeface="Times New Roman" panose="02020603050405020304" pitchFamily="18" charset="0"/>
              </a:rPr>
              <a:t>’</a:t>
            </a:r>
            <a:r>
              <a:rPr lang="en-US" altLang="ja-JP" b="0">
                <a:latin typeface="Times New Roman" panose="02020603050405020304" pitchFamily="18" charset="0"/>
              </a:rPr>
              <a:t>s complement representation K is obtained by subtracting P from 2</a:t>
            </a:r>
            <a:r>
              <a:rPr lang="en-US" altLang="ja-JP" b="0" baseline="30000">
                <a:solidFill>
                  <a:srgbClr val="FF0000"/>
                </a:solidFill>
                <a:latin typeface="Times New Roman" panose="02020603050405020304" pitchFamily="18" charset="0"/>
              </a:rPr>
              <a:t>8</a:t>
            </a:r>
            <a:r>
              <a:rPr lang="en-US" altLang="ja-JP" b="0">
                <a:latin typeface="Times New Roman" panose="02020603050405020304" pitchFamily="18" charset="0"/>
              </a:rPr>
              <a:t> , namely</a:t>
            </a:r>
          </a:p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 New Roman" panose="02020603050405020304" pitchFamily="18" charset="0"/>
            </a:endParaRP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latin typeface="Times New Roman" panose="02020603050405020304" pitchFamily="18" charset="0"/>
              </a:rPr>
              <a:t>			K = 2</a:t>
            </a:r>
            <a:r>
              <a:rPr lang="en-US" altLang="en-US" b="0" baseline="30000">
                <a:solidFill>
                  <a:srgbClr val="FF0000"/>
                </a:solidFill>
                <a:latin typeface="Times New Roman" panose="02020603050405020304" pitchFamily="18" charset="0"/>
              </a:rPr>
              <a:t>8</a:t>
            </a:r>
            <a:r>
              <a:rPr lang="en-US" altLang="en-US" b="0">
                <a:latin typeface="Times New Roman" panose="02020603050405020304" pitchFamily="18" charset="0"/>
              </a:rPr>
              <a:t>  –  P = </a:t>
            </a:r>
            <a:r>
              <a:rPr lang="en-US" altLang="en-US" b="0">
                <a:solidFill>
                  <a:srgbClr val="FF0000"/>
                </a:solidFill>
                <a:latin typeface="Times New Roman" panose="02020603050405020304" pitchFamily="18" charset="0"/>
              </a:rPr>
              <a:t>256 - P</a:t>
            </a:r>
          </a:p>
        </p:txBody>
      </p:sp>
      <p:sp>
        <p:nvSpPr>
          <p:cNvPr id="151554" name="Title 1">
            <a:extLst>
              <a:ext uri="{FF2B5EF4-FFF2-40B4-BE49-F238E27FC236}">
                <a16:creationId xmlns:a16="http://schemas.microsoft.com/office/drawing/2014/main" id="{15C9249B-691E-0748-8283-50E1469FAE49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>
                <a:solidFill>
                  <a:schemeClr val="tx2"/>
                </a:solidFill>
              </a:rPr>
              <a:t>2</a:t>
            </a:r>
            <a:r>
              <a:rPr lang="ja-JP" altLang="en-US" sz="3200">
                <a:solidFill>
                  <a:schemeClr val="tx2"/>
                </a:solidFill>
              </a:rPr>
              <a:t>’</a:t>
            </a:r>
            <a:r>
              <a:rPr lang="en-US" altLang="ja-JP" sz="3200">
                <a:solidFill>
                  <a:schemeClr val="tx2"/>
                </a:solidFill>
              </a:rPr>
              <a:t>s complement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800">
                <a:solidFill>
                  <a:schemeClr val="tx2"/>
                </a:solidFill>
              </a:rPr>
              <a:t>(subtract each digit from 1 and add 1 to the result)</a:t>
            </a:r>
          </a:p>
          <a:p>
            <a:pPr algn="ctr">
              <a:spcBef>
                <a:spcPct val="0"/>
              </a:spcBef>
              <a:buFontTx/>
              <a:buNone/>
            </a:pPr>
            <a:endParaRPr lang="en-US" altLang="en-US" sz="3200">
              <a:solidFill>
                <a:schemeClr val="tx2"/>
              </a:solidFill>
            </a:endParaRPr>
          </a:p>
        </p:txBody>
      </p:sp>
    </p:spTree>
  </p:cSld>
  <p:clrMapOvr>
    <a:masterClrMapping/>
  </p:clrMapOvr>
  <p:transition/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7570" name="Rectangle 2">
            <a:extLst>
              <a:ext uri="{FF2B5EF4-FFF2-40B4-BE49-F238E27FC236}">
                <a16:creationId xmlns:a16="http://schemas.microsoft.com/office/drawing/2014/main" id="{53270098-E2C2-2E42-8AD7-DFE6A1FF1A6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898525" y="-11113"/>
            <a:ext cx="9144000" cy="1143001"/>
          </a:xfrm>
        </p:spPr>
        <p:txBody>
          <a:bodyPr/>
          <a:lstStyle/>
          <a:p>
            <a:pPr eaLnBrk="1" hangingPunct="1">
              <a:defRPr/>
            </a:pPr>
            <a:r>
              <a:rPr lang="en-US" dirty="0">
                <a:ea typeface="MS PGothic" panose="020B0600070205080204" pitchFamily="34" charset="-128"/>
              </a:rPr>
              <a:t>2’s Complement Representation</a:t>
            </a:r>
            <a:endParaRPr lang="en-US" dirty="0">
              <a:ea typeface="MS PGothic" panose="020B0600070205080204" pitchFamily="34" charset="-128"/>
              <a:cs typeface="+mj-cs"/>
            </a:endParaRPr>
          </a:p>
        </p:txBody>
      </p:sp>
      <p:grpSp>
        <p:nvGrpSpPr>
          <p:cNvPr id="152578" name="Group 2">
            <a:extLst>
              <a:ext uri="{FF2B5EF4-FFF2-40B4-BE49-F238E27FC236}">
                <a16:creationId xmlns:a16="http://schemas.microsoft.com/office/drawing/2014/main" id="{B31997AE-76F5-6C48-85C5-11866D83036D}"/>
              </a:ext>
            </a:extLst>
          </p:cNvPr>
          <p:cNvGrpSpPr>
            <a:grpSpLocks/>
          </p:cNvGrpSpPr>
          <p:nvPr/>
        </p:nvGrpSpPr>
        <p:grpSpPr bwMode="auto">
          <a:xfrm>
            <a:off x="2590800" y="2738438"/>
            <a:ext cx="5486400" cy="685800"/>
            <a:chOff x="1676400" y="3581400"/>
            <a:chExt cx="5486400" cy="685800"/>
          </a:xfrm>
        </p:grpSpPr>
        <p:sp>
          <p:nvSpPr>
            <p:cNvPr id="152588" name="Rectangle 1">
              <a:extLst>
                <a:ext uri="{FF2B5EF4-FFF2-40B4-BE49-F238E27FC236}">
                  <a16:creationId xmlns:a16="http://schemas.microsoft.com/office/drawing/2014/main" id="{19CCB679-02BC-A242-9A0C-AEB813BCD3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64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0</a:t>
              </a:r>
            </a:p>
          </p:txBody>
        </p:sp>
        <p:sp>
          <p:nvSpPr>
            <p:cNvPr id="152589" name="Rectangle 5">
              <a:extLst>
                <a:ext uri="{FF2B5EF4-FFF2-40B4-BE49-F238E27FC236}">
                  <a16:creationId xmlns:a16="http://schemas.microsoft.com/office/drawing/2014/main" id="{0CE33A54-1E65-6F4D-88E1-E2F8CEF635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22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0</a:t>
              </a:r>
            </a:p>
          </p:txBody>
        </p:sp>
        <p:sp>
          <p:nvSpPr>
            <p:cNvPr id="152590" name="Rectangle 6">
              <a:extLst>
                <a:ext uri="{FF2B5EF4-FFF2-40B4-BE49-F238E27FC236}">
                  <a16:creationId xmlns:a16="http://schemas.microsoft.com/office/drawing/2014/main" id="{1087F874-98BF-404A-9519-A25126E715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80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1</a:t>
              </a:r>
            </a:p>
          </p:txBody>
        </p:sp>
        <p:sp>
          <p:nvSpPr>
            <p:cNvPr id="152591" name="Rectangle 7">
              <a:extLst>
                <a:ext uri="{FF2B5EF4-FFF2-40B4-BE49-F238E27FC236}">
                  <a16:creationId xmlns:a16="http://schemas.microsoft.com/office/drawing/2014/main" id="{A9E54EC3-35D0-5047-92F6-818F74BF5F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38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0</a:t>
              </a:r>
            </a:p>
          </p:txBody>
        </p:sp>
        <p:sp>
          <p:nvSpPr>
            <p:cNvPr id="152592" name="Rectangle 8">
              <a:extLst>
                <a:ext uri="{FF2B5EF4-FFF2-40B4-BE49-F238E27FC236}">
                  <a16:creationId xmlns:a16="http://schemas.microsoft.com/office/drawing/2014/main" id="{70774E23-E5C0-5046-868A-19D62C0ABE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96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1</a:t>
              </a:r>
            </a:p>
          </p:txBody>
        </p:sp>
        <p:sp>
          <p:nvSpPr>
            <p:cNvPr id="152593" name="Rectangle 9">
              <a:extLst>
                <a:ext uri="{FF2B5EF4-FFF2-40B4-BE49-F238E27FC236}">
                  <a16:creationId xmlns:a16="http://schemas.microsoft.com/office/drawing/2014/main" id="{4C4E42E0-5A00-2D47-B57B-DEDC7A7094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1</a:t>
              </a:r>
            </a:p>
          </p:txBody>
        </p:sp>
        <p:sp>
          <p:nvSpPr>
            <p:cNvPr id="152594" name="Rectangle 10">
              <a:extLst>
                <a:ext uri="{FF2B5EF4-FFF2-40B4-BE49-F238E27FC236}">
                  <a16:creationId xmlns:a16="http://schemas.microsoft.com/office/drawing/2014/main" id="{AD28120E-B3C8-C749-83FB-BB084003A3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912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0</a:t>
              </a:r>
            </a:p>
          </p:txBody>
        </p:sp>
        <p:sp>
          <p:nvSpPr>
            <p:cNvPr id="152595" name="Rectangle 11">
              <a:extLst>
                <a:ext uri="{FF2B5EF4-FFF2-40B4-BE49-F238E27FC236}">
                  <a16:creationId xmlns:a16="http://schemas.microsoft.com/office/drawing/2014/main" id="{7F15F797-495F-3C49-AF84-C1F0F28409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770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0</a:t>
              </a:r>
            </a:p>
          </p:txBody>
        </p:sp>
      </p:grpSp>
      <p:sp>
        <p:nvSpPr>
          <p:cNvPr id="152579" name="TextBox 8">
            <a:extLst>
              <a:ext uri="{FF2B5EF4-FFF2-40B4-BE49-F238E27FC236}">
                <a16:creationId xmlns:a16="http://schemas.microsoft.com/office/drawing/2014/main" id="{BB0C2320-C202-2B47-8798-9F3B725C2AC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59676" y="2281238"/>
            <a:ext cx="4413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152580" name="TextBox 8">
            <a:extLst>
              <a:ext uri="{FF2B5EF4-FFF2-40B4-BE49-F238E27FC236}">
                <a16:creationId xmlns:a16="http://schemas.microsoft.com/office/drawing/2014/main" id="{D58600E4-6D08-E44E-B291-1003312667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58001" y="2281238"/>
            <a:ext cx="4413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1</a:t>
            </a:r>
          </a:p>
        </p:txBody>
      </p:sp>
      <p:sp>
        <p:nvSpPr>
          <p:cNvPr id="152581" name="TextBox 8">
            <a:extLst>
              <a:ext uri="{FF2B5EF4-FFF2-40B4-BE49-F238E27FC236}">
                <a16:creationId xmlns:a16="http://schemas.microsoft.com/office/drawing/2014/main" id="{BF3A9D43-9100-774F-B2CD-521F66727B0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88076" y="2281238"/>
            <a:ext cx="4413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2</a:t>
            </a:r>
          </a:p>
        </p:txBody>
      </p:sp>
      <p:sp>
        <p:nvSpPr>
          <p:cNvPr id="152582" name="TextBox 8">
            <a:extLst>
              <a:ext uri="{FF2B5EF4-FFF2-40B4-BE49-F238E27FC236}">
                <a16:creationId xmlns:a16="http://schemas.microsoft.com/office/drawing/2014/main" id="{9DF24242-2DD1-F747-8B3B-F1EF9666CA7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86401" y="2281238"/>
            <a:ext cx="4413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3</a:t>
            </a:r>
          </a:p>
        </p:txBody>
      </p:sp>
      <p:sp>
        <p:nvSpPr>
          <p:cNvPr id="152583" name="TextBox 8">
            <a:extLst>
              <a:ext uri="{FF2B5EF4-FFF2-40B4-BE49-F238E27FC236}">
                <a16:creationId xmlns:a16="http://schemas.microsoft.com/office/drawing/2014/main" id="{239D6E93-4CB8-0E4F-91CA-B6BF4B3402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16476" y="2281238"/>
            <a:ext cx="4413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4</a:t>
            </a:r>
          </a:p>
        </p:txBody>
      </p:sp>
      <p:sp>
        <p:nvSpPr>
          <p:cNvPr id="152584" name="TextBox 8">
            <a:extLst>
              <a:ext uri="{FF2B5EF4-FFF2-40B4-BE49-F238E27FC236}">
                <a16:creationId xmlns:a16="http://schemas.microsoft.com/office/drawing/2014/main" id="{BD6A815A-A53D-DB40-BDD3-6B91E2B95E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14801" y="2281238"/>
            <a:ext cx="4413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5</a:t>
            </a:r>
          </a:p>
        </p:txBody>
      </p:sp>
      <p:sp>
        <p:nvSpPr>
          <p:cNvPr id="152585" name="TextBox 8">
            <a:extLst>
              <a:ext uri="{FF2B5EF4-FFF2-40B4-BE49-F238E27FC236}">
                <a16:creationId xmlns:a16="http://schemas.microsoft.com/office/drawing/2014/main" id="{FDFCABA3-1FD8-734D-A6AB-CFDE2C38E18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44876" y="2281238"/>
            <a:ext cx="4413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6</a:t>
            </a:r>
          </a:p>
        </p:txBody>
      </p:sp>
      <p:sp>
        <p:nvSpPr>
          <p:cNvPr id="152586" name="TextBox 8">
            <a:extLst>
              <a:ext uri="{FF2B5EF4-FFF2-40B4-BE49-F238E27FC236}">
                <a16:creationId xmlns:a16="http://schemas.microsoft.com/office/drawing/2014/main" id="{58874B61-C99D-194D-8123-1E33826DE7C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90801" y="2209801"/>
            <a:ext cx="69691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sign</a:t>
            </a:r>
            <a:endParaRPr lang="en-US" altLang="en-US" b="0" baseline="30000">
              <a:solidFill>
                <a:srgbClr val="FF0000"/>
              </a:solidFill>
              <a:latin typeface="Times" pitchFamily="2" charset="0"/>
            </a:endParaRPr>
          </a:p>
        </p:txBody>
      </p:sp>
      <p:sp>
        <p:nvSpPr>
          <p:cNvPr id="152587" name="TextBox 19">
            <a:extLst>
              <a:ext uri="{FF2B5EF4-FFF2-40B4-BE49-F238E27FC236}">
                <a16:creationId xmlns:a16="http://schemas.microsoft.com/office/drawing/2014/main" id="{9F189611-F8A4-6445-B33A-DA6E0E7B87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15400" y="2851151"/>
            <a:ext cx="742950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latin typeface="Times" pitchFamily="2" charset="0"/>
              </a:rPr>
              <a:t>+ 44</a:t>
            </a:r>
          </a:p>
        </p:txBody>
      </p:sp>
    </p:spTree>
  </p:cSld>
  <p:clrMapOvr>
    <a:masterClrMapping/>
  </p:clrMapOvr>
  <p:transition/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3" name="Title 1">
            <a:extLst>
              <a:ext uri="{FF2B5EF4-FFF2-40B4-BE49-F238E27FC236}">
                <a16:creationId xmlns:a16="http://schemas.microsoft.com/office/drawing/2014/main" id="{99C515C3-B104-1943-9DC5-28406477EA15}"/>
              </a:ext>
            </a:extLst>
          </p:cNvPr>
          <p:cNvSpPr txBox="1">
            <a:spLocks/>
          </p:cNvSpPr>
          <p:nvPr/>
        </p:nvSpPr>
        <p:spPr bwMode="auto">
          <a:xfrm>
            <a:off x="914400" y="0"/>
            <a:ext cx="9144000" cy="1295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/>
              <a:t>Important Clarification: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/>
              <a:t>There are two types of addition</a:t>
            </a:r>
          </a:p>
        </p:txBody>
      </p:sp>
      <p:sp>
        <p:nvSpPr>
          <p:cNvPr id="18434" name="Rectangle 1">
            <a:extLst>
              <a:ext uri="{FF2B5EF4-FFF2-40B4-BE49-F238E27FC236}">
                <a16:creationId xmlns:a16="http://schemas.microsoft.com/office/drawing/2014/main" id="{0653AC02-818B-8246-8FD6-1C83C5AECA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2438400"/>
            <a:ext cx="4376738" cy="160020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6" name="Rectangle 3">
            <a:extLst>
              <a:ext uri="{FF2B5EF4-FFF2-40B4-BE49-F238E27FC236}">
                <a16:creationId xmlns:a16="http://schemas.microsoft.com/office/drawing/2014/main" id="{A37585FF-4836-3A4A-9823-722306A0529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0" y="1219200"/>
            <a:ext cx="8305800" cy="495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defRPr/>
            </a:pPr>
            <a:endParaRPr lang="en-US" altLang="en-US" dirty="0"/>
          </a:p>
          <a:p>
            <a:pPr eaLnBrk="1" hangingPunct="1">
              <a:defRPr/>
            </a:pPr>
            <a:r>
              <a:rPr lang="en-US" altLang="en-US" dirty="0"/>
              <a:t>Addition of two Boolean variables, e.g.,</a:t>
            </a:r>
          </a:p>
          <a:p>
            <a:pPr eaLnBrk="1" hangingPunct="1">
              <a:defRPr/>
            </a:pPr>
            <a:endParaRPr lang="en-US" altLang="en-US" dirty="0"/>
          </a:p>
          <a:p>
            <a:pPr lvl="1" eaLnBrk="1" hangingPunct="1">
              <a:buFont typeface="Wingdings" pitchFamily="2" charset="2"/>
              <a:buNone/>
              <a:defRPr/>
            </a:pPr>
            <a:r>
              <a:rPr lang="en-US" altLang="en-US" dirty="0"/>
              <a:t> </a:t>
            </a:r>
          </a:p>
          <a:p>
            <a:pPr eaLnBrk="1" hangingPunct="1">
              <a:defRPr/>
            </a:pPr>
            <a:endParaRPr lang="en-US" altLang="en-US" dirty="0"/>
          </a:p>
          <a:p>
            <a:pPr eaLnBrk="1" hangingPunct="1">
              <a:defRPr/>
            </a:pPr>
            <a:endParaRPr lang="en-US" altLang="en-US" dirty="0"/>
          </a:p>
          <a:p>
            <a:pPr eaLnBrk="1" hangingPunct="1">
              <a:defRPr/>
            </a:pPr>
            <a:r>
              <a:rPr lang="en-US" altLang="en-US" dirty="0"/>
              <a:t>Addition of two 5-bit Binary numbers, e.g., </a:t>
            </a:r>
          </a:p>
          <a:p>
            <a:pPr lvl="1" eaLnBrk="1" hangingPunct="1">
              <a:buFont typeface="Wingdings" pitchFamily="2" charset="2"/>
              <a:buNone/>
              <a:defRPr/>
            </a:pPr>
            <a:r>
              <a:rPr lang="en-US" altLang="en-US" dirty="0"/>
              <a:t>  </a:t>
            </a:r>
            <a:endParaRPr lang="en-US" altLang="en-US" sz="2400" dirty="0"/>
          </a:p>
          <a:p>
            <a:pPr marL="0" indent="0" eaLnBrk="1" hangingPunct="1">
              <a:buNone/>
              <a:defRPr/>
            </a:pPr>
            <a:endParaRPr lang="en-US" altLang="en-US" dirty="0"/>
          </a:p>
          <a:p>
            <a:pPr eaLnBrk="1" hangingPunct="1">
              <a:defRPr/>
            </a:pPr>
            <a:endParaRPr lang="en-US" altLang="en-US" dirty="0"/>
          </a:p>
        </p:txBody>
      </p:sp>
      <p:pic>
        <p:nvPicPr>
          <p:cNvPr id="18436" name="Picture 2">
            <a:extLst>
              <a:ext uri="{FF2B5EF4-FFF2-40B4-BE49-F238E27FC236}">
                <a16:creationId xmlns:a16="http://schemas.microsoft.com/office/drawing/2014/main" id="{FD88F962-86A1-D044-8500-71298616C0C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43251" y="4543426"/>
            <a:ext cx="4810125" cy="2009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8437" name="Group 3">
            <a:extLst>
              <a:ext uri="{FF2B5EF4-FFF2-40B4-BE49-F238E27FC236}">
                <a16:creationId xmlns:a16="http://schemas.microsoft.com/office/drawing/2014/main" id="{9F2A8267-7189-D042-AEF7-90B10482EA7F}"/>
              </a:ext>
            </a:extLst>
          </p:cNvPr>
          <p:cNvGrpSpPr>
            <a:grpSpLocks/>
          </p:cNvGrpSpPr>
          <p:nvPr/>
        </p:nvGrpSpPr>
        <p:grpSpPr bwMode="auto">
          <a:xfrm>
            <a:off x="4513263" y="2514601"/>
            <a:ext cx="1987550" cy="701675"/>
            <a:chOff x="1853832" y="3303614"/>
            <a:chExt cx="1988118" cy="700970"/>
          </a:xfrm>
        </p:grpSpPr>
        <p:sp>
          <p:nvSpPr>
            <p:cNvPr id="18439" name="Line 3">
              <a:extLst>
                <a:ext uri="{FF2B5EF4-FFF2-40B4-BE49-F238E27FC236}">
                  <a16:creationId xmlns:a16="http://schemas.microsoft.com/office/drawing/2014/main" id="{4DD5B09F-051E-0646-AFBF-F8C2300EAC1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18096" y="3540125"/>
              <a:ext cx="401268" cy="0"/>
            </a:xfrm>
            <a:prstGeom prst="line">
              <a:avLst/>
            </a:prstGeom>
            <a:noFill/>
            <a:ln w="20701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40" name="Line 4">
              <a:extLst>
                <a:ext uri="{FF2B5EF4-FFF2-40B4-BE49-F238E27FC236}">
                  <a16:creationId xmlns:a16="http://schemas.microsoft.com/office/drawing/2014/main" id="{6A9A81EF-B136-184A-A2D7-FFE214CE37F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18095" y="3840532"/>
              <a:ext cx="380004" cy="4541"/>
            </a:xfrm>
            <a:prstGeom prst="line">
              <a:avLst/>
            </a:prstGeom>
            <a:noFill/>
            <a:ln w="20701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41" name="Line 5">
              <a:extLst>
                <a:ext uri="{FF2B5EF4-FFF2-40B4-BE49-F238E27FC236}">
                  <a16:creationId xmlns:a16="http://schemas.microsoft.com/office/drawing/2014/main" id="{3B2F1A15-6153-B440-92A6-4DD03D4719A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109912" y="3687762"/>
              <a:ext cx="337251" cy="3913"/>
            </a:xfrm>
            <a:prstGeom prst="line">
              <a:avLst/>
            </a:prstGeom>
            <a:noFill/>
            <a:ln w="20701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42" name="Freeform 6">
              <a:extLst>
                <a:ext uri="{FF2B5EF4-FFF2-40B4-BE49-F238E27FC236}">
                  <a16:creationId xmlns:a16="http://schemas.microsoft.com/office/drawing/2014/main" id="{333100DB-B4C0-F242-A6B6-26352D230C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7613" y="3435350"/>
              <a:ext cx="628650" cy="249238"/>
            </a:xfrm>
            <a:custGeom>
              <a:avLst/>
              <a:gdLst>
                <a:gd name="T0" fmla="*/ 2147483646 w 791"/>
                <a:gd name="T1" fmla="*/ 0 h 316"/>
                <a:gd name="T2" fmla="*/ 2147483646 w 791"/>
                <a:gd name="T3" fmla="*/ 2147483646 h 316"/>
                <a:gd name="T4" fmla="*/ 2147483646 w 791"/>
                <a:gd name="T5" fmla="*/ 2147483646 h 316"/>
                <a:gd name="T6" fmla="*/ 2147483646 w 791"/>
                <a:gd name="T7" fmla="*/ 2147483646 h 316"/>
                <a:gd name="T8" fmla="*/ 2147483646 w 791"/>
                <a:gd name="T9" fmla="*/ 2147483646 h 316"/>
                <a:gd name="T10" fmla="*/ 2147483646 w 791"/>
                <a:gd name="T11" fmla="*/ 2147483646 h 316"/>
                <a:gd name="T12" fmla="*/ 2147483646 w 791"/>
                <a:gd name="T13" fmla="*/ 2147483646 h 316"/>
                <a:gd name="T14" fmla="*/ 2147483646 w 791"/>
                <a:gd name="T15" fmla="*/ 2147483646 h 316"/>
                <a:gd name="T16" fmla="*/ 2147483646 w 791"/>
                <a:gd name="T17" fmla="*/ 2147483646 h 316"/>
                <a:gd name="T18" fmla="*/ 2147483646 w 791"/>
                <a:gd name="T19" fmla="*/ 2147483646 h 316"/>
                <a:gd name="T20" fmla="*/ 2147483646 w 791"/>
                <a:gd name="T21" fmla="*/ 2147483646 h 316"/>
                <a:gd name="T22" fmla="*/ 2147483646 w 791"/>
                <a:gd name="T23" fmla="*/ 2147483646 h 316"/>
                <a:gd name="T24" fmla="*/ 2147483646 w 791"/>
                <a:gd name="T25" fmla="*/ 2147483646 h 316"/>
                <a:gd name="T26" fmla="*/ 2147483646 w 791"/>
                <a:gd name="T27" fmla="*/ 2147483646 h 316"/>
                <a:gd name="T28" fmla="*/ 2147483646 w 791"/>
                <a:gd name="T29" fmla="*/ 2147483646 h 316"/>
                <a:gd name="T30" fmla="*/ 2147483646 w 791"/>
                <a:gd name="T31" fmla="*/ 2147483646 h 316"/>
                <a:gd name="T32" fmla="*/ 2147483646 w 791"/>
                <a:gd name="T33" fmla="*/ 2147483646 h 316"/>
                <a:gd name="T34" fmla="*/ 2147483646 w 791"/>
                <a:gd name="T35" fmla="*/ 2147483646 h 316"/>
                <a:gd name="T36" fmla="*/ 2147483646 w 791"/>
                <a:gd name="T37" fmla="*/ 2147483646 h 316"/>
                <a:gd name="T38" fmla="*/ 2147483646 w 791"/>
                <a:gd name="T39" fmla="*/ 2147483646 h 316"/>
                <a:gd name="T40" fmla="*/ 2147483646 w 791"/>
                <a:gd name="T41" fmla="*/ 2147483646 h 316"/>
                <a:gd name="T42" fmla="*/ 2147483646 w 791"/>
                <a:gd name="T43" fmla="*/ 2147483646 h 316"/>
                <a:gd name="T44" fmla="*/ 2147483646 w 791"/>
                <a:gd name="T45" fmla="*/ 2147483646 h 316"/>
                <a:gd name="T46" fmla="*/ 2147483646 w 791"/>
                <a:gd name="T47" fmla="*/ 2147483646 h 316"/>
                <a:gd name="T48" fmla="*/ 2147483646 w 791"/>
                <a:gd name="T49" fmla="*/ 2147483646 h 316"/>
                <a:gd name="T50" fmla="*/ 2147483646 w 791"/>
                <a:gd name="T51" fmla="*/ 2147483646 h 316"/>
                <a:gd name="T52" fmla="*/ 2147483646 w 791"/>
                <a:gd name="T53" fmla="*/ 2147483646 h 316"/>
                <a:gd name="T54" fmla="*/ 2147483646 w 791"/>
                <a:gd name="T55" fmla="*/ 2147483646 h 316"/>
                <a:gd name="T56" fmla="*/ 2147483646 w 791"/>
                <a:gd name="T57" fmla="*/ 2147483646 h 316"/>
                <a:gd name="T58" fmla="*/ 2147483646 w 791"/>
                <a:gd name="T59" fmla="*/ 2147483646 h 316"/>
                <a:gd name="T60" fmla="*/ 2147483646 w 791"/>
                <a:gd name="T61" fmla="*/ 2147483646 h 316"/>
                <a:gd name="T62" fmla="*/ 2147483646 w 791"/>
                <a:gd name="T63" fmla="*/ 2147483646 h 316"/>
                <a:gd name="T64" fmla="*/ 2147483646 w 791"/>
                <a:gd name="T65" fmla="*/ 2147483646 h 316"/>
                <a:gd name="T66" fmla="*/ 2147483646 w 791"/>
                <a:gd name="T67" fmla="*/ 2147483646 h 316"/>
                <a:gd name="T68" fmla="*/ 2147483646 w 791"/>
                <a:gd name="T69" fmla="*/ 2147483646 h 316"/>
                <a:gd name="T70" fmla="*/ 2147483646 w 791"/>
                <a:gd name="T71" fmla="*/ 2147483646 h 316"/>
                <a:gd name="T72" fmla="*/ 2147483646 w 791"/>
                <a:gd name="T73" fmla="*/ 2147483646 h 316"/>
                <a:gd name="T74" fmla="*/ 2147483646 w 791"/>
                <a:gd name="T75" fmla="*/ 2147483646 h 316"/>
                <a:gd name="T76" fmla="*/ 2147483646 w 791"/>
                <a:gd name="T77" fmla="*/ 2147483646 h 316"/>
                <a:gd name="T78" fmla="*/ 2147483646 w 791"/>
                <a:gd name="T79" fmla="*/ 2147483646 h 316"/>
                <a:gd name="T80" fmla="*/ 2147483646 w 791"/>
                <a:gd name="T81" fmla="*/ 2147483646 h 316"/>
                <a:gd name="T82" fmla="*/ 2147483646 w 791"/>
                <a:gd name="T83" fmla="*/ 2147483646 h 316"/>
                <a:gd name="T84" fmla="*/ 2147483646 w 791"/>
                <a:gd name="T85" fmla="*/ 2147483646 h 316"/>
                <a:gd name="T86" fmla="*/ 2147483646 w 791"/>
                <a:gd name="T87" fmla="*/ 2147483646 h 316"/>
                <a:gd name="T88" fmla="*/ 2147483646 w 791"/>
                <a:gd name="T89" fmla="*/ 2147483646 h 316"/>
                <a:gd name="T90" fmla="*/ 2147483646 w 791"/>
                <a:gd name="T91" fmla="*/ 2147483646 h 316"/>
                <a:gd name="T92" fmla="*/ 2147483646 w 791"/>
                <a:gd name="T93" fmla="*/ 2147483646 h 316"/>
                <a:gd name="T94" fmla="*/ 2147483646 w 791"/>
                <a:gd name="T95" fmla="*/ 2147483646 h 316"/>
                <a:gd name="T96" fmla="*/ 2147483646 w 791"/>
                <a:gd name="T97" fmla="*/ 2147483646 h 316"/>
                <a:gd name="T98" fmla="*/ 2147483646 w 791"/>
                <a:gd name="T99" fmla="*/ 2147483646 h 316"/>
                <a:gd name="T100" fmla="*/ 2147483646 w 791"/>
                <a:gd name="T101" fmla="*/ 2147483646 h 316"/>
                <a:gd name="T102" fmla="*/ 2147483646 w 791"/>
                <a:gd name="T103" fmla="*/ 2147483646 h 316"/>
                <a:gd name="T104" fmla="*/ 2147483646 w 791"/>
                <a:gd name="T105" fmla="*/ 2147483646 h 316"/>
                <a:gd name="T106" fmla="*/ 2147483646 w 791"/>
                <a:gd name="T107" fmla="*/ 2147483646 h 316"/>
                <a:gd name="T108" fmla="*/ 2147483646 w 791"/>
                <a:gd name="T109" fmla="*/ 2147483646 h 316"/>
                <a:gd name="T110" fmla="*/ 2147483646 w 791"/>
                <a:gd name="T111" fmla="*/ 2147483646 h 316"/>
                <a:gd name="T112" fmla="*/ 2147483646 w 791"/>
                <a:gd name="T113" fmla="*/ 2147483646 h 316"/>
                <a:gd name="T114" fmla="*/ 2147483646 w 791"/>
                <a:gd name="T115" fmla="*/ 2147483646 h 316"/>
                <a:gd name="T116" fmla="*/ 2147483646 w 791"/>
                <a:gd name="T117" fmla="*/ 2147483646 h 316"/>
                <a:gd name="T118" fmla="*/ 2147483646 w 791"/>
                <a:gd name="T119" fmla="*/ 2147483646 h 316"/>
                <a:gd name="T120" fmla="*/ 2147483646 w 791"/>
                <a:gd name="T121" fmla="*/ 2147483646 h 31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791" h="316">
                  <a:moveTo>
                    <a:pt x="0" y="0"/>
                  </a:moveTo>
                  <a:lnTo>
                    <a:pt x="31" y="0"/>
                  </a:lnTo>
                  <a:lnTo>
                    <a:pt x="59" y="0"/>
                  </a:lnTo>
                  <a:lnTo>
                    <a:pt x="85" y="0"/>
                  </a:lnTo>
                  <a:lnTo>
                    <a:pt x="110" y="0"/>
                  </a:lnTo>
                  <a:lnTo>
                    <a:pt x="133" y="0"/>
                  </a:lnTo>
                  <a:lnTo>
                    <a:pt x="154" y="0"/>
                  </a:lnTo>
                  <a:lnTo>
                    <a:pt x="174" y="0"/>
                  </a:lnTo>
                  <a:lnTo>
                    <a:pt x="192" y="0"/>
                  </a:lnTo>
                  <a:lnTo>
                    <a:pt x="210" y="0"/>
                  </a:lnTo>
                  <a:lnTo>
                    <a:pt x="225" y="0"/>
                  </a:lnTo>
                  <a:lnTo>
                    <a:pt x="240" y="0"/>
                  </a:lnTo>
                  <a:lnTo>
                    <a:pt x="253" y="0"/>
                  </a:lnTo>
                  <a:lnTo>
                    <a:pt x="265" y="2"/>
                  </a:lnTo>
                  <a:lnTo>
                    <a:pt x="276" y="2"/>
                  </a:lnTo>
                  <a:lnTo>
                    <a:pt x="285" y="2"/>
                  </a:lnTo>
                  <a:lnTo>
                    <a:pt x="294" y="2"/>
                  </a:lnTo>
                  <a:lnTo>
                    <a:pt x="302" y="2"/>
                  </a:lnTo>
                  <a:lnTo>
                    <a:pt x="309" y="2"/>
                  </a:lnTo>
                  <a:lnTo>
                    <a:pt x="316" y="2"/>
                  </a:lnTo>
                  <a:lnTo>
                    <a:pt x="321" y="2"/>
                  </a:lnTo>
                  <a:lnTo>
                    <a:pt x="326" y="2"/>
                  </a:lnTo>
                  <a:lnTo>
                    <a:pt x="330" y="2"/>
                  </a:lnTo>
                  <a:lnTo>
                    <a:pt x="334" y="2"/>
                  </a:lnTo>
                  <a:lnTo>
                    <a:pt x="338" y="2"/>
                  </a:lnTo>
                  <a:lnTo>
                    <a:pt x="341" y="2"/>
                  </a:lnTo>
                  <a:lnTo>
                    <a:pt x="343" y="2"/>
                  </a:lnTo>
                  <a:lnTo>
                    <a:pt x="346" y="2"/>
                  </a:lnTo>
                  <a:lnTo>
                    <a:pt x="349" y="2"/>
                  </a:lnTo>
                  <a:lnTo>
                    <a:pt x="350" y="2"/>
                  </a:lnTo>
                  <a:lnTo>
                    <a:pt x="353" y="2"/>
                  </a:lnTo>
                  <a:lnTo>
                    <a:pt x="354" y="3"/>
                  </a:lnTo>
                  <a:lnTo>
                    <a:pt x="357" y="3"/>
                  </a:lnTo>
                  <a:lnTo>
                    <a:pt x="359" y="3"/>
                  </a:lnTo>
                  <a:lnTo>
                    <a:pt x="361" y="3"/>
                  </a:lnTo>
                  <a:lnTo>
                    <a:pt x="363" y="3"/>
                  </a:lnTo>
                  <a:lnTo>
                    <a:pt x="365" y="3"/>
                  </a:lnTo>
                  <a:lnTo>
                    <a:pt x="366" y="3"/>
                  </a:lnTo>
                  <a:lnTo>
                    <a:pt x="369" y="3"/>
                  </a:lnTo>
                  <a:lnTo>
                    <a:pt x="370" y="3"/>
                  </a:lnTo>
                  <a:lnTo>
                    <a:pt x="371" y="3"/>
                  </a:lnTo>
                  <a:lnTo>
                    <a:pt x="372" y="3"/>
                  </a:lnTo>
                  <a:lnTo>
                    <a:pt x="374" y="4"/>
                  </a:lnTo>
                  <a:lnTo>
                    <a:pt x="375" y="4"/>
                  </a:lnTo>
                  <a:lnTo>
                    <a:pt x="376" y="4"/>
                  </a:lnTo>
                  <a:lnTo>
                    <a:pt x="378" y="4"/>
                  </a:lnTo>
                  <a:lnTo>
                    <a:pt x="379" y="4"/>
                  </a:lnTo>
                  <a:lnTo>
                    <a:pt x="380" y="4"/>
                  </a:lnTo>
                  <a:lnTo>
                    <a:pt x="382" y="4"/>
                  </a:lnTo>
                  <a:lnTo>
                    <a:pt x="383" y="4"/>
                  </a:lnTo>
                  <a:lnTo>
                    <a:pt x="384" y="4"/>
                  </a:lnTo>
                  <a:lnTo>
                    <a:pt x="386" y="4"/>
                  </a:lnTo>
                  <a:lnTo>
                    <a:pt x="386" y="6"/>
                  </a:lnTo>
                  <a:lnTo>
                    <a:pt x="387" y="6"/>
                  </a:lnTo>
                  <a:lnTo>
                    <a:pt x="388" y="6"/>
                  </a:lnTo>
                  <a:lnTo>
                    <a:pt x="390" y="6"/>
                  </a:lnTo>
                  <a:lnTo>
                    <a:pt x="391" y="6"/>
                  </a:lnTo>
                  <a:lnTo>
                    <a:pt x="394" y="6"/>
                  </a:lnTo>
                  <a:lnTo>
                    <a:pt x="395" y="6"/>
                  </a:lnTo>
                  <a:lnTo>
                    <a:pt x="396" y="7"/>
                  </a:lnTo>
                  <a:lnTo>
                    <a:pt x="398" y="7"/>
                  </a:lnTo>
                  <a:lnTo>
                    <a:pt x="400" y="7"/>
                  </a:lnTo>
                  <a:lnTo>
                    <a:pt x="402" y="7"/>
                  </a:lnTo>
                  <a:lnTo>
                    <a:pt x="404" y="7"/>
                  </a:lnTo>
                  <a:lnTo>
                    <a:pt x="406" y="8"/>
                  </a:lnTo>
                  <a:lnTo>
                    <a:pt x="408" y="8"/>
                  </a:lnTo>
                  <a:lnTo>
                    <a:pt x="410" y="8"/>
                  </a:lnTo>
                  <a:lnTo>
                    <a:pt x="412" y="8"/>
                  </a:lnTo>
                  <a:lnTo>
                    <a:pt x="414" y="8"/>
                  </a:lnTo>
                  <a:lnTo>
                    <a:pt x="415" y="10"/>
                  </a:lnTo>
                  <a:lnTo>
                    <a:pt x="416" y="10"/>
                  </a:lnTo>
                  <a:lnTo>
                    <a:pt x="418" y="10"/>
                  </a:lnTo>
                  <a:lnTo>
                    <a:pt x="419" y="10"/>
                  </a:lnTo>
                  <a:lnTo>
                    <a:pt x="420" y="10"/>
                  </a:lnTo>
                  <a:lnTo>
                    <a:pt x="421" y="10"/>
                  </a:lnTo>
                  <a:lnTo>
                    <a:pt x="423" y="11"/>
                  </a:lnTo>
                  <a:lnTo>
                    <a:pt x="424" y="11"/>
                  </a:lnTo>
                  <a:lnTo>
                    <a:pt x="425" y="11"/>
                  </a:lnTo>
                  <a:lnTo>
                    <a:pt x="427" y="11"/>
                  </a:lnTo>
                  <a:lnTo>
                    <a:pt x="428" y="11"/>
                  </a:lnTo>
                  <a:lnTo>
                    <a:pt x="428" y="12"/>
                  </a:lnTo>
                  <a:lnTo>
                    <a:pt x="429" y="12"/>
                  </a:lnTo>
                  <a:lnTo>
                    <a:pt x="431" y="12"/>
                  </a:lnTo>
                  <a:lnTo>
                    <a:pt x="432" y="12"/>
                  </a:lnTo>
                  <a:lnTo>
                    <a:pt x="433" y="14"/>
                  </a:lnTo>
                  <a:lnTo>
                    <a:pt x="435" y="14"/>
                  </a:lnTo>
                  <a:lnTo>
                    <a:pt x="436" y="14"/>
                  </a:lnTo>
                  <a:lnTo>
                    <a:pt x="437" y="14"/>
                  </a:lnTo>
                  <a:lnTo>
                    <a:pt x="440" y="15"/>
                  </a:lnTo>
                  <a:lnTo>
                    <a:pt x="441" y="15"/>
                  </a:lnTo>
                  <a:lnTo>
                    <a:pt x="443" y="16"/>
                  </a:lnTo>
                  <a:lnTo>
                    <a:pt x="445" y="16"/>
                  </a:lnTo>
                  <a:lnTo>
                    <a:pt x="447" y="18"/>
                  </a:lnTo>
                  <a:lnTo>
                    <a:pt x="449" y="18"/>
                  </a:lnTo>
                  <a:lnTo>
                    <a:pt x="451" y="19"/>
                  </a:lnTo>
                  <a:lnTo>
                    <a:pt x="453" y="19"/>
                  </a:lnTo>
                  <a:lnTo>
                    <a:pt x="456" y="20"/>
                  </a:lnTo>
                  <a:lnTo>
                    <a:pt x="459" y="20"/>
                  </a:lnTo>
                  <a:lnTo>
                    <a:pt x="460" y="22"/>
                  </a:lnTo>
                  <a:lnTo>
                    <a:pt x="463" y="22"/>
                  </a:lnTo>
                  <a:lnTo>
                    <a:pt x="464" y="23"/>
                  </a:lnTo>
                  <a:lnTo>
                    <a:pt x="467" y="23"/>
                  </a:lnTo>
                  <a:lnTo>
                    <a:pt x="468" y="24"/>
                  </a:lnTo>
                  <a:lnTo>
                    <a:pt x="469" y="24"/>
                  </a:lnTo>
                  <a:lnTo>
                    <a:pt x="471" y="24"/>
                  </a:lnTo>
                  <a:lnTo>
                    <a:pt x="472" y="26"/>
                  </a:lnTo>
                  <a:lnTo>
                    <a:pt x="473" y="26"/>
                  </a:lnTo>
                  <a:lnTo>
                    <a:pt x="474" y="26"/>
                  </a:lnTo>
                  <a:lnTo>
                    <a:pt x="476" y="27"/>
                  </a:lnTo>
                  <a:lnTo>
                    <a:pt x="477" y="27"/>
                  </a:lnTo>
                  <a:lnTo>
                    <a:pt x="478" y="27"/>
                  </a:lnTo>
                  <a:lnTo>
                    <a:pt x="480" y="28"/>
                  </a:lnTo>
                  <a:lnTo>
                    <a:pt x="481" y="28"/>
                  </a:lnTo>
                  <a:lnTo>
                    <a:pt x="482" y="28"/>
                  </a:lnTo>
                  <a:lnTo>
                    <a:pt x="484" y="30"/>
                  </a:lnTo>
                  <a:lnTo>
                    <a:pt x="485" y="31"/>
                  </a:lnTo>
                  <a:lnTo>
                    <a:pt x="486" y="31"/>
                  </a:lnTo>
                  <a:lnTo>
                    <a:pt x="488" y="32"/>
                  </a:lnTo>
                  <a:lnTo>
                    <a:pt x="489" y="32"/>
                  </a:lnTo>
                  <a:lnTo>
                    <a:pt x="490" y="34"/>
                  </a:lnTo>
                  <a:lnTo>
                    <a:pt x="492" y="34"/>
                  </a:lnTo>
                  <a:lnTo>
                    <a:pt x="494" y="35"/>
                  </a:lnTo>
                  <a:lnTo>
                    <a:pt x="496" y="35"/>
                  </a:lnTo>
                  <a:lnTo>
                    <a:pt x="497" y="36"/>
                  </a:lnTo>
                  <a:lnTo>
                    <a:pt x="500" y="38"/>
                  </a:lnTo>
                  <a:lnTo>
                    <a:pt x="501" y="38"/>
                  </a:lnTo>
                  <a:lnTo>
                    <a:pt x="504" y="39"/>
                  </a:lnTo>
                  <a:lnTo>
                    <a:pt x="505" y="40"/>
                  </a:lnTo>
                  <a:lnTo>
                    <a:pt x="508" y="41"/>
                  </a:lnTo>
                  <a:lnTo>
                    <a:pt x="509" y="41"/>
                  </a:lnTo>
                  <a:lnTo>
                    <a:pt x="512" y="43"/>
                  </a:lnTo>
                  <a:lnTo>
                    <a:pt x="513" y="44"/>
                  </a:lnTo>
                  <a:lnTo>
                    <a:pt x="514" y="44"/>
                  </a:lnTo>
                  <a:lnTo>
                    <a:pt x="516" y="45"/>
                  </a:lnTo>
                  <a:lnTo>
                    <a:pt x="517" y="45"/>
                  </a:lnTo>
                  <a:lnTo>
                    <a:pt x="518" y="47"/>
                  </a:lnTo>
                  <a:lnTo>
                    <a:pt x="520" y="47"/>
                  </a:lnTo>
                  <a:lnTo>
                    <a:pt x="521" y="48"/>
                  </a:lnTo>
                  <a:lnTo>
                    <a:pt x="522" y="48"/>
                  </a:lnTo>
                  <a:lnTo>
                    <a:pt x="523" y="49"/>
                  </a:lnTo>
                  <a:lnTo>
                    <a:pt x="525" y="49"/>
                  </a:lnTo>
                  <a:lnTo>
                    <a:pt x="526" y="51"/>
                  </a:lnTo>
                  <a:lnTo>
                    <a:pt x="527" y="51"/>
                  </a:lnTo>
                  <a:lnTo>
                    <a:pt x="529" y="52"/>
                  </a:lnTo>
                  <a:lnTo>
                    <a:pt x="530" y="53"/>
                  </a:lnTo>
                  <a:lnTo>
                    <a:pt x="531" y="53"/>
                  </a:lnTo>
                  <a:lnTo>
                    <a:pt x="533" y="53"/>
                  </a:lnTo>
                  <a:lnTo>
                    <a:pt x="534" y="55"/>
                  </a:lnTo>
                  <a:lnTo>
                    <a:pt x="535" y="55"/>
                  </a:lnTo>
                  <a:lnTo>
                    <a:pt x="537" y="56"/>
                  </a:lnTo>
                  <a:lnTo>
                    <a:pt x="538" y="56"/>
                  </a:lnTo>
                  <a:lnTo>
                    <a:pt x="539" y="57"/>
                  </a:lnTo>
                  <a:lnTo>
                    <a:pt x="541" y="59"/>
                  </a:lnTo>
                  <a:lnTo>
                    <a:pt x="542" y="59"/>
                  </a:lnTo>
                  <a:lnTo>
                    <a:pt x="543" y="60"/>
                  </a:lnTo>
                  <a:lnTo>
                    <a:pt x="545" y="61"/>
                  </a:lnTo>
                  <a:lnTo>
                    <a:pt x="547" y="63"/>
                  </a:lnTo>
                  <a:lnTo>
                    <a:pt x="549" y="63"/>
                  </a:lnTo>
                  <a:lnTo>
                    <a:pt x="551" y="64"/>
                  </a:lnTo>
                  <a:lnTo>
                    <a:pt x="553" y="65"/>
                  </a:lnTo>
                  <a:lnTo>
                    <a:pt x="554" y="67"/>
                  </a:lnTo>
                  <a:lnTo>
                    <a:pt x="555" y="67"/>
                  </a:lnTo>
                  <a:lnTo>
                    <a:pt x="557" y="68"/>
                  </a:lnTo>
                  <a:lnTo>
                    <a:pt x="558" y="68"/>
                  </a:lnTo>
                  <a:lnTo>
                    <a:pt x="559" y="69"/>
                  </a:lnTo>
                  <a:lnTo>
                    <a:pt x="561" y="69"/>
                  </a:lnTo>
                  <a:lnTo>
                    <a:pt x="562" y="71"/>
                  </a:lnTo>
                  <a:lnTo>
                    <a:pt x="563" y="71"/>
                  </a:lnTo>
                  <a:lnTo>
                    <a:pt x="563" y="72"/>
                  </a:lnTo>
                  <a:lnTo>
                    <a:pt x="565" y="72"/>
                  </a:lnTo>
                  <a:lnTo>
                    <a:pt x="566" y="73"/>
                  </a:lnTo>
                  <a:lnTo>
                    <a:pt x="567" y="73"/>
                  </a:lnTo>
                  <a:lnTo>
                    <a:pt x="569" y="75"/>
                  </a:lnTo>
                  <a:lnTo>
                    <a:pt x="570" y="76"/>
                  </a:lnTo>
                  <a:lnTo>
                    <a:pt x="571" y="76"/>
                  </a:lnTo>
                  <a:lnTo>
                    <a:pt x="573" y="77"/>
                  </a:lnTo>
                  <a:lnTo>
                    <a:pt x="574" y="77"/>
                  </a:lnTo>
                  <a:lnTo>
                    <a:pt x="574" y="79"/>
                  </a:lnTo>
                  <a:lnTo>
                    <a:pt x="575" y="79"/>
                  </a:lnTo>
                  <a:lnTo>
                    <a:pt x="576" y="80"/>
                  </a:lnTo>
                  <a:lnTo>
                    <a:pt x="578" y="80"/>
                  </a:lnTo>
                  <a:lnTo>
                    <a:pt x="579" y="81"/>
                  </a:lnTo>
                  <a:lnTo>
                    <a:pt x="580" y="81"/>
                  </a:lnTo>
                  <a:lnTo>
                    <a:pt x="582" y="83"/>
                  </a:lnTo>
                  <a:lnTo>
                    <a:pt x="583" y="84"/>
                  </a:lnTo>
                  <a:lnTo>
                    <a:pt x="584" y="84"/>
                  </a:lnTo>
                  <a:lnTo>
                    <a:pt x="586" y="85"/>
                  </a:lnTo>
                  <a:lnTo>
                    <a:pt x="587" y="87"/>
                  </a:lnTo>
                  <a:lnTo>
                    <a:pt x="588" y="88"/>
                  </a:lnTo>
                  <a:lnTo>
                    <a:pt x="590" y="88"/>
                  </a:lnTo>
                  <a:lnTo>
                    <a:pt x="591" y="89"/>
                  </a:lnTo>
                  <a:lnTo>
                    <a:pt x="592" y="89"/>
                  </a:lnTo>
                  <a:lnTo>
                    <a:pt x="594" y="91"/>
                  </a:lnTo>
                  <a:lnTo>
                    <a:pt x="595" y="92"/>
                  </a:lnTo>
                  <a:lnTo>
                    <a:pt x="596" y="92"/>
                  </a:lnTo>
                  <a:lnTo>
                    <a:pt x="596" y="93"/>
                  </a:lnTo>
                  <a:lnTo>
                    <a:pt x="598" y="93"/>
                  </a:lnTo>
                  <a:lnTo>
                    <a:pt x="599" y="94"/>
                  </a:lnTo>
                  <a:lnTo>
                    <a:pt x="600" y="94"/>
                  </a:lnTo>
                  <a:lnTo>
                    <a:pt x="602" y="96"/>
                  </a:lnTo>
                  <a:lnTo>
                    <a:pt x="602" y="97"/>
                  </a:lnTo>
                  <a:lnTo>
                    <a:pt x="603" y="97"/>
                  </a:lnTo>
                  <a:lnTo>
                    <a:pt x="604" y="98"/>
                  </a:lnTo>
                  <a:lnTo>
                    <a:pt x="606" y="98"/>
                  </a:lnTo>
                  <a:lnTo>
                    <a:pt x="607" y="100"/>
                  </a:lnTo>
                  <a:lnTo>
                    <a:pt x="608" y="101"/>
                  </a:lnTo>
                  <a:lnTo>
                    <a:pt x="610" y="102"/>
                  </a:lnTo>
                  <a:lnTo>
                    <a:pt x="611" y="102"/>
                  </a:lnTo>
                  <a:lnTo>
                    <a:pt x="611" y="104"/>
                  </a:lnTo>
                  <a:lnTo>
                    <a:pt x="612" y="104"/>
                  </a:lnTo>
                  <a:lnTo>
                    <a:pt x="614" y="105"/>
                  </a:lnTo>
                  <a:lnTo>
                    <a:pt x="615" y="106"/>
                  </a:lnTo>
                  <a:lnTo>
                    <a:pt x="616" y="108"/>
                  </a:lnTo>
                  <a:lnTo>
                    <a:pt x="618" y="108"/>
                  </a:lnTo>
                  <a:lnTo>
                    <a:pt x="618" y="109"/>
                  </a:lnTo>
                  <a:lnTo>
                    <a:pt x="619" y="109"/>
                  </a:lnTo>
                  <a:lnTo>
                    <a:pt x="619" y="110"/>
                  </a:lnTo>
                  <a:lnTo>
                    <a:pt x="620" y="110"/>
                  </a:lnTo>
                  <a:lnTo>
                    <a:pt x="622" y="112"/>
                  </a:lnTo>
                  <a:lnTo>
                    <a:pt x="623" y="112"/>
                  </a:lnTo>
                  <a:lnTo>
                    <a:pt x="623" y="113"/>
                  </a:lnTo>
                  <a:lnTo>
                    <a:pt x="624" y="113"/>
                  </a:lnTo>
                  <a:lnTo>
                    <a:pt x="625" y="114"/>
                  </a:lnTo>
                  <a:lnTo>
                    <a:pt x="627" y="116"/>
                  </a:lnTo>
                  <a:lnTo>
                    <a:pt x="628" y="116"/>
                  </a:lnTo>
                  <a:lnTo>
                    <a:pt x="628" y="117"/>
                  </a:lnTo>
                  <a:lnTo>
                    <a:pt x="629" y="117"/>
                  </a:lnTo>
                  <a:lnTo>
                    <a:pt x="631" y="118"/>
                  </a:lnTo>
                  <a:lnTo>
                    <a:pt x="632" y="118"/>
                  </a:lnTo>
                  <a:lnTo>
                    <a:pt x="633" y="120"/>
                  </a:lnTo>
                  <a:lnTo>
                    <a:pt x="635" y="121"/>
                  </a:lnTo>
                  <a:lnTo>
                    <a:pt x="636" y="122"/>
                  </a:lnTo>
                  <a:lnTo>
                    <a:pt x="637" y="122"/>
                  </a:lnTo>
                  <a:lnTo>
                    <a:pt x="639" y="124"/>
                  </a:lnTo>
                  <a:lnTo>
                    <a:pt x="640" y="124"/>
                  </a:lnTo>
                  <a:lnTo>
                    <a:pt x="640" y="125"/>
                  </a:lnTo>
                  <a:lnTo>
                    <a:pt x="641" y="126"/>
                  </a:lnTo>
                  <a:lnTo>
                    <a:pt x="643" y="126"/>
                  </a:lnTo>
                  <a:lnTo>
                    <a:pt x="644" y="128"/>
                  </a:lnTo>
                  <a:lnTo>
                    <a:pt x="645" y="128"/>
                  </a:lnTo>
                  <a:lnTo>
                    <a:pt x="645" y="129"/>
                  </a:lnTo>
                  <a:lnTo>
                    <a:pt x="647" y="129"/>
                  </a:lnTo>
                  <a:lnTo>
                    <a:pt x="647" y="130"/>
                  </a:lnTo>
                  <a:lnTo>
                    <a:pt x="648" y="130"/>
                  </a:lnTo>
                  <a:lnTo>
                    <a:pt x="649" y="132"/>
                  </a:lnTo>
                  <a:lnTo>
                    <a:pt x="651" y="133"/>
                  </a:lnTo>
                  <a:lnTo>
                    <a:pt x="652" y="134"/>
                  </a:lnTo>
                  <a:lnTo>
                    <a:pt x="653" y="136"/>
                  </a:lnTo>
                  <a:lnTo>
                    <a:pt x="655" y="137"/>
                  </a:lnTo>
                  <a:lnTo>
                    <a:pt x="656" y="137"/>
                  </a:lnTo>
                  <a:lnTo>
                    <a:pt x="656" y="138"/>
                  </a:lnTo>
                  <a:lnTo>
                    <a:pt x="657" y="140"/>
                  </a:lnTo>
                  <a:lnTo>
                    <a:pt x="659" y="140"/>
                  </a:lnTo>
                  <a:lnTo>
                    <a:pt x="659" y="141"/>
                  </a:lnTo>
                  <a:lnTo>
                    <a:pt x="660" y="142"/>
                  </a:lnTo>
                  <a:lnTo>
                    <a:pt x="661" y="143"/>
                  </a:lnTo>
                  <a:lnTo>
                    <a:pt x="663" y="143"/>
                  </a:lnTo>
                  <a:lnTo>
                    <a:pt x="664" y="145"/>
                  </a:lnTo>
                  <a:lnTo>
                    <a:pt x="664" y="146"/>
                  </a:lnTo>
                  <a:lnTo>
                    <a:pt x="665" y="147"/>
                  </a:lnTo>
                  <a:lnTo>
                    <a:pt x="667" y="149"/>
                  </a:lnTo>
                  <a:lnTo>
                    <a:pt x="668" y="150"/>
                  </a:lnTo>
                  <a:lnTo>
                    <a:pt x="669" y="151"/>
                  </a:lnTo>
                  <a:lnTo>
                    <a:pt x="671" y="153"/>
                  </a:lnTo>
                  <a:lnTo>
                    <a:pt x="672" y="154"/>
                  </a:lnTo>
                  <a:lnTo>
                    <a:pt x="673" y="155"/>
                  </a:lnTo>
                  <a:lnTo>
                    <a:pt x="674" y="157"/>
                  </a:lnTo>
                  <a:lnTo>
                    <a:pt x="676" y="158"/>
                  </a:lnTo>
                  <a:lnTo>
                    <a:pt x="676" y="159"/>
                  </a:lnTo>
                  <a:lnTo>
                    <a:pt x="677" y="159"/>
                  </a:lnTo>
                  <a:lnTo>
                    <a:pt x="677" y="161"/>
                  </a:lnTo>
                  <a:lnTo>
                    <a:pt x="678" y="162"/>
                  </a:lnTo>
                  <a:lnTo>
                    <a:pt x="680" y="163"/>
                  </a:lnTo>
                  <a:lnTo>
                    <a:pt x="681" y="163"/>
                  </a:lnTo>
                  <a:lnTo>
                    <a:pt x="681" y="165"/>
                  </a:lnTo>
                  <a:lnTo>
                    <a:pt x="682" y="166"/>
                  </a:lnTo>
                  <a:lnTo>
                    <a:pt x="684" y="167"/>
                  </a:lnTo>
                  <a:lnTo>
                    <a:pt x="685" y="169"/>
                  </a:lnTo>
                  <a:lnTo>
                    <a:pt x="685" y="170"/>
                  </a:lnTo>
                  <a:lnTo>
                    <a:pt x="686" y="171"/>
                  </a:lnTo>
                  <a:lnTo>
                    <a:pt x="688" y="173"/>
                  </a:lnTo>
                  <a:lnTo>
                    <a:pt x="689" y="174"/>
                  </a:lnTo>
                  <a:lnTo>
                    <a:pt x="690" y="175"/>
                  </a:lnTo>
                  <a:lnTo>
                    <a:pt x="692" y="177"/>
                  </a:lnTo>
                  <a:lnTo>
                    <a:pt x="693" y="178"/>
                  </a:lnTo>
                  <a:lnTo>
                    <a:pt x="694" y="179"/>
                  </a:lnTo>
                  <a:lnTo>
                    <a:pt x="696" y="182"/>
                  </a:lnTo>
                  <a:lnTo>
                    <a:pt x="697" y="183"/>
                  </a:lnTo>
                  <a:lnTo>
                    <a:pt x="698" y="185"/>
                  </a:lnTo>
                  <a:lnTo>
                    <a:pt x="700" y="186"/>
                  </a:lnTo>
                  <a:lnTo>
                    <a:pt x="701" y="189"/>
                  </a:lnTo>
                  <a:lnTo>
                    <a:pt x="702" y="190"/>
                  </a:lnTo>
                  <a:lnTo>
                    <a:pt x="704" y="191"/>
                  </a:lnTo>
                  <a:lnTo>
                    <a:pt x="704" y="193"/>
                  </a:lnTo>
                  <a:lnTo>
                    <a:pt x="705" y="194"/>
                  </a:lnTo>
                  <a:lnTo>
                    <a:pt x="706" y="194"/>
                  </a:lnTo>
                  <a:lnTo>
                    <a:pt x="708" y="195"/>
                  </a:lnTo>
                  <a:lnTo>
                    <a:pt x="708" y="196"/>
                  </a:lnTo>
                  <a:lnTo>
                    <a:pt x="709" y="198"/>
                  </a:lnTo>
                  <a:lnTo>
                    <a:pt x="709" y="199"/>
                  </a:lnTo>
                  <a:lnTo>
                    <a:pt x="710" y="199"/>
                  </a:lnTo>
                  <a:lnTo>
                    <a:pt x="712" y="200"/>
                  </a:lnTo>
                  <a:lnTo>
                    <a:pt x="712" y="202"/>
                  </a:lnTo>
                  <a:lnTo>
                    <a:pt x="713" y="203"/>
                  </a:lnTo>
                  <a:lnTo>
                    <a:pt x="713" y="204"/>
                  </a:lnTo>
                  <a:lnTo>
                    <a:pt x="714" y="204"/>
                  </a:lnTo>
                  <a:lnTo>
                    <a:pt x="716" y="206"/>
                  </a:lnTo>
                  <a:lnTo>
                    <a:pt x="716" y="207"/>
                  </a:lnTo>
                  <a:lnTo>
                    <a:pt x="717" y="208"/>
                  </a:lnTo>
                  <a:lnTo>
                    <a:pt x="718" y="210"/>
                  </a:lnTo>
                  <a:lnTo>
                    <a:pt x="718" y="211"/>
                  </a:lnTo>
                  <a:lnTo>
                    <a:pt x="720" y="212"/>
                  </a:lnTo>
                  <a:lnTo>
                    <a:pt x="721" y="214"/>
                  </a:lnTo>
                  <a:lnTo>
                    <a:pt x="722" y="215"/>
                  </a:lnTo>
                  <a:lnTo>
                    <a:pt x="724" y="216"/>
                  </a:lnTo>
                  <a:lnTo>
                    <a:pt x="725" y="219"/>
                  </a:lnTo>
                  <a:lnTo>
                    <a:pt x="726" y="220"/>
                  </a:lnTo>
                  <a:lnTo>
                    <a:pt x="727" y="223"/>
                  </a:lnTo>
                  <a:lnTo>
                    <a:pt x="729" y="224"/>
                  </a:lnTo>
                  <a:lnTo>
                    <a:pt x="730" y="227"/>
                  </a:lnTo>
                  <a:lnTo>
                    <a:pt x="731" y="228"/>
                  </a:lnTo>
                  <a:lnTo>
                    <a:pt x="733" y="231"/>
                  </a:lnTo>
                  <a:lnTo>
                    <a:pt x="734" y="232"/>
                  </a:lnTo>
                  <a:lnTo>
                    <a:pt x="735" y="234"/>
                  </a:lnTo>
                  <a:lnTo>
                    <a:pt x="737" y="235"/>
                  </a:lnTo>
                  <a:lnTo>
                    <a:pt x="737" y="238"/>
                  </a:lnTo>
                  <a:lnTo>
                    <a:pt x="738" y="239"/>
                  </a:lnTo>
                  <a:lnTo>
                    <a:pt x="739" y="240"/>
                  </a:lnTo>
                  <a:lnTo>
                    <a:pt x="741" y="242"/>
                  </a:lnTo>
                  <a:lnTo>
                    <a:pt x="742" y="243"/>
                  </a:lnTo>
                  <a:lnTo>
                    <a:pt x="743" y="244"/>
                  </a:lnTo>
                  <a:lnTo>
                    <a:pt x="743" y="245"/>
                  </a:lnTo>
                  <a:lnTo>
                    <a:pt x="745" y="247"/>
                  </a:lnTo>
                  <a:lnTo>
                    <a:pt x="745" y="248"/>
                  </a:lnTo>
                  <a:lnTo>
                    <a:pt x="746" y="249"/>
                  </a:lnTo>
                  <a:lnTo>
                    <a:pt x="747" y="249"/>
                  </a:lnTo>
                  <a:lnTo>
                    <a:pt x="747" y="251"/>
                  </a:lnTo>
                  <a:lnTo>
                    <a:pt x="749" y="252"/>
                  </a:lnTo>
                  <a:lnTo>
                    <a:pt x="749" y="253"/>
                  </a:lnTo>
                  <a:lnTo>
                    <a:pt x="750" y="255"/>
                  </a:lnTo>
                  <a:lnTo>
                    <a:pt x="751" y="256"/>
                  </a:lnTo>
                  <a:lnTo>
                    <a:pt x="753" y="257"/>
                  </a:lnTo>
                  <a:lnTo>
                    <a:pt x="753" y="259"/>
                  </a:lnTo>
                  <a:lnTo>
                    <a:pt x="754" y="260"/>
                  </a:lnTo>
                  <a:lnTo>
                    <a:pt x="755" y="263"/>
                  </a:lnTo>
                  <a:lnTo>
                    <a:pt x="757" y="264"/>
                  </a:lnTo>
                  <a:lnTo>
                    <a:pt x="758" y="265"/>
                  </a:lnTo>
                  <a:lnTo>
                    <a:pt x="759" y="268"/>
                  </a:lnTo>
                  <a:lnTo>
                    <a:pt x="761" y="269"/>
                  </a:lnTo>
                  <a:lnTo>
                    <a:pt x="762" y="272"/>
                  </a:lnTo>
                  <a:lnTo>
                    <a:pt x="763" y="273"/>
                  </a:lnTo>
                  <a:lnTo>
                    <a:pt x="766" y="276"/>
                  </a:lnTo>
                  <a:lnTo>
                    <a:pt x="767" y="277"/>
                  </a:lnTo>
                  <a:lnTo>
                    <a:pt x="769" y="280"/>
                  </a:lnTo>
                  <a:lnTo>
                    <a:pt x="770" y="281"/>
                  </a:lnTo>
                  <a:lnTo>
                    <a:pt x="770" y="283"/>
                  </a:lnTo>
                  <a:lnTo>
                    <a:pt x="771" y="284"/>
                  </a:lnTo>
                  <a:lnTo>
                    <a:pt x="773" y="285"/>
                  </a:lnTo>
                  <a:lnTo>
                    <a:pt x="774" y="287"/>
                  </a:lnTo>
                  <a:lnTo>
                    <a:pt x="774" y="288"/>
                  </a:lnTo>
                  <a:lnTo>
                    <a:pt x="775" y="289"/>
                  </a:lnTo>
                  <a:lnTo>
                    <a:pt x="776" y="291"/>
                  </a:lnTo>
                  <a:lnTo>
                    <a:pt x="776" y="292"/>
                  </a:lnTo>
                  <a:lnTo>
                    <a:pt x="778" y="293"/>
                  </a:lnTo>
                  <a:lnTo>
                    <a:pt x="778" y="295"/>
                  </a:lnTo>
                  <a:lnTo>
                    <a:pt x="779" y="295"/>
                  </a:lnTo>
                  <a:lnTo>
                    <a:pt x="779" y="296"/>
                  </a:lnTo>
                  <a:lnTo>
                    <a:pt x="780" y="297"/>
                  </a:lnTo>
                  <a:lnTo>
                    <a:pt x="780" y="298"/>
                  </a:lnTo>
                  <a:lnTo>
                    <a:pt x="782" y="300"/>
                  </a:lnTo>
                  <a:lnTo>
                    <a:pt x="783" y="301"/>
                  </a:lnTo>
                  <a:lnTo>
                    <a:pt x="783" y="302"/>
                  </a:lnTo>
                  <a:lnTo>
                    <a:pt x="784" y="304"/>
                  </a:lnTo>
                  <a:lnTo>
                    <a:pt x="786" y="305"/>
                  </a:lnTo>
                  <a:lnTo>
                    <a:pt x="786" y="306"/>
                  </a:lnTo>
                  <a:lnTo>
                    <a:pt x="787" y="308"/>
                  </a:lnTo>
                  <a:lnTo>
                    <a:pt x="787" y="309"/>
                  </a:lnTo>
                  <a:lnTo>
                    <a:pt x="788" y="310"/>
                  </a:lnTo>
                  <a:lnTo>
                    <a:pt x="790" y="312"/>
                  </a:lnTo>
                  <a:lnTo>
                    <a:pt x="790" y="313"/>
                  </a:lnTo>
                  <a:lnTo>
                    <a:pt x="791" y="316"/>
                  </a:lnTo>
                </a:path>
              </a:pathLst>
            </a:custGeom>
            <a:noFill/>
            <a:ln w="20701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43" name="Freeform 7">
              <a:extLst>
                <a:ext uri="{FF2B5EF4-FFF2-40B4-BE49-F238E27FC236}">
                  <a16:creationId xmlns:a16="http://schemas.microsoft.com/office/drawing/2014/main" id="{DC8F79D8-3908-1F4E-A24D-0B0E8AC840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7613" y="3686175"/>
              <a:ext cx="628650" cy="250825"/>
            </a:xfrm>
            <a:custGeom>
              <a:avLst/>
              <a:gdLst>
                <a:gd name="T0" fmla="*/ 2147483646 w 791"/>
                <a:gd name="T1" fmla="*/ 2147483646 h 315"/>
                <a:gd name="T2" fmla="*/ 2147483646 w 791"/>
                <a:gd name="T3" fmla="*/ 2147483646 h 315"/>
                <a:gd name="T4" fmla="*/ 2147483646 w 791"/>
                <a:gd name="T5" fmla="*/ 2147483646 h 315"/>
                <a:gd name="T6" fmla="*/ 2147483646 w 791"/>
                <a:gd name="T7" fmla="*/ 2147483646 h 315"/>
                <a:gd name="T8" fmla="*/ 2147483646 w 791"/>
                <a:gd name="T9" fmla="*/ 2147483646 h 315"/>
                <a:gd name="T10" fmla="*/ 2147483646 w 791"/>
                <a:gd name="T11" fmla="*/ 2147483646 h 315"/>
                <a:gd name="T12" fmla="*/ 2147483646 w 791"/>
                <a:gd name="T13" fmla="*/ 2147483646 h 315"/>
                <a:gd name="T14" fmla="*/ 2147483646 w 791"/>
                <a:gd name="T15" fmla="*/ 2147483646 h 315"/>
                <a:gd name="T16" fmla="*/ 2147483646 w 791"/>
                <a:gd name="T17" fmla="*/ 2147483646 h 315"/>
                <a:gd name="T18" fmla="*/ 2147483646 w 791"/>
                <a:gd name="T19" fmla="*/ 2147483646 h 315"/>
                <a:gd name="T20" fmla="*/ 2147483646 w 791"/>
                <a:gd name="T21" fmla="*/ 2147483646 h 315"/>
                <a:gd name="T22" fmla="*/ 2147483646 w 791"/>
                <a:gd name="T23" fmla="*/ 2147483646 h 315"/>
                <a:gd name="T24" fmla="*/ 2147483646 w 791"/>
                <a:gd name="T25" fmla="*/ 2147483646 h 315"/>
                <a:gd name="T26" fmla="*/ 2147483646 w 791"/>
                <a:gd name="T27" fmla="*/ 2147483646 h 315"/>
                <a:gd name="T28" fmla="*/ 2147483646 w 791"/>
                <a:gd name="T29" fmla="*/ 2147483646 h 315"/>
                <a:gd name="T30" fmla="*/ 2147483646 w 791"/>
                <a:gd name="T31" fmla="*/ 2147483646 h 315"/>
                <a:gd name="T32" fmla="*/ 2147483646 w 791"/>
                <a:gd name="T33" fmla="*/ 2147483646 h 315"/>
                <a:gd name="T34" fmla="*/ 2147483646 w 791"/>
                <a:gd name="T35" fmla="*/ 2147483646 h 315"/>
                <a:gd name="T36" fmla="*/ 2147483646 w 791"/>
                <a:gd name="T37" fmla="*/ 2147483646 h 315"/>
                <a:gd name="T38" fmla="*/ 2147483646 w 791"/>
                <a:gd name="T39" fmla="*/ 2147483646 h 315"/>
                <a:gd name="T40" fmla="*/ 2147483646 w 791"/>
                <a:gd name="T41" fmla="*/ 2147483646 h 315"/>
                <a:gd name="T42" fmla="*/ 2147483646 w 791"/>
                <a:gd name="T43" fmla="*/ 2147483646 h 315"/>
                <a:gd name="T44" fmla="*/ 2147483646 w 791"/>
                <a:gd name="T45" fmla="*/ 2147483646 h 315"/>
                <a:gd name="T46" fmla="*/ 2147483646 w 791"/>
                <a:gd name="T47" fmla="*/ 2147483646 h 315"/>
                <a:gd name="T48" fmla="*/ 2147483646 w 791"/>
                <a:gd name="T49" fmla="*/ 2147483646 h 315"/>
                <a:gd name="T50" fmla="*/ 2147483646 w 791"/>
                <a:gd name="T51" fmla="*/ 2147483646 h 315"/>
                <a:gd name="T52" fmla="*/ 2147483646 w 791"/>
                <a:gd name="T53" fmla="*/ 2147483646 h 315"/>
                <a:gd name="T54" fmla="*/ 2147483646 w 791"/>
                <a:gd name="T55" fmla="*/ 2147483646 h 315"/>
                <a:gd name="T56" fmla="*/ 2147483646 w 791"/>
                <a:gd name="T57" fmla="*/ 2147483646 h 315"/>
                <a:gd name="T58" fmla="*/ 2147483646 w 791"/>
                <a:gd name="T59" fmla="*/ 2147483646 h 315"/>
                <a:gd name="T60" fmla="*/ 2147483646 w 791"/>
                <a:gd name="T61" fmla="*/ 2147483646 h 315"/>
                <a:gd name="T62" fmla="*/ 2147483646 w 791"/>
                <a:gd name="T63" fmla="*/ 2147483646 h 315"/>
                <a:gd name="T64" fmla="*/ 2147483646 w 791"/>
                <a:gd name="T65" fmla="*/ 2147483646 h 315"/>
                <a:gd name="T66" fmla="*/ 2147483646 w 791"/>
                <a:gd name="T67" fmla="*/ 2147483646 h 315"/>
                <a:gd name="T68" fmla="*/ 2147483646 w 791"/>
                <a:gd name="T69" fmla="*/ 2147483646 h 315"/>
                <a:gd name="T70" fmla="*/ 2147483646 w 791"/>
                <a:gd name="T71" fmla="*/ 2147483646 h 315"/>
                <a:gd name="T72" fmla="*/ 2147483646 w 791"/>
                <a:gd name="T73" fmla="*/ 2147483646 h 315"/>
                <a:gd name="T74" fmla="*/ 2147483646 w 791"/>
                <a:gd name="T75" fmla="*/ 2147483646 h 315"/>
                <a:gd name="T76" fmla="*/ 2147483646 w 791"/>
                <a:gd name="T77" fmla="*/ 2147483646 h 315"/>
                <a:gd name="T78" fmla="*/ 2147483646 w 791"/>
                <a:gd name="T79" fmla="*/ 2147483646 h 315"/>
                <a:gd name="T80" fmla="*/ 2147483646 w 791"/>
                <a:gd name="T81" fmla="*/ 2147483646 h 315"/>
                <a:gd name="T82" fmla="*/ 2147483646 w 791"/>
                <a:gd name="T83" fmla="*/ 2147483646 h 315"/>
                <a:gd name="T84" fmla="*/ 2147483646 w 791"/>
                <a:gd name="T85" fmla="*/ 2147483646 h 315"/>
                <a:gd name="T86" fmla="*/ 2147483646 w 791"/>
                <a:gd name="T87" fmla="*/ 2147483646 h 315"/>
                <a:gd name="T88" fmla="*/ 2147483646 w 791"/>
                <a:gd name="T89" fmla="*/ 2147483646 h 315"/>
                <a:gd name="T90" fmla="*/ 2147483646 w 791"/>
                <a:gd name="T91" fmla="*/ 2147483646 h 315"/>
                <a:gd name="T92" fmla="*/ 2147483646 w 791"/>
                <a:gd name="T93" fmla="*/ 2147483646 h 315"/>
                <a:gd name="T94" fmla="*/ 2147483646 w 791"/>
                <a:gd name="T95" fmla="*/ 2147483646 h 315"/>
                <a:gd name="T96" fmla="*/ 2147483646 w 791"/>
                <a:gd name="T97" fmla="*/ 2147483646 h 315"/>
                <a:gd name="T98" fmla="*/ 2147483646 w 791"/>
                <a:gd name="T99" fmla="*/ 2147483646 h 315"/>
                <a:gd name="T100" fmla="*/ 2147483646 w 791"/>
                <a:gd name="T101" fmla="*/ 2147483646 h 315"/>
                <a:gd name="T102" fmla="*/ 2147483646 w 791"/>
                <a:gd name="T103" fmla="*/ 2147483646 h 315"/>
                <a:gd name="T104" fmla="*/ 2147483646 w 791"/>
                <a:gd name="T105" fmla="*/ 2147483646 h 315"/>
                <a:gd name="T106" fmla="*/ 2147483646 w 791"/>
                <a:gd name="T107" fmla="*/ 2147483646 h 315"/>
                <a:gd name="T108" fmla="*/ 2147483646 w 791"/>
                <a:gd name="T109" fmla="*/ 2147483646 h 315"/>
                <a:gd name="T110" fmla="*/ 2147483646 w 791"/>
                <a:gd name="T111" fmla="*/ 2147483646 h 315"/>
                <a:gd name="T112" fmla="*/ 2147483646 w 791"/>
                <a:gd name="T113" fmla="*/ 2147483646 h 315"/>
                <a:gd name="T114" fmla="*/ 2147483646 w 791"/>
                <a:gd name="T115" fmla="*/ 2147483646 h 315"/>
                <a:gd name="T116" fmla="*/ 2147483646 w 791"/>
                <a:gd name="T117" fmla="*/ 2147483646 h 315"/>
                <a:gd name="T118" fmla="*/ 2147483646 w 791"/>
                <a:gd name="T119" fmla="*/ 2147483646 h 315"/>
                <a:gd name="T120" fmla="*/ 2147483646 w 791"/>
                <a:gd name="T121" fmla="*/ 2147483646 h 315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791" h="315">
                  <a:moveTo>
                    <a:pt x="0" y="315"/>
                  </a:moveTo>
                  <a:lnTo>
                    <a:pt x="31" y="315"/>
                  </a:lnTo>
                  <a:lnTo>
                    <a:pt x="59" y="315"/>
                  </a:lnTo>
                  <a:lnTo>
                    <a:pt x="85" y="315"/>
                  </a:lnTo>
                  <a:lnTo>
                    <a:pt x="110" y="315"/>
                  </a:lnTo>
                  <a:lnTo>
                    <a:pt x="133" y="315"/>
                  </a:lnTo>
                  <a:lnTo>
                    <a:pt x="154" y="315"/>
                  </a:lnTo>
                  <a:lnTo>
                    <a:pt x="174" y="315"/>
                  </a:lnTo>
                  <a:lnTo>
                    <a:pt x="192" y="315"/>
                  </a:lnTo>
                  <a:lnTo>
                    <a:pt x="210" y="315"/>
                  </a:lnTo>
                  <a:lnTo>
                    <a:pt x="225" y="315"/>
                  </a:lnTo>
                  <a:lnTo>
                    <a:pt x="240" y="315"/>
                  </a:lnTo>
                  <a:lnTo>
                    <a:pt x="253" y="315"/>
                  </a:lnTo>
                  <a:lnTo>
                    <a:pt x="265" y="315"/>
                  </a:lnTo>
                  <a:lnTo>
                    <a:pt x="276" y="315"/>
                  </a:lnTo>
                  <a:lnTo>
                    <a:pt x="285" y="315"/>
                  </a:lnTo>
                  <a:lnTo>
                    <a:pt x="294" y="314"/>
                  </a:lnTo>
                  <a:lnTo>
                    <a:pt x="302" y="314"/>
                  </a:lnTo>
                  <a:lnTo>
                    <a:pt x="309" y="314"/>
                  </a:lnTo>
                  <a:lnTo>
                    <a:pt x="316" y="314"/>
                  </a:lnTo>
                  <a:lnTo>
                    <a:pt x="321" y="314"/>
                  </a:lnTo>
                  <a:lnTo>
                    <a:pt x="326" y="314"/>
                  </a:lnTo>
                  <a:lnTo>
                    <a:pt x="330" y="314"/>
                  </a:lnTo>
                  <a:lnTo>
                    <a:pt x="334" y="314"/>
                  </a:lnTo>
                  <a:lnTo>
                    <a:pt x="338" y="314"/>
                  </a:lnTo>
                  <a:lnTo>
                    <a:pt x="341" y="314"/>
                  </a:lnTo>
                  <a:lnTo>
                    <a:pt x="343" y="314"/>
                  </a:lnTo>
                  <a:lnTo>
                    <a:pt x="346" y="314"/>
                  </a:lnTo>
                  <a:lnTo>
                    <a:pt x="349" y="314"/>
                  </a:lnTo>
                  <a:lnTo>
                    <a:pt x="350" y="314"/>
                  </a:lnTo>
                  <a:lnTo>
                    <a:pt x="353" y="314"/>
                  </a:lnTo>
                  <a:lnTo>
                    <a:pt x="354" y="314"/>
                  </a:lnTo>
                  <a:lnTo>
                    <a:pt x="357" y="313"/>
                  </a:lnTo>
                  <a:lnTo>
                    <a:pt x="359" y="313"/>
                  </a:lnTo>
                  <a:lnTo>
                    <a:pt x="361" y="313"/>
                  </a:lnTo>
                  <a:lnTo>
                    <a:pt x="363" y="313"/>
                  </a:lnTo>
                  <a:lnTo>
                    <a:pt x="365" y="313"/>
                  </a:lnTo>
                  <a:lnTo>
                    <a:pt x="366" y="313"/>
                  </a:lnTo>
                  <a:lnTo>
                    <a:pt x="369" y="313"/>
                  </a:lnTo>
                  <a:lnTo>
                    <a:pt x="370" y="313"/>
                  </a:lnTo>
                  <a:lnTo>
                    <a:pt x="371" y="313"/>
                  </a:lnTo>
                  <a:lnTo>
                    <a:pt x="372" y="313"/>
                  </a:lnTo>
                  <a:lnTo>
                    <a:pt x="374" y="313"/>
                  </a:lnTo>
                  <a:lnTo>
                    <a:pt x="375" y="311"/>
                  </a:lnTo>
                  <a:lnTo>
                    <a:pt x="376" y="311"/>
                  </a:lnTo>
                  <a:lnTo>
                    <a:pt x="378" y="311"/>
                  </a:lnTo>
                  <a:lnTo>
                    <a:pt x="379" y="311"/>
                  </a:lnTo>
                  <a:lnTo>
                    <a:pt x="380" y="311"/>
                  </a:lnTo>
                  <a:lnTo>
                    <a:pt x="382" y="311"/>
                  </a:lnTo>
                  <a:lnTo>
                    <a:pt x="383" y="311"/>
                  </a:lnTo>
                  <a:lnTo>
                    <a:pt x="384" y="311"/>
                  </a:lnTo>
                  <a:lnTo>
                    <a:pt x="386" y="311"/>
                  </a:lnTo>
                  <a:lnTo>
                    <a:pt x="387" y="310"/>
                  </a:lnTo>
                  <a:lnTo>
                    <a:pt x="388" y="310"/>
                  </a:lnTo>
                  <a:lnTo>
                    <a:pt x="390" y="310"/>
                  </a:lnTo>
                  <a:lnTo>
                    <a:pt x="391" y="310"/>
                  </a:lnTo>
                  <a:lnTo>
                    <a:pt x="394" y="310"/>
                  </a:lnTo>
                  <a:lnTo>
                    <a:pt x="395" y="310"/>
                  </a:lnTo>
                  <a:lnTo>
                    <a:pt x="396" y="309"/>
                  </a:lnTo>
                  <a:lnTo>
                    <a:pt x="398" y="309"/>
                  </a:lnTo>
                  <a:lnTo>
                    <a:pt x="400" y="309"/>
                  </a:lnTo>
                  <a:lnTo>
                    <a:pt x="402" y="309"/>
                  </a:lnTo>
                  <a:lnTo>
                    <a:pt x="404" y="309"/>
                  </a:lnTo>
                  <a:lnTo>
                    <a:pt x="406" y="307"/>
                  </a:lnTo>
                  <a:lnTo>
                    <a:pt x="408" y="307"/>
                  </a:lnTo>
                  <a:lnTo>
                    <a:pt x="410" y="307"/>
                  </a:lnTo>
                  <a:lnTo>
                    <a:pt x="412" y="307"/>
                  </a:lnTo>
                  <a:lnTo>
                    <a:pt x="414" y="307"/>
                  </a:lnTo>
                  <a:lnTo>
                    <a:pt x="415" y="306"/>
                  </a:lnTo>
                  <a:lnTo>
                    <a:pt x="416" y="306"/>
                  </a:lnTo>
                  <a:lnTo>
                    <a:pt x="418" y="306"/>
                  </a:lnTo>
                  <a:lnTo>
                    <a:pt x="419" y="306"/>
                  </a:lnTo>
                  <a:lnTo>
                    <a:pt x="420" y="306"/>
                  </a:lnTo>
                  <a:lnTo>
                    <a:pt x="421" y="306"/>
                  </a:lnTo>
                  <a:lnTo>
                    <a:pt x="423" y="305"/>
                  </a:lnTo>
                  <a:lnTo>
                    <a:pt x="424" y="305"/>
                  </a:lnTo>
                  <a:lnTo>
                    <a:pt x="425" y="305"/>
                  </a:lnTo>
                  <a:lnTo>
                    <a:pt x="427" y="305"/>
                  </a:lnTo>
                  <a:lnTo>
                    <a:pt x="428" y="305"/>
                  </a:lnTo>
                  <a:lnTo>
                    <a:pt x="429" y="303"/>
                  </a:lnTo>
                  <a:lnTo>
                    <a:pt x="431" y="303"/>
                  </a:lnTo>
                  <a:lnTo>
                    <a:pt x="432" y="303"/>
                  </a:lnTo>
                  <a:lnTo>
                    <a:pt x="433" y="303"/>
                  </a:lnTo>
                  <a:lnTo>
                    <a:pt x="435" y="302"/>
                  </a:lnTo>
                  <a:lnTo>
                    <a:pt x="436" y="302"/>
                  </a:lnTo>
                  <a:lnTo>
                    <a:pt x="437" y="302"/>
                  </a:lnTo>
                  <a:lnTo>
                    <a:pt x="440" y="301"/>
                  </a:lnTo>
                  <a:lnTo>
                    <a:pt x="441" y="301"/>
                  </a:lnTo>
                  <a:lnTo>
                    <a:pt x="443" y="299"/>
                  </a:lnTo>
                  <a:lnTo>
                    <a:pt x="445" y="299"/>
                  </a:lnTo>
                  <a:lnTo>
                    <a:pt x="447" y="298"/>
                  </a:lnTo>
                  <a:lnTo>
                    <a:pt x="449" y="298"/>
                  </a:lnTo>
                  <a:lnTo>
                    <a:pt x="451" y="297"/>
                  </a:lnTo>
                  <a:lnTo>
                    <a:pt x="453" y="297"/>
                  </a:lnTo>
                  <a:lnTo>
                    <a:pt x="456" y="295"/>
                  </a:lnTo>
                  <a:lnTo>
                    <a:pt x="459" y="295"/>
                  </a:lnTo>
                  <a:lnTo>
                    <a:pt x="460" y="294"/>
                  </a:lnTo>
                  <a:lnTo>
                    <a:pt x="463" y="294"/>
                  </a:lnTo>
                  <a:lnTo>
                    <a:pt x="464" y="293"/>
                  </a:lnTo>
                  <a:lnTo>
                    <a:pt x="467" y="293"/>
                  </a:lnTo>
                  <a:lnTo>
                    <a:pt x="468" y="291"/>
                  </a:lnTo>
                  <a:lnTo>
                    <a:pt x="469" y="291"/>
                  </a:lnTo>
                  <a:lnTo>
                    <a:pt x="471" y="291"/>
                  </a:lnTo>
                  <a:lnTo>
                    <a:pt x="472" y="290"/>
                  </a:lnTo>
                  <a:lnTo>
                    <a:pt x="473" y="290"/>
                  </a:lnTo>
                  <a:lnTo>
                    <a:pt x="474" y="290"/>
                  </a:lnTo>
                  <a:lnTo>
                    <a:pt x="476" y="289"/>
                  </a:lnTo>
                  <a:lnTo>
                    <a:pt x="477" y="289"/>
                  </a:lnTo>
                  <a:lnTo>
                    <a:pt x="478" y="289"/>
                  </a:lnTo>
                  <a:lnTo>
                    <a:pt x="480" y="287"/>
                  </a:lnTo>
                  <a:lnTo>
                    <a:pt x="481" y="287"/>
                  </a:lnTo>
                  <a:lnTo>
                    <a:pt x="482" y="287"/>
                  </a:lnTo>
                  <a:lnTo>
                    <a:pt x="484" y="286"/>
                  </a:lnTo>
                  <a:lnTo>
                    <a:pt x="485" y="285"/>
                  </a:lnTo>
                  <a:lnTo>
                    <a:pt x="486" y="285"/>
                  </a:lnTo>
                  <a:lnTo>
                    <a:pt x="488" y="285"/>
                  </a:lnTo>
                  <a:lnTo>
                    <a:pt x="489" y="284"/>
                  </a:lnTo>
                  <a:lnTo>
                    <a:pt x="490" y="284"/>
                  </a:lnTo>
                  <a:lnTo>
                    <a:pt x="492" y="282"/>
                  </a:lnTo>
                  <a:lnTo>
                    <a:pt x="494" y="281"/>
                  </a:lnTo>
                  <a:lnTo>
                    <a:pt x="496" y="281"/>
                  </a:lnTo>
                  <a:lnTo>
                    <a:pt x="497" y="280"/>
                  </a:lnTo>
                  <a:lnTo>
                    <a:pt x="500" y="278"/>
                  </a:lnTo>
                  <a:lnTo>
                    <a:pt x="501" y="278"/>
                  </a:lnTo>
                  <a:lnTo>
                    <a:pt x="504" y="277"/>
                  </a:lnTo>
                  <a:lnTo>
                    <a:pt x="505" y="276"/>
                  </a:lnTo>
                  <a:lnTo>
                    <a:pt x="508" y="274"/>
                  </a:lnTo>
                  <a:lnTo>
                    <a:pt x="509" y="274"/>
                  </a:lnTo>
                  <a:lnTo>
                    <a:pt x="512" y="273"/>
                  </a:lnTo>
                  <a:lnTo>
                    <a:pt x="513" y="272"/>
                  </a:lnTo>
                  <a:lnTo>
                    <a:pt x="514" y="272"/>
                  </a:lnTo>
                  <a:lnTo>
                    <a:pt x="516" y="270"/>
                  </a:lnTo>
                  <a:lnTo>
                    <a:pt x="517" y="270"/>
                  </a:lnTo>
                  <a:lnTo>
                    <a:pt x="518" y="269"/>
                  </a:lnTo>
                  <a:lnTo>
                    <a:pt x="520" y="269"/>
                  </a:lnTo>
                  <a:lnTo>
                    <a:pt x="521" y="268"/>
                  </a:lnTo>
                  <a:lnTo>
                    <a:pt x="522" y="268"/>
                  </a:lnTo>
                  <a:lnTo>
                    <a:pt x="523" y="266"/>
                  </a:lnTo>
                  <a:lnTo>
                    <a:pt x="525" y="266"/>
                  </a:lnTo>
                  <a:lnTo>
                    <a:pt x="526" y="265"/>
                  </a:lnTo>
                  <a:lnTo>
                    <a:pt x="527" y="265"/>
                  </a:lnTo>
                  <a:lnTo>
                    <a:pt x="529" y="264"/>
                  </a:lnTo>
                  <a:lnTo>
                    <a:pt x="530" y="264"/>
                  </a:lnTo>
                  <a:lnTo>
                    <a:pt x="531" y="262"/>
                  </a:lnTo>
                  <a:lnTo>
                    <a:pt x="533" y="262"/>
                  </a:lnTo>
                  <a:lnTo>
                    <a:pt x="534" y="261"/>
                  </a:lnTo>
                  <a:lnTo>
                    <a:pt x="535" y="261"/>
                  </a:lnTo>
                  <a:lnTo>
                    <a:pt x="537" y="260"/>
                  </a:lnTo>
                  <a:lnTo>
                    <a:pt x="538" y="260"/>
                  </a:lnTo>
                  <a:lnTo>
                    <a:pt x="539" y="258"/>
                  </a:lnTo>
                  <a:lnTo>
                    <a:pt x="541" y="257"/>
                  </a:lnTo>
                  <a:lnTo>
                    <a:pt x="542" y="257"/>
                  </a:lnTo>
                  <a:lnTo>
                    <a:pt x="543" y="256"/>
                  </a:lnTo>
                  <a:lnTo>
                    <a:pt x="545" y="254"/>
                  </a:lnTo>
                  <a:lnTo>
                    <a:pt x="547" y="253"/>
                  </a:lnTo>
                  <a:lnTo>
                    <a:pt x="549" y="253"/>
                  </a:lnTo>
                  <a:lnTo>
                    <a:pt x="551" y="252"/>
                  </a:lnTo>
                  <a:lnTo>
                    <a:pt x="553" y="250"/>
                  </a:lnTo>
                  <a:lnTo>
                    <a:pt x="554" y="250"/>
                  </a:lnTo>
                  <a:lnTo>
                    <a:pt x="555" y="249"/>
                  </a:lnTo>
                  <a:lnTo>
                    <a:pt x="557" y="248"/>
                  </a:lnTo>
                  <a:lnTo>
                    <a:pt x="558" y="248"/>
                  </a:lnTo>
                  <a:lnTo>
                    <a:pt x="559" y="246"/>
                  </a:lnTo>
                  <a:lnTo>
                    <a:pt x="561" y="246"/>
                  </a:lnTo>
                  <a:lnTo>
                    <a:pt x="562" y="245"/>
                  </a:lnTo>
                  <a:lnTo>
                    <a:pt x="563" y="245"/>
                  </a:lnTo>
                  <a:lnTo>
                    <a:pt x="563" y="244"/>
                  </a:lnTo>
                  <a:lnTo>
                    <a:pt x="565" y="244"/>
                  </a:lnTo>
                  <a:lnTo>
                    <a:pt x="566" y="244"/>
                  </a:lnTo>
                  <a:lnTo>
                    <a:pt x="566" y="242"/>
                  </a:lnTo>
                  <a:lnTo>
                    <a:pt x="567" y="242"/>
                  </a:lnTo>
                  <a:lnTo>
                    <a:pt x="569" y="241"/>
                  </a:lnTo>
                  <a:lnTo>
                    <a:pt x="570" y="241"/>
                  </a:lnTo>
                  <a:lnTo>
                    <a:pt x="571" y="240"/>
                  </a:lnTo>
                  <a:lnTo>
                    <a:pt x="573" y="238"/>
                  </a:lnTo>
                  <a:lnTo>
                    <a:pt x="574" y="238"/>
                  </a:lnTo>
                  <a:lnTo>
                    <a:pt x="574" y="237"/>
                  </a:lnTo>
                  <a:lnTo>
                    <a:pt x="575" y="237"/>
                  </a:lnTo>
                  <a:lnTo>
                    <a:pt x="576" y="236"/>
                  </a:lnTo>
                  <a:lnTo>
                    <a:pt x="578" y="236"/>
                  </a:lnTo>
                  <a:lnTo>
                    <a:pt x="579" y="234"/>
                  </a:lnTo>
                  <a:lnTo>
                    <a:pt x="580" y="234"/>
                  </a:lnTo>
                  <a:lnTo>
                    <a:pt x="582" y="233"/>
                  </a:lnTo>
                  <a:lnTo>
                    <a:pt x="583" y="232"/>
                  </a:lnTo>
                  <a:lnTo>
                    <a:pt x="584" y="231"/>
                  </a:lnTo>
                  <a:lnTo>
                    <a:pt x="586" y="231"/>
                  </a:lnTo>
                  <a:lnTo>
                    <a:pt x="587" y="229"/>
                  </a:lnTo>
                  <a:lnTo>
                    <a:pt x="588" y="228"/>
                  </a:lnTo>
                  <a:lnTo>
                    <a:pt x="590" y="228"/>
                  </a:lnTo>
                  <a:lnTo>
                    <a:pt x="591" y="227"/>
                  </a:lnTo>
                  <a:lnTo>
                    <a:pt x="592" y="227"/>
                  </a:lnTo>
                  <a:lnTo>
                    <a:pt x="594" y="225"/>
                  </a:lnTo>
                  <a:lnTo>
                    <a:pt x="595" y="224"/>
                  </a:lnTo>
                  <a:lnTo>
                    <a:pt x="596" y="224"/>
                  </a:lnTo>
                  <a:lnTo>
                    <a:pt x="596" y="223"/>
                  </a:lnTo>
                  <a:lnTo>
                    <a:pt x="598" y="223"/>
                  </a:lnTo>
                  <a:lnTo>
                    <a:pt x="599" y="221"/>
                  </a:lnTo>
                  <a:lnTo>
                    <a:pt x="600" y="221"/>
                  </a:lnTo>
                  <a:lnTo>
                    <a:pt x="602" y="220"/>
                  </a:lnTo>
                  <a:lnTo>
                    <a:pt x="603" y="219"/>
                  </a:lnTo>
                  <a:lnTo>
                    <a:pt x="604" y="217"/>
                  </a:lnTo>
                  <a:lnTo>
                    <a:pt x="606" y="217"/>
                  </a:lnTo>
                  <a:lnTo>
                    <a:pt x="607" y="216"/>
                  </a:lnTo>
                  <a:lnTo>
                    <a:pt x="608" y="215"/>
                  </a:lnTo>
                  <a:lnTo>
                    <a:pt x="610" y="213"/>
                  </a:lnTo>
                  <a:lnTo>
                    <a:pt x="611" y="213"/>
                  </a:lnTo>
                  <a:lnTo>
                    <a:pt x="611" y="212"/>
                  </a:lnTo>
                  <a:lnTo>
                    <a:pt x="612" y="211"/>
                  </a:lnTo>
                  <a:lnTo>
                    <a:pt x="614" y="211"/>
                  </a:lnTo>
                  <a:lnTo>
                    <a:pt x="615" y="209"/>
                  </a:lnTo>
                  <a:lnTo>
                    <a:pt x="616" y="208"/>
                  </a:lnTo>
                  <a:lnTo>
                    <a:pt x="618" y="208"/>
                  </a:lnTo>
                  <a:lnTo>
                    <a:pt x="618" y="207"/>
                  </a:lnTo>
                  <a:lnTo>
                    <a:pt x="619" y="207"/>
                  </a:lnTo>
                  <a:lnTo>
                    <a:pt x="619" y="205"/>
                  </a:lnTo>
                  <a:lnTo>
                    <a:pt x="620" y="205"/>
                  </a:lnTo>
                  <a:lnTo>
                    <a:pt x="622" y="204"/>
                  </a:lnTo>
                  <a:lnTo>
                    <a:pt x="623" y="204"/>
                  </a:lnTo>
                  <a:lnTo>
                    <a:pt x="623" y="203"/>
                  </a:lnTo>
                  <a:lnTo>
                    <a:pt x="624" y="203"/>
                  </a:lnTo>
                  <a:lnTo>
                    <a:pt x="625" y="201"/>
                  </a:lnTo>
                  <a:lnTo>
                    <a:pt x="627" y="200"/>
                  </a:lnTo>
                  <a:lnTo>
                    <a:pt x="628" y="200"/>
                  </a:lnTo>
                  <a:lnTo>
                    <a:pt x="628" y="199"/>
                  </a:lnTo>
                  <a:lnTo>
                    <a:pt x="629" y="199"/>
                  </a:lnTo>
                  <a:lnTo>
                    <a:pt x="631" y="197"/>
                  </a:lnTo>
                  <a:lnTo>
                    <a:pt x="632" y="197"/>
                  </a:lnTo>
                  <a:lnTo>
                    <a:pt x="633" y="196"/>
                  </a:lnTo>
                  <a:lnTo>
                    <a:pt x="635" y="195"/>
                  </a:lnTo>
                  <a:lnTo>
                    <a:pt x="636" y="193"/>
                  </a:lnTo>
                  <a:lnTo>
                    <a:pt x="637" y="193"/>
                  </a:lnTo>
                  <a:lnTo>
                    <a:pt x="639" y="192"/>
                  </a:lnTo>
                  <a:lnTo>
                    <a:pt x="640" y="192"/>
                  </a:lnTo>
                  <a:lnTo>
                    <a:pt x="640" y="191"/>
                  </a:lnTo>
                  <a:lnTo>
                    <a:pt x="641" y="191"/>
                  </a:lnTo>
                  <a:lnTo>
                    <a:pt x="643" y="189"/>
                  </a:lnTo>
                  <a:lnTo>
                    <a:pt x="644" y="189"/>
                  </a:lnTo>
                  <a:lnTo>
                    <a:pt x="644" y="188"/>
                  </a:lnTo>
                  <a:lnTo>
                    <a:pt x="645" y="188"/>
                  </a:lnTo>
                  <a:lnTo>
                    <a:pt x="645" y="187"/>
                  </a:lnTo>
                  <a:lnTo>
                    <a:pt x="647" y="187"/>
                  </a:lnTo>
                  <a:lnTo>
                    <a:pt x="647" y="185"/>
                  </a:lnTo>
                  <a:lnTo>
                    <a:pt x="648" y="185"/>
                  </a:lnTo>
                  <a:lnTo>
                    <a:pt x="649" y="185"/>
                  </a:lnTo>
                  <a:lnTo>
                    <a:pt x="649" y="184"/>
                  </a:lnTo>
                  <a:lnTo>
                    <a:pt x="651" y="183"/>
                  </a:lnTo>
                  <a:lnTo>
                    <a:pt x="652" y="182"/>
                  </a:lnTo>
                  <a:lnTo>
                    <a:pt x="653" y="180"/>
                  </a:lnTo>
                  <a:lnTo>
                    <a:pt x="655" y="179"/>
                  </a:lnTo>
                  <a:lnTo>
                    <a:pt x="656" y="179"/>
                  </a:lnTo>
                  <a:lnTo>
                    <a:pt x="656" y="178"/>
                  </a:lnTo>
                  <a:lnTo>
                    <a:pt x="657" y="178"/>
                  </a:lnTo>
                  <a:lnTo>
                    <a:pt x="659" y="176"/>
                  </a:lnTo>
                  <a:lnTo>
                    <a:pt x="659" y="175"/>
                  </a:lnTo>
                  <a:lnTo>
                    <a:pt x="660" y="174"/>
                  </a:lnTo>
                  <a:lnTo>
                    <a:pt x="661" y="174"/>
                  </a:lnTo>
                  <a:lnTo>
                    <a:pt x="663" y="172"/>
                  </a:lnTo>
                  <a:lnTo>
                    <a:pt x="664" y="171"/>
                  </a:lnTo>
                  <a:lnTo>
                    <a:pt x="664" y="170"/>
                  </a:lnTo>
                  <a:lnTo>
                    <a:pt x="665" y="168"/>
                  </a:lnTo>
                  <a:lnTo>
                    <a:pt x="667" y="167"/>
                  </a:lnTo>
                  <a:lnTo>
                    <a:pt x="668" y="166"/>
                  </a:lnTo>
                  <a:lnTo>
                    <a:pt x="669" y="164"/>
                  </a:lnTo>
                  <a:lnTo>
                    <a:pt x="671" y="163"/>
                  </a:lnTo>
                  <a:lnTo>
                    <a:pt x="672" y="162"/>
                  </a:lnTo>
                  <a:lnTo>
                    <a:pt x="673" y="160"/>
                  </a:lnTo>
                  <a:lnTo>
                    <a:pt x="674" y="159"/>
                  </a:lnTo>
                  <a:lnTo>
                    <a:pt x="676" y="158"/>
                  </a:lnTo>
                  <a:lnTo>
                    <a:pt x="676" y="156"/>
                  </a:lnTo>
                  <a:lnTo>
                    <a:pt x="677" y="156"/>
                  </a:lnTo>
                  <a:lnTo>
                    <a:pt x="677" y="155"/>
                  </a:lnTo>
                  <a:lnTo>
                    <a:pt x="678" y="155"/>
                  </a:lnTo>
                  <a:lnTo>
                    <a:pt x="678" y="154"/>
                  </a:lnTo>
                  <a:lnTo>
                    <a:pt x="680" y="152"/>
                  </a:lnTo>
                  <a:lnTo>
                    <a:pt x="681" y="152"/>
                  </a:lnTo>
                  <a:lnTo>
                    <a:pt x="681" y="151"/>
                  </a:lnTo>
                  <a:lnTo>
                    <a:pt x="682" y="150"/>
                  </a:lnTo>
                  <a:lnTo>
                    <a:pt x="684" y="148"/>
                  </a:lnTo>
                  <a:lnTo>
                    <a:pt x="685" y="147"/>
                  </a:lnTo>
                  <a:lnTo>
                    <a:pt x="685" y="146"/>
                  </a:lnTo>
                  <a:lnTo>
                    <a:pt x="686" y="144"/>
                  </a:lnTo>
                  <a:lnTo>
                    <a:pt x="688" y="143"/>
                  </a:lnTo>
                  <a:lnTo>
                    <a:pt x="689" y="142"/>
                  </a:lnTo>
                  <a:lnTo>
                    <a:pt x="690" y="140"/>
                  </a:lnTo>
                  <a:lnTo>
                    <a:pt x="692" y="139"/>
                  </a:lnTo>
                  <a:lnTo>
                    <a:pt x="693" y="138"/>
                  </a:lnTo>
                  <a:lnTo>
                    <a:pt x="694" y="136"/>
                  </a:lnTo>
                  <a:lnTo>
                    <a:pt x="696" y="134"/>
                  </a:lnTo>
                  <a:lnTo>
                    <a:pt x="697" y="132"/>
                  </a:lnTo>
                  <a:lnTo>
                    <a:pt x="698" y="131"/>
                  </a:lnTo>
                  <a:lnTo>
                    <a:pt x="700" y="130"/>
                  </a:lnTo>
                  <a:lnTo>
                    <a:pt x="701" y="127"/>
                  </a:lnTo>
                  <a:lnTo>
                    <a:pt x="702" y="126"/>
                  </a:lnTo>
                  <a:lnTo>
                    <a:pt x="704" y="125"/>
                  </a:lnTo>
                  <a:lnTo>
                    <a:pt x="704" y="123"/>
                  </a:lnTo>
                  <a:lnTo>
                    <a:pt x="705" y="122"/>
                  </a:lnTo>
                  <a:lnTo>
                    <a:pt x="706" y="122"/>
                  </a:lnTo>
                  <a:lnTo>
                    <a:pt x="708" y="121"/>
                  </a:lnTo>
                  <a:lnTo>
                    <a:pt x="708" y="119"/>
                  </a:lnTo>
                  <a:lnTo>
                    <a:pt x="709" y="118"/>
                  </a:lnTo>
                  <a:lnTo>
                    <a:pt x="709" y="117"/>
                  </a:lnTo>
                  <a:lnTo>
                    <a:pt x="710" y="117"/>
                  </a:lnTo>
                  <a:lnTo>
                    <a:pt x="712" y="115"/>
                  </a:lnTo>
                  <a:lnTo>
                    <a:pt x="712" y="114"/>
                  </a:lnTo>
                  <a:lnTo>
                    <a:pt x="713" y="113"/>
                  </a:lnTo>
                  <a:lnTo>
                    <a:pt x="714" y="111"/>
                  </a:lnTo>
                  <a:lnTo>
                    <a:pt x="716" y="110"/>
                  </a:lnTo>
                  <a:lnTo>
                    <a:pt x="716" y="109"/>
                  </a:lnTo>
                  <a:lnTo>
                    <a:pt x="717" y="107"/>
                  </a:lnTo>
                  <a:lnTo>
                    <a:pt x="718" y="106"/>
                  </a:lnTo>
                  <a:lnTo>
                    <a:pt x="718" y="105"/>
                  </a:lnTo>
                  <a:lnTo>
                    <a:pt x="720" y="103"/>
                  </a:lnTo>
                  <a:lnTo>
                    <a:pt x="721" y="102"/>
                  </a:lnTo>
                  <a:lnTo>
                    <a:pt x="722" y="101"/>
                  </a:lnTo>
                  <a:lnTo>
                    <a:pt x="724" y="99"/>
                  </a:lnTo>
                  <a:lnTo>
                    <a:pt x="725" y="97"/>
                  </a:lnTo>
                  <a:lnTo>
                    <a:pt x="726" y="95"/>
                  </a:lnTo>
                  <a:lnTo>
                    <a:pt x="727" y="93"/>
                  </a:lnTo>
                  <a:lnTo>
                    <a:pt x="729" y="91"/>
                  </a:lnTo>
                  <a:lnTo>
                    <a:pt x="730" y="89"/>
                  </a:lnTo>
                  <a:lnTo>
                    <a:pt x="731" y="87"/>
                  </a:lnTo>
                  <a:lnTo>
                    <a:pt x="733" y="85"/>
                  </a:lnTo>
                  <a:lnTo>
                    <a:pt x="734" y="83"/>
                  </a:lnTo>
                  <a:lnTo>
                    <a:pt x="735" y="82"/>
                  </a:lnTo>
                  <a:lnTo>
                    <a:pt x="737" y="81"/>
                  </a:lnTo>
                  <a:lnTo>
                    <a:pt x="737" y="80"/>
                  </a:lnTo>
                  <a:lnTo>
                    <a:pt x="738" y="77"/>
                  </a:lnTo>
                  <a:lnTo>
                    <a:pt x="739" y="76"/>
                  </a:lnTo>
                  <a:lnTo>
                    <a:pt x="741" y="76"/>
                  </a:lnTo>
                  <a:lnTo>
                    <a:pt x="741" y="74"/>
                  </a:lnTo>
                  <a:lnTo>
                    <a:pt x="742" y="73"/>
                  </a:lnTo>
                  <a:lnTo>
                    <a:pt x="743" y="72"/>
                  </a:lnTo>
                  <a:lnTo>
                    <a:pt x="743" y="70"/>
                  </a:lnTo>
                  <a:lnTo>
                    <a:pt x="745" y="69"/>
                  </a:lnTo>
                  <a:lnTo>
                    <a:pt x="745" y="68"/>
                  </a:lnTo>
                  <a:lnTo>
                    <a:pt x="746" y="66"/>
                  </a:lnTo>
                  <a:lnTo>
                    <a:pt x="747" y="66"/>
                  </a:lnTo>
                  <a:lnTo>
                    <a:pt x="747" y="65"/>
                  </a:lnTo>
                  <a:lnTo>
                    <a:pt x="749" y="64"/>
                  </a:lnTo>
                  <a:lnTo>
                    <a:pt x="749" y="62"/>
                  </a:lnTo>
                  <a:lnTo>
                    <a:pt x="750" y="61"/>
                  </a:lnTo>
                  <a:lnTo>
                    <a:pt x="751" y="60"/>
                  </a:lnTo>
                  <a:lnTo>
                    <a:pt x="753" y="58"/>
                  </a:lnTo>
                  <a:lnTo>
                    <a:pt x="753" y="57"/>
                  </a:lnTo>
                  <a:lnTo>
                    <a:pt x="754" y="56"/>
                  </a:lnTo>
                  <a:lnTo>
                    <a:pt x="755" y="54"/>
                  </a:lnTo>
                  <a:lnTo>
                    <a:pt x="757" y="52"/>
                  </a:lnTo>
                  <a:lnTo>
                    <a:pt x="758" y="50"/>
                  </a:lnTo>
                  <a:lnTo>
                    <a:pt x="759" y="48"/>
                  </a:lnTo>
                  <a:lnTo>
                    <a:pt x="761" y="46"/>
                  </a:lnTo>
                  <a:lnTo>
                    <a:pt x="762" y="44"/>
                  </a:lnTo>
                  <a:lnTo>
                    <a:pt x="763" y="42"/>
                  </a:lnTo>
                  <a:lnTo>
                    <a:pt x="766" y="40"/>
                  </a:lnTo>
                  <a:lnTo>
                    <a:pt x="767" y="38"/>
                  </a:lnTo>
                  <a:lnTo>
                    <a:pt x="769" y="36"/>
                  </a:lnTo>
                  <a:lnTo>
                    <a:pt x="770" y="34"/>
                  </a:lnTo>
                  <a:lnTo>
                    <a:pt x="770" y="33"/>
                  </a:lnTo>
                  <a:lnTo>
                    <a:pt x="771" y="32"/>
                  </a:lnTo>
                  <a:lnTo>
                    <a:pt x="773" y="30"/>
                  </a:lnTo>
                  <a:lnTo>
                    <a:pt x="774" y="29"/>
                  </a:lnTo>
                  <a:lnTo>
                    <a:pt x="774" y="28"/>
                  </a:lnTo>
                  <a:lnTo>
                    <a:pt x="775" y="27"/>
                  </a:lnTo>
                  <a:lnTo>
                    <a:pt x="776" y="25"/>
                  </a:lnTo>
                  <a:lnTo>
                    <a:pt x="776" y="24"/>
                  </a:lnTo>
                  <a:lnTo>
                    <a:pt x="778" y="23"/>
                  </a:lnTo>
                  <a:lnTo>
                    <a:pt x="778" y="21"/>
                  </a:lnTo>
                  <a:lnTo>
                    <a:pt x="779" y="21"/>
                  </a:lnTo>
                  <a:lnTo>
                    <a:pt x="779" y="20"/>
                  </a:lnTo>
                  <a:lnTo>
                    <a:pt x="780" y="19"/>
                  </a:lnTo>
                  <a:lnTo>
                    <a:pt x="780" y="17"/>
                  </a:lnTo>
                  <a:lnTo>
                    <a:pt x="782" y="17"/>
                  </a:lnTo>
                  <a:lnTo>
                    <a:pt x="782" y="16"/>
                  </a:lnTo>
                  <a:lnTo>
                    <a:pt x="783" y="15"/>
                  </a:lnTo>
                  <a:lnTo>
                    <a:pt x="783" y="13"/>
                  </a:lnTo>
                  <a:lnTo>
                    <a:pt x="784" y="12"/>
                  </a:lnTo>
                  <a:lnTo>
                    <a:pt x="786" y="11"/>
                  </a:lnTo>
                  <a:lnTo>
                    <a:pt x="786" y="9"/>
                  </a:lnTo>
                  <a:lnTo>
                    <a:pt x="787" y="8"/>
                  </a:lnTo>
                  <a:lnTo>
                    <a:pt x="787" y="7"/>
                  </a:lnTo>
                  <a:lnTo>
                    <a:pt x="788" y="5"/>
                  </a:lnTo>
                  <a:lnTo>
                    <a:pt x="790" y="4"/>
                  </a:lnTo>
                  <a:lnTo>
                    <a:pt x="790" y="3"/>
                  </a:lnTo>
                  <a:lnTo>
                    <a:pt x="791" y="0"/>
                  </a:lnTo>
                </a:path>
              </a:pathLst>
            </a:custGeom>
            <a:noFill/>
            <a:ln w="20701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44" name="Freeform 8">
              <a:extLst>
                <a:ext uri="{FF2B5EF4-FFF2-40B4-BE49-F238E27FC236}">
                  <a16:creationId xmlns:a16="http://schemas.microsoft.com/office/drawing/2014/main" id="{724398B8-126D-5C48-9A9B-3B1F619570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1263" y="3435350"/>
              <a:ext cx="73025" cy="250825"/>
            </a:xfrm>
            <a:custGeom>
              <a:avLst/>
              <a:gdLst>
                <a:gd name="T0" fmla="*/ 2147483646 w 94"/>
                <a:gd name="T1" fmla="*/ 2147483646 h 317"/>
                <a:gd name="T2" fmla="*/ 2147483646 w 94"/>
                <a:gd name="T3" fmla="*/ 2147483646 h 317"/>
                <a:gd name="T4" fmla="*/ 2147483646 w 94"/>
                <a:gd name="T5" fmla="*/ 2147483646 h 317"/>
                <a:gd name="T6" fmla="*/ 2147483646 w 94"/>
                <a:gd name="T7" fmla="*/ 2147483646 h 317"/>
                <a:gd name="T8" fmla="*/ 2147483646 w 94"/>
                <a:gd name="T9" fmla="*/ 2147483646 h 317"/>
                <a:gd name="T10" fmla="*/ 2147483646 w 94"/>
                <a:gd name="T11" fmla="*/ 2147483646 h 317"/>
                <a:gd name="T12" fmla="*/ 2147483646 w 94"/>
                <a:gd name="T13" fmla="*/ 2147483646 h 317"/>
                <a:gd name="T14" fmla="*/ 2147483646 w 94"/>
                <a:gd name="T15" fmla="*/ 2147483646 h 317"/>
                <a:gd name="T16" fmla="*/ 2147483646 w 94"/>
                <a:gd name="T17" fmla="*/ 2147483646 h 317"/>
                <a:gd name="T18" fmla="*/ 2147483646 w 94"/>
                <a:gd name="T19" fmla="*/ 2147483646 h 317"/>
                <a:gd name="T20" fmla="*/ 2147483646 w 94"/>
                <a:gd name="T21" fmla="*/ 2147483646 h 317"/>
                <a:gd name="T22" fmla="*/ 2147483646 w 94"/>
                <a:gd name="T23" fmla="*/ 2147483646 h 317"/>
                <a:gd name="T24" fmla="*/ 2147483646 w 94"/>
                <a:gd name="T25" fmla="*/ 2147483646 h 317"/>
                <a:gd name="T26" fmla="*/ 2147483646 w 94"/>
                <a:gd name="T27" fmla="*/ 2147483646 h 317"/>
                <a:gd name="T28" fmla="*/ 2147483646 w 94"/>
                <a:gd name="T29" fmla="*/ 2147483646 h 317"/>
                <a:gd name="T30" fmla="*/ 2147483646 w 94"/>
                <a:gd name="T31" fmla="*/ 2147483646 h 317"/>
                <a:gd name="T32" fmla="*/ 2147483646 w 94"/>
                <a:gd name="T33" fmla="*/ 2147483646 h 317"/>
                <a:gd name="T34" fmla="*/ 2147483646 w 94"/>
                <a:gd name="T35" fmla="*/ 2147483646 h 317"/>
                <a:gd name="T36" fmla="*/ 2147483646 w 94"/>
                <a:gd name="T37" fmla="*/ 2147483646 h 317"/>
                <a:gd name="T38" fmla="*/ 2147483646 w 94"/>
                <a:gd name="T39" fmla="*/ 2147483646 h 317"/>
                <a:gd name="T40" fmla="*/ 2147483646 w 94"/>
                <a:gd name="T41" fmla="*/ 2147483646 h 317"/>
                <a:gd name="T42" fmla="*/ 2147483646 w 94"/>
                <a:gd name="T43" fmla="*/ 2147483646 h 317"/>
                <a:gd name="T44" fmla="*/ 2147483646 w 94"/>
                <a:gd name="T45" fmla="*/ 2147483646 h 317"/>
                <a:gd name="T46" fmla="*/ 2147483646 w 94"/>
                <a:gd name="T47" fmla="*/ 2147483646 h 317"/>
                <a:gd name="T48" fmla="*/ 2147483646 w 94"/>
                <a:gd name="T49" fmla="*/ 2147483646 h 317"/>
                <a:gd name="T50" fmla="*/ 2147483646 w 94"/>
                <a:gd name="T51" fmla="*/ 2147483646 h 317"/>
                <a:gd name="T52" fmla="*/ 2147483646 w 94"/>
                <a:gd name="T53" fmla="*/ 2147483646 h 317"/>
                <a:gd name="T54" fmla="*/ 2147483646 w 94"/>
                <a:gd name="T55" fmla="*/ 2147483646 h 317"/>
                <a:gd name="T56" fmla="*/ 2147483646 w 94"/>
                <a:gd name="T57" fmla="*/ 2147483646 h 317"/>
                <a:gd name="T58" fmla="*/ 2147483646 w 94"/>
                <a:gd name="T59" fmla="*/ 2147483646 h 317"/>
                <a:gd name="T60" fmla="*/ 2147483646 w 94"/>
                <a:gd name="T61" fmla="*/ 2147483646 h 317"/>
                <a:gd name="T62" fmla="*/ 2147483646 w 94"/>
                <a:gd name="T63" fmla="*/ 2147483646 h 317"/>
                <a:gd name="T64" fmla="*/ 2147483646 w 94"/>
                <a:gd name="T65" fmla="*/ 2147483646 h 317"/>
                <a:gd name="T66" fmla="*/ 2147483646 w 94"/>
                <a:gd name="T67" fmla="*/ 2147483646 h 317"/>
                <a:gd name="T68" fmla="*/ 2147483646 w 94"/>
                <a:gd name="T69" fmla="*/ 2147483646 h 317"/>
                <a:gd name="T70" fmla="*/ 2147483646 w 94"/>
                <a:gd name="T71" fmla="*/ 2147483646 h 317"/>
                <a:gd name="T72" fmla="*/ 2147483646 w 94"/>
                <a:gd name="T73" fmla="*/ 2147483646 h 317"/>
                <a:gd name="T74" fmla="*/ 2147483646 w 94"/>
                <a:gd name="T75" fmla="*/ 2147483646 h 317"/>
                <a:gd name="T76" fmla="*/ 2147483646 w 94"/>
                <a:gd name="T77" fmla="*/ 2147483646 h 317"/>
                <a:gd name="T78" fmla="*/ 2147483646 w 94"/>
                <a:gd name="T79" fmla="*/ 2147483646 h 317"/>
                <a:gd name="T80" fmla="*/ 2147483646 w 94"/>
                <a:gd name="T81" fmla="*/ 2147483646 h 317"/>
                <a:gd name="T82" fmla="*/ 2147483646 w 94"/>
                <a:gd name="T83" fmla="*/ 2147483646 h 317"/>
                <a:gd name="T84" fmla="*/ 2147483646 w 94"/>
                <a:gd name="T85" fmla="*/ 2147483646 h 317"/>
                <a:gd name="T86" fmla="*/ 2147483646 w 94"/>
                <a:gd name="T87" fmla="*/ 2147483646 h 317"/>
                <a:gd name="T88" fmla="*/ 2147483646 w 94"/>
                <a:gd name="T89" fmla="*/ 2147483646 h 317"/>
                <a:gd name="T90" fmla="*/ 2147483646 w 94"/>
                <a:gd name="T91" fmla="*/ 2147483646 h 317"/>
                <a:gd name="T92" fmla="*/ 2147483646 w 94"/>
                <a:gd name="T93" fmla="*/ 2147483646 h 317"/>
                <a:gd name="T94" fmla="*/ 2147483646 w 94"/>
                <a:gd name="T95" fmla="*/ 2147483646 h 317"/>
                <a:gd name="T96" fmla="*/ 2147483646 w 94"/>
                <a:gd name="T97" fmla="*/ 2147483646 h 317"/>
                <a:gd name="T98" fmla="*/ 2147483646 w 94"/>
                <a:gd name="T99" fmla="*/ 2147483646 h 317"/>
                <a:gd name="T100" fmla="*/ 2147483646 w 94"/>
                <a:gd name="T101" fmla="*/ 2147483646 h 317"/>
                <a:gd name="T102" fmla="*/ 2147483646 w 94"/>
                <a:gd name="T103" fmla="*/ 2147483646 h 317"/>
                <a:gd name="T104" fmla="*/ 2147483646 w 94"/>
                <a:gd name="T105" fmla="*/ 2147483646 h 317"/>
                <a:gd name="T106" fmla="*/ 2147483646 w 94"/>
                <a:gd name="T107" fmla="*/ 2147483646 h 317"/>
                <a:gd name="T108" fmla="*/ 2147483646 w 94"/>
                <a:gd name="T109" fmla="*/ 2147483646 h 317"/>
                <a:gd name="T110" fmla="*/ 2147483646 w 94"/>
                <a:gd name="T111" fmla="*/ 2147483646 h 317"/>
                <a:gd name="T112" fmla="*/ 2147483646 w 94"/>
                <a:gd name="T113" fmla="*/ 2147483646 h 31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94" h="317">
                  <a:moveTo>
                    <a:pt x="0" y="0"/>
                  </a:moveTo>
                  <a:lnTo>
                    <a:pt x="3" y="4"/>
                  </a:lnTo>
                  <a:lnTo>
                    <a:pt x="4" y="8"/>
                  </a:lnTo>
                  <a:lnTo>
                    <a:pt x="7" y="11"/>
                  </a:lnTo>
                  <a:lnTo>
                    <a:pt x="8" y="14"/>
                  </a:lnTo>
                  <a:lnTo>
                    <a:pt x="9" y="16"/>
                  </a:lnTo>
                  <a:lnTo>
                    <a:pt x="11" y="19"/>
                  </a:lnTo>
                  <a:lnTo>
                    <a:pt x="12" y="22"/>
                  </a:lnTo>
                  <a:lnTo>
                    <a:pt x="13" y="23"/>
                  </a:lnTo>
                  <a:lnTo>
                    <a:pt x="15" y="26"/>
                  </a:lnTo>
                  <a:lnTo>
                    <a:pt x="16" y="27"/>
                  </a:lnTo>
                  <a:lnTo>
                    <a:pt x="16" y="30"/>
                  </a:lnTo>
                  <a:lnTo>
                    <a:pt x="17" y="31"/>
                  </a:lnTo>
                  <a:lnTo>
                    <a:pt x="19" y="32"/>
                  </a:lnTo>
                  <a:lnTo>
                    <a:pt x="19" y="34"/>
                  </a:lnTo>
                  <a:lnTo>
                    <a:pt x="20" y="35"/>
                  </a:lnTo>
                  <a:lnTo>
                    <a:pt x="20" y="38"/>
                  </a:lnTo>
                  <a:lnTo>
                    <a:pt x="21" y="39"/>
                  </a:lnTo>
                  <a:lnTo>
                    <a:pt x="23" y="40"/>
                  </a:lnTo>
                  <a:lnTo>
                    <a:pt x="23" y="41"/>
                  </a:lnTo>
                  <a:lnTo>
                    <a:pt x="24" y="43"/>
                  </a:lnTo>
                  <a:lnTo>
                    <a:pt x="24" y="44"/>
                  </a:lnTo>
                  <a:lnTo>
                    <a:pt x="25" y="45"/>
                  </a:lnTo>
                  <a:lnTo>
                    <a:pt x="25" y="47"/>
                  </a:lnTo>
                  <a:lnTo>
                    <a:pt x="25" y="48"/>
                  </a:lnTo>
                  <a:lnTo>
                    <a:pt x="27" y="49"/>
                  </a:lnTo>
                  <a:lnTo>
                    <a:pt x="27" y="51"/>
                  </a:lnTo>
                  <a:lnTo>
                    <a:pt x="28" y="52"/>
                  </a:lnTo>
                  <a:lnTo>
                    <a:pt x="28" y="53"/>
                  </a:lnTo>
                  <a:lnTo>
                    <a:pt x="29" y="56"/>
                  </a:lnTo>
                  <a:lnTo>
                    <a:pt x="29" y="57"/>
                  </a:lnTo>
                  <a:lnTo>
                    <a:pt x="30" y="59"/>
                  </a:lnTo>
                  <a:lnTo>
                    <a:pt x="30" y="61"/>
                  </a:lnTo>
                  <a:lnTo>
                    <a:pt x="32" y="63"/>
                  </a:lnTo>
                  <a:lnTo>
                    <a:pt x="33" y="64"/>
                  </a:lnTo>
                  <a:lnTo>
                    <a:pt x="33" y="65"/>
                  </a:lnTo>
                  <a:lnTo>
                    <a:pt x="33" y="67"/>
                  </a:lnTo>
                  <a:lnTo>
                    <a:pt x="34" y="68"/>
                  </a:lnTo>
                  <a:lnTo>
                    <a:pt x="34" y="69"/>
                  </a:lnTo>
                  <a:lnTo>
                    <a:pt x="36" y="71"/>
                  </a:lnTo>
                  <a:lnTo>
                    <a:pt x="36" y="72"/>
                  </a:lnTo>
                  <a:lnTo>
                    <a:pt x="36" y="73"/>
                  </a:lnTo>
                  <a:lnTo>
                    <a:pt x="37" y="75"/>
                  </a:lnTo>
                  <a:lnTo>
                    <a:pt x="37" y="76"/>
                  </a:lnTo>
                  <a:lnTo>
                    <a:pt x="38" y="77"/>
                  </a:lnTo>
                  <a:lnTo>
                    <a:pt x="38" y="79"/>
                  </a:lnTo>
                  <a:lnTo>
                    <a:pt x="38" y="80"/>
                  </a:lnTo>
                  <a:lnTo>
                    <a:pt x="40" y="80"/>
                  </a:lnTo>
                  <a:lnTo>
                    <a:pt x="40" y="81"/>
                  </a:lnTo>
                  <a:lnTo>
                    <a:pt x="40" y="83"/>
                  </a:lnTo>
                  <a:lnTo>
                    <a:pt x="41" y="84"/>
                  </a:lnTo>
                  <a:lnTo>
                    <a:pt x="41" y="85"/>
                  </a:lnTo>
                  <a:lnTo>
                    <a:pt x="41" y="87"/>
                  </a:lnTo>
                  <a:lnTo>
                    <a:pt x="42" y="88"/>
                  </a:lnTo>
                  <a:lnTo>
                    <a:pt x="42" y="89"/>
                  </a:lnTo>
                  <a:lnTo>
                    <a:pt x="42" y="91"/>
                  </a:lnTo>
                  <a:lnTo>
                    <a:pt x="44" y="92"/>
                  </a:lnTo>
                  <a:lnTo>
                    <a:pt x="44" y="93"/>
                  </a:lnTo>
                  <a:lnTo>
                    <a:pt x="45" y="94"/>
                  </a:lnTo>
                  <a:lnTo>
                    <a:pt x="45" y="97"/>
                  </a:lnTo>
                  <a:lnTo>
                    <a:pt x="46" y="98"/>
                  </a:lnTo>
                  <a:lnTo>
                    <a:pt x="46" y="101"/>
                  </a:lnTo>
                  <a:lnTo>
                    <a:pt x="48" y="102"/>
                  </a:lnTo>
                  <a:lnTo>
                    <a:pt x="49" y="105"/>
                  </a:lnTo>
                  <a:lnTo>
                    <a:pt x="49" y="106"/>
                  </a:lnTo>
                  <a:lnTo>
                    <a:pt x="50" y="109"/>
                  </a:lnTo>
                  <a:lnTo>
                    <a:pt x="50" y="110"/>
                  </a:lnTo>
                  <a:lnTo>
                    <a:pt x="52" y="113"/>
                  </a:lnTo>
                  <a:lnTo>
                    <a:pt x="52" y="114"/>
                  </a:lnTo>
                  <a:lnTo>
                    <a:pt x="53" y="116"/>
                  </a:lnTo>
                  <a:lnTo>
                    <a:pt x="53" y="117"/>
                  </a:lnTo>
                  <a:lnTo>
                    <a:pt x="53" y="118"/>
                  </a:lnTo>
                  <a:lnTo>
                    <a:pt x="54" y="120"/>
                  </a:lnTo>
                  <a:lnTo>
                    <a:pt x="54" y="121"/>
                  </a:lnTo>
                  <a:lnTo>
                    <a:pt x="56" y="122"/>
                  </a:lnTo>
                  <a:lnTo>
                    <a:pt x="56" y="124"/>
                  </a:lnTo>
                  <a:lnTo>
                    <a:pt x="56" y="125"/>
                  </a:lnTo>
                  <a:lnTo>
                    <a:pt x="56" y="126"/>
                  </a:lnTo>
                  <a:lnTo>
                    <a:pt x="57" y="126"/>
                  </a:lnTo>
                  <a:lnTo>
                    <a:pt x="57" y="128"/>
                  </a:lnTo>
                  <a:lnTo>
                    <a:pt x="57" y="129"/>
                  </a:lnTo>
                  <a:lnTo>
                    <a:pt x="58" y="130"/>
                  </a:lnTo>
                  <a:lnTo>
                    <a:pt x="58" y="132"/>
                  </a:lnTo>
                  <a:lnTo>
                    <a:pt x="58" y="133"/>
                  </a:lnTo>
                  <a:lnTo>
                    <a:pt x="60" y="134"/>
                  </a:lnTo>
                  <a:lnTo>
                    <a:pt x="60" y="136"/>
                  </a:lnTo>
                  <a:lnTo>
                    <a:pt x="60" y="137"/>
                  </a:lnTo>
                  <a:lnTo>
                    <a:pt x="60" y="138"/>
                  </a:lnTo>
                  <a:lnTo>
                    <a:pt x="61" y="140"/>
                  </a:lnTo>
                  <a:lnTo>
                    <a:pt x="61" y="141"/>
                  </a:lnTo>
                  <a:lnTo>
                    <a:pt x="62" y="142"/>
                  </a:lnTo>
                  <a:lnTo>
                    <a:pt x="62" y="145"/>
                  </a:lnTo>
                  <a:lnTo>
                    <a:pt x="64" y="146"/>
                  </a:lnTo>
                  <a:lnTo>
                    <a:pt x="64" y="149"/>
                  </a:lnTo>
                  <a:lnTo>
                    <a:pt x="64" y="150"/>
                  </a:lnTo>
                  <a:lnTo>
                    <a:pt x="65" y="153"/>
                  </a:lnTo>
                  <a:lnTo>
                    <a:pt x="66" y="155"/>
                  </a:lnTo>
                  <a:lnTo>
                    <a:pt x="66" y="157"/>
                  </a:lnTo>
                  <a:lnTo>
                    <a:pt x="66" y="158"/>
                  </a:lnTo>
                  <a:lnTo>
                    <a:pt x="68" y="161"/>
                  </a:lnTo>
                  <a:lnTo>
                    <a:pt x="68" y="162"/>
                  </a:lnTo>
                  <a:lnTo>
                    <a:pt x="69" y="163"/>
                  </a:lnTo>
                  <a:lnTo>
                    <a:pt x="69" y="165"/>
                  </a:lnTo>
                  <a:lnTo>
                    <a:pt x="69" y="166"/>
                  </a:lnTo>
                  <a:lnTo>
                    <a:pt x="70" y="167"/>
                  </a:lnTo>
                  <a:lnTo>
                    <a:pt x="70" y="169"/>
                  </a:lnTo>
                  <a:lnTo>
                    <a:pt x="70" y="170"/>
                  </a:lnTo>
                  <a:lnTo>
                    <a:pt x="70" y="171"/>
                  </a:lnTo>
                  <a:lnTo>
                    <a:pt x="72" y="173"/>
                  </a:lnTo>
                  <a:lnTo>
                    <a:pt x="72" y="174"/>
                  </a:lnTo>
                  <a:lnTo>
                    <a:pt x="72" y="175"/>
                  </a:lnTo>
                  <a:lnTo>
                    <a:pt x="73" y="175"/>
                  </a:lnTo>
                  <a:lnTo>
                    <a:pt x="73" y="177"/>
                  </a:lnTo>
                  <a:lnTo>
                    <a:pt x="73" y="178"/>
                  </a:lnTo>
                  <a:lnTo>
                    <a:pt x="73" y="179"/>
                  </a:lnTo>
                  <a:lnTo>
                    <a:pt x="74" y="181"/>
                  </a:lnTo>
                  <a:lnTo>
                    <a:pt x="74" y="182"/>
                  </a:lnTo>
                  <a:lnTo>
                    <a:pt x="74" y="183"/>
                  </a:lnTo>
                  <a:lnTo>
                    <a:pt x="76" y="185"/>
                  </a:lnTo>
                  <a:lnTo>
                    <a:pt x="76" y="186"/>
                  </a:lnTo>
                  <a:lnTo>
                    <a:pt x="76" y="187"/>
                  </a:lnTo>
                  <a:lnTo>
                    <a:pt x="77" y="189"/>
                  </a:lnTo>
                  <a:lnTo>
                    <a:pt x="77" y="191"/>
                  </a:lnTo>
                  <a:lnTo>
                    <a:pt x="77" y="193"/>
                  </a:lnTo>
                  <a:lnTo>
                    <a:pt x="78" y="195"/>
                  </a:lnTo>
                  <a:lnTo>
                    <a:pt x="78" y="196"/>
                  </a:lnTo>
                  <a:lnTo>
                    <a:pt x="79" y="199"/>
                  </a:lnTo>
                  <a:lnTo>
                    <a:pt x="79" y="200"/>
                  </a:lnTo>
                  <a:lnTo>
                    <a:pt x="81" y="203"/>
                  </a:lnTo>
                  <a:lnTo>
                    <a:pt x="81" y="204"/>
                  </a:lnTo>
                  <a:lnTo>
                    <a:pt x="82" y="207"/>
                  </a:lnTo>
                  <a:lnTo>
                    <a:pt x="82" y="208"/>
                  </a:lnTo>
                  <a:lnTo>
                    <a:pt x="82" y="210"/>
                  </a:lnTo>
                  <a:lnTo>
                    <a:pt x="83" y="211"/>
                  </a:lnTo>
                  <a:lnTo>
                    <a:pt x="83" y="212"/>
                  </a:lnTo>
                  <a:lnTo>
                    <a:pt x="83" y="214"/>
                  </a:lnTo>
                  <a:lnTo>
                    <a:pt x="85" y="215"/>
                  </a:lnTo>
                  <a:lnTo>
                    <a:pt x="85" y="216"/>
                  </a:lnTo>
                  <a:lnTo>
                    <a:pt x="85" y="218"/>
                  </a:lnTo>
                  <a:lnTo>
                    <a:pt x="85" y="219"/>
                  </a:lnTo>
                  <a:lnTo>
                    <a:pt x="86" y="220"/>
                  </a:lnTo>
                  <a:lnTo>
                    <a:pt x="86" y="222"/>
                  </a:lnTo>
                  <a:lnTo>
                    <a:pt x="86" y="223"/>
                  </a:lnTo>
                  <a:lnTo>
                    <a:pt x="86" y="224"/>
                  </a:lnTo>
                  <a:lnTo>
                    <a:pt x="86" y="226"/>
                  </a:lnTo>
                  <a:lnTo>
                    <a:pt x="86" y="227"/>
                  </a:lnTo>
                  <a:lnTo>
                    <a:pt x="87" y="228"/>
                  </a:lnTo>
                  <a:lnTo>
                    <a:pt x="87" y="230"/>
                  </a:lnTo>
                  <a:lnTo>
                    <a:pt x="87" y="231"/>
                  </a:lnTo>
                  <a:lnTo>
                    <a:pt x="87" y="232"/>
                  </a:lnTo>
                  <a:lnTo>
                    <a:pt x="87" y="234"/>
                  </a:lnTo>
                  <a:lnTo>
                    <a:pt x="87" y="235"/>
                  </a:lnTo>
                  <a:lnTo>
                    <a:pt x="87" y="236"/>
                  </a:lnTo>
                  <a:lnTo>
                    <a:pt x="87" y="238"/>
                  </a:lnTo>
                  <a:lnTo>
                    <a:pt x="87" y="240"/>
                  </a:lnTo>
                  <a:lnTo>
                    <a:pt x="89" y="242"/>
                  </a:lnTo>
                  <a:lnTo>
                    <a:pt x="89" y="243"/>
                  </a:lnTo>
                  <a:lnTo>
                    <a:pt x="89" y="245"/>
                  </a:lnTo>
                  <a:lnTo>
                    <a:pt x="89" y="247"/>
                  </a:lnTo>
                  <a:lnTo>
                    <a:pt x="89" y="248"/>
                  </a:lnTo>
                  <a:lnTo>
                    <a:pt x="89" y="251"/>
                  </a:lnTo>
                  <a:lnTo>
                    <a:pt x="89" y="252"/>
                  </a:lnTo>
                  <a:lnTo>
                    <a:pt x="89" y="253"/>
                  </a:lnTo>
                  <a:lnTo>
                    <a:pt x="89" y="255"/>
                  </a:lnTo>
                  <a:lnTo>
                    <a:pt x="89" y="256"/>
                  </a:lnTo>
                  <a:lnTo>
                    <a:pt x="89" y="257"/>
                  </a:lnTo>
                  <a:lnTo>
                    <a:pt x="90" y="257"/>
                  </a:lnTo>
                  <a:lnTo>
                    <a:pt x="90" y="259"/>
                  </a:lnTo>
                  <a:lnTo>
                    <a:pt x="90" y="260"/>
                  </a:lnTo>
                  <a:lnTo>
                    <a:pt x="90" y="261"/>
                  </a:lnTo>
                  <a:lnTo>
                    <a:pt x="90" y="263"/>
                  </a:lnTo>
                  <a:lnTo>
                    <a:pt x="90" y="264"/>
                  </a:lnTo>
                  <a:lnTo>
                    <a:pt x="90" y="265"/>
                  </a:lnTo>
                  <a:lnTo>
                    <a:pt x="90" y="267"/>
                  </a:lnTo>
                  <a:lnTo>
                    <a:pt x="91" y="268"/>
                  </a:lnTo>
                  <a:lnTo>
                    <a:pt x="91" y="269"/>
                  </a:lnTo>
                  <a:lnTo>
                    <a:pt x="91" y="271"/>
                  </a:lnTo>
                  <a:lnTo>
                    <a:pt x="91" y="272"/>
                  </a:lnTo>
                  <a:lnTo>
                    <a:pt x="91" y="273"/>
                  </a:lnTo>
                  <a:lnTo>
                    <a:pt x="93" y="275"/>
                  </a:lnTo>
                  <a:lnTo>
                    <a:pt x="93" y="276"/>
                  </a:lnTo>
                  <a:lnTo>
                    <a:pt x="93" y="277"/>
                  </a:lnTo>
                  <a:lnTo>
                    <a:pt x="93" y="279"/>
                  </a:lnTo>
                  <a:lnTo>
                    <a:pt x="93" y="280"/>
                  </a:lnTo>
                  <a:lnTo>
                    <a:pt x="93" y="281"/>
                  </a:lnTo>
                  <a:lnTo>
                    <a:pt x="94" y="281"/>
                  </a:lnTo>
                  <a:lnTo>
                    <a:pt x="94" y="283"/>
                  </a:lnTo>
                  <a:lnTo>
                    <a:pt x="94" y="284"/>
                  </a:lnTo>
                  <a:lnTo>
                    <a:pt x="94" y="285"/>
                  </a:lnTo>
                  <a:lnTo>
                    <a:pt x="94" y="287"/>
                  </a:lnTo>
                  <a:lnTo>
                    <a:pt x="94" y="288"/>
                  </a:lnTo>
                  <a:lnTo>
                    <a:pt x="94" y="289"/>
                  </a:lnTo>
                  <a:lnTo>
                    <a:pt x="94" y="291"/>
                  </a:lnTo>
                  <a:lnTo>
                    <a:pt x="94" y="292"/>
                  </a:lnTo>
                  <a:lnTo>
                    <a:pt x="94" y="293"/>
                  </a:lnTo>
                  <a:lnTo>
                    <a:pt x="94" y="295"/>
                  </a:lnTo>
                  <a:lnTo>
                    <a:pt x="94" y="296"/>
                  </a:lnTo>
                  <a:lnTo>
                    <a:pt x="94" y="297"/>
                  </a:lnTo>
                  <a:lnTo>
                    <a:pt x="94" y="298"/>
                  </a:lnTo>
                  <a:lnTo>
                    <a:pt x="94" y="300"/>
                  </a:lnTo>
                  <a:lnTo>
                    <a:pt x="94" y="301"/>
                  </a:lnTo>
                  <a:lnTo>
                    <a:pt x="94" y="302"/>
                  </a:lnTo>
                  <a:lnTo>
                    <a:pt x="94" y="304"/>
                  </a:lnTo>
                  <a:lnTo>
                    <a:pt x="94" y="306"/>
                  </a:lnTo>
                  <a:lnTo>
                    <a:pt x="94" y="308"/>
                  </a:lnTo>
                  <a:lnTo>
                    <a:pt x="94" y="310"/>
                  </a:lnTo>
                  <a:lnTo>
                    <a:pt x="94" y="312"/>
                  </a:lnTo>
                  <a:lnTo>
                    <a:pt x="94" y="314"/>
                  </a:lnTo>
                  <a:lnTo>
                    <a:pt x="93" y="317"/>
                  </a:lnTo>
                </a:path>
              </a:pathLst>
            </a:custGeom>
            <a:noFill/>
            <a:ln w="20701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45" name="Freeform 9">
              <a:extLst>
                <a:ext uri="{FF2B5EF4-FFF2-40B4-BE49-F238E27FC236}">
                  <a16:creationId xmlns:a16="http://schemas.microsoft.com/office/drawing/2014/main" id="{DDCD275B-D201-0F42-AF2A-4E7BF5B2D1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1263" y="3684588"/>
              <a:ext cx="73025" cy="252412"/>
            </a:xfrm>
            <a:custGeom>
              <a:avLst/>
              <a:gdLst>
                <a:gd name="T0" fmla="*/ 2147483646 w 94"/>
                <a:gd name="T1" fmla="*/ 2147483646 h 316"/>
                <a:gd name="T2" fmla="*/ 2147483646 w 94"/>
                <a:gd name="T3" fmla="*/ 2147483646 h 316"/>
                <a:gd name="T4" fmla="*/ 2147483646 w 94"/>
                <a:gd name="T5" fmla="*/ 2147483646 h 316"/>
                <a:gd name="T6" fmla="*/ 2147483646 w 94"/>
                <a:gd name="T7" fmla="*/ 2147483646 h 316"/>
                <a:gd name="T8" fmla="*/ 2147483646 w 94"/>
                <a:gd name="T9" fmla="*/ 2147483646 h 316"/>
                <a:gd name="T10" fmla="*/ 2147483646 w 94"/>
                <a:gd name="T11" fmla="*/ 2147483646 h 316"/>
                <a:gd name="T12" fmla="*/ 2147483646 w 94"/>
                <a:gd name="T13" fmla="*/ 2147483646 h 316"/>
                <a:gd name="T14" fmla="*/ 2147483646 w 94"/>
                <a:gd name="T15" fmla="*/ 2147483646 h 316"/>
                <a:gd name="T16" fmla="*/ 2147483646 w 94"/>
                <a:gd name="T17" fmla="*/ 2147483646 h 316"/>
                <a:gd name="T18" fmla="*/ 2147483646 w 94"/>
                <a:gd name="T19" fmla="*/ 2147483646 h 316"/>
                <a:gd name="T20" fmla="*/ 2147483646 w 94"/>
                <a:gd name="T21" fmla="*/ 2147483646 h 316"/>
                <a:gd name="T22" fmla="*/ 2147483646 w 94"/>
                <a:gd name="T23" fmla="*/ 2147483646 h 316"/>
                <a:gd name="T24" fmla="*/ 2147483646 w 94"/>
                <a:gd name="T25" fmla="*/ 2147483646 h 316"/>
                <a:gd name="T26" fmla="*/ 2147483646 w 94"/>
                <a:gd name="T27" fmla="*/ 2147483646 h 316"/>
                <a:gd name="T28" fmla="*/ 2147483646 w 94"/>
                <a:gd name="T29" fmla="*/ 2147483646 h 316"/>
                <a:gd name="T30" fmla="*/ 2147483646 w 94"/>
                <a:gd name="T31" fmla="*/ 2147483646 h 316"/>
                <a:gd name="T32" fmla="*/ 2147483646 w 94"/>
                <a:gd name="T33" fmla="*/ 2147483646 h 316"/>
                <a:gd name="T34" fmla="*/ 2147483646 w 94"/>
                <a:gd name="T35" fmla="*/ 2147483646 h 316"/>
                <a:gd name="T36" fmla="*/ 2147483646 w 94"/>
                <a:gd name="T37" fmla="*/ 2147483646 h 316"/>
                <a:gd name="T38" fmla="*/ 2147483646 w 94"/>
                <a:gd name="T39" fmla="*/ 2147483646 h 316"/>
                <a:gd name="T40" fmla="*/ 2147483646 w 94"/>
                <a:gd name="T41" fmla="*/ 2147483646 h 316"/>
                <a:gd name="T42" fmla="*/ 2147483646 w 94"/>
                <a:gd name="T43" fmla="*/ 2147483646 h 316"/>
                <a:gd name="T44" fmla="*/ 2147483646 w 94"/>
                <a:gd name="T45" fmla="*/ 2147483646 h 316"/>
                <a:gd name="T46" fmla="*/ 2147483646 w 94"/>
                <a:gd name="T47" fmla="*/ 2147483646 h 316"/>
                <a:gd name="T48" fmla="*/ 2147483646 w 94"/>
                <a:gd name="T49" fmla="*/ 2147483646 h 316"/>
                <a:gd name="T50" fmla="*/ 2147483646 w 94"/>
                <a:gd name="T51" fmla="*/ 2147483646 h 316"/>
                <a:gd name="T52" fmla="*/ 2147483646 w 94"/>
                <a:gd name="T53" fmla="*/ 2147483646 h 316"/>
                <a:gd name="T54" fmla="*/ 2147483646 w 94"/>
                <a:gd name="T55" fmla="*/ 2147483646 h 316"/>
                <a:gd name="T56" fmla="*/ 2147483646 w 94"/>
                <a:gd name="T57" fmla="*/ 2147483646 h 316"/>
                <a:gd name="T58" fmla="*/ 2147483646 w 94"/>
                <a:gd name="T59" fmla="*/ 2147483646 h 316"/>
                <a:gd name="T60" fmla="*/ 2147483646 w 94"/>
                <a:gd name="T61" fmla="*/ 2147483646 h 316"/>
                <a:gd name="T62" fmla="*/ 2147483646 w 94"/>
                <a:gd name="T63" fmla="*/ 2147483646 h 316"/>
                <a:gd name="T64" fmla="*/ 2147483646 w 94"/>
                <a:gd name="T65" fmla="*/ 2147483646 h 316"/>
                <a:gd name="T66" fmla="*/ 2147483646 w 94"/>
                <a:gd name="T67" fmla="*/ 2147483646 h 316"/>
                <a:gd name="T68" fmla="*/ 2147483646 w 94"/>
                <a:gd name="T69" fmla="*/ 2147483646 h 316"/>
                <a:gd name="T70" fmla="*/ 2147483646 w 94"/>
                <a:gd name="T71" fmla="*/ 2147483646 h 316"/>
                <a:gd name="T72" fmla="*/ 2147483646 w 94"/>
                <a:gd name="T73" fmla="*/ 2147483646 h 316"/>
                <a:gd name="T74" fmla="*/ 2147483646 w 94"/>
                <a:gd name="T75" fmla="*/ 2147483646 h 316"/>
                <a:gd name="T76" fmla="*/ 2147483646 w 94"/>
                <a:gd name="T77" fmla="*/ 2147483646 h 316"/>
                <a:gd name="T78" fmla="*/ 2147483646 w 94"/>
                <a:gd name="T79" fmla="*/ 2147483646 h 316"/>
                <a:gd name="T80" fmla="*/ 2147483646 w 94"/>
                <a:gd name="T81" fmla="*/ 2147483646 h 316"/>
                <a:gd name="T82" fmla="*/ 2147483646 w 94"/>
                <a:gd name="T83" fmla="*/ 2147483646 h 316"/>
                <a:gd name="T84" fmla="*/ 2147483646 w 94"/>
                <a:gd name="T85" fmla="*/ 2147483646 h 316"/>
                <a:gd name="T86" fmla="*/ 2147483646 w 94"/>
                <a:gd name="T87" fmla="*/ 2147483646 h 316"/>
                <a:gd name="T88" fmla="*/ 2147483646 w 94"/>
                <a:gd name="T89" fmla="*/ 2147483646 h 316"/>
                <a:gd name="T90" fmla="*/ 2147483646 w 94"/>
                <a:gd name="T91" fmla="*/ 2147483646 h 316"/>
                <a:gd name="T92" fmla="*/ 2147483646 w 94"/>
                <a:gd name="T93" fmla="*/ 2147483646 h 316"/>
                <a:gd name="T94" fmla="*/ 2147483646 w 94"/>
                <a:gd name="T95" fmla="*/ 2147483646 h 316"/>
                <a:gd name="T96" fmla="*/ 2147483646 w 94"/>
                <a:gd name="T97" fmla="*/ 2147483646 h 316"/>
                <a:gd name="T98" fmla="*/ 2147483646 w 94"/>
                <a:gd name="T99" fmla="*/ 2147483646 h 316"/>
                <a:gd name="T100" fmla="*/ 2147483646 w 94"/>
                <a:gd name="T101" fmla="*/ 2147483646 h 316"/>
                <a:gd name="T102" fmla="*/ 2147483646 w 94"/>
                <a:gd name="T103" fmla="*/ 2147483646 h 316"/>
                <a:gd name="T104" fmla="*/ 2147483646 w 94"/>
                <a:gd name="T105" fmla="*/ 2147483646 h 316"/>
                <a:gd name="T106" fmla="*/ 2147483646 w 94"/>
                <a:gd name="T107" fmla="*/ 2147483646 h 316"/>
                <a:gd name="T108" fmla="*/ 2147483646 w 94"/>
                <a:gd name="T109" fmla="*/ 2147483646 h 316"/>
                <a:gd name="T110" fmla="*/ 2147483646 w 94"/>
                <a:gd name="T111" fmla="*/ 2147483646 h 316"/>
                <a:gd name="T112" fmla="*/ 2147483646 w 94"/>
                <a:gd name="T113" fmla="*/ 2147483646 h 31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94" h="316">
                  <a:moveTo>
                    <a:pt x="0" y="316"/>
                  </a:moveTo>
                  <a:lnTo>
                    <a:pt x="3" y="312"/>
                  </a:lnTo>
                  <a:lnTo>
                    <a:pt x="4" y="310"/>
                  </a:lnTo>
                  <a:lnTo>
                    <a:pt x="7" y="306"/>
                  </a:lnTo>
                  <a:lnTo>
                    <a:pt x="8" y="303"/>
                  </a:lnTo>
                  <a:lnTo>
                    <a:pt x="9" y="300"/>
                  </a:lnTo>
                  <a:lnTo>
                    <a:pt x="11" y="298"/>
                  </a:lnTo>
                  <a:lnTo>
                    <a:pt x="12" y="295"/>
                  </a:lnTo>
                  <a:lnTo>
                    <a:pt x="13" y="294"/>
                  </a:lnTo>
                  <a:lnTo>
                    <a:pt x="15" y="291"/>
                  </a:lnTo>
                  <a:lnTo>
                    <a:pt x="16" y="290"/>
                  </a:lnTo>
                  <a:lnTo>
                    <a:pt x="16" y="287"/>
                  </a:lnTo>
                  <a:lnTo>
                    <a:pt x="17" y="286"/>
                  </a:lnTo>
                  <a:lnTo>
                    <a:pt x="19" y="285"/>
                  </a:lnTo>
                  <a:lnTo>
                    <a:pt x="19" y="283"/>
                  </a:lnTo>
                  <a:lnTo>
                    <a:pt x="20" y="282"/>
                  </a:lnTo>
                  <a:lnTo>
                    <a:pt x="20" y="281"/>
                  </a:lnTo>
                  <a:lnTo>
                    <a:pt x="21" y="279"/>
                  </a:lnTo>
                  <a:lnTo>
                    <a:pt x="21" y="278"/>
                  </a:lnTo>
                  <a:lnTo>
                    <a:pt x="23" y="277"/>
                  </a:lnTo>
                  <a:lnTo>
                    <a:pt x="23" y="275"/>
                  </a:lnTo>
                  <a:lnTo>
                    <a:pt x="24" y="274"/>
                  </a:lnTo>
                  <a:lnTo>
                    <a:pt x="24" y="273"/>
                  </a:lnTo>
                  <a:lnTo>
                    <a:pt x="25" y="271"/>
                  </a:lnTo>
                  <a:lnTo>
                    <a:pt x="25" y="270"/>
                  </a:lnTo>
                  <a:lnTo>
                    <a:pt x="25" y="269"/>
                  </a:lnTo>
                  <a:lnTo>
                    <a:pt x="27" y="267"/>
                  </a:lnTo>
                  <a:lnTo>
                    <a:pt x="27" y="266"/>
                  </a:lnTo>
                  <a:lnTo>
                    <a:pt x="28" y="265"/>
                  </a:lnTo>
                  <a:lnTo>
                    <a:pt x="28" y="263"/>
                  </a:lnTo>
                  <a:lnTo>
                    <a:pt x="29" y="261"/>
                  </a:lnTo>
                  <a:lnTo>
                    <a:pt x="29" y="259"/>
                  </a:lnTo>
                  <a:lnTo>
                    <a:pt x="30" y="258"/>
                  </a:lnTo>
                  <a:lnTo>
                    <a:pt x="30" y="255"/>
                  </a:lnTo>
                  <a:lnTo>
                    <a:pt x="32" y="254"/>
                  </a:lnTo>
                  <a:lnTo>
                    <a:pt x="33" y="253"/>
                  </a:lnTo>
                  <a:lnTo>
                    <a:pt x="33" y="251"/>
                  </a:lnTo>
                  <a:lnTo>
                    <a:pt x="33" y="250"/>
                  </a:lnTo>
                  <a:lnTo>
                    <a:pt x="34" y="249"/>
                  </a:lnTo>
                  <a:lnTo>
                    <a:pt x="34" y="247"/>
                  </a:lnTo>
                  <a:lnTo>
                    <a:pt x="36" y="246"/>
                  </a:lnTo>
                  <a:lnTo>
                    <a:pt x="36" y="245"/>
                  </a:lnTo>
                  <a:lnTo>
                    <a:pt x="36" y="243"/>
                  </a:lnTo>
                  <a:lnTo>
                    <a:pt x="37" y="242"/>
                  </a:lnTo>
                  <a:lnTo>
                    <a:pt x="37" y="241"/>
                  </a:lnTo>
                  <a:lnTo>
                    <a:pt x="38" y="239"/>
                  </a:lnTo>
                  <a:lnTo>
                    <a:pt x="38" y="238"/>
                  </a:lnTo>
                  <a:lnTo>
                    <a:pt x="38" y="237"/>
                  </a:lnTo>
                  <a:lnTo>
                    <a:pt x="40" y="237"/>
                  </a:lnTo>
                  <a:lnTo>
                    <a:pt x="40" y="235"/>
                  </a:lnTo>
                  <a:lnTo>
                    <a:pt x="40" y="234"/>
                  </a:lnTo>
                  <a:lnTo>
                    <a:pt x="41" y="233"/>
                  </a:lnTo>
                  <a:lnTo>
                    <a:pt x="41" y="232"/>
                  </a:lnTo>
                  <a:lnTo>
                    <a:pt x="41" y="230"/>
                  </a:lnTo>
                  <a:lnTo>
                    <a:pt x="42" y="229"/>
                  </a:lnTo>
                  <a:lnTo>
                    <a:pt x="42" y="228"/>
                  </a:lnTo>
                  <a:lnTo>
                    <a:pt x="42" y="226"/>
                  </a:lnTo>
                  <a:lnTo>
                    <a:pt x="44" y="225"/>
                  </a:lnTo>
                  <a:lnTo>
                    <a:pt x="44" y="224"/>
                  </a:lnTo>
                  <a:lnTo>
                    <a:pt x="45" y="222"/>
                  </a:lnTo>
                  <a:lnTo>
                    <a:pt x="45" y="220"/>
                  </a:lnTo>
                  <a:lnTo>
                    <a:pt x="46" y="218"/>
                  </a:lnTo>
                  <a:lnTo>
                    <a:pt x="46" y="216"/>
                  </a:lnTo>
                  <a:lnTo>
                    <a:pt x="48" y="214"/>
                  </a:lnTo>
                  <a:lnTo>
                    <a:pt x="49" y="212"/>
                  </a:lnTo>
                  <a:lnTo>
                    <a:pt x="49" y="210"/>
                  </a:lnTo>
                  <a:lnTo>
                    <a:pt x="50" y="208"/>
                  </a:lnTo>
                  <a:lnTo>
                    <a:pt x="50" y="206"/>
                  </a:lnTo>
                  <a:lnTo>
                    <a:pt x="52" y="204"/>
                  </a:lnTo>
                  <a:lnTo>
                    <a:pt x="52" y="202"/>
                  </a:lnTo>
                  <a:lnTo>
                    <a:pt x="53" y="201"/>
                  </a:lnTo>
                  <a:lnTo>
                    <a:pt x="53" y="200"/>
                  </a:lnTo>
                  <a:lnTo>
                    <a:pt x="53" y="198"/>
                  </a:lnTo>
                  <a:lnTo>
                    <a:pt x="54" y="197"/>
                  </a:lnTo>
                  <a:lnTo>
                    <a:pt x="54" y="196"/>
                  </a:lnTo>
                  <a:lnTo>
                    <a:pt x="56" y="194"/>
                  </a:lnTo>
                  <a:lnTo>
                    <a:pt x="56" y="193"/>
                  </a:lnTo>
                  <a:lnTo>
                    <a:pt x="56" y="192"/>
                  </a:lnTo>
                  <a:lnTo>
                    <a:pt x="56" y="190"/>
                  </a:lnTo>
                  <a:lnTo>
                    <a:pt x="57" y="190"/>
                  </a:lnTo>
                  <a:lnTo>
                    <a:pt x="57" y="189"/>
                  </a:lnTo>
                  <a:lnTo>
                    <a:pt x="57" y="188"/>
                  </a:lnTo>
                  <a:lnTo>
                    <a:pt x="58" y="186"/>
                  </a:lnTo>
                  <a:lnTo>
                    <a:pt x="58" y="185"/>
                  </a:lnTo>
                  <a:lnTo>
                    <a:pt x="58" y="184"/>
                  </a:lnTo>
                  <a:lnTo>
                    <a:pt x="60" y="183"/>
                  </a:lnTo>
                  <a:lnTo>
                    <a:pt x="60" y="181"/>
                  </a:lnTo>
                  <a:lnTo>
                    <a:pt x="60" y="180"/>
                  </a:lnTo>
                  <a:lnTo>
                    <a:pt x="60" y="179"/>
                  </a:lnTo>
                  <a:lnTo>
                    <a:pt x="61" y="177"/>
                  </a:lnTo>
                  <a:lnTo>
                    <a:pt x="61" y="176"/>
                  </a:lnTo>
                  <a:lnTo>
                    <a:pt x="62" y="173"/>
                  </a:lnTo>
                  <a:lnTo>
                    <a:pt x="62" y="172"/>
                  </a:lnTo>
                  <a:lnTo>
                    <a:pt x="64" y="171"/>
                  </a:lnTo>
                  <a:lnTo>
                    <a:pt x="64" y="168"/>
                  </a:lnTo>
                  <a:lnTo>
                    <a:pt x="64" y="165"/>
                  </a:lnTo>
                  <a:lnTo>
                    <a:pt x="65" y="164"/>
                  </a:lnTo>
                  <a:lnTo>
                    <a:pt x="66" y="161"/>
                  </a:lnTo>
                  <a:lnTo>
                    <a:pt x="66" y="160"/>
                  </a:lnTo>
                  <a:lnTo>
                    <a:pt x="66" y="157"/>
                  </a:lnTo>
                  <a:lnTo>
                    <a:pt x="68" y="156"/>
                  </a:lnTo>
                  <a:lnTo>
                    <a:pt x="68" y="155"/>
                  </a:lnTo>
                  <a:lnTo>
                    <a:pt x="69" y="153"/>
                  </a:lnTo>
                  <a:lnTo>
                    <a:pt x="69" y="152"/>
                  </a:lnTo>
                  <a:lnTo>
                    <a:pt x="69" y="151"/>
                  </a:lnTo>
                  <a:lnTo>
                    <a:pt x="70" y="149"/>
                  </a:lnTo>
                  <a:lnTo>
                    <a:pt x="70" y="148"/>
                  </a:lnTo>
                  <a:lnTo>
                    <a:pt x="70" y="147"/>
                  </a:lnTo>
                  <a:lnTo>
                    <a:pt x="70" y="145"/>
                  </a:lnTo>
                  <a:lnTo>
                    <a:pt x="72" y="144"/>
                  </a:lnTo>
                  <a:lnTo>
                    <a:pt x="72" y="143"/>
                  </a:lnTo>
                  <a:lnTo>
                    <a:pt x="72" y="141"/>
                  </a:lnTo>
                  <a:lnTo>
                    <a:pt x="73" y="141"/>
                  </a:lnTo>
                  <a:lnTo>
                    <a:pt x="73" y="140"/>
                  </a:lnTo>
                  <a:lnTo>
                    <a:pt x="73" y="139"/>
                  </a:lnTo>
                  <a:lnTo>
                    <a:pt x="73" y="137"/>
                  </a:lnTo>
                  <a:lnTo>
                    <a:pt x="74" y="136"/>
                  </a:lnTo>
                  <a:lnTo>
                    <a:pt x="74" y="135"/>
                  </a:lnTo>
                  <a:lnTo>
                    <a:pt x="74" y="133"/>
                  </a:lnTo>
                  <a:lnTo>
                    <a:pt x="76" y="132"/>
                  </a:lnTo>
                  <a:lnTo>
                    <a:pt x="76" y="131"/>
                  </a:lnTo>
                  <a:lnTo>
                    <a:pt x="76" y="130"/>
                  </a:lnTo>
                  <a:lnTo>
                    <a:pt x="77" y="128"/>
                  </a:lnTo>
                  <a:lnTo>
                    <a:pt x="77" y="126"/>
                  </a:lnTo>
                  <a:lnTo>
                    <a:pt x="77" y="124"/>
                  </a:lnTo>
                  <a:lnTo>
                    <a:pt x="78" y="122"/>
                  </a:lnTo>
                  <a:lnTo>
                    <a:pt x="78" y="120"/>
                  </a:lnTo>
                  <a:lnTo>
                    <a:pt x="79" y="118"/>
                  </a:lnTo>
                  <a:lnTo>
                    <a:pt x="79" y="116"/>
                  </a:lnTo>
                  <a:lnTo>
                    <a:pt x="81" y="114"/>
                  </a:lnTo>
                  <a:lnTo>
                    <a:pt x="81" y="112"/>
                  </a:lnTo>
                  <a:lnTo>
                    <a:pt x="82" y="110"/>
                  </a:lnTo>
                  <a:lnTo>
                    <a:pt x="82" y="108"/>
                  </a:lnTo>
                  <a:lnTo>
                    <a:pt x="82" y="107"/>
                  </a:lnTo>
                  <a:lnTo>
                    <a:pt x="83" y="106"/>
                  </a:lnTo>
                  <a:lnTo>
                    <a:pt x="83" y="104"/>
                  </a:lnTo>
                  <a:lnTo>
                    <a:pt x="83" y="103"/>
                  </a:lnTo>
                  <a:lnTo>
                    <a:pt x="85" y="102"/>
                  </a:lnTo>
                  <a:lnTo>
                    <a:pt x="85" y="100"/>
                  </a:lnTo>
                  <a:lnTo>
                    <a:pt x="85" y="99"/>
                  </a:lnTo>
                  <a:lnTo>
                    <a:pt x="85" y="98"/>
                  </a:lnTo>
                  <a:lnTo>
                    <a:pt x="86" y="96"/>
                  </a:lnTo>
                  <a:lnTo>
                    <a:pt x="86" y="95"/>
                  </a:lnTo>
                  <a:lnTo>
                    <a:pt x="86" y="94"/>
                  </a:lnTo>
                  <a:lnTo>
                    <a:pt x="86" y="92"/>
                  </a:lnTo>
                  <a:lnTo>
                    <a:pt x="86" y="91"/>
                  </a:lnTo>
                  <a:lnTo>
                    <a:pt x="86" y="90"/>
                  </a:lnTo>
                  <a:lnTo>
                    <a:pt x="87" y="90"/>
                  </a:lnTo>
                  <a:lnTo>
                    <a:pt x="87" y="88"/>
                  </a:lnTo>
                  <a:lnTo>
                    <a:pt x="87" y="87"/>
                  </a:lnTo>
                  <a:lnTo>
                    <a:pt x="87" y="86"/>
                  </a:lnTo>
                  <a:lnTo>
                    <a:pt x="87" y="84"/>
                  </a:lnTo>
                  <a:lnTo>
                    <a:pt x="87" y="83"/>
                  </a:lnTo>
                  <a:lnTo>
                    <a:pt x="87" y="82"/>
                  </a:lnTo>
                  <a:lnTo>
                    <a:pt x="87" y="81"/>
                  </a:lnTo>
                  <a:lnTo>
                    <a:pt x="87" y="78"/>
                  </a:lnTo>
                  <a:lnTo>
                    <a:pt x="87" y="77"/>
                  </a:lnTo>
                  <a:lnTo>
                    <a:pt x="89" y="75"/>
                  </a:lnTo>
                  <a:lnTo>
                    <a:pt x="89" y="73"/>
                  </a:lnTo>
                  <a:lnTo>
                    <a:pt x="89" y="71"/>
                  </a:lnTo>
                  <a:lnTo>
                    <a:pt x="89" y="70"/>
                  </a:lnTo>
                  <a:lnTo>
                    <a:pt x="89" y="67"/>
                  </a:lnTo>
                  <a:lnTo>
                    <a:pt x="89" y="66"/>
                  </a:lnTo>
                  <a:lnTo>
                    <a:pt x="89" y="65"/>
                  </a:lnTo>
                  <a:lnTo>
                    <a:pt x="89" y="63"/>
                  </a:lnTo>
                  <a:lnTo>
                    <a:pt x="89" y="62"/>
                  </a:lnTo>
                  <a:lnTo>
                    <a:pt x="89" y="61"/>
                  </a:lnTo>
                  <a:lnTo>
                    <a:pt x="89" y="59"/>
                  </a:lnTo>
                  <a:lnTo>
                    <a:pt x="90" y="59"/>
                  </a:lnTo>
                  <a:lnTo>
                    <a:pt x="90" y="58"/>
                  </a:lnTo>
                  <a:lnTo>
                    <a:pt x="90" y="57"/>
                  </a:lnTo>
                  <a:lnTo>
                    <a:pt x="90" y="55"/>
                  </a:lnTo>
                  <a:lnTo>
                    <a:pt x="90" y="54"/>
                  </a:lnTo>
                  <a:lnTo>
                    <a:pt x="90" y="53"/>
                  </a:lnTo>
                  <a:lnTo>
                    <a:pt x="90" y="51"/>
                  </a:lnTo>
                  <a:lnTo>
                    <a:pt x="90" y="50"/>
                  </a:lnTo>
                  <a:lnTo>
                    <a:pt x="91" y="49"/>
                  </a:lnTo>
                  <a:lnTo>
                    <a:pt x="91" y="47"/>
                  </a:lnTo>
                  <a:lnTo>
                    <a:pt x="91" y="46"/>
                  </a:lnTo>
                  <a:lnTo>
                    <a:pt x="91" y="45"/>
                  </a:lnTo>
                  <a:lnTo>
                    <a:pt x="91" y="43"/>
                  </a:lnTo>
                  <a:lnTo>
                    <a:pt x="93" y="42"/>
                  </a:lnTo>
                  <a:lnTo>
                    <a:pt x="93" y="41"/>
                  </a:lnTo>
                  <a:lnTo>
                    <a:pt x="93" y="39"/>
                  </a:lnTo>
                  <a:lnTo>
                    <a:pt x="93" y="38"/>
                  </a:lnTo>
                  <a:lnTo>
                    <a:pt x="93" y="37"/>
                  </a:lnTo>
                  <a:lnTo>
                    <a:pt x="93" y="35"/>
                  </a:lnTo>
                  <a:lnTo>
                    <a:pt x="94" y="35"/>
                  </a:lnTo>
                  <a:lnTo>
                    <a:pt x="94" y="34"/>
                  </a:lnTo>
                  <a:lnTo>
                    <a:pt x="94" y="33"/>
                  </a:lnTo>
                  <a:lnTo>
                    <a:pt x="94" y="31"/>
                  </a:lnTo>
                  <a:lnTo>
                    <a:pt x="94" y="30"/>
                  </a:lnTo>
                  <a:lnTo>
                    <a:pt x="94" y="29"/>
                  </a:lnTo>
                  <a:lnTo>
                    <a:pt x="94" y="28"/>
                  </a:lnTo>
                  <a:lnTo>
                    <a:pt x="94" y="26"/>
                  </a:lnTo>
                  <a:lnTo>
                    <a:pt x="94" y="25"/>
                  </a:lnTo>
                  <a:lnTo>
                    <a:pt x="94" y="24"/>
                  </a:lnTo>
                  <a:lnTo>
                    <a:pt x="94" y="22"/>
                  </a:lnTo>
                  <a:lnTo>
                    <a:pt x="94" y="21"/>
                  </a:lnTo>
                  <a:lnTo>
                    <a:pt x="94" y="20"/>
                  </a:lnTo>
                  <a:lnTo>
                    <a:pt x="94" y="17"/>
                  </a:lnTo>
                  <a:lnTo>
                    <a:pt x="94" y="16"/>
                  </a:lnTo>
                  <a:lnTo>
                    <a:pt x="94" y="14"/>
                  </a:lnTo>
                  <a:lnTo>
                    <a:pt x="94" y="13"/>
                  </a:lnTo>
                  <a:lnTo>
                    <a:pt x="94" y="10"/>
                  </a:lnTo>
                  <a:lnTo>
                    <a:pt x="94" y="9"/>
                  </a:lnTo>
                  <a:lnTo>
                    <a:pt x="94" y="6"/>
                  </a:lnTo>
                  <a:lnTo>
                    <a:pt x="94" y="5"/>
                  </a:lnTo>
                  <a:lnTo>
                    <a:pt x="94" y="2"/>
                  </a:lnTo>
                  <a:lnTo>
                    <a:pt x="93" y="0"/>
                  </a:lnTo>
                </a:path>
              </a:pathLst>
            </a:custGeom>
            <a:noFill/>
            <a:ln w="20701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" name="Rectangle 48">
              <a:extLst>
                <a:ext uri="{FF2B5EF4-FFF2-40B4-BE49-F238E27FC236}">
                  <a16:creationId xmlns:a16="http://schemas.microsoft.com/office/drawing/2014/main" id="{2642AF9F-D070-5246-A875-400C43F186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3832" y="3303614"/>
              <a:ext cx="190554" cy="307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  <a:defRPr/>
              </a:pPr>
              <a:r>
                <a:rPr lang="en-US" altLang="en-US" sz="2000" dirty="0">
                  <a:solidFill>
                    <a:srgbClr val="000000"/>
                  </a:solidFill>
                  <a:latin typeface="+mj-lt"/>
                </a:rPr>
                <a:t>1</a:t>
              </a:r>
              <a:r>
                <a:rPr lang="en-US" altLang="en-US" sz="1500" b="0" i="1" dirty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 dirty="0">
                <a:latin typeface="Times" pitchFamily="2" charset="0"/>
              </a:endParaRPr>
            </a:p>
          </p:txBody>
        </p:sp>
        <p:sp>
          <p:nvSpPr>
            <p:cNvPr id="18" name="Rectangle 50">
              <a:extLst>
                <a:ext uri="{FF2B5EF4-FFF2-40B4-BE49-F238E27FC236}">
                  <a16:creationId xmlns:a16="http://schemas.microsoft.com/office/drawing/2014/main" id="{3EFA17A1-66E9-864C-8C95-9EA5D9A88F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6536" y="3696918"/>
              <a:ext cx="190554" cy="307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  <a:defRPr/>
              </a:pPr>
              <a:r>
                <a:rPr lang="en-US" altLang="en-US" sz="2000" dirty="0">
                  <a:solidFill>
                    <a:srgbClr val="000000"/>
                  </a:solidFill>
                  <a:latin typeface="+mj-lt"/>
                </a:rPr>
                <a:t>0</a:t>
              </a:r>
              <a:r>
                <a:rPr lang="en-US" altLang="en-US" sz="1500" b="0" i="1" dirty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 dirty="0">
                <a:latin typeface="Times" pitchFamily="2" charset="0"/>
              </a:endParaRPr>
            </a:p>
          </p:txBody>
        </p:sp>
        <p:sp>
          <p:nvSpPr>
            <p:cNvPr id="20" name="Rectangle 52">
              <a:extLst>
                <a:ext uri="{FF2B5EF4-FFF2-40B4-BE49-F238E27FC236}">
                  <a16:creationId xmlns:a16="http://schemas.microsoft.com/office/drawing/2014/main" id="{73904F03-B372-8E44-AF98-52EA8454A0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9034" y="3530399"/>
              <a:ext cx="142916" cy="307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  <a:defRPr/>
              </a:pPr>
              <a:r>
                <a:rPr lang="en-US" altLang="en-US" sz="2000" dirty="0">
                  <a:solidFill>
                    <a:srgbClr val="000000"/>
                  </a:solidFill>
                  <a:latin typeface="+mj-lt"/>
                </a:rPr>
                <a:t>1</a:t>
              </a:r>
              <a:endParaRPr lang="en-US" altLang="en-US" sz="2000" dirty="0">
                <a:latin typeface="+mj-lt"/>
              </a:endParaRPr>
            </a:p>
          </p:txBody>
        </p:sp>
      </p:grpSp>
      <p:sp>
        <p:nvSpPr>
          <p:cNvPr id="18438" name="TextBox 16">
            <a:extLst>
              <a:ext uri="{FF2B5EF4-FFF2-40B4-BE49-F238E27FC236}">
                <a16:creationId xmlns:a16="http://schemas.microsoft.com/office/drawing/2014/main" id="{F196F0E4-E2C1-5740-B5F1-D6E4734DFF5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42226" y="4275138"/>
            <a:ext cx="2093913" cy="8302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we derived this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circuit last time</a:t>
            </a:r>
          </a:p>
        </p:txBody>
      </p:sp>
    </p:spTree>
  </p:cSld>
  <p:clrMapOvr>
    <a:masterClrMapping/>
  </p:clrMapOvr>
  <p:transition/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7570" name="Rectangle 2">
            <a:extLst>
              <a:ext uri="{FF2B5EF4-FFF2-40B4-BE49-F238E27FC236}">
                <a16:creationId xmlns:a16="http://schemas.microsoft.com/office/drawing/2014/main" id="{53270098-E2C2-2E42-8AD7-DFE6A1FF1A6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898525" y="-11113"/>
            <a:ext cx="9144000" cy="1143001"/>
          </a:xfrm>
        </p:spPr>
        <p:txBody>
          <a:bodyPr/>
          <a:lstStyle/>
          <a:p>
            <a:pPr eaLnBrk="1" hangingPunct="1">
              <a:defRPr/>
            </a:pPr>
            <a:r>
              <a:rPr lang="en-US" dirty="0">
                <a:ea typeface="MS PGothic" panose="020B0600070205080204" pitchFamily="34" charset="-128"/>
              </a:rPr>
              <a:t>2’s Complement Representation</a:t>
            </a:r>
            <a:endParaRPr lang="en-US" dirty="0">
              <a:ea typeface="MS PGothic" panose="020B0600070205080204" pitchFamily="34" charset="-128"/>
              <a:cs typeface="+mj-cs"/>
            </a:endParaRPr>
          </a:p>
        </p:txBody>
      </p:sp>
      <p:grpSp>
        <p:nvGrpSpPr>
          <p:cNvPr id="153602" name="Group 2">
            <a:extLst>
              <a:ext uri="{FF2B5EF4-FFF2-40B4-BE49-F238E27FC236}">
                <a16:creationId xmlns:a16="http://schemas.microsoft.com/office/drawing/2014/main" id="{1AB179B2-1775-544C-B637-AA9492E068DA}"/>
              </a:ext>
            </a:extLst>
          </p:cNvPr>
          <p:cNvGrpSpPr>
            <a:grpSpLocks/>
          </p:cNvGrpSpPr>
          <p:nvPr/>
        </p:nvGrpSpPr>
        <p:grpSpPr bwMode="auto">
          <a:xfrm>
            <a:off x="2590800" y="2738438"/>
            <a:ext cx="5486400" cy="685800"/>
            <a:chOff x="1676400" y="3581400"/>
            <a:chExt cx="5486400" cy="685800"/>
          </a:xfrm>
        </p:grpSpPr>
        <p:sp>
          <p:nvSpPr>
            <p:cNvPr id="153630" name="Rectangle 1">
              <a:extLst>
                <a:ext uri="{FF2B5EF4-FFF2-40B4-BE49-F238E27FC236}">
                  <a16:creationId xmlns:a16="http://schemas.microsoft.com/office/drawing/2014/main" id="{4593B09B-DB37-8840-B943-54074BB200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64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0</a:t>
              </a:r>
            </a:p>
          </p:txBody>
        </p:sp>
        <p:sp>
          <p:nvSpPr>
            <p:cNvPr id="153631" name="Rectangle 5">
              <a:extLst>
                <a:ext uri="{FF2B5EF4-FFF2-40B4-BE49-F238E27FC236}">
                  <a16:creationId xmlns:a16="http://schemas.microsoft.com/office/drawing/2014/main" id="{252934A3-84F7-4440-89AF-D04656992D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22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0</a:t>
              </a:r>
            </a:p>
          </p:txBody>
        </p:sp>
        <p:sp>
          <p:nvSpPr>
            <p:cNvPr id="153632" name="Rectangle 6">
              <a:extLst>
                <a:ext uri="{FF2B5EF4-FFF2-40B4-BE49-F238E27FC236}">
                  <a16:creationId xmlns:a16="http://schemas.microsoft.com/office/drawing/2014/main" id="{41194D09-EFBE-A046-B54D-7EA66D5B41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80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1</a:t>
              </a:r>
            </a:p>
          </p:txBody>
        </p:sp>
        <p:sp>
          <p:nvSpPr>
            <p:cNvPr id="153633" name="Rectangle 7">
              <a:extLst>
                <a:ext uri="{FF2B5EF4-FFF2-40B4-BE49-F238E27FC236}">
                  <a16:creationId xmlns:a16="http://schemas.microsoft.com/office/drawing/2014/main" id="{A826E6B0-ADEE-8742-85F5-F4A0A4C60E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38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0</a:t>
              </a:r>
            </a:p>
          </p:txBody>
        </p:sp>
        <p:sp>
          <p:nvSpPr>
            <p:cNvPr id="153634" name="Rectangle 8">
              <a:extLst>
                <a:ext uri="{FF2B5EF4-FFF2-40B4-BE49-F238E27FC236}">
                  <a16:creationId xmlns:a16="http://schemas.microsoft.com/office/drawing/2014/main" id="{6DEC775A-5E95-9A4C-9CBF-E04CAA3EEA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96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1</a:t>
              </a:r>
            </a:p>
          </p:txBody>
        </p:sp>
        <p:sp>
          <p:nvSpPr>
            <p:cNvPr id="153635" name="Rectangle 9">
              <a:extLst>
                <a:ext uri="{FF2B5EF4-FFF2-40B4-BE49-F238E27FC236}">
                  <a16:creationId xmlns:a16="http://schemas.microsoft.com/office/drawing/2014/main" id="{F16B0192-3259-A143-A90B-F7AAD12E11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1</a:t>
              </a:r>
            </a:p>
          </p:txBody>
        </p:sp>
        <p:sp>
          <p:nvSpPr>
            <p:cNvPr id="153636" name="Rectangle 10">
              <a:extLst>
                <a:ext uri="{FF2B5EF4-FFF2-40B4-BE49-F238E27FC236}">
                  <a16:creationId xmlns:a16="http://schemas.microsoft.com/office/drawing/2014/main" id="{9F186B2A-0757-8947-A6BE-3BC47818EA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912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0</a:t>
              </a:r>
            </a:p>
          </p:txBody>
        </p:sp>
        <p:sp>
          <p:nvSpPr>
            <p:cNvPr id="153637" name="Rectangle 11">
              <a:extLst>
                <a:ext uri="{FF2B5EF4-FFF2-40B4-BE49-F238E27FC236}">
                  <a16:creationId xmlns:a16="http://schemas.microsoft.com/office/drawing/2014/main" id="{79775B73-FF72-2245-B1B6-BC8ADAFCF7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770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0</a:t>
              </a:r>
            </a:p>
          </p:txBody>
        </p:sp>
      </p:grpSp>
      <p:sp>
        <p:nvSpPr>
          <p:cNvPr id="153603" name="TextBox 8">
            <a:extLst>
              <a:ext uri="{FF2B5EF4-FFF2-40B4-BE49-F238E27FC236}">
                <a16:creationId xmlns:a16="http://schemas.microsoft.com/office/drawing/2014/main" id="{F1D01E61-5636-B34F-A83C-3E683978543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59676" y="2281238"/>
            <a:ext cx="4413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153604" name="TextBox 8">
            <a:extLst>
              <a:ext uri="{FF2B5EF4-FFF2-40B4-BE49-F238E27FC236}">
                <a16:creationId xmlns:a16="http://schemas.microsoft.com/office/drawing/2014/main" id="{6D645984-F6CE-6042-9A19-48DAF03FAB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58001" y="2281238"/>
            <a:ext cx="4413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1</a:t>
            </a:r>
          </a:p>
        </p:txBody>
      </p:sp>
      <p:sp>
        <p:nvSpPr>
          <p:cNvPr id="153605" name="TextBox 8">
            <a:extLst>
              <a:ext uri="{FF2B5EF4-FFF2-40B4-BE49-F238E27FC236}">
                <a16:creationId xmlns:a16="http://schemas.microsoft.com/office/drawing/2014/main" id="{EA8E061E-20BB-0448-BC0F-FAAD6A5BB44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88076" y="2281238"/>
            <a:ext cx="4413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2</a:t>
            </a:r>
          </a:p>
        </p:txBody>
      </p:sp>
      <p:sp>
        <p:nvSpPr>
          <p:cNvPr id="153606" name="TextBox 8">
            <a:extLst>
              <a:ext uri="{FF2B5EF4-FFF2-40B4-BE49-F238E27FC236}">
                <a16:creationId xmlns:a16="http://schemas.microsoft.com/office/drawing/2014/main" id="{D43131EE-D4F8-614A-80C6-9B54657CC6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86401" y="2281238"/>
            <a:ext cx="4413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3</a:t>
            </a:r>
          </a:p>
        </p:txBody>
      </p:sp>
      <p:sp>
        <p:nvSpPr>
          <p:cNvPr id="153607" name="TextBox 8">
            <a:extLst>
              <a:ext uri="{FF2B5EF4-FFF2-40B4-BE49-F238E27FC236}">
                <a16:creationId xmlns:a16="http://schemas.microsoft.com/office/drawing/2014/main" id="{AD8D3115-3BB6-2849-BD89-C6BC6BE00A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16476" y="2281238"/>
            <a:ext cx="4413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4</a:t>
            </a:r>
          </a:p>
        </p:txBody>
      </p:sp>
      <p:sp>
        <p:nvSpPr>
          <p:cNvPr id="153608" name="TextBox 8">
            <a:extLst>
              <a:ext uri="{FF2B5EF4-FFF2-40B4-BE49-F238E27FC236}">
                <a16:creationId xmlns:a16="http://schemas.microsoft.com/office/drawing/2014/main" id="{3BC35DFA-FEF3-9E41-957D-0D3EAC548C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14801" y="2281238"/>
            <a:ext cx="4413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5</a:t>
            </a:r>
          </a:p>
        </p:txBody>
      </p:sp>
      <p:sp>
        <p:nvSpPr>
          <p:cNvPr id="153609" name="TextBox 8">
            <a:extLst>
              <a:ext uri="{FF2B5EF4-FFF2-40B4-BE49-F238E27FC236}">
                <a16:creationId xmlns:a16="http://schemas.microsoft.com/office/drawing/2014/main" id="{65688A8E-E624-AB4E-80F8-F2A117DD5B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44876" y="2281238"/>
            <a:ext cx="4413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6</a:t>
            </a:r>
          </a:p>
        </p:txBody>
      </p:sp>
      <p:sp>
        <p:nvSpPr>
          <p:cNvPr id="153610" name="TextBox 8">
            <a:extLst>
              <a:ext uri="{FF2B5EF4-FFF2-40B4-BE49-F238E27FC236}">
                <a16:creationId xmlns:a16="http://schemas.microsoft.com/office/drawing/2014/main" id="{D40BE14A-A4BD-BE4A-9EEB-5FAB30707C0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90801" y="2209801"/>
            <a:ext cx="69691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sign</a:t>
            </a:r>
            <a:endParaRPr lang="en-US" altLang="en-US" b="0" baseline="30000">
              <a:solidFill>
                <a:srgbClr val="FF0000"/>
              </a:solidFill>
              <a:latin typeface="Times" pitchFamily="2" charset="0"/>
            </a:endParaRPr>
          </a:p>
        </p:txBody>
      </p:sp>
      <p:sp>
        <p:nvSpPr>
          <p:cNvPr id="153611" name="TextBox 19">
            <a:extLst>
              <a:ext uri="{FF2B5EF4-FFF2-40B4-BE49-F238E27FC236}">
                <a16:creationId xmlns:a16="http://schemas.microsoft.com/office/drawing/2014/main" id="{6B644446-5D97-D242-AE9B-11B8976084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15400" y="2851151"/>
            <a:ext cx="742950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latin typeface="Times" pitchFamily="2" charset="0"/>
              </a:rPr>
              <a:t>+ 44</a:t>
            </a:r>
          </a:p>
        </p:txBody>
      </p:sp>
      <p:grpSp>
        <p:nvGrpSpPr>
          <p:cNvPr id="153612" name="Group 2">
            <a:extLst>
              <a:ext uri="{FF2B5EF4-FFF2-40B4-BE49-F238E27FC236}">
                <a16:creationId xmlns:a16="http://schemas.microsoft.com/office/drawing/2014/main" id="{AEAC6EE8-9135-584B-9E2F-9925A1279009}"/>
              </a:ext>
            </a:extLst>
          </p:cNvPr>
          <p:cNvGrpSpPr>
            <a:grpSpLocks/>
          </p:cNvGrpSpPr>
          <p:nvPr/>
        </p:nvGrpSpPr>
        <p:grpSpPr bwMode="auto">
          <a:xfrm>
            <a:off x="2590800" y="4724400"/>
            <a:ext cx="5486400" cy="685800"/>
            <a:chOff x="1676400" y="3581400"/>
            <a:chExt cx="5486400" cy="685800"/>
          </a:xfrm>
        </p:grpSpPr>
        <p:sp>
          <p:nvSpPr>
            <p:cNvPr id="153622" name="Rectangle 1">
              <a:extLst>
                <a:ext uri="{FF2B5EF4-FFF2-40B4-BE49-F238E27FC236}">
                  <a16:creationId xmlns:a16="http://schemas.microsoft.com/office/drawing/2014/main" id="{B9465474-A9F0-F744-85BE-43FB768A50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64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1</a:t>
              </a:r>
            </a:p>
          </p:txBody>
        </p:sp>
        <p:sp>
          <p:nvSpPr>
            <p:cNvPr id="153623" name="Rectangle 5">
              <a:extLst>
                <a:ext uri="{FF2B5EF4-FFF2-40B4-BE49-F238E27FC236}">
                  <a16:creationId xmlns:a16="http://schemas.microsoft.com/office/drawing/2014/main" id="{664933DE-7A4A-674B-872D-24B65B82CA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22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1</a:t>
              </a:r>
            </a:p>
          </p:txBody>
        </p:sp>
        <p:sp>
          <p:nvSpPr>
            <p:cNvPr id="153624" name="Rectangle 6">
              <a:extLst>
                <a:ext uri="{FF2B5EF4-FFF2-40B4-BE49-F238E27FC236}">
                  <a16:creationId xmlns:a16="http://schemas.microsoft.com/office/drawing/2014/main" id="{B3059DCC-7377-CE41-9E2E-FBA6C68B55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80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0</a:t>
              </a:r>
            </a:p>
          </p:txBody>
        </p:sp>
        <p:sp>
          <p:nvSpPr>
            <p:cNvPr id="153625" name="Rectangle 7">
              <a:extLst>
                <a:ext uri="{FF2B5EF4-FFF2-40B4-BE49-F238E27FC236}">
                  <a16:creationId xmlns:a16="http://schemas.microsoft.com/office/drawing/2014/main" id="{82FE1049-8CC6-5D4D-AC21-0FA1CCB1C5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38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1</a:t>
              </a:r>
            </a:p>
          </p:txBody>
        </p:sp>
        <p:sp>
          <p:nvSpPr>
            <p:cNvPr id="153626" name="Rectangle 8">
              <a:extLst>
                <a:ext uri="{FF2B5EF4-FFF2-40B4-BE49-F238E27FC236}">
                  <a16:creationId xmlns:a16="http://schemas.microsoft.com/office/drawing/2014/main" id="{CBA31E29-787E-DD46-987F-C31D076E84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96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0</a:t>
              </a:r>
            </a:p>
          </p:txBody>
        </p:sp>
        <p:sp>
          <p:nvSpPr>
            <p:cNvPr id="153627" name="Rectangle 9">
              <a:extLst>
                <a:ext uri="{FF2B5EF4-FFF2-40B4-BE49-F238E27FC236}">
                  <a16:creationId xmlns:a16="http://schemas.microsoft.com/office/drawing/2014/main" id="{F38E9DD4-169B-2C49-B4D0-3694A92E08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1</a:t>
              </a:r>
            </a:p>
          </p:txBody>
        </p:sp>
        <p:sp>
          <p:nvSpPr>
            <p:cNvPr id="153628" name="Rectangle 10">
              <a:extLst>
                <a:ext uri="{FF2B5EF4-FFF2-40B4-BE49-F238E27FC236}">
                  <a16:creationId xmlns:a16="http://schemas.microsoft.com/office/drawing/2014/main" id="{821FFE56-9A74-284B-B427-479209DBB4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912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0</a:t>
              </a:r>
            </a:p>
          </p:txBody>
        </p:sp>
        <p:sp>
          <p:nvSpPr>
            <p:cNvPr id="153629" name="Rectangle 11">
              <a:extLst>
                <a:ext uri="{FF2B5EF4-FFF2-40B4-BE49-F238E27FC236}">
                  <a16:creationId xmlns:a16="http://schemas.microsoft.com/office/drawing/2014/main" id="{802FA59E-98CC-F14F-8BA0-AB536493F4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770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0</a:t>
              </a:r>
            </a:p>
          </p:txBody>
        </p:sp>
      </p:grpSp>
      <p:sp>
        <p:nvSpPr>
          <p:cNvPr id="153613" name="TextBox 8">
            <a:extLst>
              <a:ext uri="{FF2B5EF4-FFF2-40B4-BE49-F238E27FC236}">
                <a16:creationId xmlns:a16="http://schemas.microsoft.com/office/drawing/2014/main" id="{4C8CB2D1-BCDE-0542-92E3-A459DCF0F8B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59676" y="4267201"/>
            <a:ext cx="4413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153614" name="TextBox 8">
            <a:extLst>
              <a:ext uri="{FF2B5EF4-FFF2-40B4-BE49-F238E27FC236}">
                <a16:creationId xmlns:a16="http://schemas.microsoft.com/office/drawing/2014/main" id="{906AED96-61ED-3E44-84D4-7EF9C7E61F8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58001" y="4267201"/>
            <a:ext cx="4413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1</a:t>
            </a:r>
          </a:p>
        </p:txBody>
      </p:sp>
      <p:sp>
        <p:nvSpPr>
          <p:cNvPr id="153615" name="TextBox 8">
            <a:extLst>
              <a:ext uri="{FF2B5EF4-FFF2-40B4-BE49-F238E27FC236}">
                <a16:creationId xmlns:a16="http://schemas.microsoft.com/office/drawing/2014/main" id="{DCD80EB9-4E79-4049-9C12-B5C82DE8569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88076" y="4267201"/>
            <a:ext cx="4413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2</a:t>
            </a:r>
          </a:p>
        </p:txBody>
      </p:sp>
      <p:sp>
        <p:nvSpPr>
          <p:cNvPr id="153616" name="TextBox 8">
            <a:extLst>
              <a:ext uri="{FF2B5EF4-FFF2-40B4-BE49-F238E27FC236}">
                <a16:creationId xmlns:a16="http://schemas.microsoft.com/office/drawing/2014/main" id="{FE705892-DF1C-054A-8793-E05C731951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86401" y="4267201"/>
            <a:ext cx="4413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3</a:t>
            </a:r>
          </a:p>
        </p:txBody>
      </p:sp>
      <p:sp>
        <p:nvSpPr>
          <p:cNvPr id="153617" name="TextBox 8">
            <a:extLst>
              <a:ext uri="{FF2B5EF4-FFF2-40B4-BE49-F238E27FC236}">
                <a16:creationId xmlns:a16="http://schemas.microsoft.com/office/drawing/2014/main" id="{C3863C11-D6AA-3744-BDE7-7FA27C4AAF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16476" y="4267201"/>
            <a:ext cx="4413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4</a:t>
            </a:r>
          </a:p>
        </p:txBody>
      </p:sp>
      <p:sp>
        <p:nvSpPr>
          <p:cNvPr id="153618" name="TextBox 8">
            <a:extLst>
              <a:ext uri="{FF2B5EF4-FFF2-40B4-BE49-F238E27FC236}">
                <a16:creationId xmlns:a16="http://schemas.microsoft.com/office/drawing/2014/main" id="{02FE3996-E08F-BB46-8764-9E7D5CACB12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14801" y="4267201"/>
            <a:ext cx="4413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5</a:t>
            </a:r>
          </a:p>
        </p:txBody>
      </p:sp>
      <p:sp>
        <p:nvSpPr>
          <p:cNvPr id="153619" name="TextBox 8">
            <a:extLst>
              <a:ext uri="{FF2B5EF4-FFF2-40B4-BE49-F238E27FC236}">
                <a16:creationId xmlns:a16="http://schemas.microsoft.com/office/drawing/2014/main" id="{FA1F45CC-06AB-C24F-A92D-8762BD2745C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44876" y="4267201"/>
            <a:ext cx="4413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6</a:t>
            </a:r>
          </a:p>
        </p:txBody>
      </p:sp>
      <p:sp>
        <p:nvSpPr>
          <p:cNvPr id="153620" name="TextBox 8">
            <a:extLst>
              <a:ext uri="{FF2B5EF4-FFF2-40B4-BE49-F238E27FC236}">
                <a16:creationId xmlns:a16="http://schemas.microsoft.com/office/drawing/2014/main" id="{7F8FFB4A-73BF-864F-8403-8B61325C324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90801" y="4195763"/>
            <a:ext cx="69691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sign</a:t>
            </a:r>
            <a:endParaRPr lang="en-US" altLang="en-US" b="0" baseline="30000">
              <a:solidFill>
                <a:srgbClr val="FF0000"/>
              </a:solidFill>
              <a:latin typeface="Times" pitchFamily="2" charset="0"/>
            </a:endParaRPr>
          </a:p>
        </p:txBody>
      </p:sp>
      <p:sp>
        <p:nvSpPr>
          <p:cNvPr id="153621" name="TextBox 19">
            <a:extLst>
              <a:ext uri="{FF2B5EF4-FFF2-40B4-BE49-F238E27FC236}">
                <a16:creationId xmlns:a16="http://schemas.microsoft.com/office/drawing/2014/main" id="{AE470259-05E7-8E4C-8FAD-4835430BFA6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15401" y="4837114"/>
            <a:ext cx="671513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latin typeface="Times" pitchFamily="2" charset="0"/>
              </a:rPr>
              <a:t>- 44</a:t>
            </a:r>
          </a:p>
        </p:txBody>
      </p:sp>
    </p:spTree>
  </p:cSld>
  <p:clrMapOvr>
    <a:masterClrMapping/>
  </p:clrMapOvr>
  <p:transition/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7570" name="Rectangle 2">
            <a:extLst>
              <a:ext uri="{FF2B5EF4-FFF2-40B4-BE49-F238E27FC236}">
                <a16:creationId xmlns:a16="http://schemas.microsoft.com/office/drawing/2014/main" id="{53270098-E2C2-2E42-8AD7-DFE6A1FF1A6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898525" y="-11113"/>
            <a:ext cx="9144000" cy="1143001"/>
          </a:xfrm>
        </p:spPr>
        <p:txBody>
          <a:bodyPr/>
          <a:lstStyle/>
          <a:p>
            <a:pPr eaLnBrk="1" hangingPunct="1">
              <a:defRPr/>
            </a:pPr>
            <a:r>
              <a:rPr lang="en-US" dirty="0">
                <a:ea typeface="MS PGothic" panose="020B0600070205080204" pitchFamily="34" charset="-128"/>
              </a:rPr>
              <a:t>2’s Complement Representation</a:t>
            </a:r>
            <a:endParaRPr lang="en-US" dirty="0">
              <a:ea typeface="MS PGothic" panose="020B0600070205080204" pitchFamily="34" charset="-128"/>
              <a:cs typeface="+mj-cs"/>
            </a:endParaRPr>
          </a:p>
        </p:txBody>
      </p:sp>
      <p:grpSp>
        <p:nvGrpSpPr>
          <p:cNvPr id="154626" name="Group 2">
            <a:extLst>
              <a:ext uri="{FF2B5EF4-FFF2-40B4-BE49-F238E27FC236}">
                <a16:creationId xmlns:a16="http://schemas.microsoft.com/office/drawing/2014/main" id="{43B10D94-D567-CD42-AF61-BED2789CD6D6}"/>
              </a:ext>
            </a:extLst>
          </p:cNvPr>
          <p:cNvGrpSpPr>
            <a:grpSpLocks/>
          </p:cNvGrpSpPr>
          <p:nvPr/>
        </p:nvGrpSpPr>
        <p:grpSpPr bwMode="auto">
          <a:xfrm>
            <a:off x="2590800" y="2738438"/>
            <a:ext cx="5486400" cy="685800"/>
            <a:chOff x="1676400" y="3581400"/>
            <a:chExt cx="5486400" cy="685800"/>
          </a:xfrm>
        </p:grpSpPr>
        <p:sp>
          <p:nvSpPr>
            <p:cNvPr id="154658" name="Rectangle 1">
              <a:extLst>
                <a:ext uri="{FF2B5EF4-FFF2-40B4-BE49-F238E27FC236}">
                  <a16:creationId xmlns:a16="http://schemas.microsoft.com/office/drawing/2014/main" id="{D40E9FA7-C3DE-254F-8B49-B99E833817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64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0</a:t>
              </a:r>
            </a:p>
          </p:txBody>
        </p:sp>
        <p:sp>
          <p:nvSpPr>
            <p:cNvPr id="154659" name="Rectangle 5">
              <a:extLst>
                <a:ext uri="{FF2B5EF4-FFF2-40B4-BE49-F238E27FC236}">
                  <a16:creationId xmlns:a16="http://schemas.microsoft.com/office/drawing/2014/main" id="{15225CEE-0727-EC4F-AD05-45A1681D1C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22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0</a:t>
              </a:r>
            </a:p>
          </p:txBody>
        </p:sp>
        <p:sp>
          <p:nvSpPr>
            <p:cNvPr id="154660" name="Rectangle 6">
              <a:extLst>
                <a:ext uri="{FF2B5EF4-FFF2-40B4-BE49-F238E27FC236}">
                  <a16:creationId xmlns:a16="http://schemas.microsoft.com/office/drawing/2014/main" id="{3B6C2179-3EAA-6B43-AB42-8C8E0852C0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80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1</a:t>
              </a:r>
            </a:p>
          </p:txBody>
        </p:sp>
        <p:sp>
          <p:nvSpPr>
            <p:cNvPr id="154661" name="Rectangle 7">
              <a:extLst>
                <a:ext uri="{FF2B5EF4-FFF2-40B4-BE49-F238E27FC236}">
                  <a16:creationId xmlns:a16="http://schemas.microsoft.com/office/drawing/2014/main" id="{51C68DFF-381F-FE48-81C0-3400E9548B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38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0</a:t>
              </a:r>
            </a:p>
          </p:txBody>
        </p:sp>
        <p:sp>
          <p:nvSpPr>
            <p:cNvPr id="154662" name="Rectangle 8">
              <a:extLst>
                <a:ext uri="{FF2B5EF4-FFF2-40B4-BE49-F238E27FC236}">
                  <a16:creationId xmlns:a16="http://schemas.microsoft.com/office/drawing/2014/main" id="{6E7E6468-1478-CA42-ACB5-207F6C9ECD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96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1</a:t>
              </a:r>
            </a:p>
          </p:txBody>
        </p:sp>
        <p:sp>
          <p:nvSpPr>
            <p:cNvPr id="154663" name="Rectangle 9">
              <a:extLst>
                <a:ext uri="{FF2B5EF4-FFF2-40B4-BE49-F238E27FC236}">
                  <a16:creationId xmlns:a16="http://schemas.microsoft.com/office/drawing/2014/main" id="{CF379B86-C708-BD41-8C22-E090CE9239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1</a:t>
              </a:r>
            </a:p>
          </p:txBody>
        </p:sp>
        <p:sp>
          <p:nvSpPr>
            <p:cNvPr id="154664" name="Rectangle 10">
              <a:extLst>
                <a:ext uri="{FF2B5EF4-FFF2-40B4-BE49-F238E27FC236}">
                  <a16:creationId xmlns:a16="http://schemas.microsoft.com/office/drawing/2014/main" id="{E825DFEC-05AD-404E-AD45-91D3B30EDF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912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0</a:t>
              </a:r>
            </a:p>
          </p:txBody>
        </p:sp>
        <p:sp>
          <p:nvSpPr>
            <p:cNvPr id="154665" name="Rectangle 11">
              <a:extLst>
                <a:ext uri="{FF2B5EF4-FFF2-40B4-BE49-F238E27FC236}">
                  <a16:creationId xmlns:a16="http://schemas.microsoft.com/office/drawing/2014/main" id="{F3E47B59-57EC-924D-835C-01C0EF6674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770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0</a:t>
              </a:r>
            </a:p>
          </p:txBody>
        </p:sp>
      </p:grpSp>
      <p:sp>
        <p:nvSpPr>
          <p:cNvPr id="154627" name="TextBox 8">
            <a:extLst>
              <a:ext uri="{FF2B5EF4-FFF2-40B4-BE49-F238E27FC236}">
                <a16:creationId xmlns:a16="http://schemas.microsoft.com/office/drawing/2014/main" id="{E6A1A0A9-97DC-EA48-8013-DEE371AAC5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59676" y="2281238"/>
            <a:ext cx="4413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154628" name="TextBox 8">
            <a:extLst>
              <a:ext uri="{FF2B5EF4-FFF2-40B4-BE49-F238E27FC236}">
                <a16:creationId xmlns:a16="http://schemas.microsoft.com/office/drawing/2014/main" id="{5491278D-20BA-7F46-8C91-CD9B1548FB0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58001" y="2281238"/>
            <a:ext cx="4413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1</a:t>
            </a:r>
          </a:p>
        </p:txBody>
      </p:sp>
      <p:sp>
        <p:nvSpPr>
          <p:cNvPr id="154629" name="TextBox 8">
            <a:extLst>
              <a:ext uri="{FF2B5EF4-FFF2-40B4-BE49-F238E27FC236}">
                <a16:creationId xmlns:a16="http://schemas.microsoft.com/office/drawing/2014/main" id="{58DAB271-37CA-914B-A122-109A52525E4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88076" y="2281238"/>
            <a:ext cx="4413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2</a:t>
            </a:r>
          </a:p>
        </p:txBody>
      </p:sp>
      <p:sp>
        <p:nvSpPr>
          <p:cNvPr id="154630" name="TextBox 8">
            <a:extLst>
              <a:ext uri="{FF2B5EF4-FFF2-40B4-BE49-F238E27FC236}">
                <a16:creationId xmlns:a16="http://schemas.microsoft.com/office/drawing/2014/main" id="{1A91F100-B2FB-7244-8DEA-3F1660E849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86401" y="2281238"/>
            <a:ext cx="4413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3</a:t>
            </a:r>
          </a:p>
        </p:txBody>
      </p:sp>
      <p:sp>
        <p:nvSpPr>
          <p:cNvPr id="154631" name="TextBox 8">
            <a:extLst>
              <a:ext uri="{FF2B5EF4-FFF2-40B4-BE49-F238E27FC236}">
                <a16:creationId xmlns:a16="http://schemas.microsoft.com/office/drawing/2014/main" id="{334A5C35-CC28-5946-8045-A76526EAE8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16476" y="2281238"/>
            <a:ext cx="4413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4</a:t>
            </a:r>
          </a:p>
        </p:txBody>
      </p:sp>
      <p:sp>
        <p:nvSpPr>
          <p:cNvPr id="154632" name="TextBox 8">
            <a:extLst>
              <a:ext uri="{FF2B5EF4-FFF2-40B4-BE49-F238E27FC236}">
                <a16:creationId xmlns:a16="http://schemas.microsoft.com/office/drawing/2014/main" id="{432076BB-88AF-734A-BD06-D019DF46E4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14801" y="2281238"/>
            <a:ext cx="4413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5</a:t>
            </a:r>
          </a:p>
        </p:txBody>
      </p:sp>
      <p:sp>
        <p:nvSpPr>
          <p:cNvPr id="154633" name="TextBox 8">
            <a:extLst>
              <a:ext uri="{FF2B5EF4-FFF2-40B4-BE49-F238E27FC236}">
                <a16:creationId xmlns:a16="http://schemas.microsoft.com/office/drawing/2014/main" id="{DF6F3A90-6095-FF43-946D-FBA5416EAA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44876" y="2281238"/>
            <a:ext cx="4413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6</a:t>
            </a:r>
          </a:p>
        </p:txBody>
      </p:sp>
      <p:sp>
        <p:nvSpPr>
          <p:cNvPr id="154634" name="TextBox 8">
            <a:extLst>
              <a:ext uri="{FF2B5EF4-FFF2-40B4-BE49-F238E27FC236}">
                <a16:creationId xmlns:a16="http://schemas.microsoft.com/office/drawing/2014/main" id="{D9BB037E-7320-FE41-BD86-D20B9752CD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90801" y="2209801"/>
            <a:ext cx="69691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sign</a:t>
            </a:r>
            <a:endParaRPr lang="en-US" altLang="en-US" b="0" baseline="30000">
              <a:solidFill>
                <a:srgbClr val="FF0000"/>
              </a:solidFill>
              <a:latin typeface="Times" pitchFamily="2" charset="0"/>
            </a:endParaRPr>
          </a:p>
        </p:txBody>
      </p:sp>
      <p:sp>
        <p:nvSpPr>
          <p:cNvPr id="154635" name="TextBox 19">
            <a:extLst>
              <a:ext uri="{FF2B5EF4-FFF2-40B4-BE49-F238E27FC236}">
                <a16:creationId xmlns:a16="http://schemas.microsoft.com/office/drawing/2014/main" id="{F3DFADFD-AA57-D04C-9248-52062764F0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15400" y="2851151"/>
            <a:ext cx="742950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latin typeface="Times" pitchFamily="2" charset="0"/>
              </a:rPr>
              <a:t>+ 44</a:t>
            </a:r>
          </a:p>
        </p:txBody>
      </p:sp>
      <p:grpSp>
        <p:nvGrpSpPr>
          <p:cNvPr id="154636" name="Group 2">
            <a:extLst>
              <a:ext uri="{FF2B5EF4-FFF2-40B4-BE49-F238E27FC236}">
                <a16:creationId xmlns:a16="http://schemas.microsoft.com/office/drawing/2014/main" id="{E3EF2219-585D-2D40-99D5-D5270F332DDB}"/>
              </a:ext>
            </a:extLst>
          </p:cNvPr>
          <p:cNvGrpSpPr>
            <a:grpSpLocks/>
          </p:cNvGrpSpPr>
          <p:nvPr/>
        </p:nvGrpSpPr>
        <p:grpSpPr bwMode="auto">
          <a:xfrm>
            <a:off x="2590800" y="4724400"/>
            <a:ext cx="5486400" cy="685800"/>
            <a:chOff x="1676400" y="3581400"/>
            <a:chExt cx="5486400" cy="685800"/>
          </a:xfrm>
        </p:grpSpPr>
        <p:sp>
          <p:nvSpPr>
            <p:cNvPr id="154650" name="Rectangle 1">
              <a:extLst>
                <a:ext uri="{FF2B5EF4-FFF2-40B4-BE49-F238E27FC236}">
                  <a16:creationId xmlns:a16="http://schemas.microsoft.com/office/drawing/2014/main" id="{10747327-20EB-A641-AC27-03C006FAC6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64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1</a:t>
              </a:r>
            </a:p>
          </p:txBody>
        </p:sp>
        <p:sp>
          <p:nvSpPr>
            <p:cNvPr id="154651" name="Rectangle 5">
              <a:extLst>
                <a:ext uri="{FF2B5EF4-FFF2-40B4-BE49-F238E27FC236}">
                  <a16:creationId xmlns:a16="http://schemas.microsoft.com/office/drawing/2014/main" id="{709E1F1C-409D-AF4E-AE6C-427D50D0C9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22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1</a:t>
              </a:r>
            </a:p>
          </p:txBody>
        </p:sp>
        <p:sp>
          <p:nvSpPr>
            <p:cNvPr id="154652" name="Rectangle 6">
              <a:extLst>
                <a:ext uri="{FF2B5EF4-FFF2-40B4-BE49-F238E27FC236}">
                  <a16:creationId xmlns:a16="http://schemas.microsoft.com/office/drawing/2014/main" id="{6AF4932D-1556-5F4E-8B9C-78A6B9C280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80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0</a:t>
              </a:r>
            </a:p>
          </p:txBody>
        </p:sp>
        <p:sp>
          <p:nvSpPr>
            <p:cNvPr id="154653" name="Rectangle 7">
              <a:extLst>
                <a:ext uri="{FF2B5EF4-FFF2-40B4-BE49-F238E27FC236}">
                  <a16:creationId xmlns:a16="http://schemas.microsoft.com/office/drawing/2014/main" id="{0227F8B6-2C2C-AA4A-9C8C-08F41A2346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38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1</a:t>
              </a:r>
            </a:p>
          </p:txBody>
        </p:sp>
        <p:sp>
          <p:nvSpPr>
            <p:cNvPr id="154654" name="Rectangle 8">
              <a:extLst>
                <a:ext uri="{FF2B5EF4-FFF2-40B4-BE49-F238E27FC236}">
                  <a16:creationId xmlns:a16="http://schemas.microsoft.com/office/drawing/2014/main" id="{2A6A5E5D-3405-7643-AC93-F2503264FD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96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0</a:t>
              </a:r>
            </a:p>
          </p:txBody>
        </p:sp>
        <p:sp>
          <p:nvSpPr>
            <p:cNvPr id="154655" name="Rectangle 9">
              <a:extLst>
                <a:ext uri="{FF2B5EF4-FFF2-40B4-BE49-F238E27FC236}">
                  <a16:creationId xmlns:a16="http://schemas.microsoft.com/office/drawing/2014/main" id="{FC0A9D0F-6804-E84A-AA3E-4C12330DF6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1</a:t>
              </a:r>
            </a:p>
          </p:txBody>
        </p:sp>
        <p:sp>
          <p:nvSpPr>
            <p:cNvPr id="154656" name="Rectangle 10">
              <a:extLst>
                <a:ext uri="{FF2B5EF4-FFF2-40B4-BE49-F238E27FC236}">
                  <a16:creationId xmlns:a16="http://schemas.microsoft.com/office/drawing/2014/main" id="{D99ED3C3-1833-A346-80AE-6E8ACF642D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912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0</a:t>
              </a:r>
            </a:p>
          </p:txBody>
        </p:sp>
        <p:sp>
          <p:nvSpPr>
            <p:cNvPr id="154657" name="Rectangle 11">
              <a:extLst>
                <a:ext uri="{FF2B5EF4-FFF2-40B4-BE49-F238E27FC236}">
                  <a16:creationId xmlns:a16="http://schemas.microsoft.com/office/drawing/2014/main" id="{298FE3B2-CAF0-694A-94F1-17D6377010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770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0</a:t>
              </a:r>
            </a:p>
          </p:txBody>
        </p:sp>
      </p:grpSp>
      <p:sp>
        <p:nvSpPr>
          <p:cNvPr id="154637" name="TextBox 8">
            <a:extLst>
              <a:ext uri="{FF2B5EF4-FFF2-40B4-BE49-F238E27FC236}">
                <a16:creationId xmlns:a16="http://schemas.microsoft.com/office/drawing/2014/main" id="{AF3D9BFA-6838-9840-8599-C7AA5A9E92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59676" y="4267201"/>
            <a:ext cx="4413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154638" name="TextBox 8">
            <a:extLst>
              <a:ext uri="{FF2B5EF4-FFF2-40B4-BE49-F238E27FC236}">
                <a16:creationId xmlns:a16="http://schemas.microsoft.com/office/drawing/2014/main" id="{414B7CC7-675B-7444-A9D3-0D562627457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58001" y="4267201"/>
            <a:ext cx="4413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1</a:t>
            </a:r>
          </a:p>
        </p:txBody>
      </p:sp>
      <p:sp>
        <p:nvSpPr>
          <p:cNvPr id="154639" name="TextBox 8">
            <a:extLst>
              <a:ext uri="{FF2B5EF4-FFF2-40B4-BE49-F238E27FC236}">
                <a16:creationId xmlns:a16="http://schemas.microsoft.com/office/drawing/2014/main" id="{2D1E5DD8-D450-2140-B06C-00444102D7F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88076" y="4267201"/>
            <a:ext cx="4413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2</a:t>
            </a:r>
          </a:p>
        </p:txBody>
      </p:sp>
      <p:sp>
        <p:nvSpPr>
          <p:cNvPr id="154640" name="TextBox 8">
            <a:extLst>
              <a:ext uri="{FF2B5EF4-FFF2-40B4-BE49-F238E27FC236}">
                <a16:creationId xmlns:a16="http://schemas.microsoft.com/office/drawing/2014/main" id="{A1F74560-A27D-4A47-8337-0E60693974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86401" y="4267201"/>
            <a:ext cx="4413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3</a:t>
            </a:r>
          </a:p>
        </p:txBody>
      </p:sp>
      <p:sp>
        <p:nvSpPr>
          <p:cNvPr id="154641" name="TextBox 8">
            <a:extLst>
              <a:ext uri="{FF2B5EF4-FFF2-40B4-BE49-F238E27FC236}">
                <a16:creationId xmlns:a16="http://schemas.microsoft.com/office/drawing/2014/main" id="{E5C015CA-9348-7042-B2DD-B2C4F3DDBEA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16476" y="4267201"/>
            <a:ext cx="4413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4</a:t>
            </a:r>
          </a:p>
        </p:txBody>
      </p:sp>
      <p:sp>
        <p:nvSpPr>
          <p:cNvPr id="154642" name="TextBox 8">
            <a:extLst>
              <a:ext uri="{FF2B5EF4-FFF2-40B4-BE49-F238E27FC236}">
                <a16:creationId xmlns:a16="http://schemas.microsoft.com/office/drawing/2014/main" id="{AA918FF0-1C36-F448-BB2B-40C40B22AF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14801" y="4267201"/>
            <a:ext cx="4413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5</a:t>
            </a:r>
          </a:p>
        </p:txBody>
      </p:sp>
      <p:sp>
        <p:nvSpPr>
          <p:cNvPr id="154643" name="TextBox 8">
            <a:extLst>
              <a:ext uri="{FF2B5EF4-FFF2-40B4-BE49-F238E27FC236}">
                <a16:creationId xmlns:a16="http://schemas.microsoft.com/office/drawing/2014/main" id="{BE33BF62-20F8-9946-B61C-52E8771A3B6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44876" y="4267201"/>
            <a:ext cx="4413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6</a:t>
            </a:r>
          </a:p>
        </p:txBody>
      </p:sp>
      <p:sp>
        <p:nvSpPr>
          <p:cNvPr id="154644" name="TextBox 8">
            <a:extLst>
              <a:ext uri="{FF2B5EF4-FFF2-40B4-BE49-F238E27FC236}">
                <a16:creationId xmlns:a16="http://schemas.microsoft.com/office/drawing/2014/main" id="{855DEB61-CFA0-0C4A-B979-9940A2BB99C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90801" y="4195763"/>
            <a:ext cx="69691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sign</a:t>
            </a:r>
            <a:endParaRPr lang="en-US" altLang="en-US" b="0" baseline="30000">
              <a:solidFill>
                <a:srgbClr val="FF0000"/>
              </a:solidFill>
              <a:latin typeface="Times" pitchFamily="2" charset="0"/>
            </a:endParaRPr>
          </a:p>
        </p:txBody>
      </p:sp>
      <p:sp>
        <p:nvSpPr>
          <p:cNvPr id="154645" name="TextBox 19">
            <a:extLst>
              <a:ext uri="{FF2B5EF4-FFF2-40B4-BE49-F238E27FC236}">
                <a16:creationId xmlns:a16="http://schemas.microsoft.com/office/drawing/2014/main" id="{7D7235B5-7F54-E943-998D-2BB79F3EFEB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15401" y="4837114"/>
            <a:ext cx="671513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latin typeface="Times" pitchFamily="2" charset="0"/>
              </a:rPr>
              <a:t>- 44</a:t>
            </a:r>
          </a:p>
        </p:txBody>
      </p:sp>
      <p:sp>
        <p:nvSpPr>
          <p:cNvPr id="154646" name="Right Brace 1">
            <a:extLst>
              <a:ext uri="{FF2B5EF4-FFF2-40B4-BE49-F238E27FC236}">
                <a16:creationId xmlns:a16="http://schemas.microsoft.com/office/drawing/2014/main" id="{D47EDF67-1800-184D-AF33-07FBC13F1BBE}"/>
              </a:ext>
            </a:extLst>
          </p:cNvPr>
          <p:cNvSpPr>
            <a:spLocks/>
          </p:cNvSpPr>
          <p:nvPr/>
        </p:nvSpPr>
        <p:spPr bwMode="auto">
          <a:xfrm rot="5400000">
            <a:off x="2789238" y="5297488"/>
            <a:ext cx="201612" cy="633412"/>
          </a:xfrm>
          <a:prstGeom prst="rightBrace">
            <a:avLst>
              <a:gd name="adj1" fmla="val 28567"/>
              <a:gd name="adj2" fmla="val 50000"/>
            </a:avLst>
          </a:prstGeom>
          <a:noFill/>
          <a:ln w="254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54647" name="TextBox 8">
            <a:extLst>
              <a:ext uri="{FF2B5EF4-FFF2-40B4-BE49-F238E27FC236}">
                <a16:creationId xmlns:a16="http://schemas.microsoft.com/office/drawing/2014/main" id="{73216672-FD9C-6B40-8D34-5555B903B35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13013" y="5708651"/>
            <a:ext cx="79375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solidFill>
                  <a:srgbClr val="FF0000"/>
                </a:solidFill>
                <a:latin typeface="Times" pitchFamily="2" charset="0"/>
              </a:rPr>
              <a:t>negative</a:t>
            </a:r>
            <a:endParaRPr lang="en-US" altLang="en-US" sz="1400" b="0" baseline="30000">
              <a:solidFill>
                <a:srgbClr val="FF0000"/>
              </a:solidFill>
              <a:latin typeface="Times" pitchFamily="2" charset="0"/>
            </a:endParaRPr>
          </a:p>
        </p:txBody>
      </p:sp>
      <p:sp>
        <p:nvSpPr>
          <p:cNvPr id="154648" name="Right Brace 1">
            <a:extLst>
              <a:ext uri="{FF2B5EF4-FFF2-40B4-BE49-F238E27FC236}">
                <a16:creationId xmlns:a16="http://schemas.microsoft.com/office/drawing/2014/main" id="{710F3EDC-763D-9140-98E2-E7198FE252C2}"/>
              </a:ext>
            </a:extLst>
          </p:cNvPr>
          <p:cNvSpPr>
            <a:spLocks/>
          </p:cNvSpPr>
          <p:nvPr/>
        </p:nvSpPr>
        <p:spPr bwMode="auto">
          <a:xfrm rot="5400000">
            <a:off x="2820194" y="3283744"/>
            <a:ext cx="201612" cy="635000"/>
          </a:xfrm>
          <a:prstGeom prst="rightBrace">
            <a:avLst>
              <a:gd name="adj1" fmla="val 28638"/>
              <a:gd name="adj2" fmla="val 50000"/>
            </a:avLst>
          </a:prstGeom>
          <a:noFill/>
          <a:ln w="254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54649" name="TextBox 8">
            <a:extLst>
              <a:ext uri="{FF2B5EF4-FFF2-40B4-BE49-F238E27FC236}">
                <a16:creationId xmlns:a16="http://schemas.microsoft.com/office/drawing/2014/main" id="{F5751483-03A5-4D43-903D-107D2E686BE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43176" y="3695701"/>
            <a:ext cx="754063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solidFill>
                  <a:srgbClr val="FF0000"/>
                </a:solidFill>
                <a:latin typeface="Times" pitchFamily="2" charset="0"/>
              </a:rPr>
              <a:t>positive</a:t>
            </a:r>
            <a:endParaRPr lang="en-US" altLang="en-US" sz="1400" b="0" baseline="30000">
              <a:solidFill>
                <a:srgbClr val="FF0000"/>
              </a:solidFill>
              <a:latin typeface="Times" pitchFamily="2" charset="0"/>
            </a:endParaRPr>
          </a:p>
        </p:txBody>
      </p:sp>
    </p:spTree>
  </p:cSld>
  <p:clrMapOvr>
    <a:masterClrMapping/>
  </p:clrMapOvr>
  <p:transition/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7570" name="Rectangle 2">
            <a:extLst>
              <a:ext uri="{FF2B5EF4-FFF2-40B4-BE49-F238E27FC236}">
                <a16:creationId xmlns:a16="http://schemas.microsoft.com/office/drawing/2014/main" id="{53270098-E2C2-2E42-8AD7-DFE6A1FF1A6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898525" y="-11113"/>
            <a:ext cx="9144000" cy="1143001"/>
          </a:xfrm>
        </p:spPr>
        <p:txBody>
          <a:bodyPr/>
          <a:lstStyle/>
          <a:p>
            <a:pPr eaLnBrk="1" hangingPunct="1">
              <a:defRPr/>
            </a:pPr>
            <a:r>
              <a:rPr lang="en-US" dirty="0">
                <a:ea typeface="MS PGothic" panose="020B0600070205080204" pitchFamily="34" charset="-128"/>
              </a:rPr>
              <a:t>2’s Complement Representation</a:t>
            </a:r>
            <a:endParaRPr lang="en-US" dirty="0">
              <a:ea typeface="MS PGothic" panose="020B0600070205080204" pitchFamily="34" charset="-128"/>
              <a:cs typeface="+mj-cs"/>
            </a:endParaRPr>
          </a:p>
        </p:txBody>
      </p:sp>
      <p:grpSp>
        <p:nvGrpSpPr>
          <p:cNvPr id="155650" name="Group 2">
            <a:extLst>
              <a:ext uri="{FF2B5EF4-FFF2-40B4-BE49-F238E27FC236}">
                <a16:creationId xmlns:a16="http://schemas.microsoft.com/office/drawing/2014/main" id="{7F02A251-5368-6A40-8634-F4611BBBD2F5}"/>
              </a:ext>
            </a:extLst>
          </p:cNvPr>
          <p:cNvGrpSpPr>
            <a:grpSpLocks/>
          </p:cNvGrpSpPr>
          <p:nvPr/>
        </p:nvGrpSpPr>
        <p:grpSpPr bwMode="auto">
          <a:xfrm>
            <a:off x="2590800" y="2738438"/>
            <a:ext cx="5486400" cy="685800"/>
            <a:chOff x="1676400" y="3581400"/>
            <a:chExt cx="5486400" cy="685800"/>
          </a:xfrm>
        </p:grpSpPr>
        <p:sp>
          <p:nvSpPr>
            <p:cNvPr id="155680" name="Rectangle 1">
              <a:extLst>
                <a:ext uri="{FF2B5EF4-FFF2-40B4-BE49-F238E27FC236}">
                  <a16:creationId xmlns:a16="http://schemas.microsoft.com/office/drawing/2014/main" id="{2709D57E-8DFD-9D46-B420-EC90687551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64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0</a:t>
              </a:r>
            </a:p>
          </p:txBody>
        </p:sp>
        <p:sp>
          <p:nvSpPr>
            <p:cNvPr id="155681" name="Rectangle 5">
              <a:extLst>
                <a:ext uri="{FF2B5EF4-FFF2-40B4-BE49-F238E27FC236}">
                  <a16:creationId xmlns:a16="http://schemas.microsoft.com/office/drawing/2014/main" id="{18981E35-FF58-1B42-9B40-CFBB328B81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22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0</a:t>
              </a:r>
            </a:p>
          </p:txBody>
        </p:sp>
        <p:sp>
          <p:nvSpPr>
            <p:cNvPr id="155682" name="Rectangle 6">
              <a:extLst>
                <a:ext uri="{FF2B5EF4-FFF2-40B4-BE49-F238E27FC236}">
                  <a16:creationId xmlns:a16="http://schemas.microsoft.com/office/drawing/2014/main" id="{50884753-5EF7-0B43-B69D-EB39679254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80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1</a:t>
              </a:r>
            </a:p>
          </p:txBody>
        </p:sp>
        <p:sp>
          <p:nvSpPr>
            <p:cNvPr id="155683" name="Rectangle 7">
              <a:extLst>
                <a:ext uri="{FF2B5EF4-FFF2-40B4-BE49-F238E27FC236}">
                  <a16:creationId xmlns:a16="http://schemas.microsoft.com/office/drawing/2014/main" id="{06F9CE6B-4B89-CA40-AB2C-7546CBAF63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38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0</a:t>
              </a:r>
            </a:p>
          </p:txBody>
        </p:sp>
        <p:sp>
          <p:nvSpPr>
            <p:cNvPr id="155684" name="Rectangle 8">
              <a:extLst>
                <a:ext uri="{FF2B5EF4-FFF2-40B4-BE49-F238E27FC236}">
                  <a16:creationId xmlns:a16="http://schemas.microsoft.com/office/drawing/2014/main" id="{AAF7EFB4-F7AC-4046-A6EA-875D40DC18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96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1</a:t>
              </a:r>
            </a:p>
          </p:txBody>
        </p:sp>
        <p:sp>
          <p:nvSpPr>
            <p:cNvPr id="155685" name="Rectangle 9">
              <a:extLst>
                <a:ext uri="{FF2B5EF4-FFF2-40B4-BE49-F238E27FC236}">
                  <a16:creationId xmlns:a16="http://schemas.microsoft.com/office/drawing/2014/main" id="{AAD0E6D4-A318-A744-912E-7043C882C0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1</a:t>
              </a:r>
            </a:p>
          </p:txBody>
        </p:sp>
        <p:sp>
          <p:nvSpPr>
            <p:cNvPr id="155686" name="Rectangle 10">
              <a:extLst>
                <a:ext uri="{FF2B5EF4-FFF2-40B4-BE49-F238E27FC236}">
                  <a16:creationId xmlns:a16="http://schemas.microsoft.com/office/drawing/2014/main" id="{DCF32038-B26D-3548-AF9F-C597793A5B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912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0</a:t>
              </a:r>
            </a:p>
          </p:txBody>
        </p:sp>
        <p:sp>
          <p:nvSpPr>
            <p:cNvPr id="155687" name="Rectangle 11">
              <a:extLst>
                <a:ext uri="{FF2B5EF4-FFF2-40B4-BE49-F238E27FC236}">
                  <a16:creationId xmlns:a16="http://schemas.microsoft.com/office/drawing/2014/main" id="{DE35DD8D-0D7B-5241-AE1E-2B8DB0F370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770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0</a:t>
              </a:r>
            </a:p>
          </p:txBody>
        </p:sp>
      </p:grpSp>
      <p:sp>
        <p:nvSpPr>
          <p:cNvPr id="155651" name="TextBox 8">
            <a:extLst>
              <a:ext uri="{FF2B5EF4-FFF2-40B4-BE49-F238E27FC236}">
                <a16:creationId xmlns:a16="http://schemas.microsoft.com/office/drawing/2014/main" id="{2F33E27C-2F6F-F642-93AE-584B0AF27E0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59676" y="2281238"/>
            <a:ext cx="4413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155652" name="TextBox 8">
            <a:extLst>
              <a:ext uri="{FF2B5EF4-FFF2-40B4-BE49-F238E27FC236}">
                <a16:creationId xmlns:a16="http://schemas.microsoft.com/office/drawing/2014/main" id="{7C7F848C-C4EE-A04C-942A-0F7894E54BF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58001" y="2281238"/>
            <a:ext cx="4413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1</a:t>
            </a:r>
          </a:p>
        </p:txBody>
      </p:sp>
      <p:sp>
        <p:nvSpPr>
          <p:cNvPr id="155653" name="TextBox 8">
            <a:extLst>
              <a:ext uri="{FF2B5EF4-FFF2-40B4-BE49-F238E27FC236}">
                <a16:creationId xmlns:a16="http://schemas.microsoft.com/office/drawing/2014/main" id="{91BA03E5-6BD9-5E41-9A16-EA70721510D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88076" y="2281238"/>
            <a:ext cx="4413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2</a:t>
            </a:r>
          </a:p>
        </p:txBody>
      </p:sp>
      <p:sp>
        <p:nvSpPr>
          <p:cNvPr id="155654" name="TextBox 8">
            <a:extLst>
              <a:ext uri="{FF2B5EF4-FFF2-40B4-BE49-F238E27FC236}">
                <a16:creationId xmlns:a16="http://schemas.microsoft.com/office/drawing/2014/main" id="{2C67BA19-CC26-1E4C-A368-342C08EC03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86401" y="2281238"/>
            <a:ext cx="4413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3</a:t>
            </a:r>
          </a:p>
        </p:txBody>
      </p:sp>
      <p:sp>
        <p:nvSpPr>
          <p:cNvPr id="155655" name="TextBox 8">
            <a:extLst>
              <a:ext uri="{FF2B5EF4-FFF2-40B4-BE49-F238E27FC236}">
                <a16:creationId xmlns:a16="http://schemas.microsoft.com/office/drawing/2014/main" id="{6D521B8B-53AB-C64E-9572-535EA592B1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16476" y="2281238"/>
            <a:ext cx="4413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4</a:t>
            </a:r>
          </a:p>
        </p:txBody>
      </p:sp>
      <p:sp>
        <p:nvSpPr>
          <p:cNvPr id="155656" name="TextBox 8">
            <a:extLst>
              <a:ext uri="{FF2B5EF4-FFF2-40B4-BE49-F238E27FC236}">
                <a16:creationId xmlns:a16="http://schemas.microsoft.com/office/drawing/2014/main" id="{5D2FB45E-D8A1-D74F-B2A4-28A73C13F93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14801" y="2281238"/>
            <a:ext cx="4413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5</a:t>
            </a:r>
          </a:p>
        </p:txBody>
      </p:sp>
      <p:sp>
        <p:nvSpPr>
          <p:cNvPr id="155657" name="TextBox 8">
            <a:extLst>
              <a:ext uri="{FF2B5EF4-FFF2-40B4-BE49-F238E27FC236}">
                <a16:creationId xmlns:a16="http://schemas.microsoft.com/office/drawing/2014/main" id="{42C0BC4F-6F00-3F46-8E05-3A53C503E8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44876" y="2281238"/>
            <a:ext cx="4413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6</a:t>
            </a:r>
          </a:p>
        </p:txBody>
      </p:sp>
      <p:sp>
        <p:nvSpPr>
          <p:cNvPr id="155658" name="TextBox 8">
            <a:extLst>
              <a:ext uri="{FF2B5EF4-FFF2-40B4-BE49-F238E27FC236}">
                <a16:creationId xmlns:a16="http://schemas.microsoft.com/office/drawing/2014/main" id="{D0B27CD3-BE37-D247-B450-BC291F4E5FA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90801" y="2209801"/>
            <a:ext cx="69691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sign</a:t>
            </a:r>
            <a:endParaRPr lang="en-US" altLang="en-US" b="0" baseline="30000">
              <a:solidFill>
                <a:srgbClr val="FF0000"/>
              </a:solidFill>
              <a:latin typeface="Times" pitchFamily="2" charset="0"/>
            </a:endParaRPr>
          </a:p>
        </p:txBody>
      </p:sp>
      <p:sp>
        <p:nvSpPr>
          <p:cNvPr id="155659" name="TextBox 19">
            <a:extLst>
              <a:ext uri="{FF2B5EF4-FFF2-40B4-BE49-F238E27FC236}">
                <a16:creationId xmlns:a16="http://schemas.microsoft.com/office/drawing/2014/main" id="{9A15E1C3-0BD1-B144-B287-B81902DADF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15400" y="2851151"/>
            <a:ext cx="742950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latin typeface="Times" pitchFamily="2" charset="0"/>
              </a:rPr>
              <a:t>+ 44</a:t>
            </a:r>
          </a:p>
        </p:txBody>
      </p:sp>
      <p:grpSp>
        <p:nvGrpSpPr>
          <p:cNvPr id="155660" name="Group 2">
            <a:extLst>
              <a:ext uri="{FF2B5EF4-FFF2-40B4-BE49-F238E27FC236}">
                <a16:creationId xmlns:a16="http://schemas.microsoft.com/office/drawing/2014/main" id="{E4BE1A7C-E1EE-F441-8932-AA4FBE3CFC85}"/>
              </a:ext>
            </a:extLst>
          </p:cNvPr>
          <p:cNvGrpSpPr>
            <a:grpSpLocks/>
          </p:cNvGrpSpPr>
          <p:nvPr/>
        </p:nvGrpSpPr>
        <p:grpSpPr bwMode="auto">
          <a:xfrm>
            <a:off x="2590800" y="4724400"/>
            <a:ext cx="5486400" cy="685800"/>
            <a:chOff x="1676400" y="3581400"/>
            <a:chExt cx="5486400" cy="685800"/>
          </a:xfrm>
        </p:grpSpPr>
        <p:sp>
          <p:nvSpPr>
            <p:cNvPr id="155672" name="Rectangle 1">
              <a:extLst>
                <a:ext uri="{FF2B5EF4-FFF2-40B4-BE49-F238E27FC236}">
                  <a16:creationId xmlns:a16="http://schemas.microsoft.com/office/drawing/2014/main" id="{6875128C-EEDA-FB42-8ED3-E7D0315540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64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1</a:t>
              </a:r>
            </a:p>
          </p:txBody>
        </p:sp>
        <p:sp>
          <p:nvSpPr>
            <p:cNvPr id="155673" name="Rectangle 5">
              <a:extLst>
                <a:ext uri="{FF2B5EF4-FFF2-40B4-BE49-F238E27FC236}">
                  <a16:creationId xmlns:a16="http://schemas.microsoft.com/office/drawing/2014/main" id="{92BDA084-EE5D-B242-BBC6-F4E5F0D4D1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22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1</a:t>
              </a:r>
            </a:p>
          </p:txBody>
        </p:sp>
        <p:sp>
          <p:nvSpPr>
            <p:cNvPr id="155674" name="Rectangle 6">
              <a:extLst>
                <a:ext uri="{FF2B5EF4-FFF2-40B4-BE49-F238E27FC236}">
                  <a16:creationId xmlns:a16="http://schemas.microsoft.com/office/drawing/2014/main" id="{3040D6B4-72FB-5043-B73C-0F236E946E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80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0</a:t>
              </a:r>
            </a:p>
          </p:txBody>
        </p:sp>
        <p:sp>
          <p:nvSpPr>
            <p:cNvPr id="155675" name="Rectangle 7">
              <a:extLst>
                <a:ext uri="{FF2B5EF4-FFF2-40B4-BE49-F238E27FC236}">
                  <a16:creationId xmlns:a16="http://schemas.microsoft.com/office/drawing/2014/main" id="{D37F71BF-21ED-5849-AA50-71456E0BE2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38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1</a:t>
              </a:r>
            </a:p>
          </p:txBody>
        </p:sp>
        <p:sp>
          <p:nvSpPr>
            <p:cNvPr id="155676" name="Rectangle 8">
              <a:extLst>
                <a:ext uri="{FF2B5EF4-FFF2-40B4-BE49-F238E27FC236}">
                  <a16:creationId xmlns:a16="http://schemas.microsoft.com/office/drawing/2014/main" id="{7B0C67D3-64E6-EE4B-AD15-AE27CA04E7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96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0</a:t>
              </a:r>
            </a:p>
          </p:txBody>
        </p:sp>
        <p:sp>
          <p:nvSpPr>
            <p:cNvPr id="155677" name="Rectangle 9">
              <a:extLst>
                <a:ext uri="{FF2B5EF4-FFF2-40B4-BE49-F238E27FC236}">
                  <a16:creationId xmlns:a16="http://schemas.microsoft.com/office/drawing/2014/main" id="{0ABAC98C-38B5-BA45-90CD-37FCFBCA20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1</a:t>
              </a:r>
            </a:p>
          </p:txBody>
        </p:sp>
        <p:sp>
          <p:nvSpPr>
            <p:cNvPr id="155678" name="Rectangle 10">
              <a:extLst>
                <a:ext uri="{FF2B5EF4-FFF2-40B4-BE49-F238E27FC236}">
                  <a16:creationId xmlns:a16="http://schemas.microsoft.com/office/drawing/2014/main" id="{4D937217-ED82-D640-927E-76BE2765E3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912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0</a:t>
              </a:r>
            </a:p>
          </p:txBody>
        </p:sp>
        <p:sp>
          <p:nvSpPr>
            <p:cNvPr id="155679" name="Rectangle 11">
              <a:extLst>
                <a:ext uri="{FF2B5EF4-FFF2-40B4-BE49-F238E27FC236}">
                  <a16:creationId xmlns:a16="http://schemas.microsoft.com/office/drawing/2014/main" id="{C844708C-206E-9441-8B53-ABED2A398C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770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0</a:t>
              </a:r>
            </a:p>
          </p:txBody>
        </p:sp>
      </p:grpSp>
      <p:sp>
        <p:nvSpPr>
          <p:cNvPr id="155661" name="TextBox 8">
            <a:extLst>
              <a:ext uri="{FF2B5EF4-FFF2-40B4-BE49-F238E27FC236}">
                <a16:creationId xmlns:a16="http://schemas.microsoft.com/office/drawing/2014/main" id="{AC7A25A2-89A0-1B47-93D5-B9EEEE3060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59676" y="4267201"/>
            <a:ext cx="4413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155662" name="TextBox 8">
            <a:extLst>
              <a:ext uri="{FF2B5EF4-FFF2-40B4-BE49-F238E27FC236}">
                <a16:creationId xmlns:a16="http://schemas.microsoft.com/office/drawing/2014/main" id="{F4BDA8EC-8615-CE4B-AAB4-D471870A176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58001" y="4267201"/>
            <a:ext cx="4413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1</a:t>
            </a:r>
          </a:p>
        </p:txBody>
      </p:sp>
      <p:sp>
        <p:nvSpPr>
          <p:cNvPr id="155663" name="TextBox 8">
            <a:extLst>
              <a:ext uri="{FF2B5EF4-FFF2-40B4-BE49-F238E27FC236}">
                <a16:creationId xmlns:a16="http://schemas.microsoft.com/office/drawing/2014/main" id="{B41E96FF-5503-E34B-9EF7-38772CBBAE3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88076" y="4267201"/>
            <a:ext cx="4413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2</a:t>
            </a:r>
          </a:p>
        </p:txBody>
      </p:sp>
      <p:sp>
        <p:nvSpPr>
          <p:cNvPr id="155664" name="TextBox 8">
            <a:extLst>
              <a:ext uri="{FF2B5EF4-FFF2-40B4-BE49-F238E27FC236}">
                <a16:creationId xmlns:a16="http://schemas.microsoft.com/office/drawing/2014/main" id="{2B3D15FE-9A58-9A40-A88A-979B7CF99F8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86401" y="4267201"/>
            <a:ext cx="4413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3</a:t>
            </a:r>
          </a:p>
        </p:txBody>
      </p:sp>
      <p:sp>
        <p:nvSpPr>
          <p:cNvPr id="155665" name="TextBox 8">
            <a:extLst>
              <a:ext uri="{FF2B5EF4-FFF2-40B4-BE49-F238E27FC236}">
                <a16:creationId xmlns:a16="http://schemas.microsoft.com/office/drawing/2014/main" id="{298309B0-1405-5C42-A0CB-B718EC7AFA7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16476" y="4267201"/>
            <a:ext cx="4413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4</a:t>
            </a:r>
          </a:p>
        </p:txBody>
      </p:sp>
      <p:sp>
        <p:nvSpPr>
          <p:cNvPr id="155666" name="TextBox 8">
            <a:extLst>
              <a:ext uri="{FF2B5EF4-FFF2-40B4-BE49-F238E27FC236}">
                <a16:creationId xmlns:a16="http://schemas.microsoft.com/office/drawing/2014/main" id="{A909F50C-B341-574F-B863-9E0EECC2293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14801" y="4267201"/>
            <a:ext cx="4413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5</a:t>
            </a:r>
          </a:p>
        </p:txBody>
      </p:sp>
      <p:sp>
        <p:nvSpPr>
          <p:cNvPr id="155667" name="TextBox 8">
            <a:extLst>
              <a:ext uri="{FF2B5EF4-FFF2-40B4-BE49-F238E27FC236}">
                <a16:creationId xmlns:a16="http://schemas.microsoft.com/office/drawing/2014/main" id="{F0643336-4A6E-8A42-BF7F-EF7A75F9D0F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44876" y="4267201"/>
            <a:ext cx="4413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6</a:t>
            </a:r>
          </a:p>
        </p:txBody>
      </p:sp>
      <p:sp>
        <p:nvSpPr>
          <p:cNvPr id="155668" name="TextBox 8">
            <a:extLst>
              <a:ext uri="{FF2B5EF4-FFF2-40B4-BE49-F238E27FC236}">
                <a16:creationId xmlns:a16="http://schemas.microsoft.com/office/drawing/2014/main" id="{25BA62B7-F1E0-6D40-89F4-2C43CBA25B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90801" y="4195763"/>
            <a:ext cx="69691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sign</a:t>
            </a:r>
            <a:endParaRPr lang="en-US" altLang="en-US" b="0" baseline="30000">
              <a:solidFill>
                <a:srgbClr val="FF0000"/>
              </a:solidFill>
              <a:latin typeface="Times" pitchFamily="2" charset="0"/>
            </a:endParaRPr>
          </a:p>
        </p:txBody>
      </p:sp>
      <p:sp>
        <p:nvSpPr>
          <p:cNvPr id="155669" name="TextBox 19">
            <a:extLst>
              <a:ext uri="{FF2B5EF4-FFF2-40B4-BE49-F238E27FC236}">
                <a16:creationId xmlns:a16="http://schemas.microsoft.com/office/drawing/2014/main" id="{4CB64251-0F46-654B-9CC4-74616EEBB9A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15401" y="4837114"/>
            <a:ext cx="671513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latin typeface="Times" pitchFamily="2" charset="0"/>
              </a:rPr>
              <a:t>- 44</a:t>
            </a:r>
          </a:p>
        </p:txBody>
      </p:sp>
      <p:sp>
        <p:nvSpPr>
          <p:cNvPr id="155670" name="Right Brace 1">
            <a:extLst>
              <a:ext uri="{FF2B5EF4-FFF2-40B4-BE49-F238E27FC236}">
                <a16:creationId xmlns:a16="http://schemas.microsoft.com/office/drawing/2014/main" id="{FF80429D-A63B-234C-914C-0CB909307458}"/>
              </a:ext>
            </a:extLst>
          </p:cNvPr>
          <p:cNvSpPr>
            <a:spLocks/>
          </p:cNvSpPr>
          <p:nvPr/>
        </p:nvSpPr>
        <p:spPr bwMode="auto">
          <a:xfrm rot="5400000">
            <a:off x="5091906" y="2848769"/>
            <a:ext cx="369888" cy="5676900"/>
          </a:xfrm>
          <a:prstGeom prst="rightBrace">
            <a:avLst>
              <a:gd name="adj1" fmla="val 28706"/>
              <a:gd name="adj2" fmla="val 50000"/>
            </a:avLst>
          </a:prstGeom>
          <a:noFill/>
          <a:ln w="254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55671" name="TextBox 40">
            <a:extLst>
              <a:ext uri="{FF2B5EF4-FFF2-40B4-BE49-F238E27FC236}">
                <a16:creationId xmlns:a16="http://schemas.microsoft.com/office/drawing/2014/main" id="{1F3042ED-246A-F640-A7FF-F90A37B19F5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43401" y="5991226"/>
            <a:ext cx="19986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212 = 256 - 44</a:t>
            </a:r>
          </a:p>
        </p:txBody>
      </p:sp>
    </p:spTree>
  </p:cSld>
  <p:clrMapOvr>
    <a:masterClrMapping/>
  </p:clrMapOvr>
  <p:transition/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6673" name="TextBox 2">
            <a:extLst>
              <a:ext uri="{FF2B5EF4-FFF2-40B4-BE49-F238E27FC236}">
                <a16:creationId xmlns:a16="http://schemas.microsoft.com/office/drawing/2014/main" id="{B4B36D5F-1003-434B-BAA1-ACBAED1BDCF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47825" y="1771651"/>
            <a:ext cx="7600950" cy="830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latin typeface="Times New Roman" panose="02020603050405020304" pitchFamily="18" charset="0"/>
              </a:rPr>
              <a:t>For a positive n-bit number P, let K</a:t>
            </a:r>
            <a:r>
              <a:rPr lang="en-US" altLang="en-US" b="0" baseline="-25000">
                <a:latin typeface="Times New Roman" panose="02020603050405020304" pitchFamily="18" charset="0"/>
              </a:rPr>
              <a:t>1</a:t>
            </a:r>
            <a:r>
              <a:rPr lang="en-US" altLang="en-US" b="0">
                <a:latin typeface="Times New Roman" panose="02020603050405020304" pitchFamily="18" charset="0"/>
              </a:rPr>
              <a:t> and K</a:t>
            </a:r>
            <a:r>
              <a:rPr lang="en-US" altLang="en-US" b="0" baseline="-25000">
                <a:latin typeface="Times New Roman" panose="02020603050405020304" pitchFamily="18" charset="0"/>
              </a:rPr>
              <a:t>2</a:t>
            </a:r>
            <a:r>
              <a:rPr lang="en-US" altLang="en-US" b="0">
                <a:latin typeface="Times New Roman" panose="02020603050405020304" pitchFamily="18" charset="0"/>
              </a:rPr>
              <a:t> denote its 1</a:t>
            </a:r>
            <a:r>
              <a:rPr lang="ja-JP" altLang="en-US" b="0">
                <a:latin typeface="Times New Roman" panose="02020603050405020304" pitchFamily="18" charset="0"/>
              </a:rPr>
              <a:t>’</a:t>
            </a:r>
            <a:r>
              <a:rPr lang="en-US" altLang="ja-JP" b="0">
                <a:latin typeface="Times New Roman" panose="02020603050405020304" pitchFamily="18" charset="0"/>
              </a:rPr>
              <a:t>s and 2</a:t>
            </a:r>
            <a:r>
              <a:rPr lang="ja-JP" altLang="en-US" b="0">
                <a:latin typeface="Times New Roman" panose="02020603050405020304" pitchFamily="18" charset="0"/>
              </a:rPr>
              <a:t>’</a:t>
            </a:r>
            <a:r>
              <a:rPr lang="en-US" altLang="ja-JP" b="0">
                <a:latin typeface="Times New Roman" panose="02020603050405020304" pitchFamily="18" charset="0"/>
              </a:rPr>
              <a:t>s complements, respectively.</a:t>
            </a:r>
            <a:endParaRPr lang="en-US" altLang="en-US" b="0">
              <a:latin typeface="Times New Roman" panose="02020603050405020304" pitchFamily="18" charset="0"/>
            </a:endParaRPr>
          </a:p>
        </p:txBody>
      </p:sp>
      <p:sp>
        <p:nvSpPr>
          <p:cNvPr id="156674" name="TextBox 3">
            <a:extLst>
              <a:ext uri="{FF2B5EF4-FFF2-40B4-BE49-F238E27FC236}">
                <a16:creationId xmlns:a16="http://schemas.microsoft.com/office/drawing/2014/main" id="{4E020E0B-FDEA-2D48-8FAF-AA6E141155D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24250" y="2981326"/>
            <a:ext cx="3562350" cy="1077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latin typeface="Times New Roman" panose="02020603050405020304" pitchFamily="18" charset="0"/>
              </a:rPr>
              <a:t>K</a:t>
            </a:r>
            <a:r>
              <a:rPr lang="en-US" altLang="en-US" b="0" baseline="-25000">
                <a:latin typeface="Times New Roman" panose="02020603050405020304" pitchFamily="18" charset="0"/>
              </a:rPr>
              <a:t>1</a:t>
            </a:r>
            <a:r>
              <a:rPr lang="en-US" altLang="en-US" b="0">
                <a:latin typeface="Times New Roman" panose="02020603050405020304" pitchFamily="18" charset="0"/>
              </a:rPr>
              <a:t> = (2</a:t>
            </a:r>
            <a:r>
              <a:rPr lang="en-US" altLang="en-US" b="0" baseline="30000">
                <a:latin typeface="Times New Roman" panose="02020603050405020304" pitchFamily="18" charset="0"/>
              </a:rPr>
              <a:t>n</a:t>
            </a:r>
            <a:r>
              <a:rPr lang="en-US" altLang="en-US" b="0">
                <a:latin typeface="Times New Roman" panose="02020603050405020304" pitchFamily="18" charset="0"/>
              </a:rPr>
              <a:t> – 1) – P</a:t>
            </a:r>
          </a:p>
          <a:p>
            <a:pPr>
              <a:spcBef>
                <a:spcPct val="0"/>
              </a:spcBef>
              <a:buFontTx/>
              <a:buNone/>
            </a:pPr>
            <a:endParaRPr lang="en-US" altLang="en-US" sz="1400" b="0">
              <a:latin typeface="Times New Roman" panose="02020603050405020304" pitchFamily="18" charset="0"/>
            </a:endParaRP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latin typeface="Times New Roman" panose="02020603050405020304" pitchFamily="18" charset="0"/>
              </a:rPr>
              <a:t>K</a:t>
            </a:r>
            <a:r>
              <a:rPr lang="en-US" altLang="en-US" b="0" baseline="-25000">
                <a:latin typeface="Times New Roman" panose="02020603050405020304" pitchFamily="18" charset="0"/>
              </a:rPr>
              <a:t>2</a:t>
            </a:r>
            <a:r>
              <a:rPr lang="en-US" altLang="en-US" b="0">
                <a:latin typeface="Times New Roman" panose="02020603050405020304" pitchFamily="18" charset="0"/>
              </a:rPr>
              <a:t> = 2</a:t>
            </a:r>
            <a:r>
              <a:rPr lang="en-US" altLang="en-US" b="0" baseline="30000">
                <a:latin typeface="Times New Roman" panose="02020603050405020304" pitchFamily="18" charset="0"/>
              </a:rPr>
              <a:t>n</a:t>
            </a:r>
            <a:r>
              <a:rPr lang="en-US" altLang="en-US" b="0">
                <a:latin typeface="Times New Roman" panose="02020603050405020304" pitchFamily="18" charset="0"/>
              </a:rPr>
              <a:t> – P</a:t>
            </a:r>
          </a:p>
        </p:txBody>
      </p:sp>
      <p:sp>
        <p:nvSpPr>
          <p:cNvPr id="156675" name="TextBox 4">
            <a:extLst>
              <a:ext uri="{FF2B5EF4-FFF2-40B4-BE49-F238E27FC236}">
                <a16:creationId xmlns:a16="http://schemas.microsoft.com/office/drawing/2014/main" id="{0D11BB68-FAB6-E542-AE83-C9E77632EC2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47825" y="4257675"/>
            <a:ext cx="7600950" cy="1200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latin typeface="Times New Roman" panose="02020603050405020304" pitchFamily="18" charset="0"/>
              </a:rPr>
              <a:t>Since K</a:t>
            </a:r>
            <a:r>
              <a:rPr lang="en-US" altLang="en-US" b="0" baseline="-25000">
                <a:latin typeface="Times New Roman" panose="02020603050405020304" pitchFamily="18" charset="0"/>
              </a:rPr>
              <a:t>2</a:t>
            </a:r>
            <a:r>
              <a:rPr lang="en-US" altLang="en-US" b="0">
                <a:latin typeface="Times New Roman" panose="02020603050405020304" pitchFamily="18" charset="0"/>
              </a:rPr>
              <a:t> = K</a:t>
            </a:r>
            <a:r>
              <a:rPr lang="en-US" altLang="en-US" b="0" baseline="-25000">
                <a:latin typeface="Times New Roman" panose="02020603050405020304" pitchFamily="18" charset="0"/>
              </a:rPr>
              <a:t>1</a:t>
            </a:r>
            <a:r>
              <a:rPr lang="en-US" altLang="en-US" b="0">
                <a:latin typeface="Times New Roman" panose="02020603050405020304" pitchFamily="18" charset="0"/>
              </a:rPr>
              <a:t> + 1, it is evident that in a logic circuit the 2</a:t>
            </a:r>
            <a:r>
              <a:rPr lang="ja-JP" altLang="en-US" b="0">
                <a:latin typeface="Times New Roman" panose="02020603050405020304" pitchFamily="18" charset="0"/>
              </a:rPr>
              <a:t>’</a:t>
            </a:r>
            <a:r>
              <a:rPr lang="en-US" altLang="ja-JP" b="0">
                <a:latin typeface="Times New Roman" panose="02020603050405020304" pitchFamily="18" charset="0"/>
              </a:rPr>
              <a:t>s complement can be computed by inverting all bits of P and then adding 1 to the resulting 1</a:t>
            </a:r>
            <a:r>
              <a:rPr lang="ja-JP" altLang="en-US" b="0">
                <a:latin typeface="Times New Roman" panose="02020603050405020304" pitchFamily="18" charset="0"/>
              </a:rPr>
              <a:t>’</a:t>
            </a:r>
            <a:r>
              <a:rPr lang="en-US" altLang="ja-JP" b="0">
                <a:latin typeface="Times New Roman" panose="02020603050405020304" pitchFamily="18" charset="0"/>
              </a:rPr>
              <a:t>s-complement number.</a:t>
            </a:r>
            <a:endParaRPr lang="en-US" altLang="en-US" b="0">
              <a:latin typeface="Times New Roman" panose="02020603050405020304" pitchFamily="18" charset="0"/>
            </a:endParaRPr>
          </a:p>
        </p:txBody>
      </p:sp>
      <p:sp>
        <p:nvSpPr>
          <p:cNvPr id="156676" name="Title 1">
            <a:extLst>
              <a:ext uri="{FF2B5EF4-FFF2-40B4-BE49-F238E27FC236}">
                <a16:creationId xmlns:a16="http://schemas.microsoft.com/office/drawing/2014/main" id="{FBE512DE-295B-4644-8E9E-946AED462C73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>
                <a:solidFill>
                  <a:schemeClr val="tx2"/>
                </a:solidFill>
              </a:rPr>
              <a:t>Deriving 2</a:t>
            </a:r>
            <a:r>
              <a:rPr lang="ja-JP" altLang="en-US" sz="3200">
                <a:solidFill>
                  <a:schemeClr val="tx2"/>
                </a:solidFill>
              </a:rPr>
              <a:t>’</a:t>
            </a:r>
            <a:r>
              <a:rPr lang="en-US" altLang="ja-JP" sz="3200">
                <a:solidFill>
                  <a:schemeClr val="tx2"/>
                </a:solidFill>
              </a:rPr>
              <a:t>s complement</a:t>
            </a:r>
            <a:endParaRPr lang="en-US" altLang="en-US" sz="3200">
              <a:solidFill>
                <a:schemeClr val="tx2"/>
              </a:solidFill>
            </a:endParaRPr>
          </a:p>
        </p:txBody>
      </p:sp>
    </p:spTree>
  </p:cSld>
  <p:clrMapOvr>
    <a:masterClrMapping/>
  </p:clrMapOvr>
  <p:transition/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7697" name="TextBox 2">
            <a:extLst>
              <a:ext uri="{FF2B5EF4-FFF2-40B4-BE49-F238E27FC236}">
                <a16:creationId xmlns:a16="http://schemas.microsoft.com/office/drawing/2014/main" id="{2EE3E263-4DA9-E945-AB96-DD0C0969DC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47825" y="1771651"/>
            <a:ext cx="7600950" cy="830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latin typeface="Times New Roman" panose="02020603050405020304" pitchFamily="18" charset="0"/>
              </a:rPr>
              <a:t>For a positive </a:t>
            </a:r>
            <a:r>
              <a:rPr lang="en-US" altLang="en-US" b="0">
                <a:solidFill>
                  <a:srgbClr val="FF0000"/>
                </a:solidFill>
                <a:latin typeface="Times New Roman" panose="02020603050405020304" pitchFamily="18" charset="0"/>
              </a:rPr>
              <a:t>8</a:t>
            </a:r>
            <a:r>
              <a:rPr lang="en-US" altLang="en-US" b="0">
                <a:latin typeface="Times New Roman" panose="02020603050405020304" pitchFamily="18" charset="0"/>
              </a:rPr>
              <a:t>-bit number P, let K</a:t>
            </a:r>
            <a:r>
              <a:rPr lang="en-US" altLang="en-US" b="0" baseline="-25000">
                <a:latin typeface="Times New Roman" panose="02020603050405020304" pitchFamily="18" charset="0"/>
              </a:rPr>
              <a:t>1</a:t>
            </a:r>
            <a:r>
              <a:rPr lang="en-US" altLang="en-US" b="0">
                <a:latin typeface="Times New Roman" panose="02020603050405020304" pitchFamily="18" charset="0"/>
              </a:rPr>
              <a:t> and K</a:t>
            </a:r>
            <a:r>
              <a:rPr lang="en-US" altLang="en-US" b="0" baseline="-25000">
                <a:latin typeface="Times New Roman" panose="02020603050405020304" pitchFamily="18" charset="0"/>
              </a:rPr>
              <a:t>2</a:t>
            </a:r>
            <a:r>
              <a:rPr lang="en-US" altLang="en-US" b="0">
                <a:latin typeface="Times New Roman" panose="02020603050405020304" pitchFamily="18" charset="0"/>
              </a:rPr>
              <a:t> denote its 1</a:t>
            </a:r>
            <a:r>
              <a:rPr lang="ja-JP" altLang="en-US" b="0">
                <a:latin typeface="Times New Roman" panose="02020603050405020304" pitchFamily="18" charset="0"/>
              </a:rPr>
              <a:t>’</a:t>
            </a:r>
            <a:r>
              <a:rPr lang="en-US" altLang="ja-JP" b="0">
                <a:latin typeface="Times New Roman" panose="02020603050405020304" pitchFamily="18" charset="0"/>
              </a:rPr>
              <a:t>s and 2</a:t>
            </a:r>
            <a:r>
              <a:rPr lang="ja-JP" altLang="en-US" b="0">
                <a:latin typeface="Times New Roman" panose="02020603050405020304" pitchFamily="18" charset="0"/>
              </a:rPr>
              <a:t>’</a:t>
            </a:r>
            <a:r>
              <a:rPr lang="en-US" altLang="ja-JP" b="0">
                <a:latin typeface="Times New Roman" panose="02020603050405020304" pitchFamily="18" charset="0"/>
              </a:rPr>
              <a:t>s complements, respectively.</a:t>
            </a:r>
            <a:endParaRPr lang="en-US" altLang="en-US" b="0">
              <a:latin typeface="Times New Roman" panose="02020603050405020304" pitchFamily="18" charset="0"/>
            </a:endParaRPr>
          </a:p>
        </p:txBody>
      </p:sp>
      <p:sp>
        <p:nvSpPr>
          <p:cNvPr id="157698" name="TextBox 3">
            <a:extLst>
              <a:ext uri="{FF2B5EF4-FFF2-40B4-BE49-F238E27FC236}">
                <a16:creationId xmlns:a16="http://schemas.microsoft.com/office/drawing/2014/main" id="{8C7E78CC-7B20-4C43-BC6D-47E3DC6D429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24250" y="2981326"/>
            <a:ext cx="3562350" cy="1077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latin typeface="Times New Roman" panose="02020603050405020304" pitchFamily="18" charset="0"/>
              </a:rPr>
              <a:t>K</a:t>
            </a:r>
            <a:r>
              <a:rPr lang="en-US" altLang="en-US" b="0" baseline="-25000">
                <a:latin typeface="Times New Roman" panose="02020603050405020304" pitchFamily="18" charset="0"/>
              </a:rPr>
              <a:t>1</a:t>
            </a:r>
            <a:r>
              <a:rPr lang="en-US" altLang="en-US" b="0">
                <a:latin typeface="Times New Roman" panose="02020603050405020304" pitchFamily="18" charset="0"/>
              </a:rPr>
              <a:t> = (2</a:t>
            </a:r>
            <a:r>
              <a:rPr lang="en-US" altLang="en-US" b="0" baseline="30000">
                <a:latin typeface="Times New Roman" panose="02020603050405020304" pitchFamily="18" charset="0"/>
              </a:rPr>
              <a:t>n</a:t>
            </a:r>
            <a:r>
              <a:rPr lang="en-US" altLang="en-US" b="0">
                <a:latin typeface="Times New Roman" panose="02020603050405020304" pitchFamily="18" charset="0"/>
              </a:rPr>
              <a:t> – 1) – P = </a:t>
            </a:r>
            <a:r>
              <a:rPr lang="en-US" altLang="en-US" b="0">
                <a:solidFill>
                  <a:srgbClr val="FF0000"/>
                </a:solidFill>
                <a:latin typeface="Times New Roman" panose="02020603050405020304" pitchFamily="18" charset="0"/>
              </a:rPr>
              <a:t>255 - P</a:t>
            </a:r>
          </a:p>
          <a:p>
            <a:pPr>
              <a:spcBef>
                <a:spcPct val="0"/>
              </a:spcBef>
              <a:buFontTx/>
              <a:buNone/>
            </a:pPr>
            <a:endParaRPr lang="en-US" altLang="en-US" sz="1400" b="0">
              <a:latin typeface="Times New Roman" panose="02020603050405020304" pitchFamily="18" charset="0"/>
            </a:endParaRP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latin typeface="Times New Roman" panose="02020603050405020304" pitchFamily="18" charset="0"/>
              </a:rPr>
              <a:t>K</a:t>
            </a:r>
            <a:r>
              <a:rPr lang="en-US" altLang="en-US" b="0" baseline="-25000">
                <a:latin typeface="Times New Roman" panose="02020603050405020304" pitchFamily="18" charset="0"/>
              </a:rPr>
              <a:t>2</a:t>
            </a:r>
            <a:r>
              <a:rPr lang="en-US" altLang="en-US" b="0">
                <a:latin typeface="Times New Roman" panose="02020603050405020304" pitchFamily="18" charset="0"/>
              </a:rPr>
              <a:t> = 2</a:t>
            </a:r>
            <a:r>
              <a:rPr lang="en-US" altLang="en-US" b="0" baseline="30000">
                <a:latin typeface="Times New Roman" panose="02020603050405020304" pitchFamily="18" charset="0"/>
              </a:rPr>
              <a:t>n</a:t>
            </a:r>
            <a:r>
              <a:rPr lang="en-US" altLang="en-US" b="0">
                <a:latin typeface="Times New Roman" panose="02020603050405020304" pitchFamily="18" charset="0"/>
              </a:rPr>
              <a:t> – P = </a:t>
            </a:r>
            <a:r>
              <a:rPr lang="en-US" altLang="en-US" b="0">
                <a:solidFill>
                  <a:srgbClr val="FF0000"/>
                </a:solidFill>
                <a:latin typeface="Times New Roman" panose="02020603050405020304" pitchFamily="18" charset="0"/>
              </a:rPr>
              <a:t>256 - P</a:t>
            </a:r>
          </a:p>
        </p:txBody>
      </p:sp>
      <p:sp>
        <p:nvSpPr>
          <p:cNvPr id="157699" name="TextBox 4">
            <a:extLst>
              <a:ext uri="{FF2B5EF4-FFF2-40B4-BE49-F238E27FC236}">
                <a16:creationId xmlns:a16="http://schemas.microsoft.com/office/drawing/2014/main" id="{0D3EBB79-BC30-184B-894A-AFB6CD9A70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47825" y="4257675"/>
            <a:ext cx="7600950" cy="1200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latin typeface="Times New Roman" panose="02020603050405020304" pitchFamily="18" charset="0"/>
              </a:rPr>
              <a:t>Since K</a:t>
            </a:r>
            <a:r>
              <a:rPr lang="en-US" altLang="en-US" b="0" baseline="-25000">
                <a:latin typeface="Times New Roman" panose="02020603050405020304" pitchFamily="18" charset="0"/>
              </a:rPr>
              <a:t>2</a:t>
            </a:r>
            <a:r>
              <a:rPr lang="en-US" altLang="en-US" b="0">
                <a:latin typeface="Times New Roman" panose="02020603050405020304" pitchFamily="18" charset="0"/>
              </a:rPr>
              <a:t> = K</a:t>
            </a:r>
            <a:r>
              <a:rPr lang="en-US" altLang="en-US" b="0" baseline="-25000">
                <a:latin typeface="Times New Roman" panose="02020603050405020304" pitchFamily="18" charset="0"/>
              </a:rPr>
              <a:t>1</a:t>
            </a:r>
            <a:r>
              <a:rPr lang="en-US" altLang="en-US" b="0">
                <a:latin typeface="Times New Roman" panose="02020603050405020304" pitchFamily="18" charset="0"/>
              </a:rPr>
              <a:t> + 1, it is evident that in a logic circuit the 2</a:t>
            </a:r>
            <a:r>
              <a:rPr lang="ja-JP" altLang="en-US" b="0">
                <a:latin typeface="Times New Roman" panose="02020603050405020304" pitchFamily="18" charset="0"/>
              </a:rPr>
              <a:t>’</a:t>
            </a:r>
            <a:r>
              <a:rPr lang="en-US" altLang="ja-JP" b="0">
                <a:latin typeface="Times New Roman" panose="02020603050405020304" pitchFamily="18" charset="0"/>
              </a:rPr>
              <a:t>s complement can be computed by inverting all bits of P and then adding 1 to the resulting 1</a:t>
            </a:r>
            <a:r>
              <a:rPr lang="ja-JP" altLang="en-US" b="0">
                <a:latin typeface="Times New Roman" panose="02020603050405020304" pitchFamily="18" charset="0"/>
              </a:rPr>
              <a:t>’</a:t>
            </a:r>
            <a:r>
              <a:rPr lang="en-US" altLang="ja-JP" b="0">
                <a:latin typeface="Times New Roman" panose="02020603050405020304" pitchFamily="18" charset="0"/>
              </a:rPr>
              <a:t>s-complement number.</a:t>
            </a:r>
            <a:endParaRPr lang="en-US" altLang="en-US" b="0">
              <a:latin typeface="Times New Roman" panose="02020603050405020304" pitchFamily="18" charset="0"/>
            </a:endParaRPr>
          </a:p>
        </p:txBody>
      </p:sp>
      <p:sp>
        <p:nvSpPr>
          <p:cNvPr id="157700" name="Title 1">
            <a:extLst>
              <a:ext uri="{FF2B5EF4-FFF2-40B4-BE49-F238E27FC236}">
                <a16:creationId xmlns:a16="http://schemas.microsoft.com/office/drawing/2014/main" id="{A0755530-0BF8-1F45-A943-8B5CC31EFD5C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>
                <a:solidFill>
                  <a:schemeClr val="tx2"/>
                </a:solidFill>
              </a:rPr>
              <a:t>Deriving 2</a:t>
            </a:r>
            <a:r>
              <a:rPr lang="ja-JP" altLang="en-US" sz="3200">
                <a:solidFill>
                  <a:schemeClr val="tx2"/>
                </a:solidFill>
              </a:rPr>
              <a:t>’</a:t>
            </a:r>
            <a:r>
              <a:rPr lang="en-US" altLang="ja-JP" sz="3200">
                <a:solidFill>
                  <a:schemeClr val="tx2"/>
                </a:solidFill>
              </a:rPr>
              <a:t>s complement</a:t>
            </a:r>
            <a:endParaRPr lang="en-US" altLang="en-US" sz="3200">
              <a:solidFill>
                <a:schemeClr val="tx2"/>
              </a:solidFill>
            </a:endParaRPr>
          </a:p>
        </p:txBody>
      </p:sp>
    </p:spTree>
  </p:cSld>
  <p:clrMapOvr>
    <a:masterClrMapping/>
  </p:clrMapOvr>
  <p:transition/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8721" name="TextBox 25">
            <a:extLst>
              <a:ext uri="{FF2B5EF4-FFF2-40B4-BE49-F238E27FC236}">
                <a16:creationId xmlns:a16="http://schemas.microsoft.com/office/drawing/2014/main" id="{D4A199B4-14A4-3143-8E11-6AEC7EA9D76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09800" y="1362076"/>
            <a:ext cx="145415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>
                <a:latin typeface="Times" pitchFamily="2" charset="0"/>
              </a:rPr>
              <a:t>0 1 0 1</a:t>
            </a:r>
          </a:p>
        </p:txBody>
      </p:sp>
      <p:sp>
        <p:nvSpPr>
          <p:cNvPr id="158722" name="TextBox 27">
            <a:extLst>
              <a:ext uri="{FF2B5EF4-FFF2-40B4-BE49-F238E27FC236}">
                <a16:creationId xmlns:a16="http://schemas.microsoft.com/office/drawing/2014/main" id="{FCC7375A-E5AF-E145-94F3-149A78A09C1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10400" y="4114801"/>
            <a:ext cx="145415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>
                <a:latin typeface="Times" pitchFamily="2" charset="0"/>
              </a:rPr>
              <a:t>0 1 1 1</a:t>
            </a:r>
          </a:p>
        </p:txBody>
      </p:sp>
      <p:sp>
        <p:nvSpPr>
          <p:cNvPr id="158723" name="TextBox 28">
            <a:extLst>
              <a:ext uri="{FF2B5EF4-FFF2-40B4-BE49-F238E27FC236}">
                <a16:creationId xmlns:a16="http://schemas.microsoft.com/office/drawing/2014/main" id="{E2D80C5A-3051-AF46-9108-D6C17C8F6C9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09800" y="4097338"/>
            <a:ext cx="1454150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>
                <a:latin typeface="Times" pitchFamily="2" charset="0"/>
              </a:rPr>
              <a:t>1 1 0 0</a:t>
            </a:r>
          </a:p>
        </p:txBody>
      </p:sp>
      <p:sp>
        <p:nvSpPr>
          <p:cNvPr id="158724" name="Title 1">
            <a:extLst>
              <a:ext uri="{FF2B5EF4-FFF2-40B4-BE49-F238E27FC236}">
                <a16:creationId xmlns:a16="http://schemas.microsoft.com/office/drawing/2014/main" id="{9186A5A3-1A24-C94A-8108-0799EB69251F}"/>
              </a:ext>
            </a:extLst>
          </p:cNvPr>
          <p:cNvSpPr txBox="1">
            <a:spLocks/>
          </p:cNvSpPr>
          <p:nvPr/>
        </p:nvSpPr>
        <p:spPr bwMode="auto">
          <a:xfrm>
            <a:off x="914400" y="7938"/>
            <a:ext cx="9144000" cy="10588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ja-JP" sz="3200">
                <a:solidFill>
                  <a:schemeClr val="tx2"/>
                </a:solidFill>
              </a:rPr>
              <a:t>Negate these numbers stored in 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ja-JP" sz="3200">
                <a:solidFill>
                  <a:schemeClr val="tx2"/>
                </a:solidFill>
              </a:rPr>
              <a:t>2’s complement representation</a:t>
            </a:r>
            <a:endParaRPr lang="en-US" altLang="en-US" sz="3200">
              <a:solidFill>
                <a:schemeClr val="tx2"/>
              </a:solidFill>
            </a:endParaRPr>
          </a:p>
        </p:txBody>
      </p:sp>
      <p:sp>
        <p:nvSpPr>
          <p:cNvPr id="158725" name="TextBox 26">
            <a:extLst>
              <a:ext uri="{FF2B5EF4-FFF2-40B4-BE49-F238E27FC236}">
                <a16:creationId xmlns:a16="http://schemas.microsoft.com/office/drawing/2014/main" id="{003E78B8-0D57-C54B-B309-025D537536D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10400" y="1363663"/>
            <a:ext cx="1454150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>
                <a:latin typeface="Times" pitchFamily="2" charset="0"/>
              </a:rPr>
              <a:t>1 1 1 0</a:t>
            </a:r>
          </a:p>
        </p:txBody>
      </p:sp>
    </p:spTree>
  </p:cSld>
  <p:clrMapOvr>
    <a:masterClrMapping/>
  </p:clrMapOvr>
  <p:transition/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9745" name="TextBox 25">
            <a:extLst>
              <a:ext uri="{FF2B5EF4-FFF2-40B4-BE49-F238E27FC236}">
                <a16:creationId xmlns:a16="http://schemas.microsoft.com/office/drawing/2014/main" id="{6AD3B11E-0805-5D4B-80F9-667D201DD1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09800" y="1362076"/>
            <a:ext cx="145415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>
                <a:latin typeface="Times" pitchFamily="2" charset="0"/>
              </a:rPr>
              <a:t>0 1 0 1</a:t>
            </a:r>
          </a:p>
        </p:txBody>
      </p:sp>
      <p:sp>
        <p:nvSpPr>
          <p:cNvPr id="159746" name="TextBox 27">
            <a:extLst>
              <a:ext uri="{FF2B5EF4-FFF2-40B4-BE49-F238E27FC236}">
                <a16:creationId xmlns:a16="http://schemas.microsoft.com/office/drawing/2014/main" id="{1A84CDCA-90BE-6643-9DBF-D281BCB5D3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10400" y="4114801"/>
            <a:ext cx="145415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>
                <a:latin typeface="Times" pitchFamily="2" charset="0"/>
              </a:rPr>
              <a:t>0 1 1 1</a:t>
            </a:r>
          </a:p>
        </p:txBody>
      </p:sp>
      <p:sp>
        <p:nvSpPr>
          <p:cNvPr id="159747" name="TextBox 25">
            <a:extLst>
              <a:ext uri="{FF2B5EF4-FFF2-40B4-BE49-F238E27FC236}">
                <a16:creationId xmlns:a16="http://schemas.microsoft.com/office/drawing/2014/main" id="{2FF10013-E3B6-AC4B-9C30-5C1EF230404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09800" y="1971676"/>
            <a:ext cx="145415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>
                <a:solidFill>
                  <a:srgbClr val="0000FF"/>
                </a:solidFill>
                <a:latin typeface="Times" pitchFamily="2" charset="0"/>
              </a:rPr>
              <a:t>1 0 1 0</a:t>
            </a:r>
          </a:p>
        </p:txBody>
      </p:sp>
      <p:sp>
        <p:nvSpPr>
          <p:cNvPr id="159748" name="TextBox 25">
            <a:extLst>
              <a:ext uri="{FF2B5EF4-FFF2-40B4-BE49-F238E27FC236}">
                <a16:creationId xmlns:a16="http://schemas.microsoft.com/office/drawing/2014/main" id="{F0ED4615-8168-854B-8449-EF4DF6FF06C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00875" y="4687888"/>
            <a:ext cx="1454150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>
                <a:solidFill>
                  <a:srgbClr val="0000FF"/>
                </a:solidFill>
                <a:latin typeface="Times" pitchFamily="2" charset="0"/>
              </a:rPr>
              <a:t>1 0 0 0</a:t>
            </a:r>
          </a:p>
        </p:txBody>
      </p:sp>
      <p:sp>
        <p:nvSpPr>
          <p:cNvPr id="159749" name="TextBox 36">
            <a:extLst>
              <a:ext uri="{FF2B5EF4-FFF2-40B4-BE49-F238E27FC236}">
                <a16:creationId xmlns:a16="http://schemas.microsoft.com/office/drawing/2014/main" id="{7ED52D01-4227-BE46-99A1-F4DD5CC65F7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72000" y="6305550"/>
            <a:ext cx="1803400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latin typeface="Times" pitchFamily="2" charset="0"/>
              </a:rPr>
              <a:t>Invert all bits…</a:t>
            </a:r>
          </a:p>
        </p:txBody>
      </p:sp>
      <p:sp>
        <p:nvSpPr>
          <p:cNvPr id="159750" name="Title 1">
            <a:extLst>
              <a:ext uri="{FF2B5EF4-FFF2-40B4-BE49-F238E27FC236}">
                <a16:creationId xmlns:a16="http://schemas.microsoft.com/office/drawing/2014/main" id="{13266E36-AA51-624A-B8BB-FA76E1C8DB10}"/>
              </a:ext>
            </a:extLst>
          </p:cNvPr>
          <p:cNvSpPr txBox="1">
            <a:spLocks/>
          </p:cNvSpPr>
          <p:nvPr/>
        </p:nvSpPr>
        <p:spPr bwMode="auto">
          <a:xfrm>
            <a:off x="914400" y="7938"/>
            <a:ext cx="9144000" cy="10588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ja-JP" sz="3200">
                <a:solidFill>
                  <a:schemeClr val="tx2"/>
                </a:solidFill>
              </a:rPr>
              <a:t>Negate these numbers stored in 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ja-JP" sz="3200">
                <a:solidFill>
                  <a:schemeClr val="tx2"/>
                </a:solidFill>
              </a:rPr>
              <a:t>2’s complement representation</a:t>
            </a:r>
            <a:endParaRPr lang="en-US" altLang="en-US" sz="3200">
              <a:solidFill>
                <a:schemeClr val="tx2"/>
              </a:solidFill>
            </a:endParaRPr>
          </a:p>
        </p:txBody>
      </p:sp>
      <p:sp>
        <p:nvSpPr>
          <p:cNvPr id="159751" name="TextBox 26">
            <a:extLst>
              <a:ext uri="{FF2B5EF4-FFF2-40B4-BE49-F238E27FC236}">
                <a16:creationId xmlns:a16="http://schemas.microsoft.com/office/drawing/2014/main" id="{54F78C48-E079-8549-8E45-4032C52469C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10400" y="1363663"/>
            <a:ext cx="1454150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>
                <a:latin typeface="Times" pitchFamily="2" charset="0"/>
              </a:rPr>
              <a:t>1 1 1 0</a:t>
            </a:r>
          </a:p>
        </p:txBody>
      </p:sp>
      <p:sp>
        <p:nvSpPr>
          <p:cNvPr id="159752" name="TextBox 31">
            <a:extLst>
              <a:ext uri="{FF2B5EF4-FFF2-40B4-BE49-F238E27FC236}">
                <a16:creationId xmlns:a16="http://schemas.microsoft.com/office/drawing/2014/main" id="{1524FEC2-E772-374B-95B6-F05DA189AD9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00875" y="1981201"/>
            <a:ext cx="145415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>
                <a:solidFill>
                  <a:srgbClr val="0000FF"/>
                </a:solidFill>
                <a:latin typeface="Times" pitchFamily="2" charset="0"/>
              </a:rPr>
              <a:t>0 0 0 1</a:t>
            </a:r>
          </a:p>
        </p:txBody>
      </p:sp>
      <p:sp>
        <p:nvSpPr>
          <p:cNvPr id="159753" name="TextBox 28">
            <a:extLst>
              <a:ext uri="{FF2B5EF4-FFF2-40B4-BE49-F238E27FC236}">
                <a16:creationId xmlns:a16="http://schemas.microsoft.com/office/drawing/2014/main" id="{B9E11294-0FCA-C343-944B-5B38C6173A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09800" y="4097338"/>
            <a:ext cx="1454150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>
                <a:latin typeface="Times" pitchFamily="2" charset="0"/>
              </a:rPr>
              <a:t>1 1 0 0</a:t>
            </a:r>
          </a:p>
        </p:txBody>
      </p:sp>
      <p:sp>
        <p:nvSpPr>
          <p:cNvPr id="159754" name="TextBox 25">
            <a:extLst>
              <a:ext uri="{FF2B5EF4-FFF2-40B4-BE49-F238E27FC236}">
                <a16:creationId xmlns:a16="http://schemas.microsoft.com/office/drawing/2014/main" id="{C993FBB4-00D8-3D4F-97AD-52996354D8D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09800" y="4684713"/>
            <a:ext cx="1454150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>
                <a:solidFill>
                  <a:srgbClr val="0000FF"/>
                </a:solidFill>
                <a:latin typeface="Times" pitchFamily="2" charset="0"/>
              </a:rPr>
              <a:t>0 0 1 1</a:t>
            </a:r>
          </a:p>
        </p:txBody>
      </p:sp>
    </p:spTree>
  </p:cSld>
  <p:clrMapOvr>
    <a:masterClrMapping/>
  </p:clrMapOvr>
  <p:transition/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0769" name="TextBox 25">
            <a:extLst>
              <a:ext uri="{FF2B5EF4-FFF2-40B4-BE49-F238E27FC236}">
                <a16:creationId xmlns:a16="http://schemas.microsoft.com/office/drawing/2014/main" id="{2ACDBDD8-280C-7A40-8AB3-69AD71EA202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09800" y="1362076"/>
            <a:ext cx="145415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>
                <a:latin typeface="Times" pitchFamily="2" charset="0"/>
              </a:rPr>
              <a:t>0 1 0 1</a:t>
            </a:r>
          </a:p>
        </p:txBody>
      </p:sp>
      <p:sp>
        <p:nvSpPr>
          <p:cNvPr id="160770" name="TextBox 27">
            <a:extLst>
              <a:ext uri="{FF2B5EF4-FFF2-40B4-BE49-F238E27FC236}">
                <a16:creationId xmlns:a16="http://schemas.microsoft.com/office/drawing/2014/main" id="{10FC7263-1F41-9E48-ABA6-71E1394652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10400" y="4114801"/>
            <a:ext cx="145415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>
                <a:latin typeface="Times" pitchFamily="2" charset="0"/>
              </a:rPr>
              <a:t>0 1 1 1</a:t>
            </a:r>
          </a:p>
        </p:txBody>
      </p:sp>
      <p:grpSp>
        <p:nvGrpSpPr>
          <p:cNvPr id="160771" name="Group 3">
            <a:extLst>
              <a:ext uri="{FF2B5EF4-FFF2-40B4-BE49-F238E27FC236}">
                <a16:creationId xmlns:a16="http://schemas.microsoft.com/office/drawing/2014/main" id="{9F5668F2-7BAD-5E4B-B914-119A10D9EE24}"/>
              </a:ext>
            </a:extLst>
          </p:cNvPr>
          <p:cNvGrpSpPr>
            <a:grpSpLocks/>
          </p:cNvGrpSpPr>
          <p:nvPr/>
        </p:nvGrpSpPr>
        <p:grpSpPr bwMode="auto">
          <a:xfrm>
            <a:off x="1735138" y="1971675"/>
            <a:ext cx="1998662" cy="1600200"/>
            <a:chOff x="821146" y="2057400"/>
            <a:chExt cx="1998254" cy="1600200"/>
          </a:xfrm>
        </p:grpSpPr>
        <p:sp>
          <p:nvSpPr>
            <p:cNvPr id="160794" name="TextBox 25">
              <a:extLst>
                <a:ext uri="{FF2B5EF4-FFF2-40B4-BE49-F238E27FC236}">
                  <a16:creationId xmlns:a16="http://schemas.microsoft.com/office/drawing/2014/main" id="{B22D43C4-D3CE-0A4E-83B2-0F7228FFAB0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95400" y="2057400"/>
              <a:ext cx="1454244" cy="6463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solidFill>
                    <a:srgbClr val="0000FF"/>
                  </a:solidFill>
                  <a:latin typeface="Times" pitchFamily="2" charset="0"/>
                </a:rPr>
                <a:t>1 0 1 0</a:t>
              </a:r>
            </a:p>
          </p:txBody>
        </p:sp>
        <p:sp>
          <p:nvSpPr>
            <p:cNvPr id="160795" name="TextBox 25">
              <a:extLst>
                <a:ext uri="{FF2B5EF4-FFF2-40B4-BE49-F238E27FC236}">
                  <a16:creationId xmlns:a16="http://schemas.microsoft.com/office/drawing/2014/main" id="{3F386999-C8F6-224C-A668-F6CEF82B16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12285" y="2522417"/>
              <a:ext cx="530915" cy="6463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solidFill>
                    <a:srgbClr val="0000FF"/>
                  </a:solidFill>
                  <a:latin typeface="Times" pitchFamily="2" charset="0"/>
                </a:rPr>
                <a:t> 1</a:t>
              </a:r>
            </a:p>
          </p:txBody>
        </p:sp>
        <p:sp>
          <p:nvSpPr>
            <p:cNvPr id="160796" name="TextBox 25">
              <a:extLst>
                <a:ext uri="{FF2B5EF4-FFF2-40B4-BE49-F238E27FC236}">
                  <a16:creationId xmlns:a16="http://schemas.microsoft.com/office/drawing/2014/main" id="{6A6F07E7-C76F-9545-AB8D-D163DC08BA4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95400" y="3011487"/>
              <a:ext cx="1454150" cy="6461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solidFill>
                    <a:srgbClr val="0000FF"/>
                  </a:solidFill>
                  <a:latin typeface="Times" pitchFamily="2" charset="0"/>
                </a:rPr>
                <a:t>1 0 1 1</a:t>
              </a:r>
            </a:p>
          </p:txBody>
        </p:sp>
        <p:sp>
          <p:nvSpPr>
            <p:cNvPr id="160797" name="TextBox 25">
              <a:extLst>
                <a:ext uri="{FF2B5EF4-FFF2-40B4-BE49-F238E27FC236}">
                  <a16:creationId xmlns:a16="http://schemas.microsoft.com/office/drawing/2014/main" id="{0DDE887A-5443-514A-BEA0-2E0D5DFE7FC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1146" y="2362200"/>
              <a:ext cx="560445" cy="6463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solidFill>
                    <a:srgbClr val="0000FF"/>
                  </a:solidFill>
                  <a:latin typeface="Times" pitchFamily="2" charset="0"/>
                </a:rPr>
                <a:t> +</a:t>
              </a:r>
            </a:p>
          </p:txBody>
        </p:sp>
        <p:cxnSp>
          <p:nvCxnSpPr>
            <p:cNvPr id="160798" name="Straight Connector 2">
              <a:extLst>
                <a:ext uri="{FF2B5EF4-FFF2-40B4-BE49-F238E27FC236}">
                  <a16:creationId xmlns:a16="http://schemas.microsoft.com/office/drawing/2014/main" id="{FFA7DC1E-51E2-A34C-A962-CB091969058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990973" y="3124200"/>
              <a:ext cx="1828427" cy="0"/>
            </a:xfrm>
            <a:prstGeom prst="line">
              <a:avLst/>
            </a:prstGeom>
            <a:noFill/>
            <a:ln w="158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160772" name="Group 24">
            <a:extLst>
              <a:ext uri="{FF2B5EF4-FFF2-40B4-BE49-F238E27FC236}">
                <a16:creationId xmlns:a16="http://schemas.microsoft.com/office/drawing/2014/main" id="{A1639572-1C75-864C-9025-5F01ED1B3BAE}"/>
              </a:ext>
            </a:extLst>
          </p:cNvPr>
          <p:cNvGrpSpPr>
            <a:grpSpLocks/>
          </p:cNvGrpSpPr>
          <p:nvPr/>
        </p:nvGrpSpPr>
        <p:grpSpPr bwMode="auto">
          <a:xfrm>
            <a:off x="6526213" y="4687888"/>
            <a:ext cx="1998662" cy="1600200"/>
            <a:chOff x="821146" y="2057400"/>
            <a:chExt cx="1998254" cy="1600418"/>
          </a:xfrm>
        </p:grpSpPr>
        <p:sp>
          <p:nvSpPr>
            <p:cNvPr id="160789" name="TextBox 25">
              <a:extLst>
                <a:ext uri="{FF2B5EF4-FFF2-40B4-BE49-F238E27FC236}">
                  <a16:creationId xmlns:a16="http://schemas.microsoft.com/office/drawing/2014/main" id="{F5EEA5DF-9C70-904A-A3C7-81A6AB55AE8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95400" y="2057400"/>
              <a:ext cx="1454244" cy="6463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solidFill>
                    <a:srgbClr val="0000FF"/>
                  </a:solidFill>
                  <a:latin typeface="Times" pitchFamily="2" charset="0"/>
                </a:rPr>
                <a:t>1 0 0 0</a:t>
              </a:r>
            </a:p>
          </p:txBody>
        </p:sp>
        <p:sp>
          <p:nvSpPr>
            <p:cNvPr id="160790" name="TextBox 25">
              <a:extLst>
                <a:ext uri="{FF2B5EF4-FFF2-40B4-BE49-F238E27FC236}">
                  <a16:creationId xmlns:a16="http://schemas.microsoft.com/office/drawing/2014/main" id="{A02FE86A-43ED-0C42-90C0-6F7269A5699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12285" y="2522417"/>
              <a:ext cx="530915" cy="6463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solidFill>
                    <a:srgbClr val="0000FF"/>
                  </a:solidFill>
                  <a:latin typeface="Times" pitchFamily="2" charset="0"/>
                </a:rPr>
                <a:t> 1</a:t>
              </a:r>
            </a:p>
          </p:txBody>
        </p:sp>
        <p:sp>
          <p:nvSpPr>
            <p:cNvPr id="160791" name="TextBox 25">
              <a:extLst>
                <a:ext uri="{FF2B5EF4-FFF2-40B4-BE49-F238E27FC236}">
                  <a16:creationId xmlns:a16="http://schemas.microsoft.com/office/drawing/2014/main" id="{B3601899-A404-C648-9AB2-764DD3371B9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95400" y="3011487"/>
              <a:ext cx="1454244" cy="6463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solidFill>
                    <a:srgbClr val="0000FF"/>
                  </a:solidFill>
                  <a:latin typeface="Times" pitchFamily="2" charset="0"/>
                </a:rPr>
                <a:t>1 0 0 1</a:t>
              </a:r>
            </a:p>
          </p:txBody>
        </p:sp>
        <p:sp>
          <p:nvSpPr>
            <p:cNvPr id="160792" name="TextBox 25">
              <a:extLst>
                <a:ext uri="{FF2B5EF4-FFF2-40B4-BE49-F238E27FC236}">
                  <a16:creationId xmlns:a16="http://schemas.microsoft.com/office/drawing/2014/main" id="{332E5CF1-B506-E84C-B01C-9973EB6D0D4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1146" y="2362200"/>
              <a:ext cx="560445" cy="6463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solidFill>
                    <a:srgbClr val="0000FF"/>
                  </a:solidFill>
                  <a:latin typeface="Times" pitchFamily="2" charset="0"/>
                </a:rPr>
                <a:t> +</a:t>
              </a:r>
            </a:p>
          </p:txBody>
        </p:sp>
        <p:cxnSp>
          <p:nvCxnSpPr>
            <p:cNvPr id="160793" name="Straight Connector 29">
              <a:extLst>
                <a:ext uri="{FF2B5EF4-FFF2-40B4-BE49-F238E27FC236}">
                  <a16:creationId xmlns:a16="http://schemas.microsoft.com/office/drawing/2014/main" id="{2ACB12F5-9349-3543-99F8-57C96B755AD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990973" y="3124345"/>
              <a:ext cx="1828427" cy="0"/>
            </a:xfrm>
            <a:prstGeom prst="line">
              <a:avLst/>
            </a:prstGeom>
            <a:noFill/>
            <a:ln w="158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160773" name="TextBox 36">
            <a:extLst>
              <a:ext uri="{FF2B5EF4-FFF2-40B4-BE49-F238E27FC236}">
                <a16:creationId xmlns:a16="http://schemas.microsoft.com/office/drawing/2014/main" id="{8E1C9132-A3A1-D044-BB2C-C1CE2055B38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72001" y="6305550"/>
            <a:ext cx="1508125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latin typeface="Times" pitchFamily="2" charset="0"/>
              </a:rPr>
              <a:t>.. then add 1.</a:t>
            </a:r>
          </a:p>
        </p:txBody>
      </p:sp>
      <p:sp>
        <p:nvSpPr>
          <p:cNvPr id="160774" name="Title 1">
            <a:extLst>
              <a:ext uri="{FF2B5EF4-FFF2-40B4-BE49-F238E27FC236}">
                <a16:creationId xmlns:a16="http://schemas.microsoft.com/office/drawing/2014/main" id="{96CD3B0A-E117-BB43-A02C-BE9B73C3FF58}"/>
              </a:ext>
            </a:extLst>
          </p:cNvPr>
          <p:cNvSpPr txBox="1">
            <a:spLocks/>
          </p:cNvSpPr>
          <p:nvPr/>
        </p:nvSpPr>
        <p:spPr bwMode="auto">
          <a:xfrm>
            <a:off x="914400" y="7938"/>
            <a:ext cx="9144000" cy="10588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ja-JP" sz="3200">
                <a:solidFill>
                  <a:schemeClr val="tx2"/>
                </a:solidFill>
              </a:rPr>
              <a:t>Negate these numbers stored in 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ja-JP" sz="3200">
                <a:solidFill>
                  <a:schemeClr val="tx2"/>
                </a:solidFill>
              </a:rPr>
              <a:t>2’s complement representation</a:t>
            </a:r>
            <a:endParaRPr lang="en-US" altLang="en-US" sz="3200">
              <a:solidFill>
                <a:schemeClr val="tx2"/>
              </a:solidFill>
            </a:endParaRPr>
          </a:p>
        </p:txBody>
      </p:sp>
      <p:sp>
        <p:nvSpPr>
          <p:cNvPr id="160775" name="TextBox 26">
            <a:extLst>
              <a:ext uri="{FF2B5EF4-FFF2-40B4-BE49-F238E27FC236}">
                <a16:creationId xmlns:a16="http://schemas.microsoft.com/office/drawing/2014/main" id="{11EC7B9E-F6E9-B543-BA85-EC331070096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10400" y="1363663"/>
            <a:ext cx="1454150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>
                <a:latin typeface="Times" pitchFamily="2" charset="0"/>
              </a:rPr>
              <a:t>1 1 1 0</a:t>
            </a:r>
          </a:p>
        </p:txBody>
      </p:sp>
      <p:grpSp>
        <p:nvGrpSpPr>
          <p:cNvPr id="160776" name="Group 30">
            <a:extLst>
              <a:ext uri="{FF2B5EF4-FFF2-40B4-BE49-F238E27FC236}">
                <a16:creationId xmlns:a16="http://schemas.microsoft.com/office/drawing/2014/main" id="{2D927973-3C73-954B-BF42-E6B067BB0EAC}"/>
              </a:ext>
            </a:extLst>
          </p:cNvPr>
          <p:cNvGrpSpPr>
            <a:grpSpLocks/>
          </p:cNvGrpSpPr>
          <p:nvPr/>
        </p:nvGrpSpPr>
        <p:grpSpPr bwMode="auto">
          <a:xfrm>
            <a:off x="6526213" y="1981200"/>
            <a:ext cx="1998662" cy="1600200"/>
            <a:chOff x="821146" y="2057400"/>
            <a:chExt cx="1998254" cy="1600506"/>
          </a:xfrm>
        </p:grpSpPr>
        <p:sp>
          <p:nvSpPr>
            <p:cNvPr id="160784" name="TextBox 31">
              <a:extLst>
                <a:ext uri="{FF2B5EF4-FFF2-40B4-BE49-F238E27FC236}">
                  <a16:creationId xmlns:a16="http://schemas.microsoft.com/office/drawing/2014/main" id="{3CE56849-8A26-D64B-AF84-2F5A2D5097D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95400" y="2057400"/>
              <a:ext cx="1453947" cy="64641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solidFill>
                    <a:srgbClr val="0000FF"/>
                  </a:solidFill>
                  <a:latin typeface="Times" pitchFamily="2" charset="0"/>
                </a:rPr>
                <a:t>0 0 0 1</a:t>
              </a:r>
            </a:p>
          </p:txBody>
        </p:sp>
        <p:sp>
          <p:nvSpPr>
            <p:cNvPr id="160785" name="TextBox 25">
              <a:extLst>
                <a:ext uri="{FF2B5EF4-FFF2-40B4-BE49-F238E27FC236}">
                  <a16:creationId xmlns:a16="http://schemas.microsoft.com/office/drawing/2014/main" id="{8C372A97-60A9-7D4A-87BF-998E898E71C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12285" y="2522417"/>
              <a:ext cx="530915" cy="6463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solidFill>
                    <a:srgbClr val="0000FF"/>
                  </a:solidFill>
                  <a:latin typeface="Times" pitchFamily="2" charset="0"/>
                </a:rPr>
                <a:t> 1</a:t>
              </a:r>
            </a:p>
          </p:txBody>
        </p:sp>
        <p:sp>
          <p:nvSpPr>
            <p:cNvPr id="160786" name="TextBox 25">
              <a:extLst>
                <a:ext uri="{FF2B5EF4-FFF2-40B4-BE49-F238E27FC236}">
                  <a16:creationId xmlns:a16="http://schemas.microsoft.com/office/drawing/2014/main" id="{B25229BE-AD09-D047-BA21-C129096CC21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95400" y="3011487"/>
              <a:ext cx="1453947" cy="64641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solidFill>
                    <a:srgbClr val="0000FF"/>
                  </a:solidFill>
                  <a:latin typeface="Times" pitchFamily="2" charset="0"/>
                </a:rPr>
                <a:t>0 0 1 0</a:t>
              </a:r>
            </a:p>
          </p:txBody>
        </p:sp>
        <p:sp>
          <p:nvSpPr>
            <p:cNvPr id="160787" name="TextBox 25">
              <a:extLst>
                <a:ext uri="{FF2B5EF4-FFF2-40B4-BE49-F238E27FC236}">
                  <a16:creationId xmlns:a16="http://schemas.microsoft.com/office/drawing/2014/main" id="{1BA2BAFC-F7A8-8B45-95D7-572866627FE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1146" y="2362200"/>
              <a:ext cx="560445" cy="6463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solidFill>
                    <a:srgbClr val="0000FF"/>
                  </a:solidFill>
                  <a:latin typeface="Times" pitchFamily="2" charset="0"/>
                </a:rPr>
                <a:t> +</a:t>
              </a:r>
            </a:p>
          </p:txBody>
        </p:sp>
        <p:cxnSp>
          <p:nvCxnSpPr>
            <p:cNvPr id="160788" name="Straight Connector 35">
              <a:extLst>
                <a:ext uri="{FF2B5EF4-FFF2-40B4-BE49-F238E27FC236}">
                  <a16:creationId xmlns:a16="http://schemas.microsoft.com/office/drawing/2014/main" id="{FD96A97D-425D-E049-AC08-B842B0E6BAB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990973" y="3124345"/>
              <a:ext cx="1828427" cy="0"/>
            </a:xfrm>
            <a:prstGeom prst="line">
              <a:avLst/>
            </a:prstGeom>
            <a:noFill/>
            <a:ln w="158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160777" name="TextBox 28">
            <a:extLst>
              <a:ext uri="{FF2B5EF4-FFF2-40B4-BE49-F238E27FC236}">
                <a16:creationId xmlns:a16="http://schemas.microsoft.com/office/drawing/2014/main" id="{258FAB60-611C-0447-A3F4-1532E9F76A6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09800" y="4097338"/>
            <a:ext cx="1454150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>
                <a:latin typeface="Times" pitchFamily="2" charset="0"/>
              </a:rPr>
              <a:t>1 1 0 0</a:t>
            </a:r>
          </a:p>
        </p:txBody>
      </p:sp>
      <p:grpSp>
        <p:nvGrpSpPr>
          <p:cNvPr id="160778" name="Group 18">
            <a:extLst>
              <a:ext uri="{FF2B5EF4-FFF2-40B4-BE49-F238E27FC236}">
                <a16:creationId xmlns:a16="http://schemas.microsoft.com/office/drawing/2014/main" id="{0EC1ECA3-746E-9F46-83E8-98DA1DA15350}"/>
              </a:ext>
            </a:extLst>
          </p:cNvPr>
          <p:cNvGrpSpPr>
            <a:grpSpLocks/>
          </p:cNvGrpSpPr>
          <p:nvPr/>
        </p:nvGrpSpPr>
        <p:grpSpPr bwMode="auto">
          <a:xfrm>
            <a:off x="1735138" y="4684714"/>
            <a:ext cx="1998662" cy="1601787"/>
            <a:chOff x="821146" y="2057400"/>
            <a:chExt cx="1998254" cy="1599865"/>
          </a:xfrm>
        </p:grpSpPr>
        <p:sp>
          <p:nvSpPr>
            <p:cNvPr id="160779" name="TextBox 25">
              <a:extLst>
                <a:ext uri="{FF2B5EF4-FFF2-40B4-BE49-F238E27FC236}">
                  <a16:creationId xmlns:a16="http://schemas.microsoft.com/office/drawing/2014/main" id="{69220918-ADC7-3C44-BF3A-479CFC56807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95400" y="2057400"/>
              <a:ext cx="1453947" cy="6457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solidFill>
                    <a:srgbClr val="0000FF"/>
                  </a:solidFill>
                  <a:latin typeface="Times" pitchFamily="2" charset="0"/>
                </a:rPr>
                <a:t>0 0 1 1</a:t>
              </a:r>
            </a:p>
          </p:txBody>
        </p:sp>
        <p:sp>
          <p:nvSpPr>
            <p:cNvPr id="160780" name="TextBox 25">
              <a:extLst>
                <a:ext uri="{FF2B5EF4-FFF2-40B4-BE49-F238E27FC236}">
                  <a16:creationId xmlns:a16="http://schemas.microsoft.com/office/drawing/2014/main" id="{06311A6B-9A1C-A243-AFE3-5DDD1B6668C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12285" y="2522417"/>
              <a:ext cx="530915" cy="6463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solidFill>
                    <a:srgbClr val="0000FF"/>
                  </a:solidFill>
                  <a:latin typeface="Times" pitchFamily="2" charset="0"/>
                </a:rPr>
                <a:t> 1</a:t>
              </a:r>
            </a:p>
          </p:txBody>
        </p:sp>
        <p:sp>
          <p:nvSpPr>
            <p:cNvPr id="160781" name="TextBox 25">
              <a:extLst>
                <a:ext uri="{FF2B5EF4-FFF2-40B4-BE49-F238E27FC236}">
                  <a16:creationId xmlns:a16="http://schemas.microsoft.com/office/drawing/2014/main" id="{BF17EAF9-9810-DB4F-9E8C-3C35AE09A5C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95400" y="3011487"/>
              <a:ext cx="1453947" cy="6457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solidFill>
                    <a:srgbClr val="0000FF"/>
                  </a:solidFill>
                  <a:latin typeface="Times" pitchFamily="2" charset="0"/>
                </a:rPr>
                <a:t>0 1 0 0</a:t>
              </a:r>
            </a:p>
          </p:txBody>
        </p:sp>
        <p:sp>
          <p:nvSpPr>
            <p:cNvPr id="160782" name="TextBox 25">
              <a:extLst>
                <a:ext uri="{FF2B5EF4-FFF2-40B4-BE49-F238E27FC236}">
                  <a16:creationId xmlns:a16="http://schemas.microsoft.com/office/drawing/2014/main" id="{307B53ED-1DB6-DB4C-ADDD-9D69E7CF3C2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1146" y="2362200"/>
              <a:ext cx="560445" cy="6463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solidFill>
                    <a:srgbClr val="0000FF"/>
                  </a:solidFill>
                  <a:latin typeface="Times" pitchFamily="2" charset="0"/>
                </a:rPr>
                <a:t> +</a:t>
              </a:r>
            </a:p>
          </p:txBody>
        </p:sp>
        <p:cxnSp>
          <p:nvCxnSpPr>
            <p:cNvPr id="160783" name="Straight Connector 23">
              <a:extLst>
                <a:ext uri="{FF2B5EF4-FFF2-40B4-BE49-F238E27FC236}">
                  <a16:creationId xmlns:a16="http://schemas.microsoft.com/office/drawing/2014/main" id="{D6EA6ED7-26C7-C842-9CC4-AF30EF4C09B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990973" y="3124874"/>
              <a:ext cx="1828427" cy="0"/>
            </a:xfrm>
            <a:prstGeom prst="line">
              <a:avLst/>
            </a:prstGeom>
            <a:noFill/>
            <a:ln w="158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</p:spTree>
  </p:cSld>
  <p:clrMapOvr>
    <a:masterClrMapping/>
  </p:clrMapOvr>
  <p:transition/>
</p:sld>
</file>

<file path=ppt/slides/slide1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793" name="TextBox 25">
            <a:extLst>
              <a:ext uri="{FF2B5EF4-FFF2-40B4-BE49-F238E27FC236}">
                <a16:creationId xmlns:a16="http://schemas.microsoft.com/office/drawing/2014/main" id="{25B2298C-FBA4-4E41-BBBB-D4E5EF5C84A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09800" y="1362076"/>
            <a:ext cx="145415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>
                <a:latin typeface="Times" pitchFamily="2" charset="0"/>
              </a:rPr>
              <a:t>0 1 0 1</a:t>
            </a:r>
          </a:p>
        </p:txBody>
      </p:sp>
      <p:sp>
        <p:nvSpPr>
          <p:cNvPr id="161794" name="TextBox 26">
            <a:extLst>
              <a:ext uri="{FF2B5EF4-FFF2-40B4-BE49-F238E27FC236}">
                <a16:creationId xmlns:a16="http://schemas.microsoft.com/office/drawing/2014/main" id="{EBDCE5A8-5AFA-2A46-8A25-5B7F92F6827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10400" y="1363663"/>
            <a:ext cx="1454150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>
                <a:latin typeface="Times" pitchFamily="2" charset="0"/>
              </a:rPr>
              <a:t>1 1 1 0</a:t>
            </a:r>
          </a:p>
        </p:txBody>
      </p:sp>
      <p:sp>
        <p:nvSpPr>
          <p:cNvPr id="161795" name="TextBox 27">
            <a:extLst>
              <a:ext uri="{FF2B5EF4-FFF2-40B4-BE49-F238E27FC236}">
                <a16:creationId xmlns:a16="http://schemas.microsoft.com/office/drawing/2014/main" id="{4E4D5C62-E221-6E48-8A81-4E3948D30C2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10400" y="4114801"/>
            <a:ext cx="145415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>
                <a:latin typeface="Times" pitchFamily="2" charset="0"/>
              </a:rPr>
              <a:t>0 1 1 1</a:t>
            </a:r>
          </a:p>
        </p:txBody>
      </p:sp>
      <p:sp>
        <p:nvSpPr>
          <p:cNvPr id="161796" name="TextBox 28">
            <a:extLst>
              <a:ext uri="{FF2B5EF4-FFF2-40B4-BE49-F238E27FC236}">
                <a16:creationId xmlns:a16="http://schemas.microsoft.com/office/drawing/2014/main" id="{E4BCDD51-9D09-D047-8D44-9ED5874FE52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09800" y="4097338"/>
            <a:ext cx="1454150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>
                <a:latin typeface="Times" pitchFamily="2" charset="0"/>
              </a:rPr>
              <a:t>1 1 0 0</a:t>
            </a:r>
          </a:p>
        </p:txBody>
      </p:sp>
      <p:grpSp>
        <p:nvGrpSpPr>
          <p:cNvPr id="161797" name="Group 3">
            <a:extLst>
              <a:ext uri="{FF2B5EF4-FFF2-40B4-BE49-F238E27FC236}">
                <a16:creationId xmlns:a16="http://schemas.microsoft.com/office/drawing/2014/main" id="{3CFBFA2D-1911-9048-A867-FC63105ED98F}"/>
              </a:ext>
            </a:extLst>
          </p:cNvPr>
          <p:cNvGrpSpPr>
            <a:grpSpLocks/>
          </p:cNvGrpSpPr>
          <p:nvPr/>
        </p:nvGrpSpPr>
        <p:grpSpPr bwMode="auto">
          <a:xfrm>
            <a:off x="1735138" y="1971675"/>
            <a:ext cx="1998662" cy="1600200"/>
            <a:chOff x="821146" y="2057400"/>
            <a:chExt cx="1998254" cy="1600200"/>
          </a:xfrm>
        </p:grpSpPr>
        <p:sp>
          <p:nvSpPr>
            <p:cNvPr id="161825" name="TextBox 25">
              <a:extLst>
                <a:ext uri="{FF2B5EF4-FFF2-40B4-BE49-F238E27FC236}">
                  <a16:creationId xmlns:a16="http://schemas.microsoft.com/office/drawing/2014/main" id="{BFE6D2C2-DC0F-4E40-A412-47603547A46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95400" y="2057400"/>
              <a:ext cx="1454244" cy="6463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solidFill>
                    <a:srgbClr val="0000FF"/>
                  </a:solidFill>
                  <a:latin typeface="Times" pitchFamily="2" charset="0"/>
                </a:rPr>
                <a:t>1 0 1 0</a:t>
              </a:r>
            </a:p>
          </p:txBody>
        </p:sp>
        <p:sp>
          <p:nvSpPr>
            <p:cNvPr id="161826" name="TextBox 25">
              <a:extLst>
                <a:ext uri="{FF2B5EF4-FFF2-40B4-BE49-F238E27FC236}">
                  <a16:creationId xmlns:a16="http://schemas.microsoft.com/office/drawing/2014/main" id="{0DE11561-9B62-4242-849B-7E77DB8196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12285" y="2522417"/>
              <a:ext cx="530915" cy="6463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solidFill>
                    <a:srgbClr val="0000FF"/>
                  </a:solidFill>
                  <a:latin typeface="Times" pitchFamily="2" charset="0"/>
                </a:rPr>
                <a:t> 1</a:t>
              </a:r>
            </a:p>
          </p:txBody>
        </p:sp>
        <p:sp>
          <p:nvSpPr>
            <p:cNvPr id="161827" name="TextBox 25">
              <a:extLst>
                <a:ext uri="{FF2B5EF4-FFF2-40B4-BE49-F238E27FC236}">
                  <a16:creationId xmlns:a16="http://schemas.microsoft.com/office/drawing/2014/main" id="{D7F80B77-A567-964E-9B71-0BF1076BC8D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95400" y="3011487"/>
              <a:ext cx="1454150" cy="6461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solidFill>
                    <a:srgbClr val="0000FF"/>
                  </a:solidFill>
                  <a:latin typeface="Times" pitchFamily="2" charset="0"/>
                </a:rPr>
                <a:t>1 0 1 1</a:t>
              </a:r>
            </a:p>
          </p:txBody>
        </p:sp>
        <p:sp>
          <p:nvSpPr>
            <p:cNvPr id="161828" name="TextBox 25">
              <a:extLst>
                <a:ext uri="{FF2B5EF4-FFF2-40B4-BE49-F238E27FC236}">
                  <a16:creationId xmlns:a16="http://schemas.microsoft.com/office/drawing/2014/main" id="{5BB6E485-B5EF-7449-B139-8B762B3D008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1146" y="2362200"/>
              <a:ext cx="560445" cy="6463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solidFill>
                    <a:srgbClr val="0000FF"/>
                  </a:solidFill>
                  <a:latin typeface="Times" pitchFamily="2" charset="0"/>
                </a:rPr>
                <a:t> +</a:t>
              </a:r>
            </a:p>
          </p:txBody>
        </p:sp>
        <p:cxnSp>
          <p:nvCxnSpPr>
            <p:cNvPr id="161829" name="Straight Connector 2">
              <a:extLst>
                <a:ext uri="{FF2B5EF4-FFF2-40B4-BE49-F238E27FC236}">
                  <a16:creationId xmlns:a16="http://schemas.microsoft.com/office/drawing/2014/main" id="{6EFD7041-4DDE-BA4C-B323-6859798B550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990973" y="3124200"/>
              <a:ext cx="1828427" cy="0"/>
            </a:xfrm>
            <a:prstGeom prst="line">
              <a:avLst/>
            </a:prstGeom>
            <a:noFill/>
            <a:ln w="158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161798" name="Group 18">
            <a:extLst>
              <a:ext uri="{FF2B5EF4-FFF2-40B4-BE49-F238E27FC236}">
                <a16:creationId xmlns:a16="http://schemas.microsoft.com/office/drawing/2014/main" id="{9F931BF5-8DD7-D349-8AA2-2BE691123D6F}"/>
              </a:ext>
            </a:extLst>
          </p:cNvPr>
          <p:cNvGrpSpPr>
            <a:grpSpLocks/>
          </p:cNvGrpSpPr>
          <p:nvPr/>
        </p:nvGrpSpPr>
        <p:grpSpPr bwMode="auto">
          <a:xfrm>
            <a:off x="1735138" y="4684714"/>
            <a:ext cx="1998662" cy="1601787"/>
            <a:chOff x="821146" y="2057400"/>
            <a:chExt cx="1998254" cy="1599865"/>
          </a:xfrm>
        </p:grpSpPr>
        <p:sp>
          <p:nvSpPr>
            <p:cNvPr id="161820" name="TextBox 25">
              <a:extLst>
                <a:ext uri="{FF2B5EF4-FFF2-40B4-BE49-F238E27FC236}">
                  <a16:creationId xmlns:a16="http://schemas.microsoft.com/office/drawing/2014/main" id="{7DC0AACF-4D54-BC44-9D0B-E8000119550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95400" y="2057400"/>
              <a:ext cx="1453947" cy="6457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solidFill>
                    <a:srgbClr val="0000FF"/>
                  </a:solidFill>
                  <a:latin typeface="Times" pitchFamily="2" charset="0"/>
                </a:rPr>
                <a:t>0 0 1 1</a:t>
              </a:r>
            </a:p>
          </p:txBody>
        </p:sp>
        <p:sp>
          <p:nvSpPr>
            <p:cNvPr id="161821" name="TextBox 25">
              <a:extLst>
                <a:ext uri="{FF2B5EF4-FFF2-40B4-BE49-F238E27FC236}">
                  <a16:creationId xmlns:a16="http://schemas.microsoft.com/office/drawing/2014/main" id="{B1512215-5EEC-FA46-AED1-0B5D543A463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12285" y="2522417"/>
              <a:ext cx="530915" cy="6463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solidFill>
                    <a:srgbClr val="0000FF"/>
                  </a:solidFill>
                  <a:latin typeface="Times" pitchFamily="2" charset="0"/>
                </a:rPr>
                <a:t> 1</a:t>
              </a:r>
            </a:p>
          </p:txBody>
        </p:sp>
        <p:sp>
          <p:nvSpPr>
            <p:cNvPr id="161822" name="TextBox 25">
              <a:extLst>
                <a:ext uri="{FF2B5EF4-FFF2-40B4-BE49-F238E27FC236}">
                  <a16:creationId xmlns:a16="http://schemas.microsoft.com/office/drawing/2014/main" id="{D28CAA0A-AF98-D84C-92CB-EFEF813361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95400" y="3011487"/>
              <a:ext cx="1453947" cy="6457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solidFill>
                    <a:srgbClr val="0000FF"/>
                  </a:solidFill>
                  <a:latin typeface="Times" pitchFamily="2" charset="0"/>
                </a:rPr>
                <a:t>0 1 0 0</a:t>
              </a:r>
            </a:p>
          </p:txBody>
        </p:sp>
        <p:sp>
          <p:nvSpPr>
            <p:cNvPr id="161823" name="TextBox 25">
              <a:extLst>
                <a:ext uri="{FF2B5EF4-FFF2-40B4-BE49-F238E27FC236}">
                  <a16:creationId xmlns:a16="http://schemas.microsoft.com/office/drawing/2014/main" id="{E7FAE9B2-EB64-5E4A-854E-AC6F62A735C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1146" y="2362200"/>
              <a:ext cx="560445" cy="6463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solidFill>
                    <a:srgbClr val="0000FF"/>
                  </a:solidFill>
                  <a:latin typeface="Times" pitchFamily="2" charset="0"/>
                </a:rPr>
                <a:t> +</a:t>
              </a:r>
            </a:p>
          </p:txBody>
        </p:sp>
        <p:cxnSp>
          <p:nvCxnSpPr>
            <p:cNvPr id="161824" name="Straight Connector 23">
              <a:extLst>
                <a:ext uri="{FF2B5EF4-FFF2-40B4-BE49-F238E27FC236}">
                  <a16:creationId xmlns:a16="http://schemas.microsoft.com/office/drawing/2014/main" id="{E896CB03-B345-5448-A6C0-4C2B83F3231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990973" y="3124874"/>
              <a:ext cx="1828427" cy="0"/>
            </a:xfrm>
            <a:prstGeom prst="line">
              <a:avLst/>
            </a:prstGeom>
            <a:noFill/>
            <a:ln w="158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161799" name="Group 24">
            <a:extLst>
              <a:ext uri="{FF2B5EF4-FFF2-40B4-BE49-F238E27FC236}">
                <a16:creationId xmlns:a16="http://schemas.microsoft.com/office/drawing/2014/main" id="{8FCF371E-414B-F445-8D6A-36A6A69295D7}"/>
              </a:ext>
            </a:extLst>
          </p:cNvPr>
          <p:cNvGrpSpPr>
            <a:grpSpLocks/>
          </p:cNvGrpSpPr>
          <p:nvPr/>
        </p:nvGrpSpPr>
        <p:grpSpPr bwMode="auto">
          <a:xfrm>
            <a:off x="6526213" y="4687888"/>
            <a:ext cx="1998662" cy="1600200"/>
            <a:chOff x="821146" y="2057400"/>
            <a:chExt cx="1998254" cy="1600418"/>
          </a:xfrm>
        </p:grpSpPr>
        <p:sp>
          <p:nvSpPr>
            <p:cNvPr id="161815" name="TextBox 25">
              <a:extLst>
                <a:ext uri="{FF2B5EF4-FFF2-40B4-BE49-F238E27FC236}">
                  <a16:creationId xmlns:a16="http://schemas.microsoft.com/office/drawing/2014/main" id="{2BA671F8-55FF-D34A-A872-9E3948DECC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95400" y="2057400"/>
              <a:ext cx="1454244" cy="6463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solidFill>
                    <a:srgbClr val="0000FF"/>
                  </a:solidFill>
                  <a:latin typeface="Times" pitchFamily="2" charset="0"/>
                </a:rPr>
                <a:t>1 0 0 0</a:t>
              </a:r>
            </a:p>
          </p:txBody>
        </p:sp>
        <p:sp>
          <p:nvSpPr>
            <p:cNvPr id="161816" name="TextBox 25">
              <a:extLst>
                <a:ext uri="{FF2B5EF4-FFF2-40B4-BE49-F238E27FC236}">
                  <a16:creationId xmlns:a16="http://schemas.microsoft.com/office/drawing/2014/main" id="{CD671992-AC15-1B4F-9012-16FCA1568B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12285" y="2522417"/>
              <a:ext cx="530915" cy="6463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solidFill>
                    <a:srgbClr val="0000FF"/>
                  </a:solidFill>
                  <a:latin typeface="Times" pitchFamily="2" charset="0"/>
                </a:rPr>
                <a:t> 1</a:t>
              </a:r>
            </a:p>
          </p:txBody>
        </p:sp>
        <p:sp>
          <p:nvSpPr>
            <p:cNvPr id="161817" name="TextBox 25">
              <a:extLst>
                <a:ext uri="{FF2B5EF4-FFF2-40B4-BE49-F238E27FC236}">
                  <a16:creationId xmlns:a16="http://schemas.microsoft.com/office/drawing/2014/main" id="{FE75341E-56E8-994D-972B-4FB8027E66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95400" y="3011487"/>
              <a:ext cx="1454244" cy="6463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solidFill>
                    <a:srgbClr val="0000FF"/>
                  </a:solidFill>
                  <a:latin typeface="Times" pitchFamily="2" charset="0"/>
                </a:rPr>
                <a:t>1 0 0 1</a:t>
              </a:r>
            </a:p>
          </p:txBody>
        </p:sp>
        <p:sp>
          <p:nvSpPr>
            <p:cNvPr id="161818" name="TextBox 25">
              <a:extLst>
                <a:ext uri="{FF2B5EF4-FFF2-40B4-BE49-F238E27FC236}">
                  <a16:creationId xmlns:a16="http://schemas.microsoft.com/office/drawing/2014/main" id="{0CCCC9A7-7A36-314C-8E52-A318CF2A7E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1146" y="2362200"/>
              <a:ext cx="560445" cy="6463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solidFill>
                    <a:srgbClr val="0000FF"/>
                  </a:solidFill>
                  <a:latin typeface="Times" pitchFamily="2" charset="0"/>
                </a:rPr>
                <a:t> +</a:t>
              </a:r>
            </a:p>
          </p:txBody>
        </p:sp>
        <p:cxnSp>
          <p:nvCxnSpPr>
            <p:cNvPr id="161819" name="Straight Connector 29">
              <a:extLst>
                <a:ext uri="{FF2B5EF4-FFF2-40B4-BE49-F238E27FC236}">
                  <a16:creationId xmlns:a16="http://schemas.microsoft.com/office/drawing/2014/main" id="{6F2A5174-9687-8747-9FE7-A3C4783D898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990973" y="3124345"/>
              <a:ext cx="1828427" cy="0"/>
            </a:xfrm>
            <a:prstGeom prst="line">
              <a:avLst/>
            </a:prstGeom>
            <a:noFill/>
            <a:ln w="158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161800" name="Group 30">
            <a:extLst>
              <a:ext uri="{FF2B5EF4-FFF2-40B4-BE49-F238E27FC236}">
                <a16:creationId xmlns:a16="http://schemas.microsoft.com/office/drawing/2014/main" id="{276C963D-26D7-D240-8CEB-6135D35FF198}"/>
              </a:ext>
            </a:extLst>
          </p:cNvPr>
          <p:cNvGrpSpPr>
            <a:grpSpLocks/>
          </p:cNvGrpSpPr>
          <p:nvPr/>
        </p:nvGrpSpPr>
        <p:grpSpPr bwMode="auto">
          <a:xfrm>
            <a:off x="6526213" y="1981200"/>
            <a:ext cx="1998662" cy="1600200"/>
            <a:chOff x="821146" y="2057400"/>
            <a:chExt cx="1998254" cy="1600506"/>
          </a:xfrm>
        </p:grpSpPr>
        <p:sp>
          <p:nvSpPr>
            <p:cNvPr id="161810" name="TextBox 31">
              <a:extLst>
                <a:ext uri="{FF2B5EF4-FFF2-40B4-BE49-F238E27FC236}">
                  <a16:creationId xmlns:a16="http://schemas.microsoft.com/office/drawing/2014/main" id="{AF1F5FCE-AF49-704F-8253-7B0C24E3318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95400" y="2057400"/>
              <a:ext cx="1453947" cy="64641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solidFill>
                    <a:srgbClr val="0000FF"/>
                  </a:solidFill>
                  <a:latin typeface="Times" pitchFamily="2" charset="0"/>
                </a:rPr>
                <a:t>0 0 0 1</a:t>
              </a:r>
            </a:p>
          </p:txBody>
        </p:sp>
        <p:sp>
          <p:nvSpPr>
            <p:cNvPr id="161811" name="TextBox 25">
              <a:extLst>
                <a:ext uri="{FF2B5EF4-FFF2-40B4-BE49-F238E27FC236}">
                  <a16:creationId xmlns:a16="http://schemas.microsoft.com/office/drawing/2014/main" id="{92D8A9A8-D540-5840-8441-ABE2101A2C0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12285" y="2522417"/>
              <a:ext cx="530915" cy="6463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solidFill>
                    <a:srgbClr val="0000FF"/>
                  </a:solidFill>
                  <a:latin typeface="Times" pitchFamily="2" charset="0"/>
                </a:rPr>
                <a:t> 1</a:t>
              </a:r>
            </a:p>
          </p:txBody>
        </p:sp>
        <p:sp>
          <p:nvSpPr>
            <p:cNvPr id="161812" name="TextBox 25">
              <a:extLst>
                <a:ext uri="{FF2B5EF4-FFF2-40B4-BE49-F238E27FC236}">
                  <a16:creationId xmlns:a16="http://schemas.microsoft.com/office/drawing/2014/main" id="{1202582C-87B0-4F4F-A267-F1C754CF78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95400" y="3011487"/>
              <a:ext cx="1453947" cy="64641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solidFill>
                    <a:srgbClr val="0000FF"/>
                  </a:solidFill>
                  <a:latin typeface="Times" pitchFamily="2" charset="0"/>
                </a:rPr>
                <a:t>0 0 1 0</a:t>
              </a:r>
            </a:p>
          </p:txBody>
        </p:sp>
        <p:sp>
          <p:nvSpPr>
            <p:cNvPr id="161813" name="TextBox 25">
              <a:extLst>
                <a:ext uri="{FF2B5EF4-FFF2-40B4-BE49-F238E27FC236}">
                  <a16:creationId xmlns:a16="http://schemas.microsoft.com/office/drawing/2014/main" id="{98D05720-2FC1-AC47-BA5A-DC05E67FD23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1146" y="2362200"/>
              <a:ext cx="560445" cy="6463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solidFill>
                    <a:srgbClr val="0000FF"/>
                  </a:solidFill>
                  <a:latin typeface="Times" pitchFamily="2" charset="0"/>
                </a:rPr>
                <a:t> +</a:t>
              </a:r>
            </a:p>
          </p:txBody>
        </p:sp>
        <p:cxnSp>
          <p:nvCxnSpPr>
            <p:cNvPr id="161814" name="Straight Connector 35">
              <a:extLst>
                <a:ext uri="{FF2B5EF4-FFF2-40B4-BE49-F238E27FC236}">
                  <a16:creationId xmlns:a16="http://schemas.microsoft.com/office/drawing/2014/main" id="{140F026B-2AB7-AD42-8FCA-E2AA1978A27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990973" y="3124345"/>
              <a:ext cx="1828427" cy="0"/>
            </a:xfrm>
            <a:prstGeom prst="line">
              <a:avLst/>
            </a:prstGeom>
            <a:noFill/>
            <a:ln w="158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161801" name="Title 1">
            <a:extLst>
              <a:ext uri="{FF2B5EF4-FFF2-40B4-BE49-F238E27FC236}">
                <a16:creationId xmlns:a16="http://schemas.microsoft.com/office/drawing/2014/main" id="{1B7519BB-6BFD-7149-BB42-6E9255C94AEB}"/>
              </a:ext>
            </a:extLst>
          </p:cNvPr>
          <p:cNvSpPr txBox="1">
            <a:spLocks/>
          </p:cNvSpPr>
          <p:nvPr/>
        </p:nvSpPr>
        <p:spPr bwMode="auto">
          <a:xfrm>
            <a:off x="914400" y="7938"/>
            <a:ext cx="9144000" cy="10588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ja-JP" sz="3200">
                <a:solidFill>
                  <a:schemeClr val="tx2"/>
                </a:solidFill>
              </a:rPr>
              <a:t>Negate these numbers stored in 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ja-JP" sz="3200">
                <a:solidFill>
                  <a:schemeClr val="tx2"/>
                </a:solidFill>
              </a:rPr>
              <a:t>2’s complement representation</a:t>
            </a:r>
            <a:endParaRPr lang="en-US" altLang="en-US" sz="3200">
              <a:solidFill>
                <a:schemeClr val="tx2"/>
              </a:solidFill>
            </a:endParaRPr>
          </a:p>
        </p:txBody>
      </p:sp>
      <p:sp>
        <p:nvSpPr>
          <p:cNvPr id="161802" name="TextBox 1">
            <a:extLst>
              <a:ext uri="{FF2B5EF4-FFF2-40B4-BE49-F238E27FC236}">
                <a16:creationId xmlns:a16="http://schemas.microsoft.com/office/drawing/2014/main" id="{4FAA6393-BD5D-9C45-97D3-FA1B0905FC6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33800" y="1363663"/>
            <a:ext cx="954088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200" b="0">
                <a:solidFill>
                  <a:srgbClr val="FF0000"/>
                </a:solidFill>
                <a:latin typeface="Times" pitchFamily="2" charset="0"/>
              </a:rPr>
              <a:t>= +5</a:t>
            </a:r>
            <a:endParaRPr lang="en-US" altLang="en-US" b="0">
              <a:solidFill>
                <a:srgbClr val="FF0000"/>
              </a:solidFill>
              <a:latin typeface="Times" pitchFamily="2" charset="0"/>
            </a:endParaRPr>
          </a:p>
        </p:txBody>
      </p:sp>
      <p:sp>
        <p:nvSpPr>
          <p:cNvPr id="161803" name="TextBox 32">
            <a:extLst>
              <a:ext uri="{FF2B5EF4-FFF2-40B4-BE49-F238E27FC236}">
                <a16:creationId xmlns:a16="http://schemas.microsoft.com/office/drawing/2014/main" id="{470D5F7F-BAAC-AB45-8C21-FF4156DF362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48089" y="2973388"/>
            <a:ext cx="860425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200" b="0">
                <a:solidFill>
                  <a:srgbClr val="FF0000"/>
                </a:solidFill>
                <a:latin typeface="Times" pitchFamily="2" charset="0"/>
              </a:rPr>
              <a:t>= -5</a:t>
            </a:r>
            <a:endParaRPr lang="en-US" altLang="en-US" b="0">
              <a:solidFill>
                <a:srgbClr val="FF0000"/>
              </a:solidFill>
              <a:latin typeface="Times" pitchFamily="2" charset="0"/>
            </a:endParaRPr>
          </a:p>
        </p:txBody>
      </p:sp>
      <p:sp>
        <p:nvSpPr>
          <p:cNvPr id="161804" name="TextBox 33">
            <a:extLst>
              <a:ext uri="{FF2B5EF4-FFF2-40B4-BE49-F238E27FC236}">
                <a16:creationId xmlns:a16="http://schemas.microsoft.com/office/drawing/2014/main" id="{A1F4B437-B56C-A747-9FF0-014F3DCECD4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20114" y="1363663"/>
            <a:ext cx="858837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200" b="0">
                <a:solidFill>
                  <a:srgbClr val="FF0000"/>
                </a:solidFill>
                <a:latin typeface="Times" pitchFamily="2" charset="0"/>
              </a:rPr>
              <a:t>= -2</a:t>
            </a:r>
            <a:endParaRPr lang="en-US" altLang="en-US" b="0">
              <a:solidFill>
                <a:srgbClr val="FF0000"/>
              </a:solidFill>
              <a:latin typeface="Times" pitchFamily="2" charset="0"/>
            </a:endParaRPr>
          </a:p>
        </p:txBody>
      </p:sp>
      <p:sp>
        <p:nvSpPr>
          <p:cNvPr id="161805" name="TextBox 34">
            <a:extLst>
              <a:ext uri="{FF2B5EF4-FFF2-40B4-BE49-F238E27FC236}">
                <a16:creationId xmlns:a16="http://schemas.microsoft.com/office/drawing/2014/main" id="{5DFB1C2A-D35C-594C-978A-3160565FE6E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34400" y="2973388"/>
            <a:ext cx="954088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200" b="0">
                <a:solidFill>
                  <a:srgbClr val="FF0000"/>
                </a:solidFill>
                <a:latin typeface="Times" pitchFamily="2" charset="0"/>
              </a:rPr>
              <a:t>= +2</a:t>
            </a:r>
            <a:endParaRPr lang="en-US" altLang="en-US" b="0">
              <a:solidFill>
                <a:srgbClr val="FF0000"/>
              </a:solidFill>
              <a:latin typeface="Times" pitchFamily="2" charset="0"/>
            </a:endParaRPr>
          </a:p>
        </p:txBody>
      </p:sp>
      <p:sp>
        <p:nvSpPr>
          <p:cNvPr id="161806" name="TextBox 35">
            <a:extLst>
              <a:ext uri="{FF2B5EF4-FFF2-40B4-BE49-F238E27FC236}">
                <a16:creationId xmlns:a16="http://schemas.microsoft.com/office/drawing/2014/main" id="{020C4697-6FA0-C046-92A6-C860D947BDA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30626" y="4114800"/>
            <a:ext cx="860425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200" b="0">
                <a:solidFill>
                  <a:srgbClr val="FF0000"/>
                </a:solidFill>
                <a:latin typeface="Times" pitchFamily="2" charset="0"/>
              </a:rPr>
              <a:t>= -4</a:t>
            </a:r>
            <a:endParaRPr lang="en-US" altLang="en-US" b="0">
              <a:solidFill>
                <a:srgbClr val="FF0000"/>
              </a:solidFill>
              <a:latin typeface="Times" pitchFamily="2" charset="0"/>
            </a:endParaRPr>
          </a:p>
        </p:txBody>
      </p:sp>
      <p:sp>
        <p:nvSpPr>
          <p:cNvPr id="161807" name="TextBox 36">
            <a:extLst>
              <a:ext uri="{FF2B5EF4-FFF2-40B4-BE49-F238E27FC236}">
                <a16:creationId xmlns:a16="http://schemas.microsoft.com/office/drawing/2014/main" id="{8472F98E-74FD-B844-8250-681394463E2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46500" y="5724525"/>
            <a:ext cx="954088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200" b="0">
                <a:solidFill>
                  <a:srgbClr val="FF0000"/>
                </a:solidFill>
                <a:latin typeface="Times" pitchFamily="2" charset="0"/>
              </a:rPr>
              <a:t>= +4</a:t>
            </a:r>
            <a:endParaRPr lang="en-US" altLang="en-US" b="0">
              <a:solidFill>
                <a:srgbClr val="FF0000"/>
              </a:solidFill>
              <a:latin typeface="Times" pitchFamily="2" charset="0"/>
            </a:endParaRPr>
          </a:p>
        </p:txBody>
      </p:sp>
      <p:sp>
        <p:nvSpPr>
          <p:cNvPr id="161808" name="TextBox 37">
            <a:extLst>
              <a:ext uri="{FF2B5EF4-FFF2-40B4-BE49-F238E27FC236}">
                <a16:creationId xmlns:a16="http://schemas.microsoft.com/office/drawing/2014/main" id="{14CBF3F9-97BA-C44E-AE2B-CA95BE2D38F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16939" y="4090989"/>
            <a:ext cx="954087" cy="5857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200" b="0">
                <a:solidFill>
                  <a:srgbClr val="FF0000"/>
                </a:solidFill>
                <a:latin typeface="Times" pitchFamily="2" charset="0"/>
              </a:rPr>
              <a:t>= +7</a:t>
            </a:r>
            <a:endParaRPr lang="en-US" altLang="en-US" b="0">
              <a:solidFill>
                <a:srgbClr val="FF0000"/>
              </a:solidFill>
              <a:latin typeface="Times" pitchFamily="2" charset="0"/>
            </a:endParaRPr>
          </a:p>
        </p:txBody>
      </p:sp>
      <p:sp>
        <p:nvSpPr>
          <p:cNvPr id="161809" name="TextBox 38">
            <a:extLst>
              <a:ext uri="{FF2B5EF4-FFF2-40B4-BE49-F238E27FC236}">
                <a16:creationId xmlns:a16="http://schemas.microsoft.com/office/drawing/2014/main" id="{DDA57757-7461-504C-A953-DA5E973653A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31226" y="5702300"/>
            <a:ext cx="860425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200" b="0">
                <a:solidFill>
                  <a:srgbClr val="FF0000"/>
                </a:solidFill>
                <a:latin typeface="Times" pitchFamily="2" charset="0"/>
              </a:rPr>
              <a:t>= -7</a:t>
            </a:r>
            <a:endParaRPr lang="en-US" altLang="en-US" b="0">
              <a:solidFill>
                <a:srgbClr val="FF0000"/>
              </a:solidFill>
              <a:latin typeface="Times" pitchFamily="2" charset="0"/>
            </a:endParaRPr>
          </a:p>
        </p:txBody>
      </p:sp>
    </p:spTree>
  </p:cSld>
  <p:clrMapOvr>
    <a:masterClrMapping/>
  </p:clrMapOvr>
  <p:transition/>
</p:sld>
</file>

<file path=ppt/slides/slide1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817" name="Freeform 15">
            <a:extLst>
              <a:ext uri="{FF2B5EF4-FFF2-40B4-BE49-F238E27FC236}">
                <a16:creationId xmlns:a16="http://schemas.microsoft.com/office/drawing/2014/main" id="{AA62C235-3269-6F4C-B452-7472961D3A68}"/>
              </a:ext>
            </a:extLst>
          </p:cNvPr>
          <p:cNvSpPr>
            <a:spLocks/>
          </p:cNvSpPr>
          <p:nvPr/>
        </p:nvSpPr>
        <p:spPr bwMode="auto">
          <a:xfrm>
            <a:off x="2138364" y="3933826"/>
            <a:ext cx="6929437" cy="1514475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2818" name="Title 1">
            <a:extLst>
              <a:ext uri="{FF2B5EF4-FFF2-40B4-BE49-F238E27FC236}">
                <a16:creationId xmlns:a16="http://schemas.microsoft.com/office/drawing/2014/main" id="{AD5997B3-5003-EE4E-BB70-05C17ABAE8DE}"/>
              </a:ext>
            </a:extLst>
          </p:cNvPr>
          <p:cNvSpPr txBox="1">
            <a:spLocks/>
          </p:cNvSpPr>
          <p:nvPr/>
        </p:nvSpPr>
        <p:spPr bwMode="auto">
          <a:xfrm>
            <a:off x="850900" y="88900"/>
            <a:ext cx="9144000" cy="1231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Circuit #1 for negating a number stored in 2’s complement representation</a:t>
            </a:r>
            <a:endParaRPr lang="en-US" altLang="en-US" sz="3600"/>
          </a:p>
        </p:txBody>
      </p:sp>
      <p:grpSp>
        <p:nvGrpSpPr>
          <p:cNvPr id="162819" name="Group 111">
            <a:extLst>
              <a:ext uri="{FF2B5EF4-FFF2-40B4-BE49-F238E27FC236}">
                <a16:creationId xmlns:a16="http://schemas.microsoft.com/office/drawing/2014/main" id="{4E8D8263-37FD-2748-BE9D-9F87485A8C67}"/>
              </a:ext>
            </a:extLst>
          </p:cNvPr>
          <p:cNvGrpSpPr>
            <a:grpSpLocks/>
          </p:cNvGrpSpPr>
          <p:nvPr/>
        </p:nvGrpSpPr>
        <p:grpSpPr bwMode="auto">
          <a:xfrm>
            <a:off x="6011864" y="1392238"/>
            <a:ext cx="441325" cy="3179762"/>
            <a:chOff x="1615941" y="2115532"/>
            <a:chExt cx="441325" cy="3179033"/>
          </a:xfrm>
        </p:grpSpPr>
        <p:cxnSp>
          <p:nvCxnSpPr>
            <p:cNvPr id="162872" name="Straight Connector 112">
              <a:extLst>
                <a:ext uri="{FF2B5EF4-FFF2-40B4-BE49-F238E27FC236}">
                  <a16:creationId xmlns:a16="http://schemas.microsoft.com/office/drawing/2014/main" id="{C0FC58BC-E1F1-8F4C-88F1-33987607640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597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62873" name="Freeform 18">
              <a:extLst>
                <a:ext uri="{FF2B5EF4-FFF2-40B4-BE49-F238E27FC236}">
                  <a16:creationId xmlns:a16="http://schemas.microsoft.com/office/drawing/2014/main" id="{95021570-75D4-7A41-90A3-61FACF87E2E1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2874" name="Freeform 19">
              <a:extLst>
                <a:ext uri="{FF2B5EF4-FFF2-40B4-BE49-F238E27FC236}">
                  <a16:creationId xmlns:a16="http://schemas.microsoft.com/office/drawing/2014/main" id="{86F2653D-F797-4242-B247-7B761C345B93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2875" name="TextBox 115">
              <a:extLst>
                <a:ext uri="{FF2B5EF4-FFF2-40B4-BE49-F238E27FC236}">
                  <a16:creationId xmlns:a16="http://schemas.microsoft.com/office/drawing/2014/main" id="{8AF00083-DDC0-6948-9707-8F1A99C9072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62876" name="TextBox 116">
              <a:extLst>
                <a:ext uri="{FF2B5EF4-FFF2-40B4-BE49-F238E27FC236}">
                  <a16:creationId xmlns:a16="http://schemas.microsoft.com/office/drawing/2014/main" id="{1D312CA8-E1A0-8B4A-A030-3B9D2FC3512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7134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162820" name="Group 117">
            <a:extLst>
              <a:ext uri="{FF2B5EF4-FFF2-40B4-BE49-F238E27FC236}">
                <a16:creationId xmlns:a16="http://schemas.microsoft.com/office/drawing/2014/main" id="{467021C3-6627-2240-9CE5-F9F6BF17D2B8}"/>
              </a:ext>
            </a:extLst>
          </p:cNvPr>
          <p:cNvGrpSpPr>
            <a:grpSpLocks/>
          </p:cNvGrpSpPr>
          <p:nvPr/>
        </p:nvGrpSpPr>
        <p:grpSpPr bwMode="auto">
          <a:xfrm>
            <a:off x="6827839" y="1392239"/>
            <a:ext cx="441325" cy="3170237"/>
            <a:chOff x="1615941" y="2115532"/>
            <a:chExt cx="441325" cy="3168853"/>
          </a:xfrm>
        </p:grpSpPr>
        <p:cxnSp>
          <p:nvCxnSpPr>
            <p:cNvPr id="162867" name="Straight Connector 118">
              <a:extLst>
                <a:ext uri="{FF2B5EF4-FFF2-40B4-BE49-F238E27FC236}">
                  <a16:creationId xmlns:a16="http://schemas.microsoft.com/office/drawing/2014/main" id="{0EFC5FA7-C520-1C47-9731-EB76FE773B6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597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62868" name="Freeform 18">
              <a:extLst>
                <a:ext uri="{FF2B5EF4-FFF2-40B4-BE49-F238E27FC236}">
                  <a16:creationId xmlns:a16="http://schemas.microsoft.com/office/drawing/2014/main" id="{DAF274E4-8D58-0B48-A1EF-BFBE016DC4EF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2869" name="Freeform 19">
              <a:extLst>
                <a:ext uri="{FF2B5EF4-FFF2-40B4-BE49-F238E27FC236}">
                  <a16:creationId xmlns:a16="http://schemas.microsoft.com/office/drawing/2014/main" id="{D8DFDA00-43D1-054A-9221-737BA0350D4A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2870" name="TextBox 121">
              <a:extLst>
                <a:ext uri="{FF2B5EF4-FFF2-40B4-BE49-F238E27FC236}">
                  <a16:creationId xmlns:a16="http://schemas.microsoft.com/office/drawing/2014/main" id="{78BAD523-A51E-6140-A02D-DC126C7CCC8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62871" name="TextBox 122">
              <a:extLst>
                <a:ext uri="{FF2B5EF4-FFF2-40B4-BE49-F238E27FC236}">
                  <a16:creationId xmlns:a16="http://schemas.microsoft.com/office/drawing/2014/main" id="{43CF6858-F3F2-6E4D-8126-AC41F222243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116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162821" name="Group 123">
            <a:extLst>
              <a:ext uri="{FF2B5EF4-FFF2-40B4-BE49-F238E27FC236}">
                <a16:creationId xmlns:a16="http://schemas.microsoft.com/office/drawing/2014/main" id="{6018DBFD-2A7B-3B48-8C3B-AC3353744AFB}"/>
              </a:ext>
            </a:extLst>
          </p:cNvPr>
          <p:cNvGrpSpPr>
            <a:grpSpLocks/>
          </p:cNvGrpSpPr>
          <p:nvPr/>
        </p:nvGrpSpPr>
        <p:grpSpPr bwMode="auto">
          <a:xfrm>
            <a:off x="7637464" y="1390651"/>
            <a:ext cx="441325" cy="3171825"/>
            <a:chOff x="1615941" y="2115532"/>
            <a:chExt cx="441325" cy="3171783"/>
          </a:xfrm>
        </p:grpSpPr>
        <p:cxnSp>
          <p:nvCxnSpPr>
            <p:cNvPr id="162862" name="Straight Connector 124">
              <a:extLst>
                <a:ext uri="{FF2B5EF4-FFF2-40B4-BE49-F238E27FC236}">
                  <a16:creationId xmlns:a16="http://schemas.microsoft.com/office/drawing/2014/main" id="{F0629792-D938-3E4D-97C2-8834355A841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62863" name="Freeform 18">
              <a:extLst>
                <a:ext uri="{FF2B5EF4-FFF2-40B4-BE49-F238E27FC236}">
                  <a16:creationId xmlns:a16="http://schemas.microsoft.com/office/drawing/2014/main" id="{3AF357FB-2A41-4541-807D-88483D988DD7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2864" name="Freeform 19">
              <a:extLst>
                <a:ext uri="{FF2B5EF4-FFF2-40B4-BE49-F238E27FC236}">
                  <a16:creationId xmlns:a16="http://schemas.microsoft.com/office/drawing/2014/main" id="{7F356960-96A7-C744-8E26-2079E1066930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2865" name="TextBox 127">
              <a:extLst>
                <a:ext uri="{FF2B5EF4-FFF2-40B4-BE49-F238E27FC236}">
                  <a16:creationId xmlns:a16="http://schemas.microsoft.com/office/drawing/2014/main" id="{CFCAC68C-46BE-BF49-891D-CF6CA38537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62866" name="TextBox 128">
              <a:extLst>
                <a:ext uri="{FF2B5EF4-FFF2-40B4-BE49-F238E27FC236}">
                  <a16:creationId xmlns:a16="http://schemas.microsoft.com/office/drawing/2014/main" id="{2EA956FD-DCF8-4E4C-9375-30B1EF0F53E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162822" name="Group 129">
            <a:extLst>
              <a:ext uri="{FF2B5EF4-FFF2-40B4-BE49-F238E27FC236}">
                <a16:creationId xmlns:a16="http://schemas.microsoft.com/office/drawing/2014/main" id="{C84E4C8D-4B06-9246-AB81-3D2D1FEE326B}"/>
              </a:ext>
            </a:extLst>
          </p:cNvPr>
          <p:cNvGrpSpPr>
            <a:grpSpLocks/>
          </p:cNvGrpSpPr>
          <p:nvPr/>
        </p:nvGrpSpPr>
        <p:grpSpPr bwMode="auto">
          <a:xfrm>
            <a:off x="8402639" y="1390651"/>
            <a:ext cx="441325" cy="3171825"/>
            <a:chOff x="1615941" y="2115532"/>
            <a:chExt cx="441325" cy="3171783"/>
          </a:xfrm>
        </p:grpSpPr>
        <p:cxnSp>
          <p:nvCxnSpPr>
            <p:cNvPr id="162857" name="Straight Connector 130">
              <a:extLst>
                <a:ext uri="{FF2B5EF4-FFF2-40B4-BE49-F238E27FC236}">
                  <a16:creationId xmlns:a16="http://schemas.microsoft.com/office/drawing/2014/main" id="{8070DA7D-AB25-D549-9F5C-5D2AE8683243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62858" name="Freeform 18">
              <a:extLst>
                <a:ext uri="{FF2B5EF4-FFF2-40B4-BE49-F238E27FC236}">
                  <a16:creationId xmlns:a16="http://schemas.microsoft.com/office/drawing/2014/main" id="{ABBAABBB-780C-A942-B762-C69ED249D358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2859" name="Freeform 19">
              <a:extLst>
                <a:ext uri="{FF2B5EF4-FFF2-40B4-BE49-F238E27FC236}">
                  <a16:creationId xmlns:a16="http://schemas.microsoft.com/office/drawing/2014/main" id="{C653BB26-9FCC-7946-AA03-07A8BEE2BEF0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2860" name="TextBox 133">
              <a:extLst>
                <a:ext uri="{FF2B5EF4-FFF2-40B4-BE49-F238E27FC236}">
                  <a16:creationId xmlns:a16="http://schemas.microsoft.com/office/drawing/2014/main" id="{E8EBE2AA-C43E-804A-BA1E-4C6EC438F3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62861" name="TextBox 134">
              <a:extLst>
                <a:ext uri="{FF2B5EF4-FFF2-40B4-BE49-F238E27FC236}">
                  <a16:creationId xmlns:a16="http://schemas.microsoft.com/office/drawing/2014/main" id="{1C49B637-3454-CF46-85FE-F5AC72D943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162823" name="Group 146">
            <a:extLst>
              <a:ext uri="{FF2B5EF4-FFF2-40B4-BE49-F238E27FC236}">
                <a16:creationId xmlns:a16="http://schemas.microsoft.com/office/drawing/2014/main" id="{B313BF16-BBC9-B14F-BD40-99E884D87D2A}"/>
              </a:ext>
            </a:extLst>
          </p:cNvPr>
          <p:cNvGrpSpPr>
            <a:grpSpLocks/>
          </p:cNvGrpSpPr>
          <p:nvPr/>
        </p:nvGrpSpPr>
        <p:grpSpPr bwMode="auto">
          <a:xfrm>
            <a:off x="2374901" y="1379538"/>
            <a:ext cx="385763" cy="3179762"/>
            <a:chOff x="1663075" y="2115532"/>
            <a:chExt cx="384627" cy="3179033"/>
          </a:xfrm>
        </p:grpSpPr>
        <p:cxnSp>
          <p:nvCxnSpPr>
            <p:cNvPr id="162854" name="Straight Connector 147">
              <a:extLst>
                <a:ext uri="{FF2B5EF4-FFF2-40B4-BE49-F238E27FC236}">
                  <a16:creationId xmlns:a16="http://schemas.microsoft.com/office/drawing/2014/main" id="{67D3EAF4-8D8F-6C4D-B127-AF5F6201605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597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62855" name="TextBox 150">
              <a:extLst>
                <a:ext uri="{FF2B5EF4-FFF2-40B4-BE49-F238E27FC236}">
                  <a16:creationId xmlns:a16="http://schemas.microsoft.com/office/drawing/2014/main" id="{618B35F2-B957-F04F-82B1-8DB5B1FF8DB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62856" name="TextBox 151">
              <a:extLst>
                <a:ext uri="{FF2B5EF4-FFF2-40B4-BE49-F238E27FC236}">
                  <a16:creationId xmlns:a16="http://schemas.microsoft.com/office/drawing/2014/main" id="{558DD7BD-0FD9-C54B-86E8-EB6A08CD092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7134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162824" name="Group 152">
            <a:extLst>
              <a:ext uri="{FF2B5EF4-FFF2-40B4-BE49-F238E27FC236}">
                <a16:creationId xmlns:a16="http://schemas.microsoft.com/office/drawing/2014/main" id="{049B8613-0E4C-4E4E-9646-6E80D3FEF3CF}"/>
              </a:ext>
            </a:extLst>
          </p:cNvPr>
          <p:cNvGrpSpPr>
            <a:grpSpLocks/>
          </p:cNvGrpSpPr>
          <p:nvPr/>
        </p:nvGrpSpPr>
        <p:grpSpPr bwMode="auto">
          <a:xfrm>
            <a:off x="3192464" y="1379539"/>
            <a:ext cx="384175" cy="3170237"/>
            <a:chOff x="1663075" y="2115532"/>
            <a:chExt cx="384627" cy="3168853"/>
          </a:xfrm>
        </p:grpSpPr>
        <p:cxnSp>
          <p:nvCxnSpPr>
            <p:cNvPr id="162851" name="Straight Connector 153">
              <a:extLst>
                <a:ext uri="{FF2B5EF4-FFF2-40B4-BE49-F238E27FC236}">
                  <a16:creationId xmlns:a16="http://schemas.microsoft.com/office/drawing/2014/main" id="{54A1A65B-546D-554E-A78C-56B6DD6BFED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597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62852" name="TextBox 156">
              <a:extLst>
                <a:ext uri="{FF2B5EF4-FFF2-40B4-BE49-F238E27FC236}">
                  <a16:creationId xmlns:a16="http://schemas.microsoft.com/office/drawing/2014/main" id="{00DDD46F-2856-924A-B50B-174C0BC17E3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62853" name="TextBox 157">
              <a:extLst>
                <a:ext uri="{FF2B5EF4-FFF2-40B4-BE49-F238E27FC236}">
                  <a16:creationId xmlns:a16="http://schemas.microsoft.com/office/drawing/2014/main" id="{A418926B-0654-A54C-8AA0-476F93E246D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116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162825" name="Group 158">
            <a:extLst>
              <a:ext uri="{FF2B5EF4-FFF2-40B4-BE49-F238E27FC236}">
                <a16:creationId xmlns:a16="http://schemas.microsoft.com/office/drawing/2014/main" id="{76FC98C6-6968-AC42-911C-DFAF4D0EEBD1}"/>
              </a:ext>
            </a:extLst>
          </p:cNvPr>
          <p:cNvGrpSpPr>
            <a:grpSpLocks/>
          </p:cNvGrpSpPr>
          <p:nvPr/>
        </p:nvGrpSpPr>
        <p:grpSpPr bwMode="auto">
          <a:xfrm>
            <a:off x="4002089" y="1377951"/>
            <a:ext cx="384175" cy="3171825"/>
            <a:chOff x="1663075" y="2115532"/>
            <a:chExt cx="384627" cy="3171783"/>
          </a:xfrm>
        </p:grpSpPr>
        <p:cxnSp>
          <p:nvCxnSpPr>
            <p:cNvPr id="162848" name="Straight Connector 159">
              <a:extLst>
                <a:ext uri="{FF2B5EF4-FFF2-40B4-BE49-F238E27FC236}">
                  <a16:creationId xmlns:a16="http://schemas.microsoft.com/office/drawing/2014/main" id="{F3355F2B-CE5D-574B-81C3-6FA13C71898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62849" name="TextBox 162">
              <a:extLst>
                <a:ext uri="{FF2B5EF4-FFF2-40B4-BE49-F238E27FC236}">
                  <a16:creationId xmlns:a16="http://schemas.microsoft.com/office/drawing/2014/main" id="{0422D4B4-E007-6F4A-A4A1-304877335FB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62850" name="TextBox 163">
              <a:extLst>
                <a:ext uri="{FF2B5EF4-FFF2-40B4-BE49-F238E27FC236}">
                  <a16:creationId xmlns:a16="http://schemas.microsoft.com/office/drawing/2014/main" id="{62523548-2621-A345-A3BC-A7D845E2C9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162826" name="Group 164">
            <a:extLst>
              <a:ext uri="{FF2B5EF4-FFF2-40B4-BE49-F238E27FC236}">
                <a16:creationId xmlns:a16="http://schemas.microsoft.com/office/drawing/2014/main" id="{6D6A74D2-4E0F-DD40-B24E-EF6BD84A7B6D}"/>
              </a:ext>
            </a:extLst>
          </p:cNvPr>
          <p:cNvGrpSpPr>
            <a:grpSpLocks/>
          </p:cNvGrpSpPr>
          <p:nvPr/>
        </p:nvGrpSpPr>
        <p:grpSpPr bwMode="auto">
          <a:xfrm>
            <a:off x="4765676" y="1377951"/>
            <a:ext cx="384175" cy="3171825"/>
            <a:chOff x="1663075" y="2115532"/>
            <a:chExt cx="383554" cy="3171776"/>
          </a:xfrm>
        </p:grpSpPr>
        <p:cxnSp>
          <p:nvCxnSpPr>
            <p:cNvPr id="162845" name="Straight Connector 165">
              <a:extLst>
                <a:ext uri="{FF2B5EF4-FFF2-40B4-BE49-F238E27FC236}">
                  <a16:creationId xmlns:a16="http://schemas.microsoft.com/office/drawing/2014/main" id="{51ADA2FE-31E0-654E-98F3-521C279A5E6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62846" name="TextBox 168">
              <a:extLst>
                <a:ext uri="{FF2B5EF4-FFF2-40B4-BE49-F238E27FC236}">
                  <a16:creationId xmlns:a16="http://schemas.microsoft.com/office/drawing/2014/main" id="{E2AD1534-C2E9-A546-B3AC-51104866295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3130" cy="523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62847" name="TextBox 169">
              <a:extLst>
                <a:ext uri="{FF2B5EF4-FFF2-40B4-BE49-F238E27FC236}">
                  <a16:creationId xmlns:a16="http://schemas.microsoft.com/office/drawing/2014/main" id="{038ED32C-9328-CA43-9E16-927E164B6DA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5"/>
              <a:ext cx="363129" cy="523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162827" name="Group 170">
            <a:extLst>
              <a:ext uri="{FF2B5EF4-FFF2-40B4-BE49-F238E27FC236}">
                <a16:creationId xmlns:a16="http://schemas.microsoft.com/office/drawing/2014/main" id="{001CBB62-823A-064C-83D5-5A76EF7FB27A}"/>
              </a:ext>
            </a:extLst>
          </p:cNvPr>
          <p:cNvGrpSpPr>
            <a:grpSpLocks/>
          </p:cNvGrpSpPr>
          <p:nvPr/>
        </p:nvGrpSpPr>
        <p:grpSpPr bwMode="auto">
          <a:xfrm rot="16200000">
            <a:off x="8983663" y="4200526"/>
            <a:ext cx="523875" cy="1168400"/>
            <a:chOff x="1603054" y="4036359"/>
            <a:chExt cx="524155" cy="1168554"/>
          </a:xfrm>
        </p:grpSpPr>
        <p:cxnSp>
          <p:nvCxnSpPr>
            <p:cNvPr id="162843" name="Straight Connector 171">
              <a:extLst>
                <a:ext uri="{FF2B5EF4-FFF2-40B4-BE49-F238E27FC236}">
                  <a16:creationId xmlns:a16="http://schemas.microsoft.com/office/drawing/2014/main" id="{865CCA9E-97B6-CA44-8731-26683C4F5673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1539456" y="4346129"/>
              <a:ext cx="619540" cy="0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62844" name="TextBox 173">
              <a:extLst>
                <a:ext uri="{FF2B5EF4-FFF2-40B4-BE49-F238E27FC236}">
                  <a16:creationId xmlns:a16="http://schemas.microsoft.com/office/drawing/2014/main" id="{5FB7CAFA-DD92-ED4E-B1CB-33C2DA4B93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5400000">
              <a:off x="1683013" y="4760716"/>
              <a:ext cx="364238" cy="524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162828" name="Group 187">
            <a:extLst>
              <a:ext uri="{FF2B5EF4-FFF2-40B4-BE49-F238E27FC236}">
                <a16:creationId xmlns:a16="http://schemas.microsoft.com/office/drawing/2014/main" id="{E345B86A-59B8-D34E-825B-104DA8960016}"/>
              </a:ext>
            </a:extLst>
          </p:cNvPr>
          <p:cNvGrpSpPr>
            <a:grpSpLocks/>
          </p:cNvGrpSpPr>
          <p:nvPr/>
        </p:nvGrpSpPr>
        <p:grpSpPr bwMode="auto">
          <a:xfrm>
            <a:off x="6072189" y="5437189"/>
            <a:ext cx="365125" cy="1196975"/>
            <a:chOff x="1683500" y="2699922"/>
            <a:chExt cx="364202" cy="3667131"/>
          </a:xfrm>
        </p:grpSpPr>
        <p:cxnSp>
          <p:nvCxnSpPr>
            <p:cNvPr id="162841" name="Straight Connector 188">
              <a:extLst>
                <a:ext uri="{FF2B5EF4-FFF2-40B4-BE49-F238E27FC236}">
                  <a16:creationId xmlns:a16="http://schemas.microsoft.com/office/drawing/2014/main" id="{C4E24E5E-4694-3746-8BB6-06F2E9F51BB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62842" name="TextBox 190">
              <a:extLst>
                <a:ext uri="{FF2B5EF4-FFF2-40B4-BE49-F238E27FC236}">
                  <a16:creationId xmlns:a16="http://schemas.microsoft.com/office/drawing/2014/main" id="{2C022162-EF08-AA42-9878-55D911E71AA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4"/>
              <a:ext cx="364202" cy="16029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162829" name="Group 191">
            <a:extLst>
              <a:ext uri="{FF2B5EF4-FFF2-40B4-BE49-F238E27FC236}">
                <a16:creationId xmlns:a16="http://schemas.microsoft.com/office/drawing/2014/main" id="{58C71B4B-B49D-AA48-B600-5640A2FBA90C}"/>
              </a:ext>
            </a:extLst>
          </p:cNvPr>
          <p:cNvGrpSpPr>
            <a:grpSpLocks/>
          </p:cNvGrpSpPr>
          <p:nvPr/>
        </p:nvGrpSpPr>
        <p:grpSpPr bwMode="auto">
          <a:xfrm>
            <a:off x="4900614" y="5437188"/>
            <a:ext cx="364202" cy="1196986"/>
            <a:chOff x="1683500" y="2699922"/>
            <a:chExt cx="364868" cy="3667128"/>
          </a:xfrm>
        </p:grpSpPr>
        <p:cxnSp>
          <p:nvCxnSpPr>
            <p:cNvPr id="162839" name="Straight Connector 192">
              <a:extLst>
                <a:ext uri="{FF2B5EF4-FFF2-40B4-BE49-F238E27FC236}">
                  <a16:creationId xmlns:a16="http://schemas.microsoft.com/office/drawing/2014/main" id="{5EA648C9-C4D9-0B42-8655-1312A0B2D88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62840" name="TextBox 193">
              <a:extLst>
                <a:ext uri="{FF2B5EF4-FFF2-40B4-BE49-F238E27FC236}">
                  <a16:creationId xmlns:a16="http://schemas.microsoft.com/office/drawing/2014/main" id="{FADCBD41-4FDE-7947-8B08-E7C4D4D0F6E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5"/>
              <a:ext cx="364868" cy="16029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162830" name="Group 194">
            <a:extLst>
              <a:ext uri="{FF2B5EF4-FFF2-40B4-BE49-F238E27FC236}">
                <a16:creationId xmlns:a16="http://schemas.microsoft.com/office/drawing/2014/main" id="{455D4CA4-F742-0D4D-91BA-ADFE8B98AA5A}"/>
              </a:ext>
            </a:extLst>
          </p:cNvPr>
          <p:cNvGrpSpPr>
            <a:grpSpLocks/>
          </p:cNvGrpSpPr>
          <p:nvPr/>
        </p:nvGrpSpPr>
        <p:grpSpPr bwMode="auto">
          <a:xfrm>
            <a:off x="7045326" y="5437189"/>
            <a:ext cx="365125" cy="1196975"/>
            <a:chOff x="1683500" y="2699922"/>
            <a:chExt cx="364202" cy="3667131"/>
          </a:xfrm>
        </p:grpSpPr>
        <p:cxnSp>
          <p:nvCxnSpPr>
            <p:cNvPr id="162837" name="Straight Connector 195">
              <a:extLst>
                <a:ext uri="{FF2B5EF4-FFF2-40B4-BE49-F238E27FC236}">
                  <a16:creationId xmlns:a16="http://schemas.microsoft.com/office/drawing/2014/main" id="{6C1A041D-17AE-BD47-92AC-6D279B42C64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62838" name="TextBox 196">
              <a:extLst>
                <a:ext uri="{FF2B5EF4-FFF2-40B4-BE49-F238E27FC236}">
                  <a16:creationId xmlns:a16="http://schemas.microsoft.com/office/drawing/2014/main" id="{212354CC-9625-F245-B030-9059EBE9560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4"/>
              <a:ext cx="364202" cy="16029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162831" name="Group 197">
            <a:extLst>
              <a:ext uri="{FF2B5EF4-FFF2-40B4-BE49-F238E27FC236}">
                <a16:creationId xmlns:a16="http://schemas.microsoft.com/office/drawing/2014/main" id="{2C96ACF9-2AD6-9844-B0C8-5056A30962C9}"/>
              </a:ext>
            </a:extLst>
          </p:cNvPr>
          <p:cNvGrpSpPr>
            <a:grpSpLocks/>
          </p:cNvGrpSpPr>
          <p:nvPr/>
        </p:nvGrpSpPr>
        <p:grpSpPr bwMode="auto">
          <a:xfrm>
            <a:off x="3760789" y="5448301"/>
            <a:ext cx="365125" cy="1196975"/>
            <a:chOff x="1683500" y="2699922"/>
            <a:chExt cx="364202" cy="3667131"/>
          </a:xfrm>
        </p:grpSpPr>
        <p:cxnSp>
          <p:nvCxnSpPr>
            <p:cNvPr id="162835" name="Straight Connector 198">
              <a:extLst>
                <a:ext uri="{FF2B5EF4-FFF2-40B4-BE49-F238E27FC236}">
                  <a16:creationId xmlns:a16="http://schemas.microsoft.com/office/drawing/2014/main" id="{06D976D0-7942-AF48-A3FD-BAE8B66DBD0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62836" name="TextBox 199">
              <a:extLst>
                <a:ext uri="{FF2B5EF4-FFF2-40B4-BE49-F238E27FC236}">
                  <a16:creationId xmlns:a16="http://schemas.microsoft.com/office/drawing/2014/main" id="{07E35E34-E1C1-8E47-B118-EDEFB668549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4"/>
              <a:ext cx="364202" cy="16029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162832" name="Group 200">
            <a:extLst>
              <a:ext uri="{FF2B5EF4-FFF2-40B4-BE49-F238E27FC236}">
                <a16:creationId xmlns:a16="http://schemas.microsoft.com/office/drawing/2014/main" id="{6505125D-F104-A742-ADA2-FF3393363F8E}"/>
              </a:ext>
            </a:extLst>
          </p:cNvPr>
          <p:cNvGrpSpPr>
            <a:grpSpLocks/>
          </p:cNvGrpSpPr>
          <p:nvPr/>
        </p:nvGrpSpPr>
        <p:grpSpPr bwMode="auto">
          <a:xfrm rot="5400000">
            <a:off x="1680370" y="4210845"/>
            <a:ext cx="523875" cy="1169987"/>
            <a:chOff x="1603992" y="4036359"/>
            <a:chExt cx="523220" cy="1168516"/>
          </a:xfrm>
        </p:grpSpPr>
        <p:cxnSp>
          <p:nvCxnSpPr>
            <p:cNvPr id="162833" name="Straight Connector 201">
              <a:extLst>
                <a:ext uri="{FF2B5EF4-FFF2-40B4-BE49-F238E27FC236}">
                  <a16:creationId xmlns:a16="http://schemas.microsoft.com/office/drawing/2014/main" id="{EC8EF558-105C-4F48-8E7E-39F684DD8179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1539456" y="4346129"/>
              <a:ext cx="619540" cy="0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62834" name="TextBox 202">
              <a:extLst>
                <a:ext uri="{FF2B5EF4-FFF2-40B4-BE49-F238E27FC236}">
                  <a16:creationId xmlns:a16="http://schemas.microsoft.com/office/drawing/2014/main" id="{D3885ECC-3E33-CC41-9093-8DA8E21964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5400000">
              <a:off x="1683501" y="4761164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</p:spTree>
  </p:cSld>
  <p:clrMapOvr>
    <a:masterClrMapping/>
  </p:clrMapOvr>
  <p:transition/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7" name="Title 1">
            <a:extLst>
              <a:ext uri="{FF2B5EF4-FFF2-40B4-BE49-F238E27FC236}">
                <a16:creationId xmlns:a16="http://schemas.microsoft.com/office/drawing/2014/main" id="{DA5EF0CC-BA94-604F-A8D5-8384E12DC1CF}"/>
              </a:ext>
            </a:extLst>
          </p:cNvPr>
          <p:cNvSpPr txBox="1">
            <a:spLocks/>
          </p:cNvSpPr>
          <p:nvPr/>
        </p:nvSpPr>
        <p:spPr bwMode="auto">
          <a:xfrm>
            <a:off x="914400" y="0"/>
            <a:ext cx="9144000" cy="1295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/>
              <a:t>Important Clarification: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/>
              <a:t>There are two types of addition</a:t>
            </a:r>
          </a:p>
        </p:txBody>
      </p:sp>
      <p:sp>
        <p:nvSpPr>
          <p:cNvPr id="19458" name="Rectangle 1">
            <a:extLst>
              <a:ext uri="{FF2B5EF4-FFF2-40B4-BE49-F238E27FC236}">
                <a16:creationId xmlns:a16="http://schemas.microsoft.com/office/drawing/2014/main" id="{7959BB7C-BF36-AD4B-A899-0019103957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2438400"/>
            <a:ext cx="4376738" cy="160020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6" name="Rectangle 3">
            <a:extLst>
              <a:ext uri="{FF2B5EF4-FFF2-40B4-BE49-F238E27FC236}">
                <a16:creationId xmlns:a16="http://schemas.microsoft.com/office/drawing/2014/main" id="{A37585FF-4836-3A4A-9823-722306A0529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0" y="1219200"/>
            <a:ext cx="8305800" cy="495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defRPr/>
            </a:pPr>
            <a:endParaRPr lang="en-US" altLang="en-US" dirty="0"/>
          </a:p>
          <a:p>
            <a:pPr eaLnBrk="1" hangingPunct="1">
              <a:defRPr/>
            </a:pPr>
            <a:r>
              <a:rPr lang="en-US" altLang="en-US" dirty="0"/>
              <a:t>Addition of two </a:t>
            </a:r>
            <a:r>
              <a:rPr lang="en-US" altLang="en-US" dirty="0">
                <a:solidFill>
                  <a:srgbClr val="FF0000"/>
                </a:solidFill>
              </a:rPr>
              <a:t>Boolean</a:t>
            </a:r>
            <a:r>
              <a:rPr lang="en-US" altLang="en-US" dirty="0"/>
              <a:t> </a:t>
            </a:r>
            <a:r>
              <a:rPr lang="en-US" altLang="en-US" u="sng" dirty="0">
                <a:solidFill>
                  <a:srgbClr val="FF0000"/>
                </a:solidFill>
              </a:rPr>
              <a:t>variables</a:t>
            </a:r>
            <a:r>
              <a:rPr lang="en-US" altLang="en-US" dirty="0"/>
              <a:t>, e.g.,</a:t>
            </a:r>
          </a:p>
          <a:p>
            <a:pPr eaLnBrk="1" hangingPunct="1">
              <a:defRPr/>
            </a:pPr>
            <a:endParaRPr lang="en-US" altLang="en-US" dirty="0"/>
          </a:p>
          <a:p>
            <a:pPr lvl="1" eaLnBrk="1" hangingPunct="1">
              <a:buFont typeface="Wingdings" pitchFamily="2" charset="2"/>
              <a:buNone/>
              <a:defRPr/>
            </a:pPr>
            <a:r>
              <a:rPr lang="en-US" altLang="en-US" dirty="0"/>
              <a:t>  1 + 1 = 1	        (according to the rules of Boolean algebra)</a:t>
            </a:r>
          </a:p>
          <a:p>
            <a:pPr eaLnBrk="1" hangingPunct="1">
              <a:defRPr/>
            </a:pPr>
            <a:endParaRPr lang="en-US" altLang="en-US" dirty="0"/>
          </a:p>
          <a:p>
            <a:pPr eaLnBrk="1" hangingPunct="1">
              <a:defRPr/>
            </a:pPr>
            <a:endParaRPr lang="en-US" altLang="en-US" dirty="0"/>
          </a:p>
          <a:p>
            <a:pPr eaLnBrk="1" hangingPunct="1">
              <a:defRPr/>
            </a:pPr>
            <a:r>
              <a:rPr lang="en-US" altLang="en-US" dirty="0"/>
              <a:t>Addition of two </a:t>
            </a:r>
            <a:r>
              <a:rPr lang="en-US" altLang="en-US" dirty="0">
                <a:solidFill>
                  <a:srgbClr val="FF0000"/>
                </a:solidFill>
              </a:rPr>
              <a:t>1-bit</a:t>
            </a:r>
            <a:r>
              <a:rPr lang="en-US" altLang="en-US" dirty="0"/>
              <a:t> </a:t>
            </a:r>
            <a:r>
              <a:rPr lang="en-US" altLang="en-US" dirty="0">
                <a:solidFill>
                  <a:srgbClr val="FF0000"/>
                </a:solidFill>
              </a:rPr>
              <a:t>Binary</a:t>
            </a:r>
            <a:r>
              <a:rPr lang="en-US" altLang="en-US" dirty="0"/>
              <a:t> </a:t>
            </a:r>
            <a:r>
              <a:rPr lang="en-US" altLang="en-US" u="sng" dirty="0">
                <a:solidFill>
                  <a:srgbClr val="FF0000"/>
                </a:solidFill>
              </a:rPr>
              <a:t>numbers</a:t>
            </a:r>
            <a:r>
              <a:rPr lang="en-US" altLang="en-US" dirty="0"/>
              <a:t>, e.g.,</a:t>
            </a:r>
          </a:p>
          <a:p>
            <a:pPr lvl="1" eaLnBrk="1" hangingPunct="1">
              <a:buFont typeface="Wingdings" pitchFamily="2" charset="2"/>
              <a:buNone/>
              <a:defRPr/>
            </a:pPr>
            <a:endParaRPr lang="en-US" altLang="en-US" dirty="0"/>
          </a:p>
          <a:p>
            <a:pPr lvl="1" eaLnBrk="1" hangingPunct="1">
              <a:buFont typeface="Wingdings" pitchFamily="2" charset="2"/>
              <a:buNone/>
              <a:defRPr/>
            </a:pPr>
            <a:r>
              <a:rPr lang="en-US" altLang="en-US" dirty="0"/>
              <a:t>  1 + 1 = 10         (because in decimal 1 + 1 = 2 )</a:t>
            </a:r>
          </a:p>
          <a:p>
            <a:pPr marL="0" indent="0" eaLnBrk="1" hangingPunct="1">
              <a:buNone/>
              <a:defRPr/>
            </a:pPr>
            <a:endParaRPr lang="en-US" altLang="en-US" dirty="0"/>
          </a:p>
          <a:p>
            <a:pPr eaLnBrk="1" hangingPunct="1">
              <a:defRPr/>
            </a:pPr>
            <a:endParaRPr lang="en-US" altLang="en-US" dirty="0"/>
          </a:p>
        </p:txBody>
      </p:sp>
    </p:spTree>
  </p:cSld>
  <p:clrMapOvr>
    <a:masterClrMapping/>
  </p:clrMapOvr>
  <p:transition/>
</p:sld>
</file>

<file path=ppt/slides/slide1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41" name="Freeform 15">
            <a:extLst>
              <a:ext uri="{FF2B5EF4-FFF2-40B4-BE49-F238E27FC236}">
                <a16:creationId xmlns:a16="http://schemas.microsoft.com/office/drawing/2014/main" id="{755F4736-DEF7-F04D-8722-1270A1E9C332}"/>
              </a:ext>
            </a:extLst>
          </p:cNvPr>
          <p:cNvSpPr>
            <a:spLocks/>
          </p:cNvSpPr>
          <p:nvPr/>
        </p:nvSpPr>
        <p:spPr bwMode="auto">
          <a:xfrm>
            <a:off x="2138364" y="3933826"/>
            <a:ext cx="6929437" cy="1514475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3842" name="Title 1">
            <a:extLst>
              <a:ext uri="{FF2B5EF4-FFF2-40B4-BE49-F238E27FC236}">
                <a16:creationId xmlns:a16="http://schemas.microsoft.com/office/drawing/2014/main" id="{0F7DAACE-F364-0A43-A512-43AA25E82354}"/>
              </a:ext>
            </a:extLst>
          </p:cNvPr>
          <p:cNvSpPr txBox="1">
            <a:spLocks/>
          </p:cNvSpPr>
          <p:nvPr/>
        </p:nvSpPr>
        <p:spPr bwMode="auto">
          <a:xfrm>
            <a:off x="850900" y="88900"/>
            <a:ext cx="9144000" cy="1231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Circuit #1 for negating a number stored in 2’s complement representation</a:t>
            </a:r>
            <a:endParaRPr lang="en-US" altLang="en-US" sz="3600"/>
          </a:p>
        </p:txBody>
      </p:sp>
      <p:grpSp>
        <p:nvGrpSpPr>
          <p:cNvPr id="163843" name="Group 111">
            <a:extLst>
              <a:ext uri="{FF2B5EF4-FFF2-40B4-BE49-F238E27FC236}">
                <a16:creationId xmlns:a16="http://schemas.microsoft.com/office/drawing/2014/main" id="{AAF75FDF-D5FE-8449-948A-792621BB7768}"/>
              </a:ext>
            </a:extLst>
          </p:cNvPr>
          <p:cNvGrpSpPr>
            <a:grpSpLocks/>
          </p:cNvGrpSpPr>
          <p:nvPr/>
        </p:nvGrpSpPr>
        <p:grpSpPr bwMode="auto">
          <a:xfrm>
            <a:off x="6011864" y="1392238"/>
            <a:ext cx="441325" cy="3179762"/>
            <a:chOff x="1615941" y="2115532"/>
            <a:chExt cx="441325" cy="3179033"/>
          </a:xfrm>
        </p:grpSpPr>
        <p:cxnSp>
          <p:nvCxnSpPr>
            <p:cNvPr id="163899" name="Straight Connector 112">
              <a:extLst>
                <a:ext uri="{FF2B5EF4-FFF2-40B4-BE49-F238E27FC236}">
                  <a16:creationId xmlns:a16="http://schemas.microsoft.com/office/drawing/2014/main" id="{BB4F14CF-7E01-624E-9274-E48AEB9BCF3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597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63900" name="Freeform 18">
              <a:extLst>
                <a:ext uri="{FF2B5EF4-FFF2-40B4-BE49-F238E27FC236}">
                  <a16:creationId xmlns:a16="http://schemas.microsoft.com/office/drawing/2014/main" id="{5575BFED-8C8B-2146-88E8-4E7FABF97D4A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3901" name="Freeform 19">
              <a:extLst>
                <a:ext uri="{FF2B5EF4-FFF2-40B4-BE49-F238E27FC236}">
                  <a16:creationId xmlns:a16="http://schemas.microsoft.com/office/drawing/2014/main" id="{6E2DA7BE-30F6-2B43-93D5-F57AEF80068C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3902" name="TextBox 115">
              <a:extLst>
                <a:ext uri="{FF2B5EF4-FFF2-40B4-BE49-F238E27FC236}">
                  <a16:creationId xmlns:a16="http://schemas.microsoft.com/office/drawing/2014/main" id="{9E8EB99E-431E-4A45-B1EE-E93BECC664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63903" name="TextBox 116">
              <a:extLst>
                <a:ext uri="{FF2B5EF4-FFF2-40B4-BE49-F238E27FC236}">
                  <a16:creationId xmlns:a16="http://schemas.microsoft.com/office/drawing/2014/main" id="{A3872F4D-347B-EB41-BB66-469F8A86FD1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7134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163844" name="Group 117">
            <a:extLst>
              <a:ext uri="{FF2B5EF4-FFF2-40B4-BE49-F238E27FC236}">
                <a16:creationId xmlns:a16="http://schemas.microsoft.com/office/drawing/2014/main" id="{CB70C6F6-01F2-C340-8E8A-9698FF4B8C8D}"/>
              </a:ext>
            </a:extLst>
          </p:cNvPr>
          <p:cNvGrpSpPr>
            <a:grpSpLocks/>
          </p:cNvGrpSpPr>
          <p:nvPr/>
        </p:nvGrpSpPr>
        <p:grpSpPr bwMode="auto">
          <a:xfrm>
            <a:off x="6827839" y="1392239"/>
            <a:ext cx="441325" cy="3170237"/>
            <a:chOff x="1615941" y="2115532"/>
            <a:chExt cx="441325" cy="3168853"/>
          </a:xfrm>
        </p:grpSpPr>
        <p:cxnSp>
          <p:nvCxnSpPr>
            <p:cNvPr id="163894" name="Straight Connector 118">
              <a:extLst>
                <a:ext uri="{FF2B5EF4-FFF2-40B4-BE49-F238E27FC236}">
                  <a16:creationId xmlns:a16="http://schemas.microsoft.com/office/drawing/2014/main" id="{7192D406-390C-8E49-9AFD-4F9108BC890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597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63895" name="Freeform 18">
              <a:extLst>
                <a:ext uri="{FF2B5EF4-FFF2-40B4-BE49-F238E27FC236}">
                  <a16:creationId xmlns:a16="http://schemas.microsoft.com/office/drawing/2014/main" id="{3A77B8B7-A9AF-F24D-9D93-3EC38DDD782F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3896" name="Freeform 19">
              <a:extLst>
                <a:ext uri="{FF2B5EF4-FFF2-40B4-BE49-F238E27FC236}">
                  <a16:creationId xmlns:a16="http://schemas.microsoft.com/office/drawing/2014/main" id="{37B071B5-418C-814D-B467-5EC2AED1D09B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3897" name="TextBox 121">
              <a:extLst>
                <a:ext uri="{FF2B5EF4-FFF2-40B4-BE49-F238E27FC236}">
                  <a16:creationId xmlns:a16="http://schemas.microsoft.com/office/drawing/2014/main" id="{ACE17FDD-D970-D947-804B-966D6FA2A50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63898" name="TextBox 122">
              <a:extLst>
                <a:ext uri="{FF2B5EF4-FFF2-40B4-BE49-F238E27FC236}">
                  <a16:creationId xmlns:a16="http://schemas.microsoft.com/office/drawing/2014/main" id="{7DBF12AD-23FE-AB43-A8FB-E85F84ABB7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116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163845" name="Group 123">
            <a:extLst>
              <a:ext uri="{FF2B5EF4-FFF2-40B4-BE49-F238E27FC236}">
                <a16:creationId xmlns:a16="http://schemas.microsoft.com/office/drawing/2014/main" id="{C04BD320-6CD0-A84D-B8AC-E40AD19A530A}"/>
              </a:ext>
            </a:extLst>
          </p:cNvPr>
          <p:cNvGrpSpPr>
            <a:grpSpLocks/>
          </p:cNvGrpSpPr>
          <p:nvPr/>
        </p:nvGrpSpPr>
        <p:grpSpPr bwMode="auto">
          <a:xfrm>
            <a:off x="7637464" y="1390651"/>
            <a:ext cx="441325" cy="3171825"/>
            <a:chOff x="1615941" y="2115532"/>
            <a:chExt cx="441325" cy="3171783"/>
          </a:xfrm>
        </p:grpSpPr>
        <p:cxnSp>
          <p:nvCxnSpPr>
            <p:cNvPr id="163889" name="Straight Connector 124">
              <a:extLst>
                <a:ext uri="{FF2B5EF4-FFF2-40B4-BE49-F238E27FC236}">
                  <a16:creationId xmlns:a16="http://schemas.microsoft.com/office/drawing/2014/main" id="{6B859876-AB83-3744-9153-869E2DB83D6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63890" name="Freeform 18">
              <a:extLst>
                <a:ext uri="{FF2B5EF4-FFF2-40B4-BE49-F238E27FC236}">
                  <a16:creationId xmlns:a16="http://schemas.microsoft.com/office/drawing/2014/main" id="{8D8C65F5-C712-904E-BDEC-9CBA0AAEDCE7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3891" name="Freeform 19">
              <a:extLst>
                <a:ext uri="{FF2B5EF4-FFF2-40B4-BE49-F238E27FC236}">
                  <a16:creationId xmlns:a16="http://schemas.microsoft.com/office/drawing/2014/main" id="{F1B10E5C-D933-5A47-BADC-3D9A23885C67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3892" name="TextBox 127">
              <a:extLst>
                <a:ext uri="{FF2B5EF4-FFF2-40B4-BE49-F238E27FC236}">
                  <a16:creationId xmlns:a16="http://schemas.microsoft.com/office/drawing/2014/main" id="{3D2134EC-BE50-2D4A-A1F6-C02A7968C57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63893" name="TextBox 128">
              <a:extLst>
                <a:ext uri="{FF2B5EF4-FFF2-40B4-BE49-F238E27FC236}">
                  <a16:creationId xmlns:a16="http://schemas.microsoft.com/office/drawing/2014/main" id="{0D5DF5F8-A672-F148-BD3D-CED33B41DE5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163846" name="Group 129">
            <a:extLst>
              <a:ext uri="{FF2B5EF4-FFF2-40B4-BE49-F238E27FC236}">
                <a16:creationId xmlns:a16="http://schemas.microsoft.com/office/drawing/2014/main" id="{547AA222-8402-614F-8126-2A64C98786EF}"/>
              </a:ext>
            </a:extLst>
          </p:cNvPr>
          <p:cNvGrpSpPr>
            <a:grpSpLocks/>
          </p:cNvGrpSpPr>
          <p:nvPr/>
        </p:nvGrpSpPr>
        <p:grpSpPr bwMode="auto">
          <a:xfrm>
            <a:off x="8402639" y="1390651"/>
            <a:ext cx="441325" cy="3171825"/>
            <a:chOff x="1615941" y="2115532"/>
            <a:chExt cx="441325" cy="3171783"/>
          </a:xfrm>
        </p:grpSpPr>
        <p:cxnSp>
          <p:nvCxnSpPr>
            <p:cNvPr id="163884" name="Straight Connector 130">
              <a:extLst>
                <a:ext uri="{FF2B5EF4-FFF2-40B4-BE49-F238E27FC236}">
                  <a16:creationId xmlns:a16="http://schemas.microsoft.com/office/drawing/2014/main" id="{FDEB53EC-D624-1441-AACD-3F1B65037C0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63885" name="Freeform 18">
              <a:extLst>
                <a:ext uri="{FF2B5EF4-FFF2-40B4-BE49-F238E27FC236}">
                  <a16:creationId xmlns:a16="http://schemas.microsoft.com/office/drawing/2014/main" id="{85CC9DFF-ADA9-D54D-B493-260C1A455C30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3886" name="Freeform 19">
              <a:extLst>
                <a:ext uri="{FF2B5EF4-FFF2-40B4-BE49-F238E27FC236}">
                  <a16:creationId xmlns:a16="http://schemas.microsoft.com/office/drawing/2014/main" id="{C89BC189-1667-7547-885E-1C2E60419C38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3887" name="TextBox 133">
              <a:extLst>
                <a:ext uri="{FF2B5EF4-FFF2-40B4-BE49-F238E27FC236}">
                  <a16:creationId xmlns:a16="http://schemas.microsoft.com/office/drawing/2014/main" id="{B77B068B-AE37-6343-9FFF-E9A1D83C04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63888" name="TextBox 134">
              <a:extLst>
                <a:ext uri="{FF2B5EF4-FFF2-40B4-BE49-F238E27FC236}">
                  <a16:creationId xmlns:a16="http://schemas.microsoft.com/office/drawing/2014/main" id="{CC3AA5F6-97CE-2E45-9689-A9B7DE4849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163847" name="Group 146">
            <a:extLst>
              <a:ext uri="{FF2B5EF4-FFF2-40B4-BE49-F238E27FC236}">
                <a16:creationId xmlns:a16="http://schemas.microsoft.com/office/drawing/2014/main" id="{B524EF59-A021-B14F-BAAD-EDD4379C4F52}"/>
              </a:ext>
            </a:extLst>
          </p:cNvPr>
          <p:cNvGrpSpPr>
            <a:grpSpLocks/>
          </p:cNvGrpSpPr>
          <p:nvPr/>
        </p:nvGrpSpPr>
        <p:grpSpPr bwMode="auto">
          <a:xfrm>
            <a:off x="2374901" y="1379538"/>
            <a:ext cx="385763" cy="3179762"/>
            <a:chOff x="1663075" y="2115532"/>
            <a:chExt cx="384627" cy="3179033"/>
          </a:xfrm>
        </p:grpSpPr>
        <p:cxnSp>
          <p:nvCxnSpPr>
            <p:cNvPr id="163881" name="Straight Connector 147">
              <a:extLst>
                <a:ext uri="{FF2B5EF4-FFF2-40B4-BE49-F238E27FC236}">
                  <a16:creationId xmlns:a16="http://schemas.microsoft.com/office/drawing/2014/main" id="{503B34AD-E159-B14B-A923-8362B4E54ED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597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63882" name="TextBox 150">
              <a:extLst>
                <a:ext uri="{FF2B5EF4-FFF2-40B4-BE49-F238E27FC236}">
                  <a16:creationId xmlns:a16="http://schemas.microsoft.com/office/drawing/2014/main" id="{0D28D7E9-1090-A44E-AD32-F381D5F7EC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63883" name="TextBox 151">
              <a:extLst>
                <a:ext uri="{FF2B5EF4-FFF2-40B4-BE49-F238E27FC236}">
                  <a16:creationId xmlns:a16="http://schemas.microsoft.com/office/drawing/2014/main" id="{E55F6446-D6A0-F046-A87B-E03DF2B9B8D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7134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163848" name="Group 152">
            <a:extLst>
              <a:ext uri="{FF2B5EF4-FFF2-40B4-BE49-F238E27FC236}">
                <a16:creationId xmlns:a16="http://schemas.microsoft.com/office/drawing/2014/main" id="{149616CB-A6C0-1440-8012-8D5B5742847B}"/>
              </a:ext>
            </a:extLst>
          </p:cNvPr>
          <p:cNvGrpSpPr>
            <a:grpSpLocks/>
          </p:cNvGrpSpPr>
          <p:nvPr/>
        </p:nvGrpSpPr>
        <p:grpSpPr bwMode="auto">
          <a:xfrm>
            <a:off x="3192464" y="1379539"/>
            <a:ext cx="384175" cy="3170237"/>
            <a:chOff x="1663075" y="2115532"/>
            <a:chExt cx="384627" cy="3168853"/>
          </a:xfrm>
        </p:grpSpPr>
        <p:cxnSp>
          <p:nvCxnSpPr>
            <p:cNvPr id="163878" name="Straight Connector 153">
              <a:extLst>
                <a:ext uri="{FF2B5EF4-FFF2-40B4-BE49-F238E27FC236}">
                  <a16:creationId xmlns:a16="http://schemas.microsoft.com/office/drawing/2014/main" id="{0F53710A-BB9C-A048-A327-AE621121A0C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597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63879" name="TextBox 156">
              <a:extLst>
                <a:ext uri="{FF2B5EF4-FFF2-40B4-BE49-F238E27FC236}">
                  <a16:creationId xmlns:a16="http://schemas.microsoft.com/office/drawing/2014/main" id="{005B850D-D833-AB4A-8BF6-18CA0DFEF4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63880" name="TextBox 157">
              <a:extLst>
                <a:ext uri="{FF2B5EF4-FFF2-40B4-BE49-F238E27FC236}">
                  <a16:creationId xmlns:a16="http://schemas.microsoft.com/office/drawing/2014/main" id="{75D1AFF3-1509-4C4A-A1A3-64A9A7B62AC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116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163849" name="Group 158">
            <a:extLst>
              <a:ext uri="{FF2B5EF4-FFF2-40B4-BE49-F238E27FC236}">
                <a16:creationId xmlns:a16="http://schemas.microsoft.com/office/drawing/2014/main" id="{60262C0D-ECB2-EC4C-983B-8B34B6AB2368}"/>
              </a:ext>
            </a:extLst>
          </p:cNvPr>
          <p:cNvGrpSpPr>
            <a:grpSpLocks/>
          </p:cNvGrpSpPr>
          <p:nvPr/>
        </p:nvGrpSpPr>
        <p:grpSpPr bwMode="auto">
          <a:xfrm>
            <a:off x="4002089" y="1377951"/>
            <a:ext cx="384175" cy="3171825"/>
            <a:chOff x="1663075" y="2115532"/>
            <a:chExt cx="384627" cy="3171783"/>
          </a:xfrm>
        </p:grpSpPr>
        <p:cxnSp>
          <p:nvCxnSpPr>
            <p:cNvPr id="163875" name="Straight Connector 159">
              <a:extLst>
                <a:ext uri="{FF2B5EF4-FFF2-40B4-BE49-F238E27FC236}">
                  <a16:creationId xmlns:a16="http://schemas.microsoft.com/office/drawing/2014/main" id="{046AA3EA-FC4B-104C-84A5-94D9C9E99A8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63876" name="TextBox 162">
              <a:extLst>
                <a:ext uri="{FF2B5EF4-FFF2-40B4-BE49-F238E27FC236}">
                  <a16:creationId xmlns:a16="http://schemas.microsoft.com/office/drawing/2014/main" id="{352E4561-F2D7-5F48-95E1-8B70FD30A6B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63877" name="TextBox 163">
              <a:extLst>
                <a:ext uri="{FF2B5EF4-FFF2-40B4-BE49-F238E27FC236}">
                  <a16:creationId xmlns:a16="http://schemas.microsoft.com/office/drawing/2014/main" id="{72EABDA3-7E23-B842-8B4D-9EF39CBC336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163850" name="Group 164">
            <a:extLst>
              <a:ext uri="{FF2B5EF4-FFF2-40B4-BE49-F238E27FC236}">
                <a16:creationId xmlns:a16="http://schemas.microsoft.com/office/drawing/2014/main" id="{7FFD2E7D-D7AB-5243-9B33-53DD62518AB0}"/>
              </a:ext>
            </a:extLst>
          </p:cNvPr>
          <p:cNvGrpSpPr>
            <a:grpSpLocks/>
          </p:cNvGrpSpPr>
          <p:nvPr/>
        </p:nvGrpSpPr>
        <p:grpSpPr bwMode="auto">
          <a:xfrm>
            <a:off x="4765676" y="1377951"/>
            <a:ext cx="384175" cy="3171825"/>
            <a:chOff x="1663075" y="2115532"/>
            <a:chExt cx="383554" cy="3171776"/>
          </a:xfrm>
        </p:grpSpPr>
        <p:cxnSp>
          <p:nvCxnSpPr>
            <p:cNvPr id="163872" name="Straight Connector 165">
              <a:extLst>
                <a:ext uri="{FF2B5EF4-FFF2-40B4-BE49-F238E27FC236}">
                  <a16:creationId xmlns:a16="http://schemas.microsoft.com/office/drawing/2014/main" id="{8BBC244B-BE8E-064D-8A6E-C467CB1E482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63873" name="TextBox 168">
              <a:extLst>
                <a:ext uri="{FF2B5EF4-FFF2-40B4-BE49-F238E27FC236}">
                  <a16:creationId xmlns:a16="http://schemas.microsoft.com/office/drawing/2014/main" id="{EAC503F5-8251-9940-A680-BF51A0E702A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3130" cy="523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63874" name="TextBox 169">
              <a:extLst>
                <a:ext uri="{FF2B5EF4-FFF2-40B4-BE49-F238E27FC236}">
                  <a16:creationId xmlns:a16="http://schemas.microsoft.com/office/drawing/2014/main" id="{BDFE2E50-EA49-3248-926F-D6A58355A68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5"/>
              <a:ext cx="363129" cy="523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163851" name="Group 170">
            <a:extLst>
              <a:ext uri="{FF2B5EF4-FFF2-40B4-BE49-F238E27FC236}">
                <a16:creationId xmlns:a16="http://schemas.microsoft.com/office/drawing/2014/main" id="{819A3731-2744-924B-AABA-FC633ACA85BB}"/>
              </a:ext>
            </a:extLst>
          </p:cNvPr>
          <p:cNvGrpSpPr>
            <a:grpSpLocks/>
          </p:cNvGrpSpPr>
          <p:nvPr/>
        </p:nvGrpSpPr>
        <p:grpSpPr bwMode="auto">
          <a:xfrm rot="16200000">
            <a:off x="8983663" y="4200526"/>
            <a:ext cx="523875" cy="1168400"/>
            <a:chOff x="1603054" y="4036359"/>
            <a:chExt cx="524155" cy="1168554"/>
          </a:xfrm>
        </p:grpSpPr>
        <p:cxnSp>
          <p:nvCxnSpPr>
            <p:cNvPr id="163870" name="Straight Connector 171">
              <a:extLst>
                <a:ext uri="{FF2B5EF4-FFF2-40B4-BE49-F238E27FC236}">
                  <a16:creationId xmlns:a16="http://schemas.microsoft.com/office/drawing/2014/main" id="{B99F419F-D7EB-E046-A0AA-D8A5F9E323D7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1539456" y="4346129"/>
              <a:ext cx="619540" cy="0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63871" name="TextBox 173">
              <a:extLst>
                <a:ext uri="{FF2B5EF4-FFF2-40B4-BE49-F238E27FC236}">
                  <a16:creationId xmlns:a16="http://schemas.microsoft.com/office/drawing/2014/main" id="{BFE87B1C-96AB-CA4C-8462-D87DA68AF59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5400000">
              <a:off x="1683013" y="4760716"/>
              <a:ext cx="364238" cy="524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163852" name="Group 187">
            <a:extLst>
              <a:ext uri="{FF2B5EF4-FFF2-40B4-BE49-F238E27FC236}">
                <a16:creationId xmlns:a16="http://schemas.microsoft.com/office/drawing/2014/main" id="{7061449C-9A90-734D-AA4B-DD98E2FB4496}"/>
              </a:ext>
            </a:extLst>
          </p:cNvPr>
          <p:cNvGrpSpPr>
            <a:grpSpLocks/>
          </p:cNvGrpSpPr>
          <p:nvPr/>
        </p:nvGrpSpPr>
        <p:grpSpPr bwMode="auto">
          <a:xfrm>
            <a:off x="6072189" y="5437189"/>
            <a:ext cx="365125" cy="1196975"/>
            <a:chOff x="1683500" y="2699922"/>
            <a:chExt cx="364202" cy="3667131"/>
          </a:xfrm>
        </p:grpSpPr>
        <p:cxnSp>
          <p:nvCxnSpPr>
            <p:cNvPr id="163868" name="Straight Connector 188">
              <a:extLst>
                <a:ext uri="{FF2B5EF4-FFF2-40B4-BE49-F238E27FC236}">
                  <a16:creationId xmlns:a16="http://schemas.microsoft.com/office/drawing/2014/main" id="{5A6936CA-D8DA-254A-A1A8-C10D13E06A0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63869" name="TextBox 190">
              <a:extLst>
                <a:ext uri="{FF2B5EF4-FFF2-40B4-BE49-F238E27FC236}">
                  <a16:creationId xmlns:a16="http://schemas.microsoft.com/office/drawing/2014/main" id="{9D951B06-8FB6-D041-85CE-6D164A684A1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4"/>
              <a:ext cx="364202" cy="16029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163853" name="Group 191">
            <a:extLst>
              <a:ext uri="{FF2B5EF4-FFF2-40B4-BE49-F238E27FC236}">
                <a16:creationId xmlns:a16="http://schemas.microsoft.com/office/drawing/2014/main" id="{38DB66BA-4D58-5346-A427-1230DCDB9449}"/>
              </a:ext>
            </a:extLst>
          </p:cNvPr>
          <p:cNvGrpSpPr>
            <a:grpSpLocks/>
          </p:cNvGrpSpPr>
          <p:nvPr/>
        </p:nvGrpSpPr>
        <p:grpSpPr bwMode="auto">
          <a:xfrm>
            <a:off x="4900614" y="5437188"/>
            <a:ext cx="364202" cy="1196986"/>
            <a:chOff x="1683500" y="2699922"/>
            <a:chExt cx="364868" cy="3667128"/>
          </a:xfrm>
        </p:grpSpPr>
        <p:cxnSp>
          <p:nvCxnSpPr>
            <p:cNvPr id="163866" name="Straight Connector 192">
              <a:extLst>
                <a:ext uri="{FF2B5EF4-FFF2-40B4-BE49-F238E27FC236}">
                  <a16:creationId xmlns:a16="http://schemas.microsoft.com/office/drawing/2014/main" id="{952D2A4B-3E98-454A-A87B-35E05FF519B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63867" name="TextBox 193">
              <a:extLst>
                <a:ext uri="{FF2B5EF4-FFF2-40B4-BE49-F238E27FC236}">
                  <a16:creationId xmlns:a16="http://schemas.microsoft.com/office/drawing/2014/main" id="{727DA425-3E71-F346-B606-E4BE8FB0EF2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5"/>
              <a:ext cx="364868" cy="16029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163854" name="Group 194">
            <a:extLst>
              <a:ext uri="{FF2B5EF4-FFF2-40B4-BE49-F238E27FC236}">
                <a16:creationId xmlns:a16="http://schemas.microsoft.com/office/drawing/2014/main" id="{C1D04FED-03AC-C44D-8078-754884D02EFC}"/>
              </a:ext>
            </a:extLst>
          </p:cNvPr>
          <p:cNvGrpSpPr>
            <a:grpSpLocks/>
          </p:cNvGrpSpPr>
          <p:nvPr/>
        </p:nvGrpSpPr>
        <p:grpSpPr bwMode="auto">
          <a:xfrm>
            <a:off x="7045326" y="5437189"/>
            <a:ext cx="365125" cy="1196975"/>
            <a:chOff x="1683500" y="2699922"/>
            <a:chExt cx="364202" cy="3667131"/>
          </a:xfrm>
        </p:grpSpPr>
        <p:cxnSp>
          <p:nvCxnSpPr>
            <p:cNvPr id="163864" name="Straight Connector 195">
              <a:extLst>
                <a:ext uri="{FF2B5EF4-FFF2-40B4-BE49-F238E27FC236}">
                  <a16:creationId xmlns:a16="http://schemas.microsoft.com/office/drawing/2014/main" id="{5D54E486-A0D2-9B47-97BC-C69D5CA4684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63865" name="TextBox 196">
              <a:extLst>
                <a:ext uri="{FF2B5EF4-FFF2-40B4-BE49-F238E27FC236}">
                  <a16:creationId xmlns:a16="http://schemas.microsoft.com/office/drawing/2014/main" id="{4CAE4341-58DB-E348-BB14-D2E0F98178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4"/>
              <a:ext cx="364202" cy="16029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163855" name="Group 197">
            <a:extLst>
              <a:ext uri="{FF2B5EF4-FFF2-40B4-BE49-F238E27FC236}">
                <a16:creationId xmlns:a16="http://schemas.microsoft.com/office/drawing/2014/main" id="{35C7C4A7-7288-0741-8061-1165A2C08666}"/>
              </a:ext>
            </a:extLst>
          </p:cNvPr>
          <p:cNvGrpSpPr>
            <a:grpSpLocks/>
          </p:cNvGrpSpPr>
          <p:nvPr/>
        </p:nvGrpSpPr>
        <p:grpSpPr bwMode="auto">
          <a:xfrm>
            <a:off x="3760789" y="5448301"/>
            <a:ext cx="365125" cy="1196975"/>
            <a:chOff x="1683500" y="2699922"/>
            <a:chExt cx="364202" cy="3667131"/>
          </a:xfrm>
        </p:grpSpPr>
        <p:cxnSp>
          <p:nvCxnSpPr>
            <p:cNvPr id="163862" name="Straight Connector 198">
              <a:extLst>
                <a:ext uri="{FF2B5EF4-FFF2-40B4-BE49-F238E27FC236}">
                  <a16:creationId xmlns:a16="http://schemas.microsoft.com/office/drawing/2014/main" id="{016DFC21-CE30-C447-9E1A-3BC9637EC203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63863" name="TextBox 199">
              <a:extLst>
                <a:ext uri="{FF2B5EF4-FFF2-40B4-BE49-F238E27FC236}">
                  <a16:creationId xmlns:a16="http://schemas.microsoft.com/office/drawing/2014/main" id="{72B321B9-D89B-6343-8C4A-D9D297E9126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4"/>
              <a:ext cx="364202" cy="16029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163856" name="Group 200">
            <a:extLst>
              <a:ext uri="{FF2B5EF4-FFF2-40B4-BE49-F238E27FC236}">
                <a16:creationId xmlns:a16="http://schemas.microsoft.com/office/drawing/2014/main" id="{074A29F1-4374-D348-B43E-60486CE9BE0E}"/>
              </a:ext>
            </a:extLst>
          </p:cNvPr>
          <p:cNvGrpSpPr>
            <a:grpSpLocks/>
          </p:cNvGrpSpPr>
          <p:nvPr/>
        </p:nvGrpSpPr>
        <p:grpSpPr bwMode="auto">
          <a:xfrm rot="5400000">
            <a:off x="1680370" y="4210845"/>
            <a:ext cx="523875" cy="1169987"/>
            <a:chOff x="1603992" y="4036359"/>
            <a:chExt cx="523220" cy="1168516"/>
          </a:xfrm>
        </p:grpSpPr>
        <p:cxnSp>
          <p:nvCxnSpPr>
            <p:cNvPr id="163860" name="Straight Connector 201">
              <a:extLst>
                <a:ext uri="{FF2B5EF4-FFF2-40B4-BE49-F238E27FC236}">
                  <a16:creationId xmlns:a16="http://schemas.microsoft.com/office/drawing/2014/main" id="{81B810AD-02F2-1344-9B3B-2D61245E48A2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1539456" y="4346129"/>
              <a:ext cx="619540" cy="0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63861" name="TextBox 202">
              <a:extLst>
                <a:ext uri="{FF2B5EF4-FFF2-40B4-BE49-F238E27FC236}">
                  <a16:creationId xmlns:a16="http://schemas.microsoft.com/office/drawing/2014/main" id="{612BEF4E-57C8-1B40-8939-B7110FC635C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5400000">
              <a:off x="1683501" y="4761164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sp>
        <p:nvSpPr>
          <p:cNvPr id="163857" name="Rectangle 1">
            <a:extLst>
              <a:ext uri="{FF2B5EF4-FFF2-40B4-BE49-F238E27FC236}">
                <a16:creationId xmlns:a16="http://schemas.microsoft.com/office/drawing/2014/main" id="{6A70A7B7-4EE3-1542-BA0D-2B46ADD711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1864" y="1377951"/>
            <a:ext cx="2979737" cy="523875"/>
          </a:xfrm>
          <a:prstGeom prst="rect">
            <a:avLst/>
          </a:prstGeom>
          <a:solidFill>
            <a:srgbClr val="FF0000">
              <a:alpha val="20000"/>
            </a:srgbClr>
          </a:solidFill>
          <a:ln w="9525" algn="ctr">
            <a:solidFill>
              <a:srgbClr val="FF0000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solidFill>
                <a:srgbClr val="FF0000"/>
              </a:solidFill>
              <a:latin typeface="Times" pitchFamily="2" charset="0"/>
            </a:endParaRPr>
          </a:p>
        </p:txBody>
      </p:sp>
      <p:sp>
        <p:nvSpPr>
          <p:cNvPr id="163858" name="TextBox 62">
            <a:extLst>
              <a:ext uri="{FF2B5EF4-FFF2-40B4-BE49-F238E27FC236}">
                <a16:creationId xmlns:a16="http://schemas.microsoft.com/office/drawing/2014/main" id="{666D3DA0-6D80-E244-89A1-8839BA40AAA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72564" y="1338263"/>
            <a:ext cx="954087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200" b="0">
                <a:solidFill>
                  <a:srgbClr val="FF0000"/>
                </a:solidFill>
                <a:latin typeface="Times" pitchFamily="2" charset="0"/>
              </a:rPr>
              <a:t>= +5</a:t>
            </a:r>
            <a:endParaRPr lang="en-US" altLang="en-US" b="0">
              <a:solidFill>
                <a:srgbClr val="FF0000"/>
              </a:solidFill>
              <a:latin typeface="Times" pitchFamily="2" charset="0"/>
            </a:endParaRPr>
          </a:p>
        </p:txBody>
      </p:sp>
      <p:sp>
        <p:nvSpPr>
          <p:cNvPr id="163859" name="TextBox 63">
            <a:extLst>
              <a:ext uri="{FF2B5EF4-FFF2-40B4-BE49-F238E27FC236}">
                <a16:creationId xmlns:a16="http://schemas.microsoft.com/office/drawing/2014/main" id="{BB4132D7-EED3-9F43-9AE1-65506953DE8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02626" y="1100139"/>
            <a:ext cx="1844675" cy="338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FF0000"/>
                </a:solidFill>
                <a:latin typeface="Times" pitchFamily="2" charset="0"/>
              </a:rPr>
              <a:t>(in 2’s complement)</a:t>
            </a:r>
            <a:endParaRPr lang="en-US" altLang="en-US" b="0">
              <a:solidFill>
                <a:srgbClr val="FF0000"/>
              </a:solidFill>
              <a:latin typeface="Times" pitchFamily="2" charset="0"/>
            </a:endParaRPr>
          </a:p>
        </p:txBody>
      </p:sp>
    </p:spTree>
  </p:cSld>
  <p:clrMapOvr>
    <a:masterClrMapping/>
  </p:clrMapOvr>
  <p:transition/>
</p:sld>
</file>

<file path=ppt/slides/slide1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865" name="Freeform 15">
            <a:extLst>
              <a:ext uri="{FF2B5EF4-FFF2-40B4-BE49-F238E27FC236}">
                <a16:creationId xmlns:a16="http://schemas.microsoft.com/office/drawing/2014/main" id="{0F0CC798-741B-D247-8ABF-EE5AA9468CB4}"/>
              </a:ext>
            </a:extLst>
          </p:cNvPr>
          <p:cNvSpPr>
            <a:spLocks/>
          </p:cNvSpPr>
          <p:nvPr/>
        </p:nvSpPr>
        <p:spPr bwMode="auto">
          <a:xfrm>
            <a:off x="2138364" y="3933826"/>
            <a:ext cx="6929437" cy="1514475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4866" name="Title 1">
            <a:extLst>
              <a:ext uri="{FF2B5EF4-FFF2-40B4-BE49-F238E27FC236}">
                <a16:creationId xmlns:a16="http://schemas.microsoft.com/office/drawing/2014/main" id="{5C9009F8-49FA-D040-A60B-F063F1581EBF}"/>
              </a:ext>
            </a:extLst>
          </p:cNvPr>
          <p:cNvSpPr txBox="1">
            <a:spLocks/>
          </p:cNvSpPr>
          <p:nvPr/>
        </p:nvSpPr>
        <p:spPr bwMode="auto">
          <a:xfrm>
            <a:off x="850900" y="88900"/>
            <a:ext cx="9144000" cy="1231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Circuit #1 for negating a number stored in 2’s complement representation</a:t>
            </a:r>
            <a:endParaRPr lang="en-US" altLang="en-US" sz="3600"/>
          </a:p>
        </p:txBody>
      </p:sp>
      <p:grpSp>
        <p:nvGrpSpPr>
          <p:cNvPr id="164867" name="Group 111">
            <a:extLst>
              <a:ext uri="{FF2B5EF4-FFF2-40B4-BE49-F238E27FC236}">
                <a16:creationId xmlns:a16="http://schemas.microsoft.com/office/drawing/2014/main" id="{DF7EC21C-D8DB-C14B-9499-92E4F3EC259A}"/>
              </a:ext>
            </a:extLst>
          </p:cNvPr>
          <p:cNvGrpSpPr>
            <a:grpSpLocks/>
          </p:cNvGrpSpPr>
          <p:nvPr/>
        </p:nvGrpSpPr>
        <p:grpSpPr bwMode="auto">
          <a:xfrm>
            <a:off x="6011864" y="1392238"/>
            <a:ext cx="441325" cy="3179762"/>
            <a:chOff x="1615941" y="2115532"/>
            <a:chExt cx="441325" cy="3179033"/>
          </a:xfrm>
        </p:grpSpPr>
        <p:cxnSp>
          <p:nvCxnSpPr>
            <p:cNvPr id="164922" name="Straight Connector 112">
              <a:extLst>
                <a:ext uri="{FF2B5EF4-FFF2-40B4-BE49-F238E27FC236}">
                  <a16:creationId xmlns:a16="http://schemas.microsoft.com/office/drawing/2014/main" id="{0F2182DC-2D0A-AC45-A597-E0A3FE110B3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597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64923" name="Freeform 18">
              <a:extLst>
                <a:ext uri="{FF2B5EF4-FFF2-40B4-BE49-F238E27FC236}">
                  <a16:creationId xmlns:a16="http://schemas.microsoft.com/office/drawing/2014/main" id="{4E084B9C-03BB-6044-80B8-78759B30AFCB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4924" name="Freeform 19">
              <a:extLst>
                <a:ext uri="{FF2B5EF4-FFF2-40B4-BE49-F238E27FC236}">
                  <a16:creationId xmlns:a16="http://schemas.microsoft.com/office/drawing/2014/main" id="{E3B7A2F4-D602-4F4A-A282-2AAFDA173824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4925" name="TextBox 115">
              <a:extLst>
                <a:ext uri="{FF2B5EF4-FFF2-40B4-BE49-F238E27FC236}">
                  <a16:creationId xmlns:a16="http://schemas.microsoft.com/office/drawing/2014/main" id="{1885DD9A-26F4-CE49-A42E-3029A540189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64926" name="TextBox 116">
              <a:extLst>
                <a:ext uri="{FF2B5EF4-FFF2-40B4-BE49-F238E27FC236}">
                  <a16:creationId xmlns:a16="http://schemas.microsoft.com/office/drawing/2014/main" id="{5A9F829A-258B-3E4C-B5EF-08ECE4A7A2C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7134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164868" name="Group 117">
            <a:extLst>
              <a:ext uri="{FF2B5EF4-FFF2-40B4-BE49-F238E27FC236}">
                <a16:creationId xmlns:a16="http://schemas.microsoft.com/office/drawing/2014/main" id="{B4FFCAFB-DE39-1B40-8A09-C22CA5061DD5}"/>
              </a:ext>
            </a:extLst>
          </p:cNvPr>
          <p:cNvGrpSpPr>
            <a:grpSpLocks/>
          </p:cNvGrpSpPr>
          <p:nvPr/>
        </p:nvGrpSpPr>
        <p:grpSpPr bwMode="auto">
          <a:xfrm>
            <a:off x="6827839" y="1392239"/>
            <a:ext cx="441325" cy="3170237"/>
            <a:chOff x="1615941" y="2115532"/>
            <a:chExt cx="441325" cy="3168853"/>
          </a:xfrm>
        </p:grpSpPr>
        <p:cxnSp>
          <p:nvCxnSpPr>
            <p:cNvPr id="164917" name="Straight Connector 118">
              <a:extLst>
                <a:ext uri="{FF2B5EF4-FFF2-40B4-BE49-F238E27FC236}">
                  <a16:creationId xmlns:a16="http://schemas.microsoft.com/office/drawing/2014/main" id="{469D0469-B62C-7B4B-93DA-D1254CFC959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597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64918" name="Freeform 18">
              <a:extLst>
                <a:ext uri="{FF2B5EF4-FFF2-40B4-BE49-F238E27FC236}">
                  <a16:creationId xmlns:a16="http://schemas.microsoft.com/office/drawing/2014/main" id="{60189068-8391-8C45-94FA-9271183C50A4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4919" name="Freeform 19">
              <a:extLst>
                <a:ext uri="{FF2B5EF4-FFF2-40B4-BE49-F238E27FC236}">
                  <a16:creationId xmlns:a16="http://schemas.microsoft.com/office/drawing/2014/main" id="{8B8A1DFF-8264-F642-A063-E945D1CB367C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4920" name="TextBox 121">
              <a:extLst>
                <a:ext uri="{FF2B5EF4-FFF2-40B4-BE49-F238E27FC236}">
                  <a16:creationId xmlns:a16="http://schemas.microsoft.com/office/drawing/2014/main" id="{D3EDD141-20A7-FF43-9468-A5170147855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64921" name="TextBox 122">
              <a:extLst>
                <a:ext uri="{FF2B5EF4-FFF2-40B4-BE49-F238E27FC236}">
                  <a16:creationId xmlns:a16="http://schemas.microsoft.com/office/drawing/2014/main" id="{FC683FAE-32D4-1F41-AD9B-6A20D137A25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116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164869" name="Group 123">
            <a:extLst>
              <a:ext uri="{FF2B5EF4-FFF2-40B4-BE49-F238E27FC236}">
                <a16:creationId xmlns:a16="http://schemas.microsoft.com/office/drawing/2014/main" id="{D13C25CF-C3F6-B246-A031-C06E99C8A44D}"/>
              </a:ext>
            </a:extLst>
          </p:cNvPr>
          <p:cNvGrpSpPr>
            <a:grpSpLocks/>
          </p:cNvGrpSpPr>
          <p:nvPr/>
        </p:nvGrpSpPr>
        <p:grpSpPr bwMode="auto">
          <a:xfrm>
            <a:off x="7637464" y="1390651"/>
            <a:ext cx="441325" cy="3171825"/>
            <a:chOff x="1615941" y="2115532"/>
            <a:chExt cx="441325" cy="3171783"/>
          </a:xfrm>
        </p:grpSpPr>
        <p:cxnSp>
          <p:nvCxnSpPr>
            <p:cNvPr id="164912" name="Straight Connector 124">
              <a:extLst>
                <a:ext uri="{FF2B5EF4-FFF2-40B4-BE49-F238E27FC236}">
                  <a16:creationId xmlns:a16="http://schemas.microsoft.com/office/drawing/2014/main" id="{49183DF4-8B56-F640-90C3-1268B57B61C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64913" name="Freeform 18">
              <a:extLst>
                <a:ext uri="{FF2B5EF4-FFF2-40B4-BE49-F238E27FC236}">
                  <a16:creationId xmlns:a16="http://schemas.microsoft.com/office/drawing/2014/main" id="{ABD9FDC1-5138-2543-93EC-911E15221E9F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4914" name="Freeform 19">
              <a:extLst>
                <a:ext uri="{FF2B5EF4-FFF2-40B4-BE49-F238E27FC236}">
                  <a16:creationId xmlns:a16="http://schemas.microsoft.com/office/drawing/2014/main" id="{F2B7C2B2-8C78-5940-8D41-DECB18DBD1D1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4915" name="TextBox 127">
              <a:extLst>
                <a:ext uri="{FF2B5EF4-FFF2-40B4-BE49-F238E27FC236}">
                  <a16:creationId xmlns:a16="http://schemas.microsoft.com/office/drawing/2014/main" id="{9E557C87-33A6-C84C-9C48-6BD0997275E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64916" name="TextBox 128">
              <a:extLst>
                <a:ext uri="{FF2B5EF4-FFF2-40B4-BE49-F238E27FC236}">
                  <a16:creationId xmlns:a16="http://schemas.microsoft.com/office/drawing/2014/main" id="{261DBCC2-267D-FA4C-8305-52FD7373AB3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164870" name="Group 129">
            <a:extLst>
              <a:ext uri="{FF2B5EF4-FFF2-40B4-BE49-F238E27FC236}">
                <a16:creationId xmlns:a16="http://schemas.microsoft.com/office/drawing/2014/main" id="{5A9985C1-3194-4340-AC3C-02F39374A763}"/>
              </a:ext>
            </a:extLst>
          </p:cNvPr>
          <p:cNvGrpSpPr>
            <a:grpSpLocks/>
          </p:cNvGrpSpPr>
          <p:nvPr/>
        </p:nvGrpSpPr>
        <p:grpSpPr bwMode="auto">
          <a:xfrm>
            <a:off x="8402639" y="1390651"/>
            <a:ext cx="441325" cy="3171825"/>
            <a:chOff x="1615941" y="2115532"/>
            <a:chExt cx="441325" cy="3171783"/>
          </a:xfrm>
        </p:grpSpPr>
        <p:cxnSp>
          <p:nvCxnSpPr>
            <p:cNvPr id="164907" name="Straight Connector 130">
              <a:extLst>
                <a:ext uri="{FF2B5EF4-FFF2-40B4-BE49-F238E27FC236}">
                  <a16:creationId xmlns:a16="http://schemas.microsoft.com/office/drawing/2014/main" id="{879E868B-4646-2E47-B17F-E9CB5C96A4A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64908" name="Freeform 18">
              <a:extLst>
                <a:ext uri="{FF2B5EF4-FFF2-40B4-BE49-F238E27FC236}">
                  <a16:creationId xmlns:a16="http://schemas.microsoft.com/office/drawing/2014/main" id="{7FE3CAEA-6EC1-F84C-935D-7D1B31BE29E4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4909" name="Freeform 19">
              <a:extLst>
                <a:ext uri="{FF2B5EF4-FFF2-40B4-BE49-F238E27FC236}">
                  <a16:creationId xmlns:a16="http://schemas.microsoft.com/office/drawing/2014/main" id="{6335919F-8B69-4A47-ADDA-A5321A6004C9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4910" name="TextBox 133">
              <a:extLst>
                <a:ext uri="{FF2B5EF4-FFF2-40B4-BE49-F238E27FC236}">
                  <a16:creationId xmlns:a16="http://schemas.microsoft.com/office/drawing/2014/main" id="{0E2C5146-1169-6A4B-9087-DF5FFAEBDDE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64911" name="TextBox 134">
              <a:extLst>
                <a:ext uri="{FF2B5EF4-FFF2-40B4-BE49-F238E27FC236}">
                  <a16:creationId xmlns:a16="http://schemas.microsoft.com/office/drawing/2014/main" id="{7C2479E2-4C73-C84E-A3A5-955949B932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164871" name="Group 146">
            <a:extLst>
              <a:ext uri="{FF2B5EF4-FFF2-40B4-BE49-F238E27FC236}">
                <a16:creationId xmlns:a16="http://schemas.microsoft.com/office/drawing/2014/main" id="{1AF7F4B5-8F8B-044A-B8B9-814EDE4E496A}"/>
              </a:ext>
            </a:extLst>
          </p:cNvPr>
          <p:cNvGrpSpPr>
            <a:grpSpLocks/>
          </p:cNvGrpSpPr>
          <p:nvPr/>
        </p:nvGrpSpPr>
        <p:grpSpPr bwMode="auto">
          <a:xfrm>
            <a:off x="2374901" y="1379538"/>
            <a:ext cx="385763" cy="3179762"/>
            <a:chOff x="1663075" y="2115532"/>
            <a:chExt cx="384627" cy="3179033"/>
          </a:xfrm>
        </p:grpSpPr>
        <p:cxnSp>
          <p:nvCxnSpPr>
            <p:cNvPr id="164904" name="Straight Connector 147">
              <a:extLst>
                <a:ext uri="{FF2B5EF4-FFF2-40B4-BE49-F238E27FC236}">
                  <a16:creationId xmlns:a16="http://schemas.microsoft.com/office/drawing/2014/main" id="{8532126C-019E-3248-84A7-46D1EFDE65E3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597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64905" name="TextBox 150">
              <a:extLst>
                <a:ext uri="{FF2B5EF4-FFF2-40B4-BE49-F238E27FC236}">
                  <a16:creationId xmlns:a16="http://schemas.microsoft.com/office/drawing/2014/main" id="{984F6FC4-76BC-5645-BB3D-82D2F2E370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64906" name="TextBox 151">
              <a:extLst>
                <a:ext uri="{FF2B5EF4-FFF2-40B4-BE49-F238E27FC236}">
                  <a16:creationId xmlns:a16="http://schemas.microsoft.com/office/drawing/2014/main" id="{958E2638-2E6F-614E-BEA4-485FD91F92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7134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164872" name="Group 152">
            <a:extLst>
              <a:ext uri="{FF2B5EF4-FFF2-40B4-BE49-F238E27FC236}">
                <a16:creationId xmlns:a16="http://schemas.microsoft.com/office/drawing/2014/main" id="{7E82A8B1-42AC-6947-B4F5-0A2D883048F5}"/>
              </a:ext>
            </a:extLst>
          </p:cNvPr>
          <p:cNvGrpSpPr>
            <a:grpSpLocks/>
          </p:cNvGrpSpPr>
          <p:nvPr/>
        </p:nvGrpSpPr>
        <p:grpSpPr bwMode="auto">
          <a:xfrm>
            <a:off x="3192464" y="1379539"/>
            <a:ext cx="384175" cy="3170237"/>
            <a:chOff x="1663075" y="2115532"/>
            <a:chExt cx="384627" cy="3168853"/>
          </a:xfrm>
        </p:grpSpPr>
        <p:cxnSp>
          <p:nvCxnSpPr>
            <p:cNvPr id="164901" name="Straight Connector 153">
              <a:extLst>
                <a:ext uri="{FF2B5EF4-FFF2-40B4-BE49-F238E27FC236}">
                  <a16:creationId xmlns:a16="http://schemas.microsoft.com/office/drawing/2014/main" id="{542BDBDF-CA55-3643-9B9A-AA8C20B7515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597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64902" name="TextBox 156">
              <a:extLst>
                <a:ext uri="{FF2B5EF4-FFF2-40B4-BE49-F238E27FC236}">
                  <a16:creationId xmlns:a16="http://schemas.microsoft.com/office/drawing/2014/main" id="{2B9CF836-D060-D54D-8B50-52CF405B231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64903" name="TextBox 157">
              <a:extLst>
                <a:ext uri="{FF2B5EF4-FFF2-40B4-BE49-F238E27FC236}">
                  <a16:creationId xmlns:a16="http://schemas.microsoft.com/office/drawing/2014/main" id="{62117627-FE37-CB44-A7E6-F1DC97A4940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116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164873" name="Group 158">
            <a:extLst>
              <a:ext uri="{FF2B5EF4-FFF2-40B4-BE49-F238E27FC236}">
                <a16:creationId xmlns:a16="http://schemas.microsoft.com/office/drawing/2014/main" id="{584BACFE-AFD1-B64B-A077-3E1635BFAB31}"/>
              </a:ext>
            </a:extLst>
          </p:cNvPr>
          <p:cNvGrpSpPr>
            <a:grpSpLocks/>
          </p:cNvGrpSpPr>
          <p:nvPr/>
        </p:nvGrpSpPr>
        <p:grpSpPr bwMode="auto">
          <a:xfrm>
            <a:off x="4002089" y="1377951"/>
            <a:ext cx="384175" cy="3171825"/>
            <a:chOff x="1663075" y="2115532"/>
            <a:chExt cx="384627" cy="3171783"/>
          </a:xfrm>
        </p:grpSpPr>
        <p:cxnSp>
          <p:nvCxnSpPr>
            <p:cNvPr id="164898" name="Straight Connector 159">
              <a:extLst>
                <a:ext uri="{FF2B5EF4-FFF2-40B4-BE49-F238E27FC236}">
                  <a16:creationId xmlns:a16="http://schemas.microsoft.com/office/drawing/2014/main" id="{86D2F918-9F2F-0542-8353-58FA97670E3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64899" name="TextBox 162">
              <a:extLst>
                <a:ext uri="{FF2B5EF4-FFF2-40B4-BE49-F238E27FC236}">
                  <a16:creationId xmlns:a16="http://schemas.microsoft.com/office/drawing/2014/main" id="{D93E6FBD-025C-5146-A5A6-6DBA766D16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64900" name="TextBox 163">
              <a:extLst>
                <a:ext uri="{FF2B5EF4-FFF2-40B4-BE49-F238E27FC236}">
                  <a16:creationId xmlns:a16="http://schemas.microsoft.com/office/drawing/2014/main" id="{0B93AB0B-771D-0142-89A5-A34B51D826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164874" name="Group 164">
            <a:extLst>
              <a:ext uri="{FF2B5EF4-FFF2-40B4-BE49-F238E27FC236}">
                <a16:creationId xmlns:a16="http://schemas.microsoft.com/office/drawing/2014/main" id="{1A9AF51B-5144-D34B-BB2C-EAFFE891F207}"/>
              </a:ext>
            </a:extLst>
          </p:cNvPr>
          <p:cNvGrpSpPr>
            <a:grpSpLocks/>
          </p:cNvGrpSpPr>
          <p:nvPr/>
        </p:nvGrpSpPr>
        <p:grpSpPr bwMode="auto">
          <a:xfrm>
            <a:off x="4765676" y="1377951"/>
            <a:ext cx="384175" cy="3171825"/>
            <a:chOff x="1663075" y="2115532"/>
            <a:chExt cx="383554" cy="3171776"/>
          </a:xfrm>
        </p:grpSpPr>
        <p:cxnSp>
          <p:nvCxnSpPr>
            <p:cNvPr id="164895" name="Straight Connector 165">
              <a:extLst>
                <a:ext uri="{FF2B5EF4-FFF2-40B4-BE49-F238E27FC236}">
                  <a16:creationId xmlns:a16="http://schemas.microsoft.com/office/drawing/2014/main" id="{80CE32F6-5BBA-764D-AA59-59E82F3A5F5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64896" name="TextBox 168">
              <a:extLst>
                <a:ext uri="{FF2B5EF4-FFF2-40B4-BE49-F238E27FC236}">
                  <a16:creationId xmlns:a16="http://schemas.microsoft.com/office/drawing/2014/main" id="{79C785E3-C07E-6A4B-8448-F1DE436341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3130" cy="523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64897" name="TextBox 169">
              <a:extLst>
                <a:ext uri="{FF2B5EF4-FFF2-40B4-BE49-F238E27FC236}">
                  <a16:creationId xmlns:a16="http://schemas.microsoft.com/office/drawing/2014/main" id="{B7EF4111-D672-FF48-A0D9-2AD092DF9C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5"/>
              <a:ext cx="363129" cy="523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164875" name="Group 170">
            <a:extLst>
              <a:ext uri="{FF2B5EF4-FFF2-40B4-BE49-F238E27FC236}">
                <a16:creationId xmlns:a16="http://schemas.microsoft.com/office/drawing/2014/main" id="{5A24E7E8-CC6B-164B-879E-7B49D31F181F}"/>
              </a:ext>
            </a:extLst>
          </p:cNvPr>
          <p:cNvGrpSpPr>
            <a:grpSpLocks/>
          </p:cNvGrpSpPr>
          <p:nvPr/>
        </p:nvGrpSpPr>
        <p:grpSpPr bwMode="auto">
          <a:xfrm rot="16200000">
            <a:off x="8983663" y="4200526"/>
            <a:ext cx="523875" cy="1168400"/>
            <a:chOff x="1603054" y="4036359"/>
            <a:chExt cx="524155" cy="1168554"/>
          </a:xfrm>
        </p:grpSpPr>
        <p:cxnSp>
          <p:nvCxnSpPr>
            <p:cNvPr id="164893" name="Straight Connector 171">
              <a:extLst>
                <a:ext uri="{FF2B5EF4-FFF2-40B4-BE49-F238E27FC236}">
                  <a16:creationId xmlns:a16="http://schemas.microsoft.com/office/drawing/2014/main" id="{D2FCB1A2-08B1-BD43-801E-4B03B1802BA7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1539456" y="4346129"/>
              <a:ext cx="619540" cy="0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64894" name="TextBox 173">
              <a:extLst>
                <a:ext uri="{FF2B5EF4-FFF2-40B4-BE49-F238E27FC236}">
                  <a16:creationId xmlns:a16="http://schemas.microsoft.com/office/drawing/2014/main" id="{5709C035-3B42-BC48-9BF7-7AE812AD9FF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5400000">
              <a:off x="1683013" y="4760716"/>
              <a:ext cx="364238" cy="524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164876" name="Group 187">
            <a:extLst>
              <a:ext uri="{FF2B5EF4-FFF2-40B4-BE49-F238E27FC236}">
                <a16:creationId xmlns:a16="http://schemas.microsoft.com/office/drawing/2014/main" id="{5C4C1874-B634-B645-8479-D04A4AA4A064}"/>
              </a:ext>
            </a:extLst>
          </p:cNvPr>
          <p:cNvGrpSpPr>
            <a:grpSpLocks/>
          </p:cNvGrpSpPr>
          <p:nvPr/>
        </p:nvGrpSpPr>
        <p:grpSpPr bwMode="auto">
          <a:xfrm>
            <a:off x="6072189" y="5437189"/>
            <a:ext cx="365125" cy="1196975"/>
            <a:chOff x="1683500" y="2699922"/>
            <a:chExt cx="364202" cy="3667131"/>
          </a:xfrm>
        </p:grpSpPr>
        <p:cxnSp>
          <p:nvCxnSpPr>
            <p:cNvPr id="164891" name="Straight Connector 188">
              <a:extLst>
                <a:ext uri="{FF2B5EF4-FFF2-40B4-BE49-F238E27FC236}">
                  <a16:creationId xmlns:a16="http://schemas.microsoft.com/office/drawing/2014/main" id="{7B0CD235-AC57-2142-94D5-4624F23DF09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64892" name="TextBox 190">
              <a:extLst>
                <a:ext uri="{FF2B5EF4-FFF2-40B4-BE49-F238E27FC236}">
                  <a16:creationId xmlns:a16="http://schemas.microsoft.com/office/drawing/2014/main" id="{93CF141D-BDBF-C542-B98D-C9AC9BE0566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4"/>
              <a:ext cx="364202" cy="16029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164877" name="Group 191">
            <a:extLst>
              <a:ext uri="{FF2B5EF4-FFF2-40B4-BE49-F238E27FC236}">
                <a16:creationId xmlns:a16="http://schemas.microsoft.com/office/drawing/2014/main" id="{C0C071EA-522D-AE4D-B6BD-D08919BA8AA4}"/>
              </a:ext>
            </a:extLst>
          </p:cNvPr>
          <p:cNvGrpSpPr>
            <a:grpSpLocks/>
          </p:cNvGrpSpPr>
          <p:nvPr/>
        </p:nvGrpSpPr>
        <p:grpSpPr bwMode="auto">
          <a:xfrm>
            <a:off x="4900614" y="5437188"/>
            <a:ext cx="364202" cy="1196986"/>
            <a:chOff x="1683500" y="2699922"/>
            <a:chExt cx="364868" cy="3667128"/>
          </a:xfrm>
        </p:grpSpPr>
        <p:cxnSp>
          <p:nvCxnSpPr>
            <p:cNvPr id="164889" name="Straight Connector 192">
              <a:extLst>
                <a:ext uri="{FF2B5EF4-FFF2-40B4-BE49-F238E27FC236}">
                  <a16:creationId xmlns:a16="http://schemas.microsoft.com/office/drawing/2014/main" id="{31778B96-7A68-0F4C-8506-9B3A6FC7000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64890" name="TextBox 193">
              <a:extLst>
                <a:ext uri="{FF2B5EF4-FFF2-40B4-BE49-F238E27FC236}">
                  <a16:creationId xmlns:a16="http://schemas.microsoft.com/office/drawing/2014/main" id="{A8CB334C-0A3C-6D49-94F3-278D1C2175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5"/>
              <a:ext cx="364868" cy="16029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164878" name="Group 194">
            <a:extLst>
              <a:ext uri="{FF2B5EF4-FFF2-40B4-BE49-F238E27FC236}">
                <a16:creationId xmlns:a16="http://schemas.microsoft.com/office/drawing/2014/main" id="{3ECCF36D-3E69-3849-AB94-991951104D43}"/>
              </a:ext>
            </a:extLst>
          </p:cNvPr>
          <p:cNvGrpSpPr>
            <a:grpSpLocks/>
          </p:cNvGrpSpPr>
          <p:nvPr/>
        </p:nvGrpSpPr>
        <p:grpSpPr bwMode="auto">
          <a:xfrm>
            <a:off x="7045326" y="5437189"/>
            <a:ext cx="365125" cy="1196975"/>
            <a:chOff x="1683500" y="2699922"/>
            <a:chExt cx="364202" cy="3667131"/>
          </a:xfrm>
        </p:grpSpPr>
        <p:cxnSp>
          <p:nvCxnSpPr>
            <p:cNvPr id="164887" name="Straight Connector 195">
              <a:extLst>
                <a:ext uri="{FF2B5EF4-FFF2-40B4-BE49-F238E27FC236}">
                  <a16:creationId xmlns:a16="http://schemas.microsoft.com/office/drawing/2014/main" id="{F3AC56CC-E954-AC49-9FB2-824F9E1690B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64888" name="TextBox 196">
              <a:extLst>
                <a:ext uri="{FF2B5EF4-FFF2-40B4-BE49-F238E27FC236}">
                  <a16:creationId xmlns:a16="http://schemas.microsoft.com/office/drawing/2014/main" id="{CED4FDBF-B66D-EE4A-BB44-91AEBF69907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4"/>
              <a:ext cx="364202" cy="16029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164879" name="Group 197">
            <a:extLst>
              <a:ext uri="{FF2B5EF4-FFF2-40B4-BE49-F238E27FC236}">
                <a16:creationId xmlns:a16="http://schemas.microsoft.com/office/drawing/2014/main" id="{BF7172F1-E1B0-7A49-98D5-11C6894E3929}"/>
              </a:ext>
            </a:extLst>
          </p:cNvPr>
          <p:cNvGrpSpPr>
            <a:grpSpLocks/>
          </p:cNvGrpSpPr>
          <p:nvPr/>
        </p:nvGrpSpPr>
        <p:grpSpPr bwMode="auto">
          <a:xfrm>
            <a:off x="3760789" y="5448301"/>
            <a:ext cx="365125" cy="1196975"/>
            <a:chOff x="1683500" y="2699922"/>
            <a:chExt cx="364202" cy="3667131"/>
          </a:xfrm>
        </p:grpSpPr>
        <p:cxnSp>
          <p:nvCxnSpPr>
            <p:cNvPr id="164885" name="Straight Connector 198">
              <a:extLst>
                <a:ext uri="{FF2B5EF4-FFF2-40B4-BE49-F238E27FC236}">
                  <a16:creationId xmlns:a16="http://schemas.microsoft.com/office/drawing/2014/main" id="{4A96DC29-D3DC-4849-ADDD-6EB6A49934B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64886" name="TextBox 199">
              <a:extLst>
                <a:ext uri="{FF2B5EF4-FFF2-40B4-BE49-F238E27FC236}">
                  <a16:creationId xmlns:a16="http://schemas.microsoft.com/office/drawing/2014/main" id="{56FBBAE1-A8A3-7348-A0B3-DD4703307F4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4"/>
              <a:ext cx="364202" cy="16029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164880" name="Group 200">
            <a:extLst>
              <a:ext uri="{FF2B5EF4-FFF2-40B4-BE49-F238E27FC236}">
                <a16:creationId xmlns:a16="http://schemas.microsoft.com/office/drawing/2014/main" id="{BB69CD63-82B9-484D-AD45-EE3431B0B39E}"/>
              </a:ext>
            </a:extLst>
          </p:cNvPr>
          <p:cNvGrpSpPr>
            <a:grpSpLocks/>
          </p:cNvGrpSpPr>
          <p:nvPr/>
        </p:nvGrpSpPr>
        <p:grpSpPr bwMode="auto">
          <a:xfrm rot="5400000">
            <a:off x="1680370" y="4210845"/>
            <a:ext cx="523875" cy="1169987"/>
            <a:chOff x="1603992" y="4036359"/>
            <a:chExt cx="523220" cy="1168516"/>
          </a:xfrm>
        </p:grpSpPr>
        <p:cxnSp>
          <p:nvCxnSpPr>
            <p:cNvPr id="164883" name="Straight Connector 201">
              <a:extLst>
                <a:ext uri="{FF2B5EF4-FFF2-40B4-BE49-F238E27FC236}">
                  <a16:creationId xmlns:a16="http://schemas.microsoft.com/office/drawing/2014/main" id="{A0C9326F-F317-3F4C-BFC1-8FD6D863A1D0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1539456" y="4346129"/>
              <a:ext cx="619540" cy="0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64884" name="TextBox 202">
              <a:extLst>
                <a:ext uri="{FF2B5EF4-FFF2-40B4-BE49-F238E27FC236}">
                  <a16:creationId xmlns:a16="http://schemas.microsoft.com/office/drawing/2014/main" id="{A788B379-890E-8045-ACB0-E47614287B8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5400000">
              <a:off x="1683501" y="4761164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sp>
        <p:nvSpPr>
          <p:cNvPr id="164881" name="Rectangle 61">
            <a:extLst>
              <a:ext uri="{FF2B5EF4-FFF2-40B4-BE49-F238E27FC236}">
                <a16:creationId xmlns:a16="http://schemas.microsoft.com/office/drawing/2014/main" id="{991908E5-C227-1844-831B-C4ADE15623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1863" y="3962401"/>
            <a:ext cx="2832100" cy="523875"/>
          </a:xfrm>
          <a:prstGeom prst="rect">
            <a:avLst/>
          </a:prstGeom>
          <a:solidFill>
            <a:srgbClr val="FF0000">
              <a:alpha val="20000"/>
            </a:srgbClr>
          </a:solidFill>
          <a:ln w="9525" algn="ctr">
            <a:solidFill>
              <a:srgbClr val="FF0000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solidFill>
                <a:srgbClr val="FF0000"/>
              </a:solidFill>
              <a:latin typeface="Times" pitchFamily="2" charset="0"/>
            </a:endParaRPr>
          </a:p>
        </p:txBody>
      </p:sp>
      <p:sp>
        <p:nvSpPr>
          <p:cNvPr id="164882" name="TextBox 62">
            <a:extLst>
              <a:ext uri="{FF2B5EF4-FFF2-40B4-BE49-F238E27FC236}">
                <a16:creationId xmlns:a16="http://schemas.microsoft.com/office/drawing/2014/main" id="{6FBDD91B-93A9-754C-9818-073D735FE85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45200" y="4538663"/>
            <a:ext cx="248920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   invert all the bits</a:t>
            </a:r>
          </a:p>
        </p:txBody>
      </p:sp>
    </p:spTree>
  </p:cSld>
  <p:clrMapOvr>
    <a:masterClrMapping/>
  </p:clrMapOvr>
  <p:transition/>
</p:sld>
</file>

<file path=ppt/slides/slide1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5889" name="Freeform 15">
            <a:extLst>
              <a:ext uri="{FF2B5EF4-FFF2-40B4-BE49-F238E27FC236}">
                <a16:creationId xmlns:a16="http://schemas.microsoft.com/office/drawing/2014/main" id="{672224E0-E923-5E4B-9C64-2E0F485D10BC}"/>
              </a:ext>
            </a:extLst>
          </p:cNvPr>
          <p:cNvSpPr>
            <a:spLocks/>
          </p:cNvSpPr>
          <p:nvPr/>
        </p:nvSpPr>
        <p:spPr bwMode="auto">
          <a:xfrm>
            <a:off x="2138364" y="3933826"/>
            <a:ext cx="6929437" cy="1514475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5890" name="Title 1">
            <a:extLst>
              <a:ext uri="{FF2B5EF4-FFF2-40B4-BE49-F238E27FC236}">
                <a16:creationId xmlns:a16="http://schemas.microsoft.com/office/drawing/2014/main" id="{E2A39789-8F7E-6449-9E1D-DBBEC60B0E53}"/>
              </a:ext>
            </a:extLst>
          </p:cNvPr>
          <p:cNvSpPr txBox="1">
            <a:spLocks/>
          </p:cNvSpPr>
          <p:nvPr/>
        </p:nvSpPr>
        <p:spPr bwMode="auto">
          <a:xfrm>
            <a:off x="850900" y="88900"/>
            <a:ext cx="9144000" cy="1231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Circuit #1 for negating a number stored in 2’s complement representation</a:t>
            </a:r>
            <a:endParaRPr lang="en-US" altLang="en-US" sz="3600"/>
          </a:p>
        </p:txBody>
      </p:sp>
      <p:grpSp>
        <p:nvGrpSpPr>
          <p:cNvPr id="165891" name="Group 111">
            <a:extLst>
              <a:ext uri="{FF2B5EF4-FFF2-40B4-BE49-F238E27FC236}">
                <a16:creationId xmlns:a16="http://schemas.microsoft.com/office/drawing/2014/main" id="{C4809DC6-1514-3F46-882D-941CFAB9CE9D}"/>
              </a:ext>
            </a:extLst>
          </p:cNvPr>
          <p:cNvGrpSpPr>
            <a:grpSpLocks/>
          </p:cNvGrpSpPr>
          <p:nvPr/>
        </p:nvGrpSpPr>
        <p:grpSpPr bwMode="auto">
          <a:xfrm>
            <a:off x="6011864" y="1392238"/>
            <a:ext cx="441325" cy="3179762"/>
            <a:chOff x="1615941" y="2115532"/>
            <a:chExt cx="441325" cy="3179033"/>
          </a:xfrm>
        </p:grpSpPr>
        <p:cxnSp>
          <p:nvCxnSpPr>
            <p:cNvPr id="165947" name="Straight Connector 112">
              <a:extLst>
                <a:ext uri="{FF2B5EF4-FFF2-40B4-BE49-F238E27FC236}">
                  <a16:creationId xmlns:a16="http://schemas.microsoft.com/office/drawing/2014/main" id="{652D5932-D996-5745-A72C-8EC2ECF3808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597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65948" name="Freeform 18">
              <a:extLst>
                <a:ext uri="{FF2B5EF4-FFF2-40B4-BE49-F238E27FC236}">
                  <a16:creationId xmlns:a16="http://schemas.microsoft.com/office/drawing/2014/main" id="{D29701A1-7994-2C40-81C5-6D95949BA353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5949" name="Freeform 19">
              <a:extLst>
                <a:ext uri="{FF2B5EF4-FFF2-40B4-BE49-F238E27FC236}">
                  <a16:creationId xmlns:a16="http://schemas.microsoft.com/office/drawing/2014/main" id="{9F8068AD-EEC4-E84D-B9F7-61FB3F5E5721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5950" name="TextBox 115">
              <a:extLst>
                <a:ext uri="{FF2B5EF4-FFF2-40B4-BE49-F238E27FC236}">
                  <a16:creationId xmlns:a16="http://schemas.microsoft.com/office/drawing/2014/main" id="{ADB1453A-0417-EF4A-9B59-08D462AC09D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65951" name="TextBox 116">
              <a:extLst>
                <a:ext uri="{FF2B5EF4-FFF2-40B4-BE49-F238E27FC236}">
                  <a16:creationId xmlns:a16="http://schemas.microsoft.com/office/drawing/2014/main" id="{A9B5AB7B-11C7-1C4E-8CBE-ACA099F70EF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7134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165892" name="Group 117">
            <a:extLst>
              <a:ext uri="{FF2B5EF4-FFF2-40B4-BE49-F238E27FC236}">
                <a16:creationId xmlns:a16="http://schemas.microsoft.com/office/drawing/2014/main" id="{F998B08D-C4DA-FA4E-ADB9-8C7AF0F33ECA}"/>
              </a:ext>
            </a:extLst>
          </p:cNvPr>
          <p:cNvGrpSpPr>
            <a:grpSpLocks/>
          </p:cNvGrpSpPr>
          <p:nvPr/>
        </p:nvGrpSpPr>
        <p:grpSpPr bwMode="auto">
          <a:xfrm>
            <a:off x="6827839" y="1392239"/>
            <a:ext cx="441325" cy="3170237"/>
            <a:chOff x="1615941" y="2115532"/>
            <a:chExt cx="441325" cy="3168853"/>
          </a:xfrm>
        </p:grpSpPr>
        <p:cxnSp>
          <p:nvCxnSpPr>
            <p:cNvPr id="165942" name="Straight Connector 118">
              <a:extLst>
                <a:ext uri="{FF2B5EF4-FFF2-40B4-BE49-F238E27FC236}">
                  <a16:creationId xmlns:a16="http://schemas.microsoft.com/office/drawing/2014/main" id="{47A94884-129B-3B45-8C67-161492F1201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597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65943" name="Freeform 18">
              <a:extLst>
                <a:ext uri="{FF2B5EF4-FFF2-40B4-BE49-F238E27FC236}">
                  <a16:creationId xmlns:a16="http://schemas.microsoft.com/office/drawing/2014/main" id="{6FDE2BE7-63B5-F949-ABD8-62F659A52EC4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5944" name="Freeform 19">
              <a:extLst>
                <a:ext uri="{FF2B5EF4-FFF2-40B4-BE49-F238E27FC236}">
                  <a16:creationId xmlns:a16="http://schemas.microsoft.com/office/drawing/2014/main" id="{3AA42EAD-5BA6-E54A-A7AB-DB9B653831A3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5945" name="TextBox 121">
              <a:extLst>
                <a:ext uri="{FF2B5EF4-FFF2-40B4-BE49-F238E27FC236}">
                  <a16:creationId xmlns:a16="http://schemas.microsoft.com/office/drawing/2014/main" id="{F13D5622-7D10-924D-84C1-1CC3D5A5864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65946" name="TextBox 122">
              <a:extLst>
                <a:ext uri="{FF2B5EF4-FFF2-40B4-BE49-F238E27FC236}">
                  <a16:creationId xmlns:a16="http://schemas.microsoft.com/office/drawing/2014/main" id="{E0179037-423C-FA4D-A958-844F62D183A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116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165893" name="Group 123">
            <a:extLst>
              <a:ext uri="{FF2B5EF4-FFF2-40B4-BE49-F238E27FC236}">
                <a16:creationId xmlns:a16="http://schemas.microsoft.com/office/drawing/2014/main" id="{76582851-4EDB-1844-A79C-4040D85BC538}"/>
              </a:ext>
            </a:extLst>
          </p:cNvPr>
          <p:cNvGrpSpPr>
            <a:grpSpLocks/>
          </p:cNvGrpSpPr>
          <p:nvPr/>
        </p:nvGrpSpPr>
        <p:grpSpPr bwMode="auto">
          <a:xfrm>
            <a:off x="7637464" y="1390651"/>
            <a:ext cx="441325" cy="3171825"/>
            <a:chOff x="1615941" y="2115532"/>
            <a:chExt cx="441325" cy="3171783"/>
          </a:xfrm>
        </p:grpSpPr>
        <p:cxnSp>
          <p:nvCxnSpPr>
            <p:cNvPr id="165937" name="Straight Connector 124">
              <a:extLst>
                <a:ext uri="{FF2B5EF4-FFF2-40B4-BE49-F238E27FC236}">
                  <a16:creationId xmlns:a16="http://schemas.microsoft.com/office/drawing/2014/main" id="{816243A3-1CD1-4C4E-8CD0-253F52E5369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65938" name="Freeform 18">
              <a:extLst>
                <a:ext uri="{FF2B5EF4-FFF2-40B4-BE49-F238E27FC236}">
                  <a16:creationId xmlns:a16="http://schemas.microsoft.com/office/drawing/2014/main" id="{A76B850C-48E7-2042-B4BB-B57B4EE8672A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5939" name="Freeform 19">
              <a:extLst>
                <a:ext uri="{FF2B5EF4-FFF2-40B4-BE49-F238E27FC236}">
                  <a16:creationId xmlns:a16="http://schemas.microsoft.com/office/drawing/2014/main" id="{A81AA819-B655-0A40-92CA-CDB8CDD4A17F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5940" name="TextBox 127">
              <a:extLst>
                <a:ext uri="{FF2B5EF4-FFF2-40B4-BE49-F238E27FC236}">
                  <a16:creationId xmlns:a16="http://schemas.microsoft.com/office/drawing/2014/main" id="{895EFBAE-E0B4-5143-9179-AAAC873C955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65941" name="TextBox 128">
              <a:extLst>
                <a:ext uri="{FF2B5EF4-FFF2-40B4-BE49-F238E27FC236}">
                  <a16:creationId xmlns:a16="http://schemas.microsoft.com/office/drawing/2014/main" id="{76932854-010A-8E4F-BF69-A654939A505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165894" name="Group 129">
            <a:extLst>
              <a:ext uri="{FF2B5EF4-FFF2-40B4-BE49-F238E27FC236}">
                <a16:creationId xmlns:a16="http://schemas.microsoft.com/office/drawing/2014/main" id="{1551B56E-679A-D94F-AE8C-88C05BC11AAF}"/>
              </a:ext>
            </a:extLst>
          </p:cNvPr>
          <p:cNvGrpSpPr>
            <a:grpSpLocks/>
          </p:cNvGrpSpPr>
          <p:nvPr/>
        </p:nvGrpSpPr>
        <p:grpSpPr bwMode="auto">
          <a:xfrm>
            <a:off x="8402639" y="1390651"/>
            <a:ext cx="441325" cy="3171825"/>
            <a:chOff x="1615941" y="2115532"/>
            <a:chExt cx="441325" cy="3171783"/>
          </a:xfrm>
        </p:grpSpPr>
        <p:cxnSp>
          <p:nvCxnSpPr>
            <p:cNvPr id="165932" name="Straight Connector 130">
              <a:extLst>
                <a:ext uri="{FF2B5EF4-FFF2-40B4-BE49-F238E27FC236}">
                  <a16:creationId xmlns:a16="http://schemas.microsoft.com/office/drawing/2014/main" id="{D09DE0F5-EF19-6D45-A032-12D9C35CE8B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65933" name="Freeform 18">
              <a:extLst>
                <a:ext uri="{FF2B5EF4-FFF2-40B4-BE49-F238E27FC236}">
                  <a16:creationId xmlns:a16="http://schemas.microsoft.com/office/drawing/2014/main" id="{CC09BBDF-EE90-0349-A121-D82940328E55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5934" name="Freeform 19">
              <a:extLst>
                <a:ext uri="{FF2B5EF4-FFF2-40B4-BE49-F238E27FC236}">
                  <a16:creationId xmlns:a16="http://schemas.microsoft.com/office/drawing/2014/main" id="{E8DAAB55-E7F2-6546-A5DE-1F169A904BA0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5935" name="TextBox 133">
              <a:extLst>
                <a:ext uri="{FF2B5EF4-FFF2-40B4-BE49-F238E27FC236}">
                  <a16:creationId xmlns:a16="http://schemas.microsoft.com/office/drawing/2014/main" id="{72650A82-1A7A-2244-8435-D4CDA2FDB0F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65936" name="TextBox 134">
              <a:extLst>
                <a:ext uri="{FF2B5EF4-FFF2-40B4-BE49-F238E27FC236}">
                  <a16:creationId xmlns:a16="http://schemas.microsoft.com/office/drawing/2014/main" id="{DDD4DAC6-BFC5-D04C-8529-F4E0DB9B45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165895" name="Group 146">
            <a:extLst>
              <a:ext uri="{FF2B5EF4-FFF2-40B4-BE49-F238E27FC236}">
                <a16:creationId xmlns:a16="http://schemas.microsoft.com/office/drawing/2014/main" id="{C1232CC3-B8F3-E749-B4ED-78615238BE20}"/>
              </a:ext>
            </a:extLst>
          </p:cNvPr>
          <p:cNvGrpSpPr>
            <a:grpSpLocks/>
          </p:cNvGrpSpPr>
          <p:nvPr/>
        </p:nvGrpSpPr>
        <p:grpSpPr bwMode="auto">
          <a:xfrm>
            <a:off x="2374901" y="1379538"/>
            <a:ext cx="385763" cy="3179762"/>
            <a:chOff x="1663075" y="2115532"/>
            <a:chExt cx="384627" cy="3179033"/>
          </a:xfrm>
        </p:grpSpPr>
        <p:cxnSp>
          <p:nvCxnSpPr>
            <p:cNvPr id="165929" name="Straight Connector 147">
              <a:extLst>
                <a:ext uri="{FF2B5EF4-FFF2-40B4-BE49-F238E27FC236}">
                  <a16:creationId xmlns:a16="http://schemas.microsoft.com/office/drawing/2014/main" id="{C968B8A6-78DB-0849-9A51-24D07C0A77B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597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65930" name="TextBox 150">
              <a:extLst>
                <a:ext uri="{FF2B5EF4-FFF2-40B4-BE49-F238E27FC236}">
                  <a16:creationId xmlns:a16="http://schemas.microsoft.com/office/drawing/2014/main" id="{5E0A34E9-CC8E-A54D-B4D6-5577BF85D9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65931" name="TextBox 151">
              <a:extLst>
                <a:ext uri="{FF2B5EF4-FFF2-40B4-BE49-F238E27FC236}">
                  <a16:creationId xmlns:a16="http://schemas.microsoft.com/office/drawing/2014/main" id="{0365F26C-101F-564D-B097-F90553C74CB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7134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165896" name="Group 152">
            <a:extLst>
              <a:ext uri="{FF2B5EF4-FFF2-40B4-BE49-F238E27FC236}">
                <a16:creationId xmlns:a16="http://schemas.microsoft.com/office/drawing/2014/main" id="{69718A42-4A9D-0F41-9D3B-3B0D0EF025DE}"/>
              </a:ext>
            </a:extLst>
          </p:cNvPr>
          <p:cNvGrpSpPr>
            <a:grpSpLocks/>
          </p:cNvGrpSpPr>
          <p:nvPr/>
        </p:nvGrpSpPr>
        <p:grpSpPr bwMode="auto">
          <a:xfrm>
            <a:off x="3192464" y="1379539"/>
            <a:ext cx="384175" cy="3170237"/>
            <a:chOff x="1663075" y="2115532"/>
            <a:chExt cx="384627" cy="3168853"/>
          </a:xfrm>
        </p:grpSpPr>
        <p:cxnSp>
          <p:nvCxnSpPr>
            <p:cNvPr id="165926" name="Straight Connector 153">
              <a:extLst>
                <a:ext uri="{FF2B5EF4-FFF2-40B4-BE49-F238E27FC236}">
                  <a16:creationId xmlns:a16="http://schemas.microsoft.com/office/drawing/2014/main" id="{87B4F374-8B3F-4946-A173-5D3EB5854B0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597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65927" name="TextBox 156">
              <a:extLst>
                <a:ext uri="{FF2B5EF4-FFF2-40B4-BE49-F238E27FC236}">
                  <a16:creationId xmlns:a16="http://schemas.microsoft.com/office/drawing/2014/main" id="{CABB2806-E263-2B4A-A547-79DF44B54A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65928" name="TextBox 157">
              <a:extLst>
                <a:ext uri="{FF2B5EF4-FFF2-40B4-BE49-F238E27FC236}">
                  <a16:creationId xmlns:a16="http://schemas.microsoft.com/office/drawing/2014/main" id="{69DE4628-574D-1540-A240-DFBA7D150BF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116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165897" name="Group 158">
            <a:extLst>
              <a:ext uri="{FF2B5EF4-FFF2-40B4-BE49-F238E27FC236}">
                <a16:creationId xmlns:a16="http://schemas.microsoft.com/office/drawing/2014/main" id="{AE8F1AF0-F0BE-C24E-9DFA-2C25F8B4E0E2}"/>
              </a:ext>
            </a:extLst>
          </p:cNvPr>
          <p:cNvGrpSpPr>
            <a:grpSpLocks/>
          </p:cNvGrpSpPr>
          <p:nvPr/>
        </p:nvGrpSpPr>
        <p:grpSpPr bwMode="auto">
          <a:xfrm>
            <a:off x="4002089" y="1377951"/>
            <a:ext cx="384175" cy="3171825"/>
            <a:chOff x="1663075" y="2115532"/>
            <a:chExt cx="384627" cy="3171783"/>
          </a:xfrm>
        </p:grpSpPr>
        <p:cxnSp>
          <p:nvCxnSpPr>
            <p:cNvPr id="165923" name="Straight Connector 159">
              <a:extLst>
                <a:ext uri="{FF2B5EF4-FFF2-40B4-BE49-F238E27FC236}">
                  <a16:creationId xmlns:a16="http://schemas.microsoft.com/office/drawing/2014/main" id="{A9F4E88B-07F9-104F-BBD5-A514A976163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65924" name="TextBox 162">
              <a:extLst>
                <a:ext uri="{FF2B5EF4-FFF2-40B4-BE49-F238E27FC236}">
                  <a16:creationId xmlns:a16="http://schemas.microsoft.com/office/drawing/2014/main" id="{396CA664-3AF3-DB46-AD9F-CF584EFE455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65925" name="TextBox 163">
              <a:extLst>
                <a:ext uri="{FF2B5EF4-FFF2-40B4-BE49-F238E27FC236}">
                  <a16:creationId xmlns:a16="http://schemas.microsoft.com/office/drawing/2014/main" id="{8C0441F8-4112-584F-B82E-CCFDCC911CA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165898" name="Group 164">
            <a:extLst>
              <a:ext uri="{FF2B5EF4-FFF2-40B4-BE49-F238E27FC236}">
                <a16:creationId xmlns:a16="http://schemas.microsoft.com/office/drawing/2014/main" id="{108721EA-B863-FD47-8DED-4FAC63B01DC8}"/>
              </a:ext>
            </a:extLst>
          </p:cNvPr>
          <p:cNvGrpSpPr>
            <a:grpSpLocks/>
          </p:cNvGrpSpPr>
          <p:nvPr/>
        </p:nvGrpSpPr>
        <p:grpSpPr bwMode="auto">
          <a:xfrm>
            <a:off x="4765676" y="1377951"/>
            <a:ext cx="384175" cy="3171825"/>
            <a:chOff x="1663075" y="2115532"/>
            <a:chExt cx="383554" cy="3171776"/>
          </a:xfrm>
        </p:grpSpPr>
        <p:cxnSp>
          <p:nvCxnSpPr>
            <p:cNvPr id="165920" name="Straight Connector 165">
              <a:extLst>
                <a:ext uri="{FF2B5EF4-FFF2-40B4-BE49-F238E27FC236}">
                  <a16:creationId xmlns:a16="http://schemas.microsoft.com/office/drawing/2014/main" id="{3C81089E-6A93-5341-B9BB-52CA2499A12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65921" name="TextBox 168">
              <a:extLst>
                <a:ext uri="{FF2B5EF4-FFF2-40B4-BE49-F238E27FC236}">
                  <a16:creationId xmlns:a16="http://schemas.microsoft.com/office/drawing/2014/main" id="{FFE6343C-E8A3-8C45-AC87-BE8AD6E852E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3130" cy="523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65922" name="TextBox 169">
              <a:extLst>
                <a:ext uri="{FF2B5EF4-FFF2-40B4-BE49-F238E27FC236}">
                  <a16:creationId xmlns:a16="http://schemas.microsoft.com/office/drawing/2014/main" id="{E35496CB-D47B-3349-A970-745CD19F6C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5"/>
              <a:ext cx="363129" cy="523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165899" name="Group 170">
            <a:extLst>
              <a:ext uri="{FF2B5EF4-FFF2-40B4-BE49-F238E27FC236}">
                <a16:creationId xmlns:a16="http://schemas.microsoft.com/office/drawing/2014/main" id="{86AE1756-A621-BB49-8BC2-DD78DDFF08AE}"/>
              </a:ext>
            </a:extLst>
          </p:cNvPr>
          <p:cNvGrpSpPr>
            <a:grpSpLocks/>
          </p:cNvGrpSpPr>
          <p:nvPr/>
        </p:nvGrpSpPr>
        <p:grpSpPr bwMode="auto">
          <a:xfrm rot="16200000">
            <a:off x="8983663" y="4200526"/>
            <a:ext cx="523875" cy="1168400"/>
            <a:chOff x="1603054" y="4036359"/>
            <a:chExt cx="524155" cy="1168554"/>
          </a:xfrm>
        </p:grpSpPr>
        <p:cxnSp>
          <p:nvCxnSpPr>
            <p:cNvPr id="165918" name="Straight Connector 171">
              <a:extLst>
                <a:ext uri="{FF2B5EF4-FFF2-40B4-BE49-F238E27FC236}">
                  <a16:creationId xmlns:a16="http://schemas.microsoft.com/office/drawing/2014/main" id="{078856C6-E651-6B4A-B1E3-F40560B75B06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1539456" y="4346129"/>
              <a:ext cx="619540" cy="0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65919" name="TextBox 173">
              <a:extLst>
                <a:ext uri="{FF2B5EF4-FFF2-40B4-BE49-F238E27FC236}">
                  <a16:creationId xmlns:a16="http://schemas.microsoft.com/office/drawing/2014/main" id="{E20EEDF6-7DF4-3A47-A791-455D200227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5400000">
              <a:off x="1683013" y="4760716"/>
              <a:ext cx="364238" cy="524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165900" name="Group 187">
            <a:extLst>
              <a:ext uri="{FF2B5EF4-FFF2-40B4-BE49-F238E27FC236}">
                <a16:creationId xmlns:a16="http://schemas.microsoft.com/office/drawing/2014/main" id="{BD90850E-CE86-D44E-A4F3-DD6FF5084302}"/>
              </a:ext>
            </a:extLst>
          </p:cNvPr>
          <p:cNvGrpSpPr>
            <a:grpSpLocks/>
          </p:cNvGrpSpPr>
          <p:nvPr/>
        </p:nvGrpSpPr>
        <p:grpSpPr bwMode="auto">
          <a:xfrm>
            <a:off x="6072189" y="5437189"/>
            <a:ext cx="365125" cy="1196975"/>
            <a:chOff x="1683500" y="2699922"/>
            <a:chExt cx="364202" cy="3667131"/>
          </a:xfrm>
        </p:grpSpPr>
        <p:cxnSp>
          <p:nvCxnSpPr>
            <p:cNvPr id="165916" name="Straight Connector 188">
              <a:extLst>
                <a:ext uri="{FF2B5EF4-FFF2-40B4-BE49-F238E27FC236}">
                  <a16:creationId xmlns:a16="http://schemas.microsoft.com/office/drawing/2014/main" id="{3AE39244-F8AF-3E44-8D6F-8120D7D7F3B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65917" name="TextBox 190">
              <a:extLst>
                <a:ext uri="{FF2B5EF4-FFF2-40B4-BE49-F238E27FC236}">
                  <a16:creationId xmlns:a16="http://schemas.microsoft.com/office/drawing/2014/main" id="{22B6B776-F15F-6F47-8C3D-6EE7ACF313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4"/>
              <a:ext cx="364202" cy="16029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165901" name="Group 191">
            <a:extLst>
              <a:ext uri="{FF2B5EF4-FFF2-40B4-BE49-F238E27FC236}">
                <a16:creationId xmlns:a16="http://schemas.microsoft.com/office/drawing/2014/main" id="{DB0FA6EC-C409-BF42-B01F-E654AF52F0CD}"/>
              </a:ext>
            </a:extLst>
          </p:cNvPr>
          <p:cNvGrpSpPr>
            <a:grpSpLocks/>
          </p:cNvGrpSpPr>
          <p:nvPr/>
        </p:nvGrpSpPr>
        <p:grpSpPr bwMode="auto">
          <a:xfrm>
            <a:off x="4900614" y="5437188"/>
            <a:ext cx="364202" cy="1196986"/>
            <a:chOff x="1683500" y="2699922"/>
            <a:chExt cx="364868" cy="3667128"/>
          </a:xfrm>
        </p:grpSpPr>
        <p:cxnSp>
          <p:nvCxnSpPr>
            <p:cNvPr id="165914" name="Straight Connector 192">
              <a:extLst>
                <a:ext uri="{FF2B5EF4-FFF2-40B4-BE49-F238E27FC236}">
                  <a16:creationId xmlns:a16="http://schemas.microsoft.com/office/drawing/2014/main" id="{C31E25B1-4712-E646-B14C-CFD0B732935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65915" name="TextBox 193">
              <a:extLst>
                <a:ext uri="{FF2B5EF4-FFF2-40B4-BE49-F238E27FC236}">
                  <a16:creationId xmlns:a16="http://schemas.microsoft.com/office/drawing/2014/main" id="{AB399B44-3522-9E49-967B-2E0228DDFCE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5"/>
              <a:ext cx="364868" cy="16029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165902" name="Group 194">
            <a:extLst>
              <a:ext uri="{FF2B5EF4-FFF2-40B4-BE49-F238E27FC236}">
                <a16:creationId xmlns:a16="http://schemas.microsoft.com/office/drawing/2014/main" id="{5AB00288-8261-FE4E-BFC4-A4DABF5D4D5F}"/>
              </a:ext>
            </a:extLst>
          </p:cNvPr>
          <p:cNvGrpSpPr>
            <a:grpSpLocks/>
          </p:cNvGrpSpPr>
          <p:nvPr/>
        </p:nvGrpSpPr>
        <p:grpSpPr bwMode="auto">
          <a:xfrm>
            <a:off x="7045326" y="5437189"/>
            <a:ext cx="365125" cy="1196975"/>
            <a:chOff x="1683500" y="2699922"/>
            <a:chExt cx="364202" cy="3667131"/>
          </a:xfrm>
        </p:grpSpPr>
        <p:cxnSp>
          <p:nvCxnSpPr>
            <p:cNvPr id="165912" name="Straight Connector 195">
              <a:extLst>
                <a:ext uri="{FF2B5EF4-FFF2-40B4-BE49-F238E27FC236}">
                  <a16:creationId xmlns:a16="http://schemas.microsoft.com/office/drawing/2014/main" id="{AB28E640-27B2-2F40-97C9-4795BB03C5E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65913" name="TextBox 196">
              <a:extLst>
                <a:ext uri="{FF2B5EF4-FFF2-40B4-BE49-F238E27FC236}">
                  <a16:creationId xmlns:a16="http://schemas.microsoft.com/office/drawing/2014/main" id="{437F0A51-2082-9744-BD12-6ABB332CE22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4"/>
              <a:ext cx="364202" cy="16029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165903" name="Group 197">
            <a:extLst>
              <a:ext uri="{FF2B5EF4-FFF2-40B4-BE49-F238E27FC236}">
                <a16:creationId xmlns:a16="http://schemas.microsoft.com/office/drawing/2014/main" id="{917370B1-D3ED-1B4F-8AD8-E0B150C5F15A}"/>
              </a:ext>
            </a:extLst>
          </p:cNvPr>
          <p:cNvGrpSpPr>
            <a:grpSpLocks/>
          </p:cNvGrpSpPr>
          <p:nvPr/>
        </p:nvGrpSpPr>
        <p:grpSpPr bwMode="auto">
          <a:xfrm>
            <a:off x="3760789" y="5448301"/>
            <a:ext cx="365125" cy="1196975"/>
            <a:chOff x="1683500" y="2699922"/>
            <a:chExt cx="364202" cy="3667131"/>
          </a:xfrm>
        </p:grpSpPr>
        <p:cxnSp>
          <p:nvCxnSpPr>
            <p:cNvPr id="165910" name="Straight Connector 198">
              <a:extLst>
                <a:ext uri="{FF2B5EF4-FFF2-40B4-BE49-F238E27FC236}">
                  <a16:creationId xmlns:a16="http://schemas.microsoft.com/office/drawing/2014/main" id="{8C6B2C7C-A273-154C-9ECB-CC55C9294083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65911" name="TextBox 199">
              <a:extLst>
                <a:ext uri="{FF2B5EF4-FFF2-40B4-BE49-F238E27FC236}">
                  <a16:creationId xmlns:a16="http://schemas.microsoft.com/office/drawing/2014/main" id="{B8ABC571-B776-5042-B96B-94A87CEC2B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4"/>
              <a:ext cx="364202" cy="16029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165904" name="Group 200">
            <a:extLst>
              <a:ext uri="{FF2B5EF4-FFF2-40B4-BE49-F238E27FC236}">
                <a16:creationId xmlns:a16="http://schemas.microsoft.com/office/drawing/2014/main" id="{3D6328CC-3004-4340-AC0B-10146C5BD805}"/>
              </a:ext>
            </a:extLst>
          </p:cNvPr>
          <p:cNvGrpSpPr>
            <a:grpSpLocks/>
          </p:cNvGrpSpPr>
          <p:nvPr/>
        </p:nvGrpSpPr>
        <p:grpSpPr bwMode="auto">
          <a:xfrm rot="5400000">
            <a:off x="1680370" y="4210845"/>
            <a:ext cx="523875" cy="1169987"/>
            <a:chOff x="1603992" y="4036359"/>
            <a:chExt cx="523220" cy="1168516"/>
          </a:xfrm>
        </p:grpSpPr>
        <p:cxnSp>
          <p:nvCxnSpPr>
            <p:cNvPr id="165908" name="Straight Connector 201">
              <a:extLst>
                <a:ext uri="{FF2B5EF4-FFF2-40B4-BE49-F238E27FC236}">
                  <a16:creationId xmlns:a16="http://schemas.microsoft.com/office/drawing/2014/main" id="{1F7441FB-F323-D74B-8E65-D89D8754963D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1539456" y="4346129"/>
              <a:ext cx="619540" cy="0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65909" name="TextBox 202">
              <a:extLst>
                <a:ext uri="{FF2B5EF4-FFF2-40B4-BE49-F238E27FC236}">
                  <a16:creationId xmlns:a16="http://schemas.microsoft.com/office/drawing/2014/main" id="{04A09A4D-234E-AC4F-BBC1-C9522B52A6F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5400000">
              <a:off x="1683501" y="4761164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sp>
        <p:nvSpPr>
          <p:cNvPr id="165905" name="Rectangle 1">
            <a:extLst>
              <a:ext uri="{FF2B5EF4-FFF2-40B4-BE49-F238E27FC236}">
                <a16:creationId xmlns:a16="http://schemas.microsoft.com/office/drawing/2014/main" id="{4029378B-B3FA-E34A-9E28-5812D0C1AD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09800" y="1377951"/>
            <a:ext cx="2979738" cy="523875"/>
          </a:xfrm>
          <a:prstGeom prst="rect">
            <a:avLst/>
          </a:prstGeom>
          <a:solidFill>
            <a:srgbClr val="FF0000">
              <a:alpha val="20000"/>
            </a:srgbClr>
          </a:solidFill>
          <a:ln w="9525" algn="ctr">
            <a:solidFill>
              <a:srgbClr val="FF0000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solidFill>
                <a:srgbClr val="FF0000"/>
              </a:solidFill>
              <a:latin typeface="Times" pitchFamily="2" charset="0"/>
            </a:endParaRPr>
          </a:p>
        </p:txBody>
      </p:sp>
      <p:sp>
        <p:nvSpPr>
          <p:cNvPr id="165906" name="TextBox 62">
            <a:extLst>
              <a:ext uri="{FF2B5EF4-FFF2-40B4-BE49-F238E27FC236}">
                <a16:creationId xmlns:a16="http://schemas.microsoft.com/office/drawing/2014/main" id="{DA912ECB-B6A0-2947-B240-CB4DEC44B2F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79514" y="1338263"/>
            <a:ext cx="954087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200" b="0">
                <a:solidFill>
                  <a:srgbClr val="FF0000"/>
                </a:solidFill>
                <a:latin typeface="Times" pitchFamily="2" charset="0"/>
              </a:rPr>
              <a:t>+1 =</a:t>
            </a:r>
            <a:endParaRPr lang="en-US" altLang="en-US" b="0">
              <a:solidFill>
                <a:srgbClr val="FF0000"/>
              </a:solidFill>
              <a:latin typeface="Times" pitchFamily="2" charset="0"/>
            </a:endParaRPr>
          </a:p>
        </p:txBody>
      </p:sp>
      <p:sp>
        <p:nvSpPr>
          <p:cNvPr id="165907" name="TextBox 63">
            <a:extLst>
              <a:ext uri="{FF2B5EF4-FFF2-40B4-BE49-F238E27FC236}">
                <a16:creationId xmlns:a16="http://schemas.microsoft.com/office/drawing/2014/main" id="{A407CED2-071F-5D41-9B94-2DEF5E18C75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9150" y="2014539"/>
            <a:ext cx="1843088" cy="338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FF0000"/>
                </a:solidFill>
                <a:latin typeface="Times" pitchFamily="2" charset="0"/>
              </a:rPr>
              <a:t>(in 2’s complement)</a:t>
            </a:r>
            <a:endParaRPr lang="en-US" altLang="en-US" b="0">
              <a:solidFill>
                <a:srgbClr val="FF0000"/>
              </a:solidFill>
              <a:latin typeface="Times" pitchFamily="2" charset="0"/>
            </a:endParaRPr>
          </a:p>
        </p:txBody>
      </p:sp>
    </p:spTree>
  </p:cSld>
  <p:clrMapOvr>
    <a:masterClrMapping/>
  </p:clrMapOvr>
  <p:transition/>
</p:sld>
</file>

<file path=ppt/slides/slide1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6913" name="Freeform 15">
            <a:extLst>
              <a:ext uri="{FF2B5EF4-FFF2-40B4-BE49-F238E27FC236}">
                <a16:creationId xmlns:a16="http://schemas.microsoft.com/office/drawing/2014/main" id="{F6809FBE-70FE-5C44-A4D0-A263878912AA}"/>
              </a:ext>
            </a:extLst>
          </p:cNvPr>
          <p:cNvSpPr>
            <a:spLocks/>
          </p:cNvSpPr>
          <p:nvPr/>
        </p:nvSpPr>
        <p:spPr bwMode="auto">
          <a:xfrm>
            <a:off x="2138364" y="3933826"/>
            <a:ext cx="6929437" cy="1514475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6914" name="Title 1">
            <a:extLst>
              <a:ext uri="{FF2B5EF4-FFF2-40B4-BE49-F238E27FC236}">
                <a16:creationId xmlns:a16="http://schemas.microsoft.com/office/drawing/2014/main" id="{0A8C2C10-C23E-9042-B0A6-16E9E23261CB}"/>
              </a:ext>
            </a:extLst>
          </p:cNvPr>
          <p:cNvSpPr txBox="1">
            <a:spLocks/>
          </p:cNvSpPr>
          <p:nvPr/>
        </p:nvSpPr>
        <p:spPr bwMode="auto">
          <a:xfrm>
            <a:off x="850900" y="88900"/>
            <a:ext cx="9144000" cy="1231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Circuit #1 for negating a number stored in 2’s complement representation</a:t>
            </a:r>
            <a:endParaRPr lang="en-US" altLang="en-US" sz="3600"/>
          </a:p>
        </p:txBody>
      </p:sp>
      <p:grpSp>
        <p:nvGrpSpPr>
          <p:cNvPr id="166915" name="Group 111">
            <a:extLst>
              <a:ext uri="{FF2B5EF4-FFF2-40B4-BE49-F238E27FC236}">
                <a16:creationId xmlns:a16="http://schemas.microsoft.com/office/drawing/2014/main" id="{2F78F7E1-47DC-5548-9B9D-3201E818B5E6}"/>
              </a:ext>
            </a:extLst>
          </p:cNvPr>
          <p:cNvGrpSpPr>
            <a:grpSpLocks/>
          </p:cNvGrpSpPr>
          <p:nvPr/>
        </p:nvGrpSpPr>
        <p:grpSpPr bwMode="auto">
          <a:xfrm>
            <a:off x="6011864" y="1392238"/>
            <a:ext cx="441325" cy="3179762"/>
            <a:chOff x="1615941" y="2115532"/>
            <a:chExt cx="441325" cy="3179033"/>
          </a:xfrm>
        </p:grpSpPr>
        <p:cxnSp>
          <p:nvCxnSpPr>
            <p:cNvPr id="166970" name="Straight Connector 112">
              <a:extLst>
                <a:ext uri="{FF2B5EF4-FFF2-40B4-BE49-F238E27FC236}">
                  <a16:creationId xmlns:a16="http://schemas.microsoft.com/office/drawing/2014/main" id="{CE56FCE1-85D9-7641-8479-B075FB5AA30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597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66971" name="Freeform 18">
              <a:extLst>
                <a:ext uri="{FF2B5EF4-FFF2-40B4-BE49-F238E27FC236}">
                  <a16:creationId xmlns:a16="http://schemas.microsoft.com/office/drawing/2014/main" id="{5F5247A3-3715-254F-AF9F-40B1EA73342B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6972" name="Freeform 19">
              <a:extLst>
                <a:ext uri="{FF2B5EF4-FFF2-40B4-BE49-F238E27FC236}">
                  <a16:creationId xmlns:a16="http://schemas.microsoft.com/office/drawing/2014/main" id="{9D8D61B8-8354-7842-A020-96DFC6D5817B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6973" name="TextBox 115">
              <a:extLst>
                <a:ext uri="{FF2B5EF4-FFF2-40B4-BE49-F238E27FC236}">
                  <a16:creationId xmlns:a16="http://schemas.microsoft.com/office/drawing/2014/main" id="{6ECD38FC-FC48-A140-A153-32DA5A902EA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66974" name="TextBox 116">
              <a:extLst>
                <a:ext uri="{FF2B5EF4-FFF2-40B4-BE49-F238E27FC236}">
                  <a16:creationId xmlns:a16="http://schemas.microsoft.com/office/drawing/2014/main" id="{F589782E-0E30-4843-9BFE-A855C9E2497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7134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166916" name="Group 117">
            <a:extLst>
              <a:ext uri="{FF2B5EF4-FFF2-40B4-BE49-F238E27FC236}">
                <a16:creationId xmlns:a16="http://schemas.microsoft.com/office/drawing/2014/main" id="{9B77C52D-A94F-694E-991F-468A7CCBF682}"/>
              </a:ext>
            </a:extLst>
          </p:cNvPr>
          <p:cNvGrpSpPr>
            <a:grpSpLocks/>
          </p:cNvGrpSpPr>
          <p:nvPr/>
        </p:nvGrpSpPr>
        <p:grpSpPr bwMode="auto">
          <a:xfrm>
            <a:off x="6827839" y="1392239"/>
            <a:ext cx="441325" cy="3170237"/>
            <a:chOff x="1615941" y="2115532"/>
            <a:chExt cx="441325" cy="3168853"/>
          </a:xfrm>
        </p:grpSpPr>
        <p:cxnSp>
          <p:nvCxnSpPr>
            <p:cNvPr id="166965" name="Straight Connector 118">
              <a:extLst>
                <a:ext uri="{FF2B5EF4-FFF2-40B4-BE49-F238E27FC236}">
                  <a16:creationId xmlns:a16="http://schemas.microsoft.com/office/drawing/2014/main" id="{B4B09BC0-693F-7940-A5AC-FC4898CCD76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597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66966" name="Freeform 18">
              <a:extLst>
                <a:ext uri="{FF2B5EF4-FFF2-40B4-BE49-F238E27FC236}">
                  <a16:creationId xmlns:a16="http://schemas.microsoft.com/office/drawing/2014/main" id="{B554CC2E-D876-E841-8DEE-513696679E10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6967" name="Freeform 19">
              <a:extLst>
                <a:ext uri="{FF2B5EF4-FFF2-40B4-BE49-F238E27FC236}">
                  <a16:creationId xmlns:a16="http://schemas.microsoft.com/office/drawing/2014/main" id="{A117AF97-5B58-6A40-BEE9-EA55FE002D15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6968" name="TextBox 121">
              <a:extLst>
                <a:ext uri="{FF2B5EF4-FFF2-40B4-BE49-F238E27FC236}">
                  <a16:creationId xmlns:a16="http://schemas.microsoft.com/office/drawing/2014/main" id="{083682B8-1C77-FD46-B25B-AF2D83E88E6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66969" name="TextBox 122">
              <a:extLst>
                <a:ext uri="{FF2B5EF4-FFF2-40B4-BE49-F238E27FC236}">
                  <a16:creationId xmlns:a16="http://schemas.microsoft.com/office/drawing/2014/main" id="{B3A6C93D-74EB-6147-8364-AAA8202F136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116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166917" name="Group 123">
            <a:extLst>
              <a:ext uri="{FF2B5EF4-FFF2-40B4-BE49-F238E27FC236}">
                <a16:creationId xmlns:a16="http://schemas.microsoft.com/office/drawing/2014/main" id="{5FB40F0F-13F7-5C41-932C-69012D02857B}"/>
              </a:ext>
            </a:extLst>
          </p:cNvPr>
          <p:cNvGrpSpPr>
            <a:grpSpLocks/>
          </p:cNvGrpSpPr>
          <p:nvPr/>
        </p:nvGrpSpPr>
        <p:grpSpPr bwMode="auto">
          <a:xfrm>
            <a:off x="7637464" y="1390651"/>
            <a:ext cx="441325" cy="3171825"/>
            <a:chOff x="1615941" y="2115532"/>
            <a:chExt cx="441325" cy="3171783"/>
          </a:xfrm>
        </p:grpSpPr>
        <p:cxnSp>
          <p:nvCxnSpPr>
            <p:cNvPr id="166960" name="Straight Connector 124">
              <a:extLst>
                <a:ext uri="{FF2B5EF4-FFF2-40B4-BE49-F238E27FC236}">
                  <a16:creationId xmlns:a16="http://schemas.microsoft.com/office/drawing/2014/main" id="{5018D5F7-9B46-4C4B-9CAF-28AD51E03CA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66961" name="Freeform 18">
              <a:extLst>
                <a:ext uri="{FF2B5EF4-FFF2-40B4-BE49-F238E27FC236}">
                  <a16:creationId xmlns:a16="http://schemas.microsoft.com/office/drawing/2014/main" id="{7EB4289B-767D-EA41-92B1-D441E79A2DE8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6962" name="Freeform 19">
              <a:extLst>
                <a:ext uri="{FF2B5EF4-FFF2-40B4-BE49-F238E27FC236}">
                  <a16:creationId xmlns:a16="http://schemas.microsoft.com/office/drawing/2014/main" id="{B30C2214-F000-6D45-9BB7-E0C572883044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6963" name="TextBox 127">
              <a:extLst>
                <a:ext uri="{FF2B5EF4-FFF2-40B4-BE49-F238E27FC236}">
                  <a16:creationId xmlns:a16="http://schemas.microsoft.com/office/drawing/2014/main" id="{DF09D836-ADF9-644B-A500-8C72367950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66964" name="TextBox 128">
              <a:extLst>
                <a:ext uri="{FF2B5EF4-FFF2-40B4-BE49-F238E27FC236}">
                  <a16:creationId xmlns:a16="http://schemas.microsoft.com/office/drawing/2014/main" id="{9E8C30C6-7B68-DA44-89B7-B84AACB1F0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166918" name="Group 129">
            <a:extLst>
              <a:ext uri="{FF2B5EF4-FFF2-40B4-BE49-F238E27FC236}">
                <a16:creationId xmlns:a16="http://schemas.microsoft.com/office/drawing/2014/main" id="{3458DA13-BBAE-E64E-820B-E6078667860B}"/>
              </a:ext>
            </a:extLst>
          </p:cNvPr>
          <p:cNvGrpSpPr>
            <a:grpSpLocks/>
          </p:cNvGrpSpPr>
          <p:nvPr/>
        </p:nvGrpSpPr>
        <p:grpSpPr bwMode="auto">
          <a:xfrm>
            <a:off x="8402639" y="1390651"/>
            <a:ext cx="441325" cy="3171825"/>
            <a:chOff x="1615941" y="2115532"/>
            <a:chExt cx="441325" cy="3171783"/>
          </a:xfrm>
        </p:grpSpPr>
        <p:cxnSp>
          <p:nvCxnSpPr>
            <p:cNvPr id="166955" name="Straight Connector 130">
              <a:extLst>
                <a:ext uri="{FF2B5EF4-FFF2-40B4-BE49-F238E27FC236}">
                  <a16:creationId xmlns:a16="http://schemas.microsoft.com/office/drawing/2014/main" id="{A9882F87-27E6-7B4C-B53E-86EBCF001BA3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66956" name="Freeform 18">
              <a:extLst>
                <a:ext uri="{FF2B5EF4-FFF2-40B4-BE49-F238E27FC236}">
                  <a16:creationId xmlns:a16="http://schemas.microsoft.com/office/drawing/2014/main" id="{8A60DD6E-BDEF-4A40-8D65-372FE0A50BC7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6957" name="Freeform 19">
              <a:extLst>
                <a:ext uri="{FF2B5EF4-FFF2-40B4-BE49-F238E27FC236}">
                  <a16:creationId xmlns:a16="http://schemas.microsoft.com/office/drawing/2014/main" id="{657910CD-9FC9-4D40-8040-9CE0E964D8E0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6958" name="TextBox 133">
              <a:extLst>
                <a:ext uri="{FF2B5EF4-FFF2-40B4-BE49-F238E27FC236}">
                  <a16:creationId xmlns:a16="http://schemas.microsoft.com/office/drawing/2014/main" id="{10DE16C8-0C70-C04F-8AB6-A0B8E91F796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66959" name="TextBox 134">
              <a:extLst>
                <a:ext uri="{FF2B5EF4-FFF2-40B4-BE49-F238E27FC236}">
                  <a16:creationId xmlns:a16="http://schemas.microsoft.com/office/drawing/2014/main" id="{77606D05-4277-7D4F-BADB-6446A72B8D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166919" name="Group 146">
            <a:extLst>
              <a:ext uri="{FF2B5EF4-FFF2-40B4-BE49-F238E27FC236}">
                <a16:creationId xmlns:a16="http://schemas.microsoft.com/office/drawing/2014/main" id="{2FD57F93-EEAC-D845-9098-0996B5C96CCF}"/>
              </a:ext>
            </a:extLst>
          </p:cNvPr>
          <p:cNvGrpSpPr>
            <a:grpSpLocks/>
          </p:cNvGrpSpPr>
          <p:nvPr/>
        </p:nvGrpSpPr>
        <p:grpSpPr bwMode="auto">
          <a:xfrm>
            <a:off x="2374901" y="1379538"/>
            <a:ext cx="385763" cy="3179762"/>
            <a:chOff x="1663075" y="2115532"/>
            <a:chExt cx="384627" cy="3179033"/>
          </a:xfrm>
        </p:grpSpPr>
        <p:cxnSp>
          <p:nvCxnSpPr>
            <p:cNvPr id="166952" name="Straight Connector 147">
              <a:extLst>
                <a:ext uri="{FF2B5EF4-FFF2-40B4-BE49-F238E27FC236}">
                  <a16:creationId xmlns:a16="http://schemas.microsoft.com/office/drawing/2014/main" id="{2B64355F-F8B3-4D40-A37D-8D0AAB9C536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597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66953" name="TextBox 150">
              <a:extLst>
                <a:ext uri="{FF2B5EF4-FFF2-40B4-BE49-F238E27FC236}">
                  <a16:creationId xmlns:a16="http://schemas.microsoft.com/office/drawing/2014/main" id="{C5986CA3-55D8-1540-B5E4-A12DE9DDB15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66954" name="TextBox 151">
              <a:extLst>
                <a:ext uri="{FF2B5EF4-FFF2-40B4-BE49-F238E27FC236}">
                  <a16:creationId xmlns:a16="http://schemas.microsoft.com/office/drawing/2014/main" id="{76A0F218-BC18-7C4A-BAC7-018F0C6F8A6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7134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166920" name="Group 152">
            <a:extLst>
              <a:ext uri="{FF2B5EF4-FFF2-40B4-BE49-F238E27FC236}">
                <a16:creationId xmlns:a16="http://schemas.microsoft.com/office/drawing/2014/main" id="{B02E16ED-4BBA-3C47-B392-5DD369ABFEA4}"/>
              </a:ext>
            </a:extLst>
          </p:cNvPr>
          <p:cNvGrpSpPr>
            <a:grpSpLocks/>
          </p:cNvGrpSpPr>
          <p:nvPr/>
        </p:nvGrpSpPr>
        <p:grpSpPr bwMode="auto">
          <a:xfrm>
            <a:off x="3192464" y="1379539"/>
            <a:ext cx="384175" cy="3170237"/>
            <a:chOff x="1663075" y="2115532"/>
            <a:chExt cx="384627" cy="3168853"/>
          </a:xfrm>
        </p:grpSpPr>
        <p:cxnSp>
          <p:nvCxnSpPr>
            <p:cNvPr id="166949" name="Straight Connector 153">
              <a:extLst>
                <a:ext uri="{FF2B5EF4-FFF2-40B4-BE49-F238E27FC236}">
                  <a16:creationId xmlns:a16="http://schemas.microsoft.com/office/drawing/2014/main" id="{502EE45B-3FBB-E54D-B035-4DFCA9C43B2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597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66950" name="TextBox 156">
              <a:extLst>
                <a:ext uri="{FF2B5EF4-FFF2-40B4-BE49-F238E27FC236}">
                  <a16:creationId xmlns:a16="http://schemas.microsoft.com/office/drawing/2014/main" id="{B7D1BC9F-EF8F-9D49-81FD-153E4DD7C59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66951" name="TextBox 157">
              <a:extLst>
                <a:ext uri="{FF2B5EF4-FFF2-40B4-BE49-F238E27FC236}">
                  <a16:creationId xmlns:a16="http://schemas.microsoft.com/office/drawing/2014/main" id="{AA95E235-D32E-CA48-B05B-2C3891C72B6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116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166921" name="Group 158">
            <a:extLst>
              <a:ext uri="{FF2B5EF4-FFF2-40B4-BE49-F238E27FC236}">
                <a16:creationId xmlns:a16="http://schemas.microsoft.com/office/drawing/2014/main" id="{5A640354-E780-D14F-A4EE-5ADC11A64741}"/>
              </a:ext>
            </a:extLst>
          </p:cNvPr>
          <p:cNvGrpSpPr>
            <a:grpSpLocks/>
          </p:cNvGrpSpPr>
          <p:nvPr/>
        </p:nvGrpSpPr>
        <p:grpSpPr bwMode="auto">
          <a:xfrm>
            <a:off x="4002089" y="1377951"/>
            <a:ext cx="384175" cy="3171825"/>
            <a:chOff x="1663075" y="2115532"/>
            <a:chExt cx="384627" cy="3171783"/>
          </a:xfrm>
        </p:grpSpPr>
        <p:cxnSp>
          <p:nvCxnSpPr>
            <p:cNvPr id="166946" name="Straight Connector 159">
              <a:extLst>
                <a:ext uri="{FF2B5EF4-FFF2-40B4-BE49-F238E27FC236}">
                  <a16:creationId xmlns:a16="http://schemas.microsoft.com/office/drawing/2014/main" id="{D247CCFA-B5D2-AB4B-8F25-1B10C706CC1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66947" name="TextBox 162">
              <a:extLst>
                <a:ext uri="{FF2B5EF4-FFF2-40B4-BE49-F238E27FC236}">
                  <a16:creationId xmlns:a16="http://schemas.microsoft.com/office/drawing/2014/main" id="{D041BC3B-4116-6642-896B-D5B2B32340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66948" name="TextBox 163">
              <a:extLst>
                <a:ext uri="{FF2B5EF4-FFF2-40B4-BE49-F238E27FC236}">
                  <a16:creationId xmlns:a16="http://schemas.microsoft.com/office/drawing/2014/main" id="{FF98486B-DDF1-3548-9A1D-99CAFA6867F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166922" name="Group 164">
            <a:extLst>
              <a:ext uri="{FF2B5EF4-FFF2-40B4-BE49-F238E27FC236}">
                <a16:creationId xmlns:a16="http://schemas.microsoft.com/office/drawing/2014/main" id="{8D0218A4-9FD4-5F47-908A-D315C1DBBE85}"/>
              </a:ext>
            </a:extLst>
          </p:cNvPr>
          <p:cNvGrpSpPr>
            <a:grpSpLocks/>
          </p:cNvGrpSpPr>
          <p:nvPr/>
        </p:nvGrpSpPr>
        <p:grpSpPr bwMode="auto">
          <a:xfrm>
            <a:off x="4765676" y="1377951"/>
            <a:ext cx="384175" cy="3171825"/>
            <a:chOff x="1663075" y="2115532"/>
            <a:chExt cx="383554" cy="3171776"/>
          </a:xfrm>
        </p:grpSpPr>
        <p:cxnSp>
          <p:nvCxnSpPr>
            <p:cNvPr id="166943" name="Straight Connector 165">
              <a:extLst>
                <a:ext uri="{FF2B5EF4-FFF2-40B4-BE49-F238E27FC236}">
                  <a16:creationId xmlns:a16="http://schemas.microsoft.com/office/drawing/2014/main" id="{4B941A2E-6762-7C48-AAB9-B9B891660E0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66944" name="TextBox 168">
              <a:extLst>
                <a:ext uri="{FF2B5EF4-FFF2-40B4-BE49-F238E27FC236}">
                  <a16:creationId xmlns:a16="http://schemas.microsoft.com/office/drawing/2014/main" id="{C8ACF49A-0682-A24C-A428-0C8F34B113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3130" cy="523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66945" name="TextBox 169">
              <a:extLst>
                <a:ext uri="{FF2B5EF4-FFF2-40B4-BE49-F238E27FC236}">
                  <a16:creationId xmlns:a16="http://schemas.microsoft.com/office/drawing/2014/main" id="{B77B5B7F-A6E6-5449-B7A8-408509EDC89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5"/>
              <a:ext cx="363129" cy="523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166923" name="Group 170">
            <a:extLst>
              <a:ext uri="{FF2B5EF4-FFF2-40B4-BE49-F238E27FC236}">
                <a16:creationId xmlns:a16="http://schemas.microsoft.com/office/drawing/2014/main" id="{F5AE3572-08A4-5B4C-B577-4D0C03F4F6B1}"/>
              </a:ext>
            </a:extLst>
          </p:cNvPr>
          <p:cNvGrpSpPr>
            <a:grpSpLocks/>
          </p:cNvGrpSpPr>
          <p:nvPr/>
        </p:nvGrpSpPr>
        <p:grpSpPr bwMode="auto">
          <a:xfrm rot="16200000">
            <a:off x="8983663" y="4200526"/>
            <a:ext cx="523875" cy="1168400"/>
            <a:chOff x="1603054" y="4036359"/>
            <a:chExt cx="524155" cy="1168554"/>
          </a:xfrm>
        </p:grpSpPr>
        <p:cxnSp>
          <p:nvCxnSpPr>
            <p:cNvPr id="166941" name="Straight Connector 171">
              <a:extLst>
                <a:ext uri="{FF2B5EF4-FFF2-40B4-BE49-F238E27FC236}">
                  <a16:creationId xmlns:a16="http://schemas.microsoft.com/office/drawing/2014/main" id="{D8F1BF39-8236-9D47-B78E-E0B6F53581C1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1539456" y="4346129"/>
              <a:ext cx="619540" cy="0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66942" name="TextBox 173">
              <a:extLst>
                <a:ext uri="{FF2B5EF4-FFF2-40B4-BE49-F238E27FC236}">
                  <a16:creationId xmlns:a16="http://schemas.microsoft.com/office/drawing/2014/main" id="{4706172E-A4C6-784B-8AC7-57E7B222D03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5400000">
              <a:off x="1683013" y="4760716"/>
              <a:ext cx="364238" cy="524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166924" name="Group 187">
            <a:extLst>
              <a:ext uri="{FF2B5EF4-FFF2-40B4-BE49-F238E27FC236}">
                <a16:creationId xmlns:a16="http://schemas.microsoft.com/office/drawing/2014/main" id="{05723FF2-527E-0744-A4BD-96DCFAB618F2}"/>
              </a:ext>
            </a:extLst>
          </p:cNvPr>
          <p:cNvGrpSpPr>
            <a:grpSpLocks/>
          </p:cNvGrpSpPr>
          <p:nvPr/>
        </p:nvGrpSpPr>
        <p:grpSpPr bwMode="auto">
          <a:xfrm>
            <a:off x="6072189" y="5437189"/>
            <a:ext cx="365125" cy="1196975"/>
            <a:chOff x="1683500" y="2699922"/>
            <a:chExt cx="364202" cy="3667131"/>
          </a:xfrm>
        </p:grpSpPr>
        <p:cxnSp>
          <p:nvCxnSpPr>
            <p:cNvPr id="166939" name="Straight Connector 188">
              <a:extLst>
                <a:ext uri="{FF2B5EF4-FFF2-40B4-BE49-F238E27FC236}">
                  <a16:creationId xmlns:a16="http://schemas.microsoft.com/office/drawing/2014/main" id="{178BF985-0A10-CF47-AFCB-43B96B1AEC4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66940" name="TextBox 190">
              <a:extLst>
                <a:ext uri="{FF2B5EF4-FFF2-40B4-BE49-F238E27FC236}">
                  <a16:creationId xmlns:a16="http://schemas.microsoft.com/office/drawing/2014/main" id="{8987AF33-ED7D-1A46-A6E6-C9E8677D7EA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4"/>
              <a:ext cx="364202" cy="16029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166925" name="Group 191">
            <a:extLst>
              <a:ext uri="{FF2B5EF4-FFF2-40B4-BE49-F238E27FC236}">
                <a16:creationId xmlns:a16="http://schemas.microsoft.com/office/drawing/2014/main" id="{133B81B8-17C1-9646-A888-7A9B13A4DD09}"/>
              </a:ext>
            </a:extLst>
          </p:cNvPr>
          <p:cNvGrpSpPr>
            <a:grpSpLocks/>
          </p:cNvGrpSpPr>
          <p:nvPr/>
        </p:nvGrpSpPr>
        <p:grpSpPr bwMode="auto">
          <a:xfrm>
            <a:off x="4900614" y="5437188"/>
            <a:ext cx="364202" cy="1196986"/>
            <a:chOff x="1683500" y="2699922"/>
            <a:chExt cx="364868" cy="3667128"/>
          </a:xfrm>
        </p:grpSpPr>
        <p:cxnSp>
          <p:nvCxnSpPr>
            <p:cNvPr id="166937" name="Straight Connector 192">
              <a:extLst>
                <a:ext uri="{FF2B5EF4-FFF2-40B4-BE49-F238E27FC236}">
                  <a16:creationId xmlns:a16="http://schemas.microsoft.com/office/drawing/2014/main" id="{489A8E1C-58FF-8C49-B0DB-9DCDD58DA20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66938" name="TextBox 193">
              <a:extLst>
                <a:ext uri="{FF2B5EF4-FFF2-40B4-BE49-F238E27FC236}">
                  <a16:creationId xmlns:a16="http://schemas.microsoft.com/office/drawing/2014/main" id="{7AA37CFB-810E-474D-9085-A0A976DB7FF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5"/>
              <a:ext cx="364868" cy="16029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166926" name="Group 194">
            <a:extLst>
              <a:ext uri="{FF2B5EF4-FFF2-40B4-BE49-F238E27FC236}">
                <a16:creationId xmlns:a16="http://schemas.microsoft.com/office/drawing/2014/main" id="{D6AF9011-2260-0849-A650-F08976934928}"/>
              </a:ext>
            </a:extLst>
          </p:cNvPr>
          <p:cNvGrpSpPr>
            <a:grpSpLocks/>
          </p:cNvGrpSpPr>
          <p:nvPr/>
        </p:nvGrpSpPr>
        <p:grpSpPr bwMode="auto">
          <a:xfrm>
            <a:off x="7045326" y="5437189"/>
            <a:ext cx="365125" cy="1196975"/>
            <a:chOff x="1683500" y="2699922"/>
            <a:chExt cx="364202" cy="3667131"/>
          </a:xfrm>
        </p:grpSpPr>
        <p:cxnSp>
          <p:nvCxnSpPr>
            <p:cNvPr id="166935" name="Straight Connector 195">
              <a:extLst>
                <a:ext uri="{FF2B5EF4-FFF2-40B4-BE49-F238E27FC236}">
                  <a16:creationId xmlns:a16="http://schemas.microsoft.com/office/drawing/2014/main" id="{4A7C6881-02F6-C741-9DF3-D4E7394E01D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66936" name="TextBox 196">
              <a:extLst>
                <a:ext uri="{FF2B5EF4-FFF2-40B4-BE49-F238E27FC236}">
                  <a16:creationId xmlns:a16="http://schemas.microsoft.com/office/drawing/2014/main" id="{9508EF5C-7784-1E41-B968-1AA27A70AF7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4"/>
              <a:ext cx="364202" cy="16029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166927" name="Group 197">
            <a:extLst>
              <a:ext uri="{FF2B5EF4-FFF2-40B4-BE49-F238E27FC236}">
                <a16:creationId xmlns:a16="http://schemas.microsoft.com/office/drawing/2014/main" id="{6EF6DE34-ADCD-FE4A-A168-042AA59189A7}"/>
              </a:ext>
            </a:extLst>
          </p:cNvPr>
          <p:cNvGrpSpPr>
            <a:grpSpLocks/>
          </p:cNvGrpSpPr>
          <p:nvPr/>
        </p:nvGrpSpPr>
        <p:grpSpPr bwMode="auto">
          <a:xfrm>
            <a:off x="3760789" y="5448301"/>
            <a:ext cx="365125" cy="1196975"/>
            <a:chOff x="1683500" y="2699922"/>
            <a:chExt cx="364202" cy="3667131"/>
          </a:xfrm>
        </p:grpSpPr>
        <p:cxnSp>
          <p:nvCxnSpPr>
            <p:cNvPr id="166933" name="Straight Connector 198">
              <a:extLst>
                <a:ext uri="{FF2B5EF4-FFF2-40B4-BE49-F238E27FC236}">
                  <a16:creationId xmlns:a16="http://schemas.microsoft.com/office/drawing/2014/main" id="{6028F134-27F9-CC40-8ED9-AD7B06C9B90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66934" name="TextBox 199">
              <a:extLst>
                <a:ext uri="{FF2B5EF4-FFF2-40B4-BE49-F238E27FC236}">
                  <a16:creationId xmlns:a16="http://schemas.microsoft.com/office/drawing/2014/main" id="{2775B859-796B-3E4E-9D29-80874B2AC7F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4"/>
              <a:ext cx="364202" cy="16029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166928" name="Group 200">
            <a:extLst>
              <a:ext uri="{FF2B5EF4-FFF2-40B4-BE49-F238E27FC236}">
                <a16:creationId xmlns:a16="http://schemas.microsoft.com/office/drawing/2014/main" id="{9C2B13BF-C9F9-B042-9894-597DAE700668}"/>
              </a:ext>
            </a:extLst>
          </p:cNvPr>
          <p:cNvGrpSpPr>
            <a:grpSpLocks/>
          </p:cNvGrpSpPr>
          <p:nvPr/>
        </p:nvGrpSpPr>
        <p:grpSpPr bwMode="auto">
          <a:xfrm rot="5400000">
            <a:off x="1680370" y="4210845"/>
            <a:ext cx="523875" cy="1169987"/>
            <a:chOff x="1603992" y="4036359"/>
            <a:chExt cx="523220" cy="1168516"/>
          </a:xfrm>
        </p:grpSpPr>
        <p:cxnSp>
          <p:nvCxnSpPr>
            <p:cNvPr id="166931" name="Straight Connector 201">
              <a:extLst>
                <a:ext uri="{FF2B5EF4-FFF2-40B4-BE49-F238E27FC236}">
                  <a16:creationId xmlns:a16="http://schemas.microsoft.com/office/drawing/2014/main" id="{AD85DB57-ABAF-FA4D-BD80-C62002A4696A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1539456" y="4346129"/>
              <a:ext cx="619540" cy="0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66932" name="TextBox 202">
              <a:extLst>
                <a:ext uri="{FF2B5EF4-FFF2-40B4-BE49-F238E27FC236}">
                  <a16:creationId xmlns:a16="http://schemas.microsoft.com/office/drawing/2014/main" id="{10AF6EA1-ADA4-2E4A-9222-6E2544442FB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5400000">
              <a:off x="1683501" y="4761164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sp>
        <p:nvSpPr>
          <p:cNvPr id="166929" name="Rectangle 61">
            <a:extLst>
              <a:ext uri="{FF2B5EF4-FFF2-40B4-BE49-F238E27FC236}">
                <a16:creationId xmlns:a16="http://schemas.microsoft.com/office/drawing/2014/main" id="{5DA97B82-1B7A-EC44-9189-3A79345ADF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0788" y="6140451"/>
            <a:ext cx="3649662" cy="523875"/>
          </a:xfrm>
          <a:prstGeom prst="rect">
            <a:avLst/>
          </a:prstGeom>
          <a:solidFill>
            <a:srgbClr val="FF0000">
              <a:alpha val="20000"/>
            </a:srgbClr>
          </a:solidFill>
          <a:ln w="9525" algn="ctr">
            <a:solidFill>
              <a:srgbClr val="FF0000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solidFill>
                <a:srgbClr val="FF0000"/>
              </a:solidFill>
              <a:latin typeface="Times" pitchFamily="2" charset="0"/>
            </a:endParaRPr>
          </a:p>
        </p:txBody>
      </p:sp>
      <p:sp>
        <p:nvSpPr>
          <p:cNvPr id="166930" name="TextBox 62">
            <a:extLst>
              <a:ext uri="{FF2B5EF4-FFF2-40B4-BE49-F238E27FC236}">
                <a16:creationId xmlns:a16="http://schemas.microsoft.com/office/drawing/2014/main" id="{B6F87D03-6D9A-4541-8738-B18710D7B84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67601" y="6110289"/>
            <a:ext cx="2620963" cy="5857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200" b="0">
                <a:solidFill>
                  <a:srgbClr val="FF0000"/>
                </a:solidFill>
                <a:latin typeface="Times" pitchFamily="2" charset="0"/>
              </a:rPr>
              <a:t>= -5 </a:t>
            </a:r>
            <a:r>
              <a:rPr lang="en-US" altLang="en-US" sz="1600" b="0">
                <a:solidFill>
                  <a:srgbClr val="FF0000"/>
                </a:solidFill>
                <a:latin typeface="Times" pitchFamily="2" charset="0"/>
              </a:rPr>
              <a:t>(in 2’s complement)</a:t>
            </a:r>
            <a:endParaRPr lang="en-US" altLang="en-US" b="0">
              <a:solidFill>
                <a:srgbClr val="FF0000"/>
              </a:solidFill>
              <a:latin typeface="Times" pitchFamily="2" charset="0"/>
            </a:endParaRPr>
          </a:p>
        </p:txBody>
      </p:sp>
    </p:spTree>
  </p:cSld>
  <p:clrMapOvr>
    <a:masterClrMapping/>
  </p:clrMapOvr>
  <p:transition/>
</p:sld>
</file>

<file path=ppt/slides/slide1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937" name="Title 1">
            <a:extLst>
              <a:ext uri="{FF2B5EF4-FFF2-40B4-BE49-F238E27FC236}">
                <a16:creationId xmlns:a16="http://schemas.microsoft.com/office/drawing/2014/main" id="{6CCC1E55-2236-9C43-BA7D-54250B95BFD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2819400"/>
            <a:ext cx="9144000" cy="1162050"/>
          </a:xfrm>
        </p:spPr>
        <p:txBody>
          <a:bodyPr/>
          <a:lstStyle/>
          <a:p>
            <a:r>
              <a:rPr lang="en-US" altLang="en-US"/>
              <a:t>Alternative Circuit</a:t>
            </a:r>
          </a:p>
        </p:txBody>
      </p:sp>
    </p:spTree>
  </p:cSld>
  <p:clrMapOvr>
    <a:masterClrMapping/>
  </p:clrMapOvr>
  <p:transition/>
</p:sld>
</file>

<file path=ppt/slides/slide1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961" name="Freeform 15">
            <a:extLst>
              <a:ext uri="{FF2B5EF4-FFF2-40B4-BE49-F238E27FC236}">
                <a16:creationId xmlns:a16="http://schemas.microsoft.com/office/drawing/2014/main" id="{3C972488-A591-9040-BE97-0E135A69AC92}"/>
              </a:ext>
            </a:extLst>
          </p:cNvPr>
          <p:cNvSpPr>
            <a:spLocks/>
          </p:cNvSpPr>
          <p:nvPr/>
        </p:nvSpPr>
        <p:spPr bwMode="auto">
          <a:xfrm>
            <a:off x="2138364" y="3933826"/>
            <a:ext cx="6929437" cy="1514475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8962" name="Title 1">
            <a:extLst>
              <a:ext uri="{FF2B5EF4-FFF2-40B4-BE49-F238E27FC236}">
                <a16:creationId xmlns:a16="http://schemas.microsoft.com/office/drawing/2014/main" id="{FDA8B0AE-0452-7E4D-A70B-CC46E3921751}"/>
              </a:ext>
            </a:extLst>
          </p:cNvPr>
          <p:cNvSpPr txBox="1">
            <a:spLocks/>
          </p:cNvSpPr>
          <p:nvPr/>
        </p:nvSpPr>
        <p:spPr bwMode="auto">
          <a:xfrm>
            <a:off x="850900" y="88900"/>
            <a:ext cx="9144000" cy="1231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Circuit #2 for negating a number stored in 2’s complement representation</a:t>
            </a:r>
            <a:endParaRPr lang="en-US" altLang="en-US" sz="3600"/>
          </a:p>
        </p:txBody>
      </p:sp>
      <p:grpSp>
        <p:nvGrpSpPr>
          <p:cNvPr id="168963" name="Group 111">
            <a:extLst>
              <a:ext uri="{FF2B5EF4-FFF2-40B4-BE49-F238E27FC236}">
                <a16:creationId xmlns:a16="http://schemas.microsoft.com/office/drawing/2014/main" id="{0E1D10B8-7277-A648-927A-ED3F2B8C3253}"/>
              </a:ext>
            </a:extLst>
          </p:cNvPr>
          <p:cNvGrpSpPr>
            <a:grpSpLocks/>
          </p:cNvGrpSpPr>
          <p:nvPr/>
        </p:nvGrpSpPr>
        <p:grpSpPr bwMode="auto">
          <a:xfrm>
            <a:off x="6011864" y="1392238"/>
            <a:ext cx="441325" cy="3179762"/>
            <a:chOff x="1615941" y="2115532"/>
            <a:chExt cx="441325" cy="3179033"/>
          </a:xfrm>
        </p:grpSpPr>
        <p:cxnSp>
          <p:nvCxnSpPr>
            <p:cNvPr id="169016" name="Straight Connector 112">
              <a:extLst>
                <a:ext uri="{FF2B5EF4-FFF2-40B4-BE49-F238E27FC236}">
                  <a16:creationId xmlns:a16="http://schemas.microsoft.com/office/drawing/2014/main" id="{CE1CFCFE-4CA3-5642-B920-ED28702D378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597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69017" name="Freeform 18">
              <a:extLst>
                <a:ext uri="{FF2B5EF4-FFF2-40B4-BE49-F238E27FC236}">
                  <a16:creationId xmlns:a16="http://schemas.microsoft.com/office/drawing/2014/main" id="{1C1667C8-3DC4-1446-90DB-3D9EC89B1A96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9018" name="Freeform 19">
              <a:extLst>
                <a:ext uri="{FF2B5EF4-FFF2-40B4-BE49-F238E27FC236}">
                  <a16:creationId xmlns:a16="http://schemas.microsoft.com/office/drawing/2014/main" id="{C36B643F-F3BF-7D43-84FD-957C67B320AF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9019" name="TextBox 115">
              <a:extLst>
                <a:ext uri="{FF2B5EF4-FFF2-40B4-BE49-F238E27FC236}">
                  <a16:creationId xmlns:a16="http://schemas.microsoft.com/office/drawing/2014/main" id="{DD43D158-4BAB-C844-9896-CD4AAACE0E7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69020" name="TextBox 116">
              <a:extLst>
                <a:ext uri="{FF2B5EF4-FFF2-40B4-BE49-F238E27FC236}">
                  <a16:creationId xmlns:a16="http://schemas.microsoft.com/office/drawing/2014/main" id="{15A81D98-395F-0C4E-A7F9-852D4C75E53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7134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168964" name="Group 117">
            <a:extLst>
              <a:ext uri="{FF2B5EF4-FFF2-40B4-BE49-F238E27FC236}">
                <a16:creationId xmlns:a16="http://schemas.microsoft.com/office/drawing/2014/main" id="{5250D656-CC26-E642-9FAB-30BE61765AED}"/>
              </a:ext>
            </a:extLst>
          </p:cNvPr>
          <p:cNvGrpSpPr>
            <a:grpSpLocks/>
          </p:cNvGrpSpPr>
          <p:nvPr/>
        </p:nvGrpSpPr>
        <p:grpSpPr bwMode="auto">
          <a:xfrm>
            <a:off x="6827839" y="1392239"/>
            <a:ext cx="441325" cy="3170237"/>
            <a:chOff x="1615941" y="2115532"/>
            <a:chExt cx="441325" cy="3168853"/>
          </a:xfrm>
        </p:grpSpPr>
        <p:cxnSp>
          <p:nvCxnSpPr>
            <p:cNvPr id="169011" name="Straight Connector 118">
              <a:extLst>
                <a:ext uri="{FF2B5EF4-FFF2-40B4-BE49-F238E27FC236}">
                  <a16:creationId xmlns:a16="http://schemas.microsoft.com/office/drawing/2014/main" id="{04B14A76-90E2-B14A-B410-93E9EDF7716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597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69012" name="Freeform 18">
              <a:extLst>
                <a:ext uri="{FF2B5EF4-FFF2-40B4-BE49-F238E27FC236}">
                  <a16:creationId xmlns:a16="http://schemas.microsoft.com/office/drawing/2014/main" id="{0187105D-76C0-F94B-8466-96C3574E38DA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9013" name="Freeform 19">
              <a:extLst>
                <a:ext uri="{FF2B5EF4-FFF2-40B4-BE49-F238E27FC236}">
                  <a16:creationId xmlns:a16="http://schemas.microsoft.com/office/drawing/2014/main" id="{CD33B1A4-E891-5E4F-91FB-270B370653A4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9014" name="TextBox 121">
              <a:extLst>
                <a:ext uri="{FF2B5EF4-FFF2-40B4-BE49-F238E27FC236}">
                  <a16:creationId xmlns:a16="http://schemas.microsoft.com/office/drawing/2014/main" id="{B06E7FFE-7DCC-8541-958E-8220D74F20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69015" name="TextBox 122">
              <a:extLst>
                <a:ext uri="{FF2B5EF4-FFF2-40B4-BE49-F238E27FC236}">
                  <a16:creationId xmlns:a16="http://schemas.microsoft.com/office/drawing/2014/main" id="{02D46786-5EF6-A540-9A9D-C21C4B3C09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116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168965" name="Group 123">
            <a:extLst>
              <a:ext uri="{FF2B5EF4-FFF2-40B4-BE49-F238E27FC236}">
                <a16:creationId xmlns:a16="http://schemas.microsoft.com/office/drawing/2014/main" id="{046D9B4D-4C6C-3F46-B6A8-F9A5C1BD08BB}"/>
              </a:ext>
            </a:extLst>
          </p:cNvPr>
          <p:cNvGrpSpPr>
            <a:grpSpLocks/>
          </p:cNvGrpSpPr>
          <p:nvPr/>
        </p:nvGrpSpPr>
        <p:grpSpPr bwMode="auto">
          <a:xfrm>
            <a:off x="7637464" y="1390651"/>
            <a:ext cx="441325" cy="3171825"/>
            <a:chOff x="1615941" y="2115532"/>
            <a:chExt cx="441325" cy="3171783"/>
          </a:xfrm>
        </p:grpSpPr>
        <p:cxnSp>
          <p:nvCxnSpPr>
            <p:cNvPr id="169006" name="Straight Connector 124">
              <a:extLst>
                <a:ext uri="{FF2B5EF4-FFF2-40B4-BE49-F238E27FC236}">
                  <a16:creationId xmlns:a16="http://schemas.microsoft.com/office/drawing/2014/main" id="{65D706E6-2A5E-424C-807F-3272396D272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69007" name="Freeform 18">
              <a:extLst>
                <a:ext uri="{FF2B5EF4-FFF2-40B4-BE49-F238E27FC236}">
                  <a16:creationId xmlns:a16="http://schemas.microsoft.com/office/drawing/2014/main" id="{10D89BF1-A5E3-8B4B-94F9-B4C3D83A7560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9008" name="Freeform 19">
              <a:extLst>
                <a:ext uri="{FF2B5EF4-FFF2-40B4-BE49-F238E27FC236}">
                  <a16:creationId xmlns:a16="http://schemas.microsoft.com/office/drawing/2014/main" id="{C66727E4-B233-3647-AF6B-8E39CCE32F1E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9009" name="TextBox 127">
              <a:extLst>
                <a:ext uri="{FF2B5EF4-FFF2-40B4-BE49-F238E27FC236}">
                  <a16:creationId xmlns:a16="http://schemas.microsoft.com/office/drawing/2014/main" id="{471195B4-FE10-CE45-B57A-D02130ECB07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69010" name="TextBox 128">
              <a:extLst>
                <a:ext uri="{FF2B5EF4-FFF2-40B4-BE49-F238E27FC236}">
                  <a16:creationId xmlns:a16="http://schemas.microsoft.com/office/drawing/2014/main" id="{C03C0F04-ED63-E542-BE54-D193BC1C89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168966" name="Group 129">
            <a:extLst>
              <a:ext uri="{FF2B5EF4-FFF2-40B4-BE49-F238E27FC236}">
                <a16:creationId xmlns:a16="http://schemas.microsoft.com/office/drawing/2014/main" id="{5F26A21A-5A7C-6540-A7B4-7CFBE9D8F8EF}"/>
              </a:ext>
            </a:extLst>
          </p:cNvPr>
          <p:cNvGrpSpPr>
            <a:grpSpLocks/>
          </p:cNvGrpSpPr>
          <p:nvPr/>
        </p:nvGrpSpPr>
        <p:grpSpPr bwMode="auto">
          <a:xfrm>
            <a:off x="8402639" y="1390651"/>
            <a:ext cx="441325" cy="3171825"/>
            <a:chOff x="1615941" y="2115532"/>
            <a:chExt cx="441325" cy="3171783"/>
          </a:xfrm>
        </p:grpSpPr>
        <p:cxnSp>
          <p:nvCxnSpPr>
            <p:cNvPr id="169001" name="Straight Connector 130">
              <a:extLst>
                <a:ext uri="{FF2B5EF4-FFF2-40B4-BE49-F238E27FC236}">
                  <a16:creationId xmlns:a16="http://schemas.microsoft.com/office/drawing/2014/main" id="{DE919F5E-3830-E949-83A2-20EBE1E3A755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69002" name="Freeform 18">
              <a:extLst>
                <a:ext uri="{FF2B5EF4-FFF2-40B4-BE49-F238E27FC236}">
                  <a16:creationId xmlns:a16="http://schemas.microsoft.com/office/drawing/2014/main" id="{39ACCA4C-2099-B446-BDB7-5AA496B15DBB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9003" name="Freeform 19">
              <a:extLst>
                <a:ext uri="{FF2B5EF4-FFF2-40B4-BE49-F238E27FC236}">
                  <a16:creationId xmlns:a16="http://schemas.microsoft.com/office/drawing/2014/main" id="{00DE7EC2-673A-0842-8DB1-9C7EF512ACC2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9004" name="TextBox 133">
              <a:extLst>
                <a:ext uri="{FF2B5EF4-FFF2-40B4-BE49-F238E27FC236}">
                  <a16:creationId xmlns:a16="http://schemas.microsoft.com/office/drawing/2014/main" id="{66047603-6B60-1047-991A-ABBFCD2D568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69005" name="TextBox 134">
              <a:extLst>
                <a:ext uri="{FF2B5EF4-FFF2-40B4-BE49-F238E27FC236}">
                  <a16:creationId xmlns:a16="http://schemas.microsoft.com/office/drawing/2014/main" id="{DD39C918-C0CF-F44B-AE8E-C7DC8FF4799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168967" name="Group 146">
            <a:extLst>
              <a:ext uri="{FF2B5EF4-FFF2-40B4-BE49-F238E27FC236}">
                <a16:creationId xmlns:a16="http://schemas.microsoft.com/office/drawing/2014/main" id="{90BD71D7-D5A6-FF4A-8055-F2955721278C}"/>
              </a:ext>
            </a:extLst>
          </p:cNvPr>
          <p:cNvGrpSpPr>
            <a:grpSpLocks/>
          </p:cNvGrpSpPr>
          <p:nvPr/>
        </p:nvGrpSpPr>
        <p:grpSpPr bwMode="auto">
          <a:xfrm>
            <a:off x="2374901" y="1379538"/>
            <a:ext cx="385763" cy="3179762"/>
            <a:chOff x="1663075" y="2115532"/>
            <a:chExt cx="384627" cy="3179033"/>
          </a:xfrm>
        </p:grpSpPr>
        <p:cxnSp>
          <p:nvCxnSpPr>
            <p:cNvPr id="168998" name="Straight Connector 147">
              <a:extLst>
                <a:ext uri="{FF2B5EF4-FFF2-40B4-BE49-F238E27FC236}">
                  <a16:creationId xmlns:a16="http://schemas.microsoft.com/office/drawing/2014/main" id="{4DD9752C-5F3D-0D48-86C4-9B0FBDAF1B0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597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68999" name="TextBox 150">
              <a:extLst>
                <a:ext uri="{FF2B5EF4-FFF2-40B4-BE49-F238E27FC236}">
                  <a16:creationId xmlns:a16="http://schemas.microsoft.com/office/drawing/2014/main" id="{52D588C0-3E0B-8741-8221-A541407005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69000" name="TextBox 151">
              <a:extLst>
                <a:ext uri="{FF2B5EF4-FFF2-40B4-BE49-F238E27FC236}">
                  <a16:creationId xmlns:a16="http://schemas.microsoft.com/office/drawing/2014/main" id="{ACE12004-9875-C448-B83A-FB28C088882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7134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168968" name="Group 152">
            <a:extLst>
              <a:ext uri="{FF2B5EF4-FFF2-40B4-BE49-F238E27FC236}">
                <a16:creationId xmlns:a16="http://schemas.microsoft.com/office/drawing/2014/main" id="{D4A5488F-3EF3-EA45-A134-898747EE3CED}"/>
              </a:ext>
            </a:extLst>
          </p:cNvPr>
          <p:cNvGrpSpPr>
            <a:grpSpLocks/>
          </p:cNvGrpSpPr>
          <p:nvPr/>
        </p:nvGrpSpPr>
        <p:grpSpPr bwMode="auto">
          <a:xfrm>
            <a:off x="3192464" y="1379539"/>
            <a:ext cx="384175" cy="3170237"/>
            <a:chOff x="1663075" y="2115532"/>
            <a:chExt cx="384627" cy="3168853"/>
          </a:xfrm>
        </p:grpSpPr>
        <p:cxnSp>
          <p:nvCxnSpPr>
            <p:cNvPr id="168995" name="Straight Connector 153">
              <a:extLst>
                <a:ext uri="{FF2B5EF4-FFF2-40B4-BE49-F238E27FC236}">
                  <a16:creationId xmlns:a16="http://schemas.microsoft.com/office/drawing/2014/main" id="{DC26C955-D242-BE4A-BDED-4C0323D0E8E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597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68996" name="TextBox 156">
              <a:extLst>
                <a:ext uri="{FF2B5EF4-FFF2-40B4-BE49-F238E27FC236}">
                  <a16:creationId xmlns:a16="http://schemas.microsoft.com/office/drawing/2014/main" id="{A13327ED-1F38-3840-813F-782C712E693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68997" name="TextBox 157">
              <a:extLst>
                <a:ext uri="{FF2B5EF4-FFF2-40B4-BE49-F238E27FC236}">
                  <a16:creationId xmlns:a16="http://schemas.microsoft.com/office/drawing/2014/main" id="{6D80A066-1344-D943-BAC8-23C49517E04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116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168969" name="Group 158">
            <a:extLst>
              <a:ext uri="{FF2B5EF4-FFF2-40B4-BE49-F238E27FC236}">
                <a16:creationId xmlns:a16="http://schemas.microsoft.com/office/drawing/2014/main" id="{AE8C5B5D-081E-9F44-85DC-03219EF4543A}"/>
              </a:ext>
            </a:extLst>
          </p:cNvPr>
          <p:cNvGrpSpPr>
            <a:grpSpLocks/>
          </p:cNvGrpSpPr>
          <p:nvPr/>
        </p:nvGrpSpPr>
        <p:grpSpPr bwMode="auto">
          <a:xfrm>
            <a:off x="4002089" y="1377951"/>
            <a:ext cx="384175" cy="3171825"/>
            <a:chOff x="1663075" y="2115532"/>
            <a:chExt cx="384627" cy="3171783"/>
          </a:xfrm>
        </p:grpSpPr>
        <p:cxnSp>
          <p:nvCxnSpPr>
            <p:cNvPr id="168992" name="Straight Connector 159">
              <a:extLst>
                <a:ext uri="{FF2B5EF4-FFF2-40B4-BE49-F238E27FC236}">
                  <a16:creationId xmlns:a16="http://schemas.microsoft.com/office/drawing/2014/main" id="{D0DA2054-6253-BC4B-9CE9-BDBDA536EDE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68993" name="TextBox 162">
              <a:extLst>
                <a:ext uri="{FF2B5EF4-FFF2-40B4-BE49-F238E27FC236}">
                  <a16:creationId xmlns:a16="http://schemas.microsoft.com/office/drawing/2014/main" id="{C9040F43-711C-1648-A9D2-173DB77ECB1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68994" name="TextBox 163">
              <a:extLst>
                <a:ext uri="{FF2B5EF4-FFF2-40B4-BE49-F238E27FC236}">
                  <a16:creationId xmlns:a16="http://schemas.microsoft.com/office/drawing/2014/main" id="{DFDB6A9A-5CA7-554B-B7E2-F1347CD72DB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168970" name="Group 164">
            <a:extLst>
              <a:ext uri="{FF2B5EF4-FFF2-40B4-BE49-F238E27FC236}">
                <a16:creationId xmlns:a16="http://schemas.microsoft.com/office/drawing/2014/main" id="{C9C3BDDB-77F1-9945-B8BB-52E4E56392C3}"/>
              </a:ext>
            </a:extLst>
          </p:cNvPr>
          <p:cNvGrpSpPr>
            <a:grpSpLocks/>
          </p:cNvGrpSpPr>
          <p:nvPr/>
        </p:nvGrpSpPr>
        <p:grpSpPr bwMode="auto">
          <a:xfrm>
            <a:off x="4765676" y="1377951"/>
            <a:ext cx="385763" cy="3171825"/>
            <a:chOff x="1663075" y="2115532"/>
            <a:chExt cx="384627" cy="3171783"/>
          </a:xfrm>
        </p:grpSpPr>
        <p:cxnSp>
          <p:nvCxnSpPr>
            <p:cNvPr id="168989" name="Straight Connector 165">
              <a:extLst>
                <a:ext uri="{FF2B5EF4-FFF2-40B4-BE49-F238E27FC236}">
                  <a16:creationId xmlns:a16="http://schemas.microsoft.com/office/drawing/2014/main" id="{4522D881-1ADD-F242-BDD4-C3561336C89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68990" name="TextBox 168">
              <a:extLst>
                <a:ext uri="{FF2B5EF4-FFF2-40B4-BE49-F238E27FC236}">
                  <a16:creationId xmlns:a16="http://schemas.microsoft.com/office/drawing/2014/main" id="{70404AA2-CDEC-094F-A87C-2BD94AD712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68991" name="TextBox 169">
              <a:extLst>
                <a:ext uri="{FF2B5EF4-FFF2-40B4-BE49-F238E27FC236}">
                  <a16:creationId xmlns:a16="http://schemas.microsoft.com/office/drawing/2014/main" id="{0693FF87-6300-2E41-9F64-294392BBD6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168971" name="Group 170">
            <a:extLst>
              <a:ext uri="{FF2B5EF4-FFF2-40B4-BE49-F238E27FC236}">
                <a16:creationId xmlns:a16="http://schemas.microsoft.com/office/drawing/2014/main" id="{B737834A-B189-0749-B8B4-9143C1F96D28}"/>
              </a:ext>
            </a:extLst>
          </p:cNvPr>
          <p:cNvGrpSpPr>
            <a:grpSpLocks/>
          </p:cNvGrpSpPr>
          <p:nvPr/>
        </p:nvGrpSpPr>
        <p:grpSpPr bwMode="auto">
          <a:xfrm rot="16200000">
            <a:off x="8984457" y="4199732"/>
            <a:ext cx="522287" cy="1168400"/>
            <a:chOff x="1603991" y="4036359"/>
            <a:chExt cx="523220" cy="1168517"/>
          </a:xfrm>
        </p:grpSpPr>
        <p:cxnSp>
          <p:nvCxnSpPr>
            <p:cNvPr id="168987" name="Straight Connector 171">
              <a:extLst>
                <a:ext uri="{FF2B5EF4-FFF2-40B4-BE49-F238E27FC236}">
                  <a16:creationId xmlns:a16="http://schemas.microsoft.com/office/drawing/2014/main" id="{0B984C66-4162-5A47-9004-D786629975E0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1539456" y="4346129"/>
              <a:ext cx="619540" cy="0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68988" name="TextBox 173">
              <a:extLst>
                <a:ext uri="{FF2B5EF4-FFF2-40B4-BE49-F238E27FC236}">
                  <a16:creationId xmlns:a16="http://schemas.microsoft.com/office/drawing/2014/main" id="{0AFC72FA-E4D2-EB49-8F3C-D3E065E9EAC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5400000">
              <a:off x="1683500" y="476116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168972" name="Group 187">
            <a:extLst>
              <a:ext uri="{FF2B5EF4-FFF2-40B4-BE49-F238E27FC236}">
                <a16:creationId xmlns:a16="http://schemas.microsoft.com/office/drawing/2014/main" id="{6F113D34-BD6E-9E4E-B6EE-9B2F0CD853B9}"/>
              </a:ext>
            </a:extLst>
          </p:cNvPr>
          <p:cNvGrpSpPr>
            <a:grpSpLocks/>
          </p:cNvGrpSpPr>
          <p:nvPr/>
        </p:nvGrpSpPr>
        <p:grpSpPr bwMode="auto">
          <a:xfrm>
            <a:off x="6072189" y="5437189"/>
            <a:ext cx="365125" cy="1196975"/>
            <a:chOff x="1683500" y="2699922"/>
            <a:chExt cx="364202" cy="3667131"/>
          </a:xfrm>
        </p:grpSpPr>
        <p:cxnSp>
          <p:nvCxnSpPr>
            <p:cNvPr id="168985" name="Straight Connector 188">
              <a:extLst>
                <a:ext uri="{FF2B5EF4-FFF2-40B4-BE49-F238E27FC236}">
                  <a16:creationId xmlns:a16="http://schemas.microsoft.com/office/drawing/2014/main" id="{D48B9BAF-A215-F244-9282-CAE05E88D1A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68986" name="TextBox 190">
              <a:extLst>
                <a:ext uri="{FF2B5EF4-FFF2-40B4-BE49-F238E27FC236}">
                  <a16:creationId xmlns:a16="http://schemas.microsoft.com/office/drawing/2014/main" id="{724CE350-C807-4241-BE73-600676FFF43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4"/>
              <a:ext cx="364202" cy="16029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168973" name="Group 191">
            <a:extLst>
              <a:ext uri="{FF2B5EF4-FFF2-40B4-BE49-F238E27FC236}">
                <a16:creationId xmlns:a16="http://schemas.microsoft.com/office/drawing/2014/main" id="{305D0ECF-648B-C74D-890E-AEF2A38C5808}"/>
              </a:ext>
            </a:extLst>
          </p:cNvPr>
          <p:cNvGrpSpPr>
            <a:grpSpLocks/>
          </p:cNvGrpSpPr>
          <p:nvPr/>
        </p:nvGrpSpPr>
        <p:grpSpPr bwMode="auto">
          <a:xfrm>
            <a:off x="4900614" y="5437188"/>
            <a:ext cx="364202" cy="1196986"/>
            <a:chOff x="1683500" y="2699922"/>
            <a:chExt cx="364868" cy="3667128"/>
          </a:xfrm>
        </p:grpSpPr>
        <p:cxnSp>
          <p:nvCxnSpPr>
            <p:cNvPr id="168983" name="Straight Connector 192">
              <a:extLst>
                <a:ext uri="{FF2B5EF4-FFF2-40B4-BE49-F238E27FC236}">
                  <a16:creationId xmlns:a16="http://schemas.microsoft.com/office/drawing/2014/main" id="{95DF63D0-DD78-814F-820A-89FA7169076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68984" name="TextBox 193">
              <a:extLst>
                <a:ext uri="{FF2B5EF4-FFF2-40B4-BE49-F238E27FC236}">
                  <a16:creationId xmlns:a16="http://schemas.microsoft.com/office/drawing/2014/main" id="{3FAC0C80-C4A1-8544-A314-1EEE20F26C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5"/>
              <a:ext cx="364868" cy="16029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168974" name="Group 194">
            <a:extLst>
              <a:ext uri="{FF2B5EF4-FFF2-40B4-BE49-F238E27FC236}">
                <a16:creationId xmlns:a16="http://schemas.microsoft.com/office/drawing/2014/main" id="{D9D2C64F-DD90-E54F-9D88-9C80F8AC3F50}"/>
              </a:ext>
            </a:extLst>
          </p:cNvPr>
          <p:cNvGrpSpPr>
            <a:grpSpLocks/>
          </p:cNvGrpSpPr>
          <p:nvPr/>
        </p:nvGrpSpPr>
        <p:grpSpPr bwMode="auto">
          <a:xfrm>
            <a:off x="7045326" y="5437189"/>
            <a:ext cx="365125" cy="1196975"/>
            <a:chOff x="1683500" y="2699922"/>
            <a:chExt cx="364202" cy="3667131"/>
          </a:xfrm>
        </p:grpSpPr>
        <p:cxnSp>
          <p:nvCxnSpPr>
            <p:cNvPr id="168981" name="Straight Connector 195">
              <a:extLst>
                <a:ext uri="{FF2B5EF4-FFF2-40B4-BE49-F238E27FC236}">
                  <a16:creationId xmlns:a16="http://schemas.microsoft.com/office/drawing/2014/main" id="{1C428590-7B11-6B42-BD0F-1B4A7F19A50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68982" name="TextBox 196">
              <a:extLst>
                <a:ext uri="{FF2B5EF4-FFF2-40B4-BE49-F238E27FC236}">
                  <a16:creationId xmlns:a16="http://schemas.microsoft.com/office/drawing/2014/main" id="{3D3F907C-78D2-DD4C-84B0-15C11907DA1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4"/>
              <a:ext cx="364202" cy="16029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168975" name="Group 197">
            <a:extLst>
              <a:ext uri="{FF2B5EF4-FFF2-40B4-BE49-F238E27FC236}">
                <a16:creationId xmlns:a16="http://schemas.microsoft.com/office/drawing/2014/main" id="{91A845B4-DB22-5A49-9606-BFE5BD43DBF0}"/>
              </a:ext>
            </a:extLst>
          </p:cNvPr>
          <p:cNvGrpSpPr>
            <a:grpSpLocks/>
          </p:cNvGrpSpPr>
          <p:nvPr/>
        </p:nvGrpSpPr>
        <p:grpSpPr bwMode="auto">
          <a:xfrm>
            <a:off x="3760789" y="5448301"/>
            <a:ext cx="365125" cy="1196975"/>
            <a:chOff x="1683500" y="2699922"/>
            <a:chExt cx="364202" cy="3667131"/>
          </a:xfrm>
        </p:grpSpPr>
        <p:cxnSp>
          <p:nvCxnSpPr>
            <p:cNvPr id="168979" name="Straight Connector 198">
              <a:extLst>
                <a:ext uri="{FF2B5EF4-FFF2-40B4-BE49-F238E27FC236}">
                  <a16:creationId xmlns:a16="http://schemas.microsoft.com/office/drawing/2014/main" id="{9FBC908E-9FFC-6042-A700-6E200B39E833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68980" name="TextBox 199">
              <a:extLst>
                <a:ext uri="{FF2B5EF4-FFF2-40B4-BE49-F238E27FC236}">
                  <a16:creationId xmlns:a16="http://schemas.microsoft.com/office/drawing/2014/main" id="{2ECFE49D-62CE-3B4A-8627-D942A5A146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4"/>
              <a:ext cx="364202" cy="16029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168976" name="Group 200">
            <a:extLst>
              <a:ext uri="{FF2B5EF4-FFF2-40B4-BE49-F238E27FC236}">
                <a16:creationId xmlns:a16="http://schemas.microsoft.com/office/drawing/2014/main" id="{833D9BB7-E878-764A-803D-37518AB7C155}"/>
              </a:ext>
            </a:extLst>
          </p:cNvPr>
          <p:cNvGrpSpPr>
            <a:grpSpLocks/>
          </p:cNvGrpSpPr>
          <p:nvPr/>
        </p:nvGrpSpPr>
        <p:grpSpPr bwMode="auto">
          <a:xfrm rot="5400000">
            <a:off x="1680370" y="4210845"/>
            <a:ext cx="523875" cy="1169987"/>
            <a:chOff x="1603992" y="4036359"/>
            <a:chExt cx="523220" cy="1168516"/>
          </a:xfrm>
        </p:grpSpPr>
        <p:cxnSp>
          <p:nvCxnSpPr>
            <p:cNvPr id="168977" name="Straight Connector 201">
              <a:extLst>
                <a:ext uri="{FF2B5EF4-FFF2-40B4-BE49-F238E27FC236}">
                  <a16:creationId xmlns:a16="http://schemas.microsoft.com/office/drawing/2014/main" id="{73CB3AE0-E3AB-9B46-BE32-D79103D4093E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1539456" y="4346129"/>
              <a:ext cx="619540" cy="0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68978" name="TextBox 202">
              <a:extLst>
                <a:ext uri="{FF2B5EF4-FFF2-40B4-BE49-F238E27FC236}">
                  <a16:creationId xmlns:a16="http://schemas.microsoft.com/office/drawing/2014/main" id="{CFA93CD2-9C89-A040-AAAB-71A55AB78F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5400000">
              <a:off x="1683501" y="4761164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</p:spTree>
  </p:cSld>
  <p:clrMapOvr>
    <a:masterClrMapping/>
  </p:clrMapOvr>
  <p:transition/>
</p:sld>
</file>

<file path=ppt/slides/slide1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9985" name="Freeform 15">
            <a:extLst>
              <a:ext uri="{FF2B5EF4-FFF2-40B4-BE49-F238E27FC236}">
                <a16:creationId xmlns:a16="http://schemas.microsoft.com/office/drawing/2014/main" id="{F8487617-C675-534C-8F94-444FD1728A2B}"/>
              </a:ext>
            </a:extLst>
          </p:cNvPr>
          <p:cNvSpPr>
            <a:spLocks/>
          </p:cNvSpPr>
          <p:nvPr/>
        </p:nvSpPr>
        <p:spPr bwMode="auto">
          <a:xfrm>
            <a:off x="2138364" y="3933826"/>
            <a:ext cx="6929437" cy="1514475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9986" name="Title 1">
            <a:extLst>
              <a:ext uri="{FF2B5EF4-FFF2-40B4-BE49-F238E27FC236}">
                <a16:creationId xmlns:a16="http://schemas.microsoft.com/office/drawing/2014/main" id="{2D31B9F1-A214-4C4F-AF28-5D77FD7D8778}"/>
              </a:ext>
            </a:extLst>
          </p:cNvPr>
          <p:cNvSpPr txBox="1">
            <a:spLocks/>
          </p:cNvSpPr>
          <p:nvPr/>
        </p:nvSpPr>
        <p:spPr bwMode="auto">
          <a:xfrm>
            <a:off x="850900" y="88900"/>
            <a:ext cx="9144000" cy="1231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Circuit #2 for negating a number stored in 2’s complement representation</a:t>
            </a:r>
            <a:endParaRPr lang="en-US" altLang="en-US" sz="3600"/>
          </a:p>
        </p:txBody>
      </p:sp>
      <p:grpSp>
        <p:nvGrpSpPr>
          <p:cNvPr id="169987" name="Group 111">
            <a:extLst>
              <a:ext uri="{FF2B5EF4-FFF2-40B4-BE49-F238E27FC236}">
                <a16:creationId xmlns:a16="http://schemas.microsoft.com/office/drawing/2014/main" id="{0A97D178-B088-F64C-BF8A-65F8209921A0}"/>
              </a:ext>
            </a:extLst>
          </p:cNvPr>
          <p:cNvGrpSpPr>
            <a:grpSpLocks/>
          </p:cNvGrpSpPr>
          <p:nvPr/>
        </p:nvGrpSpPr>
        <p:grpSpPr bwMode="auto">
          <a:xfrm>
            <a:off x="6011864" y="1392238"/>
            <a:ext cx="441325" cy="3179762"/>
            <a:chOff x="1615941" y="2115532"/>
            <a:chExt cx="441325" cy="3179033"/>
          </a:xfrm>
        </p:grpSpPr>
        <p:cxnSp>
          <p:nvCxnSpPr>
            <p:cNvPr id="170043" name="Straight Connector 112">
              <a:extLst>
                <a:ext uri="{FF2B5EF4-FFF2-40B4-BE49-F238E27FC236}">
                  <a16:creationId xmlns:a16="http://schemas.microsoft.com/office/drawing/2014/main" id="{4BCFFF5F-BFD9-0E48-B9FC-001123BC250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597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70044" name="Freeform 18">
              <a:extLst>
                <a:ext uri="{FF2B5EF4-FFF2-40B4-BE49-F238E27FC236}">
                  <a16:creationId xmlns:a16="http://schemas.microsoft.com/office/drawing/2014/main" id="{50DD07CB-079C-1C41-B408-58A295420739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0045" name="Freeform 19">
              <a:extLst>
                <a:ext uri="{FF2B5EF4-FFF2-40B4-BE49-F238E27FC236}">
                  <a16:creationId xmlns:a16="http://schemas.microsoft.com/office/drawing/2014/main" id="{D1808B3E-3B78-C64C-B5C6-CD6273E812E1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0046" name="TextBox 115">
              <a:extLst>
                <a:ext uri="{FF2B5EF4-FFF2-40B4-BE49-F238E27FC236}">
                  <a16:creationId xmlns:a16="http://schemas.microsoft.com/office/drawing/2014/main" id="{556FA4F1-BB2F-BB47-B3ED-B3248B4FB1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70047" name="TextBox 116">
              <a:extLst>
                <a:ext uri="{FF2B5EF4-FFF2-40B4-BE49-F238E27FC236}">
                  <a16:creationId xmlns:a16="http://schemas.microsoft.com/office/drawing/2014/main" id="{5A8A2AAB-B8A6-5F4D-AFD6-1BF40554736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7134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169988" name="Group 117">
            <a:extLst>
              <a:ext uri="{FF2B5EF4-FFF2-40B4-BE49-F238E27FC236}">
                <a16:creationId xmlns:a16="http://schemas.microsoft.com/office/drawing/2014/main" id="{BB3BC930-4E02-2E4D-B9DA-AC5E7A0EC999}"/>
              </a:ext>
            </a:extLst>
          </p:cNvPr>
          <p:cNvGrpSpPr>
            <a:grpSpLocks/>
          </p:cNvGrpSpPr>
          <p:nvPr/>
        </p:nvGrpSpPr>
        <p:grpSpPr bwMode="auto">
          <a:xfrm>
            <a:off x="6827839" y="1392239"/>
            <a:ext cx="441325" cy="3170237"/>
            <a:chOff x="1615941" y="2115532"/>
            <a:chExt cx="441325" cy="3168853"/>
          </a:xfrm>
        </p:grpSpPr>
        <p:cxnSp>
          <p:nvCxnSpPr>
            <p:cNvPr id="170038" name="Straight Connector 118">
              <a:extLst>
                <a:ext uri="{FF2B5EF4-FFF2-40B4-BE49-F238E27FC236}">
                  <a16:creationId xmlns:a16="http://schemas.microsoft.com/office/drawing/2014/main" id="{2C647A9A-4FD2-AE4C-9F5D-1FB8AA415B6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597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70039" name="Freeform 18">
              <a:extLst>
                <a:ext uri="{FF2B5EF4-FFF2-40B4-BE49-F238E27FC236}">
                  <a16:creationId xmlns:a16="http://schemas.microsoft.com/office/drawing/2014/main" id="{2C45C898-393B-074A-8675-409EA92C76D6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0040" name="Freeform 19">
              <a:extLst>
                <a:ext uri="{FF2B5EF4-FFF2-40B4-BE49-F238E27FC236}">
                  <a16:creationId xmlns:a16="http://schemas.microsoft.com/office/drawing/2014/main" id="{4125CA13-499A-1C47-9FC9-872CF2E1BF94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0041" name="TextBox 121">
              <a:extLst>
                <a:ext uri="{FF2B5EF4-FFF2-40B4-BE49-F238E27FC236}">
                  <a16:creationId xmlns:a16="http://schemas.microsoft.com/office/drawing/2014/main" id="{D08A6929-FEE4-5846-88DB-0F74FD6870D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70042" name="TextBox 122">
              <a:extLst>
                <a:ext uri="{FF2B5EF4-FFF2-40B4-BE49-F238E27FC236}">
                  <a16:creationId xmlns:a16="http://schemas.microsoft.com/office/drawing/2014/main" id="{7D026D2B-4785-1244-B36D-7D99672290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116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169989" name="Group 123">
            <a:extLst>
              <a:ext uri="{FF2B5EF4-FFF2-40B4-BE49-F238E27FC236}">
                <a16:creationId xmlns:a16="http://schemas.microsoft.com/office/drawing/2014/main" id="{77E59D0F-1F5D-E648-8D38-70F40F8CCCFC}"/>
              </a:ext>
            </a:extLst>
          </p:cNvPr>
          <p:cNvGrpSpPr>
            <a:grpSpLocks/>
          </p:cNvGrpSpPr>
          <p:nvPr/>
        </p:nvGrpSpPr>
        <p:grpSpPr bwMode="auto">
          <a:xfrm>
            <a:off x="7637464" y="1390651"/>
            <a:ext cx="441325" cy="3171825"/>
            <a:chOff x="1615941" y="2115532"/>
            <a:chExt cx="441325" cy="3171783"/>
          </a:xfrm>
        </p:grpSpPr>
        <p:cxnSp>
          <p:nvCxnSpPr>
            <p:cNvPr id="170033" name="Straight Connector 124">
              <a:extLst>
                <a:ext uri="{FF2B5EF4-FFF2-40B4-BE49-F238E27FC236}">
                  <a16:creationId xmlns:a16="http://schemas.microsoft.com/office/drawing/2014/main" id="{4AAE686A-CE59-4B48-9867-027A7DB12EF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70034" name="Freeform 18">
              <a:extLst>
                <a:ext uri="{FF2B5EF4-FFF2-40B4-BE49-F238E27FC236}">
                  <a16:creationId xmlns:a16="http://schemas.microsoft.com/office/drawing/2014/main" id="{CD3F9EBC-A364-DC4F-8DA4-F82F1A00E535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0035" name="Freeform 19">
              <a:extLst>
                <a:ext uri="{FF2B5EF4-FFF2-40B4-BE49-F238E27FC236}">
                  <a16:creationId xmlns:a16="http://schemas.microsoft.com/office/drawing/2014/main" id="{7627F188-A6B0-AE4E-8155-6D419D3E354A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0036" name="TextBox 127">
              <a:extLst>
                <a:ext uri="{FF2B5EF4-FFF2-40B4-BE49-F238E27FC236}">
                  <a16:creationId xmlns:a16="http://schemas.microsoft.com/office/drawing/2014/main" id="{9065B57E-BA84-E846-8A63-0B27DF7FE7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70037" name="TextBox 128">
              <a:extLst>
                <a:ext uri="{FF2B5EF4-FFF2-40B4-BE49-F238E27FC236}">
                  <a16:creationId xmlns:a16="http://schemas.microsoft.com/office/drawing/2014/main" id="{69B435C5-8155-1340-85B3-9196C0729BF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169990" name="Group 129">
            <a:extLst>
              <a:ext uri="{FF2B5EF4-FFF2-40B4-BE49-F238E27FC236}">
                <a16:creationId xmlns:a16="http://schemas.microsoft.com/office/drawing/2014/main" id="{601E274D-9BB3-BC41-A097-E1AE5220488A}"/>
              </a:ext>
            </a:extLst>
          </p:cNvPr>
          <p:cNvGrpSpPr>
            <a:grpSpLocks/>
          </p:cNvGrpSpPr>
          <p:nvPr/>
        </p:nvGrpSpPr>
        <p:grpSpPr bwMode="auto">
          <a:xfrm>
            <a:off x="8402639" y="1390651"/>
            <a:ext cx="441325" cy="3171825"/>
            <a:chOff x="1615941" y="2115532"/>
            <a:chExt cx="441325" cy="3171783"/>
          </a:xfrm>
        </p:grpSpPr>
        <p:cxnSp>
          <p:nvCxnSpPr>
            <p:cNvPr id="170028" name="Straight Connector 130">
              <a:extLst>
                <a:ext uri="{FF2B5EF4-FFF2-40B4-BE49-F238E27FC236}">
                  <a16:creationId xmlns:a16="http://schemas.microsoft.com/office/drawing/2014/main" id="{AFF65F2A-71C7-AF4C-B046-7E1404AA5AB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70029" name="Freeform 18">
              <a:extLst>
                <a:ext uri="{FF2B5EF4-FFF2-40B4-BE49-F238E27FC236}">
                  <a16:creationId xmlns:a16="http://schemas.microsoft.com/office/drawing/2014/main" id="{7E004989-8951-C248-84FC-1DF6C3D6DFAD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0030" name="Freeform 19">
              <a:extLst>
                <a:ext uri="{FF2B5EF4-FFF2-40B4-BE49-F238E27FC236}">
                  <a16:creationId xmlns:a16="http://schemas.microsoft.com/office/drawing/2014/main" id="{8CFE7DFE-FFC0-0648-A2D6-13307A906464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0031" name="TextBox 133">
              <a:extLst>
                <a:ext uri="{FF2B5EF4-FFF2-40B4-BE49-F238E27FC236}">
                  <a16:creationId xmlns:a16="http://schemas.microsoft.com/office/drawing/2014/main" id="{F6BE31CA-5277-564A-A14E-9A256D0A616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70032" name="TextBox 134">
              <a:extLst>
                <a:ext uri="{FF2B5EF4-FFF2-40B4-BE49-F238E27FC236}">
                  <a16:creationId xmlns:a16="http://schemas.microsoft.com/office/drawing/2014/main" id="{0C59C82F-CA31-9B44-939F-CA3C70180A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169991" name="Group 146">
            <a:extLst>
              <a:ext uri="{FF2B5EF4-FFF2-40B4-BE49-F238E27FC236}">
                <a16:creationId xmlns:a16="http://schemas.microsoft.com/office/drawing/2014/main" id="{43B09AF7-E564-364A-B135-D4F2861A9B73}"/>
              </a:ext>
            </a:extLst>
          </p:cNvPr>
          <p:cNvGrpSpPr>
            <a:grpSpLocks/>
          </p:cNvGrpSpPr>
          <p:nvPr/>
        </p:nvGrpSpPr>
        <p:grpSpPr bwMode="auto">
          <a:xfrm>
            <a:off x="2374901" y="1379538"/>
            <a:ext cx="385763" cy="3179762"/>
            <a:chOff x="1663075" y="2115532"/>
            <a:chExt cx="384627" cy="3179033"/>
          </a:xfrm>
        </p:grpSpPr>
        <p:cxnSp>
          <p:nvCxnSpPr>
            <p:cNvPr id="170025" name="Straight Connector 147">
              <a:extLst>
                <a:ext uri="{FF2B5EF4-FFF2-40B4-BE49-F238E27FC236}">
                  <a16:creationId xmlns:a16="http://schemas.microsoft.com/office/drawing/2014/main" id="{2E6C8EFE-42CE-8F40-AFAB-21638545D8C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597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70026" name="TextBox 150">
              <a:extLst>
                <a:ext uri="{FF2B5EF4-FFF2-40B4-BE49-F238E27FC236}">
                  <a16:creationId xmlns:a16="http://schemas.microsoft.com/office/drawing/2014/main" id="{4BAD6539-0C61-6945-B320-170F70E1752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70027" name="TextBox 151">
              <a:extLst>
                <a:ext uri="{FF2B5EF4-FFF2-40B4-BE49-F238E27FC236}">
                  <a16:creationId xmlns:a16="http://schemas.microsoft.com/office/drawing/2014/main" id="{33C2BBAC-1782-164C-BC58-E533F94919B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7134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169992" name="Group 152">
            <a:extLst>
              <a:ext uri="{FF2B5EF4-FFF2-40B4-BE49-F238E27FC236}">
                <a16:creationId xmlns:a16="http://schemas.microsoft.com/office/drawing/2014/main" id="{6E0AFD2E-1454-C14B-9A6B-7571FDED9CC8}"/>
              </a:ext>
            </a:extLst>
          </p:cNvPr>
          <p:cNvGrpSpPr>
            <a:grpSpLocks/>
          </p:cNvGrpSpPr>
          <p:nvPr/>
        </p:nvGrpSpPr>
        <p:grpSpPr bwMode="auto">
          <a:xfrm>
            <a:off x="3192464" y="1379539"/>
            <a:ext cx="384175" cy="3170237"/>
            <a:chOff x="1663075" y="2115532"/>
            <a:chExt cx="384627" cy="3168853"/>
          </a:xfrm>
        </p:grpSpPr>
        <p:cxnSp>
          <p:nvCxnSpPr>
            <p:cNvPr id="170022" name="Straight Connector 153">
              <a:extLst>
                <a:ext uri="{FF2B5EF4-FFF2-40B4-BE49-F238E27FC236}">
                  <a16:creationId xmlns:a16="http://schemas.microsoft.com/office/drawing/2014/main" id="{8D267938-8C3B-AC48-AEAA-77BD170722F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597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70023" name="TextBox 156">
              <a:extLst>
                <a:ext uri="{FF2B5EF4-FFF2-40B4-BE49-F238E27FC236}">
                  <a16:creationId xmlns:a16="http://schemas.microsoft.com/office/drawing/2014/main" id="{C8CB46E7-5CBF-A14E-85B2-4B9391A61B3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70024" name="TextBox 157">
              <a:extLst>
                <a:ext uri="{FF2B5EF4-FFF2-40B4-BE49-F238E27FC236}">
                  <a16:creationId xmlns:a16="http://schemas.microsoft.com/office/drawing/2014/main" id="{46347966-751C-D549-B895-9447BDC484E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116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169993" name="Group 158">
            <a:extLst>
              <a:ext uri="{FF2B5EF4-FFF2-40B4-BE49-F238E27FC236}">
                <a16:creationId xmlns:a16="http://schemas.microsoft.com/office/drawing/2014/main" id="{1673582B-9761-A74E-82C2-6DF8CF083B46}"/>
              </a:ext>
            </a:extLst>
          </p:cNvPr>
          <p:cNvGrpSpPr>
            <a:grpSpLocks/>
          </p:cNvGrpSpPr>
          <p:nvPr/>
        </p:nvGrpSpPr>
        <p:grpSpPr bwMode="auto">
          <a:xfrm>
            <a:off x="4002089" y="1377951"/>
            <a:ext cx="384175" cy="3171825"/>
            <a:chOff x="1663075" y="2115532"/>
            <a:chExt cx="384627" cy="3171783"/>
          </a:xfrm>
        </p:grpSpPr>
        <p:cxnSp>
          <p:nvCxnSpPr>
            <p:cNvPr id="170019" name="Straight Connector 159">
              <a:extLst>
                <a:ext uri="{FF2B5EF4-FFF2-40B4-BE49-F238E27FC236}">
                  <a16:creationId xmlns:a16="http://schemas.microsoft.com/office/drawing/2014/main" id="{9D63A8DE-C810-7546-8FDA-760352EB427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70020" name="TextBox 162">
              <a:extLst>
                <a:ext uri="{FF2B5EF4-FFF2-40B4-BE49-F238E27FC236}">
                  <a16:creationId xmlns:a16="http://schemas.microsoft.com/office/drawing/2014/main" id="{7AB4D306-85D4-A348-B512-1F9913B5DE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70021" name="TextBox 163">
              <a:extLst>
                <a:ext uri="{FF2B5EF4-FFF2-40B4-BE49-F238E27FC236}">
                  <a16:creationId xmlns:a16="http://schemas.microsoft.com/office/drawing/2014/main" id="{D5D828D3-712A-7F4E-8908-4698D729E2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169994" name="Group 164">
            <a:extLst>
              <a:ext uri="{FF2B5EF4-FFF2-40B4-BE49-F238E27FC236}">
                <a16:creationId xmlns:a16="http://schemas.microsoft.com/office/drawing/2014/main" id="{D99B5022-39E2-1E4B-BEC7-3B9E913C45DD}"/>
              </a:ext>
            </a:extLst>
          </p:cNvPr>
          <p:cNvGrpSpPr>
            <a:grpSpLocks/>
          </p:cNvGrpSpPr>
          <p:nvPr/>
        </p:nvGrpSpPr>
        <p:grpSpPr bwMode="auto">
          <a:xfrm>
            <a:off x="4765676" y="1377951"/>
            <a:ext cx="385763" cy="3171825"/>
            <a:chOff x="1663075" y="2115532"/>
            <a:chExt cx="384627" cy="3171783"/>
          </a:xfrm>
        </p:grpSpPr>
        <p:cxnSp>
          <p:nvCxnSpPr>
            <p:cNvPr id="170016" name="Straight Connector 165">
              <a:extLst>
                <a:ext uri="{FF2B5EF4-FFF2-40B4-BE49-F238E27FC236}">
                  <a16:creationId xmlns:a16="http://schemas.microsoft.com/office/drawing/2014/main" id="{27142A4A-2203-6B4C-BDD3-9A8001BED7A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70017" name="TextBox 168">
              <a:extLst>
                <a:ext uri="{FF2B5EF4-FFF2-40B4-BE49-F238E27FC236}">
                  <a16:creationId xmlns:a16="http://schemas.microsoft.com/office/drawing/2014/main" id="{B51ACA9F-9B21-AF4A-82DF-2E49776DF42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70018" name="TextBox 169">
              <a:extLst>
                <a:ext uri="{FF2B5EF4-FFF2-40B4-BE49-F238E27FC236}">
                  <a16:creationId xmlns:a16="http://schemas.microsoft.com/office/drawing/2014/main" id="{E4FC21C5-6FC4-1D4F-888F-6078CB31B8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169995" name="Group 170">
            <a:extLst>
              <a:ext uri="{FF2B5EF4-FFF2-40B4-BE49-F238E27FC236}">
                <a16:creationId xmlns:a16="http://schemas.microsoft.com/office/drawing/2014/main" id="{67139E31-24BA-C540-A9A9-3B3210B35E91}"/>
              </a:ext>
            </a:extLst>
          </p:cNvPr>
          <p:cNvGrpSpPr>
            <a:grpSpLocks/>
          </p:cNvGrpSpPr>
          <p:nvPr/>
        </p:nvGrpSpPr>
        <p:grpSpPr bwMode="auto">
          <a:xfrm rot="16200000">
            <a:off x="8984457" y="4199732"/>
            <a:ext cx="522287" cy="1168400"/>
            <a:chOff x="1603991" y="4036359"/>
            <a:chExt cx="523220" cy="1168517"/>
          </a:xfrm>
        </p:grpSpPr>
        <p:cxnSp>
          <p:nvCxnSpPr>
            <p:cNvPr id="170014" name="Straight Connector 171">
              <a:extLst>
                <a:ext uri="{FF2B5EF4-FFF2-40B4-BE49-F238E27FC236}">
                  <a16:creationId xmlns:a16="http://schemas.microsoft.com/office/drawing/2014/main" id="{9745C443-E457-A647-AD7C-782916D0D441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1539456" y="4346129"/>
              <a:ext cx="619540" cy="0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70015" name="TextBox 173">
              <a:extLst>
                <a:ext uri="{FF2B5EF4-FFF2-40B4-BE49-F238E27FC236}">
                  <a16:creationId xmlns:a16="http://schemas.microsoft.com/office/drawing/2014/main" id="{584060FC-A33C-D64A-A95B-D68E4F2FA8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5400000">
              <a:off x="1683500" y="476116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169996" name="Group 187">
            <a:extLst>
              <a:ext uri="{FF2B5EF4-FFF2-40B4-BE49-F238E27FC236}">
                <a16:creationId xmlns:a16="http://schemas.microsoft.com/office/drawing/2014/main" id="{FE3D9DB6-E73C-A247-8F63-F7010F4E6DBC}"/>
              </a:ext>
            </a:extLst>
          </p:cNvPr>
          <p:cNvGrpSpPr>
            <a:grpSpLocks/>
          </p:cNvGrpSpPr>
          <p:nvPr/>
        </p:nvGrpSpPr>
        <p:grpSpPr bwMode="auto">
          <a:xfrm>
            <a:off x="6072189" y="5437189"/>
            <a:ext cx="365125" cy="1196975"/>
            <a:chOff x="1683500" y="2699922"/>
            <a:chExt cx="364202" cy="3667131"/>
          </a:xfrm>
        </p:grpSpPr>
        <p:cxnSp>
          <p:nvCxnSpPr>
            <p:cNvPr id="170012" name="Straight Connector 188">
              <a:extLst>
                <a:ext uri="{FF2B5EF4-FFF2-40B4-BE49-F238E27FC236}">
                  <a16:creationId xmlns:a16="http://schemas.microsoft.com/office/drawing/2014/main" id="{0B8D8D4C-828D-3C42-B60A-882DA8BE91F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70013" name="TextBox 190">
              <a:extLst>
                <a:ext uri="{FF2B5EF4-FFF2-40B4-BE49-F238E27FC236}">
                  <a16:creationId xmlns:a16="http://schemas.microsoft.com/office/drawing/2014/main" id="{A928CADF-7F97-7347-9B5F-51E9A3C0BBC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4"/>
              <a:ext cx="364202" cy="16029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169997" name="Group 191">
            <a:extLst>
              <a:ext uri="{FF2B5EF4-FFF2-40B4-BE49-F238E27FC236}">
                <a16:creationId xmlns:a16="http://schemas.microsoft.com/office/drawing/2014/main" id="{68AFF027-419E-7B44-8DBF-2A2A54D3BD8C}"/>
              </a:ext>
            </a:extLst>
          </p:cNvPr>
          <p:cNvGrpSpPr>
            <a:grpSpLocks/>
          </p:cNvGrpSpPr>
          <p:nvPr/>
        </p:nvGrpSpPr>
        <p:grpSpPr bwMode="auto">
          <a:xfrm>
            <a:off x="4900614" y="5437188"/>
            <a:ext cx="364202" cy="1196986"/>
            <a:chOff x="1683500" y="2699922"/>
            <a:chExt cx="364868" cy="3667128"/>
          </a:xfrm>
        </p:grpSpPr>
        <p:cxnSp>
          <p:nvCxnSpPr>
            <p:cNvPr id="170010" name="Straight Connector 192">
              <a:extLst>
                <a:ext uri="{FF2B5EF4-FFF2-40B4-BE49-F238E27FC236}">
                  <a16:creationId xmlns:a16="http://schemas.microsoft.com/office/drawing/2014/main" id="{F17BCCE6-869D-4241-9742-27BD70300B1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70011" name="TextBox 193">
              <a:extLst>
                <a:ext uri="{FF2B5EF4-FFF2-40B4-BE49-F238E27FC236}">
                  <a16:creationId xmlns:a16="http://schemas.microsoft.com/office/drawing/2014/main" id="{8E1823B5-AC8C-B04D-881F-631B2F678E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5"/>
              <a:ext cx="364868" cy="16029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169998" name="Group 194">
            <a:extLst>
              <a:ext uri="{FF2B5EF4-FFF2-40B4-BE49-F238E27FC236}">
                <a16:creationId xmlns:a16="http://schemas.microsoft.com/office/drawing/2014/main" id="{A6CF5F03-757C-F944-8FC6-27B03EFB018C}"/>
              </a:ext>
            </a:extLst>
          </p:cNvPr>
          <p:cNvGrpSpPr>
            <a:grpSpLocks/>
          </p:cNvGrpSpPr>
          <p:nvPr/>
        </p:nvGrpSpPr>
        <p:grpSpPr bwMode="auto">
          <a:xfrm>
            <a:off x="7045326" y="5437189"/>
            <a:ext cx="365125" cy="1196975"/>
            <a:chOff x="1683500" y="2699922"/>
            <a:chExt cx="364202" cy="3667131"/>
          </a:xfrm>
        </p:grpSpPr>
        <p:cxnSp>
          <p:nvCxnSpPr>
            <p:cNvPr id="170008" name="Straight Connector 195">
              <a:extLst>
                <a:ext uri="{FF2B5EF4-FFF2-40B4-BE49-F238E27FC236}">
                  <a16:creationId xmlns:a16="http://schemas.microsoft.com/office/drawing/2014/main" id="{899E78F6-E937-B14C-A9AD-9304EA94B89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70009" name="TextBox 196">
              <a:extLst>
                <a:ext uri="{FF2B5EF4-FFF2-40B4-BE49-F238E27FC236}">
                  <a16:creationId xmlns:a16="http://schemas.microsoft.com/office/drawing/2014/main" id="{065BFCA4-7C58-C84C-A207-07DB07EE1AF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4"/>
              <a:ext cx="364202" cy="16029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169999" name="Group 197">
            <a:extLst>
              <a:ext uri="{FF2B5EF4-FFF2-40B4-BE49-F238E27FC236}">
                <a16:creationId xmlns:a16="http://schemas.microsoft.com/office/drawing/2014/main" id="{55DDFC2B-DD6A-0244-8BC3-D5241227A483}"/>
              </a:ext>
            </a:extLst>
          </p:cNvPr>
          <p:cNvGrpSpPr>
            <a:grpSpLocks/>
          </p:cNvGrpSpPr>
          <p:nvPr/>
        </p:nvGrpSpPr>
        <p:grpSpPr bwMode="auto">
          <a:xfrm>
            <a:off x="3760789" y="5448301"/>
            <a:ext cx="365125" cy="1196975"/>
            <a:chOff x="1683500" y="2699922"/>
            <a:chExt cx="364202" cy="3667131"/>
          </a:xfrm>
        </p:grpSpPr>
        <p:cxnSp>
          <p:nvCxnSpPr>
            <p:cNvPr id="170006" name="Straight Connector 198">
              <a:extLst>
                <a:ext uri="{FF2B5EF4-FFF2-40B4-BE49-F238E27FC236}">
                  <a16:creationId xmlns:a16="http://schemas.microsoft.com/office/drawing/2014/main" id="{803285A4-ADDA-E040-AD5B-66D0CAC4047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70007" name="TextBox 199">
              <a:extLst>
                <a:ext uri="{FF2B5EF4-FFF2-40B4-BE49-F238E27FC236}">
                  <a16:creationId xmlns:a16="http://schemas.microsoft.com/office/drawing/2014/main" id="{02DEC33B-F4B9-C14F-AB47-C33A5002A2F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4"/>
              <a:ext cx="364202" cy="16029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170000" name="Group 200">
            <a:extLst>
              <a:ext uri="{FF2B5EF4-FFF2-40B4-BE49-F238E27FC236}">
                <a16:creationId xmlns:a16="http://schemas.microsoft.com/office/drawing/2014/main" id="{D156313F-EE0E-D74B-8DB7-CF2B12C2A002}"/>
              </a:ext>
            </a:extLst>
          </p:cNvPr>
          <p:cNvGrpSpPr>
            <a:grpSpLocks/>
          </p:cNvGrpSpPr>
          <p:nvPr/>
        </p:nvGrpSpPr>
        <p:grpSpPr bwMode="auto">
          <a:xfrm rot="5400000">
            <a:off x="1680370" y="4210845"/>
            <a:ext cx="523875" cy="1169987"/>
            <a:chOff x="1603992" y="4036359"/>
            <a:chExt cx="523220" cy="1168516"/>
          </a:xfrm>
        </p:grpSpPr>
        <p:cxnSp>
          <p:nvCxnSpPr>
            <p:cNvPr id="170004" name="Straight Connector 201">
              <a:extLst>
                <a:ext uri="{FF2B5EF4-FFF2-40B4-BE49-F238E27FC236}">
                  <a16:creationId xmlns:a16="http://schemas.microsoft.com/office/drawing/2014/main" id="{BD7B4293-6E45-3646-A5FB-1B6C53E941C2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1539456" y="4346129"/>
              <a:ext cx="619540" cy="0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70005" name="TextBox 202">
              <a:extLst>
                <a:ext uri="{FF2B5EF4-FFF2-40B4-BE49-F238E27FC236}">
                  <a16:creationId xmlns:a16="http://schemas.microsoft.com/office/drawing/2014/main" id="{191FD9AD-5D0C-ED47-87DF-0A50BC782C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5400000">
              <a:off x="1683501" y="4761164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sp>
        <p:nvSpPr>
          <p:cNvPr id="170001" name="Rectangle 62">
            <a:extLst>
              <a:ext uri="{FF2B5EF4-FFF2-40B4-BE49-F238E27FC236}">
                <a16:creationId xmlns:a16="http://schemas.microsoft.com/office/drawing/2014/main" id="{587342B7-7722-D244-8E90-D2679C2C9B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09800" y="1377951"/>
            <a:ext cx="2979738" cy="523875"/>
          </a:xfrm>
          <a:prstGeom prst="rect">
            <a:avLst/>
          </a:prstGeom>
          <a:solidFill>
            <a:srgbClr val="FF0000">
              <a:alpha val="20000"/>
            </a:srgbClr>
          </a:solidFill>
          <a:ln w="9525" algn="ctr">
            <a:solidFill>
              <a:srgbClr val="FF0000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solidFill>
                <a:srgbClr val="FF0000"/>
              </a:solidFill>
              <a:latin typeface="Times" pitchFamily="2" charset="0"/>
            </a:endParaRPr>
          </a:p>
        </p:txBody>
      </p:sp>
      <p:sp>
        <p:nvSpPr>
          <p:cNvPr id="170002" name="TextBox 63">
            <a:extLst>
              <a:ext uri="{FF2B5EF4-FFF2-40B4-BE49-F238E27FC236}">
                <a16:creationId xmlns:a16="http://schemas.microsoft.com/office/drawing/2014/main" id="{F88ED9C3-C6C1-B14E-8696-E4D5D191E78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33500" y="1338263"/>
            <a:ext cx="723900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200" b="0">
                <a:solidFill>
                  <a:srgbClr val="FF0000"/>
                </a:solidFill>
                <a:latin typeface="Times" pitchFamily="2" charset="0"/>
              </a:rPr>
              <a:t>0 =</a:t>
            </a:r>
            <a:endParaRPr lang="en-US" altLang="en-US" b="0">
              <a:solidFill>
                <a:srgbClr val="FF0000"/>
              </a:solidFill>
              <a:latin typeface="Times" pitchFamily="2" charset="0"/>
            </a:endParaRPr>
          </a:p>
        </p:txBody>
      </p:sp>
      <p:sp>
        <p:nvSpPr>
          <p:cNvPr id="170003" name="TextBox 64">
            <a:extLst>
              <a:ext uri="{FF2B5EF4-FFF2-40B4-BE49-F238E27FC236}">
                <a16:creationId xmlns:a16="http://schemas.microsoft.com/office/drawing/2014/main" id="{2A05647A-898D-B043-A5F3-D0C67A3661A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7725" y="1985964"/>
            <a:ext cx="1843088" cy="338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FF0000"/>
                </a:solidFill>
                <a:latin typeface="Times" pitchFamily="2" charset="0"/>
              </a:rPr>
              <a:t>(in 2’s complement)</a:t>
            </a:r>
            <a:endParaRPr lang="en-US" altLang="en-US" b="0">
              <a:solidFill>
                <a:srgbClr val="FF0000"/>
              </a:solidFill>
              <a:latin typeface="Times" pitchFamily="2" charset="0"/>
            </a:endParaRPr>
          </a:p>
        </p:txBody>
      </p:sp>
    </p:spTree>
  </p:cSld>
  <p:clrMapOvr>
    <a:masterClrMapping/>
  </p:clrMapOvr>
  <p:transition/>
</p:sld>
</file>

<file path=ppt/slides/slide1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009" name="Freeform 15">
            <a:extLst>
              <a:ext uri="{FF2B5EF4-FFF2-40B4-BE49-F238E27FC236}">
                <a16:creationId xmlns:a16="http://schemas.microsoft.com/office/drawing/2014/main" id="{5F12DADD-2FB2-D349-B6D2-5E1696CBFDA4}"/>
              </a:ext>
            </a:extLst>
          </p:cNvPr>
          <p:cNvSpPr>
            <a:spLocks/>
          </p:cNvSpPr>
          <p:nvPr/>
        </p:nvSpPr>
        <p:spPr bwMode="auto">
          <a:xfrm>
            <a:off x="2138364" y="3933826"/>
            <a:ext cx="6929437" cy="1514475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1010" name="Title 1">
            <a:extLst>
              <a:ext uri="{FF2B5EF4-FFF2-40B4-BE49-F238E27FC236}">
                <a16:creationId xmlns:a16="http://schemas.microsoft.com/office/drawing/2014/main" id="{A0F51F8D-0966-F646-BF22-EDF6DF2A1023}"/>
              </a:ext>
            </a:extLst>
          </p:cNvPr>
          <p:cNvSpPr txBox="1">
            <a:spLocks/>
          </p:cNvSpPr>
          <p:nvPr/>
        </p:nvSpPr>
        <p:spPr bwMode="auto">
          <a:xfrm>
            <a:off x="850900" y="88900"/>
            <a:ext cx="9144000" cy="1231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Circuit #2 for negating a number stored in 2’s complement representation</a:t>
            </a:r>
            <a:endParaRPr lang="en-US" altLang="en-US" sz="3600"/>
          </a:p>
        </p:txBody>
      </p:sp>
      <p:grpSp>
        <p:nvGrpSpPr>
          <p:cNvPr id="171011" name="Group 111">
            <a:extLst>
              <a:ext uri="{FF2B5EF4-FFF2-40B4-BE49-F238E27FC236}">
                <a16:creationId xmlns:a16="http://schemas.microsoft.com/office/drawing/2014/main" id="{7A1F0927-775D-4A40-BCB4-4C611EAD6EB8}"/>
              </a:ext>
            </a:extLst>
          </p:cNvPr>
          <p:cNvGrpSpPr>
            <a:grpSpLocks/>
          </p:cNvGrpSpPr>
          <p:nvPr/>
        </p:nvGrpSpPr>
        <p:grpSpPr bwMode="auto">
          <a:xfrm>
            <a:off x="6011864" y="1392238"/>
            <a:ext cx="441325" cy="3179762"/>
            <a:chOff x="1615941" y="2115532"/>
            <a:chExt cx="441325" cy="3179033"/>
          </a:xfrm>
        </p:grpSpPr>
        <p:cxnSp>
          <p:nvCxnSpPr>
            <p:cNvPr id="171067" name="Straight Connector 112">
              <a:extLst>
                <a:ext uri="{FF2B5EF4-FFF2-40B4-BE49-F238E27FC236}">
                  <a16:creationId xmlns:a16="http://schemas.microsoft.com/office/drawing/2014/main" id="{302162DA-CF9D-A043-8AA5-0E5EE7810DC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597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71068" name="Freeform 18">
              <a:extLst>
                <a:ext uri="{FF2B5EF4-FFF2-40B4-BE49-F238E27FC236}">
                  <a16:creationId xmlns:a16="http://schemas.microsoft.com/office/drawing/2014/main" id="{58CAC92D-EC7A-514D-A956-D9E93D4BF454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1069" name="Freeform 19">
              <a:extLst>
                <a:ext uri="{FF2B5EF4-FFF2-40B4-BE49-F238E27FC236}">
                  <a16:creationId xmlns:a16="http://schemas.microsoft.com/office/drawing/2014/main" id="{C1753945-82DE-7C4C-8C87-957CA1320A5A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1070" name="TextBox 115">
              <a:extLst>
                <a:ext uri="{FF2B5EF4-FFF2-40B4-BE49-F238E27FC236}">
                  <a16:creationId xmlns:a16="http://schemas.microsoft.com/office/drawing/2014/main" id="{FA66756C-6178-1544-9591-6B45AAFFF0C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71071" name="TextBox 116">
              <a:extLst>
                <a:ext uri="{FF2B5EF4-FFF2-40B4-BE49-F238E27FC236}">
                  <a16:creationId xmlns:a16="http://schemas.microsoft.com/office/drawing/2014/main" id="{E28C6939-CB37-6C41-8610-39F38C06FA7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7134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171012" name="Group 117">
            <a:extLst>
              <a:ext uri="{FF2B5EF4-FFF2-40B4-BE49-F238E27FC236}">
                <a16:creationId xmlns:a16="http://schemas.microsoft.com/office/drawing/2014/main" id="{17FCAA6F-9360-A949-AF1D-7D68704DDD96}"/>
              </a:ext>
            </a:extLst>
          </p:cNvPr>
          <p:cNvGrpSpPr>
            <a:grpSpLocks/>
          </p:cNvGrpSpPr>
          <p:nvPr/>
        </p:nvGrpSpPr>
        <p:grpSpPr bwMode="auto">
          <a:xfrm>
            <a:off x="6827839" y="1392239"/>
            <a:ext cx="441325" cy="3170237"/>
            <a:chOff x="1615941" y="2115532"/>
            <a:chExt cx="441325" cy="3168853"/>
          </a:xfrm>
        </p:grpSpPr>
        <p:cxnSp>
          <p:nvCxnSpPr>
            <p:cNvPr id="171062" name="Straight Connector 118">
              <a:extLst>
                <a:ext uri="{FF2B5EF4-FFF2-40B4-BE49-F238E27FC236}">
                  <a16:creationId xmlns:a16="http://schemas.microsoft.com/office/drawing/2014/main" id="{ECC0F2F8-AA36-1E49-B7E2-2DC6338AA05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597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71063" name="Freeform 18">
              <a:extLst>
                <a:ext uri="{FF2B5EF4-FFF2-40B4-BE49-F238E27FC236}">
                  <a16:creationId xmlns:a16="http://schemas.microsoft.com/office/drawing/2014/main" id="{3BC27D38-2CB6-1E4D-8A04-06B9CA782846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1064" name="Freeform 19">
              <a:extLst>
                <a:ext uri="{FF2B5EF4-FFF2-40B4-BE49-F238E27FC236}">
                  <a16:creationId xmlns:a16="http://schemas.microsoft.com/office/drawing/2014/main" id="{57FC210E-2282-8141-B13A-96D0D95F5D15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1065" name="TextBox 121">
              <a:extLst>
                <a:ext uri="{FF2B5EF4-FFF2-40B4-BE49-F238E27FC236}">
                  <a16:creationId xmlns:a16="http://schemas.microsoft.com/office/drawing/2014/main" id="{48AB22F0-1006-5749-91CC-2DE93071D76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71066" name="TextBox 122">
              <a:extLst>
                <a:ext uri="{FF2B5EF4-FFF2-40B4-BE49-F238E27FC236}">
                  <a16:creationId xmlns:a16="http://schemas.microsoft.com/office/drawing/2014/main" id="{227632EA-8101-8340-8674-37CE5C0F188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116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171013" name="Group 123">
            <a:extLst>
              <a:ext uri="{FF2B5EF4-FFF2-40B4-BE49-F238E27FC236}">
                <a16:creationId xmlns:a16="http://schemas.microsoft.com/office/drawing/2014/main" id="{E662F85A-B4ED-3949-A40D-213E690C00FC}"/>
              </a:ext>
            </a:extLst>
          </p:cNvPr>
          <p:cNvGrpSpPr>
            <a:grpSpLocks/>
          </p:cNvGrpSpPr>
          <p:nvPr/>
        </p:nvGrpSpPr>
        <p:grpSpPr bwMode="auto">
          <a:xfrm>
            <a:off x="7637464" y="1390651"/>
            <a:ext cx="441325" cy="3171825"/>
            <a:chOff x="1615941" y="2115532"/>
            <a:chExt cx="441325" cy="3171783"/>
          </a:xfrm>
        </p:grpSpPr>
        <p:cxnSp>
          <p:nvCxnSpPr>
            <p:cNvPr id="171057" name="Straight Connector 124">
              <a:extLst>
                <a:ext uri="{FF2B5EF4-FFF2-40B4-BE49-F238E27FC236}">
                  <a16:creationId xmlns:a16="http://schemas.microsoft.com/office/drawing/2014/main" id="{338C55BD-4C07-CD4A-A610-00F0703622A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71058" name="Freeform 18">
              <a:extLst>
                <a:ext uri="{FF2B5EF4-FFF2-40B4-BE49-F238E27FC236}">
                  <a16:creationId xmlns:a16="http://schemas.microsoft.com/office/drawing/2014/main" id="{2FF8C3D7-A97A-E342-83A6-A974AC6F05A2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1059" name="Freeform 19">
              <a:extLst>
                <a:ext uri="{FF2B5EF4-FFF2-40B4-BE49-F238E27FC236}">
                  <a16:creationId xmlns:a16="http://schemas.microsoft.com/office/drawing/2014/main" id="{504DD103-3AF6-7B49-89B6-24FC01A274AF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1060" name="TextBox 127">
              <a:extLst>
                <a:ext uri="{FF2B5EF4-FFF2-40B4-BE49-F238E27FC236}">
                  <a16:creationId xmlns:a16="http://schemas.microsoft.com/office/drawing/2014/main" id="{EC3B00E1-104D-0847-AD61-A6C205723AB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71061" name="TextBox 128">
              <a:extLst>
                <a:ext uri="{FF2B5EF4-FFF2-40B4-BE49-F238E27FC236}">
                  <a16:creationId xmlns:a16="http://schemas.microsoft.com/office/drawing/2014/main" id="{3BF2BBA6-E101-B24D-A81B-EFF47A5F1D5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171014" name="Group 129">
            <a:extLst>
              <a:ext uri="{FF2B5EF4-FFF2-40B4-BE49-F238E27FC236}">
                <a16:creationId xmlns:a16="http://schemas.microsoft.com/office/drawing/2014/main" id="{A6BD6CBB-FA3D-1E4B-861D-C4F6216D14DE}"/>
              </a:ext>
            </a:extLst>
          </p:cNvPr>
          <p:cNvGrpSpPr>
            <a:grpSpLocks/>
          </p:cNvGrpSpPr>
          <p:nvPr/>
        </p:nvGrpSpPr>
        <p:grpSpPr bwMode="auto">
          <a:xfrm>
            <a:off x="8402639" y="1390651"/>
            <a:ext cx="441325" cy="3171825"/>
            <a:chOff x="1615941" y="2115532"/>
            <a:chExt cx="441325" cy="3171783"/>
          </a:xfrm>
        </p:grpSpPr>
        <p:cxnSp>
          <p:nvCxnSpPr>
            <p:cNvPr id="171052" name="Straight Connector 130">
              <a:extLst>
                <a:ext uri="{FF2B5EF4-FFF2-40B4-BE49-F238E27FC236}">
                  <a16:creationId xmlns:a16="http://schemas.microsoft.com/office/drawing/2014/main" id="{AE29861B-145E-6D45-8D2F-5D7DE456350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71053" name="Freeform 18">
              <a:extLst>
                <a:ext uri="{FF2B5EF4-FFF2-40B4-BE49-F238E27FC236}">
                  <a16:creationId xmlns:a16="http://schemas.microsoft.com/office/drawing/2014/main" id="{50210B6F-BCEC-1244-A14A-8070AE34EC54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1054" name="Freeform 19">
              <a:extLst>
                <a:ext uri="{FF2B5EF4-FFF2-40B4-BE49-F238E27FC236}">
                  <a16:creationId xmlns:a16="http://schemas.microsoft.com/office/drawing/2014/main" id="{F61627EF-1693-ED40-91B9-D4BFC67B5540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1055" name="TextBox 133">
              <a:extLst>
                <a:ext uri="{FF2B5EF4-FFF2-40B4-BE49-F238E27FC236}">
                  <a16:creationId xmlns:a16="http://schemas.microsoft.com/office/drawing/2014/main" id="{C5F8C932-DD5D-1B49-9F40-752DC1C6F9F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71056" name="TextBox 134">
              <a:extLst>
                <a:ext uri="{FF2B5EF4-FFF2-40B4-BE49-F238E27FC236}">
                  <a16:creationId xmlns:a16="http://schemas.microsoft.com/office/drawing/2014/main" id="{C1304716-7E79-6744-B843-A5825A869CD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171015" name="Group 146">
            <a:extLst>
              <a:ext uri="{FF2B5EF4-FFF2-40B4-BE49-F238E27FC236}">
                <a16:creationId xmlns:a16="http://schemas.microsoft.com/office/drawing/2014/main" id="{3187F835-24E3-C146-B1E9-86AA6D6247F8}"/>
              </a:ext>
            </a:extLst>
          </p:cNvPr>
          <p:cNvGrpSpPr>
            <a:grpSpLocks/>
          </p:cNvGrpSpPr>
          <p:nvPr/>
        </p:nvGrpSpPr>
        <p:grpSpPr bwMode="auto">
          <a:xfrm>
            <a:off x="2374901" y="1379538"/>
            <a:ext cx="385763" cy="3179762"/>
            <a:chOff x="1663075" y="2115532"/>
            <a:chExt cx="384627" cy="3179033"/>
          </a:xfrm>
        </p:grpSpPr>
        <p:cxnSp>
          <p:nvCxnSpPr>
            <p:cNvPr id="171049" name="Straight Connector 147">
              <a:extLst>
                <a:ext uri="{FF2B5EF4-FFF2-40B4-BE49-F238E27FC236}">
                  <a16:creationId xmlns:a16="http://schemas.microsoft.com/office/drawing/2014/main" id="{2F5DD92F-2625-7E47-BAB5-ED7ECA492BF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597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71050" name="TextBox 150">
              <a:extLst>
                <a:ext uri="{FF2B5EF4-FFF2-40B4-BE49-F238E27FC236}">
                  <a16:creationId xmlns:a16="http://schemas.microsoft.com/office/drawing/2014/main" id="{4F1A8392-194B-9542-8126-FC434E4ECE8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71051" name="TextBox 151">
              <a:extLst>
                <a:ext uri="{FF2B5EF4-FFF2-40B4-BE49-F238E27FC236}">
                  <a16:creationId xmlns:a16="http://schemas.microsoft.com/office/drawing/2014/main" id="{BFFB6EC9-F1C7-624E-9FB9-4786AFA1DB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7134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171016" name="Group 152">
            <a:extLst>
              <a:ext uri="{FF2B5EF4-FFF2-40B4-BE49-F238E27FC236}">
                <a16:creationId xmlns:a16="http://schemas.microsoft.com/office/drawing/2014/main" id="{8D0B0ACC-6C4A-B141-9CEF-2B528CEACBFB}"/>
              </a:ext>
            </a:extLst>
          </p:cNvPr>
          <p:cNvGrpSpPr>
            <a:grpSpLocks/>
          </p:cNvGrpSpPr>
          <p:nvPr/>
        </p:nvGrpSpPr>
        <p:grpSpPr bwMode="auto">
          <a:xfrm>
            <a:off x="3192464" y="1379539"/>
            <a:ext cx="384175" cy="3170237"/>
            <a:chOff x="1663075" y="2115532"/>
            <a:chExt cx="384627" cy="3168853"/>
          </a:xfrm>
        </p:grpSpPr>
        <p:cxnSp>
          <p:nvCxnSpPr>
            <p:cNvPr id="171046" name="Straight Connector 153">
              <a:extLst>
                <a:ext uri="{FF2B5EF4-FFF2-40B4-BE49-F238E27FC236}">
                  <a16:creationId xmlns:a16="http://schemas.microsoft.com/office/drawing/2014/main" id="{86651947-459D-7D49-8721-5C104D7C598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597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71047" name="TextBox 156">
              <a:extLst>
                <a:ext uri="{FF2B5EF4-FFF2-40B4-BE49-F238E27FC236}">
                  <a16:creationId xmlns:a16="http://schemas.microsoft.com/office/drawing/2014/main" id="{1A95F80C-E66F-0A4E-8CBB-A583B98B3CF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71048" name="TextBox 157">
              <a:extLst>
                <a:ext uri="{FF2B5EF4-FFF2-40B4-BE49-F238E27FC236}">
                  <a16:creationId xmlns:a16="http://schemas.microsoft.com/office/drawing/2014/main" id="{D4BBB601-AE04-634D-8D06-1696598305E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116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171017" name="Group 158">
            <a:extLst>
              <a:ext uri="{FF2B5EF4-FFF2-40B4-BE49-F238E27FC236}">
                <a16:creationId xmlns:a16="http://schemas.microsoft.com/office/drawing/2014/main" id="{C2B2EDF4-09B0-D643-B207-0E5114B2B3CD}"/>
              </a:ext>
            </a:extLst>
          </p:cNvPr>
          <p:cNvGrpSpPr>
            <a:grpSpLocks/>
          </p:cNvGrpSpPr>
          <p:nvPr/>
        </p:nvGrpSpPr>
        <p:grpSpPr bwMode="auto">
          <a:xfrm>
            <a:off x="4002089" y="1377951"/>
            <a:ext cx="384175" cy="3171825"/>
            <a:chOff x="1663075" y="2115532"/>
            <a:chExt cx="384627" cy="3171783"/>
          </a:xfrm>
        </p:grpSpPr>
        <p:cxnSp>
          <p:nvCxnSpPr>
            <p:cNvPr id="171043" name="Straight Connector 159">
              <a:extLst>
                <a:ext uri="{FF2B5EF4-FFF2-40B4-BE49-F238E27FC236}">
                  <a16:creationId xmlns:a16="http://schemas.microsoft.com/office/drawing/2014/main" id="{572136BE-E75C-3841-BB88-AB4B5915DC5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71044" name="TextBox 162">
              <a:extLst>
                <a:ext uri="{FF2B5EF4-FFF2-40B4-BE49-F238E27FC236}">
                  <a16:creationId xmlns:a16="http://schemas.microsoft.com/office/drawing/2014/main" id="{F0185F2A-5CE9-FE46-BE55-31E8DD1DDD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71045" name="TextBox 163">
              <a:extLst>
                <a:ext uri="{FF2B5EF4-FFF2-40B4-BE49-F238E27FC236}">
                  <a16:creationId xmlns:a16="http://schemas.microsoft.com/office/drawing/2014/main" id="{19EFD61A-8408-1F4C-B87A-69C255ED15F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171018" name="Group 164">
            <a:extLst>
              <a:ext uri="{FF2B5EF4-FFF2-40B4-BE49-F238E27FC236}">
                <a16:creationId xmlns:a16="http://schemas.microsoft.com/office/drawing/2014/main" id="{E0AE057A-2595-3148-B633-637E71D78010}"/>
              </a:ext>
            </a:extLst>
          </p:cNvPr>
          <p:cNvGrpSpPr>
            <a:grpSpLocks/>
          </p:cNvGrpSpPr>
          <p:nvPr/>
        </p:nvGrpSpPr>
        <p:grpSpPr bwMode="auto">
          <a:xfrm>
            <a:off x="4765676" y="1377951"/>
            <a:ext cx="385763" cy="3171825"/>
            <a:chOff x="1663075" y="2115532"/>
            <a:chExt cx="384627" cy="3171783"/>
          </a:xfrm>
        </p:grpSpPr>
        <p:cxnSp>
          <p:nvCxnSpPr>
            <p:cNvPr id="171040" name="Straight Connector 165">
              <a:extLst>
                <a:ext uri="{FF2B5EF4-FFF2-40B4-BE49-F238E27FC236}">
                  <a16:creationId xmlns:a16="http://schemas.microsoft.com/office/drawing/2014/main" id="{30F6196A-01AC-0A4B-9859-BCA6BE851CD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71041" name="TextBox 168">
              <a:extLst>
                <a:ext uri="{FF2B5EF4-FFF2-40B4-BE49-F238E27FC236}">
                  <a16:creationId xmlns:a16="http://schemas.microsoft.com/office/drawing/2014/main" id="{45E1FA77-11DE-074A-B2D0-0BF241CF08B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71042" name="TextBox 169">
              <a:extLst>
                <a:ext uri="{FF2B5EF4-FFF2-40B4-BE49-F238E27FC236}">
                  <a16:creationId xmlns:a16="http://schemas.microsoft.com/office/drawing/2014/main" id="{41751D44-BA57-9842-9A9E-778ED798DA6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171019" name="Group 170">
            <a:extLst>
              <a:ext uri="{FF2B5EF4-FFF2-40B4-BE49-F238E27FC236}">
                <a16:creationId xmlns:a16="http://schemas.microsoft.com/office/drawing/2014/main" id="{EB01D4C0-EE0E-CD42-BA77-23FBD811D35E}"/>
              </a:ext>
            </a:extLst>
          </p:cNvPr>
          <p:cNvGrpSpPr>
            <a:grpSpLocks/>
          </p:cNvGrpSpPr>
          <p:nvPr/>
        </p:nvGrpSpPr>
        <p:grpSpPr bwMode="auto">
          <a:xfrm rot="16200000">
            <a:off x="8984457" y="4199732"/>
            <a:ext cx="522287" cy="1168400"/>
            <a:chOff x="1603991" y="4036359"/>
            <a:chExt cx="523220" cy="1168517"/>
          </a:xfrm>
        </p:grpSpPr>
        <p:cxnSp>
          <p:nvCxnSpPr>
            <p:cNvPr id="171038" name="Straight Connector 171">
              <a:extLst>
                <a:ext uri="{FF2B5EF4-FFF2-40B4-BE49-F238E27FC236}">
                  <a16:creationId xmlns:a16="http://schemas.microsoft.com/office/drawing/2014/main" id="{F8699ACB-4679-3B42-8B6F-BD1330277423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1539456" y="4346129"/>
              <a:ext cx="619540" cy="0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71039" name="TextBox 173">
              <a:extLst>
                <a:ext uri="{FF2B5EF4-FFF2-40B4-BE49-F238E27FC236}">
                  <a16:creationId xmlns:a16="http://schemas.microsoft.com/office/drawing/2014/main" id="{08A00EB7-A51B-2E44-A2D0-35B3420F125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5400000">
              <a:off x="1683500" y="476116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171020" name="Group 187">
            <a:extLst>
              <a:ext uri="{FF2B5EF4-FFF2-40B4-BE49-F238E27FC236}">
                <a16:creationId xmlns:a16="http://schemas.microsoft.com/office/drawing/2014/main" id="{59E7ECB6-DA19-8641-A5A8-B24E39159A98}"/>
              </a:ext>
            </a:extLst>
          </p:cNvPr>
          <p:cNvGrpSpPr>
            <a:grpSpLocks/>
          </p:cNvGrpSpPr>
          <p:nvPr/>
        </p:nvGrpSpPr>
        <p:grpSpPr bwMode="auto">
          <a:xfrm>
            <a:off x="6072189" y="5437189"/>
            <a:ext cx="365125" cy="1196975"/>
            <a:chOff x="1683500" y="2699922"/>
            <a:chExt cx="364202" cy="3667131"/>
          </a:xfrm>
        </p:grpSpPr>
        <p:cxnSp>
          <p:nvCxnSpPr>
            <p:cNvPr id="171036" name="Straight Connector 188">
              <a:extLst>
                <a:ext uri="{FF2B5EF4-FFF2-40B4-BE49-F238E27FC236}">
                  <a16:creationId xmlns:a16="http://schemas.microsoft.com/office/drawing/2014/main" id="{744BAD6A-38A3-7F4C-955E-4FB4D6BC187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71037" name="TextBox 190">
              <a:extLst>
                <a:ext uri="{FF2B5EF4-FFF2-40B4-BE49-F238E27FC236}">
                  <a16:creationId xmlns:a16="http://schemas.microsoft.com/office/drawing/2014/main" id="{121B406C-0B59-764C-A4E8-526C79762C6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4"/>
              <a:ext cx="364202" cy="16029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171021" name="Group 191">
            <a:extLst>
              <a:ext uri="{FF2B5EF4-FFF2-40B4-BE49-F238E27FC236}">
                <a16:creationId xmlns:a16="http://schemas.microsoft.com/office/drawing/2014/main" id="{5752B0C1-4DE2-1C44-93FC-A0EF045B1CCF}"/>
              </a:ext>
            </a:extLst>
          </p:cNvPr>
          <p:cNvGrpSpPr>
            <a:grpSpLocks/>
          </p:cNvGrpSpPr>
          <p:nvPr/>
        </p:nvGrpSpPr>
        <p:grpSpPr bwMode="auto">
          <a:xfrm>
            <a:off x="4900614" y="5437188"/>
            <a:ext cx="364202" cy="1196986"/>
            <a:chOff x="1683500" y="2699922"/>
            <a:chExt cx="364868" cy="3667128"/>
          </a:xfrm>
        </p:grpSpPr>
        <p:cxnSp>
          <p:nvCxnSpPr>
            <p:cNvPr id="171034" name="Straight Connector 192">
              <a:extLst>
                <a:ext uri="{FF2B5EF4-FFF2-40B4-BE49-F238E27FC236}">
                  <a16:creationId xmlns:a16="http://schemas.microsoft.com/office/drawing/2014/main" id="{9EA82976-B2C2-8E47-9682-9B3A853BE8E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71035" name="TextBox 193">
              <a:extLst>
                <a:ext uri="{FF2B5EF4-FFF2-40B4-BE49-F238E27FC236}">
                  <a16:creationId xmlns:a16="http://schemas.microsoft.com/office/drawing/2014/main" id="{BD469BE0-3B4D-A442-A2B0-D989FDA319F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5"/>
              <a:ext cx="364868" cy="16029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171022" name="Group 194">
            <a:extLst>
              <a:ext uri="{FF2B5EF4-FFF2-40B4-BE49-F238E27FC236}">
                <a16:creationId xmlns:a16="http://schemas.microsoft.com/office/drawing/2014/main" id="{2F035929-6DB4-F84F-BCA4-6712DDCC5D16}"/>
              </a:ext>
            </a:extLst>
          </p:cNvPr>
          <p:cNvGrpSpPr>
            <a:grpSpLocks/>
          </p:cNvGrpSpPr>
          <p:nvPr/>
        </p:nvGrpSpPr>
        <p:grpSpPr bwMode="auto">
          <a:xfrm>
            <a:off x="7045326" y="5437189"/>
            <a:ext cx="365125" cy="1196975"/>
            <a:chOff x="1683500" y="2699922"/>
            <a:chExt cx="364202" cy="3667131"/>
          </a:xfrm>
        </p:grpSpPr>
        <p:cxnSp>
          <p:nvCxnSpPr>
            <p:cNvPr id="171032" name="Straight Connector 195">
              <a:extLst>
                <a:ext uri="{FF2B5EF4-FFF2-40B4-BE49-F238E27FC236}">
                  <a16:creationId xmlns:a16="http://schemas.microsoft.com/office/drawing/2014/main" id="{6CB62A88-2A9B-D645-B302-9AFFCAB4EE0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71033" name="TextBox 196">
              <a:extLst>
                <a:ext uri="{FF2B5EF4-FFF2-40B4-BE49-F238E27FC236}">
                  <a16:creationId xmlns:a16="http://schemas.microsoft.com/office/drawing/2014/main" id="{1C7D86B1-C9CC-AE42-9BA3-A66EDB366C0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4"/>
              <a:ext cx="364202" cy="16029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171023" name="Group 197">
            <a:extLst>
              <a:ext uri="{FF2B5EF4-FFF2-40B4-BE49-F238E27FC236}">
                <a16:creationId xmlns:a16="http://schemas.microsoft.com/office/drawing/2014/main" id="{90D0486F-6CC5-744B-93F1-C05FAA1970CB}"/>
              </a:ext>
            </a:extLst>
          </p:cNvPr>
          <p:cNvGrpSpPr>
            <a:grpSpLocks/>
          </p:cNvGrpSpPr>
          <p:nvPr/>
        </p:nvGrpSpPr>
        <p:grpSpPr bwMode="auto">
          <a:xfrm>
            <a:off x="3760789" y="5448301"/>
            <a:ext cx="365125" cy="1196975"/>
            <a:chOff x="1683500" y="2699922"/>
            <a:chExt cx="364202" cy="3667131"/>
          </a:xfrm>
        </p:grpSpPr>
        <p:cxnSp>
          <p:nvCxnSpPr>
            <p:cNvPr id="171030" name="Straight Connector 198">
              <a:extLst>
                <a:ext uri="{FF2B5EF4-FFF2-40B4-BE49-F238E27FC236}">
                  <a16:creationId xmlns:a16="http://schemas.microsoft.com/office/drawing/2014/main" id="{CFE6CEAD-5FBF-AC49-9D25-C4F4B50BDAB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71031" name="TextBox 199">
              <a:extLst>
                <a:ext uri="{FF2B5EF4-FFF2-40B4-BE49-F238E27FC236}">
                  <a16:creationId xmlns:a16="http://schemas.microsoft.com/office/drawing/2014/main" id="{E80ABCDB-BFCA-CA4C-B7BF-4110E7F7BA4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4"/>
              <a:ext cx="364202" cy="16029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171024" name="Group 200">
            <a:extLst>
              <a:ext uri="{FF2B5EF4-FFF2-40B4-BE49-F238E27FC236}">
                <a16:creationId xmlns:a16="http://schemas.microsoft.com/office/drawing/2014/main" id="{3D8DE0E9-30E9-6940-8A44-B59249EBAD47}"/>
              </a:ext>
            </a:extLst>
          </p:cNvPr>
          <p:cNvGrpSpPr>
            <a:grpSpLocks/>
          </p:cNvGrpSpPr>
          <p:nvPr/>
        </p:nvGrpSpPr>
        <p:grpSpPr bwMode="auto">
          <a:xfrm rot="5400000">
            <a:off x="1680370" y="4210845"/>
            <a:ext cx="523875" cy="1169987"/>
            <a:chOff x="1603992" y="4036359"/>
            <a:chExt cx="523220" cy="1168516"/>
          </a:xfrm>
        </p:grpSpPr>
        <p:cxnSp>
          <p:nvCxnSpPr>
            <p:cNvPr id="171028" name="Straight Connector 201">
              <a:extLst>
                <a:ext uri="{FF2B5EF4-FFF2-40B4-BE49-F238E27FC236}">
                  <a16:creationId xmlns:a16="http://schemas.microsoft.com/office/drawing/2014/main" id="{815B215A-07AB-2B4D-9E2F-2B607EC172FF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1539456" y="4346129"/>
              <a:ext cx="619540" cy="0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71029" name="TextBox 202">
              <a:extLst>
                <a:ext uri="{FF2B5EF4-FFF2-40B4-BE49-F238E27FC236}">
                  <a16:creationId xmlns:a16="http://schemas.microsoft.com/office/drawing/2014/main" id="{19CF6ECA-0E89-474E-B2E3-238E3E41D7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5400000">
              <a:off x="1683501" y="4761164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sp>
        <p:nvSpPr>
          <p:cNvPr id="171025" name="Rectangle 62">
            <a:extLst>
              <a:ext uri="{FF2B5EF4-FFF2-40B4-BE49-F238E27FC236}">
                <a16:creationId xmlns:a16="http://schemas.microsoft.com/office/drawing/2014/main" id="{AAB4AB50-CD2C-DA4D-B554-D9BD0F6D08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1864" y="1377951"/>
            <a:ext cx="2979737" cy="523875"/>
          </a:xfrm>
          <a:prstGeom prst="rect">
            <a:avLst/>
          </a:prstGeom>
          <a:solidFill>
            <a:srgbClr val="FF0000">
              <a:alpha val="20000"/>
            </a:srgbClr>
          </a:solidFill>
          <a:ln w="9525" algn="ctr">
            <a:solidFill>
              <a:srgbClr val="FF0000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solidFill>
                <a:srgbClr val="FF0000"/>
              </a:solidFill>
              <a:latin typeface="Times" pitchFamily="2" charset="0"/>
            </a:endParaRPr>
          </a:p>
        </p:txBody>
      </p:sp>
      <p:sp>
        <p:nvSpPr>
          <p:cNvPr id="171026" name="TextBox 63">
            <a:extLst>
              <a:ext uri="{FF2B5EF4-FFF2-40B4-BE49-F238E27FC236}">
                <a16:creationId xmlns:a16="http://schemas.microsoft.com/office/drawing/2014/main" id="{D56554E6-B731-914F-9FF7-89C16AED3C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72564" y="1338263"/>
            <a:ext cx="954087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200" b="0">
                <a:solidFill>
                  <a:srgbClr val="FF0000"/>
                </a:solidFill>
                <a:latin typeface="Times" pitchFamily="2" charset="0"/>
              </a:rPr>
              <a:t>= +5</a:t>
            </a:r>
            <a:endParaRPr lang="en-US" altLang="en-US" b="0">
              <a:solidFill>
                <a:srgbClr val="FF0000"/>
              </a:solidFill>
              <a:latin typeface="Times" pitchFamily="2" charset="0"/>
            </a:endParaRPr>
          </a:p>
        </p:txBody>
      </p:sp>
      <p:sp>
        <p:nvSpPr>
          <p:cNvPr id="171027" name="TextBox 64">
            <a:extLst>
              <a:ext uri="{FF2B5EF4-FFF2-40B4-BE49-F238E27FC236}">
                <a16:creationId xmlns:a16="http://schemas.microsoft.com/office/drawing/2014/main" id="{9BE40C1D-A223-2148-95D2-C5D794FBB47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02626" y="1100139"/>
            <a:ext cx="1844675" cy="338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FF0000"/>
                </a:solidFill>
                <a:latin typeface="Times" pitchFamily="2" charset="0"/>
              </a:rPr>
              <a:t>(in 2’s complement)</a:t>
            </a:r>
            <a:endParaRPr lang="en-US" altLang="en-US" b="0">
              <a:solidFill>
                <a:srgbClr val="FF0000"/>
              </a:solidFill>
              <a:latin typeface="Times" pitchFamily="2" charset="0"/>
            </a:endParaRPr>
          </a:p>
        </p:txBody>
      </p:sp>
    </p:spTree>
  </p:cSld>
  <p:clrMapOvr>
    <a:masterClrMapping/>
  </p:clrMapOvr>
  <p:transition/>
</p:sld>
</file>

<file path=ppt/slides/slide1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2033" name="Freeform 15">
            <a:extLst>
              <a:ext uri="{FF2B5EF4-FFF2-40B4-BE49-F238E27FC236}">
                <a16:creationId xmlns:a16="http://schemas.microsoft.com/office/drawing/2014/main" id="{6310112B-DDAC-214B-9E13-23830C28BD2F}"/>
              </a:ext>
            </a:extLst>
          </p:cNvPr>
          <p:cNvSpPr>
            <a:spLocks/>
          </p:cNvSpPr>
          <p:nvPr/>
        </p:nvSpPr>
        <p:spPr bwMode="auto">
          <a:xfrm>
            <a:off x="2138364" y="3933826"/>
            <a:ext cx="6929437" cy="1514475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2034" name="Title 1">
            <a:extLst>
              <a:ext uri="{FF2B5EF4-FFF2-40B4-BE49-F238E27FC236}">
                <a16:creationId xmlns:a16="http://schemas.microsoft.com/office/drawing/2014/main" id="{55AE26F7-2160-0F42-AAC2-B2D2877748FE}"/>
              </a:ext>
            </a:extLst>
          </p:cNvPr>
          <p:cNvSpPr txBox="1">
            <a:spLocks/>
          </p:cNvSpPr>
          <p:nvPr/>
        </p:nvSpPr>
        <p:spPr bwMode="auto">
          <a:xfrm>
            <a:off x="850900" y="88900"/>
            <a:ext cx="9144000" cy="1231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Circuit #2 for negating a number stored in 2’s complement representation</a:t>
            </a:r>
            <a:endParaRPr lang="en-US" altLang="en-US" sz="3600"/>
          </a:p>
        </p:txBody>
      </p:sp>
      <p:grpSp>
        <p:nvGrpSpPr>
          <p:cNvPr id="172035" name="Group 111">
            <a:extLst>
              <a:ext uri="{FF2B5EF4-FFF2-40B4-BE49-F238E27FC236}">
                <a16:creationId xmlns:a16="http://schemas.microsoft.com/office/drawing/2014/main" id="{0404E69D-F41B-8746-AE48-875123BFEA2B}"/>
              </a:ext>
            </a:extLst>
          </p:cNvPr>
          <p:cNvGrpSpPr>
            <a:grpSpLocks/>
          </p:cNvGrpSpPr>
          <p:nvPr/>
        </p:nvGrpSpPr>
        <p:grpSpPr bwMode="auto">
          <a:xfrm>
            <a:off x="6011864" y="1392238"/>
            <a:ext cx="441325" cy="3179762"/>
            <a:chOff x="1615941" y="2115532"/>
            <a:chExt cx="441325" cy="3179033"/>
          </a:xfrm>
        </p:grpSpPr>
        <p:cxnSp>
          <p:nvCxnSpPr>
            <p:cNvPr id="172090" name="Straight Connector 112">
              <a:extLst>
                <a:ext uri="{FF2B5EF4-FFF2-40B4-BE49-F238E27FC236}">
                  <a16:creationId xmlns:a16="http://schemas.microsoft.com/office/drawing/2014/main" id="{B757DCFF-5BE1-9146-9D31-E5730BC6DD4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597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72091" name="Freeform 18">
              <a:extLst>
                <a:ext uri="{FF2B5EF4-FFF2-40B4-BE49-F238E27FC236}">
                  <a16:creationId xmlns:a16="http://schemas.microsoft.com/office/drawing/2014/main" id="{E1FB778E-9EEB-E840-A16D-57F0F9E70660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2092" name="Freeform 19">
              <a:extLst>
                <a:ext uri="{FF2B5EF4-FFF2-40B4-BE49-F238E27FC236}">
                  <a16:creationId xmlns:a16="http://schemas.microsoft.com/office/drawing/2014/main" id="{6809A301-57E4-3043-A073-7FA5B0365885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2093" name="TextBox 115">
              <a:extLst>
                <a:ext uri="{FF2B5EF4-FFF2-40B4-BE49-F238E27FC236}">
                  <a16:creationId xmlns:a16="http://schemas.microsoft.com/office/drawing/2014/main" id="{25EADFE0-431F-4046-9D25-1B5FB19D8A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72094" name="TextBox 116">
              <a:extLst>
                <a:ext uri="{FF2B5EF4-FFF2-40B4-BE49-F238E27FC236}">
                  <a16:creationId xmlns:a16="http://schemas.microsoft.com/office/drawing/2014/main" id="{BC13F2FD-9C63-6C49-9979-0EE860ACC46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7134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172036" name="Group 117">
            <a:extLst>
              <a:ext uri="{FF2B5EF4-FFF2-40B4-BE49-F238E27FC236}">
                <a16:creationId xmlns:a16="http://schemas.microsoft.com/office/drawing/2014/main" id="{F1F93A65-3F56-0948-87AA-509F3705C644}"/>
              </a:ext>
            </a:extLst>
          </p:cNvPr>
          <p:cNvGrpSpPr>
            <a:grpSpLocks/>
          </p:cNvGrpSpPr>
          <p:nvPr/>
        </p:nvGrpSpPr>
        <p:grpSpPr bwMode="auto">
          <a:xfrm>
            <a:off x="6827839" y="1392239"/>
            <a:ext cx="441325" cy="3170237"/>
            <a:chOff x="1615941" y="2115532"/>
            <a:chExt cx="441325" cy="3168853"/>
          </a:xfrm>
        </p:grpSpPr>
        <p:cxnSp>
          <p:nvCxnSpPr>
            <p:cNvPr id="172085" name="Straight Connector 118">
              <a:extLst>
                <a:ext uri="{FF2B5EF4-FFF2-40B4-BE49-F238E27FC236}">
                  <a16:creationId xmlns:a16="http://schemas.microsoft.com/office/drawing/2014/main" id="{15460417-7818-C444-946B-2763781A3F7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597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72086" name="Freeform 18">
              <a:extLst>
                <a:ext uri="{FF2B5EF4-FFF2-40B4-BE49-F238E27FC236}">
                  <a16:creationId xmlns:a16="http://schemas.microsoft.com/office/drawing/2014/main" id="{ED9A6440-40DA-8E4D-947D-10C946BFEE47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2087" name="Freeform 19">
              <a:extLst>
                <a:ext uri="{FF2B5EF4-FFF2-40B4-BE49-F238E27FC236}">
                  <a16:creationId xmlns:a16="http://schemas.microsoft.com/office/drawing/2014/main" id="{FCC3E1BC-A616-F248-8E22-91B60D0767B2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2088" name="TextBox 121">
              <a:extLst>
                <a:ext uri="{FF2B5EF4-FFF2-40B4-BE49-F238E27FC236}">
                  <a16:creationId xmlns:a16="http://schemas.microsoft.com/office/drawing/2014/main" id="{147116EB-500F-DA4B-B238-CA31A59B17A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72089" name="TextBox 122">
              <a:extLst>
                <a:ext uri="{FF2B5EF4-FFF2-40B4-BE49-F238E27FC236}">
                  <a16:creationId xmlns:a16="http://schemas.microsoft.com/office/drawing/2014/main" id="{E66F5333-EFCE-194F-A0BC-B7F58528E8A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116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172037" name="Group 123">
            <a:extLst>
              <a:ext uri="{FF2B5EF4-FFF2-40B4-BE49-F238E27FC236}">
                <a16:creationId xmlns:a16="http://schemas.microsoft.com/office/drawing/2014/main" id="{E4E346DA-2328-C946-B168-CCCB9CE1F40A}"/>
              </a:ext>
            </a:extLst>
          </p:cNvPr>
          <p:cNvGrpSpPr>
            <a:grpSpLocks/>
          </p:cNvGrpSpPr>
          <p:nvPr/>
        </p:nvGrpSpPr>
        <p:grpSpPr bwMode="auto">
          <a:xfrm>
            <a:off x="7637464" y="1390651"/>
            <a:ext cx="441325" cy="3171825"/>
            <a:chOff x="1615941" y="2115532"/>
            <a:chExt cx="441325" cy="3171783"/>
          </a:xfrm>
        </p:grpSpPr>
        <p:cxnSp>
          <p:nvCxnSpPr>
            <p:cNvPr id="172080" name="Straight Connector 124">
              <a:extLst>
                <a:ext uri="{FF2B5EF4-FFF2-40B4-BE49-F238E27FC236}">
                  <a16:creationId xmlns:a16="http://schemas.microsoft.com/office/drawing/2014/main" id="{2C90D2C4-4F51-2E44-A943-94D35D95608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72081" name="Freeform 18">
              <a:extLst>
                <a:ext uri="{FF2B5EF4-FFF2-40B4-BE49-F238E27FC236}">
                  <a16:creationId xmlns:a16="http://schemas.microsoft.com/office/drawing/2014/main" id="{3D42FC98-C34C-E343-B7F1-BD2F9A702654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2082" name="Freeform 19">
              <a:extLst>
                <a:ext uri="{FF2B5EF4-FFF2-40B4-BE49-F238E27FC236}">
                  <a16:creationId xmlns:a16="http://schemas.microsoft.com/office/drawing/2014/main" id="{5904EE4D-3221-254D-944F-FBCE3FD7574B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2083" name="TextBox 127">
              <a:extLst>
                <a:ext uri="{FF2B5EF4-FFF2-40B4-BE49-F238E27FC236}">
                  <a16:creationId xmlns:a16="http://schemas.microsoft.com/office/drawing/2014/main" id="{78F21648-B6DE-F349-9FB5-43E0D834838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72084" name="TextBox 128">
              <a:extLst>
                <a:ext uri="{FF2B5EF4-FFF2-40B4-BE49-F238E27FC236}">
                  <a16:creationId xmlns:a16="http://schemas.microsoft.com/office/drawing/2014/main" id="{D5CFE641-A216-8443-ABDF-712358F6847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172038" name="Group 129">
            <a:extLst>
              <a:ext uri="{FF2B5EF4-FFF2-40B4-BE49-F238E27FC236}">
                <a16:creationId xmlns:a16="http://schemas.microsoft.com/office/drawing/2014/main" id="{544EC4F0-F007-B546-95EA-B03BC015B5E5}"/>
              </a:ext>
            </a:extLst>
          </p:cNvPr>
          <p:cNvGrpSpPr>
            <a:grpSpLocks/>
          </p:cNvGrpSpPr>
          <p:nvPr/>
        </p:nvGrpSpPr>
        <p:grpSpPr bwMode="auto">
          <a:xfrm>
            <a:off x="8402639" y="1390651"/>
            <a:ext cx="441325" cy="3171825"/>
            <a:chOff x="1615941" y="2115532"/>
            <a:chExt cx="441325" cy="3171783"/>
          </a:xfrm>
        </p:grpSpPr>
        <p:cxnSp>
          <p:nvCxnSpPr>
            <p:cNvPr id="172075" name="Straight Connector 130">
              <a:extLst>
                <a:ext uri="{FF2B5EF4-FFF2-40B4-BE49-F238E27FC236}">
                  <a16:creationId xmlns:a16="http://schemas.microsoft.com/office/drawing/2014/main" id="{CCDDEC26-CA96-564C-A615-77C791704A9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72076" name="Freeform 18">
              <a:extLst>
                <a:ext uri="{FF2B5EF4-FFF2-40B4-BE49-F238E27FC236}">
                  <a16:creationId xmlns:a16="http://schemas.microsoft.com/office/drawing/2014/main" id="{13AFA9F1-4AF3-7F4D-B7F5-4C08EA7DF544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2077" name="Freeform 19">
              <a:extLst>
                <a:ext uri="{FF2B5EF4-FFF2-40B4-BE49-F238E27FC236}">
                  <a16:creationId xmlns:a16="http://schemas.microsoft.com/office/drawing/2014/main" id="{575DC5B9-EE69-EA4E-BE47-74DB920850A1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2078" name="TextBox 133">
              <a:extLst>
                <a:ext uri="{FF2B5EF4-FFF2-40B4-BE49-F238E27FC236}">
                  <a16:creationId xmlns:a16="http://schemas.microsoft.com/office/drawing/2014/main" id="{6483C9BF-5EE8-0F4D-8055-A3DEB555D25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72079" name="TextBox 134">
              <a:extLst>
                <a:ext uri="{FF2B5EF4-FFF2-40B4-BE49-F238E27FC236}">
                  <a16:creationId xmlns:a16="http://schemas.microsoft.com/office/drawing/2014/main" id="{1A970B17-E5D0-664C-865F-6AEA6A73E4C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172039" name="Group 146">
            <a:extLst>
              <a:ext uri="{FF2B5EF4-FFF2-40B4-BE49-F238E27FC236}">
                <a16:creationId xmlns:a16="http://schemas.microsoft.com/office/drawing/2014/main" id="{ED92AA32-F012-7245-AAB5-B2C14EFD0E62}"/>
              </a:ext>
            </a:extLst>
          </p:cNvPr>
          <p:cNvGrpSpPr>
            <a:grpSpLocks/>
          </p:cNvGrpSpPr>
          <p:nvPr/>
        </p:nvGrpSpPr>
        <p:grpSpPr bwMode="auto">
          <a:xfrm>
            <a:off x="2374901" y="1379538"/>
            <a:ext cx="385763" cy="3179762"/>
            <a:chOff x="1663075" y="2115532"/>
            <a:chExt cx="384627" cy="3179033"/>
          </a:xfrm>
        </p:grpSpPr>
        <p:cxnSp>
          <p:nvCxnSpPr>
            <p:cNvPr id="172072" name="Straight Connector 147">
              <a:extLst>
                <a:ext uri="{FF2B5EF4-FFF2-40B4-BE49-F238E27FC236}">
                  <a16:creationId xmlns:a16="http://schemas.microsoft.com/office/drawing/2014/main" id="{2C1C8651-E216-C44C-AB50-072BEB7A9493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597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72073" name="TextBox 150">
              <a:extLst>
                <a:ext uri="{FF2B5EF4-FFF2-40B4-BE49-F238E27FC236}">
                  <a16:creationId xmlns:a16="http://schemas.microsoft.com/office/drawing/2014/main" id="{AFB48E4F-A66D-4A49-B2D8-0F79960A7B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72074" name="TextBox 151">
              <a:extLst>
                <a:ext uri="{FF2B5EF4-FFF2-40B4-BE49-F238E27FC236}">
                  <a16:creationId xmlns:a16="http://schemas.microsoft.com/office/drawing/2014/main" id="{94713D6C-78EE-9A4E-93E3-892A83087D1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7134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172040" name="Group 152">
            <a:extLst>
              <a:ext uri="{FF2B5EF4-FFF2-40B4-BE49-F238E27FC236}">
                <a16:creationId xmlns:a16="http://schemas.microsoft.com/office/drawing/2014/main" id="{4022AFCB-E839-8D4C-A4C9-7C84219CC56B}"/>
              </a:ext>
            </a:extLst>
          </p:cNvPr>
          <p:cNvGrpSpPr>
            <a:grpSpLocks/>
          </p:cNvGrpSpPr>
          <p:nvPr/>
        </p:nvGrpSpPr>
        <p:grpSpPr bwMode="auto">
          <a:xfrm>
            <a:off x="3192464" y="1379539"/>
            <a:ext cx="384175" cy="3170237"/>
            <a:chOff x="1663075" y="2115532"/>
            <a:chExt cx="384627" cy="3168853"/>
          </a:xfrm>
        </p:grpSpPr>
        <p:cxnSp>
          <p:nvCxnSpPr>
            <p:cNvPr id="172069" name="Straight Connector 153">
              <a:extLst>
                <a:ext uri="{FF2B5EF4-FFF2-40B4-BE49-F238E27FC236}">
                  <a16:creationId xmlns:a16="http://schemas.microsoft.com/office/drawing/2014/main" id="{06D872DE-DEC4-8742-AA31-69D113A97F6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597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72070" name="TextBox 156">
              <a:extLst>
                <a:ext uri="{FF2B5EF4-FFF2-40B4-BE49-F238E27FC236}">
                  <a16:creationId xmlns:a16="http://schemas.microsoft.com/office/drawing/2014/main" id="{2FE2C809-41EF-454A-A59E-B00FE7AF415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72071" name="TextBox 157">
              <a:extLst>
                <a:ext uri="{FF2B5EF4-FFF2-40B4-BE49-F238E27FC236}">
                  <a16:creationId xmlns:a16="http://schemas.microsoft.com/office/drawing/2014/main" id="{EA81989E-0C84-AB42-9E2D-EFF736D0AD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116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172041" name="Group 158">
            <a:extLst>
              <a:ext uri="{FF2B5EF4-FFF2-40B4-BE49-F238E27FC236}">
                <a16:creationId xmlns:a16="http://schemas.microsoft.com/office/drawing/2014/main" id="{1C27AD19-EE88-7642-8EED-E23DB15CCEB8}"/>
              </a:ext>
            </a:extLst>
          </p:cNvPr>
          <p:cNvGrpSpPr>
            <a:grpSpLocks/>
          </p:cNvGrpSpPr>
          <p:nvPr/>
        </p:nvGrpSpPr>
        <p:grpSpPr bwMode="auto">
          <a:xfrm>
            <a:off x="4002089" y="1377951"/>
            <a:ext cx="384175" cy="3171825"/>
            <a:chOff x="1663075" y="2115532"/>
            <a:chExt cx="384627" cy="3171783"/>
          </a:xfrm>
        </p:grpSpPr>
        <p:cxnSp>
          <p:nvCxnSpPr>
            <p:cNvPr id="172066" name="Straight Connector 159">
              <a:extLst>
                <a:ext uri="{FF2B5EF4-FFF2-40B4-BE49-F238E27FC236}">
                  <a16:creationId xmlns:a16="http://schemas.microsoft.com/office/drawing/2014/main" id="{5A6606D8-B70A-A14D-ADC2-E79473E86B9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72067" name="TextBox 162">
              <a:extLst>
                <a:ext uri="{FF2B5EF4-FFF2-40B4-BE49-F238E27FC236}">
                  <a16:creationId xmlns:a16="http://schemas.microsoft.com/office/drawing/2014/main" id="{F2921818-5EF2-D146-9546-8A45813BC7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72068" name="TextBox 163">
              <a:extLst>
                <a:ext uri="{FF2B5EF4-FFF2-40B4-BE49-F238E27FC236}">
                  <a16:creationId xmlns:a16="http://schemas.microsoft.com/office/drawing/2014/main" id="{C00DAC95-4BD6-B648-9155-83913A53C6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172042" name="Group 164">
            <a:extLst>
              <a:ext uri="{FF2B5EF4-FFF2-40B4-BE49-F238E27FC236}">
                <a16:creationId xmlns:a16="http://schemas.microsoft.com/office/drawing/2014/main" id="{8A9E4A59-DA2D-644C-8821-19EA0150B4EB}"/>
              </a:ext>
            </a:extLst>
          </p:cNvPr>
          <p:cNvGrpSpPr>
            <a:grpSpLocks/>
          </p:cNvGrpSpPr>
          <p:nvPr/>
        </p:nvGrpSpPr>
        <p:grpSpPr bwMode="auto">
          <a:xfrm>
            <a:off x="4765676" y="1377951"/>
            <a:ext cx="385763" cy="3171825"/>
            <a:chOff x="1663075" y="2115532"/>
            <a:chExt cx="384627" cy="3171783"/>
          </a:xfrm>
        </p:grpSpPr>
        <p:cxnSp>
          <p:nvCxnSpPr>
            <p:cNvPr id="172063" name="Straight Connector 165">
              <a:extLst>
                <a:ext uri="{FF2B5EF4-FFF2-40B4-BE49-F238E27FC236}">
                  <a16:creationId xmlns:a16="http://schemas.microsoft.com/office/drawing/2014/main" id="{0A13257E-0EA6-9D42-9F7A-459A23F5D91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72064" name="TextBox 168">
              <a:extLst>
                <a:ext uri="{FF2B5EF4-FFF2-40B4-BE49-F238E27FC236}">
                  <a16:creationId xmlns:a16="http://schemas.microsoft.com/office/drawing/2014/main" id="{DE96E003-E353-3342-97A2-6EED585447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72065" name="TextBox 169">
              <a:extLst>
                <a:ext uri="{FF2B5EF4-FFF2-40B4-BE49-F238E27FC236}">
                  <a16:creationId xmlns:a16="http://schemas.microsoft.com/office/drawing/2014/main" id="{9A1DEDF4-8A30-A040-B0BD-5546AAB6DA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172043" name="Group 170">
            <a:extLst>
              <a:ext uri="{FF2B5EF4-FFF2-40B4-BE49-F238E27FC236}">
                <a16:creationId xmlns:a16="http://schemas.microsoft.com/office/drawing/2014/main" id="{66FC7BC4-94F6-F04C-B89C-4485139E35A2}"/>
              </a:ext>
            </a:extLst>
          </p:cNvPr>
          <p:cNvGrpSpPr>
            <a:grpSpLocks/>
          </p:cNvGrpSpPr>
          <p:nvPr/>
        </p:nvGrpSpPr>
        <p:grpSpPr bwMode="auto">
          <a:xfrm rot="16200000">
            <a:off x="8984457" y="4199732"/>
            <a:ext cx="522287" cy="1168400"/>
            <a:chOff x="1603991" y="4036359"/>
            <a:chExt cx="523220" cy="1168517"/>
          </a:xfrm>
        </p:grpSpPr>
        <p:cxnSp>
          <p:nvCxnSpPr>
            <p:cNvPr id="172061" name="Straight Connector 171">
              <a:extLst>
                <a:ext uri="{FF2B5EF4-FFF2-40B4-BE49-F238E27FC236}">
                  <a16:creationId xmlns:a16="http://schemas.microsoft.com/office/drawing/2014/main" id="{CFCCC528-E9A1-504A-B968-DCA77BE12098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1539456" y="4346129"/>
              <a:ext cx="619540" cy="0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72062" name="TextBox 173">
              <a:extLst>
                <a:ext uri="{FF2B5EF4-FFF2-40B4-BE49-F238E27FC236}">
                  <a16:creationId xmlns:a16="http://schemas.microsoft.com/office/drawing/2014/main" id="{28AE4441-BE4D-2240-9503-DF717AD7EA3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5400000">
              <a:off x="1683500" y="476116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172044" name="Group 187">
            <a:extLst>
              <a:ext uri="{FF2B5EF4-FFF2-40B4-BE49-F238E27FC236}">
                <a16:creationId xmlns:a16="http://schemas.microsoft.com/office/drawing/2014/main" id="{4820E69A-E063-304C-B328-DCF90DEDC5EB}"/>
              </a:ext>
            </a:extLst>
          </p:cNvPr>
          <p:cNvGrpSpPr>
            <a:grpSpLocks/>
          </p:cNvGrpSpPr>
          <p:nvPr/>
        </p:nvGrpSpPr>
        <p:grpSpPr bwMode="auto">
          <a:xfrm>
            <a:off x="6072189" y="5437189"/>
            <a:ext cx="365125" cy="1196975"/>
            <a:chOff x="1683500" y="2699922"/>
            <a:chExt cx="364202" cy="3667131"/>
          </a:xfrm>
        </p:grpSpPr>
        <p:cxnSp>
          <p:nvCxnSpPr>
            <p:cNvPr id="172059" name="Straight Connector 188">
              <a:extLst>
                <a:ext uri="{FF2B5EF4-FFF2-40B4-BE49-F238E27FC236}">
                  <a16:creationId xmlns:a16="http://schemas.microsoft.com/office/drawing/2014/main" id="{A397625F-2CB8-D949-A051-D5A2DD428EA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72060" name="TextBox 190">
              <a:extLst>
                <a:ext uri="{FF2B5EF4-FFF2-40B4-BE49-F238E27FC236}">
                  <a16:creationId xmlns:a16="http://schemas.microsoft.com/office/drawing/2014/main" id="{E2CF8A4C-60EA-D642-B314-D0455997B69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4"/>
              <a:ext cx="364202" cy="16029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172045" name="Group 191">
            <a:extLst>
              <a:ext uri="{FF2B5EF4-FFF2-40B4-BE49-F238E27FC236}">
                <a16:creationId xmlns:a16="http://schemas.microsoft.com/office/drawing/2014/main" id="{57E7EC9B-233F-F04D-B492-876DFF92951B}"/>
              </a:ext>
            </a:extLst>
          </p:cNvPr>
          <p:cNvGrpSpPr>
            <a:grpSpLocks/>
          </p:cNvGrpSpPr>
          <p:nvPr/>
        </p:nvGrpSpPr>
        <p:grpSpPr bwMode="auto">
          <a:xfrm>
            <a:off x="4900614" y="5437188"/>
            <a:ext cx="364202" cy="1196986"/>
            <a:chOff x="1683500" y="2699922"/>
            <a:chExt cx="364868" cy="3667128"/>
          </a:xfrm>
        </p:grpSpPr>
        <p:cxnSp>
          <p:nvCxnSpPr>
            <p:cNvPr id="172057" name="Straight Connector 192">
              <a:extLst>
                <a:ext uri="{FF2B5EF4-FFF2-40B4-BE49-F238E27FC236}">
                  <a16:creationId xmlns:a16="http://schemas.microsoft.com/office/drawing/2014/main" id="{46BAE421-71DA-7044-8FDD-1308F13869A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72058" name="TextBox 193">
              <a:extLst>
                <a:ext uri="{FF2B5EF4-FFF2-40B4-BE49-F238E27FC236}">
                  <a16:creationId xmlns:a16="http://schemas.microsoft.com/office/drawing/2014/main" id="{B69AD23D-AF39-5F47-AC94-88833AB1B03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5"/>
              <a:ext cx="364868" cy="16029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172046" name="Group 194">
            <a:extLst>
              <a:ext uri="{FF2B5EF4-FFF2-40B4-BE49-F238E27FC236}">
                <a16:creationId xmlns:a16="http://schemas.microsoft.com/office/drawing/2014/main" id="{30737A57-1D8D-E944-B49C-C194C2F3CCD7}"/>
              </a:ext>
            </a:extLst>
          </p:cNvPr>
          <p:cNvGrpSpPr>
            <a:grpSpLocks/>
          </p:cNvGrpSpPr>
          <p:nvPr/>
        </p:nvGrpSpPr>
        <p:grpSpPr bwMode="auto">
          <a:xfrm>
            <a:off x="7045326" y="5437189"/>
            <a:ext cx="365125" cy="1196975"/>
            <a:chOff x="1683500" y="2699922"/>
            <a:chExt cx="364202" cy="3667131"/>
          </a:xfrm>
        </p:grpSpPr>
        <p:cxnSp>
          <p:nvCxnSpPr>
            <p:cNvPr id="172055" name="Straight Connector 195">
              <a:extLst>
                <a:ext uri="{FF2B5EF4-FFF2-40B4-BE49-F238E27FC236}">
                  <a16:creationId xmlns:a16="http://schemas.microsoft.com/office/drawing/2014/main" id="{0A755EE0-7B62-7340-950F-05901BD59ED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72056" name="TextBox 196">
              <a:extLst>
                <a:ext uri="{FF2B5EF4-FFF2-40B4-BE49-F238E27FC236}">
                  <a16:creationId xmlns:a16="http://schemas.microsoft.com/office/drawing/2014/main" id="{E27FFF11-5D3F-3648-872A-B45D043BFED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4"/>
              <a:ext cx="364202" cy="16029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172047" name="Group 197">
            <a:extLst>
              <a:ext uri="{FF2B5EF4-FFF2-40B4-BE49-F238E27FC236}">
                <a16:creationId xmlns:a16="http://schemas.microsoft.com/office/drawing/2014/main" id="{08DDDA9E-1464-CA40-BADB-890369A2ACBC}"/>
              </a:ext>
            </a:extLst>
          </p:cNvPr>
          <p:cNvGrpSpPr>
            <a:grpSpLocks/>
          </p:cNvGrpSpPr>
          <p:nvPr/>
        </p:nvGrpSpPr>
        <p:grpSpPr bwMode="auto">
          <a:xfrm>
            <a:off x="3760789" y="5448301"/>
            <a:ext cx="365125" cy="1196975"/>
            <a:chOff x="1683500" y="2699922"/>
            <a:chExt cx="364202" cy="3667131"/>
          </a:xfrm>
        </p:grpSpPr>
        <p:cxnSp>
          <p:nvCxnSpPr>
            <p:cNvPr id="172053" name="Straight Connector 198">
              <a:extLst>
                <a:ext uri="{FF2B5EF4-FFF2-40B4-BE49-F238E27FC236}">
                  <a16:creationId xmlns:a16="http://schemas.microsoft.com/office/drawing/2014/main" id="{D6A510E9-2AE0-524E-A7BF-3A9F99ACB2C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72054" name="TextBox 199">
              <a:extLst>
                <a:ext uri="{FF2B5EF4-FFF2-40B4-BE49-F238E27FC236}">
                  <a16:creationId xmlns:a16="http://schemas.microsoft.com/office/drawing/2014/main" id="{591FE6BD-08A4-D148-945A-28706B22B45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4"/>
              <a:ext cx="364202" cy="16029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172048" name="Group 200">
            <a:extLst>
              <a:ext uri="{FF2B5EF4-FFF2-40B4-BE49-F238E27FC236}">
                <a16:creationId xmlns:a16="http://schemas.microsoft.com/office/drawing/2014/main" id="{3404E6DC-F701-6C49-9300-B719E9C8349A}"/>
              </a:ext>
            </a:extLst>
          </p:cNvPr>
          <p:cNvGrpSpPr>
            <a:grpSpLocks/>
          </p:cNvGrpSpPr>
          <p:nvPr/>
        </p:nvGrpSpPr>
        <p:grpSpPr bwMode="auto">
          <a:xfrm rot="5400000">
            <a:off x="1680370" y="4210845"/>
            <a:ext cx="523875" cy="1169987"/>
            <a:chOff x="1603992" y="4036359"/>
            <a:chExt cx="523220" cy="1168516"/>
          </a:xfrm>
        </p:grpSpPr>
        <p:cxnSp>
          <p:nvCxnSpPr>
            <p:cNvPr id="172051" name="Straight Connector 201">
              <a:extLst>
                <a:ext uri="{FF2B5EF4-FFF2-40B4-BE49-F238E27FC236}">
                  <a16:creationId xmlns:a16="http://schemas.microsoft.com/office/drawing/2014/main" id="{40385C5C-4154-7C4E-AA53-948E376A2954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1539456" y="4346129"/>
              <a:ext cx="619540" cy="0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72052" name="TextBox 202">
              <a:extLst>
                <a:ext uri="{FF2B5EF4-FFF2-40B4-BE49-F238E27FC236}">
                  <a16:creationId xmlns:a16="http://schemas.microsoft.com/office/drawing/2014/main" id="{23878BE5-749B-524E-AE2C-922633A305E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5400000">
              <a:off x="1683501" y="4761164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sp>
        <p:nvSpPr>
          <p:cNvPr id="172049" name="Rectangle 62">
            <a:extLst>
              <a:ext uri="{FF2B5EF4-FFF2-40B4-BE49-F238E27FC236}">
                <a16:creationId xmlns:a16="http://schemas.microsoft.com/office/drawing/2014/main" id="{987AEC2F-B238-7E45-82D8-165053FE1A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1863" y="3962401"/>
            <a:ext cx="2832100" cy="523875"/>
          </a:xfrm>
          <a:prstGeom prst="rect">
            <a:avLst/>
          </a:prstGeom>
          <a:solidFill>
            <a:srgbClr val="FF0000">
              <a:alpha val="20000"/>
            </a:srgbClr>
          </a:solidFill>
          <a:ln w="9525" algn="ctr">
            <a:solidFill>
              <a:srgbClr val="FF0000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solidFill>
                <a:srgbClr val="FF0000"/>
              </a:solidFill>
              <a:latin typeface="Times" pitchFamily="2" charset="0"/>
            </a:endParaRPr>
          </a:p>
        </p:txBody>
      </p:sp>
      <p:sp>
        <p:nvSpPr>
          <p:cNvPr id="172050" name="TextBox 1">
            <a:extLst>
              <a:ext uri="{FF2B5EF4-FFF2-40B4-BE49-F238E27FC236}">
                <a16:creationId xmlns:a16="http://schemas.microsoft.com/office/drawing/2014/main" id="{97DD7CE4-BA16-4148-A2A2-B77D6FACAC2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45200" y="4538663"/>
            <a:ext cx="248920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   invert all the bits</a:t>
            </a:r>
          </a:p>
        </p:txBody>
      </p:sp>
    </p:spTree>
  </p:cSld>
  <p:clrMapOvr>
    <a:masterClrMapping/>
  </p:clrMapOvr>
  <p:transition/>
</p:sld>
</file>

<file path=ppt/slides/slide1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3057" name="Freeform 15">
            <a:extLst>
              <a:ext uri="{FF2B5EF4-FFF2-40B4-BE49-F238E27FC236}">
                <a16:creationId xmlns:a16="http://schemas.microsoft.com/office/drawing/2014/main" id="{861C9AE2-5A9F-FB49-9B54-BFED999056E6}"/>
              </a:ext>
            </a:extLst>
          </p:cNvPr>
          <p:cNvSpPr>
            <a:spLocks/>
          </p:cNvSpPr>
          <p:nvPr/>
        </p:nvSpPr>
        <p:spPr bwMode="auto">
          <a:xfrm>
            <a:off x="2138364" y="3933826"/>
            <a:ext cx="6929437" cy="1514475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3058" name="Title 1">
            <a:extLst>
              <a:ext uri="{FF2B5EF4-FFF2-40B4-BE49-F238E27FC236}">
                <a16:creationId xmlns:a16="http://schemas.microsoft.com/office/drawing/2014/main" id="{5BF7498E-1FC7-8F47-824D-A6FC7DF02C48}"/>
              </a:ext>
            </a:extLst>
          </p:cNvPr>
          <p:cNvSpPr txBox="1">
            <a:spLocks/>
          </p:cNvSpPr>
          <p:nvPr/>
        </p:nvSpPr>
        <p:spPr bwMode="auto">
          <a:xfrm>
            <a:off x="850900" y="88900"/>
            <a:ext cx="9144000" cy="1231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Circuit #2 for negating a number stored in 2’s complement representation</a:t>
            </a:r>
            <a:endParaRPr lang="en-US" altLang="en-US" sz="3600"/>
          </a:p>
        </p:txBody>
      </p:sp>
      <p:grpSp>
        <p:nvGrpSpPr>
          <p:cNvPr id="173059" name="Group 111">
            <a:extLst>
              <a:ext uri="{FF2B5EF4-FFF2-40B4-BE49-F238E27FC236}">
                <a16:creationId xmlns:a16="http://schemas.microsoft.com/office/drawing/2014/main" id="{137ABD44-6FC4-274A-B3ED-A1B8B946C74B}"/>
              </a:ext>
            </a:extLst>
          </p:cNvPr>
          <p:cNvGrpSpPr>
            <a:grpSpLocks/>
          </p:cNvGrpSpPr>
          <p:nvPr/>
        </p:nvGrpSpPr>
        <p:grpSpPr bwMode="auto">
          <a:xfrm>
            <a:off x="6011864" y="1392238"/>
            <a:ext cx="441325" cy="3179762"/>
            <a:chOff x="1615941" y="2115532"/>
            <a:chExt cx="441325" cy="3179033"/>
          </a:xfrm>
        </p:grpSpPr>
        <p:cxnSp>
          <p:nvCxnSpPr>
            <p:cNvPr id="173114" name="Straight Connector 112">
              <a:extLst>
                <a:ext uri="{FF2B5EF4-FFF2-40B4-BE49-F238E27FC236}">
                  <a16:creationId xmlns:a16="http://schemas.microsoft.com/office/drawing/2014/main" id="{60AE105F-8838-8049-AAE7-E2BFC1A884C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597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73115" name="Freeform 18">
              <a:extLst>
                <a:ext uri="{FF2B5EF4-FFF2-40B4-BE49-F238E27FC236}">
                  <a16:creationId xmlns:a16="http://schemas.microsoft.com/office/drawing/2014/main" id="{3A618C6B-8885-4348-A934-5C74FACC514F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3116" name="Freeform 19">
              <a:extLst>
                <a:ext uri="{FF2B5EF4-FFF2-40B4-BE49-F238E27FC236}">
                  <a16:creationId xmlns:a16="http://schemas.microsoft.com/office/drawing/2014/main" id="{F64C41B5-41B8-0A46-B7A8-9AD434B77DBC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3117" name="TextBox 115">
              <a:extLst>
                <a:ext uri="{FF2B5EF4-FFF2-40B4-BE49-F238E27FC236}">
                  <a16:creationId xmlns:a16="http://schemas.microsoft.com/office/drawing/2014/main" id="{F0EA2F75-E4D6-844D-97FB-B7710C8DFBA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73118" name="TextBox 116">
              <a:extLst>
                <a:ext uri="{FF2B5EF4-FFF2-40B4-BE49-F238E27FC236}">
                  <a16:creationId xmlns:a16="http://schemas.microsoft.com/office/drawing/2014/main" id="{AED6C09D-C9C5-2544-8C8E-A5BD8733AEA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7134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173060" name="Group 117">
            <a:extLst>
              <a:ext uri="{FF2B5EF4-FFF2-40B4-BE49-F238E27FC236}">
                <a16:creationId xmlns:a16="http://schemas.microsoft.com/office/drawing/2014/main" id="{8962D41F-295F-4A4D-8522-CC02B5ABAC09}"/>
              </a:ext>
            </a:extLst>
          </p:cNvPr>
          <p:cNvGrpSpPr>
            <a:grpSpLocks/>
          </p:cNvGrpSpPr>
          <p:nvPr/>
        </p:nvGrpSpPr>
        <p:grpSpPr bwMode="auto">
          <a:xfrm>
            <a:off x="6827839" y="1392239"/>
            <a:ext cx="441325" cy="3170237"/>
            <a:chOff x="1615941" y="2115532"/>
            <a:chExt cx="441325" cy="3168853"/>
          </a:xfrm>
        </p:grpSpPr>
        <p:cxnSp>
          <p:nvCxnSpPr>
            <p:cNvPr id="173109" name="Straight Connector 118">
              <a:extLst>
                <a:ext uri="{FF2B5EF4-FFF2-40B4-BE49-F238E27FC236}">
                  <a16:creationId xmlns:a16="http://schemas.microsoft.com/office/drawing/2014/main" id="{6A50DD8B-A2F2-3640-8CCC-3BD0414FAFA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597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73110" name="Freeform 18">
              <a:extLst>
                <a:ext uri="{FF2B5EF4-FFF2-40B4-BE49-F238E27FC236}">
                  <a16:creationId xmlns:a16="http://schemas.microsoft.com/office/drawing/2014/main" id="{F4D0E18F-F548-4D4D-AECB-24037A315FBF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3111" name="Freeform 19">
              <a:extLst>
                <a:ext uri="{FF2B5EF4-FFF2-40B4-BE49-F238E27FC236}">
                  <a16:creationId xmlns:a16="http://schemas.microsoft.com/office/drawing/2014/main" id="{54AC0668-9A16-2B41-AC19-B11CE43916D1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3112" name="TextBox 121">
              <a:extLst>
                <a:ext uri="{FF2B5EF4-FFF2-40B4-BE49-F238E27FC236}">
                  <a16:creationId xmlns:a16="http://schemas.microsoft.com/office/drawing/2014/main" id="{E92213A5-6CC0-4941-9754-092F8458DBD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73113" name="TextBox 122">
              <a:extLst>
                <a:ext uri="{FF2B5EF4-FFF2-40B4-BE49-F238E27FC236}">
                  <a16:creationId xmlns:a16="http://schemas.microsoft.com/office/drawing/2014/main" id="{3A913E15-5939-884F-8995-1FFB7930853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116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173061" name="Group 123">
            <a:extLst>
              <a:ext uri="{FF2B5EF4-FFF2-40B4-BE49-F238E27FC236}">
                <a16:creationId xmlns:a16="http://schemas.microsoft.com/office/drawing/2014/main" id="{CF4606A4-F7D7-3E4D-A3C5-37E740BE1571}"/>
              </a:ext>
            </a:extLst>
          </p:cNvPr>
          <p:cNvGrpSpPr>
            <a:grpSpLocks/>
          </p:cNvGrpSpPr>
          <p:nvPr/>
        </p:nvGrpSpPr>
        <p:grpSpPr bwMode="auto">
          <a:xfrm>
            <a:off x="7637464" y="1390651"/>
            <a:ext cx="441325" cy="3171825"/>
            <a:chOff x="1615941" y="2115532"/>
            <a:chExt cx="441325" cy="3171783"/>
          </a:xfrm>
        </p:grpSpPr>
        <p:cxnSp>
          <p:nvCxnSpPr>
            <p:cNvPr id="173104" name="Straight Connector 124">
              <a:extLst>
                <a:ext uri="{FF2B5EF4-FFF2-40B4-BE49-F238E27FC236}">
                  <a16:creationId xmlns:a16="http://schemas.microsoft.com/office/drawing/2014/main" id="{8F1B2EC5-C295-214F-8D4B-6A00E50042C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73105" name="Freeform 18">
              <a:extLst>
                <a:ext uri="{FF2B5EF4-FFF2-40B4-BE49-F238E27FC236}">
                  <a16:creationId xmlns:a16="http://schemas.microsoft.com/office/drawing/2014/main" id="{CBF52066-2F26-AB49-9D35-D96122BA56F2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3106" name="Freeform 19">
              <a:extLst>
                <a:ext uri="{FF2B5EF4-FFF2-40B4-BE49-F238E27FC236}">
                  <a16:creationId xmlns:a16="http://schemas.microsoft.com/office/drawing/2014/main" id="{31BA773A-2101-0F47-A1A8-14A3FE838006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3107" name="TextBox 127">
              <a:extLst>
                <a:ext uri="{FF2B5EF4-FFF2-40B4-BE49-F238E27FC236}">
                  <a16:creationId xmlns:a16="http://schemas.microsoft.com/office/drawing/2014/main" id="{C6293A62-5689-B94E-967A-1542809C917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73108" name="TextBox 128">
              <a:extLst>
                <a:ext uri="{FF2B5EF4-FFF2-40B4-BE49-F238E27FC236}">
                  <a16:creationId xmlns:a16="http://schemas.microsoft.com/office/drawing/2014/main" id="{D1C0AC7B-830E-A242-9C1B-49FFB208728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173062" name="Group 129">
            <a:extLst>
              <a:ext uri="{FF2B5EF4-FFF2-40B4-BE49-F238E27FC236}">
                <a16:creationId xmlns:a16="http://schemas.microsoft.com/office/drawing/2014/main" id="{E34201D9-CC46-C241-8557-1700B0D0A064}"/>
              </a:ext>
            </a:extLst>
          </p:cNvPr>
          <p:cNvGrpSpPr>
            <a:grpSpLocks/>
          </p:cNvGrpSpPr>
          <p:nvPr/>
        </p:nvGrpSpPr>
        <p:grpSpPr bwMode="auto">
          <a:xfrm>
            <a:off x="8402639" y="1390651"/>
            <a:ext cx="441325" cy="3171825"/>
            <a:chOff x="1615941" y="2115532"/>
            <a:chExt cx="441325" cy="3171783"/>
          </a:xfrm>
        </p:grpSpPr>
        <p:cxnSp>
          <p:nvCxnSpPr>
            <p:cNvPr id="173099" name="Straight Connector 130">
              <a:extLst>
                <a:ext uri="{FF2B5EF4-FFF2-40B4-BE49-F238E27FC236}">
                  <a16:creationId xmlns:a16="http://schemas.microsoft.com/office/drawing/2014/main" id="{3EF06729-571F-B74A-8E43-C9FFE548115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73100" name="Freeform 18">
              <a:extLst>
                <a:ext uri="{FF2B5EF4-FFF2-40B4-BE49-F238E27FC236}">
                  <a16:creationId xmlns:a16="http://schemas.microsoft.com/office/drawing/2014/main" id="{A9B91F4A-F161-3B4F-8716-0D07EDA1CE1C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3101" name="Freeform 19">
              <a:extLst>
                <a:ext uri="{FF2B5EF4-FFF2-40B4-BE49-F238E27FC236}">
                  <a16:creationId xmlns:a16="http://schemas.microsoft.com/office/drawing/2014/main" id="{37510EB7-251C-CC44-946D-7C513D94522E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3102" name="TextBox 133">
              <a:extLst>
                <a:ext uri="{FF2B5EF4-FFF2-40B4-BE49-F238E27FC236}">
                  <a16:creationId xmlns:a16="http://schemas.microsoft.com/office/drawing/2014/main" id="{4AEBC2A9-28C0-1040-A908-73B1838345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73103" name="TextBox 134">
              <a:extLst>
                <a:ext uri="{FF2B5EF4-FFF2-40B4-BE49-F238E27FC236}">
                  <a16:creationId xmlns:a16="http://schemas.microsoft.com/office/drawing/2014/main" id="{D4BDF434-7115-FE44-8175-5558C1AE091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173063" name="Group 146">
            <a:extLst>
              <a:ext uri="{FF2B5EF4-FFF2-40B4-BE49-F238E27FC236}">
                <a16:creationId xmlns:a16="http://schemas.microsoft.com/office/drawing/2014/main" id="{7FE9F0C4-C4A0-CA49-BD4E-87183AC6C268}"/>
              </a:ext>
            </a:extLst>
          </p:cNvPr>
          <p:cNvGrpSpPr>
            <a:grpSpLocks/>
          </p:cNvGrpSpPr>
          <p:nvPr/>
        </p:nvGrpSpPr>
        <p:grpSpPr bwMode="auto">
          <a:xfrm>
            <a:off x="2374901" y="1379538"/>
            <a:ext cx="385763" cy="3179762"/>
            <a:chOff x="1663075" y="2115532"/>
            <a:chExt cx="384627" cy="3179033"/>
          </a:xfrm>
        </p:grpSpPr>
        <p:cxnSp>
          <p:nvCxnSpPr>
            <p:cNvPr id="173096" name="Straight Connector 147">
              <a:extLst>
                <a:ext uri="{FF2B5EF4-FFF2-40B4-BE49-F238E27FC236}">
                  <a16:creationId xmlns:a16="http://schemas.microsoft.com/office/drawing/2014/main" id="{324FA3EE-1503-F94F-AD3F-C5ECA06906D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597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73097" name="TextBox 150">
              <a:extLst>
                <a:ext uri="{FF2B5EF4-FFF2-40B4-BE49-F238E27FC236}">
                  <a16:creationId xmlns:a16="http://schemas.microsoft.com/office/drawing/2014/main" id="{2AE2F9FF-FD7C-9943-B3C5-C122E1E607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73098" name="TextBox 151">
              <a:extLst>
                <a:ext uri="{FF2B5EF4-FFF2-40B4-BE49-F238E27FC236}">
                  <a16:creationId xmlns:a16="http://schemas.microsoft.com/office/drawing/2014/main" id="{1C2EC7D1-6A25-4B4E-87D1-09BAD9FC2A7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7134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173064" name="Group 152">
            <a:extLst>
              <a:ext uri="{FF2B5EF4-FFF2-40B4-BE49-F238E27FC236}">
                <a16:creationId xmlns:a16="http://schemas.microsoft.com/office/drawing/2014/main" id="{7CF713A3-E3E4-C94D-B28E-5454D9D557A6}"/>
              </a:ext>
            </a:extLst>
          </p:cNvPr>
          <p:cNvGrpSpPr>
            <a:grpSpLocks/>
          </p:cNvGrpSpPr>
          <p:nvPr/>
        </p:nvGrpSpPr>
        <p:grpSpPr bwMode="auto">
          <a:xfrm>
            <a:off x="3192464" y="1379539"/>
            <a:ext cx="384175" cy="3170237"/>
            <a:chOff x="1663075" y="2115532"/>
            <a:chExt cx="384627" cy="3168853"/>
          </a:xfrm>
        </p:grpSpPr>
        <p:cxnSp>
          <p:nvCxnSpPr>
            <p:cNvPr id="173093" name="Straight Connector 153">
              <a:extLst>
                <a:ext uri="{FF2B5EF4-FFF2-40B4-BE49-F238E27FC236}">
                  <a16:creationId xmlns:a16="http://schemas.microsoft.com/office/drawing/2014/main" id="{4B1E9769-67C4-BB4B-887D-C8827FA67A9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597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73094" name="TextBox 156">
              <a:extLst>
                <a:ext uri="{FF2B5EF4-FFF2-40B4-BE49-F238E27FC236}">
                  <a16:creationId xmlns:a16="http://schemas.microsoft.com/office/drawing/2014/main" id="{289E8185-2808-474A-9884-3B75C58045B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73095" name="TextBox 157">
              <a:extLst>
                <a:ext uri="{FF2B5EF4-FFF2-40B4-BE49-F238E27FC236}">
                  <a16:creationId xmlns:a16="http://schemas.microsoft.com/office/drawing/2014/main" id="{EABF351A-7DF2-1A40-9CE4-68FA89A65D1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116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173065" name="Group 158">
            <a:extLst>
              <a:ext uri="{FF2B5EF4-FFF2-40B4-BE49-F238E27FC236}">
                <a16:creationId xmlns:a16="http://schemas.microsoft.com/office/drawing/2014/main" id="{872CB13A-D1B1-3541-B5E4-E651E00F208D}"/>
              </a:ext>
            </a:extLst>
          </p:cNvPr>
          <p:cNvGrpSpPr>
            <a:grpSpLocks/>
          </p:cNvGrpSpPr>
          <p:nvPr/>
        </p:nvGrpSpPr>
        <p:grpSpPr bwMode="auto">
          <a:xfrm>
            <a:off x="4002089" y="1377951"/>
            <a:ext cx="384175" cy="3171825"/>
            <a:chOff x="1663075" y="2115532"/>
            <a:chExt cx="384627" cy="3171783"/>
          </a:xfrm>
        </p:grpSpPr>
        <p:cxnSp>
          <p:nvCxnSpPr>
            <p:cNvPr id="173090" name="Straight Connector 159">
              <a:extLst>
                <a:ext uri="{FF2B5EF4-FFF2-40B4-BE49-F238E27FC236}">
                  <a16:creationId xmlns:a16="http://schemas.microsoft.com/office/drawing/2014/main" id="{CFD78CA5-F276-5641-973A-9AB56F27608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73091" name="TextBox 162">
              <a:extLst>
                <a:ext uri="{FF2B5EF4-FFF2-40B4-BE49-F238E27FC236}">
                  <a16:creationId xmlns:a16="http://schemas.microsoft.com/office/drawing/2014/main" id="{D90F83C1-7434-BC49-A70F-B39EBA3BCDD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73092" name="TextBox 163">
              <a:extLst>
                <a:ext uri="{FF2B5EF4-FFF2-40B4-BE49-F238E27FC236}">
                  <a16:creationId xmlns:a16="http://schemas.microsoft.com/office/drawing/2014/main" id="{336629CD-986F-F14E-980B-403C186D12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173066" name="Group 164">
            <a:extLst>
              <a:ext uri="{FF2B5EF4-FFF2-40B4-BE49-F238E27FC236}">
                <a16:creationId xmlns:a16="http://schemas.microsoft.com/office/drawing/2014/main" id="{10A6202E-0308-864A-A6FC-E927F400E4C5}"/>
              </a:ext>
            </a:extLst>
          </p:cNvPr>
          <p:cNvGrpSpPr>
            <a:grpSpLocks/>
          </p:cNvGrpSpPr>
          <p:nvPr/>
        </p:nvGrpSpPr>
        <p:grpSpPr bwMode="auto">
          <a:xfrm>
            <a:off x="4765676" y="1377951"/>
            <a:ext cx="385763" cy="3171825"/>
            <a:chOff x="1663075" y="2115532"/>
            <a:chExt cx="384627" cy="3171783"/>
          </a:xfrm>
        </p:grpSpPr>
        <p:cxnSp>
          <p:nvCxnSpPr>
            <p:cNvPr id="173087" name="Straight Connector 165">
              <a:extLst>
                <a:ext uri="{FF2B5EF4-FFF2-40B4-BE49-F238E27FC236}">
                  <a16:creationId xmlns:a16="http://schemas.microsoft.com/office/drawing/2014/main" id="{A6E16AF5-944D-9C4C-B42D-031C286376A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73088" name="TextBox 168">
              <a:extLst>
                <a:ext uri="{FF2B5EF4-FFF2-40B4-BE49-F238E27FC236}">
                  <a16:creationId xmlns:a16="http://schemas.microsoft.com/office/drawing/2014/main" id="{34B2FAEE-638B-3746-954A-1D68A3C83F5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73089" name="TextBox 169">
              <a:extLst>
                <a:ext uri="{FF2B5EF4-FFF2-40B4-BE49-F238E27FC236}">
                  <a16:creationId xmlns:a16="http://schemas.microsoft.com/office/drawing/2014/main" id="{68B43978-E4C5-1448-BEA0-C01C5F4339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173067" name="Group 170">
            <a:extLst>
              <a:ext uri="{FF2B5EF4-FFF2-40B4-BE49-F238E27FC236}">
                <a16:creationId xmlns:a16="http://schemas.microsoft.com/office/drawing/2014/main" id="{BCE8F294-DACF-1540-A4C3-5B96292DC23E}"/>
              </a:ext>
            </a:extLst>
          </p:cNvPr>
          <p:cNvGrpSpPr>
            <a:grpSpLocks/>
          </p:cNvGrpSpPr>
          <p:nvPr/>
        </p:nvGrpSpPr>
        <p:grpSpPr bwMode="auto">
          <a:xfrm rot="16200000">
            <a:off x="8984457" y="4199732"/>
            <a:ext cx="522287" cy="1168400"/>
            <a:chOff x="1603991" y="4036359"/>
            <a:chExt cx="523220" cy="1168517"/>
          </a:xfrm>
        </p:grpSpPr>
        <p:cxnSp>
          <p:nvCxnSpPr>
            <p:cNvPr id="173085" name="Straight Connector 171">
              <a:extLst>
                <a:ext uri="{FF2B5EF4-FFF2-40B4-BE49-F238E27FC236}">
                  <a16:creationId xmlns:a16="http://schemas.microsoft.com/office/drawing/2014/main" id="{802AB8B7-E8EE-B144-A307-EE232CA1A454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1539456" y="4346129"/>
              <a:ext cx="619540" cy="0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73086" name="TextBox 173">
              <a:extLst>
                <a:ext uri="{FF2B5EF4-FFF2-40B4-BE49-F238E27FC236}">
                  <a16:creationId xmlns:a16="http://schemas.microsoft.com/office/drawing/2014/main" id="{CB5400B9-01B0-6543-A628-55DD7E7BE4D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5400000">
              <a:off x="1683500" y="476116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173068" name="Group 187">
            <a:extLst>
              <a:ext uri="{FF2B5EF4-FFF2-40B4-BE49-F238E27FC236}">
                <a16:creationId xmlns:a16="http://schemas.microsoft.com/office/drawing/2014/main" id="{CC90C29C-CBA1-5144-9807-2753B824791A}"/>
              </a:ext>
            </a:extLst>
          </p:cNvPr>
          <p:cNvGrpSpPr>
            <a:grpSpLocks/>
          </p:cNvGrpSpPr>
          <p:nvPr/>
        </p:nvGrpSpPr>
        <p:grpSpPr bwMode="auto">
          <a:xfrm>
            <a:off x="6072189" y="5437189"/>
            <a:ext cx="365125" cy="1196975"/>
            <a:chOff x="1683500" y="2699922"/>
            <a:chExt cx="364202" cy="3667131"/>
          </a:xfrm>
        </p:grpSpPr>
        <p:cxnSp>
          <p:nvCxnSpPr>
            <p:cNvPr id="173083" name="Straight Connector 188">
              <a:extLst>
                <a:ext uri="{FF2B5EF4-FFF2-40B4-BE49-F238E27FC236}">
                  <a16:creationId xmlns:a16="http://schemas.microsoft.com/office/drawing/2014/main" id="{80ED5F60-FCE9-5E44-A1AB-4B3A736403F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73084" name="TextBox 190">
              <a:extLst>
                <a:ext uri="{FF2B5EF4-FFF2-40B4-BE49-F238E27FC236}">
                  <a16:creationId xmlns:a16="http://schemas.microsoft.com/office/drawing/2014/main" id="{CBC9BF19-CC83-A944-9A18-5C0D1AF0DD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4"/>
              <a:ext cx="364202" cy="16029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173069" name="Group 191">
            <a:extLst>
              <a:ext uri="{FF2B5EF4-FFF2-40B4-BE49-F238E27FC236}">
                <a16:creationId xmlns:a16="http://schemas.microsoft.com/office/drawing/2014/main" id="{0F2AF09B-FEBF-184E-BFAA-B600F64EC07B}"/>
              </a:ext>
            </a:extLst>
          </p:cNvPr>
          <p:cNvGrpSpPr>
            <a:grpSpLocks/>
          </p:cNvGrpSpPr>
          <p:nvPr/>
        </p:nvGrpSpPr>
        <p:grpSpPr bwMode="auto">
          <a:xfrm>
            <a:off x="4900614" y="5437188"/>
            <a:ext cx="364202" cy="1196986"/>
            <a:chOff x="1683500" y="2699922"/>
            <a:chExt cx="364868" cy="3667128"/>
          </a:xfrm>
        </p:grpSpPr>
        <p:cxnSp>
          <p:nvCxnSpPr>
            <p:cNvPr id="173081" name="Straight Connector 192">
              <a:extLst>
                <a:ext uri="{FF2B5EF4-FFF2-40B4-BE49-F238E27FC236}">
                  <a16:creationId xmlns:a16="http://schemas.microsoft.com/office/drawing/2014/main" id="{E20CCDA0-63E6-254F-8452-16DCD0F6975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73082" name="TextBox 193">
              <a:extLst>
                <a:ext uri="{FF2B5EF4-FFF2-40B4-BE49-F238E27FC236}">
                  <a16:creationId xmlns:a16="http://schemas.microsoft.com/office/drawing/2014/main" id="{654AA1FF-3AD5-DC49-8364-AE0C165E730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5"/>
              <a:ext cx="364868" cy="16029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173070" name="Group 194">
            <a:extLst>
              <a:ext uri="{FF2B5EF4-FFF2-40B4-BE49-F238E27FC236}">
                <a16:creationId xmlns:a16="http://schemas.microsoft.com/office/drawing/2014/main" id="{CEFBC573-DE8A-C647-958C-CB8DEB5D202B}"/>
              </a:ext>
            </a:extLst>
          </p:cNvPr>
          <p:cNvGrpSpPr>
            <a:grpSpLocks/>
          </p:cNvGrpSpPr>
          <p:nvPr/>
        </p:nvGrpSpPr>
        <p:grpSpPr bwMode="auto">
          <a:xfrm>
            <a:off x="7045326" y="5437189"/>
            <a:ext cx="365125" cy="1196975"/>
            <a:chOff x="1683500" y="2699922"/>
            <a:chExt cx="364202" cy="3667131"/>
          </a:xfrm>
        </p:grpSpPr>
        <p:cxnSp>
          <p:nvCxnSpPr>
            <p:cNvPr id="173079" name="Straight Connector 195">
              <a:extLst>
                <a:ext uri="{FF2B5EF4-FFF2-40B4-BE49-F238E27FC236}">
                  <a16:creationId xmlns:a16="http://schemas.microsoft.com/office/drawing/2014/main" id="{3F8961D5-346D-B049-A821-757B111E0B8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73080" name="TextBox 196">
              <a:extLst>
                <a:ext uri="{FF2B5EF4-FFF2-40B4-BE49-F238E27FC236}">
                  <a16:creationId xmlns:a16="http://schemas.microsoft.com/office/drawing/2014/main" id="{19E6B75E-56BA-8341-9695-A01E43A7D2F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4"/>
              <a:ext cx="364202" cy="16029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173071" name="Group 197">
            <a:extLst>
              <a:ext uri="{FF2B5EF4-FFF2-40B4-BE49-F238E27FC236}">
                <a16:creationId xmlns:a16="http://schemas.microsoft.com/office/drawing/2014/main" id="{6DB2FCBE-58AC-1C4A-96E7-2061FBDEDC65}"/>
              </a:ext>
            </a:extLst>
          </p:cNvPr>
          <p:cNvGrpSpPr>
            <a:grpSpLocks/>
          </p:cNvGrpSpPr>
          <p:nvPr/>
        </p:nvGrpSpPr>
        <p:grpSpPr bwMode="auto">
          <a:xfrm>
            <a:off x="3760789" y="5448301"/>
            <a:ext cx="365125" cy="1196975"/>
            <a:chOff x="1683500" y="2699922"/>
            <a:chExt cx="364202" cy="3667131"/>
          </a:xfrm>
        </p:grpSpPr>
        <p:cxnSp>
          <p:nvCxnSpPr>
            <p:cNvPr id="173077" name="Straight Connector 198">
              <a:extLst>
                <a:ext uri="{FF2B5EF4-FFF2-40B4-BE49-F238E27FC236}">
                  <a16:creationId xmlns:a16="http://schemas.microsoft.com/office/drawing/2014/main" id="{763FA733-F5BE-6C48-93E0-E060E68F5DC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73078" name="TextBox 199">
              <a:extLst>
                <a:ext uri="{FF2B5EF4-FFF2-40B4-BE49-F238E27FC236}">
                  <a16:creationId xmlns:a16="http://schemas.microsoft.com/office/drawing/2014/main" id="{62736543-BFEB-8147-93B7-299A6803C2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4"/>
              <a:ext cx="364202" cy="16029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173072" name="Group 200">
            <a:extLst>
              <a:ext uri="{FF2B5EF4-FFF2-40B4-BE49-F238E27FC236}">
                <a16:creationId xmlns:a16="http://schemas.microsoft.com/office/drawing/2014/main" id="{AABE249C-1984-AB4C-8F12-A3E731B19992}"/>
              </a:ext>
            </a:extLst>
          </p:cNvPr>
          <p:cNvGrpSpPr>
            <a:grpSpLocks/>
          </p:cNvGrpSpPr>
          <p:nvPr/>
        </p:nvGrpSpPr>
        <p:grpSpPr bwMode="auto">
          <a:xfrm rot="5400000">
            <a:off x="1680370" y="4210845"/>
            <a:ext cx="523875" cy="1169987"/>
            <a:chOff x="1603992" y="4036359"/>
            <a:chExt cx="523220" cy="1168516"/>
          </a:xfrm>
        </p:grpSpPr>
        <p:cxnSp>
          <p:nvCxnSpPr>
            <p:cNvPr id="173075" name="Straight Connector 201">
              <a:extLst>
                <a:ext uri="{FF2B5EF4-FFF2-40B4-BE49-F238E27FC236}">
                  <a16:creationId xmlns:a16="http://schemas.microsoft.com/office/drawing/2014/main" id="{1DA862CE-2BF1-CC45-8C50-4AFC631FBAA6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1539456" y="4346129"/>
              <a:ext cx="619540" cy="0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73076" name="TextBox 202">
              <a:extLst>
                <a:ext uri="{FF2B5EF4-FFF2-40B4-BE49-F238E27FC236}">
                  <a16:creationId xmlns:a16="http://schemas.microsoft.com/office/drawing/2014/main" id="{33BD58D4-C3E8-A843-9BFF-B00F52A88EF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5400000">
              <a:off x="1683501" y="4761164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sp>
        <p:nvSpPr>
          <p:cNvPr id="173073" name="TextBox 1">
            <a:extLst>
              <a:ext uri="{FF2B5EF4-FFF2-40B4-BE49-F238E27FC236}">
                <a16:creationId xmlns:a16="http://schemas.microsoft.com/office/drawing/2014/main" id="{37009D66-A19B-9C4C-B28C-FDB1F878125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10450" y="5549901"/>
            <a:ext cx="2668588" cy="830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add 1 by setting the 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c</a:t>
            </a:r>
            <a:r>
              <a:rPr lang="en-US" altLang="en-US" b="0" baseline="-25000">
                <a:solidFill>
                  <a:srgbClr val="FF0000"/>
                </a:solidFill>
                <a:latin typeface="Times" pitchFamily="2" charset="0"/>
              </a:rPr>
              <a:t>0</a:t>
            </a: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 carry input to 1</a:t>
            </a:r>
          </a:p>
        </p:txBody>
      </p:sp>
      <p:sp>
        <p:nvSpPr>
          <p:cNvPr id="173074" name="Rectangle 62">
            <a:extLst>
              <a:ext uri="{FF2B5EF4-FFF2-40B4-BE49-F238E27FC236}">
                <a16:creationId xmlns:a16="http://schemas.microsoft.com/office/drawing/2014/main" id="{5C7AE920-FFC8-AB41-AA86-0DDEF62FC2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9372600" y="4521201"/>
            <a:ext cx="488950" cy="523875"/>
          </a:xfrm>
          <a:prstGeom prst="rect">
            <a:avLst/>
          </a:prstGeom>
          <a:solidFill>
            <a:srgbClr val="FF0000">
              <a:alpha val="20000"/>
            </a:srgbClr>
          </a:solidFill>
          <a:ln w="9525" algn="ctr">
            <a:solidFill>
              <a:srgbClr val="FF0000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solidFill>
                <a:srgbClr val="FF0000"/>
              </a:solidFill>
              <a:latin typeface="Times" pitchFamily="2" charset="0"/>
            </a:endParaRPr>
          </a:p>
        </p:txBody>
      </p:sp>
    </p:spTree>
  </p:cSld>
  <p:clrMapOvr>
    <a:masterClrMapping/>
  </p:clrMapOvr>
  <p:transition/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1" name="Title 1">
            <a:extLst>
              <a:ext uri="{FF2B5EF4-FFF2-40B4-BE49-F238E27FC236}">
                <a16:creationId xmlns:a16="http://schemas.microsoft.com/office/drawing/2014/main" id="{AFFB3436-1D02-CE45-994B-97E763DF1890}"/>
              </a:ext>
            </a:extLst>
          </p:cNvPr>
          <p:cNvSpPr txBox="1">
            <a:spLocks/>
          </p:cNvSpPr>
          <p:nvPr/>
        </p:nvSpPr>
        <p:spPr bwMode="auto">
          <a:xfrm>
            <a:off x="914400" y="0"/>
            <a:ext cx="9144000" cy="1295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/>
              <a:t>Important Clarification: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/>
              <a:t>There are two types of addition</a:t>
            </a:r>
          </a:p>
        </p:txBody>
      </p:sp>
      <p:sp>
        <p:nvSpPr>
          <p:cNvPr id="20482" name="Rectangle 1">
            <a:extLst>
              <a:ext uri="{FF2B5EF4-FFF2-40B4-BE49-F238E27FC236}">
                <a16:creationId xmlns:a16="http://schemas.microsoft.com/office/drawing/2014/main" id="{15961009-D30A-3040-B908-FBD10DC3D8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2438400"/>
            <a:ext cx="4376738" cy="1600200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6" name="Rectangle 3">
            <a:extLst>
              <a:ext uri="{FF2B5EF4-FFF2-40B4-BE49-F238E27FC236}">
                <a16:creationId xmlns:a16="http://schemas.microsoft.com/office/drawing/2014/main" id="{A37585FF-4836-3A4A-9823-722306A0529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0" y="1219200"/>
            <a:ext cx="8305800" cy="495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defRPr/>
            </a:pPr>
            <a:endParaRPr lang="en-US" altLang="en-US" dirty="0"/>
          </a:p>
          <a:p>
            <a:pPr eaLnBrk="1" hangingPunct="1">
              <a:defRPr/>
            </a:pPr>
            <a:r>
              <a:rPr lang="en-US" altLang="en-US" dirty="0"/>
              <a:t>Addition of two Boolean variables, e.g.,</a:t>
            </a:r>
          </a:p>
          <a:p>
            <a:pPr eaLnBrk="1" hangingPunct="1">
              <a:defRPr/>
            </a:pPr>
            <a:endParaRPr lang="en-US" altLang="en-US" dirty="0"/>
          </a:p>
          <a:p>
            <a:pPr lvl="1" eaLnBrk="1" hangingPunct="1">
              <a:buFont typeface="Wingdings" pitchFamily="2" charset="2"/>
              <a:buNone/>
              <a:defRPr/>
            </a:pPr>
            <a:r>
              <a:rPr lang="en-US" altLang="en-US" dirty="0"/>
              <a:t>   </a:t>
            </a:r>
          </a:p>
          <a:p>
            <a:pPr eaLnBrk="1" hangingPunct="1">
              <a:defRPr/>
            </a:pPr>
            <a:endParaRPr lang="en-US" altLang="en-US" dirty="0"/>
          </a:p>
          <a:p>
            <a:pPr eaLnBrk="1" hangingPunct="1">
              <a:defRPr/>
            </a:pPr>
            <a:endParaRPr lang="en-US" altLang="en-US" dirty="0"/>
          </a:p>
          <a:p>
            <a:pPr eaLnBrk="1" hangingPunct="1">
              <a:defRPr/>
            </a:pPr>
            <a:r>
              <a:rPr lang="en-US" altLang="en-US" dirty="0"/>
              <a:t>Addition of two 1-bit Binary numbers, e.g.,</a:t>
            </a:r>
          </a:p>
          <a:p>
            <a:pPr lvl="1" eaLnBrk="1" hangingPunct="1">
              <a:buFont typeface="Wingdings" pitchFamily="2" charset="2"/>
              <a:buNone/>
              <a:defRPr/>
            </a:pPr>
            <a:endParaRPr lang="en-US" altLang="en-US" dirty="0"/>
          </a:p>
          <a:p>
            <a:pPr lvl="1" eaLnBrk="1" hangingPunct="1">
              <a:buFont typeface="Wingdings" pitchFamily="2" charset="2"/>
              <a:buNone/>
              <a:defRPr/>
            </a:pPr>
            <a:r>
              <a:rPr lang="en-US" altLang="en-US" dirty="0"/>
              <a:t>  </a:t>
            </a:r>
          </a:p>
          <a:p>
            <a:pPr marL="0" indent="0" eaLnBrk="1" hangingPunct="1">
              <a:buNone/>
              <a:defRPr/>
            </a:pPr>
            <a:endParaRPr lang="en-US" altLang="en-US" dirty="0"/>
          </a:p>
          <a:p>
            <a:pPr eaLnBrk="1" hangingPunct="1">
              <a:defRPr/>
            </a:pPr>
            <a:endParaRPr lang="en-US" altLang="en-US" dirty="0"/>
          </a:p>
        </p:txBody>
      </p:sp>
      <p:grpSp>
        <p:nvGrpSpPr>
          <p:cNvPr id="20484" name="Group 3">
            <a:extLst>
              <a:ext uri="{FF2B5EF4-FFF2-40B4-BE49-F238E27FC236}">
                <a16:creationId xmlns:a16="http://schemas.microsoft.com/office/drawing/2014/main" id="{72942DFD-1D9B-E54E-B870-AB9B58B8573F}"/>
              </a:ext>
            </a:extLst>
          </p:cNvPr>
          <p:cNvGrpSpPr>
            <a:grpSpLocks/>
          </p:cNvGrpSpPr>
          <p:nvPr/>
        </p:nvGrpSpPr>
        <p:grpSpPr bwMode="auto">
          <a:xfrm>
            <a:off x="4513263" y="2514601"/>
            <a:ext cx="1987550" cy="701675"/>
            <a:chOff x="1853832" y="3303614"/>
            <a:chExt cx="1988118" cy="700772"/>
          </a:xfrm>
        </p:grpSpPr>
        <p:sp>
          <p:nvSpPr>
            <p:cNvPr id="20492" name="Line 3">
              <a:extLst>
                <a:ext uri="{FF2B5EF4-FFF2-40B4-BE49-F238E27FC236}">
                  <a16:creationId xmlns:a16="http://schemas.microsoft.com/office/drawing/2014/main" id="{01562E6A-2FAC-0147-A056-3412AC517F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18096" y="3540125"/>
              <a:ext cx="401268" cy="0"/>
            </a:xfrm>
            <a:prstGeom prst="line">
              <a:avLst/>
            </a:prstGeom>
            <a:noFill/>
            <a:ln w="20701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93" name="Line 4">
              <a:extLst>
                <a:ext uri="{FF2B5EF4-FFF2-40B4-BE49-F238E27FC236}">
                  <a16:creationId xmlns:a16="http://schemas.microsoft.com/office/drawing/2014/main" id="{FE01AEA9-360B-B042-937B-867CC670B74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118095" y="3840532"/>
              <a:ext cx="380004" cy="4541"/>
            </a:xfrm>
            <a:prstGeom prst="line">
              <a:avLst/>
            </a:prstGeom>
            <a:noFill/>
            <a:ln w="20701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94" name="Line 5">
              <a:extLst>
                <a:ext uri="{FF2B5EF4-FFF2-40B4-BE49-F238E27FC236}">
                  <a16:creationId xmlns:a16="http://schemas.microsoft.com/office/drawing/2014/main" id="{F7FE6A0D-CBEC-C24E-8B2E-BEB62D75E92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109912" y="3687762"/>
              <a:ext cx="337251" cy="3913"/>
            </a:xfrm>
            <a:prstGeom prst="line">
              <a:avLst/>
            </a:prstGeom>
            <a:noFill/>
            <a:ln w="20701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95" name="Freeform 6">
              <a:extLst>
                <a:ext uri="{FF2B5EF4-FFF2-40B4-BE49-F238E27FC236}">
                  <a16:creationId xmlns:a16="http://schemas.microsoft.com/office/drawing/2014/main" id="{F98BF614-92D9-E943-AAD4-8C88029351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7613" y="3435350"/>
              <a:ext cx="628650" cy="249238"/>
            </a:xfrm>
            <a:custGeom>
              <a:avLst/>
              <a:gdLst>
                <a:gd name="T0" fmla="*/ 2147483646 w 791"/>
                <a:gd name="T1" fmla="*/ 0 h 316"/>
                <a:gd name="T2" fmla="*/ 2147483646 w 791"/>
                <a:gd name="T3" fmla="*/ 2147483646 h 316"/>
                <a:gd name="T4" fmla="*/ 2147483646 w 791"/>
                <a:gd name="T5" fmla="*/ 2147483646 h 316"/>
                <a:gd name="T6" fmla="*/ 2147483646 w 791"/>
                <a:gd name="T7" fmla="*/ 2147483646 h 316"/>
                <a:gd name="T8" fmla="*/ 2147483646 w 791"/>
                <a:gd name="T9" fmla="*/ 2147483646 h 316"/>
                <a:gd name="T10" fmla="*/ 2147483646 w 791"/>
                <a:gd name="T11" fmla="*/ 2147483646 h 316"/>
                <a:gd name="T12" fmla="*/ 2147483646 w 791"/>
                <a:gd name="T13" fmla="*/ 2147483646 h 316"/>
                <a:gd name="T14" fmla="*/ 2147483646 w 791"/>
                <a:gd name="T15" fmla="*/ 2147483646 h 316"/>
                <a:gd name="T16" fmla="*/ 2147483646 w 791"/>
                <a:gd name="T17" fmla="*/ 2147483646 h 316"/>
                <a:gd name="T18" fmla="*/ 2147483646 w 791"/>
                <a:gd name="T19" fmla="*/ 2147483646 h 316"/>
                <a:gd name="T20" fmla="*/ 2147483646 w 791"/>
                <a:gd name="T21" fmla="*/ 2147483646 h 316"/>
                <a:gd name="T22" fmla="*/ 2147483646 w 791"/>
                <a:gd name="T23" fmla="*/ 2147483646 h 316"/>
                <a:gd name="T24" fmla="*/ 2147483646 w 791"/>
                <a:gd name="T25" fmla="*/ 2147483646 h 316"/>
                <a:gd name="T26" fmla="*/ 2147483646 w 791"/>
                <a:gd name="T27" fmla="*/ 2147483646 h 316"/>
                <a:gd name="T28" fmla="*/ 2147483646 w 791"/>
                <a:gd name="T29" fmla="*/ 2147483646 h 316"/>
                <a:gd name="T30" fmla="*/ 2147483646 w 791"/>
                <a:gd name="T31" fmla="*/ 2147483646 h 316"/>
                <a:gd name="T32" fmla="*/ 2147483646 w 791"/>
                <a:gd name="T33" fmla="*/ 2147483646 h 316"/>
                <a:gd name="T34" fmla="*/ 2147483646 w 791"/>
                <a:gd name="T35" fmla="*/ 2147483646 h 316"/>
                <a:gd name="T36" fmla="*/ 2147483646 w 791"/>
                <a:gd name="T37" fmla="*/ 2147483646 h 316"/>
                <a:gd name="T38" fmla="*/ 2147483646 w 791"/>
                <a:gd name="T39" fmla="*/ 2147483646 h 316"/>
                <a:gd name="T40" fmla="*/ 2147483646 w 791"/>
                <a:gd name="T41" fmla="*/ 2147483646 h 316"/>
                <a:gd name="T42" fmla="*/ 2147483646 w 791"/>
                <a:gd name="T43" fmla="*/ 2147483646 h 316"/>
                <a:gd name="T44" fmla="*/ 2147483646 w 791"/>
                <a:gd name="T45" fmla="*/ 2147483646 h 316"/>
                <a:gd name="T46" fmla="*/ 2147483646 w 791"/>
                <a:gd name="T47" fmla="*/ 2147483646 h 316"/>
                <a:gd name="T48" fmla="*/ 2147483646 w 791"/>
                <a:gd name="T49" fmla="*/ 2147483646 h 316"/>
                <a:gd name="T50" fmla="*/ 2147483646 w 791"/>
                <a:gd name="T51" fmla="*/ 2147483646 h 316"/>
                <a:gd name="T52" fmla="*/ 2147483646 w 791"/>
                <a:gd name="T53" fmla="*/ 2147483646 h 316"/>
                <a:gd name="T54" fmla="*/ 2147483646 w 791"/>
                <a:gd name="T55" fmla="*/ 2147483646 h 316"/>
                <a:gd name="T56" fmla="*/ 2147483646 w 791"/>
                <a:gd name="T57" fmla="*/ 2147483646 h 316"/>
                <a:gd name="T58" fmla="*/ 2147483646 w 791"/>
                <a:gd name="T59" fmla="*/ 2147483646 h 316"/>
                <a:gd name="T60" fmla="*/ 2147483646 w 791"/>
                <a:gd name="T61" fmla="*/ 2147483646 h 316"/>
                <a:gd name="T62" fmla="*/ 2147483646 w 791"/>
                <a:gd name="T63" fmla="*/ 2147483646 h 316"/>
                <a:gd name="T64" fmla="*/ 2147483646 w 791"/>
                <a:gd name="T65" fmla="*/ 2147483646 h 316"/>
                <a:gd name="T66" fmla="*/ 2147483646 w 791"/>
                <a:gd name="T67" fmla="*/ 2147483646 h 316"/>
                <a:gd name="T68" fmla="*/ 2147483646 w 791"/>
                <a:gd name="T69" fmla="*/ 2147483646 h 316"/>
                <a:gd name="T70" fmla="*/ 2147483646 w 791"/>
                <a:gd name="T71" fmla="*/ 2147483646 h 316"/>
                <a:gd name="T72" fmla="*/ 2147483646 w 791"/>
                <a:gd name="T73" fmla="*/ 2147483646 h 316"/>
                <a:gd name="T74" fmla="*/ 2147483646 w 791"/>
                <a:gd name="T75" fmla="*/ 2147483646 h 316"/>
                <a:gd name="T76" fmla="*/ 2147483646 w 791"/>
                <a:gd name="T77" fmla="*/ 2147483646 h 316"/>
                <a:gd name="T78" fmla="*/ 2147483646 w 791"/>
                <a:gd name="T79" fmla="*/ 2147483646 h 316"/>
                <a:gd name="T80" fmla="*/ 2147483646 w 791"/>
                <a:gd name="T81" fmla="*/ 2147483646 h 316"/>
                <a:gd name="T82" fmla="*/ 2147483646 w 791"/>
                <a:gd name="T83" fmla="*/ 2147483646 h 316"/>
                <a:gd name="T84" fmla="*/ 2147483646 w 791"/>
                <a:gd name="T85" fmla="*/ 2147483646 h 316"/>
                <a:gd name="T86" fmla="*/ 2147483646 w 791"/>
                <a:gd name="T87" fmla="*/ 2147483646 h 316"/>
                <a:gd name="T88" fmla="*/ 2147483646 w 791"/>
                <a:gd name="T89" fmla="*/ 2147483646 h 316"/>
                <a:gd name="T90" fmla="*/ 2147483646 w 791"/>
                <a:gd name="T91" fmla="*/ 2147483646 h 316"/>
                <a:gd name="T92" fmla="*/ 2147483646 w 791"/>
                <a:gd name="T93" fmla="*/ 2147483646 h 316"/>
                <a:gd name="T94" fmla="*/ 2147483646 w 791"/>
                <a:gd name="T95" fmla="*/ 2147483646 h 316"/>
                <a:gd name="T96" fmla="*/ 2147483646 w 791"/>
                <a:gd name="T97" fmla="*/ 2147483646 h 316"/>
                <a:gd name="T98" fmla="*/ 2147483646 w 791"/>
                <a:gd name="T99" fmla="*/ 2147483646 h 316"/>
                <a:gd name="T100" fmla="*/ 2147483646 w 791"/>
                <a:gd name="T101" fmla="*/ 2147483646 h 316"/>
                <a:gd name="T102" fmla="*/ 2147483646 w 791"/>
                <a:gd name="T103" fmla="*/ 2147483646 h 316"/>
                <a:gd name="T104" fmla="*/ 2147483646 w 791"/>
                <a:gd name="T105" fmla="*/ 2147483646 h 316"/>
                <a:gd name="T106" fmla="*/ 2147483646 w 791"/>
                <a:gd name="T107" fmla="*/ 2147483646 h 316"/>
                <a:gd name="T108" fmla="*/ 2147483646 w 791"/>
                <a:gd name="T109" fmla="*/ 2147483646 h 316"/>
                <a:gd name="T110" fmla="*/ 2147483646 w 791"/>
                <a:gd name="T111" fmla="*/ 2147483646 h 316"/>
                <a:gd name="T112" fmla="*/ 2147483646 w 791"/>
                <a:gd name="T113" fmla="*/ 2147483646 h 316"/>
                <a:gd name="T114" fmla="*/ 2147483646 w 791"/>
                <a:gd name="T115" fmla="*/ 2147483646 h 316"/>
                <a:gd name="T116" fmla="*/ 2147483646 w 791"/>
                <a:gd name="T117" fmla="*/ 2147483646 h 316"/>
                <a:gd name="T118" fmla="*/ 2147483646 w 791"/>
                <a:gd name="T119" fmla="*/ 2147483646 h 316"/>
                <a:gd name="T120" fmla="*/ 2147483646 w 791"/>
                <a:gd name="T121" fmla="*/ 2147483646 h 31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791" h="316">
                  <a:moveTo>
                    <a:pt x="0" y="0"/>
                  </a:moveTo>
                  <a:lnTo>
                    <a:pt x="31" y="0"/>
                  </a:lnTo>
                  <a:lnTo>
                    <a:pt x="59" y="0"/>
                  </a:lnTo>
                  <a:lnTo>
                    <a:pt x="85" y="0"/>
                  </a:lnTo>
                  <a:lnTo>
                    <a:pt x="110" y="0"/>
                  </a:lnTo>
                  <a:lnTo>
                    <a:pt x="133" y="0"/>
                  </a:lnTo>
                  <a:lnTo>
                    <a:pt x="154" y="0"/>
                  </a:lnTo>
                  <a:lnTo>
                    <a:pt x="174" y="0"/>
                  </a:lnTo>
                  <a:lnTo>
                    <a:pt x="192" y="0"/>
                  </a:lnTo>
                  <a:lnTo>
                    <a:pt x="210" y="0"/>
                  </a:lnTo>
                  <a:lnTo>
                    <a:pt x="225" y="0"/>
                  </a:lnTo>
                  <a:lnTo>
                    <a:pt x="240" y="0"/>
                  </a:lnTo>
                  <a:lnTo>
                    <a:pt x="253" y="0"/>
                  </a:lnTo>
                  <a:lnTo>
                    <a:pt x="265" y="2"/>
                  </a:lnTo>
                  <a:lnTo>
                    <a:pt x="276" y="2"/>
                  </a:lnTo>
                  <a:lnTo>
                    <a:pt x="285" y="2"/>
                  </a:lnTo>
                  <a:lnTo>
                    <a:pt x="294" y="2"/>
                  </a:lnTo>
                  <a:lnTo>
                    <a:pt x="302" y="2"/>
                  </a:lnTo>
                  <a:lnTo>
                    <a:pt x="309" y="2"/>
                  </a:lnTo>
                  <a:lnTo>
                    <a:pt x="316" y="2"/>
                  </a:lnTo>
                  <a:lnTo>
                    <a:pt x="321" y="2"/>
                  </a:lnTo>
                  <a:lnTo>
                    <a:pt x="326" y="2"/>
                  </a:lnTo>
                  <a:lnTo>
                    <a:pt x="330" y="2"/>
                  </a:lnTo>
                  <a:lnTo>
                    <a:pt x="334" y="2"/>
                  </a:lnTo>
                  <a:lnTo>
                    <a:pt x="338" y="2"/>
                  </a:lnTo>
                  <a:lnTo>
                    <a:pt x="341" y="2"/>
                  </a:lnTo>
                  <a:lnTo>
                    <a:pt x="343" y="2"/>
                  </a:lnTo>
                  <a:lnTo>
                    <a:pt x="346" y="2"/>
                  </a:lnTo>
                  <a:lnTo>
                    <a:pt x="349" y="2"/>
                  </a:lnTo>
                  <a:lnTo>
                    <a:pt x="350" y="2"/>
                  </a:lnTo>
                  <a:lnTo>
                    <a:pt x="353" y="2"/>
                  </a:lnTo>
                  <a:lnTo>
                    <a:pt x="354" y="3"/>
                  </a:lnTo>
                  <a:lnTo>
                    <a:pt x="357" y="3"/>
                  </a:lnTo>
                  <a:lnTo>
                    <a:pt x="359" y="3"/>
                  </a:lnTo>
                  <a:lnTo>
                    <a:pt x="361" y="3"/>
                  </a:lnTo>
                  <a:lnTo>
                    <a:pt x="363" y="3"/>
                  </a:lnTo>
                  <a:lnTo>
                    <a:pt x="365" y="3"/>
                  </a:lnTo>
                  <a:lnTo>
                    <a:pt x="366" y="3"/>
                  </a:lnTo>
                  <a:lnTo>
                    <a:pt x="369" y="3"/>
                  </a:lnTo>
                  <a:lnTo>
                    <a:pt x="370" y="3"/>
                  </a:lnTo>
                  <a:lnTo>
                    <a:pt x="371" y="3"/>
                  </a:lnTo>
                  <a:lnTo>
                    <a:pt x="372" y="3"/>
                  </a:lnTo>
                  <a:lnTo>
                    <a:pt x="374" y="4"/>
                  </a:lnTo>
                  <a:lnTo>
                    <a:pt x="375" y="4"/>
                  </a:lnTo>
                  <a:lnTo>
                    <a:pt x="376" y="4"/>
                  </a:lnTo>
                  <a:lnTo>
                    <a:pt x="378" y="4"/>
                  </a:lnTo>
                  <a:lnTo>
                    <a:pt x="379" y="4"/>
                  </a:lnTo>
                  <a:lnTo>
                    <a:pt x="380" y="4"/>
                  </a:lnTo>
                  <a:lnTo>
                    <a:pt x="382" y="4"/>
                  </a:lnTo>
                  <a:lnTo>
                    <a:pt x="383" y="4"/>
                  </a:lnTo>
                  <a:lnTo>
                    <a:pt x="384" y="4"/>
                  </a:lnTo>
                  <a:lnTo>
                    <a:pt x="386" y="4"/>
                  </a:lnTo>
                  <a:lnTo>
                    <a:pt x="386" y="6"/>
                  </a:lnTo>
                  <a:lnTo>
                    <a:pt x="387" y="6"/>
                  </a:lnTo>
                  <a:lnTo>
                    <a:pt x="388" y="6"/>
                  </a:lnTo>
                  <a:lnTo>
                    <a:pt x="390" y="6"/>
                  </a:lnTo>
                  <a:lnTo>
                    <a:pt x="391" y="6"/>
                  </a:lnTo>
                  <a:lnTo>
                    <a:pt x="394" y="6"/>
                  </a:lnTo>
                  <a:lnTo>
                    <a:pt x="395" y="6"/>
                  </a:lnTo>
                  <a:lnTo>
                    <a:pt x="396" y="7"/>
                  </a:lnTo>
                  <a:lnTo>
                    <a:pt x="398" y="7"/>
                  </a:lnTo>
                  <a:lnTo>
                    <a:pt x="400" y="7"/>
                  </a:lnTo>
                  <a:lnTo>
                    <a:pt x="402" y="7"/>
                  </a:lnTo>
                  <a:lnTo>
                    <a:pt x="404" y="7"/>
                  </a:lnTo>
                  <a:lnTo>
                    <a:pt x="406" y="8"/>
                  </a:lnTo>
                  <a:lnTo>
                    <a:pt x="408" y="8"/>
                  </a:lnTo>
                  <a:lnTo>
                    <a:pt x="410" y="8"/>
                  </a:lnTo>
                  <a:lnTo>
                    <a:pt x="412" y="8"/>
                  </a:lnTo>
                  <a:lnTo>
                    <a:pt x="414" y="8"/>
                  </a:lnTo>
                  <a:lnTo>
                    <a:pt x="415" y="10"/>
                  </a:lnTo>
                  <a:lnTo>
                    <a:pt x="416" y="10"/>
                  </a:lnTo>
                  <a:lnTo>
                    <a:pt x="418" y="10"/>
                  </a:lnTo>
                  <a:lnTo>
                    <a:pt x="419" y="10"/>
                  </a:lnTo>
                  <a:lnTo>
                    <a:pt x="420" y="10"/>
                  </a:lnTo>
                  <a:lnTo>
                    <a:pt x="421" y="10"/>
                  </a:lnTo>
                  <a:lnTo>
                    <a:pt x="423" y="11"/>
                  </a:lnTo>
                  <a:lnTo>
                    <a:pt x="424" y="11"/>
                  </a:lnTo>
                  <a:lnTo>
                    <a:pt x="425" y="11"/>
                  </a:lnTo>
                  <a:lnTo>
                    <a:pt x="427" y="11"/>
                  </a:lnTo>
                  <a:lnTo>
                    <a:pt x="428" y="11"/>
                  </a:lnTo>
                  <a:lnTo>
                    <a:pt x="428" y="12"/>
                  </a:lnTo>
                  <a:lnTo>
                    <a:pt x="429" y="12"/>
                  </a:lnTo>
                  <a:lnTo>
                    <a:pt x="431" y="12"/>
                  </a:lnTo>
                  <a:lnTo>
                    <a:pt x="432" y="12"/>
                  </a:lnTo>
                  <a:lnTo>
                    <a:pt x="433" y="14"/>
                  </a:lnTo>
                  <a:lnTo>
                    <a:pt x="435" y="14"/>
                  </a:lnTo>
                  <a:lnTo>
                    <a:pt x="436" y="14"/>
                  </a:lnTo>
                  <a:lnTo>
                    <a:pt x="437" y="14"/>
                  </a:lnTo>
                  <a:lnTo>
                    <a:pt x="440" y="15"/>
                  </a:lnTo>
                  <a:lnTo>
                    <a:pt x="441" y="15"/>
                  </a:lnTo>
                  <a:lnTo>
                    <a:pt x="443" y="16"/>
                  </a:lnTo>
                  <a:lnTo>
                    <a:pt x="445" y="16"/>
                  </a:lnTo>
                  <a:lnTo>
                    <a:pt x="447" y="18"/>
                  </a:lnTo>
                  <a:lnTo>
                    <a:pt x="449" y="18"/>
                  </a:lnTo>
                  <a:lnTo>
                    <a:pt x="451" y="19"/>
                  </a:lnTo>
                  <a:lnTo>
                    <a:pt x="453" y="19"/>
                  </a:lnTo>
                  <a:lnTo>
                    <a:pt x="456" y="20"/>
                  </a:lnTo>
                  <a:lnTo>
                    <a:pt x="459" y="20"/>
                  </a:lnTo>
                  <a:lnTo>
                    <a:pt x="460" y="22"/>
                  </a:lnTo>
                  <a:lnTo>
                    <a:pt x="463" y="22"/>
                  </a:lnTo>
                  <a:lnTo>
                    <a:pt x="464" y="23"/>
                  </a:lnTo>
                  <a:lnTo>
                    <a:pt x="467" y="23"/>
                  </a:lnTo>
                  <a:lnTo>
                    <a:pt x="468" y="24"/>
                  </a:lnTo>
                  <a:lnTo>
                    <a:pt x="469" y="24"/>
                  </a:lnTo>
                  <a:lnTo>
                    <a:pt x="471" y="24"/>
                  </a:lnTo>
                  <a:lnTo>
                    <a:pt x="472" y="26"/>
                  </a:lnTo>
                  <a:lnTo>
                    <a:pt x="473" y="26"/>
                  </a:lnTo>
                  <a:lnTo>
                    <a:pt x="474" y="26"/>
                  </a:lnTo>
                  <a:lnTo>
                    <a:pt x="476" y="27"/>
                  </a:lnTo>
                  <a:lnTo>
                    <a:pt x="477" y="27"/>
                  </a:lnTo>
                  <a:lnTo>
                    <a:pt x="478" y="27"/>
                  </a:lnTo>
                  <a:lnTo>
                    <a:pt x="480" y="28"/>
                  </a:lnTo>
                  <a:lnTo>
                    <a:pt x="481" y="28"/>
                  </a:lnTo>
                  <a:lnTo>
                    <a:pt x="482" y="28"/>
                  </a:lnTo>
                  <a:lnTo>
                    <a:pt x="484" y="30"/>
                  </a:lnTo>
                  <a:lnTo>
                    <a:pt x="485" y="31"/>
                  </a:lnTo>
                  <a:lnTo>
                    <a:pt x="486" y="31"/>
                  </a:lnTo>
                  <a:lnTo>
                    <a:pt x="488" y="32"/>
                  </a:lnTo>
                  <a:lnTo>
                    <a:pt x="489" y="32"/>
                  </a:lnTo>
                  <a:lnTo>
                    <a:pt x="490" y="34"/>
                  </a:lnTo>
                  <a:lnTo>
                    <a:pt x="492" y="34"/>
                  </a:lnTo>
                  <a:lnTo>
                    <a:pt x="494" y="35"/>
                  </a:lnTo>
                  <a:lnTo>
                    <a:pt x="496" y="35"/>
                  </a:lnTo>
                  <a:lnTo>
                    <a:pt x="497" y="36"/>
                  </a:lnTo>
                  <a:lnTo>
                    <a:pt x="500" y="38"/>
                  </a:lnTo>
                  <a:lnTo>
                    <a:pt x="501" y="38"/>
                  </a:lnTo>
                  <a:lnTo>
                    <a:pt x="504" y="39"/>
                  </a:lnTo>
                  <a:lnTo>
                    <a:pt x="505" y="40"/>
                  </a:lnTo>
                  <a:lnTo>
                    <a:pt x="508" y="41"/>
                  </a:lnTo>
                  <a:lnTo>
                    <a:pt x="509" y="41"/>
                  </a:lnTo>
                  <a:lnTo>
                    <a:pt x="512" y="43"/>
                  </a:lnTo>
                  <a:lnTo>
                    <a:pt x="513" y="44"/>
                  </a:lnTo>
                  <a:lnTo>
                    <a:pt x="514" y="44"/>
                  </a:lnTo>
                  <a:lnTo>
                    <a:pt x="516" y="45"/>
                  </a:lnTo>
                  <a:lnTo>
                    <a:pt x="517" y="45"/>
                  </a:lnTo>
                  <a:lnTo>
                    <a:pt x="518" y="47"/>
                  </a:lnTo>
                  <a:lnTo>
                    <a:pt x="520" y="47"/>
                  </a:lnTo>
                  <a:lnTo>
                    <a:pt x="521" y="48"/>
                  </a:lnTo>
                  <a:lnTo>
                    <a:pt x="522" y="48"/>
                  </a:lnTo>
                  <a:lnTo>
                    <a:pt x="523" y="49"/>
                  </a:lnTo>
                  <a:lnTo>
                    <a:pt x="525" y="49"/>
                  </a:lnTo>
                  <a:lnTo>
                    <a:pt x="526" y="51"/>
                  </a:lnTo>
                  <a:lnTo>
                    <a:pt x="527" y="51"/>
                  </a:lnTo>
                  <a:lnTo>
                    <a:pt x="529" y="52"/>
                  </a:lnTo>
                  <a:lnTo>
                    <a:pt x="530" y="53"/>
                  </a:lnTo>
                  <a:lnTo>
                    <a:pt x="531" y="53"/>
                  </a:lnTo>
                  <a:lnTo>
                    <a:pt x="533" y="53"/>
                  </a:lnTo>
                  <a:lnTo>
                    <a:pt x="534" y="55"/>
                  </a:lnTo>
                  <a:lnTo>
                    <a:pt x="535" y="55"/>
                  </a:lnTo>
                  <a:lnTo>
                    <a:pt x="537" y="56"/>
                  </a:lnTo>
                  <a:lnTo>
                    <a:pt x="538" y="56"/>
                  </a:lnTo>
                  <a:lnTo>
                    <a:pt x="539" y="57"/>
                  </a:lnTo>
                  <a:lnTo>
                    <a:pt x="541" y="59"/>
                  </a:lnTo>
                  <a:lnTo>
                    <a:pt x="542" y="59"/>
                  </a:lnTo>
                  <a:lnTo>
                    <a:pt x="543" y="60"/>
                  </a:lnTo>
                  <a:lnTo>
                    <a:pt x="545" y="61"/>
                  </a:lnTo>
                  <a:lnTo>
                    <a:pt x="547" y="63"/>
                  </a:lnTo>
                  <a:lnTo>
                    <a:pt x="549" y="63"/>
                  </a:lnTo>
                  <a:lnTo>
                    <a:pt x="551" y="64"/>
                  </a:lnTo>
                  <a:lnTo>
                    <a:pt x="553" y="65"/>
                  </a:lnTo>
                  <a:lnTo>
                    <a:pt x="554" y="67"/>
                  </a:lnTo>
                  <a:lnTo>
                    <a:pt x="555" y="67"/>
                  </a:lnTo>
                  <a:lnTo>
                    <a:pt x="557" y="68"/>
                  </a:lnTo>
                  <a:lnTo>
                    <a:pt x="558" y="68"/>
                  </a:lnTo>
                  <a:lnTo>
                    <a:pt x="559" y="69"/>
                  </a:lnTo>
                  <a:lnTo>
                    <a:pt x="561" y="69"/>
                  </a:lnTo>
                  <a:lnTo>
                    <a:pt x="562" y="71"/>
                  </a:lnTo>
                  <a:lnTo>
                    <a:pt x="563" y="71"/>
                  </a:lnTo>
                  <a:lnTo>
                    <a:pt x="563" y="72"/>
                  </a:lnTo>
                  <a:lnTo>
                    <a:pt x="565" y="72"/>
                  </a:lnTo>
                  <a:lnTo>
                    <a:pt x="566" y="73"/>
                  </a:lnTo>
                  <a:lnTo>
                    <a:pt x="567" y="73"/>
                  </a:lnTo>
                  <a:lnTo>
                    <a:pt x="569" y="75"/>
                  </a:lnTo>
                  <a:lnTo>
                    <a:pt x="570" y="76"/>
                  </a:lnTo>
                  <a:lnTo>
                    <a:pt x="571" y="76"/>
                  </a:lnTo>
                  <a:lnTo>
                    <a:pt x="573" y="77"/>
                  </a:lnTo>
                  <a:lnTo>
                    <a:pt x="574" y="77"/>
                  </a:lnTo>
                  <a:lnTo>
                    <a:pt x="574" y="79"/>
                  </a:lnTo>
                  <a:lnTo>
                    <a:pt x="575" y="79"/>
                  </a:lnTo>
                  <a:lnTo>
                    <a:pt x="576" y="80"/>
                  </a:lnTo>
                  <a:lnTo>
                    <a:pt x="578" y="80"/>
                  </a:lnTo>
                  <a:lnTo>
                    <a:pt x="579" y="81"/>
                  </a:lnTo>
                  <a:lnTo>
                    <a:pt x="580" y="81"/>
                  </a:lnTo>
                  <a:lnTo>
                    <a:pt x="582" y="83"/>
                  </a:lnTo>
                  <a:lnTo>
                    <a:pt x="583" y="84"/>
                  </a:lnTo>
                  <a:lnTo>
                    <a:pt x="584" y="84"/>
                  </a:lnTo>
                  <a:lnTo>
                    <a:pt x="586" y="85"/>
                  </a:lnTo>
                  <a:lnTo>
                    <a:pt x="587" y="87"/>
                  </a:lnTo>
                  <a:lnTo>
                    <a:pt x="588" y="88"/>
                  </a:lnTo>
                  <a:lnTo>
                    <a:pt x="590" y="88"/>
                  </a:lnTo>
                  <a:lnTo>
                    <a:pt x="591" y="89"/>
                  </a:lnTo>
                  <a:lnTo>
                    <a:pt x="592" y="89"/>
                  </a:lnTo>
                  <a:lnTo>
                    <a:pt x="594" y="91"/>
                  </a:lnTo>
                  <a:lnTo>
                    <a:pt x="595" y="92"/>
                  </a:lnTo>
                  <a:lnTo>
                    <a:pt x="596" y="92"/>
                  </a:lnTo>
                  <a:lnTo>
                    <a:pt x="596" y="93"/>
                  </a:lnTo>
                  <a:lnTo>
                    <a:pt x="598" y="93"/>
                  </a:lnTo>
                  <a:lnTo>
                    <a:pt x="599" y="94"/>
                  </a:lnTo>
                  <a:lnTo>
                    <a:pt x="600" y="94"/>
                  </a:lnTo>
                  <a:lnTo>
                    <a:pt x="602" y="96"/>
                  </a:lnTo>
                  <a:lnTo>
                    <a:pt x="602" y="97"/>
                  </a:lnTo>
                  <a:lnTo>
                    <a:pt x="603" y="97"/>
                  </a:lnTo>
                  <a:lnTo>
                    <a:pt x="604" y="98"/>
                  </a:lnTo>
                  <a:lnTo>
                    <a:pt x="606" y="98"/>
                  </a:lnTo>
                  <a:lnTo>
                    <a:pt x="607" y="100"/>
                  </a:lnTo>
                  <a:lnTo>
                    <a:pt x="608" y="101"/>
                  </a:lnTo>
                  <a:lnTo>
                    <a:pt x="610" y="102"/>
                  </a:lnTo>
                  <a:lnTo>
                    <a:pt x="611" y="102"/>
                  </a:lnTo>
                  <a:lnTo>
                    <a:pt x="611" y="104"/>
                  </a:lnTo>
                  <a:lnTo>
                    <a:pt x="612" y="104"/>
                  </a:lnTo>
                  <a:lnTo>
                    <a:pt x="614" y="105"/>
                  </a:lnTo>
                  <a:lnTo>
                    <a:pt x="615" y="106"/>
                  </a:lnTo>
                  <a:lnTo>
                    <a:pt x="616" y="108"/>
                  </a:lnTo>
                  <a:lnTo>
                    <a:pt x="618" y="108"/>
                  </a:lnTo>
                  <a:lnTo>
                    <a:pt x="618" y="109"/>
                  </a:lnTo>
                  <a:lnTo>
                    <a:pt x="619" y="109"/>
                  </a:lnTo>
                  <a:lnTo>
                    <a:pt x="619" y="110"/>
                  </a:lnTo>
                  <a:lnTo>
                    <a:pt x="620" y="110"/>
                  </a:lnTo>
                  <a:lnTo>
                    <a:pt x="622" y="112"/>
                  </a:lnTo>
                  <a:lnTo>
                    <a:pt x="623" y="112"/>
                  </a:lnTo>
                  <a:lnTo>
                    <a:pt x="623" y="113"/>
                  </a:lnTo>
                  <a:lnTo>
                    <a:pt x="624" y="113"/>
                  </a:lnTo>
                  <a:lnTo>
                    <a:pt x="625" y="114"/>
                  </a:lnTo>
                  <a:lnTo>
                    <a:pt x="627" y="116"/>
                  </a:lnTo>
                  <a:lnTo>
                    <a:pt x="628" y="116"/>
                  </a:lnTo>
                  <a:lnTo>
                    <a:pt x="628" y="117"/>
                  </a:lnTo>
                  <a:lnTo>
                    <a:pt x="629" y="117"/>
                  </a:lnTo>
                  <a:lnTo>
                    <a:pt x="631" y="118"/>
                  </a:lnTo>
                  <a:lnTo>
                    <a:pt x="632" y="118"/>
                  </a:lnTo>
                  <a:lnTo>
                    <a:pt x="633" y="120"/>
                  </a:lnTo>
                  <a:lnTo>
                    <a:pt x="635" y="121"/>
                  </a:lnTo>
                  <a:lnTo>
                    <a:pt x="636" y="122"/>
                  </a:lnTo>
                  <a:lnTo>
                    <a:pt x="637" y="122"/>
                  </a:lnTo>
                  <a:lnTo>
                    <a:pt x="639" y="124"/>
                  </a:lnTo>
                  <a:lnTo>
                    <a:pt x="640" y="124"/>
                  </a:lnTo>
                  <a:lnTo>
                    <a:pt x="640" y="125"/>
                  </a:lnTo>
                  <a:lnTo>
                    <a:pt x="641" y="126"/>
                  </a:lnTo>
                  <a:lnTo>
                    <a:pt x="643" y="126"/>
                  </a:lnTo>
                  <a:lnTo>
                    <a:pt x="644" y="128"/>
                  </a:lnTo>
                  <a:lnTo>
                    <a:pt x="645" y="128"/>
                  </a:lnTo>
                  <a:lnTo>
                    <a:pt x="645" y="129"/>
                  </a:lnTo>
                  <a:lnTo>
                    <a:pt x="647" y="129"/>
                  </a:lnTo>
                  <a:lnTo>
                    <a:pt x="647" y="130"/>
                  </a:lnTo>
                  <a:lnTo>
                    <a:pt x="648" y="130"/>
                  </a:lnTo>
                  <a:lnTo>
                    <a:pt x="649" y="132"/>
                  </a:lnTo>
                  <a:lnTo>
                    <a:pt x="651" y="133"/>
                  </a:lnTo>
                  <a:lnTo>
                    <a:pt x="652" y="134"/>
                  </a:lnTo>
                  <a:lnTo>
                    <a:pt x="653" y="136"/>
                  </a:lnTo>
                  <a:lnTo>
                    <a:pt x="655" y="137"/>
                  </a:lnTo>
                  <a:lnTo>
                    <a:pt x="656" y="137"/>
                  </a:lnTo>
                  <a:lnTo>
                    <a:pt x="656" y="138"/>
                  </a:lnTo>
                  <a:lnTo>
                    <a:pt x="657" y="140"/>
                  </a:lnTo>
                  <a:lnTo>
                    <a:pt x="659" y="140"/>
                  </a:lnTo>
                  <a:lnTo>
                    <a:pt x="659" y="141"/>
                  </a:lnTo>
                  <a:lnTo>
                    <a:pt x="660" y="142"/>
                  </a:lnTo>
                  <a:lnTo>
                    <a:pt x="661" y="143"/>
                  </a:lnTo>
                  <a:lnTo>
                    <a:pt x="663" y="143"/>
                  </a:lnTo>
                  <a:lnTo>
                    <a:pt x="664" y="145"/>
                  </a:lnTo>
                  <a:lnTo>
                    <a:pt x="664" y="146"/>
                  </a:lnTo>
                  <a:lnTo>
                    <a:pt x="665" y="147"/>
                  </a:lnTo>
                  <a:lnTo>
                    <a:pt x="667" y="149"/>
                  </a:lnTo>
                  <a:lnTo>
                    <a:pt x="668" y="150"/>
                  </a:lnTo>
                  <a:lnTo>
                    <a:pt x="669" y="151"/>
                  </a:lnTo>
                  <a:lnTo>
                    <a:pt x="671" y="153"/>
                  </a:lnTo>
                  <a:lnTo>
                    <a:pt x="672" y="154"/>
                  </a:lnTo>
                  <a:lnTo>
                    <a:pt x="673" y="155"/>
                  </a:lnTo>
                  <a:lnTo>
                    <a:pt x="674" y="157"/>
                  </a:lnTo>
                  <a:lnTo>
                    <a:pt x="676" y="158"/>
                  </a:lnTo>
                  <a:lnTo>
                    <a:pt x="676" y="159"/>
                  </a:lnTo>
                  <a:lnTo>
                    <a:pt x="677" y="159"/>
                  </a:lnTo>
                  <a:lnTo>
                    <a:pt x="677" y="161"/>
                  </a:lnTo>
                  <a:lnTo>
                    <a:pt x="678" y="162"/>
                  </a:lnTo>
                  <a:lnTo>
                    <a:pt x="680" y="163"/>
                  </a:lnTo>
                  <a:lnTo>
                    <a:pt x="681" y="163"/>
                  </a:lnTo>
                  <a:lnTo>
                    <a:pt x="681" y="165"/>
                  </a:lnTo>
                  <a:lnTo>
                    <a:pt x="682" y="166"/>
                  </a:lnTo>
                  <a:lnTo>
                    <a:pt x="684" y="167"/>
                  </a:lnTo>
                  <a:lnTo>
                    <a:pt x="685" y="169"/>
                  </a:lnTo>
                  <a:lnTo>
                    <a:pt x="685" y="170"/>
                  </a:lnTo>
                  <a:lnTo>
                    <a:pt x="686" y="171"/>
                  </a:lnTo>
                  <a:lnTo>
                    <a:pt x="688" y="173"/>
                  </a:lnTo>
                  <a:lnTo>
                    <a:pt x="689" y="174"/>
                  </a:lnTo>
                  <a:lnTo>
                    <a:pt x="690" y="175"/>
                  </a:lnTo>
                  <a:lnTo>
                    <a:pt x="692" y="177"/>
                  </a:lnTo>
                  <a:lnTo>
                    <a:pt x="693" y="178"/>
                  </a:lnTo>
                  <a:lnTo>
                    <a:pt x="694" y="179"/>
                  </a:lnTo>
                  <a:lnTo>
                    <a:pt x="696" y="182"/>
                  </a:lnTo>
                  <a:lnTo>
                    <a:pt x="697" y="183"/>
                  </a:lnTo>
                  <a:lnTo>
                    <a:pt x="698" y="185"/>
                  </a:lnTo>
                  <a:lnTo>
                    <a:pt x="700" y="186"/>
                  </a:lnTo>
                  <a:lnTo>
                    <a:pt x="701" y="189"/>
                  </a:lnTo>
                  <a:lnTo>
                    <a:pt x="702" y="190"/>
                  </a:lnTo>
                  <a:lnTo>
                    <a:pt x="704" y="191"/>
                  </a:lnTo>
                  <a:lnTo>
                    <a:pt x="704" y="193"/>
                  </a:lnTo>
                  <a:lnTo>
                    <a:pt x="705" y="194"/>
                  </a:lnTo>
                  <a:lnTo>
                    <a:pt x="706" y="194"/>
                  </a:lnTo>
                  <a:lnTo>
                    <a:pt x="708" y="195"/>
                  </a:lnTo>
                  <a:lnTo>
                    <a:pt x="708" y="196"/>
                  </a:lnTo>
                  <a:lnTo>
                    <a:pt x="709" y="198"/>
                  </a:lnTo>
                  <a:lnTo>
                    <a:pt x="709" y="199"/>
                  </a:lnTo>
                  <a:lnTo>
                    <a:pt x="710" y="199"/>
                  </a:lnTo>
                  <a:lnTo>
                    <a:pt x="712" y="200"/>
                  </a:lnTo>
                  <a:lnTo>
                    <a:pt x="712" y="202"/>
                  </a:lnTo>
                  <a:lnTo>
                    <a:pt x="713" y="203"/>
                  </a:lnTo>
                  <a:lnTo>
                    <a:pt x="713" y="204"/>
                  </a:lnTo>
                  <a:lnTo>
                    <a:pt x="714" y="204"/>
                  </a:lnTo>
                  <a:lnTo>
                    <a:pt x="716" y="206"/>
                  </a:lnTo>
                  <a:lnTo>
                    <a:pt x="716" y="207"/>
                  </a:lnTo>
                  <a:lnTo>
                    <a:pt x="717" y="208"/>
                  </a:lnTo>
                  <a:lnTo>
                    <a:pt x="718" y="210"/>
                  </a:lnTo>
                  <a:lnTo>
                    <a:pt x="718" y="211"/>
                  </a:lnTo>
                  <a:lnTo>
                    <a:pt x="720" y="212"/>
                  </a:lnTo>
                  <a:lnTo>
                    <a:pt x="721" y="214"/>
                  </a:lnTo>
                  <a:lnTo>
                    <a:pt x="722" y="215"/>
                  </a:lnTo>
                  <a:lnTo>
                    <a:pt x="724" y="216"/>
                  </a:lnTo>
                  <a:lnTo>
                    <a:pt x="725" y="219"/>
                  </a:lnTo>
                  <a:lnTo>
                    <a:pt x="726" y="220"/>
                  </a:lnTo>
                  <a:lnTo>
                    <a:pt x="727" y="223"/>
                  </a:lnTo>
                  <a:lnTo>
                    <a:pt x="729" y="224"/>
                  </a:lnTo>
                  <a:lnTo>
                    <a:pt x="730" y="227"/>
                  </a:lnTo>
                  <a:lnTo>
                    <a:pt x="731" y="228"/>
                  </a:lnTo>
                  <a:lnTo>
                    <a:pt x="733" y="231"/>
                  </a:lnTo>
                  <a:lnTo>
                    <a:pt x="734" y="232"/>
                  </a:lnTo>
                  <a:lnTo>
                    <a:pt x="735" y="234"/>
                  </a:lnTo>
                  <a:lnTo>
                    <a:pt x="737" y="235"/>
                  </a:lnTo>
                  <a:lnTo>
                    <a:pt x="737" y="238"/>
                  </a:lnTo>
                  <a:lnTo>
                    <a:pt x="738" y="239"/>
                  </a:lnTo>
                  <a:lnTo>
                    <a:pt x="739" y="240"/>
                  </a:lnTo>
                  <a:lnTo>
                    <a:pt x="741" y="242"/>
                  </a:lnTo>
                  <a:lnTo>
                    <a:pt x="742" y="243"/>
                  </a:lnTo>
                  <a:lnTo>
                    <a:pt x="743" y="244"/>
                  </a:lnTo>
                  <a:lnTo>
                    <a:pt x="743" y="245"/>
                  </a:lnTo>
                  <a:lnTo>
                    <a:pt x="745" y="247"/>
                  </a:lnTo>
                  <a:lnTo>
                    <a:pt x="745" y="248"/>
                  </a:lnTo>
                  <a:lnTo>
                    <a:pt x="746" y="249"/>
                  </a:lnTo>
                  <a:lnTo>
                    <a:pt x="747" y="249"/>
                  </a:lnTo>
                  <a:lnTo>
                    <a:pt x="747" y="251"/>
                  </a:lnTo>
                  <a:lnTo>
                    <a:pt x="749" y="252"/>
                  </a:lnTo>
                  <a:lnTo>
                    <a:pt x="749" y="253"/>
                  </a:lnTo>
                  <a:lnTo>
                    <a:pt x="750" y="255"/>
                  </a:lnTo>
                  <a:lnTo>
                    <a:pt x="751" y="256"/>
                  </a:lnTo>
                  <a:lnTo>
                    <a:pt x="753" y="257"/>
                  </a:lnTo>
                  <a:lnTo>
                    <a:pt x="753" y="259"/>
                  </a:lnTo>
                  <a:lnTo>
                    <a:pt x="754" y="260"/>
                  </a:lnTo>
                  <a:lnTo>
                    <a:pt x="755" y="263"/>
                  </a:lnTo>
                  <a:lnTo>
                    <a:pt x="757" y="264"/>
                  </a:lnTo>
                  <a:lnTo>
                    <a:pt x="758" y="265"/>
                  </a:lnTo>
                  <a:lnTo>
                    <a:pt x="759" y="268"/>
                  </a:lnTo>
                  <a:lnTo>
                    <a:pt x="761" y="269"/>
                  </a:lnTo>
                  <a:lnTo>
                    <a:pt x="762" y="272"/>
                  </a:lnTo>
                  <a:lnTo>
                    <a:pt x="763" y="273"/>
                  </a:lnTo>
                  <a:lnTo>
                    <a:pt x="766" y="276"/>
                  </a:lnTo>
                  <a:lnTo>
                    <a:pt x="767" y="277"/>
                  </a:lnTo>
                  <a:lnTo>
                    <a:pt x="769" y="280"/>
                  </a:lnTo>
                  <a:lnTo>
                    <a:pt x="770" y="281"/>
                  </a:lnTo>
                  <a:lnTo>
                    <a:pt x="770" y="283"/>
                  </a:lnTo>
                  <a:lnTo>
                    <a:pt x="771" y="284"/>
                  </a:lnTo>
                  <a:lnTo>
                    <a:pt x="773" y="285"/>
                  </a:lnTo>
                  <a:lnTo>
                    <a:pt x="774" y="287"/>
                  </a:lnTo>
                  <a:lnTo>
                    <a:pt x="774" y="288"/>
                  </a:lnTo>
                  <a:lnTo>
                    <a:pt x="775" y="289"/>
                  </a:lnTo>
                  <a:lnTo>
                    <a:pt x="776" y="291"/>
                  </a:lnTo>
                  <a:lnTo>
                    <a:pt x="776" y="292"/>
                  </a:lnTo>
                  <a:lnTo>
                    <a:pt x="778" y="293"/>
                  </a:lnTo>
                  <a:lnTo>
                    <a:pt x="778" y="295"/>
                  </a:lnTo>
                  <a:lnTo>
                    <a:pt x="779" y="295"/>
                  </a:lnTo>
                  <a:lnTo>
                    <a:pt x="779" y="296"/>
                  </a:lnTo>
                  <a:lnTo>
                    <a:pt x="780" y="297"/>
                  </a:lnTo>
                  <a:lnTo>
                    <a:pt x="780" y="298"/>
                  </a:lnTo>
                  <a:lnTo>
                    <a:pt x="782" y="300"/>
                  </a:lnTo>
                  <a:lnTo>
                    <a:pt x="783" y="301"/>
                  </a:lnTo>
                  <a:lnTo>
                    <a:pt x="783" y="302"/>
                  </a:lnTo>
                  <a:lnTo>
                    <a:pt x="784" y="304"/>
                  </a:lnTo>
                  <a:lnTo>
                    <a:pt x="786" y="305"/>
                  </a:lnTo>
                  <a:lnTo>
                    <a:pt x="786" y="306"/>
                  </a:lnTo>
                  <a:lnTo>
                    <a:pt x="787" y="308"/>
                  </a:lnTo>
                  <a:lnTo>
                    <a:pt x="787" y="309"/>
                  </a:lnTo>
                  <a:lnTo>
                    <a:pt x="788" y="310"/>
                  </a:lnTo>
                  <a:lnTo>
                    <a:pt x="790" y="312"/>
                  </a:lnTo>
                  <a:lnTo>
                    <a:pt x="790" y="313"/>
                  </a:lnTo>
                  <a:lnTo>
                    <a:pt x="791" y="316"/>
                  </a:lnTo>
                </a:path>
              </a:pathLst>
            </a:custGeom>
            <a:noFill/>
            <a:ln w="20701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96" name="Freeform 7">
              <a:extLst>
                <a:ext uri="{FF2B5EF4-FFF2-40B4-BE49-F238E27FC236}">
                  <a16:creationId xmlns:a16="http://schemas.microsoft.com/office/drawing/2014/main" id="{83F974F5-A8E7-3C48-A65B-9D05956571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7613" y="3686175"/>
              <a:ext cx="628650" cy="250825"/>
            </a:xfrm>
            <a:custGeom>
              <a:avLst/>
              <a:gdLst>
                <a:gd name="T0" fmla="*/ 2147483646 w 791"/>
                <a:gd name="T1" fmla="*/ 2147483646 h 315"/>
                <a:gd name="T2" fmla="*/ 2147483646 w 791"/>
                <a:gd name="T3" fmla="*/ 2147483646 h 315"/>
                <a:gd name="T4" fmla="*/ 2147483646 w 791"/>
                <a:gd name="T5" fmla="*/ 2147483646 h 315"/>
                <a:gd name="T6" fmla="*/ 2147483646 w 791"/>
                <a:gd name="T7" fmla="*/ 2147483646 h 315"/>
                <a:gd name="T8" fmla="*/ 2147483646 w 791"/>
                <a:gd name="T9" fmla="*/ 2147483646 h 315"/>
                <a:gd name="T10" fmla="*/ 2147483646 w 791"/>
                <a:gd name="T11" fmla="*/ 2147483646 h 315"/>
                <a:gd name="T12" fmla="*/ 2147483646 w 791"/>
                <a:gd name="T13" fmla="*/ 2147483646 h 315"/>
                <a:gd name="T14" fmla="*/ 2147483646 w 791"/>
                <a:gd name="T15" fmla="*/ 2147483646 h 315"/>
                <a:gd name="T16" fmla="*/ 2147483646 w 791"/>
                <a:gd name="T17" fmla="*/ 2147483646 h 315"/>
                <a:gd name="T18" fmla="*/ 2147483646 w 791"/>
                <a:gd name="T19" fmla="*/ 2147483646 h 315"/>
                <a:gd name="T20" fmla="*/ 2147483646 w 791"/>
                <a:gd name="T21" fmla="*/ 2147483646 h 315"/>
                <a:gd name="T22" fmla="*/ 2147483646 w 791"/>
                <a:gd name="T23" fmla="*/ 2147483646 h 315"/>
                <a:gd name="T24" fmla="*/ 2147483646 w 791"/>
                <a:gd name="T25" fmla="*/ 2147483646 h 315"/>
                <a:gd name="T26" fmla="*/ 2147483646 w 791"/>
                <a:gd name="T27" fmla="*/ 2147483646 h 315"/>
                <a:gd name="T28" fmla="*/ 2147483646 w 791"/>
                <a:gd name="T29" fmla="*/ 2147483646 h 315"/>
                <a:gd name="T30" fmla="*/ 2147483646 w 791"/>
                <a:gd name="T31" fmla="*/ 2147483646 h 315"/>
                <a:gd name="T32" fmla="*/ 2147483646 w 791"/>
                <a:gd name="T33" fmla="*/ 2147483646 h 315"/>
                <a:gd name="T34" fmla="*/ 2147483646 w 791"/>
                <a:gd name="T35" fmla="*/ 2147483646 h 315"/>
                <a:gd name="T36" fmla="*/ 2147483646 w 791"/>
                <a:gd name="T37" fmla="*/ 2147483646 h 315"/>
                <a:gd name="T38" fmla="*/ 2147483646 w 791"/>
                <a:gd name="T39" fmla="*/ 2147483646 h 315"/>
                <a:gd name="T40" fmla="*/ 2147483646 w 791"/>
                <a:gd name="T41" fmla="*/ 2147483646 h 315"/>
                <a:gd name="T42" fmla="*/ 2147483646 w 791"/>
                <a:gd name="T43" fmla="*/ 2147483646 h 315"/>
                <a:gd name="T44" fmla="*/ 2147483646 w 791"/>
                <a:gd name="T45" fmla="*/ 2147483646 h 315"/>
                <a:gd name="T46" fmla="*/ 2147483646 w 791"/>
                <a:gd name="T47" fmla="*/ 2147483646 h 315"/>
                <a:gd name="T48" fmla="*/ 2147483646 w 791"/>
                <a:gd name="T49" fmla="*/ 2147483646 h 315"/>
                <a:gd name="T50" fmla="*/ 2147483646 w 791"/>
                <a:gd name="T51" fmla="*/ 2147483646 h 315"/>
                <a:gd name="T52" fmla="*/ 2147483646 w 791"/>
                <a:gd name="T53" fmla="*/ 2147483646 h 315"/>
                <a:gd name="T54" fmla="*/ 2147483646 w 791"/>
                <a:gd name="T55" fmla="*/ 2147483646 h 315"/>
                <a:gd name="T56" fmla="*/ 2147483646 w 791"/>
                <a:gd name="T57" fmla="*/ 2147483646 h 315"/>
                <a:gd name="T58" fmla="*/ 2147483646 w 791"/>
                <a:gd name="T59" fmla="*/ 2147483646 h 315"/>
                <a:gd name="T60" fmla="*/ 2147483646 w 791"/>
                <a:gd name="T61" fmla="*/ 2147483646 h 315"/>
                <a:gd name="T62" fmla="*/ 2147483646 w 791"/>
                <a:gd name="T63" fmla="*/ 2147483646 h 315"/>
                <a:gd name="T64" fmla="*/ 2147483646 w 791"/>
                <a:gd name="T65" fmla="*/ 2147483646 h 315"/>
                <a:gd name="T66" fmla="*/ 2147483646 w 791"/>
                <a:gd name="T67" fmla="*/ 2147483646 h 315"/>
                <a:gd name="T68" fmla="*/ 2147483646 w 791"/>
                <a:gd name="T69" fmla="*/ 2147483646 h 315"/>
                <a:gd name="T70" fmla="*/ 2147483646 w 791"/>
                <a:gd name="T71" fmla="*/ 2147483646 h 315"/>
                <a:gd name="T72" fmla="*/ 2147483646 w 791"/>
                <a:gd name="T73" fmla="*/ 2147483646 h 315"/>
                <a:gd name="T74" fmla="*/ 2147483646 w 791"/>
                <a:gd name="T75" fmla="*/ 2147483646 h 315"/>
                <a:gd name="T76" fmla="*/ 2147483646 w 791"/>
                <a:gd name="T77" fmla="*/ 2147483646 h 315"/>
                <a:gd name="T78" fmla="*/ 2147483646 w 791"/>
                <a:gd name="T79" fmla="*/ 2147483646 h 315"/>
                <a:gd name="T80" fmla="*/ 2147483646 w 791"/>
                <a:gd name="T81" fmla="*/ 2147483646 h 315"/>
                <a:gd name="T82" fmla="*/ 2147483646 w 791"/>
                <a:gd name="T83" fmla="*/ 2147483646 h 315"/>
                <a:gd name="T84" fmla="*/ 2147483646 w 791"/>
                <a:gd name="T85" fmla="*/ 2147483646 h 315"/>
                <a:gd name="T86" fmla="*/ 2147483646 w 791"/>
                <a:gd name="T87" fmla="*/ 2147483646 h 315"/>
                <a:gd name="T88" fmla="*/ 2147483646 w 791"/>
                <a:gd name="T89" fmla="*/ 2147483646 h 315"/>
                <a:gd name="T90" fmla="*/ 2147483646 w 791"/>
                <a:gd name="T91" fmla="*/ 2147483646 h 315"/>
                <a:gd name="T92" fmla="*/ 2147483646 w 791"/>
                <a:gd name="T93" fmla="*/ 2147483646 h 315"/>
                <a:gd name="T94" fmla="*/ 2147483646 w 791"/>
                <a:gd name="T95" fmla="*/ 2147483646 h 315"/>
                <a:gd name="T96" fmla="*/ 2147483646 w 791"/>
                <a:gd name="T97" fmla="*/ 2147483646 h 315"/>
                <a:gd name="T98" fmla="*/ 2147483646 w 791"/>
                <a:gd name="T99" fmla="*/ 2147483646 h 315"/>
                <a:gd name="T100" fmla="*/ 2147483646 w 791"/>
                <a:gd name="T101" fmla="*/ 2147483646 h 315"/>
                <a:gd name="T102" fmla="*/ 2147483646 w 791"/>
                <a:gd name="T103" fmla="*/ 2147483646 h 315"/>
                <a:gd name="T104" fmla="*/ 2147483646 w 791"/>
                <a:gd name="T105" fmla="*/ 2147483646 h 315"/>
                <a:gd name="T106" fmla="*/ 2147483646 w 791"/>
                <a:gd name="T107" fmla="*/ 2147483646 h 315"/>
                <a:gd name="T108" fmla="*/ 2147483646 w 791"/>
                <a:gd name="T109" fmla="*/ 2147483646 h 315"/>
                <a:gd name="T110" fmla="*/ 2147483646 w 791"/>
                <a:gd name="T111" fmla="*/ 2147483646 h 315"/>
                <a:gd name="T112" fmla="*/ 2147483646 w 791"/>
                <a:gd name="T113" fmla="*/ 2147483646 h 315"/>
                <a:gd name="T114" fmla="*/ 2147483646 w 791"/>
                <a:gd name="T115" fmla="*/ 2147483646 h 315"/>
                <a:gd name="T116" fmla="*/ 2147483646 w 791"/>
                <a:gd name="T117" fmla="*/ 2147483646 h 315"/>
                <a:gd name="T118" fmla="*/ 2147483646 w 791"/>
                <a:gd name="T119" fmla="*/ 2147483646 h 315"/>
                <a:gd name="T120" fmla="*/ 2147483646 w 791"/>
                <a:gd name="T121" fmla="*/ 2147483646 h 315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0" t="0" r="r" b="b"/>
              <a:pathLst>
                <a:path w="791" h="315">
                  <a:moveTo>
                    <a:pt x="0" y="315"/>
                  </a:moveTo>
                  <a:lnTo>
                    <a:pt x="31" y="315"/>
                  </a:lnTo>
                  <a:lnTo>
                    <a:pt x="59" y="315"/>
                  </a:lnTo>
                  <a:lnTo>
                    <a:pt x="85" y="315"/>
                  </a:lnTo>
                  <a:lnTo>
                    <a:pt x="110" y="315"/>
                  </a:lnTo>
                  <a:lnTo>
                    <a:pt x="133" y="315"/>
                  </a:lnTo>
                  <a:lnTo>
                    <a:pt x="154" y="315"/>
                  </a:lnTo>
                  <a:lnTo>
                    <a:pt x="174" y="315"/>
                  </a:lnTo>
                  <a:lnTo>
                    <a:pt x="192" y="315"/>
                  </a:lnTo>
                  <a:lnTo>
                    <a:pt x="210" y="315"/>
                  </a:lnTo>
                  <a:lnTo>
                    <a:pt x="225" y="315"/>
                  </a:lnTo>
                  <a:lnTo>
                    <a:pt x="240" y="315"/>
                  </a:lnTo>
                  <a:lnTo>
                    <a:pt x="253" y="315"/>
                  </a:lnTo>
                  <a:lnTo>
                    <a:pt x="265" y="315"/>
                  </a:lnTo>
                  <a:lnTo>
                    <a:pt x="276" y="315"/>
                  </a:lnTo>
                  <a:lnTo>
                    <a:pt x="285" y="315"/>
                  </a:lnTo>
                  <a:lnTo>
                    <a:pt x="294" y="314"/>
                  </a:lnTo>
                  <a:lnTo>
                    <a:pt x="302" y="314"/>
                  </a:lnTo>
                  <a:lnTo>
                    <a:pt x="309" y="314"/>
                  </a:lnTo>
                  <a:lnTo>
                    <a:pt x="316" y="314"/>
                  </a:lnTo>
                  <a:lnTo>
                    <a:pt x="321" y="314"/>
                  </a:lnTo>
                  <a:lnTo>
                    <a:pt x="326" y="314"/>
                  </a:lnTo>
                  <a:lnTo>
                    <a:pt x="330" y="314"/>
                  </a:lnTo>
                  <a:lnTo>
                    <a:pt x="334" y="314"/>
                  </a:lnTo>
                  <a:lnTo>
                    <a:pt x="338" y="314"/>
                  </a:lnTo>
                  <a:lnTo>
                    <a:pt x="341" y="314"/>
                  </a:lnTo>
                  <a:lnTo>
                    <a:pt x="343" y="314"/>
                  </a:lnTo>
                  <a:lnTo>
                    <a:pt x="346" y="314"/>
                  </a:lnTo>
                  <a:lnTo>
                    <a:pt x="349" y="314"/>
                  </a:lnTo>
                  <a:lnTo>
                    <a:pt x="350" y="314"/>
                  </a:lnTo>
                  <a:lnTo>
                    <a:pt x="353" y="314"/>
                  </a:lnTo>
                  <a:lnTo>
                    <a:pt x="354" y="314"/>
                  </a:lnTo>
                  <a:lnTo>
                    <a:pt x="357" y="313"/>
                  </a:lnTo>
                  <a:lnTo>
                    <a:pt x="359" y="313"/>
                  </a:lnTo>
                  <a:lnTo>
                    <a:pt x="361" y="313"/>
                  </a:lnTo>
                  <a:lnTo>
                    <a:pt x="363" y="313"/>
                  </a:lnTo>
                  <a:lnTo>
                    <a:pt x="365" y="313"/>
                  </a:lnTo>
                  <a:lnTo>
                    <a:pt x="366" y="313"/>
                  </a:lnTo>
                  <a:lnTo>
                    <a:pt x="369" y="313"/>
                  </a:lnTo>
                  <a:lnTo>
                    <a:pt x="370" y="313"/>
                  </a:lnTo>
                  <a:lnTo>
                    <a:pt x="371" y="313"/>
                  </a:lnTo>
                  <a:lnTo>
                    <a:pt x="372" y="313"/>
                  </a:lnTo>
                  <a:lnTo>
                    <a:pt x="374" y="313"/>
                  </a:lnTo>
                  <a:lnTo>
                    <a:pt x="375" y="311"/>
                  </a:lnTo>
                  <a:lnTo>
                    <a:pt x="376" y="311"/>
                  </a:lnTo>
                  <a:lnTo>
                    <a:pt x="378" y="311"/>
                  </a:lnTo>
                  <a:lnTo>
                    <a:pt x="379" y="311"/>
                  </a:lnTo>
                  <a:lnTo>
                    <a:pt x="380" y="311"/>
                  </a:lnTo>
                  <a:lnTo>
                    <a:pt x="382" y="311"/>
                  </a:lnTo>
                  <a:lnTo>
                    <a:pt x="383" y="311"/>
                  </a:lnTo>
                  <a:lnTo>
                    <a:pt x="384" y="311"/>
                  </a:lnTo>
                  <a:lnTo>
                    <a:pt x="386" y="311"/>
                  </a:lnTo>
                  <a:lnTo>
                    <a:pt x="387" y="310"/>
                  </a:lnTo>
                  <a:lnTo>
                    <a:pt x="388" y="310"/>
                  </a:lnTo>
                  <a:lnTo>
                    <a:pt x="390" y="310"/>
                  </a:lnTo>
                  <a:lnTo>
                    <a:pt x="391" y="310"/>
                  </a:lnTo>
                  <a:lnTo>
                    <a:pt x="394" y="310"/>
                  </a:lnTo>
                  <a:lnTo>
                    <a:pt x="395" y="310"/>
                  </a:lnTo>
                  <a:lnTo>
                    <a:pt x="396" y="309"/>
                  </a:lnTo>
                  <a:lnTo>
                    <a:pt x="398" y="309"/>
                  </a:lnTo>
                  <a:lnTo>
                    <a:pt x="400" y="309"/>
                  </a:lnTo>
                  <a:lnTo>
                    <a:pt x="402" y="309"/>
                  </a:lnTo>
                  <a:lnTo>
                    <a:pt x="404" y="309"/>
                  </a:lnTo>
                  <a:lnTo>
                    <a:pt x="406" y="307"/>
                  </a:lnTo>
                  <a:lnTo>
                    <a:pt x="408" y="307"/>
                  </a:lnTo>
                  <a:lnTo>
                    <a:pt x="410" y="307"/>
                  </a:lnTo>
                  <a:lnTo>
                    <a:pt x="412" y="307"/>
                  </a:lnTo>
                  <a:lnTo>
                    <a:pt x="414" y="307"/>
                  </a:lnTo>
                  <a:lnTo>
                    <a:pt x="415" y="306"/>
                  </a:lnTo>
                  <a:lnTo>
                    <a:pt x="416" y="306"/>
                  </a:lnTo>
                  <a:lnTo>
                    <a:pt x="418" y="306"/>
                  </a:lnTo>
                  <a:lnTo>
                    <a:pt x="419" y="306"/>
                  </a:lnTo>
                  <a:lnTo>
                    <a:pt x="420" y="306"/>
                  </a:lnTo>
                  <a:lnTo>
                    <a:pt x="421" y="306"/>
                  </a:lnTo>
                  <a:lnTo>
                    <a:pt x="423" y="305"/>
                  </a:lnTo>
                  <a:lnTo>
                    <a:pt x="424" y="305"/>
                  </a:lnTo>
                  <a:lnTo>
                    <a:pt x="425" y="305"/>
                  </a:lnTo>
                  <a:lnTo>
                    <a:pt x="427" y="305"/>
                  </a:lnTo>
                  <a:lnTo>
                    <a:pt x="428" y="305"/>
                  </a:lnTo>
                  <a:lnTo>
                    <a:pt x="429" y="303"/>
                  </a:lnTo>
                  <a:lnTo>
                    <a:pt x="431" y="303"/>
                  </a:lnTo>
                  <a:lnTo>
                    <a:pt x="432" y="303"/>
                  </a:lnTo>
                  <a:lnTo>
                    <a:pt x="433" y="303"/>
                  </a:lnTo>
                  <a:lnTo>
                    <a:pt x="435" y="302"/>
                  </a:lnTo>
                  <a:lnTo>
                    <a:pt x="436" y="302"/>
                  </a:lnTo>
                  <a:lnTo>
                    <a:pt x="437" y="302"/>
                  </a:lnTo>
                  <a:lnTo>
                    <a:pt x="440" y="301"/>
                  </a:lnTo>
                  <a:lnTo>
                    <a:pt x="441" y="301"/>
                  </a:lnTo>
                  <a:lnTo>
                    <a:pt x="443" y="299"/>
                  </a:lnTo>
                  <a:lnTo>
                    <a:pt x="445" y="299"/>
                  </a:lnTo>
                  <a:lnTo>
                    <a:pt x="447" y="298"/>
                  </a:lnTo>
                  <a:lnTo>
                    <a:pt x="449" y="298"/>
                  </a:lnTo>
                  <a:lnTo>
                    <a:pt x="451" y="297"/>
                  </a:lnTo>
                  <a:lnTo>
                    <a:pt x="453" y="297"/>
                  </a:lnTo>
                  <a:lnTo>
                    <a:pt x="456" y="295"/>
                  </a:lnTo>
                  <a:lnTo>
                    <a:pt x="459" y="295"/>
                  </a:lnTo>
                  <a:lnTo>
                    <a:pt x="460" y="294"/>
                  </a:lnTo>
                  <a:lnTo>
                    <a:pt x="463" y="294"/>
                  </a:lnTo>
                  <a:lnTo>
                    <a:pt x="464" y="293"/>
                  </a:lnTo>
                  <a:lnTo>
                    <a:pt x="467" y="293"/>
                  </a:lnTo>
                  <a:lnTo>
                    <a:pt x="468" y="291"/>
                  </a:lnTo>
                  <a:lnTo>
                    <a:pt x="469" y="291"/>
                  </a:lnTo>
                  <a:lnTo>
                    <a:pt x="471" y="291"/>
                  </a:lnTo>
                  <a:lnTo>
                    <a:pt x="472" y="290"/>
                  </a:lnTo>
                  <a:lnTo>
                    <a:pt x="473" y="290"/>
                  </a:lnTo>
                  <a:lnTo>
                    <a:pt x="474" y="290"/>
                  </a:lnTo>
                  <a:lnTo>
                    <a:pt x="476" y="289"/>
                  </a:lnTo>
                  <a:lnTo>
                    <a:pt x="477" y="289"/>
                  </a:lnTo>
                  <a:lnTo>
                    <a:pt x="478" y="289"/>
                  </a:lnTo>
                  <a:lnTo>
                    <a:pt x="480" y="287"/>
                  </a:lnTo>
                  <a:lnTo>
                    <a:pt x="481" y="287"/>
                  </a:lnTo>
                  <a:lnTo>
                    <a:pt x="482" y="287"/>
                  </a:lnTo>
                  <a:lnTo>
                    <a:pt x="484" y="286"/>
                  </a:lnTo>
                  <a:lnTo>
                    <a:pt x="485" y="285"/>
                  </a:lnTo>
                  <a:lnTo>
                    <a:pt x="486" y="285"/>
                  </a:lnTo>
                  <a:lnTo>
                    <a:pt x="488" y="285"/>
                  </a:lnTo>
                  <a:lnTo>
                    <a:pt x="489" y="284"/>
                  </a:lnTo>
                  <a:lnTo>
                    <a:pt x="490" y="284"/>
                  </a:lnTo>
                  <a:lnTo>
                    <a:pt x="492" y="282"/>
                  </a:lnTo>
                  <a:lnTo>
                    <a:pt x="494" y="281"/>
                  </a:lnTo>
                  <a:lnTo>
                    <a:pt x="496" y="281"/>
                  </a:lnTo>
                  <a:lnTo>
                    <a:pt x="497" y="280"/>
                  </a:lnTo>
                  <a:lnTo>
                    <a:pt x="500" y="278"/>
                  </a:lnTo>
                  <a:lnTo>
                    <a:pt x="501" y="278"/>
                  </a:lnTo>
                  <a:lnTo>
                    <a:pt x="504" y="277"/>
                  </a:lnTo>
                  <a:lnTo>
                    <a:pt x="505" y="276"/>
                  </a:lnTo>
                  <a:lnTo>
                    <a:pt x="508" y="274"/>
                  </a:lnTo>
                  <a:lnTo>
                    <a:pt x="509" y="274"/>
                  </a:lnTo>
                  <a:lnTo>
                    <a:pt x="512" y="273"/>
                  </a:lnTo>
                  <a:lnTo>
                    <a:pt x="513" y="272"/>
                  </a:lnTo>
                  <a:lnTo>
                    <a:pt x="514" y="272"/>
                  </a:lnTo>
                  <a:lnTo>
                    <a:pt x="516" y="270"/>
                  </a:lnTo>
                  <a:lnTo>
                    <a:pt x="517" y="270"/>
                  </a:lnTo>
                  <a:lnTo>
                    <a:pt x="518" y="269"/>
                  </a:lnTo>
                  <a:lnTo>
                    <a:pt x="520" y="269"/>
                  </a:lnTo>
                  <a:lnTo>
                    <a:pt x="521" y="268"/>
                  </a:lnTo>
                  <a:lnTo>
                    <a:pt x="522" y="268"/>
                  </a:lnTo>
                  <a:lnTo>
                    <a:pt x="523" y="266"/>
                  </a:lnTo>
                  <a:lnTo>
                    <a:pt x="525" y="266"/>
                  </a:lnTo>
                  <a:lnTo>
                    <a:pt x="526" y="265"/>
                  </a:lnTo>
                  <a:lnTo>
                    <a:pt x="527" y="265"/>
                  </a:lnTo>
                  <a:lnTo>
                    <a:pt x="529" y="264"/>
                  </a:lnTo>
                  <a:lnTo>
                    <a:pt x="530" y="264"/>
                  </a:lnTo>
                  <a:lnTo>
                    <a:pt x="531" y="262"/>
                  </a:lnTo>
                  <a:lnTo>
                    <a:pt x="533" y="262"/>
                  </a:lnTo>
                  <a:lnTo>
                    <a:pt x="534" y="261"/>
                  </a:lnTo>
                  <a:lnTo>
                    <a:pt x="535" y="261"/>
                  </a:lnTo>
                  <a:lnTo>
                    <a:pt x="537" y="260"/>
                  </a:lnTo>
                  <a:lnTo>
                    <a:pt x="538" y="260"/>
                  </a:lnTo>
                  <a:lnTo>
                    <a:pt x="539" y="258"/>
                  </a:lnTo>
                  <a:lnTo>
                    <a:pt x="541" y="257"/>
                  </a:lnTo>
                  <a:lnTo>
                    <a:pt x="542" y="257"/>
                  </a:lnTo>
                  <a:lnTo>
                    <a:pt x="543" y="256"/>
                  </a:lnTo>
                  <a:lnTo>
                    <a:pt x="545" y="254"/>
                  </a:lnTo>
                  <a:lnTo>
                    <a:pt x="547" y="253"/>
                  </a:lnTo>
                  <a:lnTo>
                    <a:pt x="549" y="253"/>
                  </a:lnTo>
                  <a:lnTo>
                    <a:pt x="551" y="252"/>
                  </a:lnTo>
                  <a:lnTo>
                    <a:pt x="553" y="250"/>
                  </a:lnTo>
                  <a:lnTo>
                    <a:pt x="554" y="250"/>
                  </a:lnTo>
                  <a:lnTo>
                    <a:pt x="555" y="249"/>
                  </a:lnTo>
                  <a:lnTo>
                    <a:pt x="557" y="248"/>
                  </a:lnTo>
                  <a:lnTo>
                    <a:pt x="558" y="248"/>
                  </a:lnTo>
                  <a:lnTo>
                    <a:pt x="559" y="246"/>
                  </a:lnTo>
                  <a:lnTo>
                    <a:pt x="561" y="246"/>
                  </a:lnTo>
                  <a:lnTo>
                    <a:pt x="562" y="245"/>
                  </a:lnTo>
                  <a:lnTo>
                    <a:pt x="563" y="245"/>
                  </a:lnTo>
                  <a:lnTo>
                    <a:pt x="563" y="244"/>
                  </a:lnTo>
                  <a:lnTo>
                    <a:pt x="565" y="244"/>
                  </a:lnTo>
                  <a:lnTo>
                    <a:pt x="566" y="244"/>
                  </a:lnTo>
                  <a:lnTo>
                    <a:pt x="566" y="242"/>
                  </a:lnTo>
                  <a:lnTo>
                    <a:pt x="567" y="242"/>
                  </a:lnTo>
                  <a:lnTo>
                    <a:pt x="569" y="241"/>
                  </a:lnTo>
                  <a:lnTo>
                    <a:pt x="570" y="241"/>
                  </a:lnTo>
                  <a:lnTo>
                    <a:pt x="571" y="240"/>
                  </a:lnTo>
                  <a:lnTo>
                    <a:pt x="573" y="238"/>
                  </a:lnTo>
                  <a:lnTo>
                    <a:pt x="574" y="238"/>
                  </a:lnTo>
                  <a:lnTo>
                    <a:pt x="574" y="237"/>
                  </a:lnTo>
                  <a:lnTo>
                    <a:pt x="575" y="237"/>
                  </a:lnTo>
                  <a:lnTo>
                    <a:pt x="576" y="236"/>
                  </a:lnTo>
                  <a:lnTo>
                    <a:pt x="578" y="236"/>
                  </a:lnTo>
                  <a:lnTo>
                    <a:pt x="579" y="234"/>
                  </a:lnTo>
                  <a:lnTo>
                    <a:pt x="580" y="234"/>
                  </a:lnTo>
                  <a:lnTo>
                    <a:pt x="582" y="233"/>
                  </a:lnTo>
                  <a:lnTo>
                    <a:pt x="583" y="232"/>
                  </a:lnTo>
                  <a:lnTo>
                    <a:pt x="584" y="231"/>
                  </a:lnTo>
                  <a:lnTo>
                    <a:pt x="586" y="231"/>
                  </a:lnTo>
                  <a:lnTo>
                    <a:pt x="587" y="229"/>
                  </a:lnTo>
                  <a:lnTo>
                    <a:pt x="588" y="228"/>
                  </a:lnTo>
                  <a:lnTo>
                    <a:pt x="590" y="228"/>
                  </a:lnTo>
                  <a:lnTo>
                    <a:pt x="591" y="227"/>
                  </a:lnTo>
                  <a:lnTo>
                    <a:pt x="592" y="227"/>
                  </a:lnTo>
                  <a:lnTo>
                    <a:pt x="594" y="225"/>
                  </a:lnTo>
                  <a:lnTo>
                    <a:pt x="595" y="224"/>
                  </a:lnTo>
                  <a:lnTo>
                    <a:pt x="596" y="224"/>
                  </a:lnTo>
                  <a:lnTo>
                    <a:pt x="596" y="223"/>
                  </a:lnTo>
                  <a:lnTo>
                    <a:pt x="598" y="223"/>
                  </a:lnTo>
                  <a:lnTo>
                    <a:pt x="599" y="221"/>
                  </a:lnTo>
                  <a:lnTo>
                    <a:pt x="600" y="221"/>
                  </a:lnTo>
                  <a:lnTo>
                    <a:pt x="602" y="220"/>
                  </a:lnTo>
                  <a:lnTo>
                    <a:pt x="603" y="219"/>
                  </a:lnTo>
                  <a:lnTo>
                    <a:pt x="604" y="217"/>
                  </a:lnTo>
                  <a:lnTo>
                    <a:pt x="606" y="217"/>
                  </a:lnTo>
                  <a:lnTo>
                    <a:pt x="607" y="216"/>
                  </a:lnTo>
                  <a:lnTo>
                    <a:pt x="608" y="215"/>
                  </a:lnTo>
                  <a:lnTo>
                    <a:pt x="610" y="213"/>
                  </a:lnTo>
                  <a:lnTo>
                    <a:pt x="611" y="213"/>
                  </a:lnTo>
                  <a:lnTo>
                    <a:pt x="611" y="212"/>
                  </a:lnTo>
                  <a:lnTo>
                    <a:pt x="612" y="211"/>
                  </a:lnTo>
                  <a:lnTo>
                    <a:pt x="614" y="211"/>
                  </a:lnTo>
                  <a:lnTo>
                    <a:pt x="615" y="209"/>
                  </a:lnTo>
                  <a:lnTo>
                    <a:pt x="616" y="208"/>
                  </a:lnTo>
                  <a:lnTo>
                    <a:pt x="618" y="208"/>
                  </a:lnTo>
                  <a:lnTo>
                    <a:pt x="618" y="207"/>
                  </a:lnTo>
                  <a:lnTo>
                    <a:pt x="619" y="207"/>
                  </a:lnTo>
                  <a:lnTo>
                    <a:pt x="619" y="205"/>
                  </a:lnTo>
                  <a:lnTo>
                    <a:pt x="620" y="205"/>
                  </a:lnTo>
                  <a:lnTo>
                    <a:pt x="622" y="204"/>
                  </a:lnTo>
                  <a:lnTo>
                    <a:pt x="623" y="204"/>
                  </a:lnTo>
                  <a:lnTo>
                    <a:pt x="623" y="203"/>
                  </a:lnTo>
                  <a:lnTo>
                    <a:pt x="624" y="203"/>
                  </a:lnTo>
                  <a:lnTo>
                    <a:pt x="625" y="201"/>
                  </a:lnTo>
                  <a:lnTo>
                    <a:pt x="627" y="200"/>
                  </a:lnTo>
                  <a:lnTo>
                    <a:pt x="628" y="200"/>
                  </a:lnTo>
                  <a:lnTo>
                    <a:pt x="628" y="199"/>
                  </a:lnTo>
                  <a:lnTo>
                    <a:pt x="629" y="199"/>
                  </a:lnTo>
                  <a:lnTo>
                    <a:pt x="631" y="197"/>
                  </a:lnTo>
                  <a:lnTo>
                    <a:pt x="632" y="197"/>
                  </a:lnTo>
                  <a:lnTo>
                    <a:pt x="633" y="196"/>
                  </a:lnTo>
                  <a:lnTo>
                    <a:pt x="635" y="195"/>
                  </a:lnTo>
                  <a:lnTo>
                    <a:pt x="636" y="193"/>
                  </a:lnTo>
                  <a:lnTo>
                    <a:pt x="637" y="193"/>
                  </a:lnTo>
                  <a:lnTo>
                    <a:pt x="639" y="192"/>
                  </a:lnTo>
                  <a:lnTo>
                    <a:pt x="640" y="192"/>
                  </a:lnTo>
                  <a:lnTo>
                    <a:pt x="640" y="191"/>
                  </a:lnTo>
                  <a:lnTo>
                    <a:pt x="641" y="191"/>
                  </a:lnTo>
                  <a:lnTo>
                    <a:pt x="643" y="189"/>
                  </a:lnTo>
                  <a:lnTo>
                    <a:pt x="644" y="189"/>
                  </a:lnTo>
                  <a:lnTo>
                    <a:pt x="644" y="188"/>
                  </a:lnTo>
                  <a:lnTo>
                    <a:pt x="645" y="188"/>
                  </a:lnTo>
                  <a:lnTo>
                    <a:pt x="645" y="187"/>
                  </a:lnTo>
                  <a:lnTo>
                    <a:pt x="647" y="187"/>
                  </a:lnTo>
                  <a:lnTo>
                    <a:pt x="647" y="185"/>
                  </a:lnTo>
                  <a:lnTo>
                    <a:pt x="648" y="185"/>
                  </a:lnTo>
                  <a:lnTo>
                    <a:pt x="649" y="185"/>
                  </a:lnTo>
                  <a:lnTo>
                    <a:pt x="649" y="184"/>
                  </a:lnTo>
                  <a:lnTo>
                    <a:pt x="651" y="183"/>
                  </a:lnTo>
                  <a:lnTo>
                    <a:pt x="652" y="182"/>
                  </a:lnTo>
                  <a:lnTo>
                    <a:pt x="653" y="180"/>
                  </a:lnTo>
                  <a:lnTo>
                    <a:pt x="655" y="179"/>
                  </a:lnTo>
                  <a:lnTo>
                    <a:pt x="656" y="179"/>
                  </a:lnTo>
                  <a:lnTo>
                    <a:pt x="656" y="178"/>
                  </a:lnTo>
                  <a:lnTo>
                    <a:pt x="657" y="178"/>
                  </a:lnTo>
                  <a:lnTo>
                    <a:pt x="659" y="176"/>
                  </a:lnTo>
                  <a:lnTo>
                    <a:pt x="659" y="175"/>
                  </a:lnTo>
                  <a:lnTo>
                    <a:pt x="660" y="174"/>
                  </a:lnTo>
                  <a:lnTo>
                    <a:pt x="661" y="174"/>
                  </a:lnTo>
                  <a:lnTo>
                    <a:pt x="663" y="172"/>
                  </a:lnTo>
                  <a:lnTo>
                    <a:pt x="664" y="171"/>
                  </a:lnTo>
                  <a:lnTo>
                    <a:pt x="664" y="170"/>
                  </a:lnTo>
                  <a:lnTo>
                    <a:pt x="665" y="168"/>
                  </a:lnTo>
                  <a:lnTo>
                    <a:pt x="667" y="167"/>
                  </a:lnTo>
                  <a:lnTo>
                    <a:pt x="668" y="166"/>
                  </a:lnTo>
                  <a:lnTo>
                    <a:pt x="669" y="164"/>
                  </a:lnTo>
                  <a:lnTo>
                    <a:pt x="671" y="163"/>
                  </a:lnTo>
                  <a:lnTo>
                    <a:pt x="672" y="162"/>
                  </a:lnTo>
                  <a:lnTo>
                    <a:pt x="673" y="160"/>
                  </a:lnTo>
                  <a:lnTo>
                    <a:pt x="674" y="159"/>
                  </a:lnTo>
                  <a:lnTo>
                    <a:pt x="676" y="158"/>
                  </a:lnTo>
                  <a:lnTo>
                    <a:pt x="676" y="156"/>
                  </a:lnTo>
                  <a:lnTo>
                    <a:pt x="677" y="156"/>
                  </a:lnTo>
                  <a:lnTo>
                    <a:pt x="677" y="155"/>
                  </a:lnTo>
                  <a:lnTo>
                    <a:pt x="678" y="155"/>
                  </a:lnTo>
                  <a:lnTo>
                    <a:pt x="678" y="154"/>
                  </a:lnTo>
                  <a:lnTo>
                    <a:pt x="680" y="152"/>
                  </a:lnTo>
                  <a:lnTo>
                    <a:pt x="681" y="152"/>
                  </a:lnTo>
                  <a:lnTo>
                    <a:pt x="681" y="151"/>
                  </a:lnTo>
                  <a:lnTo>
                    <a:pt x="682" y="150"/>
                  </a:lnTo>
                  <a:lnTo>
                    <a:pt x="684" y="148"/>
                  </a:lnTo>
                  <a:lnTo>
                    <a:pt x="685" y="147"/>
                  </a:lnTo>
                  <a:lnTo>
                    <a:pt x="685" y="146"/>
                  </a:lnTo>
                  <a:lnTo>
                    <a:pt x="686" y="144"/>
                  </a:lnTo>
                  <a:lnTo>
                    <a:pt x="688" y="143"/>
                  </a:lnTo>
                  <a:lnTo>
                    <a:pt x="689" y="142"/>
                  </a:lnTo>
                  <a:lnTo>
                    <a:pt x="690" y="140"/>
                  </a:lnTo>
                  <a:lnTo>
                    <a:pt x="692" y="139"/>
                  </a:lnTo>
                  <a:lnTo>
                    <a:pt x="693" y="138"/>
                  </a:lnTo>
                  <a:lnTo>
                    <a:pt x="694" y="136"/>
                  </a:lnTo>
                  <a:lnTo>
                    <a:pt x="696" y="134"/>
                  </a:lnTo>
                  <a:lnTo>
                    <a:pt x="697" y="132"/>
                  </a:lnTo>
                  <a:lnTo>
                    <a:pt x="698" y="131"/>
                  </a:lnTo>
                  <a:lnTo>
                    <a:pt x="700" y="130"/>
                  </a:lnTo>
                  <a:lnTo>
                    <a:pt x="701" y="127"/>
                  </a:lnTo>
                  <a:lnTo>
                    <a:pt x="702" y="126"/>
                  </a:lnTo>
                  <a:lnTo>
                    <a:pt x="704" y="125"/>
                  </a:lnTo>
                  <a:lnTo>
                    <a:pt x="704" y="123"/>
                  </a:lnTo>
                  <a:lnTo>
                    <a:pt x="705" y="122"/>
                  </a:lnTo>
                  <a:lnTo>
                    <a:pt x="706" y="122"/>
                  </a:lnTo>
                  <a:lnTo>
                    <a:pt x="708" y="121"/>
                  </a:lnTo>
                  <a:lnTo>
                    <a:pt x="708" y="119"/>
                  </a:lnTo>
                  <a:lnTo>
                    <a:pt x="709" y="118"/>
                  </a:lnTo>
                  <a:lnTo>
                    <a:pt x="709" y="117"/>
                  </a:lnTo>
                  <a:lnTo>
                    <a:pt x="710" y="117"/>
                  </a:lnTo>
                  <a:lnTo>
                    <a:pt x="712" y="115"/>
                  </a:lnTo>
                  <a:lnTo>
                    <a:pt x="712" y="114"/>
                  </a:lnTo>
                  <a:lnTo>
                    <a:pt x="713" y="113"/>
                  </a:lnTo>
                  <a:lnTo>
                    <a:pt x="714" y="111"/>
                  </a:lnTo>
                  <a:lnTo>
                    <a:pt x="716" y="110"/>
                  </a:lnTo>
                  <a:lnTo>
                    <a:pt x="716" y="109"/>
                  </a:lnTo>
                  <a:lnTo>
                    <a:pt x="717" y="107"/>
                  </a:lnTo>
                  <a:lnTo>
                    <a:pt x="718" y="106"/>
                  </a:lnTo>
                  <a:lnTo>
                    <a:pt x="718" y="105"/>
                  </a:lnTo>
                  <a:lnTo>
                    <a:pt x="720" y="103"/>
                  </a:lnTo>
                  <a:lnTo>
                    <a:pt x="721" y="102"/>
                  </a:lnTo>
                  <a:lnTo>
                    <a:pt x="722" y="101"/>
                  </a:lnTo>
                  <a:lnTo>
                    <a:pt x="724" y="99"/>
                  </a:lnTo>
                  <a:lnTo>
                    <a:pt x="725" y="97"/>
                  </a:lnTo>
                  <a:lnTo>
                    <a:pt x="726" y="95"/>
                  </a:lnTo>
                  <a:lnTo>
                    <a:pt x="727" y="93"/>
                  </a:lnTo>
                  <a:lnTo>
                    <a:pt x="729" y="91"/>
                  </a:lnTo>
                  <a:lnTo>
                    <a:pt x="730" y="89"/>
                  </a:lnTo>
                  <a:lnTo>
                    <a:pt x="731" y="87"/>
                  </a:lnTo>
                  <a:lnTo>
                    <a:pt x="733" y="85"/>
                  </a:lnTo>
                  <a:lnTo>
                    <a:pt x="734" y="83"/>
                  </a:lnTo>
                  <a:lnTo>
                    <a:pt x="735" y="82"/>
                  </a:lnTo>
                  <a:lnTo>
                    <a:pt x="737" y="81"/>
                  </a:lnTo>
                  <a:lnTo>
                    <a:pt x="737" y="80"/>
                  </a:lnTo>
                  <a:lnTo>
                    <a:pt x="738" y="77"/>
                  </a:lnTo>
                  <a:lnTo>
                    <a:pt x="739" y="76"/>
                  </a:lnTo>
                  <a:lnTo>
                    <a:pt x="741" y="76"/>
                  </a:lnTo>
                  <a:lnTo>
                    <a:pt x="741" y="74"/>
                  </a:lnTo>
                  <a:lnTo>
                    <a:pt x="742" y="73"/>
                  </a:lnTo>
                  <a:lnTo>
                    <a:pt x="743" y="72"/>
                  </a:lnTo>
                  <a:lnTo>
                    <a:pt x="743" y="70"/>
                  </a:lnTo>
                  <a:lnTo>
                    <a:pt x="745" y="69"/>
                  </a:lnTo>
                  <a:lnTo>
                    <a:pt x="745" y="68"/>
                  </a:lnTo>
                  <a:lnTo>
                    <a:pt x="746" y="66"/>
                  </a:lnTo>
                  <a:lnTo>
                    <a:pt x="747" y="66"/>
                  </a:lnTo>
                  <a:lnTo>
                    <a:pt x="747" y="65"/>
                  </a:lnTo>
                  <a:lnTo>
                    <a:pt x="749" y="64"/>
                  </a:lnTo>
                  <a:lnTo>
                    <a:pt x="749" y="62"/>
                  </a:lnTo>
                  <a:lnTo>
                    <a:pt x="750" y="61"/>
                  </a:lnTo>
                  <a:lnTo>
                    <a:pt x="751" y="60"/>
                  </a:lnTo>
                  <a:lnTo>
                    <a:pt x="753" y="58"/>
                  </a:lnTo>
                  <a:lnTo>
                    <a:pt x="753" y="57"/>
                  </a:lnTo>
                  <a:lnTo>
                    <a:pt x="754" y="56"/>
                  </a:lnTo>
                  <a:lnTo>
                    <a:pt x="755" y="54"/>
                  </a:lnTo>
                  <a:lnTo>
                    <a:pt x="757" y="52"/>
                  </a:lnTo>
                  <a:lnTo>
                    <a:pt x="758" y="50"/>
                  </a:lnTo>
                  <a:lnTo>
                    <a:pt x="759" y="48"/>
                  </a:lnTo>
                  <a:lnTo>
                    <a:pt x="761" y="46"/>
                  </a:lnTo>
                  <a:lnTo>
                    <a:pt x="762" y="44"/>
                  </a:lnTo>
                  <a:lnTo>
                    <a:pt x="763" y="42"/>
                  </a:lnTo>
                  <a:lnTo>
                    <a:pt x="766" y="40"/>
                  </a:lnTo>
                  <a:lnTo>
                    <a:pt x="767" y="38"/>
                  </a:lnTo>
                  <a:lnTo>
                    <a:pt x="769" y="36"/>
                  </a:lnTo>
                  <a:lnTo>
                    <a:pt x="770" y="34"/>
                  </a:lnTo>
                  <a:lnTo>
                    <a:pt x="770" y="33"/>
                  </a:lnTo>
                  <a:lnTo>
                    <a:pt x="771" y="32"/>
                  </a:lnTo>
                  <a:lnTo>
                    <a:pt x="773" y="30"/>
                  </a:lnTo>
                  <a:lnTo>
                    <a:pt x="774" y="29"/>
                  </a:lnTo>
                  <a:lnTo>
                    <a:pt x="774" y="28"/>
                  </a:lnTo>
                  <a:lnTo>
                    <a:pt x="775" y="27"/>
                  </a:lnTo>
                  <a:lnTo>
                    <a:pt x="776" y="25"/>
                  </a:lnTo>
                  <a:lnTo>
                    <a:pt x="776" y="24"/>
                  </a:lnTo>
                  <a:lnTo>
                    <a:pt x="778" y="23"/>
                  </a:lnTo>
                  <a:lnTo>
                    <a:pt x="778" y="21"/>
                  </a:lnTo>
                  <a:lnTo>
                    <a:pt x="779" y="21"/>
                  </a:lnTo>
                  <a:lnTo>
                    <a:pt x="779" y="20"/>
                  </a:lnTo>
                  <a:lnTo>
                    <a:pt x="780" y="19"/>
                  </a:lnTo>
                  <a:lnTo>
                    <a:pt x="780" y="17"/>
                  </a:lnTo>
                  <a:lnTo>
                    <a:pt x="782" y="17"/>
                  </a:lnTo>
                  <a:lnTo>
                    <a:pt x="782" y="16"/>
                  </a:lnTo>
                  <a:lnTo>
                    <a:pt x="783" y="15"/>
                  </a:lnTo>
                  <a:lnTo>
                    <a:pt x="783" y="13"/>
                  </a:lnTo>
                  <a:lnTo>
                    <a:pt x="784" y="12"/>
                  </a:lnTo>
                  <a:lnTo>
                    <a:pt x="786" y="11"/>
                  </a:lnTo>
                  <a:lnTo>
                    <a:pt x="786" y="9"/>
                  </a:lnTo>
                  <a:lnTo>
                    <a:pt x="787" y="8"/>
                  </a:lnTo>
                  <a:lnTo>
                    <a:pt x="787" y="7"/>
                  </a:lnTo>
                  <a:lnTo>
                    <a:pt x="788" y="5"/>
                  </a:lnTo>
                  <a:lnTo>
                    <a:pt x="790" y="4"/>
                  </a:lnTo>
                  <a:lnTo>
                    <a:pt x="790" y="3"/>
                  </a:lnTo>
                  <a:lnTo>
                    <a:pt x="791" y="0"/>
                  </a:lnTo>
                </a:path>
              </a:pathLst>
            </a:custGeom>
            <a:noFill/>
            <a:ln w="20701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97" name="Freeform 8">
              <a:extLst>
                <a:ext uri="{FF2B5EF4-FFF2-40B4-BE49-F238E27FC236}">
                  <a16:creationId xmlns:a16="http://schemas.microsoft.com/office/drawing/2014/main" id="{C329CCBE-CE88-B741-A2F1-90A44F06F7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1263" y="3435350"/>
              <a:ext cx="73025" cy="250825"/>
            </a:xfrm>
            <a:custGeom>
              <a:avLst/>
              <a:gdLst>
                <a:gd name="T0" fmla="*/ 2147483646 w 94"/>
                <a:gd name="T1" fmla="*/ 2147483646 h 317"/>
                <a:gd name="T2" fmla="*/ 2147483646 w 94"/>
                <a:gd name="T3" fmla="*/ 2147483646 h 317"/>
                <a:gd name="T4" fmla="*/ 2147483646 w 94"/>
                <a:gd name="T5" fmla="*/ 2147483646 h 317"/>
                <a:gd name="T6" fmla="*/ 2147483646 w 94"/>
                <a:gd name="T7" fmla="*/ 2147483646 h 317"/>
                <a:gd name="T8" fmla="*/ 2147483646 w 94"/>
                <a:gd name="T9" fmla="*/ 2147483646 h 317"/>
                <a:gd name="T10" fmla="*/ 2147483646 w 94"/>
                <a:gd name="T11" fmla="*/ 2147483646 h 317"/>
                <a:gd name="T12" fmla="*/ 2147483646 w 94"/>
                <a:gd name="T13" fmla="*/ 2147483646 h 317"/>
                <a:gd name="T14" fmla="*/ 2147483646 w 94"/>
                <a:gd name="T15" fmla="*/ 2147483646 h 317"/>
                <a:gd name="T16" fmla="*/ 2147483646 w 94"/>
                <a:gd name="T17" fmla="*/ 2147483646 h 317"/>
                <a:gd name="T18" fmla="*/ 2147483646 w 94"/>
                <a:gd name="T19" fmla="*/ 2147483646 h 317"/>
                <a:gd name="T20" fmla="*/ 2147483646 w 94"/>
                <a:gd name="T21" fmla="*/ 2147483646 h 317"/>
                <a:gd name="T22" fmla="*/ 2147483646 w 94"/>
                <a:gd name="T23" fmla="*/ 2147483646 h 317"/>
                <a:gd name="T24" fmla="*/ 2147483646 w 94"/>
                <a:gd name="T25" fmla="*/ 2147483646 h 317"/>
                <a:gd name="T26" fmla="*/ 2147483646 w 94"/>
                <a:gd name="T27" fmla="*/ 2147483646 h 317"/>
                <a:gd name="T28" fmla="*/ 2147483646 w 94"/>
                <a:gd name="T29" fmla="*/ 2147483646 h 317"/>
                <a:gd name="T30" fmla="*/ 2147483646 w 94"/>
                <a:gd name="T31" fmla="*/ 2147483646 h 317"/>
                <a:gd name="T32" fmla="*/ 2147483646 w 94"/>
                <a:gd name="T33" fmla="*/ 2147483646 h 317"/>
                <a:gd name="T34" fmla="*/ 2147483646 w 94"/>
                <a:gd name="T35" fmla="*/ 2147483646 h 317"/>
                <a:gd name="T36" fmla="*/ 2147483646 w 94"/>
                <a:gd name="T37" fmla="*/ 2147483646 h 317"/>
                <a:gd name="T38" fmla="*/ 2147483646 w 94"/>
                <a:gd name="T39" fmla="*/ 2147483646 h 317"/>
                <a:gd name="T40" fmla="*/ 2147483646 w 94"/>
                <a:gd name="T41" fmla="*/ 2147483646 h 317"/>
                <a:gd name="T42" fmla="*/ 2147483646 w 94"/>
                <a:gd name="T43" fmla="*/ 2147483646 h 317"/>
                <a:gd name="T44" fmla="*/ 2147483646 w 94"/>
                <a:gd name="T45" fmla="*/ 2147483646 h 317"/>
                <a:gd name="T46" fmla="*/ 2147483646 w 94"/>
                <a:gd name="T47" fmla="*/ 2147483646 h 317"/>
                <a:gd name="T48" fmla="*/ 2147483646 w 94"/>
                <a:gd name="T49" fmla="*/ 2147483646 h 317"/>
                <a:gd name="T50" fmla="*/ 2147483646 w 94"/>
                <a:gd name="T51" fmla="*/ 2147483646 h 317"/>
                <a:gd name="T52" fmla="*/ 2147483646 w 94"/>
                <a:gd name="T53" fmla="*/ 2147483646 h 317"/>
                <a:gd name="T54" fmla="*/ 2147483646 w 94"/>
                <a:gd name="T55" fmla="*/ 2147483646 h 317"/>
                <a:gd name="T56" fmla="*/ 2147483646 w 94"/>
                <a:gd name="T57" fmla="*/ 2147483646 h 317"/>
                <a:gd name="T58" fmla="*/ 2147483646 w 94"/>
                <a:gd name="T59" fmla="*/ 2147483646 h 317"/>
                <a:gd name="T60" fmla="*/ 2147483646 w 94"/>
                <a:gd name="T61" fmla="*/ 2147483646 h 317"/>
                <a:gd name="T62" fmla="*/ 2147483646 w 94"/>
                <a:gd name="T63" fmla="*/ 2147483646 h 317"/>
                <a:gd name="T64" fmla="*/ 2147483646 w 94"/>
                <a:gd name="T65" fmla="*/ 2147483646 h 317"/>
                <a:gd name="T66" fmla="*/ 2147483646 w 94"/>
                <a:gd name="T67" fmla="*/ 2147483646 h 317"/>
                <a:gd name="T68" fmla="*/ 2147483646 w 94"/>
                <a:gd name="T69" fmla="*/ 2147483646 h 317"/>
                <a:gd name="T70" fmla="*/ 2147483646 w 94"/>
                <a:gd name="T71" fmla="*/ 2147483646 h 317"/>
                <a:gd name="T72" fmla="*/ 2147483646 w 94"/>
                <a:gd name="T73" fmla="*/ 2147483646 h 317"/>
                <a:gd name="T74" fmla="*/ 2147483646 w 94"/>
                <a:gd name="T75" fmla="*/ 2147483646 h 317"/>
                <a:gd name="T76" fmla="*/ 2147483646 w 94"/>
                <a:gd name="T77" fmla="*/ 2147483646 h 317"/>
                <a:gd name="T78" fmla="*/ 2147483646 w 94"/>
                <a:gd name="T79" fmla="*/ 2147483646 h 317"/>
                <a:gd name="T80" fmla="*/ 2147483646 w 94"/>
                <a:gd name="T81" fmla="*/ 2147483646 h 317"/>
                <a:gd name="T82" fmla="*/ 2147483646 w 94"/>
                <a:gd name="T83" fmla="*/ 2147483646 h 317"/>
                <a:gd name="T84" fmla="*/ 2147483646 w 94"/>
                <a:gd name="T85" fmla="*/ 2147483646 h 317"/>
                <a:gd name="T86" fmla="*/ 2147483646 w 94"/>
                <a:gd name="T87" fmla="*/ 2147483646 h 317"/>
                <a:gd name="T88" fmla="*/ 2147483646 w 94"/>
                <a:gd name="T89" fmla="*/ 2147483646 h 317"/>
                <a:gd name="T90" fmla="*/ 2147483646 w 94"/>
                <a:gd name="T91" fmla="*/ 2147483646 h 317"/>
                <a:gd name="T92" fmla="*/ 2147483646 w 94"/>
                <a:gd name="T93" fmla="*/ 2147483646 h 317"/>
                <a:gd name="T94" fmla="*/ 2147483646 w 94"/>
                <a:gd name="T95" fmla="*/ 2147483646 h 317"/>
                <a:gd name="T96" fmla="*/ 2147483646 w 94"/>
                <a:gd name="T97" fmla="*/ 2147483646 h 317"/>
                <a:gd name="T98" fmla="*/ 2147483646 w 94"/>
                <a:gd name="T99" fmla="*/ 2147483646 h 317"/>
                <a:gd name="T100" fmla="*/ 2147483646 w 94"/>
                <a:gd name="T101" fmla="*/ 2147483646 h 317"/>
                <a:gd name="T102" fmla="*/ 2147483646 w 94"/>
                <a:gd name="T103" fmla="*/ 2147483646 h 317"/>
                <a:gd name="T104" fmla="*/ 2147483646 w 94"/>
                <a:gd name="T105" fmla="*/ 2147483646 h 317"/>
                <a:gd name="T106" fmla="*/ 2147483646 w 94"/>
                <a:gd name="T107" fmla="*/ 2147483646 h 317"/>
                <a:gd name="T108" fmla="*/ 2147483646 w 94"/>
                <a:gd name="T109" fmla="*/ 2147483646 h 317"/>
                <a:gd name="T110" fmla="*/ 2147483646 w 94"/>
                <a:gd name="T111" fmla="*/ 2147483646 h 317"/>
                <a:gd name="T112" fmla="*/ 2147483646 w 94"/>
                <a:gd name="T113" fmla="*/ 2147483646 h 31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94" h="317">
                  <a:moveTo>
                    <a:pt x="0" y="0"/>
                  </a:moveTo>
                  <a:lnTo>
                    <a:pt x="3" y="4"/>
                  </a:lnTo>
                  <a:lnTo>
                    <a:pt x="4" y="8"/>
                  </a:lnTo>
                  <a:lnTo>
                    <a:pt x="7" y="11"/>
                  </a:lnTo>
                  <a:lnTo>
                    <a:pt x="8" y="14"/>
                  </a:lnTo>
                  <a:lnTo>
                    <a:pt x="9" y="16"/>
                  </a:lnTo>
                  <a:lnTo>
                    <a:pt x="11" y="19"/>
                  </a:lnTo>
                  <a:lnTo>
                    <a:pt x="12" y="22"/>
                  </a:lnTo>
                  <a:lnTo>
                    <a:pt x="13" y="23"/>
                  </a:lnTo>
                  <a:lnTo>
                    <a:pt x="15" y="26"/>
                  </a:lnTo>
                  <a:lnTo>
                    <a:pt x="16" y="27"/>
                  </a:lnTo>
                  <a:lnTo>
                    <a:pt x="16" y="30"/>
                  </a:lnTo>
                  <a:lnTo>
                    <a:pt x="17" y="31"/>
                  </a:lnTo>
                  <a:lnTo>
                    <a:pt x="19" y="32"/>
                  </a:lnTo>
                  <a:lnTo>
                    <a:pt x="19" y="34"/>
                  </a:lnTo>
                  <a:lnTo>
                    <a:pt x="20" y="35"/>
                  </a:lnTo>
                  <a:lnTo>
                    <a:pt x="20" y="38"/>
                  </a:lnTo>
                  <a:lnTo>
                    <a:pt x="21" y="39"/>
                  </a:lnTo>
                  <a:lnTo>
                    <a:pt x="23" y="40"/>
                  </a:lnTo>
                  <a:lnTo>
                    <a:pt x="23" y="41"/>
                  </a:lnTo>
                  <a:lnTo>
                    <a:pt x="24" y="43"/>
                  </a:lnTo>
                  <a:lnTo>
                    <a:pt x="24" y="44"/>
                  </a:lnTo>
                  <a:lnTo>
                    <a:pt x="25" y="45"/>
                  </a:lnTo>
                  <a:lnTo>
                    <a:pt x="25" y="47"/>
                  </a:lnTo>
                  <a:lnTo>
                    <a:pt x="25" y="48"/>
                  </a:lnTo>
                  <a:lnTo>
                    <a:pt x="27" y="49"/>
                  </a:lnTo>
                  <a:lnTo>
                    <a:pt x="27" y="51"/>
                  </a:lnTo>
                  <a:lnTo>
                    <a:pt x="28" y="52"/>
                  </a:lnTo>
                  <a:lnTo>
                    <a:pt x="28" y="53"/>
                  </a:lnTo>
                  <a:lnTo>
                    <a:pt x="29" y="56"/>
                  </a:lnTo>
                  <a:lnTo>
                    <a:pt x="29" y="57"/>
                  </a:lnTo>
                  <a:lnTo>
                    <a:pt x="30" y="59"/>
                  </a:lnTo>
                  <a:lnTo>
                    <a:pt x="30" y="61"/>
                  </a:lnTo>
                  <a:lnTo>
                    <a:pt x="32" y="63"/>
                  </a:lnTo>
                  <a:lnTo>
                    <a:pt x="33" y="64"/>
                  </a:lnTo>
                  <a:lnTo>
                    <a:pt x="33" y="65"/>
                  </a:lnTo>
                  <a:lnTo>
                    <a:pt x="33" y="67"/>
                  </a:lnTo>
                  <a:lnTo>
                    <a:pt x="34" y="68"/>
                  </a:lnTo>
                  <a:lnTo>
                    <a:pt x="34" y="69"/>
                  </a:lnTo>
                  <a:lnTo>
                    <a:pt x="36" y="71"/>
                  </a:lnTo>
                  <a:lnTo>
                    <a:pt x="36" y="72"/>
                  </a:lnTo>
                  <a:lnTo>
                    <a:pt x="36" y="73"/>
                  </a:lnTo>
                  <a:lnTo>
                    <a:pt x="37" y="75"/>
                  </a:lnTo>
                  <a:lnTo>
                    <a:pt x="37" y="76"/>
                  </a:lnTo>
                  <a:lnTo>
                    <a:pt x="38" y="77"/>
                  </a:lnTo>
                  <a:lnTo>
                    <a:pt x="38" y="79"/>
                  </a:lnTo>
                  <a:lnTo>
                    <a:pt x="38" y="80"/>
                  </a:lnTo>
                  <a:lnTo>
                    <a:pt x="40" y="80"/>
                  </a:lnTo>
                  <a:lnTo>
                    <a:pt x="40" y="81"/>
                  </a:lnTo>
                  <a:lnTo>
                    <a:pt x="40" y="83"/>
                  </a:lnTo>
                  <a:lnTo>
                    <a:pt x="41" y="84"/>
                  </a:lnTo>
                  <a:lnTo>
                    <a:pt x="41" y="85"/>
                  </a:lnTo>
                  <a:lnTo>
                    <a:pt x="41" y="87"/>
                  </a:lnTo>
                  <a:lnTo>
                    <a:pt x="42" y="88"/>
                  </a:lnTo>
                  <a:lnTo>
                    <a:pt x="42" y="89"/>
                  </a:lnTo>
                  <a:lnTo>
                    <a:pt x="42" y="91"/>
                  </a:lnTo>
                  <a:lnTo>
                    <a:pt x="44" y="92"/>
                  </a:lnTo>
                  <a:lnTo>
                    <a:pt x="44" y="93"/>
                  </a:lnTo>
                  <a:lnTo>
                    <a:pt x="45" y="94"/>
                  </a:lnTo>
                  <a:lnTo>
                    <a:pt x="45" y="97"/>
                  </a:lnTo>
                  <a:lnTo>
                    <a:pt x="46" y="98"/>
                  </a:lnTo>
                  <a:lnTo>
                    <a:pt x="46" y="101"/>
                  </a:lnTo>
                  <a:lnTo>
                    <a:pt x="48" y="102"/>
                  </a:lnTo>
                  <a:lnTo>
                    <a:pt x="49" y="105"/>
                  </a:lnTo>
                  <a:lnTo>
                    <a:pt x="49" y="106"/>
                  </a:lnTo>
                  <a:lnTo>
                    <a:pt x="50" y="109"/>
                  </a:lnTo>
                  <a:lnTo>
                    <a:pt x="50" y="110"/>
                  </a:lnTo>
                  <a:lnTo>
                    <a:pt x="52" y="113"/>
                  </a:lnTo>
                  <a:lnTo>
                    <a:pt x="52" y="114"/>
                  </a:lnTo>
                  <a:lnTo>
                    <a:pt x="53" y="116"/>
                  </a:lnTo>
                  <a:lnTo>
                    <a:pt x="53" y="117"/>
                  </a:lnTo>
                  <a:lnTo>
                    <a:pt x="53" y="118"/>
                  </a:lnTo>
                  <a:lnTo>
                    <a:pt x="54" y="120"/>
                  </a:lnTo>
                  <a:lnTo>
                    <a:pt x="54" y="121"/>
                  </a:lnTo>
                  <a:lnTo>
                    <a:pt x="56" y="122"/>
                  </a:lnTo>
                  <a:lnTo>
                    <a:pt x="56" y="124"/>
                  </a:lnTo>
                  <a:lnTo>
                    <a:pt x="56" y="125"/>
                  </a:lnTo>
                  <a:lnTo>
                    <a:pt x="56" y="126"/>
                  </a:lnTo>
                  <a:lnTo>
                    <a:pt x="57" y="126"/>
                  </a:lnTo>
                  <a:lnTo>
                    <a:pt x="57" y="128"/>
                  </a:lnTo>
                  <a:lnTo>
                    <a:pt x="57" y="129"/>
                  </a:lnTo>
                  <a:lnTo>
                    <a:pt x="58" y="130"/>
                  </a:lnTo>
                  <a:lnTo>
                    <a:pt x="58" y="132"/>
                  </a:lnTo>
                  <a:lnTo>
                    <a:pt x="58" y="133"/>
                  </a:lnTo>
                  <a:lnTo>
                    <a:pt x="60" y="134"/>
                  </a:lnTo>
                  <a:lnTo>
                    <a:pt x="60" y="136"/>
                  </a:lnTo>
                  <a:lnTo>
                    <a:pt x="60" y="137"/>
                  </a:lnTo>
                  <a:lnTo>
                    <a:pt x="60" y="138"/>
                  </a:lnTo>
                  <a:lnTo>
                    <a:pt x="61" y="140"/>
                  </a:lnTo>
                  <a:lnTo>
                    <a:pt x="61" y="141"/>
                  </a:lnTo>
                  <a:lnTo>
                    <a:pt x="62" y="142"/>
                  </a:lnTo>
                  <a:lnTo>
                    <a:pt x="62" y="145"/>
                  </a:lnTo>
                  <a:lnTo>
                    <a:pt x="64" y="146"/>
                  </a:lnTo>
                  <a:lnTo>
                    <a:pt x="64" y="149"/>
                  </a:lnTo>
                  <a:lnTo>
                    <a:pt x="64" y="150"/>
                  </a:lnTo>
                  <a:lnTo>
                    <a:pt x="65" y="153"/>
                  </a:lnTo>
                  <a:lnTo>
                    <a:pt x="66" y="155"/>
                  </a:lnTo>
                  <a:lnTo>
                    <a:pt x="66" y="157"/>
                  </a:lnTo>
                  <a:lnTo>
                    <a:pt x="66" y="158"/>
                  </a:lnTo>
                  <a:lnTo>
                    <a:pt x="68" y="161"/>
                  </a:lnTo>
                  <a:lnTo>
                    <a:pt x="68" y="162"/>
                  </a:lnTo>
                  <a:lnTo>
                    <a:pt x="69" y="163"/>
                  </a:lnTo>
                  <a:lnTo>
                    <a:pt x="69" y="165"/>
                  </a:lnTo>
                  <a:lnTo>
                    <a:pt x="69" y="166"/>
                  </a:lnTo>
                  <a:lnTo>
                    <a:pt x="70" y="167"/>
                  </a:lnTo>
                  <a:lnTo>
                    <a:pt x="70" y="169"/>
                  </a:lnTo>
                  <a:lnTo>
                    <a:pt x="70" y="170"/>
                  </a:lnTo>
                  <a:lnTo>
                    <a:pt x="70" y="171"/>
                  </a:lnTo>
                  <a:lnTo>
                    <a:pt x="72" y="173"/>
                  </a:lnTo>
                  <a:lnTo>
                    <a:pt x="72" y="174"/>
                  </a:lnTo>
                  <a:lnTo>
                    <a:pt x="72" y="175"/>
                  </a:lnTo>
                  <a:lnTo>
                    <a:pt x="73" y="175"/>
                  </a:lnTo>
                  <a:lnTo>
                    <a:pt x="73" y="177"/>
                  </a:lnTo>
                  <a:lnTo>
                    <a:pt x="73" y="178"/>
                  </a:lnTo>
                  <a:lnTo>
                    <a:pt x="73" y="179"/>
                  </a:lnTo>
                  <a:lnTo>
                    <a:pt x="74" y="181"/>
                  </a:lnTo>
                  <a:lnTo>
                    <a:pt x="74" y="182"/>
                  </a:lnTo>
                  <a:lnTo>
                    <a:pt x="74" y="183"/>
                  </a:lnTo>
                  <a:lnTo>
                    <a:pt x="76" y="185"/>
                  </a:lnTo>
                  <a:lnTo>
                    <a:pt x="76" y="186"/>
                  </a:lnTo>
                  <a:lnTo>
                    <a:pt x="76" y="187"/>
                  </a:lnTo>
                  <a:lnTo>
                    <a:pt x="77" y="189"/>
                  </a:lnTo>
                  <a:lnTo>
                    <a:pt x="77" y="191"/>
                  </a:lnTo>
                  <a:lnTo>
                    <a:pt x="77" y="193"/>
                  </a:lnTo>
                  <a:lnTo>
                    <a:pt x="78" y="195"/>
                  </a:lnTo>
                  <a:lnTo>
                    <a:pt x="78" y="196"/>
                  </a:lnTo>
                  <a:lnTo>
                    <a:pt x="79" y="199"/>
                  </a:lnTo>
                  <a:lnTo>
                    <a:pt x="79" y="200"/>
                  </a:lnTo>
                  <a:lnTo>
                    <a:pt x="81" y="203"/>
                  </a:lnTo>
                  <a:lnTo>
                    <a:pt x="81" y="204"/>
                  </a:lnTo>
                  <a:lnTo>
                    <a:pt x="82" y="207"/>
                  </a:lnTo>
                  <a:lnTo>
                    <a:pt x="82" y="208"/>
                  </a:lnTo>
                  <a:lnTo>
                    <a:pt x="82" y="210"/>
                  </a:lnTo>
                  <a:lnTo>
                    <a:pt x="83" y="211"/>
                  </a:lnTo>
                  <a:lnTo>
                    <a:pt x="83" y="212"/>
                  </a:lnTo>
                  <a:lnTo>
                    <a:pt x="83" y="214"/>
                  </a:lnTo>
                  <a:lnTo>
                    <a:pt x="85" y="215"/>
                  </a:lnTo>
                  <a:lnTo>
                    <a:pt x="85" y="216"/>
                  </a:lnTo>
                  <a:lnTo>
                    <a:pt x="85" y="218"/>
                  </a:lnTo>
                  <a:lnTo>
                    <a:pt x="85" y="219"/>
                  </a:lnTo>
                  <a:lnTo>
                    <a:pt x="86" y="220"/>
                  </a:lnTo>
                  <a:lnTo>
                    <a:pt x="86" y="222"/>
                  </a:lnTo>
                  <a:lnTo>
                    <a:pt x="86" y="223"/>
                  </a:lnTo>
                  <a:lnTo>
                    <a:pt x="86" y="224"/>
                  </a:lnTo>
                  <a:lnTo>
                    <a:pt x="86" y="226"/>
                  </a:lnTo>
                  <a:lnTo>
                    <a:pt x="86" y="227"/>
                  </a:lnTo>
                  <a:lnTo>
                    <a:pt x="87" y="228"/>
                  </a:lnTo>
                  <a:lnTo>
                    <a:pt x="87" y="230"/>
                  </a:lnTo>
                  <a:lnTo>
                    <a:pt x="87" y="231"/>
                  </a:lnTo>
                  <a:lnTo>
                    <a:pt x="87" y="232"/>
                  </a:lnTo>
                  <a:lnTo>
                    <a:pt x="87" y="234"/>
                  </a:lnTo>
                  <a:lnTo>
                    <a:pt x="87" y="235"/>
                  </a:lnTo>
                  <a:lnTo>
                    <a:pt x="87" y="236"/>
                  </a:lnTo>
                  <a:lnTo>
                    <a:pt x="87" y="238"/>
                  </a:lnTo>
                  <a:lnTo>
                    <a:pt x="87" y="240"/>
                  </a:lnTo>
                  <a:lnTo>
                    <a:pt x="89" y="242"/>
                  </a:lnTo>
                  <a:lnTo>
                    <a:pt x="89" y="243"/>
                  </a:lnTo>
                  <a:lnTo>
                    <a:pt x="89" y="245"/>
                  </a:lnTo>
                  <a:lnTo>
                    <a:pt x="89" y="247"/>
                  </a:lnTo>
                  <a:lnTo>
                    <a:pt x="89" y="248"/>
                  </a:lnTo>
                  <a:lnTo>
                    <a:pt x="89" y="251"/>
                  </a:lnTo>
                  <a:lnTo>
                    <a:pt x="89" y="252"/>
                  </a:lnTo>
                  <a:lnTo>
                    <a:pt x="89" y="253"/>
                  </a:lnTo>
                  <a:lnTo>
                    <a:pt x="89" y="255"/>
                  </a:lnTo>
                  <a:lnTo>
                    <a:pt x="89" y="256"/>
                  </a:lnTo>
                  <a:lnTo>
                    <a:pt x="89" y="257"/>
                  </a:lnTo>
                  <a:lnTo>
                    <a:pt x="90" y="257"/>
                  </a:lnTo>
                  <a:lnTo>
                    <a:pt x="90" y="259"/>
                  </a:lnTo>
                  <a:lnTo>
                    <a:pt x="90" y="260"/>
                  </a:lnTo>
                  <a:lnTo>
                    <a:pt x="90" y="261"/>
                  </a:lnTo>
                  <a:lnTo>
                    <a:pt x="90" y="263"/>
                  </a:lnTo>
                  <a:lnTo>
                    <a:pt x="90" y="264"/>
                  </a:lnTo>
                  <a:lnTo>
                    <a:pt x="90" y="265"/>
                  </a:lnTo>
                  <a:lnTo>
                    <a:pt x="90" y="267"/>
                  </a:lnTo>
                  <a:lnTo>
                    <a:pt x="91" y="268"/>
                  </a:lnTo>
                  <a:lnTo>
                    <a:pt x="91" y="269"/>
                  </a:lnTo>
                  <a:lnTo>
                    <a:pt x="91" y="271"/>
                  </a:lnTo>
                  <a:lnTo>
                    <a:pt x="91" y="272"/>
                  </a:lnTo>
                  <a:lnTo>
                    <a:pt x="91" y="273"/>
                  </a:lnTo>
                  <a:lnTo>
                    <a:pt x="93" y="275"/>
                  </a:lnTo>
                  <a:lnTo>
                    <a:pt x="93" y="276"/>
                  </a:lnTo>
                  <a:lnTo>
                    <a:pt x="93" y="277"/>
                  </a:lnTo>
                  <a:lnTo>
                    <a:pt x="93" y="279"/>
                  </a:lnTo>
                  <a:lnTo>
                    <a:pt x="93" y="280"/>
                  </a:lnTo>
                  <a:lnTo>
                    <a:pt x="93" y="281"/>
                  </a:lnTo>
                  <a:lnTo>
                    <a:pt x="94" y="281"/>
                  </a:lnTo>
                  <a:lnTo>
                    <a:pt x="94" y="283"/>
                  </a:lnTo>
                  <a:lnTo>
                    <a:pt x="94" y="284"/>
                  </a:lnTo>
                  <a:lnTo>
                    <a:pt x="94" y="285"/>
                  </a:lnTo>
                  <a:lnTo>
                    <a:pt x="94" y="287"/>
                  </a:lnTo>
                  <a:lnTo>
                    <a:pt x="94" y="288"/>
                  </a:lnTo>
                  <a:lnTo>
                    <a:pt x="94" y="289"/>
                  </a:lnTo>
                  <a:lnTo>
                    <a:pt x="94" y="291"/>
                  </a:lnTo>
                  <a:lnTo>
                    <a:pt x="94" y="292"/>
                  </a:lnTo>
                  <a:lnTo>
                    <a:pt x="94" y="293"/>
                  </a:lnTo>
                  <a:lnTo>
                    <a:pt x="94" y="295"/>
                  </a:lnTo>
                  <a:lnTo>
                    <a:pt x="94" y="296"/>
                  </a:lnTo>
                  <a:lnTo>
                    <a:pt x="94" y="297"/>
                  </a:lnTo>
                  <a:lnTo>
                    <a:pt x="94" y="298"/>
                  </a:lnTo>
                  <a:lnTo>
                    <a:pt x="94" y="300"/>
                  </a:lnTo>
                  <a:lnTo>
                    <a:pt x="94" y="301"/>
                  </a:lnTo>
                  <a:lnTo>
                    <a:pt x="94" y="302"/>
                  </a:lnTo>
                  <a:lnTo>
                    <a:pt x="94" y="304"/>
                  </a:lnTo>
                  <a:lnTo>
                    <a:pt x="94" y="306"/>
                  </a:lnTo>
                  <a:lnTo>
                    <a:pt x="94" y="308"/>
                  </a:lnTo>
                  <a:lnTo>
                    <a:pt x="94" y="310"/>
                  </a:lnTo>
                  <a:lnTo>
                    <a:pt x="94" y="312"/>
                  </a:lnTo>
                  <a:lnTo>
                    <a:pt x="94" y="314"/>
                  </a:lnTo>
                  <a:lnTo>
                    <a:pt x="93" y="317"/>
                  </a:lnTo>
                </a:path>
              </a:pathLst>
            </a:custGeom>
            <a:noFill/>
            <a:ln w="20701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98" name="Freeform 9">
              <a:extLst>
                <a:ext uri="{FF2B5EF4-FFF2-40B4-BE49-F238E27FC236}">
                  <a16:creationId xmlns:a16="http://schemas.microsoft.com/office/drawing/2014/main" id="{EC1C2EE0-2E22-6747-A8DD-AA91D8D5AB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1263" y="3684588"/>
              <a:ext cx="73025" cy="252412"/>
            </a:xfrm>
            <a:custGeom>
              <a:avLst/>
              <a:gdLst>
                <a:gd name="T0" fmla="*/ 2147483646 w 94"/>
                <a:gd name="T1" fmla="*/ 2147483646 h 316"/>
                <a:gd name="T2" fmla="*/ 2147483646 w 94"/>
                <a:gd name="T3" fmla="*/ 2147483646 h 316"/>
                <a:gd name="T4" fmla="*/ 2147483646 w 94"/>
                <a:gd name="T5" fmla="*/ 2147483646 h 316"/>
                <a:gd name="T6" fmla="*/ 2147483646 w 94"/>
                <a:gd name="T7" fmla="*/ 2147483646 h 316"/>
                <a:gd name="T8" fmla="*/ 2147483646 w 94"/>
                <a:gd name="T9" fmla="*/ 2147483646 h 316"/>
                <a:gd name="T10" fmla="*/ 2147483646 w 94"/>
                <a:gd name="T11" fmla="*/ 2147483646 h 316"/>
                <a:gd name="T12" fmla="*/ 2147483646 w 94"/>
                <a:gd name="T13" fmla="*/ 2147483646 h 316"/>
                <a:gd name="T14" fmla="*/ 2147483646 w 94"/>
                <a:gd name="T15" fmla="*/ 2147483646 h 316"/>
                <a:gd name="T16" fmla="*/ 2147483646 w 94"/>
                <a:gd name="T17" fmla="*/ 2147483646 h 316"/>
                <a:gd name="T18" fmla="*/ 2147483646 w 94"/>
                <a:gd name="T19" fmla="*/ 2147483646 h 316"/>
                <a:gd name="T20" fmla="*/ 2147483646 w 94"/>
                <a:gd name="T21" fmla="*/ 2147483646 h 316"/>
                <a:gd name="T22" fmla="*/ 2147483646 w 94"/>
                <a:gd name="T23" fmla="*/ 2147483646 h 316"/>
                <a:gd name="T24" fmla="*/ 2147483646 w 94"/>
                <a:gd name="T25" fmla="*/ 2147483646 h 316"/>
                <a:gd name="T26" fmla="*/ 2147483646 w 94"/>
                <a:gd name="T27" fmla="*/ 2147483646 h 316"/>
                <a:gd name="T28" fmla="*/ 2147483646 w 94"/>
                <a:gd name="T29" fmla="*/ 2147483646 h 316"/>
                <a:gd name="T30" fmla="*/ 2147483646 w 94"/>
                <a:gd name="T31" fmla="*/ 2147483646 h 316"/>
                <a:gd name="T32" fmla="*/ 2147483646 w 94"/>
                <a:gd name="T33" fmla="*/ 2147483646 h 316"/>
                <a:gd name="T34" fmla="*/ 2147483646 w 94"/>
                <a:gd name="T35" fmla="*/ 2147483646 h 316"/>
                <a:gd name="T36" fmla="*/ 2147483646 w 94"/>
                <a:gd name="T37" fmla="*/ 2147483646 h 316"/>
                <a:gd name="T38" fmla="*/ 2147483646 w 94"/>
                <a:gd name="T39" fmla="*/ 2147483646 h 316"/>
                <a:gd name="T40" fmla="*/ 2147483646 w 94"/>
                <a:gd name="T41" fmla="*/ 2147483646 h 316"/>
                <a:gd name="T42" fmla="*/ 2147483646 w 94"/>
                <a:gd name="T43" fmla="*/ 2147483646 h 316"/>
                <a:gd name="T44" fmla="*/ 2147483646 w 94"/>
                <a:gd name="T45" fmla="*/ 2147483646 h 316"/>
                <a:gd name="T46" fmla="*/ 2147483646 w 94"/>
                <a:gd name="T47" fmla="*/ 2147483646 h 316"/>
                <a:gd name="T48" fmla="*/ 2147483646 w 94"/>
                <a:gd name="T49" fmla="*/ 2147483646 h 316"/>
                <a:gd name="T50" fmla="*/ 2147483646 w 94"/>
                <a:gd name="T51" fmla="*/ 2147483646 h 316"/>
                <a:gd name="T52" fmla="*/ 2147483646 w 94"/>
                <a:gd name="T53" fmla="*/ 2147483646 h 316"/>
                <a:gd name="T54" fmla="*/ 2147483646 w 94"/>
                <a:gd name="T55" fmla="*/ 2147483646 h 316"/>
                <a:gd name="T56" fmla="*/ 2147483646 w 94"/>
                <a:gd name="T57" fmla="*/ 2147483646 h 316"/>
                <a:gd name="T58" fmla="*/ 2147483646 w 94"/>
                <a:gd name="T59" fmla="*/ 2147483646 h 316"/>
                <a:gd name="T60" fmla="*/ 2147483646 w 94"/>
                <a:gd name="T61" fmla="*/ 2147483646 h 316"/>
                <a:gd name="T62" fmla="*/ 2147483646 w 94"/>
                <a:gd name="T63" fmla="*/ 2147483646 h 316"/>
                <a:gd name="T64" fmla="*/ 2147483646 w 94"/>
                <a:gd name="T65" fmla="*/ 2147483646 h 316"/>
                <a:gd name="T66" fmla="*/ 2147483646 w 94"/>
                <a:gd name="T67" fmla="*/ 2147483646 h 316"/>
                <a:gd name="T68" fmla="*/ 2147483646 w 94"/>
                <a:gd name="T69" fmla="*/ 2147483646 h 316"/>
                <a:gd name="T70" fmla="*/ 2147483646 w 94"/>
                <a:gd name="T71" fmla="*/ 2147483646 h 316"/>
                <a:gd name="T72" fmla="*/ 2147483646 w 94"/>
                <a:gd name="T73" fmla="*/ 2147483646 h 316"/>
                <a:gd name="T74" fmla="*/ 2147483646 w 94"/>
                <a:gd name="T75" fmla="*/ 2147483646 h 316"/>
                <a:gd name="T76" fmla="*/ 2147483646 w 94"/>
                <a:gd name="T77" fmla="*/ 2147483646 h 316"/>
                <a:gd name="T78" fmla="*/ 2147483646 w 94"/>
                <a:gd name="T79" fmla="*/ 2147483646 h 316"/>
                <a:gd name="T80" fmla="*/ 2147483646 w 94"/>
                <a:gd name="T81" fmla="*/ 2147483646 h 316"/>
                <a:gd name="T82" fmla="*/ 2147483646 w 94"/>
                <a:gd name="T83" fmla="*/ 2147483646 h 316"/>
                <a:gd name="T84" fmla="*/ 2147483646 w 94"/>
                <a:gd name="T85" fmla="*/ 2147483646 h 316"/>
                <a:gd name="T86" fmla="*/ 2147483646 w 94"/>
                <a:gd name="T87" fmla="*/ 2147483646 h 316"/>
                <a:gd name="T88" fmla="*/ 2147483646 w 94"/>
                <a:gd name="T89" fmla="*/ 2147483646 h 316"/>
                <a:gd name="T90" fmla="*/ 2147483646 w 94"/>
                <a:gd name="T91" fmla="*/ 2147483646 h 316"/>
                <a:gd name="T92" fmla="*/ 2147483646 w 94"/>
                <a:gd name="T93" fmla="*/ 2147483646 h 316"/>
                <a:gd name="T94" fmla="*/ 2147483646 w 94"/>
                <a:gd name="T95" fmla="*/ 2147483646 h 316"/>
                <a:gd name="T96" fmla="*/ 2147483646 w 94"/>
                <a:gd name="T97" fmla="*/ 2147483646 h 316"/>
                <a:gd name="T98" fmla="*/ 2147483646 w 94"/>
                <a:gd name="T99" fmla="*/ 2147483646 h 316"/>
                <a:gd name="T100" fmla="*/ 2147483646 w 94"/>
                <a:gd name="T101" fmla="*/ 2147483646 h 316"/>
                <a:gd name="T102" fmla="*/ 2147483646 w 94"/>
                <a:gd name="T103" fmla="*/ 2147483646 h 316"/>
                <a:gd name="T104" fmla="*/ 2147483646 w 94"/>
                <a:gd name="T105" fmla="*/ 2147483646 h 316"/>
                <a:gd name="T106" fmla="*/ 2147483646 w 94"/>
                <a:gd name="T107" fmla="*/ 2147483646 h 316"/>
                <a:gd name="T108" fmla="*/ 2147483646 w 94"/>
                <a:gd name="T109" fmla="*/ 2147483646 h 316"/>
                <a:gd name="T110" fmla="*/ 2147483646 w 94"/>
                <a:gd name="T111" fmla="*/ 2147483646 h 316"/>
                <a:gd name="T112" fmla="*/ 2147483646 w 94"/>
                <a:gd name="T113" fmla="*/ 2147483646 h 31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94" h="316">
                  <a:moveTo>
                    <a:pt x="0" y="316"/>
                  </a:moveTo>
                  <a:lnTo>
                    <a:pt x="3" y="312"/>
                  </a:lnTo>
                  <a:lnTo>
                    <a:pt x="4" y="310"/>
                  </a:lnTo>
                  <a:lnTo>
                    <a:pt x="7" y="306"/>
                  </a:lnTo>
                  <a:lnTo>
                    <a:pt x="8" y="303"/>
                  </a:lnTo>
                  <a:lnTo>
                    <a:pt x="9" y="300"/>
                  </a:lnTo>
                  <a:lnTo>
                    <a:pt x="11" y="298"/>
                  </a:lnTo>
                  <a:lnTo>
                    <a:pt x="12" y="295"/>
                  </a:lnTo>
                  <a:lnTo>
                    <a:pt x="13" y="294"/>
                  </a:lnTo>
                  <a:lnTo>
                    <a:pt x="15" y="291"/>
                  </a:lnTo>
                  <a:lnTo>
                    <a:pt x="16" y="290"/>
                  </a:lnTo>
                  <a:lnTo>
                    <a:pt x="16" y="287"/>
                  </a:lnTo>
                  <a:lnTo>
                    <a:pt x="17" y="286"/>
                  </a:lnTo>
                  <a:lnTo>
                    <a:pt x="19" y="285"/>
                  </a:lnTo>
                  <a:lnTo>
                    <a:pt x="19" y="283"/>
                  </a:lnTo>
                  <a:lnTo>
                    <a:pt x="20" y="282"/>
                  </a:lnTo>
                  <a:lnTo>
                    <a:pt x="20" y="281"/>
                  </a:lnTo>
                  <a:lnTo>
                    <a:pt x="21" y="279"/>
                  </a:lnTo>
                  <a:lnTo>
                    <a:pt x="21" y="278"/>
                  </a:lnTo>
                  <a:lnTo>
                    <a:pt x="23" y="277"/>
                  </a:lnTo>
                  <a:lnTo>
                    <a:pt x="23" y="275"/>
                  </a:lnTo>
                  <a:lnTo>
                    <a:pt x="24" y="274"/>
                  </a:lnTo>
                  <a:lnTo>
                    <a:pt x="24" y="273"/>
                  </a:lnTo>
                  <a:lnTo>
                    <a:pt x="25" y="271"/>
                  </a:lnTo>
                  <a:lnTo>
                    <a:pt x="25" y="270"/>
                  </a:lnTo>
                  <a:lnTo>
                    <a:pt x="25" y="269"/>
                  </a:lnTo>
                  <a:lnTo>
                    <a:pt x="27" y="267"/>
                  </a:lnTo>
                  <a:lnTo>
                    <a:pt x="27" y="266"/>
                  </a:lnTo>
                  <a:lnTo>
                    <a:pt x="28" y="265"/>
                  </a:lnTo>
                  <a:lnTo>
                    <a:pt x="28" y="263"/>
                  </a:lnTo>
                  <a:lnTo>
                    <a:pt x="29" y="261"/>
                  </a:lnTo>
                  <a:lnTo>
                    <a:pt x="29" y="259"/>
                  </a:lnTo>
                  <a:lnTo>
                    <a:pt x="30" y="258"/>
                  </a:lnTo>
                  <a:lnTo>
                    <a:pt x="30" y="255"/>
                  </a:lnTo>
                  <a:lnTo>
                    <a:pt x="32" y="254"/>
                  </a:lnTo>
                  <a:lnTo>
                    <a:pt x="33" y="253"/>
                  </a:lnTo>
                  <a:lnTo>
                    <a:pt x="33" y="251"/>
                  </a:lnTo>
                  <a:lnTo>
                    <a:pt x="33" y="250"/>
                  </a:lnTo>
                  <a:lnTo>
                    <a:pt x="34" y="249"/>
                  </a:lnTo>
                  <a:lnTo>
                    <a:pt x="34" y="247"/>
                  </a:lnTo>
                  <a:lnTo>
                    <a:pt x="36" y="246"/>
                  </a:lnTo>
                  <a:lnTo>
                    <a:pt x="36" y="245"/>
                  </a:lnTo>
                  <a:lnTo>
                    <a:pt x="36" y="243"/>
                  </a:lnTo>
                  <a:lnTo>
                    <a:pt x="37" y="242"/>
                  </a:lnTo>
                  <a:lnTo>
                    <a:pt x="37" y="241"/>
                  </a:lnTo>
                  <a:lnTo>
                    <a:pt x="38" y="239"/>
                  </a:lnTo>
                  <a:lnTo>
                    <a:pt x="38" y="238"/>
                  </a:lnTo>
                  <a:lnTo>
                    <a:pt x="38" y="237"/>
                  </a:lnTo>
                  <a:lnTo>
                    <a:pt x="40" y="237"/>
                  </a:lnTo>
                  <a:lnTo>
                    <a:pt x="40" y="235"/>
                  </a:lnTo>
                  <a:lnTo>
                    <a:pt x="40" y="234"/>
                  </a:lnTo>
                  <a:lnTo>
                    <a:pt x="41" y="233"/>
                  </a:lnTo>
                  <a:lnTo>
                    <a:pt x="41" y="232"/>
                  </a:lnTo>
                  <a:lnTo>
                    <a:pt x="41" y="230"/>
                  </a:lnTo>
                  <a:lnTo>
                    <a:pt x="42" y="229"/>
                  </a:lnTo>
                  <a:lnTo>
                    <a:pt x="42" y="228"/>
                  </a:lnTo>
                  <a:lnTo>
                    <a:pt x="42" y="226"/>
                  </a:lnTo>
                  <a:lnTo>
                    <a:pt x="44" y="225"/>
                  </a:lnTo>
                  <a:lnTo>
                    <a:pt x="44" y="224"/>
                  </a:lnTo>
                  <a:lnTo>
                    <a:pt x="45" y="222"/>
                  </a:lnTo>
                  <a:lnTo>
                    <a:pt x="45" y="220"/>
                  </a:lnTo>
                  <a:lnTo>
                    <a:pt x="46" y="218"/>
                  </a:lnTo>
                  <a:lnTo>
                    <a:pt x="46" y="216"/>
                  </a:lnTo>
                  <a:lnTo>
                    <a:pt x="48" y="214"/>
                  </a:lnTo>
                  <a:lnTo>
                    <a:pt x="49" y="212"/>
                  </a:lnTo>
                  <a:lnTo>
                    <a:pt x="49" y="210"/>
                  </a:lnTo>
                  <a:lnTo>
                    <a:pt x="50" y="208"/>
                  </a:lnTo>
                  <a:lnTo>
                    <a:pt x="50" y="206"/>
                  </a:lnTo>
                  <a:lnTo>
                    <a:pt x="52" y="204"/>
                  </a:lnTo>
                  <a:lnTo>
                    <a:pt x="52" y="202"/>
                  </a:lnTo>
                  <a:lnTo>
                    <a:pt x="53" y="201"/>
                  </a:lnTo>
                  <a:lnTo>
                    <a:pt x="53" y="200"/>
                  </a:lnTo>
                  <a:lnTo>
                    <a:pt x="53" y="198"/>
                  </a:lnTo>
                  <a:lnTo>
                    <a:pt x="54" y="197"/>
                  </a:lnTo>
                  <a:lnTo>
                    <a:pt x="54" y="196"/>
                  </a:lnTo>
                  <a:lnTo>
                    <a:pt x="56" y="194"/>
                  </a:lnTo>
                  <a:lnTo>
                    <a:pt x="56" y="193"/>
                  </a:lnTo>
                  <a:lnTo>
                    <a:pt x="56" y="192"/>
                  </a:lnTo>
                  <a:lnTo>
                    <a:pt x="56" y="190"/>
                  </a:lnTo>
                  <a:lnTo>
                    <a:pt x="57" y="190"/>
                  </a:lnTo>
                  <a:lnTo>
                    <a:pt x="57" y="189"/>
                  </a:lnTo>
                  <a:lnTo>
                    <a:pt x="57" y="188"/>
                  </a:lnTo>
                  <a:lnTo>
                    <a:pt x="58" y="186"/>
                  </a:lnTo>
                  <a:lnTo>
                    <a:pt x="58" y="185"/>
                  </a:lnTo>
                  <a:lnTo>
                    <a:pt x="58" y="184"/>
                  </a:lnTo>
                  <a:lnTo>
                    <a:pt x="60" y="183"/>
                  </a:lnTo>
                  <a:lnTo>
                    <a:pt x="60" y="181"/>
                  </a:lnTo>
                  <a:lnTo>
                    <a:pt x="60" y="180"/>
                  </a:lnTo>
                  <a:lnTo>
                    <a:pt x="60" y="179"/>
                  </a:lnTo>
                  <a:lnTo>
                    <a:pt x="61" y="177"/>
                  </a:lnTo>
                  <a:lnTo>
                    <a:pt x="61" y="176"/>
                  </a:lnTo>
                  <a:lnTo>
                    <a:pt x="62" y="173"/>
                  </a:lnTo>
                  <a:lnTo>
                    <a:pt x="62" y="172"/>
                  </a:lnTo>
                  <a:lnTo>
                    <a:pt x="64" y="171"/>
                  </a:lnTo>
                  <a:lnTo>
                    <a:pt x="64" y="168"/>
                  </a:lnTo>
                  <a:lnTo>
                    <a:pt x="64" y="165"/>
                  </a:lnTo>
                  <a:lnTo>
                    <a:pt x="65" y="164"/>
                  </a:lnTo>
                  <a:lnTo>
                    <a:pt x="66" y="161"/>
                  </a:lnTo>
                  <a:lnTo>
                    <a:pt x="66" y="160"/>
                  </a:lnTo>
                  <a:lnTo>
                    <a:pt x="66" y="157"/>
                  </a:lnTo>
                  <a:lnTo>
                    <a:pt x="68" y="156"/>
                  </a:lnTo>
                  <a:lnTo>
                    <a:pt x="68" y="155"/>
                  </a:lnTo>
                  <a:lnTo>
                    <a:pt x="69" y="153"/>
                  </a:lnTo>
                  <a:lnTo>
                    <a:pt x="69" y="152"/>
                  </a:lnTo>
                  <a:lnTo>
                    <a:pt x="69" y="151"/>
                  </a:lnTo>
                  <a:lnTo>
                    <a:pt x="70" y="149"/>
                  </a:lnTo>
                  <a:lnTo>
                    <a:pt x="70" y="148"/>
                  </a:lnTo>
                  <a:lnTo>
                    <a:pt x="70" y="147"/>
                  </a:lnTo>
                  <a:lnTo>
                    <a:pt x="70" y="145"/>
                  </a:lnTo>
                  <a:lnTo>
                    <a:pt x="72" y="144"/>
                  </a:lnTo>
                  <a:lnTo>
                    <a:pt x="72" y="143"/>
                  </a:lnTo>
                  <a:lnTo>
                    <a:pt x="72" y="141"/>
                  </a:lnTo>
                  <a:lnTo>
                    <a:pt x="73" y="141"/>
                  </a:lnTo>
                  <a:lnTo>
                    <a:pt x="73" y="140"/>
                  </a:lnTo>
                  <a:lnTo>
                    <a:pt x="73" y="139"/>
                  </a:lnTo>
                  <a:lnTo>
                    <a:pt x="73" y="137"/>
                  </a:lnTo>
                  <a:lnTo>
                    <a:pt x="74" y="136"/>
                  </a:lnTo>
                  <a:lnTo>
                    <a:pt x="74" y="135"/>
                  </a:lnTo>
                  <a:lnTo>
                    <a:pt x="74" y="133"/>
                  </a:lnTo>
                  <a:lnTo>
                    <a:pt x="76" y="132"/>
                  </a:lnTo>
                  <a:lnTo>
                    <a:pt x="76" y="131"/>
                  </a:lnTo>
                  <a:lnTo>
                    <a:pt x="76" y="130"/>
                  </a:lnTo>
                  <a:lnTo>
                    <a:pt x="77" y="128"/>
                  </a:lnTo>
                  <a:lnTo>
                    <a:pt x="77" y="126"/>
                  </a:lnTo>
                  <a:lnTo>
                    <a:pt x="77" y="124"/>
                  </a:lnTo>
                  <a:lnTo>
                    <a:pt x="78" y="122"/>
                  </a:lnTo>
                  <a:lnTo>
                    <a:pt x="78" y="120"/>
                  </a:lnTo>
                  <a:lnTo>
                    <a:pt x="79" y="118"/>
                  </a:lnTo>
                  <a:lnTo>
                    <a:pt x="79" y="116"/>
                  </a:lnTo>
                  <a:lnTo>
                    <a:pt x="81" y="114"/>
                  </a:lnTo>
                  <a:lnTo>
                    <a:pt x="81" y="112"/>
                  </a:lnTo>
                  <a:lnTo>
                    <a:pt x="82" y="110"/>
                  </a:lnTo>
                  <a:lnTo>
                    <a:pt x="82" y="108"/>
                  </a:lnTo>
                  <a:lnTo>
                    <a:pt x="82" y="107"/>
                  </a:lnTo>
                  <a:lnTo>
                    <a:pt x="83" y="106"/>
                  </a:lnTo>
                  <a:lnTo>
                    <a:pt x="83" y="104"/>
                  </a:lnTo>
                  <a:lnTo>
                    <a:pt x="83" y="103"/>
                  </a:lnTo>
                  <a:lnTo>
                    <a:pt x="85" y="102"/>
                  </a:lnTo>
                  <a:lnTo>
                    <a:pt x="85" y="100"/>
                  </a:lnTo>
                  <a:lnTo>
                    <a:pt x="85" y="99"/>
                  </a:lnTo>
                  <a:lnTo>
                    <a:pt x="85" y="98"/>
                  </a:lnTo>
                  <a:lnTo>
                    <a:pt x="86" y="96"/>
                  </a:lnTo>
                  <a:lnTo>
                    <a:pt x="86" y="95"/>
                  </a:lnTo>
                  <a:lnTo>
                    <a:pt x="86" y="94"/>
                  </a:lnTo>
                  <a:lnTo>
                    <a:pt x="86" y="92"/>
                  </a:lnTo>
                  <a:lnTo>
                    <a:pt x="86" y="91"/>
                  </a:lnTo>
                  <a:lnTo>
                    <a:pt x="86" y="90"/>
                  </a:lnTo>
                  <a:lnTo>
                    <a:pt x="87" y="90"/>
                  </a:lnTo>
                  <a:lnTo>
                    <a:pt x="87" y="88"/>
                  </a:lnTo>
                  <a:lnTo>
                    <a:pt x="87" y="87"/>
                  </a:lnTo>
                  <a:lnTo>
                    <a:pt x="87" y="86"/>
                  </a:lnTo>
                  <a:lnTo>
                    <a:pt x="87" y="84"/>
                  </a:lnTo>
                  <a:lnTo>
                    <a:pt x="87" y="83"/>
                  </a:lnTo>
                  <a:lnTo>
                    <a:pt x="87" y="82"/>
                  </a:lnTo>
                  <a:lnTo>
                    <a:pt x="87" y="81"/>
                  </a:lnTo>
                  <a:lnTo>
                    <a:pt x="87" y="78"/>
                  </a:lnTo>
                  <a:lnTo>
                    <a:pt x="87" y="77"/>
                  </a:lnTo>
                  <a:lnTo>
                    <a:pt x="89" y="75"/>
                  </a:lnTo>
                  <a:lnTo>
                    <a:pt x="89" y="73"/>
                  </a:lnTo>
                  <a:lnTo>
                    <a:pt x="89" y="71"/>
                  </a:lnTo>
                  <a:lnTo>
                    <a:pt x="89" y="70"/>
                  </a:lnTo>
                  <a:lnTo>
                    <a:pt x="89" y="67"/>
                  </a:lnTo>
                  <a:lnTo>
                    <a:pt x="89" y="66"/>
                  </a:lnTo>
                  <a:lnTo>
                    <a:pt x="89" y="65"/>
                  </a:lnTo>
                  <a:lnTo>
                    <a:pt x="89" y="63"/>
                  </a:lnTo>
                  <a:lnTo>
                    <a:pt x="89" y="62"/>
                  </a:lnTo>
                  <a:lnTo>
                    <a:pt x="89" y="61"/>
                  </a:lnTo>
                  <a:lnTo>
                    <a:pt x="89" y="59"/>
                  </a:lnTo>
                  <a:lnTo>
                    <a:pt x="90" y="59"/>
                  </a:lnTo>
                  <a:lnTo>
                    <a:pt x="90" y="58"/>
                  </a:lnTo>
                  <a:lnTo>
                    <a:pt x="90" y="57"/>
                  </a:lnTo>
                  <a:lnTo>
                    <a:pt x="90" y="55"/>
                  </a:lnTo>
                  <a:lnTo>
                    <a:pt x="90" y="54"/>
                  </a:lnTo>
                  <a:lnTo>
                    <a:pt x="90" y="53"/>
                  </a:lnTo>
                  <a:lnTo>
                    <a:pt x="90" y="51"/>
                  </a:lnTo>
                  <a:lnTo>
                    <a:pt x="90" y="50"/>
                  </a:lnTo>
                  <a:lnTo>
                    <a:pt x="91" y="49"/>
                  </a:lnTo>
                  <a:lnTo>
                    <a:pt x="91" y="47"/>
                  </a:lnTo>
                  <a:lnTo>
                    <a:pt x="91" y="46"/>
                  </a:lnTo>
                  <a:lnTo>
                    <a:pt x="91" y="45"/>
                  </a:lnTo>
                  <a:lnTo>
                    <a:pt x="91" y="43"/>
                  </a:lnTo>
                  <a:lnTo>
                    <a:pt x="93" y="42"/>
                  </a:lnTo>
                  <a:lnTo>
                    <a:pt x="93" y="41"/>
                  </a:lnTo>
                  <a:lnTo>
                    <a:pt x="93" y="39"/>
                  </a:lnTo>
                  <a:lnTo>
                    <a:pt x="93" y="38"/>
                  </a:lnTo>
                  <a:lnTo>
                    <a:pt x="93" y="37"/>
                  </a:lnTo>
                  <a:lnTo>
                    <a:pt x="93" y="35"/>
                  </a:lnTo>
                  <a:lnTo>
                    <a:pt x="94" y="35"/>
                  </a:lnTo>
                  <a:lnTo>
                    <a:pt x="94" y="34"/>
                  </a:lnTo>
                  <a:lnTo>
                    <a:pt x="94" y="33"/>
                  </a:lnTo>
                  <a:lnTo>
                    <a:pt x="94" y="31"/>
                  </a:lnTo>
                  <a:lnTo>
                    <a:pt x="94" y="30"/>
                  </a:lnTo>
                  <a:lnTo>
                    <a:pt x="94" y="29"/>
                  </a:lnTo>
                  <a:lnTo>
                    <a:pt x="94" y="28"/>
                  </a:lnTo>
                  <a:lnTo>
                    <a:pt x="94" y="26"/>
                  </a:lnTo>
                  <a:lnTo>
                    <a:pt x="94" y="25"/>
                  </a:lnTo>
                  <a:lnTo>
                    <a:pt x="94" y="24"/>
                  </a:lnTo>
                  <a:lnTo>
                    <a:pt x="94" y="22"/>
                  </a:lnTo>
                  <a:lnTo>
                    <a:pt x="94" y="21"/>
                  </a:lnTo>
                  <a:lnTo>
                    <a:pt x="94" y="20"/>
                  </a:lnTo>
                  <a:lnTo>
                    <a:pt x="94" y="17"/>
                  </a:lnTo>
                  <a:lnTo>
                    <a:pt x="94" y="16"/>
                  </a:lnTo>
                  <a:lnTo>
                    <a:pt x="94" y="14"/>
                  </a:lnTo>
                  <a:lnTo>
                    <a:pt x="94" y="13"/>
                  </a:lnTo>
                  <a:lnTo>
                    <a:pt x="94" y="10"/>
                  </a:lnTo>
                  <a:lnTo>
                    <a:pt x="94" y="9"/>
                  </a:lnTo>
                  <a:lnTo>
                    <a:pt x="94" y="6"/>
                  </a:lnTo>
                  <a:lnTo>
                    <a:pt x="94" y="5"/>
                  </a:lnTo>
                  <a:lnTo>
                    <a:pt x="94" y="2"/>
                  </a:lnTo>
                  <a:lnTo>
                    <a:pt x="93" y="0"/>
                  </a:lnTo>
                </a:path>
              </a:pathLst>
            </a:custGeom>
            <a:noFill/>
            <a:ln w="20701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" name="Rectangle 48">
              <a:extLst>
                <a:ext uri="{FF2B5EF4-FFF2-40B4-BE49-F238E27FC236}">
                  <a16:creationId xmlns:a16="http://schemas.microsoft.com/office/drawing/2014/main" id="{10954976-3E55-7144-85F0-E039777DFF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3832" y="3303614"/>
              <a:ext cx="190554" cy="3075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  <a:defRPr/>
              </a:pPr>
              <a:r>
                <a:rPr lang="en-US" altLang="en-US" sz="2000" dirty="0">
                  <a:solidFill>
                    <a:srgbClr val="000000"/>
                  </a:solidFill>
                  <a:latin typeface="+mj-lt"/>
                </a:rPr>
                <a:t>1</a:t>
              </a:r>
              <a:r>
                <a:rPr lang="en-US" altLang="en-US" sz="1500" b="0" i="1" dirty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 dirty="0">
                <a:latin typeface="Times" pitchFamily="2" charset="0"/>
              </a:endParaRPr>
            </a:p>
          </p:txBody>
        </p:sp>
        <p:sp>
          <p:nvSpPr>
            <p:cNvPr id="15" name="Rectangle 50">
              <a:extLst>
                <a:ext uri="{FF2B5EF4-FFF2-40B4-BE49-F238E27FC236}">
                  <a16:creationId xmlns:a16="http://schemas.microsoft.com/office/drawing/2014/main" id="{8A8BB0C0-3EEB-5B49-BADE-CC7079BF75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6536" y="3696807"/>
              <a:ext cx="190554" cy="3075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  <a:defRPr/>
              </a:pPr>
              <a:r>
                <a:rPr lang="en-US" altLang="en-US" sz="2000" dirty="0">
                  <a:solidFill>
                    <a:srgbClr val="000000"/>
                  </a:solidFill>
                  <a:latin typeface="+mj-lt"/>
                </a:rPr>
                <a:t>1</a:t>
              </a:r>
              <a:r>
                <a:rPr lang="en-US" altLang="en-US" sz="1500" b="0" i="1" dirty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 dirty="0">
                <a:latin typeface="Times" pitchFamily="2" charset="0"/>
              </a:endParaRPr>
            </a:p>
          </p:txBody>
        </p:sp>
        <p:sp>
          <p:nvSpPr>
            <p:cNvPr id="16" name="Rectangle 52">
              <a:extLst>
                <a:ext uri="{FF2B5EF4-FFF2-40B4-BE49-F238E27FC236}">
                  <a16:creationId xmlns:a16="http://schemas.microsoft.com/office/drawing/2014/main" id="{D565306F-F932-474C-9E3B-DC40F6CFA6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9034" y="3530335"/>
              <a:ext cx="142916" cy="3075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  <a:defRPr/>
              </a:pPr>
              <a:r>
                <a:rPr lang="en-US" altLang="en-US" sz="2000" dirty="0">
                  <a:solidFill>
                    <a:srgbClr val="000000"/>
                  </a:solidFill>
                  <a:latin typeface="+mj-lt"/>
                </a:rPr>
                <a:t>1</a:t>
              </a:r>
              <a:endParaRPr lang="en-US" altLang="en-US" sz="2000" dirty="0">
                <a:latin typeface="+mj-lt"/>
              </a:endParaRPr>
            </a:p>
          </p:txBody>
        </p:sp>
      </p:grpSp>
      <p:grpSp>
        <p:nvGrpSpPr>
          <p:cNvPr id="20485" name="Group 1">
            <a:extLst>
              <a:ext uri="{FF2B5EF4-FFF2-40B4-BE49-F238E27FC236}">
                <a16:creationId xmlns:a16="http://schemas.microsoft.com/office/drawing/2014/main" id="{3FFB85A6-FC84-7347-B55A-AE067A52061E}"/>
              </a:ext>
            </a:extLst>
          </p:cNvPr>
          <p:cNvGrpSpPr>
            <a:grpSpLocks/>
          </p:cNvGrpSpPr>
          <p:nvPr/>
        </p:nvGrpSpPr>
        <p:grpSpPr bwMode="auto">
          <a:xfrm>
            <a:off x="3906839" y="4364038"/>
            <a:ext cx="3159125" cy="2057400"/>
            <a:chOff x="2991718" y="4364252"/>
            <a:chExt cx="3160564" cy="2056921"/>
          </a:xfrm>
        </p:grpSpPr>
        <p:pic>
          <p:nvPicPr>
            <p:cNvPr id="20487" name="Picture 4" descr="Screen shot 2013-10-02 at 3.28.38 PM.png">
              <a:extLst>
                <a:ext uri="{FF2B5EF4-FFF2-40B4-BE49-F238E27FC236}">
                  <a16:creationId xmlns:a16="http://schemas.microsoft.com/office/drawing/2014/main" id="{08E6C1B2-E0F5-0942-A71A-6CB50C369498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91718" y="4364252"/>
              <a:ext cx="3160564" cy="20569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" name="Rectangle 52">
              <a:extLst>
                <a:ext uri="{FF2B5EF4-FFF2-40B4-BE49-F238E27FC236}">
                  <a16:creationId xmlns:a16="http://schemas.microsoft.com/office/drawing/2014/main" id="{424CACDC-5C1C-5148-B0E1-6A6EDA0C32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91755" y="4721356"/>
              <a:ext cx="212822" cy="30790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  <a:defRPr/>
              </a:pPr>
              <a:r>
                <a:rPr lang="en-US" altLang="en-US" sz="2000" dirty="0">
                  <a:solidFill>
                    <a:srgbClr val="000000"/>
                  </a:solidFill>
                  <a:latin typeface="+mj-lt"/>
                </a:rPr>
                <a:t>0 </a:t>
              </a:r>
              <a:endParaRPr lang="en-US" altLang="en-US" sz="2000" dirty="0">
                <a:latin typeface="+mj-lt"/>
              </a:endParaRPr>
            </a:p>
          </p:txBody>
        </p:sp>
        <p:sp>
          <p:nvSpPr>
            <p:cNvPr id="19" name="Rectangle 52">
              <a:extLst>
                <a:ext uri="{FF2B5EF4-FFF2-40B4-BE49-F238E27FC236}">
                  <a16:creationId xmlns:a16="http://schemas.microsoft.com/office/drawing/2014/main" id="{A2F310CE-A10A-1944-9A70-B36B546A22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06049" y="5787907"/>
              <a:ext cx="214410" cy="30790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  <a:defRPr/>
              </a:pPr>
              <a:r>
                <a:rPr lang="en-US" altLang="en-US" sz="2000" dirty="0">
                  <a:solidFill>
                    <a:srgbClr val="000000"/>
                  </a:solidFill>
                  <a:latin typeface="+mj-lt"/>
                </a:rPr>
                <a:t>1 </a:t>
              </a:r>
              <a:endParaRPr lang="en-US" altLang="en-US" sz="2000" dirty="0">
                <a:latin typeface="+mj-lt"/>
              </a:endParaRPr>
            </a:p>
          </p:txBody>
        </p:sp>
        <p:sp>
          <p:nvSpPr>
            <p:cNvPr id="20" name="Rectangle 52">
              <a:extLst>
                <a:ext uri="{FF2B5EF4-FFF2-40B4-BE49-F238E27FC236}">
                  <a16:creationId xmlns:a16="http://schemas.microsoft.com/office/drawing/2014/main" id="{A57295FF-0C05-E948-9BC5-51877B388B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7835" y="4567405"/>
              <a:ext cx="214410" cy="307903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  <a:defRPr/>
              </a:pPr>
              <a:r>
                <a:rPr lang="en-US" altLang="en-US" sz="2000" dirty="0">
                  <a:solidFill>
                    <a:srgbClr val="000000"/>
                  </a:solidFill>
                  <a:latin typeface="+mj-lt"/>
                </a:rPr>
                <a:t>1 </a:t>
              </a:r>
              <a:endParaRPr lang="en-US" altLang="en-US" sz="2000" dirty="0">
                <a:latin typeface="+mj-lt"/>
              </a:endParaRPr>
            </a:p>
          </p:txBody>
        </p:sp>
        <p:sp>
          <p:nvSpPr>
            <p:cNvPr id="21" name="Rectangle 52">
              <a:extLst>
                <a:ext uri="{FF2B5EF4-FFF2-40B4-BE49-F238E27FC236}">
                  <a16:creationId xmlns:a16="http://schemas.microsoft.com/office/drawing/2014/main" id="{483F5D01-1002-4444-8D46-02C9FA098C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5775" y="4910225"/>
              <a:ext cx="212822" cy="30631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  <a:defRPr/>
              </a:pPr>
              <a:r>
                <a:rPr lang="en-US" altLang="en-US" sz="2000" dirty="0">
                  <a:solidFill>
                    <a:srgbClr val="000000"/>
                  </a:solidFill>
                  <a:latin typeface="+mj-lt"/>
                </a:rPr>
                <a:t>1 </a:t>
              </a:r>
              <a:endParaRPr lang="en-US" altLang="en-US" sz="2000" dirty="0">
                <a:latin typeface="+mj-lt"/>
              </a:endParaRPr>
            </a:p>
          </p:txBody>
        </p:sp>
      </p:grpSp>
      <p:sp>
        <p:nvSpPr>
          <p:cNvPr id="20486" name="TextBox 16">
            <a:extLst>
              <a:ext uri="{FF2B5EF4-FFF2-40B4-BE49-F238E27FC236}">
                <a16:creationId xmlns:a16="http://schemas.microsoft.com/office/drawing/2014/main" id="{15B28DF9-F765-0146-9D2C-4A3D15F818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53314" y="4241800"/>
            <a:ext cx="2605087" cy="1016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FF0000"/>
                </a:solidFill>
                <a:latin typeface="Times" pitchFamily="2" charset="0"/>
              </a:rPr>
              <a:t>In this case, the 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FF0000"/>
                </a:solidFill>
                <a:latin typeface="Times" pitchFamily="2" charset="0"/>
              </a:rPr>
              <a:t>adder circuit simplifies 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FF0000"/>
                </a:solidFill>
                <a:latin typeface="Times" pitchFamily="2" charset="0"/>
              </a:rPr>
              <a:t>to the half-adder.</a:t>
            </a:r>
          </a:p>
        </p:txBody>
      </p:sp>
    </p:spTree>
  </p:cSld>
  <p:clrMapOvr>
    <a:masterClrMapping/>
  </p:clrMapOvr>
  <p:transition/>
</p:sld>
</file>

<file path=ppt/slides/slide1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081" name="Freeform 15">
            <a:extLst>
              <a:ext uri="{FF2B5EF4-FFF2-40B4-BE49-F238E27FC236}">
                <a16:creationId xmlns:a16="http://schemas.microsoft.com/office/drawing/2014/main" id="{3CA3D2D8-BAC0-584B-B76B-A50916463CAA}"/>
              </a:ext>
            </a:extLst>
          </p:cNvPr>
          <p:cNvSpPr>
            <a:spLocks/>
          </p:cNvSpPr>
          <p:nvPr/>
        </p:nvSpPr>
        <p:spPr bwMode="auto">
          <a:xfrm>
            <a:off x="2138364" y="3933826"/>
            <a:ext cx="6929437" cy="1514475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4082" name="Title 1">
            <a:extLst>
              <a:ext uri="{FF2B5EF4-FFF2-40B4-BE49-F238E27FC236}">
                <a16:creationId xmlns:a16="http://schemas.microsoft.com/office/drawing/2014/main" id="{01E5D697-F08E-2F44-8A16-5374985D4CA7}"/>
              </a:ext>
            </a:extLst>
          </p:cNvPr>
          <p:cNvSpPr txBox="1">
            <a:spLocks/>
          </p:cNvSpPr>
          <p:nvPr/>
        </p:nvSpPr>
        <p:spPr bwMode="auto">
          <a:xfrm>
            <a:off x="850900" y="88900"/>
            <a:ext cx="9144000" cy="1231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Circuit #2 for negating a number stored in 2’s complement representation</a:t>
            </a:r>
            <a:endParaRPr lang="en-US" altLang="en-US" sz="3600"/>
          </a:p>
        </p:txBody>
      </p:sp>
      <p:grpSp>
        <p:nvGrpSpPr>
          <p:cNvPr id="174083" name="Group 111">
            <a:extLst>
              <a:ext uri="{FF2B5EF4-FFF2-40B4-BE49-F238E27FC236}">
                <a16:creationId xmlns:a16="http://schemas.microsoft.com/office/drawing/2014/main" id="{3DAAF1E8-8004-154B-B98E-058567B70567}"/>
              </a:ext>
            </a:extLst>
          </p:cNvPr>
          <p:cNvGrpSpPr>
            <a:grpSpLocks/>
          </p:cNvGrpSpPr>
          <p:nvPr/>
        </p:nvGrpSpPr>
        <p:grpSpPr bwMode="auto">
          <a:xfrm>
            <a:off x="6011864" y="1392238"/>
            <a:ext cx="441325" cy="3179762"/>
            <a:chOff x="1615941" y="2115532"/>
            <a:chExt cx="441325" cy="3179033"/>
          </a:xfrm>
        </p:grpSpPr>
        <p:cxnSp>
          <p:nvCxnSpPr>
            <p:cNvPr id="174138" name="Straight Connector 112">
              <a:extLst>
                <a:ext uri="{FF2B5EF4-FFF2-40B4-BE49-F238E27FC236}">
                  <a16:creationId xmlns:a16="http://schemas.microsoft.com/office/drawing/2014/main" id="{F4D1C4C4-4EFB-9E41-8DFC-51DB9729181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597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74139" name="Freeform 18">
              <a:extLst>
                <a:ext uri="{FF2B5EF4-FFF2-40B4-BE49-F238E27FC236}">
                  <a16:creationId xmlns:a16="http://schemas.microsoft.com/office/drawing/2014/main" id="{0AF44E84-DB77-0742-A786-8E3D6C565CE0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4140" name="Freeform 19">
              <a:extLst>
                <a:ext uri="{FF2B5EF4-FFF2-40B4-BE49-F238E27FC236}">
                  <a16:creationId xmlns:a16="http://schemas.microsoft.com/office/drawing/2014/main" id="{E4697833-BF11-9641-8EF3-5C7F18BE1A57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4141" name="TextBox 115">
              <a:extLst>
                <a:ext uri="{FF2B5EF4-FFF2-40B4-BE49-F238E27FC236}">
                  <a16:creationId xmlns:a16="http://schemas.microsoft.com/office/drawing/2014/main" id="{5608E30E-79AC-F04A-883B-9228924F2EF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74142" name="TextBox 116">
              <a:extLst>
                <a:ext uri="{FF2B5EF4-FFF2-40B4-BE49-F238E27FC236}">
                  <a16:creationId xmlns:a16="http://schemas.microsoft.com/office/drawing/2014/main" id="{AB8B97D9-B27E-A94F-9C15-774D9EB983A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7134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174084" name="Group 117">
            <a:extLst>
              <a:ext uri="{FF2B5EF4-FFF2-40B4-BE49-F238E27FC236}">
                <a16:creationId xmlns:a16="http://schemas.microsoft.com/office/drawing/2014/main" id="{51324D73-B4BF-4F4D-99B1-C9194BC8BA06}"/>
              </a:ext>
            </a:extLst>
          </p:cNvPr>
          <p:cNvGrpSpPr>
            <a:grpSpLocks/>
          </p:cNvGrpSpPr>
          <p:nvPr/>
        </p:nvGrpSpPr>
        <p:grpSpPr bwMode="auto">
          <a:xfrm>
            <a:off x="6827839" y="1392239"/>
            <a:ext cx="441325" cy="3170237"/>
            <a:chOff x="1615941" y="2115532"/>
            <a:chExt cx="441325" cy="3168853"/>
          </a:xfrm>
        </p:grpSpPr>
        <p:cxnSp>
          <p:nvCxnSpPr>
            <p:cNvPr id="174133" name="Straight Connector 118">
              <a:extLst>
                <a:ext uri="{FF2B5EF4-FFF2-40B4-BE49-F238E27FC236}">
                  <a16:creationId xmlns:a16="http://schemas.microsoft.com/office/drawing/2014/main" id="{B9955023-1452-484B-A2EB-247BEF70F77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597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74134" name="Freeform 18">
              <a:extLst>
                <a:ext uri="{FF2B5EF4-FFF2-40B4-BE49-F238E27FC236}">
                  <a16:creationId xmlns:a16="http://schemas.microsoft.com/office/drawing/2014/main" id="{0E18277E-318D-D047-AA71-4DA8C1F64ED4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4135" name="Freeform 19">
              <a:extLst>
                <a:ext uri="{FF2B5EF4-FFF2-40B4-BE49-F238E27FC236}">
                  <a16:creationId xmlns:a16="http://schemas.microsoft.com/office/drawing/2014/main" id="{E1E1F1E0-3B15-D946-8CC5-49E4796041E0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4136" name="TextBox 121">
              <a:extLst>
                <a:ext uri="{FF2B5EF4-FFF2-40B4-BE49-F238E27FC236}">
                  <a16:creationId xmlns:a16="http://schemas.microsoft.com/office/drawing/2014/main" id="{B6E40E74-4678-1E4A-9F86-BA0A9C8BDC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74137" name="TextBox 122">
              <a:extLst>
                <a:ext uri="{FF2B5EF4-FFF2-40B4-BE49-F238E27FC236}">
                  <a16:creationId xmlns:a16="http://schemas.microsoft.com/office/drawing/2014/main" id="{C9F4C635-8B7D-5B4F-B9E9-46800185F24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116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174085" name="Group 123">
            <a:extLst>
              <a:ext uri="{FF2B5EF4-FFF2-40B4-BE49-F238E27FC236}">
                <a16:creationId xmlns:a16="http://schemas.microsoft.com/office/drawing/2014/main" id="{FF734FB6-B3C8-1E44-B096-14B6F0FEF702}"/>
              </a:ext>
            </a:extLst>
          </p:cNvPr>
          <p:cNvGrpSpPr>
            <a:grpSpLocks/>
          </p:cNvGrpSpPr>
          <p:nvPr/>
        </p:nvGrpSpPr>
        <p:grpSpPr bwMode="auto">
          <a:xfrm>
            <a:off x="7637464" y="1390651"/>
            <a:ext cx="441325" cy="3171825"/>
            <a:chOff x="1615941" y="2115532"/>
            <a:chExt cx="441325" cy="3171783"/>
          </a:xfrm>
        </p:grpSpPr>
        <p:cxnSp>
          <p:nvCxnSpPr>
            <p:cNvPr id="174128" name="Straight Connector 124">
              <a:extLst>
                <a:ext uri="{FF2B5EF4-FFF2-40B4-BE49-F238E27FC236}">
                  <a16:creationId xmlns:a16="http://schemas.microsoft.com/office/drawing/2014/main" id="{F15A5878-F156-4F40-A70E-D9B6D9943C5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74129" name="Freeform 18">
              <a:extLst>
                <a:ext uri="{FF2B5EF4-FFF2-40B4-BE49-F238E27FC236}">
                  <a16:creationId xmlns:a16="http://schemas.microsoft.com/office/drawing/2014/main" id="{2F466AD9-7725-0748-8D8C-B5AFE2E3D7E6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4130" name="Freeform 19">
              <a:extLst>
                <a:ext uri="{FF2B5EF4-FFF2-40B4-BE49-F238E27FC236}">
                  <a16:creationId xmlns:a16="http://schemas.microsoft.com/office/drawing/2014/main" id="{275FF0B5-6BF2-7F47-AB40-853A5E053776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4131" name="TextBox 127">
              <a:extLst>
                <a:ext uri="{FF2B5EF4-FFF2-40B4-BE49-F238E27FC236}">
                  <a16:creationId xmlns:a16="http://schemas.microsoft.com/office/drawing/2014/main" id="{E086F927-9398-0B4A-99FD-03066FDD99A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74132" name="TextBox 128">
              <a:extLst>
                <a:ext uri="{FF2B5EF4-FFF2-40B4-BE49-F238E27FC236}">
                  <a16:creationId xmlns:a16="http://schemas.microsoft.com/office/drawing/2014/main" id="{458DB37D-BB89-9E45-8A75-40E9449CA42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174086" name="Group 129">
            <a:extLst>
              <a:ext uri="{FF2B5EF4-FFF2-40B4-BE49-F238E27FC236}">
                <a16:creationId xmlns:a16="http://schemas.microsoft.com/office/drawing/2014/main" id="{20EED1A7-EF33-284D-BD52-CA792129F536}"/>
              </a:ext>
            </a:extLst>
          </p:cNvPr>
          <p:cNvGrpSpPr>
            <a:grpSpLocks/>
          </p:cNvGrpSpPr>
          <p:nvPr/>
        </p:nvGrpSpPr>
        <p:grpSpPr bwMode="auto">
          <a:xfrm>
            <a:off x="8402639" y="1390651"/>
            <a:ext cx="441325" cy="3171825"/>
            <a:chOff x="1615941" y="2115532"/>
            <a:chExt cx="441325" cy="3171783"/>
          </a:xfrm>
        </p:grpSpPr>
        <p:cxnSp>
          <p:nvCxnSpPr>
            <p:cNvPr id="174123" name="Straight Connector 130">
              <a:extLst>
                <a:ext uri="{FF2B5EF4-FFF2-40B4-BE49-F238E27FC236}">
                  <a16:creationId xmlns:a16="http://schemas.microsoft.com/office/drawing/2014/main" id="{BE079FF7-DEC8-F940-B5BF-7FF5814D280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74124" name="Freeform 18">
              <a:extLst>
                <a:ext uri="{FF2B5EF4-FFF2-40B4-BE49-F238E27FC236}">
                  <a16:creationId xmlns:a16="http://schemas.microsoft.com/office/drawing/2014/main" id="{5275C4F7-CA50-D94D-BC14-AFCE61AB6C6C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4125" name="Freeform 19">
              <a:extLst>
                <a:ext uri="{FF2B5EF4-FFF2-40B4-BE49-F238E27FC236}">
                  <a16:creationId xmlns:a16="http://schemas.microsoft.com/office/drawing/2014/main" id="{1FBBF395-A662-6D41-A7BF-9D5F065976E9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4126" name="TextBox 133">
              <a:extLst>
                <a:ext uri="{FF2B5EF4-FFF2-40B4-BE49-F238E27FC236}">
                  <a16:creationId xmlns:a16="http://schemas.microsoft.com/office/drawing/2014/main" id="{170A7D4D-708C-F54D-BB46-A7ACB38F10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74127" name="TextBox 134">
              <a:extLst>
                <a:ext uri="{FF2B5EF4-FFF2-40B4-BE49-F238E27FC236}">
                  <a16:creationId xmlns:a16="http://schemas.microsoft.com/office/drawing/2014/main" id="{1CB6B5E8-D720-3845-A189-7098762F867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174087" name="Group 146">
            <a:extLst>
              <a:ext uri="{FF2B5EF4-FFF2-40B4-BE49-F238E27FC236}">
                <a16:creationId xmlns:a16="http://schemas.microsoft.com/office/drawing/2014/main" id="{7C259296-80B5-204F-A5FC-E9D0B9871606}"/>
              </a:ext>
            </a:extLst>
          </p:cNvPr>
          <p:cNvGrpSpPr>
            <a:grpSpLocks/>
          </p:cNvGrpSpPr>
          <p:nvPr/>
        </p:nvGrpSpPr>
        <p:grpSpPr bwMode="auto">
          <a:xfrm>
            <a:off x="2374901" y="1379538"/>
            <a:ext cx="385763" cy="3179762"/>
            <a:chOff x="1663075" y="2115532"/>
            <a:chExt cx="384627" cy="3179033"/>
          </a:xfrm>
        </p:grpSpPr>
        <p:cxnSp>
          <p:nvCxnSpPr>
            <p:cNvPr id="174120" name="Straight Connector 147">
              <a:extLst>
                <a:ext uri="{FF2B5EF4-FFF2-40B4-BE49-F238E27FC236}">
                  <a16:creationId xmlns:a16="http://schemas.microsoft.com/office/drawing/2014/main" id="{DC7A59DA-A738-F34E-A305-72CFE7A73BD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597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74121" name="TextBox 150">
              <a:extLst>
                <a:ext uri="{FF2B5EF4-FFF2-40B4-BE49-F238E27FC236}">
                  <a16:creationId xmlns:a16="http://schemas.microsoft.com/office/drawing/2014/main" id="{5F93FBE7-4050-2441-808C-DFC26B983A2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74122" name="TextBox 151">
              <a:extLst>
                <a:ext uri="{FF2B5EF4-FFF2-40B4-BE49-F238E27FC236}">
                  <a16:creationId xmlns:a16="http://schemas.microsoft.com/office/drawing/2014/main" id="{1E8C6E1A-361B-534A-BB60-5E219F6444E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7134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174088" name="Group 152">
            <a:extLst>
              <a:ext uri="{FF2B5EF4-FFF2-40B4-BE49-F238E27FC236}">
                <a16:creationId xmlns:a16="http://schemas.microsoft.com/office/drawing/2014/main" id="{61315377-7786-7A4F-9944-D83D83616EC1}"/>
              </a:ext>
            </a:extLst>
          </p:cNvPr>
          <p:cNvGrpSpPr>
            <a:grpSpLocks/>
          </p:cNvGrpSpPr>
          <p:nvPr/>
        </p:nvGrpSpPr>
        <p:grpSpPr bwMode="auto">
          <a:xfrm>
            <a:off x="3192464" y="1379539"/>
            <a:ext cx="384175" cy="3170237"/>
            <a:chOff x="1663075" y="2115532"/>
            <a:chExt cx="384627" cy="3168853"/>
          </a:xfrm>
        </p:grpSpPr>
        <p:cxnSp>
          <p:nvCxnSpPr>
            <p:cNvPr id="174117" name="Straight Connector 153">
              <a:extLst>
                <a:ext uri="{FF2B5EF4-FFF2-40B4-BE49-F238E27FC236}">
                  <a16:creationId xmlns:a16="http://schemas.microsoft.com/office/drawing/2014/main" id="{ABDE2613-8ADD-AF4D-92C3-6850E7F46A3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597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74118" name="TextBox 156">
              <a:extLst>
                <a:ext uri="{FF2B5EF4-FFF2-40B4-BE49-F238E27FC236}">
                  <a16:creationId xmlns:a16="http://schemas.microsoft.com/office/drawing/2014/main" id="{1297F2D6-FD8A-E548-BAA9-35CF2D03E1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74119" name="TextBox 157">
              <a:extLst>
                <a:ext uri="{FF2B5EF4-FFF2-40B4-BE49-F238E27FC236}">
                  <a16:creationId xmlns:a16="http://schemas.microsoft.com/office/drawing/2014/main" id="{39709321-E496-A14A-9724-B40112BE533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116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174089" name="Group 158">
            <a:extLst>
              <a:ext uri="{FF2B5EF4-FFF2-40B4-BE49-F238E27FC236}">
                <a16:creationId xmlns:a16="http://schemas.microsoft.com/office/drawing/2014/main" id="{DB91A145-1516-3942-BDDC-ACFF6FBD31FC}"/>
              </a:ext>
            </a:extLst>
          </p:cNvPr>
          <p:cNvGrpSpPr>
            <a:grpSpLocks/>
          </p:cNvGrpSpPr>
          <p:nvPr/>
        </p:nvGrpSpPr>
        <p:grpSpPr bwMode="auto">
          <a:xfrm>
            <a:off x="4002089" y="1377951"/>
            <a:ext cx="384175" cy="3171825"/>
            <a:chOff x="1663075" y="2115532"/>
            <a:chExt cx="384627" cy="3171783"/>
          </a:xfrm>
        </p:grpSpPr>
        <p:cxnSp>
          <p:nvCxnSpPr>
            <p:cNvPr id="174114" name="Straight Connector 159">
              <a:extLst>
                <a:ext uri="{FF2B5EF4-FFF2-40B4-BE49-F238E27FC236}">
                  <a16:creationId xmlns:a16="http://schemas.microsoft.com/office/drawing/2014/main" id="{F1E092EF-C313-3542-B34B-9204CDB9EEC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74115" name="TextBox 162">
              <a:extLst>
                <a:ext uri="{FF2B5EF4-FFF2-40B4-BE49-F238E27FC236}">
                  <a16:creationId xmlns:a16="http://schemas.microsoft.com/office/drawing/2014/main" id="{5D34A92B-D314-7246-A6C0-E879D9E045C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74116" name="TextBox 163">
              <a:extLst>
                <a:ext uri="{FF2B5EF4-FFF2-40B4-BE49-F238E27FC236}">
                  <a16:creationId xmlns:a16="http://schemas.microsoft.com/office/drawing/2014/main" id="{8D8AF423-5493-B54F-9873-F5C28F8172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174090" name="Group 164">
            <a:extLst>
              <a:ext uri="{FF2B5EF4-FFF2-40B4-BE49-F238E27FC236}">
                <a16:creationId xmlns:a16="http://schemas.microsoft.com/office/drawing/2014/main" id="{F34BD291-BAAC-6443-9092-8891472EE0D2}"/>
              </a:ext>
            </a:extLst>
          </p:cNvPr>
          <p:cNvGrpSpPr>
            <a:grpSpLocks/>
          </p:cNvGrpSpPr>
          <p:nvPr/>
        </p:nvGrpSpPr>
        <p:grpSpPr bwMode="auto">
          <a:xfrm>
            <a:off x="4765676" y="1377951"/>
            <a:ext cx="385763" cy="3171825"/>
            <a:chOff x="1663075" y="2115532"/>
            <a:chExt cx="384627" cy="3171783"/>
          </a:xfrm>
        </p:grpSpPr>
        <p:cxnSp>
          <p:nvCxnSpPr>
            <p:cNvPr id="174111" name="Straight Connector 165">
              <a:extLst>
                <a:ext uri="{FF2B5EF4-FFF2-40B4-BE49-F238E27FC236}">
                  <a16:creationId xmlns:a16="http://schemas.microsoft.com/office/drawing/2014/main" id="{F9DA9360-7A7E-C547-BD3E-5239071B7A0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74112" name="TextBox 168">
              <a:extLst>
                <a:ext uri="{FF2B5EF4-FFF2-40B4-BE49-F238E27FC236}">
                  <a16:creationId xmlns:a16="http://schemas.microsoft.com/office/drawing/2014/main" id="{73174AC4-397D-A44E-9975-92B6A6FE727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74113" name="TextBox 169">
              <a:extLst>
                <a:ext uri="{FF2B5EF4-FFF2-40B4-BE49-F238E27FC236}">
                  <a16:creationId xmlns:a16="http://schemas.microsoft.com/office/drawing/2014/main" id="{1DFD1306-A5BA-A04D-9A60-10F9CCBBA2C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174091" name="Group 170">
            <a:extLst>
              <a:ext uri="{FF2B5EF4-FFF2-40B4-BE49-F238E27FC236}">
                <a16:creationId xmlns:a16="http://schemas.microsoft.com/office/drawing/2014/main" id="{55F719F5-A0CF-0046-B03D-262B9C887F13}"/>
              </a:ext>
            </a:extLst>
          </p:cNvPr>
          <p:cNvGrpSpPr>
            <a:grpSpLocks/>
          </p:cNvGrpSpPr>
          <p:nvPr/>
        </p:nvGrpSpPr>
        <p:grpSpPr bwMode="auto">
          <a:xfrm rot="16200000">
            <a:off x="8984457" y="4199732"/>
            <a:ext cx="522287" cy="1168400"/>
            <a:chOff x="1603991" y="4036359"/>
            <a:chExt cx="523220" cy="1168517"/>
          </a:xfrm>
        </p:grpSpPr>
        <p:cxnSp>
          <p:nvCxnSpPr>
            <p:cNvPr id="174109" name="Straight Connector 171">
              <a:extLst>
                <a:ext uri="{FF2B5EF4-FFF2-40B4-BE49-F238E27FC236}">
                  <a16:creationId xmlns:a16="http://schemas.microsoft.com/office/drawing/2014/main" id="{15D65C12-1BC7-8349-9274-290C83932F01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1539456" y="4346129"/>
              <a:ext cx="619540" cy="0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74110" name="TextBox 173">
              <a:extLst>
                <a:ext uri="{FF2B5EF4-FFF2-40B4-BE49-F238E27FC236}">
                  <a16:creationId xmlns:a16="http://schemas.microsoft.com/office/drawing/2014/main" id="{75A8783D-CAF3-D449-B3EB-BBACE1927A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5400000">
              <a:off x="1683500" y="476116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174092" name="Group 187">
            <a:extLst>
              <a:ext uri="{FF2B5EF4-FFF2-40B4-BE49-F238E27FC236}">
                <a16:creationId xmlns:a16="http://schemas.microsoft.com/office/drawing/2014/main" id="{BDBEC599-68D7-DD4E-A060-8CBE95D4A943}"/>
              </a:ext>
            </a:extLst>
          </p:cNvPr>
          <p:cNvGrpSpPr>
            <a:grpSpLocks/>
          </p:cNvGrpSpPr>
          <p:nvPr/>
        </p:nvGrpSpPr>
        <p:grpSpPr bwMode="auto">
          <a:xfrm>
            <a:off x="6072189" y="5437189"/>
            <a:ext cx="365125" cy="1196975"/>
            <a:chOff x="1683500" y="2699922"/>
            <a:chExt cx="364202" cy="3667131"/>
          </a:xfrm>
        </p:grpSpPr>
        <p:cxnSp>
          <p:nvCxnSpPr>
            <p:cNvPr id="174107" name="Straight Connector 188">
              <a:extLst>
                <a:ext uri="{FF2B5EF4-FFF2-40B4-BE49-F238E27FC236}">
                  <a16:creationId xmlns:a16="http://schemas.microsoft.com/office/drawing/2014/main" id="{EB361DD5-EB53-7F42-9C2F-08F5059BFD0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74108" name="TextBox 190">
              <a:extLst>
                <a:ext uri="{FF2B5EF4-FFF2-40B4-BE49-F238E27FC236}">
                  <a16:creationId xmlns:a16="http://schemas.microsoft.com/office/drawing/2014/main" id="{51AFA700-F2DD-824B-B747-F39B8545E97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4"/>
              <a:ext cx="364202" cy="16029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174093" name="Group 191">
            <a:extLst>
              <a:ext uri="{FF2B5EF4-FFF2-40B4-BE49-F238E27FC236}">
                <a16:creationId xmlns:a16="http://schemas.microsoft.com/office/drawing/2014/main" id="{12E5CA75-48F8-C441-B4CD-40F53B0B50B7}"/>
              </a:ext>
            </a:extLst>
          </p:cNvPr>
          <p:cNvGrpSpPr>
            <a:grpSpLocks/>
          </p:cNvGrpSpPr>
          <p:nvPr/>
        </p:nvGrpSpPr>
        <p:grpSpPr bwMode="auto">
          <a:xfrm>
            <a:off x="4900614" y="5437188"/>
            <a:ext cx="364202" cy="1196986"/>
            <a:chOff x="1683500" y="2699922"/>
            <a:chExt cx="364868" cy="3667128"/>
          </a:xfrm>
        </p:grpSpPr>
        <p:cxnSp>
          <p:nvCxnSpPr>
            <p:cNvPr id="174105" name="Straight Connector 192">
              <a:extLst>
                <a:ext uri="{FF2B5EF4-FFF2-40B4-BE49-F238E27FC236}">
                  <a16:creationId xmlns:a16="http://schemas.microsoft.com/office/drawing/2014/main" id="{AE149A82-5A4F-0143-8B46-D8004B0C1A2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74106" name="TextBox 193">
              <a:extLst>
                <a:ext uri="{FF2B5EF4-FFF2-40B4-BE49-F238E27FC236}">
                  <a16:creationId xmlns:a16="http://schemas.microsoft.com/office/drawing/2014/main" id="{37C97532-E229-E84A-9DDC-5399802C39F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5"/>
              <a:ext cx="364868" cy="16029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174094" name="Group 194">
            <a:extLst>
              <a:ext uri="{FF2B5EF4-FFF2-40B4-BE49-F238E27FC236}">
                <a16:creationId xmlns:a16="http://schemas.microsoft.com/office/drawing/2014/main" id="{7E7BB3EF-0DDD-404E-9D96-B710DE7F5AB6}"/>
              </a:ext>
            </a:extLst>
          </p:cNvPr>
          <p:cNvGrpSpPr>
            <a:grpSpLocks/>
          </p:cNvGrpSpPr>
          <p:nvPr/>
        </p:nvGrpSpPr>
        <p:grpSpPr bwMode="auto">
          <a:xfrm>
            <a:off x="7045326" y="5437189"/>
            <a:ext cx="365125" cy="1196975"/>
            <a:chOff x="1683500" y="2699922"/>
            <a:chExt cx="364202" cy="3667131"/>
          </a:xfrm>
        </p:grpSpPr>
        <p:cxnSp>
          <p:nvCxnSpPr>
            <p:cNvPr id="174103" name="Straight Connector 195">
              <a:extLst>
                <a:ext uri="{FF2B5EF4-FFF2-40B4-BE49-F238E27FC236}">
                  <a16:creationId xmlns:a16="http://schemas.microsoft.com/office/drawing/2014/main" id="{121A3666-26A5-CC48-BE1B-CF29DEE0558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74104" name="TextBox 196">
              <a:extLst>
                <a:ext uri="{FF2B5EF4-FFF2-40B4-BE49-F238E27FC236}">
                  <a16:creationId xmlns:a16="http://schemas.microsoft.com/office/drawing/2014/main" id="{3D35166A-701B-AF46-9FCE-7E736347D86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4"/>
              <a:ext cx="364202" cy="16029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174095" name="Group 197">
            <a:extLst>
              <a:ext uri="{FF2B5EF4-FFF2-40B4-BE49-F238E27FC236}">
                <a16:creationId xmlns:a16="http://schemas.microsoft.com/office/drawing/2014/main" id="{C7DAA253-2C33-D04A-804E-B8A1AC73252C}"/>
              </a:ext>
            </a:extLst>
          </p:cNvPr>
          <p:cNvGrpSpPr>
            <a:grpSpLocks/>
          </p:cNvGrpSpPr>
          <p:nvPr/>
        </p:nvGrpSpPr>
        <p:grpSpPr bwMode="auto">
          <a:xfrm>
            <a:off x="3760789" y="5448301"/>
            <a:ext cx="365125" cy="1196975"/>
            <a:chOff x="1683500" y="2699922"/>
            <a:chExt cx="364202" cy="3667131"/>
          </a:xfrm>
        </p:grpSpPr>
        <p:cxnSp>
          <p:nvCxnSpPr>
            <p:cNvPr id="174101" name="Straight Connector 198">
              <a:extLst>
                <a:ext uri="{FF2B5EF4-FFF2-40B4-BE49-F238E27FC236}">
                  <a16:creationId xmlns:a16="http://schemas.microsoft.com/office/drawing/2014/main" id="{04D443DD-C21F-5E42-BE40-6F322886FD0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74102" name="TextBox 199">
              <a:extLst>
                <a:ext uri="{FF2B5EF4-FFF2-40B4-BE49-F238E27FC236}">
                  <a16:creationId xmlns:a16="http://schemas.microsoft.com/office/drawing/2014/main" id="{E0E5EAE7-11F5-BF44-A8A1-5CB7B042619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4"/>
              <a:ext cx="364202" cy="16029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174096" name="Group 200">
            <a:extLst>
              <a:ext uri="{FF2B5EF4-FFF2-40B4-BE49-F238E27FC236}">
                <a16:creationId xmlns:a16="http://schemas.microsoft.com/office/drawing/2014/main" id="{85DB257A-02D6-5C4D-A0B8-F457605E720B}"/>
              </a:ext>
            </a:extLst>
          </p:cNvPr>
          <p:cNvGrpSpPr>
            <a:grpSpLocks/>
          </p:cNvGrpSpPr>
          <p:nvPr/>
        </p:nvGrpSpPr>
        <p:grpSpPr bwMode="auto">
          <a:xfrm rot="5400000">
            <a:off x="1680370" y="4210845"/>
            <a:ext cx="523875" cy="1169987"/>
            <a:chOff x="1603992" y="4036359"/>
            <a:chExt cx="523220" cy="1168516"/>
          </a:xfrm>
        </p:grpSpPr>
        <p:cxnSp>
          <p:nvCxnSpPr>
            <p:cNvPr id="174099" name="Straight Connector 201">
              <a:extLst>
                <a:ext uri="{FF2B5EF4-FFF2-40B4-BE49-F238E27FC236}">
                  <a16:creationId xmlns:a16="http://schemas.microsoft.com/office/drawing/2014/main" id="{F67868E8-F84C-0542-B3A8-9F98E5FD4C8E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1539456" y="4346129"/>
              <a:ext cx="619540" cy="0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74100" name="TextBox 202">
              <a:extLst>
                <a:ext uri="{FF2B5EF4-FFF2-40B4-BE49-F238E27FC236}">
                  <a16:creationId xmlns:a16="http://schemas.microsoft.com/office/drawing/2014/main" id="{4DBCA440-FD58-DB48-9F74-F381C15F10B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5400000">
              <a:off x="1683501" y="4761164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sp>
        <p:nvSpPr>
          <p:cNvPr id="174097" name="Rectangle 61">
            <a:extLst>
              <a:ext uri="{FF2B5EF4-FFF2-40B4-BE49-F238E27FC236}">
                <a16:creationId xmlns:a16="http://schemas.microsoft.com/office/drawing/2014/main" id="{55267D7F-20EA-354D-9F7C-55B45D6958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0788" y="6140451"/>
            <a:ext cx="3649662" cy="523875"/>
          </a:xfrm>
          <a:prstGeom prst="rect">
            <a:avLst/>
          </a:prstGeom>
          <a:solidFill>
            <a:srgbClr val="FF0000">
              <a:alpha val="20000"/>
            </a:srgbClr>
          </a:solidFill>
          <a:ln w="9525" algn="ctr">
            <a:solidFill>
              <a:srgbClr val="FF0000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solidFill>
                <a:srgbClr val="FF0000"/>
              </a:solidFill>
              <a:latin typeface="Times" pitchFamily="2" charset="0"/>
            </a:endParaRPr>
          </a:p>
        </p:txBody>
      </p:sp>
      <p:sp>
        <p:nvSpPr>
          <p:cNvPr id="174098" name="TextBox 62">
            <a:extLst>
              <a:ext uri="{FF2B5EF4-FFF2-40B4-BE49-F238E27FC236}">
                <a16:creationId xmlns:a16="http://schemas.microsoft.com/office/drawing/2014/main" id="{47857F51-5D4B-934C-B9DE-E9B279F7F5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67601" y="6110289"/>
            <a:ext cx="2620963" cy="5857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200" b="0">
                <a:solidFill>
                  <a:srgbClr val="FF0000"/>
                </a:solidFill>
                <a:latin typeface="Times" pitchFamily="2" charset="0"/>
              </a:rPr>
              <a:t>= -5 </a:t>
            </a:r>
            <a:r>
              <a:rPr lang="en-US" altLang="en-US" sz="1600" b="0">
                <a:solidFill>
                  <a:srgbClr val="FF0000"/>
                </a:solidFill>
                <a:latin typeface="Times" pitchFamily="2" charset="0"/>
              </a:rPr>
              <a:t>(in 2’s complement)</a:t>
            </a:r>
            <a:endParaRPr lang="en-US" altLang="en-US" b="0">
              <a:solidFill>
                <a:srgbClr val="FF0000"/>
              </a:solidFill>
              <a:latin typeface="Times" pitchFamily="2" charset="0"/>
            </a:endParaRPr>
          </a:p>
        </p:txBody>
      </p:sp>
    </p:spTree>
  </p:cSld>
  <p:clrMapOvr>
    <a:masterClrMapping/>
  </p:clrMapOvr>
  <p:transition/>
</p:sld>
</file>

<file path=ppt/slides/slide1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5105" name="Title 1">
            <a:extLst>
              <a:ext uri="{FF2B5EF4-FFF2-40B4-BE49-F238E27FC236}">
                <a16:creationId xmlns:a16="http://schemas.microsoft.com/office/drawing/2014/main" id="{071BA249-5334-BC46-B0B9-4F85372FB1C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2362200"/>
            <a:ext cx="9144000" cy="1905000"/>
          </a:xfrm>
        </p:spPr>
        <p:txBody>
          <a:bodyPr/>
          <a:lstStyle/>
          <a:p>
            <a:r>
              <a:rPr lang="en-US" altLang="en-US"/>
              <a:t>This also works for negating </a:t>
            </a:r>
            <a:br>
              <a:rPr lang="en-US" altLang="en-US"/>
            </a:br>
            <a:r>
              <a:rPr lang="en-US" altLang="en-US"/>
              <a:t>a negative number,</a:t>
            </a:r>
            <a:br>
              <a:rPr lang="en-US" altLang="en-US"/>
            </a:br>
            <a:r>
              <a:rPr lang="en-US" altLang="en-US"/>
              <a:t> thus making it positive </a:t>
            </a:r>
          </a:p>
        </p:txBody>
      </p:sp>
    </p:spTree>
  </p:cSld>
  <p:clrMapOvr>
    <a:masterClrMapping/>
  </p:clrMapOvr>
  <p:transition/>
</p:sld>
</file>

<file path=ppt/slides/slide1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6129" name="Freeform 15">
            <a:extLst>
              <a:ext uri="{FF2B5EF4-FFF2-40B4-BE49-F238E27FC236}">
                <a16:creationId xmlns:a16="http://schemas.microsoft.com/office/drawing/2014/main" id="{6109B7E0-5F64-834A-A8CA-0F5C49D872E5}"/>
              </a:ext>
            </a:extLst>
          </p:cNvPr>
          <p:cNvSpPr>
            <a:spLocks/>
          </p:cNvSpPr>
          <p:nvPr/>
        </p:nvSpPr>
        <p:spPr bwMode="auto">
          <a:xfrm>
            <a:off x="2138364" y="3933826"/>
            <a:ext cx="6929437" cy="1514475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6130" name="Title 1">
            <a:extLst>
              <a:ext uri="{FF2B5EF4-FFF2-40B4-BE49-F238E27FC236}">
                <a16:creationId xmlns:a16="http://schemas.microsoft.com/office/drawing/2014/main" id="{F943CA0B-D8B0-EA41-B1C0-2E1EE4BEF326}"/>
              </a:ext>
            </a:extLst>
          </p:cNvPr>
          <p:cNvSpPr txBox="1">
            <a:spLocks/>
          </p:cNvSpPr>
          <p:nvPr/>
        </p:nvSpPr>
        <p:spPr bwMode="auto">
          <a:xfrm>
            <a:off x="850900" y="88900"/>
            <a:ext cx="9144000" cy="1231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Circuit #2 for negating a number stored in 2’s complement representation</a:t>
            </a:r>
            <a:endParaRPr lang="en-US" altLang="en-US" sz="3600"/>
          </a:p>
        </p:txBody>
      </p:sp>
      <p:grpSp>
        <p:nvGrpSpPr>
          <p:cNvPr id="176131" name="Group 111">
            <a:extLst>
              <a:ext uri="{FF2B5EF4-FFF2-40B4-BE49-F238E27FC236}">
                <a16:creationId xmlns:a16="http://schemas.microsoft.com/office/drawing/2014/main" id="{21567BE6-99D0-AA43-AE8F-A3DD01FE9C2F}"/>
              </a:ext>
            </a:extLst>
          </p:cNvPr>
          <p:cNvGrpSpPr>
            <a:grpSpLocks/>
          </p:cNvGrpSpPr>
          <p:nvPr/>
        </p:nvGrpSpPr>
        <p:grpSpPr bwMode="auto">
          <a:xfrm>
            <a:off x="6011864" y="1392238"/>
            <a:ext cx="441325" cy="3179762"/>
            <a:chOff x="1615941" y="2115532"/>
            <a:chExt cx="441325" cy="3178913"/>
          </a:xfrm>
        </p:grpSpPr>
        <p:cxnSp>
          <p:nvCxnSpPr>
            <p:cNvPr id="176184" name="Straight Connector 112">
              <a:extLst>
                <a:ext uri="{FF2B5EF4-FFF2-40B4-BE49-F238E27FC236}">
                  <a16:creationId xmlns:a16="http://schemas.microsoft.com/office/drawing/2014/main" id="{42166E2E-68CB-8548-B065-387047EA5CC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597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76185" name="Freeform 18">
              <a:extLst>
                <a:ext uri="{FF2B5EF4-FFF2-40B4-BE49-F238E27FC236}">
                  <a16:creationId xmlns:a16="http://schemas.microsoft.com/office/drawing/2014/main" id="{B2B39642-247C-B044-B024-F7BA9CA347D7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6186" name="Freeform 19">
              <a:extLst>
                <a:ext uri="{FF2B5EF4-FFF2-40B4-BE49-F238E27FC236}">
                  <a16:creationId xmlns:a16="http://schemas.microsoft.com/office/drawing/2014/main" id="{0D07664D-7155-B146-BA55-9BB00FA8609F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6187" name="TextBox 115">
              <a:extLst>
                <a:ext uri="{FF2B5EF4-FFF2-40B4-BE49-F238E27FC236}">
                  <a16:creationId xmlns:a16="http://schemas.microsoft.com/office/drawing/2014/main" id="{21A3B004-087D-7F4E-A79A-FB23F085B4B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1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</a:p>
          </p:txBody>
        </p:sp>
        <p:sp>
          <p:nvSpPr>
            <p:cNvPr id="176188" name="TextBox 116">
              <a:extLst>
                <a:ext uri="{FF2B5EF4-FFF2-40B4-BE49-F238E27FC236}">
                  <a16:creationId xmlns:a16="http://schemas.microsoft.com/office/drawing/2014/main" id="{84D7B335-9336-3748-866A-26A73D549D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71345"/>
              <a:ext cx="364202" cy="5231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176132" name="Group 117">
            <a:extLst>
              <a:ext uri="{FF2B5EF4-FFF2-40B4-BE49-F238E27FC236}">
                <a16:creationId xmlns:a16="http://schemas.microsoft.com/office/drawing/2014/main" id="{21FDD96C-66CB-4846-861A-2A281D0FF57E}"/>
              </a:ext>
            </a:extLst>
          </p:cNvPr>
          <p:cNvGrpSpPr>
            <a:grpSpLocks/>
          </p:cNvGrpSpPr>
          <p:nvPr/>
        </p:nvGrpSpPr>
        <p:grpSpPr bwMode="auto">
          <a:xfrm>
            <a:off x="6827839" y="1392239"/>
            <a:ext cx="441325" cy="3170237"/>
            <a:chOff x="1615941" y="2115532"/>
            <a:chExt cx="441325" cy="3168853"/>
          </a:xfrm>
        </p:grpSpPr>
        <p:cxnSp>
          <p:nvCxnSpPr>
            <p:cNvPr id="176179" name="Straight Connector 118">
              <a:extLst>
                <a:ext uri="{FF2B5EF4-FFF2-40B4-BE49-F238E27FC236}">
                  <a16:creationId xmlns:a16="http://schemas.microsoft.com/office/drawing/2014/main" id="{3A4A5257-712D-6848-9253-DAEE9CCE5E3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597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76180" name="Freeform 18">
              <a:extLst>
                <a:ext uri="{FF2B5EF4-FFF2-40B4-BE49-F238E27FC236}">
                  <a16:creationId xmlns:a16="http://schemas.microsoft.com/office/drawing/2014/main" id="{932F6F21-D805-2D4E-941F-0295CD4FDCDA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6181" name="Freeform 19">
              <a:extLst>
                <a:ext uri="{FF2B5EF4-FFF2-40B4-BE49-F238E27FC236}">
                  <a16:creationId xmlns:a16="http://schemas.microsoft.com/office/drawing/2014/main" id="{3CAE0223-5B70-EB43-8FA0-8E87E25884D4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6182" name="TextBox 121">
              <a:extLst>
                <a:ext uri="{FF2B5EF4-FFF2-40B4-BE49-F238E27FC236}">
                  <a16:creationId xmlns:a16="http://schemas.microsoft.com/office/drawing/2014/main" id="{41F0D4BB-61B2-1D46-8410-0B73057EF7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76183" name="TextBox 122">
              <a:extLst>
                <a:ext uri="{FF2B5EF4-FFF2-40B4-BE49-F238E27FC236}">
                  <a16:creationId xmlns:a16="http://schemas.microsoft.com/office/drawing/2014/main" id="{61D60D6A-A2A5-0449-B9AC-94BAB790022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116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176133" name="Group 123">
            <a:extLst>
              <a:ext uri="{FF2B5EF4-FFF2-40B4-BE49-F238E27FC236}">
                <a16:creationId xmlns:a16="http://schemas.microsoft.com/office/drawing/2014/main" id="{B34449AE-1B5B-DF4E-AA38-60DC42A95C6F}"/>
              </a:ext>
            </a:extLst>
          </p:cNvPr>
          <p:cNvGrpSpPr>
            <a:grpSpLocks/>
          </p:cNvGrpSpPr>
          <p:nvPr/>
        </p:nvGrpSpPr>
        <p:grpSpPr bwMode="auto">
          <a:xfrm>
            <a:off x="7637464" y="1390651"/>
            <a:ext cx="441325" cy="3171825"/>
            <a:chOff x="1615941" y="2115532"/>
            <a:chExt cx="441325" cy="3171783"/>
          </a:xfrm>
        </p:grpSpPr>
        <p:cxnSp>
          <p:nvCxnSpPr>
            <p:cNvPr id="176174" name="Straight Connector 124">
              <a:extLst>
                <a:ext uri="{FF2B5EF4-FFF2-40B4-BE49-F238E27FC236}">
                  <a16:creationId xmlns:a16="http://schemas.microsoft.com/office/drawing/2014/main" id="{FD61C1F9-5809-BB4C-961F-73142BD6286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76175" name="Freeform 18">
              <a:extLst>
                <a:ext uri="{FF2B5EF4-FFF2-40B4-BE49-F238E27FC236}">
                  <a16:creationId xmlns:a16="http://schemas.microsoft.com/office/drawing/2014/main" id="{757DC258-0D86-9F4D-9E18-021D8285E627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6176" name="Freeform 19">
              <a:extLst>
                <a:ext uri="{FF2B5EF4-FFF2-40B4-BE49-F238E27FC236}">
                  <a16:creationId xmlns:a16="http://schemas.microsoft.com/office/drawing/2014/main" id="{857E7FB6-BEF1-0D45-82BA-A625741BA3EE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6177" name="TextBox 127">
              <a:extLst>
                <a:ext uri="{FF2B5EF4-FFF2-40B4-BE49-F238E27FC236}">
                  <a16:creationId xmlns:a16="http://schemas.microsoft.com/office/drawing/2014/main" id="{7AA06487-1A67-7142-8CE8-349747E6C66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76178" name="TextBox 128">
              <a:extLst>
                <a:ext uri="{FF2B5EF4-FFF2-40B4-BE49-F238E27FC236}">
                  <a16:creationId xmlns:a16="http://schemas.microsoft.com/office/drawing/2014/main" id="{AF2C75BE-94FC-4B40-B6E3-F128AF4C767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176134" name="Group 129">
            <a:extLst>
              <a:ext uri="{FF2B5EF4-FFF2-40B4-BE49-F238E27FC236}">
                <a16:creationId xmlns:a16="http://schemas.microsoft.com/office/drawing/2014/main" id="{5DE7E7E4-A24B-F74E-84EF-FCC56877292B}"/>
              </a:ext>
            </a:extLst>
          </p:cNvPr>
          <p:cNvGrpSpPr>
            <a:grpSpLocks/>
          </p:cNvGrpSpPr>
          <p:nvPr/>
        </p:nvGrpSpPr>
        <p:grpSpPr bwMode="auto">
          <a:xfrm>
            <a:off x="8402639" y="1390651"/>
            <a:ext cx="441325" cy="3171825"/>
            <a:chOff x="1615941" y="2115532"/>
            <a:chExt cx="441325" cy="3171776"/>
          </a:xfrm>
        </p:grpSpPr>
        <p:cxnSp>
          <p:nvCxnSpPr>
            <p:cNvPr id="176169" name="Straight Connector 130">
              <a:extLst>
                <a:ext uri="{FF2B5EF4-FFF2-40B4-BE49-F238E27FC236}">
                  <a16:creationId xmlns:a16="http://schemas.microsoft.com/office/drawing/2014/main" id="{591AE583-72C7-204F-ABCE-49DEBBC06A13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76170" name="Freeform 18">
              <a:extLst>
                <a:ext uri="{FF2B5EF4-FFF2-40B4-BE49-F238E27FC236}">
                  <a16:creationId xmlns:a16="http://schemas.microsoft.com/office/drawing/2014/main" id="{5DB25004-CF50-8F49-A343-04920A3B2659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6171" name="Freeform 19">
              <a:extLst>
                <a:ext uri="{FF2B5EF4-FFF2-40B4-BE49-F238E27FC236}">
                  <a16:creationId xmlns:a16="http://schemas.microsoft.com/office/drawing/2014/main" id="{2B966740-5877-5F49-A416-BFDE6020F58D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6172" name="TextBox 133">
              <a:extLst>
                <a:ext uri="{FF2B5EF4-FFF2-40B4-BE49-F238E27FC236}">
                  <a16:creationId xmlns:a16="http://schemas.microsoft.com/office/drawing/2014/main" id="{B5EDA1A8-1EBC-6248-80E3-F1ECAE89E6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</a:p>
          </p:txBody>
        </p:sp>
        <p:sp>
          <p:nvSpPr>
            <p:cNvPr id="176173" name="TextBox 134">
              <a:extLst>
                <a:ext uri="{FF2B5EF4-FFF2-40B4-BE49-F238E27FC236}">
                  <a16:creationId xmlns:a16="http://schemas.microsoft.com/office/drawing/2014/main" id="{D385B0EC-DAF5-E747-A76F-3FFC5A09480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5"/>
              <a:ext cx="364202" cy="523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176135" name="Group 146">
            <a:extLst>
              <a:ext uri="{FF2B5EF4-FFF2-40B4-BE49-F238E27FC236}">
                <a16:creationId xmlns:a16="http://schemas.microsoft.com/office/drawing/2014/main" id="{3E8E0A5E-90F1-D842-A014-7A475243C598}"/>
              </a:ext>
            </a:extLst>
          </p:cNvPr>
          <p:cNvGrpSpPr>
            <a:grpSpLocks/>
          </p:cNvGrpSpPr>
          <p:nvPr/>
        </p:nvGrpSpPr>
        <p:grpSpPr bwMode="auto">
          <a:xfrm>
            <a:off x="2374901" y="1379538"/>
            <a:ext cx="385763" cy="3179762"/>
            <a:chOff x="1663075" y="2115532"/>
            <a:chExt cx="384627" cy="3179033"/>
          </a:xfrm>
        </p:grpSpPr>
        <p:cxnSp>
          <p:nvCxnSpPr>
            <p:cNvPr id="176166" name="Straight Connector 147">
              <a:extLst>
                <a:ext uri="{FF2B5EF4-FFF2-40B4-BE49-F238E27FC236}">
                  <a16:creationId xmlns:a16="http://schemas.microsoft.com/office/drawing/2014/main" id="{C84C6CEE-7ADE-BF4D-AF63-EB04BAC9136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597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76167" name="TextBox 150">
              <a:extLst>
                <a:ext uri="{FF2B5EF4-FFF2-40B4-BE49-F238E27FC236}">
                  <a16:creationId xmlns:a16="http://schemas.microsoft.com/office/drawing/2014/main" id="{8BCBB8AB-CBC4-5C49-AA75-A372AFD3BB7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76168" name="TextBox 151">
              <a:extLst>
                <a:ext uri="{FF2B5EF4-FFF2-40B4-BE49-F238E27FC236}">
                  <a16:creationId xmlns:a16="http://schemas.microsoft.com/office/drawing/2014/main" id="{47FAC710-23FE-774B-B37D-7EB25165C6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7134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176136" name="Group 152">
            <a:extLst>
              <a:ext uri="{FF2B5EF4-FFF2-40B4-BE49-F238E27FC236}">
                <a16:creationId xmlns:a16="http://schemas.microsoft.com/office/drawing/2014/main" id="{9007F7E5-F9B8-BE44-8CFB-1A1C1BE96B0E}"/>
              </a:ext>
            </a:extLst>
          </p:cNvPr>
          <p:cNvGrpSpPr>
            <a:grpSpLocks/>
          </p:cNvGrpSpPr>
          <p:nvPr/>
        </p:nvGrpSpPr>
        <p:grpSpPr bwMode="auto">
          <a:xfrm>
            <a:off x="3192464" y="1379539"/>
            <a:ext cx="384175" cy="3170237"/>
            <a:chOff x="1663075" y="2115532"/>
            <a:chExt cx="384627" cy="3168853"/>
          </a:xfrm>
        </p:grpSpPr>
        <p:cxnSp>
          <p:nvCxnSpPr>
            <p:cNvPr id="176163" name="Straight Connector 153">
              <a:extLst>
                <a:ext uri="{FF2B5EF4-FFF2-40B4-BE49-F238E27FC236}">
                  <a16:creationId xmlns:a16="http://schemas.microsoft.com/office/drawing/2014/main" id="{A578F458-3379-8742-922F-98F1C37A5ED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597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76164" name="TextBox 156">
              <a:extLst>
                <a:ext uri="{FF2B5EF4-FFF2-40B4-BE49-F238E27FC236}">
                  <a16:creationId xmlns:a16="http://schemas.microsoft.com/office/drawing/2014/main" id="{CE452560-4DB2-3249-A45A-AEDFDE486BA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76165" name="TextBox 157">
              <a:extLst>
                <a:ext uri="{FF2B5EF4-FFF2-40B4-BE49-F238E27FC236}">
                  <a16:creationId xmlns:a16="http://schemas.microsoft.com/office/drawing/2014/main" id="{247CFDFE-F348-FD4C-98D5-AD84224CB81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116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176137" name="Group 158">
            <a:extLst>
              <a:ext uri="{FF2B5EF4-FFF2-40B4-BE49-F238E27FC236}">
                <a16:creationId xmlns:a16="http://schemas.microsoft.com/office/drawing/2014/main" id="{F262B706-73A0-ED42-BAA0-D8324FDDF4F0}"/>
              </a:ext>
            </a:extLst>
          </p:cNvPr>
          <p:cNvGrpSpPr>
            <a:grpSpLocks/>
          </p:cNvGrpSpPr>
          <p:nvPr/>
        </p:nvGrpSpPr>
        <p:grpSpPr bwMode="auto">
          <a:xfrm>
            <a:off x="4002089" y="1377951"/>
            <a:ext cx="384175" cy="3171825"/>
            <a:chOff x="1663075" y="2115532"/>
            <a:chExt cx="384627" cy="3171783"/>
          </a:xfrm>
        </p:grpSpPr>
        <p:cxnSp>
          <p:nvCxnSpPr>
            <p:cNvPr id="176160" name="Straight Connector 159">
              <a:extLst>
                <a:ext uri="{FF2B5EF4-FFF2-40B4-BE49-F238E27FC236}">
                  <a16:creationId xmlns:a16="http://schemas.microsoft.com/office/drawing/2014/main" id="{21ED6FB2-B030-9D41-A8D2-F02D7CA2566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76161" name="TextBox 162">
              <a:extLst>
                <a:ext uri="{FF2B5EF4-FFF2-40B4-BE49-F238E27FC236}">
                  <a16:creationId xmlns:a16="http://schemas.microsoft.com/office/drawing/2014/main" id="{6668D50F-79F3-2D40-BBD8-3DF30CD7E3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76162" name="TextBox 163">
              <a:extLst>
                <a:ext uri="{FF2B5EF4-FFF2-40B4-BE49-F238E27FC236}">
                  <a16:creationId xmlns:a16="http://schemas.microsoft.com/office/drawing/2014/main" id="{40D501C8-3BA3-9248-A500-F52628E03E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176138" name="Group 164">
            <a:extLst>
              <a:ext uri="{FF2B5EF4-FFF2-40B4-BE49-F238E27FC236}">
                <a16:creationId xmlns:a16="http://schemas.microsoft.com/office/drawing/2014/main" id="{EE725F99-558E-844C-88A2-91924C90AF44}"/>
              </a:ext>
            </a:extLst>
          </p:cNvPr>
          <p:cNvGrpSpPr>
            <a:grpSpLocks/>
          </p:cNvGrpSpPr>
          <p:nvPr/>
        </p:nvGrpSpPr>
        <p:grpSpPr bwMode="auto">
          <a:xfrm>
            <a:off x="4765676" y="1377951"/>
            <a:ext cx="385763" cy="3171825"/>
            <a:chOff x="1663075" y="2115532"/>
            <a:chExt cx="384627" cy="3171783"/>
          </a:xfrm>
        </p:grpSpPr>
        <p:cxnSp>
          <p:nvCxnSpPr>
            <p:cNvPr id="176157" name="Straight Connector 165">
              <a:extLst>
                <a:ext uri="{FF2B5EF4-FFF2-40B4-BE49-F238E27FC236}">
                  <a16:creationId xmlns:a16="http://schemas.microsoft.com/office/drawing/2014/main" id="{8AAB060C-ECBB-6841-A999-8E46D08208D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76158" name="TextBox 168">
              <a:extLst>
                <a:ext uri="{FF2B5EF4-FFF2-40B4-BE49-F238E27FC236}">
                  <a16:creationId xmlns:a16="http://schemas.microsoft.com/office/drawing/2014/main" id="{F696737D-F45F-1D47-9AD0-0B7DCD0D53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76159" name="TextBox 169">
              <a:extLst>
                <a:ext uri="{FF2B5EF4-FFF2-40B4-BE49-F238E27FC236}">
                  <a16:creationId xmlns:a16="http://schemas.microsoft.com/office/drawing/2014/main" id="{1E7B9B5E-549B-7744-B0A9-538FE098639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176139" name="Group 170">
            <a:extLst>
              <a:ext uri="{FF2B5EF4-FFF2-40B4-BE49-F238E27FC236}">
                <a16:creationId xmlns:a16="http://schemas.microsoft.com/office/drawing/2014/main" id="{9160BC51-B703-FA47-A789-F44D43EB1580}"/>
              </a:ext>
            </a:extLst>
          </p:cNvPr>
          <p:cNvGrpSpPr>
            <a:grpSpLocks/>
          </p:cNvGrpSpPr>
          <p:nvPr/>
        </p:nvGrpSpPr>
        <p:grpSpPr bwMode="auto">
          <a:xfrm rot="16200000">
            <a:off x="8984457" y="4199732"/>
            <a:ext cx="522287" cy="1168400"/>
            <a:chOff x="1603991" y="4036359"/>
            <a:chExt cx="523220" cy="1168517"/>
          </a:xfrm>
        </p:grpSpPr>
        <p:cxnSp>
          <p:nvCxnSpPr>
            <p:cNvPr id="176155" name="Straight Connector 171">
              <a:extLst>
                <a:ext uri="{FF2B5EF4-FFF2-40B4-BE49-F238E27FC236}">
                  <a16:creationId xmlns:a16="http://schemas.microsoft.com/office/drawing/2014/main" id="{1AE232AC-39EB-6949-9D1C-229E60D97C31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1539456" y="4346129"/>
              <a:ext cx="619540" cy="0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76156" name="TextBox 173">
              <a:extLst>
                <a:ext uri="{FF2B5EF4-FFF2-40B4-BE49-F238E27FC236}">
                  <a16:creationId xmlns:a16="http://schemas.microsoft.com/office/drawing/2014/main" id="{781AA273-997D-434F-8C37-FDA4B69668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5400000">
              <a:off x="1683500" y="476116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176140" name="Group 187">
            <a:extLst>
              <a:ext uri="{FF2B5EF4-FFF2-40B4-BE49-F238E27FC236}">
                <a16:creationId xmlns:a16="http://schemas.microsoft.com/office/drawing/2014/main" id="{9C962208-4F30-B24E-BF9C-DD556AB18ED6}"/>
              </a:ext>
            </a:extLst>
          </p:cNvPr>
          <p:cNvGrpSpPr>
            <a:grpSpLocks/>
          </p:cNvGrpSpPr>
          <p:nvPr/>
        </p:nvGrpSpPr>
        <p:grpSpPr bwMode="auto">
          <a:xfrm>
            <a:off x="6072189" y="5437189"/>
            <a:ext cx="363537" cy="1196975"/>
            <a:chOff x="1683500" y="2699922"/>
            <a:chExt cx="363281" cy="3667143"/>
          </a:xfrm>
        </p:grpSpPr>
        <p:cxnSp>
          <p:nvCxnSpPr>
            <p:cNvPr id="176153" name="Straight Connector 188">
              <a:extLst>
                <a:ext uri="{FF2B5EF4-FFF2-40B4-BE49-F238E27FC236}">
                  <a16:creationId xmlns:a16="http://schemas.microsoft.com/office/drawing/2014/main" id="{F4090973-DAF8-D049-8AC7-EE027A129E6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76154" name="TextBox 190">
              <a:extLst>
                <a:ext uri="{FF2B5EF4-FFF2-40B4-BE49-F238E27FC236}">
                  <a16:creationId xmlns:a16="http://schemas.microsoft.com/office/drawing/2014/main" id="{E8CEE820-69B0-544A-8436-02F6D2E6C1B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4"/>
              <a:ext cx="363281" cy="16029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176141" name="Group 191">
            <a:extLst>
              <a:ext uri="{FF2B5EF4-FFF2-40B4-BE49-F238E27FC236}">
                <a16:creationId xmlns:a16="http://schemas.microsoft.com/office/drawing/2014/main" id="{D35ED5EF-38E9-4F40-AF58-E8331954A587}"/>
              </a:ext>
            </a:extLst>
          </p:cNvPr>
          <p:cNvGrpSpPr>
            <a:grpSpLocks/>
          </p:cNvGrpSpPr>
          <p:nvPr/>
        </p:nvGrpSpPr>
        <p:grpSpPr bwMode="auto">
          <a:xfrm>
            <a:off x="4900614" y="5437189"/>
            <a:ext cx="363537" cy="1196975"/>
            <a:chOff x="1683500" y="2699922"/>
            <a:chExt cx="364868" cy="3667128"/>
          </a:xfrm>
        </p:grpSpPr>
        <p:cxnSp>
          <p:nvCxnSpPr>
            <p:cNvPr id="176151" name="Straight Connector 192">
              <a:extLst>
                <a:ext uri="{FF2B5EF4-FFF2-40B4-BE49-F238E27FC236}">
                  <a16:creationId xmlns:a16="http://schemas.microsoft.com/office/drawing/2014/main" id="{CB111331-19DB-8344-84CE-26170F4782F5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76152" name="TextBox 193">
              <a:extLst>
                <a:ext uri="{FF2B5EF4-FFF2-40B4-BE49-F238E27FC236}">
                  <a16:creationId xmlns:a16="http://schemas.microsoft.com/office/drawing/2014/main" id="{C6D40277-D314-9248-B23A-0964159BEEB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5"/>
              <a:ext cx="364868" cy="16029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176142" name="Group 194">
            <a:extLst>
              <a:ext uri="{FF2B5EF4-FFF2-40B4-BE49-F238E27FC236}">
                <a16:creationId xmlns:a16="http://schemas.microsoft.com/office/drawing/2014/main" id="{B0ED3F4B-B017-7345-AF32-2B6D7864E4B4}"/>
              </a:ext>
            </a:extLst>
          </p:cNvPr>
          <p:cNvGrpSpPr>
            <a:grpSpLocks/>
          </p:cNvGrpSpPr>
          <p:nvPr/>
        </p:nvGrpSpPr>
        <p:grpSpPr bwMode="auto">
          <a:xfrm>
            <a:off x="7045325" y="5437189"/>
            <a:ext cx="363538" cy="1196975"/>
            <a:chOff x="1683500" y="2699922"/>
            <a:chExt cx="363281" cy="3667143"/>
          </a:xfrm>
        </p:grpSpPr>
        <p:cxnSp>
          <p:nvCxnSpPr>
            <p:cNvPr id="176149" name="Straight Connector 195">
              <a:extLst>
                <a:ext uri="{FF2B5EF4-FFF2-40B4-BE49-F238E27FC236}">
                  <a16:creationId xmlns:a16="http://schemas.microsoft.com/office/drawing/2014/main" id="{DD0669AD-7E3F-8140-9BCA-3D84D366FDB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76150" name="TextBox 196">
              <a:extLst>
                <a:ext uri="{FF2B5EF4-FFF2-40B4-BE49-F238E27FC236}">
                  <a16:creationId xmlns:a16="http://schemas.microsoft.com/office/drawing/2014/main" id="{86D9D9C5-C89C-ED46-BDF4-744CE4F012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4"/>
              <a:ext cx="363281" cy="16029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176143" name="Group 197">
            <a:extLst>
              <a:ext uri="{FF2B5EF4-FFF2-40B4-BE49-F238E27FC236}">
                <a16:creationId xmlns:a16="http://schemas.microsoft.com/office/drawing/2014/main" id="{24FD2E01-8BB5-5B40-A768-199F666CD88D}"/>
              </a:ext>
            </a:extLst>
          </p:cNvPr>
          <p:cNvGrpSpPr>
            <a:grpSpLocks/>
          </p:cNvGrpSpPr>
          <p:nvPr/>
        </p:nvGrpSpPr>
        <p:grpSpPr bwMode="auto">
          <a:xfrm>
            <a:off x="3760789" y="5448301"/>
            <a:ext cx="363537" cy="1196975"/>
            <a:chOff x="1683500" y="2699922"/>
            <a:chExt cx="363281" cy="3667143"/>
          </a:xfrm>
        </p:grpSpPr>
        <p:cxnSp>
          <p:nvCxnSpPr>
            <p:cNvPr id="176147" name="Straight Connector 198">
              <a:extLst>
                <a:ext uri="{FF2B5EF4-FFF2-40B4-BE49-F238E27FC236}">
                  <a16:creationId xmlns:a16="http://schemas.microsoft.com/office/drawing/2014/main" id="{6DCA0227-5B0B-1548-A661-96949DADAC4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76148" name="TextBox 199">
              <a:extLst>
                <a:ext uri="{FF2B5EF4-FFF2-40B4-BE49-F238E27FC236}">
                  <a16:creationId xmlns:a16="http://schemas.microsoft.com/office/drawing/2014/main" id="{D9B206E5-859C-A54A-BE33-0AB358F9C93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4"/>
              <a:ext cx="363281" cy="16029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176144" name="Group 200">
            <a:extLst>
              <a:ext uri="{FF2B5EF4-FFF2-40B4-BE49-F238E27FC236}">
                <a16:creationId xmlns:a16="http://schemas.microsoft.com/office/drawing/2014/main" id="{82EBEE08-AE29-2840-9435-6D2D7B11D29F}"/>
              </a:ext>
            </a:extLst>
          </p:cNvPr>
          <p:cNvGrpSpPr>
            <a:grpSpLocks/>
          </p:cNvGrpSpPr>
          <p:nvPr/>
        </p:nvGrpSpPr>
        <p:grpSpPr bwMode="auto">
          <a:xfrm rot="5400000">
            <a:off x="1680370" y="4210845"/>
            <a:ext cx="523875" cy="1169987"/>
            <a:chOff x="1603992" y="4036359"/>
            <a:chExt cx="523220" cy="1168516"/>
          </a:xfrm>
        </p:grpSpPr>
        <p:cxnSp>
          <p:nvCxnSpPr>
            <p:cNvPr id="176145" name="Straight Connector 201">
              <a:extLst>
                <a:ext uri="{FF2B5EF4-FFF2-40B4-BE49-F238E27FC236}">
                  <a16:creationId xmlns:a16="http://schemas.microsoft.com/office/drawing/2014/main" id="{2442BF21-D1CB-9247-9231-7F3B4F48B547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1539456" y="4346129"/>
              <a:ext cx="619540" cy="0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76146" name="TextBox 202">
              <a:extLst>
                <a:ext uri="{FF2B5EF4-FFF2-40B4-BE49-F238E27FC236}">
                  <a16:creationId xmlns:a16="http://schemas.microsoft.com/office/drawing/2014/main" id="{7A610560-C07F-964B-814E-E5A87B950D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5400000">
              <a:off x="1683501" y="4761164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</p:spTree>
  </p:cSld>
  <p:clrMapOvr>
    <a:masterClrMapping/>
  </p:clrMapOvr>
  <p:transition/>
</p:sld>
</file>

<file path=ppt/slides/slide1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7153" name="Freeform 15">
            <a:extLst>
              <a:ext uri="{FF2B5EF4-FFF2-40B4-BE49-F238E27FC236}">
                <a16:creationId xmlns:a16="http://schemas.microsoft.com/office/drawing/2014/main" id="{EF9315D8-8109-BB4D-B195-954CEA0D3DD6}"/>
              </a:ext>
            </a:extLst>
          </p:cNvPr>
          <p:cNvSpPr>
            <a:spLocks/>
          </p:cNvSpPr>
          <p:nvPr/>
        </p:nvSpPr>
        <p:spPr bwMode="auto">
          <a:xfrm>
            <a:off x="2138364" y="3933826"/>
            <a:ext cx="6929437" cy="1514475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7154" name="Title 1">
            <a:extLst>
              <a:ext uri="{FF2B5EF4-FFF2-40B4-BE49-F238E27FC236}">
                <a16:creationId xmlns:a16="http://schemas.microsoft.com/office/drawing/2014/main" id="{21E1864A-724B-4042-84BC-EBB56A5BD81C}"/>
              </a:ext>
            </a:extLst>
          </p:cNvPr>
          <p:cNvSpPr txBox="1">
            <a:spLocks/>
          </p:cNvSpPr>
          <p:nvPr/>
        </p:nvSpPr>
        <p:spPr bwMode="auto">
          <a:xfrm>
            <a:off x="850900" y="88900"/>
            <a:ext cx="9144000" cy="1231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Circuit #2 for negating a number stored in 2’s complement representation</a:t>
            </a:r>
            <a:endParaRPr lang="en-US" altLang="en-US" sz="3600"/>
          </a:p>
        </p:txBody>
      </p:sp>
      <p:grpSp>
        <p:nvGrpSpPr>
          <p:cNvPr id="177155" name="Group 111">
            <a:extLst>
              <a:ext uri="{FF2B5EF4-FFF2-40B4-BE49-F238E27FC236}">
                <a16:creationId xmlns:a16="http://schemas.microsoft.com/office/drawing/2014/main" id="{47A7EA59-FC4C-CE4D-B60E-B67CB2288B8E}"/>
              </a:ext>
            </a:extLst>
          </p:cNvPr>
          <p:cNvGrpSpPr>
            <a:grpSpLocks/>
          </p:cNvGrpSpPr>
          <p:nvPr/>
        </p:nvGrpSpPr>
        <p:grpSpPr bwMode="auto">
          <a:xfrm>
            <a:off x="6011864" y="1392238"/>
            <a:ext cx="441325" cy="3179762"/>
            <a:chOff x="1615941" y="2115532"/>
            <a:chExt cx="441325" cy="3178913"/>
          </a:xfrm>
        </p:grpSpPr>
        <p:cxnSp>
          <p:nvCxnSpPr>
            <p:cNvPr id="177211" name="Straight Connector 112">
              <a:extLst>
                <a:ext uri="{FF2B5EF4-FFF2-40B4-BE49-F238E27FC236}">
                  <a16:creationId xmlns:a16="http://schemas.microsoft.com/office/drawing/2014/main" id="{C6F96376-32DA-E944-BBFC-741592F02B9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597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77212" name="Freeform 18">
              <a:extLst>
                <a:ext uri="{FF2B5EF4-FFF2-40B4-BE49-F238E27FC236}">
                  <a16:creationId xmlns:a16="http://schemas.microsoft.com/office/drawing/2014/main" id="{88B881F3-7E58-864D-B80A-2AAE0B8E7F81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7213" name="Freeform 19">
              <a:extLst>
                <a:ext uri="{FF2B5EF4-FFF2-40B4-BE49-F238E27FC236}">
                  <a16:creationId xmlns:a16="http://schemas.microsoft.com/office/drawing/2014/main" id="{19FA703A-B0DA-0C4F-B87D-386E89E452C6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7214" name="TextBox 115">
              <a:extLst>
                <a:ext uri="{FF2B5EF4-FFF2-40B4-BE49-F238E27FC236}">
                  <a16:creationId xmlns:a16="http://schemas.microsoft.com/office/drawing/2014/main" id="{A6D594B4-F5D8-624A-8F7B-D988296867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1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</a:p>
          </p:txBody>
        </p:sp>
        <p:sp>
          <p:nvSpPr>
            <p:cNvPr id="177215" name="TextBox 116">
              <a:extLst>
                <a:ext uri="{FF2B5EF4-FFF2-40B4-BE49-F238E27FC236}">
                  <a16:creationId xmlns:a16="http://schemas.microsoft.com/office/drawing/2014/main" id="{6570E106-B6C8-0048-8411-A4F2416702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71345"/>
              <a:ext cx="364202" cy="5231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177156" name="Group 117">
            <a:extLst>
              <a:ext uri="{FF2B5EF4-FFF2-40B4-BE49-F238E27FC236}">
                <a16:creationId xmlns:a16="http://schemas.microsoft.com/office/drawing/2014/main" id="{2F049366-96C3-7F47-9A9E-839D8A033848}"/>
              </a:ext>
            </a:extLst>
          </p:cNvPr>
          <p:cNvGrpSpPr>
            <a:grpSpLocks/>
          </p:cNvGrpSpPr>
          <p:nvPr/>
        </p:nvGrpSpPr>
        <p:grpSpPr bwMode="auto">
          <a:xfrm>
            <a:off x="6827839" y="1392239"/>
            <a:ext cx="441325" cy="3170237"/>
            <a:chOff x="1615941" y="2115532"/>
            <a:chExt cx="441325" cy="3168853"/>
          </a:xfrm>
        </p:grpSpPr>
        <p:cxnSp>
          <p:nvCxnSpPr>
            <p:cNvPr id="177206" name="Straight Connector 118">
              <a:extLst>
                <a:ext uri="{FF2B5EF4-FFF2-40B4-BE49-F238E27FC236}">
                  <a16:creationId xmlns:a16="http://schemas.microsoft.com/office/drawing/2014/main" id="{17A5BD1E-0D2B-034E-997D-80EB85CC60F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597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77207" name="Freeform 18">
              <a:extLst>
                <a:ext uri="{FF2B5EF4-FFF2-40B4-BE49-F238E27FC236}">
                  <a16:creationId xmlns:a16="http://schemas.microsoft.com/office/drawing/2014/main" id="{70CB52C9-1D91-9C4E-83DF-0E04CE6CC627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7208" name="Freeform 19">
              <a:extLst>
                <a:ext uri="{FF2B5EF4-FFF2-40B4-BE49-F238E27FC236}">
                  <a16:creationId xmlns:a16="http://schemas.microsoft.com/office/drawing/2014/main" id="{C7CC1773-45C9-804A-8FF7-4994048475CD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7209" name="TextBox 121">
              <a:extLst>
                <a:ext uri="{FF2B5EF4-FFF2-40B4-BE49-F238E27FC236}">
                  <a16:creationId xmlns:a16="http://schemas.microsoft.com/office/drawing/2014/main" id="{D63D2B99-9041-3146-9DB3-E95BB467E35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77210" name="TextBox 122">
              <a:extLst>
                <a:ext uri="{FF2B5EF4-FFF2-40B4-BE49-F238E27FC236}">
                  <a16:creationId xmlns:a16="http://schemas.microsoft.com/office/drawing/2014/main" id="{FBEB5E42-D342-894D-94B6-C5A6A9DC677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116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177157" name="Group 123">
            <a:extLst>
              <a:ext uri="{FF2B5EF4-FFF2-40B4-BE49-F238E27FC236}">
                <a16:creationId xmlns:a16="http://schemas.microsoft.com/office/drawing/2014/main" id="{461323CE-1963-814A-A613-A248BF17FB80}"/>
              </a:ext>
            </a:extLst>
          </p:cNvPr>
          <p:cNvGrpSpPr>
            <a:grpSpLocks/>
          </p:cNvGrpSpPr>
          <p:nvPr/>
        </p:nvGrpSpPr>
        <p:grpSpPr bwMode="auto">
          <a:xfrm>
            <a:off x="7637464" y="1390651"/>
            <a:ext cx="441325" cy="3171825"/>
            <a:chOff x="1615941" y="2115532"/>
            <a:chExt cx="441325" cy="3171783"/>
          </a:xfrm>
        </p:grpSpPr>
        <p:cxnSp>
          <p:nvCxnSpPr>
            <p:cNvPr id="177201" name="Straight Connector 124">
              <a:extLst>
                <a:ext uri="{FF2B5EF4-FFF2-40B4-BE49-F238E27FC236}">
                  <a16:creationId xmlns:a16="http://schemas.microsoft.com/office/drawing/2014/main" id="{75A317F1-FE90-0E4E-9BC7-99EC281B1095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77202" name="Freeform 18">
              <a:extLst>
                <a:ext uri="{FF2B5EF4-FFF2-40B4-BE49-F238E27FC236}">
                  <a16:creationId xmlns:a16="http://schemas.microsoft.com/office/drawing/2014/main" id="{7061E780-45BB-7A4A-9C4C-9D60743EB262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7203" name="Freeform 19">
              <a:extLst>
                <a:ext uri="{FF2B5EF4-FFF2-40B4-BE49-F238E27FC236}">
                  <a16:creationId xmlns:a16="http://schemas.microsoft.com/office/drawing/2014/main" id="{1387351D-1698-FE44-9C67-E1C5387E3D90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7204" name="TextBox 127">
              <a:extLst>
                <a:ext uri="{FF2B5EF4-FFF2-40B4-BE49-F238E27FC236}">
                  <a16:creationId xmlns:a16="http://schemas.microsoft.com/office/drawing/2014/main" id="{95BE83EF-7077-D742-951B-7BCCC8D1F4D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77205" name="TextBox 128">
              <a:extLst>
                <a:ext uri="{FF2B5EF4-FFF2-40B4-BE49-F238E27FC236}">
                  <a16:creationId xmlns:a16="http://schemas.microsoft.com/office/drawing/2014/main" id="{CD0FD1A8-2B6A-0447-8286-D4B0F9F2BCC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177158" name="Group 129">
            <a:extLst>
              <a:ext uri="{FF2B5EF4-FFF2-40B4-BE49-F238E27FC236}">
                <a16:creationId xmlns:a16="http://schemas.microsoft.com/office/drawing/2014/main" id="{899396FE-7746-B54B-ACD6-E6FBD8EA807A}"/>
              </a:ext>
            </a:extLst>
          </p:cNvPr>
          <p:cNvGrpSpPr>
            <a:grpSpLocks/>
          </p:cNvGrpSpPr>
          <p:nvPr/>
        </p:nvGrpSpPr>
        <p:grpSpPr bwMode="auto">
          <a:xfrm>
            <a:off x="8402639" y="1390651"/>
            <a:ext cx="441325" cy="3171825"/>
            <a:chOff x="1615941" y="2115532"/>
            <a:chExt cx="441325" cy="3171776"/>
          </a:xfrm>
        </p:grpSpPr>
        <p:cxnSp>
          <p:nvCxnSpPr>
            <p:cNvPr id="177196" name="Straight Connector 130">
              <a:extLst>
                <a:ext uri="{FF2B5EF4-FFF2-40B4-BE49-F238E27FC236}">
                  <a16:creationId xmlns:a16="http://schemas.microsoft.com/office/drawing/2014/main" id="{E2B73C24-E2E0-3345-B5A5-2486298D143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77197" name="Freeform 18">
              <a:extLst>
                <a:ext uri="{FF2B5EF4-FFF2-40B4-BE49-F238E27FC236}">
                  <a16:creationId xmlns:a16="http://schemas.microsoft.com/office/drawing/2014/main" id="{4BE9FA5F-061F-8D44-AA30-FFBB27DC3FA4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7198" name="Freeform 19">
              <a:extLst>
                <a:ext uri="{FF2B5EF4-FFF2-40B4-BE49-F238E27FC236}">
                  <a16:creationId xmlns:a16="http://schemas.microsoft.com/office/drawing/2014/main" id="{3D78ECFC-8BCA-6549-95A5-59BB65035092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7199" name="TextBox 133">
              <a:extLst>
                <a:ext uri="{FF2B5EF4-FFF2-40B4-BE49-F238E27FC236}">
                  <a16:creationId xmlns:a16="http://schemas.microsoft.com/office/drawing/2014/main" id="{26D521FB-C5F6-8240-954C-0AC2C7A626F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</a:p>
          </p:txBody>
        </p:sp>
        <p:sp>
          <p:nvSpPr>
            <p:cNvPr id="177200" name="TextBox 134">
              <a:extLst>
                <a:ext uri="{FF2B5EF4-FFF2-40B4-BE49-F238E27FC236}">
                  <a16:creationId xmlns:a16="http://schemas.microsoft.com/office/drawing/2014/main" id="{AF5B745C-857A-7443-9AD6-8606128E4AF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5"/>
              <a:ext cx="364202" cy="523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177159" name="Group 146">
            <a:extLst>
              <a:ext uri="{FF2B5EF4-FFF2-40B4-BE49-F238E27FC236}">
                <a16:creationId xmlns:a16="http://schemas.microsoft.com/office/drawing/2014/main" id="{C672C5A5-F206-1A43-B6C6-D70A223A6A91}"/>
              </a:ext>
            </a:extLst>
          </p:cNvPr>
          <p:cNvGrpSpPr>
            <a:grpSpLocks/>
          </p:cNvGrpSpPr>
          <p:nvPr/>
        </p:nvGrpSpPr>
        <p:grpSpPr bwMode="auto">
          <a:xfrm>
            <a:off x="2374901" y="1379538"/>
            <a:ext cx="385763" cy="3179762"/>
            <a:chOff x="1663075" y="2115532"/>
            <a:chExt cx="384627" cy="3179033"/>
          </a:xfrm>
        </p:grpSpPr>
        <p:cxnSp>
          <p:nvCxnSpPr>
            <p:cNvPr id="177193" name="Straight Connector 147">
              <a:extLst>
                <a:ext uri="{FF2B5EF4-FFF2-40B4-BE49-F238E27FC236}">
                  <a16:creationId xmlns:a16="http://schemas.microsoft.com/office/drawing/2014/main" id="{CD4E03BF-99DD-1546-9440-31FCC1F7FEC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597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77194" name="TextBox 150">
              <a:extLst>
                <a:ext uri="{FF2B5EF4-FFF2-40B4-BE49-F238E27FC236}">
                  <a16:creationId xmlns:a16="http://schemas.microsoft.com/office/drawing/2014/main" id="{20AF60DA-691A-604C-8569-E028C1E9178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77195" name="TextBox 151">
              <a:extLst>
                <a:ext uri="{FF2B5EF4-FFF2-40B4-BE49-F238E27FC236}">
                  <a16:creationId xmlns:a16="http://schemas.microsoft.com/office/drawing/2014/main" id="{D8E8AD03-723D-544E-97DA-A22785544C0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7134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177160" name="Group 152">
            <a:extLst>
              <a:ext uri="{FF2B5EF4-FFF2-40B4-BE49-F238E27FC236}">
                <a16:creationId xmlns:a16="http://schemas.microsoft.com/office/drawing/2014/main" id="{CD494A2F-CB9C-F446-A8A8-CC78DADDED9B}"/>
              </a:ext>
            </a:extLst>
          </p:cNvPr>
          <p:cNvGrpSpPr>
            <a:grpSpLocks/>
          </p:cNvGrpSpPr>
          <p:nvPr/>
        </p:nvGrpSpPr>
        <p:grpSpPr bwMode="auto">
          <a:xfrm>
            <a:off x="3192464" y="1379539"/>
            <a:ext cx="384175" cy="3170237"/>
            <a:chOff x="1663075" y="2115532"/>
            <a:chExt cx="384627" cy="3168853"/>
          </a:xfrm>
        </p:grpSpPr>
        <p:cxnSp>
          <p:nvCxnSpPr>
            <p:cNvPr id="177190" name="Straight Connector 153">
              <a:extLst>
                <a:ext uri="{FF2B5EF4-FFF2-40B4-BE49-F238E27FC236}">
                  <a16:creationId xmlns:a16="http://schemas.microsoft.com/office/drawing/2014/main" id="{57668F43-9537-8041-85CD-56F6E13EB20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597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77191" name="TextBox 156">
              <a:extLst>
                <a:ext uri="{FF2B5EF4-FFF2-40B4-BE49-F238E27FC236}">
                  <a16:creationId xmlns:a16="http://schemas.microsoft.com/office/drawing/2014/main" id="{EC2D8626-47B0-734D-8BCE-C16D5ACB4CC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77192" name="TextBox 157">
              <a:extLst>
                <a:ext uri="{FF2B5EF4-FFF2-40B4-BE49-F238E27FC236}">
                  <a16:creationId xmlns:a16="http://schemas.microsoft.com/office/drawing/2014/main" id="{600A8E4D-8BA1-704C-AD7B-093E309DD8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116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177161" name="Group 158">
            <a:extLst>
              <a:ext uri="{FF2B5EF4-FFF2-40B4-BE49-F238E27FC236}">
                <a16:creationId xmlns:a16="http://schemas.microsoft.com/office/drawing/2014/main" id="{61AD14C5-C7D4-CD41-B99D-6B60EDA777E0}"/>
              </a:ext>
            </a:extLst>
          </p:cNvPr>
          <p:cNvGrpSpPr>
            <a:grpSpLocks/>
          </p:cNvGrpSpPr>
          <p:nvPr/>
        </p:nvGrpSpPr>
        <p:grpSpPr bwMode="auto">
          <a:xfrm>
            <a:off x="4002089" y="1377951"/>
            <a:ext cx="384175" cy="3171825"/>
            <a:chOff x="1663075" y="2115532"/>
            <a:chExt cx="384627" cy="3171783"/>
          </a:xfrm>
        </p:grpSpPr>
        <p:cxnSp>
          <p:nvCxnSpPr>
            <p:cNvPr id="177187" name="Straight Connector 159">
              <a:extLst>
                <a:ext uri="{FF2B5EF4-FFF2-40B4-BE49-F238E27FC236}">
                  <a16:creationId xmlns:a16="http://schemas.microsoft.com/office/drawing/2014/main" id="{B6CE28C4-DFFF-9D4A-9135-715B8FF1FEB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77188" name="TextBox 162">
              <a:extLst>
                <a:ext uri="{FF2B5EF4-FFF2-40B4-BE49-F238E27FC236}">
                  <a16:creationId xmlns:a16="http://schemas.microsoft.com/office/drawing/2014/main" id="{B3FD0DFC-A521-5B4A-8263-DA658AD60D7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77189" name="TextBox 163">
              <a:extLst>
                <a:ext uri="{FF2B5EF4-FFF2-40B4-BE49-F238E27FC236}">
                  <a16:creationId xmlns:a16="http://schemas.microsoft.com/office/drawing/2014/main" id="{6FCA2DBF-51BB-B549-9F99-C8DF723E9B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177162" name="Group 164">
            <a:extLst>
              <a:ext uri="{FF2B5EF4-FFF2-40B4-BE49-F238E27FC236}">
                <a16:creationId xmlns:a16="http://schemas.microsoft.com/office/drawing/2014/main" id="{640D39E0-1D58-454F-AED1-6B06B2303642}"/>
              </a:ext>
            </a:extLst>
          </p:cNvPr>
          <p:cNvGrpSpPr>
            <a:grpSpLocks/>
          </p:cNvGrpSpPr>
          <p:nvPr/>
        </p:nvGrpSpPr>
        <p:grpSpPr bwMode="auto">
          <a:xfrm>
            <a:off x="4765676" y="1377951"/>
            <a:ext cx="385763" cy="3171825"/>
            <a:chOff x="1663075" y="2115532"/>
            <a:chExt cx="384627" cy="3171783"/>
          </a:xfrm>
        </p:grpSpPr>
        <p:cxnSp>
          <p:nvCxnSpPr>
            <p:cNvPr id="177184" name="Straight Connector 165">
              <a:extLst>
                <a:ext uri="{FF2B5EF4-FFF2-40B4-BE49-F238E27FC236}">
                  <a16:creationId xmlns:a16="http://schemas.microsoft.com/office/drawing/2014/main" id="{02968CC9-416C-4D47-B7C7-1676268D18E3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77185" name="TextBox 168">
              <a:extLst>
                <a:ext uri="{FF2B5EF4-FFF2-40B4-BE49-F238E27FC236}">
                  <a16:creationId xmlns:a16="http://schemas.microsoft.com/office/drawing/2014/main" id="{F5A6DC2A-7F4F-BF4D-97D0-B16209C7868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77186" name="TextBox 169">
              <a:extLst>
                <a:ext uri="{FF2B5EF4-FFF2-40B4-BE49-F238E27FC236}">
                  <a16:creationId xmlns:a16="http://schemas.microsoft.com/office/drawing/2014/main" id="{A25F57F9-FE80-1048-A8A4-35D491453CF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177163" name="Group 170">
            <a:extLst>
              <a:ext uri="{FF2B5EF4-FFF2-40B4-BE49-F238E27FC236}">
                <a16:creationId xmlns:a16="http://schemas.microsoft.com/office/drawing/2014/main" id="{DAB2F62B-9DBA-2349-B410-7B8D33E0AB97}"/>
              </a:ext>
            </a:extLst>
          </p:cNvPr>
          <p:cNvGrpSpPr>
            <a:grpSpLocks/>
          </p:cNvGrpSpPr>
          <p:nvPr/>
        </p:nvGrpSpPr>
        <p:grpSpPr bwMode="auto">
          <a:xfrm rot="16200000">
            <a:off x="8984457" y="4199732"/>
            <a:ext cx="522287" cy="1168400"/>
            <a:chOff x="1603991" y="4036359"/>
            <a:chExt cx="523220" cy="1168517"/>
          </a:xfrm>
        </p:grpSpPr>
        <p:cxnSp>
          <p:nvCxnSpPr>
            <p:cNvPr id="177182" name="Straight Connector 171">
              <a:extLst>
                <a:ext uri="{FF2B5EF4-FFF2-40B4-BE49-F238E27FC236}">
                  <a16:creationId xmlns:a16="http://schemas.microsoft.com/office/drawing/2014/main" id="{D59CC10E-30B4-D247-B43C-7A611D83C926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1539456" y="4346129"/>
              <a:ext cx="619540" cy="0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77183" name="TextBox 173">
              <a:extLst>
                <a:ext uri="{FF2B5EF4-FFF2-40B4-BE49-F238E27FC236}">
                  <a16:creationId xmlns:a16="http://schemas.microsoft.com/office/drawing/2014/main" id="{A572A738-3FC5-2048-829D-7ED8B3BE55F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5400000">
              <a:off x="1683500" y="476116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177164" name="Group 187">
            <a:extLst>
              <a:ext uri="{FF2B5EF4-FFF2-40B4-BE49-F238E27FC236}">
                <a16:creationId xmlns:a16="http://schemas.microsoft.com/office/drawing/2014/main" id="{7584493C-90B2-E646-A0E6-107389E94BAB}"/>
              </a:ext>
            </a:extLst>
          </p:cNvPr>
          <p:cNvGrpSpPr>
            <a:grpSpLocks/>
          </p:cNvGrpSpPr>
          <p:nvPr/>
        </p:nvGrpSpPr>
        <p:grpSpPr bwMode="auto">
          <a:xfrm>
            <a:off x="6072189" y="5437189"/>
            <a:ext cx="363537" cy="1196975"/>
            <a:chOff x="1683500" y="2699922"/>
            <a:chExt cx="363281" cy="3667143"/>
          </a:xfrm>
        </p:grpSpPr>
        <p:cxnSp>
          <p:nvCxnSpPr>
            <p:cNvPr id="177180" name="Straight Connector 188">
              <a:extLst>
                <a:ext uri="{FF2B5EF4-FFF2-40B4-BE49-F238E27FC236}">
                  <a16:creationId xmlns:a16="http://schemas.microsoft.com/office/drawing/2014/main" id="{1B3D1845-F5A6-804C-B6CF-62271C8BEF23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77181" name="TextBox 190">
              <a:extLst>
                <a:ext uri="{FF2B5EF4-FFF2-40B4-BE49-F238E27FC236}">
                  <a16:creationId xmlns:a16="http://schemas.microsoft.com/office/drawing/2014/main" id="{AC856D01-D81F-004A-A412-11A073E4313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4"/>
              <a:ext cx="363281" cy="16029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177165" name="Group 191">
            <a:extLst>
              <a:ext uri="{FF2B5EF4-FFF2-40B4-BE49-F238E27FC236}">
                <a16:creationId xmlns:a16="http://schemas.microsoft.com/office/drawing/2014/main" id="{E8C8005F-9808-3F40-A786-B6C41E552010}"/>
              </a:ext>
            </a:extLst>
          </p:cNvPr>
          <p:cNvGrpSpPr>
            <a:grpSpLocks/>
          </p:cNvGrpSpPr>
          <p:nvPr/>
        </p:nvGrpSpPr>
        <p:grpSpPr bwMode="auto">
          <a:xfrm>
            <a:off x="4900614" y="5437189"/>
            <a:ext cx="363537" cy="1196975"/>
            <a:chOff x="1683500" y="2699922"/>
            <a:chExt cx="364868" cy="3667128"/>
          </a:xfrm>
        </p:grpSpPr>
        <p:cxnSp>
          <p:nvCxnSpPr>
            <p:cNvPr id="177178" name="Straight Connector 192">
              <a:extLst>
                <a:ext uri="{FF2B5EF4-FFF2-40B4-BE49-F238E27FC236}">
                  <a16:creationId xmlns:a16="http://schemas.microsoft.com/office/drawing/2014/main" id="{AE13CF96-A824-E44F-9E34-67C40473D7E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77179" name="TextBox 193">
              <a:extLst>
                <a:ext uri="{FF2B5EF4-FFF2-40B4-BE49-F238E27FC236}">
                  <a16:creationId xmlns:a16="http://schemas.microsoft.com/office/drawing/2014/main" id="{D0DAEC56-0B12-9740-86E8-DCB353B0114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5"/>
              <a:ext cx="364868" cy="16029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177166" name="Group 194">
            <a:extLst>
              <a:ext uri="{FF2B5EF4-FFF2-40B4-BE49-F238E27FC236}">
                <a16:creationId xmlns:a16="http://schemas.microsoft.com/office/drawing/2014/main" id="{1CC4388C-A2C6-0C4F-ADAC-23629B10F545}"/>
              </a:ext>
            </a:extLst>
          </p:cNvPr>
          <p:cNvGrpSpPr>
            <a:grpSpLocks/>
          </p:cNvGrpSpPr>
          <p:nvPr/>
        </p:nvGrpSpPr>
        <p:grpSpPr bwMode="auto">
          <a:xfrm>
            <a:off x="7045325" y="5437189"/>
            <a:ext cx="363538" cy="1196975"/>
            <a:chOff x="1683500" y="2699922"/>
            <a:chExt cx="363281" cy="3667143"/>
          </a:xfrm>
        </p:grpSpPr>
        <p:cxnSp>
          <p:nvCxnSpPr>
            <p:cNvPr id="177176" name="Straight Connector 195">
              <a:extLst>
                <a:ext uri="{FF2B5EF4-FFF2-40B4-BE49-F238E27FC236}">
                  <a16:creationId xmlns:a16="http://schemas.microsoft.com/office/drawing/2014/main" id="{8EAC885C-696F-6A4B-AC02-15B837C85DA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77177" name="TextBox 196">
              <a:extLst>
                <a:ext uri="{FF2B5EF4-FFF2-40B4-BE49-F238E27FC236}">
                  <a16:creationId xmlns:a16="http://schemas.microsoft.com/office/drawing/2014/main" id="{0F9F76F3-4134-924B-84D1-854B87A5FB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4"/>
              <a:ext cx="363281" cy="16029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177167" name="Group 197">
            <a:extLst>
              <a:ext uri="{FF2B5EF4-FFF2-40B4-BE49-F238E27FC236}">
                <a16:creationId xmlns:a16="http://schemas.microsoft.com/office/drawing/2014/main" id="{4520748C-17D8-FE45-8660-DE770F1EED8E}"/>
              </a:ext>
            </a:extLst>
          </p:cNvPr>
          <p:cNvGrpSpPr>
            <a:grpSpLocks/>
          </p:cNvGrpSpPr>
          <p:nvPr/>
        </p:nvGrpSpPr>
        <p:grpSpPr bwMode="auto">
          <a:xfrm>
            <a:off x="3760789" y="5448301"/>
            <a:ext cx="363537" cy="1196975"/>
            <a:chOff x="1683500" y="2699922"/>
            <a:chExt cx="363281" cy="3667143"/>
          </a:xfrm>
        </p:grpSpPr>
        <p:cxnSp>
          <p:nvCxnSpPr>
            <p:cNvPr id="177174" name="Straight Connector 198">
              <a:extLst>
                <a:ext uri="{FF2B5EF4-FFF2-40B4-BE49-F238E27FC236}">
                  <a16:creationId xmlns:a16="http://schemas.microsoft.com/office/drawing/2014/main" id="{EFDB55E2-A341-2A41-86FA-8C841CB6F3C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77175" name="TextBox 199">
              <a:extLst>
                <a:ext uri="{FF2B5EF4-FFF2-40B4-BE49-F238E27FC236}">
                  <a16:creationId xmlns:a16="http://schemas.microsoft.com/office/drawing/2014/main" id="{232F361F-05E0-1748-B307-2FED744E2D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4"/>
              <a:ext cx="363281" cy="16029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177168" name="Group 200">
            <a:extLst>
              <a:ext uri="{FF2B5EF4-FFF2-40B4-BE49-F238E27FC236}">
                <a16:creationId xmlns:a16="http://schemas.microsoft.com/office/drawing/2014/main" id="{1B4D0D04-2307-E349-8857-9A74AB75E79B}"/>
              </a:ext>
            </a:extLst>
          </p:cNvPr>
          <p:cNvGrpSpPr>
            <a:grpSpLocks/>
          </p:cNvGrpSpPr>
          <p:nvPr/>
        </p:nvGrpSpPr>
        <p:grpSpPr bwMode="auto">
          <a:xfrm rot="5400000">
            <a:off x="1680370" y="4210845"/>
            <a:ext cx="523875" cy="1169987"/>
            <a:chOff x="1603992" y="4036359"/>
            <a:chExt cx="523220" cy="1168516"/>
          </a:xfrm>
        </p:grpSpPr>
        <p:cxnSp>
          <p:nvCxnSpPr>
            <p:cNvPr id="177172" name="Straight Connector 201">
              <a:extLst>
                <a:ext uri="{FF2B5EF4-FFF2-40B4-BE49-F238E27FC236}">
                  <a16:creationId xmlns:a16="http://schemas.microsoft.com/office/drawing/2014/main" id="{98D3A74F-33FE-B347-9E80-CA64B6B303F9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1539456" y="4346129"/>
              <a:ext cx="619540" cy="0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77173" name="TextBox 202">
              <a:extLst>
                <a:ext uri="{FF2B5EF4-FFF2-40B4-BE49-F238E27FC236}">
                  <a16:creationId xmlns:a16="http://schemas.microsoft.com/office/drawing/2014/main" id="{63649216-8BF2-2B4E-BDAC-8CCEFFBEE48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5400000">
              <a:off x="1683501" y="4761164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sp>
        <p:nvSpPr>
          <p:cNvPr id="177169" name="Rectangle 61">
            <a:extLst>
              <a:ext uri="{FF2B5EF4-FFF2-40B4-BE49-F238E27FC236}">
                <a16:creationId xmlns:a16="http://schemas.microsoft.com/office/drawing/2014/main" id="{C9199E2A-10B1-6F4F-B828-42D7687513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09800" y="1377951"/>
            <a:ext cx="2979738" cy="523875"/>
          </a:xfrm>
          <a:prstGeom prst="rect">
            <a:avLst/>
          </a:prstGeom>
          <a:solidFill>
            <a:srgbClr val="FF0000">
              <a:alpha val="20000"/>
            </a:srgbClr>
          </a:solidFill>
          <a:ln w="9525" algn="ctr">
            <a:solidFill>
              <a:srgbClr val="FF0000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solidFill>
                <a:srgbClr val="FF0000"/>
              </a:solidFill>
              <a:latin typeface="Times" pitchFamily="2" charset="0"/>
            </a:endParaRPr>
          </a:p>
        </p:txBody>
      </p:sp>
      <p:sp>
        <p:nvSpPr>
          <p:cNvPr id="177170" name="TextBox 62">
            <a:extLst>
              <a:ext uri="{FF2B5EF4-FFF2-40B4-BE49-F238E27FC236}">
                <a16:creationId xmlns:a16="http://schemas.microsoft.com/office/drawing/2014/main" id="{11F0CD8E-37B7-CA4A-AB6E-363598C91FB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33500" y="1338263"/>
            <a:ext cx="723900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200" b="0">
                <a:solidFill>
                  <a:srgbClr val="FF0000"/>
                </a:solidFill>
                <a:latin typeface="Times" pitchFamily="2" charset="0"/>
              </a:rPr>
              <a:t>0 =</a:t>
            </a:r>
            <a:endParaRPr lang="en-US" altLang="en-US" b="0">
              <a:solidFill>
                <a:srgbClr val="FF0000"/>
              </a:solidFill>
              <a:latin typeface="Times" pitchFamily="2" charset="0"/>
            </a:endParaRPr>
          </a:p>
        </p:txBody>
      </p:sp>
      <p:sp>
        <p:nvSpPr>
          <p:cNvPr id="177171" name="TextBox 63">
            <a:extLst>
              <a:ext uri="{FF2B5EF4-FFF2-40B4-BE49-F238E27FC236}">
                <a16:creationId xmlns:a16="http://schemas.microsoft.com/office/drawing/2014/main" id="{B0936963-7070-394C-8E9A-57F5E84B8A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9312" y="1957389"/>
            <a:ext cx="1844676" cy="338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FF0000"/>
                </a:solidFill>
                <a:latin typeface="Times" pitchFamily="2" charset="0"/>
              </a:rPr>
              <a:t>(in 2’s complement)</a:t>
            </a:r>
            <a:endParaRPr lang="en-US" altLang="en-US" b="0">
              <a:solidFill>
                <a:srgbClr val="FF0000"/>
              </a:solidFill>
              <a:latin typeface="Times" pitchFamily="2" charset="0"/>
            </a:endParaRPr>
          </a:p>
        </p:txBody>
      </p:sp>
    </p:spTree>
  </p:cSld>
  <p:clrMapOvr>
    <a:masterClrMapping/>
  </p:clrMapOvr>
  <p:transition/>
</p:sld>
</file>

<file path=ppt/slides/slide1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8177" name="Freeform 15">
            <a:extLst>
              <a:ext uri="{FF2B5EF4-FFF2-40B4-BE49-F238E27FC236}">
                <a16:creationId xmlns:a16="http://schemas.microsoft.com/office/drawing/2014/main" id="{52C14399-DA31-8749-AF83-1F836FECBF3B}"/>
              </a:ext>
            </a:extLst>
          </p:cNvPr>
          <p:cNvSpPr>
            <a:spLocks/>
          </p:cNvSpPr>
          <p:nvPr/>
        </p:nvSpPr>
        <p:spPr bwMode="auto">
          <a:xfrm>
            <a:off x="2138364" y="3933826"/>
            <a:ext cx="6929437" cy="1514475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8178" name="Title 1">
            <a:extLst>
              <a:ext uri="{FF2B5EF4-FFF2-40B4-BE49-F238E27FC236}">
                <a16:creationId xmlns:a16="http://schemas.microsoft.com/office/drawing/2014/main" id="{287F2412-1D06-4943-8D51-DBC3AF50B806}"/>
              </a:ext>
            </a:extLst>
          </p:cNvPr>
          <p:cNvSpPr txBox="1">
            <a:spLocks/>
          </p:cNvSpPr>
          <p:nvPr/>
        </p:nvSpPr>
        <p:spPr bwMode="auto">
          <a:xfrm>
            <a:off x="850900" y="88900"/>
            <a:ext cx="9144000" cy="1231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Circuit #2 for negating a number stored in 2’s complement representation</a:t>
            </a:r>
            <a:endParaRPr lang="en-US" altLang="en-US" sz="3600"/>
          </a:p>
        </p:txBody>
      </p:sp>
      <p:grpSp>
        <p:nvGrpSpPr>
          <p:cNvPr id="178179" name="Group 111">
            <a:extLst>
              <a:ext uri="{FF2B5EF4-FFF2-40B4-BE49-F238E27FC236}">
                <a16:creationId xmlns:a16="http://schemas.microsoft.com/office/drawing/2014/main" id="{091FAEDA-171D-7A4B-AF87-1182E8087345}"/>
              </a:ext>
            </a:extLst>
          </p:cNvPr>
          <p:cNvGrpSpPr>
            <a:grpSpLocks/>
          </p:cNvGrpSpPr>
          <p:nvPr/>
        </p:nvGrpSpPr>
        <p:grpSpPr bwMode="auto">
          <a:xfrm>
            <a:off x="6011864" y="1392238"/>
            <a:ext cx="441325" cy="3179762"/>
            <a:chOff x="1615941" y="2115532"/>
            <a:chExt cx="441325" cy="3178913"/>
          </a:xfrm>
        </p:grpSpPr>
        <p:cxnSp>
          <p:nvCxnSpPr>
            <p:cNvPr id="178235" name="Straight Connector 112">
              <a:extLst>
                <a:ext uri="{FF2B5EF4-FFF2-40B4-BE49-F238E27FC236}">
                  <a16:creationId xmlns:a16="http://schemas.microsoft.com/office/drawing/2014/main" id="{56167700-FA6B-8948-BF94-73D99D2180F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597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78236" name="Freeform 18">
              <a:extLst>
                <a:ext uri="{FF2B5EF4-FFF2-40B4-BE49-F238E27FC236}">
                  <a16:creationId xmlns:a16="http://schemas.microsoft.com/office/drawing/2014/main" id="{872B6945-EA73-EF4E-AB65-1411611F904C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8237" name="Freeform 19">
              <a:extLst>
                <a:ext uri="{FF2B5EF4-FFF2-40B4-BE49-F238E27FC236}">
                  <a16:creationId xmlns:a16="http://schemas.microsoft.com/office/drawing/2014/main" id="{48E07D23-CAF8-1A4D-B40A-15388857DE3B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8238" name="TextBox 115">
              <a:extLst>
                <a:ext uri="{FF2B5EF4-FFF2-40B4-BE49-F238E27FC236}">
                  <a16:creationId xmlns:a16="http://schemas.microsoft.com/office/drawing/2014/main" id="{03040077-5A11-5C49-BA34-14E5CAEE348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1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</a:p>
          </p:txBody>
        </p:sp>
        <p:sp>
          <p:nvSpPr>
            <p:cNvPr id="178239" name="TextBox 116">
              <a:extLst>
                <a:ext uri="{FF2B5EF4-FFF2-40B4-BE49-F238E27FC236}">
                  <a16:creationId xmlns:a16="http://schemas.microsoft.com/office/drawing/2014/main" id="{0FF5BCC7-0F77-7C4D-A3B1-5D1AEF2BC41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71345"/>
              <a:ext cx="364202" cy="5231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178180" name="Group 117">
            <a:extLst>
              <a:ext uri="{FF2B5EF4-FFF2-40B4-BE49-F238E27FC236}">
                <a16:creationId xmlns:a16="http://schemas.microsoft.com/office/drawing/2014/main" id="{71AA500E-B97C-5848-B980-9EFFCE207CBF}"/>
              </a:ext>
            </a:extLst>
          </p:cNvPr>
          <p:cNvGrpSpPr>
            <a:grpSpLocks/>
          </p:cNvGrpSpPr>
          <p:nvPr/>
        </p:nvGrpSpPr>
        <p:grpSpPr bwMode="auto">
          <a:xfrm>
            <a:off x="6827839" y="1392239"/>
            <a:ext cx="441325" cy="3170237"/>
            <a:chOff x="1615941" y="2115532"/>
            <a:chExt cx="441325" cy="3168853"/>
          </a:xfrm>
        </p:grpSpPr>
        <p:cxnSp>
          <p:nvCxnSpPr>
            <p:cNvPr id="178230" name="Straight Connector 118">
              <a:extLst>
                <a:ext uri="{FF2B5EF4-FFF2-40B4-BE49-F238E27FC236}">
                  <a16:creationId xmlns:a16="http://schemas.microsoft.com/office/drawing/2014/main" id="{5714EA64-AFFF-0B49-A2FA-33C1DD92D17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597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78231" name="Freeform 18">
              <a:extLst>
                <a:ext uri="{FF2B5EF4-FFF2-40B4-BE49-F238E27FC236}">
                  <a16:creationId xmlns:a16="http://schemas.microsoft.com/office/drawing/2014/main" id="{930EFAFF-E348-8B4D-8805-9CA0E5FECC75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8232" name="Freeform 19">
              <a:extLst>
                <a:ext uri="{FF2B5EF4-FFF2-40B4-BE49-F238E27FC236}">
                  <a16:creationId xmlns:a16="http://schemas.microsoft.com/office/drawing/2014/main" id="{B649F748-203E-1242-B952-36C1F400E374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8233" name="TextBox 121">
              <a:extLst>
                <a:ext uri="{FF2B5EF4-FFF2-40B4-BE49-F238E27FC236}">
                  <a16:creationId xmlns:a16="http://schemas.microsoft.com/office/drawing/2014/main" id="{A2C78C1E-31BB-684C-B216-A76BD13A847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78234" name="TextBox 122">
              <a:extLst>
                <a:ext uri="{FF2B5EF4-FFF2-40B4-BE49-F238E27FC236}">
                  <a16:creationId xmlns:a16="http://schemas.microsoft.com/office/drawing/2014/main" id="{D4E516E5-F4F9-474F-84D2-9B7933E210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116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178181" name="Group 123">
            <a:extLst>
              <a:ext uri="{FF2B5EF4-FFF2-40B4-BE49-F238E27FC236}">
                <a16:creationId xmlns:a16="http://schemas.microsoft.com/office/drawing/2014/main" id="{C8E2457D-572F-3C40-BF79-BB6F76C77044}"/>
              </a:ext>
            </a:extLst>
          </p:cNvPr>
          <p:cNvGrpSpPr>
            <a:grpSpLocks/>
          </p:cNvGrpSpPr>
          <p:nvPr/>
        </p:nvGrpSpPr>
        <p:grpSpPr bwMode="auto">
          <a:xfrm>
            <a:off x="7637464" y="1390651"/>
            <a:ext cx="441325" cy="3171825"/>
            <a:chOff x="1615941" y="2115532"/>
            <a:chExt cx="441325" cy="3171783"/>
          </a:xfrm>
        </p:grpSpPr>
        <p:cxnSp>
          <p:nvCxnSpPr>
            <p:cNvPr id="178225" name="Straight Connector 124">
              <a:extLst>
                <a:ext uri="{FF2B5EF4-FFF2-40B4-BE49-F238E27FC236}">
                  <a16:creationId xmlns:a16="http://schemas.microsoft.com/office/drawing/2014/main" id="{CCFFE5D8-FA0E-5043-B573-ECFE40169CD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78226" name="Freeform 18">
              <a:extLst>
                <a:ext uri="{FF2B5EF4-FFF2-40B4-BE49-F238E27FC236}">
                  <a16:creationId xmlns:a16="http://schemas.microsoft.com/office/drawing/2014/main" id="{6569FD2D-72B0-8248-B6C8-7CC623148A80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8227" name="Freeform 19">
              <a:extLst>
                <a:ext uri="{FF2B5EF4-FFF2-40B4-BE49-F238E27FC236}">
                  <a16:creationId xmlns:a16="http://schemas.microsoft.com/office/drawing/2014/main" id="{6228903A-90BE-C34A-A1FA-CFDA3BEAB210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8228" name="TextBox 127">
              <a:extLst>
                <a:ext uri="{FF2B5EF4-FFF2-40B4-BE49-F238E27FC236}">
                  <a16:creationId xmlns:a16="http://schemas.microsoft.com/office/drawing/2014/main" id="{7717E4D1-4373-EA4A-B008-36596C5864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78229" name="TextBox 128">
              <a:extLst>
                <a:ext uri="{FF2B5EF4-FFF2-40B4-BE49-F238E27FC236}">
                  <a16:creationId xmlns:a16="http://schemas.microsoft.com/office/drawing/2014/main" id="{E6779FB9-8D66-D046-B382-A2578B3FC2B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178182" name="Group 129">
            <a:extLst>
              <a:ext uri="{FF2B5EF4-FFF2-40B4-BE49-F238E27FC236}">
                <a16:creationId xmlns:a16="http://schemas.microsoft.com/office/drawing/2014/main" id="{7C113850-C5D0-4E49-99DF-2106B7B89275}"/>
              </a:ext>
            </a:extLst>
          </p:cNvPr>
          <p:cNvGrpSpPr>
            <a:grpSpLocks/>
          </p:cNvGrpSpPr>
          <p:nvPr/>
        </p:nvGrpSpPr>
        <p:grpSpPr bwMode="auto">
          <a:xfrm>
            <a:off x="8402639" y="1390651"/>
            <a:ext cx="441325" cy="3171825"/>
            <a:chOff x="1615941" y="2115532"/>
            <a:chExt cx="441325" cy="3171776"/>
          </a:xfrm>
        </p:grpSpPr>
        <p:cxnSp>
          <p:nvCxnSpPr>
            <p:cNvPr id="178220" name="Straight Connector 130">
              <a:extLst>
                <a:ext uri="{FF2B5EF4-FFF2-40B4-BE49-F238E27FC236}">
                  <a16:creationId xmlns:a16="http://schemas.microsoft.com/office/drawing/2014/main" id="{A10F670B-9819-DC48-B935-B971A44ADE5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78221" name="Freeform 18">
              <a:extLst>
                <a:ext uri="{FF2B5EF4-FFF2-40B4-BE49-F238E27FC236}">
                  <a16:creationId xmlns:a16="http://schemas.microsoft.com/office/drawing/2014/main" id="{F8295330-8590-6C4D-A7BD-346CD0074194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8222" name="Freeform 19">
              <a:extLst>
                <a:ext uri="{FF2B5EF4-FFF2-40B4-BE49-F238E27FC236}">
                  <a16:creationId xmlns:a16="http://schemas.microsoft.com/office/drawing/2014/main" id="{3180245B-7AF3-A14C-B1CE-359F20B610E8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8223" name="TextBox 133">
              <a:extLst>
                <a:ext uri="{FF2B5EF4-FFF2-40B4-BE49-F238E27FC236}">
                  <a16:creationId xmlns:a16="http://schemas.microsoft.com/office/drawing/2014/main" id="{BA15921B-8788-454C-8B38-41E104A1D7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</a:p>
          </p:txBody>
        </p:sp>
        <p:sp>
          <p:nvSpPr>
            <p:cNvPr id="178224" name="TextBox 134">
              <a:extLst>
                <a:ext uri="{FF2B5EF4-FFF2-40B4-BE49-F238E27FC236}">
                  <a16:creationId xmlns:a16="http://schemas.microsoft.com/office/drawing/2014/main" id="{4F34A0D1-09E5-9648-AE97-9FDF1B3DCDA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5"/>
              <a:ext cx="364202" cy="523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178183" name="Group 146">
            <a:extLst>
              <a:ext uri="{FF2B5EF4-FFF2-40B4-BE49-F238E27FC236}">
                <a16:creationId xmlns:a16="http://schemas.microsoft.com/office/drawing/2014/main" id="{D8D9BA93-FADB-8E47-9753-BB4546C27651}"/>
              </a:ext>
            </a:extLst>
          </p:cNvPr>
          <p:cNvGrpSpPr>
            <a:grpSpLocks/>
          </p:cNvGrpSpPr>
          <p:nvPr/>
        </p:nvGrpSpPr>
        <p:grpSpPr bwMode="auto">
          <a:xfrm>
            <a:off x="2374901" y="1379538"/>
            <a:ext cx="385763" cy="3179762"/>
            <a:chOff x="1663075" y="2115532"/>
            <a:chExt cx="384627" cy="3179033"/>
          </a:xfrm>
        </p:grpSpPr>
        <p:cxnSp>
          <p:nvCxnSpPr>
            <p:cNvPr id="178217" name="Straight Connector 147">
              <a:extLst>
                <a:ext uri="{FF2B5EF4-FFF2-40B4-BE49-F238E27FC236}">
                  <a16:creationId xmlns:a16="http://schemas.microsoft.com/office/drawing/2014/main" id="{B3A2F786-4789-A44F-B89E-D98C2A4E143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597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78218" name="TextBox 150">
              <a:extLst>
                <a:ext uri="{FF2B5EF4-FFF2-40B4-BE49-F238E27FC236}">
                  <a16:creationId xmlns:a16="http://schemas.microsoft.com/office/drawing/2014/main" id="{6F385C87-E7E8-B54C-98CF-2D98A92C012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78219" name="TextBox 151">
              <a:extLst>
                <a:ext uri="{FF2B5EF4-FFF2-40B4-BE49-F238E27FC236}">
                  <a16:creationId xmlns:a16="http://schemas.microsoft.com/office/drawing/2014/main" id="{D5014DAE-CEE4-094E-810A-329D8FE9539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7134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178184" name="Group 152">
            <a:extLst>
              <a:ext uri="{FF2B5EF4-FFF2-40B4-BE49-F238E27FC236}">
                <a16:creationId xmlns:a16="http://schemas.microsoft.com/office/drawing/2014/main" id="{C0770CDA-EA21-BC43-A029-54268EE7D50F}"/>
              </a:ext>
            </a:extLst>
          </p:cNvPr>
          <p:cNvGrpSpPr>
            <a:grpSpLocks/>
          </p:cNvGrpSpPr>
          <p:nvPr/>
        </p:nvGrpSpPr>
        <p:grpSpPr bwMode="auto">
          <a:xfrm>
            <a:off x="3192464" y="1379539"/>
            <a:ext cx="384175" cy="3170237"/>
            <a:chOff x="1663075" y="2115532"/>
            <a:chExt cx="384627" cy="3168853"/>
          </a:xfrm>
        </p:grpSpPr>
        <p:cxnSp>
          <p:nvCxnSpPr>
            <p:cNvPr id="178214" name="Straight Connector 153">
              <a:extLst>
                <a:ext uri="{FF2B5EF4-FFF2-40B4-BE49-F238E27FC236}">
                  <a16:creationId xmlns:a16="http://schemas.microsoft.com/office/drawing/2014/main" id="{35362204-30EA-364D-8CFB-C2860CA0CD5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597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78215" name="TextBox 156">
              <a:extLst>
                <a:ext uri="{FF2B5EF4-FFF2-40B4-BE49-F238E27FC236}">
                  <a16:creationId xmlns:a16="http://schemas.microsoft.com/office/drawing/2014/main" id="{2EFC7503-2206-C947-971C-754D3D0FC65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78216" name="TextBox 157">
              <a:extLst>
                <a:ext uri="{FF2B5EF4-FFF2-40B4-BE49-F238E27FC236}">
                  <a16:creationId xmlns:a16="http://schemas.microsoft.com/office/drawing/2014/main" id="{1CBB911A-C628-F147-995C-3E3B1C44E2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116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178185" name="Group 158">
            <a:extLst>
              <a:ext uri="{FF2B5EF4-FFF2-40B4-BE49-F238E27FC236}">
                <a16:creationId xmlns:a16="http://schemas.microsoft.com/office/drawing/2014/main" id="{08DCD1DE-A06A-B848-98C7-69C3EFC6D60B}"/>
              </a:ext>
            </a:extLst>
          </p:cNvPr>
          <p:cNvGrpSpPr>
            <a:grpSpLocks/>
          </p:cNvGrpSpPr>
          <p:nvPr/>
        </p:nvGrpSpPr>
        <p:grpSpPr bwMode="auto">
          <a:xfrm>
            <a:off x="4002089" y="1377951"/>
            <a:ext cx="384175" cy="3171825"/>
            <a:chOff x="1663075" y="2115532"/>
            <a:chExt cx="384627" cy="3171783"/>
          </a:xfrm>
        </p:grpSpPr>
        <p:cxnSp>
          <p:nvCxnSpPr>
            <p:cNvPr id="178211" name="Straight Connector 159">
              <a:extLst>
                <a:ext uri="{FF2B5EF4-FFF2-40B4-BE49-F238E27FC236}">
                  <a16:creationId xmlns:a16="http://schemas.microsoft.com/office/drawing/2014/main" id="{A719A5D8-2828-C140-B9B9-23F0B1621D6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78212" name="TextBox 162">
              <a:extLst>
                <a:ext uri="{FF2B5EF4-FFF2-40B4-BE49-F238E27FC236}">
                  <a16:creationId xmlns:a16="http://schemas.microsoft.com/office/drawing/2014/main" id="{5B86330B-05FD-CD4A-B05D-A60E79BBD0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78213" name="TextBox 163">
              <a:extLst>
                <a:ext uri="{FF2B5EF4-FFF2-40B4-BE49-F238E27FC236}">
                  <a16:creationId xmlns:a16="http://schemas.microsoft.com/office/drawing/2014/main" id="{4C0FCF02-CC62-BA4C-91B0-2E24FAFC37C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178186" name="Group 164">
            <a:extLst>
              <a:ext uri="{FF2B5EF4-FFF2-40B4-BE49-F238E27FC236}">
                <a16:creationId xmlns:a16="http://schemas.microsoft.com/office/drawing/2014/main" id="{16C0E88D-12EB-8943-8FC2-E9973C83CA50}"/>
              </a:ext>
            </a:extLst>
          </p:cNvPr>
          <p:cNvGrpSpPr>
            <a:grpSpLocks/>
          </p:cNvGrpSpPr>
          <p:nvPr/>
        </p:nvGrpSpPr>
        <p:grpSpPr bwMode="auto">
          <a:xfrm>
            <a:off x="4765676" y="1377951"/>
            <a:ext cx="385763" cy="3171825"/>
            <a:chOff x="1663075" y="2115532"/>
            <a:chExt cx="384627" cy="3171783"/>
          </a:xfrm>
        </p:grpSpPr>
        <p:cxnSp>
          <p:nvCxnSpPr>
            <p:cNvPr id="178208" name="Straight Connector 165">
              <a:extLst>
                <a:ext uri="{FF2B5EF4-FFF2-40B4-BE49-F238E27FC236}">
                  <a16:creationId xmlns:a16="http://schemas.microsoft.com/office/drawing/2014/main" id="{25410165-BBB2-4841-9D0C-ACC853C9B36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78209" name="TextBox 168">
              <a:extLst>
                <a:ext uri="{FF2B5EF4-FFF2-40B4-BE49-F238E27FC236}">
                  <a16:creationId xmlns:a16="http://schemas.microsoft.com/office/drawing/2014/main" id="{86FEE259-E6FA-0D47-89FD-7DFB2CB3CB2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78210" name="TextBox 169">
              <a:extLst>
                <a:ext uri="{FF2B5EF4-FFF2-40B4-BE49-F238E27FC236}">
                  <a16:creationId xmlns:a16="http://schemas.microsoft.com/office/drawing/2014/main" id="{CB7AAC99-E59D-1747-8C56-1D455FA958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178187" name="Group 170">
            <a:extLst>
              <a:ext uri="{FF2B5EF4-FFF2-40B4-BE49-F238E27FC236}">
                <a16:creationId xmlns:a16="http://schemas.microsoft.com/office/drawing/2014/main" id="{187623C7-B76F-D945-A7A2-F25D0D2C1206}"/>
              </a:ext>
            </a:extLst>
          </p:cNvPr>
          <p:cNvGrpSpPr>
            <a:grpSpLocks/>
          </p:cNvGrpSpPr>
          <p:nvPr/>
        </p:nvGrpSpPr>
        <p:grpSpPr bwMode="auto">
          <a:xfrm rot="16200000">
            <a:off x="8984457" y="4199732"/>
            <a:ext cx="522287" cy="1168400"/>
            <a:chOff x="1603991" y="4036359"/>
            <a:chExt cx="523220" cy="1168517"/>
          </a:xfrm>
        </p:grpSpPr>
        <p:cxnSp>
          <p:nvCxnSpPr>
            <p:cNvPr id="178206" name="Straight Connector 171">
              <a:extLst>
                <a:ext uri="{FF2B5EF4-FFF2-40B4-BE49-F238E27FC236}">
                  <a16:creationId xmlns:a16="http://schemas.microsoft.com/office/drawing/2014/main" id="{B015DFC3-1F8F-5442-99D5-D1E7CE90E169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1539456" y="4346129"/>
              <a:ext cx="619540" cy="0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78207" name="TextBox 173">
              <a:extLst>
                <a:ext uri="{FF2B5EF4-FFF2-40B4-BE49-F238E27FC236}">
                  <a16:creationId xmlns:a16="http://schemas.microsoft.com/office/drawing/2014/main" id="{556677D2-524A-0F4E-A9C3-151D9896E25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5400000">
              <a:off x="1683500" y="476116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178188" name="Group 187">
            <a:extLst>
              <a:ext uri="{FF2B5EF4-FFF2-40B4-BE49-F238E27FC236}">
                <a16:creationId xmlns:a16="http://schemas.microsoft.com/office/drawing/2014/main" id="{DC48650B-2A67-2D4A-9EEA-86CEA52DF222}"/>
              </a:ext>
            </a:extLst>
          </p:cNvPr>
          <p:cNvGrpSpPr>
            <a:grpSpLocks/>
          </p:cNvGrpSpPr>
          <p:nvPr/>
        </p:nvGrpSpPr>
        <p:grpSpPr bwMode="auto">
          <a:xfrm>
            <a:off x="6072189" y="5437189"/>
            <a:ext cx="363537" cy="1196975"/>
            <a:chOff x="1683500" y="2699922"/>
            <a:chExt cx="363281" cy="3667143"/>
          </a:xfrm>
        </p:grpSpPr>
        <p:cxnSp>
          <p:nvCxnSpPr>
            <p:cNvPr id="178204" name="Straight Connector 188">
              <a:extLst>
                <a:ext uri="{FF2B5EF4-FFF2-40B4-BE49-F238E27FC236}">
                  <a16:creationId xmlns:a16="http://schemas.microsoft.com/office/drawing/2014/main" id="{567CDFFE-482B-C145-9E15-265B0DF59463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78205" name="TextBox 190">
              <a:extLst>
                <a:ext uri="{FF2B5EF4-FFF2-40B4-BE49-F238E27FC236}">
                  <a16:creationId xmlns:a16="http://schemas.microsoft.com/office/drawing/2014/main" id="{0DC25587-4D6F-AE4C-8D37-18EAA59810D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4"/>
              <a:ext cx="363281" cy="16029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178189" name="Group 191">
            <a:extLst>
              <a:ext uri="{FF2B5EF4-FFF2-40B4-BE49-F238E27FC236}">
                <a16:creationId xmlns:a16="http://schemas.microsoft.com/office/drawing/2014/main" id="{EFCF2BC6-2E20-DB49-BDDB-33BCC6B3F0A7}"/>
              </a:ext>
            </a:extLst>
          </p:cNvPr>
          <p:cNvGrpSpPr>
            <a:grpSpLocks/>
          </p:cNvGrpSpPr>
          <p:nvPr/>
        </p:nvGrpSpPr>
        <p:grpSpPr bwMode="auto">
          <a:xfrm>
            <a:off x="4900614" y="5437189"/>
            <a:ext cx="363537" cy="1196975"/>
            <a:chOff x="1683500" y="2699922"/>
            <a:chExt cx="364868" cy="3667128"/>
          </a:xfrm>
        </p:grpSpPr>
        <p:cxnSp>
          <p:nvCxnSpPr>
            <p:cNvPr id="178202" name="Straight Connector 192">
              <a:extLst>
                <a:ext uri="{FF2B5EF4-FFF2-40B4-BE49-F238E27FC236}">
                  <a16:creationId xmlns:a16="http://schemas.microsoft.com/office/drawing/2014/main" id="{E2154BBE-978F-8E46-988C-323DF5201CD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78203" name="TextBox 193">
              <a:extLst>
                <a:ext uri="{FF2B5EF4-FFF2-40B4-BE49-F238E27FC236}">
                  <a16:creationId xmlns:a16="http://schemas.microsoft.com/office/drawing/2014/main" id="{65E271EE-8ED5-574B-BE8B-F4C2D36E371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5"/>
              <a:ext cx="364868" cy="16029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178190" name="Group 194">
            <a:extLst>
              <a:ext uri="{FF2B5EF4-FFF2-40B4-BE49-F238E27FC236}">
                <a16:creationId xmlns:a16="http://schemas.microsoft.com/office/drawing/2014/main" id="{4F2F7919-EBFF-8E45-A6E8-1A0BEC4BC4E2}"/>
              </a:ext>
            </a:extLst>
          </p:cNvPr>
          <p:cNvGrpSpPr>
            <a:grpSpLocks/>
          </p:cNvGrpSpPr>
          <p:nvPr/>
        </p:nvGrpSpPr>
        <p:grpSpPr bwMode="auto">
          <a:xfrm>
            <a:off x="7045325" y="5437189"/>
            <a:ext cx="363538" cy="1196975"/>
            <a:chOff x="1683500" y="2699922"/>
            <a:chExt cx="363281" cy="3667143"/>
          </a:xfrm>
        </p:grpSpPr>
        <p:cxnSp>
          <p:nvCxnSpPr>
            <p:cNvPr id="178200" name="Straight Connector 195">
              <a:extLst>
                <a:ext uri="{FF2B5EF4-FFF2-40B4-BE49-F238E27FC236}">
                  <a16:creationId xmlns:a16="http://schemas.microsoft.com/office/drawing/2014/main" id="{A047BDD8-A842-0646-8D12-AA03EF9F863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78201" name="TextBox 196">
              <a:extLst>
                <a:ext uri="{FF2B5EF4-FFF2-40B4-BE49-F238E27FC236}">
                  <a16:creationId xmlns:a16="http://schemas.microsoft.com/office/drawing/2014/main" id="{F3F6BC5A-F844-4643-A0BC-47103C7E2E7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4"/>
              <a:ext cx="363281" cy="16029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178191" name="Group 197">
            <a:extLst>
              <a:ext uri="{FF2B5EF4-FFF2-40B4-BE49-F238E27FC236}">
                <a16:creationId xmlns:a16="http://schemas.microsoft.com/office/drawing/2014/main" id="{5C13A635-D45E-2E41-A858-889308F06715}"/>
              </a:ext>
            </a:extLst>
          </p:cNvPr>
          <p:cNvGrpSpPr>
            <a:grpSpLocks/>
          </p:cNvGrpSpPr>
          <p:nvPr/>
        </p:nvGrpSpPr>
        <p:grpSpPr bwMode="auto">
          <a:xfrm>
            <a:off x="3760789" y="5448301"/>
            <a:ext cx="363537" cy="1196975"/>
            <a:chOff x="1683500" y="2699922"/>
            <a:chExt cx="363281" cy="3667143"/>
          </a:xfrm>
        </p:grpSpPr>
        <p:cxnSp>
          <p:nvCxnSpPr>
            <p:cNvPr id="178198" name="Straight Connector 198">
              <a:extLst>
                <a:ext uri="{FF2B5EF4-FFF2-40B4-BE49-F238E27FC236}">
                  <a16:creationId xmlns:a16="http://schemas.microsoft.com/office/drawing/2014/main" id="{5EF0B552-14D2-274F-A0A7-3FA02B69873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78199" name="TextBox 199">
              <a:extLst>
                <a:ext uri="{FF2B5EF4-FFF2-40B4-BE49-F238E27FC236}">
                  <a16:creationId xmlns:a16="http://schemas.microsoft.com/office/drawing/2014/main" id="{AD851C0F-F204-904F-95AE-678310F976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4"/>
              <a:ext cx="363281" cy="16029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178192" name="Group 200">
            <a:extLst>
              <a:ext uri="{FF2B5EF4-FFF2-40B4-BE49-F238E27FC236}">
                <a16:creationId xmlns:a16="http://schemas.microsoft.com/office/drawing/2014/main" id="{88368FDA-31AD-E24B-B166-8FFB8B63CE20}"/>
              </a:ext>
            </a:extLst>
          </p:cNvPr>
          <p:cNvGrpSpPr>
            <a:grpSpLocks/>
          </p:cNvGrpSpPr>
          <p:nvPr/>
        </p:nvGrpSpPr>
        <p:grpSpPr bwMode="auto">
          <a:xfrm rot="5400000">
            <a:off x="1680370" y="4210845"/>
            <a:ext cx="523875" cy="1169987"/>
            <a:chOff x="1603992" y="4036359"/>
            <a:chExt cx="523220" cy="1168516"/>
          </a:xfrm>
        </p:grpSpPr>
        <p:cxnSp>
          <p:nvCxnSpPr>
            <p:cNvPr id="178196" name="Straight Connector 201">
              <a:extLst>
                <a:ext uri="{FF2B5EF4-FFF2-40B4-BE49-F238E27FC236}">
                  <a16:creationId xmlns:a16="http://schemas.microsoft.com/office/drawing/2014/main" id="{948AF733-621E-DE4E-BB24-90A707F1C455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1539456" y="4346129"/>
              <a:ext cx="619540" cy="0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78197" name="TextBox 202">
              <a:extLst>
                <a:ext uri="{FF2B5EF4-FFF2-40B4-BE49-F238E27FC236}">
                  <a16:creationId xmlns:a16="http://schemas.microsoft.com/office/drawing/2014/main" id="{B0C0C1C0-902B-394A-A2F4-CAAE2B46DFC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5400000">
              <a:off x="1683501" y="4761164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sp>
        <p:nvSpPr>
          <p:cNvPr id="178193" name="Rectangle 61">
            <a:extLst>
              <a:ext uri="{FF2B5EF4-FFF2-40B4-BE49-F238E27FC236}">
                <a16:creationId xmlns:a16="http://schemas.microsoft.com/office/drawing/2014/main" id="{37C04D0C-94CD-C84D-90BD-A8C8A620E0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15013" y="1381126"/>
            <a:ext cx="3276600" cy="523875"/>
          </a:xfrm>
          <a:prstGeom prst="rect">
            <a:avLst/>
          </a:prstGeom>
          <a:solidFill>
            <a:srgbClr val="FF0000">
              <a:alpha val="20000"/>
            </a:srgbClr>
          </a:solidFill>
          <a:ln w="9525" algn="ctr">
            <a:solidFill>
              <a:srgbClr val="FF0000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solidFill>
                <a:srgbClr val="FF0000"/>
              </a:solidFill>
              <a:latin typeface="Times" pitchFamily="2" charset="0"/>
            </a:endParaRPr>
          </a:p>
        </p:txBody>
      </p:sp>
      <p:sp>
        <p:nvSpPr>
          <p:cNvPr id="178194" name="TextBox 62">
            <a:extLst>
              <a:ext uri="{FF2B5EF4-FFF2-40B4-BE49-F238E27FC236}">
                <a16:creationId xmlns:a16="http://schemas.microsoft.com/office/drawing/2014/main" id="{63357352-D6D2-BB41-9918-2887901ECA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72564" y="1338263"/>
            <a:ext cx="858837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200" b="0">
                <a:solidFill>
                  <a:srgbClr val="FF0000"/>
                </a:solidFill>
                <a:latin typeface="Times" pitchFamily="2" charset="0"/>
              </a:rPr>
              <a:t>= -4</a:t>
            </a:r>
            <a:endParaRPr lang="en-US" altLang="en-US" b="0">
              <a:solidFill>
                <a:srgbClr val="FF0000"/>
              </a:solidFill>
              <a:latin typeface="Times" pitchFamily="2" charset="0"/>
            </a:endParaRPr>
          </a:p>
        </p:txBody>
      </p:sp>
      <p:sp>
        <p:nvSpPr>
          <p:cNvPr id="178195" name="TextBox 63">
            <a:extLst>
              <a:ext uri="{FF2B5EF4-FFF2-40B4-BE49-F238E27FC236}">
                <a16:creationId xmlns:a16="http://schemas.microsoft.com/office/drawing/2014/main" id="{25E3DD92-BFE3-B54F-8E8B-F7E3252DE60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02626" y="1100139"/>
            <a:ext cx="1844675" cy="338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FF0000"/>
                </a:solidFill>
                <a:latin typeface="Times" pitchFamily="2" charset="0"/>
              </a:rPr>
              <a:t>(in 2’s complement)</a:t>
            </a:r>
            <a:endParaRPr lang="en-US" altLang="en-US" b="0">
              <a:solidFill>
                <a:srgbClr val="FF0000"/>
              </a:solidFill>
              <a:latin typeface="Times" pitchFamily="2" charset="0"/>
            </a:endParaRPr>
          </a:p>
        </p:txBody>
      </p:sp>
    </p:spTree>
  </p:cSld>
  <p:clrMapOvr>
    <a:masterClrMapping/>
  </p:clrMapOvr>
  <p:transition/>
</p:sld>
</file>

<file path=ppt/slides/slide1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9201" name="Freeform 15">
            <a:extLst>
              <a:ext uri="{FF2B5EF4-FFF2-40B4-BE49-F238E27FC236}">
                <a16:creationId xmlns:a16="http://schemas.microsoft.com/office/drawing/2014/main" id="{8AC03ADB-C73E-6747-BF95-549890F34B90}"/>
              </a:ext>
            </a:extLst>
          </p:cNvPr>
          <p:cNvSpPr>
            <a:spLocks/>
          </p:cNvSpPr>
          <p:nvPr/>
        </p:nvSpPr>
        <p:spPr bwMode="auto">
          <a:xfrm>
            <a:off x="2138364" y="3933826"/>
            <a:ext cx="6929437" cy="1514475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9202" name="Title 1">
            <a:extLst>
              <a:ext uri="{FF2B5EF4-FFF2-40B4-BE49-F238E27FC236}">
                <a16:creationId xmlns:a16="http://schemas.microsoft.com/office/drawing/2014/main" id="{5BC93DB9-4FD9-BA49-8B78-302C34A7ABA8}"/>
              </a:ext>
            </a:extLst>
          </p:cNvPr>
          <p:cNvSpPr txBox="1">
            <a:spLocks/>
          </p:cNvSpPr>
          <p:nvPr/>
        </p:nvSpPr>
        <p:spPr bwMode="auto">
          <a:xfrm>
            <a:off x="850900" y="88900"/>
            <a:ext cx="9144000" cy="1231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Circuit #2 for negating a number stored in 2’s complement representation</a:t>
            </a:r>
            <a:endParaRPr lang="en-US" altLang="en-US" sz="3600"/>
          </a:p>
        </p:txBody>
      </p:sp>
      <p:grpSp>
        <p:nvGrpSpPr>
          <p:cNvPr id="179203" name="Group 111">
            <a:extLst>
              <a:ext uri="{FF2B5EF4-FFF2-40B4-BE49-F238E27FC236}">
                <a16:creationId xmlns:a16="http://schemas.microsoft.com/office/drawing/2014/main" id="{5AC74A25-75CF-D449-BCA0-063BBB77676C}"/>
              </a:ext>
            </a:extLst>
          </p:cNvPr>
          <p:cNvGrpSpPr>
            <a:grpSpLocks/>
          </p:cNvGrpSpPr>
          <p:nvPr/>
        </p:nvGrpSpPr>
        <p:grpSpPr bwMode="auto">
          <a:xfrm>
            <a:off x="6011864" y="1392238"/>
            <a:ext cx="441325" cy="3179762"/>
            <a:chOff x="1615941" y="2115532"/>
            <a:chExt cx="441325" cy="3178913"/>
          </a:xfrm>
        </p:grpSpPr>
        <p:cxnSp>
          <p:nvCxnSpPr>
            <p:cNvPr id="179258" name="Straight Connector 112">
              <a:extLst>
                <a:ext uri="{FF2B5EF4-FFF2-40B4-BE49-F238E27FC236}">
                  <a16:creationId xmlns:a16="http://schemas.microsoft.com/office/drawing/2014/main" id="{AAF10B39-7AC3-5A49-90F1-9DD015AE1B35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597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79259" name="Freeform 18">
              <a:extLst>
                <a:ext uri="{FF2B5EF4-FFF2-40B4-BE49-F238E27FC236}">
                  <a16:creationId xmlns:a16="http://schemas.microsoft.com/office/drawing/2014/main" id="{43F4E81B-756E-5E48-AB32-80010C510764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9260" name="Freeform 19">
              <a:extLst>
                <a:ext uri="{FF2B5EF4-FFF2-40B4-BE49-F238E27FC236}">
                  <a16:creationId xmlns:a16="http://schemas.microsoft.com/office/drawing/2014/main" id="{7624976A-744F-FC4B-9635-E109B3F5A101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9261" name="TextBox 115">
              <a:extLst>
                <a:ext uri="{FF2B5EF4-FFF2-40B4-BE49-F238E27FC236}">
                  <a16:creationId xmlns:a16="http://schemas.microsoft.com/office/drawing/2014/main" id="{307299E2-2E5A-2B43-9D24-4BB5E503F9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1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</a:p>
          </p:txBody>
        </p:sp>
        <p:sp>
          <p:nvSpPr>
            <p:cNvPr id="179262" name="TextBox 116">
              <a:extLst>
                <a:ext uri="{FF2B5EF4-FFF2-40B4-BE49-F238E27FC236}">
                  <a16:creationId xmlns:a16="http://schemas.microsoft.com/office/drawing/2014/main" id="{C0AB3F6A-198D-5E4B-BF5D-2F11495FC29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71345"/>
              <a:ext cx="364202" cy="5231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179204" name="Group 117">
            <a:extLst>
              <a:ext uri="{FF2B5EF4-FFF2-40B4-BE49-F238E27FC236}">
                <a16:creationId xmlns:a16="http://schemas.microsoft.com/office/drawing/2014/main" id="{149518DE-DD16-4E43-918B-5CBF83206A0A}"/>
              </a:ext>
            </a:extLst>
          </p:cNvPr>
          <p:cNvGrpSpPr>
            <a:grpSpLocks/>
          </p:cNvGrpSpPr>
          <p:nvPr/>
        </p:nvGrpSpPr>
        <p:grpSpPr bwMode="auto">
          <a:xfrm>
            <a:off x="6827839" y="1392239"/>
            <a:ext cx="441325" cy="3170237"/>
            <a:chOff x="1615941" y="2115532"/>
            <a:chExt cx="441325" cy="3168853"/>
          </a:xfrm>
        </p:grpSpPr>
        <p:cxnSp>
          <p:nvCxnSpPr>
            <p:cNvPr id="179253" name="Straight Connector 118">
              <a:extLst>
                <a:ext uri="{FF2B5EF4-FFF2-40B4-BE49-F238E27FC236}">
                  <a16:creationId xmlns:a16="http://schemas.microsoft.com/office/drawing/2014/main" id="{CCE8071F-304E-C744-A777-05D21BAE790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597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79254" name="Freeform 18">
              <a:extLst>
                <a:ext uri="{FF2B5EF4-FFF2-40B4-BE49-F238E27FC236}">
                  <a16:creationId xmlns:a16="http://schemas.microsoft.com/office/drawing/2014/main" id="{26149170-519B-484A-90BE-1247E2498A2A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9255" name="Freeform 19">
              <a:extLst>
                <a:ext uri="{FF2B5EF4-FFF2-40B4-BE49-F238E27FC236}">
                  <a16:creationId xmlns:a16="http://schemas.microsoft.com/office/drawing/2014/main" id="{4AC4A5BE-66FC-5D4A-AB3A-15630C691CA1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9256" name="TextBox 121">
              <a:extLst>
                <a:ext uri="{FF2B5EF4-FFF2-40B4-BE49-F238E27FC236}">
                  <a16:creationId xmlns:a16="http://schemas.microsoft.com/office/drawing/2014/main" id="{DE9BAA09-A42C-3047-8FEF-9C13B6C5854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79257" name="TextBox 122">
              <a:extLst>
                <a:ext uri="{FF2B5EF4-FFF2-40B4-BE49-F238E27FC236}">
                  <a16:creationId xmlns:a16="http://schemas.microsoft.com/office/drawing/2014/main" id="{87F460F8-0731-6F4F-9331-FFB176FA401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116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179205" name="Group 123">
            <a:extLst>
              <a:ext uri="{FF2B5EF4-FFF2-40B4-BE49-F238E27FC236}">
                <a16:creationId xmlns:a16="http://schemas.microsoft.com/office/drawing/2014/main" id="{7BB5F244-60ED-4A4D-B3E4-9E179ACAAC10}"/>
              </a:ext>
            </a:extLst>
          </p:cNvPr>
          <p:cNvGrpSpPr>
            <a:grpSpLocks/>
          </p:cNvGrpSpPr>
          <p:nvPr/>
        </p:nvGrpSpPr>
        <p:grpSpPr bwMode="auto">
          <a:xfrm>
            <a:off x="7637464" y="1390651"/>
            <a:ext cx="441325" cy="3171825"/>
            <a:chOff x="1615941" y="2115532"/>
            <a:chExt cx="441325" cy="3171783"/>
          </a:xfrm>
        </p:grpSpPr>
        <p:cxnSp>
          <p:nvCxnSpPr>
            <p:cNvPr id="179248" name="Straight Connector 124">
              <a:extLst>
                <a:ext uri="{FF2B5EF4-FFF2-40B4-BE49-F238E27FC236}">
                  <a16:creationId xmlns:a16="http://schemas.microsoft.com/office/drawing/2014/main" id="{B3FFD16C-88D4-4C42-B859-2443C01375A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79249" name="Freeform 18">
              <a:extLst>
                <a:ext uri="{FF2B5EF4-FFF2-40B4-BE49-F238E27FC236}">
                  <a16:creationId xmlns:a16="http://schemas.microsoft.com/office/drawing/2014/main" id="{0B34408C-F799-EB4A-AA57-99FC5BEC43BB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9250" name="Freeform 19">
              <a:extLst>
                <a:ext uri="{FF2B5EF4-FFF2-40B4-BE49-F238E27FC236}">
                  <a16:creationId xmlns:a16="http://schemas.microsoft.com/office/drawing/2014/main" id="{0BC9A8D6-751E-CB40-AC52-72D15B668B9B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9251" name="TextBox 127">
              <a:extLst>
                <a:ext uri="{FF2B5EF4-FFF2-40B4-BE49-F238E27FC236}">
                  <a16:creationId xmlns:a16="http://schemas.microsoft.com/office/drawing/2014/main" id="{338ABC03-E1A3-CA4F-9780-4BB9503F48F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79252" name="TextBox 128">
              <a:extLst>
                <a:ext uri="{FF2B5EF4-FFF2-40B4-BE49-F238E27FC236}">
                  <a16:creationId xmlns:a16="http://schemas.microsoft.com/office/drawing/2014/main" id="{7DF1FD5D-7B8C-A545-9B2B-91EE798D5AE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179206" name="Group 129">
            <a:extLst>
              <a:ext uri="{FF2B5EF4-FFF2-40B4-BE49-F238E27FC236}">
                <a16:creationId xmlns:a16="http://schemas.microsoft.com/office/drawing/2014/main" id="{4FCB714E-C813-A04B-86D4-0C85B6B2FF5C}"/>
              </a:ext>
            </a:extLst>
          </p:cNvPr>
          <p:cNvGrpSpPr>
            <a:grpSpLocks/>
          </p:cNvGrpSpPr>
          <p:nvPr/>
        </p:nvGrpSpPr>
        <p:grpSpPr bwMode="auto">
          <a:xfrm>
            <a:off x="8402639" y="1390651"/>
            <a:ext cx="441325" cy="3171825"/>
            <a:chOff x="1615941" y="2115532"/>
            <a:chExt cx="441325" cy="3171776"/>
          </a:xfrm>
        </p:grpSpPr>
        <p:cxnSp>
          <p:nvCxnSpPr>
            <p:cNvPr id="179243" name="Straight Connector 130">
              <a:extLst>
                <a:ext uri="{FF2B5EF4-FFF2-40B4-BE49-F238E27FC236}">
                  <a16:creationId xmlns:a16="http://schemas.microsoft.com/office/drawing/2014/main" id="{EDF05BE6-B5F3-C244-8F10-15E51C5B5B7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79244" name="Freeform 18">
              <a:extLst>
                <a:ext uri="{FF2B5EF4-FFF2-40B4-BE49-F238E27FC236}">
                  <a16:creationId xmlns:a16="http://schemas.microsoft.com/office/drawing/2014/main" id="{F6F50DBF-DC78-DF4C-84BE-C2BD422744F9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9245" name="Freeform 19">
              <a:extLst>
                <a:ext uri="{FF2B5EF4-FFF2-40B4-BE49-F238E27FC236}">
                  <a16:creationId xmlns:a16="http://schemas.microsoft.com/office/drawing/2014/main" id="{779CD6C5-932B-E944-AEE0-6EDB4309527E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9246" name="TextBox 133">
              <a:extLst>
                <a:ext uri="{FF2B5EF4-FFF2-40B4-BE49-F238E27FC236}">
                  <a16:creationId xmlns:a16="http://schemas.microsoft.com/office/drawing/2014/main" id="{516DF03E-1245-BD4B-A525-DD1A05B2EF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</a:p>
          </p:txBody>
        </p:sp>
        <p:sp>
          <p:nvSpPr>
            <p:cNvPr id="179247" name="TextBox 134">
              <a:extLst>
                <a:ext uri="{FF2B5EF4-FFF2-40B4-BE49-F238E27FC236}">
                  <a16:creationId xmlns:a16="http://schemas.microsoft.com/office/drawing/2014/main" id="{649D0E6D-5512-BA4B-9969-EDD750C25D0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5"/>
              <a:ext cx="364202" cy="523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179207" name="Group 146">
            <a:extLst>
              <a:ext uri="{FF2B5EF4-FFF2-40B4-BE49-F238E27FC236}">
                <a16:creationId xmlns:a16="http://schemas.microsoft.com/office/drawing/2014/main" id="{7377610B-46A4-C741-B6F1-95D10FE00794}"/>
              </a:ext>
            </a:extLst>
          </p:cNvPr>
          <p:cNvGrpSpPr>
            <a:grpSpLocks/>
          </p:cNvGrpSpPr>
          <p:nvPr/>
        </p:nvGrpSpPr>
        <p:grpSpPr bwMode="auto">
          <a:xfrm>
            <a:off x="2374901" y="1379538"/>
            <a:ext cx="385763" cy="3179762"/>
            <a:chOff x="1663075" y="2115532"/>
            <a:chExt cx="384627" cy="3179033"/>
          </a:xfrm>
        </p:grpSpPr>
        <p:cxnSp>
          <p:nvCxnSpPr>
            <p:cNvPr id="179240" name="Straight Connector 147">
              <a:extLst>
                <a:ext uri="{FF2B5EF4-FFF2-40B4-BE49-F238E27FC236}">
                  <a16:creationId xmlns:a16="http://schemas.microsoft.com/office/drawing/2014/main" id="{7A2A0B04-6C37-7441-8DE5-DF5EF8B4B37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597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79241" name="TextBox 150">
              <a:extLst>
                <a:ext uri="{FF2B5EF4-FFF2-40B4-BE49-F238E27FC236}">
                  <a16:creationId xmlns:a16="http://schemas.microsoft.com/office/drawing/2014/main" id="{E48DF7A0-CDF0-A04D-B024-7533C4A18E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79242" name="TextBox 151">
              <a:extLst>
                <a:ext uri="{FF2B5EF4-FFF2-40B4-BE49-F238E27FC236}">
                  <a16:creationId xmlns:a16="http://schemas.microsoft.com/office/drawing/2014/main" id="{96D49B72-119F-AA4B-9952-E58828BF40F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7134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179208" name="Group 152">
            <a:extLst>
              <a:ext uri="{FF2B5EF4-FFF2-40B4-BE49-F238E27FC236}">
                <a16:creationId xmlns:a16="http://schemas.microsoft.com/office/drawing/2014/main" id="{D00C4DE0-73C0-3849-B275-4DB73C107277}"/>
              </a:ext>
            </a:extLst>
          </p:cNvPr>
          <p:cNvGrpSpPr>
            <a:grpSpLocks/>
          </p:cNvGrpSpPr>
          <p:nvPr/>
        </p:nvGrpSpPr>
        <p:grpSpPr bwMode="auto">
          <a:xfrm>
            <a:off x="3192464" y="1379539"/>
            <a:ext cx="384175" cy="3170237"/>
            <a:chOff x="1663075" y="2115532"/>
            <a:chExt cx="384627" cy="3168853"/>
          </a:xfrm>
        </p:grpSpPr>
        <p:cxnSp>
          <p:nvCxnSpPr>
            <p:cNvPr id="179237" name="Straight Connector 153">
              <a:extLst>
                <a:ext uri="{FF2B5EF4-FFF2-40B4-BE49-F238E27FC236}">
                  <a16:creationId xmlns:a16="http://schemas.microsoft.com/office/drawing/2014/main" id="{91629B89-8214-EC42-B8F8-32E39963BCA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597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79238" name="TextBox 156">
              <a:extLst>
                <a:ext uri="{FF2B5EF4-FFF2-40B4-BE49-F238E27FC236}">
                  <a16:creationId xmlns:a16="http://schemas.microsoft.com/office/drawing/2014/main" id="{DC27EA7D-124C-594A-BFC9-D4312DAF2C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79239" name="TextBox 157">
              <a:extLst>
                <a:ext uri="{FF2B5EF4-FFF2-40B4-BE49-F238E27FC236}">
                  <a16:creationId xmlns:a16="http://schemas.microsoft.com/office/drawing/2014/main" id="{C0DDC0AD-BAAA-B54B-9E4D-2B0311EE87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116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179209" name="Group 158">
            <a:extLst>
              <a:ext uri="{FF2B5EF4-FFF2-40B4-BE49-F238E27FC236}">
                <a16:creationId xmlns:a16="http://schemas.microsoft.com/office/drawing/2014/main" id="{565617BF-6C60-7D46-9107-652D4F0F7726}"/>
              </a:ext>
            </a:extLst>
          </p:cNvPr>
          <p:cNvGrpSpPr>
            <a:grpSpLocks/>
          </p:cNvGrpSpPr>
          <p:nvPr/>
        </p:nvGrpSpPr>
        <p:grpSpPr bwMode="auto">
          <a:xfrm>
            <a:off x="4002089" y="1377951"/>
            <a:ext cx="384175" cy="3171825"/>
            <a:chOff x="1663075" y="2115532"/>
            <a:chExt cx="384627" cy="3171783"/>
          </a:xfrm>
        </p:grpSpPr>
        <p:cxnSp>
          <p:nvCxnSpPr>
            <p:cNvPr id="179234" name="Straight Connector 159">
              <a:extLst>
                <a:ext uri="{FF2B5EF4-FFF2-40B4-BE49-F238E27FC236}">
                  <a16:creationId xmlns:a16="http://schemas.microsoft.com/office/drawing/2014/main" id="{F96F1BA2-EE6F-C047-900C-6E0270B96943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79235" name="TextBox 162">
              <a:extLst>
                <a:ext uri="{FF2B5EF4-FFF2-40B4-BE49-F238E27FC236}">
                  <a16:creationId xmlns:a16="http://schemas.microsoft.com/office/drawing/2014/main" id="{DEC9EA94-7606-4042-9A7C-1C1C473FB60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79236" name="TextBox 163">
              <a:extLst>
                <a:ext uri="{FF2B5EF4-FFF2-40B4-BE49-F238E27FC236}">
                  <a16:creationId xmlns:a16="http://schemas.microsoft.com/office/drawing/2014/main" id="{2BF2BF86-F6EB-694D-BDED-9BAD2686B9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179210" name="Group 164">
            <a:extLst>
              <a:ext uri="{FF2B5EF4-FFF2-40B4-BE49-F238E27FC236}">
                <a16:creationId xmlns:a16="http://schemas.microsoft.com/office/drawing/2014/main" id="{EC59C5F3-5FB8-E644-963C-AC3FF794B356}"/>
              </a:ext>
            </a:extLst>
          </p:cNvPr>
          <p:cNvGrpSpPr>
            <a:grpSpLocks/>
          </p:cNvGrpSpPr>
          <p:nvPr/>
        </p:nvGrpSpPr>
        <p:grpSpPr bwMode="auto">
          <a:xfrm>
            <a:off x="4765676" y="1377951"/>
            <a:ext cx="385763" cy="3171825"/>
            <a:chOff x="1663075" y="2115532"/>
            <a:chExt cx="384627" cy="3171783"/>
          </a:xfrm>
        </p:grpSpPr>
        <p:cxnSp>
          <p:nvCxnSpPr>
            <p:cNvPr id="179231" name="Straight Connector 165">
              <a:extLst>
                <a:ext uri="{FF2B5EF4-FFF2-40B4-BE49-F238E27FC236}">
                  <a16:creationId xmlns:a16="http://schemas.microsoft.com/office/drawing/2014/main" id="{EC9AD171-F9B8-3845-8A6E-AABF10CE121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79232" name="TextBox 168">
              <a:extLst>
                <a:ext uri="{FF2B5EF4-FFF2-40B4-BE49-F238E27FC236}">
                  <a16:creationId xmlns:a16="http://schemas.microsoft.com/office/drawing/2014/main" id="{B128F4F3-76C4-E145-A269-6D4FDF4766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79233" name="TextBox 169">
              <a:extLst>
                <a:ext uri="{FF2B5EF4-FFF2-40B4-BE49-F238E27FC236}">
                  <a16:creationId xmlns:a16="http://schemas.microsoft.com/office/drawing/2014/main" id="{6A036BB4-5405-E545-8558-9DEED418E15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179211" name="Group 170">
            <a:extLst>
              <a:ext uri="{FF2B5EF4-FFF2-40B4-BE49-F238E27FC236}">
                <a16:creationId xmlns:a16="http://schemas.microsoft.com/office/drawing/2014/main" id="{36A1AB61-87E4-094A-BA28-1E221610921E}"/>
              </a:ext>
            </a:extLst>
          </p:cNvPr>
          <p:cNvGrpSpPr>
            <a:grpSpLocks/>
          </p:cNvGrpSpPr>
          <p:nvPr/>
        </p:nvGrpSpPr>
        <p:grpSpPr bwMode="auto">
          <a:xfrm rot="16200000">
            <a:off x="8984457" y="4199732"/>
            <a:ext cx="522287" cy="1168400"/>
            <a:chOff x="1603991" y="4036359"/>
            <a:chExt cx="523220" cy="1168517"/>
          </a:xfrm>
        </p:grpSpPr>
        <p:cxnSp>
          <p:nvCxnSpPr>
            <p:cNvPr id="179229" name="Straight Connector 171">
              <a:extLst>
                <a:ext uri="{FF2B5EF4-FFF2-40B4-BE49-F238E27FC236}">
                  <a16:creationId xmlns:a16="http://schemas.microsoft.com/office/drawing/2014/main" id="{DF35B3BA-BADE-F243-9B6A-51C66A031134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1539456" y="4346129"/>
              <a:ext cx="619540" cy="0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79230" name="TextBox 173">
              <a:extLst>
                <a:ext uri="{FF2B5EF4-FFF2-40B4-BE49-F238E27FC236}">
                  <a16:creationId xmlns:a16="http://schemas.microsoft.com/office/drawing/2014/main" id="{FF4E2450-695E-7742-80BE-448D668C108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5400000">
              <a:off x="1683500" y="476116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179212" name="Group 187">
            <a:extLst>
              <a:ext uri="{FF2B5EF4-FFF2-40B4-BE49-F238E27FC236}">
                <a16:creationId xmlns:a16="http://schemas.microsoft.com/office/drawing/2014/main" id="{5EE98FBF-B2F4-CD4B-95EF-6D3C8B2A85C5}"/>
              </a:ext>
            </a:extLst>
          </p:cNvPr>
          <p:cNvGrpSpPr>
            <a:grpSpLocks/>
          </p:cNvGrpSpPr>
          <p:nvPr/>
        </p:nvGrpSpPr>
        <p:grpSpPr bwMode="auto">
          <a:xfrm>
            <a:off x="6072189" y="5437189"/>
            <a:ext cx="363537" cy="1196975"/>
            <a:chOff x="1683500" y="2699922"/>
            <a:chExt cx="363281" cy="3667143"/>
          </a:xfrm>
        </p:grpSpPr>
        <p:cxnSp>
          <p:nvCxnSpPr>
            <p:cNvPr id="179227" name="Straight Connector 188">
              <a:extLst>
                <a:ext uri="{FF2B5EF4-FFF2-40B4-BE49-F238E27FC236}">
                  <a16:creationId xmlns:a16="http://schemas.microsoft.com/office/drawing/2014/main" id="{57C8E19D-5222-8D45-994A-E3B86331527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79228" name="TextBox 190">
              <a:extLst>
                <a:ext uri="{FF2B5EF4-FFF2-40B4-BE49-F238E27FC236}">
                  <a16:creationId xmlns:a16="http://schemas.microsoft.com/office/drawing/2014/main" id="{214E5D7C-2380-CE46-B6D2-FAC0754E94F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4"/>
              <a:ext cx="363281" cy="16029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179213" name="Group 191">
            <a:extLst>
              <a:ext uri="{FF2B5EF4-FFF2-40B4-BE49-F238E27FC236}">
                <a16:creationId xmlns:a16="http://schemas.microsoft.com/office/drawing/2014/main" id="{64DBF104-30DE-2F40-AC89-6BCDF8CC4113}"/>
              </a:ext>
            </a:extLst>
          </p:cNvPr>
          <p:cNvGrpSpPr>
            <a:grpSpLocks/>
          </p:cNvGrpSpPr>
          <p:nvPr/>
        </p:nvGrpSpPr>
        <p:grpSpPr bwMode="auto">
          <a:xfrm>
            <a:off x="4900614" y="5437189"/>
            <a:ext cx="363537" cy="1196975"/>
            <a:chOff x="1683500" y="2699922"/>
            <a:chExt cx="364868" cy="3667128"/>
          </a:xfrm>
        </p:grpSpPr>
        <p:cxnSp>
          <p:nvCxnSpPr>
            <p:cNvPr id="179225" name="Straight Connector 192">
              <a:extLst>
                <a:ext uri="{FF2B5EF4-FFF2-40B4-BE49-F238E27FC236}">
                  <a16:creationId xmlns:a16="http://schemas.microsoft.com/office/drawing/2014/main" id="{6A49A679-DCC6-BF4B-9CCD-E00913B8BD7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79226" name="TextBox 193">
              <a:extLst>
                <a:ext uri="{FF2B5EF4-FFF2-40B4-BE49-F238E27FC236}">
                  <a16:creationId xmlns:a16="http://schemas.microsoft.com/office/drawing/2014/main" id="{D0171B4C-E405-5A4E-9AC4-1FDE70857AA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5"/>
              <a:ext cx="364868" cy="16029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179214" name="Group 194">
            <a:extLst>
              <a:ext uri="{FF2B5EF4-FFF2-40B4-BE49-F238E27FC236}">
                <a16:creationId xmlns:a16="http://schemas.microsoft.com/office/drawing/2014/main" id="{00E89699-B30C-0641-A55F-2D3AFA90869C}"/>
              </a:ext>
            </a:extLst>
          </p:cNvPr>
          <p:cNvGrpSpPr>
            <a:grpSpLocks/>
          </p:cNvGrpSpPr>
          <p:nvPr/>
        </p:nvGrpSpPr>
        <p:grpSpPr bwMode="auto">
          <a:xfrm>
            <a:off x="7045325" y="5437189"/>
            <a:ext cx="363538" cy="1196975"/>
            <a:chOff x="1683500" y="2699922"/>
            <a:chExt cx="363281" cy="3667143"/>
          </a:xfrm>
        </p:grpSpPr>
        <p:cxnSp>
          <p:nvCxnSpPr>
            <p:cNvPr id="179223" name="Straight Connector 195">
              <a:extLst>
                <a:ext uri="{FF2B5EF4-FFF2-40B4-BE49-F238E27FC236}">
                  <a16:creationId xmlns:a16="http://schemas.microsoft.com/office/drawing/2014/main" id="{33B7FD7D-599F-8346-B95F-C9178E3C368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79224" name="TextBox 196">
              <a:extLst>
                <a:ext uri="{FF2B5EF4-FFF2-40B4-BE49-F238E27FC236}">
                  <a16:creationId xmlns:a16="http://schemas.microsoft.com/office/drawing/2014/main" id="{F2D1EF84-D9F0-944F-9EF3-EE823D06876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4"/>
              <a:ext cx="363281" cy="16029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179215" name="Group 197">
            <a:extLst>
              <a:ext uri="{FF2B5EF4-FFF2-40B4-BE49-F238E27FC236}">
                <a16:creationId xmlns:a16="http://schemas.microsoft.com/office/drawing/2014/main" id="{3CD1B8BF-EBD1-D64A-9E66-1EA5295AE240}"/>
              </a:ext>
            </a:extLst>
          </p:cNvPr>
          <p:cNvGrpSpPr>
            <a:grpSpLocks/>
          </p:cNvGrpSpPr>
          <p:nvPr/>
        </p:nvGrpSpPr>
        <p:grpSpPr bwMode="auto">
          <a:xfrm>
            <a:off x="3760789" y="5448301"/>
            <a:ext cx="363537" cy="1196975"/>
            <a:chOff x="1683500" y="2699922"/>
            <a:chExt cx="363281" cy="3667143"/>
          </a:xfrm>
        </p:grpSpPr>
        <p:cxnSp>
          <p:nvCxnSpPr>
            <p:cNvPr id="179221" name="Straight Connector 198">
              <a:extLst>
                <a:ext uri="{FF2B5EF4-FFF2-40B4-BE49-F238E27FC236}">
                  <a16:creationId xmlns:a16="http://schemas.microsoft.com/office/drawing/2014/main" id="{6B234DCD-C3D3-CF4F-8725-D5FFF6E08C93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79222" name="TextBox 199">
              <a:extLst>
                <a:ext uri="{FF2B5EF4-FFF2-40B4-BE49-F238E27FC236}">
                  <a16:creationId xmlns:a16="http://schemas.microsoft.com/office/drawing/2014/main" id="{5DA0EF68-36CB-114C-8A81-37823795B57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4"/>
              <a:ext cx="363281" cy="16029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179216" name="Group 200">
            <a:extLst>
              <a:ext uri="{FF2B5EF4-FFF2-40B4-BE49-F238E27FC236}">
                <a16:creationId xmlns:a16="http://schemas.microsoft.com/office/drawing/2014/main" id="{B344E60E-DD1C-2E47-AE28-3B09EB0D9AE2}"/>
              </a:ext>
            </a:extLst>
          </p:cNvPr>
          <p:cNvGrpSpPr>
            <a:grpSpLocks/>
          </p:cNvGrpSpPr>
          <p:nvPr/>
        </p:nvGrpSpPr>
        <p:grpSpPr bwMode="auto">
          <a:xfrm rot="5400000">
            <a:off x="1680370" y="4210845"/>
            <a:ext cx="523875" cy="1169987"/>
            <a:chOff x="1603992" y="4036359"/>
            <a:chExt cx="523220" cy="1168516"/>
          </a:xfrm>
        </p:grpSpPr>
        <p:cxnSp>
          <p:nvCxnSpPr>
            <p:cNvPr id="179219" name="Straight Connector 201">
              <a:extLst>
                <a:ext uri="{FF2B5EF4-FFF2-40B4-BE49-F238E27FC236}">
                  <a16:creationId xmlns:a16="http://schemas.microsoft.com/office/drawing/2014/main" id="{C9CF1607-7481-284F-985E-14B0587437C8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1539456" y="4346129"/>
              <a:ext cx="619540" cy="0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79220" name="TextBox 202">
              <a:extLst>
                <a:ext uri="{FF2B5EF4-FFF2-40B4-BE49-F238E27FC236}">
                  <a16:creationId xmlns:a16="http://schemas.microsoft.com/office/drawing/2014/main" id="{CF2AED84-96F4-5347-BB56-099CF648DF4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5400000">
              <a:off x="1683501" y="4761164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sp>
        <p:nvSpPr>
          <p:cNvPr id="179217" name="Rectangle 61">
            <a:extLst>
              <a:ext uri="{FF2B5EF4-FFF2-40B4-BE49-F238E27FC236}">
                <a16:creationId xmlns:a16="http://schemas.microsoft.com/office/drawing/2014/main" id="{B3D2E4BD-DC33-6645-AED0-3734B3F8FF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1863" y="3962401"/>
            <a:ext cx="2832100" cy="523875"/>
          </a:xfrm>
          <a:prstGeom prst="rect">
            <a:avLst/>
          </a:prstGeom>
          <a:solidFill>
            <a:srgbClr val="FF0000">
              <a:alpha val="20000"/>
            </a:srgbClr>
          </a:solidFill>
          <a:ln w="9525" algn="ctr">
            <a:solidFill>
              <a:srgbClr val="FF0000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solidFill>
                <a:srgbClr val="FF0000"/>
              </a:solidFill>
              <a:latin typeface="Times" pitchFamily="2" charset="0"/>
            </a:endParaRPr>
          </a:p>
        </p:txBody>
      </p:sp>
      <p:sp>
        <p:nvSpPr>
          <p:cNvPr id="179218" name="TextBox 62">
            <a:extLst>
              <a:ext uri="{FF2B5EF4-FFF2-40B4-BE49-F238E27FC236}">
                <a16:creationId xmlns:a16="http://schemas.microsoft.com/office/drawing/2014/main" id="{09AB9045-6AA9-DF40-82E6-CC69FB18EFB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45200" y="4538663"/>
            <a:ext cx="248920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   invert all the bits</a:t>
            </a:r>
          </a:p>
        </p:txBody>
      </p:sp>
    </p:spTree>
  </p:cSld>
  <p:clrMapOvr>
    <a:masterClrMapping/>
  </p:clrMapOvr>
  <p:transition/>
</p:sld>
</file>

<file path=ppt/slides/slide1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0225" name="Freeform 15">
            <a:extLst>
              <a:ext uri="{FF2B5EF4-FFF2-40B4-BE49-F238E27FC236}">
                <a16:creationId xmlns:a16="http://schemas.microsoft.com/office/drawing/2014/main" id="{72F4F902-06F0-854D-B580-FD8962504738}"/>
              </a:ext>
            </a:extLst>
          </p:cNvPr>
          <p:cNvSpPr>
            <a:spLocks/>
          </p:cNvSpPr>
          <p:nvPr/>
        </p:nvSpPr>
        <p:spPr bwMode="auto">
          <a:xfrm>
            <a:off x="2138364" y="3933826"/>
            <a:ext cx="6929437" cy="1514475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0226" name="Title 1">
            <a:extLst>
              <a:ext uri="{FF2B5EF4-FFF2-40B4-BE49-F238E27FC236}">
                <a16:creationId xmlns:a16="http://schemas.microsoft.com/office/drawing/2014/main" id="{4030579D-0BED-7248-B2EF-975E347352B6}"/>
              </a:ext>
            </a:extLst>
          </p:cNvPr>
          <p:cNvSpPr txBox="1">
            <a:spLocks/>
          </p:cNvSpPr>
          <p:nvPr/>
        </p:nvSpPr>
        <p:spPr bwMode="auto">
          <a:xfrm>
            <a:off x="850900" y="88900"/>
            <a:ext cx="9144000" cy="1231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Circuit #2 for negating a number stored in 2’s complement representation</a:t>
            </a:r>
            <a:endParaRPr lang="en-US" altLang="en-US" sz="3600"/>
          </a:p>
        </p:txBody>
      </p:sp>
      <p:grpSp>
        <p:nvGrpSpPr>
          <p:cNvPr id="180227" name="Group 111">
            <a:extLst>
              <a:ext uri="{FF2B5EF4-FFF2-40B4-BE49-F238E27FC236}">
                <a16:creationId xmlns:a16="http://schemas.microsoft.com/office/drawing/2014/main" id="{4926DD24-AA4C-FA41-A97A-46C813665793}"/>
              </a:ext>
            </a:extLst>
          </p:cNvPr>
          <p:cNvGrpSpPr>
            <a:grpSpLocks/>
          </p:cNvGrpSpPr>
          <p:nvPr/>
        </p:nvGrpSpPr>
        <p:grpSpPr bwMode="auto">
          <a:xfrm>
            <a:off x="6011864" y="1392238"/>
            <a:ext cx="441325" cy="3179762"/>
            <a:chOff x="1615941" y="2115532"/>
            <a:chExt cx="441325" cy="3178913"/>
          </a:xfrm>
        </p:grpSpPr>
        <p:cxnSp>
          <p:nvCxnSpPr>
            <p:cNvPr id="180282" name="Straight Connector 112">
              <a:extLst>
                <a:ext uri="{FF2B5EF4-FFF2-40B4-BE49-F238E27FC236}">
                  <a16:creationId xmlns:a16="http://schemas.microsoft.com/office/drawing/2014/main" id="{511A36FA-B12E-4241-A4C3-0129B53AEC9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597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80283" name="Freeform 18">
              <a:extLst>
                <a:ext uri="{FF2B5EF4-FFF2-40B4-BE49-F238E27FC236}">
                  <a16:creationId xmlns:a16="http://schemas.microsoft.com/office/drawing/2014/main" id="{BA8A58D6-A4FD-844A-8A6C-87F5A3E1DDA2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0284" name="Freeform 19">
              <a:extLst>
                <a:ext uri="{FF2B5EF4-FFF2-40B4-BE49-F238E27FC236}">
                  <a16:creationId xmlns:a16="http://schemas.microsoft.com/office/drawing/2014/main" id="{E8B54166-2A63-5043-A975-58F4BDDB2AE8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0285" name="TextBox 115">
              <a:extLst>
                <a:ext uri="{FF2B5EF4-FFF2-40B4-BE49-F238E27FC236}">
                  <a16:creationId xmlns:a16="http://schemas.microsoft.com/office/drawing/2014/main" id="{B79D8B10-D55C-D042-9968-7B7B0A7C06D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1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</a:p>
          </p:txBody>
        </p:sp>
        <p:sp>
          <p:nvSpPr>
            <p:cNvPr id="180286" name="TextBox 116">
              <a:extLst>
                <a:ext uri="{FF2B5EF4-FFF2-40B4-BE49-F238E27FC236}">
                  <a16:creationId xmlns:a16="http://schemas.microsoft.com/office/drawing/2014/main" id="{A6D99337-4E15-F649-B92E-13A7FAAF22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71345"/>
              <a:ext cx="364202" cy="5231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180228" name="Group 117">
            <a:extLst>
              <a:ext uri="{FF2B5EF4-FFF2-40B4-BE49-F238E27FC236}">
                <a16:creationId xmlns:a16="http://schemas.microsoft.com/office/drawing/2014/main" id="{FB52CFC5-6CA5-BD41-BA01-05E002EE8FDD}"/>
              </a:ext>
            </a:extLst>
          </p:cNvPr>
          <p:cNvGrpSpPr>
            <a:grpSpLocks/>
          </p:cNvGrpSpPr>
          <p:nvPr/>
        </p:nvGrpSpPr>
        <p:grpSpPr bwMode="auto">
          <a:xfrm>
            <a:off x="6827839" y="1392239"/>
            <a:ext cx="441325" cy="3170237"/>
            <a:chOff x="1615941" y="2115532"/>
            <a:chExt cx="441325" cy="3168853"/>
          </a:xfrm>
        </p:grpSpPr>
        <p:cxnSp>
          <p:nvCxnSpPr>
            <p:cNvPr id="180277" name="Straight Connector 118">
              <a:extLst>
                <a:ext uri="{FF2B5EF4-FFF2-40B4-BE49-F238E27FC236}">
                  <a16:creationId xmlns:a16="http://schemas.microsoft.com/office/drawing/2014/main" id="{88D6BED7-B6AA-D149-AEF8-9AD3DD8225D5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597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80278" name="Freeform 18">
              <a:extLst>
                <a:ext uri="{FF2B5EF4-FFF2-40B4-BE49-F238E27FC236}">
                  <a16:creationId xmlns:a16="http://schemas.microsoft.com/office/drawing/2014/main" id="{218C0A85-2357-EA40-9371-FEE652A700F0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0279" name="Freeform 19">
              <a:extLst>
                <a:ext uri="{FF2B5EF4-FFF2-40B4-BE49-F238E27FC236}">
                  <a16:creationId xmlns:a16="http://schemas.microsoft.com/office/drawing/2014/main" id="{E49B7438-6BD4-DB4B-A2BB-5B88016EF9A0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0280" name="TextBox 121">
              <a:extLst>
                <a:ext uri="{FF2B5EF4-FFF2-40B4-BE49-F238E27FC236}">
                  <a16:creationId xmlns:a16="http://schemas.microsoft.com/office/drawing/2014/main" id="{7FF08AC4-438A-D747-A0D8-BC57661C967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80281" name="TextBox 122">
              <a:extLst>
                <a:ext uri="{FF2B5EF4-FFF2-40B4-BE49-F238E27FC236}">
                  <a16:creationId xmlns:a16="http://schemas.microsoft.com/office/drawing/2014/main" id="{8EB56C1E-752D-C94C-97F0-E89CC578E07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116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180229" name="Group 123">
            <a:extLst>
              <a:ext uri="{FF2B5EF4-FFF2-40B4-BE49-F238E27FC236}">
                <a16:creationId xmlns:a16="http://schemas.microsoft.com/office/drawing/2014/main" id="{A10C69B3-35FB-FF49-A41D-55CA3833F20B}"/>
              </a:ext>
            </a:extLst>
          </p:cNvPr>
          <p:cNvGrpSpPr>
            <a:grpSpLocks/>
          </p:cNvGrpSpPr>
          <p:nvPr/>
        </p:nvGrpSpPr>
        <p:grpSpPr bwMode="auto">
          <a:xfrm>
            <a:off x="7637464" y="1390651"/>
            <a:ext cx="441325" cy="3171825"/>
            <a:chOff x="1615941" y="2115532"/>
            <a:chExt cx="441325" cy="3171783"/>
          </a:xfrm>
        </p:grpSpPr>
        <p:cxnSp>
          <p:nvCxnSpPr>
            <p:cNvPr id="180272" name="Straight Connector 124">
              <a:extLst>
                <a:ext uri="{FF2B5EF4-FFF2-40B4-BE49-F238E27FC236}">
                  <a16:creationId xmlns:a16="http://schemas.microsoft.com/office/drawing/2014/main" id="{94BC2FF1-A9AB-894B-8F50-D5D7BB8AA58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80273" name="Freeform 18">
              <a:extLst>
                <a:ext uri="{FF2B5EF4-FFF2-40B4-BE49-F238E27FC236}">
                  <a16:creationId xmlns:a16="http://schemas.microsoft.com/office/drawing/2014/main" id="{6D339880-FAFB-604C-AC5E-88F631F6BA58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0274" name="Freeform 19">
              <a:extLst>
                <a:ext uri="{FF2B5EF4-FFF2-40B4-BE49-F238E27FC236}">
                  <a16:creationId xmlns:a16="http://schemas.microsoft.com/office/drawing/2014/main" id="{241DE199-F497-8D42-83CD-466F95D6AE04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0275" name="TextBox 127">
              <a:extLst>
                <a:ext uri="{FF2B5EF4-FFF2-40B4-BE49-F238E27FC236}">
                  <a16:creationId xmlns:a16="http://schemas.microsoft.com/office/drawing/2014/main" id="{56E7272C-C89F-3F4C-9586-CB961ADC223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80276" name="TextBox 128">
              <a:extLst>
                <a:ext uri="{FF2B5EF4-FFF2-40B4-BE49-F238E27FC236}">
                  <a16:creationId xmlns:a16="http://schemas.microsoft.com/office/drawing/2014/main" id="{DA534F2A-7703-0E42-BFAC-584CAA1970C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180230" name="Group 129">
            <a:extLst>
              <a:ext uri="{FF2B5EF4-FFF2-40B4-BE49-F238E27FC236}">
                <a16:creationId xmlns:a16="http://schemas.microsoft.com/office/drawing/2014/main" id="{B5FD8D41-E67C-0046-A985-82BB531B7467}"/>
              </a:ext>
            </a:extLst>
          </p:cNvPr>
          <p:cNvGrpSpPr>
            <a:grpSpLocks/>
          </p:cNvGrpSpPr>
          <p:nvPr/>
        </p:nvGrpSpPr>
        <p:grpSpPr bwMode="auto">
          <a:xfrm>
            <a:off x="8402639" y="1390651"/>
            <a:ext cx="441325" cy="3171825"/>
            <a:chOff x="1615941" y="2115532"/>
            <a:chExt cx="441325" cy="3171776"/>
          </a:xfrm>
        </p:grpSpPr>
        <p:cxnSp>
          <p:nvCxnSpPr>
            <p:cNvPr id="180267" name="Straight Connector 130">
              <a:extLst>
                <a:ext uri="{FF2B5EF4-FFF2-40B4-BE49-F238E27FC236}">
                  <a16:creationId xmlns:a16="http://schemas.microsoft.com/office/drawing/2014/main" id="{6147007F-0C4E-3D4A-8354-C4200934306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80268" name="Freeform 18">
              <a:extLst>
                <a:ext uri="{FF2B5EF4-FFF2-40B4-BE49-F238E27FC236}">
                  <a16:creationId xmlns:a16="http://schemas.microsoft.com/office/drawing/2014/main" id="{18969FC9-56E5-3D4C-8FE5-BFB7C7B1ECB0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0269" name="Freeform 19">
              <a:extLst>
                <a:ext uri="{FF2B5EF4-FFF2-40B4-BE49-F238E27FC236}">
                  <a16:creationId xmlns:a16="http://schemas.microsoft.com/office/drawing/2014/main" id="{0F4C33AA-DBBC-204C-85AB-9875DDB20C35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0270" name="TextBox 133">
              <a:extLst>
                <a:ext uri="{FF2B5EF4-FFF2-40B4-BE49-F238E27FC236}">
                  <a16:creationId xmlns:a16="http://schemas.microsoft.com/office/drawing/2014/main" id="{E9D6192F-A871-2B4B-AFF2-0AE0E3B8ED6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</a:p>
          </p:txBody>
        </p:sp>
        <p:sp>
          <p:nvSpPr>
            <p:cNvPr id="180271" name="TextBox 134">
              <a:extLst>
                <a:ext uri="{FF2B5EF4-FFF2-40B4-BE49-F238E27FC236}">
                  <a16:creationId xmlns:a16="http://schemas.microsoft.com/office/drawing/2014/main" id="{A2FEC87E-FD5F-544A-86E9-C73E705F61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5"/>
              <a:ext cx="364202" cy="523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180231" name="Group 146">
            <a:extLst>
              <a:ext uri="{FF2B5EF4-FFF2-40B4-BE49-F238E27FC236}">
                <a16:creationId xmlns:a16="http://schemas.microsoft.com/office/drawing/2014/main" id="{51EE521A-B789-824F-900A-1D4CCF0093A6}"/>
              </a:ext>
            </a:extLst>
          </p:cNvPr>
          <p:cNvGrpSpPr>
            <a:grpSpLocks/>
          </p:cNvGrpSpPr>
          <p:nvPr/>
        </p:nvGrpSpPr>
        <p:grpSpPr bwMode="auto">
          <a:xfrm>
            <a:off x="2374901" y="1379538"/>
            <a:ext cx="385763" cy="3179762"/>
            <a:chOff x="1663075" y="2115532"/>
            <a:chExt cx="384627" cy="3179033"/>
          </a:xfrm>
        </p:grpSpPr>
        <p:cxnSp>
          <p:nvCxnSpPr>
            <p:cNvPr id="180264" name="Straight Connector 147">
              <a:extLst>
                <a:ext uri="{FF2B5EF4-FFF2-40B4-BE49-F238E27FC236}">
                  <a16:creationId xmlns:a16="http://schemas.microsoft.com/office/drawing/2014/main" id="{BBD566FF-93AC-9D4F-B345-355D391196B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597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80265" name="TextBox 150">
              <a:extLst>
                <a:ext uri="{FF2B5EF4-FFF2-40B4-BE49-F238E27FC236}">
                  <a16:creationId xmlns:a16="http://schemas.microsoft.com/office/drawing/2014/main" id="{4FEE1073-3B75-3B4D-BFDA-6C49F453D0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80266" name="TextBox 151">
              <a:extLst>
                <a:ext uri="{FF2B5EF4-FFF2-40B4-BE49-F238E27FC236}">
                  <a16:creationId xmlns:a16="http://schemas.microsoft.com/office/drawing/2014/main" id="{07468556-A093-3A4F-A058-1C9FEC1E0DB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7134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180232" name="Group 152">
            <a:extLst>
              <a:ext uri="{FF2B5EF4-FFF2-40B4-BE49-F238E27FC236}">
                <a16:creationId xmlns:a16="http://schemas.microsoft.com/office/drawing/2014/main" id="{0616302A-15D5-2A43-B5B7-F755799FF7D4}"/>
              </a:ext>
            </a:extLst>
          </p:cNvPr>
          <p:cNvGrpSpPr>
            <a:grpSpLocks/>
          </p:cNvGrpSpPr>
          <p:nvPr/>
        </p:nvGrpSpPr>
        <p:grpSpPr bwMode="auto">
          <a:xfrm>
            <a:off x="3192464" y="1379539"/>
            <a:ext cx="384175" cy="3170237"/>
            <a:chOff x="1663075" y="2115532"/>
            <a:chExt cx="384627" cy="3168853"/>
          </a:xfrm>
        </p:grpSpPr>
        <p:cxnSp>
          <p:nvCxnSpPr>
            <p:cNvPr id="180261" name="Straight Connector 153">
              <a:extLst>
                <a:ext uri="{FF2B5EF4-FFF2-40B4-BE49-F238E27FC236}">
                  <a16:creationId xmlns:a16="http://schemas.microsoft.com/office/drawing/2014/main" id="{985CE400-6B10-3544-BC3E-629114A9F4F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597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80262" name="TextBox 156">
              <a:extLst>
                <a:ext uri="{FF2B5EF4-FFF2-40B4-BE49-F238E27FC236}">
                  <a16:creationId xmlns:a16="http://schemas.microsoft.com/office/drawing/2014/main" id="{3A6F51A6-6870-9F44-B40E-C9818746B5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80263" name="TextBox 157">
              <a:extLst>
                <a:ext uri="{FF2B5EF4-FFF2-40B4-BE49-F238E27FC236}">
                  <a16:creationId xmlns:a16="http://schemas.microsoft.com/office/drawing/2014/main" id="{AB442638-BBD9-F848-8993-95D1EEACA08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116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180233" name="Group 158">
            <a:extLst>
              <a:ext uri="{FF2B5EF4-FFF2-40B4-BE49-F238E27FC236}">
                <a16:creationId xmlns:a16="http://schemas.microsoft.com/office/drawing/2014/main" id="{1DE02D6D-A1EA-5B43-8212-E534C1F1289B}"/>
              </a:ext>
            </a:extLst>
          </p:cNvPr>
          <p:cNvGrpSpPr>
            <a:grpSpLocks/>
          </p:cNvGrpSpPr>
          <p:nvPr/>
        </p:nvGrpSpPr>
        <p:grpSpPr bwMode="auto">
          <a:xfrm>
            <a:off x="4002089" y="1377951"/>
            <a:ext cx="384175" cy="3171825"/>
            <a:chOff x="1663075" y="2115532"/>
            <a:chExt cx="384627" cy="3171783"/>
          </a:xfrm>
        </p:grpSpPr>
        <p:cxnSp>
          <p:nvCxnSpPr>
            <p:cNvPr id="180258" name="Straight Connector 159">
              <a:extLst>
                <a:ext uri="{FF2B5EF4-FFF2-40B4-BE49-F238E27FC236}">
                  <a16:creationId xmlns:a16="http://schemas.microsoft.com/office/drawing/2014/main" id="{6AF8739A-660B-3F4F-A90F-6CB48E4C62E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80259" name="TextBox 162">
              <a:extLst>
                <a:ext uri="{FF2B5EF4-FFF2-40B4-BE49-F238E27FC236}">
                  <a16:creationId xmlns:a16="http://schemas.microsoft.com/office/drawing/2014/main" id="{FC9BD452-C1C8-C644-A265-EBD37BC9FF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80260" name="TextBox 163">
              <a:extLst>
                <a:ext uri="{FF2B5EF4-FFF2-40B4-BE49-F238E27FC236}">
                  <a16:creationId xmlns:a16="http://schemas.microsoft.com/office/drawing/2014/main" id="{1EE75799-13CF-1149-ACE3-59090A0E8D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180234" name="Group 164">
            <a:extLst>
              <a:ext uri="{FF2B5EF4-FFF2-40B4-BE49-F238E27FC236}">
                <a16:creationId xmlns:a16="http://schemas.microsoft.com/office/drawing/2014/main" id="{8B92E55D-6DD6-F641-A3DF-176BCCC646B1}"/>
              </a:ext>
            </a:extLst>
          </p:cNvPr>
          <p:cNvGrpSpPr>
            <a:grpSpLocks/>
          </p:cNvGrpSpPr>
          <p:nvPr/>
        </p:nvGrpSpPr>
        <p:grpSpPr bwMode="auto">
          <a:xfrm>
            <a:off x="4765676" y="1377951"/>
            <a:ext cx="385763" cy="3171825"/>
            <a:chOff x="1663075" y="2115532"/>
            <a:chExt cx="384627" cy="3171783"/>
          </a:xfrm>
        </p:grpSpPr>
        <p:cxnSp>
          <p:nvCxnSpPr>
            <p:cNvPr id="180255" name="Straight Connector 165">
              <a:extLst>
                <a:ext uri="{FF2B5EF4-FFF2-40B4-BE49-F238E27FC236}">
                  <a16:creationId xmlns:a16="http://schemas.microsoft.com/office/drawing/2014/main" id="{1B4A43F3-3F14-2D49-A7B9-5B8EAF717EE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80256" name="TextBox 168">
              <a:extLst>
                <a:ext uri="{FF2B5EF4-FFF2-40B4-BE49-F238E27FC236}">
                  <a16:creationId xmlns:a16="http://schemas.microsoft.com/office/drawing/2014/main" id="{B182C9CF-63B3-5942-ABDE-B5E1A950670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80257" name="TextBox 169">
              <a:extLst>
                <a:ext uri="{FF2B5EF4-FFF2-40B4-BE49-F238E27FC236}">
                  <a16:creationId xmlns:a16="http://schemas.microsoft.com/office/drawing/2014/main" id="{BF4DDBC4-D382-0648-A432-2077B852F7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180235" name="Group 170">
            <a:extLst>
              <a:ext uri="{FF2B5EF4-FFF2-40B4-BE49-F238E27FC236}">
                <a16:creationId xmlns:a16="http://schemas.microsoft.com/office/drawing/2014/main" id="{856C52B3-7509-AA43-ABFD-6B30CDFB5A58}"/>
              </a:ext>
            </a:extLst>
          </p:cNvPr>
          <p:cNvGrpSpPr>
            <a:grpSpLocks/>
          </p:cNvGrpSpPr>
          <p:nvPr/>
        </p:nvGrpSpPr>
        <p:grpSpPr bwMode="auto">
          <a:xfrm rot="16200000">
            <a:off x="8984457" y="4199732"/>
            <a:ext cx="522287" cy="1168400"/>
            <a:chOff x="1603991" y="4036359"/>
            <a:chExt cx="523220" cy="1168517"/>
          </a:xfrm>
        </p:grpSpPr>
        <p:cxnSp>
          <p:nvCxnSpPr>
            <p:cNvPr id="180253" name="Straight Connector 171">
              <a:extLst>
                <a:ext uri="{FF2B5EF4-FFF2-40B4-BE49-F238E27FC236}">
                  <a16:creationId xmlns:a16="http://schemas.microsoft.com/office/drawing/2014/main" id="{5751FC96-918D-6744-85F9-0483D37709D7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1539456" y="4346129"/>
              <a:ext cx="619540" cy="0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80254" name="TextBox 173">
              <a:extLst>
                <a:ext uri="{FF2B5EF4-FFF2-40B4-BE49-F238E27FC236}">
                  <a16:creationId xmlns:a16="http://schemas.microsoft.com/office/drawing/2014/main" id="{57264C75-79AE-2D43-814B-986632A7214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5400000">
              <a:off x="1683500" y="476116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180236" name="Group 187">
            <a:extLst>
              <a:ext uri="{FF2B5EF4-FFF2-40B4-BE49-F238E27FC236}">
                <a16:creationId xmlns:a16="http://schemas.microsoft.com/office/drawing/2014/main" id="{BEE2F9BA-5A5C-BC40-A8A1-F4CFCF17F28B}"/>
              </a:ext>
            </a:extLst>
          </p:cNvPr>
          <p:cNvGrpSpPr>
            <a:grpSpLocks/>
          </p:cNvGrpSpPr>
          <p:nvPr/>
        </p:nvGrpSpPr>
        <p:grpSpPr bwMode="auto">
          <a:xfrm>
            <a:off x="6072189" y="5437189"/>
            <a:ext cx="363537" cy="1196975"/>
            <a:chOff x="1683500" y="2699922"/>
            <a:chExt cx="363281" cy="3667143"/>
          </a:xfrm>
        </p:grpSpPr>
        <p:cxnSp>
          <p:nvCxnSpPr>
            <p:cNvPr id="180251" name="Straight Connector 188">
              <a:extLst>
                <a:ext uri="{FF2B5EF4-FFF2-40B4-BE49-F238E27FC236}">
                  <a16:creationId xmlns:a16="http://schemas.microsoft.com/office/drawing/2014/main" id="{B922A19E-17E1-7044-BDFB-9EE3E41F73C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80252" name="TextBox 190">
              <a:extLst>
                <a:ext uri="{FF2B5EF4-FFF2-40B4-BE49-F238E27FC236}">
                  <a16:creationId xmlns:a16="http://schemas.microsoft.com/office/drawing/2014/main" id="{0E346CC1-1445-9E41-B9E7-1DD553D5A3F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4"/>
              <a:ext cx="363281" cy="16029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180237" name="Group 191">
            <a:extLst>
              <a:ext uri="{FF2B5EF4-FFF2-40B4-BE49-F238E27FC236}">
                <a16:creationId xmlns:a16="http://schemas.microsoft.com/office/drawing/2014/main" id="{84FBB513-019D-524C-AB07-E16E3D62EA55}"/>
              </a:ext>
            </a:extLst>
          </p:cNvPr>
          <p:cNvGrpSpPr>
            <a:grpSpLocks/>
          </p:cNvGrpSpPr>
          <p:nvPr/>
        </p:nvGrpSpPr>
        <p:grpSpPr bwMode="auto">
          <a:xfrm>
            <a:off x="4900614" y="5437189"/>
            <a:ext cx="363537" cy="1196975"/>
            <a:chOff x="1683500" y="2699922"/>
            <a:chExt cx="364868" cy="3667128"/>
          </a:xfrm>
        </p:grpSpPr>
        <p:cxnSp>
          <p:nvCxnSpPr>
            <p:cNvPr id="180249" name="Straight Connector 192">
              <a:extLst>
                <a:ext uri="{FF2B5EF4-FFF2-40B4-BE49-F238E27FC236}">
                  <a16:creationId xmlns:a16="http://schemas.microsoft.com/office/drawing/2014/main" id="{2E19A9E7-F582-FB44-848B-689F6F666E6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80250" name="TextBox 193">
              <a:extLst>
                <a:ext uri="{FF2B5EF4-FFF2-40B4-BE49-F238E27FC236}">
                  <a16:creationId xmlns:a16="http://schemas.microsoft.com/office/drawing/2014/main" id="{5314156C-C87F-8C49-9903-FEB4E3D40C1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5"/>
              <a:ext cx="364868" cy="16029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180238" name="Group 194">
            <a:extLst>
              <a:ext uri="{FF2B5EF4-FFF2-40B4-BE49-F238E27FC236}">
                <a16:creationId xmlns:a16="http://schemas.microsoft.com/office/drawing/2014/main" id="{10F3A2B9-7F3E-8740-ACD2-02F5D4A66928}"/>
              </a:ext>
            </a:extLst>
          </p:cNvPr>
          <p:cNvGrpSpPr>
            <a:grpSpLocks/>
          </p:cNvGrpSpPr>
          <p:nvPr/>
        </p:nvGrpSpPr>
        <p:grpSpPr bwMode="auto">
          <a:xfrm>
            <a:off x="7045325" y="5437189"/>
            <a:ext cx="363538" cy="1196975"/>
            <a:chOff x="1683500" y="2699922"/>
            <a:chExt cx="363281" cy="3667143"/>
          </a:xfrm>
        </p:grpSpPr>
        <p:cxnSp>
          <p:nvCxnSpPr>
            <p:cNvPr id="180247" name="Straight Connector 195">
              <a:extLst>
                <a:ext uri="{FF2B5EF4-FFF2-40B4-BE49-F238E27FC236}">
                  <a16:creationId xmlns:a16="http://schemas.microsoft.com/office/drawing/2014/main" id="{97628E2A-C18A-B847-BCE1-78EE8C2C5C35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80248" name="TextBox 196">
              <a:extLst>
                <a:ext uri="{FF2B5EF4-FFF2-40B4-BE49-F238E27FC236}">
                  <a16:creationId xmlns:a16="http://schemas.microsoft.com/office/drawing/2014/main" id="{14187581-332A-FD49-AECE-40D11C7816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4"/>
              <a:ext cx="363281" cy="16029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180239" name="Group 197">
            <a:extLst>
              <a:ext uri="{FF2B5EF4-FFF2-40B4-BE49-F238E27FC236}">
                <a16:creationId xmlns:a16="http://schemas.microsoft.com/office/drawing/2014/main" id="{2D16B1D8-1E80-EA47-9F25-69CA511FC265}"/>
              </a:ext>
            </a:extLst>
          </p:cNvPr>
          <p:cNvGrpSpPr>
            <a:grpSpLocks/>
          </p:cNvGrpSpPr>
          <p:nvPr/>
        </p:nvGrpSpPr>
        <p:grpSpPr bwMode="auto">
          <a:xfrm>
            <a:off x="3760789" y="5448301"/>
            <a:ext cx="363537" cy="1196975"/>
            <a:chOff x="1683500" y="2699922"/>
            <a:chExt cx="363281" cy="3667143"/>
          </a:xfrm>
        </p:grpSpPr>
        <p:cxnSp>
          <p:nvCxnSpPr>
            <p:cNvPr id="180245" name="Straight Connector 198">
              <a:extLst>
                <a:ext uri="{FF2B5EF4-FFF2-40B4-BE49-F238E27FC236}">
                  <a16:creationId xmlns:a16="http://schemas.microsoft.com/office/drawing/2014/main" id="{47B9AB13-CF8A-774A-8115-E8321521616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80246" name="TextBox 199">
              <a:extLst>
                <a:ext uri="{FF2B5EF4-FFF2-40B4-BE49-F238E27FC236}">
                  <a16:creationId xmlns:a16="http://schemas.microsoft.com/office/drawing/2014/main" id="{1F0FA93E-B003-D148-A1FD-56C8F42C8FF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4"/>
              <a:ext cx="363281" cy="16029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180240" name="Group 200">
            <a:extLst>
              <a:ext uri="{FF2B5EF4-FFF2-40B4-BE49-F238E27FC236}">
                <a16:creationId xmlns:a16="http://schemas.microsoft.com/office/drawing/2014/main" id="{AC2D1550-D57C-3B4E-9EEC-64A4E77907CA}"/>
              </a:ext>
            </a:extLst>
          </p:cNvPr>
          <p:cNvGrpSpPr>
            <a:grpSpLocks/>
          </p:cNvGrpSpPr>
          <p:nvPr/>
        </p:nvGrpSpPr>
        <p:grpSpPr bwMode="auto">
          <a:xfrm rot="5400000">
            <a:off x="1680370" y="4210845"/>
            <a:ext cx="523875" cy="1169987"/>
            <a:chOff x="1603992" y="4036359"/>
            <a:chExt cx="523220" cy="1168516"/>
          </a:xfrm>
        </p:grpSpPr>
        <p:cxnSp>
          <p:nvCxnSpPr>
            <p:cNvPr id="180243" name="Straight Connector 201">
              <a:extLst>
                <a:ext uri="{FF2B5EF4-FFF2-40B4-BE49-F238E27FC236}">
                  <a16:creationId xmlns:a16="http://schemas.microsoft.com/office/drawing/2014/main" id="{62955D61-34EF-2E41-86DC-E12B21873664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1539456" y="4346129"/>
              <a:ext cx="619540" cy="0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80244" name="TextBox 202">
              <a:extLst>
                <a:ext uri="{FF2B5EF4-FFF2-40B4-BE49-F238E27FC236}">
                  <a16:creationId xmlns:a16="http://schemas.microsoft.com/office/drawing/2014/main" id="{BBCB990E-CE5E-264A-8A12-25661AA53A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5400000">
              <a:off x="1683501" y="4761164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sp>
        <p:nvSpPr>
          <p:cNvPr id="180241" name="TextBox 61">
            <a:extLst>
              <a:ext uri="{FF2B5EF4-FFF2-40B4-BE49-F238E27FC236}">
                <a16:creationId xmlns:a16="http://schemas.microsoft.com/office/drawing/2014/main" id="{EC1C76E7-8100-B447-8731-A1A2B28552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10450" y="5549901"/>
            <a:ext cx="2668588" cy="830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add 1 by setting the 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c</a:t>
            </a:r>
            <a:r>
              <a:rPr lang="en-US" altLang="en-US" b="0" baseline="-25000">
                <a:solidFill>
                  <a:srgbClr val="FF0000"/>
                </a:solidFill>
                <a:latin typeface="Times" pitchFamily="2" charset="0"/>
              </a:rPr>
              <a:t>0</a:t>
            </a: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 carry input to 1</a:t>
            </a:r>
          </a:p>
        </p:txBody>
      </p:sp>
      <p:sp>
        <p:nvSpPr>
          <p:cNvPr id="180242" name="Rectangle 62">
            <a:extLst>
              <a:ext uri="{FF2B5EF4-FFF2-40B4-BE49-F238E27FC236}">
                <a16:creationId xmlns:a16="http://schemas.microsoft.com/office/drawing/2014/main" id="{318504F0-F0E7-9E44-9967-7537FB6D4D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9372600" y="4521201"/>
            <a:ext cx="488950" cy="523875"/>
          </a:xfrm>
          <a:prstGeom prst="rect">
            <a:avLst/>
          </a:prstGeom>
          <a:solidFill>
            <a:srgbClr val="FF0000">
              <a:alpha val="20000"/>
            </a:srgbClr>
          </a:solidFill>
          <a:ln w="9525" algn="ctr">
            <a:solidFill>
              <a:srgbClr val="FF0000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solidFill>
                <a:srgbClr val="FF0000"/>
              </a:solidFill>
              <a:latin typeface="Times" pitchFamily="2" charset="0"/>
            </a:endParaRPr>
          </a:p>
        </p:txBody>
      </p:sp>
    </p:spTree>
  </p:cSld>
  <p:clrMapOvr>
    <a:masterClrMapping/>
  </p:clrMapOvr>
  <p:transition/>
</p:sld>
</file>

<file path=ppt/slides/slide1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1249" name="Freeform 15">
            <a:extLst>
              <a:ext uri="{FF2B5EF4-FFF2-40B4-BE49-F238E27FC236}">
                <a16:creationId xmlns:a16="http://schemas.microsoft.com/office/drawing/2014/main" id="{ACD8D4F6-4372-9843-A9F5-0D4320722C78}"/>
              </a:ext>
            </a:extLst>
          </p:cNvPr>
          <p:cNvSpPr>
            <a:spLocks/>
          </p:cNvSpPr>
          <p:nvPr/>
        </p:nvSpPr>
        <p:spPr bwMode="auto">
          <a:xfrm>
            <a:off x="2138364" y="3933826"/>
            <a:ext cx="6929437" cy="1514475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1250" name="Title 1">
            <a:extLst>
              <a:ext uri="{FF2B5EF4-FFF2-40B4-BE49-F238E27FC236}">
                <a16:creationId xmlns:a16="http://schemas.microsoft.com/office/drawing/2014/main" id="{BB5CB6BF-2450-A74E-82DC-99A6027FBB26}"/>
              </a:ext>
            </a:extLst>
          </p:cNvPr>
          <p:cNvSpPr txBox="1">
            <a:spLocks/>
          </p:cNvSpPr>
          <p:nvPr/>
        </p:nvSpPr>
        <p:spPr bwMode="auto">
          <a:xfrm>
            <a:off x="850900" y="88900"/>
            <a:ext cx="9144000" cy="1231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Circuit #2 for negating a number stored in 2’s complement representation</a:t>
            </a:r>
            <a:endParaRPr lang="en-US" altLang="en-US" sz="3600"/>
          </a:p>
        </p:txBody>
      </p:sp>
      <p:grpSp>
        <p:nvGrpSpPr>
          <p:cNvPr id="181251" name="Group 111">
            <a:extLst>
              <a:ext uri="{FF2B5EF4-FFF2-40B4-BE49-F238E27FC236}">
                <a16:creationId xmlns:a16="http://schemas.microsoft.com/office/drawing/2014/main" id="{D3EC3271-EA70-2E49-8C24-FA9745E624C1}"/>
              </a:ext>
            </a:extLst>
          </p:cNvPr>
          <p:cNvGrpSpPr>
            <a:grpSpLocks/>
          </p:cNvGrpSpPr>
          <p:nvPr/>
        </p:nvGrpSpPr>
        <p:grpSpPr bwMode="auto">
          <a:xfrm>
            <a:off x="6011864" y="1392238"/>
            <a:ext cx="441325" cy="3179762"/>
            <a:chOff x="1615941" y="2115532"/>
            <a:chExt cx="441325" cy="3178913"/>
          </a:xfrm>
        </p:grpSpPr>
        <p:cxnSp>
          <p:nvCxnSpPr>
            <p:cNvPr id="181306" name="Straight Connector 112">
              <a:extLst>
                <a:ext uri="{FF2B5EF4-FFF2-40B4-BE49-F238E27FC236}">
                  <a16:creationId xmlns:a16="http://schemas.microsoft.com/office/drawing/2014/main" id="{04788764-FE23-A446-96FB-8830AFD2ACB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597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81307" name="Freeform 18">
              <a:extLst>
                <a:ext uri="{FF2B5EF4-FFF2-40B4-BE49-F238E27FC236}">
                  <a16:creationId xmlns:a16="http://schemas.microsoft.com/office/drawing/2014/main" id="{C6649CE9-3AAC-8E46-8776-ED94DE139D76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1308" name="Freeform 19">
              <a:extLst>
                <a:ext uri="{FF2B5EF4-FFF2-40B4-BE49-F238E27FC236}">
                  <a16:creationId xmlns:a16="http://schemas.microsoft.com/office/drawing/2014/main" id="{E3CE4032-18F8-4B45-B443-707AF63B8CF2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1309" name="TextBox 115">
              <a:extLst>
                <a:ext uri="{FF2B5EF4-FFF2-40B4-BE49-F238E27FC236}">
                  <a16:creationId xmlns:a16="http://schemas.microsoft.com/office/drawing/2014/main" id="{2FAB8543-ADA4-AC48-8A22-8DB0A84CBA7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1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</a:p>
          </p:txBody>
        </p:sp>
        <p:sp>
          <p:nvSpPr>
            <p:cNvPr id="181310" name="TextBox 116">
              <a:extLst>
                <a:ext uri="{FF2B5EF4-FFF2-40B4-BE49-F238E27FC236}">
                  <a16:creationId xmlns:a16="http://schemas.microsoft.com/office/drawing/2014/main" id="{71B70211-371C-9645-88CF-80AC72E179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71345"/>
              <a:ext cx="364202" cy="5231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181252" name="Group 117">
            <a:extLst>
              <a:ext uri="{FF2B5EF4-FFF2-40B4-BE49-F238E27FC236}">
                <a16:creationId xmlns:a16="http://schemas.microsoft.com/office/drawing/2014/main" id="{ED522603-C3F4-FB47-AE94-C7C8D8D24F9A}"/>
              </a:ext>
            </a:extLst>
          </p:cNvPr>
          <p:cNvGrpSpPr>
            <a:grpSpLocks/>
          </p:cNvGrpSpPr>
          <p:nvPr/>
        </p:nvGrpSpPr>
        <p:grpSpPr bwMode="auto">
          <a:xfrm>
            <a:off x="6827839" y="1392239"/>
            <a:ext cx="441325" cy="3170237"/>
            <a:chOff x="1615941" y="2115532"/>
            <a:chExt cx="441325" cy="3168853"/>
          </a:xfrm>
        </p:grpSpPr>
        <p:cxnSp>
          <p:nvCxnSpPr>
            <p:cNvPr id="181301" name="Straight Connector 118">
              <a:extLst>
                <a:ext uri="{FF2B5EF4-FFF2-40B4-BE49-F238E27FC236}">
                  <a16:creationId xmlns:a16="http://schemas.microsoft.com/office/drawing/2014/main" id="{4F517F83-B465-E942-9F79-8303DEF111C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597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81302" name="Freeform 18">
              <a:extLst>
                <a:ext uri="{FF2B5EF4-FFF2-40B4-BE49-F238E27FC236}">
                  <a16:creationId xmlns:a16="http://schemas.microsoft.com/office/drawing/2014/main" id="{4C0EA663-F791-F248-887A-A8291A602CF0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1303" name="Freeform 19">
              <a:extLst>
                <a:ext uri="{FF2B5EF4-FFF2-40B4-BE49-F238E27FC236}">
                  <a16:creationId xmlns:a16="http://schemas.microsoft.com/office/drawing/2014/main" id="{0150CD47-40C6-B444-A7F7-31B3CCBC2581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1304" name="TextBox 121">
              <a:extLst>
                <a:ext uri="{FF2B5EF4-FFF2-40B4-BE49-F238E27FC236}">
                  <a16:creationId xmlns:a16="http://schemas.microsoft.com/office/drawing/2014/main" id="{B26DD58C-E254-F04A-8A2C-462D865DF8D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81305" name="TextBox 122">
              <a:extLst>
                <a:ext uri="{FF2B5EF4-FFF2-40B4-BE49-F238E27FC236}">
                  <a16:creationId xmlns:a16="http://schemas.microsoft.com/office/drawing/2014/main" id="{EF2A699C-950D-9641-A802-4B68E937D20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116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181253" name="Group 123">
            <a:extLst>
              <a:ext uri="{FF2B5EF4-FFF2-40B4-BE49-F238E27FC236}">
                <a16:creationId xmlns:a16="http://schemas.microsoft.com/office/drawing/2014/main" id="{E8DA11EE-D13C-EC4B-B6FD-3B45CD301077}"/>
              </a:ext>
            </a:extLst>
          </p:cNvPr>
          <p:cNvGrpSpPr>
            <a:grpSpLocks/>
          </p:cNvGrpSpPr>
          <p:nvPr/>
        </p:nvGrpSpPr>
        <p:grpSpPr bwMode="auto">
          <a:xfrm>
            <a:off x="7637464" y="1390651"/>
            <a:ext cx="441325" cy="3171825"/>
            <a:chOff x="1615941" y="2115532"/>
            <a:chExt cx="441325" cy="3171783"/>
          </a:xfrm>
        </p:grpSpPr>
        <p:cxnSp>
          <p:nvCxnSpPr>
            <p:cNvPr id="181296" name="Straight Connector 124">
              <a:extLst>
                <a:ext uri="{FF2B5EF4-FFF2-40B4-BE49-F238E27FC236}">
                  <a16:creationId xmlns:a16="http://schemas.microsoft.com/office/drawing/2014/main" id="{C07A96B6-9487-B748-8155-E195B4D75873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81297" name="Freeform 18">
              <a:extLst>
                <a:ext uri="{FF2B5EF4-FFF2-40B4-BE49-F238E27FC236}">
                  <a16:creationId xmlns:a16="http://schemas.microsoft.com/office/drawing/2014/main" id="{329ABD2F-56C4-F649-89CF-8E456EE31776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1298" name="Freeform 19">
              <a:extLst>
                <a:ext uri="{FF2B5EF4-FFF2-40B4-BE49-F238E27FC236}">
                  <a16:creationId xmlns:a16="http://schemas.microsoft.com/office/drawing/2014/main" id="{929D7502-E6BB-6F4D-9616-CC087823911B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1299" name="TextBox 127">
              <a:extLst>
                <a:ext uri="{FF2B5EF4-FFF2-40B4-BE49-F238E27FC236}">
                  <a16:creationId xmlns:a16="http://schemas.microsoft.com/office/drawing/2014/main" id="{E51D50AF-A6A0-224A-B879-819CE338BAD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81300" name="TextBox 128">
              <a:extLst>
                <a:ext uri="{FF2B5EF4-FFF2-40B4-BE49-F238E27FC236}">
                  <a16:creationId xmlns:a16="http://schemas.microsoft.com/office/drawing/2014/main" id="{37A8C30F-B341-6E46-9BBA-33D82456B1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181254" name="Group 129">
            <a:extLst>
              <a:ext uri="{FF2B5EF4-FFF2-40B4-BE49-F238E27FC236}">
                <a16:creationId xmlns:a16="http://schemas.microsoft.com/office/drawing/2014/main" id="{CB1773BD-AE02-9649-9ACE-CE20A8D6ADAB}"/>
              </a:ext>
            </a:extLst>
          </p:cNvPr>
          <p:cNvGrpSpPr>
            <a:grpSpLocks/>
          </p:cNvGrpSpPr>
          <p:nvPr/>
        </p:nvGrpSpPr>
        <p:grpSpPr bwMode="auto">
          <a:xfrm>
            <a:off x="8402639" y="1390651"/>
            <a:ext cx="441325" cy="3171825"/>
            <a:chOff x="1615941" y="2115532"/>
            <a:chExt cx="441325" cy="3171776"/>
          </a:xfrm>
        </p:grpSpPr>
        <p:cxnSp>
          <p:nvCxnSpPr>
            <p:cNvPr id="181291" name="Straight Connector 130">
              <a:extLst>
                <a:ext uri="{FF2B5EF4-FFF2-40B4-BE49-F238E27FC236}">
                  <a16:creationId xmlns:a16="http://schemas.microsoft.com/office/drawing/2014/main" id="{431F4518-8CEB-8648-AF0C-89595B8134A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81292" name="Freeform 18">
              <a:extLst>
                <a:ext uri="{FF2B5EF4-FFF2-40B4-BE49-F238E27FC236}">
                  <a16:creationId xmlns:a16="http://schemas.microsoft.com/office/drawing/2014/main" id="{5C79D2E6-54D9-B746-92DB-54090365CA57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1293" name="Freeform 19">
              <a:extLst>
                <a:ext uri="{FF2B5EF4-FFF2-40B4-BE49-F238E27FC236}">
                  <a16:creationId xmlns:a16="http://schemas.microsoft.com/office/drawing/2014/main" id="{3CAB2CA9-499F-A24A-B51D-F78E7FE597DD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1294" name="TextBox 133">
              <a:extLst>
                <a:ext uri="{FF2B5EF4-FFF2-40B4-BE49-F238E27FC236}">
                  <a16:creationId xmlns:a16="http://schemas.microsoft.com/office/drawing/2014/main" id="{75CAF7F1-4365-DE47-8485-4E88A2B5026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</a:p>
          </p:txBody>
        </p:sp>
        <p:sp>
          <p:nvSpPr>
            <p:cNvPr id="181295" name="TextBox 134">
              <a:extLst>
                <a:ext uri="{FF2B5EF4-FFF2-40B4-BE49-F238E27FC236}">
                  <a16:creationId xmlns:a16="http://schemas.microsoft.com/office/drawing/2014/main" id="{49F1C7CD-4789-C640-805C-D7AD37882E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5"/>
              <a:ext cx="364202" cy="523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181255" name="Group 146">
            <a:extLst>
              <a:ext uri="{FF2B5EF4-FFF2-40B4-BE49-F238E27FC236}">
                <a16:creationId xmlns:a16="http://schemas.microsoft.com/office/drawing/2014/main" id="{292F3ADC-BD40-2E46-8F9A-D2D16A064799}"/>
              </a:ext>
            </a:extLst>
          </p:cNvPr>
          <p:cNvGrpSpPr>
            <a:grpSpLocks/>
          </p:cNvGrpSpPr>
          <p:nvPr/>
        </p:nvGrpSpPr>
        <p:grpSpPr bwMode="auto">
          <a:xfrm>
            <a:off x="2374901" y="1379538"/>
            <a:ext cx="385763" cy="3179762"/>
            <a:chOff x="1663075" y="2115532"/>
            <a:chExt cx="384627" cy="3179033"/>
          </a:xfrm>
        </p:grpSpPr>
        <p:cxnSp>
          <p:nvCxnSpPr>
            <p:cNvPr id="181288" name="Straight Connector 147">
              <a:extLst>
                <a:ext uri="{FF2B5EF4-FFF2-40B4-BE49-F238E27FC236}">
                  <a16:creationId xmlns:a16="http://schemas.microsoft.com/office/drawing/2014/main" id="{940C1BE0-A451-244F-94B7-ACE3C94D6DB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597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81289" name="TextBox 150">
              <a:extLst>
                <a:ext uri="{FF2B5EF4-FFF2-40B4-BE49-F238E27FC236}">
                  <a16:creationId xmlns:a16="http://schemas.microsoft.com/office/drawing/2014/main" id="{E79C77B2-94AF-E045-A660-4F10A91EC7B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81290" name="TextBox 151">
              <a:extLst>
                <a:ext uri="{FF2B5EF4-FFF2-40B4-BE49-F238E27FC236}">
                  <a16:creationId xmlns:a16="http://schemas.microsoft.com/office/drawing/2014/main" id="{42E15A39-4AB2-5F47-AC0A-DF893DFA9C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7134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181256" name="Group 152">
            <a:extLst>
              <a:ext uri="{FF2B5EF4-FFF2-40B4-BE49-F238E27FC236}">
                <a16:creationId xmlns:a16="http://schemas.microsoft.com/office/drawing/2014/main" id="{FBD775F2-5D7F-8A4D-AA27-854E5B945B19}"/>
              </a:ext>
            </a:extLst>
          </p:cNvPr>
          <p:cNvGrpSpPr>
            <a:grpSpLocks/>
          </p:cNvGrpSpPr>
          <p:nvPr/>
        </p:nvGrpSpPr>
        <p:grpSpPr bwMode="auto">
          <a:xfrm>
            <a:off x="3192464" y="1379539"/>
            <a:ext cx="384175" cy="3170237"/>
            <a:chOff x="1663075" y="2115532"/>
            <a:chExt cx="384627" cy="3168853"/>
          </a:xfrm>
        </p:grpSpPr>
        <p:cxnSp>
          <p:nvCxnSpPr>
            <p:cNvPr id="181285" name="Straight Connector 153">
              <a:extLst>
                <a:ext uri="{FF2B5EF4-FFF2-40B4-BE49-F238E27FC236}">
                  <a16:creationId xmlns:a16="http://schemas.microsoft.com/office/drawing/2014/main" id="{35B1EC54-6B06-424F-ADF9-4495F1F6D55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597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81286" name="TextBox 156">
              <a:extLst>
                <a:ext uri="{FF2B5EF4-FFF2-40B4-BE49-F238E27FC236}">
                  <a16:creationId xmlns:a16="http://schemas.microsoft.com/office/drawing/2014/main" id="{24E5CF91-038F-494A-90CC-D0377CC111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81287" name="TextBox 157">
              <a:extLst>
                <a:ext uri="{FF2B5EF4-FFF2-40B4-BE49-F238E27FC236}">
                  <a16:creationId xmlns:a16="http://schemas.microsoft.com/office/drawing/2014/main" id="{D157B39E-61DA-1A48-AAF1-912BD4A092F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116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181257" name="Group 158">
            <a:extLst>
              <a:ext uri="{FF2B5EF4-FFF2-40B4-BE49-F238E27FC236}">
                <a16:creationId xmlns:a16="http://schemas.microsoft.com/office/drawing/2014/main" id="{A13EE4B7-8187-8E4F-8FEC-D296D8E5529A}"/>
              </a:ext>
            </a:extLst>
          </p:cNvPr>
          <p:cNvGrpSpPr>
            <a:grpSpLocks/>
          </p:cNvGrpSpPr>
          <p:nvPr/>
        </p:nvGrpSpPr>
        <p:grpSpPr bwMode="auto">
          <a:xfrm>
            <a:off x="4002089" y="1377951"/>
            <a:ext cx="384175" cy="3171825"/>
            <a:chOff x="1663075" y="2115532"/>
            <a:chExt cx="384627" cy="3171783"/>
          </a:xfrm>
        </p:grpSpPr>
        <p:cxnSp>
          <p:nvCxnSpPr>
            <p:cNvPr id="181282" name="Straight Connector 159">
              <a:extLst>
                <a:ext uri="{FF2B5EF4-FFF2-40B4-BE49-F238E27FC236}">
                  <a16:creationId xmlns:a16="http://schemas.microsoft.com/office/drawing/2014/main" id="{6CB711BE-E8CA-E747-B71F-BE91A261574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81283" name="TextBox 162">
              <a:extLst>
                <a:ext uri="{FF2B5EF4-FFF2-40B4-BE49-F238E27FC236}">
                  <a16:creationId xmlns:a16="http://schemas.microsoft.com/office/drawing/2014/main" id="{1306F6AF-7913-5D44-81D9-679EF4ABC33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81284" name="TextBox 163">
              <a:extLst>
                <a:ext uri="{FF2B5EF4-FFF2-40B4-BE49-F238E27FC236}">
                  <a16:creationId xmlns:a16="http://schemas.microsoft.com/office/drawing/2014/main" id="{90C393FD-E882-7447-BEB8-39588599759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181258" name="Group 164">
            <a:extLst>
              <a:ext uri="{FF2B5EF4-FFF2-40B4-BE49-F238E27FC236}">
                <a16:creationId xmlns:a16="http://schemas.microsoft.com/office/drawing/2014/main" id="{67A2E91C-8CF5-3540-A0FF-C4DD9169AF16}"/>
              </a:ext>
            </a:extLst>
          </p:cNvPr>
          <p:cNvGrpSpPr>
            <a:grpSpLocks/>
          </p:cNvGrpSpPr>
          <p:nvPr/>
        </p:nvGrpSpPr>
        <p:grpSpPr bwMode="auto">
          <a:xfrm>
            <a:off x="4765676" y="1377951"/>
            <a:ext cx="385763" cy="3171825"/>
            <a:chOff x="1663075" y="2115532"/>
            <a:chExt cx="384627" cy="3171783"/>
          </a:xfrm>
        </p:grpSpPr>
        <p:cxnSp>
          <p:nvCxnSpPr>
            <p:cNvPr id="181279" name="Straight Connector 165">
              <a:extLst>
                <a:ext uri="{FF2B5EF4-FFF2-40B4-BE49-F238E27FC236}">
                  <a16:creationId xmlns:a16="http://schemas.microsoft.com/office/drawing/2014/main" id="{EEB71999-F8E5-704B-AD3D-C8AA9EA1462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81280" name="TextBox 168">
              <a:extLst>
                <a:ext uri="{FF2B5EF4-FFF2-40B4-BE49-F238E27FC236}">
                  <a16:creationId xmlns:a16="http://schemas.microsoft.com/office/drawing/2014/main" id="{365E4B78-18A7-4245-9EEB-2CD5A2A36D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81281" name="TextBox 169">
              <a:extLst>
                <a:ext uri="{FF2B5EF4-FFF2-40B4-BE49-F238E27FC236}">
                  <a16:creationId xmlns:a16="http://schemas.microsoft.com/office/drawing/2014/main" id="{89077F99-2E31-684E-95B7-D751BB26996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181259" name="Group 170">
            <a:extLst>
              <a:ext uri="{FF2B5EF4-FFF2-40B4-BE49-F238E27FC236}">
                <a16:creationId xmlns:a16="http://schemas.microsoft.com/office/drawing/2014/main" id="{58EA6CBA-C95F-5041-94E3-9C6F9BF98EF5}"/>
              </a:ext>
            </a:extLst>
          </p:cNvPr>
          <p:cNvGrpSpPr>
            <a:grpSpLocks/>
          </p:cNvGrpSpPr>
          <p:nvPr/>
        </p:nvGrpSpPr>
        <p:grpSpPr bwMode="auto">
          <a:xfrm rot="16200000">
            <a:off x="8984457" y="4199732"/>
            <a:ext cx="522287" cy="1168400"/>
            <a:chOff x="1603991" y="4036359"/>
            <a:chExt cx="523220" cy="1168517"/>
          </a:xfrm>
        </p:grpSpPr>
        <p:cxnSp>
          <p:nvCxnSpPr>
            <p:cNvPr id="181277" name="Straight Connector 171">
              <a:extLst>
                <a:ext uri="{FF2B5EF4-FFF2-40B4-BE49-F238E27FC236}">
                  <a16:creationId xmlns:a16="http://schemas.microsoft.com/office/drawing/2014/main" id="{ECE9BA6B-03A8-C14B-8E8E-F6AA3EFF0F35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1539456" y="4346129"/>
              <a:ext cx="619540" cy="0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81278" name="TextBox 173">
              <a:extLst>
                <a:ext uri="{FF2B5EF4-FFF2-40B4-BE49-F238E27FC236}">
                  <a16:creationId xmlns:a16="http://schemas.microsoft.com/office/drawing/2014/main" id="{20BAE0C4-B29B-5048-AD90-EE2DB7D7CD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5400000">
              <a:off x="1683500" y="476116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181260" name="Group 187">
            <a:extLst>
              <a:ext uri="{FF2B5EF4-FFF2-40B4-BE49-F238E27FC236}">
                <a16:creationId xmlns:a16="http://schemas.microsoft.com/office/drawing/2014/main" id="{DDEEB52A-7D6E-B24A-9D91-3C29724392DB}"/>
              </a:ext>
            </a:extLst>
          </p:cNvPr>
          <p:cNvGrpSpPr>
            <a:grpSpLocks/>
          </p:cNvGrpSpPr>
          <p:nvPr/>
        </p:nvGrpSpPr>
        <p:grpSpPr bwMode="auto">
          <a:xfrm>
            <a:off x="6072189" y="5437189"/>
            <a:ext cx="363537" cy="1196975"/>
            <a:chOff x="1683500" y="2699922"/>
            <a:chExt cx="363281" cy="3667143"/>
          </a:xfrm>
        </p:grpSpPr>
        <p:cxnSp>
          <p:nvCxnSpPr>
            <p:cNvPr id="181275" name="Straight Connector 188">
              <a:extLst>
                <a:ext uri="{FF2B5EF4-FFF2-40B4-BE49-F238E27FC236}">
                  <a16:creationId xmlns:a16="http://schemas.microsoft.com/office/drawing/2014/main" id="{6859D500-5765-A946-BFAE-A13D181B4C0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81276" name="TextBox 190">
              <a:extLst>
                <a:ext uri="{FF2B5EF4-FFF2-40B4-BE49-F238E27FC236}">
                  <a16:creationId xmlns:a16="http://schemas.microsoft.com/office/drawing/2014/main" id="{C0DA29B8-19A6-014F-AD8A-511072BAB5B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4"/>
              <a:ext cx="363281" cy="16029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181261" name="Group 191">
            <a:extLst>
              <a:ext uri="{FF2B5EF4-FFF2-40B4-BE49-F238E27FC236}">
                <a16:creationId xmlns:a16="http://schemas.microsoft.com/office/drawing/2014/main" id="{4FDD1B5A-ED0F-4142-A13E-B8E8BDFA9764}"/>
              </a:ext>
            </a:extLst>
          </p:cNvPr>
          <p:cNvGrpSpPr>
            <a:grpSpLocks/>
          </p:cNvGrpSpPr>
          <p:nvPr/>
        </p:nvGrpSpPr>
        <p:grpSpPr bwMode="auto">
          <a:xfrm>
            <a:off x="4900614" y="5437189"/>
            <a:ext cx="363537" cy="1196975"/>
            <a:chOff x="1683500" y="2699922"/>
            <a:chExt cx="364868" cy="3667128"/>
          </a:xfrm>
        </p:grpSpPr>
        <p:cxnSp>
          <p:nvCxnSpPr>
            <p:cNvPr id="181273" name="Straight Connector 192">
              <a:extLst>
                <a:ext uri="{FF2B5EF4-FFF2-40B4-BE49-F238E27FC236}">
                  <a16:creationId xmlns:a16="http://schemas.microsoft.com/office/drawing/2014/main" id="{05452027-6440-914B-9AB0-876F8ABDF21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81274" name="TextBox 193">
              <a:extLst>
                <a:ext uri="{FF2B5EF4-FFF2-40B4-BE49-F238E27FC236}">
                  <a16:creationId xmlns:a16="http://schemas.microsoft.com/office/drawing/2014/main" id="{A2A7AA5C-ABD7-B54A-BEF2-80F4584B754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5"/>
              <a:ext cx="364868" cy="16029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181262" name="Group 194">
            <a:extLst>
              <a:ext uri="{FF2B5EF4-FFF2-40B4-BE49-F238E27FC236}">
                <a16:creationId xmlns:a16="http://schemas.microsoft.com/office/drawing/2014/main" id="{87570728-107E-D449-84FC-C17901E37B09}"/>
              </a:ext>
            </a:extLst>
          </p:cNvPr>
          <p:cNvGrpSpPr>
            <a:grpSpLocks/>
          </p:cNvGrpSpPr>
          <p:nvPr/>
        </p:nvGrpSpPr>
        <p:grpSpPr bwMode="auto">
          <a:xfrm>
            <a:off x="7045325" y="5437189"/>
            <a:ext cx="363538" cy="1196975"/>
            <a:chOff x="1683500" y="2699922"/>
            <a:chExt cx="363281" cy="3667143"/>
          </a:xfrm>
        </p:grpSpPr>
        <p:cxnSp>
          <p:nvCxnSpPr>
            <p:cNvPr id="181271" name="Straight Connector 195">
              <a:extLst>
                <a:ext uri="{FF2B5EF4-FFF2-40B4-BE49-F238E27FC236}">
                  <a16:creationId xmlns:a16="http://schemas.microsoft.com/office/drawing/2014/main" id="{4171BBDD-0453-0D44-82D4-7A68F79B4F6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81272" name="TextBox 196">
              <a:extLst>
                <a:ext uri="{FF2B5EF4-FFF2-40B4-BE49-F238E27FC236}">
                  <a16:creationId xmlns:a16="http://schemas.microsoft.com/office/drawing/2014/main" id="{EC09E87D-C6AB-6548-A2E5-4F36B7EC30F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4"/>
              <a:ext cx="363281" cy="16029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181263" name="Group 197">
            <a:extLst>
              <a:ext uri="{FF2B5EF4-FFF2-40B4-BE49-F238E27FC236}">
                <a16:creationId xmlns:a16="http://schemas.microsoft.com/office/drawing/2014/main" id="{D5C3F6BD-28DC-1145-910E-30FFA84AC14F}"/>
              </a:ext>
            </a:extLst>
          </p:cNvPr>
          <p:cNvGrpSpPr>
            <a:grpSpLocks/>
          </p:cNvGrpSpPr>
          <p:nvPr/>
        </p:nvGrpSpPr>
        <p:grpSpPr bwMode="auto">
          <a:xfrm>
            <a:off x="3760789" y="5448301"/>
            <a:ext cx="363537" cy="1196975"/>
            <a:chOff x="1683500" y="2699922"/>
            <a:chExt cx="363281" cy="3667143"/>
          </a:xfrm>
        </p:grpSpPr>
        <p:cxnSp>
          <p:nvCxnSpPr>
            <p:cNvPr id="181269" name="Straight Connector 198">
              <a:extLst>
                <a:ext uri="{FF2B5EF4-FFF2-40B4-BE49-F238E27FC236}">
                  <a16:creationId xmlns:a16="http://schemas.microsoft.com/office/drawing/2014/main" id="{DD36EAE0-8179-2440-8101-3778CADA62D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81270" name="TextBox 199">
              <a:extLst>
                <a:ext uri="{FF2B5EF4-FFF2-40B4-BE49-F238E27FC236}">
                  <a16:creationId xmlns:a16="http://schemas.microsoft.com/office/drawing/2014/main" id="{34E2D41C-0715-FD4E-907D-09A4824B438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4"/>
              <a:ext cx="363281" cy="16029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181264" name="Group 200">
            <a:extLst>
              <a:ext uri="{FF2B5EF4-FFF2-40B4-BE49-F238E27FC236}">
                <a16:creationId xmlns:a16="http://schemas.microsoft.com/office/drawing/2014/main" id="{7FBDF0C9-9D28-8F47-B3C8-326E941DC2C7}"/>
              </a:ext>
            </a:extLst>
          </p:cNvPr>
          <p:cNvGrpSpPr>
            <a:grpSpLocks/>
          </p:cNvGrpSpPr>
          <p:nvPr/>
        </p:nvGrpSpPr>
        <p:grpSpPr bwMode="auto">
          <a:xfrm rot="5400000">
            <a:off x="1680370" y="4210845"/>
            <a:ext cx="523875" cy="1169987"/>
            <a:chOff x="1603992" y="4036359"/>
            <a:chExt cx="523220" cy="1168516"/>
          </a:xfrm>
        </p:grpSpPr>
        <p:cxnSp>
          <p:nvCxnSpPr>
            <p:cNvPr id="181267" name="Straight Connector 201">
              <a:extLst>
                <a:ext uri="{FF2B5EF4-FFF2-40B4-BE49-F238E27FC236}">
                  <a16:creationId xmlns:a16="http://schemas.microsoft.com/office/drawing/2014/main" id="{9A7C5E7E-CFB4-D742-B8A6-7B64FCB026DA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1539456" y="4346129"/>
              <a:ext cx="619540" cy="0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81268" name="TextBox 202">
              <a:extLst>
                <a:ext uri="{FF2B5EF4-FFF2-40B4-BE49-F238E27FC236}">
                  <a16:creationId xmlns:a16="http://schemas.microsoft.com/office/drawing/2014/main" id="{5CDA762E-2B3E-BA47-AD0C-5C9C0BDBE3C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5400000">
              <a:off x="1683501" y="4761164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sp>
        <p:nvSpPr>
          <p:cNvPr id="181265" name="Rectangle 61">
            <a:extLst>
              <a:ext uri="{FF2B5EF4-FFF2-40B4-BE49-F238E27FC236}">
                <a16:creationId xmlns:a16="http://schemas.microsoft.com/office/drawing/2014/main" id="{2E091D48-AE7E-AC4E-9164-EBB0E5629F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0788" y="6140451"/>
            <a:ext cx="3649662" cy="523875"/>
          </a:xfrm>
          <a:prstGeom prst="rect">
            <a:avLst/>
          </a:prstGeom>
          <a:solidFill>
            <a:srgbClr val="FF0000">
              <a:alpha val="20000"/>
            </a:srgbClr>
          </a:solidFill>
          <a:ln w="9525" algn="ctr">
            <a:solidFill>
              <a:srgbClr val="FF0000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solidFill>
                <a:srgbClr val="FF0000"/>
              </a:solidFill>
              <a:latin typeface="Times" pitchFamily="2" charset="0"/>
            </a:endParaRPr>
          </a:p>
        </p:txBody>
      </p:sp>
      <p:sp>
        <p:nvSpPr>
          <p:cNvPr id="181266" name="TextBox 62">
            <a:extLst>
              <a:ext uri="{FF2B5EF4-FFF2-40B4-BE49-F238E27FC236}">
                <a16:creationId xmlns:a16="http://schemas.microsoft.com/office/drawing/2014/main" id="{808B76A0-7ADC-A747-9D9D-120DCC9068D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67601" y="6110289"/>
            <a:ext cx="2716213" cy="5857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200" b="0">
                <a:solidFill>
                  <a:srgbClr val="FF0000"/>
                </a:solidFill>
                <a:latin typeface="Times" pitchFamily="2" charset="0"/>
              </a:rPr>
              <a:t>= +4 </a:t>
            </a:r>
            <a:r>
              <a:rPr lang="en-US" altLang="en-US" sz="1600" b="0">
                <a:solidFill>
                  <a:srgbClr val="FF0000"/>
                </a:solidFill>
                <a:latin typeface="Times" pitchFamily="2" charset="0"/>
              </a:rPr>
              <a:t>(in 2’s complement)</a:t>
            </a:r>
            <a:endParaRPr lang="en-US" altLang="en-US" b="0">
              <a:solidFill>
                <a:srgbClr val="FF0000"/>
              </a:solidFill>
              <a:latin typeface="Times" pitchFamily="2" charset="0"/>
            </a:endParaRPr>
          </a:p>
        </p:txBody>
      </p:sp>
    </p:spTree>
  </p:cSld>
  <p:clrMapOvr>
    <a:masterClrMapping/>
  </p:clrMapOvr>
  <p:transition/>
</p:sld>
</file>

<file path=ppt/slides/slide1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2273" name="Rectangle 2">
            <a:extLst>
              <a:ext uri="{FF2B5EF4-FFF2-40B4-BE49-F238E27FC236}">
                <a16:creationId xmlns:a16="http://schemas.microsoft.com/office/drawing/2014/main" id="{8BE51F8B-CAB1-EF45-ABAB-9AC7558E4A5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0"/>
            <a:ext cx="9144000" cy="1258888"/>
          </a:xfrm>
        </p:spPr>
        <p:txBody>
          <a:bodyPr/>
          <a:lstStyle/>
          <a:p>
            <a:pPr eaLnBrk="1" hangingPunct="1"/>
            <a:r>
              <a:rPr lang="en-US" altLang="en-US" dirty="0"/>
              <a:t>Quick way (</a:t>
            </a:r>
            <a:r>
              <a:rPr lang="en-US" altLang="en-US" dirty="0">
                <a:solidFill>
                  <a:srgbClr val="FF0000"/>
                </a:solidFill>
              </a:rPr>
              <a:t>for a human</a:t>
            </a:r>
            <a:r>
              <a:rPr lang="en-US" altLang="en-US" dirty="0"/>
              <a:t>) to negate a number stored in 2’s complement</a:t>
            </a:r>
          </a:p>
        </p:txBody>
      </p:sp>
      <p:sp>
        <p:nvSpPr>
          <p:cNvPr id="182274" name="Rectangle 3">
            <a:extLst>
              <a:ext uri="{FF2B5EF4-FFF2-40B4-BE49-F238E27FC236}">
                <a16:creationId xmlns:a16="http://schemas.microsoft.com/office/drawing/2014/main" id="{C971DB36-88E9-5847-9714-496E32A48BF5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1524000" y="1371600"/>
            <a:ext cx="8305800" cy="4953000"/>
          </a:xfrm>
        </p:spPr>
        <p:txBody>
          <a:bodyPr/>
          <a:lstStyle/>
          <a:p>
            <a:pPr eaLnBrk="1" hangingPunct="1"/>
            <a:endParaRPr lang="en-US" altLang="en-US" dirty="0"/>
          </a:p>
          <a:p>
            <a:pPr eaLnBrk="1" hangingPunct="1"/>
            <a:r>
              <a:rPr lang="en-US" altLang="en-US" dirty="0"/>
              <a:t>Scan the binary number from right to left</a:t>
            </a:r>
          </a:p>
          <a:p>
            <a:pPr eaLnBrk="1" hangingPunct="1"/>
            <a:endParaRPr lang="en-US" altLang="en-US" dirty="0"/>
          </a:p>
          <a:p>
            <a:pPr eaLnBrk="1" hangingPunct="1"/>
            <a:r>
              <a:rPr lang="en-US" altLang="en-US" dirty="0"/>
              <a:t>Copy all bits that are 0 from right to left</a:t>
            </a:r>
          </a:p>
          <a:p>
            <a:pPr eaLnBrk="1" hangingPunct="1"/>
            <a:endParaRPr lang="en-US" altLang="en-US" dirty="0"/>
          </a:p>
          <a:p>
            <a:pPr eaLnBrk="1" hangingPunct="1"/>
            <a:r>
              <a:rPr lang="en-US" altLang="en-US" dirty="0"/>
              <a:t>Stop at the first 1</a:t>
            </a:r>
          </a:p>
          <a:p>
            <a:pPr eaLnBrk="1" hangingPunct="1"/>
            <a:endParaRPr lang="en-US" altLang="en-US" dirty="0"/>
          </a:p>
          <a:p>
            <a:pPr eaLnBrk="1" hangingPunct="1"/>
            <a:r>
              <a:rPr lang="en-US" altLang="en-US" dirty="0"/>
              <a:t>Copy that 1 as well</a:t>
            </a:r>
          </a:p>
          <a:p>
            <a:pPr eaLnBrk="1" hangingPunct="1"/>
            <a:endParaRPr lang="en-US" altLang="en-US" dirty="0"/>
          </a:p>
          <a:p>
            <a:pPr eaLnBrk="1" hangingPunct="1"/>
            <a:r>
              <a:rPr lang="en-US" altLang="en-US" dirty="0"/>
              <a:t>Invert all remaining bits</a:t>
            </a:r>
          </a:p>
        </p:txBody>
      </p:sp>
    </p:spTree>
  </p:cSld>
  <p:clrMapOvr>
    <a:masterClrMapping/>
  </p:clrMapOvr>
  <p:transition/>
</p:sld>
</file>

<file path=ppt/slides/slide1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3297" name="TextBox 25">
            <a:extLst>
              <a:ext uri="{FF2B5EF4-FFF2-40B4-BE49-F238E27FC236}">
                <a16:creationId xmlns:a16="http://schemas.microsoft.com/office/drawing/2014/main" id="{1AC9AF07-B78A-C840-9E02-0C61CF066FF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09800" y="1447801"/>
            <a:ext cx="145415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>
                <a:latin typeface="Times" pitchFamily="2" charset="0"/>
              </a:rPr>
              <a:t>0 1 0 1</a:t>
            </a:r>
          </a:p>
        </p:txBody>
      </p:sp>
      <p:sp>
        <p:nvSpPr>
          <p:cNvPr id="183298" name="TextBox 26">
            <a:extLst>
              <a:ext uri="{FF2B5EF4-FFF2-40B4-BE49-F238E27FC236}">
                <a16:creationId xmlns:a16="http://schemas.microsoft.com/office/drawing/2014/main" id="{ADC0264D-937D-B74B-B903-D061454710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10400" y="1449388"/>
            <a:ext cx="1454150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>
                <a:latin typeface="Times" pitchFamily="2" charset="0"/>
              </a:rPr>
              <a:t>1 1 1 0</a:t>
            </a:r>
          </a:p>
        </p:txBody>
      </p:sp>
      <p:sp>
        <p:nvSpPr>
          <p:cNvPr id="183299" name="TextBox 27">
            <a:extLst>
              <a:ext uri="{FF2B5EF4-FFF2-40B4-BE49-F238E27FC236}">
                <a16:creationId xmlns:a16="http://schemas.microsoft.com/office/drawing/2014/main" id="{1ECB5B02-DD9D-9347-955A-BABD4E17676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10400" y="4208463"/>
            <a:ext cx="1454150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>
                <a:latin typeface="Times" pitchFamily="2" charset="0"/>
              </a:rPr>
              <a:t>0 1 1 1</a:t>
            </a:r>
          </a:p>
        </p:txBody>
      </p:sp>
      <p:sp>
        <p:nvSpPr>
          <p:cNvPr id="183300" name="TextBox 28">
            <a:extLst>
              <a:ext uri="{FF2B5EF4-FFF2-40B4-BE49-F238E27FC236}">
                <a16:creationId xmlns:a16="http://schemas.microsoft.com/office/drawing/2014/main" id="{07CFDF10-B9DA-744C-A060-EFBF2A4D0E3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09800" y="4191001"/>
            <a:ext cx="145415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>
                <a:latin typeface="Times" pitchFamily="2" charset="0"/>
              </a:rPr>
              <a:t>1 1 0 0</a:t>
            </a:r>
          </a:p>
        </p:txBody>
      </p:sp>
      <p:sp>
        <p:nvSpPr>
          <p:cNvPr id="183301" name="Title 1">
            <a:extLst>
              <a:ext uri="{FF2B5EF4-FFF2-40B4-BE49-F238E27FC236}">
                <a16:creationId xmlns:a16="http://schemas.microsoft.com/office/drawing/2014/main" id="{01BB5FDD-B6C8-764D-A0C4-3D27474EF92F}"/>
              </a:ext>
            </a:extLst>
          </p:cNvPr>
          <p:cNvSpPr txBox="1">
            <a:spLocks/>
          </p:cNvSpPr>
          <p:nvPr/>
        </p:nvSpPr>
        <p:spPr bwMode="auto">
          <a:xfrm>
            <a:off x="914400" y="7938"/>
            <a:ext cx="9144000" cy="10588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ja-JP" sz="3200">
                <a:solidFill>
                  <a:schemeClr val="tx2"/>
                </a:solidFill>
              </a:rPr>
              <a:t>Negate these numbers stored in 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ja-JP" sz="3200">
                <a:solidFill>
                  <a:schemeClr val="tx2"/>
                </a:solidFill>
              </a:rPr>
              <a:t>2’s complement representation</a:t>
            </a:r>
            <a:endParaRPr lang="en-US" altLang="en-US" sz="3200">
              <a:solidFill>
                <a:schemeClr val="tx2"/>
              </a:solidFill>
            </a:endParaRPr>
          </a:p>
        </p:txBody>
      </p:sp>
    </p:spTree>
  </p:cSld>
  <p:clrMapOvr>
    <a:masterClrMapping/>
  </p:clrMapOvr>
  <p:transition/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05" name="Title 1">
            <a:extLst>
              <a:ext uri="{FF2B5EF4-FFF2-40B4-BE49-F238E27FC236}">
                <a16:creationId xmlns:a16="http://schemas.microsoft.com/office/drawing/2014/main" id="{48464379-176C-BE43-ACB4-A197A0035690}"/>
              </a:ext>
            </a:extLst>
          </p:cNvPr>
          <p:cNvSpPr txBox="1">
            <a:spLocks/>
          </p:cNvSpPr>
          <p:nvPr/>
        </p:nvSpPr>
        <p:spPr bwMode="auto">
          <a:xfrm>
            <a:off x="914400" y="2971800"/>
            <a:ext cx="9144000" cy="838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Addition of 1-bit Unsigned Numbers</a:t>
            </a:r>
          </a:p>
        </p:txBody>
      </p:sp>
    </p:spTree>
  </p:cSld>
  <p:clrMapOvr>
    <a:masterClrMapping/>
  </p:clrMapOvr>
  <p:transition/>
</p:sld>
</file>

<file path=ppt/slides/slide1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21" name="TextBox 25">
            <a:extLst>
              <a:ext uri="{FF2B5EF4-FFF2-40B4-BE49-F238E27FC236}">
                <a16:creationId xmlns:a16="http://schemas.microsoft.com/office/drawing/2014/main" id="{8D84C45B-5173-A143-B433-F9F67035B7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09800" y="1447801"/>
            <a:ext cx="145415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>
                <a:latin typeface="Times" pitchFamily="2" charset="0"/>
              </a:rPr>
              <a:t>0 1 0 1</a:t>
            </a:r>
          </a:p>
        </p:txBody>
      </p:sp>
      <p:sp>
        <p:nvSpPr>
          <p:cNvPr id="184322" name="TextBox 26">
            <a:extLst>
              <a:ext uri="{FF2B5EF4-FFF2-40B4-BE49-F238E27FC236}">
                <a16:creationId xmlns:a16="http://schemas.microsoft.com/office/drawing/2014/main" id="{8D66865D-923B-D844-8ED6-184F99350AF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10400" y="1449388"/>
            <a:ext cx="1454150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>
                <a:latin typeface="Times" pitchFamily="2" charset="0"/>
              </a:rPr>
              <a:t>1 1 1 0</a:t>
            </a:r>
          </a:p>
        </p:txBody>
      </p:sp>
      <p:sp>
        <p:nvSpPr>
          <p:cNvPr id="184323" name="TextBox 27">
            <a:extLst>
              <a:ext uri="{FF2B5EF4-FFF2-40B4-BE49-F238E27FC236}">
                <a16:creationId xmlns:a16="http://schemas.microsoft.com/office/drawing/2014/main" id="{F32FC591-2479-724E-B32B-2E43502910A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10400" y="4208463"/>
            <a:ext cx="1454150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>
                <a:latin typeface="Times" pitchFamily="2" charset="0"/>
              </a:rPr>
              <a:t>0 1 1 1</a:t>
            </a:r>
          </a:p>
        </p:txBody>
      </p:sp>
      <p:sp>
        <p:nvSpPr>
          <p:cNvPr id="184324" name="TextBox 28">
            <a:extLst>
              <a:ext uri="{FF2B5EF4-FFF2-40B4-BE49-F238E27FC236}">
                <a16:creationId xmlns:a16="http://schemas.microsoft.com/office/drawing/2014/main" id="{EF1A7916-0371-3441-972F-F8DA14D2B5E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09800" y="4191001"/>
            <a:ext cx="145415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>
                <a:latin typeface="Times" pitchFamily="2" charset="0"/>
              </a:rPr>
              <a:t>1 1 0 0</a:t>
            </a:r>
          </a:p>
        </p:txBody>
      </p:sp>
      <p:sp>
        <p:nvSpPr>
          <p:cNvPr id="184325" name="TextBox 25">
            <a:extLst>
              <a:ext uri="{FF2B5EF4-FFF2-40B4-BE49-F238E27FC236}">
                <a16:creationId xmlns:a16="http://schemas.microsoft.com/office/drawing/2014/main" id="{B4447743-ED30-4F45-811B-516F9AC213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09801" y="2057401"/>
            <a:ext cx="1338263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>
                <a:solidFill>
                  <a:srgbClr val="008000"/>
                </a:solidFill>
                <a:latin typeface="Times" pitchFamily="2" charset="0"/>
              </a:rPr>
              <a:t>.  .  .  .</a:t>
            </a:r>
          </a:p>
        </p:txBody>
      </p:sp>
      <p:sp>
        <p:nvSpPr>
          <p:cNvPr id="184326" name="TextBox 25">
            <a:extLst>
              <a:ext uri="{FF2B5EF4-FFF2-40B4-BE49-F238E27FC236}">
                <a16:creationId xmlns:a16="http://schemas.microsoft.com/office/drawing/2014/main" id="{32197045-3CBA-E04A-8162-BF3854D840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09800" y="4778376"/>
            <a:ext cx="145415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>
                <a:solidFill>
                  <a:srgbClr val="008000"/>
                </a:solidFill>
                <a:latin typeface="Times" pitchFamily="2" charset="0"/>
              </a:rPr>
              <a:t>.  .  0 0</a:t>
            </a:r>
          </a:p>
        </p:txBody>
      </p:sp>
      <p:sp>
        <p:nvSpPr>
          <p:cNvPr id="184327" name="TextBox 25">
            <a:extLst>
              <a:ext uri="{FF2B5EF4-FFF2-40B4-BE49-F238E27FC236}">
                <a16:creationId xmlns:a16="http://schemas.microsoft.com/office/drawing/2014/main" id="{B2D81FFB-A2DB-3046-8566-D4AFB9319E3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00876" y="4779963"/>
            <a:ext cx="1338263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>
                <a:solidFill>
                  <a:srgbClr val="008000"/>
                </a:solidFill>
                <a:latin typeface="Times" pitchFamily="2" charset="0"/>
              </a:rPr>
              <a:t>.  .  .  .</a:t>
            </a:r>
          </a:p>
        </p:txBody>
      </p:sp>
      <p:sp>
        <p:nvSpPr>
          <p:cNvPr id="184328" name="TextBox 31">
            <a:extLst>
              <a:ext uri="{FF2B5EF4-FFF2-40B4-BE49-F238E27FC236}">
                <a16:creationId xmlns:a16="http://schemas.microsoft.com/office/drawing/2014/main" id="{1B08C522-776E-D94B-8234-100A9C145E4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00875" y="2066926"/>
            <a:ext cx="145415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>
                <a:solidFill>
                  <a:srgbClr val="008000"/>
                </a:solidFill>
                <a:latin typeface="Times" pitchFamily="2" charset="0"/>
              </a:rPr>
              <a:t>.  .  .  0</a:t>
            </a:r>
          </a:p>
        </p:txBody>
      </p:sp>
      <p:sp>
        <p:nvSpPr>
          <p:cNvPr id="184329" name="TextBox 10">
            <a:extLst>
              <a:ext uri="{FF2B5EF4-FFF2-40B4-BE49-F238E27FC236}">
                <a16:creationId xmlns:a16="http://schemas.microsoft.com/office/drawing/2014/main" id="{A2825EAF-4BCF-A840-9491-D507A093B88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13114" y="6149975"/>
            <a:ext cx="4359275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000" b="0">
                <a:latin typeface="Times" pitchFamily="2" charset="0"/>
              </a:rPr>
              <a:t>Copy all bits that are 0 from right to left.</a:t>
            </a:r>
          </a:p>
        </p:txBody>
      </p:sp>
      <p:sp>
        <p:nvSpPr>
          <p:cNvPr id="184330" name="Title 1">
            <a:extLst>
              <a:ext uri="{FF2B5EF4-FFF2-40B4-BE49-F238E27FC236}">
                <a16:creationId xmlns:a16="http://schemas.microsoft.com/office/drawing/2014/main" id="{3B985501-7412-124C-9980-AD6555D7A518}"/>
              </a:ext>
            </a:extLst>
          </p:cNvPr>
          <p:cNvSpPr txBox="1">
            <a:spLocks/>
          </p:cNvSpPr>
          <p:nvPr/>
        </p:nvSpPr>
        <p:spPr bwMode="auto">
          <a:xfrm>
            <a:off x="914400" y="7938"/>
            <a:ext cx="9144000" cy="10588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ja-JP" sz="3200">
                <a:solidFill>
                  <a:schemeClr val="tx2"/>
                </a:solidFill>
              </a:rPr>
              <a:t>Negate these numbers stored in 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ja-JP" sz="3200">
                <a:solidFill>
                  <a:schemeClr val="tx2"/>
                </a:solidFill>
              </a:rPr>
              <a:t>2’s complement representation</a:t>
            </a:r>
            <a:endParaRPr lang="en-US" altLang="en-US" sz="3200">
              <a:solidFill>
                <a:schemeClr val="tx2"/>
              </a:solidFill>
            </a:endParaRPr>
          </a:p>
        </p:txBody>
      </p:sp>
    </p:spTree>
  </p:cSld>
  <p:clrMapOvr>
    <a:masterClrMapping/>
  </p:clrMapOvr>
  <p:transition/>
</p:sld>
</file>

<file path=ppt/slides/slide1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5345" name="TextBox 25">
            <a:extLst>
              <a:ext uri="{FF2B5EF4-FFF2-40B4-BE49-F238E27FC236}">
                <a16:creationId xmlns:a16="http://schemas.microsoft.com/office/drawing/2014/main" id="{4E634EA9-0D39-B447-BF0F-FB56DD2ED7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09800" y="1447801"/>
            <a:ext cx="145415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>
                <a:latin typeface="Times" pitchFamily="2" charset="0"/>
              </a:rPr>
              <a:t>0 1 0 1</a:t>
            </a:r>
          </a:p>
        </p:txBody>
      </p:sp>
      <p:sp>
        <p:nvSpPr>
          <p:cNvPr id="185346" name="TextBox 26">
            <a:extLst>
              <a:ext uri="{FF2B5EF4-FFF2-40B4-BE49-F238E27FC236}">
                <a16:creationId xmlns:a16="http://schemas.microsoft.com/office/drawing/2014/main" id="{95E02DCB-632E-F94A-9A89-6A9997526A7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10400" y="1449388"/>
            <a:ext cx="1454150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>
                <a:latin typeface="Times" pitchFamily="2" charset="0"/>
              </a:rPr>
              <a:t>1 1 1 0</a:t>
            </a:r>
          </a:p>
        </p:txBody>
      </p:sp>
      <p:sp>
        <p:nvSpPr>
          <p:cNvPr id="185347" name="TextBox 27">
            <a:extLst>
              <a:ext uri="{FF2B5EF4-FFF2-40B4-BE49-F238E27FC236}">
                <a16:creationId xmlns:a16="http://schemas.microsoft.com/office/drawing/2014/main" id="{00E52E5F-8F0B-CC41-886A-CD429D38E4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10400" y="4208463"/>
            <a:ext cx="1454150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>
                <a:latin typeface="Times" pitchFamily="2" charset="0"/>
              </a:rPr>
              <a:t>0 1 1 1</a:t>
            </a:r>
          </a:p>
        </p:txBody>
      </p:sp>
      <p:sp>
        <p:nvSpPr>
          <p:cNvPr id="185348" name="TextBox 28">
            <a:extLst>
              <a:ext uri="{FF2B5EF4-FFF2-40B4-BE49-F238E27FC236}">
                <a16:creationId xmlns:a16="http://schemas.microsoft.com/office/drawing/2014/main" id="{3AE91CCE-F746-A54B-9770-1A45EC07002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09800" y="4191001"/>
            <a:ext cx="145415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>
                <a:latin typeface="Times" pitchFamily="2" charset="0"/>
              </a:rPr>
              <a:t>1 1 0 0</a:t>
            </a:r>
          </a:p>
        </p:txBody>
      </p:sp>
      <p:sp>
        <p:nvSpPr>
          <p:cNvPr id="185349" name="TextBox 25">
            <a:extLst>
              <a:ext uri="{FF2B5EF4-FFF2-40B4-BE49-F238E27FC236}">
                <a16:creationId xmlns:a16="http://schemas.microsoft.com/office/drawing/2014/main" id="{65B6DDE4-E1DA-2648-96C7-68B1AFEAC0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09800" y="2057401"/>
            <a:ext cx="145415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>
                <a:solidFill>
                  <a:srgbClr val="008000"/>
                </a:solidFill>
                <a:latin typeface="Times" pitchFamily="2" charset="0"/>
              </a:rPr>
              <a:t>.  .  .  1</a:t>
            </a:r>
          </a:p>
        </p:txBody>
      </p:sp>
      <p:sp>
        <p:nvSpPr>
          <p:cNvPr id="185350" name="TextBox 25">
            <a:extLst>
              <a:ext uri="{FF2B5EF4-FFF2-40B4-BE49-F238E27FC236}">
                <a16:creationId xmlns:a16="http://schemas.microsoft.com/office/drawing/2014/main" id="{A3325D1F-66F0-AA47-9835-2DC7C3DBD4F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09800" y="4778376"/>
            <a:ext cx="145415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>
                <a:solidFill>
                  <a:srgbClr val="008000"/>
                </a:solidFill>
                <a:latin typeface="Times" pitchFamily="2" charset="0"/>
              </a:rPr>
              <a:t>.  1 0 0</a:t>
            </a:r>
          </a:p>
        </p:txBody>
      </p:sp>
      <p:sp>
        <p:nvSpPr>
          <p:cNvPr id="185351" name="TextBox 25">
            <a:extLst>
              <a:ext uri="{FF2B5EF4-FFF2-40B4-BE49-F238E27FC236}">
                <a16:creationId xmlns:a16="http://schemas.microsoft.com/office/drawing/2014/main" id="{7D293985-3657-7F45-A56F-18906834DC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00875" y="4779963"/>
            <a:ext cx="1454150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>
                <a:solidFill>
                  <a:srgbClr val="008000"/>
                </a:solidFill>
                <a:latin typeface="Times" pitchFamily="2" charset="0"/>
              </a:rPr>
              <a:t>.  .  .  1</a:t>
            </a:r>
          </a:p>
        </p:txBody>
      </p:sp>
      <p:sp>
        <p:nvSpPr>
          <p:cNvPr id="185352" name="TextBox 31">
            <a:extLst>
              <a:ext uri="{FF2B5EF4-FFF2-40B4-BE49-F238E27FC236}">
                <a16:creationId xmlns:a16="http://schemas.microsoft.com/office/drawing/2014/main" id="{50DB0FE2-2A27-8D4E-B6E5-700E32F55A5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00875" y="2066926"/>
            <a:ext cx="145415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>
                <a:solidFill>
                  <a:srgbClr val="008000"/>
                </a:solidFill>
                <a:latin typeface="Times" pitchFamily="2" charset="0"/>
              </a:rPr>
              <a:t>.  .  1 0</a:t>
            </a:r>
          </a:p>
        </p:txBody>
      </p:sp>
      <p:sp>
        <p:nvSpPr>
          <p:cNvPr id="185353" name="TextBox 10">
            <a:extLst>
              <a:ext uri="{FF2B5EF4-FFF2-40B4-BE49-F238E27FC236}">
                <a16:creationId xmlns:a16="http://schemas.microsoft.com/office/drawing/2014/main" id="{FBAD4DFF-A156-1249-9564-FDA6C16C3E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36939" y="6149975"/>
            <a:ext cx="4110037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000" b="0">
                <a:latin typeface="Times" pitchFamily="2" charset="0"/>
              </a:rPr>
              <a:t>Stop at the first 1. Copy that 1 as well.</a:t>
            </a:r>
          </a:p>
        </p:txBody>
      </p:sp>
      <p:sp>
        <p:nvSpPr>
          <p:cNvPr id="185354" name="Title 1">
            <a:extLst>
              <a:ext uri="{FF2B5EF4-FFF2-40B4-BE49-F238E27FC236}">
                <a16:creationId xmlns:a16="http://schemas.microsoft.com/office/drawing/2014/main" id="{2A8055B2-89F0-064D-A101-E1FB6D2798B5}"/>
              </a:ext>
            </a:extLst>
          </p:cNvPr>
          <p:cNvSpPr txBox="1">
            <a:spLocks/>
          </p:cNvSpPr>
          <p:nvPr/>
        </p:nvSpPr>
        <p:spPr bwMode="auto">
          <a:xfrm>
            <a:off x="914400" y="7938"/>
            <a:ext cx="9144000" cy="10588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ja-JP" sz="3200">
                <a:solidFill>
                  <a:schemeClr val="tx2"/>
                </a:solidFill>
              </a:rPr>
              <a:t>Negate these numbers stored in 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ja-JP" sz="3200">
                <a:solidFill>
                  <a:schemeClr val="tx2"/>
                </a:solidFill>
              </a:rPr>
              <a:t>2’s complement representation</a:t>
            </a:r>
            <a:endParaRPr lang="en-US" altLang="en-US" sz="3200">
              <a:solidFill>
                <a:schemeClr val="tx2"/>
              </a:solidFill>
            </a:endParaRPr>
          </a:p>
        </p:txBody>
      </p:sp>
    </p:spTree>
  </p:cSld>
  <p:clrMapOvr>
    <a:masterClrMapping/>
  </p:clrMapOvr>
  <p:transition/>
</p:sld>
</file>

<file path=ppt/slides/slide1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6369" name="TextBox 25">
            <a:extLst>
              <a:ext uri="{FF2B5EF4-FFF2-40B4-BE49-F238E27FC236}">
                <a16:creationId xmlns:a16="http://schemas.microsoft.com/office/drawing/2014/main" id="{BDDD03C7-3F77-4041-9099-B641B6F28B5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09800" y="1447801"/>
            <a:ext cx="145415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>
                <a:latin typeface="Times" pitchFamily="2" charset="0"/>
              </a:rPr>
              <a:t>0 1 0 1</a:t>
            </a:r>
          </a:p>
        </p:txBody>
      </p:sp>
      <p:sp>
        <p:nvSpPr>
          <p:cNvPr id="186370" name="TextBox 26">
            <a:extLst>
              <a:ext uri="{FF2B5EF4-FFF2-40B4-BE49-F238E27FC236}">
                <a16:creationId xmlns:a16="http://schemas.microsoft.com/office/drawing/2014/main" id="{3199A88F-CB82-A64A-AD30-1002E8F4F6E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10400" y="1449388"/>
            <a:ext cx="1454150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>
                <a:latin typeface="Times" pitchFamily="2" charset="0"/>
              </a:rPr>
              <a:t>1 1 1 0</a:t>
            </a:r>
          </a:p>
        </p:txBody>
      </p:sp>
      <p:sp>
        <p:nvSpPr>
          <p:cNvPr id="186371" name="TextBox 27">
            <a:extLst>
              <a:ext uri="{FF2B5EF4-FFF2-40B4-BE49-F238E27FC236}">
                <a16:creationId xmlns:a16="http://schemas.microsoft.com/office/drawing/2014/main" id="{054CDD7E-7E2A-F941-B564-74B14C8540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10400" y="4208463"/>
            <a:ext cx="1454150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>
                <a:latin typeface="Times" pitchFamily="2" charset="0"/>
              </a:rPr>
              <a:t>0 1 1 1</a:t>
            </a:r>
          </a:p>
        </p:txBody>
      </p:sp>
      <p:sp>
        <p:nvSpPr>
          <p:cNvPr id="186372" name="TextBox 28">
            <a:extLst>
              <a:ext uri="{FF2B5EF4-FFF2-40B4-BE49-F238E27FC236}">
                <a16:creationId xmlns:a16="http://schemas.microsoft.com/office/drawing/2014/main" id="{11670773-0446-EE4A-8ACE-77A34A81A0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09800" y="4191001"/>
            <a:ext cx="145415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>
                <a:latin typeface="Times" pitchFamily="2" charset="0"/>
              </a:rPr>
              <a:t>1 1 0 0</a:t>
            </a:r>
          </a:p>
        </p:txBody>
      </p:sp>
      <p:sp>
        <p:nvSpPr>
          <p:cNvPr id="186373" name="TextBox 25">
            <a:extLst>
              <a:ext uri="{FF2B5EF4-FFF2-40B4-BE49-F238E27FC236}">
                <a16:creationId xmlns:a16="http://schemas.microsoft.com/office/drawing/2014/main" id="{558893D1-267C-3147-A6F7-EB42766710E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09800" y="2057401"/>
            <a:ext cx="145415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>
                <a:solidFill>
                  <a:srgbClr val="008000"/>
                </a:solidFill>
                <a:latin typeface="Times" pitchFamily="2" charset="0"/>
              </a:rPr>
              <a:t>1 0 1 1</a:t>
            </a:r>
          </a:p>
        </p:txBody>
      </p:sp>
      <p:sp>
        <p:nvSpPr>
          <p:cNvPr id="186374" name="TextBox 25">
            <a:extLst>
              <a:ext uri="{FF2B5EF4-FFF2-40B4-BE49-F238E27FC236}">
                <a16:creationId xmlns:a16="http://schemas.microsoft.com/office/drawing/2014/main" id="{F9F6FD40-7660-484C-B56B-485126AD4B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09800" y="4778376"/>
            <a:ext cx="145415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>
                <a:solidFill>
                  <a:srgbClr val="008000"/>
                </a:solidFill>
                <a:latin typeface="Times" pitchFamily="2" charset="0"/>
              </a:rPr>
              <a:t>0 1 0 0</a:t>
            </a:r>
          </a:p>
        </p:txBody>
      </p:sp>
      <p:sp>
        <p:nvSpPr>
          <p:cNvPr id="186375" name="TextBox 25">
            <a:extLst>
              <a:ext uri="{FF2B5EF4-FFF2-40B4-BE49-F238E27FC236}">
                <a16:creationId xmlns:a16="http://schemas.microsoft.com/office/drawing/2014/main" id="{9439C9BD-A70E-8E4C-AFE1-EF448A287AD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00875" y="4779963"/>
            <a:ext cx="1454150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>
                <a:solidFill>
                  <a:srgbClr val="008000"/>
                </a:solidFill>
                <a:latin typeface="Times" pitchFamily="2" charset="0"/>
              </a:rPr>
              <a:t>1 0 0 1</a:t>
            </a:r>
          </a:p>
        </p:txBody>
      </p:sp>
      <p:sp>
        <p:nvSpPr>
          <p:cNvPr id="186376" name="TextBox 31">
            <a:extLst>
              <a:ext uri="{FF2B5EF4-FFF2-40B4-BE49-F238E27FC236}">
                <a16:creationId xmlns:a16="http://schemas.microsoft.com/office/drawing/2014/main" id="{F485499F-61AA-4741-B304-CEC61AD84BC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00875" y="2066926"/>
            <a:ext cx="145415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>
                <a:solidFill>
                  <a:srgbClr val="008000"/>
                </a:solidFill>
                <a:latin typeface="Times" pitchFamily="2" charset="0"/>
              </a:rPr>
              <a:t>0 0 1 0</a:t>
            </a:r>
          </a:p>
        </p:txBody>
      </p:sp>
      <p:sp>
        <p:nvSpPr>
          <p:cNvPr id="186377" name="TextBox 1">
            <a:extLst>
              <a:ext uri="{FF2B5EF4-FFF2-40B4-BE49-F238E27FC236}">
                <a16:creationId xmlns:a16="http://schemas.microsoft.com/office/drawing/2014/main" id="{2ED1A0A8-9358-5142-92A6-879ECC8175C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62401" y="6172200"/>
            <a:ext cx="2720975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latin typeface="Times" pitchFamily="2" charset="0"/>
              </a:rPr>
              <a:t>Invert all remaining bits.</a:t>
            </a:r>
          </a:p>
        </p:txBody>
      </p:sp>
      <p:sp>
        <p:nvSpPr>
          <p:cNvPr id="186378" name="Title 1">
            <a:extLst>
              <a:ext uri="{FF2B5EF4-FFF2-40B4-BE49-F238E27FC236}">
                <a16:creationId xmlns:a16="http://schemas.microsoft.com/office/drawing/2014/main" id="{42BC0A73-16CB-324D-A239-CAA36824C1F7}"/>
              </a:ext>
            </a:extLst>
          </p:cNvPr>
          <p:cNvSpPr txBox="1">
            <a:spLocks/>
          </p:cNvSpPr>
          <p:nvPr/>
        </p:nvSpPr>
        <p:spPr bwMode="auto">
          <a:xfrm>
            <a:off x="914400" y="7938"/>
            <a:ext cx="9144000" cy="10588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ja-JP" sz="3200">
                <a:solidFill>
                  <a:schemeClr val="tx2"/>
                </a:solidFill>
              </a:rPr>
              <a:t>Negate these numbers stored in 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ja-JP" sz="3200">
                <a:solidFill>
                  <a:schemeClr val="tx2"/>
                </a:solidFill>
              </a:rPr>
              <a:t>2’s complement representation</a:t>
            </a:r>
            <a:endParaRPr lang="en-US" altLang="en-US" sz="3200">
              <a:solidFill>
                <a:schemeClr val="tx2"/>
              </a:solidFill>
            </a:endParaRPr>
          </a:p>
        </p:txBody>
      </p:sp>
    </p:spTree>
  </p:cSld>
  <p:clrMapOvr>
    <a:masterClrMapping/>
  </p:clrMapOvr>
  <p:transition/>
</p:sld>
</file>

<file path=ppt/slides/slide1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7393" name="TextBox 25">
            <a:extLst>
              <a:ext uri="{FF2B5EF4-FFF2-40B4-BE49-F238E27FC236}">
                <a16:creationId xmlns:a16="http://schemas.microsoft.com/office/drawing/2014/main" id="{E0C99108-271A-E642-B48D-C23BE68A6D0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09800" y="1447801"/>
            <a:ext cx="145415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>
                <a:latin typeface="Times" pitchFamily="2" charset="0"/>
              </a:rPr>
              <a:t>0 1 0 1</a:t>
            </a:r>
          </a:p>
        </p:txBody>
      </p:sp>
      <p:sp>
        <p:nvSpPr>
          <p:cNvPr id="187394" name="TextBox 26">
            <a:extLst>
              <a:ext uri="{FF2B5EF4-FFF2-40B4-BE49-F238E27FC236}">
                <a16:creationId xmlns:a16="http://schemas.microsoft.com/office/drawing/2014/main" id="{3F194515-4DC2-2043-9EB2-203ADD30219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10400" y="1449388"/>
            <a:ext cx="1454150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>
                <a:latin typeface="Times" pitchFamily="2" charset="0"/>
              </a:rPr>
              <a:t>1 1 1 0</a:t>
            </a:r>
          </a:p>
        </p:txBody>
      </p:sp>
      <p:sp>
        <p:nvSpPr>
          <p:cNvPr id="187395" name="TextBox 27">
            <a:extLst>
              <a:ext uri="{FF2B5EF4-FFF2-40B4-BE49-F238E27FC236}">
                <a16:creationId xmlns:a16="http://schemas.microsoft.com/office/drawing/2014/main" id="{F0E5AA61-7575-7447-8B77-BC1DBC7AC31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10400" y="4208463"/>
            <a:ext cx="1454150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>
                <a:latin typeface="Times" pitchFamily="2" charset="0"/>
              </a:rPr>
              <a:t>0 1 1 1</a:t>
            </a:r>
          </a:p>
        </p:txBody>
      </p:sp>
      <p:sp>
        <p:nvSpPr>
          <p:cNvPr id="187396" name="TextBox 28">
            <a:extLst>
              <a:ext uri="{FF2B5EF4-FFF2-40B4-BE49-F238E27FC236}">
                <a16:creationId xmlns:a16="http://schemas.microsoft.com/office/drawing/2014/main" id="{CF00DB68-1A86-E547-9F87-C986F2E6026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09800" y="4191001"/>
            <a:ext cx="145415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>
                <a:latin typeface="Times" pitchFamily="2" charset="0"/>
              </a:rPr>
              <a:t>1 1 0 0</a:t>
            </a:r>
          </a:p>
        </p:txBody>
      </p:sp>
      <p:sp>
        <p:nvSpPr>
          <p:cNvPr id="187397" name="TextBox 25">
            <a:extLst>
              <a:ext uri="{FF2B5EF4-FFF2-40B4-BE49-F238E27FC236}">
                <a16:creationId xmlns:a16="http://schemas.microsoft.com/office/drawing/2014/main" id="{466A82C4-0051-814E-ACF5-588614EA96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09800" y="2057401"/>
            <a:ext cx="145415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>
                <a:solidFill>
                  <a:srgbClr val="008000"/>
                </a:solidFill>
                <a:latin typeface="Times" pitchFamily="2" charset="0"/>
              </a:rPr>
              <a:t>1 0 1 1</a:t>
            </a:r>
          </a:p>
        </p:txBody>
      </p:sp>
      <p:sp>
        <p:nvSpPr>
          <p:cNvPr id="187398" name="TextBox 25">
            <a:extLst>
              <a:ext uri="{FF2B5EF4-FFF2-40B4-BE49-F238E27FC236}">
                <a16:creationId xmlns:a16="http://schemas.microsoft.com/office/drawing/2014/main" id="{B6C70263-95A9-1247-9E5D-1F4F15684A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09800" y="4778376"/>
            <a:ext cx="145415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>
                <a:solidFill>
                  <a:srgbClr val="008000"/>
                </a:solidFill>
                <a:latin typeface="Times" pitchFamily="2" charset="0"/>
              </a:rPr>
              <a:t>0 1 0 0</a:t>
            </a:r>
          </a:p>
        </p:txBody>
      </p:sp>
      <p:sp>
        <p:nvSpPr>
          <p:cNvPr id="187399" name="TextBox 25">
            <a:extLst>
              <a:ext uri="{FF2B5EF4-FFF2-40B4-BE49-F238E27FC236}">
                <a16:creationId xmlns:a16="http://schemas.microsoft.com/office/drawing/2014/main" id="{CD7EAEA7-5B1D-F542-9C47-BBD2F8BA33E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00875" y="4779963"/>
            <a:ext cx="1454150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>
                <a:solidFill>
                  <a:srgbClr val="008000"/>
                </a:solidFill>
                <a:latin typeface="Times" pitchFamily="2" charset="0"/>
              </a:rPr>
              <a:t>1 0 0 1</a:t>
            </a:r>
          </a:p>
        </p:txBody>
      </p:sp>
      <p:sp>
        <p:nvSpPr>
          <p:cNvPr id="187400" name="TextBox 31">
            <a:extLst>
              <a:ext uri="{FF2B5EF4-FFF2-40B4-BE49-F238E27FC236}">
                <a16:creationId xmlns:a16="http://schemas.microsoft.com/office/drawing/2014/main" id="{1EDC7149-8ED8-5046-8A20-CF9A71DA4A8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00875" y="2066926"/>
            <a:ext cx="145415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>
                <a:solidFill>
                  <a:srgbClr val="008000"/>
                </a:solidFill>
                <a:latin typeface="Times" pitchFamily="2" charset="0"/>
              </a:rPr>
              <a:t>0 0 1 0</a:t>
            </a:r>
          </a:p>
        </p:txBody>
      </p:sp>
      <p:sp>
        <p:nvSpPr>
          <p:cNvPr id="187401" name="Title 1">
            <a:extLst>
              <a:ext uri="{FF2B5EF4-FFF2-40B4-BE49-F238E27FC236}">
                <a16:creationId xmlns:a16="http://schemas.microsoft.com/office/drawing/2014/main" id="{4C9706A5-9DA5-8144-B877-22D5D39486C8}"/>
              </a:ext>
            </a:extLst>
          </p:cNvPr>
          <p:cNvSpPr txBox="1">
            <a:spLocks/>
          </p:cNvSpPr>
          <p:nvPr/>
        </p:nvSpPr>
        <p:spPr bwMode="auto">
          <a:xfrm>
            <a:off x="914400" y="7938"/>
            <a:ext cx="9144000" cy="10588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ja-JP" sz="3200">
                <a:solidFill>
                  <a:schemeClr val="tx2"/>
                </a:solidFill>
              </a:rPr>
              <a:t>Negate these numbers stored in 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ja-JP" sz="3200">
                <a:solidFill>
                  <a:schemeClr val="tx2"/>
                </a:solidFill>
              </a:rPr>
              <a:t>2’s complement representation</a:t>
            </a:r>
            <a:endParaRPr lang="en-US" altLang="en-US" sz="3200">
              <a:solidFill>
                <a:schemeClr val="tx2"/>
              </a:solidFill>
            </a:endParaRPr>
          </a:p>
        </p:txBody>
      </p:sp>
      <p:sp>
        <p:nvSpPr>
          <p:cNvPr id="187402" name="TextBox 12">
            <a:extLst>
              <a:ext uri="{FF2B5EF4-FFF2-40B4-BE49-F238E27FC236}">
                <a16:creationId xmlns:a16="http://schemas.microsoft.com/office/drawing/2014/main" id="{2D23C6DE-C9E1-484C-8F7D-30B3063ADD8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33800" y="1473200"/>
            <a:ext cx="954088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200" b="0">
                <a:solidFill>
                  <a:srgbClr val="FF0000"/>
                </a:solidFill>
                <a:latin typeface="Times" pitchFamily="2" charset="0"/>
              </a:rPr>
              <a:t>= +5</a:t>
            </a:r>
            <a:endParaRPr lang="en-US" altLang="en-US" b="0">
              <a:solidFill>
                <a:srgbClr val="FF0000"/>
              </a:solidFill>
              <a:latin typeface="Times" pitchFamily="2" charset="0"/>
            </a:endParaRPr>
          </a:p>
        </p:txBody>
      </p:sp>
      <p:sp>
        <p:nvSpPr>
          <p:cNvPr id="187403" name="TextBox 13">
            <a:extLst>
              <a:ext uri="{FF2B5EF4-FFF2-40B4-BE49-F238E27FC236}">
                <a16:creationId xmlns:a16="http://schemas.microsoft.com/office/drawing/2014/main" id="{849C6D1B-6148-7244-818E-02935B73B1F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48089" y="2057400"/>
            <a:ext cx="860425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200" b="0">
                <a:solidFill>
                  <a:srgbClr val="FF0000"/>
                </a:solidFill>
                <a:latin typeface="Times" pitchFamily="2" charset="0"/>
              </a:rPr>
              <a:t>= -5</a:t>
            </a:r>
            <a:endParaRPr lang="en-US" altLang="en-US" b="0">
              <a:solidFill>
                <a:srgbClr val="FF0000"/>
              </a:solidFill>
              <a:latin typeface="Times" pitchFamily="2" charset="0"/>
            </a:endParaRPr>
          </a:p>
        </p:txBody>
      </p:sp>
      <p:sp>
        <p:nvSpPr>
          <p:cNvPr id="187404" name="TextBox 14">
            <a:extLst>
              <a:ext uri="{FF2B5EF4-FFF2-40B4-BE49-F238E27FC236}">
                <a16:creationId xmlns:a16="http://schemas.microsoft.com/office/drawing/2014/main" id="{E3920E61-FB85-6549-B2E3-D3132AE0B59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20114" y="1473200"/>
            <a:ext cx="858837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200" b="0">
                <a:solidFill>
                  <a:srgbClr val="FF0000"/>
                </a:solidFill>
                <a:latin typeface="Times" pitchFamily="2" charset="0"/>
              </a:rPr>
              <a:t>= -2</a:t>
            </a:r>
            <a:endParaRPr lang="en-US" altLang="en-US" b="0">
              <a:solidFill>
                <a:srgbClr val="FF0000"/>
              </a:solidFill>
              <a:latin typeface="Times" pitchFamily="2" charset="0"/>
            </a:endParaRPr>
          </a:p>
        </p:txBody>
      </p:sp>
      <p:sp>
        <p:nvSpPr>
          <p:cNvPr id="187405" name="TextBox 15">
            <a:extLst>
              <a:ext uri="{FF2B5EF4-FFF2-40B4-BE49-F238E27FC236}">
                <a16:creationId xmlns:a16="http://schemas.microsoft.com/office/drawing/2014/main" id="{A303167E-F61E-7C48-84DB-3ED0E2ED7C2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34400" y="2057400"/>
            <a:ext cx="954088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200" b="0">
                <a:solidFill>
                  <a:srgbClr val="FF0000"/>
                </a:solidFill>
                <a:latin typeface="Times" pitchFamily="2" charset="0"/>
              </a:rPr>
              <a:t>= +2</a:t>
            </a:r>
            <a:endParaRPr lang="en-US" altLang="en-US" b="0">
              <a:solidFill>
                <a:srgbClr val="FF0000"/>
              </a:solidFill>
              <a:latin typeface="Times" pitchFamily="2" charset="0"/>
            </a:endParaRPr>
          </a:p>
        </p:txBody>
      </p:sp>
      <p:sp>
        <p:nvSpPr>
          <p:cNvPr id="187406" name="TextBox 16">
            <a:extLst>
              <a:ext uri="{FF2B5EF4-FFF2-40B4-BE49-F238E27FC236}">
                <a16:creationId xmlns:a16="http://schemas.microsoft.com/office/drawing/2014/main" id="{16ED728F-37E8-6D4A-9A72-94AB5ED8DDC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30626" y="4216400"/>
            <a:ext cx="860425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200" b="0">
                <a:solidFill>
                  <a:srgbClr val="FF0000"/>
                </a:solidFill>
                <a:latin typeface="Times" pitchFamily="2" charset="0"/>
              </a:rPr>
              <a:t>= -4</a:t>
            </a:r>
            <a:endParaRPr lang="en-US" altLang="en-US" b="0">
              <a:solidFill>
                <a:srgbClr val="FF0000"/>
              </a:solidFill>
              <a:latin typeface="Times" pitchFamily="2" charset="0"/>
            </a:endParaRPr>
          </a:p>
        </p:txBody>
      </p:sp>
      <p:sp>
        <p:nvSpPr>
          <p:cNvPr id="187407" name="TextBox 17">
            <a:extLst>
              <a:ext uri="{FF2B5EF4-FFF2-40B4-BE49-F238E27FC236}">
                <a16:creationId xmlns:a16="http://schemas.microsoft.com/office/drawing/2014/main" id="{FC235172-AEDF-4748-93C9-09FEE5B043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33800" y="4800600"/>
            <a:ext cx="954088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200" b="0">
                <a:solidFill>
                  <a:srgbClr val="FF0000"/>
                </a:solidFill>
                <a:latin typeface="Times" pitchFamily="2" charset="0"/>
              </a:rPr>
              <a:t>= +4</a:t>
            </a:r>
            <a:endParaRPr lang="en-US" altLang="en-US" b="0">
              <a:solidFill>
                <a:srgbClr val="FF0000"/>
              </a:solidFill>
              <a:latin typeface="Times" pitchFamily="2" charset="0"/>
            </a:endParaRPr>
          </a:p>
        </p:txBody>
      </p:sp>
      <p:sp>
        <p:nvSpPr>
          <p:cNvPr id="187408" name="TextBox 18">
            <a:extLst>
              <a:ext uri="{FF2B5EF4-FFF2-40B4-BE49-F238E27FC236}">
                <a16:creationId xmlns:a16="http://schemas.microsoft.com/office/drawing/2014/main" id="{B28FC2B2-EE42-5A46-ADBB-312B3FA31A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16939" y="4216400"/>
            <a:ext cx="954087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200" b="0">
                <a:solidFill>
                  <a:srgbClr val="FF0000"/>
                </a:solidFill>
                <a:latin typeface="Times" pitchFamily="2" charset="0"/>
              </a:rPr>
              <a:t>= +7</a:t>
            </a:r>
            <a:endParaRPr lang="en-US" altLang="en-US" b="0">
              <a:solidFill>
                <a:srgbClr val="FF0000"/>
              </a:solidFill>
              <a:latin typeface="Times" pitchFamily="2" charset="0"/>
            </a:endParaRPr>
          </a:p>
        </p:txBody>
      </p:sp>
      <p:sp>
        <p:nvSpPr>
          <p:cNvPr id="187409" name="TextBox 19">
            <a:extLst>
              <a:ext uri="{FF2B5EF4-FFF2-40B4-BE49-F238E27FC236}">
                <a16:creationId xmlns:a16="http://schemas.microsoft.com/office/drawing/2014/main" id="{4D0D1EE8-1237-C942-B451-E237772250E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31226" y="4800600"/>
            <a:ext cx="860425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200" b="0">
                <a:solidFill>
                  <a:srgbClr val="FF0000"/>
                </a:solidFill>
                <a:latin typeface="Times" pitchFamily="2" charset="0"/>
              </a:rPr>
              <a:t>= -7</a:t>
            </a:r>
            <a:endParaRPr lang="en-US" altLang="en-US" b="0">
              <a:solidFill>
                <a:srgbClr val="FF0000"/>
              </a:solidFill>
              <a:latin typeface="Times" pitchFamily="2" charset="0"/>
            </a:endParaRPr>
          </a:p>
        </p:txBody>
      </p:sp>
    </p:spTree>
  </p:cSld>
  <p:clrMapOvr>
    <a:masterClrMapping/>
  </p:clrMapOvr>
  <p:transition/>
</p:sld>
</file>

<file path=ppt/slides/slide1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8417" name="Title 1">
            <a:extLst>
              <a:ext uri="{FF2B5EF4-FFF2-40B4-BE49-F238E27FC236}">
                <a16:creationId xmlns:a16="http://schemas.microsoft.com/office/drawing/2014/main" id="{A6B63682-12DD-D84C-B05A-8792E6AD5FFF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>
                <a:solidFill>
                  <a:schemeClr val="tx2"/>
                </a:solidFill>
              </a:rPr>
              <a:t>The number circle for 2's complement</a:t>
            </a:r>
            <a:endParaRPr lang="en-US" altLang="en-US" sz="3200"/>
          </a:p>
        </p:txBody>
      </p:sp>
      <p:pic>
        <p:nvPicPr>
          <p:cNvPr id="188418" name="Picture 2" descr="Screen shot 2016-09-28 at 3.56.38 PM.png">
            <a:extLst>
              <a:ext uri="{FF2B5EF4-FFF2-40B4-BE49-F238E27FC236}">
                <a16:creationId xmlns:a16="http://schemas.microsoft.com/office/drawing/2014/main" id="{34731A92-D409-6241-BED2-371718D83687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52714" y="915988"/>
            <a:ext cx="5513387" cy="5410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8419" name="TextBox 125">
            <a:extLst>
              <a:ext uri="{FF2B5EF4-FFF2-40B4-BE49-F238E27FC236}">
                <a16:creationId xmlns:a16="http://schemas.microsoft.com/office/drawing/2014/main" id="{91B12286-0129-8249-B52F-2A4C94B9E5E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91401" y="6477001"/>
            <a:ext cx="262572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itchFamily="2" charset="0"/>
              </a:rPr>
              <a:t>[ Figure 3.11a from the textbook ]</a:t>
            </a:r>
          </a:p>
        </p:txBody>
      </p:sp>
    </p:spTree>
  </p:cSld>
  <p:clrMapOvr>
    <a:masterClrMapping/>
  </p:clrMapOvr>
  <p:transition/>
</p:sld>
</file>

<file path=ppt/slides/slide1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9441" name="Picture 2" descr="Screen shot 2016-09-28 at 3.56.38 PM.png">
            <a:extLst>
              <a:ext uri="{FF2B5EF4-FFF2-40B4-BE49-F238E27FC236}">
                <a16:creationId xmlns:a16="http://schemas.microsoft.com/office/drawing/2014/main" id="{B4048D4E-035E-9E40-99F4-42A7AFAC4E50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712545">
            <a:off x="2652714" y="915988"/>
            <a:ext cx="5513387" cy="5410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9442" name="Title 1">
            <a:extLst>
              <a:ext uri="{FF2B5EF4-FFF2-40B4-BE49-F238E27FC236}">
                <a16:creationId xmlns:a16="http://schemas.microsoft.com/office/drawing/2014/main" id="{B7817A41-8E39-D445-B7D5-EC0614BC7DEC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>
                <a:solidFill>
                  <a:schemeClr val="tx2"/>
                </a:solidFill>
              </a:rPr>
              <a:t>The number circle for 2's complement</a:t>
            </a:r>
            <a:endParaRPr lang="en-US" altLang="en-US" sz="3200"/>
          </a:p>
        </p:txBody>
      </p:sp>
    </p:spTree>
  </p:cSld>
  <p:clrMapOvr>
    <a:masterClrMapping/>
  </p:clrMapOvr>
  <p:transition/>
</p:sld>
</file>

<file path=ppt/slides/slide1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0465" name="Picture 2" descr="Screen shot 2016-09-28 at 3.56.38 PM.png">
            <a:extLst>
              <a:ext uri="{FF2B5EF4-FFF2-40B4-BE49-F238E27FC236}">
                <a16:creationId xmlns:a16="http://schemas.microsoft.com/office/drawing/2014/main" id="{D27DA500-AE71-E149-ACDA-DFDB9AF7E15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712545">
            <a:off x="2652714" y="915988"/>
            <a:ext cx="5513387" cy="5410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90466" name="Title 1">
            <a:extLst>
              <a:ext uri="{FF2B5EF4-FFF2-40B4-BE49-F238E27FC236}">
                <a16:creationId xmlns:a16="http://schemas.microsoft.com/office/drawing/2014/main" id="{0F1D8128-80F9-554F-82D1-257A4A5126EF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>
                <a:solidFill>
                  <a:schemeClr val="tx2"/>
                </a:solidFill>
              </a:rPr>
              <a:t>The number circle for 2's complement</a:t>
            </a:r>
            <a:endParaRPr lang="en-US" altLang="en-US" sz="3200"/>
          </a:p>
        </p:txBody>
      </p:sp>
      <p:cxnSp>
        <p:nvCxnSpPr>
          <p:cNvPr id="190467" name="Straight Connector 2">
            <a:extLst>
              <a:ext uri="{FF2B5EF4-FFF2-40B4-BE49-F238E27FC236}">
                <a16:creationId xmlns:a16="http://schemas.microsoft.com/office/drawing/2014/main" id="{28B4F8E6-03EE-9A4F-9355-410BDE3E04C0}"/>
              </a:ext>
            </a:extLst>
          </p:cNvPr>
          <p:cNvCxnSpPr>
            <a:cxnSpLocks/>
          </p:cNvCxnSpPr>
          <p:nvPr/>
        </p:nvCxnSpPr>
        <p:spPr bwMode="auto">
          <a:xfrm>
            <a:off x="5562600" y="990601"/>
            <a:ext cx="0" cy="5368925"/>
          </a:xfrm>
          <a:prstGeom prst="line">
            <a:avLst/>
          </a:prstGeom>
          <a:noFill/>
          <a:ln w="31750" algn="ctr">
            <a:solidFill>
              <a:srgbClr val="007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90468" name="TextBox 1">
            <a:extLst>
              <a:ext uri="{FF2B5EF4-FFF2-40B4-BE49-F238E27FC236}">
                <a16:creationId xmlns:a16="http://schemas.microsoft.com/office/drawing/2014/main" id="{6AF58067-7969-FC4E-A779-6162CD03A5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72200" y="5791201"/>
            <a:ext cx="3702050" cy="830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0070C0"/>
                </a:solidFill>
                <a:latin typeface="Times" pitchFamily="2" charset="0"/>
              </a:rPr>
              <a:t>line of  “symmetry” 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0070C0"/>
                </a:solidFill>
                <a:latin typeface="Times" pitchFamily="2" charset="0"/>
              </a:rPr>
              <a:t>with respect to bit inversion</a:t>
            </a:r>
          </a:p>
        </p:txBody>
      </p:sp>
    </p:spTree>
  </p:cSld>
  <p:clrMapOvr>
    <a:masterClrMapping/>
  </p:clrMapOvr>
  <p:transition/>
</p:sld>
</file>

<file path=ppt/slides/slide1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1489" name="Picture 2" descr="Screen shot 2016-09-28 at 3.56.38 PM.png">
            <a:extLst>
              <a:ext uri="{FF2B5EF4-FFF2-40B4-BE49-F238E27FC236}">
                <a16:creationId xmlns:a16="http://schemas.microsoft.com/office/drawing/2014/main" id="{45DAACFC-B1FE-4F49-9F22-9E71607C6B36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712545">
            <a:off x="2652714" y="915988"/>
            <a:ext cx="5513387" cy="5410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91490" name="Title 1">
            <a:extLst>
              <a:ext uri="{FF2B5EF4-FFF2-40B4-BE49-F238E27FC236}">
                <a16:creationId xmlns:a16="http://schemas.microsoft.com/office/drawing/2014/main" id="{3168D562-B2CD-9640-B006-605E99A1D61E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>
                <a:solidFill>
                  <a:schemeClr val="tx2"/>
                </a:solidFill>
              </a:rPr>
              <a:t>The number circle for 2's complement</a:t>
            </a:r>
            <a:endParaRPr lang="en-US" altLang="en-US" sz="3200"/>
          </a:p>
        </p:txBody>
      </p:sp>
      <p:cxnSp>
        <p:nvCxnSpPr>
          <p:cNvPr id="191491" name="Straight Connector 2">
            <a:extLst>
              <a:ext uri="{FF2B5EF4-FFF2-40B4-BE49-F238E27FC236}">
                <a16:creationId xmlns:a16="http://schemas.microsoft.com/office/drawing/2014/main" id="{743D84EA-7DE3-EA46-AF31-4A10EA126CA4}"/>
              </a:ext>
            </a:extLst>
          </p:cNvPr>
          <p:cNvCxnSpPr>
            <a:cxnSpLocks/>
          </p:cNvCxnSpPr>
          <p:nvPr/>
        </p:nvCxnSpPr>
        <p:spPr bwMode="auto">
          <a:xfrm>
            <a:off x="5562600" y="990601"/>
            <a:ext cx="0" cy="5368925"/>
          </a:xfrm>
          <a:prstGeom prst="line">
            <a:avLst/>
          </a:prstGeom>
          <a:noFill/>
          <a:ln w="31750" algn="ctr">
            <a:solidFill>
              <a:srgbClr val="007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91492" name="Oval 6">
            <a:extLst>
              <a:ext uri="{FF2B5EF4-FFF2-40B4-BE49-F238E27FC236}">
                <a16:creationId xmlns:a16="http://schemas.microsoft.com/office/drawing/2014/main" id="{8525F220-8D9E-0548-B6AC-3C3F5B735850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6477001" y="2133601"/>
            <a:ext cx="136525" cy="136525"/>
          </a:xfrm>
          <a:prstGeom prst="ellipse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91493" name="Oval 9">
            <a:extLst>
              <a:ext uri="{FF2B5EF4-FFF2-40B4-BE49-F238E27FC236}">
                <a16:creationId xmlns:a16="http://schemas.microsoft.com/office/drawing/2014/main" id="{1D8CBF53-972C-3447-9823-5DE77162E7AA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5857876" y="1844676"/>
            <a:ext cx="138113" cy="136525"/>
          </a:xfrm>
          <a:prstGeom prst="ellipse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91494" name="Oval 10">
            <a:extLst>
              <a:ext uri="{FF2B5EF4-FFF2-40B4-BE49-F238E27FC236}">
                <a16:creationId xmlns:a16="http://schemas.microsoft.com/office/drawing/2014/main" id="{E46E69FB-89CF-8349-8303-4B589BE48B6C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7162801" y="3200401"/>
            <a:ext cx="136525" cy="136525"/>
          </a:xfrm>
          <a:prstGeom prst="ellipse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91495" name="Oval 11">
            <a:extLst>
              <a:ext uri="{FF2B5EF4-FFF2-40B4-BE49-F238E27FC236}">
                <a16:creationId xmlns:a16="http://schemas.microsoft.com/office/drawing/2014/main" id="{492A02E8-4778-404E-B1DE-0F0F30F3F745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6916738" y="2590801"/>
            <a:ext cx="138112" cy="136525"/>
          </a:xfrm>
          <a:prstGeom prst="ellipse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91496" name="Oval 12">
            <a:extLst>
              <a:ext uri="{FF2B5EF4-FFF2-40B4-BE49-F238E27FC236}">
                <a16:creationId xmlns:a16="http://schemas.microsoft.com/office/drawing/2014/main" id="{C34235E0-E863-2B48-90C7-0C3E250926D6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7162801" y="3849688"/>
            <a:ext cx="136525" cy="138112"/>
          </a:xfrm>
          <a:prstGeom prst="ellipse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91497" name="Oval 13">
            <a:extLst>
              <a:ext uri="{FF2B5EF4-FFF2-40B4-BE49-F238E27FC236}">
                <a16:creationId xmlns:a16="http://schemas.microsoft.com/office/drawing/2014/main" id="{95CDCF98-4D26-8B4D-A9C4-7269D9D3F20C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6916738" y="4419601"/>
            <a:ext cx="138112" cy="136525"/>
          </a:xfrm>
          <a:prstGeom prst="ellipse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91498" name="Oval 14">
            <a:extLst>
              <a:ext uri="{FF2B5EF4-FFF2-40B4-BE49-F238E27FC236}">
                <a16:creationId xmlns:a16="http://schemas.microsoft.com/office/drawing/2014/main" id="{B726CD94-E3D3-0145-9A1E-0731FE1743C5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5840414" y="5105401"/>
            <a:ext cx="136525" cy="136525"/>
          </a:xfrm>
          <a:prstGeom prst="ellipse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91499" name="Oval 15">
            <a:extLst>
              <a:ext uri="{FF2B5EF4-FFF2-40B4-BE49-F238E27FC236}">
                <a16:creationId xmlns:a16="http://schemas.microsoft.com/office/drawing/2014/main" id="{461B916C-02E6-6245-AB20-D8372B312330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6413501" y="4876801"/>
            <a:ext cx="138113" cy="136525"/>
          </a:xfrm>
          <a:prstGeom prst="ellipse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</p:spTree>
  </p:cSld>
  <p:clrMapOvr>
    <a:masterClrMapping/>
  </p:clrMapOvr>
  <p:transition/>
</p:sld>
</file>

<file path=ppt/slides/slide1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2513" name="Picture 2" descr="Screen shot 2016-09-28 at 3.56.38 PM.png">
            <a:extLst>
              <a:ext uri="{FF2B5EF4-FFF2-40B4-BE49-F238E27FC236}">
                <a16:creationId xmlns:a16="http://schemas.microsoft.com/office/drawing/2014/main" id="{F1DF10FA-3FA8-E340-ADE0-71E85DA0F26B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712545">
            <a:off x="2652714" y="915988"/>
            <a:ext cx="5513387" cy="5410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92514" name="Title 1">
            <a:extLst>
              <a:ext uri="{FF2B5EF4-FFF2-40B4-BE49-F238E27FC236}">
                <a16:creationId xmlns:a16="http://schemas.microsoft.com/office/drawing/2014/main" id="{85FFE605-96C2-7949-9CA1-DE29F259EC12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>
                <a:solidFill>
                  <a:schemeClr val="tx2"/>
                </a:solidFill>
              </a:rPr>
              <a:t>The number circle for 2's complement</a:t>
            </a:r>
            <a:endParaRPr lang="en-US" altLang="en-US" sz="3200"/>
          </a:p>
        </p:txBody>
      </p:sp>
      <p:cxnSp>
        <p:nvCxnSpPr>
          <p:cNvPr id="192515" name="Straight Connector 2">
            <a:extLst>
              <a:ext uri="{FF2B5EF4-FFF2-40B4-BE49-F238E27FC236}">
                <a16:creationId xmlns:a16="http://schemas.microsoft.com/office/drawing/2014/main" id="{9F069DFC-D5A6-9945-BADD-A5C16E33AB2E}"/>
              </a:ext>
            </a:extLst>
          </p:cNvPr>
          <p:cNvCxnSpPr>
            <a:cxnSpLocks/>
          </p:cNvCxnSpPr>
          <p:nvPr/>
        </p:nvCxnSpPr>
        <p:spPr bwMode="auto">
          <a:xfrm>
            <a:off x="5562600" y="990601"/>
            <a:ext cx="0" cy="5368925"/>
          </a:xfrm>
          <a:prstGeom prst="line">
            <a:avLst/>
          </a:prstGeom>
          <a:noFill/>
          <a:ln w="31750" algn="ctr">
            <a:solidFill>
              <a:srgbClr val="007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92516" name="Straight Arrow Connector 3">
            <a:extLst>
              <a:ext uri="{FF2B5EF4-FFF2-40B4-BE49-F238E27FC236}">
                <a16:creationId xmlns:a16="http://schemas.microsoft.com/office/drawing/2014/main" id="{1BA53D40-BF90-2E4D-B726-73478DABF805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4648200" y="2133600"/>
            <a:ext cx="1905000" cy="0"/>
          </a:xfrm>
          <a:prstGeom prst="straightConnector1">
            <a:avLst/>
          </a:prstGeom>
          <a:noFill/>
          <a:ln w="38100" algn="ctr">
            <a:solidFill>
              <a:srgbClr val="FF0000"/>
            </a:solidFill>
            <a:round/>
            <a:headEnd type="none" w="lg" len="lg"/>
            <a:tailEnd type="triangle" w="lg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92517" name="Straight Arrow Connector 6">
            <a:extLst>
              <a:ext uri="{FF2B5EF4-FFF2-40B4-BE49-F238E27FC236}">
                <a16:creationId xmlns:a16="http://schemas.microsoft.com/office/drawing/2014/main" id="{63E99388-90AB-CA4F-B3D8-7E707236AE55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4610100" y="4953000"/>
            <a:ext cx="1905000" cy="0"/>
          </a:xfrm>
          <a:prstGeom prst="straightConnector1">
            <a:avLst/>
          </a:prstGeom>
          <a:noFill/>
          <a:ln w="38100" algn="ctr">
            <a:solidFill>
              <a:srgbClr val="FF0000"/>
            </a:solidFill>
            <a:round/>
            <a:headEnd type="none" w="lg" len="lg"/>
            <a:tailEnd type="triangle" w="lg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92518" name="Straight Arrow Connector 7">
            <a:extLst>
              <a:ext uri="{FF2B5EF4-FFF2-40B4-BE49-F238E27FC236}">
                <a16:creationId xmlns:a16="http://schemas.microsoft.com/office/drawing/2014/main" id="{5174502C-D156-3840-B31B-23E0C6EC7191}"/>
              </a:ext>
            </a:extLst>
          </p:cNvPr>
          <p:cNvCxnSpPr>
            <a:cxnSpLocks/>
          </p:cNvCxnSpPr>
          <p:nvPr/>
        </p:nvCxnSpPr>
        <p:spPr bwMode="auto">
          <a:xfrm flipH="1">
            <a:off x="3962400" y="3200400"/>
            <a:ext cx="3276600" cy="0"/>
          </a:xfrm>
          <a:prstGeom prst="straightConnector1">
            <a:avLst/>
          </a:prstGeom>
          <a:noFill/>
          <a:ln w="38100" algn="ctr">
            <a:solidFill>
              <a:srgbClr val="FF0000"/>
            </a:solidFill>
            <a:round/>
            <a:headEnd type="none" w="lg" len="lg"/>
            <a:tailEnd type="triangle" w="lg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92519" name="Straight Arrow Connector 9">
            <a:extLst>
              <a:ext uri="{FF2B5EF4-FFF2-40B4-BE49-F238E27FC236}">
                <a16:creationId xmlns:a16="http://schemas.microsoft.com/office/drawing/2014/main" id="{7FCBD73C-8DAD-5F40-BC81-C5E8A0B440C9}"/>
              </a:ext>
            </a:extLst>
          </p:cNvPr>
          <p:cNvCxnSpPr>
            <a:cxnSpLocks/>
          </p:cNvCxnSpPr>
          <p:nvPr/>
        </p:nvCxnSpPr>
        <p:spPr bwMode="auto">
          <a:xfrm flipH="1">
            <a:off x="3924300" y="3886200"/>
            <a:ext cx="3276600" cy="0"/>
          </a:xfrm>
          <a:prstGeom prst="straightConnector1">
            <a:avLst/>
          </a:prstGeom>
          <a:noFill/>
          <a:ln w="38100" algn="ctr">
            <a:solidFill>
              <a:srgbClr val="FF0000"/>
            </a:solidFill>
            <a:round/>
            <a:headEnd type="none" w="lg" len="lg"/>
            <a:tailEnd type="triangle" w="lg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92520" name="Straight Arrow Connector 10">
            <a:extLst>
              <a:ext uri="{FF2B5EF4-FFF2-40B4-BE49-F238E27FC236}">
                <a16:creationId xmlns:a16="http://schemas.microsoft.com/office/drawing/2014/main" id="{2EA397FB-25A8-C644-AAE9-A37FB2E822CF}"/>
              </a:ext>
            </a:extLst>
          </p:cNvPr>
          <p:cNvCxnSpPr>
            <a:cxnSpLocks/>
          </p:cNvCxnSpPr>
          <p:nvPr/>
        </p:nvCxnSpPr>
        <p:spPr bwMode="auto">
          <a:xfrm flipH="1">
            <a:off x="4152900" y="4495800"/>
            <a:ext cx="2819400" cy="0"/>
          </a:xfrm>
          <a:prstGeom prst="straightConnector1">
            <a:avLst/>
          </a:prstGeom>
          <a:noFill/>
          <a:ln w="38100" algn="ctr">
            <a:solidFill>
              <a:srgbClr val="FF0000"/>
            </a:solidFill>
            <a:round/>
            <a:headEnd type="none" w="lg" len="lg"/>
            <a:tailEnd type="triangle" w="lg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92521" name="Straight Arrow Connector 12">
            <a:extLst>
              <a:ext uri="{FF2B5EF4-FFF2-40B4-BE49-F238E27FC236}">
                <a16:creationId xmlns:a16="http://schemas.microsoft.com/office/drawing/2014/main" id="{2FFEA575-E3DA-EF4C-8CDC-546B3E9D72F7}"/>
              </a:ext>
            </a:extLst>
          </p:cNvPr>
          <p:cNvCxnSpPr>
            <a:cxnSpLocks/>
          </p:cNvCxnSpPr>
          <p:nvPr/>
        </p:nvCxnSpPr>
        <p:spPr bwMode="auto">
          <a:xfrm flipH="1">
            <a:off x="4152900" y="2590800"/>
            <a:ext cx="2819400" cy="0"/>
          </a:xfrm>
          <a:prstGeom prst="straightConnector1">
            <a:avLst/>
          </a:prstGeom>
          <a:noFill/>
          <a:ln w="38100" algn="ctr">
            <a:solidFill>
              <a:srgbClr val="FF0000"/>
            </a:solidFill>
            <a:round/>
            <a:headEnd type="none" w="lg" len="lg"/>
            <a:tailEnd type="triangle" w="lg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92522" name="Straight Arrow Connector 13">
            <a:extLst>
              <a:ext uri="{FF2B5EF4-FFF2-40B4-BE49-F238E27FC236}">
                <a16:creationId xmlns:a16="http://schemas.microsoft.com/office/drawing/2014/main" id="{C8BA1E0E-6706-8E44-A50E-5BA393AA1F3B}"/>
              </a:ext>
            </a:extLst>
          </p:cNvPr>
          <p:cNvCxnSpPr>
            <a:cxnSpLocks/>
          </p:cNvCxnSpPr>
          <p:nvPr/>
        </p:nvCxnSpPr>
        <p:spPr bwMode="auto">
          <a:xfrm flipH="1">
            <a:off x="5257800" y="1905000"/>
            <a:ext cx="685800" cy="0"/>
          </a:xfrm>
          <a:prstGeom prst="straightConnector1">
            <a:avLst/>
          </a:prstGeom>
          <a:noFill/>
          <a:ln w="38100" algn="ctr">
            <a:solidFill>
              <a:srgbClr val="FF0000"/>
            </a:solidFill>
            <a:round/>
            <a:headEnd type="none" w="lg" len="lg"/>
            <a:tailEnd type="triangle" w="lg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92523" name="Straight Arrow Connector 15">
            <a:extLst>
              <a:ext uri="{FF2B5EF4-FFF2-40B4-BE49-F238E27FC236}">
                <a16:creationId xmlns:a16="http://schemas.microsoft.com/office/drawing/2014/main" id="{85E2E712-6322-3948-8F5A-76AAEF2E9001}"/>
              </a:ext>
            </a:extLst>
          </p:cNvPr>
          <p:cNvCxnSpPr>
            <a:cxnSpLocks/>
          </p:cNvCxnSpPr>
          <p:nvPr/>
        </p:nvCxnSpPr>
        <p:spPr bwMode="auto">
          <a:xfrm flipH="1">
            <a:off x="5219700" y="5181600"/>
            <a:ext cx="685800" cy="0"/>
          </a:xfrm>
          <a:prstGeom prst="straightConnector1">
            <a:avLst/>
          </a:prstGeom>
          <a:noFill/>
          <a:ln w="38100" algn="ctr">
            <a:solidFill>
              <a:srgbClr val="FF0000"/>
            </a:solidFill>
            <a:round/>
            <a:headEnd type="none" w="lg" len="lg"/>
            <a:tailEnd type="triangle" w="lg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92524" name="TextBox 16">
            <a:extLst>
              <a:ext uri="{FF2B5EF4-FFF2-40B4-BE49-F238E27FC236}">
                <a16:creationId xmlns:a16="http://schemas.microsoft.com/office/drawing/2014/main" id="{15C078DA-98FC-5042-AA0E-96C54EDFC48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37275" y="5905501"/>
            <a:ext cx="180498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invert all bits</a:t>
            </a:r>
          </a:p>
        </p:txBody>
      </p:sp>
    </p:spTree>
  </p:cSld>
  <p:clrMapOvr>
    <a:masterClrMapping/>
  </p:clrMapOvr>
  <p:transition/>
</p:sld>
</file>

<file path=ppt/slides/slide1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3537" name="Picture 2" descr="Screen shot 2016-09-28 at 3.56.38 PM.png">
            <a:extLst>
              <a:ext uri="{FF2B5EF4-FFF2-40B4-BE49-F238E27FC236}">
                <a16:creationId xmlns:a16="http://schemas.microsoft.com/office/drawing/2014/main" id="{14B59D86-E03B-1B4E-B142-FEBD8DB4569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712545">
            <a:off x="2652714" y="915988"/>
            <a:ext cx="5513387" cy="5410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93538" name="Title 1">
            <a:extLst>
              <a:ext uri="{FF2B5EF4-FFF2-40B4-BE49-F238E27FC236}">
                <a16:creationId xmlns:a16="http://schemas.microsoft.com/office/drawing/2014/main" id="{AB61FA56-2D42-784B-848B-A34476C957A6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>
                <a:solidFill>
                  <a:schemeClr val="tx2"/>
                </a:solidFill>
              </a:rPr>
              <a:t>The number circle for 2's complement</a:t>
            </a:r>
            <a:endParaRPr lang="en-US" altLang="en-US" sz="3200"/>
          </a:p>
        </p:txBody>
      </p:sp>
      <p:cxnSp>
        <p:nvCxnSpPr>
          <p:cNvPr id="193539" name="Straight Connector 2">
            <a:extLst>
              <a:ext uri="{FF2B5EF4-FFF2-40B4-BE49-F238E27FC236}">
                <a16:creationId xmlns:a16="http://schemas.microsoft.com/office/drawing/2014/main" id="{6FB9195A-D4C3-BB45-BABF-EA9B9FAEDE00}"/>
              </a:ext>
            </a:extLst>
          </p:cNvPr>
          <p:cNvCxnSpPr>
            <a:cxnSpLocks/>
          </p:cNvCxnSpPr>
          <p:nvPr/>
        </p:nvCxnSpPr>
        <p:spPr bwMode="auto">
          <a:xfrm>
            <a:off x="5562600" y="990601"/>
            <a:ext cx="0" cy="5368925"/>
          </a:xfrm>
          <a:prstGeom prst="line">
            <a:avLst/>
          </a:prstGeom>
          <a:noFill/>
          <a:ln w="31750" algn="ctr">
            <a:solidFill>
              <a:srgbClr val="007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93540" name="Straight Arrow Connector 3">
            <a:extLst>
              <a:ext uri="{FF2B5EF4-FFF2-40B4-BE49-F238E27FC236}">
                <a16:creationId xmlns:a16="http://schemas.microsoft.com/office/drawing/2014/main" id="{51DBB567-1E6B-BE49-BBF0-F3D21C84E0F3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4648200" y="2133600"/>
            <a:ext cx="1905000" cy="0"/>
          </a:xfrm>
          <a:prstGeom prst="straightConnector1">
            <a:avLst/>
          </a:prstGeom>
          <a:noFill/>
          <a:ln w="38100" algn="ctr">
            <a:solidFill>
              <a:srgbClr val="FF0000"/>
            </a:solidFill>
            <a:round/>
            <a:headEnd type="none" w="lg" len="lg"/>
            <a:tailEnd type="triangle" w="lg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93541" name="Straight Arrow Connector 6">
            <a:extLst>
              <a:ext uri="{FF2B5EF4-FFF2-40B4-BE49-F238E27FC236}">
                <a16:creationId xmlns:a16="http://schemas.microsoft.com/office/drawing/2014/main" id="{4A61A039-B3A3-AA4D-A425-02A45DE4A136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4610100" y="4953000"/>
            <a:ext cx="1905000" cy="0"/>
          </a:xfrm>
          <a:prstGeom prst="straightConnector1">
            <a:avLst/>
          </a:prstGeom>
          <a:noFill/>
          <a:ln w="38100" algn="ctr">
            <a:solidFill>
              <a:srgbClr val="FF0000"/>
            </a:solidFill>
            <a:round/>
            <a:headEnd type="none" w="lg" len="lg"/>
            <a:tailEnd type="triangle" w="lg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93542" name="Straight Arrow Connector 7">
            <a:extLst>
              <a:ext uri="{FF2B5EF4-FFF2-40B4-BE49-F238E27FC236}">
                <a16:creationId xmlns:a16="http://schemas.microsoft.com/office/drawing/2014/main" id="{0D586F5A-325A-6F4D-842F-FEDED09DB1A5}"/>
              </a:ext>
            </a:extLst>
          </p:cNvPr>
          <p:cNvCxnSpPr>
            <a:cxnSpLocks/>
          </p:cNvCxnSpPr>
          <p:nvPr/>
        </p:nvCxnSpPr>
        <p:spPr bwMode="auto">
          <a:xfrm flipH="1">
            <a:off x="3962400" y="3200400"/>
            <a:ext cx="3276600" cy="0"/>
          </a:xfrm>
          <a:prstGeom prst="straightConnector1">
            <a:avLst/>
          </a:prstGeom>
          <a:noFill/>
          <a:ln w="38100" algn="ctr">
            <a:solidFill>
              <a:srgbClr val="FF0000"/>
            </a:solidFill>
            <a:round/>
            <a:headEnd type="none" w="lg" len="lg"/>
            <a:tailEnd type="triangle" w="lg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93543" name="Straight Arrow Connector 9">
            <a:extLst>
              <a:ext uri="{FF2B5EF4-FFF2-40B4-BE49-F238E27FC236}">
                <a16:creationId xmlns:a16="http://schemas.microsoft.com/office/drawing/2014/main" id="{8AF946AB-463C-DC4F-9351-455B82B71367}"/>
              </a:ext>
            </a:extLst>
          </p:cNvPr>
          <p:cNvCxnSpPr>
            <a:cxnSpLocks/>
          </p:cNvCxnSpPr>
          <p:nvPr/>
        </p:nvCxnSpPr>
        <p:spPr bwMode="auto">
          <a:xfrm flipH="1">
            <a:off x="3924300" y="3886200"/>
            <a:ext cx="3276600" cy="0"/>
          </a:xfrm>
          <a:prstGeom prst="straightConnector1">
            <a:avLst/>
          </a:prstGeom>
          <a:noFill/>
          <a:ln w="38100" algn="ctr">
            <a:solidFill>
              <a:srgbClr val="FF0000"/>
            </a:solidFill>
            <a:round/>
            <a:headEnd type="none" w="lg" len="lg"/>
            <a:tailEnd type="triangle" w="lg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93544" name="Straight Arrow Connector 10">
            <a:extLst>
              <a:ext uri="{FF2B5EF4-FFF2-40B4-BE49-F238E27FC236}">
                <a16:creationId xmlns:a16="http://schemas.microsoft.com/office/drawing/2014/main" id="{24ABC283-A34D-F443-9F64-630C73DF4F68}"/>
              </a:ext>
            </a:extLst>
          </p:cNvPr>
          <p:cNvCxnSpPr>
            <a:cxnSpLocks/>
          </p:cNvCxnSpPr>
          <p:nvPr/>
        </p:nvCxnSpPr>
        <p:spPr bwMode="auto">
          <a:xfrm flipH="1">
            <a:off x="4152900" y="4495800"/>
            <a:ext cx="2819400" cy="0"/>
          </a:xfrm>
          <a:prstGeom prst="straightConnector1">
            <a:avLst/>
          </a:prstGeom>
          <a:noFill/>
          <a:ln w="38100" algn="ctr">
            <a:solidFill>
              <a:srgbClr val="FF0000"/>
            </a:solidFill>
            <a:round/>
            <a:headEnd type="none" w="lg" len="lg"/>
            <a:tailEnd type="triangle" w="lg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93545" name="Straight Arrow Connector 12">
            <a:extLst>
              <a:ext uri="{FF2B5EF4-FFF2-40B4-BE49-F238E27FC236}">
                <a16:creationId xmlns:a16="http://schemas.microsoft.com/office/drawing/2014/main" id="{3D6E2929-AD13-9A40-B70A-DB336EEDE0B9}"/>
              </a:ext>
            </a:extLst>
          </p:cNvPr>
          <p:cNvCxnSpPr>
            <a:cxnSpLocks/>
          </p:cNvCxnSpPr>
          <p:nvPr/>
        </p:nvCxnSpPr>
        <p:spPr bwMode="auto">
          <a:xfrm flipH="1">
            <a:off x="4152900" y="2590800"/>
            <a:ext cx="2819400" cy="0"/>
          </a:xfrm>
          <a:prstGeom prst="straightConnector1">
            <a:avLst/>
          </a:prstGeom>
          <a:noFill/>
          <a:ln w="38100" algn="ctr">
            <a:solidFill>
              <a:srgbClr val="FF0000"/>
            </a:solidFill>
            <a:round/>
            <a:headEnd type="none" w="lg" len="lg"/>
            <a:tailEnd type="triangle" w="lg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93546" name="Straight Arrow Connector 13">
            <a:extLst>
              <a:ext uri="{FF2B5EF4-FFF2-40B4-BE49-F238E27FC236}">
                <a16:creationId xmlns:a16="http://schemas.microsoft.com/office/drawing/2014/main" id="{4A97466E-DB42-FA42-86EC-AA2C4C37EA62}"/>
              </a:ext>
            </a:extLst>
          </p:cNvPr>
          <p:cNvCxnSpPr>
            <a:cxnSpLocks/>
          </p:cNvCxnSpPr>
          <p:nvPr/>
        </p:nvCxnSpPr>
        <p:spPr bwMode="auto">
          <a:xfrm flipH="1">
            <a:off x="5257800" y="1905000"/>
            <a:ext cx="685800" cy="0"/>
          </a:xfrm>
          <a:prstGeom prst="straightConnector1">
            <a:avLst/>
          </a:prstGeom>
          <a:noFill/>
          <a:ln w="38100" algn="ctr">
            <a:solidFill>
              <a:srgbClr val="FF0000"/>
            </a:solidFill>
            <a:round/>
            <a:headEnd type="none" w="lg" len="lg"/>
            <a:tailEnd type="triangle" w="lg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93547" name="Straight Arrow Connector 15">
            <a:extLst>
              <a:ext uri="{FF2B5EF4-FFF2-40B4-BE49-F238E27FC236}">
                <a16:creationId xmlns:a16="http://schemas.microsoft.com/office/drawing/2014/main" id="{AF5F6BC6-F711-D94A-AB29-C61ABA86E1B9}"/>
              </a:ext>
            </a:extLst>
          </p:cNvPr>
          <p:cNvCxnSpPr>
            <a:cxnSpLocks/>
          </p:cNvCxnSpPr>
          <p:nvPr/>
        </p:nvCxnSpPr>
        <p:spPr bwMode="auto">
          <a:xfrm flipH="1">
            <a:off x="5219700" y="5181600"/>
            <a:ext cx="685800" cy="0"/>
          </a:xfrm>
          <a:prstGeom prst="straightConnector1">
            <a:avLst/>
          </a:prstGeom>
          <a:noFill/>
          <a:ln w="38100" algn="ctr">
            <a:solidFill>
              <a:srgbClr val="FF0000"/>
            </a:solidFill>
            <a:round/>
            <a:headEnd type="none" w="lg" len="lg"/>
            <a:tailEnd type="triangle" w="lg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5" name="Arc 14">
            <a:extLst>
              <a:ext uri="{FF2B5EF4-FFF2-40B4-BE49-F238E27FC236}">
                <a16:creationId xmlns:a16="http://schemas.microsoft.com/office/drawing/2014/main" id="{2435B135-D0C1-9947-A093-CD0DD4D1DC3C}"/>
              </a:ext>
            </a:extLst>
          </p:cNvPr>
          <p:cNvSpPr/>
          <p:nvPr/>
        </p:nvSpPr>
        <p:spPr bwMode="auto">
          <a:xfrm rot="16860813" flipV="1">
            <a:off x="2592388" y="1936751"/>
            <a:ext cx="3502025" cy="3898900"/>
          </a:xfrm>
          <a:prstGeom prst="arc">
            <a:avLst>
              <a:gd name="adj1" fmla="val 4087477"/>
              <a:gd name="adj2" fmla="val 8693692"/>
            </a:avLst>
          </a:prstGeom>
          <a:noFill/>
          <a:ln w="31750" cap="flat" cmpd="sng" algn="ctr">
            <a:solidFill>
              <a:srgbClr val="FF0000"/>
            </a:solidFill>
            <a:prstDash val="solid"/>
            <a:round/>
            <a:headEnd type="triangle" w="lg" len="lg"/>
            <a:tailEnd type="none" w="med" len="med"/>
          </a:ln>
          <a:effectLst/>
          <a:extLst>
            <a:ext uri="{AF507438-7753-43e0-B8FC-AC1667EBCBE1}"/>
          </a:extLst>
        </p:spPr>
        <p:txBody>
          <a:bodyPr/>
          <a:lstStyle/>
          <a:p>
            <a:pPr>
              <a:defRPr/>
            </a:pPr>
            <a:endParaRPr lang="en-US">
              <a:latin typeface="Times" charset="0"/>
              <a:ea typeface="ＭＳ Ｐゴシック" charset="0"/>
            </a:endParaRPr>
          </a:p>
        </p:txBody>
      </p:sp>
      <p:sp>
        <p:nvSpPr>
          <p:cNvPr id="193549" name="TextBox 16">
            <a:extLst>
              <a:ext uri="{FF2B5EF4-FFF2-40B4-BE49-F238E27FC236}">
                <a16:creationId xmlns:a16="http://schemas.microsoft.com/office/drawing/2014/main" id="{137374B9-9AD6-C246-9D7B-DFDDBC86FEE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09813" y="5334001"/>
            <a:ext cx="114935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add one</a:t>
            </a:r>
          </a:p>
        </p:txBody>
      </p:sp>
    </p:spTree>
  </p:cSld>
  <p:clrMapOvr>
    <a:masterClrMapping/>
  </p:clrMapOvr>
  <p:transition/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2529" name="Picture 1" descr="Screen shot 2013-10-02 at 3.19.40 PM.png">
            <a:extLst>
              <a:ext uri="{FF2B5EF4-FFF2-40B4-BE49-F238E27FC236}">
                <a16:creationId xmlns:a16="http://schemas.microsoft.com/office/drawing/2014/main" id="{D1763FB7-C131-4840-9663-4872F0954AA9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71600" y="2309814"/>
            <a:ext cx="8110538" cy="27955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530" name="TextBox 125">
            <a:extLst>
              <a:ext uri="{FF2B5EF4-FFF2-40B4-BE49-F238E27FC236}">
                <a16:creationId xmlns:a16="http://schemas.microsoft.com/office/drawing/2014/main" id="{B8BC9F71-129B-E647-B792-92B8F73332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70789" y="6477001"/>
            <a:ext cx="25431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itchFamily="2" charset="0"/>
              </a:rPr>
              <a:t>[ Figure 3.1a from the textbook ]</a:t>
            </a:r>
          </a:p>
        </p:txBody>
      </p:sp>
      <p:sp>
        <p:nvSpPr>
          <p:cNvPr id="22531" name="Title 1">
            <a:extLst>
              <a:ext uri="{FF2B5EF4-FFF2-40B4-BE49-F238E27FC236}">
                <a16:creationId xmlns:a16="http://schemas.microsoft.com/office/drawing/2014/main" id="{291E7119-5E9C-4F41-A9E2-B9301642B31A}"/>
              </a:ext>
            </a:extLst>
          </p:cNvPr>
          <p:cNvSpPr txBox="1">
            <a:spLocks/>
          </p:cNvSpPr>
          <p:nvPr/>
        </p:nvSpPr>
        <p:spPr bwMode="auto">
          <a:xfrm>
            <a:off x="914400" y="0"/>
            <a:ext cx="9144000" cy="1295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/>
              <a:t>Addition of two 1-bit numbers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/>
              <a:t>(there are four possible cases)</a:t>
            </a:r>
          </a:p>
        </p:txBody>
      </p:sp>
    </p:spTree>
  </p:cSld>
  <p:clrMapOvr>
    <a:masterClrMapping/>
  </p:clrMapOvr>
  <p:transition/>
</p:sld>
</file>

<file path=ppt/slides/slide1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4561" name="Picture 2" descr="Screen shot 2016-09-28 at 3.56.38 PM.png">
            <a:extLst>
              <a:ext uri="{FF2B5EF4-FFF2-40B4-BE49-F238E27FC236}">
                <a16:creationId xmlns:a16="http://schemas.microsoft.com/office/drawing/2014/main" id="{3777BAB2-814F-7146-BBC1-6726EA5436DE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712545">
            <a:off x="2652714" y="915988"/>
            <a:ext cx="5513387" cy="5410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94562" name="Title 1">
            <a:extLst>
              <a:ext uri="{FF2B5EF4-FFF2-40B4-BE49-F238E27FC236}">
                <a16:creationId xmlns:a16="http://schemas.microsoft.com/office/drawing/2014/main" id="{593B36C3-CCF2-444B-AF68-5A1116C7E189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>
                <a:solidFill>
                  <a:schemeClr val="tx2"/>
                </a:solidFill>
              </a:rPr>
              <a:t>The number circle for 2's complement</a:t>
            </a:r>
            <a:endParaRPr lang="en-US" altLang="en-US" sz="3200"/>
          </a:p>
        </p:txBody>
      </p:sp>
      <p:cxnSp>
        <p:nvCxnSpPr>
          <p:cNvPr id="194563" name="Straight Connector 2">
            <a:extLst>
              <a:ext uri="{FF2B5EF4-FFF2-40B4-BE49-F238E27FC236}">
                <a16:creationId xmlns:a16="http://schemas.microsoft.com/office/drawing/2014/main" id="{3155AAA0-82AB-6843-AD88-53DCC3EE0DFD}"/>
              </a:ext>
            </a:extLst>
          </p:cNvPr>
          <p:cNvCxnSpPr>
            <a:cxnSpLocks/>
          </p:cNvCxnSpPr>
          <p:nvPr/>
        </p:nvCxnSpPr>
        <p:spPr bwMode="auto">
          <a:xfrm>
            <a:off x="5562600" y="990601"/>
            <a:ext cx="0" cy="5368925"/>
          </a:xfrm>
          <a:prstGeom prst="line">
            <a:avLst/>
          </a:prstGeom>
          <a:noFill/>
          <a:ln w="31750" algn="ctr">
            <a:solidFill>
              <a:srgbClr val="007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94564" name="Straight Arrow Connector 3">
            <a:extLst>
              <a:ext uri="{FF2B5EF4-FFF2-40B4-BE49-F238E27FC236}">
                <a16:creationId xmlns:a16="http://schemas.microsoft.com/office/drawing/2014/main" id="{CA473848-573C-3E4E-8320-68B6CA4D7348}"/>
              </a:ext>
            </a:extLst>
          </p:cNvPr>
          <p:cNvCxnSpPr>
            <a:cxnSpLocks/>
          </p:cNvCxnSpPr>
          <p:nvPr/>
        </p:nvCxnSpPr>
        <p:spPr bwMode="auto">
          <a:xfrm flipH="1" flipV="1">
            <a:off x="5219700" y="1905000"/>
            <a:ext cx="1333500" cy="228600"/>
          </a:xfrm>
          <a:prstGeom prst="straightConnector1">
            <a:avLst/>
          </a:prstGeom>
          <a:noFill/>
          <a:ln w="38100" algn="ctr">
            <a:solidFill>
              <a:srgbClr val="FF0000"/>
            </a:solidFill>
            <a:round/>
            <a:headEnd type="none" w="lg" len="lg"/>
            <a:tailEnd type="triangle" w="lg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94565" name="Straight Arrow Connector 6">
            <a:extLst>
              <a:ext uri="{FF2B5EF4-FFF2-40B4-BE49-F238E27FC236}">
                <a16:creationId xmlns:a16="http://schemas.microsoft.com/office/drawing/2014/main" id="{AFE3B840-78F2-AD4A-990B-ED9645462350}"/>
              </a:ext>
            </a:extLst>
          </p:cNvPr>
          <p:cNvCxnSpPr>
            <a:cxnSpLocks/>
          </p:cNvCxnSpPr>
          <p:nvPr/>
        </p:nvCxnSpPr>
        <p:spPr bwMode="auto">
          <a:xfrm flipH="1" flipV="1">
            <a:off x="4191000" y="4470400"/>
            <a:ext cx="2324100" cy="482600"/>
          </a:xfrm>
          <a:prstGeom prst="straightConnector1">
            <a:avLst/>
          </a:prstGeom>
          <a:noFill/>
          <a:ln w="38100" algn="ctr">
            <a:solidFill>
              <a:srgbClr val="FF0000"/>
            </a:solidFill>
            <a:round/>
            <a:headEnd type="none" w="lg" len="lg"/>
            <a:tailEnd type="triangle" w="lg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94566" name="Straight Arrow Connector 7">
            <a:extLst>
              <a:ext uri="{FF2B5EF4-FFF2-40B4-BE49-F238E27FC236}">
                <a16:creationId xmlns:a16="http://schemas.microsoft.com/office/drawing/2014/main" id="{9B06F1B6-7261-CD4E-8595-0EA025D07244}"/>
              </a:ext>
            </a:extLst>
          </p:cNvPr>
          <p:cNvCxnSpPr>
            <a:cxnSpLocks/>
          </p:cNvCxnSpPr>
          <p:nvPr/>
        </p:nvCxnSpPr>
        <p:spPr bwMode="auto">
          <a:xfrm flipH="1" flipV="1">
            <a:off x="4191000" y="2590800"/>
            <a:ext cx="3048000" cy="609600"/>
          </a:xfrm>
          <a:prstGeom prst="straightConnector1">
            <a:avLst/>
          </a:prstGeom>
          <a:noFill/>
          <a:ln w="38100" algn="ctr">
            <a:solidFill>
              <a:srgbClr val="FF0000"/>
            </a:solidFill>
            <a:round/>
            <a:headEnd type="none" w="lg" len="lg"/>
            <a:tailEnd type="triangle" w="lg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94567" name="Straight Arrow Connector 9">
            <a:extLst>
              <a:ext uri="{FF2B5EF4-FFF2-40B4-BE49-F238E27FC236}">
                <a16:creationId xmlns:a16="http://schemas.microsoft.com/office/drawing/2014/main" id="{29243423-5D9A-C349-A48A-C2BF3E7A7087}"/>
              </a:ext>
            </a:extLst>
          </p:cNvPr>
          <p:cNvCxnSpPr>
            <a:cxnSpLocks/>
          </p:cNvCxnSpPr>
          <p:nvPr/>
        </p:nvCxnSpPr>
        <p:spPr bwMode="auto">
          <a:xfrm flipH="1" flipV="1">
            <a:off x="3962400" y="3276600"/>
            <a:ext cx="3276600" cy="685800"/>
          </a:xfrm>
          <a:prstGeom prst="straightConnector1">
            <a:avLst/>
          </a:prstGeom>
          <a:noFill/>
          <a:ln w="38100" algn="ctr">
            <a:solidFill>
              <a:srgbClr val="FF0000"/>
            </a:solidFill>
            <a:round/>
            <a:headEnd type="none" w="lg" len="lg"/>
            <a:tailEnd type="triangle" w="lg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94568" name="Straight Arrow Connector 10">
            <a:extLst>
              <a:ext uri="{FF2B5EF4-FFF2-40B4-BE49-F238E27FC236}">
                <a16:creationId xmlns:a16="http://schemas.microsoft.com/office/drawing/2014/main" id="{7C7715DA-16EE-8648-BB6F-40D907068C71}"/>
              </a:ext>
            </a:extLst>
          </p:cNvPr>
          <p:cNvCxnSpPr>
            <a:cxnSpLocks/>
          </p:cNvCxnSpPr>
          <p:nvPr/>
        </p:nvCxnSpPr>
        <p:spPr bwMode="auto">
          <a:xfrm flipH="1" flipV="1">
            <a:off x="3962400" y="3886200"/>
            <a:ext cx="3009900" cy="609600"/>
          </a:xfrm>
          <a:prstGeom prst="straightConnector1">
            <a:avLst/>
          </a:prstGeom>
          <a:noFill/>
          <a:ln w="38100" algn="ctr">
            <a:solidFill>
              <a:srgbClr val="FF0000"/>
            </a:solidFill>
            <a:round/>
            <a:headEnd type="none" w="lg" len="lg"/>
            <a:tailEnd type="triangle" w="lg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94569" name="Straight Arrow Connector 12">
            <a:extLst>
              <a:ext uri="{FF2B5EF4-FFF2-40B4-BE49-F238E27FC236}">
                <a16:creationId xmlns:a16="http://schemas.microsoft.com/office/drawing/2014/main" id="{9C112006-E5E7-8342-A624-69A3A2FC138E}"/>
              </a:ext>
            </a:extLst>
          </p:cNvPr>
          <p:cNvCxnSpPr>
            <a:cxnSpLocks/>
          </p:cNvCxnSpPr>
          <p:nvPr/>
        </p:nvCxnSpPr>
        <p:spPr bwMode="auto">
          <a:xfrm flipH="1" flipV="1">
            <a:off x="4610100" y="2192338"/>
            <a:ext cx="2362200" cy="457200"/>
          </a:xfrm>
          <a:prstGeom prst="straightConnector1">
            <a:avLst/>
          </a:prstGeom>
          <a:noFill/>
          <a:ln w="38100" algn="ctr">
            <a:solidFill>
              <a:srgbClr val="FF0000"/>
            </a:solidFill>
            <a:round/>
            <a:headEnd type="none" w="lg" len="lg"/>
            <a:tailEnd type="triangle" w="lg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94570" name="Straight Arrow Connector 15">
            <a:extLst>
              <a:ext uri="{FF2B5EF4-FFF2-40B4-BE49-F238E27FC236}">
                <a16:creationId xmlns:a16="http://schemas.microsoft.com/office/drawing/2014/main" id="{139A43DC-07D1-3B4E-AF23-89AD434941D9}"/>
              </a:ext>
            </a:extLst>
          </p:cNvPr>
          <p:cNvCxnSpPr>
            <a:cxnSpLocks/>
          </p:cNvCxnSpPr>
          <p:nvPr/>
        </p:nvCxnSpPr>
        <p:spPr bwMode="auto">
          <a:xfrm flipH="1" flipV="1">
            <a:off x="4610100" y="4953000"/>
            <a:ext cx="1295400" cy="228600"/>
          </a:xfrm>
          <a:prstGeom prst="straightConnector1">
            <a:avLst/>
          </a:prstGeom>
          <a:noFill/>
          <a:ln w="38100" algn="ctr">
            <a:solidFill>
              <a:srgbClr val="FF0000"/>
            </a:solidFill>
            <a:round/>
            <a:headEnd type="none" w="lg" len="lg"/>
            <a:tailEnd type="triangle" w="lg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29" name="Arc 28">
            <a:extLst>
              <a:ext uri="{FF2B5EF4-FFF2-40B4-BE49-F238E27FC236}">
                <a16:creationId xmlns:a16="http://schemas.microsoft.com/office/drawing/2014/main" id="{37312E6B-55FA-1041-B746-1E0908149B06}"/>
              </a:ext>
            </a:extLst>
          </p:cNvPr>
          <p:cNvSpPr/>
          <p:nvPr/>
        </p:nvSpPr>
        <p:spPr bwMode="auto">
          <a:xfrm rot="20621738" flipV="1">
            <a:off x="5656264" y="1268413"/>
            <a:ext cx="693737" cy="709612"/>
          </a:xfrm>
          <a:prstGeom prst="arc">
            <a:avLst>
              <a:gd name="adj1" fmla="val 16200000"/>
              <a:gd name="adj2" fmla="val 12987182"/>
            </a:avLst>
          </a:prstGeom>
          <a:noFill/>
          <a:ln w="31750" cap="flat" cmpd="sng" algn="ctr">
            <a:solidFill>
              <a:srgbClr val="FF0000"/>
            </a:solidFill>
            <a:prstDash val="solid"/>
            <a:round/>
            <a:headEnd type="none" w="lg" len="lg"/>
            <a:tailEnd type="triangle" w="lg" len="lg"/>
          </a:ln>
          <a:effectLst/>
          <a:extLst>
            <a:ext uri="{AF507438-7753-43e0-B8FC-AC1667EBCBE1}"/>
          </a:extLst>
        </p:spPr>
        <p:txBody>
          <a:bodyPr/>
          <a:lstStyle/>
          <a:p>
            <a:pPr>
              <a:defRPr/>
            </a:pPr>
            <a:endParaRPr lang="en-US">
              <a:latin typeface="Times" charset="0"/>
              <a:ea typeface="ＭＳ Ｐゴシック" charset="0"/>
            </a:endParaRPr>
          </a:p>
        </p:txBody>
      </p:sp>
    </p:spTree>
  </p:cSld>
  <p:clrMapOvr>
    <a:masterClrMapping/>
  </p:clrMapOvr>
  <p:transition/>
</p:sld>
</file>

<file path=ppt/slides/slide1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5585" name="Freeform 15">
            <a:extLst>
              <a:ext uri="{FF2B5EF4-FFF2-40B4-BE49-F238E27FC236}">
                <a16:creationId xmlns:a16="http://schemas.microsoft.com/office/drawing/2014/main" id="{F68C005F-E021-4D4E-BB2B-0F4C6712A349}"/>
              </a:ext>
            </a:extLst>
          </p:cNvPr>
          <p:cNvSpPr>
            <a:spLocks/>
          </p:cNvSpPr>
          <p:nvPr/>
        </p:nvSpPr>
        <p:spPr bwMode="auto">
          <a:xfrm>
            <a:off x="2138364" y="3933826"/>
            <a:ext cx="6929437" cy="1514475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95586" name="Title 1">
            <a:extLst>
              <a:ext uri="{FF2B5EF4-FFF2-40B4-BE49-F238E27FC236}">
                <a16:creationId xmlns:a16="http://schemas.microsoft.com/office/drawing/2014/main" id="{24EF42EC-2CC6-324D-8DC4-89D61355E0BF}"/>
              </a:ext>
            </a:extLst>
          </p:cNvPr>
          <p:cNvSpPr txBox="1">
            <a:spLocks/>
          </p:cNvSpPr>
          <p:nvPr/>
        </p:nvSpPr>
        <p:spPr bwMode="auto">
          <a:xfrm>
            <a:off x="850900" y="88900"/>
            <a:ext cx="9144000" cy="1231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Circuit #2 for negating a number stored in 2’s complement representation</a:t>
            </a:r>
            <a:endParaRPr lang="en-US" altLang="en-US" sz="3600"/>
          </a:p>
        </p:txBody>
      </p:sp>
      <p:grpSp>
        <p:nvGrpSpPr>
          <p:cNvPr id="195587" name="Group 111">
            <a:extLst>
              <a:ext uri="{FF2B5EF4-FFF2-40B4-BE49-F238E27FC236}">
                <a16:creationId xmlns:a16="http://schemas.microsoft.com/office/drawing/2014/main" id="{C5D2C275-8FC1-1E45-A04F-5111398978F2}"/>
              </a:ext>
            </a:extLst>
          </p:cNvPr>
          <p:cNvGrpSpPr>
            <a:grpSpLocks/>
          </p:cNvGrpSpPr>
          <p:nvPr/>
        </p:nvGrpSpPr>
        <p:grpSpPr bwMode="auto">
          <a:xfrm>
            <a:off x="6011864" y="1392238"/>
            <a:ext cx="441325" cy="3179762"/>
            <a:chOff x="1615941" y="2115532"/>
            <a:chExt cx="441325" cy="3179033"/>
          </a:xfrm>
        </p:grpSpPr>
        <p:cxnSp>
          <p:nvCxnSpPr>
            <p:cNvPr id="195640" name="Straight Connector 112">
              <a:extLst>
                <a:ext uri="{FF2B5EF4-FFF2-40B4-BE49-F238E27FC236}">
                  <a16:creationId xmlns:a16="http://schemas.microsoft.com/office/drawing/2014/main" id="{391D76F3-26BC-2C41-9DAF-9780B4F36BF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597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95641" name="Freeform 18">
              <a:extLst>
                <a:ext uri="{FF2B5EF4-FFF2-40B4-BE49-F238E27FC236}">
                  <a16:creationId xmlns:a16="http://schemas.microsoft.com/office/drawing/2014/main" id="{05960B5B-D250-2A4F-BF68-11BAE6C35B97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642" name="Freeform 19">
              <a:extLst>
                <a:ext uri="{FF2B5EF4-FFF2-40B4-BE49-F238E27FC236}">
                  <a16:creationId xmlns:a16="http://schemas.microsoft.com/office/drawing/2014/main" id="{868683D5-7C88-2C45-B810-C5C4637A417B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643" name="TextBox 115">
              <a:extLst>
                <a:ext uri="{FF2B5EF4-FFF2-40B4-BE49-F238E27FC236}">
                  <a16:creationId xmlns:a16="http://schemas.microsoft.com/office/drawing/2014/main" id="{D8710745-7C70-9249-9AA5-56F61C554AE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95644" name="TextBox 116">
              <a:extLst>
                <a:ext uri="{FF2B5EF4-FFF2-40B4-BE49-F238E27FC236}">
                  <a16:creationId xmlns:a16="http://schemas.microsoft.com/office/drawing/2014/main" id="{5AB1A0C4-F80C-A442-8F48-377ACB71EBB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7134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195588" name="Group 117">
            <a:extLst>
              <a:ext uri="{FF2B5EF4-FFF2-40B4-BE49-F238E27FC236}">
                <a16:creationId xmlns:a16="http://schemas.microsoft.com/office/drawing/2014/main" id="{B787B828-6C9E-7B44-986F-1504487A7E83}"/>
              </a:ext>
            </a:extLst>
          </p:cNvPr>
          <p:cNvGrpSpPr>
            <a:grpSpLocks/>
          </p:cNvGrpSpPr>
          <p:nvPr/>
        </p:nvGrpSpPr>
        <p:grpSpPr bwMode="auto">
          <a:xfrm>
            <a:off x="6827839" y="1392239"/>
            <a:ext cx="441325" cy="3170237"/>
            <a:chOff x="1615941" y="2115532"/>
            <a:chExt cx="441325" cy="3168853"/>
          </a:xfrm>
        </p:grpSpPr>
        <p:cxnSp>
          <p:nvCxnSpPr>
            <p:cNvPr id="195635" name="Straight Connector 118">
              <a:extLst>
                <a:ext uri="{FF2B5EF4-FFF2-40B4-BE49-F238E27FC236}">
                  <a16:creationId xmlns:a16="http://schemas.microsoft.com/office/drawing/2014/main" id="{A49BB543-60A8-3A42-959D-9AB3844D106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597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95636" name="Freeform 18">
              <a:extLst>
                <a:ext uri="{FF2B5EF4-FFF2-40B4-BE49-F238E27FC236}">
                  <a16:creationId xmlns:a16="http://schemas.microsoft.com/office/drawing/2014/main" id="{D01CB68B-3806-BB4F-A1EE-48AA4291147A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637" name="Freeform 19">
              <a:extLst>
                <a:ext uri="{FF2B5EF4-FFF2-40B4-BE49-F238E27FC236}">
                  <a16:creationId xmlns:a16="http://schemas.microsoft.com/office/drawing/2014/main" id="{7569CD63-0A1A-564B-A75B-65133A5AB662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638" name="TextBox 121">
              <a:extLst>
                <a:ext uri="{FF2B5EF4-FFF2-40B4-BE49-F238E27FC236}">
                  <a16:creationId xmlns:a16="http://schemas.microsoft.com/office/drawing/2014/main" id="{180C626A-E978-7443-873B-939CCD53686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95639" name="TextBox 122">
              <a:extLst>
                <a:ext uri="{FF2B5EF4-FFF2-40B4-BE49-F238E27FC236}">
                  <a16:creationId xmlns:a16="http://schemas.microsoft.com/office/drawing/2014/main" id="{FD05E8FE-7ACF-0B45-A083-5CD9093063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116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195589" name="Group 123">
            <a:extLst>
              <a:ext uri="{FF2B5EF4-FFF2-40B4-BE49-F238E27FC236}">
                <a16:creationId xmlns:a16="http://schemas.microsoft.com/office/drawing/2014/main" id="{3A4F2321-A7C6-5D47-8C47-E9DA7815B283}"/>
              </a:ext>
            </a:extLst>
          </p:cNvPr>
          <p:cNvGrpSpPr>
            <a:grpSpLocks/>
          </p:cNvGrpSpPr>
          <p:nvPr/>
        </p:nvGrpSpPr>
        <p:grpSpPr bwMode="auto">
          <a:xfrm>
            <a:off x="7637464" y="1390651"/>
            <a:ext cx="441325" cy="3171825"/>
            <a:chOff x="1615941" y="2115532"/>
            <a:chExt cx="441325" cy="3171783"/>
          </a:xfrm>
        </p:grpSpPr>
        <p:cxnSp>
          <p:nvCxnSpPr>
            <p:cNvPr id="195630" name="Straight Connector 124">
              <a:extLst>
                <a:ext uri="{FF2B5EF4-FFF2-40B4-BE49-F238E27FC236}">
                  <a16:creationId xmlns:a16="http://schemas.microsoft.com/office/drawing/2014/main" id="{921429B1-63EF-B747-A9E7-ACEDEEC6288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95631" name="Freeform 18">
              <a:extLst>
                <a:ext uri="{FF2B5EF4-FFF2-40B4-BE49-F238E27FC236}">
                  <a16:creationId xmlns:a16="http://schemas.microsoft.com/office/drawing/2014/main" id="{B7741928-AE7E-404A-9C4C-067C417DA0E2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632" name="Freeform 19">
              <a:extLst>
                <a:ext uri="{FF2B5EF4-FFF2-40B4-BE49-F238E27FC236}">
                  <a16:creationId xmlns:a16="http://schemas.microsoft.com/office/drawing/2014/main" id="{E9D85ACD-74C1-C544-8098-DC0E63744EC1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633" name="TextBox 127">
              <a:extLst>
                <a:ext uri="{FF2B5EF4-FFF2-40B4-BE49-F238E27FC236}">
                  <a16:creationId xmlns:a16="http://schemas.microsoft.com/office/drawing/2014/main" id="{E731EE3B-0EA4-A647-A258-D48670D477C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95634" name="TextBox 128">
              <a:extLst>
                <a:ext uri="{FF2B5EF4-FFF2-40B4-BE49-F238E27FC236}">
                  <a16:creationId xmlns:a16="http://schemas.microsoft.com/office/drawing/2014/main" id="{4463E4B7-CC45-5344-9B6D-558774EA53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195590" name="Group 129">
            <a:extLst>
              <a:ext uri="{FF2B5EF4-FFF2-40B4-BE49-F238E27FC236}">
                <a16:creationId xmlns:a16="http://schemas.microsoft.com/office/drawing/2014/main" id="{B32B54D0-338A-BF46-A207-91B73FB12E66}"/>
              </a:ext>
            </a:extLst>
          </p:cNvPr>
          <p:cNvGrpSpPr>
            <a:grpSpLocks/>
          </p:cNvGrpSpPr>
          <p:nvPr/>
        </p:nvGrpSpPr>
        <p:grpSpPr bwMode="auto">
          <a:xfrm>
            <a:off x="8402639" y="1390651"/>
            <a:ext cx="441325" cy="3171825"/>
            <a:chOff x="1615941" y="2115532"/>
            <a:chExt cx="441325" cy="3171783"/>
          </a:xfrm>
        </p:grpSpPr>
        <p:cxnSp>
          <p:nvCxnSpPr>
            <p:cNvPr id="195625" name="Straight Connector 130">
              <a:extLst>
                <a:ext uri="{FF2B5EF4-FFF2-40B4-BE49-F238E27FC236}">
                  <a16:creationId xmlns:a16="http://schemas.microsoft.com/office/drawing/2014/main" id="{0699BA83-8C38-BD4C-A16E-90E09D56B77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95626" name="Freeform 18">
              <a:extLst>
                <a:ext uri="{FF2B5EF4-FFF2-40B4-BE49-F238E27FC236}">
                  <a16:creationId xmlns:a16="http://schemas.microsoft.com/office/drawing/2014/main" id="{21DB1815-0521-A649-9ABD-B38FC885F3CF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627" name="Freeform 19">
              <a:extLst>
                <a:ext uri="{FF2B5EF4-FFF2-40B4-BE49-F238E27FC236}">
                  <a16:creationId xmlns:a16="http://schemas.microsoft.com/office/drawing/2014/main" id="{DED9034F-D487-C74C-ACC4-CEBEF7F72675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5628" name="TextBox 133">
              <a:extLst>
                <a:ext uri="{FF2B5EF4-FFF2-40B4-BE49-F238E27FC236}">
                  <a16:creationId xmlns:a16="http://schemas.microsoft.com/office/drawing/2014/main" id="{B2928136-4320-BC48-AACA-3A1B25227A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95629" name="TextBox 134">
              <a:extLst>
                <a:ext uri="{FF2B5EF4-FFF2-40B4-BE49-F238E27FC236}">
                  <a16:creationId xmlns:a16="http://schemas.microsoft.com/office/drawing/2014/main" id="{116415F3-3536-0446-9EDD-4A0257A1320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195591" name="Group 146">
            <a:extLst>
              <a:ext uri="{FF2B5EF4-FFF2-40B4-BE49-F238E27FC236}">
                <a16:creationId xmlns:a16="http://schemas.microsoft.com/office/drawing/2014/main" id="{4AA71AE6-CEB9-7D43-9C25-5B6BBA629AC2}"/>
              </a:ext>
            </a:extLst>
          </p:cNvPr>
          <p:cNvGrpSpPr>
            <a:grpSpLocks/>
          </p:cNvGrpSpPr>
          <p:nvPr/>
        </p:nvGrpSpPr>
        <p:grpSpPr bwMode="auto">
          <a:xfrm>
            <a:off x="2374901" y="1379538"/>
            <a:ext cx="385763" cy="3179762"/>
            <a:chOff x="1663075" y="2115532"/>
            <a:chExt cx="384627" cy="3179033"/>
          </a:xfrm>
        </p:grpSpPr>
        <p:cxnSp>
          <p:nvCxnSpPr>
            <p:cNvPr id="195622" name="Straight Connector 147">
              <a:extLst>
                <a:ext uri="{FF2B5EF4-FFF2-40B4-BE49-F238E27FC236}">
                  <a16:creationId xmlns:a16="http://schemas.microsoft.com/office/drawing/2014/main" id="{A644B0EA-A7FC-F84B-AA8C-F8F2AFA8EDE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597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95623" name="TextBox 150">
              <a:extLst>
                <a:ext uri="{FF2B5EF4-FFF2-40B4-BE49-F238E27FC236}">
                  <a16:creationId xmlns:a16="http://schemas.microsoft.com/office/drawing/2014/main" id="{43B79965-0062-F049-927C-1FBEB15F9A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95624" name="TextBox 151">
              <a:extLst>
                <a:ext uri="{FF2B5EF4-FFF2-40B4-BE49-F238E27FC236}">
                  <a16:creationId xmlns:a16="http://schemas.microsoft.com/office/drawing/2014/main" id="{13F3B12E-508E-1E45-AB37-8BB68A0BDA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7134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195592" name="Group 152">
            <a:extLst>
              <a:ext uri="{FF2B5EF4-FFF2-40B4-BE49-F238E27FC236}">
                <a16:creationId xmlns:a16="http://schemas.microsoft.com/office/drawing/2014/main" id="{2906F9CF-17E2-B44A-AE4B-FD0C385BC2D7}"/>
              </a:ext>
            </a:extLst>
          </p:cNvPr>
          <p:cNvGrpSpPr>
            <a:grpSpLocks/>
          </p:cNvGrpSpPr>
          <p:nvPr/>
        </p:nvGrpSpPr>
        <p:grpSpPr bwMode="auto">
          <a:xfrm>
            <a:off x="3192464" y="1379539"/>
            <a:ext cx="384175" cy="3170237"/>
            <a:chOff x="1663075" y="2115532"/>
            <a:chExt cx="384627" cy="3168853"/>
          </a:xfrm>
        </p:grpSpPr>
        <p:cxnSp>
          <p:nvCxnSpPr>
            <p:cNvPr id="195619" name="Straight Connector 153">
              <a:extLst>
                <a:ext uri="{FF2B5EF4-FFF2-40B4-BE49-F238E27FC236}">
                  <a16:creationId xmlns:a16="http://schemas.microsoft.com/office/drawing/2014/main" id="{244C53D7-C9F8-FF47-90C2-4C0DA34E35F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597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95620" name="TextBox 156">
              <a:extLst>
                <a:ext uri="{FF2B5EF4-FFF2-40B4-BE49-F238E27FC236}">
                  <a16:creationId xmlns:a16="http://schemas.microsoft.com/office/drawing/2014/main" id="{1980C243-580C-8147-8604-8B87F7CAA9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95621" name="TextBox 157">
              <a:extLst>
                <a:ext uri="{FF2B5EF4-FFF2-40B4-BE49-F238E27FC236}">
                  <a16:creationId xmlns:a16="http://schemas.microsoft.com/office/drawing/2014/main" id="{35D307D2-CA3F-274D-8F9A-D877F6D2CA1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116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195593" name="Group 158">
            <a:extLst>
              <a:ext uri="{FF2B5EF4-FFF2-40B4-BE49-F238E27FC236}">
                <a16:creationId xmlns:a16="http://schemas.microsoft.com/office/drawing/2014/main" id="{47AFD8D0-0B9F-9240-A0CF-83AB9CC26C11}"/>
              </a:ext>
            </a:extLst>
          </p:cNvPr>
          <p:cNvGrpSpPr>
            <a:grpSpLocks/>
          </p:cNvGrpSpPr>
          <p:nvPr/>
        </p:nvGrpSpPr>
        <p:grpSpPr bwMode="auto">
          <a:xfrm>
            <a:off x="4002089" y="1377951"/>
            <a:ext cx="384175" cy="3171825"/>
            <a:chOff x="1663075" y="2115532"/>
            <a:chExt cx="384627" cy="3171783"/>
          </a:xfrm>
        </p:grpSpPr>
        <p:cxnSp>
          <p:nvCxnSpPr>
            <p:cNvPr id="195616" name="Straight Connector 159">
              <a:extLst>
                <a:ext uri="{FF2B5EF4-FFF2-40B4-BE49-F238E27FC236}">
                  <a16:creationId xmlns:a16="http://schemas.microsoft.com/office/drawing/2014/main" id="{2C603F5E-56AE-9449-BDA1-6A92E83A77E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95617" name="TextBox 162">
              <a:extLst>
                <a:ext uri="{FF2B5EF4-FFF2-40B4-BE49-F238E27FC236}">
                  <a16:creationId xmlns:a16="http://schemas.microsoft.com/office/drawing/2014/main" id="{60462255-3F69-3F48-8DFE-8ADCA65E9F9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95618" name="TextBox 163">
              <a:extLst>
                <a:ext uri="{FF2B5EF4-FFF2-40B4-BE49-F238E27FC236}">
                  <a16:creationId xmlns:a16="http://schemas.microsoft.com/office/drawing/2014/main" id="{56022B47-C1DD-8D4E-9E9D-3C9BCBE68C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195594" name="Group 164">
            <a:extLst>
              <a:ext uri="{FF2B5EF4-FFF2-40B4-BE49-F238E27FC236}">
                <a16:creationId xmlns:a16="http://schemas.microsoft.com/office/drawing/2014/main" id="{838F7CB5-816D-824F-A884-8F6A8EC790FC}"/>
              </a:ext>
            </a:extLst>
          </p:cNvPr>
          <p:cNvGrpSpPr>
            <a:grpSpLocks/>
          </p:cNvGrpSpPr>
          <p:nvPr/>
        </p:nvGrpSpPr>
        <p:grpSpPr bwMode="auto">
          <a:xfrm>
            <a:off x="4765676" y="1377951"/>
            <a:ext cx="385763" cy="3171825"/>
            <a:chOff x="1663075" y="2115532"/>
            <a:chExt cx="384627" cy="3171783"/>
          </a:xfrm>
        </p:grpSpPr>
        <p:cxnSp>
          <p:nvCxnSpPr>
            <p:cNvPr id="195613" name="Straight Connector 165">
              <a:extLst>
                <a:ext uri="{FF2B5EF4-FFF2-40B4-BE49-F238E27FC236}">
                  <a16:creationId xmlns:a16="http://schemas.microsoft.com/office/drawing/2014/main" id="{9400FCD8-4F1D-2B4E-9A6D-241FF431789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95614" name="TextBox 168">
              <a:extLst>
                <a:ext uri="{FF2B5EF4-FFF2-40B4-BE49-F238E27FC236}">
                  <a16:creationId xmlns:a16="http://schemas.microsoft.com/office/drawing/2014/main" id="{CC7AAAE9-1AE0-7643-9EAF-2B8FB3BD5A5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95615" name="TextBox 169">
              <a:extLst>
                <a:ext uri="{FF2B5EF4-FFF2-40B4-BE49-F238E27FC236}">
                  <a16:creationId xmlns:a16="http://schemas.microsoft.com/office/drawing/2014/main" id="{48270477-238D-3648-A9EB-490ED3E860C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195595" name="Group 170">
            <a:extLst>
              <a:ext uri="{FF2B5EF4-FFF2-40B4-BE49-F238E27FC236}">
                <a16:creationId xmlns:a16="http://schemas.microsoft.com/office/drawing/2014/main" id="{DEBBF97D-D8D3-DF49-A050-D364106DA8E2}"/>
              </a:ext>
            </a:extLst>
          </p:cNvPr>
          <p:cNvGrpSpPr>
            <a:grpSpLocks/>
          </p:cNvGrpSpPr>
          <p:nvPr/>
        </p:nvGrpSpPr>
        <p:grpSpPr bwMode="auto">
          <a:xfrm rot="16200000">
            <a:off x="8984457" y="4199732"/>
            <a:ext cx="522287" cy="1168400"/>
            <a:chOff x="1603991" y="4036359"/>
            <a:chExt cx="523220" cy="1168517"/>
          </a:xfrm>
        </p:grpSpPr>
        <p:cxnSp>
          <p:nvCxnSpPr>
            <p:cNvPr id="195611" name="Straight Connector 171">
              <a:extLst>
                <a:ext uri="{FF2B5EF4-FFF2-40B4-BE49-F238E27FC236}">
                  <a16:creationId xmlns:a16="http://schemas.microsoft.com/office/drawing/2014/main" id="{EED2EE52-AC97-C340-A899-3B3E07B4B7ED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1539456" y="4346129"/>
              <a:ext cx="619540" cy="0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95612" name="TextBox 173">
              <a:extLst>
                <a:ext uri="{FF2B5EF4-FFF2-40B4-BE49-F238E27FC236}">
                  <a16:creationId xmlns:a16="http://schemas.microsoft.com/office/drawing/2014/main" id="{BD25EED4-1E7D-6C4E-80B4-F52580D2D61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5400000">
              <a:off x="1683500" y="476116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195596" name="Group 187">
            <a:extLst>
              <a:ext uri="{FF2B5EF4-FFF2-40B4-BE49-F238E27FC236}">
                <a16:creationId xmlns:a16="http://schemas.microsoft.com/office/drawing/2014/main" id="{09730B0E-9739-BD45-9671-2EB658477AD3}"/>
              </a:ext>
            </a:extLst>
          </p:cNvPr>
          <p:cNvGrpSpPr>
            <a:grpSpLocks/>
          </p:cNvGrpSpPr>
          <p:nvPr/>
        </p:nvGrpSpPr>
        <p:grpSpPr bwMode="auto">
          <a:xfrm>
            <a:off x="6072189" y="5437189"/>
            <a:ext cx="365125" cy="1196975"/>
            <a:chOff x="1683500" y="2699922"/>
            <a:chExt cx="364202" cy="3667131"/>
          </a:xfrm>
        </p:grpSpPr>
        <p:cxnSp>
          <p:nvCxnSpPr>
            <p:cNvPr id="195609" name="Straight Connector 188">
              <a:extLst>
                <a:ext uri="{FF2B5EF4-FFF2-40B4-BE49-F238E27FC236}">
                  <a16:creationId xmlns:a16="http://schemas.microsoft.com/office/drawing/2014/main" id="{0D9A2699-7290-844E-912D-96F1834D23C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95610" name="TextBox 190">
              <a:extLst>
                <a:ext uri="{FF2B5EF4-FFF2-40B4-BE49-F238E27FC236}">
                  <a16:creationId xmlns:a16="http://schemas.microsoft.com/office/drawing/2014/main" id="{8A9029B8-767E-1543-B845-4BE7665817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4"/>
              <a:ext cx="364202" cy="16029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195597" name="Group 191">
            <a:extLst>
              <a:ext uri="{FF2B5EF4-FFF2-40B4-BE49-F238E27FC236}">
                <a16:creationId xmlns:a16="http://schemas.microsoft.com/office/drawing/2014/main" id="{23EB9E2A-5BC1-8F46-9CD8-FF22D8404292}"/>
              </a:ext>
            </a:extLst>
          </p:cNvPr>
          <p:cNvGrpSpPr>
            <a:grpSpLocks/>
          </p:cNvGrpSpPr>
          <p:nvPr/>
        </p:nvGrpSpPr>
        <p:grpSpPr bwMode="auto">
          <a:xfrm>
            <a:off x="4900614" y="5437188"/>
            <a:ext cx="364202" cy="1196986"/>
            <a:chOff x="1683500" y="2699922"/>
            <a:chExt cx="364868" cy="3667128"/>
          </a:xfrm>
        </p:grpSpPr>
        <p:cxnSp>
          <p:nvCxnSpPr>
            <p:cNvPr id="195607" name="Straight Connector 192">
              <a:extLst>
                <a:ext uri="{FF2B5EF4-FFF2-40B4-BE49-F238E27FC236}">
                  <a16:creationId xmlns:a16="http://schemas.microsoft.com/office/drawing/2014/main" id="{569B9D1A-4F40-E24A-9E56-A10EF2103E9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95608" name="TextBox 193">
              <a:extLst>
                <a:ext uri="{FF2B5EF4-FFF2-40B4-BE49-F238E27FC236}">
                  <a16:creationId xmlns:a16="http://schemas.microsoft.com/office/drawing/2014/main" id="{51EC9D5E-0F3C-ED43-AC2D-DA86330C8F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5"/>
              <a:ext cx="364868" cy="16029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195598" name="Group 194">
            <a:extLst>
              <a:ext uri="{FF2B5EF4-FFF2-40B4-BE49-F238E27FC236}">
                <a16:creationId xmlns:a16="http://schemas.microsoft.com/office/drawing/2014/main" id="{A06D5F4C-8FE8-3B45-B5DF-6BA4F2C532B6}"/>
              </a:ext>
            </a:extLst>
          </p:cNvPr>
          <p:cNvGrpSpPr>
            <a:grpSpLocks/>
          </p:cNvGrpSpPr>
          <p:nvPr/>
        </p:nvGrpSpPr>
        <p:grpSpPr bwMode="auto">
          <a:xfrm>
            <a:off x="7045326" y="5437189"/>
            <a:ext cx="365125" cy="1196975"/>
            <a:chOff x="1683500" y="2699922"/>
            <a:chExt cx="364202" cy="3667131"/>
          </a:xfrm>
        </p:grpSpPr>
        <p:cxnSp>
          <p:nvCxnSpPr>
            <p:cNvPr id="195605" name="Straight Connector 195">
              <a:extLst>
                <a:ext uri="{FF2B5EF4-FFF2-40B4-BE49-F238E27FC236}">
                  <a16:creationId xmlns:a16="http://schemas.microsoft.com/office/drawing/2014/main" id="{1AB40695-A343-DD4A-B4AA-DA9C25DA36F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95606" name="TextBox 196">
              <a:extLst>
                <a:ext uri="{FF2B5EF4-FFF2-40B4-BE49-F238E27FC236}">
                  <a16:creationId xmlns:a16="http://schemas.microsoft.com/office/drawing/2014/main" id="{F50C546F-5ABA-8C4E-9660-ACA3911AFC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4"/>
              <a:ext cx="364202" cy="16029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195599" name="Group 197">
            <a:extLst>
              <a:ext uri="{FF2B5EF4-FFF2-40B4-BE49-F238E27FC236}">
                <a16:creationId xmlns:a16="http://schemas.microsoft.com/office/drawing/2014/main" id="{4E79EEF3-A2F2-A440-A93A-062A06F63F5C}"/>
              </a:ext>
            </a:extLst>
          </p:cNvPr>
          <p:cNvGrpSpPr>
            <a:grpSpLocks/>
          </p:cNvGrpSpPr>
          <p:nvPr/>
        </p:nvGrpSpPr>
        <p:grpSpPr bwMode="auto">
          <a:xfrm>
            <a:off x="3760789" y="5448301"/>
            <a:ext cx="365125" cy="1196975"/>
            <a:chOff x="1683500" y="2699922"/>
            <a:chExt cx="364202" cy="3667131"/>
          </a:xfrm>
        </p:grpSpPr>
        <p:cxnSp>
          <p:nvCxnSpPr>
            <p:cNvPr id="195603" name="Straight Connector 198">
              <a:extLst>
                <a:ext uri="{FF2B5EF4-FFF2-40B4-BE49-F238E27FC236}">
                  <a16:creationId xmlns:a16="http://schemas.microsoft.com/office/drawing/2014/main" id="{B69791A0-9370-9D4A-A65E-9C73E093AC2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95604" name="TextBox 199">
              <a:extLst>
                <a:ext uri="{FF2B5EF4-FFF2-40B4-BE49-F238E27FC236}">
                  <a16:creationId xmlns:a16="http://schemas.microsoft.com/office/drawing/2014/main" id="{1898698D-B1BA-A547-905E-9EDA26FA26B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4"/>
              <a:ext cx="364202" cy="16029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195600" name="Group 200">
            <a:extLst>
              <a:ext uri="{FF2B5EF4-FFF2-40B4-BE49-F238E27FC236}">
                <a16:creationId xmlns:a16="http://schemas.microsoft.com/office/drawing/2014/main" id="{C9457BF1-3095-CB41-9269-FA56D53021B4}"/>
              </a:ext>
            </a:extLst>
          </p:cNvPr>
          <p:cNvGrpSpPr>
            <a:grpSpLocks/>
          </p:cNvGrpSpPr>
          <p:nvPr/>
        </p:nvGrpSpPr>
        <p:grpSpPr bwMode="auto">
          <a:xfrm rot="5400000">
            <a:off x="1680370" y="4210845"/>
            <a:ext cx="523875" cy="1169987"/>
            <a:chOff x="1603992" y="4036359"/>
            <a:chExt cx="523220" cy="1168516"/>
          </a:xfrm>
        </p:grpSpPr>
        <p:cxnSp>
          <p:nvCxnSpPr>
            <p:cNvPr id="195601" name="Straight Connector 201">
              <a:extLst>
                <a:ext uri="{FF2B5EF4-FFF2-40B4-BE49-F238E27FC236}">
                  <a16:creationId xmlns:a16="http://schemas.microsoft.com/office/drawing/2014/main" id="{5F4EF6AA-3527-F044-9A77-108F7A82F996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1539456" y="4346129"/>
              <a:ext cx="619540" cy="0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95602" name="TextBox 202">
              <a:extLst>
                <a:ext uri="{FF2B5EF4-FFF2-40B4-BE49-F238E27FC236}">
                  <a16:creationId xmlns:a16="http://schemas.microsoft.com/office/drawing/2014/main" id="{59C50190-A94C-A64F-85CF-9083FED3C1C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5400000">
              <a:off x="1683501" y="4761164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</p:spTree>
  </p:cSld>
  <p:clrMapOvr>
    <a:masterClrMapping/>
  </p:clrMapOvr>
  <p:transition/>
</p:sld>
</file>

<file path=ppt/slides/slide1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6609" name="Freeform 15">
            <a:extLst>
              <a:ext uri="{FF2B5EF4-FFF2-40B4-BE49-F238E27FC236}">
                <a16:creationId xmlns:a16="http://schemas.microsoft.com/office/drawing/2014/main" id="{C84527D2-D880-2341-B740-BC3B15444AEF}"/>
              </a:ext>
            </a:extLst>
          </p:cNvPr>
          <p:cNvSpPr>
            <a:spLocks/>
          </p:cNvSpPr>
          <p:nvPr/>
        </p:nvSpPr>
        <p:spPr bwMode="auto">
          <a:xfrm>
            <a:off x="2138364" y="3933826"/>
            <a:ext cx="6929437" cy="1514475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96610" name="Title 1">
            <a:extLst>
              <a:ext uri="{FF2B5EF4-FFF2-40B4-BE49-F238E27FC236}">
                <a16:creationId xmlns:a16="http://schemas.microsoft.com/office/drawing/2014/main" id="{4B6C4E88-E636-024C-AABD-E5FF813EFE60}"/>
              </a:ext>
            </a:extLst>
          </p:cNvPr>
          <p:cNvSpPr txBox="1">
            <a:spLocks/>
          </p:cNvSpPr>
          <p:nvPr/>
        </p:nvSpPr>
        <p:spPr bwMode="auto">
          <a:xfrm>
            <a:off x="850900" y="88900"/>
            <a:ext cx="9144000" cy="1231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Circuit #2 for negating a number stored in 2’s complement representation</a:t>
            </a:r>
            <a:endParaRPr lang="en-US" altLang="en-US" sz="3600"/>
          </a:p>
        </p:txBody>
      </p:sp>
      <p:grpSp>
        <p:nvGrpSpPr>
          <p:cNvPr id="196611" name="Group 111">
            <a:extLst>
              <a:ext uri="{FF2B5EF4-FFF2-40B4-BE49-F238E27FC236}">
                <a16:creationId xmlns:a16="http://schemas.microsoft.com/office/drawing/2014/main" id="{AA0E51DE-BA75-394E-8457-F7DFE43964BB}"/>
              </a:ext>
            </a:extLst>
          </p:cNvPr>
          <p:cNvGrpSpPr>
            <a:grpSpLocks/>
          </p:cNvGrpSpPr>
          <p:nvPr/>
        </p:nvGrpSpPr>
        <p:grpSpPr bwMode="auto">
          <a:xfrm>
            <a:off x="6011864" y="1392238"/>
            <a:ext cx="441325" cy="3179762"/>
            <a:chOff x="1615941" y="2115532"/>
            <a:chExt cx="441325" cy="3179033"/>
          </a:xfrm>
        </p:grpSpPr>
        <p:cxnSp>
          <p:nvCxnSpPr>
            <p:cNvPr id="196666" name="Straight Connector 112">
              <a:extLst>
                <a:ext uri="{FF2B5EF4-FFF2-40B4-BE49-F238E27FC236}">
                  <a16:creationId xmlns:a16="http://schemas.microsoft.com/office/drawing/2014/main" id="{941FB40B-640A-0643-B130-F20406CE6E1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597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96667" name="Freeform 18">
              <a:extLst>
                <a:ext uri="{FF2B5EF4-FFF2-40B4-BE49-F238E27FC236}">
                  <a16:creationId xmlns:a16="http://schemas.microsoft.com/office/drawing/2014/main" id="{1D5C4AC5-1CAA-5E49-8B97-48362BFB8D43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6668" name="Freeform 19">
              <a:extLst>
                <a:ext uri="{FF2B5EF4-FFF2-40B4-BE49-F238E27FC236}">
                  <a16:creationId xmlns:a16="http://schemas.microsoft.com/office/drawing/2014/main" id="{EC57592C-4D69-9C43-8D5A-55F83AE28335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6669" name="TextBox 115">
              <a:extLst>
                <a:ext uri="{FF2B5EF4-FFF2-40B4-BE49-F238E27FC236}">
                  <a16:creationId xmlns:a16="http://schemas.microsoft.com/office/drawing/2014/main" id="{283F7F4C-92AE-1F4A-879D-99CEF9158B7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96670" name="TextBox 116">
              <a:extLst>
                <a:ext uri="{FF2B5EF4-FFF2-40B4-BE49-F238E27FC236}">
                  <a16:creationId xmlns:a16="http://schemas.microsoft.com/office/drawing/2014/main" id="{D1D12BCA-0249-F34F-9D0E-195131E58F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7134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196612" name="Group 117">
            <a:extLst>
              <a:ext uri="{FF2B5EF4-FFF2-40B4-BE49-F238E27FC236}">
                <a16:creationId xmlns:a16="http://schemas.microsoft.com/office/drawing/2014/main" id="{FA11484F-A0AA-D648-B4F6-CA4C4968163B}"/>
              </a:ext>
            </a:extLst>
          </p:cNvPr>
          <p:cNvGrpSpPr>
            <a:grpSpLocks/>
          </p:cNvGrpSpPr>
          <p:nvPr/>
        </p:nvGrpSpPr>
        <p:grpSpPr bwMode="auto">
          <a:xfrm>
            <a:off x="6827839" y="1392239"/>
            <a:ext cx="441325" cy="3170237"/>
            <a:chOff x="1615941" y="2115532"/>
            <a:chExt cx="441325" cy="3168853"/>
          </a:xfrm>
        </p:grpSpPr>
        <p:cxnSp>
          <p:nvCxnSpPr>
            <p:cNvPr id="196661" name="Straight Connector 118">
              <a:extLst>
                <a:ext uri="{FF2B5EF4-FFF2-40B4-BE49-F238E27FC236}">
                  <a16:creationId xmlns:a16="http://schemas.microsoft.com/office/drawing/2014/main" id="{F7B7929B-CE06-6149-BA17-223DA029564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597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96662" name="Freeform 18">
              <a:extLst>
                <a:ext uri="{FF2B5EF4-FFF2-40B4-BE49-F238E27FC236}">
                  <a16:creationId xmlns:a16="http://schemas.microsoft.com/office/drawing/2014/main" id="{61B9ACF1-9F75-144C-AFCB-9B5A5B60BA53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6663" name="Freeform 19">
              <a:extLst>
                <a:ext uri="{FF2B5EF4-FFF2-40B4-BE49-F238E27FC236}">
                  <a16:creationId xmlns:a16="http://schemas.microsoft.com/office/drawing/2014/main" id="{DB46E577-C18C-9444-8D8D-B18384DF0BEF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6664" name="TextBox 121">
              <a:extLst>
                <a:ext uri="{FF2B5EF4-FFF2-40B4-BE49-F238E27FC236}">
                  <a16:creationId xmlns:a16="http://schemas.microsoft.com/office/drawing/2014/main" id="{B9E237A1-1110-644E-979B-ECFB2E658EB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96665" name="TextBox 122">
              <a:extLst>
                <a:ext uri="{FF2B5EF4-FFF2-40B4-BE49-F238E27FC236}">
                  <a16:creationId xmlns:a16="http://schemas.microsoft.com/office/drawing/2014/main" id="{B17D267F-99BA-3148-BFC1-ADD6FE2ACB9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116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196613" name="Group 123">
            <a:extLst>
              <a:ext uri="{FF2B5EF4-FFF2-40B4-BE49-F238E27FC236}">
                <a16:creationId xmlns:a16="http://schemas.microsoft.com/office/drawing/2014/main" id="{4974A576-1BB2-9840-8339-461858964C05}"/>
              </a:ext>
            </a:extLst>
          </p:cNvPr>
          <p:cNvGrpSpPr>
            <a:grpSpLocks/>
          </p:cNvGrpSpPr>
          <p:nvPr/>
        </p:nvGrpSpPr>
        <p:grpSpPr bwMode="auto">
          <a:xfrm>
            <a:off x="7637464" y="1390651"/>
            <a:ext cx="441325" cy="3171825"/>
            <a:chOff x="1615941" y="2115532"/>
            <a:chExt cx="441325" cy="3171783"/>
          </a:xfrm>
        </p:grpSpPr>
        <p:cxnSp>
          <p:nvCxnSpPr>
            <p:cNvPr id="196656" name="Straight Connector 124">
              <a:extLst>
                <a:ext uri="{FF2B5EF4-FFF2-40B4-BE49-F238E27FC236}">
                  <a16:creationId xmlns:a16="http://schemas.microsoft.com/office/drawing/2014/main" id="{F4F2CF3D-3DF4-3746-9DF0-042D493E13B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96657" name="Freeform 18">
              <a:extLst>
                <a:ext uri="{FF2B5EF4-FFF2-40B4-BE49-F238E27FC236}">
                  <a16:creationId xmlns:a16="http://schemas.microsoft.com/office/drawing/2014/main" id="{CEBFB0A6-B9E6-E549-A56B-A9067737DE20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6658" name="Freeform 19">
              <a:extLst>
                <a:ext uri="{FF2B5EF4-FFF2-40B4-BE49-F238E27FC236}">
                  <a16:creationId xmlns:a16="http://schemas.microsoft.com/office/drawing/2014/main" id="{43F0A7F0-8814-194C-B326-E4C5553A2D53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6659" name="TextBox 127">
              <a:extLst>
                <a:ext uri="{FF2B5EF4-FFF2-40B4-BE49-F238E27FC236}">
                  <a16:creationId xmlns:a16="http://schemas.microsoft.com/office/drawing/2014/main" id="{67DAAA91-2FF5-484F-A1DF-869C28D90D8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96660" name="TextBox 128">
              <a:extLst>
                <a:ext uri="{FF2B5EF4-FFF2-40B4-BE49-F238E27FC236}">
                  <a16:creationId xmlns:a16="http://schemas.microsoft.com/office/drawing/2014/main" id="{C227DE43-6E05-564D-80EA-6BC8B6E1AA5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196614" name="Group 129">
            <a:extLst>
              <a:ext uri="{FF2B5EF4-FFF2-40B4-BE49-F238E27FC236}">
                <a16:creationId xmlns:a16="http://schemas.microsoft.com/office/drawing/2014/main" id="{98ECB461-DF62-E947-A362-6FCBAB995DCB}"/>
              </a:ext>
            </a:extLst>
          </p:cNvPr>
          <p:cNvGrpSpPr>
            <a:grpSpLocks/>
          </p:cNvGrpSpPr>
          <p:nvPr/>
        </p:nvGrpSpPr>
        <p:grpSpPr bwMode="auto">
          <a:xfrm>
            <a:off x="8402639" y="1390651"/>
            <a:ext cx="441325" cy="3171825"/>
            <a:chOff x="1615941" y="2115532"/>
            <a:chExt cx="441325" cy="3171783"/>
          </a:xfrm>
        </p:grpSpPr>
        <p:cxnSp>
          <p:nvCxnSpPr>
            <p:cNvPr id="196651" name="Straight Connector 130">
              <a:extLst>
                <a:ext uri="{FF2B5EF4-FFF2-40B4-BE49-F238E27FC236}">
                  <a16:creationId xmlns:a16="http://schemas.microsoft.com/office/drawing/2014/main" id="{E223B188-695F-C846-A645-4F9139F3E02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96652" name="Freeform 18">
              <a:extLst>
                <a:ext uri="{FF2B5EF4-FFF2-40B4-BE49-F238E27FC236}">
                  <a16:creationId xmlns:a16="http://schemas.microsoft.com/office/drawing/2014/main" id="{DF5D2CF0-3C4B-614A-A1BF-AB215E4388CC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6653" name="Freeform 19">
              <a:extLst>
                <a:ext uri="{FF2B5EF4-FFF2-40B4-BE49-F238E27FC236}">
                  <a16:creationId xmlns:a16="http://schemas.microsoft.com/office/drawing/2014/main" id="{E53FCD38-14F5-3040-8674-BB8A9C2F92F1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6654" name="TextBox 133">
              <a:extLst>
                <a:ext uri="{FF2B5EF4-FFF2-40B4-BE49-F238E27FC236}">
                  <a16:creationId xmlns:a16="http://schemas.microsoft.com/office/drawing/2014/main" id="{1985B547-D192-3846-94E0-17C9604461B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96655" name="TextBox 134">
              <a:extLst>
                <a:ext uri="{FF2B5EF4-FFF2-40B4-BE49-F238E27FC236}">
                  <a16:creationId xmlns:a16="http://schemas.microsoft.com/office/drawing/2014/main" id="{66F887C2-B7E8-054B-9206-CD9E9A8B71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196615" name="Group 146">
            <a:extLst>
              <a:ext uri="{FF2B5EF4-FFF2-40B4-BE49-F238E27FC236}">
                <a16:creationId xmlns:a16="http://schemas.microsoft.com/office/drawing/2014/main" id="{3CAC7437-19FB-3C43-A059-90D2C3FF7A52}"/>
              </a:ext>
            </a:extLst>
          </p:cNvPr>
          <p:cNvGrpSpPr>
            <a:grpSpLocks/>
          </p:cNvGrpSpPr>
          <p:nvPr/>
        </p:nvGrpSpPr>
        <p:grpSpPr bwMode="auto">
          <a:xfrm>
            <a:off x="2374901" y="1379538"/>
            <a:ext cx="385763" cy="3179762"/>
            <a:chOff x="1663075" y="2115532"/>
            <a:chExt cx="384627" cy="3179033"/>
          </a:xfrm>
        </p:grpSpPr>
        <p:cxnSp>
          <p:nvCxnSpPr>
            <p:cNvPr id="196648" name="Straight Connector 147">
              <a:extLst>
                <a:ext uri="{FF2B5EF4-FFF2-40B4-BE49-F238E27FC236}">
                  <a16:creationId xmlns:a16="http://schemas.microsoft.com/office/drawing/2014/main" id="{CAE40F40-35D0-7141-8161-59B33B4D94D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597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96649" name="TextBox 150">
              <a:extLst>
                <a:ext uri="{FF2B5EF4-FFF2-40B4-BE49-F238E27FC236}">
                  <a16:creationId xmlns:a16="http://schemas.microsoft.com/office/drawing/2014/main" id="{3B79D58A-CD92-8947-9BBC-C2833677F62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96650" name="TextBox 151">
              <a:extLst>
                <a:ext uri="{FF2B5EF4-FFF2-40B4-BE49-F238E27FC236}">
                  <a16:creationId xmlns:a16="http://schemas.microsoft.com/office/drawing/2014/main" id="{99167D51-79FB-2A43-BB31-D7765A1B1F6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7134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196616" name="Group 152">
            <a:extLst>
              <a:ext uri="{FF2B5EF4-FFF2-40B4-BE49-F238E27FC236}">
                <a16:creationId xmlns:a16="http://schemas.microsoft.com/office/drawing/2014/main" id="{CA64E3C6-4635-EF45-9C92-9B741F8E1E74}"/>
              </a:ext>
            </a:extLst>
          </p:cNvPr>
          <p:cNvGrpSpPr>
            <a:grpSpLocks/>
          </p:cNvGrpSpPr>
          <p:nvPr/>
        </p:nvGrpSpPr>
        <p:grpSpPr bwMode="auto">
          <a:xfrm>
            <a:off x="3192464" y="1379539"/>
            <a:ext cx="384175" cy="3170237"/>
            <a:chOff x="1663075" y="2115532"/>
            <a:chExt cx="384627" cy="3168853"/>
          </a:xfrm>
        </p:grpSpPr>
        <p:cxnSp>
          <p:nvCxnSpPr>
            <p:cNvPr id="196645" name="Straight Connector 153">
              <a:extLst>
                <a:ext uri="{FF2B5EF4-FFF2-40B4-BE49-F238E27FC236}">
                  <a16:creationId xmlns:a16="http://schemas.microsoft.com/office/drawing/2014/main" id="{B9FE28CB-2E5F-F046-BFA1-9A8BBA92E65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597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96646" name="TextBox 156">
              <a:extLst>
                <a:ext uri="{FF2B5EF4-FFF2-40B4-BE49-F238E27FC236}">
                  <a16:creationId xmlns:a16="http://schemas.microsoft.com/office/drawing/2014/main" id="{540D9F3D-47A3-E241-9156-E999C7DDC64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96647" name="TextBox 157">
              <a:extLst>
                <a:ext uri="{FF2B5EF4-FFF2-40B4-BE49-F238E27FC236}">
                  <a16:creationId xmlns:a16="http://schemas.microsoft.com/office/drawing/2014/main" id="{40515338-14E2-CC4A-B2C5-CEC009C663E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116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196617" name="Group 158">
            <a:extLst>
              <a:ext uri="{FF2B5EF4-FFF2-40B4-BE49-F238E27FC236}">
                <a16:creationId xmlns:a16="http://schemas.microsoft.com/office/drawing/2014/main" id="{453E84C2-2C4A-DB4F-944B-6A4358353E17}"/>
              </a:ext>
            </a:extLst>
          </p:cNvPr>
          <p:cNvGrpSpPr>
            <a:grpSpLocks/>
          </p:cNvGrpSpPr>
          <p:nvPr/>
        </p:nvGrpSpPr>
        <p:grpSpPr bwMode="auto">
          <a:xfrm>
            <a:off x="4002089" y="1377951"/>
            <a:ext cx="384175" cy="3171825"/>
            <a:chOff x="1663075" y="2115532"/>
            <a:chExt cx="384627" cy="3171783"/>
          </a:xfrm>
        </p:grpSpPr>
        <p:cxnSp>
          <p:nvCxnSpPr>
            <p:cNvPr id="196642" name="Straight Connector 159">
              <a:extLst>
                <a:ext uri="{FF2B5EF4-FFF2-40B4-BE49-F238E27FC236}">
                  <a16:creationId xmlns:a16="http://schemas.microsoft.com/office/drawing/2014/main" id="{E3DBD3D5-0B70-1843-BC0C-7CFABE9AA52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96643" name="TextBox 162">
              <a:extLst>
                <a:ext uri="{FF2B5EF4-FFF2-40B4-BE49-F238E27FC236}">
                  <a16:creationId xmlns:a16="http://schemas.microsoft.com/office/drawing/2014/main" id="{C17B98A2-573F-0A42-9C99-3471A6C1BC3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96644" name="TextBox 163">
              <a:extLst>
                <a:ext uri="{FF2B5EF4-FFF2-40B4-BE49-F238E27FC236}">
                  <a16:creationId xmlns:a16="http://schemas.microsoft.com/office/drawing/2014/main" id="{6C9084E2-E1E2-B84D-A58E-20DD6F4AE6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196618" name="Group 164">
            <a:extLst>
              <a:ext uri="{FF2B5EF4-FFF2-40B4-BE49-F238E27FC236}">
                <a16:creationId xmlns:a16="http://schemas.microsoft.com/office/drawing/2014/main" id="{5E718105-A878-584D-8E9E-9EDCA2153636}"/>
              </a:ext>
            </a:extLst>
          </p:cNvPr>
          <p:cNvGrpSpPr>
            <a:grpSpLocks/>
          </p:cNvGrpSpPr>
          <p:nvPr/>
        </p:nvGrpSpPr>
        <p:grpSpPr bwMode="auto">
          <a:xfrm>
            <a:off x="4765676" y="1377951"/>
            <a:ext cx="385763" cy="3171825"/>
            <a:chOff x="1663075" y="2115532"/>
            <a:chExt cx="384627" cy="3171783"/>
          </a:xfrm>
        </p:grpSpPr>
        <p:cxnSp>
          <p:nvCxnSpPr>
            <p:cNvPr id="196639" name="Straight Connector 165">
              <a:extLst>
                <a:ext uri="{FF2B5EF4-FFF2-40B4-BE49-F238E27FC236}">
                  <a16:creationId xmlns:a16="http://schemas.microsoft.com/office/drawing/2014/main" id="{A28C7B14-F390-D74E-84BC-4DE03547B80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96640" name="TextBox 168">
              <a:extLst>
                <a:ext uri="{FF2B5EF4-FFF2-40B4-BE49-F238E27FC236}">
                  <a16:creationId xmlns:a16="http://schemas.microsoft.com/office/drawing/2014/main" id="{14CE343E-63C9-634C-B76D-913EC76CF72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96641" name="TextBox 169">
              <a:extLst>
                <a:ext uri="{FF2B5EF4-FFF2-40B4-BE49-F238E27FC236}">
                  <a16:creationId xmlns:a16="http://schemas.microsoft.com/office/drawing/2014/main" id="{C21E832C-63D0-2D42-81BB-FA55FE8BD2F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196619" name="Group 170">
            <a:extLst>
              <a:ext uri="{FF2B5EF4-FFF2-40B4-BE49-F238E27FC236}">
                <a16:creationId xmlns:a16="http://schemas.microsoft.com/office/drawing/2014/main" id="{4C07B234-F777-5743-AA2B-34610071E994}"/>
              </a:ext>
            </a:extLst>
          </p:cNvPr>
          <p:cNvGrpSpPr>
            <a:grpSpLocks/>
          </p:cNvGrpSpPr>
          <p:nvPr/>
        </p:nvGrpSpPr>
        <p:grpSpPr bwMode="auto">
          <a:xfrm rot="16200000">
            <a:off x="8984457" y="4199732"/>
            <a:ext cx="522287" cy="1168400"/>
            <a:chOff x="1603991" y="4036359"/>
            <a:chExt cx="523220" cy="1168517"/>
          </a:xfrm>
        </p:grpSpPr>
        <p:cxnSp>
          <p:nvCxnSpPr>
            <p:cNvPr id="196637" name="Straight Connector 171">
              <a:extLst>
                <a:ext uri="{FF2B5EF4-FFF2-40B4-BE49-F238E27FC236}">
                  <a16:creationId xmlns:a16="http://schemas.microsoft.com/office/drawing/2014/main" id="{DBE68A95-671F-5940-9BD6-5444BF0B46D0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1539456" y="4346129"/>
              <a:ext cx="619540" cy="0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96638" name="TextBox 173">
              <a:extLst>
                <a:ext uri="{FF2B5EF4-FFF2-40B4-BE49-F238E27FC236}">
                  <a16:creationId xmlns:a16="http://schemas.microsoft.com/office/drawing/2014/main" id="{395F4EF6-D5B3-E344-AA9A-46FEC971808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5400000">
              <a:off x="1683500" y="476116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196620" name="Group 187">
            <a:extLst>
              <a:ext uri="{FF2B5EF4-FFF2-40B4-BE49-F238E27FC236}">
                <a16:creationId xmlns:a16="http://schemas.microsoft.com/office/drawing/2014/main" id="{EB3B6EAD-D2C8-B64A-8E4E-05A1301AEB01}"/>
              </a:ext>
            </a:extLst>
          </p:cNvPr>
          <p:cNvGrpSpPr>
            <a:grpSpLocks/>
          </p:cNvGrpSpPr>
          <p:nvPr/>
        </p:nvGrpSpPr>
        <p:grpSpPr bwMode="auto">
          <a:xfrm>
            <a:off x="6072189" y="5437189"/>
            <a:ext cx="365125" cy="1196975"/>
            <a:chOff x="1683500" y="2699922"/>
            <a:chExt cx="364202" cy="3667131"/>
          </a:xfrm>
        </p:grpSpPr>
        <p:cxnSp>
          <p:nvCxnSpPr>
            <p:cNvPr id="196635" name="Straight Connector 188">
              <a:extLst>
                <a:ext uri="{FF2B5EF4-FFF2-40B4-BE49-F238E27FC236}">
                  <a16:creationId xmlns:a16="http://schemas.microsoft.com/office/drawing/2014/main" id="{E04FF367-0E76-DE46-986A-24E0805A571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96636" name="TextBox 190">
              <a:extLst>
                <a:ext uri="{FF2B5EF4-FFF2-40B4-BE49-F238E27FC236}">
                  <a16:creationId xmlns:a16="http://schemas.microsoft.com/office/drawing/2014/main" id="{D9E86E05-477E-4E48-95E3-DAE2BD56287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4"/>
              <a:ext cx="364202" cy="16029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196621" name="Group 191">
            <a:extLst>
              <a:ext uri="{FF2B5EF4-FFF2-40B4-BE49-F238E27FC236}">
                <a16:creationId xmlns:a16="http://schemas.microsoft.com/office/drawing/2014/main" id="{86D426D0-4570-714C-8316-F90E80E27BC9}"/>
              </a:ext>
            </a:extLst>
          </p:cNvPr>
          <p:cNvGrpSpPr>
            <a:grpSpLocks/>
          </p:cNvGrpSpPr>
          <p:nvPr/>
        </p:nvGrpSpPr>
        <p:grpSpPr bwMode="auto">
          <a:xfrm>
            <a:off x="4900614" y="5437188"/>
            <a:ext cx="364202" cy="1196986"/>
            <a:chOff x="1683500" y="2699922"/>
            <a:chExt cx="364868" cy="3667128"/>
          </a:xfrm>
        </p:grpSpPr>
        <p:cxnSp>
          <p:nvCxnSpPr>
            <p:cNvPr id="196633" name="Straight Connector 192">
              <a:extLst>
                <a:ext uri="{FF2B5EF4-FFF2-40B4-BE49-F238E27FC236}">
                  <a16:creationId xmlns:a16="http://schemas.microsoft.com/office/drawing/2014/main" id="{D63908BE-85AC-9043-8B6D-8D555BA5B22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96634" name="TextBox 193">
              <a:extLst>
                <a:ext uri="{FF2B5EF4-FFF2-40B4-BE49-F238E27FC236}">
                  <a16:creationId xmlns:a16="http://schemas.microsoft.com/office/drawing/2014/main" id="{3417A008-C7AA-D444-99A9-15AB6A4B65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5"/>
              <a:ext cx="364868" cy="16029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196622" name="Group 194">
            <a:extLst>
              <a:ext uri="{FF2B5EF4-FFF2-40B4-BE49-F238E27FC236}">
                <a16:creationId xmlns:a16="http://schemas.microsoft.com/office/drawing/2014/main" id="{3DB38F42-9FA8-294D-8C1A-64FC355C707A}"/>
              </a:ext>
            </a:extLst>
          </p:cNvPr>
          <p:cNvGrpSpPr>
            <a:grpSpLocks/>
          </p:cNvGrpSpPr>
          <p:nvPr/>
        </p:nvGrpSpPr>
        <p:grpSpPr bwMode="auto">
          <a:xfrm>
            <a:off x="7045326" y="5437189"/>
            <a:ext cx="365125" cy="1196975"/>
            <a:chOff x="1683500" y="2699922"/>
            <a:chExt cx="364202" cy="3667131"/>
          </a:xfrm>
        </p:grpSpPr>
        <p:cxnSp>
          <p:nvCxnSpPr>
            <p:cNvPr id="196631" name="Straight Connector 195">
              <a:extLst>
                <a:ext uri="{FF2B5EF4-FFF2-40B4-BE49-F238E27FC236}">
                  <a16:creationId xmlns:a16="http://schemas.microsoft.com/office/drawing/2014/main" id="{6FF1B1D5-8076-A340-99A5-7D67E492385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96632" name="TextBox 196">
              <a:extLst>
                <a:ext uri="{FF2B5EF4-FFF2-40B4-BE49-F238E27FC236}">
                  <a16:creationId xmlns:a16="http://schemas.microsoft.com/office/drawing/2014/main" id="{08C2E437-C5E8-B949-9770-F7EADF64BF1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4"/>
              <a:ext cx="364202" cy="16029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196623" name="Group 197">
            <a:extLst>
              <a:ext uri="{FF2B5EF4-FFF2-40B4-BE49-F238E27FC236}">
                <a16:creationId xmlns:a16="http://schemas.microsoft.com/office/drawing/2014/main" id="{7BDBD0DD-27B4-164E-890B-3C72978050BD}"/>
              </a:ext>
            </a:extLst>
          </p:cNvPr>
          <p:cNvGrpSpPr>
            <a:grpSpLocks/>
          </p:cNvGrpSpPr>
          <p:nvPr/>
        </p:nvGrpSpPr>
        <p:grpSpPr bwMode="auto">
          <a:xfrm>
            <a:off x="3760789" y="5448301"/>
            <a:ext cx="365125" cy="1196975"/>
            <a:chOff x="1683500" y="2699922"/>
            <a:chExt cx="364202" cy="3667131"/>
          </a:xfrm>
        </p:grpSpPr>
        <p:cxnSp>
          <p:nvCxnSpPr>
            <p:cNvPr id="196629" name="Straight Connector 198">
              <a:extLst>
                <a:ext uri="{FF2B5EF4-FFF2-40B4-BE49-F238E27FC236}">
                  <a16:creationId xmlns:a16="http://schemas.microsoft.com/office/drawing/2014/main" id="{45DD2107-5130-0342-89DB-0AD130B9BDE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96630" name="TextBox 199">
              <a:extLst>
                <a:ext uri="{FF2B5EF4-FFF2-40B4-BE49-F238E27FC236}">
                  <a16:creationId xmlns:a16="http://schemas.microsoft.com/office/drawing/2014/main" id="{843A3BE9-754B-0B40-975C-C317491223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4"/>
              <a:ext cx="364202" cy="16029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196624" name="Group 200">
            <a:extLst>
              <a:ext uri="{FF2B5EF4-FFF2-40B4-BE49-F238E27FC236}">
                <a16:creationId xmlns:a16="http://schemas.microsoft.com/office/drawing/2014/main" id="{8B27FF23-31F5-FA4D-9FAE-493BE6DB192D}"/>
              </a:ext>
            </a:extLst>
          </p:cNvPr>
          <p:cNvGrpSpPr>
            <a:grpSpLocks/>
          </p:cNvGrpSpPr>
          <p:nvPr/>
        </p:nvGrpSpPr>
        <p:grpSpPr bwMode="auto">
          <a:xfrm rot="5400000">
            <a:off x="1680370" y="4210845"/>
            <a:ext cx="523875" cy="1169987"/>
            <a:chOff x="1603992" y="4036359"/>
            <a:chExt cx="523220" cy="1168516"/>
          </a:xfrm>
        </p:grpSpPr>
        <p:cxnSp>
          <p:nvCxnSpPr>
            <p:cNvPr id="196627" name="Straight Connector 201">
              <a:extLst>
                <a:ext uri="{FF2B5EF4-FFF2-40B4-BE49-F238E27FC236}">
                  <a16:creationId xmlns:a16="http://schemas.microsoft.com/office/drawing/2014/main" id="{422FA775-7C7C-0947-B72C-D789189EEA67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1539456" y="4346129"/>
              <a:ext cx="619540" cy="0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96628" name="TextBox 202">
              <a:extLst>
                <a:ext uri="{FF2B5EF4-FFF2-40B4-BE49-F238E27FC236}">
                  <a16:creationId xmlns:a16="http://schemas.microsoft.com/office/drawing/2014/main" id="{F0FB4B11-C053-E446-A754-8B42EF70280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5400000">
              <a:off x="1683501" y="4761164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sp>
        <p:nvSpPr>
          <p:cNvPr id="196625" name="Rectangle 61">
            <a:extLst>
              <a:ext uri="{FF2B5EF4-FFF2-40B4-BE49-F238E27FC236}">
                <a16:creationId xmlns:a16="http://schemas.microsoft.com/office/drawing/2014/main" id="{35EF05DC-B526-7C42-8726-E25FFC0BE4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15026" y="2433639"/>
            <a:ext cx="3000375" cy="2052637"/>
          </a:xfrm>
          <a:prstGeom prst="rect">
            <a:avLst/>
          </a:prstGeom>
          <a:solidFill>
            <a:srgbClr val="FF0000">
              <a:alpha val="20000"/>
            </a:srgbClr>
          </a:solidFill>
          <a:ln w="9525" algn="ctr">
            <a:solidFill>
              <a:srgbClr val="FF0000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solidFill>
                <a:srgbClr val="FF0000"/>
              </a:solidFill>
              <a:latin typeface="Times" pitchFamily="2" charset="0"/>
            </a:endParaRPr>
          </a:p>
        </p:txBody>
      </p:sp>
      <p:sp>
        <p:nvSpPr>
          <p:cNvPr id="196626" name="TextBox 62">
            <a:extLst>
              <a:ext uri="{FF2B5EF4-FFF2-40B4-BE49-F238E27FC236}">
                <a16:creationId xmlns:a16="http://schemas.microsoft.com/office/drawing/2014/main" id="{F73A9C97-20CB-F64A-BFFA-C877180374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45200" y="4538663"/>
            <a:ext cx="248920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   invert all the bits</a:t>
            </a:r>
          </a:p>
        </p:txBody>
      </p:sp>
    </p:spTree>
  </p:cSld>
  <p:clrMapOvr>
    <a:masterClrMapping/>
  </p:clrMapOvr>
  <p:transition/>
</p:sld>
</file>

<file path=ppt/slides/slide1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7633" name="Freeform 15">
            <a:extLst>
              <a:ext uri="{FF2B5EF4-FFF2-40B4-BE49-F238E27FC236}">
                <a16:creationId xmlns:a16="http://schemas.microsoft.com/office/drawing/2014/main" id="{01B3B11C-3A8B-EF49-8899-64A9BB52905A}"/>
              </a:ext>
            </a:extLst>
          </p:cNvPr>
          <p:cNvSpPr>
            <a:spLocks/>
          </p:cNvSpPr>
          <p:nvPr/>
        </p:nvSpPr>
        <p:spPr bwMode="auto">
          <a:xfrm>
            <a:off x="2138364" y="3933826"/>
            <a:ext cx="6929437" cy="1514475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97634" name="Title 1">
            <a:extLst>
              <a:ext uri="{FF2B5EF4-FFF2-40B4-BE49-F238E27FC236}">
                <a16:creationId xmlns:a16="http://schemas.microsoft.com/office/drawing/2014/main" id="{1B2AE404-E68B-B64F-8BEE-BDD02363EBD1}"/>
              </a:ext>
            </a:extLst>
          </p:cNvPr>
          <p:cNvSpPr txBox="1">
            <a:spLocks/>
          </p:cNvSpPr>
          <p:nvPr/>
        </p:nvSpPr>
        <p:spPr bwMode="auto">
          <a:xfrm>
            <a:off x="850900" y="88900"/>
            <a:ext cx="9144000" cy="1231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Circuit #2 for negating a number stored in 2’s complement representation</a:t>
            </a:r>
            <a:endParaRPr lang="en-US" altLang="en-US" sz="3600"/>
          </a:p>
        </p:txBody>
      </p:sp>
      <p:grpSp>
        <p:nvGrpSpPr>
          <p:cNvPr id="197635" name="Group 111">
            <a:extLst>
              <a:ext uri="{FF2B5EF4-FFF2-40B4-BE49-F238E27FC236}">
                <a16:creationId xmlns:a16="http://schemas.microsoft.com/office/drawing/2014/main" id="{9B54EFAB-0D67-AF4D-8BB5-8EE76A23DDA5}"/>
              </a:ext>
            </a:extLst>
          </p:cNvPr>
          <p:cNvGrpSpPr>
            <a:grpSpLocks/>
          </p:cNvGrpSpPr>
          <p:nvPr/>
        </p:nvGrpSpPr>
        <p:grpSpPr bwMode="auto">
          <a:xfrm>
            <a:off x="6011864" y="1392238"/>
            <a:ext cx="441325" cy="3179762"/>
            <a:chOff x="1615941" y="2115532"/>
            <a:chExt cx="441325" cy="3179033"/>
          </a:xfrm>
        </p:grpSpPr>
        <p:cxnSp>
          <p:nvCxnSpPr>
            <p:cNvPr id="197690" name="Straight Connector 112">
              <a:extLst>
                <a:ext uri="{FF2B5EF4-FFF2-40B4-BE49-F238E27FC236}">
                  <a16:creationId xmlns:a16="http://schemas.microsoft.com/office/drawing/2014/main" id="{39B3C4B2-0994-C54D-8960-C5BDDCD17F1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597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97691" name="Freeform 18">
              <a:extLst>
                <a:ext uri="{FF2B5EF4-FFF2-40B4-BE49-F238E27FC236}">
                  <a16:creationId xmlns:a16="http://schemas.microsoft.com/office/drawing/2014/main" id="{827DFACA-6BF1-EB44-B755-9723F429C870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7692" name="Freeform 19">
              <a:extLst>
                <a:ext uri="{FF2B5EF4-FFF2-40B4-BE49-F238E27FC236}">
                  <a16:creationId xmlns:a16="http://schemas.microsoft.com/office/drawing/2014/main" id="{90560FBF-27C5-354F-B4B1-A1088768194E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7693" name="TextBox 115">
              <a:extLst>
                <a:ext uri="{FF2B5EF4-FFF2-40B4-BE49-F238E27FC236}">
                  <a16:creationId xmlns:a16="http://schemas.microsoft.com/office/drawing/2014/main" id="{2F4CF22B-15B4-D24B-BC04-4D4F33AA2B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97694" name="TextBox 116">
              <a:extLst>
                <a:ext uri="{FF2B5EF4-FFF2-40B4-BE49-F238E27FC236}">
                  <a16:creationId xmlns:a16="http://schemas.microsoft.com/office/drawing/2014/main" id="{5A64B3A6-E19B-5745-A1DA-0842D6F0759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7134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197636" name="Group 117">
            <a:extLst>
              <a:ext uri="{FF2B5EF4-FFF2-40B4-BE49-F238E27FC236}">
                <a16:creationId xmlns:a16="http://schemas.microsoft.com/office/drawing/2014/main" id="{3FFDEC85-B598-5C49-8014-EB3ACA7DB321}"/>
              </a:ext>
            </a:extLst>
          </p:cNvPr>
          <p:cNvGrpSpPr>
            <a:grpSpLocks/>
          </p:cNvGrpSpPr>
          <p:nvPr/>
        </p:nvGrpSpPr>
        <p:grpSpPr bwMode="auto">
          <a:xfrm>
            <a:off x="6827839" y="1392239"/>
            <a:ext cx="441325" cy="3170237"/>
            <a:chOff x="1615941" y="2115532"/>
            <a:chExt cx="441325" cy="3168853"/>
          </a:xfrm>
        </p:grpSpPr>
        <p:cxnSp>
          <p:nvCxnSpPr>
            <p:cNvPr id="197685" name="Straight Connector 118">
              <a:extLst>
                <a:ext uri="{FF2B5EF4-FFF2-40B4-BE49-F238E27FC236}">
                  <a16:creationId xmlns:a16="http://schemas.microsoft.com/office/drawing/2014/main" id="{63470C46-3904-BB43-9940-51EB786C38D3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597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97686" name="Freeform 18">
              <a:extLst>
                <a:ext uri="{FF2B5EF4-FFF2-40B4-BE49-F238E27FC236}">
                  <a16:creationId xmlns:a16="http://schemas.microsoft.com/office/drawing/2014/main" id="{4DF6BEC2-CA80-D24B-BD88-161F1CAAD4DF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7687" name="Freeform 19">
              <a:extLst>
                <a:ext uri="{FF2B5EF4-FFF2-40B4-BE49-F238E27FC236}">
                  <a16:creationId xmlns:a16="http://schemas.microsoft.com/office/drawing/2014/main" id="{94A866C7-D649-CB40-8BC8-99E47A5FFB25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7688" name="TextBox 121">
              <a:extLst>
                <a:ext uri="{FF2B5EF4-FFF2-40B4-BE49-F238E27FC236}">
                  <a16:creationId xmlns:a16="http://schemas.microsoft.com/office/drawing/2014/main" id="{7DFD9CF6-ADF7-E843-AFAD-C5A9C04136B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97689" name="TextBox 122">
              <a:extLst>
                <a:ext uri="{FF2B5EF4-FFF2-40B4-BE49-F238E27FC236}">
                  <a16:creationId xmlns:a16="http://schemas.microsoft.com/office/drawing/2014/main" id="{189DC902-3E4F-784D-AEFA-4858035BC27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116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197637" name="Group 123">
            <a:extLst>
              <a:ext uri="{FF2B5EF4-FFF2-40B4-BE49-F238E27FC236}">
                <a16:creationId xmlns:a16="http://schemas.microsoft.com/office/drawing/2014/main" id="{D20FD7F3-7E72-4541-B648-BEB4F767BB44}"/>
              </a:ext>
            </a:extLst>
          </p:cNvPr>
          <p:cNvGrpSpPr>
            <a:grpSpLocks/>
          </p:cNvGrpSpPr>
          <p:nvPr/>
        </p:nvGrpSpPr>
        <p:grpSpPr bwMode="auto">
          <a:xfrm>
            <a:off x="7637464" y="1390651"/>
            <a:ext cx="441325" cy="3171825"/>
            <a:chOff x="1615941" y="2115532"/>
            <a:chExt cx="441325" cy="3171783"/>
          </a:xfrm>
        </p:grpSpPr>
        <p:cxnSp>
          <p:nvCxnSpPr>
            <p:cNvPr id="197680" name="Straight Connector 124">
              <a:extLst>
                <a:ext uri="{FF2B5EF4-FFF2-40B4-BE49-F238E27FC236}">
                  <a16:creationId xmlns:a16="http://schemas.microsoft.com/office/drawing/2014/main" id="{D5635626-50F1-C74A-8883-94BEE4A2891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97681" name="Freeform 18">
              <a:extLst>
                <a:ext uri="{FF2B5EF4-FFF2-40B4-BE49-F238E27FC236}">
                  <a16:creationId xmlns:a16="http://schemas.microsoft.com/office/drawing/2014/main" id="{442AEFF6-690D-494D-A562-5E2FE0AFAD7A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7682" name="Freeform 19">
              <a:extLst>
                <a:ext uri="{FF2B5EF4-FFF2-40B4-BE49-F238E27FC236}">
                  <a16:creationId xmlns:a16="http://schemas.microsoft.com/office/drawing/2014/main" id="{3A107CC5-4EF3-3948-9751-D75F7271AFDA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7683" name="TextBox 127">
              <a:extLst>
                <a:ext uri="{FF2B5EF4-FFF2-40B4-BE49-F238E27FC236}">
                  <a16:creationId xmlns:a16="http://schemas.microsoft.com/office/drawing/2014/main" id="{F84528E1-02D2-054C-AE74-A39B259F6EF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97684" name="TextBox 128">
              <a:extLst>
                <a:ext uri="{FF2B5EF4-FFF2-40B4-BE49-F238E27FC236}">
                  <a16:creationId xmlns:a16="http://schemas.microsoft.com/office/drawing/2014/main" id="{7B38ED2E-8594-E643-ABC5-788E34DA2A7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197638" name="Group 129">
            <a:extLst>
              <a:ext uri="{FF2B5EF4-FFF2-40B4-BE49-F238E27FC236}">
                <a16:creationId xmlns:a16="http://schemas.microsoft.com/office/drawing/2014/main" id="{4FD692F2-70CC-944A-AEB8-4B25D19C0491}"/>
              </a:ext>
            </a:extLst>
          </p:cNvPr>
          <p:cNvGrpSpPr>
            <a:grpSpLocks/>
          </p:cNvGrpSpPr>
          <p:nvPr/>
        </p:nvGrpSpPr>
        <p:grpSpPr bwMode="auto">
          <a:xfrm>
            <a:off x="8402639" y="1390651"/>
            <a:ext cx="441325" cy="3171825"/>
            <a:chOff x="1615941" y="2115532"/>
            <a:chExt cx="441325" cy="3171783"/>
          </a:xfrm>
        </p:grpSpPr>
        <p:cxnSp>
          <p:nvCxnSpPr>
            <p:cNvPr id="197675" name="Straight Connector 130">
              <a:extLst>
                <a:ext uri="{FF2B5EF4-FFF2-40B4-BE49-F238E27FC236}">
                  <a16:creationId xmlns:a16="http://schemas.microsoft.com/office/drawing/2014/main" id="{DDCD1265-329D-364A-8255-8D396A1316B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97676" name="Freeform 18">
              <a:extLst>
                <a:ext uri="{FF2B5EF4-FFF2-40B4-BE49-F238E27FC236}">
                  <a16:creationId xmlns:a16="http://schemas.microsoft.com/office/drawing/2014/main" id="{C0B61295-693F-1545-8AF6-DCCE79A5FFB8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7677" name="Freeform 19">
              <a:extLst>
                <a:ext uri="{FF2B5EF4-FFF2-40B4-BE49-F238E27FC236}">
                  <a16:creationId xmlns:a16="http://schemas.microsoft.com/office/drawing/2014/main" id="{271A1E78-DC2F-194D-B8A8-051B2201EBCD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7678" name="TextBox 133">
              <a:extLst>
                <a:ext uri="{FF2B5EF4-FFF2-40B4-BE49-F238E27FC236}">
                  <a16:creationId xmlns:a16="http://schemas.microsoft.com/office/drawing/2014/main" id="{D7157D2A-00A5-854F-86E1-6D98154D252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97679" name="TextBox 134">
              <a:extLst>
                <a:ext uri="{FF2B5EF4-FFF2-40B4-BE49-F238E27FC236}">
                  <a16:creationId xmlns:a16="http://schemas.microsoft.com/office/drawing/2014/main" id="{8E98E257-C60D-7640-ACF7-DBE5BA66F4C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197639" name="Group 146">
            <a:extLst>
              <a:ext uri="{FF2B5EF4-FFF2-40B4-BE49-F238E27FC236}">
                <a16:creationId xmlns:a16="http://schemas.microsoft.com/office/drawing/2014/main" id="{321120DE-AC87-E74A-A832-504D458F1E45}"/>
              </a:ext>
            </a:extLst>
          </p:cNvPr>
          <p:cNvGrpSpPr>
            <a:grpSpLocks/>
          </p:cNvGrpSpPr>
          <p:nvPr/>
        </p:nvGrpSpPr>
        <p:grpSpPr bwMode="auto">
          <a:xfrm>
            <a:off x="2374901" y="1379538"/>
            <a:ext cx="385763" cy="3179762"/>
            <a:chOff x="1663075" y="2115532"/>
            <a:chExt cx="384627" cy="3179033"/>
          </a:xfrm>
        </p:grpSpPr>
        <p:cxnSp>
          <p:nvCxnSpPr>
            <p:cNvPr id="197672" name="Straight Connector 147">
              <a:extLst>
                <a:ext uri="{FF2B5EF4-FFF2-40B4-BE49-F238E27FC236}">
                  <a16:creationId xmlns:a16="http://schemas.microsoft.com/office/drawing/2014/main" id="{95E041B1-8325-3E46-86FE-C70F9D6BFA2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597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97673" name="TextBox 150">
              <a:extLst>
                <a:ext uri="{FF2B5EF4-FFF2-40B4-BE49-F238E27FC236}">
                  <a16:creationId xmlns:a16="http://schemas.microsoft.com/office/drawing/2014/main" id="{85A7F377-2409-3F4D-9AF1-1BC6713684A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97674" name="TextBox 151">
              <a:extLst>
                <a:ext uri="{FF2B5EF4-FFF2-40B4-BE49-F238E27FC236}">
                  <a16:creationId xmlns:a16="http://schemas.microsoft.com/office/drawing/2014/main" id="{24459464-4BEF-524D-90A6-0A6198B486B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7134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197640" name="Group 152">
            <a:extLst>
              <a:ext uri="{FF2B5EF4-FFF2-40B4-BE49-F238E27FC236}">
                <a16:creationId xmlns:a16="http://schemas.microsoft.com/office/drawing/2014/main" id="{06A99AB2-8AD1-F544-99C1-F1C3F3FDFA3A}"/>
              </a:ext>
            </a:extLst>
          </p:cNvPr>
          <p:cNvGrpSpPr>
            <a:grpSpLocks/>
          </p:cNvGrpSpPr>
          <p:nvPr/>
        </p:nvGrpSpPr>
        <p:grpSpPr bwMode="auto">
          <a:xfrm>
            <a:off x="3192464" y="1379539"/>
            <a:ext cx="384175" cy="3170237"/>
            <a:chOff x="1663075" y="2115532"/>
            <a:chExt cx="384627" cy="3168853"/>
          </a:xfrm>
        </p:grpSpPr>
        <p:cxnSp>
          <p:nvCxnSpPr>
            <p:cNvPr id="197669" name="Straight Connector 153">
              <a:extLst>
                <a:ext uri="{FF2B5EF4-FFF2-40B4-BE49-F238E27FC236}">
                  <a16:creationId xmlns:a16="http://schemas.microsoft.com/office/drawing/2014/main" id="{B3FDE969-6BD2-A04A-9A52-6032E78D61A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597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97670" name="TextBox 156">
              <a:extLst>
                <a:ext uri="{FF2B5EF4-FFF2-40B4-BE49-F238E27FC236}">
                  <a16:creationId xmlns:a16="http://schemas.microsoft.com/office/drawing/2014/main" id="{4AC8A28E-F827-804D-AC21-187C2CAE10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97671" name="TextBox 157">
              <a:extLst>
                <a:ext uri="{FF2B5EF4-FFF2-40B4-BE49-F238E27FC236}">
                  <a16:creationId xmlns:a16="http://schemas.microsoft.com/office/drawing/2014/main" id="{76FBBF54-45DD-7940-A9B1-4E043B8B383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116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197641" name="Group 158">
            <a:extLst>
              <a:ext uri="{FF2B5EF4-FFF2-40B4-BE49-F238E27FC236}">
                <a16:creationId xmlns:a16="http://schemas.microsoft.com/office/drawing/2014/main" id="{AA2D5DB5-5896-E94A-8D6E-1691F09C7CA8}"/>
              </a:ext>
            </a:extLst>
          </p:cNvPr>
          <p:cNvGrpSpPr>
            <a:grpSpLocks/>
          </p:cNvGrpSpPr>
          <p:nvPr/>
        </p:nvGrpSpPr>
        <p:grpSpPr bwMode="auto">
          <a:xfrm>
            <a:off x="4002089" y="1377951"/>
            <a:ext cx="384175" cy="3171825"/>
            <a:chOff x="1663075" y="2115532"/>
            <a:chExt cx="384627" cy="3171783"/>
          </a:xfrm>
        </p:grpSpPr>
        <p:cxnSp>
          <p:nvCxnSpPr>
            <p:cNvPr id="197666" name="Straight Connector 159">
              <a:extLst>
                <a:ext uri="{FF2B5EF4-FFF2-40B4-BE49-F238E27FC236}">
                  <a16:creationId xmlns:a16="http://schemas.microsoft.com/office/drawing/2014/main" id="{6777EAF4-F18D-EF46-B3E5-50195B35CD5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97667" name="TextBox 162">
              <a:extLst>
                <a:ext uri="{FF2B5EF4-FFF2-40B4-BE49-F238E27FC236}">
                  <a16:creationId xmlns:a16="http://schemas.microsoft.com/office/drawing/2014/main" id="{A869A850-5896-3A46-986D-8C04CFC377B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97668" name="TextBox 163">
              <a:extLst>
                <a:ext uri="{FF2B5EF4-FFF2-40B4-BE49-F238E27FC236}">
                  <a16:creationId xmlns:a16="http://schemas.microsoft.com/office/drawing/2014/main" id="{3BE1AD2E-A5CE-5F4F-8A56-E2C497C272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197642" name="Group 164">
            <a:extLst>
              <a:ext uri="{FF2B5EF4-FFF2-40B4-BE49-F238E27FC236}">
                <a16:creationId xmlns:a16="http://schemas.microsoft.com/office/drawing/2014/main" id="{2359BEE7-E1F2-B54E-9084-5B1D5D276BDD}"/>
              </a:ext>
            </a:extLst>
          </p:cNvPr>
          <p:cNvGrpSpPr>
            <a:grpSpLocks/>
          </p:cNvGrpSpPr>
          <p:nvPr/>
        </p:nvGrpSpPr>
        <p:grpSpPr bwMode="auto">
          <a:xfrm>
            <a:off x="4765676" y="1377951"/>
            <a:ext cx="385763" cy="3171825"/>
            <a:chOff x="1663075" y="2115532"/>
            <a:chExt cx="384627" cy="3171783"/>
          </a:xfrm>
        </p:grpSpPr>
        <p:cxnSp>
          <p:nvCxnSpPr>
            <p:cNvPr id="197663" name="Straight Connector 165">
              <a:extLst>
                <a:ext uri="{FF2B5EF4-FFF2-40B4-BE49-F238E27FC236}">
                  <a16:creationId xmlns:a16="http://schemas.microsoft.com/office/drawing/2014/main" id="{570C50C9-742B-E545-974A-C9DABC012AF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97664" name="TextBox 168">
              <a:extLst>
                <a:ext uri="{FF2B5EF4-FFF2-40B4-BE49-F238E27FC236}">
                  <a16:creationId xmlns:a16="http://schemas.microsoft.com/office/drawing/2014/main" id="{778777B8-FC66-1847-A497-620B79E7E4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197665" name="TextBox 169">
              <a:extLst>
                <a:ext uri="{FF2B5EF4-FFF2-40B4-BE49-F238E27FC236}">
                  <a16:creationId xmlns:a16="http://schemas.microsoft.com/office/drawing/2014/main" id="{A962DC23-6C36-6940-A5BB-236FBD8406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197643" name="Group 170">
            <a:extLst>
              <a:ext uri="{FF2B5EF4-FFF2-40B4-BE49-F238E27FC236}">
                <a16:creationId xmlns:a16="http://schemas.microsoft.com/office/drawing/2014/main" id="{1DFCEFFA-8E83-BA46-8103-4C948A74B0DB}"/>
              </a:ext>
            </a:extLst>
          </p:cNvPr>
          <p:cNvGrpSpPr>
            <a:grpSpLocks/>
          </p:cNvGrpSpPr>
          <p:nvPr/>
        </p:nvGrpSpPr>
        <p:grpSpPr bwMode="auto">
          <a:xfrm rot="16200000">
            <a:off x="8984457" y="4199732"/>
            <a:ext cx="522287" cy="1168400"/>
            <a:chOff x="1603991" y="4036359"/>
            <a:chExt cx="523220" cy="1168517"/>
          </a:xfrm>
        </p:grpSpPr>
        <p:cxnSp>
          <p:nvCxnSpPr>
            <p:cNvPr id="197661" name="Straight Connector 171">
              <a:extLst>
                <a:ext uri="{FF2B5EF4-FFF2-40B4-BE49-F238E27FC236}">
                  <a16:creationId xmlns:a16="http://schemas.microsoft.com/office/drawing/2014/main" id="{BCFCBDA6-8C9A-F148-8810-C58D49AE1205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1539456" y="4346129"/>
              <a:ext cx="619540" cy="0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97662" name="TextBox 173">
              <a:extLst>
                <a:ext uri="{FF2B5EF4-FFF2-40B4-BE49-F238E27FC236}">
                  <a16:creationId xmlns:a16="http://schemas.microsoft.com/office/drawing/2014/main" id="{7A6054D3-2715-594E-9A87-CE85CD1F471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5400000">
              <a:off x="1683500" y="476116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197644" name="Group 187">
            <a:extLst>
              <a:ext uri="{FF2B5EF4-FFF2-40B4-BE49-F238E27FC236}">
                <a16:creationId xmlns:a16="http://schemas.microsoft.com/office/drawing/2014/main" id="{A99632EA-A785-314C-A8B7-50E483439B20}"/>
              </a:ext>
            </a:extLst>
          </p:cNvPr>
          <p:cNvGrpSpPr>
            <a:grpSpLocks/>
          </p:cNvGrpSpPr>
          <p:nvPr/>
        </p:nvGrpSpPr>
        <p:grpSpPr bwMode="auto">
          <a:xfrm>
            <a:off x="6072189" y="5437189"/>
            <a:ext cx="365125" cy="1196975"/>
            <a:chOff x="1683500" y="2699922"/>
            <a:chExt cx="364202" cy="3667131"/>
          </a:xfrm>
        </p:grpSpPr>
        <p:cxnSp>
          <p:nvCxnSpPr>
            <p:cNvPr id="197659" name="Straight Connector 188">
              <a:extLst>
                <a:ext uri="{FF2B5EF4-FFF2-40B4-BE49-F238E27FC236}">
                  <a16:creationId xmlns:a16="http://schemas.microsoft.com/office/drawing/2014/main" id="{A0C59435-87DF-F642-B31F-F63F60A0AB6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97660" name="TextBox 190">
              <a:extLst>
                <a:ext uri="{FF2B5EF4-FFF2-40B4-BE49-F238E27FC236}">
                  <a16:creationId xmlns:a16="http://schemas.microsoft.com/office/drawing/2014/main" id="{DD747F9D-D238-1F49-9BAF-DD9B9ACA55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4"/>
              <a:ext cx="364202" cy="16029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197645" name="Group 191">
            <a:extLst>
              <a:ext uri="{FF2B5EF4-FFF2-40B4-BE49-F238E27FC236}">
                <a16:creationId xmlns:a16="http://schemas.microsoft.com/office/drawing/2014/main" id="{F8F09D09-E1F5-5E41-8F11-2F35755021F9}"/>
              </a:ext>
            </a:extLst>
          </p:cNvPr>
          <p:cNvGrpSpPr>
            <a:grpSpLocks/>
          </p:cNvGrpSpPr>
          <p:nvPr/>
        </p:nvGrpSpPr>
        <p:grpSpPr bwMode="auto">
          <a:xfrm>
            <a:off x="4900614" y="5437188"/>
            <a:ext cx="364202" cy="1196986"/>
            <a:chOff x="1683500" y="2699922"/>
            <a:chExt cx="364868" cy="3667128"/>
          </a:xfrm>
        </p:grpSpPr>
        <p:cxnSp>
          <p:nvCxnSpPr>
            <p:cNvPr id="197657" name="Straight Connector 192">
              <a:extLst>
                <a:ext uri="{FF2B5EF4-FFF2-40B4-BE49-F238E27FC236}">
                  <a16:creationId xmlns:a16="http://schemas.microsoft.com/office/drawing/2014/main" id="{2EC8715E-3731-1340-952F-FF9A05F30A0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97658" name="TextBox 193">
              <a:extLst>
                <a:ext uri="{FF2B5EF4-FFF2-40B4-BE49-F238E27FC236}">
                  <a16:creationId xmlns:a16="http://schemas.microsoft.com/office/drawing/2014/main" id="{D6953B52-DEA1-2F4D-98B5-C15C123AB5E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5"/>
              <a:ext cx="364868" cy="16029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197646" name="Group 194">
            <a:extLst>
              <a:ext uri="{FF2B5EF4-FFF2-40B4-BE49-F238E27FC236}">
                <a16:creationId xmlns:a16="http://schemas.microsoft.com/office/drawing/2014/main" id="{0A7645F5-F77F-C94A-BD49-709C62BF0E7E}"/>
              </a:ext>
            </a:extLst>
          </p:cNvPr>
          <p:cNvGrpSpPr>
            <a:grpSpLocks/>
          </p:cNvGrpSpPr>
          <p:nvPr/>
        </p:nvGrpSpPr>
        <p:grpSpPr bwMode="auto">
          <a:xfrm>
            <a:off x="7045326" y="5437189"/>
            <a:ext cx="365125" cy="1196975"/>
            <a:chOff x="1683500" y="2699922"/>
            <a:chExt cx="364202" cy="3667131"/>
          </a:xfrm>
        </p:grpSpPr>
        <p:cxnSp>
          <p:nvCxnSpPr>
            <p:cNvPr id="197655" name="Straight Connector 195">
              <a:extLst>
                <a:ext uri="{FF2B5EF4-FFF2-40B4-BE49-F238E27FC236}">
                  <a16:creationId xmlns:a16="http://schemas.microsoft.com/office/drawing/2014/main" id="{8446DB7F-F505-E84D-A568-6363E4DBCCE5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97656" name="TextBox 196">
              <a:extLst>
                <a:ext uri="{FF2B5EF4-FFF2-40B4-BE49-F238E27FC236}">
                  <a16:creationId xmlns:a16="http://schemas.microsoft.com/office/drawing/2014/main" id="{89D992A4-748E-8D48-97F4-19D217C0E5F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4"/>
              <a:ext cx="364202" cy="16029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197647" name="Group 197">
            <a:extLst>
              <a:ext uri="{FF2B5EF4-FFF2-40B4-BE49-F238E27FC236}">
                <a16:creationId xmlns:a16="http://schemas.microsoft.com/office/drawing/2014/main" id="{156009C1-E963-484E-8191-CF400954BB60}"/>
              </a:ext>
            </a:extLst>
          </p:cNvPr>
          <p:cNvGrpSpPr>
            <a:grpSpLocks/>
          </p:cNvGrpSpPr>
          <p:nvPr/>
        </p:nvGrpSpPr>
        <p:grpSpPr bwMode="auto">
          <a:xfrm>
            <a:off x="3760789" y="5448301"/>
            <a:ext cx="365125" cy="1196975"/>
            <a:chOff x="1683500" y="2699922"/>
            <a:chExt cx="364202" cy="3667131"/>
          </a:xfrm>
        </p:grpSpPr>
        <p:cxnSp>
          <p:nvCxnSpPr>
            <p:cNvPr id="197653" name="Straight Connector 198">
              <a:extLst>
                <a:ext uri="{FF2B5EF4-FFF2-40B4-BE49-F238E27FC236}">
                  <a16:creationId xmlns:a16="http://schemas.microsoft.com/office/drawing/2014/main" id="{ACEC5C44-F7FC-734E-9ADA-5A038840392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97654" name="TextBox 199">
              <a:extLst>
                <a:ext uri="{FF2B5EF4-FFF2-40B4-BE49-F238E27FC236}">
                  <a16:creationId xmlns:a16="http://schemas.microsoft.com/office/drawing/2014/main" id="{418AA41C-C52B-C647-9DD7-2BA7870E15F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4"/>
              <a:ext cx="364202" cy="16029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197648" name="Group 200">
            <a:extLst>
              <a:ext uri="{FF2B5EF4-FFF2-40B4-BE49-F238E27FC236}">
                <a16:creationId xmlns:a16="http://schemas.microsoft.com/office/drawing/2014/main" id="{FDAA31B4-2555-8B4E-A446-06CD7491AE1D}"/>
              </a:ext>
            </a:extLst>
          </p:cNvPr>
          <p:cNvGrpSpPr>
            <a:grpSpLocks/>
          </p:cNvGrpSpPr>
          <p:nvPr/>
        </p:nvGrpSpPr>
        <p:grpSpPr bwMode="auto">
          <a:xfrm rot="5400000">
            <a:off x="1680370" y="4210845"/>
            <a:ext cx="523875" cy="1169987"/>
            <a:chOff x="1603992" y="4036359"/>
            <a:chExt cx="523220" cy="1168516"/>
          </a:xfrm>
        </p:grpSpPr>
        <p:cxnSp>
          <p:nvCxnSpPr>
            <p:cNvPr id="197651" name="Straight Connector 201">
              <a:extLst>
                <a:ext uri="{FF2B5EF4-FFF2-40B4-BE49-F238E27FC236}">
                  <a16:creationId xmlns:a16="http://schemas.microsoft.com/office/drawing/2014/main" id="{3C8B14B7-416B-FA41-938A-DB196A5DDE51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1539456" y="4346129"/>
              <a:ext cx="619540" cy="0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97652" name="TextBox 202">
              <a:extLst>
                <a:ext uri="{FF2B5EF4-FFF2-40B4-BE49-F238E27FC236}">
                  <a16:creationId xmlns:a16="http://schemas.microsoft.com/office/drawing/2014/main" id="{50D16948-5209-5941-9018-94AA027687F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5400000">
              <a:off x="1683501" y="4761164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sp>
        <p:nvSpPr>
          <p:cNvPr id="197649" name="TextBox 1">
            <a:extLst>
              <a:ext uri="{FF2B5EF4-FFF2-40B4-BE49-F238E27FC236}">
                <a16:creationId xmlns:a16="http://schemas.microsoft.com/office/drawing/2014/main" id="{C4E16447-9C7A-F74E-AEB9-FB1DD53005D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10450" y="5549901"/>
            <a:ext cx="2668588" cy="830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add 1 by setting the 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c</a:t>
            </a:r>
            <a:r>
              <a:rPr lang="en-US" altLang="en-US" b="0" baseline="-25000">
                <a:solidFill>
                  <a:srgbClr val="FF0000"/>
                </a:solidFill>
                <a:latin typeface="Times" pitchFamily="2" charset="0"/>
              </a:rPr>
              <a:t>0</a:t>
            </a: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 carry input to 1</a:t>
            </a:r>
          </a:p>
        </p:txBody>
      </p:sp>
      <p:sp>
        <p:nvSpPr>
          <p:cNvPr id="197650" name="Rectangle 62">
            <a:extLst>
              <a:ext uri="{FF2B5EF4-FFF2-40B4-BE49-F238E27FC236}">
                <a16:creationId xmlns:a16="http://schemas.microsoft.com/office/drawing/2014/main" id="{299E7B85-93E6-494E-AA83-849D650575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9372600" y="4521201"/>
            <a:ext cx="488950" cy="523875"/>
          </a:xfrm>
          <a:prstGeom prst="rect">
            <a:avLst/>
          </a:prstGeom>
          <a:solidFill>
            <a:srgbClr val="FF0000">
              <a:alpha val="20000"/>
            </a:srgbClr>
          </a:solidFill>
          <a:ln w="9525" algn="ctr">
            <a:solidFill>
              <a:srgbClr val="FF0000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solidFill>
                <a:srgbClr val="FF0000"/>
              </a:solidFill>
              <a:latin typeface="Times" pitchFamily="2" charset="0"/>
            </a:endParaRPr>
          </a:p>
        </p:txBody>
      </p:sp>
    </p:spTree>
  </p:cSld>
  <p:clrMapOvr>
    <a:masterClrMapping/>
  </p:clrMapOvr>
  <p:transition/>
</p:sld>
</file>

<file path=ppt/slides/slide1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8657" name="Picture 2" descr="Screen shot 2016-09-28 at 3.56.38 PM.png">
            <a:extLst>
              <a:ext uri="{FF2B5EF4-FFF2-40B4-BE49-F238E27FC236}">
                <a16:creationId xmlns:a16="http://schemas.microsoft.com/office/drawing/2014/main" id="{90CE3373-2F43-124D-B477-8A1B3E770AA2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712545">
            <a:off x="2652714" y="915988"/>
            <a:ext cx="5513387" cy="5410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98658" name="Title 1">
            <a:extLst>
              <a:ext uri="{FF2B5EF4-FFF2-40B4-BE49-F238E27FC236}">
                <a16:creationId xmlns:a16="http://schemas.microsoft.com/office/drawing/2014/main" id="{6CD3C1FD-1B95-2648-B737-C6F01478D003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>
                <a:solidFill>
                  <a:schemeClr val="tx2"/>
                </a:solidFill>
              </a:rPr>
              <a:t>The number circle for 2's complement</a:t>
            </a:r>
            <a:endParaRPr lang="en-US" altLang="en-US" sz="3200"/>
          </a:p>
        </p:txBody>
      </p:sp>
      <p:cxnSp>
        <p:nvCxnSpPr>
          <p:cNvPr id="198659" name="Straight Connector 2">
            <a:extLst>
              <a:ext uri="{FF2B5EF4-FFF2-40B4-BE49-F238E27FC236}">
                <a16:creationId xmlns:a16="http://schemas.microsoft.com/office/drawing/2014/main" id="{40D598A9-CED5-B646-A592-9B15AA3E43C3}"/>
              </a:ext>
            </a:extLst>
          </p:cNvPr>
          <p:cNvCxnSpPr>
            <a:cxnSpLocks/>
          </p:cNvCxnSpPr>
          <p:nvPr/>
        </p:nvCxnSpPr>
        <p:spPr bwMode="auto">
          <a:xfrm>
            <a:off x="5562600" y="990601"/>
            <a:ext cx="0" cy="5368925"/>
          </a:xfrm>
          <a:prstGeom prst="line">
            <a:avLst/>
          </a:prstGeom>
          <a:noFill/>
          <a:ln w="31750" algn="ctr">
            <a:solidFill>
              <a:srgbClr val="007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98660" name="TextBox 1">
            <a:extLst>
              <a:ext uri="{FF2B5EF4-FFF2-40B4-BE49-F238E27FC236}">
                <a16:creationId xmlns:a16="http://schemas.microsoft.com/office/drawing/2014/main" id="{914728A9-63DD-B84E-9DE9-DF2D4C01BEC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72201" y="5791201"/>
            <a:ext cx="3616325" cy="830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0070C0"/>
                </a:solidFill>
                <a:latin typeface="Times" pitchFamily="2" charset="0"/>
              </a:rPr>
              <a:t>line of  “symmetry” 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0070C0"/>
                </a:solidFill>
                <a:latin typeface="Times" pitchFamily="2" charset="0"/>
              </a:rPr>
              <a:t>with respect to bit inversion</a:t>
            </a:r>
          </a:p>
        </p:txBody>
      </p:sp>
    </p:spTree>
  </p:cSld>
  <p:clrMapOvr>
    <a:masterClrMapping/>
  </p:clrMapOvr>
  <p:transition/>
</p:sld>
</file>

<file path=ppt/slides/slide1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9681" name="Picture 2" descr="Screen shot 2016-09-28 at 3.56.38 PM.png">
            <a:extLst>
              <a:ext uri="{FF2B5EF4-FFF2-40B4-BE49-F238E27FC236}">
                <a16:creationId xmlns:a16="http://schemas.microsoft.com/office/drawing/2014/main" id="{AD3166F0-3757-B24A-9A60-BDFCD2C94792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712545">
            <a:off x="2652714" y="915988"/>
            <a:ext cx="5513387" cy="5410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99682" name="Title 1">
            <a:extLst>
              <a:ext uri="{FF2B5EF4-FFF2-40B4-BE49-F238E27FC236}">
                <a16:creationId xmlns:a16="http://schemas.microsoft.com/office/drawing/2014/main" id="{147582EB-4787-4D42-996E-FC2564FBDB08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>
                <a:solidFill>
                  <a:schemeClr val="tx2"/>
                </a:solidFill>
              </a:rPr>
              <a:t>The number circle for 2's complement</a:t>
            </a:r>
            <a:endParaRPr lang="en-US" altLang="en-US" sz="3200"/>
          </a:p>
        </p:txBody>
      </p:sp>
      <p:cxnSp>
        <p:nvCxnSpPr>
          <p:cNvPr id="199683" name="Straight Connector 2">
            <a:extLst>
              <a:ext uri="{FF2B5EF4-FFF2-40B4-BE49-F238E27FC236}">
                <a16:creationId xmlns:a16="http://schemas.microsoft.com/office/drawing/2014/main" id="{632C7C5A-48C0-1140-9A36-86C8D6470E62}"/>
              </a:ext>
            </a:extLst>
          </p:cNvPr>
          <p:cNvCxnSpPr>
            <a:cxnSpLocks/>
          </p:cNvCxnSpPr>
          <p:nvPr/>
        </p:nvCxnSpPr>
        <p:spPr bwMode="auto">
          <a:xfrm>
            <a:off x="5562600" y="990601"/>
            <a:ext cx="0" cy="5368925"/>
          </a:xfrm>
          <a:prstGeom prst="line">
            <a:avLst/>
          </a:prstGeom>
          <a:noFill/>
          <a:ln w="31750" algn="ctr">
            <a:solidFill>
              <a:srgbClr val="007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99684" name="Oval 5">
            <a:extLst>
              <a:ext uri="{FF2B5EF4-FFF2-40B4-BE49-F238E27FC236}">
                <a16:creationId xmlns:a16="http://schemas.microsoft.com/office/drawing/2014/main" id="{A64AAF15-14F5-A94C-BC4F-0FE493767B4F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4572001" y="2073276"/>
            <a:ext cx="136525" cy="136525"/>
          </a:xfrm>
          <a:prstGeom prst="ellipse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99685" name="Oval 6">
            <a:extLst>
              <a:ext uri="{FF2B5EF4-FFF2-40B4-BE49-F238E27FC236}">
                <a16:creationId xmlns:a16="http://schemas.microsoft.com/office/drawing/2014/main" id="{4FD9F599-C100-AF4F-919A-7A06C15B717F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5216526" y="1824038"/>
            <a:ext cx="136525" cy="138112"/>
          </a:xfrm>
          <a:prstGeom prst="ellipse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99686" name="Oval 7">
            <a:extLst>
              <a:ext uri="{FF2B5EF4-FFF2-40B4-BE49-F238E27FC236}">
                <a16:creationId xmlns:a16="http://schemas.microsoft.com/office/drawing/2014/main" id="{CE5D4A4E-C374-074F-A233-DAF8D0D260A3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3894139" y="3124201"/>
            <a:ext cx="136525" cy="136525"/>
          </a:xfrm>
          <a:prstGeom prst="ellipse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99687" name="Oval 8">
            <a:extLst>
              <a:ext uri="{FF2B5EF4-FFF2-40B4-BE49-F238E27FC236}">
                <a16:creationId xmlns:a16="http://schemas.microsoft.com/office/drawing/2014/main" id="{1E03113E-604E-024F-B03F-E5885B381B59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4138613" y="2568576"/>
            <a:ext cx="138112" cy="136525"/>
          </a:xfrm>
          <a:prstGeom prst="ellipse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99688" name="Oval 9">
            <a:extLst>
              <a:ext uri="{FF2B5EF4-FFF2-40B4-BE49-F238E27FC236}">
                <a16:creationId xmlns:a16="http://schemas.microsoft.com/office/drawing/2014/main" id="{81C5D535-10C9-DA4F-BA5E-B296D23ED2CE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3876676" y="3776664"/>
            <a:ext cx="138113" cy="136525"/>
          </a:xfrm>
          <a:prstGeom prst="ellipse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99689" name="Oval 10">
            <a:extLst>
              <a:ext uri="{FF2B5EF4-FFF2-40B4-BE49-F238E27FC236}">
                <a16:creationId xmlns:a16="http://schemas.microsoft.com/office/drawing/2014/main" id="{9C014D14-735B-A24F-82CE-9A92FACE5437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4138613" y="4419601"/>
            <a:ext cx="138112" cy="136525"/>
          </a:xfrm>
          <a:prstGeom prst="ellipse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99690" name="Oval 11">
            <a:extLst>
              <a:ext uri="{FF2B5EF4-FFF2-40B4-BE49-F238E27FC236}">
                <a16:creationId xmlns:a16="http://schemas.microsoft.com/office/drawing/2014/main" id="{11D75267-940E-5547-A3B8-A49F0165E4CC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5167314" y="5121276"/>
            <a:ext cx="136525" cy="136525"/>
          </a:xfrm>
          <a:prstGeom prst="ellipse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99691" name="Oval 12">
            <a:extLst>
              <a:ext uri="{FF2B5EF4-FFF2-40B4-BE49-F238E27FC236}">
                <a16:creationId xmlns:a16="http://schemas.microsoft.com/office/drawing/2014/main" id="{ACC68756-4172-094C-A726-FB575BC2F71D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4578351" y="4883151"/>
            <a:ext cx="136525" cy="136525"/>
          </a:xfrm>
          <a:prstGeom prst="ellipse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</p:spTree>
  </p:cSld>
  <p:clrMapOvr>
    <a:masterClrMapping/>
  </p:clrMapOvr>
  <p:transition/>
</p:sld>
</file>

<file path=ppt/slides/slide1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0705" name="Picture 2" descr="Screen shot 2016-09-28 at 3.56.38 PM.png">
            <a:extLst>
              <a:ext uri="{FF2B5EF4-FFF2-40B4-BE49-F238E27FC236}">
                <a16:creationId xmlns:a16="http://schemas.microsoft.com/office/drawing/2014/main" id="{374BEB8B-E7D8-7944-BEAF-059E66712192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712545">
            <a:off x="2652714" y="915988"/>
            <a:ext cx="5513387" cy="5410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0706" name="Title 1">
            <a:extLst>
              <a:ext uri="{FF2B5EF4-FFF2-40B4-BE49-F238E27FC236}">
                <a16:creationId xmlns:a16="http://schemas.microsoft.com/office/drawing/2014/main" id="{6158ADE1-CB7A-254B-AEEF-1BA89B8BB557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>
                <a:solidFill>
                  <a:schemeClr val="tx2"/>
                </a:solidFill>
              </a:rPr>
              <a:t>The number circle for 2's complement</a:t>
            </a:r>
            <a:endParaRPr lang="en-US" altLang="en-US" sz="3200"/>
          </a:p>
        </p:txBody>
      </p:sp>
      <p:cxnSp>
        <p:nvCxnSpPr>
          <p:cNvPr id="200707" name="Straight Connector 2">
            <a:extLst>
              <a:ext uri="{FF2B5EF4-FFF2-40B4-BE49-F238E27FC236}">
                <a16:creationId xmlns:a16="http://schemas.microsoft.com/office/drawing/2014/main" id="{40B35B07-6154-5245-9853-27D9C2E03495}"/>
              </a:ext>
            </a:extLst>
          </p:cNvPr>
          <p:cNvCxnSpPr>
            <a:cxnSpLocks/>
          </p:cNvCxnSpPr>
          <p:nvPr/>
        </p:nvCxnSpPr>
        <p:spPr bwMode="auto">
          <a:xfrm>
            <a:off x="5562600" y="990601"/>
            <a:ext cx="0" cy="5368925"/>
          </a:xfrm>
          <a:prstGeom prst="line">
            <a:avLst/>
          </a:prstGeom>
          <a:noFill/>
          <a:ln w="31750" algn="ctr">
            <a:solidFill>
              <a:srgbClr val="007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00708" name="Straight Arrow Connector 3">
            <a:extLst>
              <a:ext uri="{FF2B5EF4-FFF2-40B4-BE49-F238E27FC236}">
                <a16:creationId xmlns:a16="http://schemas.microsoft.com/office/drawing/2014/main" id="{7FF080DC-77C1-9345-8060-6B9CDA3D5C44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4648200" y="2133600"/>
            <a:ext cx="1905000" cy="0"/>
          </a:xfrm>
          <a:prstGeom prst="straightConnector1">
            <a:avLst/>
          </a:prstGeom>
          <a:noFill/>
          <a:ln w="38100" algn="ctr">
            <a:solidFill>
              <a:srgbClr val="FF0000"/>
            </a:solidFill>
            <a:round/>
            <a:headEnd type="triangle" w="lg" len="lg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00709" name="Straight Arrow Connector 6">
            <a:extLst>
              <a:ext uri="{FF2B5EF4-FFF2-40B4-BE49-F238E27FC236}">
                <a16:creationId xmlns:a16="http://schemas.microsoft.com/office/drawing/2014/main" id="{D305CF01-5643-9A40-976A-88DABCF3693D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4610100" y="4953000"/>
            <a:ext cx="1905000" cy="0"/>
          </a:xfrm>
          <a:prstGeom prst="straightConnector1">
            <a:avLst/>
          </a:prstGeom>
          <a:noFill/>
          <a:ln w="38100" algn="ctr">
            <a:solidFill>
              <a:srgbClr val="FF0000"/>
            </a:solidFill>
            <a:round/>
            <a:headEnd type="triangle" w="lg" len="lg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00710" name="Straight Arrow Connector 7">
            <a:extLst>
              <a:ext uri="{FF2B5EF4-FFF2-40B4-BE49-F238E27FC236}">
                <a16:creationId xmlns:a16="http://schemas.microsoft.com/office/drawing/2014/main" id="{CB574373-F92B-F342-9D5C-D0BACC237BB5}"/>
              </a:ext>
            </a:extLst>
          </p:cNvPr>
          <p:cNvCxnSpPr>
            <a:cxnSpLocks/>
          </p:cNvCxnSpPr>
          <p:nvPr/>
        </p:nvCxnSpPr>
        <p:spPr bwMode="auto">
          <a:xfrm flipH="1">
            <a:off x="3962400" y="3200400"/>
            <a:ext cx="3276600" cy="0"/>
          </a:xfrm>
          <a:prstGeom prst="straightConnector1">
            <a:avLst/>
          </a:prstGeom>
          <a:noFill/>
          <a:ln w="38100" algn="ctr">
            <a:solidFill>
              <a:srgbClr val="FF0000"/>
            </a:solidFill>
            <a:round/>
            <a:headEnd type="triangle" w="lg" len="lg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00711" name="Straight Arrow Connector 9">
            <a:extLst>
              <a:ext uri="{FF2B5EF4-FFF2-40B4-BE49-F238E27FC236}">
                <a16:creationId xmlns:a16="http://schemas.microsoft.com/office/drawing/2014/main" id="{594056E1-D6D3-9D4F-B5AA-D8303C5EEC0C}"/>
              </a:ext>
            </a:extLst>
          </p:cNvPr>
          <p:cNvCxnSpPr>
            <a:cxnSpLocks/>
          </p:cNvCxnSpPr>
          <p:nvPr/>
        </p:nvCxnSpPr>
        <p:spPr bwMode="auto">
          <a:xfrm flipH="1">
            <a:off x="3924300" y="3886200"/>
            <a:ext cx="3276600" cy="0"/>
          </a:xfrm>
          <a:prstGeom prst="straightConnector1">
            <a:avLst/>
          </a:prstGeom>
          <a:noFill/>
          <a:ln w="38100" algn="ctr">
            <a:solidFill>
              <a:srgbClr val="FF0000"/>
            </a:solidFill>
            <a:round/>
            <a:headEnd type="triangle" w="lg" len="lg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00712" name="Straight Arrow Connector 10">
            <a:extLst>
              <a:ext uri="{FF2B5EF4-FFF2-40B4-BE49-F238E27FC236}">
                <a16:creationId xmlns:a16="http://schemas.microsoft.com/office/drawing/2014/main" id="{FB4F4FA6-3F53-B243-B4BF-95600DC81C35}"/>
              </a:ext>
            </a:extLst>
          </p:cNvPr>
          <p:cNvCxnSpPr>
            <a:cxnSpLocks/>
          </p:cNvCxnSpPr>
          <p:nvPr/>
        </p:nvCxnSpPr>
        <p:spPr bwMode="auto">
          <a:xfrm flipH="1">
            <a:off x="4152900" y="4495800"/>
            <a:ext cx="2819400" cy="0"/>
          </a:xfrm>
          <a:prstGeom prst="straightConnector1">
            <a:avLst/>
          </a:prstGeom>
          <a:noFill/>
          <a:ln w="38100" algn="ctr">
            <a:solidFill>
              <a:srgbClr val="FF0000"/>
            </a:solidFill>
            <a:round/>
            <a:headEnd type="triangle" w="lg" len="lg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00713" name="Straight Arrow Connector 12">
            <a:extLst>
              <a:ext uri="{FF2B5EF4-FFF2-40B4-BE49-F238E27FC236}">
                <a16:creationId xmlns:a16="http://schemas.microsoft.com/office/drawing/2014/main" id="{3F4D09FD-A88D-BA40-B360-75C3D6D1DFD4}"/>
              </a:ext>
            </a:extLst>
          </p:cNvPr>
          <p:cNvCxnSpPr>
            <a:cxnSpLocks/>
          </p:cNvCxnSpPr>
          <p:nvPr/>
        </p:nvCxnSpPr>
        <p:spPr bwMode="auto">
          <a:xfrm flipH="1">
            <a:off x="4152900" y="2590800"/>
            <a:ext cx="2819400" cy="0"/>
          </a:xfrm>
          <a:prstGeom prst="straightConnector1">
            <a:avLst/>
          </a:prstGeom>
          <a:noFill/>
          <a:ln w="38100" algn="ctr">
            <a:solidFill>
              <a:srgbClr val="FF0000"/>
            </a:solidFill>
            <a:round/>
            <a:headEnd type="triangle" w="lg" len="lg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00714" name="Straight Arrow Connector 13">
            <a:extLst>
              <a:ext uri="{FF2B5EF4-FFF2-40B4-BE49-F238E27FC236}">
                <a16:creationId xmlns:a16="http://schemas.microsoft.com/office/drawing/2014/main" id="{67CE6A1C-8153-E74D-B5F1-34E0AB20E9E3}"/>
              </a:ext>
            </a:extLst>
          </p:cNvPr>
          <p:cNvCxnSpPr>
            <a:cxnSpLocks/>
          </p:cNvCxnSpPr>
          <p:nvPr/>
        </p:nvCxnSpPr>
        <p:spPr bwMode="auto">
          <a:xfrm flipH="1">
            <a:off x="5257800" y="1905000"/>
            <a:ext cx="685800" cy="0"/>
          </a:xfrm>
          <a:prstGeom prst="straightConnector1">
            <a:avLst/>
          </a:prstGeom>
          <a:noFill/>
          <a:ln w="38100" algn="ctr">
            <a:solidFill>
              <a:srgbClr val="FF0000"/>
            </a:solidFill>
            <a:round/>
            <a:headEnd type="triangle" w="lg" len="lg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00715" name="Straight Arrow Connector 15">
            <a:extLst>
              <a:ext uri="{FF2B5EF4-FFF2-40B4-BE49-F238E27FC236}">
                <a16:creationId xmlns:a16="http://schemas.microsoft.com/office/drawing/2014/main" id="{E025D2B5-C381-8C43-891B-274330202C52}"/>
              </a:ext>
            </a:extLst>
          </p:cNvPr>
          <p:cNvCxnSpPr>
            <a:cxnSpLocks/>
          </p:cNvCxnSpPr>
          <p:nvPr/>
        </p:nvCxnSpPr>
        <p:spPr bwMode="auto">
          <a:xfrm flipH="1">
            <a:off x="5219700" y="5181600"/>
            <a:ext cx="685800" cy="0"/>
          </a:xfrm>
          <a:prstGeom prst="straightConnector1">
            <a:avLst/>
          </a:prstGeom>
          <a:noFill/>
          <a:ln w="38100" algn="ctr">
            <a:solidFill>
              <a:srgbClr val="FF0000"/>
            </a:solidFill>
            <a:round/>
            <a:headEnd type="triangle" w="lg" len="lg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200716" name="TextBox 18">
            <a:extLst>
              <a:ext uri="{FF2B5EF4-FFF2-40B4-BE49-F238E27FC236}">
                <a16:creationId xmlns:a16="http://schemas.microsoft.com/office/drawing/2014/main" id="{ECC253A3-056B-4140-B4AD-6B546D874D7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37275" y="5905501"/>
            <a:ext cx="180498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invert all bits</a:t>
            </a:r>
          </a:p>
        </p:txBody>
      </p:sp>
    </p:spTree>
  </p:cSld>
  <p:clrMapOvr>
    <a:masterClrMapping/>
  </p:clrMapOvr>
  <p:transition/>
</p:sld>
</file>

<file path=ppt/slides/slide1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1729" name="Picture 2" descr="Screen shot 2016-09-28 at 3.56.38 PM.png">
            <a:extLst>
              <a:ext uri="{FF2B5EF4-FFF2-40B4-BE49-F238E27FC236}">
                <a16:creationId xmlns:a16="http://schemas.microsoft.com/office/drawing/2014/main" id="{1562524D-E8E4-554D-A623-E648E05BF5F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712545">
            <a:off x="2652714" y="915988"/>
            <a:ext cx="5513387" cy="5410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1730" name="Title 1">
            <a:extLst>
              <a:ext uri="{FF2B5EF4-FFF2-40B4-BE49-F238E27FC236}">
                <a16:creationId xmlns:a16="http://schemas.microsoft.com/office/drawing/2014/main" id="{FE3B0E85-5443-364F-A894-D16F6530BA15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>
                <a:solidFill>
                  <a:schemeClr val="tx2"/>
                </a:solidFill>
              </a:rPr>
              <a:t>The number circle for 2's complement</a:t>
            </a:r>
            <a:endParaRPr lang="en-US" altLang="en-US" sz="3200"/>
          </a:p>
        </p:txBody>
      </p:sp>
      <p:cxnSp>
        <p:nvCxnSpPr>
          <p:cNvPr id="201731" name="Straight Connector 2">
            <a:extLst>
              <a:ext uri="{FF2B5EF4-FFF2-40B4-BE49-F238E27FC236}">
                <a16:creationId xmlns:a16="http://schemas.microsoft.com/office/drawing/2014/main" id="{C8317D33-6C44-D84F-83CA-B54093C5FFE2}"/>
              </a:ext>
            </a:extLst>
          </p:cNvPr>
          <p:cNvCxnSpPr>
            <a:cxnSpLocks/>
          </p:cNvCxnSpPr>
          <p:nvPr/>
        </p:nvCxnSpPr>
        <p:spPr bwMode="auto">
          <a:xfrm>
            <a:off x="5562600" y="990601"/>
            <a:ext cx="0" cy="5368925"/>
          </a:xfrm>
          <a:prstGeom prst="line">
            <a:avLst/>
          </a:prstGeom>
          <a:noFill/>
          <a:ln w="31750" algn="ctr">
            <a:solidFill>
              <a:srgbClr val="007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01732" name="Straight Arrow Connector 3">
            <a:extLst>
              <a:ext uri="{FF2B5EF4-FFF2-40B4-BE49-F238E27FC236}">
                <a16:creationId xmlns:a16="http://schemas.microsoft.com/office/drawing/2014/main" id="{D3E2C78D-AC8B-0648-9B7E-EF0B9672B76C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4648200" y="2133600"/>
            <a:ext cx="1905000" cy="0"/>
          </a:xfrm>
          <a:prstGeom prst="straightConnector1">
            <a:avLst/>
          </a:prstGeom>
          <a:noFill/>
          <a:ln w="38100" algn="ctr">
            <a:solidFill>
              <a:srgbClr val="FF0000"/>
            </a:solidFill>
            <a:round/>
            <a:headEnd type="triangle" w="lg" len="lg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01733" name="Straight Arrow Connector 6">
            <a:extLst>
              <a:ext uri="{FF2B5EF4-FFF2-40B4-BE49-F238E27FC236}">
                <a16:creationId xmlns:a16="http://schemas.microsoft.com/office/drawing/2014/main" id="{206286D5-14E4-504E-A900-28F48D227244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4610100" y="4953000"/>
            <a:ext cx="1905000" cy="0"/>
          </a:xfrm>
          <a:prstGeom prst="straightConnector1">
            <a:avLst/>
          </a:prstGeom>
          <a:noFill/>
          <a:ln w="38100" algn="ctr">
            <a:solidFill>
              <a:srgbClr val="FF0000"/>
            </a:solidFill>
            <a:round/>
            <a:headEnd type="triangle" w="lg" len="lg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01734" name="Straight Arrow Connector 7">
            <a:extLst>
              <a:ext uri="{FF2B5EF4-FFF2-40B4-BE49-F238E27FC236}">
                <a16:creationId xmlns:a16="http://schemas.microsoft.com/office/drawing/2014/main" id="{39CC7559-A2B5-AF4C-811A-62732E0BDE45}"/>
              </a:ext>
            </a:extLst>
          </p:cNvPr>
          <p:cNvCxnSpPr>
            <a:cxnSpLocks/>
          </p:cNvCxnSpPr>
          <p:nvPr/>
        </p:nvCxnSpPr>
        <p:spPr bwMode="auto">
          <a:xfrm flipH="1">
            <a:off x="3962400" y="3200400"/>
            <a:ext cx="3276600" cy="0"/>
          </a:xfrm>
          <a:prstGeom prst="straightConnector1">
            <a:avLst/>
          </a:prstGeom>
          <a:noFill/>
          <a:ln w="38100" algn="ctr">
            <a:solidFill>
              <a:srgbClr val="FF0000"/>
            </a:solidFill>
            <a:round/>
            <a:headEnd type="triangle" w="lg" len="lg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01735" name="Straight Arrow Connector 9">
            <a:extLst>
              <a:ext uri="{FF2B5EF4-FFF2-40B4-BE49-F238E27FC236}">
                <a16:creationId xmlns:a16="http://schemas.microsoft.com/office/drawing/2014/main" id="{D77B8890-B46A-EA4D-8EB1-2653DFE787A8}"/>
              </a:ext>
            </a:extLst>
          </p:cNvPr>
          <p:cNvCxnSpPr>
            <a:cxnSpLocks/>
          </p:cNvCxnSpPr>
          <p:nvPr/>
        </p:nvCxnSpPr>
        <p:spPr bwMode="auto">
          <a:xfrm flipH="1">
            <a:off x="3924300" y="3886200"/>
            <a:ext cx="3276600" cy="0"/>
          </a:xfrm>
          <a:prstGeom prst="straightConnector1">
            <a:avLst/>
          </a:prstGeom>
          <a:noFill/>
          <a:ln w="38100" algn="ctr">
            <a:solidFill>
              <a:srgbClr val="FF0000"/>
            </a:solidFill>
            <a:round/>
            <a:headEnd type="triangle" w="lg" len="lg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01736" name="Straight Arrow Connector 10">
            <a:extLst>
              <a:ext uri="{FF2B5EF4-FFF2-40B4-BE49-F238E27FC236}">
                <a16:creationId xmlns:a16="http://schemas.microsoft.com/office/drawing/2014/main" id="{6667254A-EB0D-CE40-B60E-7A8A9780DAED}"/>
              </a:ext>
            </a:extLst>
          </p:cNvPr>
          <p:cNvCxnSpPr>
            <a:cxnSpLocks/>
          </p:cNvCxnSpPr>
          <p:nvPr/>
        </p:nvCxnSpPr>
        <p:spPr bwMode="auto">
          <a:xfrm flipH="1">
            <a:off x="4152900" y="4495800"/>
            <a:ext cx="2819400" cy="0"/>
          </a:xfrm>
          <a:prstGeom prst="straightConnector1">
            <a:avLst/>
          </a:prstGeom>
          <a:noFill/>
          <a:ln w="38100" algn="ctr">
            <a:solidFill>
              <a:srgbClr val="FF0000"/>
            </a:solidFill>
            <a:round/>
            <a:headEnd type="triangle" w="lg" len="lg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01737" name="Straight Arrow Connector 12">
            <a:extLst>
              <a:ext uri="{FF2B5EF4-FFF2-40B4-BE49-F238E27FC236}">
                <a16:creationId xmlns:a16="http://schemas.microsoft.com/office/drawing/2014/main" id="{188CF2FD-5C38-6643-954F-6DA2B60C416D}"/>
              </a:ext>
            </a:extLst>
          </p:cNvPr>
          <p:cNvCxnSpPr>
            <a:cxnSpLocks/>
          </p:cNvCxnSpPr>
          <p:nvPr/>
        </p:nvCxnSpPr>
        <p:spPr bwMode="auto">
          <a:xfrm flipH="1">
            <a:off x="4152900" y="2590800"/>
            <a:ext cx="2819400" cy="0"/>
          </a:xfrm>
          <a:prstGeom prst="straightConnector1">
            <a:avLst/>
          </a:prstGeom>
          <a:noFill/>
          <a:ln w="38100" algn="ctr">
            <a:solidFill>
              <a:srgbClr val="FF0000"/>
            </a:solidFill>
            <a:round/>
            <a:headEnd type="triangle" w="lg" len="lg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01738" name="Straight Arrow Connector 13">
            <a:extLst>
              <a:ext uri="{FF2B5EF4-FFF2-40B4-BE49-F238E27FC236}">
                <a16:creationId xmlns:a16="http://schemas.microsoft.com/office/drawing/2014/main" id="{3152F98A-6C9D-5F41-90AD-5495B0A64229}"/>
              </a:ext>
            </a:extLst>
          </p:cNvPr>
          <p:cNvCxnSpPr>
            <a:cxnSpLocks/>
          </p:cNvCxnSpPr>
          <p:nvPr/>
        </p:nvCxnSpPr>
        <p:spPr bwMode="auto">
          <a:xfrm flipH="1">
            <a:off x="5257800" y="1905000"/>
            <a:ext cx="685800" cy="0"/>
          </a:xfrm>
          <a:prstGeom prst="straightConnector1">
            <a:avLst/>
          </a:prstGeom>
          <a:noFill/>
          <a:ln w="38100" algn="ctr">
            <a:solidFill>
              <a:srgbClr val="FF0000"/>
            </a:solidFill>
            <a:round/>
            <a:headEnd type="triangle" w="lg" len="lg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01739" name="Straight Arrow Connector 15">
            <a:extLst>
              <a:ext uri="{FF2B5EF4-FFF2-40B4-BE49-F238E27FC236}">
                <a16:creationId xmlns:a16="http://schemas.microsoft.com/office/drawing/2014/main" id="{9BC22C20-AE20-EA46-9A79-C35B007CA36A}"/>
              </a:ext>
            </a:extLst>
          </p:cNvPr>
          <p:cNvCxnSpPr>
            <a:cxnSpLocks/>
          </p:cNvCxnSpPr>
          <p:nvPr/>
        </p:nvCxnSpPr>
        <p:spPr bwMode="auto">
          <a:xfrm flipH="1">
            <a:off x="5219700" y="5181600"/>
            <a:ext cx="685800" cy="0"/>
          </a:xfrm>
          <a:prstGeom prst="straightConnector1">
            <a:avLst/>
          </a:prstGeom>
          <a:noFill/>
          <a:ln w="38100" algn="ctr">
            <a:solidFill>
              <a:srgbClr val="FF0000"/>
            </a:solidFill>
            <a:round/>
            <a:headEnd type="triangle" w="lg" len="lg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5" name="Arc 14">
            <a:extLst>
              <a:ext uri="{FF2B5EF4-FFF2-40B4-BE49-F238E27FC236}">
                <a16:creationId xmlns:a16="http://schemas.microsoft.com/office/drawing/2014/main" id="{484D799E-8C25-0D4A-9C04-806BF9EE2A4C}"/>
              </a:ext>
            </a:extLst>
          </p:cNvPr>
          <p:cNvSpPr/>
          <p:nvPr/>
        </p:nvSpPr>
        <p:spPr bwMode="auto">
          <a:xfrm rot="6267702" flipV="1">
            <a:off x="5103020" y="1412083"/>
            <a:ext cx="3502025" cy="3900487"/>
          </a:xfrm>
          <a:prstGeom prst="arc">
            <a:avLst>
              <a:gd name="adj1" fmla="val 4087477"/>
              <a:gd name="adj2" fmla="val 8693692"/>
            </a:avLst>
          </a:prstGeom>
          <a:noFill/>
          <a:ln w="31750" cap="flat" cmpd="sng" algn="ctr">
            <a:solidFill>
              <a:srgbClr val="FF0000"/>
            </a:solidFill>
            <a:prstDash val="solid"/>
            <a:round/>
            <a:headEnd type="triangle" w="lg" len="lg"/>
            <a:tailEnd type="none" w="med" len="med"/>
          </a:ln>
          <a:effectLst/>
          <a:extLst>
            <a:ext uri="{AF507438-7753-43e0-B8FC-AC1667EBCBE1}"/>
          </a:extLst>
        </p:spPr>
        <p:txBody>
          <a:bodyPr/>
          <a:lstStyle/>
          <a:p>
            <a:pPr>
              <a:defRPr/>
            </a:pPr>
            <a:endParaRPr lang="en-US">
              <a:latin typeface="Times" charset="0"/>
              <a:ea typeface="ＭＳ Ｐゴシック" charset="0"/>
            </a:endParaRPr>
          </a:p>
        </p:txBody>
      </p:sp>
      <p:sp>
        <p:nvSpPr>
          <p:cNvPr id="201741" name="TextBox 17">
            <a:extLst>
              <a:ext uri="{FF2B5EF4-FFF2-40B4-BE49-F238E27FC236}">
                <a16:creationId xmlns:a16="http://schemas.microsoft.com/office/drawing/2014/main" id="{E899BF29-4D13-F541-921C-2F3A3A0344A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47075" y="4705351"/>
            <a:ext cx="114935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add one</a:t>
            </a:r>
          </a:p>
        </p:txBody>
      </p:sp>
    </p:spTree>
  </p:cSld>
  <p:clrMapOvr>
    <a:masterClrMapping/>
  </p:clrMapOvr>
  <p:transition/>
</p:sld>
</file>

<file path=ppt/slides/slide1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2753" name="Picture 2" descr="Screen shot 2016-09-28 at 3.56.38 PM.png">
            <a:extLst>
              <a:ext uri="{FF2B5EF4-FFF2-40B4-BE49-F238E27FC236}">
                <a16:creationId xmlns:a16="http://schemas.microsoft.com/office/drawing/2014/main" id="{26AFFF2A-C2BF-3B4B-A753-6AD5D51DB353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712545">
            <a:off x="2652714" y="915988"/>
            <a:ext cx="5513387" cy="5410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2754" name="Title 1">
            <a:extLst>
              <a:ext uri="{FF2B5EF4-FFF2-40B4-BE49-F238E27FC236}">
                <a16:creationId xmlns:a16="http://schemas.microsoft.com/office/drawing/2014/main" id="{868FA4F9-FEDE-7046-A641-C8250558F460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>
                <a:solidFill>
                  <a:schemeClr val="tx2"/>
                </a:solidFill>
              </a:rPr>
              <a:t>The number circle for 2's complement</a:t>
            </a:r>
            <a:endParaRPr lang="en-US" altLang="en-US" sz="3200"/>
          </a:p>
        </p:txBody>
      </p:sp>
      <p:cxnSp>
        <p:nvCxnSpPr>
          <p:cNvPr id="202755" name="Straight Connector 2">
            <a:extLst>
              <a:ext uri="{FF2B5EF4-FFF2-40B4-BE49-F238E27FC236}">
                <a16:creationId xmlns:a16="http://schemas.microsoft.com/office/drawing/2014/main" id="{522E4590-278C-8B46-A9AF-081636FE6601}"/>
              </a:ext>
            </a:extLst>
          </p:cNvPr>
          <p:cNvCxnSpPr>
            <a:cxnSpLocks/>
          </p:cNvCxnSpPr>
          <p:nvPr/>
        </p:nvCxnSpPr>
        <p:spPr bwMode="auto">
          <a:xfrm>
            <a:off x="5562600" y="990601"/>
            <a:ext cx="0" cy="5368925"/>
          </a:xfrm>
          <a:prstGeom prst="line">
            <a:avLst/>
          </a:prstGeom>
          <a:noFill/>
          <a:ln w="31750" algn="ctr">
            <a:solidFill>
              <a:srgbClr val="007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02756" name="Straight Arrow Connector 3">
            <a:extLst>
              <a:ext uri="{FF2B5EF4-FFF2-40B4-BE49-F238E27FC236}">
                <a16:creationId xmlns:a16="http://schemas.microsoft.com/office/drawing/2014/main" id="{CB21484E-526E-3B4E-9AB9-45EFC61F5EA6}"/>
              </a:ext>
            </a:extLst>
          </p:cNvPr>
          <p:cNvCxnSpPr>
            <a:cxnSpLocks/>
          </p:cNvCxnSpPr>
          <p:nvPr/>
        </p:nvCxnSpPr>
        <p:spPr bwMode="auto">
          <a:xfrm flipH="1" flipV="1">
            <a:off x="5219700" y="1905000"/>
            <a:ext cx="1333500" cy="228600"/>
          </a:xfrm>
          <a:prstGeom prst="straightConnector1">
            <a:avLst/>
          </a:prstGeom>
          <a:noFill/>
          <a:ln w="38100" algn="ctr">
            <a:solidFill>
              <a:srgbClr val="FF0000"/>
            </a:solidFill>
            <a:round/>
            <a:headEnd type="triangle" w="lg" len="lg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02757" name="Straight Arrow Connector 6">
            <a:extLst>
              <a:ext uri="{FF2B5EF4-FFF2-40B4-BE49-F238E27FC236}">
                <a16:creationId xmlns:a16="http://schemas.microsoft.com/office/drawing/2014/main" id="{3295D10E-D915-0D4E-8B54-59E9484AC321}"/>
              </a:ext>
            </a:extLst>
          </p:cNvPr>
          <p:cNvCxnSpPr>
            <a:cxnSpLocks/>
          </p:cNvCxnSpPr>
          <p:nvPr/>
        </p:nvCxnSpPr>
        <p:spPr bwMode="auto">
          <a:xfrm flipH="1" flipV="1">
            <a:off x="4191000" y="4470400"/>
            <a:ext cx="2324100" cy="482600"/>
          </a:xfrm>
          <a:prstGeom prst="straightConnector1">
            <a:avLst/>
          </a:prstGeom>
          <a:noFill/>
          <a:ln w="38100" algn="ctr">
            <a:solidFill>
              <a:srgbClr val="FF0000"/>
            </a:solidFill>
            <a:round/>
            <a:headEnd type="triangle" w="lg" len="lg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02758" name="Straight Arrow Connector 7">
            <a:extLst>
              <a:ext uri="{FF2B5EF4-FFF2-40B4-BE49-F238E27FC236}">
                <a16:creationId xmlns:a16="http://schemas.microsoft.com/office/drawing/2014/main" id="{D28DBF75-F9C5-2E4C-BD37-51180571BBDA}"/>
              </a:ext>
            </a:extLst>
          </p:cNvPr>
          <p:cNvCxnSpPr>
            <a:cxnSpLocks/>
          </p:cNvCxnSpPr>
          <p:nvPr/>
        </p:nvCxnSpPr>
        <p:spPr bwMode="auto">
          <a:xfrm flipH="1" flipV="1">
            <a:off x="4191000" y="2590800"/>
            <a:ext cx="3048000" cy="609600"/>
          </a:xfrm>
          <a:prstGeom prst="straightConnector1">
            <a:avLst/>
          </a:prstGeom>
          <a:noFill/>
          <a:ln w="38100" algn="ctr">
            <a:solidFill>
              <a:srgbClr val="FF0000"/>
            </a:solidFill>
            <a:round/>
            <a:headEnd type="triangle" w="lg" len="lg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02759" name="Straight Arrow Connector 9">
            <a:extLst>
              <a:ext uri="{FF2B5EF4-FFF2-40B4-BE49-F238E27FC236}">
                <a16:creationId xmlns:a16="http://schemas.microsoft.com/office/drawing/2014/main" id="{DF8DCEE5-BC7A-974B-ADD0-C6DE0A64D0D9}"/>
              </a:ext>
            </a:extLst>
          </p:cNvPr>
          <p:cNvCxnSpPr>
            <a:cxnSpLocks/>
          </p:cNvCxnSpPr>
          <p:nvPr/>
        </p:nvCxnSpPr>
        <p:spPr bwMode="auto">
          <a:xfrm flipH="1" flipV="1">
            <a:off x="3962400" y="3276600"/>
            <a:ext cx="3276600" cy="685800"/>
          </a:xfrm>
          <a:prstGeom prst="straightConnector1">
            <a:avLst/>
          </a:prstGeom>
          <a:noFill/>
          <a:ln w="38100" algn="ctr">
            <a:solidFill>
              <a:srgbClr val="FF0000"/>
            </a:solidFill>
            <a:round/>
            <a:headEnd type="triangle" w="lg" len="lg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02760" name="Straight Arrow Connector 10">
            <a:extLst>
              <a:ext uri="{FF2B5EF4-FFF2-40B4-BE49-F238E27FC236}">
                <a16:creationId xmlns:a16="http://schemas.microsoft.com/office/drawing/2014/main" id="{0C63D97D-3EF9-AF4B-973E-E564D15AE2A6}"/>
              </a:ext>
            </a:extLst>
          </p:cNvPr>
          <p:cNvCxnSpPr>
            <a:cxnSpLocks/>
          </p:cNvCxnSpPr>
          <p:nvPr/>
        </p:nvCxnSpPr>
        <p:spPr bwMode="auto">
          <a:xfrm flipH="1" flipV="1">
            <a:off x="3962400" y="3886200"/>
            <a:ext cx="3009900" cy="609600"/>
          </a:xfrm>
          <a:prstGeom prst="straightConnector1">
            <a:avLst/>
          </a:prstGeom>
          <a:noFill/>
          <a:ln w="38100" algn="ctr">
            <a:solidFill>
              <a:srgbClr val="FF0000"/>
            </a:solidFill>
            <a:round/>
            <a:headEnd type="triangle" w="lg" len="lg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02761" name="Straight Arrow Connector 12">
            <a:extLst>
              <a:ext uri="{FF2B5EF4-FFF2-40B4-BE49-F238E27FC236}">
                <a16:creationId xmlns:a16="http://schemas.microsoft.com/office/drawing/2014/main" id="{2615D0E3-83D5-9F49-BA15-EFE6900EEC60}"/>
              </a:ext>
            </a:extLst>
          </p:cNvPr>
          <p:cNvCxnSpPr>
            <a:cxnSpLocks/>
          </p:cNvCxnSpPr>
          <p:nvPr/>
        </p:nvCxnSpPr>
        <p:spPr bwMode="auto">
          <a:xfrm flipH="1" flipV="1">
            <a:off x="4610100" y="2192338"/>
            <a:ext cx="2362200" cy="457200"/>
          </a:xfrm>
          <a:prstGeom prst="straightConnector1">
            <a:avLst/>
          </a:prstGeom>
          <a:noFill/>
          <a:ln w="38100" algn="ctr">
            <a:solidFill>
              <a:srgbClr val="FF0000"/>
            </a:solidFill>
            <a:round/>
            <a:headEnd type="triangle" w="lg" len="lg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02762" name="Straight Arrow Connector 15">
            <a:extLst>
              <a:ext uri="{FF2B5EF4-FFF2-40B4-BE49-F238E27FC236}">
                <a16:creationId xmlns:a16="http://schemas.microsoft.com/office/drawing/2014/main" id="{701CF169-0C59-0E46-823D-B2A44D607E0B}"/>
              </a:ext>
            </a:extLst>
          </p:cNvPr>
          <p:cNvCxnSpPr>
            <a:cxnSpLocks/>
          </p:cNvCxnSpPr>
          <p:nvPr/>
        </p:nvCxnSpPr>
        <p:spPr bwMode="auto">
          <a:xfrm flipH="1" flipV="1">
            <a:off x="4610100" y="4953000"/>
            <a:ext cx="1295400" cy="228600"/>
          </a:xfrm>
          <a:prstGeom prst="straightConnector1">
            <a:avLst/>
          </a:prstGeom>
          <a:noFill/>
          <a:ln w="38100" algn="ctr">
            <a:solidFill>
              <a:srgbClr val="FF0000"/>
            </a:solidFill>
            <a:round/>
            <a:headEnd type="triangle" w="lg" len="lg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29" name="Arc 28">
            <a:extLst>
              <a:ext uri="{FF2B5EF4-FFF2-40B4-BE49-F238E27FC236}">
                <a16:creationId xmlns:a16="http://schemas.microsoft.com/office/drawing/2014/main" id="{37312E6B-55FA-1041-B746-1E0908149B06}"/>
              </a:ext>
            </a:extLst>
          </p:cNvPr>
          <p:cNvSpPr/>
          <p:nvPr/>
        </p:nvSpPr>
        <p:spPr bwMode="auto">
          <a:xfrm rot="10367718" flipV="1">
            <a:off x="4816475" y="5143501"/>
            <a:ext cx="693738" cy="709613"/>
          </a:xfrm>
          <a:prstGeom prst="arc">
            <a:avLst>
              <a:gd name="adj1" fmla="val 16200000"/>
              <a:gd name="adj2" fmla="val 12987182"/>
            </a:avLst>
          </a:prstGeom>
          <a:noFill/>
          <a:ln w="31750" cap="flat" cmpd="sng" algn="ctr">
            <a:solidFill>
              <a:srgbClr val="FF0000"/>
            </a:solidFill>
            <a:prstDash val="solid"/>
            <a:round/>
            <a:headEnd type="none" w="lg" len="lg"/>
            <a:tailEnd type="triangle" w="lg" len="lg"/>
          </a:ln>
          <a:effectLst/>
          <a:extLst>
            <a:ext uri="{AF507438-7753-43e0-B8FC-AC1667EBCBE1}"/>
          </a:extLst>
        </p:spPr>
        <p:txBody>
          <a:bodyPr/>
          <a:lstStyle/>
          <a:p>
            <a:pPr>
              <a:defRPr/>
            </a:pPr>
            <a:endParaRPr lang="en-US">
              <a:latin typeface="Times" charset="0"/>
              <a:ea typeface="ＭＳ Ｐゴシック" charset="0"/>
            </a:endParaRPr>
          </a:p>
        </p:txBody>
      </p:sp>
    </p:spTree>
  </p:cSld>
  <p:clrMapOvr>
    <a:masterClrMapping/>
  </p:clrMapOvr>
  <p:transition/>
</p:sld>
</file>

<file path=ppt/slides/slide1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3777" name="Freeform 15">
            <a:extLst>
              <a:ext uri="{FF2B5EF4-FFF2-40B4-BE49-F238E27FC236}">
                <a16:creationId xmlns:a16="http://schemas.microsoft.com/office/drawing/2014/main" id="{6FFCFC72-62A2-654D-B364-1ED96CED4A99}"/>
              </a:ext>
            </a:extLst>
          </p:cNvPr>
          <p:cNvSpPr>
            <a:spLocks/>
          </p:cNvSpPr>
          <p:nvPr/>
        </p:nvSpPr>
        <p:spPr bwMode="auto">
          <a:xfrm>
            <a:off x="2138364" y="3933826"/>
            <a:ext cx="6929437" cy="1514475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03778" name="Title 1">
            <a:extLst>
              <a:ext uri="{FF2B5EF4-FFF2-40B4-BE49-F238E27FC236}">
                <a16:creationId xmlns:a16="http://schemas.microsoft.com/office/drawing/2014/main" id="{3EC53C00-4A36-8D41-AE3D-E4D9CCD451EC}"/>
              </a:ext>
            </a:extLst>
          </p:cNvPr>
          <p:cNvSpPr txBox="1">
            <a:spLocks/>
          </p:cNvSpPr>
          <p:nvPr/>
        </p:nvSpPr>
        <p:spPr bwMode="auto">
          <a:xfrm>
            <a:off x="850900" y="88900"/>
            <a:ext cx="9144000" cy="1231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Circuit #2 for negating a number stored in 2’s complement representation</a:t>
            </a:r>
            <a:endParaRPr lang="en-US" altLang="en-US" sz="3600"/>
          </a:p>
        </p:txBody>
      </p:sp>
      <p:grpSp>
        <p:nvGrpSpPr>
          <p:cNvPr id="203779" name="Group 111">
            <a:extLst>
              <a:ext uri="{FF2B5EF4-FFF2-40B4-BE49-F238E27FC236}">
                <a16:creationId xmlns:a16="http://schemas.microsoft.com/office/drawing/2014/main" id="{C351AB48-5FA4-7B47-AA56-84E85A0E497A}"/>
              </a:ext>
            </a:extLst>
          </p:cNvPr>
          <p:cNvGrpSpPr>
            <a:grpSpLocks/>
          </p:cNvGrpSpPr>
          <p:nvPr/>
        </p:nvGrpSpPr>
        <p:grpSpPr bwMode="auto">
          <a:xfrm>
            <a:off x="6011864" y="1392238"/>
            <a:ext cx="441325" cy="3179762"/>
            <a:chOff x="1615941" y="2115532"/>
            <a:chExt cx="441325" cy="3178913"/>
          </a:xfrm>
        </p:grpSpPr>
        <p:cxnSp>
          <p:nvCxnSpPr>
            <p:cNvPr id="203834" name="Straight Connector 112">
              <a:extLst>
                <a:ext uri="{FF2B5EF4-FFF2-40B4-BE49-F238E27FC236}">
                  <a16:creationId xmlns:a16="http://schemas.microsoft.com/office/drawing/2014/main" id="{FE618FAE-6E17-4A44-9356-21A61AB70B7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597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03835" name="Freeform 18">
              <a:extLst>
                <a:ext uri="{FF2B5EF4-FFF2-40B4-BE49-F238E27FC236}">
                  <a16:creationId xmlns:a16="http://schemas.microsoft.com/office/drawing/2014/main" id="{0BE8AC18-62D9-A445-8B29-DEF417E7E222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3836" name="Freeform 19">
              <a:extLst>
                <a:ext uri="{FF2B5EF4-FFF2-40B4-BE49-F238E27FC236}">
                  <a16:creationId xmlns:a16="http://schemas.microsoft.com/office/drawing/2014/main" id="{33C37DB6-2AB6-2948-B0D6-F7B86ADFA596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3837" name="TextBox 115">
              <a:extLst>
                <a:ext uri="{FF2B5EF4-FFF2-40B4-BE49-F238E27FC236}">
                  <a16:creationId xmlns:a16="http://schemas.microsoft.com/office/drawing/2014/main" id="{384E8DD9-4403-4445-8914-B6CBC6125DC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1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</a:p>
          </p:txBody>
        </p:sp>
        <p:sp>
          <p:nvSpPr>
            <p:cNvPr id="203838" name="TextBox 116">
              <a:extLst>
                <a:ext uri="{FF2B5EF4-FFF2-40B4-BE49-F238E27FC236}">
                  <a16:creationId xmlns:a16="http://schemas.microsoft.com/office/drawing/2014/main" id="{DB9D2C7E-AFC8-5045-8352-36BEBF27698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71345"/>
              <a:ext cx="364202" cy="5231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203780" name="Group 117">
            <a:extLst>
              <a:ext uri="{FF2B5EF4-FFF2-40B4-BE49-F238E27FC236}">
                <a16:creationId xmlns:a16="http://schemas.microsoft.com/office/drawing/2014/main" id="{96282CD2-827F-A14E-BF5C-ADA64B727566}"/>
              </a:ext>
            </a:extLst>
          </p:cNvPr>
          <p:cNvGrpSpPr>
            <a:grpSpLocks/>
          </p:cNvGrpSpPr>
          <p:nvPr/>
        </p:nvGrpSpPr>
        <p:grpSpPr bwMode="auto">
          <a:xfrm>
            <a:off x="6827839" y="1392239"/>
            <a:ext cx="441325" cy="3170237"/>
            <a:chOff x="1615941" y="2115532"/>
            <a:chExt cx="441325" cy="3168853"/>
          </a:xfrm>
        </p:grpSpPr>
        <p:cxnSp>
          <p:nvCxnSpPr>
            <p:cNvPr id="203829" name="Straight Connector 118">
              <a:extLst>
                <a:ext uri="{FF2B5EF4-FFF2-40B4-BE49-F238E27FC236}">
                  <a16:creationId xmlns:a16="http://schemas.microsoft.com/office/drawing/2014/main" id="{31056174-7C7E-4B4B-A765-87B53E189F7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597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03830" name="Freeform 18">
              <a:extLst>
                <a:ext uri="{FF2B5EF4-FFF2-40B4-BE49-F238E27FC236}">
                  <a16:creationId xmlns:a16="http://schemas.microsoft.com/office/drawing/2014/main" id="{5C692521-5F3F-1545-8D39-8F33719EB82D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3831" name="Freeform 19">
              <a:extLst>
                <a:ext uri="{FF2B5EF4-FFF2-40B4-BE49-F238E27FC236}">
                  <a16:creationId xmlns:a16="http://schemas.microsoft.com/office/drawing/2014/main" id="{2BE5EB9D-72AF-4344-90CE-89316F96A1A2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3832" name="TextBox 121">
              <a:extLst>
                <a:ext uri="{FF2B5EF4-FFF2-40B4-BE49-F238E27FC236}">
                  <a16:creationId xmlns:a16="http://schemas.microsoft.com/office/drawing/2014/main" id="{0037ED9E-1FA5-474F-9058-21DF6363A4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203833" name="TextBox 122">
              <a:extLst>
                <a:ext uri="{FF2B5EF4-FFF2-40B4-BE49-F238E27FC236}">
                  <a16:creationId xmlns:a16="http://schemas.microsoft.com/office/drawing/2014/main" id="{56BFBFF1-F279-1348-BD8B-C2D68710333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116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203781" name="Group 123">
            <a:extLst>
              <a:ext uri="{FF2B5EF4-FFF2-40B4-BE49-F238E27FC236}">
                <a16:creationId xmlns:a16="http://schemas.microsoft.com/office/drawing/2014/main" id="{EBF9C018-7036-184A-94B8-2596D77674E3}"/>
              </a:ext>
            </a:extLst>
          </p:cNvPr>
          <p:cNvGrpSpPr>
            <a:grpSpLocks/>
          </p:cNvGrpSpPr>
          <p:nvPr/>
        </p:nvGrpSpPr>
        <p:grpSpPr bwMode="auto">
          <a:xfrm>
            <a:off x="7637464" y="1390651"/>
            <a:ext cx="441325" cy="3171825"/>
            <a:chOff x="1615941" y="2115532"/>
            <a:chExt cx="441325" cy="3171783"/>
          </a:xfrm>
        </p:grpSpPr>
        <p:cxnSp>
          <p:nvCxnSpPr>
            <p:cNvPr id="203824" name="Straight Connector 124">
              <a:extLst>
                <a:ext uri="{FF2B5EF4-FFF2-40B4-BE49-F238E27FC236}">
                  <a16:creationId xmlns:a16="http://schemas.microsoft.com/office/drawing/2014/main" id="{63FFBAB1-015A-CF46-BCF8-EB23E1E539E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03825" name="Freeform 18">
              <a:extLst>
                <a:ext uri="{FF2B5EF4-FFF2-40B4-BE49-F238E27FC236}">
                  <a16:creationId xmlns:a16="http://schemas.microsoft.com/office/drawing/2014/main" id="{652309AD-ACF8-AE48-96DD-23DA62BF41F9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3826" name="Freeform 19">
              <a:extLst>
                <a:ext uri="{FF2B5EF4-FFF2-40B4-BE49-F238E27FC236}">
                  <a16:creationId xmlns:a16="http://schemas.microsoft.com/office/drawing/2014/main" id="{F888D248-2399-3542-8D68-554033881528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3827" name="TextBox 127">
              <a:extLst>
                <a:ext uri="{FF2B5EF4-FFF2-40B4-BE49-F238E27FC236}">
                  <a16:creationId xmlns:a16="http://schemas.microsoft.com/office/drawing/2014/main" id="{C2E391AE-3545-8840-842A-39DBFEEBAA5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203828" name="TextBox 128">
              <a:extLst>
                <a:ext uri="{FF2B5EF4-FFF2-40B4-BE49-F238E27FC236}">
                  <a16:creationId xmlns:a16="http://schemas.microsoft.com/office/drawing/2014/main" id="{DCDE055C-EB17-EF40-B534-F28E739031B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203782" name="Group 129">
            <a:extLst>
              <a:ext uri="{FF2B5EF4-FFF2-40B4-BE49-F238E27FC236}">
                <a16:creationId xmlns:a16="http://schemas.microsoft.com/office/drawing/2014/main" id="{2A412F83-28C8-CD46-AE8A-A2417D05EEEF}"/>
              </a:ext>
            </a:extLst>
          </p:cNvPr>
          <p:cNvGrpSpPr>
            <a:grpSpLocks/>
          </p:cNvGrpSpPr>
          <p:nvPr/>
        </p:nvGrpSpPr>
        <p:grpSpPr bwMode="auto">
          <a:xfrm>
            <a:off x="8402639" y="1390651"/>
            <a:ext cx="441325" cy="3171825"/>
            <a:chOff x="1615941" y="2115532"/>
            <a:chExt cx="441325" cy="3171776"/>
          </a:xfrm>
        </p:grpSpPr>
        <p:cxnSp>
          <p:nvCxnSpPr>
            <p:cNvPr id="203819" name="Straight Connector 130">
              <a:extLst>
                <a:ext uri="{FF2B5EF4-FFF2-40B4-BE49-F238E27FC236}">
                  <a16:creationId xmlns:a16="http://schemas.microsoft.com/office/drawing/2014/main" id="{BE22B3B6-4F63-F64E-94C8-90562D4E4835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03820" name="Freeform 18">
              <a:extLst>
                <a:ext uri="{FF2B5EF4-FFF2-40B4-BE49-F238E27FC236}">
                  <a16:creationId xmlns:a16="http://schemas.microsoft.com/office/drawing/2014/main" id="{011A4266-B847-AF45-80C9-B658D7ABECD8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3821" name="Freeform 19">
              <a:extLst>
                <a:ext uri="{FF2B5EF4-FFF2-40B4-BE49-F238E27FC236}">
                  <a16:creationId xmlns:a16="http://schemas.microsoft.com/office/drawing/2014/main" id="{96E419A7-4E57-F246-885A-960AF78DC2F1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3822" name="TextBox 133">
              <a:extLst>
                <a:ext uri="{FF2B5EF4-FFF2-40B4-BE49-F238E27FC236}">
                  <a16:creationId xmlns:a16="http://schemas.microsoft.com/office/drawing/2014/main" id="{3DA37CEE-2655-DB41-839A-0A94DA7ED0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</a:p>
          </p:txBody>
        </p:sp>
        <p:sp>
          <p:nvSpPr>
            <p:cNvPr id="203823" name="TextBox 134">
              <a:extLst>
                <a:ext uri="{FF2B5EF4-FFF2-40B4-BE49-F238E27FC236}">
                  <a16:creationId xmlns:a16="http://schemas.microsoft.com/office/drawing/2014/main" id="{01081727-BC2F-4A4C-B75E-0B9CD97C58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5"/>
              <a:ext cx="364202" cy="523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203783" name="Group 146">
            <a:extLst>
              <a:ext uri="{FF2B5EF4-FFF2-40B4-BE49-F238E27FC236}">
                <a16:creationId xmlns:a16="http://schemas.microsoft.com/office/drawing/2014/main" id="{4AA313CA-523E-0646-8548-B1D51FF7F9B2}"/>
              </a:ext>
            </a:extLst>
          </p:cNvPr>
          <p:cNvGrpSpPr>
            <a:grpSpLocks/>
          </p:cNvGrpSpPr>
          <p:nvPr/>
        </p:nvGrpSpPr>
        <p:grpSpPr bwMode="auto">
          <a:xfrm>
            <a:off x="2374901" y="1379538"/>
            <a:ext cx="385763" cy="3179762"/>
            <a:chOff x="1663075" y="2115532"/>
            <a:chExt cx="384627" cy="3179033"/>
          </a:xfrm>
        </p:grpSpPr>
        <p:cxnSp>
          <p:nvCxnSpPr>
            <p:cNvPr id="203816" name="Straight Connector 147">
              <a:extLst>
                <a:ext uri="{FF2B5EF4-FFF2-40B4-BE49-F238E27FC236}">
                  <a16:creationId xmlns:a16="http://schemas.microsoft.com/office/drawing/2014/main" id="{AF676639-9C65-6C4E-8850-3E620D3834E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597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03817" name="TextBox 150">
              <a:extLst>
                <a:ext uri="{FF2B5EF4-FFF2-40B4-BE49-F238E27FC236}">
                  <a16:creationId xmlns:a16="http://schemas.microsoft.com/office/drawing/2014/main" id="{6094E6F2-9396-4244-9771-2EF09C8C3F7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203818" name="TextBox 151">
              <a:extLst>
                <a:ext uri="{FF2B5EF4-FFF2-40B4-BE49-F238E27FC236}">
                  <a16:creationId xmlns:a16="http://schemas.microsoft.com/office/drawing/2014/main" id="{4BC1BF71-0A8B-3A42-9E1F-01BB0254F5A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7134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203784" name="Group 152">
            <a:extLst>
              <a:ext uri="{FF2B5EF4-FFF2-40B4-BE49-F238E27FC236}">
                <a16:creationId xmlns:a16="http://schemas.microsoft.com/office/drawing/2014/main" id="{9DD3B57E-C67B-3F4D-BBB7-DC4F070AC619}"/>
              </a:ext>
            </a:extLst>
          </p:cNvPr>
          <p:cNvGrpSpPr>
            <a:grpSpLocks/>
          </p:cNvGrpSpPr>
          <p:nvPr/>
        </p:nvGrpSpPr>
        <p:grpSpPr bwMode="auto">
          <a:xfrm>
            <a:off x="3192464" y="1379539"/>
            <a:ext cx="384175" cy="3170237"/>
            <a:chOff x="1663075" y="2115532"/>
            <a:chExt cx="384627" cy="3168853"/>
          </a:xfrm>
        </p:grpSpPr>
        <p:cxnSp>
          <p:nvCxnSpPr>
            <p:cNvPr id="203813" name="Straight Connector 153">
              <a:extLst>
                <a:ext uri="{FF2B5EF4-FFF2-40B4-BE49-F238E27FC236}">
                  <a16:creationId xmlns:a16="http://schemas.microsoft.com/office/drawing/2014/main" id="{2B9A8056-C914-F044-A366-74C7A8375553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597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03814" name="TextBox 156">
              <a:extLst>
                <a:ext uri="{FF2B5EF4-FFF2-40B4-BE49-F238E27FC236}">
                  <a16:creationId xmlns:a16="http://schemas.microsoft.com/office/drawing/2014/main" id="{7373E220-6CF8-1E43-A7F5-50B03DDD17F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203815" name="TextBox 157">
              <a:extLst>
                <a:ext uri="{FF2B5EF4-FFF2-40B4-BE49-F238E27FC236}">
                  <a16:creationId xmlns:a16="http://schemas.microsoft.com/office/drawing/2014/main" id="{0C861F9A-36EE-9C4A-A357-1F2800C79E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116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203785" name="Group 158">
            <a:extLst>
              <a:ext uri="{FF2B5EF4-FFF2-40B4-BE49-F238E27FC236}">
                <a16:creationId xmlns:a16="http://schemas.microsoft.com/office/drawing/2014/main" id="{2BE2915C-770F-F64D-A4D5-92E247CA209F}"/>
              </a:ext>
            </a:extLst>
          </p:cNvPr>
          <p:cNvGrpSpPr>
            <a:grpSpLocks/>
          </p:cNvGrpSpPr>
          <p:nvPr/>
        </p:nvGrpSpPr>
        <p:grpSpPr bwMode="auto">
          <a:xfrm>
            <a:off x="4002089" y="1377951"/>
            <a:ext cx="384175" cy="3171825"/>
            <a:chOff x="1663075" y="2115532"/>
            <a:chExt cx="384627" cy="3171783"/>
          </a:xfrm>
        </p:grpSpPr>
        <p:cxnSp>
          <p:nvCxnSpPr>
            <p:cNvPr id="203810" name="Straight Connector 159">
              <a:extLst>
                <a:ext uri="{FF2B5EF4-FFF2-40B4-BE49-F238E27FC236}">
                  <a16:creationId xmlns:a16="http://schemas.microsoft.com/office/drawing/2014/main" id="{E1F778FA-C382-1440-9E97-24278B5E873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03811" name="TextBox 162">
              <a:extLst>
                <a:ext uri="{FF2B5EF4-FFF2-40B4-BE49-F238E27FC236}">
                  <a16:creationId xmlns:a16="http://schemas.microsoft.com/office/drawing/2014/main" id="{1F98E5A0-0A26-B140-AA04-4B78E517EB4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203812" name="TextBox 163">
              <a:extLst>
                <a:ext uri="{FF2B5EF4-FFF2-40B4-BE49-F238E27FC236}">
                  <a16:creationId xmlns:a16="http://schemas.microsoft.com/office/drawing/2014/main" id="{369FE037-324D-1142-B26E-5862CEBD4A0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203786" name="Group 164">
            <a:extLst>
              <a:ext uri="{FF2B5EF4-FFF2-40B4-BE49-F238E27FC236}">
                <a16:creationId xmlns:a16="http://schemas.microsoft.com/office/drawing/2014/main" id="{3BD50798-9527-3249-95DA-4FAE9BFBF908}"/>
              </a:ext>
            </a:extLst>
          </p:cNvPr>
          <p:cNvGrpSpPr>
            <a:grpSpLocks/>
          </p:cNvGrpSpPr>
          <p:nvPr/>
        </p:nvGrpSpPr>
        <p:grpSpPr bwMode="auto">
          <a:xfrm>
            <a:off x="4765676" y="1377951"/>
            <a:ext cx="385763" cy="3171825"/>
            <a:chOff x="1663075" y="2115532"/>
            <a:chExt cx="384627" cy="3171783"/>
          </a:xfrm>
        </p:grpSpPr>
        <p:cxnSp>
          <p:nvCxnSpPr>
            <p:cNvPr id="203807" name="Straight Connector 165">
              <a:extLst>
                <a:ext uri="{FF2B5EF4-FFF2-40B4-BE49-F238E27FC236}">
                  <a16:creationId xmlns:a16="http://schemas.microsoft.com/office/drawing/2014/main" id="{C4AF6B91-C4AF-6F4C-BB62-775A5F9482D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03808" name="TextBox 168">
              <a:extLst>
                <a:ext uri="{FF2B5EF4-FFF2-40B4-BE49-F238E27FC236}">
                  <a16:creationId xmlns:a16="http://schemas.microsoft.com/office/drawing/2014/main" id="{73D1CA07-F6D8-934D-AC00-AB9B80B29EB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203809" name="TextBox 169">
              <a:extLst>
                <a:ext uri="{FF2B5EF4-FFF2-40B4-BE49-F238E27FC236}">
                  <a16:creationId xmlns:a16="http://schemas.microsoft.com/office/drawing/2014/main" id="{A91519A0-E0D0-AF40-83E0-E295B20693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203787" name="Group 170">
            <a:extLst>
              <a:ext uri="{FF2B5EF4-FFF2-40B4-BE49-F238E27FC236}">
                <a16:creationId xmlns:a16="http://schemas.microsoft.com/office/drawing/2014/main" id="{67626EE9-488F-B44D-90A8-6A2636606C66}"/>
              </a:ext>
            </a:extLst>
          </p:cNvPr>
          <p:cNvGrpSpPr>
            <a:grpSpLocks/>
          </p:cNvGrpSpPr>
          <p:nvPr/>
        </p:nvGrpSpPr>
        <p:grpSpPr bwMode="auto">
          <a:xfrm rot="16200000">
            <a:off x="8984457" y="4199732"/>
            <a:ext cx="522287" cy="1168400"/>
            <a:chOff x="1603991" y="4036359"/>
            <a:chExt cx="523220" cy="1168517"/>
          </a:xfrm>
        </p:grpSpPr>
        <p:cxnSp>
          <p:nvCxnSpPr>
            <p:cNvPr id="203805" name="Straight Connector 171">
              <a:extLst>
                <a:ext uri="{FF2B5EF4-FFF2-40B4-BE49-F238E27FC236}">
                  <a16:creationId xmlns:a16="http://schemas.microsoft.com/office/drawing/2014/main" id="{EB943CA7-5B2E-4E45-A038-31A91E6B46D1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1539456" y="4346129"/>
              <a:ext cx="619540" cy="0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03806" name="TextBox 173">
              <a:extLst>
                <a:ext uri="{FF2B5EF4-FFF2-40B4-BE49-F238E27FC236}">
                  <a16:creationId xmlns:a16="http://schemas.microsoft.com/office/drawing/2014/main" id="{E75B5773-B86B-374C-8D45-BDC96C1C12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5400000">
              <a:off x="1683500" y="476116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203788" name="Group 187">
            <a:extLst>
              <a:ext uri="{FF2B5EF4-FFF2-40B4-BE49-F238E27FC236}">
                <a16:creationId xmlns:a16="http://schemas.microsoft.com/office/drawing/2014/main" id="{368C23B4-2240-334F-AD4D-9A44F350A42A}"/>
              </a:ext>
            </a:extLst>
          </p:cNvPr>
          <p:cNvGrpSpPr>
            <a:grpSpLocks/>
          </p:cNvGrpSpPr>
          <p:nvPr/>
        </p:nvGrpSpPr>
        <p:grpSpPr bwMode="auto">
          <a:xfrm>
            <a:off x="6072189" y="5437189"/>
            <a:ext cx="363537" cy="1196975"/>
            <a:chOff x="1683500" y="2699922"/>
            <a:chExt cx="363281" cy="3667143"/>
          </a:xfrm>
        </p:grpSpPr>
        <p:cxnSp>
          <p:nvCxnSpPr>
            <p:cNvPr id="203803" name="Straight Connector 188">
              <a:extLst>
                <a:ext uri="{FF2B5EF4-FFF2-40B4-BE49-F238E27FC236}">
                  <a16:creationId xmlns:a16="http://schemas.microsoft.com/office/drawing/2014/main" id="{053715A0-5CC0-F14C-BF19-B961A915449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03804" name="TextBox 190">
              <a:extLst>
                <a:ext uri="{FF2B5EF4-FFF2-40B4-BE49-F238E27FC236}">
                  <a16:creationId xmlns:a16="http://schemas.microsoft.com/office/drawing/2014/main" id="{BBA66482-D6DE-8C43-B75D-855107DAEFA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4"/>
              <a:ext cx="363281" cy="16029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203789" name="Group 191">
            <a:extLst>
              <a:ext uri="{FF2B5EF4-FFF2-40B4-BE49-F238E27FC236}">
                <a16:creationId xmlns:a16="http://schemas.microsoft.com/office/drawing/2014/main" id="{B5DC36FB-4CDE-1149-BA7A-8F142EE38EEF}"/>
              </a:ext>
            </a:extLst>
          </p:cNvPr>
          <p:cNvGrpSpPr>
            <a:grpSpLocks/>
          </p:cNvGrpSpPr>
          <p:nvPr/>
        </p:nvGrpSpPr>
        <p:grpSpPr bwMode="auto">
          <a:xfrm>
            <a:off x="4900614" y="5437189"/>
            <a:ext cx="363537" cy="1196975"/>
            <a:chOff x="1683500" y="2699922"/>
            <a:chExt cx="364868" cy="3667128"/>
          </a:xfrm>
        </p:grpSpPr>
        <p:cxnSp>
          <p:nvCxnSpPr>
            <p:cNvPr id="203801" name="Straight Connector 192">
              <a:extLst>
                <a:ext uri="{FF2B5EF4-FFF2-40B4-BE49-F238E27FC236}">
                  <a16:creationId xmlns:a16="http://schemas.microsoft.com/office/drawing/2014/main" id="{F07AE678-8CCD-394C-BC62-CB317EF5842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03802" name="TextBox 193">
              <a:extLst>
                <a:ext uri="{FF2B5EF4-FFF2-40B4-BE49-F238E27FC236}">
                  <a16:creationId xmlns:a16="http://schemas.microsoft.com/office/drawing/2014/main" id="{97E51630-C9DD-5146-9ECC-03993C70C18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5"/>
              <a:ext cx="364868" cy="16029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203790" name="Group 194">
            <a:extLst>
              <a:ext uri="{FF2B5EF4-FFF2-40B4-BE49-F238E27FC236}">
                <a16:creationId xmlns:a16="http://schemas.microsoft.com/office/drawing/2014/main" id="{0F29E7CB-DAEB-2F4E-8E4D-9D0CF749F52D}"/>
              </a:ext>
            </a:extLst>
          </p:cNvPr>
          <p:cNvGrpSpPr>
            <a:grpSpLocks/>
          </p:cNvGrpSpPr>
          <p:nvPr/>
        </p:nvGrpSpPr>
        <p:grpSpPr bwMode="auto">
          <a:xfrm>
            <a:off x="7045325" y="5437189"/>
            <a:ext cx="363538" cy="1196975"/>
            <a:chOff x="1683500" y="2699922"/>
            <a:chExt cx="363281" cy="3667143"/>
          </a:xfrm>
        </p:grpSpPr>
        <p:cxnSp>
          <p:nvCxnSpPr>
            <p:cNvPr id="203799" name="Straight Connector 195">
              <a:extLst>
                <a:ext uri="{FF2B5EF4-FFF2-40B4-BE49-F238E27FC236}">
                  <a16:creationId xmlns:a16="http://schemas.microsoft.com/office/drawing/2014/main" id="{3C260E1C-A273-A14F-BEC2-40DAEA8BAF6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03800" name="TextBox 196">
              <a:extLst>
                <a:ext uri="{FF2B5EF4-FFF2-40B4-BE49-F238E27FC236}">
                  <a16:creationId xmlns:a16="http://schemas.microsoft.com/office/drawing/2014/main" id="{A25CAFD8-9271-5942-A344-679D0D0D473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4"/>
              <a:ext cx="363281" cy="16029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203791" name="Group 197">
            <a:extLst>
              <a:ext uri="{FF2B5EF4-FFF2-40B4-BE49-F238E27FC236}">
                <a16:creationId xmlns:a16="http://schemas.microsoft.com/office/drawing/2014/main" id="{514D5438-87A4-0947-BCA3-50C2BD9D3A32}"/>
              </a:ext>
            </a:extLst>
          </p:cNvPr>
          <p:cNvGrpSpPr>
            <a:grpSpLocks/>
          </p:cNvGrpSpPr>
          <p:nvPr/>
        </p:nvGrpSpPr>
        <p:grpSpPr bwMode="auto">
          <a:xfrm>
            <a:off x="3760789" y="5448301"/>
            <a:ext cx="363537" cy="1196975"/>
            <a:chOff x="1683500" y="2699922"/>
            <a:chExt cx="363281" cy="3667143"/>
          </a:xfrm>
        </p:grpSpPr>
        <p:cxnSp>
          <p:nvCxnSpPr>
            <p:cNvPr id="203797" name="Straight Connector 198">
              <a:extLst>
                <a:ext uri="{FF2B5EF4-FFF2-40B4-BE49-F238E27FC236}">
                  <a16:creationId xmlns:a16="http://schemas.microsoft.com/office/drawing/2014/main" id="{81B5F061-283B-754C-8252-F30C4D3ABB1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03798" name="TextBox 199">
              <a:extLst>
                <a:ext uri="{FF2B5EF4-FFF2-40B4-BE49-F238E27FC236}">
                  <a16:creationId xmlns:a16="http://schemas.microsoft.com/office/drawing/2014/main" id="{3440262D-A707-9C4D-8819-546130C450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4"/>
              <a:ext cx="363281" cy="16029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203792" name="Group 200">
            <a:extLst>
              <a:ext uri="{FF2B5EF4-FFF2-40B4-BE49-F238E27FC236}">
                <a16:creationId xmlns:a16="http://schemas.microsoft.com/office/drawing/2014/main" id="{E86F38BF-6D77-1741-9A75-EB85BA260EB2}"/>
              </a:ext>
            </a:extLst>
          </p:cNvPr>
          <p:cNvGrpSpPr>
            <a:grpSpLocks/>
          </p:cNvGrpSpPr>
          <p:nvPr/>
        </p:nvGrpSpPr>
        <p:grpSpPr bwMode="auto">
          <a:xfrm rot="5400000">
            <a:off x="1680370" y="4210845"/>
            <a:ext cx="523875" cy="1169987"/>
            <a:chOff x="1603992" y="4036359"/>
            <a:chExt cx="523220" cy="1168516"/>
          </a:xfrm>
        </p:grpSpPr>
        <p:cxnSp>
          <p:nvCxnSpPr>
            <p:cNvPr id="203795" name="Straight Connector 201">
              <a:extLst>
                <a:ext uri="{FF2B5EF4-FFF2-40B4-BE49-F238E27FC236}">
                  <a16:creationId xmlns:a16="http://schemas.microsoft.com/office/drawing/2014/main" id="{7FB83A3A-9F8F-CC45-8A00-8CE3897EF130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1539456" y="4346129"/>
              <a:ext cx="619540" cy="0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03796" name="TextBox 202">
              <a:extLst>
                <a:ext uri="{FF2B5EF4-FFF2-40B4-BE49-F238E27FC236}">
                  <a16:creationId xmlns:a16="http://schemas.microsoft.com/office/drawing/2014/main" id="{7DA27BFA-1FCE-434F-AF7A-97CE053B83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5400000">
              <a:off x="1683501" y="4761164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sp>
        <p:nvSpPr>
          <p:cNvPr id="203793" name="TextBox 62">
            <a:extLst>
              <a:ext uri="{FF2B5EF4-FFF2-40B4-BE49-F238E27FC236}">
                <a16:creationId xmlns:a16="http://schemas.microsoft.com/office/drawing/2014/main" id="{A0A08B33-8DD5-A249-9E2D-B4FD32AD26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45200" y="4538663"/>
            <a:ext cx="248920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   invert all the bits</a:t>
            </a:r>
          </a:p>
        </p:txBody>
      </p:sp>
      <p:sp>
        <p:nvSpPr>
          <p:cNvPr id="203794" name="Rectangle 63">
            <a:extLst>
              <a:ext uri="{FF2B5EF4-FFF2-40B4-BE49-F238E27FC236}">
                <a16:creationId xmlns:a16="http://schemas.microsoft.com/office/drawing/2014/main" id="{660E7289-B2E2-DB45-BF18-95E4B85346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15026" y="2433639"/>
            <a:ext cx="3000375" cy="2052637"/>
          </a:xfrm>
          <a:prstGeom prst="rect">
            <a:avLst/>
          </a:prstGeom>
          <a:solidFill>
            <a:srgbClr val="FF0000">
              <a:alpha val="20000"/>
            </a:srgbClr>
          </a:solidFill>
          <a:ln w="9525" algn="ctr">
            <a:solidFill>
              <a:srgbClr val="FF0000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solidFill>
                <a:srgbClr val="FF0000"/>
              </a:solidFill>
              <a:latin typeface="Times" pitchFamily="2" charset="0"/>
            </a:endParaRPr>
          </a:p>
        </p:txBody>
      </p:sp>
    </p:spTree>
  </p:cSld>
  <p:clrMapOvr>
    <a:masterClrMapping/>
  </p:clrMapOvr>
  <p:transition/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1" name="Rectangle 3">
            <a:extLst>
              <a:ext uri="{FF2B5EF4-FFF2-40B4-BE49-F238E27FC236}">
                <a16:creationId xmlns:a16="http://schemas.microsoft.com/office/drawing/2014/main" id="{82F9FBE8-668C-544E-9CB0-339F9771D8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914400" y="2209800"/>
            <a:ext cx="9144000" cy="15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000"/>
              <a:t>Signed Numbers</a:t>
            </a:r>
          </a:p>
        </p:txBody>
      </p:sp>
      <p:sp>
        <p:nvSpPr>
          <p:cNvPr id="5122" name="Text Box 5">
            <a:extLst>
              <a:ext uri="{FF2B5EF4-FFF2-40B4-BE49-F238E27FC236}">
                <a16:creationId xmlns:a16="http://schemas.microsoft.com/office/drawing/2014/main" id="{BC2FD228-5070-B74A-BD4C-30490AF5BF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48400" y="5942014"/>
            <a:ext cx="3810000" cy="915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1800" b="0" i="1"/>
              <a:t>CprE 281: Digital Logic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1800" b="0" i="1"/>
              <a:t>Iowa State University, Ames, IA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1800" b="0" i="1"/>
              <a:t>Copyright © Alexander Stoytchev</a:t>
            </a:r>
          </a:p>
        </p:txBody>
      </p:sp>
    </p:spTree>
  </p:cSld>
  <p:clrMapOvr>
    <a:masterClrMapping/>
  </p:clrMapOvr>
  <p:transition/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3553" name="Picture 1" descr="Screen shot 2013-10-02 at 3.19.40 PM.png">
            <a:extLst>
              <a:ext uri="{FF2B5EF4-FFF2-40B4-BE49-F238E27FC236}">
                <a16:creationId xmlns:a16="http://schemas.microsoft.com/office/drawing/2014/main" id="{1BE08635-7E09-974D-8F62-741DFC79D87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71600" y="2309814"/>
            <a:ext cx="8110538" cy="27955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3554" name="TextBox 125">
            <a:extLst>
              <a:ext uri="{FF2B5EF4-FFF2-40B4-BE49-F238E27FC236}">
                <a16:creationId xmlns:a16="http://schemas.microsoft.com/office/drawing/2014/main" id="{EBC83547-9A5D-A943-B4B8-1A63DCBEFD9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70789" y="6477001"/>
            <a:ext cx="25431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itchFamily="2" charset="0"/>
              </a:rPr>
              <a:t>[ Figure 3.1a from the textbook ]</a:t>
            </a:r>
          </a:p>
        </p:txBody>
      </p:sp>
      <p:sp>
        <p:nvSpPr>
          <p:cNvPr id="23555" name="Title 1">
            <a:extLst>
              <a:ext uri="{FF2B5EF4-FFF2-40B4-BE49-F238E27FC236}">
                <a16:creationId xmlns:a16="http://schemas.microsoft.com/office/drawing/2014/main" id="{C3C29777-7828-254D-88E8-C79B57963567}"/>
              </a:ext>
            </a:extLst>
          </p:cNvPr>
          <p:cNvSpPr txBox="1">
            <a:spLocks/>
          </p:cNvSpPr>
          <p:nvPr/>
        </p:nvSpPr>
        <p:spPr bwMode="auto">
          <a:xfrm>
            <a:off x="914400" y="0"/>
            <a:ext cx="9144000" cy="1295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/>
              <a:t>Addition of two 1-bit numbers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/>
              <a:t>(there are four possible cases)</a:t>
            </a:r>
          </a:p>
        </p:txBody>
      </p:sp>
      <p:grpSp>
        <p:nvGrpSpPr>
          <p:cNvPr id="23556" name="Group 2">
            <a:extLst>
              <a:ext uri="{FF2B5EF4-FFF2-40B4-BE49-F238E27FC236}">
                <a16:creationId xmlns:a16="http://schemas.microsoft.com/office/drawing/2014/main" id="{D75FD453-23BE-5048-B9DE-7851B90E7B82}"/>
              </a:ext>
            </a:extLst>
          </p:cNvPr>
          <p:cNvGrpSpPr>
            <a:grpSpLocks/>
          </p:cNvGrpSpPr>
          <p:nvPr/>
        </p:nvGrpSpPr>
        <p:grpSpPr bwMode="auto">
          <a:xfrm>
            <a:off x="5100639" y="3960813"/>
            <a:ext cx="657225" cy="622300"/>
            <a:chOff x="4186539" y="3961109"/>
            <a:chExt cx="656591" cy="622444"/>
          </a:xfrm>
        </p:grpSpPr>
        <p:sp>
          <p:nvSpPr>
            <p:cNvPr id="23566" name="Right Brace 1">
              <a:extLst>
                <a:ext uri="{FF2B5EF4-FFF2-40B4-BE49-F238E27FC236}">
                  <a16:creationId xmlns:a16="http://schemas.microsoft.com/office/drawing/2014/main" id="{006D7971-D238-A148-9A96-C3B0BD1FC07B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4415837" y="3731811"/>
              <a:ext cx="197995" cy="656591"/>
            </a:xfrm>
            <a:prstGeom prst="rightBrace">
              <a:avLst>
                <a:gd name="adj1" fmla="val 33791"/>
                <a:gd name="adj2" fmla="val 50000"/>
              </a:avLst>
            </a:pr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70C0"/>
                </a:solidFill>
                <a:latin typeface="Times" pitchFamily="2" charset="0"/>
              </a:endParaRPr>
            </a:p>
          </p:txBody>
        </p:sp>
        <p:sp>
          <p:nvSpPr>
            <p:cNvPr id="23567" name="TextBox 1">
              <a:extLst>
                <a:ext uri="{FF2B5EF4-FFF2-40B4-BE49-F238E27FC236}">
                  <a16:creationId xmlns:a16="http://schemas.microsoft.com/office/drawing/2014/main" id="{2A356813-90B0-4D42-986F-081CB50BF14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47706" y="4121888"/>
              <a:ext cx="543739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solidFill>
                    <a:srgbClr val="FF0000"/>
                  </a:solidFill>
                  <a:latin typeface="Times" pitchFamily="2" charset="0"/>
                </a:rPr>
                <a:t>0</a:t>
              </a:r>
              <a:r>
                <a:rPr lang="en-US" altLang="en-US" b="0" baseline="-25000">
                  <a:solidFill>
                    <a:srgbClr val="FF0000"/>
                  </a:solidFill>
                  <a:latin typeface="Times" pitchFamily="2" charset="0"/>
                </a:rPr>
                <a:t>10</a:t>
              </a:r>
            </a:p>
          </p:txBody>
        </p:sp>
      </p:grpSp>
      <p:grpSp>
        <p:nvGrpSpPr>
          <p:cNvPr id="23557" name="Group 7">
            <a:extLst>
              <a:ext uri="{FF2B5EF4-FFF2-40B4-BE49-F238E27FC236}">
                <a16:creationId xmlns:a16="http://schemas.microsoft.com/office/drawing/2014/main" id="{1D9A3484-FED8-6843-80DB-0D1D47CDC7A8}"/>
              </a:ext>
            </a:extLst>
          </p:cNvPr>
          <p:cNvGrpSpPr>
            <a:grpSpLocks/>
          </p:cNvGrpSpPr>
          <p:nvPr/>
        </p:nvGrpSpPr>
        <p:grpSpPr bwMode="auto">
          <a:xfrm>
            <a:off x="6248401" y="3960813"/>
            <a:ext cx="657225" cy="622300"/>
            <a:chOff x="4186539" y="3961109"/>
            <a:chExt cx="656591" cy="622444"/>
          </a:xfrm>
        </p:grpSpPr>
        <p:sp>
          <p:nvSpPr>
            <p:cNvPr id="23564" name="Right Brace 1">
              <a:extLst>
                <a:ext uri="{FF2B5EF4-FFF2-40B4-BE49-F238E27FC236}">
                  <a16:creationId xmlns:a16="http://schemas.microsoft.com/office/drawing/2014/main" id="{E8DB9280-B5EA-8844-8924-E7E898257D05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4415837" y="3731811"/>
              <a:ext cx="197995" cy="656591"/>
            </a:xfrm>
            <a:prstGeom prst="rightBrace">
              <a:avLst>
                <a:gd name="adj1" fmla="val 33791"/>
                <a:gd name="adj2" fmla="val 50000"/>
              </a:avLst>
            </a:pr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70C0"/>
                </a:solidFill>
                <a:latin typeface="Times" pitchFamily="2" charset="0"/>
              </a:endParaRPr>
            </a:p>
          </p:txBody>
        </p:sp>
        <p:sp>
          <p:nvSpPr>
            <p:cNvPr id="23565" name="TextBox 9">
              <a:extLst>
                <a:ext uri="{FF2B5EF4-FFF2-40B4-BE49-F238E27FC236}">
                  <a16:creationId xmlns:a16="http://schemas.microsoft.com/office/drawing/2014/main" id="{CF6F2EA7-E883-6748-8B2B-18296573FE3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47706" y="4121888"/>
              <a:ext cx="53245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solidFill>
                    <a:srgbClr val="FF0000"/>
                  </a:solidFill>
                  <a:latin typeface="Times" pitchFamily="2" charset="0"/>
                </a:rPr>
                <a:t>1</a:t>
              </a:r>
              <a:r>
                <a:rPr lang="en-US" altLang="en-US" b="0" baseline="-25000">
                  <a:solidFill>
                    <a:srgbClr val="FF0000"/>
                  </a:solidFill>
                  <a:latin typeface="Times" pitchFamily="2" charset="0"/>
                </a:rPr>
                <a:t>10</a:t>
              </a:r>
            </a:p>
          </p:txBody>
        </p:sp>
      </p:grpSp>
      <p:grpSp>
        <p:nvGrpSpPr>
          <p:cNvPr id="23558" name="Group 10">
            <a:extLst>
              <a:ext uri="{FF2B5EF4-FFF2-40B4-BE49-F238E27FC236}">
                <a16:creationId xmlns:a16="http://schemas.microsoft.com/office/drawing/2014/main" id="{62B26CA6-4349-C74D-B55C-B2BDFF8EE9E8}"/>
              </a:ext>
            </a:extLst>
          </p:cNvPr>
          <p:cNvGrpSpPr>
            <a:grpSpLocks/>
          </p:cNvGrpSpPr>
          <p:nvPr/>
        </p:nvGrpSpPr>
        <p:grpSpPr bwMode="auto">
          <a:xfrm>
            <a:off x="7405689" y="3960813"/>
            <a:ext cx="655637" cy="622300"/>
            <a:chOff x="4186539" y="3961109"/>
            <a:chExt cx="656591" cy="622444"/>
          </a:xfrm>
        </p:grpSpPr>
        <p:sp>
          <p:nvSpPr>
            <p:cNvPr id="23562" name="Right Brace 1">
              <a:extLst>
                <a:ext uri="{FF2B5EF4-FFF2-40B4-BE49-F238E27FC236}">
                  <a16:creationId xmlns:a16="http://schemas.microsoft.com/office/drawing/2014/main" id="{677154C4-6AD1-E444-97A6-97749A6796A2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4415837" y="3731811"/>
              <a:ext cx="197995" cy="656591"/>
            </a:xfrm>
            <a:prstGeom prst="rightBrace">
              <a:avLst>
                <a:gd name="adj1" fmla="val 33791"/>
                <a:gd name="adj2" fmla="val 50000"/>
              </a:avLst>
            </a:pr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70C0"/>
                </a:solidFill>
                <a:latin typeface="Times" pitchFamily="2" charset="0"/>
              </a:endParaRPr>
            </a:p>
          </p:txBody>
        </p:sp>
        <p:sp>
          <p:nvSpPr>
            <p:cNvPr id="23563" name="TextBox 12">
              <a:extLst>
                <a:ext uri="{FF2B5EF4-FFF2-40B4-BE49-F238E27FC236}">
                  <a16:creationId xmlns:a16="http://schemas.microsoft.com/office/drawing/2014/main" id="{99E7A0C6-B996-7E48-BDB6-5448AD899E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47706" y="4121888"/>
              <a:ext cx="53245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solidFill>
                    <a:srgbClr val="FF0000"/>
                  </a:solidFill>
                  <a:latin typeface="Times" pitchFamily="2" charset="0"/>
                </a:rPr>
                <a:t>1</a:t>
              </a:r>
              <a:r>
                <a:rPr lang="en-US" altLang="en-US" b="0" baseline="-25000">
                  <a:solidFill>
                    <a:srgbClr val="FF0000"/>
                  </a:solidFill>
                  <a:latin typeface="Times" pitchFamily="2" charset="0"/>
                </a:rPr>
                <a:t>10</a:t>
              </a:r>
            </a:p>
          </p:txBody>
        </p:sp>
      </p:grpSp>
      <p:grpSp>
        <p:nvGrpSpPr>
          <p:cNvPr id="23559" name="Group 13">
            <a:extLst>
              <a:ext uri="{FF2B5EF4-FFF2-40B4-BE49-F238E27FC236}">
                <a16:creationId xmlns:a16="http://schemas.microsoft.com/office/drawing/2014/main" id="{4B0F724D-195C-6547-9E76-D1660C385FC7}"/>
              </a:ext>
            </a:extLst>
          </p:cNvPr>
          <p:cNvGrpSpPr>
            <a:grpSpLocks/>
          </p:cNvGrpSpPr>
          <p:nvPr/>
        </p:nvGrpSpPr>
        <p:grpSpPr bwMode="auto">
          <a:xfrm>
            <a:off x="8623301" y="3960813"/>
            <a:ext cx="657225" cy="622300"/>
            <a:chOff x="4186539" y="3961109"/>
            <a:chExt cx="656591" cy="622444"/>
          </a:xfrm>
        </p:grpSpPr>
        <p:sp>
          <p:nvSpPr>
            <p:cNvPr id="23560" name="Right Brace 1">
              <a:extLst>
                <a:ext uri="{FF2B5EF4-FFF2-40B4-BE49-F238E27FC236}">
                  <a16:creationId xmlns:a16="http://schemas.microsoft.com/office/drawing/2014/main" id="{E564B145-7AF9-5843-8ABC-1BA38DEC15C1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4415837" y="3731811"/>
              <a:ext cx="197995" cy="656591"/>
            </a:xfrm>
            <a:prstGeom prst="rightBrace">
              <a:avLst>
                <a:gd name="adj1" fmla="val 33791"/>
                <a:gd name="adj2" fmla="val 50000"/>
              </a:avLst>
            </a:pr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70C0"/>
                </a:solidFill>
                <a:latin typeface="Times" pitchFamily="2" charset="0"/>
              </a:endParaRPr>
            </a:p>
          </p:txBody>
        </p:sp>
        <p:sp>
          <p:nvSpPr>
            <p:cNvPr id="23561" name="TextBox 15">
              <a:extLst>
                <a:ext uri="{FF2B5EF4-FFF2-40B4-BE49-F238E27FC236}">
                  <a16:creationId xmlns:a16="http://schemas.microsoft.com/office/drawing/2014/main" id="{D90894A3-7ECB-7E4C-B238-B99ACDC9E87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47706" y="4121888"/>
              <a:ext cx="543739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solidFill>
                    <a:srgbClr val="FF0000"/>
                  </a:solidFill>
                  <a:latin typeface="Times" pitchFamily="2" charset="0"/>
                </a:rPr>
                <a:t>2</a:t>
              </a:r>
              <a:r>
                <a:rPr lang="en-US" altLang="en-US" b="0" baseline="-25000">
                  <a:solidFill>
                    <a:srgbClr val="FF0000"/>
                  </a:solidFill>
                  <a:latin typeface="Times" pitchFamily="2" charset="0"/>
                </a:rPr>
                <a:t>10</a:t>
              </a:r>
            </a:p>
          </p:txBody>
        </p:sp>
      </p:grpSp>
    </p:spTree>
  </p:cSld>
  <p:clrMapOvr>
    <a:masterClrMapping/>
  </p:clrMapOvr>
  <p:transition/>
</p:sld>
</file>

<file path=ppt/slides/slide2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01" name="Freeform 15">
            <a:extLst>
              <a:ext uri="{FF2B5EF4-FFF2-40B4-BE49-F238E27FC236}">
                <a16:creationId xmlns:a16="http://schemas.microsoft.com/office/drawing/2014/main" id="{6794118D-FEC3-BD4A-A63E-FF7A50461F61}"/>
              </a:ext>
            </a:extLst>
          </p:cNvPr>
          <p:cNvSpPr>
            <a:spLocks/>
          </p:cNvSpPr>
          <p:nvPr/>
        </p:nvSpPr>
        <p:spPr bwMode="auto">
          <a:xfrm>
            <a:off x="2138364" y="3933826"/>
            <a:ext cx="6929437" cy="1514475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04802" name="Title 1">
            <a:extLst>
              <a:ext uri="{FF2B5EF4-FFF2-40B4-BE49-F238E27FC236}">
                <a16:creationId xmlns:a16="http://schemas.microsoft.com/office/drawing/2014/main" id="{4D3CB677-D1ED-6F4E-B227-8E8AA211933A}"/>
              </a:ext>
            </a:extLst>
          </p:cNvPr>
          <p:cNvSpPr txBox="1">
            <a:spLocks/>
          </p:cNvSpPr>
          <p:nvPr/>
        </p:nvSpPr>
        <p:spPr bwMode="auto">
          <a:xfrm>
            <a:off x="850900" y="88900"/>
            <a:ext cx="9144000" cy="1231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Circuit #2 for negating a number stored in 2’s complement representation</a:t>
            </a:r>
            <a:endParaRPr lang="en-US" altLang="en-US" sz="3600"/>
          </a:p>
        </p:txBody>
      </p:sp>
      <p:grpSp>
        <p:nvGrpSpPr>
          <p:cNvPr id="204803" name="Group 111">
            <a:extLst>
              <a:ext uri="{FF2B5EF4-FFF2-40B4-BE49-F238E27FC236}">
                <a16:creationId xmlns:a16="http://schemas.microsoft.com/office/drawing/2014/main" id="{4979DF6A-2A1B-1B45-B0CF-1483D009BFF0}"/>
              </a:ext>
            </a:extLst>
          </p:cNvPr>
          <p:cNvGrpSpPr>
            <a:grpSpLocks/>
          </p:cNvGrpSpPr>
          <p:nvPr/>
        </p:nvGrpSpPr>
        <p:grpSpPr bwMode="auto">
          <a:xfrm>
            <a:off x="6011864" y="1392238"/>
            <a:ext cx="441325" cy="3179762"/>
            <a:chOff x="1615941" y="2115532"/>
            <a:chExt cx="441325" cy="3178913"/>
          </a:xfrm>
        </p:grpSpPr>
        <p:cxnSp>
          <p:nvCxnSpPr>
            <p:cNvPr id="204858" name="Straight Connector 112">
              <a:extLst>
                <a:ext uri="{FF2B5EF4-FFF2-40B4-BE49-F238E27FC236}">
                  <a16:creationId xmlns:a16="http://schemas.microsoft.com/office/drawing/2014/main" id="{00B4785C-B4B9-0544-A3A7-F29486AE355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597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04859" name="Freeform 18">
              <a:extLst>
                <a:ext uri="{FF2B5EF4-FFF2-40B4-BE49-F238E27FC236}">
                  <a16:creationId xmlns:a16="http://schemas.microsoft.com/office/drawing/2014/main" id="{31C12EFB-1CCF-5E46-8232-C9F78958F2E7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4860" name="Freeform 19">
              <a:extLst>
                <a:ext uri="{FF2B5EF4-FFF2-40B4-BE49-F238E27FC236}">
                  <a16:creationId xmlns:a16="http://schemas.microsoft.com/office/drawing/2014/main" id="{B143FC3C-A7B2-7948-B98A-963E7B84C989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4861" name="TextBox 115">
              <a:extLst>
                <a:ext uri="{FF2B5EF4-FFF2-40B4-BE49-F238E27FC236}">
                  <a16:creationId xmlns:a16="http://schemas.microsoft.com/office/drawing/2014/main" id="{E1363CE2-D368-8745-BD86-185B06A2F07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1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</a:p>
          </p:txBody>
        </p:sp>
        <p:sp>
          <p:nvSpPr>
            <p:cNvPr id="204862" name="TextBox 116">
              <a:extLst>
                <a:ext uri="{FF2B5EF4-FFF2-40B4-BE49-F238E27FC236}">
                  <a16:creationId xmlns:a16="http://schemas.microsoft.com/office/drawing/2014/main" id="{E63F680E-997E-DC41-BA18-D3C32F3083F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71345"/>
              <a:ext cx="364202" cy="5231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204804" name="Group 117">
            <a:extLst>
              <a:ext uri="{FF2B5EF4-FFF2-40B4-BE49-F238E27FC236}">
                <a16:creationId xmlns:a16="http://schemas.microsoft.com/office/drawing/2014/main" id="{1007ED1F-C13B-2C45-BD77-1790D97F399E}"/>
              </a:ext>
            </a:extLst>
          </p:cNvPr>
          <p:cNvGrpSpPr>
            <a:grpSpLocks/>
          </p:cNvGrpSpPr>
          <p:nvPr/>
        </p:nvGrpSpPr>
        <p:grpSpPr bwMode="auto">
          <a:xfrm>
            <a:off x="6827839" y="1392239"/>
            <a:ext cx="441325" cy="3170237"/>
            <a:chOff x="1615941" y="2115532"/>
            <a:chExt cx="441325" cy="3168853"/>
          </a:xfrm>
        </p:grpSpPr>
        <p:cxnSp>
          <p:nvCxnSpPr>
            <p:cNvPr id="204853" name="Straight Connector 118">
              <a:extLst>
                <a:ext uri="{FF2B5EF4-FFF2-40B4-BE49-F238E27FC236}">
                  <a16:creationId xmlns:a16="http://schemas.microsoft.com/office/drawing/2014/main" id="{E9F4F2DB-95C1-894B-9CFD-269B5BEB6FB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597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04854" name="Freeform 18">
              <a:extLst>
                <a:ext uri="{FF2B5EF4-FFF2-40B4-BE49-F238E27FC236}">
                  <a16:creationId xmlns:a16="http://schemas.microsoft.com/office/drawing/2014/main" id="{37F3372F-D027-514E-9F84-A624798117E3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4855" name="Freeform 19">
              <a:extLst>
                <a:ext uri="{FF2B5EF4-FFF2-40B4-BE49-F238E27FC236}">
                  <a16:creationId xmlns:a16="http://schemas.microsoft.com/office/drawing/2014/main" id="{A6E8D71F-0299-4849-942F-8088D1597EB2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4856" name="TextBox 121">
              <a:extLst>
                <a:ext uri="{FF2B5EF4-FFF2-40B4-BE49-F238E27FC236}">
                  <a16:creationId xmlns:a16="http://schemas.microsoft.com/office/drawing/2014/main" id="{2223BCC2-11F7-6944-9749-0D5F1FEC6A1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204857" name="TextBox 122">
              <a:extLst>
                <a:ext uri="{FF2B5EF4-FFF2-40B4-BE49-F238E27FC236}">
                  <a16:creationId xmlns:a16="http://schemas.microsoft.com/office/drawing/2014/main" id="{DC8A43B0-6A01-404F-8127-251F73BA65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116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204805" name="Group 123">
            <a:extLst>
              <a:ext uri="{FF2B5EF4-FFF2-40B4-BE49-F238E27FC236}">
                <a16:creationId xmlns:a16="http://schemas.microsoft.com/office/drawing/2014/main" id="{6995C8DD-AC18-E74A-B3A6-5636A0BF4376}"/>
              </a:ext>
            </a:extLst>
          </p:cNvPr>
          <p:cNvGrpSpPr>
            <a:grpSpLocks/>
          </p:cNvGrpSpPr>
          <p:nvPr/>
        </p:nvGrpSpPr>
        <p:grpSpPr bwMode="auto">
          <a:xfrm>
            <a:off x="7637464" y="1390651"/>
            <a:ext cx="441325" cy="3171825"/>
            <a:chOff x="1615941" y="2115532"/>
            <a:chExt cx="441325" cy="3171783"/>
          </a:xfrm>
        </p:grpSpPr>
        <p:cxnSp>
          <p:nvCxnSpPr>
            <p:cNvPr id="204848" name="Straight Connector 124">
              <a:extLst>
                <a:ext uri="{FF2B5EF4-FFF2-40B4-BE49-F238E27FC236}">
                  <a16:creationId xmlns:a16="http://schemas.microsoft.com/office/drawing/2014/main" id="{92A0E84A-728D-0C49-A94A-20E506F4EBA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04849" name="Freeform 18">
              <a:extLst>
                <a:ext uri="{FF2B5EF4-FFF2-40B4-BE49-F238E27FC236}">
                  <a16:creationId xmlns:a16="http://schemas.microsoft.com/office/drawing/2014/main" id="{E98F5777-9915-964E-9110-A3D9C9188919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4850" name="Freeform 19">
              <a:extLst>
                <a:ext uri="{FF2B5EF4-FFF2-40B4-BE49-F238E27FC236}">
                  <a16:creationId xmlns:a16="http://schemas.microsoft.com/office/drawing/2014/main" id="{A4CA466E-FB3E-0D4A-9A44-B1A567293B58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4851" name="TextBox 127">
              <a:extLst>
                <a:ext uri="{FF2B5EF4-FFF2-40B4-BE49-F238E27FC236}">
                  <a16:creationId xmlns:a16="http://schemas.microsoft.com/office/drawing/2014/main" id="{8D4D8246-7A97-F546-A2F8-550217EB66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204852" name="TextBox 128">
              <a:extLst>
                <a:ext uri="{FF2B5EF4-FFF2-40B4-BE49-F238E27FC236}">
                  <a16:creationId xmlns:a16="http://schemas.microsoft.com/office/drawing/2014/main" id="{8AA6C754-47AB-EE4F-99E3-4F50764694F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204806" name="Group 129">
            <a:extLst>
              <a:ext uri="{FF2B5EF4-FFF2-40B4-BE49-F238E27FC236}">
                <a16:creationId xmlns:a16="http://schemas.microsoft.com/office/drawing/2014/main" id="{8074EC83-EF9F-8D4B-8BAF-C507E4D8200E}"/>
              </a:ext>
            </a:extLst>
          </p:cNvPr>
          <p:cNvGrpSpPr>
            <a:grpSpLocks/>
          </p:cNvGrpSpPr>
          <p:nvPr/>
        </p:nvGrpSpPr>
        <p:grpSpPr bwMode="auto">
          <a:xfrm>
            <a:off x="8402639" y="1390651"/>
            <a:ext cx="441325" cy="3171825"/>
            <a:chOff x="1615941" y="2115532"/>
            <a:chExt cx="441325" cy="3171776"/>
          </a:xfrm>
        </p:grpSpPr>
        <p:cxnSp>
          <p:nvCxnSpPr>
            <p:cNvPr id="204843" name="Straight Connector 130">
              <a:extLst>
                <a:ext uri="{FF2B5EF4-FFF2-40B4-BE49-F238E27FC236}">
                  <a16:creationId xmlns:a16="http://schemas.microsoft.com/office/drawing/2014/main" id="{91265BBB-B073-2446-BCD5-3032994AE12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04844" name="Freeform 18">
              <a:extLst>
                <a:ext uri="{FF2B5EF4-FFF2-40B4-BE49-F238E27FC236}">
                  <a16:creationId xmlns:a16="http://schemas.microsoft.com/office/drawing/2014/main" id="{26CD26A3-E607-C044-9164-ED428C05CCF4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4845" name="Freeform 19">
              <a:extLst>
                <a:ext uri="{FF2B5EF4-FFF2-40B4-BE49-F238E27FC236}">
                  <a16:creationId xmlns:a16="http://schemas.microsoft.com/office/drawing/2014/main" id="{BAA2C7F1-16E3-664C-9758-03E0D5AC99DD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4846" name="TextBox 133">
              <a:extLst>
                <a:ext uri="{FF2B5EF4-FFF2-40B4-BE49-F238E27FC236}">
                  <a16:creationId xmlns:a16="http://schemas.microsoft.com/office/drawing/2014/main" id="{A46C4D65-8970-9F46-8FA1-D6E61F63736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</a:p>
          </p:txBody>
        </p:sp>
        <p:sp>
          <p:nvSpPr>
            <p:cNvPr id="204847" name="TextBox 134">
              <a:extLst>
                <a:ext uri="{FF2B5EF4-FFF2-40B4-BE49-F238E27FC236}">
                  <a16:creationId xmlns:a16="http://schemas.microsoft.com/office/drawing/2014/main" id="{09D2FFC7-5D4D-754F-98EE-5D62B40A40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5"/>
              <a:ext cx="364202" cy="523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204807" name="Group 146">
            <a:extLst>
              <a:ext uri="{FF2B5EF4-FFF2-40B4-BE49-F238E27FC236}">
                <a16:creationId xmlns:a16="http://schemas.microsoft.com/office/drawing/2014/main" id="{B0F2E9FF-05A1-0845-B001-94579082A519}"/>
              </a:ext>
            </a:extLst>
          </p:cNvPr>
          <p:cNvGrpSpPr>
            <a:grpSpLocks/>
          </p:cNvGrpSpPr>
          <p:nvPr/>
        </p:nvGrpSpPr>
        <p:grpSpPr bwMode="auto">
          <a:xfrm>
            <a:off x="2374901" y="1379538"/>
            <a:ext cx="385763" cy="3179762"/>
            <a:chOff x="1663075" y="2115532"/>
            <a:chExt cx="384627" cy="3179033"/>
          </a:xfrm>
        </p:grpSpPr>
        <p:cxnSp>
          <p:nvCxnSpPr>
            <p:cNvPr id="204840" name="Straight Connector 147">
              <a:extLst>
                <a:ext uri="{FF2B5EF4-FFF2-40B4-BE49-F238E27FC236}">
                  <a16:creationId xmlns:a16="http://schemas.microsoft.com/office/drawing/2014/main" id="{B6ED119F-C5B1-2F4D-A6AE-590F818608E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597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04841" name="TextBox 150">
              <a:extLst>
                <a:ext uri="{FF2B5EF4-FFF2-40B4-BE49-F238E27FC236}">
                  <a16:creationId xmlns:a16="http://schemas.microsoft.com/office/drawing/2014/main" id="{E401B6F6-08B2-084F-B0AD-EF599EF0F61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204842" name="TextBox 151">
              <a:extLst>
                <a:ext uri="{FF2B5EF4-FFF2-40B4-BE49-F238E27FC236}">
                  <a16:creationId xmlns:a16="http://schemas.microsoft.com/office/drawing/2014/main" id="{1ABE4BD9-2907-154D-97B7-0A912F45A07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7134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204808" name="Group 152">
            <a:extLst>
              <a:ext uri="{FF2B5EF4-FFF2-40B4-BE49-F238E27FC236}">
                <a16:creationId xmlns:a16="http://schemas.microsoft.com/office/drawing/2014/main" id="{F7FC0F4C-EB04-7440-BD7A-55F185CBD8B2}"/>
              </a:ext>
            </a:extLst>
          </p:cNvPr>
          <p:cNvGrpSpPr>
            <a:grpSpLocks/>
          </p:cNvGrpSpPr>
          <p:nvPr/>
        </p:nvGrpSpPr>
        <p:grpSpPr bwMode="auto">
          <a:xfrm>
            <a:off x="3192464" y="1379539"/>
            <a:ext cx="384175" cy="3170237"/>
            <a:chOff x="1663075" y="2115532"/>
            <a:chExt cx="384627" cy="3168853"/>
          </a:xfrm>
        </p:grpSpPr>
        <p:cxnSp>
          <p:nvCxnSpPr>
            <p:cNvPr id="204837" name="Straight Connector 153">
              <a:extLst>
                <a:ext uri="{FF2B5EF4-FFF2-40B4-BE49-F238E27FC236}">
                  <a16:creationId xmlns:a16="http://schemas.microsoft.com/office/drawing/2014/main" id="{275FF307-7D9E-A645-A6EB-A69BCB49899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597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04838" name="TextBox 156">
              <a:extLst>
                <a:ext uri="{FF2B5EF4-FFF2-40B4-BE49-F238E27FC236}">
                  <a16:creationId xmlns:a16="http://schemas.microsoft.com/office/drawing/2014/main" id="{BA4A1CFD-45DF-5C40-9D6A-032CB1FF46C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204839" name="TextBox 157">
              <a:extLst>
                <a:ext uri="{FF2B5EF4-FFF2-40B4-BE49-F238E27FC236}">
                  <a16:creationId xmlns:a16="http://schemas.microsoft.com/office/drawing/2014/main" id="{F969B0B2-6A73-1349-9FB1-CA0DAC035A3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116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204809" name="Group 158">
            <a:extLst>
              <a:ext uri="{FF2B5EF4-FFF2-40B4-BE49-F238E27FC236}">
                <a16:creationId xmlns:a16="http://schemas.microsoft.com/office/drawing/2014/main" id="{BB5F4CE2-98E7-424E-835E-CD215C255CB8}"/>
              </a:ext>
            </a:extLst>
          </p:cNvPr>
          <p:cNvGrpSpPr>
            <a:grpSpLocks/>
          </p:cNvGrpSpPr>
          <p:nvPr/>
        </p:nvGrpSpPr>
        <p:grpSpPr bwMode="auto">
          <a:xfrm>
            <a:off x="4002089" y="1377951"/>
            <a:ext cx="384175" cy="3171825"/>
            <a:chOff x="1663075" y="2115532"/>
            <a:chExt cx="384627" cy="3171783"/>
          </a:xfrm>
        </p:grpSpPr>
        <p:cxnSp>
          <p:nvCxnSpPr>
            <p:cNvPr id="204834" name="Straight Connector 159">
              <a:extLst>
                <a:ext uri="{FF2B5EF4-FFF2-40B4-BE49-F238E27FC236}">
                  <a16:creationId xmlns:a16="http://schemas.microsoft.com/office/drawing/2014/main" id="{35A52DB3-7D37-6D4D-955B-ED4439B1D47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04835" name="TextBox 162">
              <a:extLst>
                <a:ext uri="{FF2B5EF4-FFF2-40B4-BE49-F238E27FC236}">
                  <a16:creationId xmlns:a16="http://schemas.microsoft.com/office/drawing/2014/main" id="{CF96EED6-523F-B84E-B8A4-6866FBAC4B4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204836" name="TextBox 163">
              <a:extLst>
                <a:ext uri="{FF2B5EF4-FFF2-40B4-BE49-F238E27FC236}">
                  <a16:creationId xmlns:a16="http://schemas.microsoft.com/office/drawing/2014/main" id="{E71C522B-48F4-B84A-A9AC-B11B7642EBA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204810" name="Group 164">
            <a:extLst>
              <a:ext uri="{FF2B5EF4-FFF2-40B4-BE49-F238E27FC236}">
                <a16:creationId xmlns:a16="http://schemas.microsoft.com/office/drawing/2014/main" id="{2BE583A2-3C8B-C34B-AECD-A954F28F649D}"/>
              </a:ext>
            </a:extLst>
          </p:cNvPr>
          <p:cNvGrpSpPr>
            <a:grpSpLocks/>
          </p:cNvGrpSpPr>
          <p:nvPr/>
        </p:nvGrpSpPr>
        <p:grpSpPr bwMode="auto">
          <a:xfrm>
            <a:off x="4765676" y="1377951"/>
            <a:ext cx="385763" cy="3171825"/>
            <a:chOff x="1663075" y="2115532"/>
            <a:chExt cx="384627" cy="3171783"/>
          </a:xfrm>
        </p:grpSpPr>
        <p:cxnSp>
          <p:nvCxnSpPr>
            <p:cNvPr id="204831" name="Straight Connector 165">
              <a:extLst>
                <a:ext uri="{FF2B5EF4-FFF2-40B4-BE49-F238E27FC236}">
                  <a16:creationId xmlns:a16="http://schemas.microsoft.com/office/drawing/2014/main" id="{3A8C9FA8-B011-B942-9806-7309173E7CD5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04832" name="TextBox 168">
              <a:extLst>
                <a:ext uri="{FF2B5EF4-FFF2-40B4-BE49-F238E27FC236}">
                  <a16:creationId xmlns:a16="http://schemas.microsoft.com/office/drawing/2014/main" id="{6B616E61-1368-A24C-BF45-43F2915DF77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204833" name="TextBox 169">
              <a:extLst>
                <a:ext uri="{FF2B5EF4-FFF2-40B4-BE49-F238E27FC236}">
                  <a16:creationId xmlns:a16="http://schemas.microsoft.com/office/drawing/2014/main" id="{CA7F9534-27A3-C642-88FB-C4550C33B24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204811" name="Group 170">
            <a:extLst>
              <a:ext uri="{FF2B5EF4-FFF2-40B4-BE49-F238E27FC236}">
                <a16:creationId xmlns:a16="http://schemas.microsoft.com/office/drawing/2014/main" id="{F1BF6DF5-B140-0247-BB1C-FE4D4F2CEBE2}"/>
              </a:ext>
            </a:extLst>
          </p:cNvPr>
          <p:cNvGrpSpPr>
            <a:grpSpLocks/>
          </p:cNvGrpSpPr>
          <p:nvPr/>
        </p:nvGrpSpPr>
        <p:grpSpPr bwMode="auto">
          <a:xfrm rot="16200000">
            <a:off x="8984457" y="4199732"/>
            <a:ext cx="522287" cy="1168400"/>
            <a:chOff x="1603991" y="4036359"/>
            <a:chExt cx="523220" cy="1168517"/>
          </a:xfrm>
        </p:grpSpPr>
        <p:cxnSp>
          <p:nvCxnSpPr>
            <p:cNvPr id="204829" name="Straight Connector 171">
              <a:extLst>
                <a:ext uri="{FF2B5EF4-FFF2-40B4-BE49-F238E27FC236}">
                  <a16:creationId xmlns:a16="http://schemas.microsoft.com/office/drawing/2014/main" id="{41267EAA-F7E7-9D4A-A493-59F74299945B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1539456" y="4346129"/>
              <a:ext cx="619540" cy="0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04830" name="TextBox 173">
              <a:extLst>
                <a:ext uri="{FF2B5EF4-FFF2-40B4-BE49-F238E27FC236}">
                  <a16:creationId xmlns:a16="http://schemas.microsoft.com/office/drawing/2014/main" id="{255A0F3C-342D-6C40-A3D9-4CF675E578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5400000">
              <a:off x="1683500" y="476116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204812" name="Group 187">
            <a:extLst>
              <a:ext uri="{FF2B5EF4-FFF2-40B4-BE49-F238E27FC236}">
                <a16:creationId xmlns:a16="http://schemas.microsoft.com/office/drawing/2014/main" id="{54F736EE-5891-074C-BF69-36C52016F3A2}"/>
              </a:ext>
            </a:extLst>
          </p:cNvPr>
          <p:cNvGrpSpPr>
            <a:grpSpLocks/>
          </p:cNvGrpSpPr>
          <p:nvPr/>
        </p:nvGrpSpPr>
        <p:grpSpPr bwMode="auto">
          <a:xfrm>
            <a:off x="6072189" y="5437189"/>
            <a:ext cx="363537" cy="1196975"/>
            <a:chOff x="1683500" y="2699922"/>
            <a:chExt cx="363281" cy="3667143"/>
          </a:xfrm>
        </p:grpSpPr>
        <p:cxnSp>
          <p:nvCxnSpPr>
            <p:cNvPr id="204827" name="Straight Connector 188">
              <a:extLst>
                <a:ext uri="{FF2B5EF4-FFF2-40B4-BE49-F238E27FC236}">
                  <a16:creationId xmlns:a16="http://schemas.microsoft.com/office/drawing/2014/main" id="{A54E5851-25E5-9C4B-A8CB-2E1FE25A28D3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04828" name="TextBox 190">
              <a:extLst>
                <a:ext uri="{FF2B5EF4-FFF2-40B4-BE49-F238E27FC236}">
                  <a16:creationId xmlns:a16="http://schemas.microsoft.com/office/drawing/2014/main" id="{C133521D-7C2A-BC46-B0F3-20BFD6AF50A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4"/>
              <a:ext cx="363281" cy="16029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204813" name="Group 191">
            <a:extLst>
              <a:ext uri="{FF2B5EF4-FFF2-40B4-BE49-F238E27FC236}">
                <a16:creationId xmlns:a16="http://schemas.microsoft.com/office/drawing/2014/main" id="{96EE9D1E-DB3B-4B4A-830A-FD2C9616C405}"/>
              </a:ext>
            </a:extLst>
          </p:cNvPr>
          <p:cNvGrpSpPr>
            <a:grpSpLocks/>
          </p:cNvGrpSpPr>
          <p:nvPr/>
        </p:nvGrpSpPr>
        <p:grpSpPr bwMode="auto">
          <a:xfrm>
            <a:off x="4900614" y="5437189"/>
            <a:ext cx="363537" cy="1196975"/>
            <a:chOff x="1683500" y="2699922"/>
            <a:chExt cx="364868" cy="3667128"/>
          </a:xfrm>
        </p:grpSpPr>
        <p:cxnSp>
          <p:nvCxnSpPr>
            <p:cNvPr id="204825" name="Straight Connector 192">
              <a:extLst>
                <a:ext uri="{FF2B5EF4-FFF2-40B4-BE49-F238E27FC236}">
                  <a16:creationId xmlns:a16="http://schemas.microsoft.com/office/drawing/2014/main" id="{DC0A7DAC-3EF2-EA46-B8D8-DE402CCC25F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04826" name="TextBox 193">
              <a:extLst>
                <a:ext uri="{FF2B5EF4-FFF2-40B4-BE49-F238E27FC236}">
                  <a16:creationId xmlns:a16="http://schemas.microsoft.com/office/drawing/2014/main" id="{5F67D3D1-B0D7-944F-8DB8-BC329B83A92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5"/>
              <a:ext cx="364868" cy="16029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204814" name="Group 194">
            <a:extLst>
              <a:ext uri="{FF2B5EF4-FFF2-40B4-BE49-F238E27FC236}">
                <a16:creationId xmlns:a16="http://schemas.microsoft.com/office/drawing/2014/main" id="{B3573695-ED77-4441-B94D-563EE781CBCA}"/>
              </a:ext>
            </a:extLst>
          </p:cNvPr>
          <p:cNvGrpSpPr>
            <a:grpSpLocks/>
          </p:cNvGrpSpPr>
          <p:nvPr/>
        </p:nvGrpSpPr>
        <p:grpSpPr bwMode="auto">
          <a:xfrm>
            <a:off x="7045325" y="5437189"/>
            <a:ext cx="363538" cy="1196975"/>
            <a:chOff x="1683500" y="2699922"/>
            <a:chExt cx="363281" cy="3667143"/>
          </a:xfrm>
        </p:grpSpPr>
        <p:cxnSp>
          <p:nvCxnSpPr>
            <p:cNvPr id="204823" name="Straight Connector 195">
              <a:extLst>
                <a:ext uri="{FF2B5EF4-FFF2-40B4-BE49-F238E27FC236}">
                  <a16:creationId xmlns:a16="http://schemas.microsoft.com/office/drawing/2014/main" id="{EC6510E9-3713-7043-8A7F-B1537FB634E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04824" name="TextBox 196">
              <a:extLst>
                <a:ext uri="{FF2B5EF4-FFF2-40B4-BE49-F238E27FC236}">
                  <a16:creationId xmlns:a16="http://schemas.microsoft.com/office/drawing/2014/main" id="{9800144D-CC42-274F-87D9-589F094BEFB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4"/>
              <a:ext cx="363281" cy="16029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204815" name="Group 197">
            <a:extLst>
              <a:ext uri="{FF2B5EF4-FFF2-40B4-BE49-F238E27FC236}">
                <a16:creationId xmlns:a16="http://schemas.microsoft.com/office/drawing/2014/main" id="{492BD58C-2582-8F43-A92E-9182E48E7DE3}"/>
              </a:ext>
            </a:extLst>
          </p:cNvPr>
          <p:cNvGrpSpPr>
            <a:grpSpLocks/>
          </p:cNvGrpSpPr>
          <p:nvPr/>
        </p:nvGrpSpPr>
        <p:grpSpPr bwMode="auto">
          <a:xfrm>
            <a:off x="3760789" y="5448301"/>
            <a:ext cx="363537" cy="1196975"/>
            <a:chOff x="1683500" y="2699922"/>
            <a:chExt cx="363281" cy="3667143"/>
          </a:xfrm>
        </p:grpSpPr>
        <p:cxnSp>
          <p:nvCxnSpPr>
            <p:cNvPr id="204821" name="Straight Connector 198">
              <a:extLst>
                <a:ext uri="{FF2B5EF4-FFF2-40B4-BE49-F238E27FC236}">
                  <a16:creationId xmlns:a16="http://schemas.microsoft.com/office/drawing/2014/main" id="{53DE56A4-3F76-324E-98A4-13A36382807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04822" name="TextBox 199">
              <a:extLst>
                <a:ext uri="{FF2B5EF4-FFF2-40B4-BE49-F238E27FC236}">
                  <a16:creationId xmlns:a16="http://schemas.microsoft.com/office/drawing/2014/main" id="{AA90ED7E-3818-B842-B26C-90D79EFA475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4"/>
              <a:ext cx="363281" cy="16029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204816" name="Group 200">
            <a:extLst>
              <a:ext uri="{FF2B5EF4-FFF2-40B4-BE49-F238E27FC236}">
                <a16:creationId xmlns:a16="http://schemas.microsoft.com/office/drawing/2014/main" id="{D606B507-506B-B44E-B030-36BA628DF5A2}"/>
              </a:ext>
            </a:extLst>
          </p:cNvPr>
          <p:cNvGrpSpPr>
            <a:grpSpLocks/>
          </p:cNvGrpSpPr>
          <p:nvPr/>
        </p:nvGrpSpPr>
        <p:grpSpPr bwMode="auto">
          <a:xfrm rot="5400000">
            <a:off x="1680370" y="4210845"/>
            <a:ext cx="523875" cy="1169987"/>
            <a:chOff x="1603992" y="4036359"/>
            <a:chExt cx="523220" cy="1168516"/>
          </a:xfrm>
        </p:grpSpPr>
        <p:cxnSp>
          <p:nvCxnSpPr>
            <p:cNvPr id="204819" name="Straight Connector 201">
              <a:extLst>
                <a:ext uri="{FF2B5EF4-FFF2-40B4-BE49-F238E27FC236}">
                  <a16:creationId xmlns:a16="http://schemas.microsoft.com/office/drawing/2014/main" id="{760D6F7D-9538-8A47-8C15-62EE34F06E2A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1539456" y="4346129"/>
              <a:ext cx="619540" cy="0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04820" name="TextBox 202">
              <a:extLst>
                <a:ext uri="{FF2B5EF4-FFF2-40B4-BE49-F238E27FC236}">
                  <a16:creationId xmlns:a16="http://schemas.microsoft.com/office/drawing/2014/main" id="{BB5B77DC-94CC-CB47-98A1-E2D572ACE30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5400000">
              <a:off x="1683501" y="4761164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sp>
        <p:nvSpPr>
          <p:cNvPr id="204817" name="TextBox 61">
            <a:extLst>
              <a:ext uri="{FF2B5EF4-FFF2-40B4-BE49-F238E27FC236}">
                <a16:creationId xmlns:a16="http://schemas.microsoft.com/office/drawing/2014/main" id="{174F0327-ECCF-3A4F-A652-A708ADF378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10450" y="5549901"/>
            <a:ext cx="2668588" cy="830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add 1 by setting the 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c</a:t>
            </a:r>
            <a:r>
              <a:rPr lang="en-US" altLang="en-US" b="0" baseline="-25000">
                <a:solidFill>
                  <a:srgbClr val="FF0000"/>
                </a:solidFill>
                <a:latin typeface="Times" pitchFamily="2" charset="0"/>
              </a:rPr>
              <a:t>0</a:t>
            </a: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 carry input to 1</a:t>
            </a:r>
          </a:p>
        </p:txBody>
      </p:sp>
      <p:sp>
        <p:nvSpPr>
          <p:cNvPr id="204818" name="Rectangle 62">
            <a:extLst>
              <a:ext uri="{FF2B5EF4-FFF2-40B4-BE49-F238E27FC236}">
                <a16:creationId xmlns:a16="http://schemas.microsoft.com/office/drawing/2014/main" id="{D40FBB9D-FFF2-CF4D-BEA2-FEF0459EA7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372600" y="4521201"/>
            <a:ext cx="488950" cy="523875"/>
          </a:xfrm>
          <a:prstGeom prst="rect">
            <a:avLst/>
          </a:prstGeom>
          <a:solidFill>
            <a:srgbClr val="FF0000">
              <a:alpha val="20000"/>
            </a:srgbClr>
          </a:solidFill>
          <a:ln w="9525" algn="ctr">
            <a:solidFill>
              <a:srgbClr val="FF0000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solidFill>
                <a:srgbClr val="FF0000"/>
              </a:solidFill>
              <a:latin typeface="Times" pitchFamily="2" charset="0"/>
            </a:endParaRPr>
          </a:p>
        </p:txBody>
      </p:sp>
    </p:spTree>
  </p:cSld>
  <p:clrMapOvr>
    <a:masterClrMapping/>
  </p:clrMapOvr>
  <p:transition/>
</p:sld>
</file>

<file path=ppt/slides/slide2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9442" name="Rectangle 2">
            <a:extLst>
              <a:ext uri="{FF2B5EF4-FFF2-40B4-BE49-F238E27FC236}">
                <a16:creationId xmlns:a16="http://schemas.microsoft.com/office/drawing/2014/main" id="{1A746FF6-9CAA-5941-8665-AE852AFD09E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2743200"/>
            <a:ext cx="9144000" cy="1371600"/>
          </a:xfrm>
        </p:spPr>
        <p:txBody>
          <a:bodyPr/>
          <a:lstStyle/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Addition of two numbers stored </a:t>
            </a:r>
            <a:br>
              <a:rPr lang="en-US" dirty="0">
                <a:ea typeface="+mj-ea"/>
                <a:cs typeface="+mj-cs"/>
              </a:rPr>
            </a:br>
            <a:r>
              <a:rPr lang="en-US" dirty="0">
                <a:ea typeface="+mj-ea"/>
                <a:cs typeface="+mj-cs"/>
              </a:rPr>
              <a:t>in 2’s complement representation</a:t>
            </a:r>
          </a:p>
        </p:txBody>
      </p:sp>
    </p:spTree>
  </p:cSld>
  <p:clrMapOvr>
    <a:masterClrMapping/>
  </p:clrMapOvr>
  <p:transition/>
</p:sld>
</file>

<file path=ppt/slides/slide2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281" name="Title 1">
            <a:extLst>
              <a:ext uri="{FF2B5EF4-FFF2-40B4-BE49-F238E27FC236}">
                <a16:creationId xmlns:a16="http://schemas.microsoft.com/office/drawing/2014/main" id="{4EC0F97C-57A5-E645-A91A-94AAF021E8F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/>
              <a:t>There are four cases to consider</a:t>
            </a:r>
          </a:p>
        </p:txBody>
      </p:sp>
      <p:sp>
        <p:nvSpPr>
          <p:cNvPr id="225282" name="Content Placeholder 2">
            <a:extLst>
              <a:ext uri="{FF2B5EF4-FFF2-40B4-BE49-F238E27FC236}">
                <a16:creationId xmlns:a16="http://schemas.microsoft.com/office/drawing/2014/main" id="{96017655-6538-E34B-8DA2-A9603631D799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endParaRPr lang="en-US" altLang="en-US"/>
          </a:p>
          <a:p>
            <a:r>
              <a:rPr lang="en-US" altLang="en-US">
                <a:latin typeface="Courier" pitchFamily="2" charset="0"/>
              </a:rPr>
              <a:t>(+5)  +  (+2)		</a:t>
            </a:r>
          </a:p>
          <a:p>
            <a:endParaRPr lang="en-US" altLang="en-US">
              <a:latin typeface="Courier" pitchFamily="2" charset="0"/>
            </a:endParaRPr>
          </a:p>
          <a:p>
            <a:r>
              <a:rPr lang="en-US" altLang="en-US">
                <a:latin typeface="Courier" pitchFamily="2" charset="0"/>
              </a:rPr>
              <a:t>(-5)  +  (+2)		</a:t>
            </a:r>
          </a:p>
          <a:p>
            <a:endParaRPr lang="en-US" altLang="en-US">
              <a:latin typeface="Courier" pitchFamily="2" charset="0"/>
            </a:endParaRPr>
          </a:p>
          <a:p>
            <a:r>
              <a:rPr lang="en-US" altLang="en-US">
                <a:latin typeface="Courier" pitchFamily="2" charset="0"/>
              </a:rPr>
              <a:t>(+5)  +  (-2)		</a:t>
            </a:r>
          </a:p>
          <a:p>
            <a:endParaRPr lang="en-US" altLang="en-US">
              <a:latin typeface="Courier" pitchFamily="2" charset="0"/>
            </a:endParaRPr>
          </a:p>
          <a:p>
            <a:r>
              <a:rPr lang="en-US" altLang="en-US">
                <a:latin typeface="Courier" pitchFamily="2" charset="0"/>
              </a:rPr>
              <a:t>(-5)  +  (-2)		</a:t>
            </a:r>
            <a:endParaRPr lang="en-US" altLang="en-US"/>
          </a:p>
        </p:txBody>
      </p:sp>
    </p:spTree>
  </p:cSld>
  <p:clrMapOvr>
    <a:masterClrMapping/>
  </p:clrMapOvr>
  <p:transition/>
</p:sld>
</file>

<file path=ppt/slides/slide2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6305" name="Title 1">
            <a:extLst>
              <a:ext uri="{FF2B5EF4-FFF2-40B4-BE49-F238E27FC236}">
                <a16:creationId xmlns:a16="http://schemas.microsoft.com/office/drawing/2014/main" id="{9D2EA9C0-9EA0-BE45-A23F-C5E5734E442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/>
              <a:t>There are four cases to consider</a:t>
            </a:r>
          </a:p>
        </p:txBody>
      </p:sp>
      <p:sp>
        <p:nvSpPr>
          <p:cNvPr id="226306" name="Content Placeholder 2">
            <a:extLst>
              <a:ext uri="{FF2B5EF4-FFF2-40B4-BE49-F238E27FC236}">
                <a16:creationId xmlns:a16="http://schemas.microsoft.com/office/drawing/2014/main" id="{478C9504-8E99-3B41-81F2-128EBB868362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endParaRPr lang="en-US" altLang="en-US"/>
          </a:p>
          <a:p>
            <a:r>
              <a:rPr lang="en-US" altLang="en-US">
                <a:latin typeface="Courier" pitchFamily="2" charset="0"/>
              </a:rPr>
              <a:t>(+5)  +  (+2)		positive plus positive</a:t>
            </a:r>
          </a:p>
          <a:p>
            <a:endParaRPr lang="en-US" altLang="en-US">
              <a:latin typeface="Courier" pitchFamily="2" charset="0"/>
            </a:endParaRPr>
          </a:p>
          <a:p>
            <a:r>
              <a:rPr lang="en-US" altLang="en-US">
                <a:latin typeface="Courier" pitchFamily="2" charset="0"/>
              </a:rPr>
              <a:t>(-5)  +  (+2)		negative plus positive</a:t>
            </a:r>
          </a:p>
          <a:p>
            <a:endParaRPr lang="en-US" altLang="en-US">
              <a:latin typeface="Courier" pitchFamily="2" charset="0"/>
            </a:endParaRPr>
          </a:p>
          <a:p>
            <a:r>
              <a:rPr lang="en-US" altLang="en-US">
                <a:latin typeface="Courier" pitchFamily="2" charset="0"/>
              </a:rPr>
              <a:t>(+5)  +  (-2)		positive plus negative</a:t>
            </a:r>
          </a:p>
          <a:p>
            <a:endParaRPr lang="en-US" altLang="en-US">
              <a:latin typeface="Courier" pitchFamily="2" charset="0"/>
            </a:endParaRPr>
          </a:p>
          <a:p>
            <a:r>
              <a:rPr lang="en-US" altLang="en-US">
                <a:latin typeface="Courier" pitchFamily="2" charset="0"/>
              </a:rPr>
              <a:t>(-5)  +  (-2)		negative plus negative</a:t>
            </a:r>
          </a:p>
          <a:p>
            <a:endParaRPr lang="en-US" altLang="en-US"/>
          </a:p>
        </p:txBody>
      </p:sp>
    </p:spTree>
  </p:cSld>
  <p:clrMapOvr>
    <a:masterClrMapping/>
  </p:clrMapOvr>
  <p:transition/>
</p:sld>
</file>

<file path=ppt/slides/slide2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7329" name="Title 1">
            <a:extLst>
              <a:ext uri="{FF2B5EF4-FFF2-40B4-BE49-F238E27FC236}">
                <a16:creationId xmlns:a16="http://schemas.microsoft.com/office/drawing/2014/main" id="{7A2BC866-982C-7D43-ADDC-8356AD3E6B23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>
                <a:solidFill>
                  <a:schemeClr val="tx2"/>
                </a:solidFill>
              </a:rPr>
              <a:t>A) Example of 2</a:t>
            </a:r>
            <a:r>
              <a:rPr lang="ja-JP" altLang="en-US" sz="3200">
                <a:solidFill>
                  <a:schemeClr val="tx2"/>
                </a:solidFill>
              </a:rPr>
              <a:t>’</a:t>
            </a:r>
            <a:r>
              <a:rPr lang="en-US" altLang="ja-JP" sz="3200">
                <a:solidFill>
                  <a:schemeClr val="tx2"/>
                </a:solidFill>
              </a:rPr>
              <a:t>s complement addition</a:t>
            </a:r>
            <a:endParaRPr lang="en-US" altLang="en-US" sz="3200"/>
          </a:p>
        </p:txBody>
      </p:sp>
      <p:sp>
        <p:nvSpPr>
          <p:cNvPr id="227330" name="TextBox 125">
            <a:extLst>
              <a:ext uri="{FF2B5EF4-FFF2-40B4-BE49-F238E27FC236}">
                <a16:creationId xmlns:a16="http://schemas.microsoft.com/office/drawing/2014/main" id="{A5451B65-EC5F-9A4C-AB32-85A9D4A741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66800" y="6477001"/>
            <a:ext cx="24638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itchFamily="2" charset="0"/>
              </a:rPr>
              <a:t>[ Figure 3.9 from the textbook ]</a:t>
            </a:r>
          </a:p>
        </p:txBody>
      </p:sp>
      <p:sp>
        <p:nvSpPr>
          <p:cNvPr id="227331" name="Rectangle 28">
            <a:extLst>
              <a:ext uri="{FF2B5EF4-FFF2-40B4-BE49-F238E27FC236}">
                <a16:creationId xmlns:a16="http://schemas.microsoft.com/office/drawing/2014/main" id="{D2454316-84E5-8E44-99C5-6E0EAC9FE2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62413" y="299720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27332" name="Rectangle 33">
            <a:extLst>
              <a:ext uri="{FF2B5EF4-FFF2-40B4-BE49-F238E27FC236}">
                <a16:creationId xmlns:a16="http://schemas.microsoft.com/office/drawing/2014/main" id="{84BB6851-D41A-944A-A517-0739FE7CC8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1651" y="3444875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0 1 1 1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27333" name="Rectangle 34">
            <a:extLst>
              <a:ext uri="{FF2B5EF4-FFF2-40B4-BE49-F238E27FC236}">
                <a16:creationId xmlns:a16="http://schemas.microsoft.com/office/drawing/2014/main" id="{985141C1-35CF-EE4F-AD0E-ED2B33B755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1651" y="2709863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0 1 0 1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27334" name="Line 35">
            <a:extLst>
              <a:ext uri="{FF2B5EF4-FFF2-40B4-BE49-F238E27FC236}">
                <a16:creationId xmlns:a16="http://schemas.microsoft.com/office/drawing/2014/main" id="{6CA9E964-9354-1F4B-9EF5-211863649D1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030663" y="3324225"/>
            <a:ext cx="976312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27335" name="Rectangle 36">
            <a:extLst>
              <a:ext uri="{FF2B5EF4-FFF2-40B4-BE49-F238E27FC236}">
                <a16:creationId xmlns:a16="http://schemas.microsoft.com/office/drawing/2014/main" id="{3A4E9253-1489-1746-95CF-7D9AAAFAF4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1651" y="2998788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0 0 1 0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27336" name="Line 54">
            <a:extLst>
              <a:ext uri="{FF2B5EF4-FFF2-40B4-BE49-F238E27FC236}">
                <a16:creationId xmlns:a16="http://schemas.microsoft.com/office/drawing/2014/main" id="{6A60C3BB-90E8-C343-8AC2-68297D7B243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667001" y="3324225"/>
            <a:ext cx="7461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27337" name="Rectangle 56">
            <a:extLst>
              <a:ext uri="{FF2B5EF4-FFF2-40B4-BE49-F238E27FC236}">
                <a16:creationId xmlns:a16="http://schemas.microsoft.com/office/drawing/2014/main" id="{36B48C3D-C927-EE40-9C25-59289DF6BD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86113" y="270668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5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27338" name="Rectangle 57">
            <a:extLst>
              <a:ext uri="{FF2B5EF4-FFF2-40B4-BE49-F238E27FC236}">
                <a16:creationId xmlns:a16="http://schemas.microsoft.com/office/drawing/2014/main" id="{14508D08-BC9B-DB45-8039-66A01B5F20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7200" y="2706688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27339" name="Rectangle 58">
            <a:extLst>
              <a:ext uri="{FF2B5EF4-FFF2-40B4-BE49-F238E27FC236}">
                <a16:creationId xmlns:a16="http://schemas.microsoft.com/office/drawing/2014/main" id="{347CA158-C030-B24A-BD88-5C1C3C8504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03538" y="269875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27340" name="Rectangle 59">
            <a:extLst>
              <a:ext uri="{FF2B5EF4-FFF2-40B4-BE49-F238E27FC236}">
                <a16:creationId xmlns:a16="http://schemas.microsoft.com/office/drawing/2014/main" id="{E7FE6543-C5FE-4F4C-874B-EDB9EF7960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97238" y="269875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27341" name="Rectangle 60">
            <a:extLst>
              <a:ext uri="{FF2B5EF4-FFF2-40B4-BE49-F238E27FC236}">
                <a16:creationId xmlns:a16="http://schemas.microsoft.com/office/drawing/2014/main" id="{EA9DDD6D-F6D1-0E4A-B1BE-F69F6E698A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86113" y="2997200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27342" name="Rectangle 61">
            <a:extLst>
              <a:ext uri="{FF2B5EF4-FFF2-40B4-BE49-F238E27FC236}">
                <a16:creationId xmlns:a16="http://schemas.microsoft.com/office/drawing/2014/main" id="{773E0DB8-0613-9A45-854C-AA2076145B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7200" y="299720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27343" name="Rectangle 62">
            <a:extLst>
              <a:ext uri="{FF2B5EF4-FFF2-40B4-BE49-F238E27FC236}">
                <a16:creationId xmlns:a16="http://schemas.microsoft.com/office/drawing/2014/main" id="{85847AD4-E4A6-034F-B6B1-278585B0FC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03538" y="2989263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27344" name="Rectangle 63">
            <a:extLst>
              <a:ext uri="{FF2B5EF4-FFF2-40B4-BE49-F238E27FC236}">
                <a16:creationId xmlns:a16="http://schemas.microsoft.com/office/drawing/2014/main" id="{503A1EB0-5F1E-3744-8E6E-15410A0F84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97238" y="2989263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27345" name="Rectangle 64">
            <a:extLst>
              <a:ext uri="{FF2B5EF4-FFF2-40B4-BE49-F238E27FC236}">
                <a16:creationId xmlns:a16="http://schemas.microsoft.com/office/drawing/2014/main" id="{92AECB67-DD99-CD42-AD81-0B23E5DB26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86113" y="3441700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27346" name="Rectangle 65">
            <a:extLst>
              <a:ext uri="{FF2B5EF4-FFF2-40B4-BE49-F238E27FC236}">
                <a16:creationId xmlns:a16="http://schemas.microsoft.com/office/drawing/2014/main" id="{998DF2F5-154B-7446-BF2E-C02B963BFD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7200" y="344170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27347" name="Rectangle 66">
            <a:extLst>
              <a:ext uri="{FF2B5EF4-FFF2-40B4-BE49-F238E27FC236}">
                <a16:creationId xmlns:a16="http://schemas.microsoft.com/office/drawing/2014/main" id="{7B9CBE3F-4907-B841-9A6A-E7E4187123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03538" y="3433763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27348" name="Rectangle 67">
            <a:extLst>
              <a:ext uri="{FF2B5EF4-FFF2-40B4-BE49-F238E27FC236}">
                <a16:creationId xmlns:a16="http://schemas.microsoft.com/office/drawing/2014/main" id="{C7C4F629-B31A-5E45-B2C1-D19B00B49C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97238" y="3433763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27349" name="Rectangle 69">
            <a:extLst>
              <a:ext uri="{FF2B5EF4-FFF2-40B4-BE49-F238E27FC236}">
                <a16:creationId xmlns:a16="http://schemas.microsoft.com/office/drawing/2014/main" id="{4A065171-F0FA-3749-AA03-5F8866DDA5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86050" y="299720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grpSp>
        <p:nvGrpSpPr>
          <p:cNvPr id="227350" name="Group 5">
            <a:extLst>
              <a:ext uri="{FF2B5EF4-FFF2-40B4-BE49-F238E27FC236}">
                <a16:creationId xmlns:a16="http://schemas.microsoft.com/office/drawing/2014/main" id="{6D093D27-5369-4E4F-8872-FF5447BF1CDC}"/>
              </a:ext>
            </a:extLst>
          </p:cNvPr>
          <p:cNvGrpSpPr>
            <a:grpSpLocks/>
          </p:cNvGrpSpPr>
          <p:nvPr/>
        </p:nvGrpSpPr>
        <p:grpSpPr bwMode="auto">
          <a:xfrm>
            <a:off x="7086601" y="1143001"/>
            <a:ext cx="2803525" cy="5167313"/>
            <a:chOff x="6172200" y="1143000"/>
            <a:chExt cx="2803963" cy="5167923"/>
          </a:xfrm>
        </p:grpSpPr>
        <p:pic>
          <p:nvPicPr>
            <p:cNvPr id="227357" name="Picture 26" descr="Screen shot 2015-09-30 at 3.23.46 PM.png">
              <a:extLst>
                <a:ext uri="{FF2B5EF4-FFF2-40B4-BE49-F238E27FC236}">
                  <a16:creationId xmlns:a16="http://schemas.microsoft.com/office/drawing/2014/main" id="{E971E87A-BB5F-DF4F-8208-87C6EBB399A5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172200" y="1143000"/>
              <a:ext cx="1055043" cy="51547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27358" name="Picture 4" descr="Screen shot 2015-09-30 at 3.24.18 PM.png">
              <a:extLst>
                <a:ext uri="{FF2B5EF4-FFF2-40B4-BE49-F238E27FC236}">
                  <a16:creationId xmlns:a16="http://schemas.microsoft.com/office/drawing/2014/main" id="{1EF538E3-867D-3547-95E3-7D76A83FBFB1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219462" y="1152769"/>
              <a:ext cx="1756701" cy="5158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27351" name="Rectangle 3">
            <a:extLst>
              <a:ext uri="{FF2B5EF4-FFF2-40B4-BE49-F238E27FC236}">
                <a16:creationId xmlns:a16="http://schemas.microsoft.com/office/drawing/2014/main" id="{B6FCDDEE-78B4-0A4A-AA01-B925AD3BC9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50125" y="2536825"/>
            <a:ext cx="1905000" cy="260350"/>
          </a:xfrm>
          <a:prstGeom prst="rect">
            <a:avLst/>
          </a:prstGeom>
          <a:solidFill>
            <a:srgbClr val="FF0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227352" name="Rectangle 3">
            <a:extLst>
              <a:ext uri="{FF2B5EF4-FFF2-40B4-BE49-F238E27FC236}">
                <a16:creationId xmlns:a16="http://schemas.microsoft.com/office/drawing/2014/main" id="{415D82E2-7E21-8244-89CD-19C15E3C9B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46950" y="3309938"/>
            <a:ext cx="1905000" cy="260350"/>
          </a:xfrm>
          <a:prstGeom prst="rect">
            <a:avLst/>
          </a:prstGeom>
          <a:solidFill>
            <a:srgbClr val="008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227353" name="Rectangle 3">
            <a:extLst>
              <a:ext uri="{FF2B5EF4-FFF2-40B4-BE49-F238E27FC236}">
                <a16:creationId xmlns:a16="http://schemas.microsoft.com/office/drawing/2014/main" id="{45814C41-45B6-354E-80B7-189E310AD6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62825" y="2000250"/>
            <a:ext cx="1905000" cy="260350"/>
          </a:xfrm>
          <a:prstGeom prst="rect">
            <a:avLst/>
          </a:prstGeom>
          <a:solidFill>
            <a:srgbClr val="3366FF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227354" name="Rectangle 3">
            <a:extLst>
              <a:ext uri="{FF2B5EF4-FFF2-40B4-BE49-F238E27FC236}">
                <a16:creationId xmlns:a16="http://schemas.microsoft.com/office/drawing/2014/main" id="{239E8CD7-82EA-7849-A62A-A414FEF784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17988" y="3060700"/>
            <a:ext cx="762000" cy="211138"/>
          </a:xfrm>
          <a:prstGeom prst="rect">
            <a:avLst/>
          </a:prstGeom>
          <a:solidFill>
            <a:srgbClr val="008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227355" name="Rectangle 3">
            <a:extLst>
              <a:ext uri="{FF2B5EF4-FFF2-40B4-BE49-F238E27FC236}">
                <a16:creationId xmlns:a16="http://schemas.microsoft.com/office/drawing/2014/main" id="{22030F62-3406-2F47-9DF0-3F3DB1307A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21163" y="2760663"/>
            <a:ext cx="762000" cy="228600"/>
          </a:xfrm>
          <a:prstGeom prst="rect">
            <a:avLst/>
          </a:prstGeom>
          <a:solidFill>
            <a:srgbClr val="FF0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227356" name="Rectangle 3">
            <a:extLst>
              <a:ext uri="{FF2B5EF4-FFF2-40B4-BE49-F238E27FC236}">
                <a16:creationId xmlns:a16="http://schemas.microsoft.com/office/drawing/2014/main" id="{59D9790E-ADF6-AA44-9B90-780BEBFD19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24338" y="3505200"/>
            <a:ext cx="762000" cy="211138"/>
          </a:xfrm>
          <a:prstGeom prst="rect">
            <a:avLst/>
          </a:prstGeom>
          <a:solidFill>
            <a:srgbClr val="3366FF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</p:spTree>
  </p:cSld>
  <p:clrMapOvr>
    <a:masterClrMapping/>
  </p:clrMapOvr>
  <p:transition/>
</p:sld>
</file>

<file path=ppt/slides/slide2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8353" name="Title 1">
            <a:extLst>
              <a:ext uri="{FF2B5EF4-FFF2-40B4-BE49-F238E27FC236}">
                <a16:creationId xmlns:a16="http://schemas.microsoft.com/office/drawing/2014/main" id="{DE3F0AF5-53D1-3548-9D04-E8951C1F7928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>
                <a:solidFill>
                  <a:schemeClr val="tx2"/>
                </a:solidFill>
              </a:rPr>
              <a:t>B) Example of 2</a:t>
            </a:r>
            <a:r>
              <a:rPr lang="ja-JP" altLang="en-US" sz="3200">
                <a:solidFill>
                  <a:schemeClr val="tx2"/>
                </a:solidFill>
              </a:rPr>
              <a:t>’</a:t>
            </a:r>
            <a:r>
              <a:rPr lang="en-US" altLang="ja-JP" sz="3200">
                <a:solidFill>
                  <a:schemeClr val="tx2"/>
                </a:solidFill>
              </a:rPr>
              <a:t>s complement addition</a:t>
            </a:r>
            <a:endParaRPr lang="en-US" altLang="en-US" sz="3200"/>
          </a:p>
        </p:txBody>
      </p:sp>
      <p:grpSp>
        <p:nvGrpSpPr>
          <p:cNvPr id="228354" name="Group 1">
            <a:extLst>
              <a:ext uri="{FF2B5EF4-FFF2-40B4-BE49-F238E27FC236}">
                <a16:creationId xmlns:a16="http://schemas.microsoft.com/office/drawing/2014/main" id="{C27A698E-5E3D-6648-BD9E-DDEA15DECA78}"/>
              </a:ext>
            </a:extLst>
          </p:cNvPr>
          <p:cNvGrpSpPr>
            <a:grpSpLocks/>
          </p:cNvGrpSpPr>
          <p:nvPr/>
        </p:nvGrpSpPr>
        <p:grpSpPr bwMode="auto">
          <a:xfrm>
            <a:off x="2682876" y="2703513"/>
            <a:ext cx="2314575" cy="1033750"/>
            <a:chOff x="1789730" y="2703513"/>
            <a:chExt cx="2314575" cy="1033750"/>
          </a:xfrm>
        </p:grpSpPr>
        <p:sp>
          <p:nvSpPr>
            <p:cNvPr id="228365" name="Rectangle 27">
              <a:extLst>
                <a:ext uri="{FF2B5EF4-FFF2-40B4-BE49-F238E27FC236}">
                  <a16:creationId xmlns:a16="http://schemas.microsoft.com/office/drawing/2014/main" id="{0A08DED3-B8BE-3E4D-A80B-2E2A2ADB1D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9268" y="2997200"/>
              <a:ext cx="13785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+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8366" name="Rectangle 29">
              <a:extLst>
                <a:ext uri="{FF2B5EF4-FFF2-40B4-BE49-F238E27FC236}">
                  <a16:creationId xmlns:a16="http://schemas.microsoft.com/office/drawing/2014/main" id="{A90D1410-4A8D-3340-BF18-A10AE1DEA3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1680" y="3444875"/>
              <a:ext cx="67005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1 1 0 1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8367" name="Rectangle 30">
              <a:extLst>
                <a:ext uri="{FF2B5EF4-FFF2-40B4-BE49-F238E27FC236}">
                  <a16:creationId xmlns:a16="http://schemas.microsoft.com/office/drawing/2014/main" id="{008E1BDC-7179-8F49-AC54-4452A229E7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1680" y="2709863"/>
              <a:ext cx="67005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1 0 1 1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8368" name="Line 31">
              <a:extLst>
                <a:ext uri="{FF2B5EF4-FFF2-40B4-BE49-F238E27FC236}">
                  <a16:creationId xmlns:a16="http://schemas.microsoft.com/office/drawing/2014/main" id="{8A13E90D-CD80-B34A-A0C3-11658EA391E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51805" y="3324225"/>
              <a:ext cx="952500" cy="1588"/>
            </a:xfrm>
            <a:prstGeom prst="line">
              <a:avLst/>
            </a:prstGeom>
            <a:noFill/>
            <a:ln w="2381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369" name="Rectangle 32">
              <a:extLst>
                <a:ext uri="{FF2B5EF4-FFF2-40B4-BE49-F238E27FC236}">
                  <a16:creationId xmlns:a16="http://schemas.microsoft.com/office/drawing/2014/main" id="{A91595EA-9C0A-4B4B-8849-8398E19F67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1680" y="2998788"/>
              <a:ext cx="67005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0 0 1 0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8370" name="Rectangle 83">
              <a:extLst>
                <a:ext uri="{FF2B5EF4-FFF2-40B4-BE49-F238E27FC236}">
                  <a16:creationId xmlns:a16="http://schemas.microsoft.com/office/drawing/2014/main" id="{5A4CE92C-E2BD-1144-958A-13E22B756B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8205" y="2997200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8371" name="Rectangle 84">
              <a:extLst>
                <a:ext uri="{FF2B5EF4-FFF2-40B4-BE49-F238E27FC236}">
                  <a16:creationId xmlns:a16="http://schemas.microsoft.com/office/drawing/2014/main" id="{FD5BE2FA-9B40-B745-8D2F-76F72F9308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9293" y="2997200"/>
              <a:ext cx="13785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+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8372" name="Rectangle 85">
              <a:extLst>
                <a:ext uri="{FF2B5EF4-FFF2-40B4-BE49-F238E27FC236}">
                  <a16:creationId xmlns:a16="http://schemas.microsoft.com/office/drawing/2014/main" id="{06E65297-6DDB-854C-82E8-596A8B822B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7218" y="2989263"/>
              <a:ext cx="81754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(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8373" name="Rectangle 86">
              <a:extLst>
                <a:ext uri="{FF2B5EF4-FFF2-40B4-BE49-F238E27FC236}">
                  <a16:creationId xmlns:a16="http://schemas.microsoft.com/office/drawing/2014/main" id="{DFCAB72B-BCD1-9C4E-A43C-5F043E4495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9330" y="2989263"/>
              <a:ext cx="81754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)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8374" name="Rectangle 87">
              <a:extLst>
                <a:ext uri="{FF2B5EF4-FFF2-40B4-BE49-F238E27FC236}">
                  <a16:creationId xmlns:a16="http://schemas.microsoft.com/office/drawing/2014/main" id="{B63360B0-6F58-2245-A135-2D8ADCB51F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9155" y="2709863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5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8375" name="Rectangle 88">
              <a:extLst>
                <a:ext uri="{FF2B5EF4-FFF2-40B4-BE49-F238E27FC236}">
                  <a16:creationId xmlns:a16="http://schemas.microsoft.com/office/drawing/2014/main" id="{29EFBA18-161A-B741-AEF6-80F8E447F5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5330" y="2709863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–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8376" name="Rectangle 89">
              <a:extLst>
                <a:ext uri="{FF2B5EF4-FFF2-40B4-BE49-F238E27FC236}">
                  <a16:creationId xmlns:a16="http://schemas.microsoft.com/office/drawing/2014/main" id="{8F88BAF7-5A5C-E943-9DE1-C4A763C522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8018" y="2703513"/>
              <a:ext cx="81754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Symbol" pitchFamily="2" charset="2"/>
                </a:rPr>
                <a:t>(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8377" name="Rectangle 90">
              <a:extLst>
                <a:ext uri="{FF2B5EF4-FFF2-40B4-BE49-F238E27FC236}">
                  <a16:creationId xmlns:a16="http://schemas.microsoft.com/office/drawing/2014/main" id="{9CFA37DE-A4F0-9B47-B264-DF234CC34A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7268" y="2703513"/>
              <a:ext cx="81754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Symbol" pitchFamily="2" charset="2"/>
                </a:rPr>
                <a:t>)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8378" name="Rectangle 91">
              <a:extLst>
                <a:ext uri="{FF2B5EF4-FFF2-40B4-BE49-F238E27FC236}">
                  <a16:creationId xmlns:a16="http://schemas.microsoft.com/office/drawing/2014/main" id="{BE961961-4F24-7A4E-B85B-0F85A19AEC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9155" y="3432175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8379" name="Rectangle 92">
              <a:extLst>
                <a:ext uri="{FF2B5EF4-FFF2-40B4-BE49-F238E27FC236}">
                  <a16:creationId xmlns:a16="http://schemas.microsoft.com/office/drawing/2014/main" id="{05D26E6D-F656-3641-A01A-CA80B9BE16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5330" y="3432175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–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8380" name="Rectangle 93">
              <a:extLst>
                <a:ext uri="{FF2B5EF4-FFF2-40B4-BE49-F238E27FC236}">
                  <a16:creationId xmlns:a16="http://schemas.microsoft.com/office/drawing/2014/main" id="{3E633187-833B-FF4A-8860-D985A3D901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8018" y="3425825"/>
              <a:ext cx="81754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Symbol" pitchFamily="2" charset="2"/>
                </a:rPr>
                <a:t>(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8381" name="Line 94">
              <a:extLst>
                <a:ext uri="{FF2B5EF4-FFF2-40B4-BE49-F238E27FC236}">
                  <a16:creationId xmlns:a16="http://schemas.microsoft.com/office/drawing/2014/main" id="{E2EE6E58-3802-E04B-98F3-6D88C61DA66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789730" y="3324225"/>
              <a:ext cx="719138" cy="1588"/>
            </a:xfrm>
            <a:prstGeom prst="line">
              <a:avLst/>
            </a:prstGeom>
            <a:noFill/>
            <a:ln w="2381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382" name="Rectangle 95">
              <a:extLst>
                <a:ext uri="{FF2B5EF4-FFF2-40B4-BE49-F238E27FC236}">
                  <a16:creationId xmlns:a16="http://schemas.microsoft.com/office/drawing/2014/main" id="{4D7633DC-5DE4-5646-AFAE-5CEE10DD87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7268" y="3425825"/>
              <a:ext cx="81754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Symbol" pitchFamily="2" charset="2"/>
                </a:rPr>
                <a:t>)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8383" name="Rectangle 96">
              <a:extLst>
                <a:ext uri="{FF2B5EF4-FFF2-40B4-BE49-F238E27FC236}">
                  <a16:creationId xmlns:a16="http://schemas.microsoft.com/office/drawing/2014/main" id="{380FF7E8-5C70-174E-9FB2-FBD2A05224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2905" y="2997200"/>
              <a:ext cx="13785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+</a:t>
              </a:r>
              <a:endParaRPr lang="en-US" altLang="en-US" b="0">
                <a:latin typeface="Times" pitchFamily="2" charset="0"/>
              </a:endParaRPr>
            </a:p>
          </p:txBody>
        </p:sp>
      </p:grpSp>
      <p:sp>
        <p:nvSpPr>
          <p:cNvPr id="228355" name="TextBox 125">
            <a:extLst>
              <a:ext uri="{FF2B5EF4-FFF2-40B4-BE49-F238E27FC236}">
                <a16:creationId xmlns:a16="http://schemas.microsoft.com/office/drawing/2014/main" id="{047FFC29-F7F4-0643-A8D0-846C7DE93E7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66800" y="6477001"/>
            <a:ext cx="24638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itchFamily="2" charset="0"/>
              </a:rPr>
              <a:t>[ Figure 3.9 from the textbook ]</a:t>
            </a:r>
          </a:p>
        </p:txBody>
      </p:sp>
      <p:grpSp>
        <p:nvGrpSpPr>
          <p:cNvPr id="228356" name="Group 23">
            <a:extLst>
              <a:ext uri="{FF2B5EF4-FFF2-40B4-BE49-F238E27FC236}">
                <a16:creationId xmlns:a16="http://schemas.microsoft.com/office/drawing/2014/main" id="{226CF624-C148-9446-BBA0-80527E33BE06}"/>
              </a:ext>
            </a:extLst>
          </p:cNvPr>
          <p:cNvGrpSpPr>
            <a:grpSpLocks/>
          </p:cNvGrpSpPr>
          <p:nvPr/>
        </p:nvGrpSpPr>
        <p:grpSpPr bwMode="auto">
          <a:xfrm>
            <a:off x="7086601" y="1143001"/>
            <a:ext cx="2803525" cy="5167313"/>
            <a:chOff x="6172200" y="1143000"/>
            <a:chExt cx="2803963" cy="5167923"/>
          </a:xfrm>
        </p:grpSpPr>
        <p:pic>
          <p:nvPicPr>
            <p:cNvPr id="228363" name="Picture 24" descr="Screen shot 2015-09-30 at 3.23.46 PM.png">
              <a:extLst>
                <a:ext uri="{FF2B5EF4-FFF2-40B4-BE49-F238E27FC236}">
                  <a16:creationId xmlns:a16="http://schemas.microsoft.com/office/drawing/2014/main" id="{D9CD5576-2561-5347-AC84-E69064BE2D22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172200" y="1143000"/>
              <a:ext cx="1055043" cy="51547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28364" name="Picture 25" descr="Screen shot 2015-09-30 at 3.24.18 PM.png">
              <a:extLst>
                <a:ext uri="{FF2B5EF4-FFF2-40B4-BE49-F238E27FC236}">
                  <a16:creationId xmlns:a16="http://schemas.microsoft.com/office/drawing/2014/main" id="{288DD8EA-217F-994D-8B23-2191CA85B341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219462" y="1152769"/>
              <a:ext cx="1756701" cy="5158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28357" name="Rectangle 3">
            <a:extLst>
              <a:ext uri="{FF2B5EF4-FFF2-40B4-BE49-F238E27FC236}">
                <a16:creationId xmlns:a16="http://schemas.microsoft.com/office/drawing/2014/main" id="{AC0FCCD8-F751-5740-B46F-3BD399F885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50125" y="4878388"/>
            <a:ext cx="1905000" cy="260350"/>
          </a:xfrm>
          <a:prstGeom prst="rect">
            <a:avLst/>
          </a:prstGeom>
          <a:solidFill>
            <a:srgbClr val="FF0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228358" name="Rectangle 3">
            <a:extLst>
              <a:ext uri="{FF2B5EF4-FFF2-40B4-BE49-F238E27FC236}">
                <a16:creationId xmlns:a16="http://schemas.microsoft.com/office/drawing/2014/main" id="{2AAB6AE1-5242-DE40-8EDA-C453B480F1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46950" y="3309938"/>
            <a:ext cx="1905000" cy="260350"/>
          </a:xfrm>
          <a:prstGeom prst="rect">
            <a:avLst/>
          </a:prstGeom>
          <a:solidFill>
            <a:srgbClr val="008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228359" name="Rectangle 3">
            <a:extLst>
              <a:ext uri="{FF2B5EF4-FFF2-40B4-BE49-F238E27FC236}">
                <a16:creationId xmlns:a16="http://schemas.microsoft.com/office/drawing/2014/main" id="{389146B6-E0EB-9A4F-A6BE-C666659F11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62825" y="5400675"/>
            <a:ext cx="1905000" cy="260350"/>
          </a:xfrm>
          <a:prstGeom prst="rect">
            <a:avLst/>
          </a:prstGeom>
          <a:solidFill>
            <a:srgbClr val="3366FF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228360" name="Rectangle 3">
            <a:extLst>
              <a:ext uri="{FF2B5EF4-FFF2-40B4-BE49-F238E27FC236}">
                <a16:creationId xmlns:a16="http://schemas.microsoft.com/office/drawing/2014/main" id="{6E964528-4A41-1940-9F18-6F86A00E85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17988" y="3060700"/>
            <a:ext cx="762000" cy="211138"/>
          </a:xfrm>
          <a:prstGeom prst="rect">
            <a:avLst/>
          </a:prstGeom>
          <a:solidFill>
            <a:srgbClr val="008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228361" name="Rectangle 3">
            <a:extLst>
              <a:ext uri="{FF2B5EF4-FFF2-40B4-BE49-F238E27FC236}">
                <a16:creationId xmlns:a16="http://schemas.microsoft.com/office/drawing/2014/main" id="{278A0FB4-C7E9-8743-AC22-AB73807C3C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21163" y="2760663"/>
            <a:ext cx="762000" cy="228600"/>
          </a:xfrm>
          <a:prstGeom prst="rect">
            <a:avLst/>
          </a:prstGeom>
          <a:solidFill>
            <a:srgbClr val="FF0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228362" name="Rectangle 3">
            <a:extLst>
              <a:ext uri="{FF2B5EF4-FFF2-40B4-BE49-F238E27FC236}">
                <a16:creationId xmlns:a16="http://schemas.microsoft.com/office/drawing/2014/main" id="{259A5700-0DAE-0A46-B22E-040DD4A9D8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24338" y="3505200"/>
            <a:ext cx="762000" cy="211138"/>
          </a:xfrm>
          <a:prstGeom prst="rect">
            <a:avLst/>
          </a:prstGeom>
          <a:solidFill>
            <a:srgbClr val="3366FF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</p:spTree>
  </p:cSld>
  <p:clrMapOvr>
    <a:masterClrMapping/>
  </p:clrMapOvr>
  <p:transition/>
</p:sld>
</file>

<file path=ppt/slides/slide2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9377" name="Title 1">
            <a:extLst>
              <a:ext uri="{FF2B5EF4-FFF2-40B4-BE49-F238E27FC236}">
                <a16:creationId xmlns:a16="http://schemas.microsoft.com/office/drawing/2014/main" id="{6E6E8BFF-F759-434C-AEB4-23A9F7DE2CDD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>
                <a:solidFill>
                  <a:schemeClr val="tx2"/>
                </a:solidFill>
              </a:rPr>
              <a:t>C) Example of 2</a:t>
            </a:r>
            <a:r>
              <a:rPr lang="ja-JP" altLang="en-US" sz="3200">
                <a:solidFill>
                  <a:schemeClr val="tx2"/>
                </a:solidFill>
              </a:rPr>
              <a:t>’</a:t>
            </a:r>
            <a:r>
              <a:rPr lang="en-US" altLang="ja-JP" sz="3200">
                <a:solidFill>
                  <a:schemeClr val="tx2"/>
                </a:solidFill>
              </a:rPr>
              <a:t>s complement addition</a:t>
            </a:r>
            <a:endParaRPr lang="en-US" altLang="en-US" sz="3200"/>
          </a:p>
        </p:txBody>
      </p:sp>
      <p:grpSp>
        <p:nvGrpSpPr>
          <p:cNvPr id="229378" name="Group 1">
            <a:extLst>
              <a:ext uri="{FF2B5EF4-FFF2-40B4-BE49-F238E27FC236}">
                <a16:creationId xmlns:a16="http://schemas.microsoft.com/office/drawing/2014/main" id="{A7BE9F54-6AA5-B247-8D01-4821EB2D30C1}"/>
              </a:ext>
            </a:extLst>
          </p:cNvPr>
          <p:cNvGrpSpPr>
            <a:grpSpLocks/>
          </p:cNvGrpSpPr>
          <p:nvPr/>
        </p:nvGrpSpPr>
        <p:grpSpPr bwMode="auto">
          <a:xfrm>
            <a:off x="2646364" y="2708276"/>
            <a:ext cx="2339975" cy="1939925"/>
            <a:chOff x="1698625" y="2708275"/>
            <a:chExt cx="2339975" cy="1939925"/>
          </a:xfrm>
        </p:grpSpPr>
        <p:sp>
          <p:nvSpPr>
            <p:cNvPr id="229389" name="Rectangle 38">
              <a:extLst>
                <a:ext uri="{FF2B5EF4-FFF2-40B4-BE49-F238E27FC236}">
                  <a16:creationId xmlns:a16="http://schemas.microsoft.com/office/drawing/2014/main" id="{9FE9FF15-46F6-D44D-99AD-CBD54F25FB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3006725"/>
              <a:ext cx="13785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+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9390" name="Rectangle 43">
              <a:extLst>
                <a:ext uri="{FF2B5EF4-FFF2-40B4-BE49-F238E27FC236}">
                  <a16:creationId xmlns:a16="http://schemas.microsoft.com/office/drawing/2014/main" id="{F972F371-D4B7-E544-BB77-27FB19673C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3275" y="3454400"/>
              <a:ext cx="67005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0 0 1 1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9391" name="Rectangle 44">
              <a:extLst>
                <a:ext uri="{FF2B5EF4-FFF2-40B4-BE49-F238E27FC236}">
                  <a16:creationId xmlns:a16="http://schemas.microsoft.com/office/drawing/2014/main" id="{7A1E0B39-F075-2047-8FA0-6E2FC19943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3275" y="2719388"/>
              <a:ext cx="67005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0 1 0 1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9392" name="Line 45">
              <a:extLst>
                <a:ext uri="{FF2B5EF4-FFF2-40B4-BE49-F238E27FC236}">
                  <a16:creationId xmlns:a16="http://schemas.microsoft.com/office/drawing/2014/main" id="{D942D001-50F9-2449-882B-332F79819E1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062288" y="3335338"/>
              <a:ext cx="976312" cy="1587"/>
            </a:xfrm>
            <a:prstGeom prst="line">
              <a:avLst/>
            </a:prstGeom>
            <a:noFill/>
            <a:ln w="2381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393" name="Rectangle 46">
              <a:extLst>
                <a:ext uri="{FF2B5EF4-FFF2-40B4-BE49-F238E27FC236}">
                  <a16:creationId xmlns:a16="http://schemas.microsoft.com/office/drawing/2014/main" id="{2F12DD5D-88A2-E143-B91C-5D61366A84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3275" y="3008313"/>
              <a:ext cx="67005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1 1 1 0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9394" name="Freeform 48">
              <a:extLst>
                <a:ext uri="{FF2B5EF4-FFF2-40B4-BE49-F238E27FC236}">
                  <a16:creationId xmlns:a16="http://schemas.microsoft.com/office/drawing/2014/main" id="{EB20D5B9-3C49-B543-A46C-C0F195962A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8488" y="3798888"/>
              <a:ext cx="77787" cy="204787"/>
            </a:xfrm>
            <a:custGeom>
              <a:avLst/>
              <a:gdLst>
                <a:gd name="T0" fmla="*/ 2147483646 w 49"/>
                <a:gd name="T1" fmla="*/ 2147483646 h 129"/>
                <a:gd name="T2" fmla="*/ 2147483646 w 49"/>
                <a:gd name="T3" fmla="*/ 0 h 129"/>
                <a:gd name="T4" fmla="*/ 0 w 49"/>
                <a:gd name="T5" fmla="*/ 2147483646 h 129"/>
                <a:gd name="T6" fmla="*/ 2147483646 w 49"/>
                <a:gd name="T7" fmla="*/ 2147483646 h 129"/>
                <a:gd name="T8" fmla="*/ 2147483646 w 49"/>
                <a:gd name="T9" fmla="*/ 2147483646 h 1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9"/>
                <a:gd name="T16" fmla="*/ 0 h 129"/>
                <a:gd name="T17" fmla="*/ 49 w 49"/>
                <a:gd name="T18" fmla="*/ 129 h 12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9" h="129">
                  <a:moveTo>
                    <a:pt x="49" y="129"/>
                  </a:moveTo>
                  <a:lnTo>
                    <a:pt x="16" y="0"/>
                  </a:lnTo>
                  <a:lnTo>
                    <a:pt x="0" y="129"/>
                  </a:lnTo>
                  <a:lnTo>
                    <a:pt x="16" y="129"/>
                  </a:lnTo>
                  <a:lnTo>
                    <a:pt x="49" y="129"/>
                  </a:lnTo>
                  <a:close/>
                </a:path>
              </a:pathLst>
            </a:custGeom>
            <a:solidFill>
              <a:srgbClr val="0000FF"/>
            </a:solidFill>
            <a:ln w="23813">
              <a:solidFill>
                <a:srgbClr val="0000FF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9395" name="Line 49">
              <a:extLst>
                <a:ext uri="{FF2B5EF4-FFF2-40B4-BE49-F238E27FC236}">
                  <a16:creationId xmlns:a16="http://schemas.microsoft.com/office/drawing/2014/main" id="{82A05BC7-649F-7B4E-9344-D29512DF7D2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63888" y="4029075"/>
              <a:ext cx="1587" cy="284163"/>
            </a:xfrm>
            <a:prstGeom prst="line">
              <a:avLst/>
            </a:prstGeom>
            <a:noFill/>
            <a:ln w="23813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396" name="Rectangle 50">
              <a:extLst>
                <a:ext uri="{FF2B5EF4-FFF2-40B4-BE49-F238E27FC236}">
                  <a16:creationId xmlns:a16="http://schemas.microsoft.com/office/drawing/2014/main" id="{B62F98ED-9F29-6C46-AAF2-D8F7A12229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5788" y="3454400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9397" name="Rectangle 53">
              <a:extLst>
                <a:ext uri="{FF2B5EF4-FFF2-40B4-BE49-F238E27FC236}">
                  <a16:creationId xmlns:a16="http://schemas.microsoft.com/office/drawing/2014/main" id="{F15FDF11-2034-9F40-BB3B-BEAC596C62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8138" y="4356100"/>
              <a:ext cx="622300" cy="2921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FF"/>
                  </a:solidFill>
                  <a:latin typeface="Times-Roman" pitchFamily="2" charset="0"/>
                </a:rPr>
                <a:t>ignore</a:t>
              </a:r>
              <a:endParaRPr lang="en-US" altLang="en-US" b="0">
                <a:solidFill>
                  <a:srgbClr val="0000FF"/>
                </a:solidFill>
                <a:latin typeface="Times" pitchFamily="2" charset="0"/>
              </a:endParaRPr>
            </a:p>
          </p:txBody>
        </p:sp>
        <p:sp>
          <p:nvSpPr>
            <p:cNvPr id="229398" name="Line 68">
              <a:extLst>
                <a:ext uri="{FF2B5EF4-FFF2-40B4-BE49-F238E27FC236}">
                  <a16:creationId xmlns:a16="http://schemas.microsoft.com/office/drawing/2014/main" id="{334941B2-29C8-8D45-8CF8-D292EF471C6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698625" y="3335338"/>
              <a:ext cx="746125" cy="1587"/>
            </a:xfrm>
            <a:prstGeom prst="line">
              <a:avLst/>
            </a:prstGeom>
            <a:noFill/>
            <a:ln w="2381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399" name="Rectangle 70">
              <a:extLst>
                <a:ext uri="{FF2B5EF4-FFF2-40B4-BE49-F238E27FC236}">
                  <a16:creationId xmlns:a16="http://schemas.microsoft.com/office/drawing/2014/main" id="{6E168004-EDED-BE49-88A3-486ADAB3EF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7738" y="2716213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5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9400" name="Rectangle 71">
              <a:extLst>
                <a:ext uri="{FF2B5EF4-FFF2-40B4-BE49-F238E27FC236}">
                  <a16:creationId xmlns:a16="http://schemas.microsoft.com/office/drawing/2014/main" id="{2313EE35-6AE7-CB4A-A521-3BDE5F7795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8825" y="2716213"/>
              <a:ext cx="13785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+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9401" name="Rectangle 72">
              <a:extLst>
                <a:ext uri="{FF2B5EF4-FFF2-40B4-BE49-F238E27FC236}">
                  <a16:creationId xmlns:a16="http://schemas.microsoft.com/office/drawing/2014/main" id="{E680CA6C-CBDA-4943-AC76-30B0350AAA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5163" y="2708275"/>
              <a:ext cx="81754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(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9402" name="Rectangle 73">
              <a:extLst>
                <a:ext uri="{FF2B5EF4-FFF2-40B4-BE49-F238E27FC236}">
                  <a16:creationId xmlns:a16="http://schemas.microsoft.com/office/drawing/2014/main" id="{49E6CD63-5203-BD4F-A9B3-B6157A0D96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8863" y="2708275"/>
              <a:ext cx="81754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)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9403" name="Rectangle 74">
              <a:extLst>
                <a:ext uri="{FF2B5EF4-FFF2-40B4-BE49-F238E27FC236}">
                  <a16:creationId xmlns:a16="http://schemas.microsoft.com/office/drawing/2014/main" id="{26326BBF-4A7F-364F-B21E-268E269E4E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7738" y="3451225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9404" name="Rectangle 75">
              <a:extLst>
                <a:ext uri="{FF2B5EF4-FFF2-40B4-BE49-F238E27FC236}">
                  <a16:creationId xmlns:a16="http://schemas.microsoft.com/office/drawing/2014/main" id="{ED733CB9-1C5F-3D43-9972-48385F2E54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8825" y="3451225"/>
              <a:ext cx="13785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+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9405" name="Rectangle 76">
              <a:extLst>
                <a:ext uri="{FF2B5EF4-FFF2-40B4-BE49-F238E27FC236}">
                  <a16:creationId xmlns:a16="http://schemas.microsoft.com/office/drawing/2014/main" id="{4E1DC0AE-7443-DF48-8880-A708DEA8D8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5163" y="3443288"/>
              <a:ext cx="81754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(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9406" name="Rectangle 77">
              <a:extLst>
                <a:ext uri="{FF2B5EF4-FFF2-40B4-BE49-F238E27FC236}">
                  <a16:creationId xmlns:a16="http://schemas.microsoft.com/office/drawing/2014/main" id="{C6603521-1F15-1F46-A215-41E0CD7AF7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8863" y="3443288"/>
              <a:ext cx="81754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)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9407" name="Rectangle 78">
              <a:extLst>
                <a:ext uri="{FF2B5EF4-FFF2-40B4-BE49-F238E27FC236}">
                  <a16:creationId xmlns:a16="http://schemas.microsoft.com/office/drawing/2014/main" id="{468FE022-72D0-BB4E-A10F-C978876EEB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7675" y="3006725"/>
              <a:ext cx="13785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+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9408" name="Rectangle 79">
              <a:extLst>
                <a:ext uri="{FF2B5EF4-FFF2-40B4-BE49-F238E27FC236}">
                  <a16:creationId xmlns:a16="http://schemas.microsoft.com/office/drawing/2014/main" id="{E016EFDD-BA53-3A42-81CF-BEC53D5314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2975" y="3009900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9409" name="Rectangle 80">
              <a:extLst>
                <a:ext uri="{FF2B5EF4-FFF2-40B4-BE49-F238E27FC236}">
                  <a16:creationId xmlns:a16="http://schemas.microsoft.com/office/drawing/2014/main" id="{9DF383F5-C0A0-B849-9287-CA2DC45F98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9150" y="3009900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–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9410" name="Rectangle 81">
              <a:extLst>
                <a:ext uri="{FF2B5EF4-FFF2-40B4-BE49-F238E27FC236}">
                  <a16:creationId xmlns:a16="http://schemas.microsoft.com/office/drawing/2014/main" id="{55F7CB03-CFBB-1648-851F-4B5D5C01B4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1838" y="3003550"/>
              <a:ext cx="81754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Symbol" pitchFamily="2" charset="2"/>
                </a:rPr>
                <a:t>(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9411" name="Rectangle 82">
              <a:extLst>
                <a:ext uri="{FF2B5EF4-FFF2-40B4-BE49-F238E27FC236}">
                  <a16:creationId xmlns:a16="http://schemas.microsoft.com/office/drawing/2014/main" id="{0C8A1C6F-C218-7547-89EC-0BF5BC912D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2675" y="3003550"/>
              <a:ext cx="81754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Symbol" pitchFamily="2" charset="2"/>
                </a:rPr>
                <a:t>)</a:t>
              </a:r>
              <a:endParaRPr lang="en-US" altLang="en-US" b="0">
                <a:latin typeface="Times" pitchFamily="2" charset="0"/>
              </a:endParaRPr>
            </a:p>
          </p:txBody>
        </p:sp>
      </p:grpSp>
      <p:sp>
        <p:nvSpPr>
          <p:cNvPr id="229379" name="TextBox 125">
            <a:extLst>
              <a:ext uri="{FF2B5EF4-FFF2-40B4-BE49-F238E27FC236}">
                <a16:creationId xmlns:a16="http://schemas.microsoft.com/office/drawing/2014/main" id="{5135D240-6030-7348-B79D-F181455986C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66800" y="6477001"/>
            <a:ext cx="24638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itchFamily="2" charset="0"/>
              </a:rPr>
              <a:t>[ Figure 3.9 from the textbook ]</a:t>
            </a:r>
          </a:p>
        </p:txBody>
      </p:sp>
      <p:grpSp>
        <p:nvGrpSpPr>
          <p:cNvPr id="229380" name="Group 27">
            <a:extLst>
              <a:ext uri="{FF2B5EF4-FFF2-40B4-BE49-F238E27FC236}">
                <a16:creationId xmlns:a16="http://schemas.microsoft.com/office/drawing/2014/main" id="{0A9E5F3B-D112-1F4E-9E23-D64C22731271}"/>
              </a:ext>
            </a:extLst>
          </p:cNvPr>
          <p:cNvGrpSpPr>
            <a:grpSpLocks/>
          </p:cNvGrpSpPr>
          <p:nvPr/>
        </p:nvGrpSpPr>
        <p:grpSpPr bwMode="auto">
          <a:xfrm>
            <a:off x="7086601" y="1143001"/>
            <a:ext cx="2803525" cy="5167313"/>
            <a:chOff x="6172200" y="1143000"/>
            <a:chExt cx="2803963" cy="5167923"/>
          </a:xfrm>
        </p:grpSpPr>
        <p:pic>
          <p:nvPicPr>
            <p:cNvPr id="229387" name="Picture 28" descr="Screen shot 2015-09-30 at 3.23.46 PM.png">
              <a:extLst>
                <a:ext uri="{FF2B5EF4-FFF2-40B4-BE49-F238E27FC236}">
                  <a16:creationId xmlns:a16="http://schemas.microsoft.com/office/drawing/2014/main" id="{428593CF-D314-6048-8804-DD4A7275C7C8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172200" y="1143000"/>
              <a:ext cx="1055043" cy="51547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29388" name="Picture 29" descr="Screen shot 2015-09-30 at 3.24.18 PM.png">
              <a:extLst>
                <a:ext uri="{FF2B5EF4-FFF2-40B4-BE49-F238E27FC236}">
                  <a16:creationId xmlns:a16="http://schemas.microsoft.com/office/drawing/2014/main" id="{EC2C67F4-E4EE-4C49-BCF9-2C7DBF389DD7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219462" y="1152769"/>
              <a:ext cx="1756701" cy="5158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29381" name="Rectangle 3">
            <a:extLst>
              <a:ext uri="{FF2B5EF4-FFF2-40B4-BE49-F238E27FC236}">
                <a16:creationId xmlns:a16="http://schemas.microsoft.com/office/drawing/2014/main" id="{FC7B60AF-3D8A-304E-90B2-D3C98340CA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50125" y="2536825"/>
            <a:ext cx="1905000" cy="260350"/>
          </a:xfrm>
          <a:prstGeom prst="rect">
            <a:avLst/>
          </a:prstGeom>
          <a:solidFill>
            <a:srgbClr val="FF0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229382" name="Rectangle 3">
            <a:extLst>
              <a:ext uri="{FF2B5EF4-FFF2-40B4-BE49-F238E27FC236}">
                <a16:creationId xmlns:a16="http://schemas.microsoft.com/office/drawing/2014/main" id="{D6D26424-2937-C141-877C-C948F3E8E2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46950" y="5661025"/>
            <a:ext cx="1905000" cy="260350"/>
          </a:xfrm>
          <a:prstGeom prst="rect">
            <a:avLst/>
          </a:prstGeom>
          <a:solidFill>
            <a:srgbClr val="008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229383" name="Rectangle 3">
            <a:extLst>
              <a:ext uri="{FF2B5EF4-FFF2-40B4-BE49-F238E27FC236}">
                <a16:creationId xmlns:a16="http://schemas.microsoft.com/office/drawing/2014/main" id="{EEADA272-826A-BF4D-A6FF-C571D0D5FE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62825" y="3060700"/>
            <a:ext cx="1905000" cy="260350"/>
          </a:xfrm>
          <a:prstGeom prst="rect">
            <a:avLst/>
          </a:prstGeom>
          <a:solidFill>
            <a:srgbClr val="3366FF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229384" name="Rectangle 3">
            <a:extLst>
              <a:ext uri="{FF2B5EF4-FFF2-40B4-BE49-F238E27FC236}">
                <a16:creationId xmlns:a16="http://schemas.microsoft.com/office/drawing/2014/main" id="{93A76CCD-0063-D143-B084-A68C337167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17988" y="3060700"/>
            <a:ext cx="762000" cy="211138"/>
          </a:xfrm>
          <a:prstGeom prst="rect">
            <a:avLst/>
          </a:prstGeom>
          <a:solidFill>
            <a:srgbClr val="008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229385" name="Rectangle 3">
            <a:extLst>
              <a:ext uri="{FF2B5EF4-FFF2-40B4-BE49-F238E27FC236}">
                <a16:creationId xmlns:a16="http://schemas.microsoft.com/office/drawing/2014/main" id="{C3070C34-0233-0147-BECD-EB503CDEEB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21163" y="2760663"/>
            <a:ext cx="762000" cy="228600"/>
          </a:xfrm>
          <a:prstGeom prst="rect">
            <a:avLst/>
          </a:prstGeom>
          <a:solidFill>
            <a:srgbClr val="FF0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229386" name="Rectangle 3">
            <a:extLst>
              <a:ext uri="{FF2B5EF4-FFF2-40B4-BE49-F238E27FC236}">
                <a16:creationId xmlns:a16="http://schemas.microsoft.com/office/drawing/2014/main" id="{B26A3B2B-8B89-594C-9775-1F4FDB2FD3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24338" y="3505200"/>
            <a:ext cx="762000" cy="211138"/>
          </a:xfrm>
          <a:prstGeom prst="rect">
            <a:avLst/>
          </a:prstGeom>
          <a:solidFill>
            <a:srgbClr val="3366FF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</p:spTree>
  </p:cSld>
  <p:clrMapOvr>
    <a:masterClrMapping/>
  </p:clrMapOvr>
  <p:transition/>
</p:sld>
</file>

<file path=ppt/slides/slide2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0401" name="Title 1">
            <a:extLst>
              <a:ext uri="{FF2B5EF4-FFF2-40B4-BE49-F238E27FC236}">
                <a16:creationId xmlns:a16="http://schemas.microsoft.com/office/drawing/2014/main" id="{E85E7C07-1795-4F4B-BF7E-04F229046012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>
                <a:solidFill>
                  <a:schemeClr val="tx2"/>
                </a:solidFill>
              </a:rPr>
              <a:t>D) Example of 2</a:t>
            </a:r>
            <a:r>
              <a:rPr lang="ja-JP" altLang="en-US" sz="3200">
                <a:solidFill>
                  <a:schemeClr val="tx2"/>
                </a:solidFill>
              </a:rPr>
              <a:t>’</a:t>
            </a:r>
            <a:r>
              <a:rPr lang="en-US" altLang="ja-JP" sz="3200">
                <a:solidFill>
                  <a:schemeClr val="tx2"/>
                </a:solidFill>
              </a:rPr>
              <a:t>s complement addition</a:t>
            </a:r>
            <a:endParaRPr lang="en-US" altLang="en-US" sz="3200"/>
          </a:p>
        </p:txBody>
      </p:sp>
      <p:grpSp>
        <p:nvGrpSpPr>
          <p:cNvPr id="230402" name="Group 1">
            <a:extLst>
              <a:ext uri="{FF2B5EF4-FFF2-40B4-BE49-F238E27FC236}">
                <a16:creationId xmlns:a16="http://schemas.microsoft.com/office/drawing/2014/main" id="{04053447-14AF-8D46-9922-0FE69F6FA8E3}"/>
              </a:ext>
            </a:extLst>
          </p:cNvPr>
          <p:cNvGrpSpPr>
            <a:grpSpLocks/>
          </p:cNvGrpSpPr>
          <p:nvPr/>
        </p:nvGrpSpPr>
        <p:grpSpPr bwMode="auto">
          <a:xfrm>
            <a:off x="2649539" y="2711451"/>
            <a:ext cx="2314575" cy="1935163"/>
            <a:chOff x="1724025" y="2743200"/>
            <a:chExt cx="2314575" cy="1935163"/>
          </a:xfrm>
        </p:grpSpPr>
        <p:sp>
          <p:nvSpPr>
            <p:cNvPr id="230413" name="Rectangle 37">
              <a:extLst>
                <a:ext uri="{FF2B5EF4-FFF2-40B4-BE49-F238E27FC236}">
                  <a16:creationId xmlns:a16="http://schemas.microsoft.com/office/drawing/2014/main" id="{1280AD0D-033A-334C-8045-0D45FC0A1A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3563" y="3036888"/>
              <a:ext cx="13785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+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30414" name="Rectangle 39">
              <a:extLst>
                <a:ext uri="{FF2B5EF4-FFF2-40B4-BE49-F238E27FC236}">
                  <a16:creationId xmlns:a16="http://schemas.microsoft.com/office/drawing/2014/main" id="{C4F045F6-8747-2F47-83DC-293E81E671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5975" y="3484563"/>
              <a:ext cx="67005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1 0 0 1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30415" name="Rectangle 40">
              <a:extLst>
                <a:ext uri="{FF2B5EF4-FFF2-40B4-BE49-F238E27FC236}">
                  <a16:creationId xmlns:a16="http://schemas.microsoft.com/office/drawing/2014/main" id="{53E9B044-27F0-D944-B425-D17B5D717C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5975" y="2749550"/>
              <a:ext cx="67005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1 0 1 1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30416" name="Line 41">
              <a:extLst>
                <a:ext uri="{FF2B5EF4-FFF2-40B4-BE49-F238E27FC236}">
                  <a16:creationId xmlns:a16="http://schemas.microsoft.com/office/drawing/2014/main" id="{36717576-B062-1549-978F-EDF0EEE80CA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086100" y="3365500"/>
              <a:ext cx="952500" cy="1588"/>
            </a:xfrm>
            <a:prstGeom prst="line">
              <a:avLst/>
            </a:prstGeom>
            <a:noFill/>
            <a:ln w="2381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0417" name="Rectangle 42">
              <a:extLst>
                <a:ext uri="{FF2B5EF4-FFF2-40B4-BE49-F238E27FC236}">
                  <a16:creationId xmlns:a16="http://schemas.microsoft.com/office/drawing/2014/main" id="{75C58566-C3B9-BF46-A4B4-9459DC7D01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5975" y="3038475"/>
              <a:ext cx="67005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1 1 1 0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30418" name="Rectangle 47">
              <a:extLst>
                <a:ext uri="{FF2B5EF4-FFF2-40B4-BE49-F238E27FC236}">
                  <a16:creationId xmlns:a16="http://schemas.microsoft.com/office/drawing/2014/main" id="{6C408FB0-CE52-1F40-958D-D9DAAB4FDC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3413" y="3484563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30419" name="Freeform 51">
              <a:extLst>
                <a:ext uri="{FF2B5EF4-FFF2-40B4-BE49-F238E27FC236}">
                  <a16:creationId xmlns:a16="http://schemas.microsoft.com/office/drawing/2014/main" id="{A655044F-B248-F14E-8B51-D9852B67A0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288" y="3829050"/>
              <a:ext cx="77787" cy="204788"/>
            </a:xfrm>
            <a:custGeom>
              <a:avLst/>
              <a:gdLst>
                <a:gd name="T0" fmla="*/ 2147483646 w 49"/>
                <a:gd name="T1" fmla="*/ 2147483646 h 129"/>
                <a:gd name="T2" fmla="*/ 2147483646 w 49"/>
                <a:gd name="T3" fmla="*/ 0 h 129"/>
                <a:gd name="T4" fmla="*/ 0 w 49"/>
                <a:gd name="T5" fmla="*/ 2147483646 h 129"/>
                <a:gd name="T6" fmla="*/ 2147483646 w 49"/>
                <a:gd name="T7" fmla="*/ 2147483646 h 129"/>
                <a:gd name="T8" fmla="*/ 2147483646 w 49"/>
                <a:gd name="T9" fmla="*/ 2147483646 h 1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9"/>
                <a:gd name="T16" fmla="*/ 0 h 129"/>
                <a:gd name="T17" fmla="*/ 49 w 49"/>
                <a:gd name="T18" fmla="*/ 129 h 12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9" h="129">
                  <a:moveTo>
                    <a:pt x="49" y="129"/>
                  </a:moveTo>
                  <a:lnTo>
                    <a:pt x="32" y="0"/>
                  </a:lnTo>
                  <a:lnTo>
                    <a:pt x="0" y="129"/>
                  </a:lnTo>
                  <a:lnTo>
                    <a:pt x="32" y="129"/>
                  </a:lnTo>
                  <a:lnTo>
                    <a:pt x="49" y="129"/>
                  </a:lnTo>
                  <a:close/>
                </a:path>
              </a:pathLst>
            </a:custGeom>
            <a:solidFill>
              <a:srgbClr val="0000FF"/>
            </a:solidFill>
            <a:ln w="23813">
              <a:solidFill>
                <a:srgbClr val="0000FF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0420" name="Line 52">
              <a:extLst>
                <a:ext uri="{FF2B5EF4-FFF2-40B4-BE49-F238E27FC236}">
                  <a16:creationId xmlns:a16="http://schemas.microsoft.com/office/drawing/2014/main" id="{96DDB834-4769-8041-9160-87999DCD977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40088" y="4059238"/>
              <a:ext cx="1587" cy="284162"/>
            </a:xfrm>
            <a:prstGeom prst="line">
              <a:avLst/>
            </a:prstGeom>
            <a:noFill/>
            <a:ln w="23813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0421" name="Rectangle 55">
              <a:extLst>
                <a:ext uri="{FF2B5EF4-FFF2-40B4-BE49-F238E27FC236}">
                  <a16:creationId xmlns:a16="http://schemas.microsoft.com/office/drawing/2014/main" id="{6B690A25-8151-7043-8316-E660E15B7E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3700" y="4386263"/>
              <a:ext cx="622300" cy="2921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FF"/>
                  </a:solidFill>
                  <a:latin typeface="Times-Roman" pitchFamily="2" charset="0"/>
                </a:rPr>
                <a:t>ignore</a:t>
              </a:r>
              <a:endParaRPr lang="en-US" altLang="en-US" b="0">
                <a:solidFill>
                  <a:srgbClr val="0000FF"/>
                </a:solidFill>
                <a:latin typeface="Times" pitchFamily="2" charset="0"/>
              </a:endParaRPr>
            </a:p>
          </p:txBody>
        </p:sp>
        <p:sp>
          <p:nvSpPr>
            <p:cNvPr id="230422" name="Rectangle 97">
              <a:extLst>
                <a:ext uri="{FF2B5EF4-FFF2-40B4-BE49-F238E27FC236}">
                  <a16:creationId xmlns:a16="http://schemas.microsoft.com/office/drawing/2014/main" id="{242BD860-8E56-9E40-AA29-6E5372EC5F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3450" y="2749550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5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30423" name="Rectangle 98">
              <a:extLst>
                <a:ext uri="{FF2B5EF4-FFF2-40B4-BE49-F238E27FC236}">
                  <a16:creationId xmlns:a16="http://schemas.microsoft.com/office/drawing/2014/main" id="{DFDA2F36-039E-E14B-A599-D8D2DD0BF0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9625" y="2749550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–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30424" name="Rectangle 99">
              <a:extLst>
                <a:ext uri="{FF2B5EF4-FFF2-40B4-BE49-F238E27FC236}">
                  <a16:creationId xmlns:a16="http://schemas.microsoft.com/office/drawing/2014/main" id="{EE4375C1-32A8-9648-B2C4-E1B0921F7B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2313" y="2743200"/>
              <a:ext cx="81754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Symbol" pitchFamily="2" charset="2"/>
                </a:rPr>
                <a:t>(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30425" name="Rectangle 100">
              <a:extLst>
                <a:ext uri="{FF2B5EF4-FFF2-40B4-BE49-F238E27FC236}">
                  <a16:creationId xmlns:a16="http://schemas.microsoft.com/office/drawing/2014/main" id="{4885DAD1-BB5A-6E4C-B725-64811C3F60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1563" y="2743200"/>
              <a:ext cx="81754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Symbol" pitchFamily="2" charset="2"/>
                </a:rPr>
                <a:t>)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30426" name="Rectangle 101">
              <a:extLst>
                <a:ext uri="{FF2B5EF4-FFF2-40B4-BE49-F238E27FC236}">
                  <a16:creationId xmlns:a16="http://schemas.microsoft.com/office/drawing/2014/main" id="{E15BD79D-E6AA-D84B-8D53-34E56214CD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3450" y="3471863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7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30427" name="Rectangle 102">
              <a:extLst>
                <a:ext uri="{FF2B5EF4-FFF2-40B4-BE49-F238E27FC236}">
                  <a16:creationId xmlns:a16="http://schemas.microsoft.com/office/drawing/2014/main" id="{81E6FCB2-E2DB-0546-AA72-CB91CA6721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9625" y="3471863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–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30428" name="Rectangle 103">
              <a:extLst>
                <a:ext uri="{FF2B5EF4-FFF2-40B4-BE49-F238E27FC236}">
                  <a16:creationId xmlns:a16="http://schemas.microsoft.com/office/drawing/2014/main" id="{F157E39D-9940-ED4A-AA77-24E436B850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2313" y="3465513"/>
              <a:ext cx="81754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Symbol" pitchFamily="2" charset="2"/>
                </a:rPr>
                <a:t>(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30429" name="Line 104">
              <a:extLst>
                <a:ext uri="{FF2B5EF4-FFF2-40B4-BE49-F238E27FC236}">
                  <a16:creationId xmlns:a16="http://schemas.microsoft.com/office/drawing/2014/main" id="{36EF4971-1964-7E42-BB0B-F103FA416F2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724025" y="3365500"/>
              <a:ext cx="719138" cy="1588"/>
            </a:xfrm>
            <a:prstGeom prst="line">
              <a:avLst/>
            </a:prstGeom>
            <a:noFill/>
            <a:ln w="2381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0430" name="Rectangle 105">
              <a:extLst>
                <a:ext uri="{FF2B5EF4-FFF2-40B4-BE49-F238E27FC236}">
                  <a16:creationId xmlns:a16="http://schemas.microsoft.com/office/drawing/2014/main" id="{B522CE93-F584-A74C-84C8-3DA075B4E2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1563" y="3465513"/>
              <a:ext cx="81754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Symbol" pitchFamily="2" charset="2"/>
                </a:rPr>
                <a:t>)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30431" name="Rectangle 106">
              <a:extLst>
                <a:ext uri="{FF2B5EF4-FFF2-40B4-BE49-F238E27FC236}">
                  <a16:creationId xmlns:a16="http://schemas.microsoft.com/office/drawing/2014/main" id="{4998CB9E-1358-B54E-911F-178E937AC1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27200" y="3036888"/>
              <a:ext cx="13785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+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30432" name="Rectangle 107">
              <a:extLst>
                <a:ext uri="{FF2B5EF4-FFF2-40B4-BE49-F238E27FC236}">
                  <a16:creationId xmlns:a16="http://schemas.microsoft.com/office/drawing/2014/main" id="{31F75FC6-A934-CB4E-8668-9200FB51C8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1388" y="3038475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30433" name="Rectangle 108">
              <a:extLst>
                <a:ext uri="{FF2B5EF4-FFF2-40B4-BE49-F238E27FC236}">
                  <a16:creationId xmlns:a16="http://schemas.microsoft.com/office/drawing/2014/main" id="{2952DAE5-A44E-864C-A6E1-559EBF03EC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5975" y="3038475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–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30434" name="Rectangle 109">
              <a:extLst>
                <a:ext uri="{FF2B5EF4-FFF2-40B4-BE49-F238E27FC236}">
                  <a16:creationId xmlns:a16="http://schemas.microsoft.com/office/drawing/2014/main" id="{38CDCD4C-4301-9B4F-9F53-EDF2AB0271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0250" y="3032125"/>
              <a:ext cx="81754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Symbol" pitchFamily="2" charset="2"/>
                </a:rPr>
                <a:t>(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30435" name="Rectangle 110">
              <a:extLst>
                <a:ext uri="{FF2B5EF4-FFF2-40B4-BE49-F238E27FC236}">
                  <a16:creationId xmlns:a16="http://schemas.microsoft.com/office/drawing/2014/main" id="{411332C0-A54C-5F43-859A-9096F8175C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9500" y="3032125"/>
              <a:ext cx="81754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Symbol" pitchFamily="2" charset="2"/>
                </a:rPr>
                <a:t>)</a:t>
              </a:r>
              <a:endParaRPr lang="en-US" altLang="en-US" b="0">
                <a:latin typeface="Times" pitchFamily="2" charset="0"/>
              </a:endParaRPr>
            </a:p>
          </p:txBody>
        </p:sp>
      </p:grpSp>
      <p:sp>
        <p:nvSpPr>
          <p:cNvPr id="230403" name="TextBox 125">
            <a:extLst>
              <a:ext uri="{FF2B5EF4-FFF2-40B4-BE49-F238E27FC236}">
                <a16:creationId xmlns:a16="http://schemas.microsoft.com/office/drawing/2014/main" id="{A952E924-F0AB-7042-98E6-1B68EFFA4E2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66800" y="6477001"/>
            <a:ext cx="24638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itchFamily="2" charset="0"/>
              </a:rPr>
              <a:t>[ Figure 3.9 from the textbook ]</a:t>
            </a:r>
          </a:p>
        </p:txBody>
      </p:sp>
      <p:grpSp>
        <p:nvGrpSpPr>
          <p:cNvPr id="230404" name="Group 27">
            <a:extLst>
              <a:ext uri="{FF2B5EF4-FFF2-40B4-BE49-F238E27FC236}">
                <a16:creationId xmlns:a16="http://schemas.microsoft.com/office/drawing/2014/main" id="{A5D7B22D-FBA9-7F4C-93E6-2A0E02336D2B}"/>
              </a:ext>
            </a:extLst>
          </p:cNvPr>
          <p:cNvGrpSpPr>
            <a:grpSpLocks/>
          </p:cNvGrpSpPr>
          <p:nvPr/>
        </p:nvGrpSpPr>
        <p:grpSpPr bwMode="auto">
          <a:xfrm>
            <a:off x="7086601" y="1143001"/>
            <a:ext cx="2803525" cy="5167313"/>
            <a:chOff x="6172200" y="1143000"/>
            <a:chExt cx="2803963" cy="5167923"/>
          </a:xfrm>
        </p:grpSpPr>
        <p:pic>
          <p:nvPicPr>
            <p:cNvPr id="230411" name="Picture 28" descr="Screen shot 2015-09-30 at 3.23.46 PM.png">
              <a:extLst>
                <a:ext uri="{FF2B5EF4-FFF2-40B4-BE49-F238E27FC236}">
                  <a16:creationId xmlns:a16="http://schemas.microsoft.com/office/drawing/2014/main" id="{3BEAEBF9-26CA-1E42-8C95-7EBE82F0C78D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172200" y="1143000"/>
              <a:ext cx="1055043" cy="51547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30412" name="Picture 29" descr="Screen shot 2015-09-30 at 3.24.18 PM.png">
              <a:extLst>
                <a:ext uri="{FF2B5EF4-FFF2-40B4-BE49-F238E27FC236}">
                  <a16:creationId xmlns:a16="http://schemas.microsoft.com/office/drawing/2014/main" id="{5538FA7E-6548-9144-A4D9-759566126846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219462" y="1152769"/>
              <a:ext cx="1756701" cy="5158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30405" name="Rectangle 3">
            <a:extLst>
              <a:ext uri="{FF2B5EF4-FFF2-40B4-BE49-F238E27FC236}">
                <a16:creationId xmlns:a16="http://schemas.microsoft.com/office/drawing/2014/main" id="{009FC1E5-E95B-6744-A402-3328E84CBE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50125" y="4887913"/>
            <a:ext cx="1905000" cy="260350"/>
          </a:xfrm>
          <a:prstGeom prst="rect">
            <a:avLst/>
          </a:prstGeom>
          <a:solidFill>
            <a:srgbClr val="FF0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230406" name="Rectangle 3">
            <a:extLst>
              <a:ext uri="{FF2B5EF4-FFF2-40B4-BE49-F238E27FC236}">
                <a16:creationId xmlns:a16="http://schemas.microsoft.com/office/drawing/2014/main" id="{F63F316B-B9C2-AC44-8B32-9BFD3AAE57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46950" y="5649913"/>
            <a:ext cx="1905000" cy="260350"/>
          </a:xfrm>
          <a:prstGeom prst="rect">
            <a:avLst/>
          </a:prstGeom>
          <a:solidFill>
            <a:srgbClr val="008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230407" name="Rectangle 3">
            <a:extLst>
              <a:ext uri="{FF2B5EF4-FFF2-40B4-BE49-F238E27FC236}">
                <a16:creationId xmlns:a16="http://schemas.microsoft.com/office/drawing/2014/main" id="{1B606015-59F1-2249-8FB0-2554DB7254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62825" y="4365625"/>
            <a:ext cx="1905000" cy="260350"/>
          </a:xfrm>
          <a:prstGeom prst="rect">
            <a:avLst/>
          </a:prstGeom>
          <a:solidFill>
            <a:srgbClr val="3366FF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230408" name="Rectangle 3">
            <a:extLst>
              <a:ext uri="{FF2B5EF4-FFF2-40B4-BE49-F238E27FC236}">
                <a16:creationId xmlns:a16="http://schemas.microsoft.com/office/drawing/2014/main" id="{E7E576AC-6D9A-2542-8271-3657E8F785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17988" y="3060700"/>
            <a:ext cx="762000" cy="211138"/>
          </a:xfrm>
          <a:prstGeom prst="rect">
            <a:avLst/>
          </a:prstGeom>
          <a:solidFill>
            <a:srgbClr val="008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230409" name="Rectangle 3">
            <a:extLst>
              <a:ext uri="{FF2B5EF4-FFF2-40B4-BE49-F238E27FC236}">
                <a16:creationId xmlns:a16="http://schemas.microsoft.com/office/drawing/2014/main" id="{7E8B6EF6-1793-AE4B-AC77-52DEEF245C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21163" y="2760663"/>
            <a:ext cx="762000" cy="228600"/>
          </a:xfrm>
          <a:prstGeom prst="rect">
            <a:avLst/>
          </a:prstGeom>
          <a:solidFill>
            <a:srgbClr val="FF0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230410" name="Rectangle 3">
            <a:extLst>
              <a:ext uri="{FF2B5EF4-FFF2-40B4-BE49-F238E27FC236}">
                <a16:creationId xmlns:a16="http://schemas.microsoft.com/office/drawing/2014/main" id="{47F3BF4B-B1F7-D045-98AA-F759A2876A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24338" y="3505200"/>
            <a:ext cx="762000" cy="211138"/>
          </a:xfrm>
          <a:prstGeom prst="rect">
            <a:avLst/>
          </a:prstGeom>
          <a:solidFill>
            <a:srgbClr val="3366FF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</p:spTree>
  </p:cSld>
  <p:clrMapOvr>
    <a:masterClrMapping/>
  </p:clrMapOvr>
  <p:transition/>
</p:sld>
</file>

<file path=ppt/slides/slide2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  <p:transition/>
</p:sld>
</file>

<file path=ppt/slides/slide2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874" name="Rectangle 2">
            <a:extLst>
              <a:ext uri="{FF2B5EF4-FFF2-40B4-BE49-F238E27FC236}">
                <a16:creationId xmlns:a16="http://schemas.microsoft.com/office/drawing/2014/main" id="{79B98611-62EC-CD4D-B663-22738ACCA53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Naming Ambiguity: 2's Complement</a:t>
            </a:r>
          </a:p>
        </p:txBody>
      </p:sp>
      <p:sp>
        <p:nvSpPr>
          <p:cNvPr id="232450" name="Rectangle 3">
            <a:extLst>
              <a:ext uri="{FF2B5EF4-FFF2-40B4-BE49-F238E27FC236}">
                <a16:creationId xmlns:a16="http://schemas.microsoft.com/office/drawing/2014/main" id="{02977550-64FA-AC45-BB7E-BA9EA9A484D1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1524000" y="1219200"/>
            <a:ext cx="8305800" cy="4953000"/>
          </a:xfrm>
        </p:spPr>
        <p:txBody>
          <a:bodyPr/>
          <a:lstStyle/>
          <a:p>
            <a:pPr eaLnBrk="1" hangingPunct="1"/>
            <a:endParaRPr lang="en-US" altLang="en-US"/>
          </a:p>
          <a:p>
            <a:pPr eaLnBrk="1" hangingPunct="1">
              <a:buFontTx/>
              <a:buNone/>
            </a:pPr>
            <a:r>
              <a:rPr lang="en-US" altLang="en-US"/>
              <a:t>2's complement has two different meanings:</a:t>
            </a:r>
          </a:p>
          <a:p>
            <a:pPr eaLnBrk="1" hangingPunct="1"/>
            <a:endParaRPr lang="en-US" altLang="en-US"/>
          </a:p>
          <a:p>
            <a:pPr eaLnBrk="1" hangingPunct="1"/>
            <a:r>
              <a:rPr lang="en-US" altLang="en-US"/>
              <a:t>representation for signed integer numbers</a:t>
            </a:r>
          </a:p>
          <a:p>
            <a:pPr eaLnBrk="1" hangingPunct="1"/>
            <a:endParaRPr lang="en-US" altLang="en-US"/>
          </a:p>
          <a:p>
            <a:pPr eaLnBrk="1" hangingPunct="1"/>
            <a:endParaRPr lang="en-US" altLang="en-US"/>
          </a:p>
          <a:p>
            <a:pPr eaLnBrk="1" hangingPunct="1"/>
            <a:r>
              <a:rPr lang="en-US" altLang="en-US"/>
              <a:t>algorithm for computing the 2's complement (regardless of the representation of the number)</a:t>
            </a:r>
          </a:p>
        </p:txBody>
      </p:sp>
    </p:spTree>
  </p:cSld>
  <p:clrMapOvr>
    <a:masterClrMapping/>
  </p:clrMapOvr>
  <p:transition/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7" name="TextBox 125">
            <a:extLst>
              <a:ext uri="{FF2B5EF4-FFF2-40B4-BE49-F238E27FC236}">
                <a16:creationId xmlns:a16="http://schemas.microsoft.com/office/drawing/2014/main" id="{8F6225FE-B0A3-1744-A31B-259A025A63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70789" y="6477001"/>
            <a:ext cx="25431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itchFamily="2" charset="0"/>
              </a:rPr>
              <a:t>[ Figure 3.1b from the textbook ]</a:t>
            </a:r>
          </a:p>
        </p:txBody>
      </p:sp>
      <p:sp>
        <p:nvSpPr>
          <p:cNvPr id="24578" name="Title 1">
            <a:extLst>
              <a:ext uri="{FF2B5EF4-FFF2-40B4-BE49-F238E27FC236}">
                <a16:creationId xmlns:a16="http://schemas.microsoft.com/office/drawing/2014/main" id="{B0A5BD91-DD7B-D740-AAC2-6A35B272BB59}"/>
              </a:ext>
            </a:extLst>
          </p:cNvPr>
          <p:cNvSpPr txBox="1">
            <a:spLocks/>
          </p:cNvSpPr>
          <p:nvPr/>
        </p:nvSpPr>
        <p:spPr bwMode="auto">
          <a:xfrm>
            <a:off x="914400" y="0"/>
            <a:ext cx="9144000" cy="1295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/>
              <a:t>Adding two bits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/>
              <a:t>(the truth table)</a:t>
            </a:r>
          </a:p>
        </p:txBody>
      </p:sp>
      <p:grpSp>
        <p:nvGrpSpPr>
          <p:cNvPr id="24579" name="Group 2">
            <a:extLst>
              <a:ext uri="{FF2B5EF4-FFF2-40B4-BE49-F238E27FC236}">
                <a16:creationId xmlns:a16="http://schemas.microsoft.com/office/drawing/2014/main" id="{535EAC9C-1BBF-AF48-BBD6-CC82F6F8C862}"/>
              </a:ext>
            </a:extLst>
          </p:cNvPr>
          <p:cNvGrpSpPr>
            <a:grpSpLocks/>
          </p:cNvGrpSpPr>
          <p:nvPr/>
        </p:nvGrpSpPr>
        <p:grpSpPr bwMode="auto">
          <a:xfrm>
            <a:off x="3124200" y="1743076"/>
            <a:ext cx="5181600" cy="3971925"/>
            <a:chOff x="2209800" y="1743075"/>
            <a:chExt cx="5181600" cy="3971925"/>
          </a:xfrm>
        </p:grpSpPr>
        <p:pic>
          <p:nvPicPr>
            <p:cNvPr id="24580" name="Picture 1" descr="Screen shot 2013-10-02 at 3.19.54 PM.png">
              <a:extLst>
                <a:ext uri="{FF2B5EF4-FFF2-40B4-BE49-F238E27FC236}">
                  <a16:creationId xmlns:a16="http://schemas.microsoft.com/office/drawing/2014/main" id="{CD85C50C-BBDD-7347-9A25-D30D63E496A2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209800" y="1743075"/>
              <a:ext cx="5181600" cy="397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4581" name="TextBox 1">
              <a:extLst>
                <a:ext uri="{FF2B5EF4-FFF2-40B4-BE49-F238E27FC236}">
                  <a16:creationId xmlns:a16="http://schemas.microsoft.com/office/drawing/2014/main" id="{55DB604F-4601-1D41-AFD3-CDE5AB2413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72200" y="2493484"/>
              <a:ext cx="324128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 i="1">
                  <a:latin typeface="Times" pitchFamily="2" charset="0"/>
                </a:rPr>
                <a:t>s</a:t>
              </a:r>
              <a:endParaRPr lang="en-US" altLang="en-US" b="0" i="1">
                <a:latin typeface="Times" pitchFamily="2" charset="0"/>
              </a:endParaRPr>
            </a:p>
          </p:txBody>
        </p:sp>
      </p:grpSp>
    </p:spTree>
  </p:cSld>
  <p:clrMapOvr>
    <a:masterClrMapping/>
  </p:clrMapOvr>
  <p:transition/>
</p:sld>
</file>

<file path=ppt/slides/slide2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874" name="Rectangle 2">
            <a:extLst>
              <a:ext uri="{FF2B5EF4-FFF2-40B4-BE49-F238E27FC236}">
                <a16:creationId xmlns:a16="http://schemas.microsoft.com/office/drawing/2014/main" id="{F365F47E-F323-C64A-A489-EA92AF4CEA3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Naming Ambiguity: 2's Complement</a:t>
            </a:r>
          </a:p>
        </p:txBody>
      </p:sp>
      <p:sp>
        <p:nvSpPr>
          <p:cNvPr id="233474" name="Rectangle 3">
            <a:extLst>
              <a:ext uri="{FF2B5EF4-FFF2-40B4-BE49-F238E27FC236}">
                <a16:creationId xmlns:a16="http://schemas.microsoft.com/office/drawing/2014/main" id="{02E9CDA6-461F-5D43-8305-40DCBE2CB6B2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1524000" y="1219200"/>
            <a:ext cx="8305800" cy="4953000"/>
          </a:xfrm>
        </p:spPr>
        <p:txBody>
          <a:bodyPr/>
          <a:lstStyle/>
          <a:p>
            <a:pPr eaLnBrk="1" hangingPunct="1"/>
            <a:endParaRPr lang="en-US" altLang="en-US"/>
          </a:p>
          <a:p>
            <a:pPr eaLnBrk="1" hangingPunct="1">
              <a:buFontTx/>
              <a:buNone/>
            </a:pPr>
            <a:r>
              <a:rPr lang="en-US" altLang="en-US"/>
              <a:t>2's complement has two different meanings:</a:t>
            </a:r>
          </a:p>
          <a:p>
            <a:pPr eaLnBrk="1" hangingPunct="1"/>
            <a:endParaRPr lang="en-US" altLang="en-US"/>
          </a:p>
          <a:p>
            <a:pPr eaLnBrk="1" hangingPunct="1"/>
            <a:r>
              <a:rPr lang="en-US" altLang="en-US"/>
              <a:t>representation for signed integer numbers</a:t>
            </a:r>
          </a:p>
          <a:p>
            <a:pPr eaLnBrk="1" hangingPunct="1">
              <a:buFontTx/>
              <a:buNone/>
            </a:pPr>
            <a:r>
              <a:rPr lang="en-US" altLang="en-US"/>
              <a:t>	</a:t>
            </a:r>
            <a:r>
              <a:rPr lang="en-US" altLang="en-US">
                <a:solidFill>
                  <a:srgbClr val="FF0000"/>
                </a:solidFill>
              </a:rPr>
              <a:t>in 2's complement</a:t>
            </a:r>
          </a:p>
          <a:p>
            <a:pPr eaLnBrk="1" hangingPunct="1"/>
            <a:endParaRPr lang="en-US" altLang="en-US"/>
          </a:p>
          <a:p>
            <a:pPr eaLnBrk="1" hangingPunct="1"/>
            <a:r>
              <a:rPr lang="en-US" altLang="en-US"/>
              <a:t>algorithm for computing the 2's complement (regardless of the representation of the number)</a:t>
            </a:r>
          </a:p>
          <a:p>
            <a:pPr eaLnBrk="1" hangingPunct="1">
              <a:buFontTx/>
              <a:buNone/>
            </a:pPr>
            <a:r>
              <a:rPr lang="en-US" altLang="en-US">
                <a:solidFill>
                  <a:srgbClr val="FF0000"/>
                </a:solidFill>
              </a:rPr>
              <a:t>	take the 2's complement (or negate)</a:t>
            </a:r>
          </a:p>
        </p:txBody>
      </p:sp>
    </p:spTree>
  </p:cSld>
  <p:clrMapOvr>
    <a:masterClrMapping/>
  </p:clrMapOvr>
  <p:transition/>
</p:sld>
</file>

<file path=ppt/slides/slide2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9442" name="Rectangle 2">
            <a:extLst>
              <a:ext uri="{FF2B5EF4-FFF2-40B4-BE49-F238E27FC236}">
                <a16:creationId xmlns:a16="http://schemas.microsoft.com/office/drawing/2014/main" id="{1A746FF6-9CAA-5941-8665-AE852AFD09E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2743200"/>
            <a:ext cx="9144000" cy="1371600"/>
          </a:xfrm>
        </p:spPr>
        <p:txBody>
          <a:bodyPr/>
          <a:lstStyle/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Subtraction of two numbers stored </a:t>
            </a:r>
            <a:br>
              <a:rPr lang="en-US" dirty="0">
                <a:ea typeface="+mj-ea"/>
                <a:cs typeface="+mj-cs"/>
              </a:rPr>
            </a:br>
            <a:r>
              <a:rPr lang="en-US" dirty="0">
                <a:ea typeface="+mj-ea"/>
                <a:cs typeface="+mj-cs"/>
              </a:rPr>
              <a:t>in 2’s complement representation</a:t>
            </a:r>
          </a:p>
        </p:txBody>
      </p:sp>
    </p:spTree>
  </p:cSld>
  <p:clrMapOvr>
    <a:masterClrMapping/>
  </p:clrMapOvr>
  <p:transition/>
</p:sld>
</file>

<file path=ppt/slides/slide2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21" name="Title 1">
            <a:extLst>
              <a:ext uri="{FF2B5EF4-FFF2-40B4-BE49-F238E27FC236}">
                <a16:creationId xmlns:a16="http://schemas.microsoft.com/office/drawing/2014/main" id="{77C21CBC-6A24-8E41-9605-E5EC7C13D11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/>
              <a:t>There are four cases to consider</a:t>
            </a:r>
          </a:p>
        </p:txBody>
      </p:sp>
      <p:sp>
        <p:nvSpPr>
          <p:cNvPr id="235522" name="Content Placeholder 2">
            <a:extLst>
              <a:ext uri="{FF2B5EF4-FFF2-40B4-BE49-F238E27FC236}">
                <a16:creationId xmlns:a16="http://schemas.microsoft.com/office/drawing/2014/main" id="{A7C37F9F-E295-584C-9FC5-8BE525F4D7C2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endParaRPr lang="en-US" altLang="en-US"/>
          </a:p>
          <a:p>
            <a:r>
              <a:rPr lang="en-US" altLang="en-US">
                <a:latin typeface="Courier" pitchFamily="2" charset="0"/>
              </a:rPr>
              <a:t>(+5)  -  (+2)		</a:t>
            </a:r>
          </a:p>
          <a:p>
            <a:endParaRPr lang="en-US" altLang="en-US">
              <a:latin typeface="Courier" pitchFamily="2" charset="0"/>
            </a:endParaRPr>
          </a:p>
          <a:p>
            <a:r>
              <a:rPr lang="en-US" altLang="en-US">
                <a:latin typeface="Courier" pitchFamily="2" charset="0"/>
              </a:rPr>
              <a:t>(-5)  -  (+2)		</a:t>
            </a:r>
          </a:p>
          <a:p>
            <a:endParaRPr lang="en-US" altLang="en-US">
              <a:latin typeface="Courier" pitchFamily="2" charset="0"/>
            </a:endParaRPr>
          </a:p>
          <a:p>
            <a:r>
              <a:rPr lang="en-US" altLang="en-US">
                <a:latin typeface="Courier" pitchFamily="2" charset="0"/>
              </a:rPr>
              <a:t>(+5)  -  (-2)		</a:t>
            </a:r>
          </a:p>
          <a:p>
            <a:endParaRPr lang="en-US" altLang="en-US">
              <a:latin typeface="Courier" pitchFamily="2" charset="0"/>
            </a:endParaRPr>
          </a:p>
          <a:p>
            <a:r>
              <a:rPr lang="en-US" altLang="en-US">
                <a:latin typeface="Courier" pitchFamily="2" charset="0"/>
              </a:rPr>
              <a:t>(-5)  -  (-2)		</a:t>
            </a:r>
            <a:endParaRPr lang="en-US" altLang="en-US"/>
          </a:p>
        </p:txBody>
      </p:sp>
    </p:spTree>
  </p:cSld>
  <p:clrMapOvr>
    <a:masterClrMapping/>
  </p:clrMapOvr>
  <p:transition/>
</p:sld>
</file>

<file path=ppt/slides/slide2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6545" name="Title 1">
            <a:extLst>
              <a:ext uri="{FF2B5EF4-FFF2-40B4-BE49-F238E27FC236}">
                <a16:creationId xmlns:a16="http://schemas.microsoft.com/office/drawing/2014/main" id="{FA755927-3763-E04E-B65F-6F743962A2F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/>
              <a:t>There are four cases to consider</a:t>
            </a:r>
          </a:p>
        </p:txBody>
      </p:sp>
      <p:sp>
        <p:nvSpPr>
          <p:cNvPr id="236546" name="Content Placeholder 2">
            <a:extLst>
              <a:ext uri="{FF2B5EF4-FFF2-40B4-BE49-F238E27FC236}">
                <a16:creationId xmlns:a16="http://schemas.microsoft.com/office/drawing/2014/main" id="{A7ECBF23-6022-5B46-91AE-99F2962987A6}"/>
              </a:ext>
            </a:extLst>
          </p:cNvPr>
          <p:cNvSpPr>
            <a:spLocks noGrp="1" noChangeArrowheads="1"/>
          </p:cNvSpPr>
          <p:nvPr>
            <p:ph idx="1"/>
          </p:nvPr>
        </p:nvSpPr>
        <p:spPr>
          <a:xfrm>
            <a:off x="1524000" y="1219200"/>
            <a:ext cx="8305800" cy="4953000"/>
          </a:xfrm>
        </p:spPr>
        <p:txBody>
          <a:bodyPr/>
          <a:lstStyle/>
          <a:p>
            <a:endParaRPr lang="en-US" altLang="en-US"/>
          </a:p>
          <a:p>
            <a:r>
              <a:rPr lang="en-US" altLang="en-US">
                <a:latin typeface="Courier" pitchFamily="2" charset="0"/>
              </a:rPr>
              <a:t>(+5)  -  (+2)		positive minus positive</a:t>
            </a:r>
          </a:p>
          <a:p>
            <a:endParaRPr lang="en-US" altLang="en-US">
              <a:latin typeface="Courier" pitchFamily="2" charset="0"/>
            </a:endParaRPr>
          </a:p>
          <a:p>
            <a:r>
              <a:rPr lang="en-US" altLang="en-US">
                <a:latin typeface="Courier" pitchFamily="2" charset="0"/>
              </a:rPr>
              <a:t>(-5)  -  (+2)		negative minus positive</a:t>
            </a:r>
          </a:p>
          <a:p>
            <a:endParaRPr lang="en-US" altLang="en-US">
              <a:latin typeface="Courier" pitchFamily="2" charset="0"/>
            </a:endParaRPr>
          </a:p>
          <a:p>
            <a:r>
              <a:rPr lang="en-US" altLang="en-US">
                <a:latin typeface="Courier" pitchFamily="2" charset="0"/>
              </a:rPr>
              <a:t>(+5)  -  (-2)		positive minus negative</a:t>
            </a:r>
          </a:p>
          <a:p>
            <a:endParaRPr lang="en-US" altLang="en-US">
              <a:latin typeface="Courier" pitchFamily="2" charset="0"/>
            </a:endParaRPr>
          </a:p>
          <a:p>
            <a:r>
              <a:rPr lang="en-US" altLang="en-US">
                <a:latin typeface="Courier" pitchFamily="2" charset="0"/>
              </a:rPr>
              <a:t>(-5)  -  (-2)		negative minus negative</a:t>
            </a:r>
          </a:p>
          <a:p>
            <a:endParaRPr lang="en-US" altLang="en-US"/>
          </a:p>
        </p:txBody>
      </p:sp>
    </p:spTree>
  </p:cSld>
  <p:clrMapOvr>
    <a:masterClrMapping/>
  </p:clrMapOvr>
  <p:transition/>
</p:sld>
</file>

<file path=ppt/slides/slide2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7569" name="Title 1">
            <a:extLst>
              <a:ext uri="{FF2B5EF4-FFF2-40B4-BE49-F238E27FC236}">
                <a16:creationId xmlns:a16="http://schemas.microsoft.com/office/drawing/2014/main" id="{ABAC40BE-36BC-FA48-80C4-9DA8EB6832E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/>
              <a:t>There are four cases to consider</a:t>
            </a:r>
          </a:p>
        </p:txBody>
      </p:sp>
      <p:sp>
        <p:nvSpPr>
          <p:cNvPr id="237570" name="Content Placeholder 2">
            <a:extLst>
              <a:ext uri="{FF2B5EF4-FFF2-40B4-BE49-F238E27FC236}">
                <a16:creationId xmlns:a16="http://schemas.microsoft.com/office/drawing/2014/main" id="{BF89DB1E-8397-4B48-B597-C0043BD42224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endParaRPr lang="en-US" altLang="en-US"/>
          </a:p>
          <a:p>
            <a:r>
              <a:rPr lang="en-US" altLang="en-US">
                <a:latin typeface="Courier" pitchFamily="2" charset="0"/>
              </a:rPr>
              <a:t>(+5)  -  (+2)		</a:t>
            </a:r>
          </a:p>
          <a:p>
            <a:endParaRPr lang="en-US" altLang="en-US">
              <a:latin typeface="Courier" pitchFamily="2" charset="0"/>
            </a:endParaRPr>
          </a:p>
          <a:p>
            <a:r>
              <a:rPr lang="en-US" altLang="en-US">
                <a:latin typeface="Courier" pitchFamily="2" charset="0"/>
              </a:rPr>
              <a:t>(-5)  -  (+2)		</a:t>
            </a:r>
          </a:p>
          <a:p>
            <a:endParaRPr lang="en-US" altLang="en-US">
              <a:latin typeface="Courier" pitchFamily="2" charset="0"/>
            </a:endParaRPr>
          </a:p>
          <a:p>
            <a:r>
              <a:rPr lang="en-US" altLang="en-US">
                <a:latin typeface="Courier" pitchFamily="2" charset="0"/>
              </a:rPr>
              <a:t>(+5)  -  (-2)		</a:t>
            </a:r>
          </a:p>
          <a:p>
            <a:endParaRPr lang="en-US" altLang="en-US">
              <a:latin typeface="Courier" pitchFamily="2" charset="0"/>
            </a:endParaRPr>
          </a:p>
          <a:p>
            <a:r>
              <a:rPr lang="en-US" altLang="en-US">
                <a:latin typeface="Courier" pitchFamily="2" charset="0"/>
              </a:rPr>
              <a:t>(-5)  -  (-2)		</a:t>
            </a:r>
            <a:endParaRPr lang="en-US" altLang="en-US"/>
          </a:p>
        </p:txBody>
      </p:sp>
    </p:spTree>
  </p:cSld>
  <p:clrMapOvr>
    <a:masterClrMapping/>
  </p:clrMapOvr>
  <p:transition/>
</p:sld>
</file>

<file path=ppt/slides/slide2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8593" name="Title 1">
            <a:extLst>
              <a:ext uri="{FF2B5EF4-FFF2-40B4-BE49-F238E27FC236}">
                <a16:creationId xmlns:a16="http://schemas.microsoft.com/office/drawing/2014/main" id="{9297CAF9-9B53-EA4C-93CA-6276846E719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/>
              <a:t>There are four cases to consider</a:t>
            </a:r>
          </a:p>
        </p:txBody>
      </p:sp>
      <p:sp>
        <p:nvSpPr>
          <p:cNvPr id="238594" name="Content Placeholder 2">
            <a:extLst>
              <a:ext uri="{FF2B5EF4-FFF2-40B4-BE49-F238E27FC236}">
                <a16:creationId xmlns:a16="http://schemas.microsoft.com/office/drawing/2014/main" id="{8E1F7508-0185-B140-BB24-0ECF3FAB51AA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endParaRPr lang="en-US" altLang="en-US"/>
          </a:p>
          <a:p>
            <a:r>
              <a:rPr lang="en-US" altLang="en-US">
                <a:latin typeface="Courier" pitchFamily="2" charset="0"/>
              </a:rPr>
              <a:t>(+5)  -  (+2)	    =    (+5)  +  (-2)	 </a:t>
            </a:r>
          </a:p>
          <a:p>
            <a:endParaRPr lang="en-US" altLang="en-US">
              <a:latin typeface="Courier" pitchFamily="2" charset="0"/>
            </a:endParaRPr>
          </a:p>
          <a:p>
            <a:r>
              <a:rPr lang="en-US" altLang="en-US">
                <a:latin typeface="Courier" pitchFamily="2" charset="0"/>
              </a:rPr>
              <a:t>(-5)  -  (+2)	    =    (-5)  +  (-2)	</a:t>
            </a:r>
          </a:p>
          <a:p>
            <a:endParaRPr lang="en-US" altLang="en-US">
              <a:latin typeface="Courier" pitchFamily="2" charset="0"/>
            </a:endParaRPr>
          </a:p>
          <a:p>
            <a:r>
              <a:rPr lang="en-US" altLang="en-US">
                <a:latin typeface="Courier" pitchFamily="2" charset="0"/>
              </a:rPr>
              <a:t>(+5)  -  (-2)	    =    (+5)  +  (+2)</a:t>
            </a:r>
          </a:p>
          <a:p>
            <a:endParaRPr lang="en-US" altLang="en-US">
              <a:latin typeface="Courier" pitchFamily="2" charset="0"/>
            </a:endParaRPr>
          </a:p>
          <a:p>
            <a:r>
              <a:rPr lang="en-US" altLang="en-US">
                <a:latin typeface="Courier" pitchFamily="2" charset="0"/>
              </a:rPr>
              <a:t>(-5)  -  (-2)    =    (-5)  +  (+2)</a:t>
            </a:r>
            <a:endParaRPr lang="en-US" altLang="en-US"/>
          </a:p>
        </p:txBody>
      </p:sp>
    </p:spTree>
  </p:cSld>
  <p:clrMapOvr>
    <a:masterClrMapping/>
  </p:clrMapOvr>
  <p:transition/>
</p:sld>
</file>

<file path=ppt/slides/slide2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9617" name="Title 1">
            <a:extLst>
              <a:ext uri="{FF2B5EF4-FFF2-40B4-BE49-F238E27FC236}">
                <a16:creationId xmlns:a16="http://schemas.microsoft.com/office/drawing/2014/main" id="{F83E855F-CFC6-4B45-8914-9464C77ED29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/>
              <a:t>There are four cases to consider</a:t>
            </a:r>
          </a:p>
        </p:txBody>
      </p:sp>
      <p:sp>
        <p:nvSpPr>
          <p:cNvPr id="239618" name="Content Placeholder 2">
            <a:extLst>
              <a:ext uri="{FF2B5EF4-FFF2-40B4-BE49-F238E27FC236}">
                <a16:creationId xmlns:a16="http://schemas.microsoft.com/office/drawing/2014/main" id="{2F7628DD-19AB-3746-8FE3-ACA2AB0D20C4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endParaRPr lang="en-US" altLang="en-US"/>
          </a:p>
          <a:p>
            <a:r>
              <a:rPr lang="en-US" altLang="en-US">
                <a:latin typeface="Courier" pitchFamily="2" charset="0"/>
              </a:rPr>
              <a:t>(+5)  </a:t>
            </a:r>
            <a:r>
              <a:rPr lang="en-US" altLang="en-US">
                <a:solidFill>
                  <a:srgbClr val="FF0000"/>
                </a:solidFill>
                <a:latin typeface="Courier" pitchFamily="2" charset="0"/>
              </a:rPr>
              <a:t>-</a:t>
            </a:r>
            <a:r>
              <a:rPr lang="en-US" altLang="en-US">
                <a:latin typeface="Courier" pitchFamily="2" charset="0"/>
              </a:rPr>
              <a:t>  (+2)	    =    (+5)  </a:t>
            </a:r>
            <a:r>
              <a:rPr lang="en-US" altLang="en-US">
                <a:solidFill>
                  <a:srgbClr val="FF0000"/>
                </a:solidFill>
                <a:latin typeface="Courier" pitchFamily="2" charset="0"/>
              </a:rPr>
              <a:t>+</a:t>
            </a:r>
            <a:r>
              <a:rPr lang="en-US" altLang="en-US">
                <a:latin typeface="Courier" pitchFamily="2" charset="0"/>
              </a:rPr>
              <a:t>  (-2)	 </a:t>
            </a:r>
          </a:p>
          <a:p>
            <a:endParaRPr lang="en-US" altLang="en-US">
              <a:latin typeface="Courier" pitchFamily="2" charset="0"/>
            </a:endParaRPr>
          </a:p>
          <a:p>
            <a:r>
              <a:rPr lang="en-US" altLang="en-US">
                <a:latin typeface="Courier" pitchFamily="2" charset="0"/>
              </a:rPr>
              <a:t>(-5)  </a:t>
            </a:r>
            <a:r>
              <a:rPr lang="en-US" altLang="en-US">
                <a:solidFill>
                  <a:srgbClr val="FF0000"/>
                </a:solidFill>
                <a:latin typeface="Courier" pitchFamily="2" charset="0"/>
              </a:rPr>
              <a:t>-</a:t>
            </a:r>
            <a:r>
              <a:rPr lang="en-US" altLang="en-US">
                <a:latin typeface="Courier" pitchFamily="2" charset="0"/>
              </a:rPr>
              <a:t>  (+2)	    =    (-5)  </a:t>
            </a:r>
            <a:r>
              <a:rPr lang="en-US" altLang="en-US">
                <a:solidFill>
                  <a:srgbClr val="FF0000"/>
                </a:solidFill>
                <a:latin typeface="Courier" pitchFamily="2" charset="0"/>
              </a:rPr>
              <a:t>+</a:t>
            </a:r>
            <a:r>
              <a:rPr lang="en-US" altLang="en-US">
                <a:latin typeface="Courier" pitchFamily="2" charset="0"/>
              </a:rPr>
              <a:t>  (-2)	</a:t>
            </a:r>
          </a:p>
          <a:p>
            <a:endParaRPr lang="en-US" altLang="en-US">
              <a:latin typeface="Courier" pitchFamily="2" charset="0"/>
            </a:endParaRPr>
          </a:p>
          <a:p>
            <a:r>
              <a:rPr lang="en-US" altLang="en-US">
                <a:latin typeface="Courier" pitchFamily="2" charset="0"/>
              </a:rPr>
              <a:t>(+5)  </a:t>
            </a:r>
            <a:r>
              <a:rPr lang="en-US" altLang="en-US">
                <a:solidFill>
                  <a:srgbClr val="FF0000"/>
                </a:solidFill>
                <a:latin typeface="Courier" pitchFamily="2" charset="0"/>
              </a:rPr>
              <a:t>-</a:t>
            </a:r>
            <a:r>
              <a:rPr lang="en-US" altLang="en-US">
                <a:latin typeface="Courier" pitchFamily="2" charset="0"/>
              </a:rPr>
              <a:t>  (-2)	    =    (+5)  </a:t>
            </a:r>
            <a:r>
              <a:rPr lang="en-US" altLang="en-US">
                <a:solidFill>
                  <a:srgbClr val="FF0000"/>
                </a:solidFill>
                <a:latin typeface="Courier" pitchFamily="2" charset="0"/>
              </a:rPr>
              <a:t>+</a:t>
            </a:r>
            <a:r>
              <a:rPr lang="en-US" altLang="en-US">
                <a:latin typeface="Courier" pitchFamily="2" charset="0"/>
              </a:rPr>
              <a:t>  (+2)</a:t>
            </a:r>
          </a:p>
          <a:p>
            <a:endParaRPr lang="en-US" altLang="en-US">
              <a:latin typeface="Courier" pitchFamily="2" charset="0"/>
            </a:endParaRPr>
          </a:p>
          <a:p>
            <a:r>
              <a:rPr lang="en-US" altLang="en-US">
                <a:latin typeface="Courier" pitchFamily="2" charset="0"/>
              </a:rPr>
              <a:t>(-5)  </a:t>
            </a:r>
            <a:r>
              <a:rPr lang="en-US" altLang="en-US">
                <a:solidFill>
                  <a:srgbClr val="FF0000"/>
                </a:solidFill>
                <a:latin typeface="Courier" pitchFamily="2" charset="0"/>
              </a:rPr>
              <a:t>-</a:t>
            </a:r>
            <a:r>
              <a:rPr lang="en-US" altLang="en-US">
                <a:latin typeface="Courier" pitchFamily="2" charset="0"/>
              </a:rPr>
              <a:t>  (-2)    =    (-5)  </a:t>
            </a:r>
            <a:r>
              <a:rPr lang="en-US" altLang="en-US">
                <a:solidFill>
                  <a:srgbClr val="FF0000"/>
                </a:solidFill>
                <a:latin typeface="Courier" pitchFamily="2" charset="0"/>
              </a:rPr>
              <a:t>+</a:t>
            </a:r>
            <a:r>
              <a:rPr lang="en-US" altLang="en-US">
                <a:latin typeface="Courier" pitchFamily="2" charset="0"/>
              </a:rPr>
              <a:t>  (+2)</a:t>
            </a:r>
            <a:endParaRPr lang="en-US" altLang="en-US"/>
          </a:p>
        </p:txBody>
      </p:sp>
      <p:sp>
        <p:nvSpPr>
          <p:cNvPr id="239619" name="TextBox 3">
            <a:extLst>
              <a:ext uri="{FF2B5EF4-FFF2-40B4-BE49-F238E27FC236}">
                <a16:creationId xmlns:a16="http://schemas.microsoft.com/office/drawing/2014/main" id="{6C216E75-5E30-9641-9AEE-3EDE114A9D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73364" y="5176838"/>
            <a:ext cx="54260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We can change subtraction into addition ...</a:t>
            </a:r>
          </a:p>
        </p:txBody>
      </p:sp>
    </p:spTree>
  </p:cSld>
  <p:clrMapOvr>
    <a:masterClrMapping/>
  </p:clrMapOvr>
  <p:transition/>
</p:sld>
</file>

<file path=ppt/slides/slide2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0641" name="Title 1">
            <a:extLst>
              <a:ext uri="{FF2B5EF4-FFF2-40B4-BE49-F238E27FC236}">
                <a16:creationId xmlns:a16="http://schemas.microsoft.com/office/drawing/2014/main" id="{DE9F88DB-54B4-D944-BE3D-B2A286E0D8A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/>
              <a:t>There are four cases to consider</a:t>
            </a:r>
          </a:p>
        </p:txBody>
      </p:sp>
      <p:sp>
        <p:nvSpPr>
          <p:cNvPr id="240642" name="Content Placeholder 2">
            <a:extLst>
              <a:ext uri="{FF2B5EF4-FFF2-40B4-BE49-F238E27FC236}">
                <a16:creationId xmlns:a16="http://schemas.microsoft.com/office/drawing/2014/main" id="{BA495B79-CCF3-184B-A1AB-B754EE980EBF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endParaRPr lang="en-US" altLang="en-US"/>
          </a:p>
          <a:p>
            <a:r>
              <a:rPr lang="en-US" altLang="en-US">
                <a:latin typeface="Courier" pitchFamily="2" charset="0"/>
              </a:rPr>
              <a:t>(+5)  -  (</a:t>
            </a:r>
            <a:r>
              <a:rPr lang="en-US" altLang="en-US">
                <a:solidFill>
                  <a:srgbClr val="FF0000"/>
                </a:solidFill>
                <a:latin typeface="Courier" pitchFamily="2" charset="0"/>
              </a:rPr>
              <a:t>+</a:t>
            </a:r>
            <a:r>
              <a:rPr lang="en-US" altLang="en-US">
                <a:latin typeface="Courier" pitchFamily="2" charset="0"/>
              </a:rPr>
              <a:t>2)	    =    (+5)  +  (</a:t>
            </a:r>
            <a:r>
              <a:rPr lang="en-US" altLang="en-US">
                <a:solidFill>
                  <a:srgbClr val="FF0000"/>
                </a:solidFill>
                <a:latin typeface="Courier" pitchFamily="2" charset="0"/>
              </a:rPr>
              <a:t>-</a:t>
            </a:r>
            <a:r>
              <a:rPr lang="en-US" altLang="en-US">
                <a:latin typeface="Courier" pitchFamily="2" charset="0"/>
              </a:rPr>
              <a:t>2)	 </a:t>
            </a:r>
          </a:p>
          <a:p>
            <a:endParaRPr lang="en-US" altLang="en-US">
              <a:latin typeface="Courier" pitchFamily="2" charset="0"/>
            </a:endParaRPr>
          </a:p>
          <a:p>
            <a:r>
              <a:rPr lang="en-US" altLang="en-US">
                <a:latin typeface="Courier" pitchFamily="2" charset="0"/>
              </a:rPr>
              <a:t>(-5)  -  (</a:t>
            </a:r>
            <a:r>
              <a:rPr lang="en-US" altLang="en-US">
                <a:solidFill>
                  <a:srgbClr val="FF0000"/>
                </a:solidFill>
                <a:latin typeface="Courier" pitchFamily="2" charset="0"/>
              </a:rPr>
              <a:t>+</a:t>
            </a:r>
            <a:r>
              <a:rPr lang="en-US" altLang="en-US">
                <a:latin typeface="Courier" pitchFamily="2" charset="0"/>
              </a:rPr>
              <a:t>2)	    =    (-5)  +  (</a:t>
            </a:r>
            <a:r>
              <a:rPr lang="en-US" altLang="en-US">
                <a:solidFill>
                  <a:srgbClr val="FF0000"/>
                </a:solidFill>
                <a:latin typeface="Courier" pitchFamily="2" charset="0"/>
              </a:rPr>
              <a:t>-</a:t>
            </a:r>
            <a:r>
              <a:rPr lang="en-US" altLang="en-US">
                <a:latin typeface="Courier" pitchFamily="2" charset="0"/>
              </a:rPr>
              <a:t>2)	</a:t>
            </a:r>
          </a:p>
          <a:p>
            <a:endParaRPr lang="en-US" altLang="en-US">
              <a:latin typeface="Courier" pitchFamily="2" charset="0"/>
            </a:endParaRPr>
          </a:p>
          <a:p>
            <a:r>
              <a:rPr lang="en-US" altLang="en-US">
                <a:latin typeface="Courier" pitchFamily="2" charset="0"/>
              </a:rPr>
              <a:t>(+5)  -  (</a:t>
            </a:r>
            <a:r>
              <a:rPr lang="en-US" altLang="en-US">
                <a:solidFill>
                  <a:srgbClr val="FF0000"/>
                </a:solidFill>
                <a:latin typeface="Courier" pitchFamily="2" charset="0"/>
              </a:rPr>
              <a:t>-</a:t>
            </a:r>
            <a:r>
              <a:rPr lang="en-US" altLang="en-US">
                <a:latin typeface="Courier" pitchFamily="2" charset="0"/>
              </a:rPr>
              <a:t>2)	    =    (+5)  +  (</a:t>
            </a:r>
            <a:r>
              <a:rPr lang="en-US" altLang="en-US">
                <a:solidFill>
                  <a:srgbClr val="FF0000"/>
                </a:solidFill>
                <a:latin typeface="Courier" pitchFamily="2" charset="0"/>
              </a:rPr>
              <a:t>+</a:t>
            </a:r>
            <a:r>
              <a:rPr lang="en-US" altLang="en-US">
                <a:latin typeface="Courier" pitchFamily="2" charset="0"/>
              </a:rPr>
              <a:t>2)</a:t>
            </a:r>
          </a:p>
          <a:p>
            <a:endParaRPr lang="en-US" altLang="en-US">
              <a:latin typeface="Courier" pitchFamily="2" charset="0"/>
            </a:endParaRPr>
          </a:p>
          <a:p>
            <a:r>
              <a:rPr lang="en-US" altLang="en-US">
                <a:latin typeface="Courier" pitchFamily="2" charset="0"/>
              </a:rPr>
              <a:t>(-5)  -  (</a:t>
            </a:r>
            <a:r>
              <a:rPr lang="en-US" altLang="en-US">
                <a:solidFill>
                  <a:srgbClr val="FF0000"/>
                </a:solidFill>
                <a:latin typeface="Courier" pitchFamily="2" charset="0"/>
              </a:rPr>
              <a:t>-</a:t>
            </a:r>
            <a:r>
              <a:rPr lang="en-US" altLang="en-US">
                <a:latin typeface="Courier" pitchFamily="2" charset="0"/>
              </a:rPr>
              <a:t>2)    =    (-5)  +  (</a:t>
            </a:r>
            <a:r>
              <a:rPr lang="en-US" altLang="en-US">
                <a:solidFill>
                  <a:srgbClr val="FF0000"/>
                </a:solidFill>
                <a:latin typeface="Courier" pitchFamily="2" charset="0"/>
              </a:rPr>
              <a:t>+</a:t>
            </a:r>
            <a:r>
              <a:rPr lang="en-US" altLang="en-US">
                <a:latin typeface="Courier" pitchFamily="2" charset="0"/>
              </a:rPr>
              <a:t>2)</a:t>
            </a:r>
            <a:endParaRPr lang="en-US" altLang="en-US"/>
          </a:p>
        </p:txBody>
      </p:sp>
      <p:sp>
        <p:nvSpPr>
          <p:cNvPr id="240643" name="TextBox 3">
            <a:extLst>
              <a:ext uri="{FF2B5EF4-FFF2-40B4-BE49-F238E27FC236}">
                <a16:creationId xmlns:a16="http://schemas.microsoft.com/office/drawing/2014/main" id="{2238F63C-BA4A-2B46-A3B7-F12294AC7D8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21039" y="5176838"/>
            <a:ext cx="45307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… if we negate the second number.</a:t>
            </a:r>
          </a:p>
        </p:txBody>
      </p:sp>
    </p:spTree>
  </p:cSld>
  <p:clrMapOvr>
    <a:masterClrMapping/>
  </p:clrMapOvr>
  <p:transition/>
</p:sld>
</file>

<file path=ppt/slides/slide2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1665" name="Title 1">
            <a:extLst>
              <a:ext uri="{FF2B5EF4-FFF2-40B4-BE49-F238E27FC236}">
                <a16:creationId xmlns:a16="http://schemas.microsoft.com/office/drawing/2014/main" id="{3A3A9077-2051-E943-BC60-CE845EF5E54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/>
              <a:t>There are four cases to consider</a:t>
            </a:r>
          </a:p>
        </p:txBody>
      </p:sp>
      <p:sp>
        <p:nvSpPr>
          <p:cNvPr id="241666" name="Content Placeholder 2">
            <a:extLst>
              <a:ext uri="{FF2B5EF4-FFF2-40B4-BE49-F238E27FC236}">
                <a16:creationId xmlns:a16="http://schemas.microsoft.com/office/drawing/2014/main" id="{7A7FAEAB-FA0A-3947-B00F-E27173B7CAE3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endParaRPr lang="en-US" altLang="en-US"/>
          </a:p>
          <a:p>
            <a:r>
              <a:rPr lang="en-US" altLang="en-US">
                <a:latin typeface="Courier" pitchFamily="2" charset="0"/>
              </a:rPr>
              <a:t>(+5)  -  (+2)	    =    (+5)  +  (-2)	 </a:t>
            </a:r>
          </a:p>
          <a:p>
            <a:endParaRPr lang="en-US" altLang="en-US">
              <a:latin typeface="Courier" pitchFamily="2" charset="0"/>
            </a:endParaRPr>
          </a:p>
          <a:p>
            <a:r>
              <a:rPr lang="en-US" altLang="en-US">
                <a:latin typeface="Courier" pitchFamily="2" charset="0"/>
              </a:rPr>
              <a:t>(-5)  -  (+2)	    =    (-5)  +  (-2)	</a:t>
            </a:r>
          </a:p>
          <a:p>
            <a:endParaRPr lang="en-US" altLang="en-US">
              <a:latin typeface="Courier" pitchFamily="2" charset="0"/>
            </a:endParaRPr>
          </a:p>
          <a:p>
            <a:r>
              <a:rPr lang="en-US" altLang="en-US">
                <a:latin typeface="Courier" pitchFamily="2" charset="0"/>
              </a:rPr>
              <a:t>(+5)  -  (-2)	    =    (+5)  +  (+2)</a:t>
            </a:r>
          </a:p>
          <a:p>
            <a:endParaRPr lang="en-US" altLang="en-US">
              <a:latin typeface="Courier" pitchFamily="2" charset="0"/>
            </a:endParaRPr>
          </a:p>
          <a:p>
            <a:r>
              <a:rPr lang="en-US" altLang="en-US">
                <a:latin typeface="Courier" pitchFamily="2" charset="0"/>
              </a:rPr>
              <a:t>(-5)  -  (-2)    =    (-5)  +  (+2)</a:t>
            </a:r>
            <a:endParaRPr lang="en-US" altLang="en-US"/>
          </a:p>
        </p:txBody>
      </p:sp>
      <p:sp>
        <p:nvSpPr>
          <p:cNvPr id="241667" name="TextBox 3">
            <a:extLst>
              <a:ext uri="{FF2B5EF4-FFF2-40B4-BE49-F238E27FC236}">
                <a16:creationId xmlns:a16="http://schemas.microsoft.com/office/drawing/2014/main" id="{80223803-9119-CB41-87B6-2EDB07D00EC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34000" y="5029201"/>
            <a:ext cx="4205288" cy="830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These are the four addition cases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(arranged in a shuffled order)</a:t>
            </a:r>
          </a:p>
        </p:txBody>
      </p:sp>
    </p:spTree>
  </p:cSld>
  <p:clrMapOvr>
    <a:masterClrMapping/>
  </p:clrMapOvr>
  <p:transition/>
</p:sld>
</file>

<file path=ppt/slides/slide2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2689" name="Title 1">
            <a:extLst>
              <a:ext uri="{FF2B5EF4-FFF2-40B4-BE49-F238E27FC236}">
                <a16:creationId xmlns:a16="http://schemas.microsoft.com/office/drawing/2014/main" id="{26157331-2CC7-AF47-B943-12E439144D63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>
                <a:solidFill>
                  <a:schemeClr val="tx2"/>
                </a:solidFill>
              </a:rPr>
              <a:t>Example of 2</a:t>
            </a:r>
            <a:r>
              <a:rPr lang="ja-JP" altLang="en-US" sz="3200">
                <a:solidFill>
                  <a:schemeClr val="tx2"/>
                </a:solidFill>
              </a:rPr>
              <a:t>’</a:t>
            </a:r>
            <a:r>
              <a:rPr lang="en-US" altLang="ja-JP" sz="3200">
                <a:solidFill>
                  <a:schemeClr val="tx2"/>
                </a:solidFill>
              </a:rPr>
              <a:t>s complement </a:t>
            </a:r>
            <a:r>
              <a:rPr lang="en-US" altLang="ja-JP" sz="3200" u="sng">
                <a:solidFill>
                  <a:schemeClr val="tx2"/>
                </a:solidFill>
              </a:rPr>
              <a:t>subtraction</a:t>
            </a:r>
            <a:endParaRPr lang="en-US" altLang="en-US" sz="3200" u="sng"/>
          </a:p>
        </p:txBody>
      </p:sp>
      <p:sp>
        <p:nvSpPr>
          <p:cNvPr id="242690" name="Rectangle 5">
            <a:extLst>
              <a:ext uri="{FF2B5EF4-FFF2-40B4-BE49-F238E27FC236}">
                <a16:creationId xmlns:a16="http://schemas.microsoft.com/office/drawing/2014/main" id="{D15FF685-6937-4B4F-A0D4-C045610894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92638" y="2952751"/>
            <a:ext cx="101600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42691" name="Rectangle 6">
            <a:extLst>
              <a:ext uri="{FF2B5EF4-FFF2-40B4-BE49-F238E27FC236}">
                <a16:creationId xmlns:a16="http://schemas.microsoft.com/office/drawing/2014/main" id="{811D3F6E-2D96-2A4C-A5AE-3B4CAB3E93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83139" y="2714626"/>
            <a:ext cx="564257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0 1 0 1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42692" name="Line 7">
            <a:extLst>
              <a:ext uri="{FF2B5EF4-FFF2-40B4-BE49-F238E27FC236}">
                <a16:creationId xmlns:a16="http://schemas.microsoft.com/office/drawing/2014/main" id="{D9692A57-7171-9A4D-B030-DE6CB17D184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560888" y="3224214"/>
            <a:ext cx="792162" cy="15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693" name="Line 8">
            <a:extLst>
              <a:ext uri="{FF2B5EF4-FFF2-40B4-BE49-F238E27FC236}">
                <a16:creationId xmlns:a16="http://schemas.microsoft.com/office/drawing/2014/main" id="{0F049F1B-798C-F64E-B3AE-2222523DECE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425826" y="3224214"/>
            <a:ext cx="620713" cy="15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694" name="Rectangle 9">
            <a:extLst>
              <a:ext uri="{FF2B5EF4-FFF2-40B4-BE49-F238E27FC236}">
                <a16:creationId xmlns:a16="http://schemas.microsoft.com/office/drawing/2014/main" id="{099ABE1F-90FA-B444-9E3A-037F07C410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83139" y="2954339"/>
            <a:ext cx="564257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0 0 1 0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42695" name="Rectangle 10">
            <a:extLst>
              <a:ext uri="{FF2B5EF4-FFF2-40B4-BE49-F238E27FC236}">
                <a16:creationId xmlns:a16="http://schemas.microsoft.com/office/drawing/2014/main" id="{571A4A15-AFD2-024E-A02F-74A7044FA4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59213" y="2711451"/>
            <a:ext cx="10259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5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42696" name="Rectangle 11">
            <a:extLst>
              <a:ext uri="{FF2B5EF4-FFF2-40B4-BE49-F238E27FC236}">
                <a16:creationId xmlns:a16="http://schemas.microsoft.com/office/drawing/2014/main" id="{32E051A8-EE8B-F445-A782-C668BBE927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03638" y="2711451"/>
            <a:ext cx="115416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42697" name="Rectangle 12">
            <a:extLst>
              <a:ext uri="{FF2B5EF4-FFF2-40B4-BE49-F238E27FC236}">
                <a16:creationId xmlns:a16="http://schemas.microsoft.com/office/drawing/2014/main" id="{4B9CE5D0-4102-6F40-94CB-E75ACF924E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25850" y="2705101"/>
            <a:ext cx="6893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42698" name="Rectangle 13">
            <a:extLst>
              <a:ext uri="{FF2B5EF4-FFF2-40B4-BE49-F238E27FC236}">
                <a16:creationId xmlns:a16="http://schemas.microsoft.com/office/drawing/2014/main" id="{AD866CF7-EBA8-DF42-9D16-ED566524D7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1288" y="2705101"/>
            <a:ext cx="6893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42699" name="Rectangle 14">
            <a:extLst>
              <a:ext uri="{FF2B5EF4-FFF2-40B4-BE49-F238E27FC236}">
                <a16:creationId xmlns:a16="http://schemas.microsoft.com/office/drawing/2014/main" id="{58FC86A7-F975-794E-834F-BC530FD76C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59213" y="2952751"/>
            <a:ext cx="10259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42700" name="Rectangle 15">
            <a:extLst>
              <a:ext uri="{FF2B5EF4-FFF2-40B4-BE49-F238E27FC236}">
                <a16:creationId xmlns:a16="http://schemas.microsoft.com/office/drawing/2014/main" id="{9233A21B-EA5F-A548-803D-94340EBE6F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03638" y="2952751"/>
            <a:ext cx="115416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42701" name="Rectangle 16">
            <a:extLst>
              <a:ext uri="{FF2B5EF4-FFF2-40B4-BE49-F238E27FC236}">
                <a16:creationId xmlns:a16="http://schemas.microsoft.com/office/drawing/2014/main" id="{756CC416-DA7A-5D47-AF2C-4802D25C3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25850" y="2946401"/>
            <a:ext cx="6893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42702" name="Rectangle 17">
            <a:extLst>
              <a:ext uri="{FF2B5EF4-FFF2-40B4-BE49-F238E27FC236}">
                <a16:creationId xmlns:a16="http://schemas.microsoft.com/office/drawing/2014/main" id="{44E250A8-ED8D-1D47-BAAC-BC7785CFAF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1288" y="2946401"/>
            <a:ext cx="6893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42703" name="Rectangle 18">
            <a:extLst>
              <a:ext uri="{FF2B5EF4-FFF2-40B4-BE49-F238E27FC236}">
                <a16:creationId xmlns:a16="http://schemas.microsoft.com/office/drawing/2014/main" id="{C4B2249A-2163-6946-8ECC-2587D27BB3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59213" y="3322639"/>
            <a:ext cx="10259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3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42704" name="Rectangle 19">
            <a:extLst>
              <a:ext uri="{FF2B5EF4-FFF2-40B4-BE49-F238E27FC236}">
                <a16:creationId xmlns:a16="http://schemas.microsoft.com/office/drawing/2014/main" id="{F3DCB710-5600-AA4A-B67B-4203629C5D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03638" y="3322639"/>
            <a:ext cx="115416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42705" name="Rectangle 20">
            <a:extLst>
              <a:ext uri="{FF2B5EF4-FFF2-40B4-BE49-F238E27FC236}">
                <a16:creationId xmlns:a16="http://schemas.microsoft.com/office/drawing/2014/main" id="{119B3A66-BD4E-2B4D-A64F-8F165C3944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25850" y="3314701"/>
            <a:ext cx="6893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42706" name="Rectangle 21">
            <a:extLst>
              <a:ext uri="{FF2B5EF4-FFF2-40B4-BE49-F238E27FC236}">
                <a16:creationId xmlns:a16="http://schemas.microsoft.com/office/drawing/2014/main" id="{14F70C8B-FA7F-9A4F-8ED2-CD8BB229E3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1288" y="3314701"/>
            <a:ext cx="6893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42707" name="Rectangle 22">
            <a:extLst>
              <a:ext uri="{FF2B5EF4-FFF2-40B4-BE49-F238E27FC236}">
                <a16:creationId xmlns:a16="http://schemas.microsoft.com/office/drawing/2014/main" id="{F010C76D-E11E-F544-98BB-DB199EDCD4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62338" y="2952751"/>
            <a:ext cx="101600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42708" name="Freeform 23">
            <a:extLst>
              <a:ext uri="{FF2B5EF4-FFF2-40B4-BE49-F238E27FC236}">
                <a16:creationId xmlns:a16="http://schemas.microsoft.com/office/drawing/2014/main" id="{EB8F13EC-7054-0745-AD8D-1D934DCB54B4}"/>
              </a:ext>
            </a:extLst>
          </p:cNvPr>
          <p:cNvSpPr>
            <a:spLocks/>
          </p:cNvSpPr>
          <p:nvPr/>
        </p:nvSpPr>
        <p:spPr bwMode="auto">
          <a:xfrm>
            <a:off x="6765925" y="3608388"/>
            <a:ext cx="65088" cy="171450"/>
          </a:xfrm>
          <a:custGeom>
            <a:avLst/>
            <a:gdLst>
              <a:gd name="T0" fmla="*/ 2147483646 w 41"/>
              <a:gd name="T1" fmla="*/ 2147483646 h 108"/>
              <a:gd name="T2" fmla="*/ 2147483646 w 41"/>
              <a:gd name="T3" fmla="*/ 0 h 108"/>
              <a:gd name="T4" fmla="*/ 0 w 41"/>
              <a:gd name="T5" fmla="*/ 2147483646 h 108"/>
              <a:gd name="T6" fmla="*/ 2147483646 w 41"/>
              <a:gd name="T7" fmla="*/ 2147483646 h 108"/>
              <a:gd name="T8" fmla="*/ 2147483646 w 41"/>
              <a:gd name="T9" fmla="*/ 2147483646 h 10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1"/>
              <a:gd name="T16" fmla="*/ 0 h 108"/>
              <a:gd name="T17" fmla="*/ 41 w 41"/>
              <a:gd name="T18" fmla="*/ 108 h 10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1" h="108">
                <a:moveTo>
                  <a:pt x="41" y="108"/>
                </a:moveTo>
                <a:lnTo>
                  <a:pt x="14" y="0"/>
                </a:lnTo>
                <a:lnTo>
                  <a:pt x="0" y="108"/>
                </a:lnTo>
                <a:lnTo>
                  <a:pt x="14" y="108"/>
                </a:lnTo>
                <a:lnTo>
                  <a:pt x="41" y="108"/>
                </a:lnTo>
                <a:close/>
              </a:path>
            </a:pathLst>
          </a:custGeom>
          <a:solidFill>
            <a:srgbClr val="0000FF"/>
          </a:solidFill>
          <a:ln w="20638">
            <a:solidFill>
              <a:srgbClr val="0000FF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42709" name="Line 24">
            <a:extLst>
              <a:ext uri="{FF2B5EF4-FFF2-40B4-BE49-F238E27FC236}">
                <a16:creationId xmlns:a16="http://schemas.microsoft.com/office/drawing/2014/main" id="{1E0E7B6B-07D0-7746-B845-43FBA86E5D7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788150" y="3800475"/>
            <a:ext cx="1588" cy="234950"/>
          </a:xfrm>
          <a:prstGeom prst="line">
            <a:avLst/>
          </a:prstGeom>
          <a:noFill/>
          <a:ln w="20638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10" name="Rectangle 25">
            <a:extLst>
              <a:ext uri="{FF2B5EF4-FFF2-40B4-BE49-F238E27FC236}">
                <a16:creationId xmlns:a16="http://schemas.microsoft.com/office/drawing/2014/main" id="{6D8693D5-AC9B-6C4C-9203-F45AC52663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48463" y="3324226"/>
            <a:ext cx="10259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42711" name="Rectangle 26">
            <a:extLst>
              <a:ext uri="{FF2B5EF4-FFF2-40B4-BE49-F238E27FC236}">
                <a16:creationId xmlns:a16="http://schemas.microsoft.com/office/drawing/2014/main" id="{0F0FAC9D-5CD9-C441-89D5-3EFE68FE60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50026" y="4073526"/>
            <a:ext cx="523875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FF"/>
                </a:solidFill>
                <a:latin typeface="Times-Roman" pitchFamily="2" charset="0"/>
              </a:rPr>
              <a:t>ignore</a:t>
            </a:r>
            <a:endParaRPr lang="en-US" altLang="en-US" b="0">
              <a:solidFill>
                <a:srgbClr val="0000FF"/>
              </a:solidFill>
              <a:latin typeface="Times" pitchFamily="2" charset="0"/>
            </a:endParaRPr>
          </a:p>
        </p:txBody>
      </p:sp>
      <p:sp>
        <p:nvSpPr>
          <p:cNvPr id="242712" name="Rectangle 27">
            <a:extLst>
              <a:ext uri="{FF2B5EF4-FFF2-40B4-BE49-F238E27FC236}">
                <a16:creationId xmlns:a16="http://schemas.microsoft.com/office/drawing/2014/main" id="{236C5831-39E9-8B47-9492-7507168A2E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99250" y="2952751"/>
            <a:ext cx="115416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42713" name="Rectangle 28">
            <a:extLst>
              <a:ext uri="{FF2B5EF4-FFF2-40B4-BE49-F238E27FC236}">
                <a16:creationId xmlns:a16="http://schemas.microsoft.com/office/drawing/2014/main" id="{889B4775-2099-3A47-BB9E-067B41B14E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07214" y="3324226"/>
            <a:ext cx="564257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0 0 1 1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42714" name="Rectangle 29">
            <a:extLst>
              <a:ext uri="{FF2B5EF4-FFF2-40B4-BE49-F238E27FC236}">
                <a16:creationId xmlns:a16="http://schemas.microsoft.com/office/drawing/2014/main" id="{2279049E-4BED-E249-9B3A-D8276EA87D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07214" y="2714626"/>
            <a:ext cx="564257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0 1 0 1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42715" name="Line 30">
            <a:extLst>
              <a:ext uri="{FF2B5EF4-FFF2-40B4-BE49-F238E27FC236}">
                <a16:creationId xmlns:a16="http://schemas.microsoft.com/office/drawing/2014/main" id="{6B0B0ACF-EBF1-1944-BD7D-4DA4A0E9738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680201" y="3224214"/>
            <a:ext cx="792163" cy="15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16" name="Freeform 31">
            <a:extLst>
              <a:ext uri="{FF2B5EF4-FFF2-40B4-BE49-F238E27FC236}">
                <a16:creationId xmlns:a16="http://schemas.microsoft.com/office/drawing/2014/main" id="{B7137FC2-74C4-F340-A1AC-21F45F7868C9}"/>
              </a:ext>
            </a:extLst>
          </p:cNvPr>
          <p:cNvSpPr>
            <a:spLocks/>
          </p:cNvSpPr>
          <p:nvPr/>
        </p:nvSpPr>
        <p:spPr bwMode="auto">
          <a:xfrm>
            <a:off x="5738813" y="2989264"/>
            <a:ext cx="557212" cy="192087"/>
          </a:xfrm>
          <a:custGeom>
            <a:avLst/>
            <a:gdLst>
              <a:gd name="T0" fmla="*/ 0 w 351"/>
              <a:gd name="T1" fmla="*/ 2147483646 h 121"/>
              <a:gd name="T2" fmla="*/ 2147483646 w 351"/>
              <a:gd name="T3" fmla="*/ 2147483646 h 121"/>
              <a:gd name="T4" fmla="*/ 2147483646 w 351"/>
              <a:gd name="T5" fmla="*/ 2147483646 h 121"/>
              <a:gd name="T6" fmla="*/ 2147483646 w 351"/>
              <a:gd name="T7" fmla="*/ 2147483646 h 121"/>
              <a:gd name="T8" fmla="*/ 2147483646 w 351"/>
              <a:gd name="T9" fmla="*/ 0 h 121"/>
              <a:gd name="T10" fmla="*/ 2147483646 w 351"/>
              <a:gd name="T11" fmla="*/ 2147483646 h 121"/>
              <a:gd name="T12" fmla="*/ 0 w 351"/>
              <a:gd name="T13" fmla="*/ 2147483646 h 121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351"/>
              <a:gd name="T22" fmla="*/ 0 h 121"/>
              <a:gd name="T23" fmla="*/ 351 w 351"/>
              <a:gd name="T24" fmla="*/ 121 h 121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351" h="121">
                <a:moveTo>
                  <a:pt x="0" y="94"/>
                </a:moveTo>
                <a:lnTo>
                  <a:pt x="229" y="94"/>
                </a:lnTo>
                <a:lnTo>
                  <a:pt x="229" y="121"/>
                </a:lnTo>
                <a:lnTo>
                  <a:pt x="351" y="53"/>
                </a:lnTo>
                <a:lnTo>
                  <a:pt x="229" y="0"/>
                </a:lnTo>
                <a:lnTo>
                  <a:pt x="229" y="26"/>
                </a:lnTo>
                <a:lnTo>
                  <a:pt x="0" y="26"/>
                </a:lnTo>
              </a:path>
            </a:pathLst>
          </a:custGeom>
          <a:noFill/>
          <a:ln w="20638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17" name="Rectangle 32">
            <a:extLst>
              <a:ext uri="{FF2B5EF4-FFF2-40B4-BE49-F238E27FC236}">
                <a16:creationId xmlns:a16="http://schemas.microsoft.com/office/drawing/2014/main" id="{02BF4E5F-9AF5-B64E-802E-1A05B4FCF2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07214" y="2954339"/>
            <a:ext cx="564257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1 1 1 0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42718" name="TextBox 125">
            <a:extLst>
              <a:ext uri="{FF2B5EF4-FFF2-40B4-BE49-F238E27FC236}">
                <a16:creationId xmlns:a16="http://schemas.microsoft.com/office/drawing/2014/main" id="{CA5EE7C5-83FB-5D4D-9651-7DB092F9B57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91401" y="6477001"/>
            <a:ext cx="25431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itchFamily="2" charset="0"/>
              </a:rPr>
              <a:t>[ Figure 3.10 from the textbook ]</a:t>
            </a:r>
          </a:p>
        </p:txBody>
      </p:sp>
      <p:sp>
        <p:nvSpPr>
          <p:cNvPr id="242719" name="Freeform 31">
            <a:extLst>
              <a:ext uri="{FF2B5EF4-FFF2-40B4-BE49-F238E27FC236}">
                <a16:creationId xmlns:a16="http://schemas.microsoft.com/office/drawing/2014/main" id="{B62DDCB9-4C30-0344-8852-F3BBABA5425E}"/>
              </a:ext>
            </a:extLst>
          </p:cNvPr>
          <p:cNvSpPr>
            <a:spLocks/>
          </p:cNvSpPr>
          <p:nvPr/>
        </p:nvSpPr>
        <p:spPr bwMode="auto">
          <a:xfrm>
            <a:off x="2971801" y="6096000"/>
            <a:ext cx="557213" cy="192088"/>
          </a:xfrm>
          <a:custGeom>
            <a:avLst/>
            <a:gdLst>
              <a:gd name="T0" fmla="*/ 0 w 351"/>
              <a:gd name="T1" fmla="*/ 2147483646 h 121"/>
              <a:gd name="T2" fmla="*/ 2147483646 w 351"/>
              <a:gd name="T3" fmla="*/ 2147483646 h 121"/>
              <a:gd name="T4" fmla="*/ 2147483646 w 351"/>
              <a:gd name="T5" fmla="*/ 2147483646 h 121"/>
              <a:gd name="T6" fmla="*/ 2147483646 w 351"/>
              <a:gd name="T7" fmla="*/ 2147483646 h 121"/>
              <a:gd name="T8" fmla="*/ 2147483646 w 351"/>
              <a:gd name="T9" fmla="*/ 0 h 121"/>
              <a:gd name="T10" fmla="*/ 2147483646 w 351"/>
              <a:gd name="T11" fmla="*/ 2147483646 h 121"/>
              <a:gd name="T12" fmla="*/ 0 w 351"/>
              <a:gd name="T13" fmla="*/ 2147483646 h 121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351"/>
              <a:gd name="T22" fmla="*/ 0 h 121"/>
              <a:gd name="T23" fmla="*/ 351 w 351"/>
              <a:gd name="T24" fmla="*/ 121 h 121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351" h="121">
                <a:moveTo>
                  <a:pt x="0" y="94"/>
                </a:moveTo>
                <a:lnTo>
                  <a:pt x="229" y="94"/>
                </a:lnTo>
                <a:lnTo>
                  <a:pt x="229" y="121"/>
                </a:lnTo>
                <a:lnTo>
                  <a:pt x="351" y="53"/>
                </a:lnTo>
                <a:lnTo>
                  <a:pt x="229" y="0"/>
                </a:lnTo>
                <a:lnTo>
                  <a:pt x="229" y="26"/>
                </a:lnTo>
                <a:lnTo>
                  <a:pt x="0" y="26"/>
                </a:lnTo>
              </a:path>
            </a:pathLst>
          </a:custGeom>
          <a:noFill/>
          <a:ln w="20638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20" name="TextBox 1">
            <a:extLst>
              <a:ext uri="{FF2B5EF4-FFF2-40B4-BE49-F238E27FC236}">
                <a16:creationId xmlns:a16="http://schemas.microsoft.com/office/drawing/2014/main" id="{7B7C5216-AC6B-704C-BB69-890C0EC9F50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17925" y="5903913"/>
            <a:ext cx="548163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3366FF"/>
                </a:solidFill>
                <a:latin typeface="Times" pitchFamily="2" charset="0"/>
              </a:rPr>
              <a:t>means take the 2's complement (or negate)</a:t>
            </a:r>
          </a:p>
        </p:txBody>
      </p:sp>
    </p:spTree>
  </p:cSld>
  <p:clrMapOvr>
    <a:masterClrMapping/>
  </p:clrMapOvr>
  <p:transition/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1" name="TextBox 125">
            <a:extLst>
              <a:ext uri="{FF2B5EF4-FFF2-40B4-BE49-F238E27FC236}">
                <a16:creationId xmlns:a16="http://schemas.microsoft.com/office/drawing/2014/main" id="{CD1247CF-6E4F-B441-B363-C1429FC4B6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70789" y="6477001"/>
            <a:ext cx="25431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itchFamily="2" charset="0"/>
              </a:rPr>
              <a:t>[ Figure 3.1b from the textbook ]</a:t>
            </a:r>
          </a:p>
        </p:txBody>
      </p:sp>
      <p:sp>
        <p:nvSpPr>
          <p:cNvPr id="25602" name="Title 1">
            <a:extLst>
              <a:ext uri="{FF2B5EF4-FFF2-40B4-BE49-F238E27FC236}">
                <a16:creationId xmlns:a16="http://schemas.microsoft.com/office/drawing/2014/main" id="{781CA26C-5150-2D47-BBE9-F247427215A7}"/>
              </a:ext>
            </a:extLst>
          </p:cNvPr>
          <p:cNvSpPr txBox="1">
            <a:spLocks/>
          </p:cNvSpPr>
          <p:nvPr/>
        </p:nvSpPr>
        <p:spPr bwMode="auto">
          <a:xfrm>
            <a:off x="914400" y="0"/>
            <a:ext cx="9144000" cy="1295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/>
              <a:t>Adding two bits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/>
              <a:t>(the truth table)</a:t>
            </a:r>
          </a:p>
        </p:txBody>
      </p:sp>
      <p:grpSp>
        <p:nvGrpSpPr>
          <p:cNvPr id="25603" name="Group 2">
            <a:extLst>
              <a:ext uri="{FF2B5EF4-FFF2-40B4-BE49-F238E27FC236}">
                <a16:creationId xmlns:a16="http://schemas.microsoft.com/office/drawing/2014/main" id="{BCD3EAFD-004D-F145-BFF1-D0DCA83AE32F}"/>
              </a:ext>
            </a:extLst>
          </p:cNvPr>
          <p:cNvGrpSpPr>
            <a:grpSpLocks/>
          </p:cNvGrpSpPr>
          <p:nvPr/>
        </p:nvGrpSpPr>
        <p:grpSpPr bwMode="auto">
          <a:xfrm>
            <a:off x="3124200" y="1743076"/>
            <a:ext cx="5181600" cy="3971925"/>
            <a:chOff x="2209800" y="1743075"/>
            <a:chExt cx="5181600" cy="3971925"/>
          </a:xfrm>
        </p:grpSpPr>
        <p:pic>
          <p:nvPicPr>
            <p:cNvPr id="25614" name="Picture 1" descr="Screen shot 2013-10-02 at 3.19.54 PM.png">
              <a:extLst>
                <a:ext uri="{FF2B5EF4-FFF2-40B4-BE49-F238E27FC236}">
                  <a16:creationId xmlns:a16="http://schemas.microsoft.com/office/drawing/2014/main" id="{94919E67-287C-C349-BD10-FEA08EF30892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209800" y="1743075"/>
              <a:ext cx="5181600" cy="3971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615" name="TextBox 1">
              <a:extLst>
                <a:ext uri="{FF2B5EF4-FFF2-40B4-BE49-F238E27FC236}">
                  <a16:creationId xmlns:a16="http://schemas.microsoft.com/office/drawing/2014/main" id="{7D5B73AC-55F7-8F4E-8ECA-548FCA35F9B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72200" y="2493484"/>
              <a:ext cx="324128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 i="1">
                  <a:latin typeface="Times" pitchFamily="2" charset="0"/>
                </a:rPr>
                <a:t>s</a:t>
              </a:r>
              <a:endParaRPr lang="en-US" altLang="en-US" b="0" i="1">
                <a:latin typeface="Times" pitchFamily="2" charset="0"/>
              </a:endParaRPr>
            </a:p>
          </p:txBody>
        </p:sp>
      </p:grpSp>
      <p:sp>
        <p:nvSpPr>
          <p:cNvPr id="25604" name="TextBox 1">
            <a:extLst>
              <a:ext uri="{FF2B5EF4-FFF2-40B4-BE49-F238E27FC236}">
                <a16:creationId xmlns:a16="http://schemas.microsoft.com/office/drawing/2014/main" id="{40D8DB91-F4D9-BD4D-94CD-466A99BB58F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65551" y="3184525"/>
            <a:ext cx="430213" cy="2184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400" b="0">
                <a:solidFill>
                  <a:srgbClr val="FF0000"/>
                </a:solidFill>
                <a:latin typeface="Times" pitchFamily="2" charset="0"/>
              </a:rPr>
              <a:t>+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3400" b="0">
                <a:solidFill>
                  <a:srgbClr val="FF0000"/>
                </a:solidFill>
                <a:latin typeface="Times" pitchFamily="2" charset="0"/>
              </a:rPr>
              <a:t>+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3400" b="0">
                <a:solidFill>
                  <a:srgbClr val="FF0000"/>
                </a:solidFill>
                <a:latin typeface="Times" pitchFamily="2" charset="0"/>
              </a:rPr>
              <a:t>+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3400" b="0">
                <a:solidFill>
                  <a:srgbClr val="FF0000"/>
                </a:solidFill>
                <a:latin typeface="Times" pitchFamily="2" charset="0"/>
              </a:rPr>
              <a:t>+</a:t>
            </a:r>
          </a:p>
        </p:txBody>
      </p:sp>
      <p:sp>
        <p:nvSpPr>
          <p:cNvPr id="25605" name="TextBox 1">
            <a:extLst>
              <a:ext uri="{FF2B5EF4-FFF2-40B4-BE49-F238E27FC236}">
                <a16:creationId xmlns:a16="http://schemas.microsoft.com/office/drawing/2014/main" id="{3BD8390F-DFAB-9244-AB2F-5A1C5E30AD3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67263" y="3184525"/>
            <a:ext cx="430212" cy="2184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400" b="0">
                <a:solidFill>
                  <a:srgbClr val="FF0000"/>
                </a:solidFill>
                <a:latin typeface="Times" pitchFamily="2" charset="0"/>
              </a:rPr>
              <a:t>=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3400" b="0">
                <a:solidFill>
                  <a:srgbClr val="FF0000"/>
                </a:solidFill>
                <a:latin typeface="Times" pitchFamily="2" charset="0"/>
              </a:rPr>
              <a:t>=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3400" b="0">
                <a:solidFill>
                  <a:srgbClr val="FF0000"/>
                </a:solidFill>
                <a:latin typeface="Times" pitchFamily="2" charset="0"/>
              </a:rPr>
              <a:t>=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3400" b="0">
                <a:solidFill>
                  <a:srgbClr val="FF0000"/>
                </a:solidFill>
                <a:latin typeface="Times" pitchFamily="2" charset="0"/>
              </a:rPr>
              <a:t>=</a:t>
            </a:r>
          </a:p>
        </p:txBody>
      </p:sp>
      <p:sp>
        <p:nvSpPr>
          <p:cNvPr id="25606" name="Rectangle 10">
            <a:extLst>
              <a:ext uri="{FF2B5EF4-FFF2-40B4-BE49-F238E27FC236}">
                <a16:creationId xmlns:a16="http://schemas.microsoft.com/office/drawing/2014/main" id="{B57E32FB-ECA0-B042-8C4F-4A20F1F953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57826" y="3305175"/>
            <a:ext cx="1922463" cy="363538"/>
          </a:xfrm>
          <a:prstGeom prst="rect">
            <a:avLst/>
          </a:prstGeom>
          <a:solidFill>
            <a:srgbClr val="FF0000">
              <a:alpha val="21960"/>
            </a:srgbClr>
          </a:solidFill>
          <a:ln w="9525">
            <a:solidFill>
              <a:srgbClr val="FF0000">
                <a:alpha val="43137"/>
              </a:srgbClr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25607" name="TextBox 5">
            <a:extLst>
              <a:ext uri="{FF2B5EF4-FFF2-40B4-BE49-F238E27FC236}">
                <a16:creationId xmlns:a16="http://schemas.microsoft.com/office/drawing/2014/main" id="{DE689A11-2974-874B-B525-724F96D08BE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35863" y="3257551"/>
            <a:ext cx="793750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= 0</a:t>
            </a:r>
            <a:r>
              <a:rPr lang="en-US" altLang="en-US" b="0" baseline="-25000">
                <a:solidFill>
                  <a:srgbClr val="FF0000"/>
                </a:solidFill>
                <a:latin typeface="Times" pitchFamily="2" charset="0"/>
              </a:rPr>
              <a:t>10</a:t>
            </a:r>
          </a:p>
        </p:txBody>
      </p:sp>
      <p:sp>
        <p:nvSpPr>
          <p:cNvPr id="25608" name="Rectangle 10">
            <a:extLst>
              <a:ext uri="{FF2B5EF4-FFF2-40B4-BE49-F238E27FC236}">
                <a16:creationId xmlns:a16="http://schemas.microsoft.com/office/drawing/2014/main" id="{E4C334F6-DE3A-C340-8BF4-066A59823E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56238" y="3832225"/>
            <a:ext cx="1922462" cy="363538"/>
          </a:xfrm>
          <a:prstGeom prst="rect">
            <a:avLst/>
          </a:prstGeom>
          <a:solidFill>
            <a:srgbClr val="FF0000">
              <a:alpha val="21960"/>
            </a:srgbClr>
          </a:solidFill>
          <a:ln w="9525">
            <a:solidFill>
              <a:srgbClr val="FF0000">
                <a:alpha val="43137"/>
              </a:srgbClr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25609" name="TextBox 5">
            <a:extLst>
              <a:ext uri="{FF2B5EF4-FFF2-40B4-BE49-F238E27FC236}">
                <a16:creationId xmlns:a16="http://schemas.microsoft.com/office/drawing/2014/main" id="{7F2F9140-2CCC-D949-9968-7659B9932F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34275" y="3784601"/>
            <a:ext cx="7826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= 1</a:t>
            </a:r>
            <a:r>
              <a:rPr lang="en-US" altLang="en-US" b="0" baseline="-25000">
                <a:solidFill>
                  <a:srgbClr val="FF0000"/>
                </a:solidFill>
                <a:latin typeface="Times" pitchFamily="2" charset="0"/>
              </a:rPr>
              <a:t>10</a:t>
            </a:r>
          </a:p>
        </p:txBody>
      </p:sp>
      <p:sp>
        <p:nvSpPr>
          <p:cNvPr id="25610" name="Rectangle 10">
            <a:extLst>
              <a:ext uri="{FF2B5EF4-FFF2-40B4-BE49-F238E27FC236}">
                <a16:creationId xmlns:a16="http://schemas.microsoft.com/office/drawing/2014/main" id="{66D616A0-5DC2-0D45-91FC-1418C29C0F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57826" y="4360864"/>
            <a:ext cx="1922463" cy="363537"/>
          </a:xfrm>
          <a:prstGeom prst="rect">
            <a:avLst/>
          </a:prstGeom>
          <a:solidFill>
            <a:srgbClr val="FF0000">
              <a:alpha val="21960"/>
            </a:srgbClr>
          </a:solidFill>
          <a:ln w="9525">
            <a:solidFill>
              <a:srgbClr val="FF0000">
                <a:alpha val="43137"/>
              </a:srgbClr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25611" name="TextBox 5">
            <a:extLst>
              <a:ext uri="{FF2B5EF4-FFF2-40B4-BE49-F238E27FC236}">
                <a16:creationId xmlns:a16="http://schemas.microsoft.com/office/drawing/2014/main" id="{B375982D-24B0-A648-B317-ADAEBDFDDBE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35864" y="4313238"/>
            <a:ext cx="782637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= 1</a:t>
            </a:r>
            <a:r>
              <a:rPr lang="en-US" altLang="en-US" b="0" baseline="-25000">
                <a:solidFill>
                  <a:srgbClr val="FF0000"/>
                </a:solidFill>
                <a:latin typeface="Times" pitchFamily="2" charset="0"/>
              </a:rPr>
              <a:t>10</a:t>
            </a:r>
          </a:p>
        </p:txBody>
      </p:sp>
      <p:sp>
        <p:nvSpPr>
          <p:cNvPr id="25612" name="Rectangle 10">
            <a:extLst>
              <a:ext uri="{FF2B5EF4-FFF2-40B4-BE49-F238E27FC236}">
                <a16:creationId xmlns:a16="http://schemas.microsoft.com/office/drawing/2014/main" id="{679FBE85-6D1F-7649-B37E-306D0F956A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57826" y="4887914"/>
            <a:ext cx="1922463" cy="363537"/>
          </a:xfrm>
          <a:prstGeom prst="rect">
            <a:avLst/>
          </a:prstGeom>
          <a:solidFill>
            <a:srgbClr val="FF0000">
              <a:alpha val="21960"/>
            </a:srgbClr>
          </a:solidFill>
          <a:ln w="9525">
            <a:solidFill>
              <a:srgbClr val="FF0000">
                <a:alpha val="43137"/>
              </a:srgbClr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25613" name="TextBox 5">
            <a:extLst>
              <a:ext uri="{FF2B5EF4-FFF2-40B4-BE49-F238E27FC236}">
                <a16:creationId xmlns:a16="http://schemas.microsoft.com/office/drawing/2014/main" id="{BF940481-F974-9740-9B6B-3A8C9B3179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35863" y="4840288"/>
            <a:ext cx="79375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 dirty="0">
                <a:solidFill>
                  <a:srgbClr val="FF0000"/>
                </a:solidFill>
                <a:latin typeface="Times" pitchFamily="2" charset="0"/>
              </a:rPr>
              <a:t>= 2</a:t>
            </a:r>
            <a:r>
              <a:rPr lang="en-US" altLang="en-US" b="0" baseline="-25000" dirty="0">
                <a:solidFill>
                  <a:srgbClr val="FF0000"/>
                </a:solidFill>
                <a:latin typeface="Times" pitchFamily="2" charset="0"/>
              </a:rPr>
              <a:t>10</a:t>
            </a:r>
          </a:p>
        </p:txBody>
      </p:sp>
    </p:spTree>
  </p:cSld>
  <p:clrMapOvr>
    <a:masterClrMapping/>
  </p:clrMapOvr>
  <p:transition/>
</p:sld>
</file>

<file path=ppt/slides/slide2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3713" name="Title 1">
            <a:extLst>
              <a:ext uri="{FF2B5EF4-FFF2-40B4-BE49-F238E27FC236}">
                <a16:creationId xmlns:a16="http://schemas.microsoft.com/office/drawing/2014/main" id="{8C5200BE-5374-6D4C-8469-6B667A4C873F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>
                <a:solidFill>
                  <a:schemeClr val="tx2"/>
                </a:solidFill>
              </a:rPr>
              <a:t>Example of 2</a:t>
            </a:r>
            <a:r>
              <a:rPr lang="ja-JP" altLang="en-US" sz="3200">
                <a:solidFill>
                  <a:schemeClr val="tx2"/>
                </a:solidFill>
              </a:rPr>
              <a:t>’</a:t>
            </a:r>
            <a:r>
              <a:rPr lang="en-US" altLang="ja-JP" sz="3200">
                <a:solidFill>
                  <a:schemeClr val="tx2"/>
                </a:solidFill>
              </a:rPr>
              <a:t>s complement </a:t>
            </a:r>
            <a:r>
              <a:rPr lang="en-US" altLang="ja-JP" sz="3200" u="sng">
                <a:solidFill>
                  <a:schemeClr val="tx2"/>
                </a:solidFill>
              </a:rPr>
              <a:t>subtraction</a:t>
            </a:r>
            <a:endParaRPr lang="en-US" altLang="en-US" sz="3200" u="sng"/>
          </a:p>
        </p:txBody>
      </p:sp>
      <p:sp>
        <p:nvSpPr>
          <p:cNvPr id="243714" name="Rectangle 5">
            <a:extLst>
              <a:ext uri="{FF2B5EF4-FFF2-40B4-BE49-F238E27FC236}">
                <a16:creationId xmlns:a16="http://schemas.microsoft.com/office/drawing/2014/main" id="{B13BCA31-2019-5848-BC33-7E125D0ED6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92638" y="2952751"/>
            <a:ext cx="101600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43715" name="Rectangle 6">
            <a:extLst>
              <a:ext uri="{FF2B5EF4-FFF2-40B4-BE49-F238E27FC236}">
                <a16:creationId xmlns:a16="http://schemas.microsoft.com/office/drawing/2014/main" id="{F8B3C643-4FE6-B142-B16A-52870544DB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83139" y="2714626"/>
            <a:ext cx="564257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0 1 0 1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43716" name="Line 7">
            <a:extLst>
              <a:ext uri="{FF2B5EF4-FFF2-40B4-BE49-F238E27FC236}">
                <a16:creationId xmlns:a16="http://schemas.microsoft.com/office/drawing/2014/main" id="{2C072ABC-F20A-A241-BACA-FAF4E51F624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560888" y="3224214"/>
            <a:ext cx="792162" cy="15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3717" name="Line 8">
            <a:extLst>
              <a:ext uri="{FF2B5EF4-FFF2-40B4-BE49-F238E27FC236}">
                <a16:creationId xmlns:a16="http://schemas.microsoft.com/office/drawing/2014/main" id="{3C8D0BDE-5689-4B49-AD5B-90FE27A4240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425826" y="3224214"/>
            <a:ext cx="620713" cy="15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3718" name="Rectangle 9">
            <a:extLst>
              <a:ext uri="{FF2B5EF4-FFF2-40B4-BE49-F238E27FC236}">
                <a16:creationId xmlns:a16="http://schemas.microsoft.com/office/drawing/2014/main" id="{C23060C3-6B3C-6646-86CE-A0BA2C3400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83139" y="2954339"/>
            <a:ext cx="564257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0 0 1 0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43719" name="Rectangle 10">
            <a:extLst>
              <a:ext uri="{FF2B5EF4-FFF2-40B4-BE49-F238E27FC236}">
                <a16:creationId xmlns:a16="http://schemas.microsoft.com/office/drawing/2014/main" id="{818BF01E-716B-C24C-BE38-3E4E902593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59213" y="2711451"/>
            <a:ext cx="10259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5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43720" name="Rectangle 11">
            <a:extLst>
              <a:ext uri="{FF2B5EF4-FFF2-40B4-BE49-F238E27FC236}">
                <a16:creationId xmlns:a16="http://schemas.microsoft.com/office/drawing/2014/main" id="{C7993E72-F755-7541-BBA1-11A0D4DF70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03638" y="2711451"/>
            <a:ext cx="115416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43721" name="Rectangle 12">
            <a:extLst>
              <a:ext uri="{FF2B5EF4-FFF2-40B4-BE49-F238E27FC236}">
                <a16:creationId xmlns:a16="http://schemas.microsoft.com/office/drawing/2014/main" id="{CCA65293-2CB3-6E43-B2D6-5EB131E64B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25850" y="2705101"/>
            <a:ext cx="6893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43722" name="Rectangle 13">
            <a:extLst>
              <a:ext uri="{FF2B5EF4-FFF2-40B4-BE49-F238E27FC236}">
                <a16:creationId xmlns:a16="http://schemas.microsoft.com/office/drawing/2014/main" id="{4DDD8408-8C6B-424F-8E66-410A6500AC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1288" y="2705101"/>
            <a:ext cx="6893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43723" name="Rectangle 14">
            <a:extLst>
              <a:ext uri="{FF2B5EF4-FFF2-40B4-BE49-F238E27FC236}">
                <a16:creationId xmlns:a16="http://schemas.microsoft.com/office/drawing/2014/main" id="{34B4C902-B9A6-3E4F-A72B-3EB99D260C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59213" y="2952751"/>
            <a:ext cx="10259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43724" name="Rectangle 15">
            <a:extLst>
              <a:ext uri="{FF2B5EF4-FFF2-40B4-BE49-F238E27FC236}">
                <a16:creationId xmlns:a16="http://schemas.microsoft.com/office/drawing/2014/main" id="{FF6E964B-A326-C74E-B952-1F7404CF12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03638" y="2952751"/>
            <a:ext cx="115416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43725" name="Rectangle 16">
            <a:extLst>
              <a:ext uri="{FF2B5EF4-FFF2-40B4-BE49-F238E27FC236}">
                <a16:creationId xmlns:a16="http://schemas.microsoft.com/office/drawing/2014/main" id="{EA354595-6888-104F-BA64-C48E8C2A59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25850" y="2946401"/>
            <a:ext cx="6893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43726" name="Rectangle 17">
            <a:extLst>
              <a:ext uri="{FF2B5EF4-FFF2-40B4-BE49-F238E27FC236}">
                <a16:creationId xmlns:a16="http://schemas.microsoft.com/office/drawing/2014/main" id="{510EB1CB-860D-7B48-9293-5F309742B8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1288" y="2946401"/>
            <a:ext cx="6893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43727" name="Rectangle 18">
            <a:extLst>
              <a:ext uri="{FF2B5EF4-FFF2-40B4-BE49-F238E27FC236}">
                <a16:creationId xmlns:a16="http://schemas.microsoft.com/office/drawing/2014/main" id="{C96C8E7B-EB69-6043-87E3-32C193DC7A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59213" y="3322639"/>
            <a:ext cx="10259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3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43728" name="Rectangle 19">
            <a:extLst>
              <a:ext uri="{FF2B5EF4-FFF2-40B4-BE49-F238E27FC236}">
                <a16:creationId xmlns:a16="http://schemas.microsoft.com/office/drawing/2014/main" id="{C2CC0098-051A-B04C-9DF1-AC2EB7D0F5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03638" y="3322639"/>
            <a:ext cx="115416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43729" name="Rectangle 20">
            <a:extLst>
              <a:ext uri="{FF2B5EF4-FFF2-40B4-BE49-F238E27FC236}">
                <a16:creationId xmlns:a16="http://schemas.microsoft.com/office/drawing/2014/main" id="{4F8B1752-62F1-E342-880B-242768FF9B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25850" y="3314701"/>
            <a:ext cx="6893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43730" name="Rectangle 21">
            <a:extLst>
              <a:ext uri="{FF2B5EF4-FFF2-40B4-BE49-F238E27FC236}">
                <a16:creationId xmlns:a16="http://schemas.microsoft.com/office/drawing/2014/main" id="{3C910200-CBEA-8440-9CE0-D8F0584CAB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1288" y="3314701"/>
            <a:ext cx="6893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43731" name="Rectangle 22">
            <a:extLst>
              <a:ext uri="{FF2B5EF4-FFF2-40B4-BE49-F238E27FC236}">
                <a16:creationId xmlns:a16="http://schemas.microsoft.com/office/drawing/2014/main" id="{FBFE6129-7AC0-5745-9C10-540FD89CD4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62338" y="2952751"/>
            <a:ext cx="101600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43732" name="Freeform 23">
            <a:extLst>
              <a:ext uri="{FF2B5EF4-FFF2-40B4-BE49-F238E27FC236}">
                <a16:creationId xmlns:a16="http://schemas.microsoft.com/office/drawing/2014/main" id="{25E84AF5-7E04-0A48-A750-C1521A28EA05}"/>
              </a:ext>
            </a:extLst>
          </p:cNvPr>
          <p:cNvSpPr>
            <a:spLocks/>
          </p:cNvSpPr>
          <p:nvPr/>
        </p:nvSpPr>
        <p:spPr bwMode="auto">
          <a:xfrm>
            <a:off x="6765925" y="3608388"/>
            <a:ext cx="65088" cy="171450"/>
          </a:xfrm>
          <a:custGeom>
            <a:avLst/>
            <a:gdLst>
              <a:gd name="T0" fmla="*/ 2147483646 w 41"/>
              <a:gd name="T1" fmla="*/ 2147483646 h 108"/>
              <a:gd name="T2" fmla="*/ 2147483646 w 41"/>
              <a:gd name="T3" fmla="*/ 0 h 108"/>
              <a:gd name="T4" fmla="*/ 0 w 41"/>
              <a:gd name="T5" fmla="*/ 2147483646 h 108"/>
              <a:gd name="T6" fmla="*/ 2147483646 w 41"/>
              <a:gd name="T7" fmla="*/ 2147483646 h 108"/>
              <a:gd name="T8" fmla="*/ 2147483646 w 41"/>
              <a:gd name="T9" fmla="*/ 2147483646 h 10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1"/>
              <a:gd name="T16" fmla="*/ 0 h 108"/>
              <a:gd name="T17" fmla="*/ 41 w 41"/>
              <a:gd name="T18" fmla="*/ 108 h 10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1" h="108">
                <a:moveTo>
                  <a:pt x="41" y="108"/>
                </a:moveTo>
                <a:lnTo>
                  <a:pt x="14" y="0"/>
                </a:lnTo>
                <a:lnTo>
                  <a:pt x="0" y="108"/>
                </a:lnTo>
                <a:lnTo>
                  <a:pt x="14" y="108"/>
                </a:lnTo>
                <a:lnTo>
                  <a:pt x="41" y="108"/>
                </a:lnTo>
                <a:close/>
              </a:path>
            </a:pathLst>
          </a:custGeom>
          <a:solidFill>
            <a:srgbClr val="0000FF"/>
          </a:solidFill>
          <a:ln w="20638">
            <a:solidFill>
              <a:srgbClr val="0000FF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43733" name="Line 24">
            <a:extLst>
              <a:ext uri="{FF2B5EF4-FFF2-40B4-BE49-F238E27FC236}">
                <a16:creationId xmlns:a16="http://schemas.microsoft.com/office/drawing/2014/main" id="{50A22DA3-261E-464B-8E40-726A5E9E211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788150" y="3800475"/>
            <a:ext cx="1588" cy="234950"/>
          </a:xfrm>
          <a:prstGeom prst="line">
            <a:avLst/>
          </a:prstGeom>
          <a:noFill/>
          <a:ln w="20638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3734" name="Rectangle 25">
            <a:extLst>
              <a:ext uri="{FF2B5EF4-FFF2-40B4-BE49-F238E27FC236}">
                <a16:creationId xmlns:a16="http://schemas.microsoft.com/office/drawing/2014/main" id="{C44BE896-1EB0-A941-B5A9-180F3D5197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48463" y="3324226"/>
            <a:ext cx="10259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43735" name="Rectangle 26">
            <a:extLst>
              <a:ext uri="{FF2B5EF4-FFF2-40B4-BE49-F238E27FC236}">
                <a16:creationId xmlns:a16="http://schemas.microsoft.com/office/drawing/2014/main" id="{B1B86A20-2D62-DE4A-8927-D9BDCDDC95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50026" y="4073526"/>
            <a:ext cx="523875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FF"/>
                </a:solidFill>
                <a:latin typeface="Times-Roman" pitchFamily="2" charset="0"/>
              </a:rPr>
              <a:t>ignore</a:t>
            </a:r>
            <a:endParaRPr lang="en-US" altLang="en-US" b="0">
              <a:solidFill>
                <a:srgbClr val="0000FF"/>
              </a:solidFill>
              <a:latin typeface="Times" pitchFamily="2" charset="0"/>
            </a:endParaRPr>
          </a:p>
        </p:txBody>
      </p:sp>
      <p:sp>
        <p:nvSpPr>
          <p:cNvPr id="243736" name="Rectangle 27">
            <a:extLst>
              <a:ext uri="{FF2B5EF4-FFF2-40B4-BE49-F238E27FC236}">
                <a16:creationId xmlns:a16="http://schemas.microsoft.com/office/drawing/2014/main" id="{3449735E-545D-EC40-B5A1-D46DDFA2A9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99250" y="2952751"/>
            <a:ext cx="115416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43737" name="Rectangle 28">
            <a:extLst>
              <a:ext uri="{FF2B5EF4-FFF2-40B4-BE49-F238E27FC236}">
                <a16:creationId xmlns:a16="http://schemas.microsoft.com/office/drawing/2014/main" id="{C1AC60E8-E87B-5245-9466-44757688D6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07214" y="3324226"/>
            <a:ext cx="564257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0 0 1 1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43738" name="Rectangle 29">
            <a:extLst>
              <a:ext uri="{FF2B5EF4-FFF2-40B4-BE49-F238E27FC236}">
                <a16:creationId xmlns:a16="http://schemas.microsoft.com/office/drawing/2014/main" id="{98B8EB67-C7BC-6D41-83CB-19D750A9C3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07214" y="2714626"/>
            <a:ext cx="564257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0 1 0 1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43739" name="Line 30">
            <a:extLst>
              <a:ext uri="{FF2B5EF4-FFF2-40B4-BE49-F238E27FC236}">
                <a16:creationId xmlns:a16="http://schemas.microsoft.com/office/drawing/2014/main" id="{A17E20CF-AAAF-FF48-B47F-522390B68B0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680201" y="3224214"/>
            <a:ext cx="792163" cy="15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3740" name="Freeform 31">
            <a:extLst>
              <a:ext uri="{FF2B5EF4-FFF2-40B4-BE49-F238E27FC236}">
                <a16:creationId xmlns:a16="http://schemas.microsoft.com/office/drawing/2014/main" id="{2EEA4CD4-8552-8048-AE2F-3EEC7861D7F3}"/>
              </a:ext>
            </a:extLst>
          </p:cNvPr>
          <p:cNvSpPr>
            <a:spLocks/>
          </p:cNvSpPr>
          <p:nvPr/>
        </p:nvSpPr>
        <p:spPr bwMode="auto">
          <a:xfrm>
            <a:off x="5738813" y="2989264"/>
            <a:ext cx="557212" cy="192087"/>
          </a:xfrm>
          <a:custGeom>
            <a:avLst/>
            <a:gdLst>
              <a:gd name="T0" fmla="*/ 0 w 351"/>
              <a:gd name="T1" fmla="*/ 2147483646 h 121"/>
              <a:gd name="T2" fmla="*/ 2147483646 w 351"/>
              <a:gd name="T3" fmla="*/ 2147483646 h 121"/>
              <a:gd name="T4" fmla="*/ 2147483646 w 351"/>
              <a:gd name="T5" fmla="*/ 2147483646 h 121"/>
              <a:gd name="T6" fmla="*/ 2147483646 w 351"/>
              <a:gd name="T7" fmla="*/ 2147483646 h 121"/>
              <a:gd name="T8" fmla="*/ 2147483646 w 351"/>
              <a:gd name="T9" fmla="*/ 0 h 121"/>
              <a:gd name="T10" fmla="*/ 2147483646 w 351"/>
              <a:gd name="T11" fmla="*/ 2147483646 h 121"/>
              <a:gd name="T12" fmla="*/ 0 w 351"/>
              <a:gd name="T13" fmla="*/ 2147483646 h 121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351"/>
              <a:gd name="T22" fmla="*/ 0 h 121"/>
              <a:gd name="T23" fmla="*/ 351 w 351"/>
              <a:gd name="T24" fmla="*/ 121 h 121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351" h="121">
                <a:moveTo>
                  <a:pt x="0" y="94"/>
                </a:moveTo>
                <a:lnTo>
                  <a:pt x="229" y="94"/>
                </a:lnTo>
                <a:lnTo>
                  <a:pt x="229" y="121"/>
                </a:lnTo>
                <a:lnTo>
                  <a:pt x="351" y="53"/>
                </a:lnTo>
                <a:lnTo>
                  <a:pt x="229" y="0"/>
                </a:lnTo>
                <a:lnTo>
                  <a:pt x="229" y="26"/>
                </a:lnTo>
                <a:lnTo>
                  <a:pt x="0" y="26"/>
                </a:lnTo>
              </a:path>
            </a:pathLst>
          </a:custGeom>
          <a:noFill/>
          <a:ln w="20638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3741" name="Rectangle 32">
            <a:extLst>
              <a:ext uri="{FF2B5EF4-FFF2-40B4-BE49-F238E27FC236}">
                <a16:creationId xmlns:a16="http://schemas.microsoft.com/office/drawing/2014/main" id="{436DBB44-C41D-F448-B842-372DC9FB08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07214" y="2954339"/>
            <a:ext cx="564257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1 1 1 0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43742" name="TextBox 125">
            <a:extLst>
              <a:ext uri="{FF2B5EF4-FFF2-40B4-BE49-F238E27FC236}">
                <a16:creationId xmlns:a16="http://schemas.microsoft.com/office/drawing/2014/main" id="{39A9AF7B-A579-2748-BF0D-E7310CB144A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91401" y="6477001"/>
            <a:ext cx="25431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itchFamily="2" charset="0"/>
              </a:rPr>
              <a:t>[ Figure 3.10 from the textbook ]</a:t>
            </a:r>
          </a:p>
        </p:txBody>
      </p:sp>
      <p:sp>
        <p:nvSpPr>
          <p:cNvPr id="243743" name="Freeform 31">
            <a:extLst>
              <a:ext uri="{FF2B5EF4-FFF2-40B4-BE49-F238E27FC236}">
                <a16:creationId xmlns:a16="http://schemas.microsoft.com/office/drawing/2014/main" id="{808BF535-0A8D-5745-B577-8C93B21EA070}"/>
              </a:ext>
            </a:extLst>
          </p:cNvPr>
          <p:cNvSpPr>
            <a:spLocks/>
          </p:cNvSpPr>
          <p:nvPr/>
        </p:nvSpPr>
        <p:spPr bwMode="auto">
          <a:xfrm>
            <a:off x="2971801" y="6096000"/>
            <a:ext cx="557213" cy="192088"/>
          </a:xfrm>
          <a:custGeom>
            <a:avLst/>
            <a:gdLst>
              <a:gd name="T0" fmla="*/ 0 w 351"/>
              <a:gd name="T1" fmla="*/ 2147483646 h 121"/>
              <a:gd name="T2" fmla="*/ 2147483646 w 351"/>
              <a:gd name="T3" fmla="*/ 2147483646 h 121"/>
              <a:gd name="T4" fmla="*/ 2147483646 w 351"/>
              <a:gd name="T5" fmla="*/ 2147483646 h 121"/>
              <a:gd name="T6" fmla="*/ 2147483646 w 351"/>
              <a:gd name="T7" fmla="*/ 2147483646 h 121"/>
              <a:gd name="T8" fmla="*/ 2147483646 w 351"/>
              <a:gd name="T9" fmla="*/ 0 h 121"/>
              <a:gd name="T10" fmla="*/ 2147483646 w 351"/>
              <a:gd name="T11" fmla="*/ 2147483646 h 121"/>
              <a:gd name="T12" fmla="*/ 0 w 351"/>
              <a:gd name="T13" fmla="*/ 2147483646 h 121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351"/>
              <a:gd name="T22" fmla="*/ 0 h 121"/>
              <a:gd name="T23" fmla="*/ 351 w 351"/>
              <a:gd name="T24" fmla="*/ 121 h 121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351" h="121">
                <a:moveTo>
                  <a:pt x="0" y="94"/>
                </a:moveTo>
                <a:lnTo>
                  <a:pt x="229" y="94"/>
                </a:lnTo>
                <a:lnTo>
                  <a:pt x="229" y="121"/>
                </a:lnTo>
                <a:lnTo>
                  <a:pt x="351" y="53"/>
                </a:lnTo>
                <a:lnTo>
                  <a:pt x="229" y="0"/>
                </a:lnTo>
                <a:lnTo>
                  <a:pt x="229" y="26"/>
                </a:lnTo>
                <a:lnTo>
                  <a:pt x="0" y="26"/>
                </a:lnTo>
              </a:path>
            </a:pathLst>
          </a:custGeom>
          <a:noFill/>
          <a:ln w="20638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3744" name="TextBox 1">
            <a:extLst>
              <a:ext uri="{FF2B5EF4-FFF2-40B4-BE49-F238E27FC236}">
                <a16:creationId xmlns:a16="http://schemas.microsoft.com/office/drawing/2014/main" id="{CF47FDC5-4A4D-2F4F-94AB-FA6EF522EB2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17925" y="5903913"/>
            <a:ext cx="542925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3366FF"/>
                </a:solidFill>
                <a:latin typeface="Times" pitchFamily="2" charset="0"/>
              </a:rPr>
              <a:t>means take the 2's complement (or negate)</a:t>
            </a:r>
          </a:p>
        </p:txBody>
      </p:sp>
      <p:sp>
        <p:nvSpPr>
          <p:cNvPr id="2" name="Donut 1">
            <a:extLst>
              <a:ext uri="{FF2B5EF4-FFF2-40B4-BE49-F238E27FC236}">
                <a16:creationId xmlns:a16="http://schemas.microsoft.com/office/drawing/2014/main" id="{E200ADBF-16B8-0943-89A8-7ECCF4F1AAAA}"/>
              </a:ext>
            </a:extLst>
          </p:cNvPr>
          <p:cNvSpPr/>
          <p:nvPr/>
        </p:nvSpPr>
        <p:spPr bwMode="auto">
          <a:xfrm>
            <a:off x="3343275" y="2954338"/>
            <a:ext cx="304800" cy="277812"/>
          </a:xfrm>
          <a:prstGeom prst="donut">
            <a:avLst>
              <a:gd name="adj" fmla="val 8455"/>
            </a:avLst>
          </a:prstGeom>
          <a:solidFill>
            <a:srgbClr val="FF0000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/>
          </a:extLst>
        </p:spPr>
        <p:txBody>
          <a:bodyPr/>
          <a:lstStyle/>
          <a:p>
            <a:pPr>
              <a:defRPr/>
            </a:pPr>
            <a:endParaRPr lang="en-US">
              <a:latin typeface="Times" charset="0"/>
              <a:ea typeface="ＭＳ Ｐゴシック" charset="0"/>
            </a:endParaRPr>
          </a:p>
        </p:txBody>
      </p:sp>
      <p:sp>
        <p:nvSpPr>
          <p:cNvPr id="35" name="Donut 34">
            <a:extLst>
              <a:ext uri="{FF2B5EF4-FFF2-40B4-BE49-F238E27FC236}">
                <a16:creationId xmlns:a16="http://schemas.microsoft.com/office/drawing/2014/main" id="{32BB6B8C-D383-D94F-8930-9B8F0A0D342F}"/>
              </a:ext>
            </a:extLst>
          </p:cNvPr>
          <p:cNvSpPr/>
          <p:nvPr/>
        </p:nvSpPr>
        <p:spPr bwMode="auto">
          <a:xfrm>
            <a:off x="6596063" y="2949576"/>
            <a:ext cx="304800" cy="277813"/>
          </a:xfrm>
          <a:prstGeom prst="donut">
            <a:avLst>
              <a:gd name="adj" fmla="val 8455"/>
            </a:avLst>
          </a:prstGeom>
          <a:solidFill>
            <a:srgbClr val="FF0000"/>
          </a:solidFill>
          <a:ln w="9525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/>
          </a:extLst>
        </p:spPr>
        <p:txBody>
          <a:bodyPr/>
          <a:lstStyle/>
          <a:p>
            <a:pPr>
              <a:defRPr/>
            </a:pPr>
            <a:endParaRPr lang="en-US">
              <a:latin typeface="Times" charset="0"/>
              <a:ea typeface="ＭＳ Ｐゴシック" charset="0"/>
            </a:endParaRPr>
          </a:p>
        </p:txBody>
      </p:sp>
      <p:sp>
        <p:nvSpPr>
          <p:cNvPr id="243747" name="TextBox 2">
            <a:extLst>
              <a:ext uri="{FF2B5EF4-FFF2-40B4-BE49-F238E27FC236}">
                <a16:creationId xmlns:a16="http://schemas.microsoft.com/office/drawing/2014/main" id="{F62D94CC-F05F-284D-90D1-DCD3F32914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01963" y="4975226"/>
            <a:ext cx="50847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Notice that the minus changes to a plus.</a:t>
            </a:r>
          </a:p>
        </p:txBody>
      </p:sp>
    </p:spTree>
  </p:cSld>
  <p:clrMapOvr>
    <a:masterClrMapping/>
  </p:clrMapOvr>
  <p:transition/>
</p:sld>
</file>

<file path=ppt/slides/slide2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4737" name="Title 1">
            <a:extLst>
              <a:ext uri="{FF2B5EF4-FFF2-40B4-BE49-F238E27FC236}">
                <a16:creationId xmlns:a16="http://schemas.microsoft.com/office/drawing/2014/main" id="{6ECF897E-BB48-A145-9E9B-646EFAE8205F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>
                <a:solidFill>
                  <a:schemeClr val="tx2"/>
                </a:solidFill>
              </a:rPr>
              <a:t>Example of 2</a:t>
            </a:r>
            <a:r>
              <a:rPr lang="ja-JP" altLang="en-US" sz="3200">
                <a:solidFill>
                  <a:schemeClr val="tx2"/>
                </a:solidFill>
              </a:rPr>
              <a:t>’</a:t>
            </a:r>
            <a:r>
              <a:rPr lang="en-US" altLang="ja-JP" sz="3200">
                <a:solidFill>
                  <a:schemeClr val="tx2"/>
                </a:solidFill>
              </a:rPr>
              <a:t>s complement </a:t>
            </a:r>
            <a:r>
              <a:rPr lang="en-US" altLang="ja-JP" sz="3200" u="sng">
                <a:solidFill>
                  <a:schemeClr val="tx2"/>
                </a:solidFill>
              </a:rPr>
              <a:t>subtraction</a:t>
            </a:r>
            <a:endParaRPr lang="en-US" altLang="en-US" sz="3200" u="sng"/>
          </a:p>
        </p:txBody>
      </p:sp>
      <p:sp>
        <p:nvSpPr>
          <p:cNvPr id="244738" name="Rectangle 5">
            <a:extLst>
              <a:ext uri="{FF2B5EF4-FFF2-40B4-BE49-F238E27FC236}">
                <a16:creationId xmlns:a16="http://schemas.microsoft.com/office/drawing/2014/main" id="{F5E46C3A-9814-D94B-B78E-074180A393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19413" y="2952751"/>
            <a:ext cx="101600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44739" name="Rectangle 6">
            <a:extLst>
              <a:ext uri="{FF2B5EF4-FFF2-40B4-BE49-F238E27FC236}">
                <a16:creationId xmlns:a16="http://schemas.microsoft.com/office/drawing/2014/main" id="{D0B0FC1B-7E46-E64D-AF4B-7F6CD78C30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09914" y="2714626"/>
            <a:ext cx="564257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0 1 0 1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44740" name="Line 7">
            <a:extLst>
              <a:ext uri="{FF2B5EF4-FFF2-40B4-BE49-F238E27FC236}">
                <a16:creationId xmlns:a16="http://schemas.microsoft.com/office/drawing/2014/main" id="{D58E8696-61CB-314F-BFF9-3DB33D0FF50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887663" y="3224214"/>
            <a:ext cx="792162" cy="15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4741" name="Line 8">
            <a:extLst>
              <a:ext uri="{FF2B5EF4-FFF2-40B4-BE49-F238E27FC236}">
                <a16:creationId xmlns:a16="http://schemas.microsoft.com/office/drawing/2014/main" id="{AE6225CB-456E-9346-BBF0-1B6102F044D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752601" y="3224214"/>
            <a:ext cx="620713" cy="15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4742" name="Rectangle 9">
            <a:extLst>
              <a:ext uri="{FF2B5EF4-FFF2-40B4-BE49-F238E27FC236}">
                <a16:creationId xmlns:a16="http://schemas.microsoft.com/office/drawing/2014/main" id="{37656BF8-9C96-C249-B9F1-DF290BE1C1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09914" y="2954339"/>
            <a:ext cx="564257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0 0 1 0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44743" name="Rectangle 10">
            <a:extLst>
              <a:ext uri="{FF2B5EF4-FFF2-40B4-BE49-F238E27FC236}">
                <a16:creationId xmlns:a16="http://schemas.microsoft.com/office/drawing/2014/main" id="{9546139A-3A17-404A-BCCD-8ED52C7004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85988" y="2711451"/>
            <a:ext cx="10259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5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44744" name="Rectangle 11">
            <a:extLst>
              <a:ext uri="{FF2B5EF4-FFF2-40B4-BE49-F238E27FC236}">
                <a16:creationId xmlns:a16="http://schemas.microsoft.com/office/drawing/2014/main" id="{40FD6686-534D-AE4A-8FB7-D6186657FA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30413" y="2711451"/>
            <a:ext cx="115416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44745" name="Rectangle 12">
            <a:extLst>
              <a:ext uri="{FF2B5EF4-FFF2-40B4-BE49-F238E27FC236}">
                <a16:creationId xmlns:a16="http://schemas.microsoft.com/office/drawing/2014/main" id="{28F4C654-AFF6-D74C-BBFE-58AE0ECFF0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52625" y="2705101"/>
            <a:ext cx="6893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44746" name="Rectangle 13">
            <a:extLst>
              <a:ext uri="{FF2B5EF4-FFF2-40B4-BE49-F238E27FC236}">
                <a16:creationId xmlns:a16="http://schemas.microsoft.com/office/drawing/2014/main" id="{3B2EA092-9B68-4B49-AD60-F8DAB76E82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78063" y="2705101"/>
            <a:ext cx="6893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44747" name="Rectangle 14">
            <a:extLst>
              <a:ext uri="{FF2B5EF4-FFF2-40B4-BE49-F238E27FC236}">
                <a16:creationId xmlns:a16="http://schemas.microsoft.com/office/drawing/2014/main" id="{E7A27E86-02CC-8D49-8EEB-2962DABF9E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85988" y="2952751"/>
            <a:ext cx="10259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44748" name="Rectangle 15">
            <a:extLst>
              <a:ext uri="{FF2B5EF4-FFF2-40B4-BE49-F238E27FC236}">
                <a16:creationId xmlns:a16="http://schemas.microsoft.com/office/drawing/2014/main" id="{C2C3C625-0C36-7D45-B215-CCF25F0E29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30413" y="2952751"/>
            <a:ext cx="115416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44749" name="Rectangle 16">
            <a:extLst>
              <a:ext uri="{FF2B5EF4-FFF2-40B4-BE49-F238E27FC236}">
                <a16:creationId xmlns:a16="http://schemas.microsoft.com/office/drawing/2014/main" id="{BC9F9C61-6C08-BA47-AE4E-E6B8212E9C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52625" y="2946401"/>
            <a:ext cx="6893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44750" name="Rectangle 17">
            <a:extLst>
              <a:ext uri="{FF2B5EF4-FFF2-40B4-BE49-F238E27FC236}">
                <a16:creationId xmlns:a16="http://schemas.microsoft.com/office/drawing/2014/main" id="{84A50BD8-D07B-E743-8256-437C2D42EE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78063" y="2946401"/>
            <a:ext cx="6893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44751" name="Rectangle 18">
            <a:extLst>
              <a:ext uri="{FF2B5EF4-FFF2-40B4-BE49-F238E27FC236}">
                <a16:creationId xmlns:a16="http://schemas.microsoft.com/office/drawing/2014/main" id="{F79F52EA-7937-9641-9EAC-ED7AD94A74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85988" y="3322639"/>
            <a:ext cx="10259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3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44752" name="Rectangle 19">
            <a:extLst>
              <a:ext uri="{FF2B5EF4-FFF2-40B4-BE49-F238E27FC236}">
                <a16:creationId xmlns:a16="http://schemas.microsoft.com/office/drawing/2014/main" id="{0C79959E-91EC-7843-B506-0D96F3416A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30413" y="3322639"/>
            <a:ext cx="115416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44753" name="Rectangle 20">
            <a:extLst>
              <a:ext uri="{FF2B5EF4-FFF2-40B4-BE49-F238E27FC236}">
                <a16:creationId xmlns:a16="http://schemas.microsoft.com/office/drawing/2014/main" id="{B77F6B57-FB93-0146-A297-739A7D2086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52625" y="3314701"/>
            <a:ext cx="6893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44754" name="Rectangle 21">
            <a:extLst>
              <a:ext uri="{FF2B5EF4-FFF2-40B4-BE49-F238E27FC236}">
                <a16:creationId xmlns:a16="http://schemas.microsoft.com/office/drawing/2014/main" id="{259C658C-FC1B-284A-BE13-0AA2C4F9C8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78063" y="3314701"/>
            <a:ext cx="6893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44755" name="Rectangle 22">
            <a:extLst>
              <a:ext uri="{FF2B5EF4-FFF2-40B4-BE49-F238E27FC236}">
                <a16:creationId xmlns:a16="http://schemas.microsoft.com/office/drawing/2014/main" id="{16EE918C-EA46-5A43-8755-70B63842B2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89113" y="2952751"/>
            <a:ext cx="101600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44756" name="Freeform 23">
            <a:extLst>
              <a:ext uri="{FF2B5EF4-FFF2-40B4-BE49-F238E27FC236}">
                <a16:creationId xmlns:a16="http://schemas.microsoft.com/office/drawing/2014/main" id="{92BB703D-EDFD-DA4A-BE40-256F016A69D3}"/>
              </a:ext>
            </a:extLst>
          </p:cNvPr>
          <p:cNvSpPr>
            <a:spLocks/>
          </p:cNvSpPr>
          <p:nvPr/>
        </p:nvSpPr>
        <p:spPr bwMode="auto">
          <a:xfrm>
            <a:off x="5092700" y="3608388"/>
            <a:ext cx="65088" cy="171450"/>
          </a:xfrm>
          <a:custGeom>
            <a:avLst/>
            <a:gdLst>
              <a:gd name="T0" fmla="*/ 2147483646 w 41"/>
              <a:gd name="T1" fmla="*/ 2147483646 h 108"/>
              <a:gd name="T2" fmla="*/ 2147483646 w 41"/>
              <a:gd name="T3" fmla="*/ 0 h 108"/>
              <a:gd name="T4" fmla="*/ 0 w 41"/>
              <a:gd name="T5" fmla="*/ 2147483646 h 108"/>
              <a:gd name="T6" fmla="*/ 2147483646 w 41"/>
              <a:gd name="T7" fmla="*/ 2147483646 h 108"/>
              <a:gd name="T8" fmla="*/ 2147483646 w 41"/>
              <a:gd name="T9" fmla="*/ 2147483646 h 10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1"/>
              <a:gd name="T16" fmla="*/ 0 h 108"/>
              <a:gd name="T17" fmla="*/ 41 w 41"/>
              <a:gd name="T18" fmla="*/ 108 h 10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1" h="108">
                <a:moveTo>
                  <a:pt x="41" y="108"/>
                </a:moveTo>
                <a:lnTo>
                  <a:pt x="14" y="0"/>
                </a:lnTo>
                <a:lnTo>
                  <a:pt x="0" y="108"/>
                </a:lnTo>
                <a:lnTo>
                  <a:pt x="14" y="108"/>
                </a:lnTo>
                <a:lnTo>
                  <a:pt x="41" y="108"/>
                </a:lnTo>
                <a:close/>
              </a:path>
            </a:pathLst>
          </a:custGeom>
          <a:solidFill>
            <a:srgbClr val="0000FF"/>
          </a:solidFill>
          <a:ln w="20638">
            <a:solidFill>
              <a:srgbClr val="0000FF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44757" name="Line 24">
            <a:extLst>
              <a:ext uri="{FF2B5EF4-FFF2-40B4-BE49-F238E27FC236}">
                <a16:creationId xmlns:a16="http://schemas.microsoft.com/office/drawing/2014/main" id="{B33C792C-F625-2F4C-A721-6BED93F19EF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114925" y="3800475"/>
            <a:ext cx="1588" cy="234950"/>
          </a:xfrm>
          <a:prstGeom prst="line">
            <a:avLst/>
          </a:prstGeom>
          <a:noFill/>
          <a:ln w="20638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4758" name="Rectangle 25">
            <a:extLst>
              <a:ext uri="{FF2B5EF4-FFF2-40B4-BE49-F238E27FC236}">
                <a16:creationId xmlns:a16="http://schemas.microsoft.com/office/drawing/2014/main" id="{8735BCF1-4F1E-1544-AAD6-68B0D05ACA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75238" y="3324226"/>
            <a:ext cx="10259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44759" name="Rectangle 26">
            <a:extLst>
              <a:ext uri="{FF2B5EF4-FFF2-40B4-BE49-F238E27FC236}">
                <a16:creationId xmlns:a16="http://schemas.microsoft.com/office/drawing/2014/main" id="{C9782CB6-BA94-984E-AE59-9BDC81DF5B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76801" y="4073526"/>
            <a:ext cx="523875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FF"/>
                </a:solidFill>
                <a:latin typeface="Times-Roman" pitchFamily="2" charset="0"/>
              </a:rPr>
              <a:t>ignore</a:t>
            </a:r>
            <a:endParaRPr lang="en-US" altLang="en-US" b="0">
              <a:solidFill>
                <a:srgbClr val="0000FF"/>
              </a:solidFill>
              <a:latin typeface="Times" pitchFamily="2" charset="0"/>
            </a:endParaRPr>
          </a:p>
        </p:txBody>
      </p:sp>
      <p:sp>
        <p:nvSpPr>
          <p:cNvPr id="244760" name="Rectangle 27">
            <a:extLst>
              <a:ext uri="{FF2B5EF4-FFF2-40B4-BE49-F238E27FC236}">
                <a16:creationId xmlns:a16="http://schemas.microsoft.com/office/drawing/2014/main" id="{7B2E9236-F4F3-0F4F-AB7C-0EF6CBAE0D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26025" y="2952751"/>
            <a:ext cx="115416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44761" name="Rectangle 28">
            <a:extLst>
              <a:ext uri="{FF2B5EF4-FFF2-40B4-BE49-F238E27FC236}">
                <a16:creationId xmlns:a16="http://schemas.microsoft.com/office/drawing/2014/main" id="{4A988972-1BEC-934C-BD62-FEBD0A65F3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33989" y="3324226"/>
            <a:ext cx="564257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0 0 1 1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44762" name="Rectangle 29">
            <a:extLst>
              <a:ext uri="{FF2B5EF4-FFF2-40B4-BE49-F238E27FC236}">
                <a16:creationId xmlns:a16="http://schemas.microsoft.com/office/drawing/2014/main" id="{667708C9-6FCD-0545-81AB-19384AEEBD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33989" y="2714626"/>
            <a:ext cx="564257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0 1 0 1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44763" name="Line 30">
            <a:extLst>
              <a:ext uri="{FF2B5EF4-FFF2-40B4-BE49-F238E27FC236}">
                <a16:creationId xmlns:a16="http://schemas.microsoft.com/office/drawing/2014/main" id="{48FE128F-896C-E449-AFCA-BEE674F96AC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006976" y="3224214"/>
            <a:ext cx="792163" cy="15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4764" name="Freeform 31">
            <a:extLst>
              <a:ext uri="{FF2B5EF4-FFF2-40B4-BE49-F238E27FC236}">
                <a16:creationId xmlns:a16="http://schemas.microsoft.com/office/drawing/2014/main" id="{9BEF922F-932A-B947-B701-77BDE0D0FE64}"/>
              </a:ext>
            </a:extLst>
          </p:cNvPr>
          <p:cNvSpPr>
            <a:spLocks/>
          </p:cNvSpPr>
          <p:nvPr/>
        </p:nvSpPr>
        <p:spPr bwMode="auto">
          <a:xfrm>
            <a:off x="4065588" y="2989264"/>
            <a:ext cx="557212" cy="192087"/>
          </a:xfrm>
          <a:custGeom>
            <a:avLst/>
            <a:gdLst>
              <a:gd name="T0" fmla="*/ 0 w 351"/>
              <a:gd name="T1" fmla="*/ 2147483646 h 121"/>
              <a:gd name="T2" fmla="*/ 2147483646 w 351"/>
              <a:gd name="T3" fmla="*/ 2147483646 h 121"/>
              <a:gd name="T4" fmla="*/ 2147483646 w 351"/>
              <a:gd name="T5" fmla="*/ 2147483646 h 121"/>
              <a:gd name="T6" fmla="*/ 2147483646 w 351"/>
              <a:gd name="T7" fmla="*/ 2147483646 h 121"/>
              <a:gd name="T8" fmla="*/ 2147483646 w 351"/>
              <a:gd name="T9" fmla="*/ 0 h 121"/>
              <a:gd name="T10" fmla="*/ 2147483646 w 351"/>
              <a:gd name="T11" fmla="*/ 2147483646 h 121"/>
              <a:gd name="T12" fmla="*/ 0 w 351"/>
              <a:gd name="T13" fmla="*/ 2147483646 h 121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351"/>
              <a:gd name="T22" fmla="*/ 0 h 121"/>
              <a:gd name="T23" fmla="*/ 351 w 351"/>
              <a:gd name="T24" fmla="*/ 121 h 121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351" h="121">
                <a:moveTo>
                  <a:pt x="0" y="94"/>
                </a:moveTo>
                <a:lnTo>
                  <a:pt x="229" y="94"/>
                </a:lnTo>
                <a:lnTo>
                  <a:pt x="229" y="121"/>
                </a:lnTo>
                <a:lnTo>
                  <a:pt x="351" y="53"/>
                </a:lnTo>
                <a:lnTo>
                  <a:pt x="229" y="0"/>
                </a:lnTo>
                <a:lnTo>
                  <a:pt x="229" y="26"/>
                </a:lnTo>
                <a:lnTo>
                  <a:pt x="0" y="26"/>
                </a:lnTo>
              </a:path>
            </a:pathLst>
          </a:custGeom>
          <a:noFill/>
          <a:ln w="20638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4765" name="Rectangle 32">
            <a:extLst>
              <a:ext uri="{FF2B5EF4-FFF2-40B4-BE49-F238E27FC236}">
                <a16:creationId xmlns:a16="http://schemas.microsoft.com/office/drawing/2014/main" id="{20705AA8-BE1F-F04E-BE4B-83064DC7D3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33989" y="2954339"/>
            <a:ext cx="564257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1 1 1 0</a:t>
            </a:r>
            <a:endParaRPr lang="en-US" altLang="en-US" b="0">
              <a:latin typeface="Times" pitchFamily="2" charset="0"/>
            </a:endParaRPr>
          </a:p>
        </p:txBody>
      </p:sp>
      <p:grpSp>
        <p:nvGrpSpPr>
          <p:cNvPr id="244766" name="Group 27">
            <a:extLst>
              <a:ext uri="{FF2B5EF4-FFF2-40B4-BE49-F238E27FC236}">
                <a16:creationId xmlns:a16="http://schemas.microsoft.com/office/drawing/2014/main" id="{2BFDE08D-0A04-7C4E-8B85-C46F237506C1}"/>
              </a:ext>
            </a:extLst>
          </p:cNvPr>
          <p:cNvGrpSpPr>
            <a:grpSpLocks/>
          </p:cNvGrpSpPr>
          <p:nvPr/>
        </p:nvGrpSpPr>
        <p:grpSpPr bwMode="auto">
          <a:xfrm>
            <a:off x="7086601" y="1143001"/>
            <a:ext cx="2803525" cy="5167313"/>
            <a:chOff x="6172200" y="1143000"/>
            <a:chExt cx="2803963" cy="5167923"/>
          </a:xfrm>
        </p:grpSpPr>
        <p:pic>
          <p:nvPicPr>
            <p:cNvPr id="244772" name="Picture 28" descr="Screen shot 2015-09-30 at 3.23.46 PM.png">
              <a:extLst>
                <a:ext uri="{FF2B5EF4-FFF2-40B4-BE49-F238E27FC236}">
                  <a16:creationId xmlns:a16="http://schemas.microsoft.com/office/drawing/2014/main" id="{C80F81B4-CD0A-7944-81F7-7F986D154DC3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172200" y="1143000"/>
              <a:ext cx="1055043" cy="51547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44773" name="Picture 29" descr="Screen shot 2015-09-30 at 3.24.18 PM.png">
              <a:extLst>
                <a:ext uri="{FF2B5EF4-FFF2-40B4-BE49-F238E27FC236}">
                  <a16:creationId xmlns:a16="http://schemas.microsoft.com/office/drawing/2014/main" id="{F2F2AC90-A341-CE43-8395-7F79E77DE2E4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219462" y="1152769"/>
              <a:ext cx="1756701" cy="5158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44767" name="Rectangle 3">
            <a:extLst>
              <a:ext uri="{FF2B5EF4-FFF2-40B4-BE49-F238E27FC236}">
                <a16:creationId xmlns:a16="http://schemas.microsoft.com/office/drawing/2014/main" id="{E3404AE7-E992-FA43-BCA0-969586E0EF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29488" y="2540000"/>
            <a:ext cx="1905000" cy="260350"/>
          </a:xfrm>
          <a:prstGeom prst="rect">
            <a:avLst/>
          </a:prstGeom>
          <a:solidFill>
            <a:srgbClr val="FF0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244768" name="Rectangle 3">
            <a:extLst>
              <a:ext uri="{FF2B5EF4-FFF2-40B4-BE49-F238E27FC236}">
                <a16:creationId xmlns:a16="http://schemas.microsoft.com/office/drawing/2014/main" id="{22BF0427-2A12-BC4D-9970-7B8AC36F80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34250" y="3313113"/>
            <a:ext cx="1905000" cy="260350"/>
          </a:xfrm>
          <a:prstGeom prst="rect">
            <a:avLst/>
          </a:prstGeom>
          <a:solidFill>
            <a:srgbClr val="FFC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244769" name="Rectangle 3">
            <a:extLst>
              <a:ext uri="{FF2B5EF4-FFF2-40B4-BE49-F238E27FC236}">
                <a16:creationId xmlns:a16="http://schemas.microsoft.com/office/drawing/2014/main" id="{F68E33C4-5E37-F340-A134-68EE355B92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57525" y="2686050"/>
            <a:ext cx="628650" cy="228600"/>
          </a:xfrm>
          <a:prstGeom prst="rect">
            <a:avLst/>
          </a:prstGeom>
          <a:solidFill>
            <a:srgbClr val="FF0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244770" name="Rectangle 3">
            <a:extLst>
              <a:ext uri="{FF2B5EF4-FFF2-40B4-BE49-F238E27FC236}">
                <a16:creationId xmlns:a16="http://schemas.microsoft.com/office/drawing/2014/main" id="{3969C9E8-4A27-0E4F-89C7-E07E6B6A30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57525" y="2957513"/>
            <a:ext cx="628650" cy="228600"/>
          </a:xfrm>
          <a:prstGeom prst="rect">
            <a:avLst/>
          </a:prstGeom>
          <a:solidFill>
            <a:srgbClr val="FFC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244771" name="TextBox 125">
            <a:extLst>
              <a:ext uri="{FF2B5EF4-FFF2-40B4-BE49-F238E27FC236}">
                <a16:creationId xmlns:a16="http://schemas.microsoft.com/office/drawing/2014/main" id="{1C034C34-F76D-1045-A0BF-92B470AE83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46189" y="6400801"/>
            <a:ext cx="25431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itchFamily="2" charset="0"/>
              </a:rPr>
              <a:t>[ Figure 3.10 from the textbook ]</a:t>
            </a:r>
          </a:p>
        </p:txBody>
      </p:sp>
    </p:spTree>
  </p:cSld>
  <p:clrMapOvr>
    <a:masterClrMapping/>
  </p:clrMapOvr>
  <p:transition/>
</p:sld>
</file>

<file path=ppt/slides/slide2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61" name="Title 1">
            <a:extLst>
              <a:ext uri="{FF2B5EF4-FFF2-40B4-BE49-F238E27FC236}">
                <a16:creationId xmlns:a16="http://schemas.microsoft.com/office/drawing/2014/main" id="{DFB28DA1-7852-6747-A69F-889F380A9FDB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>
                <a:solidFill>
                  <a:schemeClr val="tx2"/>
                </a:solidFill>
              </a:rPr>
              <a:t>Example of 2</a:t>
            </a:r>
            <a:r>
              <a:rPr lang="ja-JP" altLang="en-US" sz="3200">
                <a:solidFill>
                  <a:schemeClr val="tx2"/>
                </a:solidFill>
              </a:rPr>
              <a:t>’</a:t>
            </a:r>
            <a:r>
              <a:rPr lang="en-US" altLang="ja-JP" sz="3200">
                <a:solidFill>
                  <a:schemeClr val="tx2"/>
                </a:solidFill>
              </a:rPr>
              <a:t>s complement </a:t>
            </a:r>
            <a:r>
              <a:rPr lang="en-US" altLang="ja-JP" sz="3200" u="sng">
                <a:solidFill>
                  <a:schemeClr val="tx2"/>
                </a:solidFill>
              </a:rPr>
              <a:t>subtraction</a:t>
            </a:r>
            <a:endParaRPr lang="en-US" altLang="en-US" sz="3200" u="sng"/>
          </a:p>
        </p:txBody>
      </p:sp>
      <p:sp>
        <p:nvSpPr>
          <p:cNvPr id="245762" name="Rectangle 5">
            <a:extLst>
              <a:ext uri="{FF2B5EF4-FFF2-40B4-BE49-F238E27FC236}">
                <a16:creationId xmlns:a16="http://schemas.microsoft.com/office/drawing/2014/main" id="{43D28F53-6E26-C242-9242-342CE900E7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19413" y="2952751"/>
            <a:ext cx="101600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45763" name="Rectangle 6">
            <a:extLst>
              <a:ext uri="{FF2B5EF4-FFF2-40B4-BE49-F238E27FC236}">
                <a16:creationId xmlns:a16="http://schemas.microsoft.com/office/drawing/2014/main" id="{262DCFC2-6BBA-2B41-99C5-2040FD5DDD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09914" y="2714626"/>
            <a:ext cx="564257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0 1 0 1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45764" name="Line 7">
            <a:extLst>
              <a:ext uri="{FF2B5EF4-FFF2-40B4-BE49-F238E27FC236}">
                <a16:creationId xmlns:a16="http://schemas.microsoft.com/office/drawing/2014/main" id="{A60DEFE5-3F51-094C-8213-E03F6CE57D7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887663" y="3224214"/>
            <a:ext cx="792162" cy="15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5765" name="Line 8">
            <a:extLst>
              <a:ext uri="{FF2B5EF4-FFF2-40B4-BE49-F238E27FC236}">
                <a16:creationId xmlns:a16="http://schemas.microsoft.com/office/drawing/2014/main" id="{13978B55-691B-C643-BBC4-9E26F78188B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752601" y="3224214"/>
            <a:ext cx="620713" cy="15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5766" name="Rectangle 9">
            <a:extLst>
              <a:ext uri="{FF2B5EF4-FFF2-40B4-BE49-F238E27FC236}">
                <a16:creationId xmlns:a16="http://schemas.microsoft.com/office/drawing/2014/main" id="{DDDC2770-A584-0742-B4F0-BF23EC0775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09914" y="2954339"/>
            <a:ext cx="564257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0 0 1 0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45767" name="Rectangle 10">
            <a:extLst>
              <a:ext uri="{FF2B5EF4-FFF2-40B4-BE49-F238E27FC236}">
                <a16:creationId xmlns:a16="http://schemas.microsoft.com/office/drawing/2014/main" id="{ABC1B48E-1584-0F48-BE4C-75DCB100D7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85988" y="2711451"/>
            <a:ext cx="10259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5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45768" name="Rectangle 11">
            <a:extLst>
              <a:ext uri="{FF2B5EF4-FFF2-40B4-BE49-F238E27FC236}">
                <a16:creationId xmlns:a16="http://schemas.microsoft.com/office/drawing/2014/main" id="{96E5C50F-D73A-1145-83BA-11F4F83A26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30413" y="2711451"/>
            <a:ext cx="115416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45769" name="Rectangle 12">
            <a:extLst>
              <a:ext uri="{FF2B5EF4-FFF2-40B4-BE49-F238E27FC236}">
                <a16:creationId xmlns:a16="http://schemas.microsoft.com/office/drawing/2014/main" id="{1D133103-CF08-F74A-B47E-1433BBA1F8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52625" y="2705101"/>
            <a:ext cx="6893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45770" name="Rectangle 13">
            <a:extLst>
              <a:ext uri="{FF2B5EF4-FFF2-40B4-BE49-F238E27FC236}">
                <a16:creationId xmlns:a16="http://schemas.microsoft.com/office/drawing/2014/main" id="{818CE9B7-C978-4848-87EF-F1F75C9E84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78063" y="2705101"/>
            <a:ext cx="6893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45771" name="Rectangle 14">
            <a:extLst>
              <a:ext uri="{FF2B5EF4-FFF2-40B4-BE49-F238E27FC236}">
                <a16:creationId xmlns:a16="http://schemas.microsoft.com/office/drawing/2014/main" id="{CA9994E9-B9DF-2A4C-BC8A-6005BA06BA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85988" y="2952751"/>
            <a:ext cx="10259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45772" name="Rectangle 15">
            <a:extLst>
              <a:ext uri="{FF2B5EF4-FFF2-40B4-BE49-F238E27FC236}">
                <a16:creationId xmlns:a16="http://schemas.microsoft.com/office/drawing/2014/main" id="{43085845-24AA-8545-8174-1F0BCDE6B4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30413" y="2952751"/>
            <a:ext cx="115416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45773" name="Rectangle 16">
            <a:extLst>
              <a:ext uri="{FF2B5EF4-FFF2-40B4-BE49-F238E27FC236}">
                <a16:creationId xmlns:a16="http://schemas.microsoft.com/office/drawing/2014/main" id="{29FCECBD-A5A8-D649-B105-AFA4079478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52625" y="2946401"/>
            <a:ext cx="6893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45774" name="Rectangle 17">
            <a:extLst>
              <a:ext uri="{FF2B5EF4-FFF2-40B4-BE49-F238E27FC236}">
                <a16:creationId xmlns:a16="http://schemas.microsoft.com/office/drawing/2014/main" id="{AD55B9BC-E938-9F42-8FD5-5DFF8D889D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78063" y="2946401"/>
            <a:ext cx="6893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45775" name="Rectangle 18">
            <a:extLst>
              <a:ext uri="{FF2B5EF4-FFF2-40B4-BE49-F238E27FC236}">
                <a16:creationId xmlns:a16="http://schemas.microsoft.com/office/drawing/2014/main" id="{0AC950E1-C5FD-D74C-9E1A-B1ED86D88E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85988" y="3322639"/>
            <a:ext cx="10259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3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45776" name="Rectangle 19">
            <a:extLst>
              <a:ext uri="{FF2B5EF4-FFF2-40B4-BE49-F238E27FC236}">
                <a16:creationId xmlns:a16="http://schemas.microsoft.com/office/drawing/2014/main" id="{A94A15F3-82E6-6D42-84C8-47F3A0E124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30413" y="3322639"/>
            <a:ext cx="115416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45777" name="Rectangle 20">
            <a:extLst>
              <a:ext uri="{FF2B5EF4-FFF2-40B4-BE49-F238E27FC236}">
                <a16:creationId xmlns:a16="http://schemas.microsoft.com/office/drawing/2014/main" id="{57A7C8B6-322F-0F41-8E38-519A08CD0F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52625" y="3314701"/>
            <a:ext cx="6893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45778" name="Rectangle 21">
            <a:extLst>
              <a:ext uri="{FF2B5EF4-FFF2-40B4-BE49-F238E27FC236}">
                <a16:creationId xmlns:a16="http://schemas.microsoft.com/office/drawing/2014/main" id="{B8FC7202-B239-7747-987E-233240583B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78063" y="3314701"/>
            <a:ext cx="6893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45779" name="Rectangle 22">
            <a:extLst>
              <a:ext uri="{FF2B5EF4-FFF2-40B4-BE49-F238E27FC236}">
                <a16:creationId xmlns:a16="http://schemas.microsoft.com/office/drawing/2014/main" id="{0F4408F1-F7B1-E743-8D4A-8CC6FD5896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89113" y="2952751"/>
            <a:ext cx="101600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45780" name="Freeform 23">
            <a:extLst>
              <a:ext uri="{FF2B5EF4-FFF2-40B4-BE49-F238E27FC236}">
                <a16:creationId xmlns:a16="http://schemas.microsoft.com/office/drawing/2014/main" id="{C181E8F3-F61D-324B-8A1C-E47184B45FB8}"/>
              </a:ext>
            </a:extLst>
          </p:cNvPr>
          <p:cNvSpPr>
            <a:spLocks/>
          </p:cNvSpPr>
          <p:nvPr/>
        </p:nvSpPr>
        <p:spPr bwMode="auto">
          <a:xfrm>
            <a:off x="5092700" y="3608388"/>
            <a:ext cx="65088" cy="171450"/>
          </a:xfrm>
          <a:custGeom>
            <a:avLst/>
            <a:gdLst>
              <a:gd name="T0" fmla="*/ 2147483646 w 41"/>
              <a:gd name="T1" fmla="*/ 2147483646 h 108"/>
              <a:gd name="T2" fmla="*/ 2147483646 w 41"/>
              <a:gd name="T3" fmla="*/ 0 h 108"/>
              <a:gd name="T4" fmla="*/ 0 w 41"/>
              <a:gd name="T5" fmla="*/ 2147483646 h 108"/>
              <a:gd name="T6" fmla="*/ 2147483646 w 41"/>
              <a:gd name="T7" fmla="*/ 2147483646 h 108"/>
              <a:gd name="T8" fmla="*/ 2147483646 w 41"/>
              <a:gd name="T9" fmla="*/ 2147483646 h 10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1"/>
              <a:gd name="T16" fmla="*/ 0 h 108"/>
              <a:gd name="T17" fmla="*/ 41 w 41"/>
              <a:gd name="T18" fmla="*/ 108 h 10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1" h="108">
                <a:moveTo>
                  <a:pt x="41" y="108"/>
                </a:moveTo>
                <a:lnTo>
                  <a:pt x="14" y="0"/>
                </a:lnTo>
                <a:lnTo>
                  <a:pt x="0" y="108"/>
                </a:lnTo>
                <a:lnTo>
                  <a:pt x="14" y="108"/>
                </a:lnTo>
                <a:lnTo>
                  <a:pt x="41" y="108"/>
                </a:lnTo>
                <a:close/>
              </a:path>
            </a:pathLst>
          </a:custGeom>
          <a:solidFill>
            <a:srgbClr val="0000FF"/>
          </a:solidFill>
          <a:ln w="20638">
            <a:solidFill>
              <a:srgbClr val="0000FF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45781" name="Line 24">
            <a:extLst>
              <a:ext uri="{FF2B5EF4-FFF2-40B4-BE49-F238E27FC236}">
                <a16:creationId xmlns:a16="http://schemas.microsoft.com/office/drawing/2014/main" id="{A77F8269-B3BF-0A4F-9C6E-376F99C148C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114925" y="3800475"/>
            <a:ext cx="1588" cy="234950"/>
          </a:xfrm>
          <a:prstGeom prst="line">
            <a:avLst/>
          </a:prstGeom>
          <a:noFill/>
          <a:ln w="20638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5782" name="Rectangle 25">
            <a:extLst>
              <a:ext uri="{FF2B5EF4-FFF2-40B4-BE49-F238E27FC236}">
                <a16:creationId xmlns:a16="http://schemas.microsoft.com/office/drawing/2014/main" id="{BA3F4764-D941-2C40-B030-C45946D999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75238" y="3324226"/>
            <a:ext cx="10259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45783" name="Rectangle 26">
            <a:extLst>
              <a:ext uri="{FF2B5EF4-FFF2-40B4-BE49-F238E27FC236}">
                <a16:creationId xmlns:a16="http://schemas.microsoft.com/office/drawing/2014/main" id="{EB485EC2-AA75-064A-88A2-5C3A475C7D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76801" y="4073526"/>
            <a:ext cx="523875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FF"/>
                </a:solidFill>
                <a:latin typeface="Times-Roman" pitchFamily="2" charset="0"/>
              </a:rPr>
              <a:t>ignore</a:t>
            </a:r>
            <a:endParaRPr lang="en-US" altLang="en-US" b="0">
              <a:solidFill>
                <a:srgbClr val="0000FF"/>
              </a:solidFill>
              <a:latin typeface="Times" pitchFamily="2" charset="0"/>
            </a:endParaRPr>
          </a:p>
        </p:txBody>
      </p:sp>
      <p:sp>
        <p:nvSpPr>
          <p:cNvPr id="245784" name="Rectangle 27">
            <a:extLst>
              <a:ext uri="{FF2B5EF4-FFF2-40B4-BE49-F238E27FC236}">
                <a16:creationId xmlns:a16="http://schemas.microsoft.com/office/drawing/2014/main" id="{F5E3F3CC-BF0F-AE47-96FF-213F024E35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26025" y="2952751"/>
            <a:ext cx="115416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45785" name="Rectangle 28">
            <a:extLst>
              <a:ext uri="{FF2B5EF4-FFF2-40B4-BE49-F238E27FC236}">
                <a16:creationId xmlns:a16="http://schemas.microsoft.com/office/drawing/2014/main" id="{AFC37DB4-8AFF-624C-A99E-1E264320D7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33989" y="3324226"/>
            <a:ext cx="564257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0 0 1 1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45786" name="Rectangle 29">
            <a:extLst>
              <a:ext uri="{FF2B5EF4-FFF2-40B4-BE49-F238E27FC236}">
                <a16:creationId xmlns:a16="http://schemas.microsoft.com/office/drawing/2014/main" id="{D9019762-6B50-664F-AE90-CE8E1AE14F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33989" y="2714626"/>
            <a:ext cx="564257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0 1 0 1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45787" name="Line 30">
            <a:extLst>
              <a:ext uri="{FF2B5EF4-FFF2-40B4-BE49-F238E27FC236}">
                <a16:creationId xmlns:a16="http://schemas.microsoft.com/office/drawing/2014/main" id="{F4B84D76-6004-0149-81F7-D2BF21D399E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006976" y="3224214"/>
            <a:ext cx="792163" cy="15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5788" name="Freeform 31">
            <a:extLst>
              <a:ext uri="{FF2B5EF4-FFF2-40B4-BE49-F238E27FC236}">
                <a16:creationId xmlns:a16="http://schemas.microsoft.com/office/drawing/2014/main" id="{29AD09E1-7B5D-6E4F-A698-81ABCF446C12}"/>
              </a:ext>
            </a:extLst>
          </p:cNvPr>
          <p:cNvSpPr>
            <a:spLocks/>
          </p:cNvSpPr>
          <p:nvPr/>
        </p:nvSpPr>
        <p:spPr bwMode="auto">
          <a:xfrm>
            <a:off x="4065588" y="2989264"/>
            <a:ext cx="557212" cy="192087"/>
          </a:xfrm>
          <a:custGeom>
            <a:avLst/>
            <a:gdLst>
              <a:gd name="T0" fmla="*/ 0 w 351"/>
              <a:gd name="T1" fmla="*/ 2147483646 h 121"/>
              <a:gd name="T2" fmla="*/ 2147483646 w 351"/>
              <a:gd name="T3" fmla="*/ 2147483646 h 121"/>
              <a:gd name="T4" fmla="*/ 2147483646 w 351"/>
              <a:gd name="T5" fmla="*/ 2147483646 h 121"/>
              <a:gd name="T6" fmla="*/ 2147483646 w 351"/>
              <a:gd name="T7" fmla="*/ 2147483646 h 121"/>
              <a:gd name="T8" fmla="*/ 2147483646 w 351"/>
              <a:gd name="T9" fmla="*/ 0 h 121"/>
              <a:gd name="T10" fmla="*/ 2147483646 w 351"/>
              <a:gd name="T11" fmla="*/ 2147483646 h 121"/>
              <a:gd name="T12" fmla="*/ 0 w 351"/>
              <a:gd name="T13" fmla="*/ 2147483646 h 121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351"/>
              <a:gd name="T22" fmla="*/ 0 h 121"/>
              <a:gd name="T23" fmla="*/ 351 w 351"/>
              <a:gd name="T24" fmla="*/ 121 h 121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351" h="121">
                <a:moveTo>
                  <a:pt x="0" y="94"/>
                </a:moveTo>
                <a:lnTo>
                  <a:pt x="229" y="94"/>
                </a:lnTo>
                <a:lnTo>
                  <a:pt x="229" y="121"/>
                </a:lnTo>
                <a:lnTo>
                  <a:pt x="351" y="53"/>
                </a:lnTo>
                <a:lnTo>
                  <a:pt x="229" y="0"/>
                </a:lnTo>
                <a:lnTo>
                  <a:pt x="229" y="26"/>
                </a:lnTo>
                <a:lnTo>
                  <a:pt x="0" y="26"/>
                </a:lnTo>
              </a:path>
            </a:pathLst>
          </a:custGeom>
          <a:noFill/>
          <a:ln w="20638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5789" name="Rectangle 32">
            <a:extLst>
              <a:ext uri="{FF2B5EF4-FFF2-40B4-BE49-F238E27FC236}">
                <a16:creationId xmlns:a16="http://schemas.microsoft.com/office/drawing/2014/main" id="{77C3C384-732A-CD42-AE3A-19316D0750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33989" y="2954339"/>
            <a:ext cx="564257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1 1 1 0</a:t>
            </a:r>
            <a:endParaRPr lang="en-US" altLang="en-US" b="0">
              <a:latin typeface="Times" pitchFamily="2" charset="0"/>
            </a:endParaRPr>
          </a:p>
        </p:txBody>
      </p:sp>
      <p:grpSp>
        <p:nvGrpSpPr>
          <p:cNvPr id="245790" name="Group 27">
            <a:extLst>
              <a:ext uri="{FF2B5EF4-FFF2-40B4-BE49-F238E27FC236}">
                <a16:creationId xmlns:a16="http://schemas.microsoft.com/office/drawing/2014/main" id="{78AFAE6A-2D0F-4147-9AAD-A5BED68581AE}"/>
              </a:ext>
            </a:extLst>
          </p:cNvPr>
          <p:cNvGrpSpPr>
            <a:grpSpLocks/>
          </p:cNvGrpSpPr>
          <p:nvPr/>
        </p:nvGrpSpPr>
        <p:grpSpPr bwMode="auto">
          <a:xfrm>
            <a:off x="7086601" y="1143001"/>
            <a:ext cx="2803525" cy="5167313"/>
            <a:chOff x="6172200" y="1143000"/>
            <a:chExt cx="2803963" cy="5167923"/>
          </a:xfrm>
        </p:grpSpPr>
        <p:pic>
          <p:nvPicPr>
            <p:cNvPr id="245801" name="Picture 28" descr="Screen shot 2015-09-30 at 3.23.46 PM.png">
              <a:extLst>
                <a:ext uri="{FF2B5EF4-FFF2-40B4-BE49-F238E27FC236}">
                  <a16:creationId xmlns:a16="http://schemas.microsoft.com/office/drawing/2014/main" id="{80BDEF44-BB49-EB4C-9970-F717B567DB9B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172200" y="1143000"/>
              <a:ext cx="1055043" cy="51547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45802" name="Picture 29" descr="Screen shot 2015-09-30 at 3.24.18 PM.png">
              <a:extLst>
                <a:ext uri="{FF2B5EF4-FFF2-40B4-BE49-F238E27FC236}">
                  <a16:creationId xmlns:a16="http://schemas.microsoft.com/office/drawing/2014/main" id="{508AA448-D37D-0846-9BAB-F85AAA5BE1E7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219462" y="1152769"/>
              <a:ext cx="1756701" cy="5158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45791" name="Rectangle 3">
            <a:extLst>
              <a:ext uri="{FF2B5EF4-FFF2-40B4-BE49-F238E27FC236}">
                <a16:creationId xmlns:a16="http://schemas.microsoft.com/office/drawing/2014/main" id="{4611664A-5451-9F41-AA69-BF5BA0520A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29488" y="2540000"/>
            <a:ext cx="1905000" cy="260350"/>
          </a:xfrm>
          <a:prstGeom prst="rect">
            <a:avLst/>
          </a:prstGeom>
          <a:solidFill>
            <a:srgbClr val="FF0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245792" name="Rectangle 3">
            <a:extLst>
              <a:ext uri="{FF2B5EF4-FFF2-40B4-BE49-F238E27FC236}">
                <a16:creationId xmlns:a16="http://schemas.microsoft.com/office/drawing/2014/main" id="{0DEE9010-270C-D94B-B454-7347FFAED2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46950" y="5649913"/>
            <a:ext cx="1905000" cy="260350"/>
          </a:xfrm>
          <a:prstGeom prst="rect">
            <a:avLst/>
          </a:prstGeom>
          <a:solidFill>
            <a:srgbClr val="008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245793" name="Rectangle 3">
            <a:extLst>
              <a:ext uri="{FF2B5EF4-FFF2-40B4-BE49-F238E27FC236}">
                <a16:creationId xmlns:a16="http://schemas.microsoft.com/office/drawing/2014/main" id="{E67B4E10-2202-1C4D-B0EA-821A08E9BE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46950" y="3048000"/>
            <a:ext cx="1905000" cy="260350"/>
          </a:xfrm>
          <a:prstGeom prst="rect">
            <a:avLst/>
          </a:prstGeom>
          <a:solidFill>
            <a:srgbClr val="3366FF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245794" name="Rectangle 3">
            <a:extLst>
              <a:ext uri="{FF2B5EF4-FFF2-40B4-BE49-F238E27FC236}">
                <a16:creationId xmlns:a16="http://schemas.microsoft.com/office/drawing/2014/main" id="{2E59EAB8-DE00-6A47-99F1-F65521CB9A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34250" y="3313113"/>
            <a:ext cx="1905000" cy="260350"/>
          </a:xfrm>
          <a:prstGeom prst="rect">
            <a:avLst/>
          </a:prstGeom>
          <a:solidFill>
            <a:srgbClr val="FFC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245795" name="Rectangle 3">
            <a:extLst>
              <a:ext uri="{FF2B5EF4-FFF2-40B4-BE49-F238E27FC236}">
                <a16:creationId xmlns:a16="http://schemas.microsoft.com/office/drawing/2014/main" id="{6F1C1AA7-8747-E04B-AE2C-F6C27BE1E2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95888" y="2987675"/>
            <a:ext cx="628650" cy="211138"/>
          </a:xfrm>
          <a:prstGeom prst="rect">
            <a:avLst/>
          </a:prstGeom>
          <a:solidFill>
            <a:srgbClr val="008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245796" name="Rectangle 3">
            <a:extLst>
              <a:ext uri="{FF2B5EF4-FFF2-40B4-BE49-F238E27FC236}">
                <a16:creationId xmlns:a16="http://schemas.microsoft.com/office/drawing/2014/main" id="{0BFA7B67-A4FA-3546-8F3E-DD5721546B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99063" y="2709863"/>
            <a:ext cx="628650" cy="228600"/>
          </a:xfrm>
          <a:prstGeom prst="rect">
            <a:avLst/>
          </a:prstGeom>
          <a:solidFill>
            <a:srgbClr val="FF0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245797" name="Rectangle 45">
            <a:extLst>
              <a:ext uri="{FF2B5EF4-FFF2-40B4-BE49-F238E27FC236}">
                <a16:creationId xmlns:a16="http://schemas.microsoft.com/office/drawing/2014/main" id="{5FF4DEEB-8EC7-2E47-865D-EE39DE3E1D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91125" y="3346450"/>
            <a:ext cx="628650" cy="211138"/>
          </a:xfrm>
          <a:prstGeom prst="rect">
            <a:avLst/>
          </a:prstGeom>
          <a:solidFill>
            <a:srgbClr val="3366FF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245798" name="Rectangle 3">
            <a:extLst>
              <a:ext uri="{FF2B5EF4-FFF2-40B4-BE49-F238E27FC236}">
                <a16:creationId xmlns:a16="http://schemas.microsoft.com/office/drawing/2014/main" id="{5D484973-C65E-E747-98E7-17572F1C7C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57525" y="2686050"/>
            <a:ext cx="628650" cy="228600"/>
          </a:xfrm>
          <a:prstGeom prst="rect">
            <a:avLst/>
          </a:prstGeom>
          <a:solidFill>
            <a:srgbClr val="FF0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245799" name="Rectangle 3">
            <a:extLst>
              <a:ext uri="{FF2B5EF4-FFF2-40B4-BE49-F238E27FC236}">
                <a16:creationId xmlns:a16="http://schemas.microsoft.com/office/drawing/2014/main" id="{2FC01521-2FF7-874C-9CF6-94AEB35307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57525" y="2957513"/>
            <a:ext cx="628650" cy="228600"/>
          </a:xfrm>
          <a:prstGeom prst="rect">
            <a:avLst/>
          </a:prstGeom>
          <a:solidFill>
            <a:srgbClr val="FFC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245800" name="TextBox 125">
            <a:extLst>
              <a:ext uri="{FF2B5EF4-FFF2-40B4-BE49-F238E27FC236}">
                <a16:creationId xmlns:a16="http://schemas.microsoft.com/office/drawing/2014/main" id="{DA3C32A2-5E76-FD4C-AD9B-BFA76FE9153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46189" y="6400801"/>
            <a:ext cx="25431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itchFamily="2" charset="0"/>
              </a:rPr>
              <a:t>[ Figure 3.10 from the textbook ]</a:t>
            </a:r>
          </a:p>
        </p:txBody>
      </p:sp>
    </p:spTree>
  </p:cSld>
  <p:clrMapOvr>
    <a:masterClrMapping/>
  </p:clrMapOvr>
  <p:transition/>
</p:sld>
</file>

<file path=ppt/slides/slide2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46785" name="Picture 2">
            <a:extLst>
              <a:ext uri="{FF2B5EF4-FFF2-40B4-BE49-F238E27FC236}">
                <a16:creationId xmlns:a16="http://schemas.microsoft.com/office/drawing/2014/main" id="{E1A1821E-4BBE-8040-B1BC-E91A5B99E51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57289" y="1438276"/>
            <a:ext cx="8658225" cy="4886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46786" name="TextBox 125">
            <a:extLst>
              <a:ext uri="{FF2B5EF4-FFF2-40B4-BE49-F238E27FC236}">
                <a16:creationId xmlns:a16="http://schemas.microsoft.com/office/drawing/2014/main" id="{C45F426F-5370-154C-B692-AC7971F0B52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91401" y="6477001"/>
            <a:ext cx="25431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itchFamily="2" charset="0"/>
              </a:rPr>
              <a:t>[ Figure 3.11 from the textbook ]</a:t>
            </a:r>
          </a:p>
        </p:txBody>
      </p:sp>
      <p:sp>
        <p:nvSpPr>
          <p:cNvPr id="246787" name="Title 1">
            <a:extLst>
              <a:ext uri="{FF2B5EF4-FFF2-40B4-BE49-F238E27FC236}">
                <a16:creationId xmlns:a16="http://schemas.microsoft.com/office/drawing/2014/main" id="{6E95B2BA-C9E3-D74A-865E-546CA44E2095}"/>
              </a:ext>
            </a:extLst>
          </p:cNvPr>
          <p:cNvSpPr txBox="1">
            <a:spLocks/>
          </p:cNvSpPr>
          <p:nvPr/>
        </p:nvSpPr>
        <p:spPr bwMode="auto">
          <a:xfrm>
            <a:off x="914400" y="30164"/>
            <a:ext cx="9144000" cy="1189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Graphical interpretation of four-bit 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2’s complement numbers</a:t>
            </a:r>
          </a:p>
        </p:txBody>
      </p:sp>
    </p:spTree>
  </p:cSld>
  <p:clrMapOvr>
    <a:masterClrMapping/>
  </p:clrMapOvr>
  <p:transition/>
</p:sld>
</file>

<file path=ppt/slides/slide2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7809" name="Title 1">
            <a:extLst>
              <a:ext uri="{FF2B5EF4-FFF2-40B4-BE49-F238E27FC236}">
                <a16:creationId xmlns:a16="http://schemas.microsoft.com/office/drawing/2014/main" id="{3D83F40C-CC6E-4A48-ADB5-2C088C08CC99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>
                <a:solidFill>
                  <a:schemeClr val="tx2"/>
                </a:solidFill>
              </a:rPr>
              <a:t>Example of 2</a:t>
            </a:r>
            <a:r>
              <a:rPr lang="ja-JP" altLang="en-US" sz="3200">
                <a:solidFill>
                  <a:schemeClr val="tx2"/>
                </a:solidFill>
              </a:rPr>
              <a:t>’</a:t>
            </a:r>
            <a:r>
              <a:rPr lang="en-US" altLang="ja-JP" sz="3200">
                <a:solidFill>
                  <a:schemeClr val="tx2"/>
                </a:solidFill>
              </a:rPr>
              <a:t>s complement subtraction</a:t>
            </a:r>
            <a:endParaRPr lang="en-US" altLang="en-US" sz="3200"/>
          </a:p>
        </p:txBody>
      </p:sp>
      <p:sp>
        <p:nvSpPr>
          <p:cNvPr id="247810" name="TextBox 125">
            <a:extLst>
              <a:ext uri="{FF2B5EF4-FFF2-40B4-BE49-F238E27FC236}">
                <a16:creationId xmlns:a16="http://schemas.microsoft.com/office/drawing/2014/main" id="{15E8D264-8A99-054D-83FA-F85376F7990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46189" y="6400801"/>
            <a:ext cx="25431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itchFamily="2" charset="0"/>
              </a:rPr>
              <a:t>[ Figure 3.10 from the textbook ]</a:t>
            </a:r>
          </a:p>
        </p:txBody>
      </p:sp>
      <p:sp>
        <p:nvSpPr>
          <p:cNvPr id="247811" name="Rectangle 33">
            <a:extLst>
              <a:ext uri="{FF2B5EF4-FFF2-40B4-BE49-F238E27FC236}">
                <a16:creationId xmlns:a16="http://schemas.microsoft.com/office/drawing/2014/main" id="{045902F9-AD98-FF4D-A522-E2F564E6CA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71813" y="3135314"/>
            <a:ext cx="101600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47812" name="Rectangle 34">
            <a:extLst>
              <a:ext uri="{FF2B5EF4-FFF2-40B4-BE49-F238E27FC236}">
                <a16:creationId xmlns:a16="http://schemas.microsoft.com/office/drawing/2014/main" id="{9912FD14-A28C-5F49-927E-CAE2307C54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62314" y="2897189"/>
            <a:ext cx="564257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1 0 1 1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47813" name="Line 35">
            <a:extLst>
              <a:ext uri="{FF2B5EF4-FFF2-40B4-BE49-F238E27FC236}">
                <a16:creationId xmlns:a16="http://schemas.microsoft.com/office/drawing/2014/main" id="{ED21B16E-2ED4-F449-9666-B057BAFD74D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040063" y="3405189"/>
            <a:ext cx="792162" cy="15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7814" name="Line 36">
            <a:extLst>
              <a:ext uri="{FF2B5EF4-FFF2-40B4-BE49-F238E27FC236}">
                <a16:creationId xmlns:a16="http://schemas.microsoft.com/office/drawing/2014/main" id="{C9B1D71D-3DE9-8747-9BCF-8977E4889A0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905001" y="3405189"/>
            <a:ext cx="620713" cy="15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7815" name="Rectangle 37">
            <a:extLst>
              <a:ext uri="{FF2B5EF4-FFF2-40B4-BE49-F238E27FC236}">
                <a16:creationId xmlns:a16="http://schemas.microsoft.com/office/drawing/2014/main" id="{246A0BCE-C97A-2E46-AC87-52522EE637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62314" y="3136901"/>
            <a:ext cx="564257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0 0 1 0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47816" name="Rectangle 38">
            <a:extLst>
              <a:ext uri="{FF2B5EF4-FFF2-40B4-BE49-F238E27FC236}">
                <a16:creationId xmlns:a16="http://schemas.microsoft.com/office/drawing/2014/main" id="{299845CF-DCBA-5245-943D-3A24A45103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1513" y="3135314"/>
            <a:ext cx="101600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47817" name="Freeform 39">
            <a:extLst>
              <a:ext uri="{FF2B5EF4-FFF2-40B4-BE49-F238E27FC236}">
                <a16:creationId xmlns:a16="http://schemas.microsoft.com/office/drawing/2014/main" id="{0771247F-9EC5-FB48-81C7-32F2D32720DA}"/>
              </a:ext>
            </a:extLst>
          </p:cNvPr>
          <p:cNvSpPr>
            <a:spLocks/>
          </p:cNvSpPr>
          <p:nvPr/>
        </p:nvSpPr>
        <p:spPr bwMode="auto">
          <a:xfrm>
            <a:off x="5245100" y="3789363"/>
            <a:ext cx="65088" cy="171450"/>
          </a:xfrm>
          <a:custGeom>
            <a:avLst/>
            <a:gdLst>
              <a:gd name="T0" fmla="*/ 2147483646 w 41"/>
              <a:gd name="T1" fmla="*/ 2147483646 h 108"/>
              <a:gd name="T2" fmla="*/ 2147483646 w 41"/>
              <a:gd name="T3" fmla="*/ 0 h 108"/>
              <a:gd name="T4" fmla="*/ 0 w 41"/>
              <a:gd name="T5" fmla="*/ 2147483646 h 108"/>
              <a:gd name="T6" fmla="*/ 2147483646 w 41"/>
              <a:gd name="T7" fmla="*/ 2147483646 h 108"/>
              <a:gd name="T8" fmla="*/ 2147483646 w 41"/>
              <a:gd name="T9" fmla="*/ 2147483646 h 10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1"/>
              <a:gd name="T16" fmla="*/ 0 h 108"/>
              <a:gd name="T17" fmla="*/ 41 w 41"/>
              <a:gd name="T18" fmla="*/ 108 h 10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1" h="108">
                <a:moveTo>
                  <a:pt x="41" y="108"/>
                </a:moveTo>
                <a:lnTo>
                  <a:pt x="14" y="0"/>
                </a:lnTo>
                <a:lnTo>
                  <a:pt x="0" y="108"/>
                </a:lnTo>
                <a:lnTo>
                  <a:pt x="14" y="108"/>
                </a:lnTo>
                <a:lnTo>
                  <a:pt x="41" y="108"/>
                </a:lnTo>
                <a:close/>
              </a:path>
            </a:pathLst>
          </a:custGeom>
          <a:solidFill>
            <a:srgbClr val="0000FF"/>
          </a:solidFill>
          <a:ln w="20638">
            <a:solidFill>
              <a:srgbClr val="0000FF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47818" name="Line 40">
            <a:extLst>
              <a:ext uri="{FF2B5EF4-FFF2-40B4-BE49-F238E27FC236}">
                <a16:creationId xmlns:a16="http://schemas.microsoft.com/office/drawing/2014/main" id="{70CCDBFF-A758-AB47-9A5B-51F2DF75E08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267325" y="3983038"/>
            <a:ext cx="1588" cy="234950"/>
          </a:xfrm>
          <a:prstGeom prst="line">
            <a:avLst/>
          </a:prstGeom>
          <a:noFill/>
          <a:ln w="20638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7819" name="Rectangle 41">
            <a:extLst>
              <a:ext uri="{FF2B5EF4-FFF2-40B4-BE49-F238E27FC236}">
                <a16:creationId xmlns:a16="http://schemas.microsoft.com/office/drawing/2014/main" id="{5C0E616E-70D7-2740-80F9-079889CBDF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27638" y="3506789"/>
            <a:ext cx="10259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47820" name="Rectangle 42">
            <a:extLst>
              <a:ext uri="{FF2B5EF4-FFF2-40B4-BE49-F238E27FC236}">
                <a16:creationId xmlns:a16="http://schemas.microsoft.com/office/drawing/2014/main" id="{D8B7F88F-8E3B-1145-914D-CB1C4BD1B7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29201" y="4256088"/>
            <a:ext cx="523875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FF"/>
                </a:solidFill>
                <a:latin typeface="Times-Roman" pitchFamily="2" charset="0"/>
              </a:rPr>
              <a:t>ignore</a:t>
            </a:r>
            <a:endParaRPr lang="en-US" altLang="en-US" b="0">
              <a:solidFill>
                <a:srgbClr val="0000FF"/>
              </a:solidFill>
              <a:latin typeface="Times" pitchFamily="2" charset="0"/>
            </a:endParaRPr>
          </a:p>
        </p:txBody>
      </p:sp>
      <p:sp>
        <p:nvSpPr>
          <p:cNvPr id="247821" name="Rectangle 43">
            <a:extLst>
              <a:ext uri="{FF2B5EF4-FFF2-40B4-BE49-F238E27FC236}">
                <a16:creationId xmlns:a16="http://schemas.microsoft.com/office/drawing/2014/main" id="{387D2E66-039E-3346-B022-13D55AF835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78425" y="3135314"/>
            <a:ext cx="115416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47822" name="Rectangle 44">
            <a:extLst>
              <a:ext uri="{FF2B5EF4-FFF2-40B4-BE49-F238E27FC236}">
                <a16:creationId xmlns:a16="http://schemas.microsoft.com/office/drawing/2014/main" id="{107A5CCA-0FEC-FA43-8338-535CA2B133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86389" y="3506789"/>
            <a:ext cx="564257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1 0 0 1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47823" name="Rectangle 45">
            <a:extLst>
              <a:ext uri="{FF2B5EF4-FFF2-40B4-BE49-F238E27FC236}">
                <a16:creationId xmlns:a16="http://schemas.microsoft.com/office/drawing/2014/main" id="{2ACB3B3C-B230-E84A-AB99-DD3FB56281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86389" y="2897189"/>
            <a:ext cx="564257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1 0 1 1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47824" name="Line 46">
            <a:extLst>
              <a:ext uri="{FF2B5EF4-FFF2-40B4-BE49-F238E27FC236}">
                <a16:creationId xmlns:a16="http://schemas.microsoft.com/office/drawing/2014/main" id="{C21B3268-A799-FF4B-8792-1E6D0BDCB9A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159376" y="3405189"/>
            <a:ext cx="792163" cy="15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7825" name="Rectangle 48">
            <a:extLst>
              <a:ext uri="{FF2B5EF4-FFF2-40B4-BE49-F238E27FC236}">
                <a16:creationId xmlns:a16="http://schemas.microsoft.com/office/drawing/2014/main" id="{A0F80259-BD74-3A4F-9C45-1F03B98DA9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86389" y="3136901"/>
            <a:ext cx="564257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1 1 1 0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47826" name="Rectangle 69">
            <a:extLst>
              <a:ext uri="{FF2B5EF4-FFF2-40B4-BE49-F238E27FC236}">
                <a16:creationId xmlns:a16="http://schemas.microsoft.com/office/drawing/2014/main" id="{A95B295D-53C7-6149-9CDE-610FD2D291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16163" y="2900364"/>
            <a:ext cx="10259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5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47827" name="Rectangle 70">
            <a:extLst>
              <a:ext uri="{FF2B5EF4-FFF2-40B4-BE49-F238E27FC236}">
                <a16:creationId xmlns:a16="http://schemas.microsoft.com/office/drawing/2014/main" id="{01546D08-3AE0-7549-925F-3E08E983B6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12975" y="2900364"/>
            <a:ext cx="101600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47828" name="Rectangle 71">
            <a:extLst>
              <a:ext uri="{FF2B5EF4-FFF2-40B4-BE49-F238E27FC236}">
                <a16:creationId xmlns:a16="http://schemas.microsoft.com/office/drawing/2014/main" id="{33410AEC-5AE7-7049-B153-77AC1F275D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39950" y="2895601"/>
            <a:ext cx="6893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47829" name="Rectangle 72">
            <a:extLst>
              <a:ext uri="{FF2B5EF4-FFF2-40B4-BE49-F238E27FC236}">
                <a16:creationId xmlns:a16="http://schemas.microsoft.com/office/drawing/2014/main" id="{20E17E3F-2AC9-8843-AD02-3DFA97511A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32050" y="2895601"/>
            <a:ext cx="6893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47830" name="Rectangle 73">
            <a:extLst>
              <a:ext uri="{FF2B5EF4-FFF2-40B4-BE49-F238E27FC236}">
                <a16:creationId xmlns:a16="http://schemas.microsoft.com/office/drawing/2014/main" id="{3BDB1E99-0E7A-4E40-9398-F5A8CA7976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16163" y="3511551"/>
            <a:ext cx="10259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47831" name="Rectangle 74">
            <a:extLst>
              <a:ext uri="{FF2B5EF4-FFF2-40B4-BE49-F238E27FC236}">
                <a16:creationId xmlns:a16="http://schemas.microsoft.com/office/drawing/2014/main" id="{93D39FF9-BE10-A748-8CC7-393E7980FA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12975" y="3511551"/>
            <a:ext cx="101600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47832" name="Rectangle 75">
            <a:extLst>
              <a:ext uri="{FF2B5EF4-FFF2-40B4-BE49-F238E27FC236}">
                <a16:creationId xmlns:a16="http://schemas.microsoft.com/office/drawing/2014/main" id="{BFC39CAE-F52A-2B45-B2BF-1B474BCF6A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39950" y="3506789"/>
            <a:ext cx="6893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47833" name="Rectangle 76">
            <a:extLst>
              <a:ext uri="{FF2B5EF4-FFF2-40B4-BE49-F238E27FC236}">
                <a16:creationId xmlns:a16="http://schemas.microsoft.com/office/drawing/2014/main" id="{28B054A2-9864-DF47-96FE-178B2B24EC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32050" y="3506789"/>
            <a:ext cx="6893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47834" name="Rectangle 77">
            <a:extLst>
              <a:ext uri="{FF2B5EF4-FFF2-40B4-BE49-F238E27FC236}">
                <a16:creationId xmlns:a16="http://schemas.microsoft.com/office/drawing/2014/main" id="{7BC088EE-1F06-9D4F-895F-861C7EBFB4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38388" y="3132139"/>
            <a:ext cx="10259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47835" name="Rectangle 78">
            <a:extLst>
              <a:ext uri="{FF2B5EF4-FFF2-40B4-BE49-F238E27FC236}">
                <a16:creationId xmlns:a16="http://schemas.microsoft.com/office/drawing/2014/main" id="{77BB2E7C-6354-5A42-8451-60DAF41089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82813" y="3132139"/>
            <a:ext cx="115416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47836" name="Rectangle 79">
            <a:extLst>
              <a:ext uri="{FF2B5EF4-FFF2-40B4-BE49-F238E27FC236}">
                <a16:creationId xmlns:a16="http://schemas.microsoft.com/office/drawing/2014/main" id="{9B477AAB-819E-4547-B67D-1BE8EDD5D5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05025" y="3125789"/>
            <a:ext cx="6893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47837" name="Rectangle 80">
            <a:extLst>
              <a:ext uri="{FF2B5EF4-FFF2-40B4-BE49-F238E27FC236}">
                <a16:creationId xmlns:a16="http://schemas.microsoft.com/office/drawing/2014/main" id="{CCDBD726-D1DE-954C-A2C2-933D170F6A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30463" y="3125789"/>
            <a:ext cx="6893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47838" name="Freeform 31">
            <a:extLst>
              <a:ext uri="{FF2B5EF4-FFF2-40B4-BE49-F238E27FC236}">
                <a16:creationId xmlns:a16="http://schemas.microsoft.com/office/drawing/2014/main" id="{4C886C42-A2D2-204A-ACBC-EA8CA3675F07}"/>
              </a:ext>
            </a:extLst>
          </p:cNvPr>
          <p:cNvSpPr>
            <a:spLocks/>
          </p:cNvSpPr>
          <p:nvPr/>
        </p:nvSpPr>
        <p:spPr bwMode="auto">
          <a:xfrm>
            <a:off x="4270376" y="3236914"/>
            <a:ext cx="557213" cy="192087"/>
          </a:xfrm>
          <a:custGeom>
            <a:avLst/>
            <a:gdLst>
              <a:gd name="T0" fmla="*/ 0 w 351"/>
              <a:gd name="T1" fmla="*/ 2147483646 h 121"/>
              <a:gd name="T2" fmla="*/ 2147483646 w 351"/>
              <a:gd name="T3" fmla="*/ 2147483646 h 121"/>
              <a:gd name="T4" fmla="*/ 2147483646 w 351"/>
              <a:gd name="T5" fmla="*/ 2147483646 h 121"/>
              <a:gd name="T6" fmla="*/ 2147483646 w 351"/>
              <a:gd name="T7" fmla="*/ 2147483646 h 121"/>
              <a:gd name="T8" fmla="*/ 2147483646 w 351"/>
              <a:gd name="T9" fmla="*/ 0 h 121"/>
              <a:gd name="T10" fmla="*/ 2147483646 w 351"/>
              <a:gd name="T11" fmla="*/ 2147483646 h 121"/>
              <a:gd name="T12" fmla="*/ 0 w 351"/>
              <a:gd name="T13" fmla="*/ 2147483646 h 121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351"/>
              <a:gd name="T22" fmla="*/ 0 h 121"/>
              <a:gd name="T23" fmla="*/ 351 w 351"/>
              <a:gd name="T24" fmla="*/ 121 h 121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351" h="121">
                <a:moveTo>
                  <a:pt x="0" y="94"/>
                </a:moveTo>
                <a:lnTo>
                  <a:pt x="229" y="94"/>
                </a:lnTo>
                <a:lnTo>
                  <a:pt x="229" y="121"/>
                </a:lnTo>
                <a:lnTo>
                  <a:pt x="351" y="53"/>
                </a:lnTo>
                <a:lnTo>
                  <a:pt x="229" y="0"/>
                </a:lnTo>
                <a:lnTo>
                  <a:pt x="229" y="26"/>
                </a:lnTo>
                <a:lnTo>
                  <a:pt x="0" y="26"/>
                </a:lnTo>
              </a:path>
            </a:pathLst>
          </a:custGeom>
          <a:noFill/>
          <a:ln w="20638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47839" name="Group 27">
            <a:extLst>
              <a:ext uri="{FF2B5EF4-FFF2-40B4-BE49-F238E27FC236}">
                <a16:creationId xmlns:a16="http://schemas.microsoft.com/office/drawing/2014/main" id="{0A0B7352-4C3C-0248-84B7-792B913BB0A5}"/>
              </a:ext>
            </a:extLst>
          </p:cNvPr>
          <p:cNvGrpSpPr>
            <a:grpSpLocks/>
          </p:cNvGrpSpPr>
          <p:nvPr/>
        </p:nvGrpSpPr>
        <p:grpSpPr bwMode="auto">
          <a:xfrm>
            <a:off x="7086601" y="1143001"/>
            <a:ext cx="2803525" cy="5167313"/>
            <a:chOff x="6172200" y="1143000"/>
            <a:chExt cx="2803963" cy="5167923"/>
          </a:xfrm>
        </p:grpSpPr>
        <p:pic>
          <p:nvPicPr>
            <p:cNvPr id="247849" name="Picture 28" descr="Screen shot 2015-09-30 at 3.23.46 PM.png">
              <a:extLst>
                <a:ext uri="{FF2B5EF4-FFF2-40B4-BE49-F238E27FC236}">
                  <a16:creationId xmlns:a16="http://schemas.microsoft.com/office/drawing/2014/main" id="{EED37606-BD18-254C-A128-AAC37E0150A8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172200" y="1143000"/>
              <a:ext cx="1055043" cy="51547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47850" name="Picture 29" descr="Screen shot 2015-09-30 at 3.24.18 PM.png">
              <a:extLst>
                <a:ext uri="{FF2B5EF4-FFF2-40B4-BE49-F238E27FC236}">
                  <a16:creationId xmlns:a16="http://schemas.microsoft.com/office/drawing/2014/main" id="{38A9263C-B6A2-B84D-941E-C12DD99973F2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219462" y="1152769"/>
              <a:ext cx="1756701" cy="5158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47840" name="Rectangle 3">
            <a:extLst>
              <a:ext uri="{FF2B5EF4-FFF2-40B4-BE49-F238E27FC236}">
                <a16:creationId xmlns:a16="http://schemas.microsoft.com/office/drawing/2014/main" id="{EA7226FF-6C29-B141-91B0-33422E8CA5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50125" y="4887913"/>
            <a:ext cx="1905000" cy="260350"/>
          </a:xfrm>
          <a:prstGeom prst="rect">
            <a:avLst/>
          </a:prstGeom>
          <a:solidFill>
            <a:srgbClr val="FF0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247841" name="Rectangle 3">
            <a:extLst>
              <a:ext uri="{FF2B5EF4-FFF2-40B4-BE49-F238E27FC236}">
                <a16:creationId xmlns:a16="http://schemas.microsoft.com/office/drawing/2014/main" id="{5DA4DEC0-D16B-A242-8C7B-2D247B7C69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46950" y="5649913"/>
            <a:ext cx="1905000" cy="260350"/>
          </a:xfrm>
          <a:prstGeom prst="rect">
            <a:avLst/>
          </a:prstGeom>
          <a:solidFill>
            <a:srgbClr val="008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247842" name="Rectangle 3">
            <a:extLst>
              <a:ext uri="{FF2B5EF4-FFF2-40B4-BE49-F238E27FC236}">
                <a16:creationId xmlns:a16="http://schemas.microsoft.com/office/drawing/2014/main" id="{7190B157-8D18-2C46-9975-6E3A2FE39C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62825" y="4365625"/>
            <a:ext cx="1905000" cy="260350"/>
          </a:xfrm>
          <a:prstGeom prst="rect">
            <a:avLst/>
          </a:prstGeom>
          <a:solidFill>
            <a:srgbClr val="3366FF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247843" name="Rectangle 3">
            <a:extLst>
              <a:ext uri="{FF2B5EF4-FFF2-40B4-BE49-F238E27FC236}">
                <a16:creationId xmlns:a16="http://schemas.microsoft.com/office/drawing/2014/main" id="{E52D1CE8-B79F-2542-B757-DA356B46DF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38764" y="3163889"/>
            <a:ext cx="630237" cy="211137"/>
          </a:xfrm>
          <a:prstGeom prst="rect">
            <a:avLst/>
          </a:prstGeom>
          <a:solidFill>
            <a:srgbClr val="008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247844" name="Rectangle 3">
            <a:extLst>
              <a:ext uri="{FF2B5EF4-FFF2-40B4-BE49-F238E27FC236}">
                <a16:creationId xmlns:a16="http://schemas.microsoft.com/office/drawing/2014/main" id="{FDD609A6-4981-8B41-93E5-317D05F766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41939" y="2886075"/>
            <a:ext cx="630237" cy="228600"/>
          </a:xfrm>
          <a:prstGeom prst="rect">
            <a:avLst/>
          </a:prstGeom>
          <a:solidFill>
            <a:srgbClr val="FF0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247845" name="Rectangle 39">
            <a:extLst>
              <a:ext uri="{FF2B5EF4-FFF2-40B4-BE49-F238E27FC236}">
                <a16:creationId xmlns:a16="http://schemas.microsoft.com/office/drawing/2014/main" id="{8837ADB8-6B7B-DD43-8EDB-CED26087D9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34000" y="3522664"/>
            <a:ext cx="630238" cy="211137"/>
          </a:xfrm>
          <a:prstGeom prst="rect">
            <a:avLst/>
          </a:prstGeom>
          <a:solidFill>
            <a:srgbClr val="3366FF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247846" name="Rectangle 3">
            <a:extLst>
              <a:ext uri="{FF2B5EF4-FFF2-40B4-BE49-F238E27FC236}">
                <a16:creationId xmlns:a16="http://schemas.microsoft.com/office/drawing/2014/main" id="{A392A748-F82D-9845-8D76-9DA58B155B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11514" y="2873375"/>
            <a:ext cx="630237" cy="228600"/>
          </a:xfrm>
          <a:prstGeom prst="rect">
            <a:avLst/>
          </a:prstGeom>
          <a:solidFill>
            <a:srgbClr val="FF0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247847" name="Rectangle 3">
            <a:extLst>
              <a:ext uri="{FF2B5EF4-FFF2-40B4-BE49-F238E27FC236}">
                <a16:creationId xmlns:a16="http://schemas.microsoft.com/office/drawing/2014/main" id="{E411295A-FA05-CC41-B168-04EC1CBC63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11514" y="3144838"/>
            <a:ext cx="630237" cy="228600"/>
          </a:xfrm>
          <a:prstGeom prst="rect">
            <a:avLst/>
          </a:prstGeom>
          <a:solidFill>
            <a:srgbClr val="FFC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247848" name="Rectangle 3">
            <a:extLst>
              <a:ext uri="{FF2B5EF4-FFF2-40B4-BE49-F238E27FC236}">
                <a16:creationId xmlns:a16="http://schemas.microsoft.com/office/drawing/2014/main" id="{C784953D-E155-E540-B0E9-8CF5245513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34250" y="3313113"/>
            <a:ext cx="1905000" cy="260350"/>
          </a:xfrm>
          <a:prstGeom prst="rect">
            <a:avLst/>
          </a:prstGeom>
          <a:solidFill>
            <a:srgbClr val="FFC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</p:spTree>
  </p:cSld>
  <p:clrMapOvr>
    <a:masterClrMapping/>
  </p:clrMapOvr>
  <p:transition/>
</p:sld>
</file>

<file path=ppt/slides/slide2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8833" name="Title 1">
            <a:extLst>
              <a:ext uri="{FF2B5EF4-FFF2-40B4-BE49-F238E27FC236}">
                <a16:creationId xmlns:a16="http://schemas.microsoft.com/office/drawing/2014/main" id="{259B0B65-CE53-F046-84CA-B7BDEF6157A6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>
                <a:solidFill>
                  <a:schemeClr val="tx2"/>
                </a:solidFill>
              </a:rPr>
              <a:t>Example of 2</a:t>
            </a:r>
            <a:r>
              <a:rPr lang="ja-JP" altLang="en-US" sz="3200">
                <a:solidFill>
                  <a:schemeClr val="tx2"/>
                </a:solidFill>
              </a:rPr>
              <a:t>’</a:t>
            </a:r>
            <a:r>
              <a:rPr lang="en-US" altLang="ja-JP" sz="3200">
                <a:solidFill>
                  <a:schemeClr val="tx2"/>
                </a:solidFill>
              </a:rPr>
              <a:t>s complement subtraction</a:t>
            </a:r>
            <a:endParaRPr lang="en-US" altLang="en-US" sz="3200"/>
          </a:p>
        </p:txBody>
      </p:sp>
      <p:sp>
        <p:nvSpPr>
          <p:cNvPr id="248834" name="Rectangle 49">
            <a:extLst>
              <a:ext uri="{FF2B5EF4-FFF2-40B4-BE49-F238E27FC236}">
                <a16:creationId xmlns:a16="http://schemas.microsoft.com/office/drawing/2014/main" id="{954ED7B4-C561-FF4E-8563-7C1B95850A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08325" y="3124201"/>
            <a:ext cx="101600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48835" name="Rectangle 50">
            <a:extLst>
              <a:ext uri="{FF2B5EF4-FFF2-40B4-BE49-F238E27FC236}">
                <a16:creationId xmlns:a16="http://schemas.microsoft.com/office/drawing/2014/main" id="{52651D1B-6124-B14A-B451-48B2A38E8F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98826" y="2887664"/>
            <a:ext cx="564257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0 1 0 1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48836" name="Line 51">
            <a:extLst>
              <a:ext uri="{FF2B5EF4-FFF2-40B4-BE49-F238E27FC236}">
                <a16:creationId xmlns:a16="http://schemas.microsoft.com/office/drawing/2014/main" id="{3F363BB5-7560-8D48-B66C-A99645C2C90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076576" y="3394075"/>
            <a:ext cx="792163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8837" name="Line 52">
            <a:extLst>
              <a:ext uri="{FF2B5EF4-FFF2-40B4-BE49-F238E27FC236}">
                <a16:creationId xmlns:a16="http://schemas.microsoft.com/office/drawing/2014/main" id="{74D214C3-5423-5146-8A6F-E3300D99A3B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941513" y="3394075"/>
            <a:ext cx="620712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8838" name="Rectangle 53">
            <a:extLst>
              <a:ext uri="{FF2B5EF4-FFF2-40B4-BE49-F238E27FC236}">
                <a16:creationId xmlns:a16="http://schemas.microsoft.com/office/drawing/2014/main" id="{8590F0F6-F5A6-754A-8FAC-7E36EC82FC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98826" y="3127376"/>
            <a:ext cx="564257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1 1 1 0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48839" name="Rectangle 54">
            <a:extLst>
              <a:ext uri="{FF2B5EF4-FFF2-40B4-BE49-F238E27FC236}">
                <a16:creationId xmlns:a16="http://schemas.microsoft.com/office/drawing/2014/main" id="{5C22D4A1-3001-744C-9BEC-A89C72A76B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74900" y="2884489"/>
            <a:ext cx="10259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5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48840" name="Rectangle 55">
            <a:extLst>
              <a:ext uri="{FF2B5EF4-FFF2-40B4-BE49-F238E27FC236}">
                <a16:creationId xmlns:a16="http://schemas.microsoft.com/office/drawing/2014/main" id="{E774C6C5-C7E7-EA4E-AE92-814FF7A08D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19325" y="2884489"/>
            <a:ext cx="115416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48841" name="Rectangle 56">
            <a:extLst>
              <a:ext uri="{FF2B5EF4-FFF2-40B4-BE49-F238E27FC236}">
                <a16:creationId xmlns:a16="http://schemas.microsoft.com/office/drawing/2014/main" id="{13FD22EF-05C7-CD47-8380-9176B96707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41538" y="2878139"/>
            <a:ext cx="6893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48842" name="Rectangle 57">
            <a:extLst>
              <a:ext uri="{FF2B5EF4-FFF2-40B4-BE49-F238E27FC236}">
                <a16:creationId xmlns:a16="http://schemas.microsoft.com/office/drawing/2014/main" id="{8B43964A-44A3-A24D-862F-55544528CC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66975" y="2878139"/>
            <a:ext cx="6893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48843" name="Rectangle 58">
            <a:extLst>
              <a:ext uri="{FF2B5EF4-FFF2-40B4-BE49-F238E27FC236}">
                <a16:creationId xmlns:a16="http://schemas.microsoft.com/office/drawing/2014/main" id="{41DA09B6-B681-444E-A7D5-FA3A3DE819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74900" y="3495676"/>
            <a:ext cx="10259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48844" name="Rectangle 59">
            <a:extLst>
              <a:ext uri="{FF2B5EF4-FFF2-40B4-BE49-F238E27FC236}">
                <a16:creationId xmlns:a16="http://schemas.microsoft.com/office/drawing/2014/main" id="{DF19AB44-9B22-D64E-A656-7C2E259C68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19325" y="3495676"/>
            <a:ext cx="115416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48845" name="Rectangle 60">
            <a:extLst>
              <a:ext uri="{FF2B5EF4-FFF2-40B4-BE49-F238E27FC236}">
                <a16:creationId xmlns:a16="http://schemas.microsoft.com/office/drawing/2014/main" id="{F41112C4-6A22-8A43-9B07-0DD0A82910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41538" y="3487739"/>
            <a:ext cx="6893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48846" name="Rectangle 61">
            <a:extLst>
              <a:ext uri="{FF2B5EF4-FFF2-40B4-BE49-F238E27FC236}">
                <a16:creationId xmlns:a16="http://schemas.microsoft.com/office/drawing/2014/main" id="{3AA9A549-EA14-6449-A7D4-56FBB53DB6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66975" y="3487739"/>
            <a:ext cx="6893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48847" name="Rectangle 62">
            <a:extLst>
              <a:ext uri="{FF2B5EF4-FFF2-40B4-BE49-F238E27FC236}">
                <a16:creationId xmlns:a16="http://schemas.microsoft.com/office/drawing/2014/main" id="{99C1622C-9996-884B-ACA0-9B7FEB8B22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78025" y="3125789"/>
            <a:ext cx="101600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48848" name="Rectangle 63">
            <a:extLst>
              <a:ext uri="{FF2B5EF4-FFF2-40B4-BE49-F238E27FC236}">
                <a16:creationId xmlns:a16="http://schemas.microsoft.com/office/drawing/2014/main" id="{28E3BA6D-497A-2E43-BD20-D9C5E683D4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14938" y="3124201"/>
            <a:ext cx="115416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48849" name="Rectangle 64">
            <a:extLst>
              <a:ext uri="{FF2B5EF4-FFF2-40B4-BE49-F238E27FC236}">
                <a16:creationId xmlns:a16="http://schemas.microsoft.com/office/drawing/2014/main" id="{167AECDE-9ECD-714C-ADF8-ACEE25DDA4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22901" y="3495676"/>
            <a:ext cx="564257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0 1 1 1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48850" name="Rectangle 65">
            <a:extLst>
              <a:ext uri="{FF2B5EF4-FFF2-40B4-BE49-F238E27FC236}">
                <a16:creationId xmlns:a16="http://schemas.microsoft.com/office/drawing/2014/main" id="{A5B37DEF-42D1-F347-9318-B3EBF206A8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22901" y="2887664"/>
            <a:ext cx="564257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0 1 0 1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48851" name="Line 66">
            <a:extLst>
              <a:ext uri="{FF2B5EF4-FFF2-40B4-BE49-F238E27FC236}">
                <a16:creationId xmlns:a16="http://schemas.microsoft.com/office/drawing/2014/main" id="{AA302460-21BD-6A44-A9B5-50E263A11EF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195888" y="3394075"/>
            <a:ext cx="792162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8852" name="Rectangle 68">
            <a:extLst>
              <a:ext uri="{FF2B5EF4-FFF2-40B4-BE49-F238E27FC236}">
                <a16:creationId xmlns:a16="http://schemas.microsoft.com/office/drawing/2014/main" id="{CA5FA849-462A-4E49-9482-B193775B77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22901" y="3127376"/>
            <a:ext cx="564257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0 0 1 0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48853" name="Rectangle 81">
            <a:extLst>
              <a:ext uri="{FF2B5EF4-FFF2-40B4-BE49-F238E27FC236}">
                <a16:creationId xmlns:a16="http://schemas.microsoft.com/office/drawing/2014/main" id="{CAB78113-CAC5-9147-B12E-66E2F1AE96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55850" y="3127376"/>
            <a:ext cx="10259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48854" name="Rectangle 82">
            <a:extLst>
              <a:ext uri="{FF2B5EF4-FFF2-40B4-BE49-F238E27FC236}">
                <a16:creationId xmlns:a16="http://schemas.microsoft.com/office/drawing/2014/main" id="{7ED3E317-58F2-0B44-A087-5DB66CAC24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52663" y="3127376"/>
            <a:ext cx="101600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48855" name="Rectangle 83">
            <a:extLst>
              <a:ext uri="{FF2B5EF4-FFF2-40B4-BE49-F238E27FC236}">
                <a16:creationId xmlns:a16="http://schemas.microsoft.com/office/drawing/2014/main" id="{1ABA157C-0791-5546-90F1-50AEDBAEAE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79638" y="3122614"/>
            <a:ext cx="6893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48856" name="Rectangle 84">
            <a:extLst>
              <a:ext uri="{FF2B5EF4-FFF2-40B4-BE49-F238E27FC236}">
                <a16:creationId xmlns:a16="http://schemas.microsoft.com/office/drawing/2014/main" id="{0D2AFD5C-32FC-8C4D-BD7F-435B719667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70150" y="3122614"/>
            <a:ext cx="6893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48857" name="Freeform 31">
            <a:extLst>
              <a:ext uri="{FF2B5EF4-FFF2-40B4-BE49-F238E27FC236}">
                <a16:creationId xmlns:a16="http://schemas.microsoft.com/office/drawing/2014/main" id="{F989A74E-DD7A-3042-8C76-F6DF3B4AEB81}"/>
              </a:ext>
            </a:extLst>
          </p:cNvPr>
          <p:cNvSpPr>
            <a:spLocks/>
          </p:cNvSpPr>
          <p:nvPr/>
        </p:nvSpPr>
        <p:spPr bwMode="auto">
          <a:xfrm>
            <a:off x="4254501" y="3219450"/>
            <a:ext cx="557213" cy="192088"/>
          </a:xfrm>
          <a:custGeom>
            <a:avLst/>
            <a:gdLst>
              <a:gd name="T0" fmla="*/ 0 w 351"/>
              <a:gd name="T1" fmla="*/ 2147483646 h 121"/>
              <a:gd name="T2" fmla="*/ 2147483646 w 351"/>
              <a:gd name="T3" fmla="*/ 2147483646 h 121"/>
              <a:gd name="T4" fmla="*/ 2147483646 w 351"/>
              <a:gd name="T5" fmla="*/ 2147483646 h 121"/>
              <a:gd name="T6" fmla="*/ 2147483646 w 351"/>
              <a:gd name="T7" fmla="*/ 2147483646 h 121"/>
              <a:gd name="T8" fmla="*/ 2147483646 w 351"/>
              <a:gd name="T9" fmla="*/ 0 h 121"/>
              <a:gd name="T10" fmla="*/ 2147483646 w 351"/>
              <a:gd name="T11" fmla="*/ 2147483646 h 121"/>
              <a:gd name="T12" fmla="*/ 0 w 351"/>
              <a:gd name="T13" fmla="*/ 2147483646 h 121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351"/>
              <a:gd name="T22" fmla="*/ 0 h 121"/>
              <a:gd name="T23" fmla="*/ 351 w 351"/>
              <a:gd name="T24" fmla="*/ 121 h 121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351" h="121">
                <a:moveTo>
                  <a:pt x="0" y="94"/>
                </a:moveTo>
                <a:lnTo>
                  <a:pt x="229" y="94"/>
                </a:lnTo>
                <a:lnTo>
                  <a:pt x="229" y="121"/>
                </a:lnTo>
                <a:lnTo>
                  <a:pt x="351" y="53"/>
                </a:lnTo>
                <a:lnTo>
                  <a:pt x="229" y="0"/>
                </a:lnTo>
                <a:lnTo>
                  <a:pt x="229" y="26"/>
                </a:lnTo>
                <a:lnTo>
                  <a:pt x="0" y="26"/>
                </a:lnTo>
              </a:path>
            </a:pathLst>
          </a:custGeom>
          <a:noFill/>
          <a:ln w="20638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8858" name="TextBox 125">
            <a:extLst>
              <a:ext uri="{FF2B5EF4-FFF2-40B4-BE49-F238E27FC236}">
                <a16:creationId xmlns:a16="http://schemas.microsoft.com/office/drawing/2014/main" id="{0EA6850D-C278-FC4F-AC8F-8BD507F458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46189" y="6400801"/>
            <a:ext cx="25431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itchFamily="2" charset="0"/>
              </a:rPr>
              <a:t>[ Figure 3.10 from the textbook ]</a:t>
            </a:r>
          </a:p>
        </p:txBody>
      </p:sp>
      <p:grpSp>
        <p:nvGrpSpPr>
          <p:cNvPr id="248859" name="Group 27">
            <a:extLst>
              <a:ext uri="{FF2B5EF4-FFF2-40B4-BE49-F238E27FC236}">
                <a16:creationId xmlns:a16="http://schemas.microsoft.com/office/drawing/2014/main" id="{2B0AD457-A43A-024A-B4EA-E217A2B27DA7}"/>
              </a:ext>
            </a:extLst>
          </p:cNvPr>
          <p:cNvGrpSpPr>
            <a:grpSpLocks/>
          </p:cNvGrpSpPr>
          <p:nvPr/>
        </p:nvGrpSpPr>
        <p:grpSpPr bwMode="auto">
          <a:xfrm>
            <a:off x="7086601" y="1143001"/>
            <a:ext cx="2803525" cy="5167313"/>
            <a:chOff x="6172200" y="1143000"/>
            <a:chExt cx="2803963" cy="5167923"/>
          </a:xfrm>
        </p:grpSpPr>
        <p:pic>
          <p:nvPicPr>
            <p:cNvPr id="248869" name="Picture 28" descr="Screen shot 2015-09-30 at 3.23.46 PM.png">
              <a:extLst>
                <a:ext uri="{FF2B5EF4-FFF2-40B4-BE49-F238E27FC236}">
                  <a16:creationId xmlns:a16="http://schemas.microsoft.com/office/drawing/2014/main" id="{4E0CA85E-DB9E-EB46-9DF2-23D070346901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172200" y="1143000"/>
              <a:ext cx="1055043" cy="51547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48870" name="Picture 29" descr="Screen shot 2015-09-30 at 3.24.18 PM.png">
              <a:extLst>
                <a:ext uri="{FF2B5EF4-FFF2-40B4-BE49-F238E27FC236}">
                  <a16:creationId xmlns:a16="http://schemas.microsoft.com/office/drawing/2014/main" id="{3DCA29D5-243D-1D4A-8F73-1754F9104E2F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219462" y="1152769"/>
              <a:ext cx="1756701" cy="5158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48860" name="Rectangle 3">
            <a:extLst>
              <a:ext uri="{FF2B5EF4-FFF2-40B4-BE49-F238E27FC236}">
                <a16:creationId xmlns:a16="http://schemas.microsoft.com/office/drawing/2014/main" id="{5E933E14-1F79-F74D-A95F-075CA5FA6B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46950" y="2555875"/>
            <a:ext cx="1905000" cy="260350"/>
          </a:xfrm>
          <a:prstGeom prst="rect">
            <a:avLst/>
          </a:prstGeom>
          <a:solidFill>
            <a:srgbClr val="FF0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248861" name="Rectangle 3">
            <a:extLst>
              <a:ext uri="{FF2B5EF4-FFF2-40B4-BE49-F238E27FC236}">
                <a16:creationId xmlns:a16="http://schemas.microsoft.com/office/drawing/2014/main" id="{AF0643DC-EBDE-8B49-964E-F9D5A29308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46950" y="5649913"/>
            <a:ext cx="1905000" cy="260350"/>
          </a:xfrm>
          <a:prstGeom prst="rect">
            <a:avLst/>
          </a:prstGeom>
          <a:solidFill>
            <a:srgbClr val="FFC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248862" name="Rectangle 3">
            <a:extLst>
              <a:ext uri="{FF2B5EF4-FFF2-40B4-BE49-F238E27FC236}">
                <a16:creationId xmlns:a16="http://schemas.microsoft.com/office/drawing/2014/main" id="{F2E458AF-44DE-154E-A6F4-73838C864A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50125" y="1997075"/>
            <a:ext cx="1905000" cy="260350"/>
          </a:xfrm>
          <a:prstGeom prst="rect">
            <a:avLst/>
          </a:prstGeom>
          <a:solidFill>
            <a:srgbClr val="3366FF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248863" name="Rectangle 3">
            <a:extLst>
              <a:ext uri="{FF2B5EF4-FFF2-40B4-BE49-F238E27FC236}">
                <a16:creationId xmlns:a16="http://schemas.microsoft.com/office/drawing/2014/main" id="{590DEB5A-210C-BB4F-8921-4AE8B672BA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34250" y="3313113"/>
            <a:ext cx="1905000" cy="260350"/>
          </a:xfrm>
          <a:prstGeom prst="rect">
            <a:avLst/>
          </a:prstGeom>
          <a:solidFill>
            <a:srgbClr val="008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248864" name="Rectangle 3">
            <a:extLst>
              <a:ext uri="{FF2B5EF4-FFF2-40B4-BE49-F238E27FC236}">
                <a16:creationId xmlns:a16="http://schemas.microsoft.com/office/drawing/2014/main" id="{95B45EA2-49A4-044B-BC74-F2E40A7325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86389" y="3163889"/>
            <a:ext cx="630237" cy="211137"/>
          </a:xfrm>
          <a:prstGeom prst="rect">
            <a:avLst/>
          </a:prstGeom>
          <a:solidFill>
            <a:srgbClr val="008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248865" name="Rectangle 3">
            <a:extLst>
              <a:ext uri="{FF2B5EF4-FFF2-40B4-BE49-F238E27FC236}">
                <a16:creationId xmlns:a16="http://schemas.microsoft.com/office/drawing/2014/main" id="{5D5DAE51-0F1D-874C-B133-6213C7BE1A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89564" y="2886075"/>
            <a:ext cx="630237" cy="228600"/>
          </a:xfrm>
          <a:prstGeom prst="rect">
            <a:avLst/>
          </a:prstGeom>
          <a:solidFill>
            <a:srgbClr val="FF0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248866" name="Rectangle 41">
            <a:extLst>
              <a:ext uri="{FF2B5EF4-FFF2-40B4-BE49-F238E27FC236}">
                <a16:creationId xmlns:a16="http://schemas.microsoft.com/office/drawing/2014/main" id="{757B061C-A09C-A445-B883-57FCD7CC11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81625" y="3522664"/>
            <a:ext cx="630238" cy="211137"/>
          </a:xfrm>
          <a:prstGeom prst="rect">
            <a:avLst/>
          </a:prstGeom>
          <a:solidFill>
            <a:srgbClr val="3366FF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248867" name="Rectangle 3">
            <a:extLst>
              <a:ext uri="{FF2B5EF4-FFF2-40B4-BE49-F238E27FC236}">
                <a16:creationId xmlns:a16="http://schemas.microsoft.com/office/drawing/2014/main" id="{4D5ADAAD-32FA-004C-89D7-B96F0F618D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11514" y="2873375"/>
            <a:ext cx="630237" cy="228600"/>
          </a:xfrm>
          <a:prstGeom prst="rect">
            <a:avLst/>
          </a:prstGeom>
          <a:solidFill>
            <a:srgbClr val="FF0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248868" name="Rectangle 3">
            <a:extLst>
              <a:ext uri="{FF2B5EF4-FFF2-40B4-BE49-F238E27FC236}">
                <a16:creationId xmlns:a16="http://schemas.microsoft.com/office/drawing/2014/main" id="{8898685D-D155-B744-AE1E-4976968432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11514" y="3144838"/>
            <a:ext cx="630237" cy="228600"/>
          </a:xfrm>
          <a:prstGeom prst="rect">
            <a:avLst/>
          </a:prstGeom>
          <a:solidFill>
            <a:srgbClr val="FFC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</p:spTree>
  </p:cSld>
  <p:clrMapOvr>
    <a:masterClrMapping/>
  </p:clrMapOvr>
  <p:transition/>
</p:sld>
</file>

<file path=ppt/slides/slide2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9857" name="Title 1">
            <a:extLst>
              <a:ext uri="{FF2B5EF4-FFF2-40B4-BE49-F238E27FC236}">
                <a16:creationId xmlns:a16="http://schemas.microsoft.com/office/drawing/2014/main" id="{30D1CBA8-84B7-2B4D-8811-9EB1018E1D42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>
                <a:solidFill>
                  <a:schemeClr val="tx2"/>
                </a:solidFill>
              </a:rPr>
              <a:t>Example of 2</a:t>
            </a:r>
            <a:r>
              <a:rPr lang="ja-JP" altLang="en-US" sz="3200">
                <a:solidFill>
                  <a:schemeClr val="tx2"/>
                </a:solidFill>
              </a:rPr>
              <a:t>’</a:t>
            </a:r>
            <a:r>
              <a:rPr lang="en-US" altLang="ja-JP" sz="3200">
                <a:solidFill>
                  <a:schemeClr val="tx2"/>
                </a:solidFill>
              </a:rPr>
              <a:t>s complement subtraction</a:t>
            </a:r>
            <a:endParaRPr lang="en-US" altLang="en-US" sz="3200"/>
          </a:p>
        </p:txBody>
      </p:sp>
      <p:sp>
        <p:nvSpPr>
          <p:cNvPr id="249858" name="Rectangle 85">
            <a:extLst>
              <a:ext uri="{FF2B5EF4-FFF2-40B4-BE49-F238E27FC236}">
                <a16:creationId xmlns:a16="http://schemas.microsoft.com/office/drawing/2014/main" id="{62FA48DC-1DAC-7545-BD03-87F64B2085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7363" y="3141664"/>
            <a:ext cx="101600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49859" name="Rectangle 86">
            <a:extLst>
              <a:ext uri="{FF2B5EF4-FFF2-40B4-BE49-F238E27FC236}">
                <a16:creationId xmlns:a16="http://schemas.microsoft.com/office/drawing/2014/main" id="{A659F3C5-076E-4B4F-8CB5-5A65E7C751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17864" y="2905126"/>
            <a:ext cx="564257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1 0 1 1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49860" name="Line 87">
            <a:extLst>
              <a:ext uri="{FF2B5EF4-FFF2-40B4-BE49-F238E27FC236}">
                <a16:creationId xmlns:a16="http://schemas.microsoft.com/office/drawing/2014/main" id="{F6326820-BBB1-9941-98AF-763166C2460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995613" y="3419475"/>
            <a:ext cx="792162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9861" name="Line 88">
            <a:extLst>
              <a:ext uri="{FF2B5EF4-FFF2-40B4-BE49-F238E27FC236}">
                <a16:creationId xmlns:a16="http://schemas.microsoft.com/office/drawing/2014/main" id="{3AF5D627-AD10-6F4E-AD72-7E26290864F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860551" y="3419475"/>
            <a:ext cx="620713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9862" name="Rectangle 89">
            <a:extLst>
              <a:ext uri="{FF2B5EF4-FFF2-40B4-BE49-F238E27FC236}">
                <a16:creationId xmlns:a16="http://schemas.microsoft.com/office/drawing/2014/main" id="{06242829-03B2-074A-AFA9-E45598243C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17864" y="3144839"/>
            <a:ext cx="564257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1 1 1 0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49863" name="Rectangle 90">
            <a:extLst>
              <a:ext uri="{FF2B5EF4-FFF2-40B4-BE49-F238E27FC236}">
                <a16:creationId xmlns:a16="http://schemas.microsoft.com/office/drawing/2014/main" id="{140B1D85-6C00-D547-984E-DE6818F558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97063" y="3143251"/>
            <a:ext cx="101600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49864" name="Rectangle 91">
            <a:extLst>
              <a:ext uri="{FF2B5EF4-FFF2-40B4-BE49-F238E27FC236}">
                <a16:creationId xmlns:a16="http://schemas.microsoft.com/office/drawing/2014/main" id="{FFA152E3-1BFC-B140-96A8-AE11C8E498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33975" y="3141664"/>
            <a:ext cx="115416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49865" name="Rectangle 92">
            <a:extLst>
              <a:ext uri="{FF2B5EF4-FFF2-40B4-BE49-F238E27FC236}">
                <a16:creationId xmlns:a16="http://schemas.microsoft.com/office/drawing/2014/main" id="{63F40F69-20A7-5146-AAB9-0856670714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41939" y="3514726"/>
            <a:ext cx="564257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1 1 0 1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49866" name="Rectangle 93">
            <a:extLst>
              <a:ext uri="{FF2B5EF4-FFF2-40B4-BE49-F238E27FC236}">
                <a16:creationId xmlns:a16="http://schemas.microsoft.com/office/drawing/2014/main" id="{CBEDC2D1-7EBE-5348-9783-5BC4162EB7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41939" y="2905126"/>
            <a:ext cx="564257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1 0 1 1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49867" name="Line 94">
            <a:extLst>
              <a:ext uri="{FF2B5EF4-FFF2-40B4-BE49-F238E27FC236}">
                <a16:creationId xmlns:a16="http://schemas.microsoft.com/office/drawing/2014/main" id="{EA2EA38F-88B3-6643-85D9-43DCC3A88A6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114926" y="3419475"/>
            <a:ext cx="792163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9868" name="Rectangle 96">
            <a:extLst>
              <a:ext uri="{FF2B5EF4-FFF2-40B4-BE49-F238E27FC236}">
                <a16:creationId xmlns:a16="http://schemas.microsoft.com/office/drawing/2014/main" id="{5D27C28B-EB93-8E46-8D07-A7BDC95E11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41939" y="3144839"/>
            <a:ext cx="564257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0 0 1 0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49869" name="Rectangle 97">
            <a:extLst>
              <a:ext uri="{FF2B5EF4-FFF2-40B4-BE49-F238E27FC236}">
                <a16:creationId xmlns:a16="http://schemas.microsoft.com/office/drawing/2014/main" id="{A1DEE87A-B4AE-C646-BED6-852191D31F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74888" y="3144839"/>
            <a:ext cx="10259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49870" name="Rectangle 98">
            <a:extLst>
              <a:ext uri="{FF2B5EF4-FFF2-40B4-BE49-F238E27FC236}">
                <a16:creationId xmlns:a16="http://schemas.microsoft.com/office/drawing/2014/main" id="{1E8363A4-4488-0644-9C18-5BB19BDBDB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71700" y="3144839"/>
            <a:ext cx="101600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49871" name="Rectangle 99">
            <a:extLst>
              <a:ext uri="{FF2B5EF4-FFF2-40B4-BE49-F238E27FC236}">
                <a16:creationId xmlns:a16="http://schemas.microsoft.com/office/drawing/2014/main" id="{A151E9C6-1AF2-AA49-BA0A-156D6E5DD6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98675" y="3140076"/>
            <a:ext cx="6893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49872" name="Rectangle 100">
            <a:extLst>
              <a:ext uri="{FF2B5EF4-FFF2-40B4-BE49-F238E27FC236}">
                <a16:creationId xmlns:a16="http://schemas.microsoft.com/office/drawing/2014/main" id="{4A350AB0-C1EA-CD46-A5E0-E9CB656959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89188" y="3140076"/>
            <a:ext cx="6893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49873" name="Rectangle 101">
            <a:extLst>
              <a:ext uri="{FF2B5EF4-FFF2-40B4-BE49-F238E27FC236}">
                <a16:creationId xmlns:a16="http://schemas.microsoft.com/office/drawing/2014/main" id="{DDA55C48-F3F5-1749-A4C6-D138B5EB0F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71713" y="2906714"/>
            <a:ext cx="10259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5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49874" name="Rectangle 102">
            <a:extLst>
              <a:ext uri="{FF2B5EF4-FFF2-40B4-BE49-F238E27FC236}">
                <a16:creationId xmlns:a16="http://schemas.microsoft.com/office/drawing/2014/main" id="{15C8F29B-02F6-B844-AC5A-BA06204945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68525" y="2906714"/>
            <a:ext cx="101600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49875" name="Rectangle 103">
            <a:extLst>
              <a:ext uri="{FF2B5EF4-FFF2-40B4-BE49-F238E27FC236}">
                <a16:creationId xmlns:a16="http://schemas.microsoft.com/office/drawing/2014/main" id="{69F4B652-D0BB-E547-A5F6-65093053E8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95500" y="2901951"/>
            <a:ext cx="6893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49876" name="Rectangle 104">
            <a:extLst>
              <a:ext uri="{FF2B5EF4-FFF2-40B4-BE49-F238E27FC236}">
                <a16:creationId xmlns:a16="http://schemas.microsoft.com/office/drawing/2014/main" id="{F2EF9C01-F399-1B48-8979-4FD9345AAC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87600" y="2901951"/>
            <a:ext cx="6893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49877" name="Rectangle 105">
            <a:extLst>
              <a:ext uri="{FF2B5EF4-FFF2-40B4-BE49-F238E27FC236}">
                <a16:creationId xmlns:a16="http://schemas.microsoft.com/office/drawing/2014/main" id="{47A9F196-8DBD-FA4D-BA4D-06183B7BF1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49488" y="3524251"/>
            <a:ext cx="10259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3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49878" name="Rectangle 106">
            <a:extLst>
              <a:ext uri="{FF2B5EF4-FFF2-40B4-BE49-F238E27FC236}">
                <a16:creationId xmlns:a16="http://schemas.microsoft.com/office/drawing/2014/main" id="{7A7DDE84-D932-5D4B-90F3-6E11D6CB37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46300" y="3524251"/>
            <a:ext cx="101600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49879" name="Rectangle 107">
            <a:extLst>
              <a:ext uri="{FF2B5EF4-FFF2-40B4-BE49-F238E27FC236}">
                <a16:creationId xmlns:a16="http://schemas.microsoft.com/office/drawing/2014/main" id="{537B33CF-2F0D-C84D-B37C-36BA257FB7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73275" y="3519489"/>
            <a:ext cx="6893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49880" name="Rectangle 108">
            <a:extLst>
              <a:ext uri="{FF2B5EF4-FFF2-40B4-BE49-F238E27FC236}">
                <a16:creationId xmlns:a16="http://schemas.microsoft.com/office/drawing/2014/main" id="{66C9E2DA-5E40-1F4B-9920-87D2152A9B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5375" y="3519489"/>
            <a:ext cx="6893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49881" name="Freeform 31">
            <a:extLst>
              <a:ext uri="{FF2B5EF4-FFF2-40B4-BE49-F238E27FC236}">
                <a16:creationId xmlns:a16="http://schemas.microsoft.com/office/drawing/2014/main" id="{60F5D0F8-882B-0D46-BCBA-3343C6966ACB}"/>
              </a:ext>
            </a:extLst>
          </p:cNvPr>
          <p:cNvSpPr>
            <a:spLocks/>
          </p:cNvSpPr>
          <p:nvPr/>
        </p:nvSpPr>
        <p:spPr bwMode="auto">
          <a:xfrm>
            <a:off x="4249738" y="3243264"/>
            <a:ext cx="557212" cy="192087"/>
          </a:xfrm>
          <a:custGeom>
            <a:avLst/>
            <a:gdLst>
              <a:gd name="T0" fmla="*/ 0 w 351"/>
              <a:gd name="T1" fmla="*/ 2147483646 h 121"/>
              <a:gd name="T2" fmla="*/ 2147483646 w 351"/>
              <a:gd name="T3" fmla="*/ 2147483646 h 121"/>
              <a:gd name="T4" fmla="*/ 2147483646 w 351"/>
              <a:gd name="T5" fmla="*/ 2147483646 h 121"/>
              <a:gd name="T6" fmla="*/ 2147483646 w 351"/>
              <a:gd name="T7" fmla="*/ 2147483646 h 121"/>
              <a:gd name="T8" fmla="*/ 2147483646 w 351"/>
              <a:gd name="T9" fmla="*/ 0 h 121"/>
              <a:gd name="T10" fmla="*/ 2147483646 w 351"/>
              <a:gd name="T11" fmla="*/ 2147483646 h 121"/>
              <a:gd name="T12" fmla="*/ 0 w 351"/>
              <a:gd name="T13" fmla="*/ 2147483646 h 121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351"/>
              <a:gd name="T22" fmla="*/ 0 h 121"/>
              <a:gd name="T23" fmla="*/ 351 w 351"/>
              <a:gd name="T24" fmla="*/ 121 h 121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351" h="121">
                <a:moveTo>
                  <a:pt x="0" y="94"/>
                </a:moveTo>
                <a:lnTo>
                  <a:pt x="229" y="94"/>
                </a:lnTo>
                <a:lnTo>
                  <a:pt x="229" y="121"/>
                </a:lnTo>
                <a:lnTo>
                  <a:pt x="351" y="53"/>
                </a:lnTo>
                <a:lnTo>
                  <a:pt x="229" y="0"/>
                </a:lnTo>
                <a:lnTo>
                  <a:pt x="229" y="26"/>
                </a:lnTo>
                <a:lnTo>
                  <a:pt x="0" y="26"/>
                </a:lnTo>
              </a:path>
            </a:pathLst>
          </a:custGeom>
          <a:noFill/>
          <a:ln w="20638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9882" name="TextBox 125">
            <a:extLst>
              <a:ext uri="{FF2B5EF4-FFF2-40B4-BE49-F238E27FC236}">
                <a16:creationId xmlns:a16="http://schemas.microsoft.com/office/drawing/2014/main" id="{5F8B4DDA-6C9E-3440-9EDC-4E28585D62C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46189" y="6400801"/>
            <a:ext cx="25431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itchFamily="2" charset="0"/>
              </a:rPr>
              <a:t>[ Figure 3.10 from the textbook ]</a:t>
            </a:r>
          </a:p>
        </p:txBody>
      </p:sp>
      <p:grpSp>
        <p:nvGrpSpPr>
          <p:cNvPr id="249883" name="Group 27">
            <a:extLst>
              <a:ext uri="{FF2B5EF4-FFF2-40B4-BE49-F238E27FC236}">
                <a16:creationId xmlns:a16="http://schemas.microsoft.com/office/drawing/2014/main" id="{A0A04F20-A618-224E-914F-ACBB81B208EA}"/>
              </a:ext>
            </a:extLst>
          </p:cNvPr>
          <p:cNvGrpSpPr>
            <a:grpSpLocks/>
          </p:cNvGrpSpPr>
          <p:nvPr/>
        </p:nvGrpSpPr>
        <p:grpSpPr bwMode="auto">
          <a:xfrm>
            <a:off x="7086601" y="1143001"/>
            <a:ext cx="2803525" cy="5167313"/>
            <a:chOff x="6172200" y="1143000"/>
            <a:chExt cx="2803963" cy="5167923"/>
          </a:xfrm>
        </p:grpSpPr>
        <p:pic>
          <p:nvPicPr>
            <p:cNvPr id="249893" name="Picture 28" descr="Screen shot 2015-09-30 at 3.23.46 PM.png">
              <a:extLst>
                <a:ext uri="{FF2B5EF4-FFF2-40B4-BE49-F238E27FC236}">
                  <a16:creationId xmlns:a16="http://schemas.microsoft.com/office/drawing/2014/main" id="{2787ADAB-3861-D341-AA32-8AF43FA162F8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172200" y="1143000"/>
              <a:ext cx="1055043" cy="51547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49894" name="Picture 29" descr="Screen shot 2015-09-30 at 3.24.18 PM.png">
              <a:extLst>
                <a:ext uri="{FF2B5EF4-FFF2-40B4-BE49-F238E27FC236}">
                  <a16:creationId xmlns:a16="http://schemas.microsoft.com/office/drawing/2014/main" id="{E2875B2B-1B45-E14D-AEAD-02D73CD7FC74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219462" y="1152769"/>
              <a:ext cx="1756701" cy="5158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49884" name="Rectangle 3">
            <a:extLst>
              <a:ext uri="{FF2B5EF4-FFF2-40B4-BE49-F238E27FC236}">
                <a16:creationId xmlns:a16="http://schemas.microsoft.com/office/drawing/2014/main" id="{6BFB6874-5FFA-814F-82E0-524A6A944A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46950" y="4876800"/>
            <a:ext cx="1905000" cy="260350"/>
          </a:xfrm>
          <a:prstGeom prst="rect">
            <a:avLst/>
          </a:prstGeom>
          <a:solidFill>
            <a:srgbClr val="FF0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249885" name="Rectangle 3">
            <a:extLst>
              <a:ext uri="{FF2B5EF4-FFF2-40B4-BE49-F238E27FC236}">
                <a16:creationId xmlns:a16="http://schemas.microsoft.com/office/drawing/2014/main" id="{F99C9AD7-8807-2846-A758-AB589DF43E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46950" y="5649913"/>
            <a:ext cx="1905000" cy="260350"/>
          </a:xfrm>
          <a:prstGeom prst="rect">
            <a:avLst/>
          </a:prstGeom>
          <a:solidFill>
            <a:srgbClr val="FFC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249886" name="Rectangle 3">
            <a:extLst>
              <a:ext uri="{FF2B5EF4-FFF2-40B4-BE49-F238E27FC236}">
                <a16:creationId xmlns:a16="http://schemas.microsoft.com/office/drawing/2014/main" id="{6A17FCB3-5C1E-9147-A72C-763DAC97D3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50125" y="5389563"/>
            <a:ext cx="1905000" cy="260350"/>
          </a:xfrm>
          <a:prstGeom prst="rect">
            <a:avLst/>
          </a:prstGeom>
          <a:solidFill>
            <a:srgbClr val="3366FF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249887" name="Rectangle 3">
            <a:extLst>
              <a:ext uri="{FF2B5EF4-FFF2-40B4-BE49-F238E27FC236}">
                <a16:creationId xmlns:a16="http://schemas.microsoft.com/office/drawing/2014/main" id="{65BECEFC-D907-364B-AF28-336F7F10B1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34250" y="3313113"/>
            <a:ext cx="1905000" cy="260350"/>
          </a:xfrm>
          <a:prstGeom prst="rect">
            <a:avLst/>
          </a:prstGeom>
          <a:solidFill>
            <a:srgbClr val="008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249888" name="Rectangle 3">
            <a:extLst>
              <a:ext uri="{FF2B5EF4-FFF2-40B4-BE49-F238E27FC236}">
                <a16:creationId xmlns:a16="http://schemas.microsoft.com/office/drawing/2014/main" id="{BCCC32B0-E2CB-364F-9E73-EF71DFBA77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07013" y="3163889"/>
            <a:ext cx="628650" cy="211137"/>
          </a:xfrm>
          <a:prstGeom prst="rect">
            <a:avLst/>
          </a:prstGeom>
          <a:solidFill>
            <a:srgbClr val="008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249889" name="Rectangle 3">
            <a:extLst>
              <a:ext uri="{FF2B5EF4-FFF2-40B4-BE49-F238E27FC236}">
                <a16:creationId xmlns:a16="http://schemas.microsoft.com/office/drawing/2014/main" id="{136F7688-6E9F-7A44-89CB-04C7C39CA5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10188" y="2886075"/>
            <a:ext cx="628650" cy="228600"/>
          </a:xfrm>
          <a:prstGeom prst="rect">
            <a:avLst/>
          </a:prstGeom>
          <a:solidFill>
            <a:srgbClr val="FF0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249890" name="Rectangle 41">
            <a:extLst>
              <a:ext uri="{FF2B5EF4-FFF2-40B4-BE49-F238E27FC236}">
                <a16:creationId xmlns:a16="http://schemas.microsoft.com/office/drawing/2014/main" id="{9C12E6C2-A8D4-AA46-B419-E5689A4621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02250" y="3522664"/>
            <a:ext cx="628650" cy="211137"/>
          </a:xfrm>
          <a:prstGeom prst="rect">
            <a:avLst/>
          </a:prstGeom>
          <a:solidFill>
            <a:srgbClr val="3366FF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249891" name="Rectangle 3">
            <a:extLst>
              <a:ext uri="{FF2B5EF4-FFF2-40B4-BE49-F238E27FC236}">
                <a16:creationId xmlns:a16="http://schemas.microsoft.com/office/drawing/2014/main" id="{AD2B2ABD-2EE4-F94F-BA67-1DAC06AFDE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90875" y="2884488"/>
            <a:ext cx="628650" cy="228600"/>
          </a:xfrm>
          <a:prstGeom prst="rect">
            <a:avLst/>
          </a:prstGeom>
          <a:solidFill>
            <a:srgbClr val="FF0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249892" name="Rectangle 3">
            <a:extLst>
              <a:ext uri="{FF2B5EF4-FFF2-40B4-BE49-F238E27FC236}">
                <a16:creationId xmlns:a16="http://schemas.microsoft.com/office/drawing/2014/main" id="{53763D85-E7DF-D44C-A1D8-89073F8A8A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90875" y="3155950"/>
            <a:ext cx="628650" cy="228600"/>
          </a:xfrm>
          <a:prstGeom prst="rect">
            <a:avLst/>
          </a:prstGeom>
          <a:solidFill>
            <a:srgbClr val="FFC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</p:spTree>
  </p:cSld>
  <p:clrMapOvr>
    <a:masterClrMapping/>
  </p:clrMapOvr>
  <p:transition/>
</p:sld>
</file>

<file path=ppt/slides/slide2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378734E1-4A19-6A48-9CCA-034CB2B8E55C}"/>
              </a:ext>
            </a:extLst>
          </p:cNvPr>
          <p:cNvGraphicFramePr>
            <a:graphicFrameLocks noGrp="1"/>
          </p:cNvGraphicFramePr>
          <p:nvPr/>
        </p:nvGraphicFramePr>
        <p:xfrm>
          <a:off x="1905000" y="854076"/>
          <a:ext cx="7162800" cy="6003982"/>
        </p:xfrm>
        <a:graphic>
          <a:graphicData uri="http://schemas.openxmlformats.org/drawingml/2006/table">
            <a:tbl>
              <a:tblPr/>
              <a:tblGrid>
                <a:gridCol w="1431925">
                  <a:extLst>
                    <a:ext uri="{9D8B030D-6E8A-4147-A177-3AD203B41FA5}">
                      <a16:colId xmlns:a16="http://schemas.microsoft.com/office/drawing/2014/main" val="2613280724"/>
                    </a:ext>
                  </a:extLst>
                </a:gridCol>
                <a:gridCol w="1433513">
                  <a:extLst>
                    <a:ext uri="{9D8B030D-6E8A-4147-A177-3AD203B41FA5}">
                      <a16:colId xmlns:a16="http://schemas.microsoft.com/office/drawing/2014/main" val="503523684"/>
                    </a:ext>
                  </a:extLst>
                </a:gridCol>
                <a:gridCol w="1554162">
                  <a:extLst>
                    <a:ext uri="{9D8B030D-6E8A-4147-A177-3AD203B41FA5}">
                      <a16:colId xmlns:a16="http://schemas.microsoft.com/office/drawing/2014/main" val="4070741433"/>
                    </a:ext>
                  </a:extLst>
                </a:gridCol>
                <a:gridCol w="1311275">
                  <a:extLst>
                    <a:ext uri="{9D8B030D-6E8A-4147-A177-3AD203B41FA5}">
                      <a16:colId xmlns:a16="http://schemas.microsoft.com/office/drawing/2014/main" val="172070668"/>
                    </a:ext>
                  </a:extLst>
                </a:gridCol>
                <a:gridCol w="1431925">
                  <a:extLst>
                    <a:ext uri="{9D8B030D-6E8A-4147-A177-3AD203B41FA5}">
                      <a16:colId xmlns:a16="http://schemas.microsoft.com/office/drawing/2014/main" val="274277827"/>
                    </a:ext>
                  </a:extLst>
                </a:gridCol>
              </a:tblGrid>
              <a:tr h="640040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decimal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b</a:t>
                      </a:r>
                      <a:r>
                        <a:rPr kumimoji="0" lang="en-US" altLang="en-US" sz="1800" b="1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3 </a:t>
                      </a:r>
                      <a:r>
                        <a:rPr kumimoji="0" lang="en-US" altLang="en-US" sz="1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b</a:t>
                      </a:r>
                      <a:r>
                        <a:rPr kumimoji="0" lang="en-US" altLang="en-US" sz="1800" b="1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2 </a:t>
                      </a:r>
                      <a:r>
                        <a:rPr kumimoji="0" lang="en-US" altLang="en-US" sz="1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b</a:t>
                      </a:r>
                      <a:r>
                        <a:rPr kumimoji="0" lang="en-US" altLang="en-US" sz="1800" b="1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1 </a:t>
                      </a:r>
                      <a:r>
                        <a:rPr kumimoji="0" lang="en-US" altLang="en-US" sz="1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b</a:t>
                      </a:r>
                      <a:r>
                        <a:rPr kumimoji="0" lang="en-US" altLang="en-US" sz="1800" b="1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0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take the 2's complement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b</a:t>
                      </a:r>
                      <a:r>
                        <a:rPr kumimoji="0" lang="en-US" altLang="en-US" sz="1800" b="1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3 </a:t>
                      </a:r>
                      <a:r>
                        <a:rPr kumimoji="0" lang="en-US" altLang="en-US" sz="1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b</a:t>
                      </a:r>
                      <a:r>
                        <a:rPr kumimoji="0" lang="en-US" altLang="en-US" sz="1800" b="1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2 </a:t>
                      </a:r>
                      <a:r>
                        <a:rPr kumimoji="0" lang="en-US" altLang="en-US" sz="1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b</a:t>
                      </a:r>
                      <a:r>
                        <a:rPr kumimoji="0" lang="en-US" altLang="en-US" sz="1800" b="1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1 </a:t>
                      </a:r>
                      <a:r>
                        <a:rPr kumimoji="0" lang="en-US" altLang="en-US" sz="1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b</a:t>
                      </a:r>
                      <a:r>
                        <a:rPr kumimoji="0" lang="en-US" altLang="en-US" sz="1800" b="1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0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decimal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8712519"/>
                  </a:ext>
                </a:extLst>
              </a:tr>
              <a:tr h="335243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+7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0111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6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1001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-7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18681319"/>
                  </a:ext>
                </a:extLst>
              </a:tr>
              <a:tr h="335243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+6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0110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6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1010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-6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1214743"/>
                  </a:ext>
                </a:extLst>
              </a:tr>
              <a:tr h="335243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+5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0101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6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1011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-5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03970437"/>
                  </a:ext>
                </a:extLst>
              </a:tr>
              <a:tr h="335243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+4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0100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6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1100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-4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46942884"/>
                  </a:ext>
                </a:extLst>
              </a:tr>
              <a:tr h="335243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+3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0011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6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1101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-3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68526760"/>
                  </a:ext>
                </a:extLst>
              </a:tr>
              <a:tr h="335243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+2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0010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6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1110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-2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81998341"/>
                  </a:ext>
                </a:extLst>
              </a:tr>
              <a:tr h="335243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+1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0001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6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1111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-1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28531088"/>
                  </a:ext>
                </a:extLst>
              </a:tr>
              <a:tr h="335243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+0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0000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6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0000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+0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71399447"/>
                  </a:ext>
                </a:extLst>
              </a:tr>
              <a:tr h="335243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-8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1000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6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1000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-8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40698104"/>
                  </a:ext>
                </a:extLst>
              </a:tr>
              <a:tr h="335243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-7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1001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6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0111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+7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80505165"/>
                  </a:ext>
                </a:extLst>
              </a:tr>
              <a:tr h="335243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-6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1010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6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0110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+6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17405804"/>
                  </a:ext>
                </a:extLst>
              </a:tr>
              <a:tr h="335243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-5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1011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6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0101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+5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40288629"/>
                  </a:ext>
                </a:extLst>
              </a:tr>
              <a:tr h="335243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-4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1100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6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0100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+4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318962979"/>
                  </a:ext>
                </a:extLst>
              </a:tr>
              <a:tr h="335243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-3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1101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6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0011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+3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2636962"/>
                  </a:ext>
                </a:extLst>
              </a:tr>
              <a:tr h="335243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-2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1110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6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0010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+2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40493544"/>
                  </a:ext>
                </a:extLst>
              </a:tr>
              <a:tr h="335243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-1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1111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6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0001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+1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91655276"/>
                  </a:ext>
                </a:extLst>
              </a:tr>
            </a:tbl>
          </a:graphicData>
        </a:graphic>
      </p:graphicFrame>
      <p:grpSp>
        <p:nvGrpSpPr>
          <p:cNvPr id="250991" name="Group 22">
            <a:extLst>
              <a:ext uri="{FF2B5EF4-FFF2-40B4-BE49-F238E27FC236}">
                <a16:creationId xmlns:a16="http://schemas.microsoft.com/office/drawing/2014/main" id="{FBDACD3F-A9DD-E14C-A320-CBA8D6B299E3}"/>
              </a:ext>
            </a:extLst>
          </p:cNvPr>
          <p:cNvGrpSpPr>
            <a:grpSpLocks/>
          </p:cNvGrpSpPr>
          <p:nvPr/>
        </p:nvGrpSpPr>
        <p:grpSpPr bwMode="auto">
          <a:xfrm>
            <a:off x="5224463" y="1600201"/>
            <a:ext cx="577850" cy="5191125"/>
            <a:chOff x="4509680" y="872900"/>
            <a:chExt cx="578172" cy="5742620"/>
          </a:xfrm>
        </p:grpSpPr>
        <p:sp>
          <p:nvSpPr>
            <p:cNvPr id="250993" name="Freeform 5">
              <a:extLst>
                <a:ext uri="{FF2B5EF4-FFF2-40B4-BE49-F238E27FC236}">
                  <a16:creationId xmlns:a16="http://schemas.microsoft.com/office/drawing/2014/main" id="{E5492E15-1294-2F44-8D2B-93A7E8957C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6518" y="872900"/>
              <a:ext cx="557212" cy="192087"/>
            </a:xfrm>
            <a:custGeom>
              <a:avLst/>
              <a:gdLst>
                <a:gd name="T0" fmla="*/ 0 w 351"/>
                <a:gd name="T1" fmla="*/ 2147483646 h 121"/>
                <a:gd name="T2" fmla="*/ 2147483646 w 351"/>
                <a:gd name="T3" fmla="*/ 2147483646 h 121"/>
                <a:gd name="T4" fmla="*/ 2147483646 w 351"/>
                <a:gd name="T5" fmla="*/ 2147483646 h 121"/>
                <a:gd name="T6" fmla="*/ 2147483646 w 351"/>
                <a:gd name="T7" fmla="*/ 2147483646 h 121"/>
                <a:gd name="T8" fmla="*/ 2147483646 w 351"/>
                <a:gd name="T9" fmla="*/ 0 h 121"/>
                <a:gd name="T10" fmla="*/ 2147483646 w 351"/>
                <a:gd name="T11" fmla="*/ 2147483646 h 121"/>
                <a:gd name="T12" fmla="*/ 0 w 351"/>
                <a:gd name="T13" fmla="*/ 2147483646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51"/>
                <a:gd name="T22" fmla="*/ 0 h 121"/>
                <a:gd name="T23" fmla="*/ 351 w 351"/>
                <a:gd name="T24" fmla="*/ 121 h 12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51" h="121">
                  <a:moveTo>
                    <a:pt x="0" y="94"/>
                  </a:moveTo>
                  <a:lnTo>
                    <a:pt x="229" y="94"/>
                  </a:lnTo>
                  <a:lnTo>
                    <a:pt x="229" y="121"/>
                  </a:lnTo>
                  <a:lnTo>
                    <a:pt x="351" y="53"/>
                  </a:lnTo>
                  <a:lnTo>
                    <a:pt x="229" y="0"/>
                  </a:lnTo>
                  <a:lnTo>
                    <a:pt x="229" y="26"/>
                  </a:lnTo>
                  <a:lnTo>
                    <a:pt x="0" y="26"/>
                  </a:lnTo>
                </a:path>
              </a:pathLst>
            </a:custGeom>
            <a:noFill/>
            <a:ln w="20638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994" name="Freeform 6">
              <a:extLst>
                <a:ext uri="{FF2B5EF4-FFF2-40B4-BE49-F238E27FC236}">
                  <a16:creationId xmlns:a16="http://schemas.microsoft.com/office/drawing/2014/main" id="{DC9F54E6-92B9-514D-840C-B6F2778E6B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3560" y="1253900"/>
              <a:ext cx="557212" cy="192087"/>
            </a:xfrm>
            <a:custGeom>
              <a:avLst/>
              <a:gdLst>
                <a:gd name="T0" fmla="*/ 0 w 351"/>
                <a:gd name="T1" fmla="*/ 2147483646 h 121"/>
                <a:gd name="T2" fmla="*/ 2147483646 w 351"/>
                <a:gd name="T3" fmla="*/ 2147483646 h 121"/>
                <a:gd name="T4" fmla="*/ 2147483646 w 351"/>
                <a:gd name="T5" fmla="*/ 2147483646 h 121"/>
                <a:gd name="T6" fmla="*/ 2147483646 w 351"/>
                <a:gd name="T7" fmla="*/ 2147483646 h 121"/>
                <a:gd name="T8" fmla="*/ 2147483646 w 351"/>
                <a:gd name="T9" fmla="*/ 0 h 121"/>
                <a:gd name="T10" fmla="*/ 2147483646 w 351"/>
                <a:gd name="T11" fmla="*/ 2147483646 h 121"/>
                <a:gd name="T12" fmla="*/ 0 w 351"/>
                <a:gd name="T13" fmla="*/ 2147483646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51"/>
                <a:gd name="T22" fmla="*/ 0 h 121"/>
                <a:gd name="T23" fmla="*/ 351 w 351"/>
                <a:gd name="T24" fmla="*/ 121 h 12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51" h="121">
                  <a:moveTo>
                    <a:pt x="0" y="94"/>
                  </a:moveTo>
                  <a:lnTo>
                    <a:pt x="229" y="94"/>
                  </a:lnTo>
                  <a:lnTo>
                    <a:pt x="229" y="121"/>
                  </a:lnTo>
                  <a:lnTo>
                    <a:pt x="351" y="53"/>
                  </a:lnTo>
                  <a:lnTo>
                    <a:pt x="229" y="0"/>
                  </a:lnTo>
                  <a:lnTo>
                    <a:pt x="229" y="26"/>
                  </a:lnTo>
                  <a:lnTo>
                    <a:pt x="0" y="26"/>
                  </a:lnTo>
                </a:path>
              </a:pathLst>
            </a:custGeom>
            <a:noFill/>
            <a:ln w="20638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995" name="Freeform 8">
              <a:extLst>
                <a:ext uri="{FF2B5EF4-FFF2-40B4-BE49-F238E27FC236}">
                  <a16:creationId xmlns:a16="http://schemas.microsoft.com/office/drawing/2014/main" id="{B24436E3-9045-EC43-B1C5-8A92FFA28D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7368" y="1636713"/>
              <a:ext cx="557212" cy="192087"/>
            </a:xfrm>
            <a:custGeom>
              <a:avLst/>
              <a:gdLst>
                <a:gd name="T0" fmla="*/ 0 w 351"/>
                <a:gd name="T1" fmla="*/ 2147483646 h 121"/>
                <a:gd name="T2" fmla="*/ 2147483646 w 351"/>
                <a:gd name="T3" fmla="*/ 2147483646 h 121"/>
                <a:gd name="T4" fmla="*/ 2147483646 w 351"/>
                <a:gd name="T5" fmla="*/ 2147483646 h 121"/>
                <a:gd name="T6" fmla="*/ 2147483646 w 351"/>
                <a:gd name="T7" fmla="*/ 2147483646 h 121"/>
                <a:gd name="T8" fmla="*/ 2147483646 w 351"/>
                <a:gd name="T9" fmla="*/ 0 h 121"/>
                <a:gd name="T10" fmla="*/ 2147483646 w 351"/>
                <a:gd name="T11" fmla="*/ 2147483646 h 121"/>
                <a:gd name="T12" fmla="*/ 0 w 351"/>
                <a:gd name="T13" fmla="*/ 2147483646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51"/>
                <a:gd name="T22" fmla="*/ 0 h 121"/>
                <a:gd name="T23" fmla="*/ 351 w 351"/>
                <a:gd name="T24" fmla="*/ 121 h 12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51" h="121">
                  <a:moveTo>
                    <a:pt x="0" y="94"/>
                  </a:moveTo>
                  <a:lnTo>
                    <a:pt x="229" y="94"/>
                  </a:lnTo>
                  <a:lnTo>
                    <a:pt x="229" y="121"/>
                  </a:lnTo>
                  <a:lnTo>
                    <a:pt x="351" y="53"/>
                  </a:lnTo>
                  <a:lnTo>
                    <a:pt x="229" y="0"/>
                  </a:lnTo>
                  <a:lnTo>
                    <a:pt x="229" y="26"/>
                  </a:lnTo>
                  <a:lnTo>
                    <a:pt x="0" y="26"/>
                  </a:lnTo>
                </a:path>
              </a:pathLst>
            </a:custGeom>
            <a:noFill/>
            <a:ln w="20638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996" name="Freeform 9">
              <a:extLst>
                <a:ext uri="{FF2B5EF4-FFF2-40B4-BE49-F238E27FC236}">
                  <a16:creationId xmlns:a16="http://schemas.microsoft.com/office/drawing/2014/main" id="{51E66F8F-9216-074C-82B5-CCED002A14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0640" y="1976073"/>
              <a:ext cx="557212" cy="192087"/>
            </a:xfrm>
            <a:custGeom>
              <a:avLst/>
              <a:gdLst>
                <a:gd name="T0" fmla="*/ 0 w 351"/>
                <a:gd name="T1" fmla="*/ 2147483646 h 121"/>
                <a:gd name="T2" fmla="*/ 2147483646 w 351"/>
                <a:gd name="T3" fmla="*/ 2147483646 h 121"/>
                <a:gd name="T4" fmla="*/ 2147483646 w 351"/>
                <a:gd name="T5" fmla="*/ 2147483646 h 121"/>
                <a:gd name="T6" fmla="*/ 2147483646 w 351"/>
                <a:gd name="T7" fmla="*/ 2147483646 h 121"/>
                <a:gd name="T8" fmla="*/ 2147483646 w 351"/>
                <a:gd name="T9" fmla="*/ 0 h 121"/>
                <a:gd name="T10" fmla="*/ 2147483646 w 351"/>
                <a:gd name="T11" fmla="*/ 2147483646 h 121"/>
                <a:gd name="T12" fmla="*/ 0 w 351"/>
                <a:gd name="T13" fmla="*/ 2147483646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51"/>
                <a:gd name="T22" fmla="*/ 0 h 121"/>
                <a:gd name="T23" fmla="*/ 351 w 351"/>
                <a:gd name="T24" fmla="*/ 121 h 12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51" h="121">
                  <a:moveTo>
                    <a:pt x="0" y="94"/>
                  </a:moveTo>
                  <a:lnTo>
                    <a:pt x="229" y="94"/>
                  </a:lnTo>
                  <a:lnTo>
                    <a:pt x="229" y="121"/>
                  </a:lnTo>
                  <a:lnTo>
                    <a:pt x="351" y="53"/>
                  </a:lnTo>
                  <a:lnTo>
                    <a:pt x="229" y="0"/>
                  </a:lnTo>
                  <a:lnTo>
                    <a:pt x="229" y="26"/>
                  </a:lnTo>
                  <a:lnTo>
                    <a:pt x="0" y="26"/>
                  </a:lnTo>
                </a:path>
              </a:pathLst>
            </a:custGeom>
            <a:noFill/>
            <a:ln w="20638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997" name="Freeform 10">
              <a:extLst>
                <a:ext uri="{FF2B5EF4-FFF2-40B4-BE49-F238E27FC236}">
                  <a16:creationId xmlns:a16="http://schemas.microsoft.com/office/drawing/2014/main" id="{CF7583AE-1EA7-034E-B047-0CB0063256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6238" y="2362340"/>
              <a:ext cx="557212" cy="192087"/>
            </a:xfrm>
            <a:custGeom>
              <a:avLst/>
              <a:gdLst>
                <a:gd name="T0" fmla="*/ 0 w 351"/>
                <a:gd name="T1" fmla="*/ 2147483646 h 121"/>
                <a:gd name="T2" fmla="*/ 2147483646 w 351"/>
                <a:gd name="T3" fmla="*/ 2147483646 h 121"/>
                <a:gd name="T4" fmla="*/ 2147483646 w 351"/>
                <a:gd name="T5" fmla="*/ 2147483646 h 121"/>
                <a:gd name="T6" fmla="*/ 2147483646 w 351"/>
                <a:gd name="T7" fmla="*/ 2147483646 h 121"/>
                <a:gd name="T8" fmla="*/ 2147483646 w 351"/>
                <a:gd name="T9" fmla="*/ 0 h 121"/>
                <a:gd name="T10" fmla="*/ 2147483646 w 351"/>
                <a:gd name="T11" fmla="*/ 2147483646 h 121"/>
                <a:gd name="T12" fmla="*/ 0 w 351"/>
                <a:gd name="T13" fmla="*/ 2147483646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51"/>
                <a:gd name="T22" fmla="*/ 0 h 121"/>
                <a:gd name="T23" fmla="*/ 351 w 351"/>
                <a:gd name="T24" fmla="*/ 121 h 12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51" h="121">
                  <a:moveTo>
                    <a:pt x="0" y="94"/>
                  </a:moveTo>
                  <a:lnTo>
                    <a:pt x="229" y="94"/>
                  </a:lnTo>
                  <a:lnTo>
                    <a:pt x="229" y="121"/>
                  </a:lnTo>
                  <a:lnTo>
                    <a:pt x="351" y="53"/>
                  </a:lnTo>
                  <a:lnTo>
                    <a:pt x="229" y="0"/>
                  </a:lnTo>
                  <a:lnTo>
                    <a:pt x="229" y="26"/>
                  </a:lnTo>
                  <a:lnTo>
                    <a:pt x="0" y="26"/>
                  </a:lnTo>
                </a:path>
              </a:pathLst>
            </a:custGeom>
            <a:noFill/>
            <a:ln w="20638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998" name="Freeform 11">
              <a:extLst>
                <a:ext uri="{FF2B5EF4-FFF2-40B4-BE49-F238E27FC236}">
                  <a16:creationId xmlns:a16="http://schemas.microsoft.com/office/drawing/2014/main" id="{87AC55CF-5E74-3A45-8249-96A0D153E6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3280" y="2743340"/>
              <a:ext cx="557212" cy="192087"/>
            </a:xfrm>
            <a:custGeom>
              <a:avLst/>
              <a:gdLst>
                <a:gd name="T0" fmla="*/ 0 w 351"/>
                <a:gd name="T1" fmla="*/ 2147483646 h 121"/>
                <a:gd name="T2" fmla="*/ 2147483646 w 351"/>
                <a:gd name="T3" fmla="*/ 2147483646 h 121"/>
                <a:gd name="T4" fmla="*/ 2147483646 w 351"/>
                <a:gd name="T5" fmla="*/ 2147483646 h 121"/>
                <a:gd name="T6" fmla="*/ 2147483646 w 351"/>
                <a:gd name="T7" fmla="*/ 2147483646 h 121"/>
                <a:gd name="T8" fmla="*/ 2147483646 w 351"/>
                <a:gd name="T9" fmla="*/ 0 h 121"/>
                <a:gd name="T10" fmla="*/ 2147483646 w 351"/>
                <a:gd name="T11" fmla="*/ 2147483646 h 121"/>
                <a:gd name="T12" fmla="*/ 0 w 351"/>
                <a:gd name="T13" fmla="*/ 2147483646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51"/>
                <a:gd name="T22" fmla="*/ 0 h 121"/>
                <a:gd name="T23" fmla="*/ 351 w 351"/>
                <a:gd name="T24" fmla="*/ 121 h 12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51" h="121">
                  <a:moveTo>
                    <a:pt x="0" y="94"/>
                  </a:moveTo>
                  <a:lnTo>
                    <a:pt x="229" y="94"/>
                  </a:lnTo>
                  <a:lnTo>
                    <a:pt x="229" y="121"/>
                  </a:lnTo>
                  <a:lnTo>
                    <a:pt x="351" y="53"/>
                  </a:lnTo>
                  <a:lnTo>
                    <a:pt x="229" y="0"/>
                  </a:lnTo>
                  <a:lnTo>
                    <a:pt x="229" y="26"/>
                  </a:lnTo>
                  <a:lnTo>
                    <a:pt x="0" y="26"/>
                  </a:lnTo>
                </a:path>
              </a:pathLst>
            </a:custGeom>
            <a:noFill/>
            <a:ln w="20638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0999" name="Freeform 12">
              <a:extLst>
                <a:ext uri="{FF2B5EF4-FFF2-40B4-BE49-F238E27FC236}">
                  <a16:creationId xmlns:a16="http://schemas.microsoft.com/office/drawing/2014/main" id="{07AA2F69-F7FB-C447-8C04-89BB53EB78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7088" y="3126153"/>
              <a:ext cx="557212" cy="192087"/>
            </a:xfrm>
            <a:custGeom>
              <a:avLst/>
              <a:gdLst>
                <a:gd name="T0" fmla="*/ 0 w 351"/>
                <a:gd name="T1" fmla="*/ 2147483646 h 121"/>
                <a:gd name="T2" fmla="*/ 2147483646 w 351"/>
                <a:gd name="T3" fmla="*/ 2147483646 h 121"/>
                <a:gd name="T4" fmla="*/ 2147483646 w 351"/>
                <a:gd name="T5" fmla="*/ 2147483646 h 121"/>
                <a:gd name="T6" fmla="*/ 2147483646 w 351"/>
                <a:gd name="T7" fmla="*/ 2147483646 h 121"/>
                <a:gd name="T8" fmla="*/ 2147483646 w 351"/>
                <a:gd name="T9" fmla="*/ 0 h 121"/>
                <a:gd name="T10" fmla="*/ 2147483646 w 351"/>
                <a:gd name="T11" fmla="*/ 2147483646 h 121"/>
                <a:gd name="T12" fmla="*/ 0 w 351"/>
                <a:gd name="T13" fmla="*/ 2147483646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51"/>
                <a:gd name="T22" fmla="*/ 0 h 121"/>
                <a:gd name="T23" fmla="*/ 351 w 351"/>
                <a:gd name="T24" fmla="*/ 121 h 12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51" h="121">
                  <a:moveTo>
                    <a:pt x="0" y="94"/>
                  </a:moveTo>
                  <a:lnTo>
                    <a:pt x="229" y="94"/>
                  </a:lnTo>
                  <a:lnTo>
                    <a:pt x="229" y="121"/>
                  </a:lnTo>
                  <a:lnTo>
                    <a:pt x="351" y="53"/>
                  </a:lnTo>
                  <a:lnTo>
                    <a:pt x="229" y="0"/>
                  </a:lnTo>
                  <a:lnTo>
                    <a:pt x="229" y="26"/>
                  </a:lnTo>
                  <a:lnTo>
                    <a:pt x="0" y="26"/>
                  </a:lnTo>
                </a:path>
              </a:pathLst>
            </a:custGeom>
            <a:noFill/>
            <a:ln w="20638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000" name="Freeform 13">
              <a:extLst>
                <a:ext uri="{FF2B5EF4-FFF2-40B4-BE49-F238E27FC236}">
                  <a16:creationId xmlns:a16="http://schemas.microsoft.com/office/drawing/2014/main" id="{140A8CC1-10FB-2444-946D-D9BF384C1C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0360" y="3465513"/>
              <a:ext cx="557212" cy="192087"/>
            </a:xfrm>
            <a:custGeom>
              <a:avLst/>
              <a:gdLst>
                <a:gd name="T0" fmla="*/ 0 w 351"/>
                <a:gd name="T1" fmla="*/ 2147483646 h 121"/>
                <a:gd name="T2" fmla="*/ 2147483646 w 351"/>
                <a:gd name="T3" fmla="*/ 2147483646 h 121"/>
                <a:gd name="T4" fmla="*/ 2147483646 w 351"/>
                <a:gd name="T5" fmla="*/ 2147483646 h 121"/>
                <a:gd name="T6" fmla="*/ 2147483646 w 351"/>
                <a:gd name="T7" fmla="*/ 2147483646 h 121"/>
                <a:gd name="T8" fmla="*/ 2147483646 w 351"/>
                <a:gd name="T9" fmla="*/ 0 h 121"/>
                <a:gd name="T10" fmla="*/ 2147483646 w 351"/>
                <a:gd name="T11" fmla="*/ 2147483646 h 121"/>
                <a:gd name="T12" fmla="*/ 0 w 351"/>
                <a:gd name="T13" fmla="*/ 2147483646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51"/>
                <a:gd name="T22" fmla="*/ 0 h 121"/>
                <a:gd name="T23" fmla="*/ 351 w 351"/>
                <a:gd name="T24" fmla="*/ 121 h 12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51" h="121">
                  <a:moveTo>
                    <a:pt x="0" y="94"/>
                  </a:moveTo>
                  <a:lnTo>
                    <a:pt x="229" y="94"/>
                  </a:lnTo>
                  <a:lnTo>
                    <a:pt x="229" y="121"/>
                  </a:lnTo>
                  <a:lnTo>
                    <a:pt x="351" y="53"/>
                  </a:lnTo>
                  <a:lnTo>
                    <a:pt x="229" y="0"/>
                  </a:lnTo>
                  <a:lnTo>
                    <a:pt x="229" y="26"/>
                  </a:lnTo>
                  <a:lnTo>
                    <a:pt x="0" y="26"/>
                  </a:lnTo>
                </a:path>
              </a:pathLst>
            </a:custGeom>
            <a:noFill/>
            <a:ln w="20638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001" name="Freeform 14">
              <a:extLst>
                <a:ext uri="{FF2B5EF4-FFF2-40B4-BE49-F238E27FC236}">
                  <a16:creationId xmlns:a16="http://schemas.microsoft.com/office/drawing/2014/main" id="{38AA0ED7-3A3D-DC44-9F18-215CD4CF4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9680" y="3837760"/>
              <a:ext cx="557212" cy="192087"/>
            </a:xfrm>
            <a:custGeom>
              <a:avLst/>
              <a:gdLst>
                <a:gd name="T0" fmla="*/ 0 w 351"/>
                <a:gd name="T1" fmla="*/ 2147483646 h 121"/>
                <a:gd name="T2" fmla="*/ 2147483646 w 351"/>
                <a:gd name="T3" fmla="*/ 2147483646 h 121"/>
                <a:gd name="T4" fmla="*/ 2147483646 w 351"/>
                <a:gd name="T5" fmla="*/ 2147483646 h 121"/>
                <a:gd name="T6" fmla="*/ 2147483646 w 351"/>
                <a:gd name="T7" fmla="*/ 2147483646 h 121"/>
                <a:gd name="T8" fmla="*/ 2147483646 w 351"/>
                <a:gd name="T9" fmla="*/ 0 h 121"/>
                <a:gd name="T10" fmla="*/ 2147483646 w 351"/>
                <a:gd name="T11" fmla="*/ 2147483646 h 121"/>
                <a:gd name="T12" fmla="*/ 0 w 351"/>
                <a:gd name="T13" fmla="*/ 2147483646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51"/>
                <a:gd name="T22" fmla="*/ 0 h 121"/>
                <a:gd name="T23" fmla="*/ 351 w 351"/>
                <a:gd name="T24" fmla="*/ 121 h 12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51" h="121">
                  <a:moveTo>
                    <a:pt x="0" y="94"/>
                  </a:moveTo>
                  <a:lnTo>
                    <a:pt x="229" y="94"/>
                  </a:lnTo>
                  <a:lnTo>
                    <a:pt x="229" y="121"/>
                  </a:lnTo>
                  <a:lnTo>
                    <a:pt x="351" y="53"/>
                  </a:lnTo>
                  <a:lnTo>
                    <a:pt x="229" y="0"/>
                  </a:lnTo>
                  <a:lnTo>
                    <a:pt x="229" y="26"/>
                  </a:lnTo>
                  <a:lnTo>
                    <a:pt x="0" y="26"/>
                  </a:lnTo>
                </a:path>
              </a:pathLst>
            </a:custGeom>
            <a:noFill/>
            <a:ln w="20638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002" name="Freeform 15">
              <a:extLst>
                <a:ext uri="{FF2B5EF4-FFF2-40B4-BE49-F238E27FC236}">
                  <a16:creationId xmlns:a16="http://schemas.microsoft.com/office/drawing/2014/main" id="{C9FD3249-4EFD-144B-8968-748F407FF4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6722" y="4218760"/>
              <a:ext cx="557212" cy="192087"/>
            </a:xfrm>
            <a:custGeom>
              <a:avLst/>
              <a:gdLst>
                <a:gd name="T0" fmla="*/ 0 w 351"/>
                <a:gd name="T1" fmla="*/ 2147483646 h 121"/>
                <a:gd name="T2" fmla="*/ 2147483646 w 351"/>
                <a:gd name="T3" fmla="*/ 2147483646 h 121"/>
                <a:gd name="T4" fmla="*/ 2147483646 w 351"/>
                <a:gd name="T5" fmla="*/ 2147483646 h 121"/>
                <a:gd name="T6" fmla="*/ 2147483646 w 351"/>
                <a:gd name="T7" fmla="*/ 2147483646 h 121"/>
                <a:gd name="T8" fmla="*/ 2147483646 w 351"/>
                <a:gd name="T9" fmla="*/ 0 h 121"/>
                <a:gd name="T10" fmla="*/ 2147483646 w 351"/>
                <a:gd name="T11" fmla="*/ 2147483646 h 121"/>
                <a:gd name="T12" fmla="*/ 0 w 351"/>
                <a:gd name="T13" fmla="*/ 2147483646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51"/>
                <a:gd name="T22" fmla="*/ 0 h 121"/>
                <a:gd name="T23" fmla="*/ 351 w 351"/>
                <a:gd name="T24" fmla="*/ 121 h 12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51" h="121">
                  <a:moveTo>
                    <a:pt x="0" y="94"/>
                  </a:moveTo>
                  <a:lnTo>
                    <a:pt x="229" y="94"/>
                  </a:lnTo>
                  <a:lnTo>
                    <a:pt x="229" y="121"/>
                  </a:lnTo>
                  <a:lnTo>
                    <a:pt x="351" y="53"/>
                  </a:lnTo>
                  <a:lnTo>
                    <a:pt x="229" y="0"/>
                  </a:lnTo>
                  <a:lnTo>
                    <a:pt x="229" y="26"/>
                  </a:lnTo>
                  <a:lnTo>
                    <a:pt x="0" y="26"/>
                  </a:lnTo>
                </a:path>
              </a:pathLst>
            </a:custGeom>
            <a:noFill/>
            <a:ln w="20638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003" name="Freeform 16">
              <a:extLst>
                <a:ext uri="{FF2B5EF4-FFF2-40B4-BE49-F238E27FC236}">
                  <a16:creationId xmlns:a16="http://schemas.microsoft.com/office/drawing/2014/main" id="{2F926C1E-7B22-DE4A-9A6D-B2DF1E2A17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0530" y="4601573"/>
              <a:ext cx="557212" cy="192087"/>
            </a:xfrm>
            <a:custGeom>
              <a:avLst/>
              <a:gdLst>
                <a:gd name="T0" fmla="*/ 0 w 351"/>
                <a:gd name="T1" fmla="*/ 2147483646 h 121"/>
                <a:gd name="T2" fmla="*/ 2147483646 w 351"/>
                <a:gd name="T3" fmla="*/ 2147483646 h 121"/>
                <a:gd name="T4" fmla="*/ 2147483646 w 351"/>
                <a:gd name="T5" fmla="*/ 2147483646 h 121"/>
                <a:gd name="T6" fmla="*/ 2147483646 w 351"/>
                <a:gd name="T7" fmla="*/ 2147483646 h 121"/>
                <a:gd name="T8" fmla="*/ 2147483646 w 351"/>
                <a:gd name="T9" fmla="*/ 0 h 121"/>
                <a:gd name="T10" fmla="*/ 2147483646 w 351"/>
                <a:gd name="T11" fmla="*/ 2147483646 h 121"/>
                <a:gd name="T12" fmla="*/ 0 w 351"/>
                <a:gd name="T13" fmla="*/ 2147483646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51"/>
                <a:gd name="T22" fmla="*/ 0 h 121"/>
                <a:gd name="T23" fmla="*/ 351 w 351"/>
                <a:gd name="T24" fmla="*/ 121 h 12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51" h="121">
                  <a:moveTo>
                    <a:pt x="0" y="94"/>
                  </a:moveTo>
                  <a:lnTo>
                    <a:pt x="229" y="94"/>
                  </a:lnTo>
                  <a:lnTo>
                    <a:pt x="229" y="121"/>
                  </a:lnTo>
                  <a:lnTo>
                    <a:pt x="351" y="53"/>
                  </a:lnTo>
                  <a:lnTo>
                    <a:pt x="229" y="0"/>
                  </a:lnTo>
                  <a:lnTo>
                    <a:pt x="229" y="26"/>
                  </a:lnTo>
                  <a:lnTo>
                    <a:pt x="0" y="26"/>
                  </a:lnTo>
                </a:path>
              </a:pathLst>
            </a:custGeom>
            <a:noFill/>
            <a:ln w="20638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004" name="Freeform 17">
              <a:extLst>
                <a:ext uri="{FF2B5EF4-FFF2-40B4-BE49-F238E27FC236}">
                  <a16:creationId xmlns:a16="http://schemas.microsoft.com/office/drawing/2014/main" id="{1A213A84-D223-3240-A83A-8B79911D5F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3802" y="4940933"/>
              <a:ext cx="557212" cy="192087"/>
            </a:xfrm>
            <a:custGeom>
              <a:avLst/>
              <a:gdLst>
                <a:gd name="T0" fmla="*/ 0 w 351"/>
                <a:gd name="T1" fmla="*/ 2147483646 h 121"/>
                <a:gd name="T2" fmla="*/ 2147483646 w 351"/>
                <a:gd name="T3" fmla="*/ 2147483646 h 121"/>
                <a:gd name="T4" fmla="*/ 2147483646 w 351"/>
                <a:gd name="T5" fmla="*/ 2147483646 h 121"/>
                <a:gd name="T6" fmla="*/ 2147483646 w 351"/>
                <a:gd name="T7" fmla="*/ 2147483646 h 121"/>
                <a:gd name="T8" fmla="*/ 2147483646 w 351"/>
                <a:gd name="T9" fmla="*/ 0 h 121"/>
                <a:gd name="T10" fmla="*/ 2147483646 w 351"/>
                <a:gd name="T11" fmla="*/ 2147483646 h 121"/>
                <a:gd name="T12" fmla="*/ 0 w 351"/>
                <a:gd name="T13" fmla="*/ 2147483646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51"/>
                <a:gd name="T22" fmla="*/ 0 h 121"/>
                <a:gd name="T23" fmla="*/ 351 w 351"/>
                <a:gd name="T24" fmla="*/ 121 h 12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51" h="121">
                  <a:moveTo>
                    <a:pt x="0" y="94"/>
                  </a:moveTo>
                  <a:lnTo>
                    <a:pt x="229" y="94"/>
                  </a:lnTo>
                  <a:lnTo>
                    <a:pt x="229" y="121"/>
                  </a:lnTo>
                  <a:lnTo>
                    <a:pt x="351" y="53"/>
                  </a:lnTo>
                  <a:lnTo>
                    <a:pt x="229" y="0"/>
                  </a:lnTo>
                  <a:lnTo>
                    <a:pt x="229" y="26"/>
                  </a:lnTo>
                  <a:lnTo>
                    <a:pt x="0" y="26"/>
                  </a:lnTo>
                </a:path>
              </a:pathLst>
            </a:custGeom>
            <a:noFill/>
            <a:ln w="20638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005" name="Freeform 18">
              <a:extLst>
                <a:ext uri="{FF2B5EF4-FFF2-40B4-BE49-F238E27FC236}">
                  <a16:creationId xmlns:a16="http://schemas.microsoft.com/office/drawing/2014/main" id="{EEA5BF75-6773-7F42-93E4-98F0D799BF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9820" y="5320260"/>
              <a:ext cx="557212" cy="192087"/>
            </a:xfrm>
            <a:custGeom>
              <a:avLst/>
              <a:gdLst>
                <a:gd name="T0" fmla="*/ 0 w 351"/>
                <a:gd name="T1" fmla="*/ 2147483646 h 121"/>
                <a:gd name="T2" fmla="*/ 2147483646 w 351"/>
                <a:gd name="T3" fmla="*/ 2147483646 h 121"/>
                <a:gd name="T4" fmla="*/ 2147483646 w 351"/>
                <a:gd name="T5" fmla="*/ 2147483646 h 121"/>
                <a:gd name="T6" fmla="*/ 2147483646 w 351"/>
                <a:gd name="T7" fmla="*/ 2147483646 h 121"/>
                <a:gd name="T8" fmla="*/ 2147483646 w 351"/>
                <a:gd name="T9" fmla="*/ 0 h 121"/>
                <a:gd name="T10" fmla="*/ 2147483646 w 351"/>
                <a:gd name="T11" fmla="*/ 2147483646 h 121"/>
                <a:gd name="T12" fmla="*/ 0 w 351"/>
                <a:gd name="T13" fmla="*/ 2147483646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51"/>
                <a:gd name="T22" fmla="*/ 0 h 121"/>
                <a:gd name="T23" fmla="*/ 351 w 351"/>
                <a:gd name="T24" fmla="*/ 121 h 12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51" h="121">
                  <a:moveTo>
                    <a:pt x="0" y="94"/>
                  </a:moveTo>
                  <a:lnTo>
                    <a:pt x="229" y="94"/>
                  </a:lnTo>
                  <a:lnTo>
                    <a:pt x="229" y="121"/>
                  </a:lnTo>
                  <a:lnTo>
                    <a:pt x="351" y="53"/>
                  </a:lnTo>
                  <a:lnTo>
                    <a:pt x="229" y="0"/>
                  </a:lnTo>
                  <a:lnTo>
                    <a:pt x="229" y="26"/>
                  </a:lnTo>
                  <a:lnTo>
                    <a:pt x="0" y="26"/>
                  </a:lnTo>
                </a:path>
              </a:pathLst>
            </a:custGeom>
            <a:noFill/>
            <a:ln w="20638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006" name="Freeform 19">
              <a:extLst>
                <a:ext uri="{FF2B5EF4-FFF2-40B4-BE49-F238E27FC236}">
                  <a16:creationId xmlns:a16="http://schemas.microsoft.com/office/drawing/2014/main" id="{10105294-43CE-4E4F-9897-AFF58C32E0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6862" y="5701260"/>
              <a:ext cx="557212" cy="192087"/>
            </a:xfrm>
            <a:custGeom>
              <a:avLst/>
              <a:gdLst>
                <a:gd name="T0" fmla="*/ 0 w 351"/>
                <a:gd name="T1" fmla="*/ 2147483646 h 121"/>
                <a:gd name="T2" fmla="*/ 2147483646 w 351"/>
                <a:gd name="T3" fmla="*/ 2147483646 h 121"/>
                <a:gd name="T4" fmla="*/ 2147483646 w 351"/>
                <a:gd name="T5" fmla="*/ 2147483646 h 121"/>
                <a:gd name="T6" fmla="*/ 2147483646 w 351"/>
                <a:gd name="T7" fmla="*/ 2147483646 h 121"/>
                <a:gd name="T8" fmla="*/ 2147483646 w 351"/>
                <a:gd name="T9" fmla="*/ 0 h 121"/>
                <a:gd name="T10" fmla="*/ 2147483646 w 351"/>
                <a:gd name="T11" fmla="*/ 2147483646 h 121"/>
                <a:gd name="T12" fmla="*/ 0 w 351"/>
                <a:gd name="T13" fmla="*/ 2147483646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51"/>
                <a:gd name="T22" fmla="*/ 0 h 121"/>
                <a:gd name="T23" fmla="*/ 351 w 351"/>
                <a:gd name="T24" fmla="*/ 121 h 12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51" h="121">
                  <a:moveTo>
                    <a:pt x="0" y="94"/>
                  </a:moveTo>
                  <a:lnTo>
                    <a:pt x="229" y="94"/>
                  </a:lnTo>
                  <a:lnTo>
                    <a:pt x="229" y="121"/>
                  </a:lnTo>
                  <a:lnTo>
                    <a:pt x="351" y="53"/>
                  </a:lnTo>
                  <a:lnTo>
                    <a:pt x="229" y="0"/>
                  </a:lnTo>
                  <a:lnTo>
                    <a:pt x="229" y="26"/>
                  </a:lnTo>
                  <a:lnTo>
                    <a:pt x="0" y="26"/>
                  </a:lnTo>
                </a:path>
              </a:pathLst>
            </a:custGeom>
            <a:noFill/>
            <a:ln w="20638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007" name="Freeform 20">
              <a:extLst>
                <a:ext uri="{FF2B5EF4-FFF2-40B4-BE49-F238E27FC236}">
                  <a16:creationId xmlns:a16="http://schemas.microsoft.com/office/drawing/2014/main" id="{EA25707D-44A4-1340-A79F-4A3B5C318A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0670" y="6084073"/>
              <a:ext cx="557212" cy="192087"/>
            </a:xfrm>
            <a:custGeom>
              <a:avLst/>
              <a:gdLst>
                <a:gd name="T0" fmla="*/ 0 w 351"/>
                <a:gd name="T1" fmla="*/ 2147483646 h 121"/>
                <a:gd name="T2" fmla="*/ 2147483646 w 351"/>
                <a:gd name="T3" fmla="*/ 2147483646 h 121"/>
                <a:gd name="T4" fmla="*/ 2147483646 w 351"/>
                <a:gd name="T5" fmla="*/ 2147483646 h 121"/>
                <a:gd name="T6" fmla="*/ 2147483646 w 351"/>
                <a:gd name="T7" fmla="*/ 2147483646 h 121"/>
                <a:gd name="T8" fmla="*/ 2147483646 w 351"/>
                <a:gd name="T9" fmla="*/ 0 h 121"/>
                <a:gd name="T10" fmla="*/ 2147483646 w 351"/>
                <a:gd name="T11" fmla="*/ 2147483646 h 121"/>
                <a:gd name="T12" fmla="*/ 0 w 351"/>
                <a:gd name="T13" fmla="*/ 2147483646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51"/>
                <a:gd name="T22" fmla="*/ 0 h 121"/>
                <a:gd name="T23" fmla="*/ 351 w 351"/>
                <a:gd name="T24" fmla="*/ 121 h 12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51" h="121">
                  <a:moveTo>
                    <a:pt x="0" y="94"/>
                  </a:moveTo>
                  <a:lnTo>
                    <a:pt x="229" y="94"/>
                  </a:lnTo>
                  <a:lnTo>
                    <a:pt x="229" y="121"/>
                  </a:lnTo>
                  <a:lnTo>
                    <a:pt x="351" y="53"/>
                  </a:lnTo>
                  <a:lnTo>
                    <a:pt x="229" y="0"/>
                  </a:lnTo>
                  <a:lnTo>
                    <a:pt x="229" y="26"/>
                  </a:lnTo>
                  <a:lnTo>
                    <a:pt x="0" y="26"/>
                  </a:lnTo>
                </a:path>
              </a:pathLst>
            </a:custGeom>
            <a:noFill/>
            <a:ln w="20638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008" name="Freeform 21">
              <a:extLst>
                <a:ext uri="{FF2B5EF4-FFF2-40B4-BE49-F238E27FC236}">
                  <a16:creationId xmlns:a16="http://schemas.microsoft.com/office/drawing/2014/main" id="{019D1C21-B348-294B-939B-5ADDF1790E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3942" y="6423433"/>
              <a:ext cx="557212" cy="192087"/>
            </a:xfrm>
            <a:custGeom>
              <a:avLst/>
              <a:gdLst>
                <a:gd name="T0" fmla="*/ 0 w 351"/>
                <a:gd name="T1" fmla="*/ 2147483646 h 121"/>
                <a:gd name="T2" fmla="*/ 2147483646 w 351"/>
                <a:gd name="T3" fmla="*/ 2147483646 h 121"/>
                <a:gd name="T4" fmla="*/ 2147483646 w 351"/>
                <a:gd name="T5" fmla="*/ 2147483646 h 121"/>
                <a:gd name="T6" fmla="*/ 2147483646 w 351"/>
                <a:gd name="T7" fmla="*/ 2147483646 h 121"/>
                <a:gd name="T8" fmla="*/ 2147483646 w 351"/>
                <a:gd name="T9" fmla="*/ 0 h 121"/>
                <a:gd name="T10" fmla="*/ 2147483646 w 351"/>
                <a:gd name="T11" fmla="*/ 2147483646 h 121"/>
                <a:gd name="T12" fmla="*/ 0 w 351"/>
                <a:gd name="T13" fmla="*/ 2147483646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51"/>
                <a:gd name="T22" fmla="*/ 0 h 121"/>
                <a:gd name="T23" fmla="*/ 351 w 351"/>
                <a:gd name="T24" fmla="*/ 121 h 12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51" h="121">
                  <a:moveTo>
                    <a:pt x="0" y="94"/>
                  </a:moveTo>
                  <a:lnTo>
                    <a:pt x="229" y="94"/>
                  </a:lnTo>
                  <a:lnTo>
                    <a:pt x="229" y="121"/>
                  </a:lnTo>
                  <a:lnTo>
                    <a:pt x="351" y="53"/>
                  </a:lnTo>
                  <a:lnTo>
                    <a:pt x="229" y="0"/>
                  </a:lnTo>
                  <a:lnTo>
                    <a:pt x="229" y="26"/>
                  </a:lnTo>
                  <a:lnTo>
                    <a:pt x="0" y="26"/>
                  </a:lnTo>
                </a:path>
              </a:pathLst>
            </a:custGeom>
            <a:noFill/>
            <a:ln w="20638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50992" name="Title 1">
            <a:extLst>
              <a:ext uri="{FF2B5EF4-FFF2-40B4-BE49-F238E27FC236}">
                <a16:creationId xmlns:a16="http://schemas.microsoft.com/office/drawing/2014/main" id="{496DD9C5-7056-3643-A3C5-9A095FF7272E}"/>
              </a:ext>
            </a:extLst>
          </p:cNvPr>
          <p:cNvSpPr txBox="1">
            <a:spLocks/>
          </p:cNvSpPr>
          <p:nvPr/>
        </p:nvSpPr>
        <p:spPr bwMode="auto">
          <a:xfrm>
            <a:off x="914400" y="762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800">
                <a:solidFill>
                  <a:schemeClr val="tx2"/>
                </a:solidFill>
              </a:rPr>
              <a:t>Taking the 2</a:t>
            </a:r>
            <a:r>
              <a:rPr lang="ja-JP" altLang="en-US" sz="2800">
                <a:solidFill>
                  <a:schemeClr val="tx2"/>
                </a:solidFill>
              </a:rPr>
              <a:t>’</a:t>
            </a:r>
            <a:r>
              <a:rPr lang="en-US" altLang="ja-JP" sz="2800">
                <a:solidFill>
                  <a:schemeClr val="tx2"/>
                </a:solidFill>
              </a:rPr>
              <a:t>s complement negates the number</a:t>
            </a:r>
            <a:endParaRPr lang="en-US" altLang="en-US" sz="2800"/>
          </a:p>
        </p:txBody>
      </p:sp>
    </p:spTree>
  </p:cSld>
  <p:clrMapOvr>
    <a:masterClrMapping/>
  </p:clrMapOvr>
  <p:transition/>
</p:sld>
</file>

<file path=ppt/slides/slide2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539C01B1-D25E-D648-BC7D-5CA70DFC9E38}"/>
              </a:ext>
            </a:extLst>
          </p:cNvPr>
          <p:cNvGraphicFramePr>
            <a:graphicFrameLocks noGrp="1"/>
          </p:cNvGraphicFramePr>
          <p:nvPr/>
        </p:nvGraphicFramePr>
        <p:xfrm>
          <a:off x="1905000" y="854076"/>
          <a:ext cx="7162800" cy="6003982"/>
        </p:xfrm>
        <a:graphic>
          <a:graphicData uri="http://schemas.openxmlformats.org/drawingml/2006/table">
            <a:tbl>
              <a:tblPr/>
              <a:tblGrid>
                <a:gridCol w="1431925">
                  <a:extLst>
                    <a:ext uri="{9D8B030D-6E8A-4147-A177-3AD203B41FA5}">
                      <a16:colId xmlns:a16="http://schemas.microsoft.com/office/drawing/2014/main" val="183278525"/>
                    </a:ext>
                  </a:extLst>
                </a:gridCol>
                <a:gridCol w="1433513">
                  <a:extLst>
                    <a:ext uri="{9D8B030D-6E8A-4147-A177-3AD203B41FA5}">
                      <a16:colId xmlns:a16="http://schemas.microsoft.com/office/drawing/2014/main" val="2139475480"/>
                    </a:ext>
                  </a:extLst>
                </a:gridCol>
                <a:gridCol w="1554162">
                  <a:extLst>
                    <a:ext uri="{9D8B030D-6E8A-4147-A177-3AD203B41FA5}">
                      <a16:colId xmlns:a16="http://schemas.microsoft.com/office/drawing/2014/main" val="648901665"/>
                    </a:ext>
                  </a:extLst>
                </a:gridCol>
                <a:gridCol w="1311275">
                  <a:extLst>
                    <a:ext uri="{9D8B030D-6E8A-4147-A177-3AD203B41FA5}">
                      <a16:colId xmlns:a16="http://schemas.microsoft.com/office/drawing/2014/main" val="1490589361"/>
                    </a:ext>
                  </a:extLst>
                </a:gridCol>
                <a:gridCol w="1431925">
                  <a:extLst>
                    <a:ext uri="{9D8B030D-6E8A-4147-A177-3AD203B41FA5}">
                      <a16:colId xmlns:a16="http://schemas.microsoft.com/office/drawing/2014/main" val="440373688"/>
                    </a:ext>
                  </a:extLst>
                </a:gridCol>
              </a:tblGrid>
              <a:tr h="640040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decimal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b</a:t>
                      </a:r>
                      <a:r>
                        <a:rPr kumimoji="0" lang="en-US" altLang="en-US" sz="1800" b="1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3 </a:t>
                      </a:r>
                      <a:r>
                        <a:rPr kumimoji="0" lang="en-US" altLang="en-US" sz="1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b</a:t>
                      </a:r>
                      <a:r>
                        <a:rPr kumimoji="0" lang="en-US" altLang="en-US" sz="1800" b="1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2 </a:t>
                      </a:r>
                      <a:r>
                        <a:rPr kumimoji="0" lang="en-US" altLang="en-US" sz="1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b</a:t>
                      </a:r>
                      <a:r>
                        <a:rPr kumimoji="0" lang="en-US" altLang="en-US" sz="1800" b="1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1 </a:t>
                      </a:r>
                      <a:r>
                        <a:rPr kumimoji="0" lang="en-US" altLang="en-US" sz="1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b</a:t>
                      </a:r>
                      <a:r>
                        <a:rPr kumimoji="0" lang="en-US" altLang="en-US" sz="1800" b="1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0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take the 2's complement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b</a:t>
                      </a:r>
                      <a:r>
                        <a:rPr kumimoji="0" lang="en-US" altLang="en-US" sz="1800" b="1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3 </a:t>
                      </a:r>
                      <a:r>
                        <a:rPr kumimoji="0" lang="en-US" altLang="en-US" sz="1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b</a:t>
                      </a:r>
                      <a:r>
                        <a:rPr kumimoji="0" lang="en-US" altLang="en-US" sz="1800" b="1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2 </a:t>
                      </a:r>
                      <a:r>
                        <a:rPr kumimoji="0" lang="en-US" altLang="en-US" sz="1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b</a:t>
                      </a:r>
                      <a:r>
                        <a:rPr kumimoji="0" lang="en-US" altLang="en-US" sz="1800" b="1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1 </a:t>
                      </a:r>
                      <a:r>
                        <a:rPr kumimoji="0" lang="en-US" altLang="en-US" sz="1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b</a:t>
                      </a:r>
                      <a:r>
                        <a:rPr kumimoji="0" lang="en-US" altLang="en-US" sz="1800" b="1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0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decimal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98173508"/>
                  </a:ext>
                </a:extLst>
              </a:tr>
              <a:tr h="335243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+7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0111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6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1001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-7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5037064"/>
                  </a:ext>
                </a:extLst>
              </a:tr>
              <a:tr h="335243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+6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0110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6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1010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-6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93010889"/>
                  </a:ext>
                </a:extLst>
              </a:tr>
              <a:tr h="335243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+5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0101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6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1011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-5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42849554"/>
                  </a:ext>
                </a:extLst>
              </a:tr>
              <a:tr h="335243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+4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0100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6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1100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-4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86343327"/>
                  </a:ext>
                </a:extLst>
              </a:tr>
              <a:tr h="335243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+3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0011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6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1101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-3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78017125"/>
                  </a:ext>
                </a:extLst>
              </a:tr>
              <a:tr h="335243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+2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0010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6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1110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-2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39469491"/>
                  </a:ext>
                </a:extLst>
              </a:tr>
              <a:tr h="335243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+1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0001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6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1111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-1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41238156"/>
                  </a:ext>
                </a:extLst>
              </a:tr>
              <a:tr h="335243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+0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0000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6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0000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+0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43832076"/>
                  </a:ext>
                </a:extLst>
              </a:tr>
              <a:tr h="335243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-8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1000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6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1000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-8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17573562"/>
                  </a:ext>
                </a:extLst>
              </a:tr>
              <a:tr h="335243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-7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1001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6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0111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+7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52140835"/>
                  </a:ext>
                </a:extLst>
              </a:tr>
              <a:tr h="335243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-6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1010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6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0110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+6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73303022"/>
                  </a:ext>
                </a:extLst>
              </a:tr>
              <a:tr h="335243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-5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1011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6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0101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+5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65433382"/>
                  </a:ext>
                </a:extLst>
              </a:tr>
              <a:tr h="335243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-4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1100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6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0100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+4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98210842"/>
                  </a:ext>
                </a:extLst>
              </a:tr>
              <a:tr h="335243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-3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1101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6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0011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+3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72475292"/>
                  </a:ext>
                </a:extLst>
              </a:tr>
              <a:tr h="335243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-2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1110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6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0010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+2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2367671"/>
                  </a:ext>
                </a:extLst>
              </a:tr>
              <a:tr h="335243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-1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1111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6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0001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+1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20845367"/>
                  </a:ext>
                </a:extLst>
              </a:tr>
            </a:tbl>
          </a:graphicData>
        </a:graphic>
      </p:graphicFrame>
      <p:grpSp>
        <p:nvGrpSpPr>
          <p:cNvPr id="252015" name="Group 22">
            <a:extLst>
              <a:ext uri="{FF2B5EF4-FFF2-40B4-BE49-F238E27FC236}">
                <a16:creationId xmlns:a16="http://schemas.microsoft.com/office/drawing/2014/main" id="{58F3D486-9CE8-ED47-859C-DFB499A01710}"/>
              </a:ext>
            </a:extLst>
          </p:cNvPr>
          <p:cNvGrpSpPr>
            <a:grpSpLocks/>
          </p:cNvGrpSpPr>
          <p:nvPr/>
        </p:nvGrpSpPr>
        <p:grpSpPr bwMode="auto">
          <a:xfrm>
            <a:off x="5224463" y="1600201"/>
            <a:ext cx="577850" cy="5191125"/>
            <a:chOff x="4509680" y="872900"/>
            <a:chExt cx="578172" cy="5742620"/>
          </a:xfrm>
        </p:grpSpPr>
        <p:sp>
          <p:nvSpPr>
            <p:cNvPr id="252020" name="Freeform 5">
              <a:extLst>
                <a:ext uri="{FF2B5EF4-FFF2-40B4-BE49-F238E27FC236}">
                  <a16:creationId xmlns:a16="http://schemas.microsoft.com/office/drawing/2014/main" id="{C6DBAD1A-ACCA-4C4A-BB54-4B75247097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6518" y="872900"/>
              <a:ext cx="557212" cy="192087"/>
            </a:xfrm>
            <a:custGeom>
              <a:avLst/>
              <a:gdLst>
                <a:gd name="T0" fmla="*/ 0 w 351"/>
                <a:gd name="T1" fmla="*/ 2147483646 h 121"/>
                <a:gd name="T2" fmla="*/ 2147483646 w 351"/>
                <a:gd name="T3" fmla="*/ 2147483646 h 121"/>
                <a:gd name="T4" fmla="*/ 2147483646 w 351"/>
                <a:gd name="T5" fmla="*/ 2147483646 h 121"/>
                <a:gd name="T6" fmla="*/ 2147483646 w 351"/>
                <a:gd name="T7" fmla="*/ 2147483646 h 121"/>
                <a:gd name="T8" fmla="*/ 2147483646 w 351"/>
                <a:gd name="T9" fmla="*/ 0 h 121"/>
                <a:gd name="T10" fmla="*/ 2147483646 w 351"/>
                <a:gd name="T11" fmla="*/ 2147483646 h 121"/>
                <a:gd name="T12" fmla="*/ 0 w 351"/>
                <a:gd name="T13" fmla="*/ 2147483646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51"/>
                <a:gd name="T22" fmla="*/ 0 h 121"/>
                <a:gd name="T23" fmla="*/ 351 w 351"/>
                <a:gd name="T24" fmla="*/ 121 h 12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51" h="121">
                  <a:moveTo>
                    <a:pt x="0" y="94"/>
                  </a:moveTo>
                  <a:lnTo>
                    <a:pt x="229" y="94"/>
                  </a:lnTo>
                  <a:lnTo>
                    <a:pt x="229" y="121"/>
                  </a:lnTo>
                  <a:lnTo>
                    <a:pt x="351" y="53"/>
                  </a:lnTo>
                  <a:lnTo>
                    <a:pt x="229" y="0"/>
                  </a:lnTo>
                  <a:lnTo>
                    <a:pt x="229" y="26"/>
                  </a:lnTo>
                  <a:lnTo>
                    <a:pt x="0" y="26"/>
                  </a:lnTo>
                </a:path>
              </a:pathLst>
            </a:custGeom>
            <a:noFill/>
            <a:ln w="20638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021" name="Freeform 6">
              <a:extLst>
                <a:ext uri="{FF2B5EF4-FFF2-40B4-BE49-F238E27FC236}">
                  <a16:creationId xmlns:a16="http://schemas.microsoft.com/office/drawing/2014/main" id="{490A63E7-5C3E-6848-B1F7-B5950D9B7E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3560" y="1253900"/>
              <a:ext cx="557212" cy="192087"/>
            </a:xfrm>
            <a:custGeom>
              <a:avLst/>
              <a:gdLst>
                <a:gd name="T0" fmla="*/ 0 w 351"/>
                <a:gd name="T1" fmla="*/ 2147483646 h 121"/>
                <a:gd name="T2" fmla="*/ 2147483646 w 351"/>
                <a:gd name="T3" fmla="*/ 2147483646 h 121"/>
                <a:gd name="T4" fmla="*/ 2147483646 w 351"/>
                <a:gd name="T5" fmla="*/ 2147483646 h 121"/>
                <a:gd name="T6" fmla="*/ 2147483646 w 351"/>
                <a:gd name="T7" fmla="*/ 2147483646 h 121"/>
                <a:gd name="T8" fmla="*/ 2147483646 w 351"/>
                <a:gd name="T9" fmla="*/ 0 h 121"/>
                <a:gd name="T10" fmla="*/ 2147483646 w 351"/>
                <a:gd name="T11" fmla="*/ 2147483646 h 121"/>
                <a:gd name="T12" fmla="*/ 0 w 351"/>
                <a:gd name="T13" fmla="*/ 2147483646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51"/>
                <a:gd name="T22" fmla="*/ 0 h 121"/>
                <a:gd name="T23" fmla="*/ 351 w 351"/>
                <a:gd name="T24" fmla="*/ 121 h 12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51" h="121">
                  <a:moveTo>
                    <a:pt x="0" y="94"/>
                  </a:moveTo>
                  <a:lnTo>
                    <a:pt x="229" y="94"/>
                  </a:lnTo>
                  <a:lnTo>
                    <a:pt x="229" y="121"/>
                  </a:lnTo>
                  <a:lnTo>
                    <a:pt x="351" y="53"/>
                  </a:lnTo>
                  <a:lnTo>
                    <a:pt x="229" y="0"/>
                  </a:lnTo>
                  <a:lnTo>
                    <a:pt x="229" y="26"/>
                  </a:lnTo>
                  <a:lnTo>
                    <a:pt x="0" y="26"/>
                  </a:lnTo>
                </a:path>
              </a:pathLst>
            </a:custGeom>
            <a:noFill/>
            <a:ln w="20638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022" name="Freeform 8">
              <a:extLst>
                <a:ext uri="{FF2B5EF4-FFF2-40B4-BE49-F238E27FC236}">
                  <a16:creationId xmlns:a16="http://schemas.microsoft.com/office/drawing/2014/main" id="{FB1FA7BA-4E11-104A-8A97-A3E34C720A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7368" y="1636713"/>
              <a:ext cx="557212" cy="192087"/>
            </a:xfrm>
            <a:custGeom>
              <a:avLst/>
              <a:gdLst>
                <a:gd name="T0" fmla="*/ 0 w 351"/>
                <a:gd name="T1" fmla="*/ 2147483646 h 121"/>
                <a:gd name="T2" fmla="*/ 2147483646 w 351"/>
                <a:gd name="T3" fmla="*/ 2147483646 h 121"/>
                <a:gd name="T4" fmla="*/ 2147483646 w 351"/>
                <a:gd name="T5" fmla="*/ 2147483646 h 121"/>
                <a:gd name="T6" fmla="*/ 2147483646 w 351"/>
                <a:gd name="T7" fmla="*/ 2147483646 h 121"/>
                <a:gd name="T8" fmla="*/ 2147483646 w 351"/>
                <a:gd name="T9" fmla="*/ 0 h 121"/>
                <a:gd name="T10" fmla="*/ 2147483646 w 351"/>
                <a:gd name="T11" fmla="*/ 2147483646 h 121"/>
                <a:gd name="T12" fmla="*/ 0 w 351"/>
                <a:gd name="T13" fmla="*/ 2147483646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51"/>
                <a:gd name="T22" fmla="*/ 0 h 121"/>
                <a:gd name="T23" fmla="*/ 351 w 351"/>
                <a:gd name="T24" fmla="*/ 121 h 12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51" h="121">
                  <a:moveTo>
                    <a:pt x="0" y="94"/>
                  </a:moveTo>
                  <a:lnTo>
                    <a:pt x="229" y="94"/>
                  </a:lnTo>
                  <a:lnTo>
                    <a:pt x="229" y="121"/>
                  </a:lnTo>
                  <a:lnTo>
                    <a:pt x="351" y="53"/>
                  </a:lnTo>
                  <a:lnTo>
                    <a:pt x="229" y="0"/>
                  </a:lnTo>
                  <a:lnTo>
                    <a:pt x="229" y="26"/>
                  </a:lnTo>
                  <a:lnTo>
                    <a:pt x="0" y="26"/>
                  </a:lnTo>
                </a:path>
              </a:pathLst>
            </a:custGeom>
            <a:noFill/>
            <a:ln w="20638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023" name="Freeform 9">
              <a:extLst>
                <a:ext uri="{FF2B5EF4-FFF2-40B4-BE49-F238E27FC236}">
                  <a16:creationId xmlns:a16="http://schemas.microsoft.com/office/drawing/2014/main" id="{31660ACB-DA30-2D45-8058-2D48A16954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0640" y="1976073"/>
              <a:ext cx="557212" cy="192087"/>
            </a:xfrm>
            <a:custGeom>
              <a:avLst/>
              <a:gdLst>
                <a:gd name="T0" fmla="*/ 0 w 351"/>
                <a:gd name="T1" fmla="*/ 2147483646 h 121"/>
                <a:gd name="T2" fmla="*/ 2147483646 w 351"/>
                <a:gd name="T3" fmla="*/ 2147483646 h 121"/>
                <a:gd name="T4" fmla="*/ 2147483646 w 351"/>
                <a:gd name="T5" fmla="*/ 2147483646 h 121"/>
                <a:gd name="T6" fmla="*/ 2147483646 w 351"/>
                <a:gd name="T7" fmla="*/ 2147483646 h 121"/>
                <a:gd name="T8" fmla="*/ 2147483646 w 351"/>
                <a:gd name="T9" fmla="*/ 0 h 121"/>
                <a:gd name="T10" fmla="*/ 2147483646 w 351"/>
                <a:gd name="T11" fmla="*/ 2147483646 h 121"/>
                <a:gd name="T12" fmla="*/ 0 w 351"/>
                <a:gd name="T13" fmla="*/ 2147483646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51"/>
                <a:gd name="T22" fmla="*/ 0 h 121"/>
                <a:gd name="T23" fmla="*/ 351 w 351"/>
                <a:gd name="T24" fmla="*/ 121 h 12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51" h="121">
                  <a:moveTo>
                    <a:pt x="0" y="94"/>
                  </a:moveTo>
                  <a:lnTo>
                    <a:pt x="229" y="94"/>
                  </a:lnTo>
                  <a:lnTo>
                    <a:pt x="229" y="121"/>
                  </a:lnTo>
                  <a:lnTo>
                    <a:pt x="351" y="53"/>
                  </a:lnTo>
                  <a:lnTo>
                    <a:pt x="229" y="0"/>
                  </a:lnTo>
                  <a:lnTo>
                    <a:pt x="229" y="26"/>
                  </a:lnTo>
                  <a:lnTo>
                    <a:pt x="0" y="26"/>
                  </a:lnTo>
                </a:path>
              </a:pathLst>
            </a:custGeom>
            <a:noFill/>
            <a:ln w="20638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024" name="Freeform 10">
              <a:extLst>
                <a:ext uri="{FF2B5EF4-FFF2-40B4-BE49-F238E27FC236}">
                  <a16:creationId xmlns:a16="http://schemas.microsoft.com/office/drawing/2014/main" id="{DA5E8ADB-06DA-1640-A511-ADB6437615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6238" y="2362340"/>
              <a:ext cx="557212" cy="192087"/>
            </a:xfrm>
            <a:custGeom>
              <a:avLst/>
              <a:gdLst>
                <a:gd name="T0" fmla="*/ 0 w 351"/>
                <a:gd name="T1" fmla="*/ 2147483646 h 121"/>
                <a:gd name="T2" fmla="*/ 2147483646 w 351"/>
                <a:gd name="T3" fmla="*/ 2147483646 h 121"/>
                <a:gd name="T4" fmla="*/ 2147483646 w 351"/>
                <a:gd name="T5" fmla="*/ 2147483646 h 121"/>
                <a:gd name="T6" fmla="*/ 2147483646 w 351"/>
                <a:gd name="T7" fmla="*/ 2147483646 h 121"/>
                <a:gd name="T8" fmla="*/ 2147483646 w 351"/>
                <a:gd name="T9" fmla="*/ 0 h 121"/>
                <a:gd name="T10" fmla="*/ 2147483646 w 351"/>
                <a:gd name="T11" fmla="*/ 2147483646 h 121"/>
                <a:gd name="T12" fmla="*/ 0 w 351"/>
                <a:gd name="T13" fmla="*/ 2147483646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51"/>
                <a:gd name="T22" fmla="*/ 0 h 121"/>
                <a:gd name="T23" fmla="*/ 351 w 351"/>
                <a:gd name="T24" fmla="*/ 121 h 12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51" h="121">
                  <a:moveTo>
                    <a:pt x="0" y="94"/>
                  </a:moveTo>
                  <a:lnTo>
                    <a:pt x="229" y="94"/>
                  </a:lnTo>
                  <a:lnTo>
                    <a:pt x="229" y="121"/>
                  </a:lnTo>
                  <a:lnTo>
                    <a:pt x="351" y="53"/>
                  </a:lnTo>
                  <a:lnTo>
                    <a:pt x="229" y="0"/>
                  </a:lnTo>
                  <a:lnTo>
                    <a:pt x="229" y="26"/>
                  </a:lnTo>
                  <a:lnTo>
                    <a:pt x="0" y="26"/>
                  </a:lnTo>
                </a:path>
              </a:pathLst>
            </a:custGeom>
            <a:noFill/>
            <a:ln w="20638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025" name="Freeform 11">
              <a:extLst>
                <a:ext uri="{FF2B5EF4-FFF2-40B4-BE49-F238E27FC236}">
                  <a16:creationId xmlns:a16="http://schemas.microsoft.com/office/drawing/2014/main" id="{9548C588-6D41-E84F-B493-657C7FC9B1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3280" y="2743340"/>
              <a:ext cx="557212" cy="192087"/>
            </a:xfrm>
            <a:custGeom>
              <a:avLst/>
              <a:gdLst>
                <a:gd name="T0" fmla="*/ 0 w 351"/>
                <a:gd name="T1" fmla="*/ 2147483646 h 121"/>
                <a:gd name="T2" fmla="*/ 2147483646 w 351"/>
                <a:gd name="T3" fmla="*/ 2147483646 h 121"/>
                <a:gd name="T4" fmla="*/ 2147483646 w 351"/>
                <a:gd name="T5" fmla="*/ 2147483646 h 121"/>
                <a:gd name="T6" fmla="*/ 2147483646 w 351"/>
                <a:gd name="T7" fmla="*/ 2147483646 h 121"/>
                <a:gd name="T8" fmla="*/ 2147483646 w 351"/>
                <a:gd name="T9" fmla="*/ 0 h 121"/>
                <a:gd name="T10" fmla="*/ 2147483646 w 351"/>
                <a:gd name="T11" fmla="*/ 2147483646 h 121"/>
                <a:gd name="T12" fmla="*/ 0 w 351"/>
                <a:gd name="T13" fmla="*/ 2147483646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51"/>
                <a:gd name="T22" fmla="*/ 0 h 121"/>
                <a:gd name="T23" fmla="*/ 351 w 351"/>
                <a:gd name="T24" fmla="*/ 121 h 12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51" h="121">
                  <a:moveTo>
                    <a:pt x="0" y="94"/>
                  </a:moveTo>
                  <a:lnTo>
                    <a:pt x="229" y="94"/>
                  </a:lnTo>
                  <a:lnTo>
                    <a:pt x="229" y="121"/>
                  </a:lnTo>
                  <a:lnTo>
                    <a:pt x="351" y="53"/>
                  </a:lnTo>
                  <a:lnTo>
                    <a:pt x="229" y="0"/>
                  </a:lnTo>
                  <a:lnTo>
                    <a:pt x="229" y="26"/>
                  </a:lnTo>
                  <a:lnTo>
                    <a:pt x="0" y="26"/>
                  </a:lnTo>
                </a:path>
              </a:pathLst>
            </a:custGeom>
            <a:noFill/>
            <a:ln w="20638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026" name="Freeform 12">
              <a:extLst>
                <a:ext uri="{FF2B5EF4-FFF2-40B4-BE49-F238E27FC236}">
                  <a16:creationId xmlns:a16="http://schemas.microsoft.com/office/drawing/2014/main" id="{27730EA6-30A6-8846-9531-71213C65A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7088" y="3126153"/>
              <a:ext cx="557212" cy="192087"/>
            </a:xfrm>
            <a:custGeom>
              <a:avLst/>
              <a:gdLst>
                <a:gd name="T0" fmla="*/ 0 w 351"/>
                <a:gd name="T1" fmla="*/ 2147483646 h 121"/>
                <a:gd name="T2" fmla="*/ 2147483646 w 351"/>
                <a:gd name="T3" fmla="*/ 2147483646 h 121"/>
                <a:gd name="T4" fmla="*/ 2147483646 w 351"/>
                <a:gd name="T5" fmla="*/ 2147483646 h 121"/>
                <a:gd name="T6" fmla="*/ 2147483646 w 351"/>
                <a:gd name="T7" fmla="*/ 2147483646 h 121"/>
                <a:gd name="T8" fmla="*/ 2147483646 w 351"/>
                <a:gd name="T9" fmla="*/ 0 h 121"/>
                <a:gd name="T10" fmla="*/ 2147483646 w 351"/>
                <a:gd name="T11" fmla="*/ 2147483646 h 121"/>
                <a:gd name="T12" fmla="*/ 0 w 351"/>
                <a:gd name="T13" fmla="*/ 2147483646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51"/>
                <a:gd name="T22" fmla="*/ 0 h 121"/>
                <a:gd name="T23" fmla="*/ 351 w 351"/>
                <a:gd name="T24" fmla="*/ 121 h 12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51" h="121">
                  <a:moveTo>
                    <a:pt x="0" y="94"/>
                  </a:moveTo>
                  <a:lnTo>
                    <a:pt x="229" y="94"/>
                  </a:lnTo>
                  <a:lnTo>
                    <a:pt x="229" y="121"/>
                  </a:lnTo>
                  <a:lnTo>
                    <a:pt x="351" y="53"/>
                  </a:lnTo>
                  <a:lnTo>
                    <a:pt x="229" y="0"/>
                  </a:lnTo>
                  <a:lnTo>
                    <a:pt x="229" y="26"/>
                  </a:lnTo>
                  <a:lnTo>
                    <a:pt x="0" y="26"/>
                  </a:lnTo>
                </a:path>
              </a:pathLst>
            </a:custGeom>
            <a:noFill/>
            <a:ln w="20638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027" name="Freeform 13">
              <a:extLst>
                <a:ext uri="{FF2B5EF4-FFF2-40B4-BE49-F238E27FC236}">
                  <a16:creationId xmlns:a16="http://schemas.microsoft.com/office/drawing/2014/main" id="{1ED9D0F9-6492-3E40-80EB-52DB068995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0360" y="3465513"/>
              <a:ext cx="557212" cy="192087"/>
            </a:xfrm>
            <a:custGeom>
              <a:avLst/>
              <a:gdLst>
                <a:gd name="T0" fmla="*/ 0 w 351"/>
                <a:gd name="T1" fmla="*/ 2147483646 h 121"/>
                <a:gd name="T2" fmla="*/ 2147483646 w 351"/>
                <a:gd name="T3" fmla="*/ 2147483646 h 121"/>
                <a:gd name="T4" fmla="*/ 2147483646 w 351"/>
                <a:gd name="T5" fmla="*/ 2147483646 h 121"/>
                <a:gd name="T6" fmla="*/ 2147483646 w 351"/>
                <a:gd name="T7" fmla="*/ 2147483646 h 121"/>
                <a:gd name="T8" fmla="*/ 2147483646 w 351"/>
                <a:gd name="T9" fmla="*/ 0 h 121"/>
                <a:gd name="T10" fmla="*/ 2147483646 w 351"/>
                <a:gd name="T11" fmla="*/ 2147483646 h 121"/>
                <a:gd name="T12" fmla="*/ 0 w 351"/>
                <a:gd name="T13" fmla="*/ 2147483646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51"/>
                <a:gd name="T22" fmla="*/ 0 h 121"/>
                <a:gd name="T23" fmla="*/ 351 w 351"/>
                <a:gd name="T24" fmla="*/ 121 h 12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51" h="121">
                  <a:moveTo>
                    <a:pt x="0" y="94"/>
                  </a:moveTo>
                  <a:lnTo>
                    <a:pt x="229" y="94"/>
                  </a:lnTo>
                  <a:lnTo>
                    <a:pt x="229" y="121"/>
                  </a:lnTo>
                  <a:lnTo>
                    <a:pt x="351" y="53"/>
                  </a:lnTo>
                  <a:lnTo>
                    <a:pt x="229" y="0"/>
                  </a:lnTo>
                  <a:lnTo>
                    <a:pt x="229" y="26"/>
                  </a:lnTo>
                  <a:lnTo>
                    <a:pt x="0" y="26"/>
                  </a:lnTo>
                </a:path>
              </a:pathLst>
            </a:custGeom>
            <a:noFill/>
            <a:ln w="20638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028" name="Freeform 14">
              <a:extLst>
                <a:ext uri="{FF2B5EF4-FFF2-40B4-BE49-F238E27FC236}">
                  <a16:creationId xmlns:a16="http://schemas.microsoft.com/office/drawing/2014/main" id="{31BC6B18-FFAB-1A4F-8ECE-30FA872565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9680" y="3837760"/>
              <a:ext cx="557212" cy="192087"/>
            </a:xfrm>
            <a:custGeom>
              <a:avLst/>
              <a:gdLst>
                <a:gd name="T0" fmla="*/ 0 w 351"/>
                <a:gd name="T1" fmla="*/ 2147483646 h 121"/>
                <a:gd name="T2" fmla="*/ 2147483646 w 351"/>
                <a:gd name="T3" fmla="*/ 2147483646 h 121"/>
                <a:gd name="T4" fmla="*/ 2147483646 w 351"/>
                <a:gd name="T5" fmla="*/ 2147483646 h 121"/>
                <a:gd name="T6" fmla="*/ 2147483646 w 351"/>
                <a:gd name="T7" fmla="*/ 2147483646 h 121"/>
                <a:gd name="T8" fmla="*/ 2147483646 w 351"/>
                <a:gd name="T9" fmla="*/ 0 h 121"/>
                <a:gd name="T10" fmla="*/ 2147483646 w 351"/>
                <a:gd name="T11" fmla="*/ 2147483646 h 121"/>
                <a:gd name="T12" fmla="*/ 0 w 351"/>
                <a:gd name="T13" fmla="*/ 2147483646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51"/>
                <a:gd name="T22" fmla="*/ 0 h 121"/>
                <a:gd name="T23" fmla="*/ 351 w 351"/>
                <a:gd name="T24" fmla="*/ 121 h 12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51" h="121">
                  <a:moveTo>
                    <a:pt x="0" y="94"/>
                  </a:moveTo>
                  <a:lnTo>
                    <a:pt x="229" y="94"/>
                  </a:lnTo>
                  <a:lnTo>
                    <a:pt x="229" y="121"/>
                  </a:lnTo>
                  <a:lnTo>
                    <a:pt x="351" y="53"/>
                  </a:lnTo>
                  <a:lnTo>
                    <a:pt x="229" y="0"/>
                  </a:lnTo>
                  <a:lnTo>
                    <a:pt x="229" y="26"/>
                  </a:lnTo>
                  <a:lnTo>
                    <a:pt x="0" y="26"/>
                  </a:lnTo>
                </a:path>
              </a:pathLst>
            </a:custGeom>
            <a:noFill/>
            <a:ln w="20638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029" name="Freeform 15">
              <a:extLst>
                <a:ext uri="{FF2B5EF4-FFF2-40B4-BE49-F238E27FC236}">
                  <a16:creationId xmlns:a16="http://schemas.microsoft.com/office/drawing/2014/main" id="{C99F77AC-37EE-834F-B24B-6C3B7FADE9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6722" y="4218760"/>
              <a:ext cx="557212" cy="192087"/>
            </a:xfrm>
            <a:custGeom>
              <a:avLst/>
              <a:gdLst>
                <a:gd name="T0" fmla="*/ 0 w 351"/>
                <a:gd name="T1" fmla="*/ 2147483646 h 121"/>
                <a:gd name="T2" fmla="*/ 2147483646 w 351"/>
                <a:gd name="T3" fmla="*/ 2147483646 h 121"/>
                <a:gd name="T4" fmla="*/ 2147483646 w 351"/>
                <a:gd name="T5" fmla="*/ 2147483646 h 121"/>
                <a:gd name="T6" fmla="*/ 2147483646 w 351"/>
                <a:gd name="T7" fmla="*/ 2147483646 h 121"/>
                <a:gd name="T8" fmla="*/ 2147483646 w 351"/>
                <a:gd name="T9" fmla="*/ 0 h 121"/>
                <a:gd name="T10" fmla="*/ 2147483646 w 351"/>
                <a:gd name="T11" fmla="*/ 2147483646 h 121"/>
                <a:gd name="T12" fmla="*/ 0 w 351"/>
                <a:gd name="T13" fmla="*/ 2147483646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51"/>
                <a:gd name="T22" fmla="*/ 0 h 121"/>
                <a:gd name="T23" fmla="*/ 351 w 351"/>
                <a:gd name="T24" fmla="*/ 121 h 12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51" h="121">
                  <a:moveTo>
                    <a:pt x="0" y="94"/>
                  </a:moveTo>
                  <a:lnTo>
                    <a:pt x="229" y="94"/>
                  </a:lnTo>
                  <a:lnTo>
                    <a:pt x="229" y="121"/>
                  </a:lnTo>
                  <a:lnTo>
                    <a:pt x="351" y="53"/>
                  </a:lnTo>
                  <a:lnTo>
                    <a:pt x="229" y="0"/>
                  </a:lnTo>
                  <a:lnTo>
                    <a:pt x="229" y="26"/>
                  </a:lnTo>
                  <a:lnTo>
                    <a:pt x="0" y="26"/>
                  </a:lnTo>
                </a:path>
              </a:pathLst>
            </a:custGeom>
            <a:noFill/>
            <a:ln w="20638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030" name="Freeform 16">
              <a:extLst>
                <a:ext uri="{FF2B5EF4-FFF2-40B4-BE49-F238E27FC236}">
                  <a16:creationId xmlns:a16="http://schemas.microsoft.com/office/drawing/2014/main" id="{C1217650-0B82-D142-ACB5-4F77AFCAE8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0530" y="4601573"/>
              <a:ext cx="557212" cy="192087"/>
            </a:xfrm>
            <a:custGeom>
              <a:avLst/>
              <a:gdLst>
                <a:gd name="T0" fmla="*/ 0 w 351"/>
                <a:gd name="T1" fmla="*/ 2147483646 h 121"/>
                <a:gd name="T2" fmla="*/ 2147483646 w 351"/>
                <a:gd name="T3" fmla="*/ 2147483646 h 121"/>
                <a:gd name="T4" fmla="*/ 2147483646 w 351"/>
                <a:gd name="T5" fmla="*/ 2147483646 h 121"/>
                <a:gd name="T6" fmla="*/ 2147483646 w 351"/>
                <a:gd name="T7" fmla="*/ 2147483646 h 121"/>
                <a:gd name="T8" fmla="*/ 2147483646 w 351"/>
                <a:gd name="T9" fmla="*/ 0 h 121"/>
                <a:gd name="T10" fmla="*/ 2147483646 w 351"/>
                <a:gd name="T11" fmla="*/ 2147483646 h 121"/>
                <a:gd name="T12" fmla="*/ 0 w 351"/>
                <a:gd name="T13" fmla="*/ 2147483646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51"/>
                <a:gd name="T22" fmla="*/ 0 h 121"/>
                <a:gd name="T23" fmla="*/ 351 w 351"/>
                <a:gd name="T24" fmla="*/ 121 h 12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51" h="121">
                  <a:moveTo>
                    <a:pt x="0" y="94"/>
                  </a:moveTo>
                  <a:lnTo>
                    <a:pt x="229" y="94"/>
                  </a:lnTo>
                  <a:lnTo>
                    <a:pt x="229" y="121"/>
                  </a:lnTo>
                  <a:lnTo>
                    <a:pt x="351" y="53"/>
                  </a:lnTo>
                  <a:lnTo>
                    <a:pt x="229" y="0"/>
                  </a:lnTo>
                  <a:lnTo>
                    <a:pt x="229" y="26"/>
                  </a:lnTo>
                  <a:lnTo>
                    <a:pt x="0" y="26"/>
                  </a:lnTo>
                </a:path>
              </a:pathLst>
            </a:custGeom>
            <a:noFill/>
            <a:ln w="20638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031" name="Freeform 17">
              <a:extLst>
                <a:ext uri="{FF2B5EF4-FFF2-40B4-BE49-F238E27FC236}">
                  <a16:creationId xmlns:a16="http://schemas.microsoft.com/office/drawing/2014/main" id="{306FFFE6-EE1F-F740-A07C-78B0EBC527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3802" y="4940933"/>
              <a:ext cx="557212" cy="192087"/>
            </a:xfrm>
            <a:custGeom>
              <a:avLst/>
              <a:gdLst>
                <a:gd name="T0" fmla="*/ 0 w 351"/>
                <a:gd name="T1" fmla="*/ 2147483646 h 121"/>
                <a:gd name="T2" fmla="*/ 2147483646 w 351"/>
                <a:gd name="T3" fmla="*/ 2147483646 h 121"/>
                <a:gd name="T4" fmla="*/ 2147483646 w 351"/>
                <a:gd name="T5" fmla="*/ 2147483646 h 121"/>
                <a:gd name="T6" fmla="*/ 2147483646 w 351"/>
                <a:gd name="T7" fmla="*/ 2147483646 h 121"/>
                <a:gd name="T8" fmla="*/ 2147483646 w 351"/>
                <a:gd name="T9" fmla="*/ 0 h 121"/>
                <a:gd name="T10" fmla="*/ 2147483646 w 351"/>
                <a:gd name="T11" fmla="*/ 2147483646 h 121"/>
                <a:gd name="T12" fmla="*/ 0 w 351"/>
                <a:gd name="T13" fmla="*/ 2147483646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51"/>
                <a:gd name="T22" fmla="*/ 0 h 121"/>
                <a:gd name="T23" fmla="*/ 351 w 351"/>
                <a:gd name="T24" fmla="*/ 121 h 12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51" h="121">
                  <a:moveTo>
                    <a:pt x="0" y="94"/>
                  </a:moveTo>
                  <a:lnTo>
                    <a:pt x="229" y="94"/>
                  </a:lnTo>
                  <a:lnTo>
                    <a:pt x="229" y="121"/>
                  </a:lnTo>
                  <a:lnTo>
                    <a:pt x="351" y="53"/>
                  </a:lnTo>
                  <a:lnTo>
                    <a:pt x="229" y="0"/>
                  </a:lnTo>
                  <a:lnTo>
                    <a:pt x="229" y="26"/>
                  </a:lnTo>
                  <a:lnTo>
                    <a:pt x="0" y="26"/>
                  </a:lnTo>
                </a:path>
              </a:pathLst>
            </a:custGeom>
            <a:noFill/>
            <a:ln w="20638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032" name="Freeform 18">
              <a:extLst>
                <a:ext uri="{FF2B5EF4-FFF2-40B4-BE49-F238E27FC236}">
                  <a16:creationId xmlns:a16="http://schemas.microsoft.com/office/drawing/2014/main" id="{AA145CEF-C3B0-7640-8290-A12F735488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9820" y="5320260"/>
              <a:ext cx="557212" cy="192087"/>
            </a:xfrm>
            <a:custGeom>
              <a:avLst/>
              <a:gdLst>
                <a:gd name="T0" fmla="*/ 0 w 351"/>
                <a:gd name="T1" fmla="*/ 2147483646 h 121"/>
                <a:gd name="T2" fmla="*/ 2147483646 w 351"/>
                <a:gd name="T3" fmla="*/ 2147483646 h 121"/>
                <a:gd name="T4" fmla="*/ 2147483646 w 351"/>
                <a:gd name="T5" fmla="*/ 2147483646 h 121"/>
                <a:gd name="T6" fmla="*/ 2147483646 w 351"/>
                <a:gd name="T7" fmla="*/ 2147483646 h 121"/>
                <a:gd name="T8" fmla="*/ 2147483646 w 351"/>
                <a:gd name="T9" fmla="*/ 0 h 121"/>
                <a:gd name="T10" fmla="*/ 2147483646 w 351"/>
                <a:gd name="T11" fmla="*/ 2147483646 h 121"/>
                <a:gd name="T12" fmla="*/ 0 w 351"/>
                <a:gd name="T13" fmla="*/ 2147483646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51"/>
                <a:gd name="T22" fmla="*/ 0 h 121"/>
                <a:gd name="T23" fmla="*/ 351 w 351"/>
                <a:gd name="T24" fmla="*/ 121 h 12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51" h="121">
                  <a:moveTo>
                    <a:pt x="0" y="94"/>
                  </a:moveTo>
                  <a:lnTo>
                    <a:pt x="229" y="94"/>
                  </a:lnTo>
                  <a:lnTo>
                    <a:pt x="229" y="121"/>
                  </a:lnTo>
                  <a:lnTo>
                    <a:pt x="351" y="53"/>
                  </a:lnTo>
                  <a:lnTo>
                    <a:pt x="229" y="0"/>
                  </a:lnTo>
                  <a:lnTo>
                    <a:pt x="229" y="26"/>
                  </a:lnTo>
                  <a:lnTo>
                    <a:pt x="0" y="26"/>
                  </a:lnTo>
                </a:path>
              </a:pathLst>
            </a:custGeom>
            <a:noFill/>
            <a:ln w="20638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033" name="Freeform 19">
              <a:extLst>
                <a:ext uri="{FF2B5EF4-FFF2-40B4-BE49-F238E27FC236}">
                  <a16:creationId xmlns:a16="http://schemas.microsoft.com/office/drawing/2014/main" id="{6FD57D11-651F-1B4D-A688-977D18F187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6862" y="5701260"/>
              <a:ext cx="557212" cy="192087"/>
            </a:xfrm>
            <a:custGeom>
              <a:avLst/>
              <a:gdLst>
                <a:gd name="T0" fmla="*/ 0 w 351"/>
                <a:gd name="T1" fmla="*/ 2147483646 h 121"/>
                <a:gd name="T2" fmla="*/ 2147483646 w 351"/>
                <a:gd name="T3" fmla="*/ 2147483646 h 121"/>
                <a:gd name="T4" fmla="*/ 2147483646 w 351"/>
                <a:gd name="T5" fmla="*/ 2147483646 h 121"/>
                <a:gd name="T6" fmla="*/ 2147483646 w 351"/>
                <a:gd name="T7" fmla="*/ 2147483646 h 121"/>
                <a:gd name="T8" fmla="*/ 2147483646 w 351"/>
                <a:gd name="T9" fmla="*/ 0 h 121"/>
                <a:gd name="T10" fmla="*/ 2147483646 w 351"/>
                <a:gd name="T11" fmla="*/ 2147483646 h 121"/>
                <a:gd name="T12" fmla="*/ 0 w 351"/>
                <a:gd name="T13" fmla="*/ 2147483646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51"/>
                <a:gd name="T22" fmla="*/ 0 h 121"/>
                <a:gd name="T23" fmla="*/ 351 w 351"/>
                <a:gd name="T24" fmla="*/ 121 h 12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51" h="121">
                  <a:moveTo>
                    <a:pt x="0" y="94"/>
                  </a:moveTo>
                  <a:lnTo>
                    <a:pt x="229" y="94"/>
                  </a:lnTo>
                  <a:lnTo>
                    <a:pt x="229" y="121"/>
                  </a:lnTo>
                  <a:lnTo>
                    <a:pt x="351" y="53"/>
                  </a:lnTo>
                  <a:lnTo>
                    <a:pt x="229" y="0"/>
                  </a:lnTo>
                  <a:lnTo>
                    <a:pt x="229" y="26"/>
                  </a:lnTo>
                  <a:lnTo>
                    <a:pt x="0" y="26"/>
                  </a:lnTo>
                </a:path>
              </a:pathLst>
            </a:custGeom>
            <a:noFill/>
            <a:ln w="20638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034" name="Freeform 20">
              <a:extLst>
                <a:ext uri="{FF2B5EF4-FFF2-40B4-BE49-F238E27FC236}">
                  <a16:creationId xmlns:a16="http://schemas.microsoft.com/office/drawing/2014/main" id="{90B7CFA9-60E5-0646-93C6-C86F04344A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0670" y="6084073"/>
              <a:ext cx="557212" cy="192087"/>
            </a:xfrm>
            <a:custGeom>
              <a:avLst/>
              <a:gdLst>
                <a:gd name="T0" fmla="*/ 0 w 351"/>
                <a:gd name="T1" fmla="*/ 2147483646 h 121"/>
                <a:gd name="T2" fmla="*/ 2147483646 w 351"/>
                <a:gd name="T3" fmla="*/ 2147483646 h 121"/>
                <a:gd name="T4" fmla="*/ 2147483646 w 351"/>
                <a:gd name="T5" fmla="*/ 2147483646 h 121"/>
                <a:gd name="T6" fmla="*/ 2147483646 w 351"/>
                <a:gd name="T7" fmla="*/ 2147483646 h 121"/>
                <a:gd name="T8" fmla="*/ 2147483646 w 351"/>
                <a:gd name="T9" fmla="*/ 0 h 121"/>
                <a:gd name="T10" fmla="*/ 2147483646 w 351"/>
                <a:gd name="T11" fmla="*/ 2147483646 h 121"/>
                <a:gd name="T12" fmla="*/ 0 w 351"/>
                <a:gd name="T13" fmla="*/ 2147483646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51"/>
                <a:gd name="T22" fmla="*/ 0 h 121"/>
                <a:gd name="T23" fmla="*/ 351 w 351"/>
                <a:gd name="T24" fmla="*/ 121 h 12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51" h="121">
                  <a:moveTo>
                    <a:pt x="0" y="94"/>
                  </a:moveTo>
                  <a:lnTo>
                    <a:pt x="229" y="94"/>
                  </a:lnTo>
                  <a:lnTo>
                    <a:pt x="229" y="121"/>
                  </a:lnTo>
                  <a:lnTo>
                    <a:pt x="351" y="53"/>
                  </a:lnTo>
                  <a:lnTo>
                    <a:pt x="229" y="0"/>
                  </a:lnTo>
                  <a:lnTo>
                    <a:pt x="229" y="26"/>
                  </a:lnTo>
                  <a:lnTo>
                    <a:pt x="0" y="26"/>
                  </a:lnTo>
                </a:path>
              </a:pathLst>
            </a:custGeom>
            <a:noFill/>
            <a:ln w="20638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035" name="Freeform 21">
              <a:extLst>
                <a:ext uri="{FF2B5EF4-FFF2-40B4-BE49-F238E27FC236}">
                  <a16:creationId xmlns:a16="http://schemas.microsoft.com/office/drawing/2014/main" id="{F29F21C5-88ED-1A4B-A91E-87B60F5CF0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3942" y="6423433"/>
              <a:ext cx="557212" cy="192087"/>
            </a:xfrm>
            <a:custGeom>
              <a:avLst/>
              <a:gdLst>
                <a:gd name="T0" fmla="*/ 0 w 351"/>
                <a:gd name="T1" fmla="*/ 2147483646 h 121"/>
                <a:gd name="T2" fmla="*/ 2147483646 w 351"/>
                <a:gd name="T3" fmla="*/ 2147483646 h 121"/>
                <a:gd name="T4" fmla="*/ 2147483646 w 351"/>
                <a:gd name="T5" fmla="*/ 2147483646 h 121"/>
                <a:gd name="T6" fmla="*/ 2147483646 w 351"/>
                <a:gd name="T7" fmla="*/ 2147483646 h 121"/>
                <a:gd name="T8" fmla="*/ 2147483646 w 351"/>
                <a:gd name="T9" fmla="*/ 0 h 121"/>
                <a:gd name="T10" fmla="*/ 2147483646 w 351"/>
                <a:gd name="T11" fmla="*/ 2147483646 h 121"/>
                <a:gd name="T12" fmla="*/ 0 w 351"/>
                <a:gd name="T13" fmla="*/ 2147483646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51"/>
                <a:gd name="T22" fmla="*/ 0 h 121"/>
                <a:gd name="T23" fmla="*/ 351 w 351"/>
                <a:gd name="T24" fmla="*/ 121 h 12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51" h="121">
                  <a:moveTo>
                    <a:pt x="0" y="94"/>
                  </a:moveTo>
                  <a:lnTo>
                    <a:pt x="229" y="94"/>
                  </a:lnTo>
                  <a:lnTo>
                    <a:pt x="229" y="121"/>
                  </a:lnTo>
                  <a:lnTo>
                    <a:pt x="351" y="53"/>
                  </a:lnTo>
                  <a:lnTo>
                    <a:pt x="229" y="0"/>
                  </a:lnTo>
                  <a:lnTo>
                    <a:pt x="229" y="26"/>
                  </a:lnTo>
                  <a:lnTo>
                    <a:pt x="0" y="26"/>
                  </a:lnTo>
                </a:path>
              </a:pathLst>
            </a:custGeom>
            <a:noFill/>
            <a:ln w="20638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52016" name="Title 1">
            <a:extLst>
              <a:ext uri="{FF2B5EF4-FFF2-40B4-BE49-F238E27FC236}">
                <a16:creationId xmlns:a16="http://schemas.microsoft.com/office/drawing/2014/main" id="{81244564-20A7-F84D-AC12-BF4D2A4EB077}"/>
              </a:ext>
            </a:extLst>
          </p:cNvPr>
          <p:cNvSpPr txBox="1">
            <a:spLocks/>
          </p:cNvSpPr>
          <p:nvPr/>
        </p:nvSpPr>
        <p:spPr bwMode="auto">
          <a:xfrm>
            <a:off x="914400" y="762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800">
                <a:solidFill>
                  <a:schemeClr val="tx2"/>
                </a:solidFill>
              </a:rPr>
              <a:t>Taking the 2</a:t>
            </a:r>
            <a:r>
              <a:rPr lang="ja-JP" altLang="en-US" sz="2800">
                <a:solidFill>
                  <a:schemeClr val="tx2"/>
                </a:solidFill>
              </a:rPr>
              <a:t>’</a:t>
            </a:r>
            <a:r>
              <a:rPr lang="en-US" altLang="ja-JP" sz="2800">
                <a:solidFill>
                  <a:schemeClr val="tx2"/>
                </a:solidFill>
              </a:rPr>
              <a:t>s complement negates the number</a:t>
            </a:r>
            <a:endParaRPr lang="en-US" altLang="en-US" sz="2800"/>
          </a:p>
        </p:txBody>
      </p:sp>
      <p:sp>
        <p:nvSpPr>
          <p:cNvPr id="252017" name="Rectangle 3">
            <a:extLst>
              <a:ext uri="{FF2B5EF4-FFF2-40B4-BE49-F238E27FC236}">
                <a16:creationId xmlns:a16="http://schemas.microsoft.com/office/drawing/2014/main" id="{688E3915-9AA3-3E4F-B78A-E88630894E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34351" y="3870325"/>
            <a:ext cx="466725" cy="260350"/>
          </a:xfrm>
          <a:prstGeom prst="rect">
            <a:avLst/>
          </a:prstGeom>
          <a:solidFill>
            <a:srgbClr val="FF0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252018" name="Rectangle 3">
            <a:extLst>
              <a:ext uri="{FF2B5EF4-FFF2-40B4-BE49-F238E27FC236}">
                <a16:creationId xmlns:a16="http://schemas.microsoft.com/office/drawing/2014/main" id="{ABCC55AC-6070-B64F-9CA2-02776FAB7D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05063" y="3852863"/>
            <a:ext cx="468312" cy="260350"/>
          </a:xfrm>
          <a:prstGeom prst="rect">
            <a:avLst/>
          </a:prstGeom>
          <a:solidFill>
            <a:srgbClr val="FF0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252019" name="TextBox 26">
            <a:extLst>
              <a:ext uri="{FF2B5EF4-FFF2-40B4-BE49-F238E27FC236}">
                <a16:creationId xmlns:a16="http://schemas.microsoft.com/office/drawing/2014/main" id="{DCB397D0-6C2D-C043-9C97-E6528446EDD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77275" y="3382963"/>
            <a:ext cx="1379538" cy="8302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This is an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exception</a:t>
            </a:r>
          </a:p>
        </p:txBody>
      </p:sp>
    </p:spTree>
  </p:cSld>
  <p:clrMapOvr>
    <a:masterClrMapping/>
  </p:clrMapOvr>
  <p:transition/>
</p:sld>
</file>

<file path=ppt/slides/slide2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CD1D3C99-D5CA-1A4B-B763-B70334B0F30C}"/>
              </a:ext>
            </a:extLst>
          </p:cNvPr>
          <p:cNvGraphicFramePr>
            <a:graphicFrameLocks noGrp="1"/>
          </p:cNvGraphicFramePr>
          <p:nvPr/>
        </p:nvGraphicFramePr>
        <p:xfrm>
          <a:off x="1905000" y="854076"/>
          <a:ext cx="7162800" cy="6003982"/>
        </p:xfrm>
        <a:graphic>
          <a:graphicData uri="http://schemas.openxmlformats.org/drawingml/2006/table">
            <a:tbl>
              <a:tblPr/>
              <a:tblGrid>
                <a:gridCol w="1431925">
                  <a:extLst>
                    <a:ext uri="{9D8B030D-6E8A-4147-A177-3AD203B41FA5}">
                      <a16:colId xmlns:a16="http://schemas.microsoft.com/office/drawing/2014/main" val="3827900690"/>
                    </a:ext>
                  </a:extLst>
                </a:gridCol>
                <a:gridCol w="1433513">
                  <a:extLst>
                    <a:ext uri="{9D8B030D-6E8A-4147-A177-3AD203B41FA5}">
                      <a16:colId xmlns:a16="http://schemas.microsoft.com/office/drawing/2014/main" val="1025484083"/>
                    </a:ext>
                  </a:extLst>
                </a:gridCol>
                <a:gridCol w="1554162">
                  <a:extLst>
                    <a:ext uri="{9D8B030D-6E8A-4147-A177-3AD203B41FA5}">
                      <a16:colId xmlns:a16="http://schemas.microsoft.com/office/drawing/2014/main" val="1660311647"/>
                    </a:ext>
                  </a:extLst>
                </a:gridCol>
                <a:gridCol w="1311275">
                  <a:extLst>
                    <a:ext uri="{9D8B030D-6E8A-4147-A177-3AD203B41FA5}">
                      <a16:colId xmlns:a16="http://schemas.microsoft.com/office/drawing/2014/main" val="1583739808"/>
                    </a:ext>
                  </a:extLst>
                </a:gridCol>
                <a:gridCol w="1431925">
                  <a:extLst>
                    <a:ext uri="{9D8B030D-6E8A-4147-A177-3AD203B41FA5}">
                      <a16:colId xmlns:a16="http://schemas.microsoft.com/office/drawing/2014/main" val="4125268134"/>
                    </a:ext>
                  </a:extLst>
                </a:gridCol>
              </a:tblGrid>
              <a:tr h="640040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decimal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b</a:t>
                      </a:r>
                      <a:r>
                        <a:rPr kumimoji="0" lang="en-US" altLang="en-US" sz="1800" b="1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3 </a:t>
                      </a:r>
                      <a:r>
                        <a:rPr kumimoji="0" lang="en-US" altLang="en-US" sz="1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b</a:t>
                      </a:r>
                      <a:r>
                        <a:rPr kumimoji="0" lang="en-US" altLang="en-US" sz="1800" b="1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2 </a:t>
                      </a:r>
                      <a:r>
                        <a:rPr kumimoji="0" lang="en-US" altLang="en-US" sz="1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b</a:t>
                      </a:r>
                      <a:r>
                        <a:rPr kumimoji="0" lang="en-US" altLang="en-US" sz="1800" b="1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1 </a:t>
                      </a:r>
                      <a:r>
                        <a:rPr kumimoji="0" lang="en-US" altLang="en-US" sz="1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b</a:t>
                      </a:r>
                      <a:r>
                        <a:rPr kumimoji="0" lang="en-US" altLang="en-US" sz="1800" b="1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0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take the 2's complement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b</a:t>
                      </a:r>
                      <a:r>
                        <a:rPr kumimoji="0" lang="en-US" altLang="en-US" sz="1800" b="1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3 </a:t>
                      </a:r>
                      <a:r>
                        <a:rPr kumimoji="0" lang="en-US" altLang="en-US" sz="1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b</a:t>
                      </a:r>
                      <a:r>
                        <a:rPr kumimoji="0" lang="en-US" altLang="en-US" sz="1800" b="1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2 </a:t>
                      </a:r>
                      <a:r>
                        <a:rPr kumimoji="0" lang="en-US" altLang="en-US" sz="1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b</a:t>
                      </a:r>
                      <a:r>
                        <a:rPr kumimoji="0" lang="en-US" altLang="en-US" sz="1800" b="1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1 </a:t>
                      </a:r>
                      <a:r>
                        <a:rPr kumimoji="0" lang="en-US" altLang="en-US" sz="1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b</a:t>
                      </a:r>
                      <a:r>
                        <a:rPr kumimoji="0" lang="en-US" altLang="en-US" sz="1800" b="1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0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MS PGothic" panose="020B0600070205080204" pitchFamily="34" charset="-128"/>
                        </a:rPr>
                        <a:t>decimal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74099325"/>
                  </a:ext>
                </a:extLst>
              </a:tr>
              <a:tr h="335243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+7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0111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6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1001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-7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91203020"/>
                  </a:ext>
                </a:extLst>
              </a:tr>
              <a:tr h="335243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+6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0110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6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1010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-6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636732"/>
                  </a:ext>
                </a:extLst>
              </a:tr>
              <a:tr h="335243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+5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0101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6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1011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-5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38387299"/>
                  </a:ext>
                </a:extLst>
              </a:tr>
              <a:tr h="335243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+4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0100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6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1100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-4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89599489"/>
                  </a:ext>
                </a:extLst>
              </a:tr>
              <a:tr h="335243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+3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0011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6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1101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-3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9149671"/>
                  </a:ext>
                </a:extLst>
              </a:tr>
              <a:tr h="335243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+2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0010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6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1110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-2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18439283"/>
                  </a:ext>
                </a:extLst>
              </a:tr>
              <a:tr h="335243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+1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0001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6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1111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-1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87704244"/>
                  </a:ext>
                </a:extLst>
              </a:tr>
              <a:tr h="335243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+0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0000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6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0000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+0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47006047"/>
                  </a:ext>
                </a:extLst>
              </a:tr>
              <a:tr h="335243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-8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1000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6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1000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-8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94366667"/>
                  </a:ext>
                </a:extLst>
              </a:tr>
              <a:tr h="335243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-7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1001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6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0111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+7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4644559"/>
                  </a:ext>
                </a:extLst>
              </a:tr>
              <a:tr h="335243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-6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1010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6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0110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+6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630556853"/>
                  </a:ext>
                </a:extLst>
              </a:tr>
              <a:tr h="335243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-5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1011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6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0101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+5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01503658"/>
                  </a:ext>
                </a:extLst>
              </a:tr>
              <a:tr h="335243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-4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1100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6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0100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+4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94085764"/>
                  </a:ext>
                </a:extLst>
              </a:tr>
              <a:tr h="335243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-3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1101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6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0011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+3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44636552"/>
                  </a:ext>
                </a:extLst>
              </a:tr>
              <a:tr h="335243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-2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1110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6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0010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+2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E7F3F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57517806"/>
                  </a:ext>
                </a:extLst>
              </a:tr>
              <a:tr h="335243"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-1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1111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l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altLang="en-US" sz="1600" b="0" i="0" u="none" strike="noStrike" cap="none" normalizeH="0" baseline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ea typeface="MS PGothic" panose="020B0600070205080204" pitchFamily="34" charset="-128"/>
                      </a:endParaRP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0001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tc>
                  <a:txBody>
                    <a:bodyPr/>
                    <a:lstStyle>
                      <a:lvl1pPr defTabSz="457200">
                        <a:spcBef>
                          <a:spcPct val="20000"/>
                        </a:spcBef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1pPr>
                      <a:lvl2pPr marL="742950" indent="-285750" defTabSz="457200">
                        <a:spcBef>
                          <a:spcPct val="20000"/>
                        </a:spcBef>
                        <a:buFont typeface="Wingdings" pitchFamily="2" charset="2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2pPr>
                      <a:lvl3pPr marL="11430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3pPr>
                      <a:lvl4pPr marL="16002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4pPr>
                      <a:lvl5pPr marL="2057400" indent="-228600" defTabSz="457200">
                        <a:spcBef>
                          <a:spcPct val="20000"/>
                        </a:spcBef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5pPr>
                      <a:lvl6pPr marL="25146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6pPr>
                      <a:lvl7pPr marL="29718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7pPr>
                      <a:lvl8pPr marL="34290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8pPr>
                      <a:lvl9pPr marL="3886200" indent="-228600" defTabSz="4572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6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MS PGothic" panose="020B0600070205080204" pitchFamily="34" charset="-128"/>
                        </a:defRPr>
                      </a:lvl9pPr>
                    </a:lstStyle>
                    <a:p>
                      <a:pPr marL="0" marR="0" lvl="0" indent="0" algn="ctr" defTabSz="4572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alt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latin typeface="Courier" pitchFamily="2" charset="0"/>
                          <a:ea typeface="MS PGothic" panose="020B0600070205080204" pitchFamily="34" charset="-128"/>
                        </a:rPr>
                        <a:t>+1</a:t>
                      </a:r>
                    </a:p>
                  </a:txBody>
                  <a:tcPr marT="45703" marB="45703" horzOverflow="overflow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3F9F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60769986"/>
                  </a:ext>
                </a:extLst>
              </a:tr>
            </a:tbl>
          </a:graphicData>
        </a:graphic>
      </p:graphicFrame>
      <p:grpSp>
        <p:nvGrpSpPr>
          <p:cNvPr id="253039" name="Group 22">
            <a:extLst>
              <a:ext uri="{FF2B5EF4-FFF2-40B4-BE49-F238E27FC236}">
                <a16:creationId xmlns:a16="http://schemas.microsoft.com/office/drawing/2014/main" id="{1132C67D-8018-0D4D-BD10-91300034092C}"/>
              </a:ext>
            </a:extLst>
          </p:cNvPr>
          <p:cNvGrpSpPr>
            <a:grpSpLocks/>
          </p:cNvGrpSpPr>
          <p:nvPr/>
        </p:nvGrpSpPr>
        <p:grpSpPr bwMode="auto">
          <a:xfrm>
            <a:off x="5224463" y="1600201"/>
            <a:ext cx="577850" cy="5191125"/>
            <a:chOff x="4509680" y="872900"/>
            <a:chExt cx="578172" cy="5742620"/>
          </a:xfrm>
        </p:grpSpPr>
        <p:sp>
          <p:nvSpPr>
            <p:cNvPr id="253044" name="Freeform 5">
              <a:extLst>
                <a:ext uri="{FF2B5EF4-FFF2-40B4-BE49-F238E27FC236}">
                  <a16:creationId xmlns:a16="http://schemas.microsoft.com/office/drawing/2014/main" id="{742E6363-0297-B643-B621-F1627EDB57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6518" y="872900"/>
              <a:ext cx="557212" cy="192087"/>
            </a:xfrm>
            <a:custGeom>
              <a:avLst/>
              <a:gdLst>
                <a:gd name="T0" fmla="*/ 0 w 351"/>
                <a:gd name="T1" fmla="*/ 2147483646 h 121"/>
                <a:gd name="T2" fmla="*/ 2147483646 w 351"/>
                <a:gd name="T3" fmla="*/ 2147483646 h 121"/>
                <a:gd name="T4" fmla="*/ 2147483646 w 351"/>
                <a:gd name="T5" fmla="*/ 2147483646 h 121"/>
                <a:gd name="T6" fmla="*/ 2147483646 w 351"/>
                <a:gd name="T7" fmla="*/ 2147483646 h 121"/>
                <a:gd name="T8" fmla="*/ 2147483646 w 351"/>
                <a:gd name="T9" fmla="*/ 0 h 121"/>
                <a:gd name="T10" fmla="*/ 2147483646 w 351"/>
                <a:gd name="T11" fmla="*/ 2147483646 h 121"/>
                <a:gd name="T12" fmla="*/ 0 w 351"/>
                <a:gd name="T13" fmla="*/ 2147483646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51"/>
                <a:gd name="T22" fmla="*/ 0 h 121"/>
                <a:gd name="T23" fmla="*/ 351 w 351"/>
                <a:gd name="T24" fmla="*/ 121 h 12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51" h="121">
                  <a:moveTo>
                    <a:pt x="0" y="94"/>
                  </a:moveTo>
                  <a:lnTo>
                    <a:pt x="229" y="94"/>
                  </a:lnTo>
                  <a:lnTo>
                    <a:pt x="229" y="121"/>
                  </a:lnTo>
                  <a:lnTo>
                    <a:pt x="351" y="53"/>
                  </a:lnTo>
                  <a:lnTo>
                    <a:pt x="229" y="0"/>
                  </a:lnTo>
                  <a:lnTo>
                    <a:pt x="229" y="26"/>
                  </a:lnTo>
                  <a:lnTo>
                    <a:pt x="0" y="26"/>
                  </a:lnTo>
                </a:path>
              </a:pathLst>
            </a:custGeom>
            <a:noFill/>
            <a:ln w="20638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045" name="Freeform 6">
              <a:extLst>
                <a:ext uri="{FF2B5EF4-FFF2-40B4-BE49-F238E27FC236}">
                  <a16:creationId xmlns:a16="http://schemas.microsoft.com/office/drawing/2014/main" id="{5F9A88FB-69D7-234F-B4C5-B4FA53DF99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3560" y="1253900"/>
              <a:ext cx="557212" cy="192087"/>
            </a:xfrm>
            <a:custGeom>
              <a:avLst/>
              <a:gdLst>
                <a:gd name="T0" fmla="*/ 0 w 351"/>
                <a:gd name="T1" fmla="*/ 2147483646 h 121"/>
                <a:gd name="T2" fmla="*/ 2147483646 w 351"/>
                <a:gd name="T3" fmla="*/ 2147483646 h 121"/>
                <a:gd name="T4" fmla="*/ 2147483646 w 351"/>
                <a:gd name="T5" fmla="*/ 2147483646 h 121"/>
                <a:gd name="T6" fmla="*/ 2147483646 w 351"/>
                <a:gd name="T7" fmla="*/ 2147483646 h 121"/>
                <a:gd name="T8" fmla="*/ 2147483646 w 351"/>
                <a:gd name="T9" fmla="*/ 0 h 121"/>
                <a:gd name="T10" fmla="*/ 2147483646 w 351"/>
                <a:gd name="T11" fmla="*/ 2147483646 h 121"/>
                <a:gd name="T12" fmla="*/ 0 w 351"/>
                <a:gd name="T13" fmla="*/ 2147483646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51"/>
                <a:gd name="T22" fmla="*/ 0 h 121"/>
                <a:gd name="T23" fmla="*/ 351 w 351"/>
                <a:gd name="T24" fmla="*/ 121 h 12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51" h="121">
                  <a:moveTo>
                    <a:pt x="0" y="94"/>
                  </a:moveTo>
                  <a:lnTo>
                    <a:pt x="229" y="94"/>
                  </a:lnTo>
                  <a:lnTo>
                    <a:pt x="229" y="121"/>
                  </a:lnTo>
                  <a:lnTo>
                    <a:pt x="351" y="53"/>
                  </a:lnTo>
                  <a:lnTo>
                    <a:pt x="229" y="0"/>
                  </a:lnTo>
                  <a:lnTo>
                    <a:pt x="229" y="26"/>
                  </a:lnTo>
                  <a:lnTo>
                    <a:pt x="0" y="26"/>
                  </a:lnTo>
                </a:path>
              </a:pathLst>
            </a:custGeom>
            <a:noFill/>
            <a:ln w="20638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046" name="Freeform 8">
              <a:extLst>
                <a:ext uri="{FF2B5EF4-FFF2-40B4-BE49-F238E27FC236}">
                  <a16:creationId xmlns:a16="http://schemas.microsoft.com/office/drawing/2014/main" id="{2B9022DC-5AA6-3842-A953-0A7E4D3499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7368" y="1636713"/>
              <a:ext cx="557212" cy="192087"/>
            </a:xfrm>
            <a:custGeom>
              <a:avLst/>
              <a:gdLst>
                <a:gd name="T0" fmla="*/ 0 w 351"/>
                <a:gd name="T1" fmla="*/ 2147483646 h 121"/>
                <a:gd name="T2" fmla="*/ 2147483646 w 351"/>
                <a:gd name="T3" fmla="*/ 2147483646 h 121"/>
                <a:gd name="T4" fmla="*/ 2147483646 w 351"/>
                <a:gd name="T5" fmla="*/ 2147483646 h 121"/>
                <a:gd name="T6" fmla="*/ 2147483646 w 351"/>
                <a:gd name="T7" fmla="*/ 2147483646 h 121"/>
                <a:gd name="T8" fmla="*/ 2147483646 w 351"/>
                <a:gd name="T9" fmla="*/ 0 h 121"/>
                <a:gd name="T10" fmla="*/ 2147483646 w 351"/>
                <a:gd name="T11" fmla="*/ 2147483646 h 121"/>
                <a:gd name="T12" fmla="*/ 0 w 351"/>
                <a:gd name="T13" fmla="*/ 2147483646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51"/>
                <a:gd name="T22" fmla="*/ 0 h 121"/>
                <a:gd name="T23" fmla="*/ 351 w 351"/>
                <a:gd name="T24" fmla="*/ 121 h 12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51" h="121">
                  <a:moveTo>
                    <a:pt x="0" y="94"/>
                  </a:moveTo>
                  <a:lnTo>
                    <a:pt x="229" y="94"/>
                  </a:lnTo>
                  <a:lnTo>
                    <a:pt x="229" y="121"/>
                  </a:lnTo>
                  <a:lnTo>
                    <a:pt x="351" y="53"/>
                  </a:lnTo>
                  <a:lnTo>
                    <a:pt x="229" y="0"/>
                  </a:lnTo>
                  <a:lnTo>
                    <a:pt x="229" y="26"/>
                  </a:lnTo>
                  <a:lnTo>
                    <a:pt x="0" y="26"/>
                  </a:lnTo>
                </a:path>
              </a:pathLst>
            </a:custGeom>
            <a:noFill/>
            <a:ln w="20638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047" name="Freeform 9">
              <a:extLst>
                <a:ext uri="{FF2B5EF4-FFF2-40B4-BE49-F238E27FC236}">
                  <a16:creationId xmlns:a16="http://schemas.microsoft.com/office/drawing/2014/main" id="{DA631408-F77A-DA47-A122-2AD639B6DA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0640" y="1976073"/>
              <a:ext cx="557212" cy="192087"/>
            </a:xfrm>
            <a:custGeom>
              <a:avLst/>
              <a:gdLst>
                <a:gd name="T0" fmla="*/ 0 w 351"/>
                <a:gd name="T1" fmla="*/ 2147483646 h 121"/>
                <a:gd name="T2" fmla="*/ 2147483646 w 351"/>
                <a:gd name="T3" fmla="*/ 2147483646 h 121"/>
                <a:gd name="T4" fmla="*/ 2147483646 w 351"/>
                <a:gd name="T5" fmla="*/ 2147483646 h 121"/>
                <a:gd name="T6" fmla="*/ 2147483646 w 351"/>
                <a:gd name="T7" fmla="*/ 2147483646 h 121"/>
                <a:gd name="T8" fmla="*/ 2147483646 w 351"/>
                <a:gd name="T9" fmla="*/ 0 h 121"/>
                <a:gd name="T10" fmla="*/ 2147483646 w 351"/>
                <a:gd name="T11" fmla="*/ 2147483646 h 121"/>
                <a:gd name="T12" fmla="*/ 0 w 351"/>
                <a:gd name="T13" fmla="*/ 2147483646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51"/>
                <a:gd name="T22" fmla="*/ 0 h 121"/>
                <a:gd name="T23" fmla="*/ 351 w 351"/>
                <a:gd name="T24" fmla="*/ 121 h 12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51" h="121">
                  <a:moveTo>
                    <a:pt x="0" y="94"/>
                  </a:moveTo>
                  <a:lnTo>
                    <a:pt x="229" y="94"/>
                  </a:lnTo>
                  <a:lnTo>
                    <a:pt x="229" y="121"/>
                  </a:lnTo>
                  <a:lnTo>
                    <a:pt x="351" y="53"/>
                  </a:lnTo>
                  <a:lnTo>
                    <a:pt x="229" y="0"/>
                  </a:lnTo>
                  <a:lnTo>
                    <a:pt x="229" y="26"/>
                  </a:lnTo>
                  <a:lnTo>
                    <a:pt x="0" y="26"/>
                  </a:lnTo>
                </a:path>
              </a:pathLst>
            </a:custGeom>
            <a:noFill/>
            <a:ln w="20638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048" name="Freeform 10">
              <a:extLst>
                <a:ext uri="{FF2B5EF4-FFF2-40B4-BE49-F238E27FC236}">
                  <a16:creationId xmlns:a16="http://schemas.microsoft.com/office/drawing/2014/main" id="{07122552-8DE6-B741-AD73-7B4382AA23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6238" y="2362340"/>
              <a:ext cx="557212" cy="192087"/>
            </a:xfrm>
            <a:custGeom>
              <a:avLst/>
              <a:gdLst>
                <a:gd name="T0" fmla="*/ 0 w 351"/>
                <a:gd name="T1" fmla="*/ 2147483646 h 121"/>
                <a:gd name="T2" fmla="*/ 2147483646 w 351"/>
                <a:gd name="T3" fmla="*/ 2147483646 h 121"/>
                <a:gd name="T4" fmla="*/ 2147483646 w 351"/>
                <a:gd name="T5" fmla="*/ 2147483646 h 121"/>
                <a:gd name="T6" fmla="*/ 2147483646 w 351"/>
                <a:gd name="T7" fmla="*/ 2147483646 h 121"/>
                <a:gd name="T8" fmla="*/ 2147483646 w 351"/>
                <a:gd name="T9" fmla="*/ 0 h 121"/>
                <a:gd name="T10" fmla="*/ 2147483646 w 351"/>
                <a:gd name="T11" fmla="*/ 2147483646 h 121"/>
                <a:gd name="T12" fmla="*/ 0 w 351"/>
                <a:gd name="T13" fmla="*/ 2147483646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51"/>
                <a:gd name="T22" fmla="*/ 0 h 121"/>
                <a:gd name="T23" fmla="*/ 351 w 351"/>
                <a:gd name="T24" fmla="*/ 121 h 12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51" h="121">
                  <a:moveTo>
                    <a:pt x="0" y="94"/>
                  </a:moveTo>
                  <a:lnTo>
                    <a:pt x="229" y="94"/>
                  </a:lnTo>
                  <a:lnTo>
                    <a:pt x="229" y="121"/>
                  </a:lnTo>
                  <a:lnTo>
                    <a:pt x="351" y="53"/>
                  </a:lnTo>
                  <a:lnTo>
                    <a:pt x="229" y="0"/>
                  </a:lnTo>
                  <a:lnTo>
                    <a:pt x="229" y="26"/>
                  </a:lnTo>
                  <a:lnTo>
                    <a:pt x="0" y="26"/>
                  </a:lnTo>
                </a:path>
              </a:pathLst>
            </a:custGeom>
            <a:noFill/>
            <a:ln w="20638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049" name="Freeform 11">
              <a:extLst>
                <a:ext uri="{FF2B5EF4-FFF2-40B4-BE49-F238E27FC236}">
                  <a16:creationId xmlns:a16="http://schemas.microsoft.com/office/drawing/2014/main" id="{7884495D-1C13-D648-A539-2A4A94CEF8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3280" y="2743340"/>
              <a:ext cx="557212" cy="192087"/>
            </a:xfrm>
            <a:custGeom>
              <a:avLst/>
              <a:gdLst>
                <a:gd name="T0" fmla="*/ 0 w 351"/>
                <a:gd name="T1" fmla="*/ 2147483646 h 121"/>
                <a:gd name="T2" fmla="*/ 2147483646 w 351"/>
                <a:gd name="T3" fmla="*/ 2147483646 h 121"/>
                <a:gd name="T4" fmla="*/ 2147483646 w 351"/>
                <a:gd name="T5" fmla="*/ 2147483646 h 121"/>
                <a:gd name="T6" fmla="*/ 2147483646 w 351"/>
                <a:gd name="T7" fmla="*/ 2147483646 h 121"/>
                <a:gd name="T8" fmla="*/ 2147483646 w 351"/>
                <a:gd name="T9" fmla="*/ 0 h 121"/>
                <a:gd name="T10" fmla="*/ 2147483646 w 351"/>
                <a:gd name="T11" fmla="*/ 2147483646 h 121"/>
                <a:gd name="T12" fmla="*/ 0 w 351"/>
                <a:gd name="T13" fmla="*/ 2147483646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51"/>
                <a:gd name="T22" fmla="*/ 0 h 121"/>
                <a:gd name="T23" fmla="*/ 351 w 351"/>
                <a:gd name="T24" fmla="*/ 121 h 12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51" h="121">
                  <a:moveTo>
                    <a:pt x="0" y="94"/>
                  </a:moveTo>
                  <a:lnTo>
                    <a:pt x="229" y="94"/>
                  </a:lnTo>
                  <a:lnTo>
                    <a:pt x="229" y="121"/>
                  </a:lnTo>
                  <a:lnTo>
                    <a:pt x="351" y="53"/>
                  </a:lnTo>
                  <a:lnTo>
                    <a:pt x="229" y="0"/>
                  </a:lnTo>
                  <a:lnTo>
                    <a:pt x="229" y="26"/>
                  </a:lnTo>
                  <a:lnTo>
                    <a:pt x="0" y="26"/>
                  </a:lnTo>
                </a:path>
              </a:pathLst>
            </a:custGeom>
            <a:noFill/>
            <a:ln w="20638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050" name="Freeform 12">
              <a:extLst>
                <a:ext uri="{FF2B5EF4-FFF2-40B4-BE49-F238E27FC236}">
                  <a16:creationId xmlns:a16="http://schemas.microsoft.com/office/drawing/2014/main" id="{F59EB731-5AAE-334E-A54E-020CE626F0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7088" y="3126153"/>
              <a:ext cx="557212" cy="192087"/>
            </a:xfrm>
            <a:custGeom>
              <a:avLst/>
              <a:gdLst>
                <a:gd name="T0" fmla="*/ 0 w 351"/>
                <a:gd name="T1" fmla="*/ 2147483646 h 121"/>
                <a:gd name="T2" fmla="*/ 2147483646 w 351"/>
                <a:gd name="T3" fmla="*/ 2147483646 h 121"/>
                <a:gd name="T4" fmla="*/ 2147483646 w 351"/>
                <a:gd name="T5" fmla="*/ 2147483646 h 121"/>
                <a:gd name="T6" fmla="*/ 2147483646 w 351"/>
                <a:gd name="T7" fmla="*/ 2147483646 h 121"/>
                <a:gd name="T8" fmla="*/ 2147483646 w 351"/>
                <a:gd name="T9" fmla="*/ 0 h 121"/>
                <a:gd name="T10" fmla="*/ 2147483646 w 351"/>
                <a:gd name="T11" fmla="*/ 2147483646 h 121"/>
                <a:gd name="T12" fmla="*/ 0 w 351"/>
                <a:gd name="T13" fmla="*/ 2147483646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51"/>
                <a:gd name="T22" fmla="*/ 0 h 121"/>
                <a:gd name="T23" fmla="*/ 351 w 351"/>
                <a:gd name="T24" fmla="*/ 121 h 12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51" h="121">
                  <a:moveTo>
                    <a:pt x="0" y="94"/>
                  </a:moveTo>
                  <a:lnTo>
                    <a:pt x="229" y="94"/>
                  </a:lnTo>
                  <a:lnTo>
                    <a:pt x="229" y="121"/>
                  </a:lnTo>
                  <a:lnTo>
                    <a:pt x="351" y="53"/>
                  </a:lnTo>
                  <a:lnTo>
                    <a:pt x="229" y="0"/>
                  </a:lnTo>
                  <a:lnTo>
                    <a:pt x="229" y="26"/>
                  </a:lnTo>
                  <a:lnTo>
                    <a:pt x="0" y="26"/>
                  </a:lnTo>
                </a:path>
              </a:pathLst>
            </a:custGeom>
            <a:noFill/>
            <a:ln w="20638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051" name="Freeform 13">
              <a:extLst>
                <a:ext uri="{FF2B5EF4-FFF2-40B4-BE49-F238E27FC236}">
                  <a16:creationId xmlns:a16="http://schemas.microsoft.com/office/drawing/2014/main" id="{7D351C8E-506A-274D-990F-E28AAD833A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0360" y="3465513"/>
              <a:ext cx="557212" cy="192087"/>
            </a:xfrm>
            <a:custGeom>
              <a:avLst/>
              <a:gdLst>
                <a:gd name="T0" fmla="*/ 0 w 351"/>
                <a:gd name="T1" fmla="*/ 2147483646 h 121"/>
                <a:gd name="T2" fmla="*/ 2147483646 w 351"/>
                <a:gd name="T3" fmla="*/ 2147483646 h 121"/>
                <a:gd name="T4" fmla="*/ 2147483646 w 351"/>
                <a:gd name="T5" fmla="*/ 2147483646 h 121"/>
                <a:gd name="T6" fmla="*/ 2147483646 w 351"/>
                <a:gd name="T7" fmla="*/ 2147483646 h 121"/>
                <a:gd name="T8" fmla="*/ 2147483646 w 351"/>
                <a:gd name="T9" fmla="*/ 0 h 121"/>
                <a:gd name="T10" fmla="*/ 2147483646 w 351"/>
                <a:gd name="T11" fmla="*/ 2147483646 h 121"/>
                <a:gd name="T12" fmla="*/ 0 w 351"/>
                <a:gd name="T13" fmla="*/ 2147483646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51"/>
                <a:gd name="T22" fmla="*/ 0 h 121"/>
                <a:gd name="T23" fmla="*/ 351 w 351"/>
                <a:gd name="T24" fmla="*/ 121 h 12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51" h="121">
                  <a:moveTo>
                    <a:pt x="0" y="94"/>
                  </a:moveTo>
                  <a:lnTo>
                    <a:pt x="229" y="94"/>
                  </a:lnTo>
                  <a:lnTo>
                    <a:pt x="229" y="121"/>
                  </a:lnTo>
                  <a:lnTo>
                    <a:pt x="351" y="53"/>
                  </a:lnTo>
                  <a:lnTo>
                    <a:pt x="229" y="0"/>
                  </a:lnTo>
                  <a:lnTo>
                    <a:pt x="229" y="26"/>
                  </a:lnTo>
                  <a:lnTo>
                    <a:pt x="0" y="26"/>
                  </a:lnTo>
                </a:path>
              </a:pathLst>
            </a:custGeom>
            <a:noFill/>
            <a:ln w="20638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052" name="Freeform 14">
              <a:extLst>
                <a:ext uri="{FF2B5EF4-FFF2-40B4-BE49-F238E27FC236}">
                  <a16:creationId xmlns:a16="http://schemas.microsoft.com/office/drawing/2014/main" id="{B24F81F0-8881-4F43-BFA4-1E2FB05A44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9680" y="3837760"/>
              <a:ext cx="557212" cy="192087"/>
            </a:xfrm>
            <a:custGeom>
              <a:avLst/>
              <a:gdLst>
                <a:gd name="T0" fmla="*/ 0 w 351"/>
                <a:gd name="T1" fmla="*/ 2147483646 h 121"/>
                <a:gd name="T2" fmla="*/ 2147483646 w 351"/>
                <a:gd name="T3" fmla="*/ 2147483646 h 121"/>
                <a:gd name="T4" fmla="*/ 2147483646 w 351"/>
                <a:gd name="T5" fmla="*/ 2147483646 h 121"/>
                <a:gd name="T6" fmla="*/ 2147483646 w 351"/>
                <a:gd name="T7" fmla="*/ 2147483646 h 121"/>
                <a:gd name="T8" fmla="*/ 2147483646 w 351"/>
                <a:gd name="T9" fmla="*/ 0 h 121"/>
                <a:gd name="T10" fmla="*/ 2147483646 w 351"/>
                <a:gd name="T11" fmla="*/ 2147483646 h 121"/>
                <a:gd name="T12" fmla="*/ 0 w 351"/>
                <a:gd name="T13" fmla="*/ 2147483646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51"/>
                <a:gd name="T22" fmla="*/ 0 h 121"/>
                <a:gd name="T23" fmla="*/ 351 w 351"/>
                <a:gd name="T24" fmla="*/ 121 h 12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51" h="121">
                  <a:moveTo>
                    <a:pt x="0" y="94"/>
                  </a:moveTo>
                  <a:lnTo>
                    <a:pt x="229" y="94"/>
                  </a:lnTo>
                  <a:lnTo>
                    <a:pt x="229" y="121"/>
                  </a:lnTo>
                  <a:lnTo>
                    <a:pt x="351" y="53"/>
                  </a:lnTo>
                  <a:lnTo>
                    <a:pt x="229" y="0"/>
                  </a:lnTo>
                  <a:lnTo>
                    <a:pt x="229" y="26"/>
                  </a:lnTo>
                  <a:lnTo>
                    <a:pt x="0" y="26"/>
                  </a:lnTo>
                </a:path>
              </a:pathLst>
            </a:custGeom>
            <a:noFill/>
            <a:ln w="20638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053" name="Freeform 15">
              <a:extLst>
                <a:ext uri="{FF2B5EF4-FFF2-40B4-BE49-F238E27FC236}">
                  <a16:creationId xmlns:a16="http://schemas.microsoft.com/office/drawing/2014/main" id="{FE16FA2B-3315-974A-B373-3E80D3B2AA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6722" y="4218760"/>
              <a:ext cx="557212" cy="192087"/>
            </a:xfrm>
            <a:custGeom>
              <a:avLst/>
              <a:gdLst>
                <a:gd name="T0" fmla="*/ 0 w 351"/>
                <a:gd name="T1" fmla="*/ 2147483646 h 121"/>
                <a:gd name="T2" fmla="*/ 2147483646 w 351"/>
                <a:gd name="T3" fmla="*/ 2147483646 h 121"/>
                <a:gd name="T4" fmla="*/ 2147483646 w 351"/>
                <a:gd name="T5" fmla="*/ 2147483646 h 121"/>
                <a:gd name="T6" fmla="*/ 2147483646 w 351"/>
                <a:gd name="T7" fmla="*/ 2147483646 h 121"/>
                <a:gd name="T8" fmla="*/ 2147483646 w 351"/>
                <a:gd name="T9" fmla="*/ 0 h 121"/>
                <a:gd name="T10" fmla="*/ 2147483646 w 351"/>
                <a:gd name="T11" fmla="*/ 2147483646 h 121"/>
                <a:gd name="T12" fmla="*/ 0 w 351"/>
                <a:gd name="T13" fmla="*/ 2147483646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51"/>
                <a:gd name="T22" fmla="*/ 0 h 121"/>
                <a:gd name="T23" fmla="*/ 351 w 351"/>
                <a:gd name="T24" fmla="*/ 121 h 12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51" h="121">
                  <a:moveTo>
                    <a:pt x="0" y="94"/>
                  </a:moveTo>
                  <a:lnTo>
                    <a:pt x="229" y="94"/>
                  </a:lnTo>
                  <a:lnTo>
                    <a:pt x="229" y="121"/>
                  </a:lnTo>
                  <a:lnTo>
                    <a:pt x="351" y="53"/>
                  </a:lnTo>
                  <a:lnTo>
                    <a:pt x="229" y="0"/>
                  </a:lnTo>
                  <a:lnTo>
                    <a:pt x="229" y="26"/>
                  </a:lnTo>
                  <a:lnTo>
                    <a:pt x="0" y="26"/>
                  </a:lnTo>
                </a:path>
              </a:pathLst>
            </a:custGeom>
            <a:noFill/>
            <a:ln w="20638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054" name="Freeform 16">
              <a:extLst>
                <a:ext uri="{FF2B5EF4-FFF2-40B4-BE49-F238E27FC236}">
                  <a16:creationId xmlns:a16="http://schemas.microsoft.com/office/drawing/2014/main" id="{E2A2868A-AFF4-A34C-8B99-A83A863024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0530" y="4601573"/>
              <a:ext cx="557212" cy="192087"/>
            </a:xfrm>
            <a:custGeom>
              <a:avLst/>
              <a:gdLst>
                <a:gd name="T0" fmla="*/ 0 w 351"/>
                <a:gd name="T1" fmla="*/ 2147483646 h 121"/>
                <a:gd name="T2" fmla="*/ 2147483646 w 351"/>
                <a:gd name="T3" fmla="*/ 2147483646 h 121"/>
                <a:gd name="T4" fmla="*/ 2147483646 w 351"/>
                <a:gd name="T5" fmla="*/ 2147483646 h 121"/>
                <a:gd name="T6" fmla="*/ 2147483646 w 351"/>
                <a:gd name="T7" fmla="*/ 2147483646 h 121"/>
                <a:gd name="T8" fmla="*/ 2147483646 w 351"/>
                <a:gd name="T9" fmla="*/ 0 h 121"/>
                <a:gd name="T10" fmla="*/ 2147483646 w 351"/>
                <a:gd name="T11" fmla="*/ 2147483646 h 121"/>
                <a:gd name="T12" fmla="*/ 0 w 351"/>
                <a:gd name="T13" fmla="*/ 2147483646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51"/>
                <a:gd name="T22" fmla="*/ 0 h 121"/>
                <a:gd name="T23" fmla="*/ 351 w 351"/>
                <a:gd name="T24" fmla="*/ 121 h 12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51" h="121">
                  <a:moveTo>
                    <a:pt x="0" y="94"/>
                  </a:moveTo>
                  <a:lnTo>
                    <a:pt x="229" y="94"/>
                  </a:lnTo>
                  <a:lnTo>
                    <a:pt x="229" y="121"/>
                  </a:lnTo>
                  <a:lnTo>
                    <a:pt x="351" y="53"/>
                  </a:lnTo>
                  <a:lnTo>
                    <a:pt x="229" y="0"/>
                  </a:lnTo>
                  <a:lnTo>
                    <a:pt x="229" y="26"/>
                  </a:lnTo>
                  <a:lnTo>
                    <a:pt x="0" y="26"/>
                  </a:lnTo>
                </a:path>
              </a:pathLst>
            </a:custGeom>
            <a:noFill/>
            <a:ln w="20638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055" name="Freeform 17">
              <a:extLst>
                <a:ext uri="{FF2B5EF4-FFF2-40B4-BE49-F238E27FC236}">
                  <a16:creationId xmlns:a16="http://schemas.microsoft.com/office/drawing/2014/main" id="{8E9941DF-4151-224F-9B24-0A304CD209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3802" y="4940933"/>
              <a:ext cx="557212" cy="192087"/>
            </a:xfrm>
            <a:custGeom>
              <a:avLst/>
              <a:gdLst>
                <a:gd name="T0" fmla="*/ 0 w 351"/>
                <a:gd name="T1" fmla="*/ 2147483646 h 121"/>
                <a:gd name="T2" fmla="*/ 2147483646 w 351"/>
                <a:gd name="T3" fmla="*/ 2147483646 h 121"/>
                <a:gd name="T4" fmla="*/ 2147483646 w 351"/>
                <a:gd name="T5" fmla="*/ 2147483646 h 121"/>
                <a:gd name="T6" fmla="*/ 2147483646 w 351"/>
                <a:gd name="T7" fmla="*/ 2147483646 h 121"/>
                <a:gd name="T8" fmla="*/ 2147483646 w 351"/>
                <a:gd name="T9" fmla="*/ 0 h 121"/>
                <a:gd name="T10" fmla="*/ 2147483646 w 351"/>
                <a:gd name="T11" fmla="*/ 2147483646 h 121"/>
                <a:gd name="T12" fmla="*/ 0 w 351"/>
                <a:gd name="T13" fmla="*/ 2147483646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51"/>
                <a:gd name="T22" fmla="*/ 0 h 121"/>
                <a:gd name="T23" fmla="*/ 351 w 351"/>
                <a:gd name="T24" fmla="*/ 121 h 12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51" h="121">
                  <a:moveTo>
                    <a:pt x="0" y="94"/>
                  </a:moveTo>
                  <a:lnTo>
                    <a:pt x="229" y="94"/>
                  </a:lnTo>
                  <a:lnTo>
                    <a:pt x="229" y="121"/>
                  </a:lnTo>
                  <a:lnTo>
                    <a:pt x="351" y="53"/>
                  </a:lnTo>
                  <a:lnTo>
                    <a:pt x="229" y="0"/>
                  </a:lnTo>
                  <a:lnTo>
                    <a:pt x="229" y="26"/>
                  </a:lnTo>
                  <a:lnTo>
                    <a:pt x="0" y="26"/>
                  </a:lnTo>
                </a:path>
              </a:pathLst>
            </a:custGeom>
            <a:noFill/>
            <a:ln w="20638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056" name="Freeform 18">
              <a:extLst>
                <a:ext uri="{FF2B5EF4-FFF2-40B4-BE49-F238E27FC236}">
                  <a16:creationId xmlns:a16="http://schemas.microsoft.com/office/drawing/2014/main" id="{76EB14CC-DD01-EF42-AA64-2ECFAC86CE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9820" y="5320260"/>
              <a:ext cx="557212" cy="192087"/>
            </a:xfrm>
            <a:custGeom>
              <a:avLst/>
              <a:gdLst>
                <a:gd name="T0" fmla="*/ 0 w 351"/>
                <a:gd name="T1" fmla="*/ 2147483646 h 121"/>
                <a:gd name="T2" fmla="*/ 2147483646 w 351"/>
                <a:gd name="T3" fmla="*/ 2147483646 h 121"/>
                <a:gd name="T4" fmla="*/ 2147483646 w 351"/>
                <a:gd name="T5" fmla="*/ 2147483646 h 121"/>
                <a:gd name="T6" fmla="*/ 2147483646 w 351"/>
                <a:gd name="T7" fmla="*/ 2147483646 h 121"/>
                <a:gd name="T8" fmla="*/ 2147483646 w 351"/>
                <a:gd name="T9" fmla="*/ 0 h 121"/>
                <a:gd name="T10" fmla="*/ 2147483646 w 351"/>
                <a:gd name="T11" fmla="*/ 2147483646 h 121"/>
                <a:gd name="T12" fmla="*/ 0 w 351"/>
                <a:gd name="T13" fmla="*/ 2147483646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51"/>
                <a:gd name="T22" fmla="*/ 0 h 121"/>
                <a:gd name="T23" fmla="*/ 351 w 351"/>
                <a:gd name="T24" fmla="*/ 121 h 12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51" h="121">
                  <a:moveTo>
                    <a:pt x="0" y="94"/>
                  </a:moveTo>
                  <a:lnTo>
                    <a:pt x="229" y="94"/>
                  </a:lnTo>
                  <a:lnTo>
                    <a:pt x="229" y="121"/>
                  </a:lnTo>
                  <a:lnTo>
                    <a:pt x="351" y="53"/>
                  </a:lnTo>
                  <a:lnTo>
                    <a:pt x="229" y="0"/>
                  </a:lnTo>
                  <a:lnTo>
                    <a:pt x="229" y="26"/>
                  </a:lnTo>
                  <a:lnTo>
                    <a:pt x="0" y="26"/>
                  </a:lnTo>
                </a:path>
              </a:pathLst>
            </a:custGeom>
            <a:noFill/>
            <a:ln w="20638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057" name="Freeform 19">
              <a:extLst>
                <a:ext uri="{FF2B5EF4-FFF2-40B4-BE49-F238E27FC236}">
                  <a16:creationId xmlns:a16="http://schemas.microsoft.com/office/drawing/2014/main" id="{5CA99587-7E06-BB48-B2D3-5853E117B2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6862" y="5701260"/>
              <a:ext cx="557212" cy="192087"/>
            </a:xfrm>
            <a:custGeom>
              <a:avLst/>
              <a:gdLst>
                <a:gd name="T0" fmla="*/ 0 w 351"/>
                <a:gd name="T1" fmla="*/ 2147483646 h 121"/>
                <a:gd name="T2" fmla="*/ 2147483646 w 351"/>
                <a:gd name="T3" fmla="*/ 2147483646 h 121"/>
                <a:gd name="T4" fmla="*/ 2147483646 w 351"/>
                <a:gd name="T5" fmla="*/ 2147483646 h 121"/>
                <a:gd name="T6" fmla="*/ 2147483646 w 351"/>
                <a:gd name="T7" fmla="*/ 2147483646 h 121"/>
                <a:gd name="T8" fmla="*/ 2147483646 w 351"/>
                <a:gd name="T9" fmla="*/ 0 h 121"/>
                <a:gd name="T10" fmla="*/ 2147483646 w 351"/>
                <a:gd name="T11" fmla="*/ 2147483646 h 121"/>
                <a:gd name="T12" fmla="*/ 0 w 351"/>
                <a:gd name="T13" fmla="*/ 2147483646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51"/>
                <a:gd name="T22" fmla="*/ 0 h 121"/>
                <a:gd name="T23" fmla="*/ 351 w 351"/>
                <a:gd name="T24" fmla="*/ 121 h 12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51" h="121">
                  <a:moveTo>
                    <a:pt x="0" y="94"/>
                  </a:moveTo>
                  <a:lnTo>
                    <a:pt x="229" y="94"/>
                  </a:lnTo>
                  <a:lnTo>
                    <a:pt x="229" y="121"/>
                  </a:lnTo>
                  <a:lnTo>
                    <a:pt x="351" y="53"/>
                  </a:lnTo>
                  <a:lnTo>
                    <a:pt x="229" y="0"/>
                  </a:lnTo>
                  <a:lnTo>
                    <a:pt x="229" y="26"/>
                  </a:lnTo>
                  <a:lnTo>
                    <a:pt x="0" y="26"/>
                  </a:lnTo>
                </a:path>
              </a:pathLst>
            </a:custGeom>
            <a:noFill/>
            <a:ln w="20638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058" name="Freeform 20">
              <a:extLst>
                <a:ext uri="{FF2B5EF4-FFF2-40B4-BE49-F238E27FC236}">
                  <a16:creationId xmlns:a16="http://schemas.microsoft.com/office/drawing/2014/main" id="{419A667F-7C37-0D43-89E2-17064E8FEF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0670" y="6084073"/>
              <a:ext cx="557212" cy="192087"/>
            </a:xfrm>
            <a:custGeom>
              <a:avLst/>
              <a:gdLst>
                <a:gd name="T0" fmla="*/ 0 w 351"/>
                <a:gd name="T1" fmla="*/ 2147483646 h 121"/>
                <a:gd name="T2" fmla="*/ 2147483646 w 351"/>
                <a:gd name="T3" fmla="*/ 2147483646 h 121"/>
                <a:gd name="T4" fmla="*/ 2147483646 w 351"/>
                <a:gd name="T5" fmla="*/ 2147483646 h 121"/>
                <a:gd name="T6" fmla="*/ 2147483646 w 351"/>
                <a:gd name="T7" fmla="*/ 2147483646 h 121"/>
                <a:gd name="T8" fmla="*/ 2147483646 w 351"/>
                <a:gd name="T9" fmla="*/ 0 h 121"/>
                <a:gd name="T10" fmla="*/ 2147483646 w 351"/>
                <a:gd name="T11" fmla="*/ 2147483646 h 121"/>
                <a:gd name="T12" fmla="*/ 0 w 351"/>
                <a:gd name="T13" fmla="*/ 2147483646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51"/>
                <a:gd name="T22" fmla="*/ 0 h 121"/>
                <a:gd name="T23" fmla="*/ 351 w 351"/>
                <a:gd name="T24" fmla="*/ 121 h 12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51" h="121">
                  <a:moveTo>
                    <a:pt x="0" y="94"/>
                  </a:moveTo>
                  <a:lnTo>
                    <a:pt x="229" y="94"/>
                  </a:lnTo>
                  <a:lnTo>
                    <a:pt x="229" y="121"/>
                  </a:lnTo>
                  <a:lnTo>
                    <a:pt x="351" y="53"/>
                  </a:lnTo>
                  <a:lnTo>
                    <a:pt x="229" y="0"/>
                  </a:lnTo>
                  <a:lnTo>
                    <a:pt x="229" y="26"/>
                  </a:lnTo>
                  <a:lnTo>
                    <a:pt x="0" y="26"/>
                  </a:lnTo>
                </a:path>
              </a:pathLst>
            </a:custGeom>
            <a:noFill/>
            <a:ln w="20638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3059" name="Freeform 21">
              <a:extLst>
                <a:ext uri="{FF2B5EF4-FFF2-40B4-BE49-F238E27FC236}">
                  <a16:creationId xmlns:a16="http://schemas.microsoft.com/office/drawing/2014/main" id="{C37DEA70-B245-6A4C-A356-AB684DCC99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3942" y="6423433"/>
              <a:ext cx="557212" cy="192087"/>
            </a:xfrm>
            <a:custGeom>
              <a:avLst/>
              <a:gdLst>
                <a:gd name="T0" fmla="*/ 0 w 351"/>
                <a:gd name="T1" fmla="*/ 2147483646 h 121"/>
                <a:gd name="T2" fmla="*/ 2147483646 w 351"/>
                <a:gd name="T3" fmla="*/ 2147483646 h 121"/>
                <a:gd name="T4" fmla="*/ 2147483646 w 351"/>
                <a:gd name="T5" fmla="*/ 2147483646 h 121"/>
                <a:gd name="T6" fmla="*/ 2147483646 w 351"/>
                <a:gd name="T7" fmla="*/ 2147483646 h 121"/>
                <a:gd name="T8" fmla="*/ 2147483646 w 351"/>
                <a:gd name="T9" fmla="*/ 0 h 121"/>
                <a:gd name="T10" fmla="*/ 2147483646 w 351"/>
                <a:gd name="T11" fmla="*/ 2147483646 h 121"/>
                <a:gd name="T12" fmla="*/ 0 w 351"/>
                <a:gd name="T13" fmla="*/ 2147483646 h 1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51"/>
                <a:gd name="T22" fmla="*/ 0 h 121"/>
                <a:gd name="T23" fmla="*/ 351 w 351"/>
                <a:gd name="T24" fmla="*/ 121 h 12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51" h="121">
                  <a:moveTo>
                    <a:pt x="0" y="94"/>
                  </a:moveTo>
                  <a:lnTo>
                    <a:pt x="229" y="94"/>
                  </a:lnTo>
                  <a:lnTo>
                    <a:pt x="229" y="121"/>
                  </a:lnTo>
                  <a:lnTo>
                    <a:pt x="351" y="53"/>
                  </a:lnTo>
                  <a:lnTo>
                    <a:pt x="229" y="0"/>
                  </a:lnTo>
                  <a:lnTo>
                    <a:pt x="229" y="26"/>
                  </a:lnTo>
                  <a:lnTo>
                    <a:pt x="0" y="26"/>
                  </a:lnTo>
                </a:path>
              </a:pathLst>
            </a:custGeom>
            <a:noFill/>
            <a:ln w="20638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53040" name="Title 1">
            <a:extLst>
              <a:ext uri="{FF2B5EF4-FFF2-40B4-BE49-F238E27FC236}">
                <a16:creationId xmlns:a16="http://schemas.microsoft.com/office/drawing/2014/main" id="{B0A9B4D8-C9B5-004D-AC15-310C7B5E4975}"/>
              </a:ext>
            </a:extLst>
          </p:cNvPr>
          <p:cNvSpPr txBox="1">
            <a:spLocks/>
          </p:cNvSpPr>
          <p:nvPr/>
        </p:nvSpPr>
        <p:spPr bwMode="auto">
          <a:xfrm>
            <a:off x="914400" y="762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800">
                <a:solidFill>
                  <a:schemeClr val="tx2"/>
                </a:solidFill>
              </a:rPr>
              <a:t>Taking the 2</a:t>
            </a:r>
            <a:r>
              <a:rPr lang="ja-JP" altLang="en-US" sz="2800">
                <a:solidFill>
                  <a:schemeClr val="tx2"/>
                </a:solidFill>
              </a:rPr>
              <a:t>’</a:t>
            </a:r>
            <a:r>
              <a:rPr lang="en-US" altLang="ja-JP" sz="2800">
                <a:solidFill>
                  <a:schemeClr val="tx2"/>
                </a:solidFill>
              </a:rPr>
              <a:t>s complement negates the number</a:t>
            </a:r>
            <a:endParaRPr lang="en-US" altLang="en-US" sz="2800"/>
          </a:p>
        </p:txBody>
      </p:sp>
      <p:sp>
        <p:nvSpPr>
          <p:cNvPr id="253041" name="Rectangle 3">
            <a:extLst>
              <a:ext uri="{FF2B5EF4-FFF2-40B4-BE49-F238E27FC236}">
                <a16:creationId xmlns:a16="http://schemas.microsoft.com/office/drawing/2014/main" id="{FCCCA26E-6B88-8845-8314-28498F5192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34351" y="4251325"/>
            <a:ext cx="466725" cy="260350"/>
          </a:xfrm>
          <a:prstGeom prst="rect">
            <a:avLst/>
          </a:prstGeom>
          <a:solidFill>
            <a:srgbClr val="FF0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253042" name="Rectangle 3">
            <a:extLst>
              <a:ext uri="{FF2B5EF4-FFF2-40B4-BE49-F238E27FC236}">
                <a16:creationId xmlns:a16="http://schemas.microsoft.com/office/drawing/2014/main" id="{2AD13758-419A-3347-A1E8-8E1702FDDF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05063" y="4233863"/>
            <a:ext cx="468312" cy="260350"/>
          </a:xfrm>
          <a:prstGeom prst="rect">
            <a:avLst/>
          </a:prstGeom>
          <a:solidFill>
            <a:srgbClr val="FF0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253043" name="TextBox 26">
            <a:extLst>
              <a:ext uri="{FF2B5EF4-FFF2-40B4-BE49-F238E27FC236}">
                <a16:creationId xmlns:a16="http://schemas.microsoft.com/office/drawing/2014/main" id="{F58E44F2-C1BE-4746-8BA5-750DC1DAFD0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13788" y="3886201"/>
            <a:ext cx="1312862" cy="830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And this 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one too.</a:t>
            </a:r>
          </a:p>
        </p:txBody>
      </p:sp>
    </p:spTree>
  </p:cSld>
  <p:clrMapOvr>
    <a:masterClrMapping/>
  </p:clrMapOvr>
  <p:transition/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5" name="TextBox 125">
            <a:extLst>
              <a:ext uri="{FF2B5EF4-FFF2-40B4-BE49-F238E27FC236}">
                <a16:creationId xmlns:a16="http://schemas.microsoft.com/office/drawing/2014/main" id="{2AA1B128-22DA-3D48-833C-BDED7001674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91401" y="6477001"/>
            <a:ext cx="25431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itchFamily="2" charset="0"/>
              </a:rPr>
              <a:t>[ Figure 3.1c from the textbook ]</a:t>
            </a:r>
          </a:p>
        </p:txBody>
      </p:sp>
      <p:sp>
        <p:nvSpPr>
          <p:cNvPr id="26626" name="Title 1">
            <a:extLst>
              <a:ext uri="{FF2B5EF4-FFF2-40B4-BE49-F238E27FC236}">
                <a16:creationId xmlns:a16="http://schemas.microsoft.com/office/drawing/2014/main" id="{99F9248D-60E9-5647-BE56-D23A0759D2DA}"/>
              </a:ext>
            </a:extLst>
          </p:cNvPr>
          <p:cNvSpPr txBox="1">
            <a:spLocks/>
          </p:cNvSpPr>
          <p:nvPr/>
        </p:nvSpPr>
        <p:spPr bwMode="auto">
          <a:xfrm>
            <a:off x="914400" y="0"/>
            <a:ext cx="9144000" cy="1295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/>
              <a:t>Adding two bits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/>
              <a:t>(the logic circuit)</a:t>
            </a:r>
          </a:p>
        </p:txBody>
      </p:sp>
      <p:pic>
        <p:nvPicPr>
          <p:cNvPr id="26627" name="Picture 4" descr="Screen shot 2013-10-02 at 3.28.38 PM.png">
            <a:extLst>
              <a:ext uri="{FF2B5EF4-FFF2-40B4-BE49-F238E27FC236}">
                <a16:creationId xmlns:a16="http://schemas.microsoft.com/office/drawing/2014/main" id="{8AC911D3-498A-BE4E-BC4F-AA78D015496B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48000" y="2011364"/>
            <a:ext cx="5105400" cy="3322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ransition/>
</p:sld>
</file>

<file path=ppt/slides/slide2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3953" name="Rectangle 85">
            <a:extLst>
              <a:ext uri="{FF2B5EF4-FFF2-40B4-BE49-F238E27FC236}">
                <a16:creationId xmlns:a16="http://schemas.microsoft.com/office/drawing/2014/main" id="{755D9B56-514D-0340-9DE7-D968758914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16438" y="3592514"/>
            <a:ext cx="101600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53954" name="Rectangle 86">
            <a:extLst>
              <a:ext uri="{FF2B5EF4-FFF2-40B4-BE49-F238E27FC236}">
                <a16:creationId xmlns:a16="http://schemas.microsoft.com/office/drawing/2014/main" id="{5A75CA0A-49C7-824E-924C-9E55588D1D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06939" y="3355976"/>
            <a:ext cx="564257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1 0 1 1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53955" name="Line 87">
            <a:extLst>
              <a:ext uri="{FF2B5EF4-FFF2-40B4-BE49-F238E27FC236}">
                <a16:creationId xmlns:a16="http://schemas.microsoft.com/office/drawing/2014/main" id="{6B2EB673-C66C-1943-BE5E-572FEF08EBA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484688" y="3870325"/>
            <a:ext cx="792162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3956" name="Line 88">
            <a:extLst>
              <a:ext uri="{FF2B5EF4-FFF2-40B4-BE49-F238E27FC236}">
                <a16:creationId xmlns:a16="http://schemas.microsoft.com/office/drawing/2014/main" id="{124C6733-B9A8-834F-8F3A-29AFD7DA4CD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349626" y="3870325"/>
            <a:ext cx="620713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3957" name="Rectangle 89">
            <a:extLst>
              <a:ext uri="{FF2B5EF4-FFF2-40B4-BE49-F238E27FC236}">
                <a16:creationId xmlns:a16="http://schemas.microsoft.com/office/drawing/2014/main" id="{E7C8B535-9D43-4646-B9C0-C6D83C95FA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06938" y="3595688"/>
            <a:ext cx="563562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1 0 0 0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53958" name="Rectangle 90">
            <a:extLst>
              <a:ext uri="{FF2B5EF4-FFF2-40B4-BE49-F238E27FC236}">
                <a16:creationId xmlns:a16="http://schemas.microsoft.com/office/drawing/2014/main" id="{561F9170-6B90-2641-929A-368A1BC916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138" y="3594101"/>
            <a:ext cx="101600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53959" name="Rectangle 91">
            <a:extLst>
              <a:ext uri="{FF2B5EF4-FFF2-40B4-BE49-F238E27FC236}">
                <a16:creationId xmlns:a16="http://schemas.microsoft.com/office/drawing/2014/main" id="{4677221B-FAA0-1041-80CE-8A1133D1DC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3050" y="3592514"/>
            <a:ext cx="115416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53960" name="Rectangle 92">
            <a:extLst>
              <a:ext uri="{FF2B5EF4-FFF2-40B4-BE49-F238E27FC236}">
                <a16:creationId xmlns:a16="http://schemas.microsoft.com/office/drawing/2014/main" id="{645FFFBB-FB16-424E-AB5D-EEDB48C47C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83375" y="3965576"/>
            <a:ext cx="719138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1 0 0 1 1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53961" name="Rectangle 93">
            <a:extLst>
              <a:ext uri="{FF2B5EF4-FFF2-40B4-BE49-F238E27FC236}">
                <a16:creationId xmlns:a16="http://schemas.microsoft.com/office/drawing/2014/main" id="{DC3B9EF3-BE08-744C-9FE9-5512914C31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31014" y="3355976"/>
            <a:ext cx="564257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1 0 1 1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53962" name="Line 94">
            <a:extLst>
              <a:ext uri="{FF2B5EF4-FFF2-40B4-BE49-F238E27FC236}">
                <a16:creationId xmlns:a16="http://schemas.microsoft.com/office/drawing/2014/main" id="{553A1D06-1876-AA45-B630-8FE3ACC2579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604001" y="3870325"/>
            <a:ext cx="792163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3963" name="Rectangle 96">
            <a:extLst>
              <a:ext uri="{FF2B5EF4-FFF2-40B4-BE49-F238E27FC236}">
                <a16:creationId xmlns:a16="http://schemas.microsoft.com/office/drawing/2014/main" id="{4CADAC60-6151-C647-83E7-2471D0E433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31013" y="3595688"/>
            <a:ext cx="563562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1 0 0 0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53964" name="Rectangle 97">
            <a:extLst>
              <a:ext uri="{FF2B5EF4-FFF2-40B4-BE49-F238E27FC236}">
                <a16:creationId xmlns:a16="http://schemas.microsoft.com/office/drawing/2014/main" id="{5F8FAA46-191E-7B49-8477-2525DD6482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3964" y="3595688"/>
            <a:ext cx="103187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8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53965" name="Rectangle 98">
            <a:extLst>
              <a:ext uri="{FF2B5EF4-FFF2-40B4-BE49-F238E27FC236}">
                <a16:creationId xmlns:a16="http://schemas.microsoft.com/office/drawing/2014/main" id="{998F6415-C3EE-6644-A079-D9239A1F49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60775" y="3595689"/>
            <a:ext cx="101600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53966" name="Rectangle 99">
            <a:extLst>
              <a:ext uri="{FF2B5EF4-FFF2-40B4-BE49-F238E27FC236}">
                <a16:creationId xmlns:a16="http://schemas.microsoft.com/office/drawing/2014/main" id="{3D551A60-895B-634D-A24B-7EE90B8002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7750" y="3590926"/>
            <a:ext cx="6893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53967" name="Rectangle 100">
            <a:extLst>
              <a:ext uri="{FF2B5EF4-FFF2-40B4-BE49-F238E27FC236}">
                <a16:creationId xmlns:a16="http://schemas.microsoft.com/office/drawing/2014/main" id="{30D24061-981D-ED42-B13B-2BCB76E244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78263" y="3590926"/>
            <a:ext cx="6893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53968" name="Rectangle 101">
            <a:extLst>
              <a:ext uri="{FF2B5EF4-FFF2-40B4-BE49-F238E27FC236}">
                <a16:creationId xmlns:a16="http://schemas.microsoft.com/office/drawing/2014/main" id="{02DE579D-35DF-8E44-B294-CCFAA89D81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0788" y="3357564"/>
            <a:ext cx="10259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5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53969" name="Rectangle 102">
            <a:extLst>
              <a:ext uri="{FF2B5EF4-FFF2-40B4-BE49-F238E27FC236}">
                <a16:creationId xmlns:a16="http://schemas.microsoft.com/office/drawing/2014/main" id="{B6A8DED2-48E3-3F4C-A77E-BC534CC627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57600" y="3357564"/>
            <a:ext cx="101600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53970" name="Rectangle 103">
            <a:extLst>
              <a:ext uri="{FF2B5EF4-FFF2-40B4-BE49-F238E27FC236}">
                <a16:creationId xmlns:a16="http://schemas.microsoft.com/office/drawing/2014/main" id="{DC4C92D2-3C0A-3E45-9349-5180C50830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84575" y="3352801"/>
            <a:ext cx="6893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53971" name="Rectangle 104">
            <a:extLst>
              <a:ext uri="{FF2B5EF4-FFF2-40B4-BE49-F238E27FC236}">
                <a16:creationId xmlns:a16="http://schemas.microsoft.com/office/drawing/2014/main" id="{CC48D2D9-0447-EE49-9989-5A68FCC1A4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76675" y="3352801"/>
            <a:ext cx="6893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53972" name="Rectangle 105">
            <a:extLst>
              <a:ext uri="{FF2B5EF4-FFF2-40B4-BE49-F238E27FC236}">
                <a16:creationId xmlns:a16="http://schemas.microsoft.com/office/drawing/2014/main" id="{C846819B-221A-6846-B23F-DFC3487F0F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0788" y="3975101"/>
            <a:ext cx="10259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3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53973" name="Rectangle 106">
            <a:extLst>
              <a:ext uri="{FF2B5EF4-FFF2-40B4-BE49-F238E27FC236}">
                <a16:creationId xmlns:a16="http://schemas.microsoft.com/office/drawing/2014/main" id="{B8ABDF4C-131D-BF4D-B093-4BB8A871D3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35375" y="3975101"/>
            <a:ext cx="16671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+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53974" name="Rectangle 107">
            <a:extLst>
              <a:ext uri="{FF2B5EF4-FFF2-40B4-BE49-F238E27FC236}">
                <a16:creationId xmlns:a16="http://schemas.microsoft.com/office/drawing/2014/main" id="{610BD7E4-838C-B247-BA0F-CF5BF0F2E7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62350" y="3970339"/>
            <a:ext cx="6893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53975" name="Rectangle 108">
            <a:extLst>
              <a:ext uri="{FF2B5EF4-FFF2-40B4-BE49-F238E27FC236}">
                <a16:creationId xmlns:a16="http://schemas.microsoft.com/office/drawing/2014/main" id="{3D6D9F25-B560-E740-AFC2-406F1F6322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54450" y="3970339"/>
            <a:ext cx="6893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53976" name="Freeform 31">
            <a:extLst>
              <a:ext uri="{FF2B5EF4-FFF2-40B4-BE49-F238E27FC236}">
                <a16:creationId xmlns:a16="http://schemas.microsoft.com/office/drawing/2014/main" id="{DA9FBC34-9FEB-7B4C-917E-06D6D63BE417}"/>
              </a:ext>
            </a:extLst>
          </p:cNvPr>
          <p:cNvSpPr>
            <a:spLocks/>
          </p:cNvSpPr>
          <p:nvPr/>
        </p:nvSpPr>
        <p:spPr bwMode="auto">
          <a:xfrm>
            <a:off x="5738813" y="3694114"/>
            <a:ext cx="557212" cy="192087"/>
          </a:xfrm>
          <a:custGeom>
            <a:avLst/>
            <a:gdLst>
              <a:gd name="T0" fmla="*/ 0 w 351"/>
              <a:gd name="T1" fmla="*/ 2147483646 h 121"/>
              <a:gd name="T2" fmla="*/ 2147483646 w 351"/>
              <a:gd name="T3" fmla="*/ 2147483646 h 121"/>
              <a:gd name="T4" fmla="*/ 2147483646 w 351"/>
              <a:gd name="T5" fmla="*/ 2147483646 h 121"/>
              <a:gd name="T6" fmla="*/ 2147483646 w 351"/>
              <a:gd name="T7" fmla="*/ 2147483646 h 121"/>
              <a:gd name="T8" fmla="*/ 2147483646 w 351"/>
              <a:gd name="T9" fmla="*/ 0 h 121"/>
              <a:gd name="T10" fmla="*/ 2147483646 w 351"/>
              <a:gd name="T11" fmla="*/ 2147483646 h 121"/>
              <a:gd name="T12" fmla="*/ 0 w 351"/>
              <a:gd name="T13" fmla="*/ 2147483646 h 121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351"/>
              <a:gd name="T22" fmla="*/ 0 h 121"/>
              <a:gd name="T23" fmla="*/ 351 w 351"/>
              <a:gd name="T24" fmla="*/ 121 h 121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351" h="121">
                <a:moveTo>
                  <a:pt x="0" y="94"/>
                </a:moveTo>
                <a:lnTo>
                  <a:pt x="229" y="94"/>
                </a:lnTo>
                <a:lnTo>
                  <a:pt x="229" y="121"/>
                </a:lnTo>
                <a:lnTo>
                  <a:pt x="351" y="53"/>
                </a:lnTo>
                <a:lnTo>
                  <a:pt x="229" y="0"/>
                </a:lnTo>
                <a:lnTo>
                  <a:pt x="229" y="26"/>
                </a:lnTo>
                <a:lnTo>
                  <a:pt x="0" y="26"/>
                </a:lnTo>
              </a:path>
            </a:pathLst>
          </a:custGeom>
          <a:noFill/>
          <a:ln w="20638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3977" name="Freeform 39">
            <a:extLst>
              <a:ext uri="{FF2B5EF4-FFF2-40B4-BE49-F238E27FC236}">
                <a16:creationId xmlns:a16="http://schemas.microsoft.com/office/drawing/2014/main" id="{D1EE83B3-FCDA-E142-A647-603968E537BB}"/>
              </a:ext>
            </a:extLst>
          </p:cNvPr>
          <p:cNvSpPr>
            <a:spLocks/>
          </p:cNvSpPr>
          <p:nvPr/>
        </p:nvSpPr>
        <p:spPr bwMode="auto">
          <a:xfrm>
            <a:off x="6715125" y="4360863"/>
            <a:ext cx="65088" cy="171450"/>
          </a:xfrm>
          <a:custGeom>
            <a:avLst/>
            <a:gdLst>
              <a:gd name="T0" fmla="*/ 2147483646 w 41"/>
              <a:gd name="T1" fmla="*/ 2147483646 h 108"/>
              <a:gd name="T2" fmla="*/ 2147483646 w 41"/>
              <a:gd name="T3" fmla="*/ 0 h 108"/>
              <a:gd name="T4" fmla="*/ 0 w 41"/>
              <a:gd name="T5" fmla="*/ 2147483646 h 108"/>
              <a:gd name="T6" fmla="*/ 2147483646 w 41"/>
              <a:gd name="T7" fmla="*/ 2147483646 h 108"/>
              <a:gd name="T8" fmla="*/ 2147483646 w 41"/>
              <a:gd name="T9" fmla="*/ 2147483646 h 10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1"/>
              <a:gd name="T16" fmla="*/ 0 h 108"/>
              <a:gd name="T17" fmla="*/ 41 w 41"/>
              <a:gd name="T18" fmla="*/ 108 h 10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1" h="108">
                <a:moveTo>
                  <a:pt x="41" y="108"/>
                </a:moveTo>
                <a:lnTo>
                  <a:pt x="14" y="0"/>
                </a:lnTo>
                <a:lnTo>
                  <a:pt x="0" y="108"/>
                </a:lnTo>
                <a:lnTo>
                  <a:pt x="14" y="108"/>
                </a:lnTo>
                <a:lnTo>
                  <a:pt x="41" y="108"/>
                </a:lnTo>
                <a:close/>
              </a:path>
            </a:pathLst>
          </a:custGeom>
          <a:solidFill>
            <a:srgbClr val="0000FF"/>
          </a:solidFill>
          <a:ln w="20638">
            <a:solidFill>
              <a:srgbClr val="0000FF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53978" name="Line 40">
            <a:extLst>
              <a:ext uri="{FF2B5EF4-FFF2-40B4-BE49-F238E27FC236}">
                <a16:creationId xmlns:a16="http://schemas.microsoft.com/office/drawing/2014/main" id="{6FAC133F-1EB3-214E-9D85-A97D0543225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737350" y="4554538"/>
            <a:ext cx="1588" cy="234950"/>
          </a:xfrm>
          <a:prstGeom prst="line">
            <a:avLst/>
          </a:prstGeom>
          <a:noFill/>
          <a:ln w="20638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3979" name="Rectangle 42">
            <a:extLst>
              <a:ext uri="{FF2B5EF4-FFF2-40B4-BE49-F238E27FC236}">
                <a16:creationId xmlns:a16="http://schemas.microsoft.com/office/drawing/2014/main" id="{19FD271E-E4E1-7F45-8E43-A7597A6401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99226" y="4827588"/>
            <a:ext cx="523875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FF"/>
                </a:solidFill>
                <a:latin typeface="Times-Roman" pitchFamily="2" charset="0"/>
              </a:rPr>
              <a:t>ignore</a:t>
            </a:r>
            <a:endParaRPr lang="en-US" altLang="en-US" b="0">
              <a:solidFill>
                <a:srgbClr val="0000FF"/>
              </a:solidFill>
              <a:latin typeface="Times" pitchFamily="2" charset="0"/>
            </a:endParaRPr>
          </a:p>
        </p:txBody>
      </p:sp>
      <p:sp>
        <p:nvSpPr>
          <p:cNvPr id="253980" name="Title 1">
            <a:extLst>
              <a:ext uri="{FF2B5EF4-FFF2-40B4-BE49-F238E27FC236}">
                <a16:creationId xmlns:a16="http://schemas.microsoft.com/office/drawing/2014/main" id="{A81356C2-E005-FD42-B5BC-E4BB3E9F0F3D}"/>
              </a:ext>
            </a:extLst>
          </p:cNvPr>
          <p:cNvSpPr txBox="1">
            <a:spLocks/>
          </p:cNvSpPr>
          <p:nvPr/>
        </p:nvSpPr>
        <p:spPr bwMode="auto">
          <a:xfrm>
            <a:off x="914400" y="152400"/>
            <a:ext cx="914400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>
                <a:solidFill>
                  <a:schemeClr val="tx2"/>
                </a:solidFill>
              </a:rPr>
              <a:t>But that exception does not matter</a:t>
            </a:r>
          </a:p>
        </p:txBody>
      </p:sp>
    </p:spTree>
  </p:cSld>
  <p:clrMapOvr>
    <a:masterClrMapping/>
  </p:clrMapOvr>
  <p:transition/>
</p:sld>
</file>

<file path=ppt/slides/slide2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4977" name="Title 1">
            <a:extLst>
              <a:ext uri="{FF2B5EF4-FFF2-40B4-BE49-F238E27FC236}">
                <a16:creationId xmlns:a16="http://schemas.microsoft.com/office/drawing/2014/main" id="{86408010-BEB7-B84F-9603-D77196FB0A39}"/>
              </a:ext>
            </a:extLst>
          </p:cNvPr>
          <p:cNvSpPr txBox="1">
            <a:spLocks/>
          </p:cNvSpPr>
          <p:nvPr/>
        </p:nvSpPr>
        <p:spPr bwMode="auto">
          <a:xfrm>
            <a:off x="914400" y="152400"/>
            <a:ext cx="914400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>
                <a:solidFill>
                  <a:schemeClr val="tx2"/>
                </a:solidFill>
              </a:rPr>
              <a:t>But that exception does not matter</a:t>
            </a:r>
          </a:p>
        </p:txBody>
      </p:sp>
      <p:pic>
        <p:nvPicPr>
          <p:cNvPr id="254978" name="Picture 2" descr="Screen shot 2016-09-28 at 3.56.38 PM.png">
            <a:extLst>
              <a:ext uri="{FF2B5EF4-FFF2-40B4-BE49-F238E27FC236}">
                <a16:creationId xmlns:a16="http://schemas.microsoft.com/office/drawing/2014/main" id="{FFDA8A6D-EEFA-0B4C-A30A-1D0E990EE9D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52714" y="915988"/>
            <a:ext cx="5513387" cy="5410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54979" name="Group 11">
            <a:extLst>
              <a:ext uri="{FF2B5EF4-FFF2-40B4-BE49-F238E27FC236}">
                <a16:creationId xmlns:a16="http://schemas.microsoft.com/office/drawing/2014/main" id="{A6B33C7B-D7E6-DA44-A96F-FA008E1FC8A5}"/>
              </a:ext>
            </a:extLst>
          </p:cNvPr>
          <p:cNvGrpSpPr>
            <a:grpSpLocks/>
          </p:cNvGrpSpPr>
          <p:nvPr/>
        </p:nvGrpSpPr>
        <p:grpSpPr bwMode="auto">
          <a:xfrm>
            <a:off x="2887663" y="957264"/>
            <a:ext cx="5180012" cy="5095875"/>
            <a:chOff x="1973606" y="957997"/>
            <a:chExt cx="5179251" cy="5095239"/>
          </a:xfrm>
        </p:grpSpPr>
        <p:sp>
          <p:nvSpPr>
            <p:cNvPr id="6" name="Block Arc 5">
              <a:extLst>
                <a:ext uri="{FF2B5EF4-FFF2-40B4-BE49-F238E27FC236}">
                  <a16:creationId xmlns:a16="http://schemas.microsoft.com/office/drawing/2014/main" id="{DE960EA7-1290-064F-8917-30A5CD73D46D}"/>
                </a:ext>
              </a:extLst>
            </p:cNvPr>
            <p:cNvSpPr/>
            <p:nvPr/>
          </p:nvSpPr>
          <p:spPr bwMode="auto">
            <a:xfrm rot="20100000">
              <a:off x="1973606" y="957997"/>
              <a:ext cx="5179251" cy="5095239"/>
            </a:xfrm>
            <a:prstGeom prst="blockArc">
              <a:avLst>
                <a:gd name="adj1" fmla="val 10800000"/>
                <a:gd name="adj2" fmla="val 0"/>
                <a:gd name="adj3" fmla="val 2717"/>
              </a:avLst>
            </a:prstGeom>
            <a:solidFill>
              <a:srgbClr val="FF0000"/>
            </a:solidFill>
            <a:ln w="9525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en-US">
                <a:latin typeface="Times" charset="0"/>
                <a:ea typeface="ＭＳ Ｐゴシック" charset="0"/>
                <a:cs typeface="MS PGothic" charset="0"/>
              </a:endParaRPr>
            </a:p>
          </p:txBody>
        </p:sp>
        <p:cxnSp>
          <p:nvCxnSpPr>
            <p:cNvPr id="254984" name="Straight Arrow Connector 7">
              <a:extLst>
                <a:ext uri="{FF2B5EF4-FFF2-40B4-BE49-F238E27FC236}">
                  <a16:creationId xmlns:a16="http://schemas.microsoft.com/office/drawing/2014/main" id="{51781881-24C0-E643-8112-26734691AC7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rot="-360000">
              <a:off x="6765564" y="2219901"/>
              <a:ext cx="155552" cy="380952"/>
            </a:xfrm>
            <a:prstGeom prst="straightConnector1">
              <a:avLst/>
            </a:prstGeom>
            <a:noFill/>
            <a:ln w="117475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cxnSp>
        <p:nvCxnSpPr>
          <p:cNvPr id="254980" name="Straight Connector 9">
            <a:extLst>
              <a:ext uri="{FF2B5EF4-FFF2-40B4-BE49-F238E27FC236}">
                <a16:creationId xmlns:a16="http://schemas.microsoft.com/office/drawing/2014/main" id="{D950C676-A992-E449-8A19-90DD88F27D38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2776538" y="4222750"/>
            <a:ext cx="1143000" cy="533400"/>
          </a:xfrm>
          <a:prstGeom prst="line">
            <a:avLst/>
          </a:prstGeom>
          <a:noFill/>
          <a:ln w="34925">
            <a:solidFill>
              <a:srgbClr val="FF0000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54981" name="Straight Connector 10">
            <a:extLst>
              <a:ext uri="{FF2B5EF4-FFF2-40B4-BE49-F238E27FC236}">
                <a16:creationId xmlns:a16="http://schemas.microsoft.com/office/drawing/2014/main" id="{16CB600A-8330-4F4D-9990-CB896A51C9AC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7099300" y="2382838"/>
            <a:ext cx="1143000" cy="533400"/>
          </a:xfrm>
          <a:prstGeom prst="line">
            <a:avLst/>
          </a:prstGeom>
          <a:noFill/>
          <a:ln w="34925">
            <a:solidFill>
              <a:srgbClr val="FF0000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254982" name="TextBox 12">
            <a:extLst>
              <a:ext uri="{FF2B5EF4-FFF2-40B4-BE49-F238E27FC236}">
                <a16:creationId xmlns:a16="http://schemas.microsoft.com/office/drawing/2014/main" id="{F2837FC8-3B52-754A-9A5A-720B445EA90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19288" y="1739901"/>
            <a:ext cx="94615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Add 8</a:t>
            </a:r>
          </a:p>
        </p:txBody>
      </p:sp>
    </p:spTree>
  </p:cSld>
  <p:clrMapOvr>
    <a:masterClrMapping/>
  </p:clrMapOvr>
  <p:transition/>
</p:sld>
</file>

<file path=ppt/slides/slide2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6001" name="Picture 2" descr="Screen shot 2016-09-28 at 3.56.38 PM.png">
            <a:extLst>
              <a:ext uri="{FF2B5EF4-FFF2-40B4-BE49-F238E27FC236}">
                <a16:creationId xmlns:a16="http://schemas.microsoft.com/office/drawing/2014/main" id="{4E4288A0-0C7D-EF4B-9A18-88A1C8FDABF7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52714" y="915988"/>
            <a:ext cx="5513387" cy="5410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56002" name="Group 4">
            <a:extLst>
              <a:ext uri="{FF2B5EF4-FFF2-40B4-BE49-F238E27FC236}">
                <a16:creationId xmlns:a16="http://schemas.microsoft.com/office/drawing/2014/main" id="{2A0FBCCE-CCB9-EC4A-9DA1-5739D43BA624}"/>
              </a:ext>
            </a:extLst>
          </p:cNvPr>
          <p:cNvGrpSpPr>
            <a:grpSpLocks/>
          </p:cNvGrpSpPr>
          <p:nvPr/>
        </p:nvGrpSpPr>
        <p:grpSpPr bwMode="auto">
          <a:xfrm>
            <a:off x="3055939" y="1128714"/>
            <a:ext cx="5178425" cy="5094287"/>
            <a:chOff x="2140828" y="1128127"/>
            <a:chExt cx="5179251" cy="5095239"/>
          </a:xfrm>
        </p:grpSpPr>
        <p:sp>
          <p:nvSpPr>
            <p:cNvPr id="6" name="Block Arc 5">
              <a:extLst>
                <a:ext uri="{FF2B5EF4-FFF2-40B4-BE49-F238E27FC236}">
                  <a16:creationId xmlns:a16="http://schemas.microsoft.com/office/drawing/2014/main" id="{E5FA12E6-6CBD-BB46-B7FA-9FD041A3817F}"/>
                </a:ext>
              </a:extLst>
            </p:cNvPr>
            <p:cNvSpPr/>
            <p:nvPr/>
          </p:nvSpPr>
          <p:spPr bwMode="auto">
            <a:xfrm rot="9600000">
              <a:off x="2140828" y="1128127"/>
              <a:ext cx="5179251" cy="5095239"/>
            </a:xfrm>
            <a:prstGeom prst="blockArc">
              <a:avLst>
                <a:gd name="adj1" fmla="val 10800000"/>
                <a:gd name="adj2" fmla="val 0"/>
                <a:gd name="adj3" fmla="val 2717"/>
              </a:avLst>
            </a:prstGeom>
            <a:solidFill>
              <a:srgbClr val="FF0000"/>
            </a:solidFill>
            <a:ln w="9525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>
                <a:defRPr/>
              </a:pPr>
              <a:endParaRPr lang="en-US">
                <a:latin typeface="Times" charset="0"/>
                <a:ea typeface="ＭＳ Ｐゴシック" charset="0"/>
                <a:cs typeface="MS PGothic" charset="0"/>
              </a:endParaRPr>
            </a:p>
          </p:txBody>
        </p:sp>
        <p:cxnSp>
          <p:nvCxnSpPr>
            <p:cNvPr id="256008" name="Straight Arrow Connector 7">
              <a:extLst>
                <a:ext uri="{FF2B5EF4-FFF2-40B4-BE49-F238E27FC236}">
                  <a16:creationId xmlns:a16="http://schemas.microsoft.com/office/drawing/2014/main" id="{B57D6051-76DA-AB45-9E63-E188E802DE7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rot="10440000">
              <a:off x="6980300" y="2561907"/>
              <a:ext cx="154012" cy="381071"/>
            </a:xfrm>
            <a:prstGeom prst="straightConnector1">
              <a:avLst/>
            </a:prstGeom>
            <a:noFill/>
            <a:ln w="117475">
              <a:solidFill>
                <a:srgbClr val="FF0000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cxnSp>
        <p:nvCxnSpPr>
          <p:cNvPr id="256003" name="Straight Connector 9">
            <a:extLst>
              <a:ext uri="{FF2B5EF4-FFF2-40B4-BE49-F238E27FC236}">
                <a16:creationId xmlns:a16="http://schemas.microsoft.com/office/drawing/2014/main" id="{4A41B834-3391-7E47-8BBF-53814E3E1F3B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2776538" y="4222750"/>
            <a:ext cx="1143000" cy="533400"/>
          </a:xfrm>
          <a:prstGeom prst="line">
            <a:avLst/>
          </a:prstGeom>
          <a:noFill/>
          <a:ln w="34925">
            <a:solidFill>
              <a:srgbClr val="FF0000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56004" name="Straight Connector 10">
            <a:extLst>
              <a:ext uri="{FF2B5EF4-FFF2-40B4-BE49-F238E27FC236}">
                <a16:creationId xmlns:a16="http://schemas.microsoft.com/office/drawing/2014/main" id="{BC6D45E9-D7E1-DF4F-A935-6F1203536E12}"/>
              </a:ext>
            </a:extLst>
          </p:cNvPr>
          <p:cNvCxnSpPr>
            <a:cxnSpLocks noChangeShapeType="1"/>
          </p:cNvCxnSpPr>
          <p:nvPr/>
        </p:nvCxnSpPr>
        <p:spPr bwMode="auto">
          <a:xfrm flipH="1">
            <a:off x="7099300" y="2382838"/>
            <a:ext cx="1143000" cy="533400"/>
          </a:xfrm>
          <a:prstGeom prst="line">
            <a:avLst/>
          </a:prstGeom>
          <a:noFill/>
          <a:ln w="34925">
            <a:solidFill>
              <a:srgbClr val="FF0000"/>
            </a:solidFill>
            <a:prstDash val="dash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256005" name="TextBox 11">
            <a:extLst>
              <a:ext uri="{FF2B5EF4-FFF2-40B4-BE49-F238E27FC236}">
                <a16:creationId xmlns:a16="http://schemas.microsoft.com/office/drawing/2014/main" id="{B142A7E0-EDB3-894C-AD93-94094FDF6D5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51788" y="5726113"/>
            <a:ext cx="144145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Subtract 8</a:t>
            </a:r>
          </a:p>
        </p:txBody>
      </p:sp>
      <p:sp>
        <p:nvSpPr>
          <p:cNvPr id="256006" name="Title 1">
            <a:extLst>
              <a:ext uri="{FF2B5EF4-FFF2-40B4-BE49-F238E27FC236}">
                <a16:creationId xmlns:a16="http://schemas.microsoft.com/office/drawing/2014/main" id="{2D3DEE3F-FAB3-7944-82B3-7CCCD587C53A}"/>
              </a:ext>
            </a:extLst>
          </p:cNvPr>
          <p:cNvSpPr txBox="1">
            <a:spLocks/>
          </p:cNvSpPr>
          <p:nvPr/>
        </p:nvSpPr>
        <p:spPr bwMode="auto">
          <a:xfrm>
            <a:off x="914400" y="152400"/>
            <a:ext cx="914400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>
                <a:solidFill>
                  <a:schemeClr val="tx2"/>
                </a:solidFill>
              </a:rPr>
              <a:t>But that exception does not matter</a:t>
            </a:r>
          </a:p>
        </p:txBody>
      </p:sp>
    </p:spTree>
  </p:cSld>
  <p:clrMapOvr>
    <a:masterClrMapping/>
  </p:clrMapOvr>
  <p:transition/>
</p:sld>
</file>

<file path=ppt/slides/slide2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874" name="Rectangle 2">
            <a:extLst>
              <a:ext uri="{FF2B5EF4-FFF2-40B4-BE49-F238E27FC236}">
                <a16:creationId xmlns:a16="http://schemas.microsoft.com/office/drawing/2014/main" id="{FAF9464D-C699-8341-979C-484198DA1F9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Take-Home Message</a:t>
            </a:r>
          </a:p>
        </p:txBody>
      </p:sp>
    </p:spTree>
  </p:cSld>
  <p:clrMapOvr>
    <a:masterClrMapping/>
  </p:clrMapOvr>
  <p:transition/>
</p:sld>
</file>

<file path=ppt/slides/slide2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874" name="Rectangle 2">
            <a:extLst>
              <a:ext uri="{FF2B5EF4-FFF2-40B4-BE49-F238E27FC236}">
                <a16:creationId xmlns:a16="http://schemas.microsoft.com/office/drawing/2014/main" id="{E4C607DA-5FF6-704D-A7EE-7BC21DF819D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Take-Home Message</a:t>
            </a:r>
          </a:p>
        </p:txBody>
      </p:sp>
      <p:sp>
        <p:nvSpPr>
          <p:cNvPr id="258050" name="Rectangle 3">
            <a:extLst>
              <a:ext uri="{FF2B5EF4-FFF2-40B4-BE49-F238E27FC236}">
                <a16:creationId xmlns:a16="http://schemas.microsoft.com/office/drawing/2014/main" id="{43751664-AC88-4A45-B293-CE073F7C2929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1524000" y="1219200"/>
            <a:ext cx="8305800" cy="4953000"/>
          </a:xfrm>
        </p:spPr>
        <p:txBody>
          <a:bodyPr/>
          <a:lstStyle/>
          <a:p>
            <a:pPr eaLnBrk="1" hangingPunct="1"/>
            <a:endParaRPr lang="en-US" altLang="en-US"/>
          </a:p>
          <a:p>
            <a:pPr eaLnBrk="1" hangingPunct="1"/>
            <a:r>
              <a:rPr lang="en-US" altLang="en-US"/>
              <a:t>Subtraction can be performed by simply negating  the second number and adding it to the first, regardless of the signs of the two numbers.</a:t>
            </a:r>
          </a:p>
          <a:p>
            <a:pPr eaLnBrk="1" hangingPunct="1"/>
            <a:endParaRPr lang="en-US" altLang="en-US"/>
          </a:p>
          <a:p>
            <a:pPr eaLnBrk="1" hangingPunct="1"/>
            <a:endParaRPr lang="en-US" altLang="en-US"/>
          </a:p>
          <a:p>
            <a:pPr eaLnBrk="1" hangingPunct="1"/>
            <a:r>
              <a:rPr lang="en-US" altLang="en-US"/>
              <a:t>Thus, the same adder circuit can be used to perform </a:t>
            </a:r>
            <a:r>
              <a:rPr lang="en-US" altLang="en-US" u="sng"/>
              <a:t>both addition and subtraction</a:t>
            </a:r>
            <a:r>
              <a:rPr lang="en-US" altLang="en-US"/>
              <a:t> !!!</a:t>
            </a:r>
          </a:p>
        </p:txBody>
      </p:sp>
    </p:spTree>
  </p:cSld>
  <p:clrMapOvr>
    <a:masterClrMapping/>
  </p:clrMapOvr>
  <p:transition/>
</p:sld>
</file>

<file path=ppt/slides/slide2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9073" name="Line 4">
            <a:extLst>
              <a:ext uri="{FF2B5EF4-FFF2-40B4-BE49-F238E27FC236}">
                <a16:creationId xmlns:a16="http://schemas.microsoft.com/office/drawing/2014/main" id="{BE7C8CBD-6243-1046-B3F5-AAB8BCE62E9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713538" y="2222500"/>
            <a:ext cx="1833562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9074" name="Freeform 5">
            <a:extLst>
              <a:ext uri="{FF2B5EF4-FFF2-40B4-BE49-F238E27FC236}">
                <a16:creationId xmlns:a16="http://schemas.microsoft.com/office/drawing/2014/main" id="{433B4DD5-7657-844C-8839-1502971918CE}"/>
              </a:ext>
            </a:extLst>
          </p:cNvPr>
          <p:cNvSpPr>
            <a:spLocks/>
          </p:cNvSpPr>
          <p:nvPr/>
        </p:nvSpPr>
        <p:spPr bwMode="auto">
          <a:xfrm>
            <a:off x="7092950" y="2200276"/>
            <a:ext cx="63500" cy="42863"/>
          </a:xfrm>
          <a:custGeom>
            <a:avLst/>
            <a:gdLst>
              <a:gd name="T0" fmla="*/ 0 w 80"/>
              <a:gd name="T1" fmla="*/ 2147483646 h 54"/>
              <a:gd name="T2" fmla="*/ 2147483646 w 80"/>
              <a:gd name="T3" fmla="*/ 2147483646 h 54"/>
              <a:gd name="T4" fmla="*/ 2147483646 w 80"/>
              <a:gd name="T5" fmla="*/ 2147483646 h 54"/>
              <a:gd name="T6" fmla="*/ 2147483646 w 80"/>
              <a:gd name="T7" fmla="*/ 2147483646 h 54"/>
              <a:gd name="T8" fmla="*/ 2147483646 w 80"/>
              <a:gd name="T9" fmla="*/ 2147483646 h 54"/>
              <a:gd name="T10" fmla="*/ 2147483646 w 80"/>
              <a:gd name="T11" fmla="*/ 2147483646 h 54"/>
              <a:gd name="T12" fmla="*/ 2147483646 w 80"/>
              <a:gd name="T13" fmla="*/ 2147483646 h 54"/>
              <a:gd name="T14" fmla="*/ 2147483646 w 80"/>
              <a:gd name="T15" fmla="*/ 2147483646 h 54"/>
              <a:gd name="T16" fmla="*/ 2147483646 w 80"/>
              <a:gd name="T17" fmla="*/ 2147483646 h 54"/>
              <a:gd name="T18" fmla="*/ 2147483646 w 80"/>
              <a:gd name="T19" fmla="*/ 0 h 54"/>
              <a:gd name="T20" fmla="*/ 2147483646 w 80"/>
              <a:gd name="T21" fmla="*/ 0 h 54"/>
              <a:gd name="T22" fmla="*/ 2147483646 w 80"/>
              <a:gd name="T23" fmla="*/ 0 h 54"/>
              <a:gd name="T24" fmla="*/ 2147483646 w 80"/>
              <a:gd name="T25" fmla="*/ 0 h 54"/>
              <a:gd name="T26" fmla="*/ 2147483646 w 80"/>
              <a:gd name="T27" fmla="*/ 2147483646 h 54"/>
              <a:gd name="T28" fmla="*/ 2147483646 w 80"/>
              <a:gd name="T29" fmla="*/ 2147483646 h 54"/>
              <a:gd name="T30" fmla="*/ 2147483646 w 80"/>
              <a:gd name="T31" fmla="*/ 2147483646 h 54"/>
              <a:gd name="T32" fmla="*/ 2147483646 w 80"/>
              <a:gd name="T33" fmla="*/ 2147483646 h 54"/>
              <a:gd name="T34" fmla="*/ 2147483646 w 80"/>
              <a:gd name="T35" fmla="*/ 2147483646 h 54"/>
              <a:gd name="T36" fmla="*/ 2147483646 w 80"/>
              <a:gd name="T37" fmla="*/ 2147483646 h 54"/>
              <a:gd name="T38" fmla="*/ 2147483646 w 80"/>
              <a:gd name="T39" fmla="*/ 2147483646 h 54"/>
              <a:gd name="T40" fmla="*/ 2147483646 w 80"/>
              <a:gd name="T41" fmla="*/ 2147483646 h 54"/>
              <a:gd name="T42" fmla="*/ 2147483646 w 80"/>
              <a:gd name="T43" fmla="*/ 2147483646 h 54"/>
              <a:gd name="T44" fmla="*/ 2147483646 w 80"/>
              <a:gd name="T45" fmla="*/ 2147483646 h 54"/>
              <a:gd name="T46" fmla="*/ 2147483646 w 80"/>
              <a:gd name="T47" fmla="*/ 2147483646 h 54"/>
              <a:gd name="T48" fmla="*/ 2147483646 w 80"/>
              <a:gd name="T49" fmla="*/ 2147483646 h 54"/>
              <a:gd name="T50" fmla="*/ 2147483646 w 80"/>
              <a:gd name="T51" fmla="*/ 2147483646 h 54"/>
              <a:gd name="T52" fmla="*/ 2147483646 w 80"/>
              <a:gd name="T53" fmla="*/ 2147483646 h 54"/>
              <a:gd name="T54" fmla="*/ 2147483646 w 80"/>
              <a:gd name="T55" fmla="*/ 2147483646 h 54"/>
              <a:gd name="T56" fmla="*/ 2147483646 w 80"/>
              <a:gd name="T57" fmla="*/ 2147483646 h 54"/>
              <a:gd name="T58" fmla="*/ 2147483646 w 80"/>
              <a:gd name="T59" fmla="*/ 2147483646 h 54"/>
              <a:gd name="T60" fmla="*/ 2147483646 w 80"/>
              <a:gd name="T61" fmla="*/ 2147483646 h 54"/>
              <a:gd name="T62" fmla="*/ 2147483646 w 80"/>
              <a:gd name="T63" fmla="*/ 2147483646 h 54"/>
              <a:gd name="T64" fmla="*/ 2147483646 w 80"/>
              <a:gd name="T65" fmla="*/ 2147483646 h 54"/>
              <a:gd name="T66" fmla="*/ 2147483646 w 80"/>
              <a:gd name="T67" fmla="*/ 2147483646 h 54"/>
              <a:gd name="T68" fmla="*/ 2147483646 w 80"/>
              <a:gd name="T69" fmla="*/ 2147483646 h 54"/>
              <a:gd name="T70" fmla="*/ 2147483646 w 80"/>
              <a:gd name="T71" fmla="*/ 2147483646 h 54"/>
              <a:gd name="T72" fmla="*/ 2147483646 w 80"/>
              <a:gd name="T73" fmla="*/ 2147483646 h 54"/>
              <a:gd name="T74" fmla="*/ 2147483646 w 80"/>
              <a:gd name="T75" fmla="*/ 2147483646 h 54"/>
              <a:gd name="T76" fmla="*/ 2147483646 w 80"/>
              <a:gd name="T77" fmla="*/ 2147483646 h 54"/>
              <a:gd name="T78" fmla="*/ 2147483646 w 80"/>
              <a:gd name="T79" fmla="*/ 2147483646 h 54"/>
              <a:gd name="T80" fmla="*/ 2147483646 w 80"/>
              <a:gd name="T81" fmla="*/ 2147483646 h 54"/>
              <a:gd name="T82" fmla="*/ 2147483646 w 80"/>
              <a:gd name="T83" fmla="*/ 2147483646 h 54"/>
              <a:gd name="T84" fmla="*/ 2147483646 w 80"/>
              <a:gd name="T85" fmla="*/ 2147483646 h 54"/>
              <a:gd name="T86" fmla="*/ 2147483646 w 80"/>
              <a:gd name="T87" fmla="*/ 2147483646 h 54"/>
              <a:gd name="T88" fmla="*/ 2147483646 w 80"/>
              <a:gd name="T89" fmla="*/ 2147483646 h 54"/>
              <a:gd name="T90" fmla="*/ 2147483646 w 80"/>
              <a:gd name="T91" fmla="*/ 2147483646 h 54"/>
              <a:gd name="T92" fmla="*/ 2147483646 w 80"/>
              <a:gd name="T93" fmla="*/ 2147483646 h 54"/>
              <a:gd name="T94" fmla="*/ 2147483646 w 80"/>
              <a:gd name="T95" fmla="*/ 2147483646 h 54"/>
              <a:gd name="T96" fmla="*/ 2147483646 w 80"/>
              <a:gd name="T97" fmla="*/ 2147483646 h 54"/>
              <a:gd name="T98" fmla="*/ 2147483646 w 80"/>
              <a:gd name="T99" fmla="*/ 2147483646 h 54"/>
              <a:gd name="T100" fmla="*/ 2147483646 w 80"/>
              <a:gd name="T101" fmla="*/ 2147483646 h 54"/>
              <a:gd name="T102" fmla="*/ 2147483646 w 80"/>
              <a:gd name="T103" fmla="*/ 2147483646 h 54"/>
              <a:gd name="T104" fmla="*/ 2147483646 w 80"/>
              <a:gd name="T105" fmla="*/ 2147483646 h 54"/>
              <a:gd name="T106" fmla="*/ 2147483646 w 80"/>
              <a:gd name="T107" fmla="*/ 2147483646 h 54"/>
              <a:gd name="T108" fmla="*/ 2147483646 w 80"/>
              <a:gd name="T109" fmla="*/ 2147483646 h 54"/>
              <a:gd name="T110" fmla="*/ 0 w 80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80"/>
              <a:gd name="T169" fmla="*/ 0 h 54"/>
              <a:gd name="T170" fmla="*/ 80 w 80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80" h="54">
                <a:moveTo>
                  <a:pt x="0" y="15"/>
                </a:moveTo>
                <a:lnTo>
                  <a:pt x="0" y="38"/>
                </a:lnTo>
                <a:lnTo>
                  <a:pt x="0" y="36"/>
                </a:lnTo>
                <a:lnTo>
                  <a:pt x="0" y="35"/>
                </a:lnTo>
                <a:lnTo>
                  <a:pt x="2" y="32"/>
                </a:lnTo>
                <a:lnTo>
                  <a:pt x="2" y="31"/>
                </a:lnTo>
                <a:lnTo>
                  <a:pt x="2" y="28"/>
                </a:lnTo>
                <a:lnTo>
                  <a:pt x="3" y="27"/>
                </a:lnTo>
                <a:lnTo>
                  <a:pt x="3" y="26"/>
                </a:lnTo>
                <a:lnTo>
                  <a:pt x="4" y="23"/>
                </a:lnTo>
                <a:lnTo>
                  <a:pt x="4" y="22"/>
                </a:lnTo>
                <a:lnTo>
                  <a:pt x="6" y="20"/>
                </a:lnTo>
                <a:lnTo>
                  <a:pt x="6" y="19"/>
                </a:lnTo>
                <a:lnTo>
                  <a:pt x="7" y="16"/>
                </a:lnTo>
                <a:lnTo>
                  <a:pt x="8" y="15"/>
                </a:lnTo>
                <a:lnTo>
                  <a:pt x="10" y="14"/>
                </a:lnTo>
                <a:lnTo>
                  <a:pt x="11" y="12"/>
                </a:lnTo>
                <a:lnTo>
                  <a:pt x="12" y="11"/>
                </a:lnTo>
                <a:lnTo>
                  <a:pt x="14" y="10"/>
                </a:lnTo>
                <a:lnTo>
                  <a:pt x="15" y="8"/>
                </a:lnTo>
                <a:lnTo>
                  <a:pt x="16" y="8"/>
                </a:lnTo>
                <a:lnTo>
                  <a:pt x="18" y="7"/>
                </a:lnTo>
                <a:lnTo>
                  <a:pt x="19" y="6"/>
                </a:lnTo>
                <a:lnTo>
                  <a:pt x="20" y="4"/>
                </a:lnTo>
                <a:lnTo>
                  <a:pt x="22" y="4"/>
                </a:lnTo>
                <a:lnTo>
                  <a:pt x="24" y="3"/>
                </a:lnTo>
                <a:lnTo>
                  <a:pt x="26" y="3"/>
                </a:lnTo>
                <a:lnTo>
                  <a:pt x="27" y="2"/>
                </a:lnTo>
                <a:lnTo>
                  <a:pt x="30" y="2"/>
                </a:lnTo>
                <a:lnTo>
                  <a:pt x="31" y="0"/>
                </a:lnTo>
                <a:lnTo>
                  <a:pt x="34" y="0"/>
                </a:lnTo>
                <a:lnTo>
                  <a:pt x="35" y="0"/>
                </a:lnTo>
                <a:lnTo>
                  <a:pt x="36" y="0"/>
                </a:lnTo>
                <a:lnTo>
                  <a:pt x="3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2" y="2"/>
                </a:lnTo>
                <a:lnTo>
                  <a:pt x="53" y="2"/>
                </a:lnTo>
                <a:lnTo>
                  <a:pt x="56" y="3"/>
                </a:lnTo>
                <a:lnTo>
                  <a:pt x="57" y="3"/>
                </a:lnTo>
                <a:lnTo>
                  <a:pt x="59" y="4"/>
                </a:lnTo>
                <a:lnTo>
                  <a:pt x="60" y="4"/>
                </a:lnTo>
                <a:lnTo>
                  <a:pt x="63" y="6"/>
                </a:lnTo>
                <a:lnTo>
                  <a:pt x="64" y="7"/>
                </a:lnTo>
                <a:lnTo>
                  <a:pt x="65" y="8"/>
                </a:lnTo>
                <a:lnTo>
                  <a:pt x="67" y="8"/>
                </a:lnTo>
                <a:lnTo>
                  <a:pt x="68" y="10"/>
                </a:lnTo>
                <a:lnTo>
                  <a:pt x="69" y="11"/>
                </a:lnTo>
                <a:lnTo>
                  <a:pt x="71" y="12"/>
                </a:lnTo>
                <a:lnTo>
                  <a:pt x="72" y="14"/>
                </a:lnTo>
                <a:lnTo>
                  <a:pt x="73" y="15"/>
                </a:lnTo>
                <a:lnTo>
                  <a:pt x="73" y="16"/>
                </a:lnTo>
                <a:lnTo>
                  <a:pt x="75" y="19"/>
                </a:lnTo>
                <a:lnTo>
                  <a:pt x="76" y="20"/>
                </a:lnTo>
                <a:lnTo>
                  <a:pt x="76" y="22"/>
                </a:lnTo>
                <a:lnTo>
                  <a:pt x="77" y="23"/>
                </a:lnTo>
                <a:lnTo>
                  <a:pt x="79" y="26"/>
                </a:lnTo>
                <a:lnTo>
                  <a:pt x="79" y="27"/>
                </a:lnTo>
                <a:lnTo>
                  <a:pt x="79" y="28"/>
                </a:lnTo>
                <a:lnTo>
                  <a:pt x="80" y="31"/>
                </a:lnTo>
                <a:lnTo>
                  <a:pt x="80" y="32"/>
                </a:lnTo>
                <a:lnTo>
                  <a:pt x="80" y="35"/>
                </a:lnTo>
                <a:lnTo>
                  <a:pt x="80" y="36"/>
                </a:lnTo>
                <a:lnTo>
                  <a:pt x="80" y="38"/>
                </a:lnTo>
                <a:lnTo>
                  <a:pt x="80" y="15"/>
                </a:lnTo>
                <a:lnTo>
                  <a:pt x="80" y="18"/>
                </a:lnTo>
                <a:lnTo>
                  <a:pt x="80" y="19"/>
                </a:lnTo>
                <a:lnTo>
                  <a:pt x="80" y="22"/>
                </a:lnTo>
                <a:lnTo>
                  <a:pt x="80" y="23"/>
                </a:lnTo>
                <a:lnTo>
                  <a:pt x="79" y="24"/>
                </a:lnTo>
                <a:lnTo>
                  <a:pt x="79" y="27"/>
                </a:lnTo>
                <a:lnTo>
                  <a:pt x="79" y="28"/>
                </a:lnTo>
                <a:lnTo>
                  <a:pt x="77" y="30"/>
                </a:lnTo>
                <a:lnTo>
                  <a:pt x="76" y="32"/>
                </a:lnTo>
                <a:lnTo>
                  <a:pt x="76" y="34"/>
                </a:lnTo>
                <a:lnTo>
                  <a:pt x="75" y="35"/>
                </a:lnTo>
                <a:lnTo>
                  <a:pt x="73" y="36"/>
                </a:lnTo>
                <a:lnTo>
                  <a:pt x="73" y="38"/>
                </a:lnTo>
                <a:lnTo>
                  <a:pt x="72" y="39"/>
                </a:lnTo>
                <a:lnTo>
                  <a:pt x="71" y="40"/>
                </a:lnTo>
                <a:lnTo>
                  <a:pt x="69" y="42"/>
                </a:lnTo>
                <a:lnTo>
                  <a:pt x="68" y="43"/>
                </a:lnTo>
                <a:lnTo>
                  <a:pt x="67" y="44"/>
                </a:lnTo>
                <a:lnTo>
                  <a:pt x="65" y="46"/>
                </a:lnTo>
                <a:lnTo>
                  <a:pt x="64" y="47"/>
                </a:lnTo>
                <a:lnTo>
                  <a:pt x="63" y="48"/>
                </a:lnTo>
                <a:lnTo>
                  <a:pt x="60" y="48"/>
                </a:lnTo>
                <a:lnTo>
                  <a:pt x="59" y="50"/>
                </a:lnTo>
                <a:lnTo>
                  <a:pt x="57" y="51"/>
                </a:lnTo>
                <a:lnTo>
                  <a:pt x="56" y="51"/>
                </a:lnTo>
                <a:lnTo>
                  <a:pt x="53" y="52"/>
                </a:lnTo>
                <a:lnTo>
                  <a:pt x="52" y="52"/>
                </a:lnTo>
                <a:lnTo>
                  <a:pt x="49" y="52"/>
                </a:lnTo>
                <a:lnTo>
                  <a:pt x="48" y="54"/>
                </a:lnTo>
                <a:lnTo>
                  <a:pt x="47" y="54"/>
                </a:lnTo>
                <a:lnTo>
                  <a:pt x="44" y="54"/>
                </a:lnTo>
                <a:lnTo>
                  <a:pt x="43" y="54"/>
                </a:lnTo>
                <a:lnTo>
                  <a:pt x="39" y="54"/>
                </a:lnTo>
                <a:lnTo>
                  <a:pt x="36" y="54"/>
                </a:lnTo>
                <a:lnTo>
                  <a:pt x="35" y="54"/>
                </a:lnTo>
                <a:lnTo>
                  <a:pt x="34" y="54"/>
                </a:lnTo>
                <a:lnTo>
                  <a:pt x="31" y="52"/>
                </a:lnTo>
                <a:lnTo>
                  <a:pt x="30" y="52"/>
                </a:lnTo>
                <a:lnTo>
                  <a:pt x="27" y="52"/>
                </a:lnTo>
                <a:lnTo>
                  <a:pt x="26" y="51"/>
                </a:lnTo>
                <a:lnTo>
                  <a:pt x="24" y="51"/>
                </a:lnTo>
                <a:lnTo>
                  <a:pt x="22" y="50"/>
                </a:lnTo>
                <a:lnTo>
                  <a:pt x="20" y="48"/>
                </a:lnTo>
                <a:lnTo>
                  <a:pt x="19" y="48"/>
                </a:lnTo>
                <a:lnTo>
                  <a:pt x="18" y="47"/>
                </a:lnTo>
                <a:lnTo>
                  <a:pt x="16" y="46"/>
                </a:lnTo>
                <a:lnTo>
                  <a:pt x="15" y="44"/>
                </a:lnTo>
                <a:lnTo>
                  <a:pt x="14" y="43"/>
                </a:lnTo>
                <a:lnTo>
                  <a:pt x="12" y="42"/>
                </a:lnTo>
                <a:lnTo>
                  <a:pt x="11" y="40"/>
                </a:lnTo>
                <a:lnTo>
                  <a:pt x="10" y="39"/>
                </a:lnTo>
                <a:lnTo>
                  <a:pt x="8" y="38"/>
                </a:lnTo>
                <a:lnTo>
                  <a:pt x="7" y="36"/>
                </a:lnTo>
                <a:lnTo>
                  <a:pt x="6" y="35"/>
                </a:lnTo>
                <a:lnTo>
                  <a:pt x="6" y="34"/>
                </a:lnTo>
                <a:lnTo>
                  <a:pt x="4" y="32"/>
                </a:lnTo>
                <a:lnTo>
                  <a:pt x="4" y="30"/>
                </a:lnTo>
                <a:lnTo>
                  <a:pt x="3" y="28"/>
                </a:lnTo>
                <a:lnTo>
                  <a:pt x="3" y="27"/>
                </a:lnTo>
                <a:lnTo>
                  <a:pt x="2" y="24"/>
                </a:lnTo>
                <a:lnTo>
                  <a:pt x="2" y="23"/>
                </a:lnTo>
                <a:lnTo>
                  <a:pt x="2" y="22"/>
                </a:lnTo>
                <a:lnTo>
                  <a:pt x="0" y="19"/>
                </a:lnTo>
                <a:lnTo>
                  <a:pt x="0" y="18"/>
                </a:lnTo>
                <a:lnTo>
                  <a:pt x="0" y="15"/>
                </a:lnTo>
                <a:close/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9075" name="Line 6">
            <a:extLst>
              <a:ext uri="{FF2B5EF4-FFF2-40B4-BE49-F238E27FC236}">
                <a16:creationId xmlns:a16="http://schemas.microsoft.com/office/drawing/2014/main" id="{A4DAC753-5F9C-FB4A-AD36-1C9EB8DDB8E4}"/>
              </a:ext>
            </a:extLst>
          </p:cNvPr>
          <p:cNvSpPr>
            <a:spLocks noChangeShapeType="1"/>
          </p:cNvSpPr>
          <p:nvPr/>
        </p:nvSpPr>
        <p:spPr bwMode="auto">
          <a:xfrm>
            <a:off x="7831139" y="2516189"/>
            <a:ext cx="1587" cy="2111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9076" name="Line 7">
            <a:extLst>
              <a:ext uri="{FF2B5EF4-FFF2-40B4-BE49-F238E27FC236}">
                <a16:creationId xmlns:a16="http://schemas.microsoft.com/office/drawing/2014/main" id="{701F07AC-CB15-DB42-BC7D-4FE398D1BFC7}"/>
              </a:ext>
            </a:extLst>
          </p:cNvPr>
          <p:cNvSpPr>
            <a:spLocks noChangeShapeType="1"/>
          </p:cNvSpPr>
          <p:nvPr/>
        </p:nvSpPr>
        <p:spPr bwMode="auto">
          <a:xfrm>
            <a:off x="7556500" y="2516189"/>
            <a:ext cx="1588" cy="2111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9077" name="Line 8">
            <a:extLst>
              <a:ext uri="{FF2B5EF4-FFF2-40B4-BE49-F238E27FC236}">
                <a16:creationId xmlns:a16="http://schemas.microsoft.com/office/drawing/2014/main" id="{5A8A0F1A-A471-3B46-919C-534FC71179E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704139" y="3359150"/>
            <a:ext cx="1587" cy="147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9078" name="Freeform 9">
            <a:extLst>
              <a:ext uri="{FF2B5EF4-FFF2-40B4-BE49-F238E27FC236}">
                <a16:creationId xmlns:a16="http://schemas.microsoft.com/office/drawing/2014/main" id="{0E58C08C-153F-4847-8C5C-FEE011018E82}"/>
              </a:ext>
            </a:extLst>
          </p:cNvPr>
          <p:cNvSpPr>
            <a:spLocks/>
          </p:cNvSpPr>
          <p:nvPr/>
        </p:nvSpPr>
        <p:spPr bwMode="auto">
          <a:xfrm>
            <a:off x="7699376" y="2768600"/>
            <a:ext cx="238125" cy="598488"/>
          </a:xfrm>
          <a:custGeom>
            <a:avLst/>
            <a:gdLst>
              <a:gd name="T0" fmla="*/ 2147483646 w 300"/>
              <a:gd name="T1" fmla="*/ 2147483646 h 754"/>
              <a:gd name="T2" fmla="*/ 2147483646 w 300"/>
              <a:gd name="T3" fmla="*/ 2147483646 h 754"/>
              <a:gd name="T4" fmla="*/ 2147483646 w 300"/>
              <a:gd name="T5" fmla="*/ 2147483646 h 754"/>
              <a:gd name="T6" fmla="*/ 2147483646 w 300"/>
              <a:gd name="T7" fmla="*/ 2147483646 h 754"/>
              <a:gd name="T8" fmla="*/ 2147483646 w 300"/>
              <a:gd name="T9" fmla="*/ 2147483646 h 754"/>
              <a:gd name="T10" fmla="*/ 2147483646 w 300"/>
              <a:gd name="T11" fmla="*/ 2147483646 h 754"/>
              <a:gd name="T12" fmla="*/ 2147483646 w 300"/>
              <a:gd name="T13" fmla="*/ 2147483646 h 754"/>
              <a:gd name="T14" fmla="*/ 2147483646 w 300"/>
              <a:gd name="T15" fmla="*/ 2147483646 h 754"/>
              <a:gd name="T16" fmla="*/ 2147483646 w 300"/>
              <a:gd name="T17" fmla="*/ 2147483646 h 754"/>
              <a:gd name="T18" fmla="*/ 2147483646 w 300"/>
              <a:gd name="T19" fmla="*/ 2147483646 h 754"/>
              <a:gd name="T20" fmla="*/ 2147483646 w 300"/>
              <a:gd name="T21" fmla="*/ 2147483646 h 754"/>
              <a:gd name="T22" fmla="*/ 2147483646 w 300"/>
              <a:gd name="T23" fmla="*/ 2147483646 h 754"/>
              <a:gd name="T24" fmla="*/ 2147483646 w 300"/>
              <a:gd name="T25" fmla="*/ 2147483646 h 754"/>
              <a:gd name="T26" fmla="*/ 2147483646 w 300"/>
              <a:gd name="T27" fmla="*/ 2147483646 h 754"/>
              <a:gd name="T28" fmla="*/ 2147483646 w 300"/>
              <a:gd name="T29" fmla="*/ 2147483646 h 754"/>
              <a:gd name="T30" fmla="*/ 2147483646 w 300"/>
              <a:gd name="T31" fmla="*/ 2147483646 h 754"/>
              <a:gd name="T32" fmla="*/ 2147483646 w 300"/>
              <a:gd name="T33" fmla="*/ 2147483646 h 754"/>
              <a:gd name="T34" fmla="*/ 2147483646 w 300"/>
              <a:gd name="T35" fmla="*/ 2147483646 h 754"/>
              <a:gd name="T36" fmla="*/ 2147483646 w 300"/>
              <a:gd name="T37" fmla="*/ 2147483646 h 754"/>
              <a:gd name="T38" fmla="*/ 2147483646 w 300"/>
              <a:gd name="T39" fmla="*/ 2147483646 h 754"/>
              <a:gd name="T40" fmla="*/ 2147483646 w 300"/>
              <a:gd name="T41" fmla="*/ 2147483646 h 754"/>
              <a:gd name="T42" fmla="*/ 2147483646 w 300"/>
              <a:gd name="T43" fmla="*/ 2147483646 h 754"/>
              <a:gd name="T44" fmla="*/ 2147483646 w 300"/>
              <a:gd name="T45" fmla="*/ 2147483646 h 754"/>
              <a:gd name="T46" fmla="*/ 2147483646 w 300"/>
              <a:gd name="T47" fmla="*/ 2147483646 h 754"/>
              <a:gd name="T48" fmla="*/ 2147483646 w 300"/>
              <a:gd name="T49" fmla="*/ 2147483646 h 754"/>
              <a:gd name="T50" fmla="*/ 2147483646 w 300"/>
              <a:gd name="T51" fmla="*/ 2147483646 h 754"/>
              <a:gd name="T52" fmla="*/ 2147483646 w 300"/>
              <a:gd name="T53" fmla="*/ 2147483646 h 754"/>
              <a:gd name="T54" fmla="*/ 2147483646 w 300"/>
              <a:gd name="T55" fmla="*/ 2147483646 h 754"/>
              <a:gd name="T56" fmla="*/ 2147483646 w 300"/>
              <a:gd name="T57" fmla="*/ 2147483646 h 754"/>
              <a:gd name="T58" fmla="*/ 2147483646 w 300"/>
              <a:gd name="T59" fmla="*/ 2147483646 h 754"/>
              <a:gd name="T60" fmla="*/ 2147483646 w 300"/>
              <a:gd name="T61" fmla="*/ 2147483646 h 754"/>
              <a:gd name="T62" fmla="*/ 2147483646 w 300"/>
              <a:gd name="T63" fmla="*/ 2147483646 h 754"/>
              <a:gd name="T64" fmla="*/ 2147483646 w 300"/>
              <a:gd name="T65" fmla="*/ 2147483646 h 754"/>
              <a:gd name="T66" fmla="*/ 2147483646 w 300"/>
              <a:gd name="T67" fmla="*/ 2147483646 h 754"/>
              <a:gd name="T68" fmla="*/ 2147483646 w 300"/>
              <a:gd name="T69" fmla="*/ 2147483646 h 754"/>
              <a:gd name="T70" fmla="*/ 2147483646 w 300"/>
              <a:gd name="T71" fmla="*/ 2147483646 h 754"/>
              <a:gd name="T72" fmla="*/ 2147483646 w 300"/>
              <a:gd name="T73" fmla="*/ 2147483646 h 754"/>
              <a:gd name="T74" fmla="*/ 2147483646 w 300"/>
              <a:gd name="T75" fmla="*/ 2147483646 h 754"/>
              <a:gd name="T76" fmla="*/ 2147483646 w 300"/>
              <a:gd name="T77" fmla="*/ 2147483646 h 754"/>
              <a:gd name="T78" fmla="*/ 2147483646 w 300"/>
              <a:gd name="T79" fmla="*/ 2147483646 h 754"/>
              <a:gd name="T80" fmla="*/ 2147483646 w 300"/>
              <a:gd name="T81" fmla="*/ 2147483646 h 754"/>
              <a:gd name="T82" fmla="*/ 2147483646 w 300"/>
              <a:gd name="T83" fmla="*/ 2147483646 h 754"/>
              <a:gd name="T84" fmla="*/ 2147483646 w 300"/>
              <a:gd name="T85" fmla="*/ 2147483646 h 754"/>
              <a:gd name="T86" fmla="*/ 2147483646 w 300"/>
              <a:gd name="T87" fmla="*/ 2147483646 h 754"/>
              <a:gd name="T88" fmla="*/ 2147483646 w 300"/>
              <a:gd name="T89" fmla="*/ 2147483646 h 754"/>
              <a:gd name="T90" fmla="*/ 2147483646 w 300"/>
              <a:gd name="T91" fmla="*/ 2147483646 h 754"/>
              <a:gd name="T92" fmla="*/ 2147483646 w 300"/>
              <a:gd name="T93" fmla="*/ 2147483646 h 754"/>
              <a:gd name="T94" fmla="*/ 2147483646 w 300"/>
              <a:gd name="T95" fmla="*/ 2147483646 h 754"/>
              <a:gd name="T96" fmla="*/ 2147483646 w 300"/>
              <a:gd name="T97" fmla="*/ 2147483646 h 754"/>
              <a:gd name="T98" fmla="*/ 2147483646 w 300"/>
              <a:gd name="T99" fmla="*/ 2147483646 h 754"/>
              <a:gd name="T100" fmla="*/ 2147483646 w 300"/>
              <a:gd name="T101" fmla="*/ 2147483646 h 754"/>
              <a:gd name="T102" fmla="*/ 2147483646 w 300"/>
              <a:gd name="T103" fmla="*/ 2147483646 h 754"/>
              <a:gd name="T104" fmla="*/ 2147483646 w 300"/>
              <a:gd name="T105" fmla="*/ 2147483646 h 754"/>
              <a:gd name="T106" fmla="*/ 2147483646 w 300"/>
              <a:gd name="T107" fmla="*/ 2147483646 h 754"/>
              <a:gd name="T108" fmla="*/ 2147483646 w 300"/>
              <a:gd name="T109" fmla="*/ 2147483646 h 754"/>
              <a:gd name="T110" fmla="*/ 2147483646 w 300"/>
              <a:gd name="T111" fmla="*/ 2147483646 h 754"/>
              <a:gd name="T112" fmla="*/ 2147483646 w 300"/>
              <a:gd name="T113" fmla="*/ 2147483646 h 754"/>
              <a:gd name="T114" fmla="*/ 2147483646 w 300"/>
              <a:gd name="T115" fmla="*/ 2147483646 h 754"/>
              <a:gd name="T116" fmla="*/ 2147483646 w 300"/>
              <a:gd name="T117" fmla="*/ 2147483646 h 754"/>
              <a:gd name="T118" fmla="*/ 2147483646 w 300"/>
              <a:gd name="T119" fmla="*/ 2147483646 h 754"/>
              <a:gd name="T120" fmla="*/ 2147483646 w 300"/>
              <a:gd name="T121" fmla="*/ 2147483646 h 754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300"/>
              <a:gd name="T184" fmla="*/ 0 h 754"/>
              <a:gd name="T185" fmla="*/ 300 w 300"/>
              <a:gd name="T186" fmla="*/ 754 h 754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300" h="754">
                <a:moveTo>
                  <a:pt x="300" y="0"/>
                </a:moveTo>
                <a:lnTo>
                  <a:pt x="300" y="29"/>
                </a:lnTo>
                <a:lnTo>
                  <a:pt x="300" y="56"/>
                </a:lnTo>
                <a:lnTo>
                  <a:pt x="300" y="81"/>
                </a:lnTo>
                <a:lnTo>
                  <a:pt x="300" y="105"/>
                </a:lnTo>
                <a:lnTo>
                  <a:pt x="300" y="127"/>
                </a:lnTo>
                <a:lnTo>
                  <a:pt x="300" y="147"/>
                </a:lnTo>
                <a:lnTo>
                  <a:pt x="300" y="166"/>
                </a:lnTo>
                <a:lnTo>
                  <a:pt x="300" y="184"/>
                </a:lnTo>
                <a:lnTo>
                  <a:pt x="300" y="200"/>
                </a:lnTo>
                <a:lnTo>
                  <a:pt x="300" y="215"/>
                </a:lnTo>
                <a:lnTo>
                  <a:pt x="300" y="228"/>
                </a:lnTo>
                <a:lnTo>
                  <a:pt x="300" y="241"/>
                </a:lnTo>
                <a:lnTo>
                  <a:pt x="300" y="252"/>
                </a:lnTo>
                <a:lnTo>
                  <a:pt x="300" y="263"/>
                </a:lnTo>
                <a:lnTo>
                  <a:pt x="300" y="272"/>
                </a:lnTo>
                <a:lnTo>
                  <a:pt x="300" y="280"/>
                </a:lnTo>
                <a:lnTo>
                  <a:pt x="300" y="288"/>
                </a:lnTo>
                <a:lnTo>
                  <a:pt x="300" y="295"/>
                </a:lnTo>
                <a:lnTo>
                  <a:pt x="300" y="301"/>
                </a:lnTo>
                <a:lnTo>
                  <a:pt x="300" y="307"/>
                </a:lnTo>
                <a:lnTo>
                  <a:pt x="300" y="310"/>
                </a:lnTo>
                <a:lnTo>
                  <a:pt x="298" y="314"/>
                </a:lnTo>
                <a:lnTo>
                  <a:pt x="298" y="318"/>
                </a:lnTo>
                <a:lnTo>
                  <a:pt x="298" y="322"/>
                </a:lnTo>
                <a:lnTo>
                  <a:pt x="298" y="325"/>
                </a:lnTo>
                <a:lnTo>
                  <a:pt x="298" y="328"/>
                </a:lnTo>
                <a:lnTo>
                  <a:pt x="298" y="330"/>
                </a:lnTo>
                <a:lnTo>
                  <a:pt x="298" y="332"/>
                </a:lnTo>
                <a:lnTo>
                  <a:pt x="298" y="334"/>
                </a:lnTo>
                <a:lnTo>
                  <a:pt x="298" y="336"/>
                </a:lnTo>
                <a:lnTo>
                  <a:pt x="298" y="338"/>
                </a:lnTo>
                <a:lnTo>
                  <a:pt x="298" y="340"/>
                </a:lnTo>
                <a:lnTo>
                  <a:pt x="298" y="342"/>
                </a:lnTo>
                <a:lnTo>
                  <a:pt x="298" y="344"/>
                </a:lnTo>
                <a:lnTo>
                  <a:pt x="297" y="346"/>
                </a:lnTo>
                <a:lnTo>
                  <a:pt x="297" y="348"/>
                </a:lnTo>
                <a:lnTo>
                  <a:pt x="297" y="349"/>
                </a:lnTo>
                <a:lnTo>
                  <a:pt x="297" y="352"/>
                </a:lnTo>
                <a:lnTo>
                  <a:pt x="297" y="353"/>
                </a:lnTo>
                <a:lnTo>
                  <a:pt x="297" y="354"/>
                </a:lnTo>
                <a:lnTo>
                  <a:pt x="297" y="356"/>
                </a:lnTo>
                <a:lnTo>
                  <a:pt x="297" y="357"/>
                </a:lnTo>
                <a:lnTo>
                  <a:pt x="297" y="358"/>
                </a:lnTo>
                <a:lnTo>
                  <a:pt x="297" y="360"/>
                </a:lnTo>
                <a:lnTo>
                  <a:pt x="297" y="361"/>
                </a:lnTo>
                <a:lnTo>
                  <a:pt x="297" y="362"/>
                </a:lnTo>
                <a:lnTo>
                  <a:pt x="297" y="364"/>
                </a:lnTo>
                <a:lnTo>
                  <a:pt x="296" y="364"/>
                </a:lnTo>
                <a:lnTo>
                  <a:pt x="296" y="365"/>
                </a:lnTo>
                <a:lnTo>
                  <a:pt x="296" y="366"/>
                </a:lnTo>
                <a:lnTo>
                  <a:pt x="296" y="368"/>
                </a:lnTo>
                <a:lnTo>
                  <a:pt x="296" y="369"/>
                </a:lnTo>
                <a:lnTo>
                  <a:pt x="296" y="370"/>
                </a:lnTo>
                <a:lnTo>
                  <a:pt x="296" y="372"/>
                </a:lnTo>
                <a:lnTo>
                  <a:pt x="296" y="373"/>
                </a:lnTo>
                <a:lnTo>
                  <a:pt x="295" y="374"/>
                </a:lnTo>
                <a:lnTo>
                  <a:pt x="295" y="377"/>
                </a:lnTo>
                <a:lnTo>
                  <a:pt x="295" y="378"/>
                </a:lnTo>
                <a:lnTo>
                  <a:pt x="295" y="380"/>
                </a:lnTo>
                <a:lnTo>
                  <a:pt x="295" y="381"/>
                </a:lnTo>
                <a:lnTo>
                  <a:pt x="295" y="383"/>
                </a:lnTo>
                <a:lnTo>
                  <a:pt x="293" y="385"/>
                </a:lnTo>
                <a:lnTo>
                  <a:pt x="293" y="387"/>
                </a:lnTo>
                <a:lnTo>
                  <a:pt x="293" y="389"/>
                </a:lnTo>
                <a:lnTo>
                  <a:pt x="293" y="390"/>
                </a:lnTo>
                <a:lnTo>
                  <a:pt x="292" y="393"/>
                </a:lnTo>
                <a:lnTo>
                  <a:pt x="292" y="394"/>
                </a:lnTo>
                <a:lnTo>
                  <a:pt x="292" y="395"/>
                </a:lnTo>
                <a:lnTo>
                  <a:pt x="292" y="397"/>
                </a:lnTo>
                <a:lnTo>
                  <a:pt x="292" y="398"/>
                </a:lnTo>
                <a:lnTo>
                  <a:pt x="292" y="399"/>
                </a:lnTo>
                <a:lnTo>
                  <a:pt x="291" y="401"/>
                </a:lnTo>
                <a:lnTo>
                  <a:pt x="291" y="402"/>
                </a:lnTo>
                <a:lnTo>
                  <a:pt x="291" y="403"/>
                </a:lnTo>
                <a:lnTo>
                  <a:pt x="291" y="405"/>
                </a:lnTo>
                <a:lnTo>
                  <a:pt x="291" y="406"/>
                </a:lnTo>
                <a:lnTo>
                  <a:pt x="289" y="407"/>
                </a:lnTo>
                <a:lnTo>
                  <a:pt x="289" y="409"/>
                </a:lnTo>
                <a:lnTo>
                  <a:pt x="289" y="410"/>
                </a:lnTo>
                <a:lnTo>
                  <a:pt x="289" y="411"/>
                </a:lnTo>
                <a:lnTo>
                  <a:pt x="289" y="413"/>
                </a:lnTo>
                <a:lnTo>
                  <a:pt x="288" y="414"/>
                </a:lnTo>
                <a:lnTo>
                  <a:pt x="288" y="415"/>
                </a:lnTo>
                <a:lnTo>
                  <a:pt x="288" y="417"/>
                </a:lnTo>
                <a:lnTo>
                  <a:pt x="287" y="418"/>
                </a:lnTo>
                <a:lnTo>
                  <a:pt x="287" y="419"/>
                </a:lnTo>
                <a:lnTo>
                  <a:pt x="287" y="421"/>
                </a:lnTo>
                <a:lnTo>
                  <a:pt x="285" y="422"/>
                </a:lnTo>
                <a:lnTo>
                  <a:pt x="285" y="425"/>
                </a:lnTo>
                <a:lnTo>
                  <a:pt x="284" y="426"/>
                </a:lnTo>
                <a:lnTo>
                  <a:pt x="284" y="427"/>
                </a:lnTo>
                <a:lnTo>
                  <a:pt x="283" y="430"/>
                </a:lnTo>
                <a:lnTo>
                  <a:pt x="283" y="433"/>
                </a:lnTo>
                <a:lnTo>
                  <a:pt x="281" y="435"/>
                </a:lnTo>
                <a:lnTo>
                  <a:pt x="281" y="437"/>
                </a:lnTo>
                <a:lnTo>
                  <a:pt x="280" y="439"/>
                </a:lnTo>
                <a:lnTo>
                  <a:pt x="280" y="441"/>
                </a:lnTo>
                <a:lnTo>
                  <a:pt x="279" y="442"/>
                </a:lnTo>
                <a:lnTo>
                  <a:pt x="279" y="445"/>
                </a:lnTo>
                <a:lnTo>
                  <a:pt x="279" y="446"/>
                </a:lnTo>
                <a:lnTo>
                  <a:pt x="277" y="447"/>
                </a:lnTo>
                <a:lnTo>
                  <a:pt x="277" y="449"/>
                </a:lnTo>
                <a:lnTo>
                  <a:pt x="277" y="450"/>
                </a:lnTo>
                <a:lnTo>
                  <a:pt x="276" y="451"/>
                </a:lnTo>
                <a:lnTo>
                  <a:pt x="276" y="453"/>
                </a:lnTo>
                <a:lnTo>
                  <a:pt x="276" y="454"/>
                </a:lnTo>
                <a:lnTo>
                  <a:pt x="275" y="455"/>
                </a:lnTo>
                <a:lnTo>
                  <a:pt x="275" y="456"/>
                </a:lnTo>
                <a:lnTo>
                  <a:pt x="275" y="458"/>
                </a:lnTo>
                <a:lnTo>
                  <a:pt x="273" y="458"/>
                </a:lnTo>
                <a:lnTo>
                  <a:pt x="273" y="459"/>
                </a:lnTo>
                <a:lnTo>
                  <a:pt x="273" y="460"/>
                </a:lnTo>
                <a:lnTo>
                  <a:pt x="272" y="462"/>
                </a:lnTo>
                <a:lnTo>
                  <a:pt x="272" y="463"/>
                </a:lnTo>
                <a:lnTo>
                  <a:pt x="271" y="464"/>
                </a:lnTo>
                <a:lnTo>
                  <a:pt x="271" y="466"/>
                </a:lnTo>
                <a:lnTo>
                  <a:pt x="271" y="467"/>
                </a:lnTo>
                <a:lnTo>
                  <a:pt x="269" y="468"/>
                </a:lnTo>
                <a:lnTo>
                  <a:pt x="269" y="470"/>
                </a:lnTo>
                <a:lnTo>
                  <a:pt x="268" y="471"/>
                </a:lnTo>
                <a:lnTo>
                  <a:pt x="267" y="472"/>
                </a:lnTo>
                <a:lnTo>
                  <a:pt x="267" y="474"/>
                </a:lnTo>
                <a:lnTo>
                  <a:pt x="265" y="476"/>
                </a:lnTo>
                <a:lnTo>
                  <a:pt x="264" y="478"/>
                </a:lnTo>
                <a:lnTo>
                  <a:pt x="264" y="479"/>
                </a:lnTo>
                <a:lnTo>
                  <a:pt x="263" y="482"/>
                </a:lnTo>
                <a:lnTo>
                  <a:pt x="261" y="483"/>
                </a:lnTo>
                <a:lnTo>
                  <a:pt x="261" y="486"/>
                </a:lnTo>
                <a:lnTo>
                  <a:pt x="260" y="487"/>
                </a:lnTo>
                <a:lnTo>
                  <a:pt x="259" y="488"/>
                </a:lnTo>
                <a:lnTo>
                  <a:pt x="259" y="490"/>
                </a:lnTo>
                <a:lnTo>
                  <a:pt x="257" y="491"/>
                </a:lnTo>
                <a:lnTo>
                  <a:pt x="257" y="492"/>
                </a:lnTo>
                <a:lnTo>
                  <a:pt x="256" y="494"/>
                </a:lnTo>
                <a:lnTo>
                  <a:pt x="256" y="495"/>
                </a:lnTo>
                <a:lnTo>
                  <a:pt x="255" y="496"/>
                </a:lnTo>
                <a:lnTo>
                  <a:pt x="255" y="498"/>
                </a:lnTo>
                <a:lnTo>
                  <a:pt x="253" y="499"/>
                </a:lnTo>
                <a:lnTo>
                  <a:pt x="253" y="500"/>
                </a:lnTo>
                <a:lnTo>
                  <a:pt x="252" y="502"/>
                </a:lnTo>
                <a:lnTo>
                  <a:pt x="252" y="503"/>
                </a:lnTo>
                <a:lnTo>
                  <a:pt x="251" y="504"/>
                </a:lnTo>
                <a:lnTo>
                  <a:pt x="251" y="506"/>
                </a:lnTo>
                <a:lnTo>
                  <a:pt x="249" y="507"/>
                </a:lnTo>
                <a:lnTo>
                  <a:pt x="248" y="508"/>
                </a:lnTo>
                <a:lnTo>
                  <a:pt x="248" y="510"/>
                </a:lnTo>
                <a:lnTo>
                  <a:pt x="247" y="511"/>
                </a:lnTo>
                <a:lnTo>
                  <a:pt x="247" y="512"/>
                </a:lnTo>
                <a:lnTo>
                  <a:pt x="245" y="514"/>
                </a:lnTo>
                <a:lnTo>
                  <a:pt x="245" y="515"/>
                </a:lnTo>
                <a:lnTo>
                  <a:pt x="244" y="516"/>
                </a:lnTo>
                <a:lnTo>
                  <a:pt x="244" y="518"/>
                </a:lnTo>
                <a:lnTo>
                  <a:pt x="243" y="519"/>
                </a:lnTo>
                <a:lnTo>
                  <a:pt x="241" y="522"/>
                </a:lnTo>
                <a:lnTo>
                  <a:pt x="240" y="523"/>
                </a:lnTo>
                <a:lnTo>
                  <a:pt x="240" y="524"/>
                </a:lnTo>
                <a:lnTo>
                  <a:pt x="239" y="527"/>
                </a:lnTo>
                <a:lnTo>
                  <a:pt x="237" y="528"/>
                </a:lnTo>
                <a:lnTo>
                  <a:pt x="237" y="529"/>
                </a:lnTo>
                <a:lnTo>
                  <a:pt x="236" y="531"/>
                </a:lnTo>
                <a:lnTo>
                  <a:pt x="236" y="532"/>
                </a:lnTo>
                <a:lnTo>
                  <a:pt x="235" y="533"/>
                </a:lnTo>
                <a:lnTo>
                  <a:pt x="235" y="535"/>
                </a:lnTo>
                <a:lnTo>
                  <a:pt x="233" y="535"/>
                </a:lnTo>
                <a:lnTo>
                  <a:pt x="233" y="536"/>
                </a:lnTo>
                <a:lnTo>
                  <a:pt x="232" y="537"/>
                </a:lnTo>
                <a:lnTo>
                  <a:pt x="232" y="539"/>
                </a:lnTo>
                <a:lnTo>
                  <a:pt x="231" y="540"/>
                </a:lnTo>
                <a:lnTo>
                  <a:pt x="229" y="541"/>
                </a:lnTo>
                <a:lnTo>
                  <a:pt x="229" y="543"/>
                </a:lnTo>
                <a:lnTo>
                  <a:pt x="228" y="544"/>
                </a:lnTo>
                <a:lnTo>
                  <a:pt x="228" y="545"/>
                </a:lnTo>
                <a:lnTo>
                  <a:pt x="227" y="545"/>
                </a:lnTo>
                <a:lnTo>
                  <a:pt x="227" y="547"/>
                </a:lnTo>
                <a:lnTo>
                  <a:pt x="227" y="548"/>
                </a:lnTo>
                <a:lnTo>
                  <a:pt x="225" y="548"/>
                </a:lnTo>
                <a:lnTo>
                  <a:pt x="225" y="549"/>
                </a:lnTo>
                <a:lnTo>
                  <a:pt x="224" y="551"/>
                </a:lnTo>
                <a:lnTo>
                  <a:pt x="224" y="552"/>
                </a:lnTo>
                <a:lnTo>
                  <a:pt x="223" y="553"/>
                </a:lnTo>
                <a:lnTo>
                  <a:pt x="221" y="555"/>
                </a:lnTo>
                <a:lnTo>
                  <a:pt x="221" y="556"/>
                </a:lnTo>
                <a:lnTo>
                  <a:pt x="220" y="557"/>
                </a:lnTo>
                <a:lnTo>
                  <a:pt x="219" y="559"/>
                </a:lnTo>
                <a:lnTo>
                  <a:pt x="219" y="560"/>
                </a:lnTo>
                <a:lnTo>
                  <a:pt x="217" y="561"/>
                </a:lnTo>
                <a:lnTo>
                  <a:pt x="216" y="563"/>
                </a:lnTo>
                <a:lnTo>
                  <a:pt x="215" y="564"/>
                </a:lnTo>
                <a:lnTo>
                  <a:pt x="215" y="565"/>
                </a:lnTo>
                <a:lnTo>
                  <a:pt x="214" y="567"/>
                </a:lnTo>
                <a:lnTo>
                  <a:pt x="214" y="568"/>
                </a:lnTo>
                <a:lnTo>
                  <a:pt x="212" y="568"/>
                </a:lnTo>
                <a:lnTo>
                  <a:pt x="212" y="569"/>
                </a:lnTo>
                <a:lnTo>
                  <a:pt x="211" y="571"/>
                </a:lnTo>
                <a:lnTo>
                  <a:pt x="211" y="572"/>
                </a:lnTo>
                <a:lnTo>
                  <a:pt x="210" y="572"/>
                </a:lnTo>
                <a:lnTo>
                  <a:pt x="210" y="573"/>
                </a:lnTo>
                <a:lnTo>
                  <a:pt x="208" y="573"/>
                </a:lnTo>
                <a:lnTo>
                  <a:pt x="208" y="575"/>
                </a:lnTo>
                <a:lnTo>
                  <a:pt x="207" y="576"/>
                </a:lnTo>
                <a:lnTo>
                  <a:pt x="207" y="577"/>
                </a:lnTo>
                <a:lnTo>
                  <a:pt x="206" y="577"/>
                </a:lnTo>
                <a:lnTo>
                  <a:pt x="206" y="579"/>
                </a:lnTo>
                <a:lnTo>
                  <a:pt x="204" y="579"/>
                </a:lnTo>
                <a:lnTo>
                  <a:pt x="204" y="580"/>
                </a:lnTo>
                <a:lnTo>
                  <a:pt x="203" y="581"/>
                </a:lnTo>
                <a:lnTo>
                  <a:pt x="202" y="583"/>
                </a:lnTo>
                <a:lnTo>
                  <a:pt x="202" y="584"/>
                </a:lnTo>
                <a:lnTo>
                  <a:pt x="200" y="585"/>
                </a:lnTo>
                <a:lnTo>
                  <a:pt x="199" y="587"/>
                </a:lnTo>
                <a:lnTo>
                  <a:pt x="199" y="588"/>
                </a:lnTo>
                <a:lnTo>
                  <a:pt x="198" y="588"/>
                </a:lnTo>
                <a:lnTo>
                  <a:pt x="198" y="589"/>
                </a:lnTo>
                <a:lnTo>
                  <a:pt x="196" y="589"/>
                </a:lnTo>
                <a:lnTo>
                  <a:pt x="196" y="591"/>
                </a:lnTo>
                <a:lnTo>
                  <a:pt x="195" y="592"/>
                </a:lnTo>
                <a:lnTo>
                  <a:pt x="194" y="593"/>
                </a:lnTo>
                <a:lnTo>
                  <a:pt x="194" y="595"/>
                </a:lnTo>
                <a:lnTo>
                  <a:pt x="192" y="595"/>
                </a:lnTo>
                <a:lnTo>
                  <a:pt x="192" y="596"/>
                </a:lnTo>
                <a:lnTo>
                  <a:pt x="191" y="596"/>
                </a:lnTo>
                <a:lnTo>
                  <a:pt x="191" y="597"/>
                </a:lnTo>
                <a:lnTo>
                  <a:pt x="190" y="599"/>
                </a:lnTo>
                <a:lnTo>
                  <a:pt x="190" y="600"/>
                </a:lnTo>
                <a:lnTo>
                  <a:pt x="188" y="601"/>
                </a:lnTo>
                <a:lnTo>
                  <a:pt x="187" y="603"/>
                </a:lnTo>
                <a:lnTo>
                  <a:pt x="186" y="604"/>
                </a:lnTo>
                <a:lnTo>
                  <a:pt x="186" y="605"/>
                </a:lnTo>
                <a:lnTo>
                  <a:pt x="184" y="606"/>
                </a:lnTo>
                <a:lnTo>
                  <a:pt x="184" y="608"/>
                </a:lnTo>
                <a:lnTo>
                  <a:pt x="183" y="609"/>
                </a:lnTo>
                <a:lnTo>
                  <a:pt x="182" y="610"/>
                </a:lnTo>
                <a:lnTo>
                  <a:pt x="180" y="612"/>
                </a:lnTo>
                <a:lnTo>
                  <a:pt x="180" y="613"/>
                </a:lnTo>
                <a:lnTo>
                  <a:pt x="179" y="614"/>
                </a:lnTo>
                <a:lnTo>
                  <a:pt x="178" y="616"/>
                </a:lnTo>
                <a:lnTo>
                  <a:pt x="178" y="617"/>
                </a:lnTo>
                <a:lnTo>
                  <a:pt x="176" y="617"/>
                </a:lnTo>
                <a:lnTo>
                  <a:pt x="176" y="618"/>
                </a:lnTo>
                <a:lnTo>
                  <a:pt x="175" y="618"/>
                </a:lnTo>
                <a:lnTo>
                  <a:pt x="175" y="620"/>
                </a:lnTo>
                <a:lnTo>
                  <a:pt x="174" y="621"/>
                </a:lnTo>
                <a:lnTo>
                  <a:pt x="172" y="622"/>
                </a:lnTo>
                <a:lnTo>
                  <a:pt x="171" y="624"/>
                </a:lnTo>
                <a:lnTo>
                  <a:pt x="170" y="625"/>
                </a:lnTo>
                <a:lnTo>
                  <a:pt x="168" y="626"/>
                </a:lnTo>
                <a:lnTo>
                  <a:pt x="167" y="628"/>
                </a:lnTo>
                <a:lnTo>
                  <a:pt x="166" y="629"/>
                </a:lnTo>
                <a:lnTo>
                  <a:pt x="164" y="630"/>
                </a:lnTo>
                <a:lnTo>
                  <a:pt x="163" y="630"/>
                </a:lnTo>
                <a:lnTo>
                  <a:pt x="162" y="632"/>
                </a:lnTo>
                <a:lnTo>
                  <a:pt x="160" y="633"/>
                </a:lnTo>
                <a:lnTo>
                  <a:pt x="160" y="634"/>
                </a:lnTo>
                <a:lnTo>
                  <a:pt x="159" y="636"/>
                </a:lnTo>
                <a:lnTo>
                  <a:pt x="158" y="637"/>
                </a:lnTo>
                <a:lnTo>
                  <a:pt x="156" y="638"/>
                </a:lnTo>
                <a:lnTo>
                  <a:pt x="155" y="638"/>
                </a:lnTo>
                <a:lnTo>
                  <a:pt x="154" y="640"/>
                </a:lnTo>
                <a:lnTo>
                  <a:pt x="154" y="641"/>
                </a:lnTo>
                <a:lnTo>
                  <a:pt x="152" y="641"/>
                </a:lnTo>
                <a:lnTo>
                  <a:pt x="151" y="642"/>
                </a:lnTo>
                <a:lnTo>
                  <a:pt x="150" y="644"/>
                </a:lnTo>
                <a:lnTo>
                  <a:pt x="148" y="645"/>
                </a:lnTo>
                <a:lnTo>
                  <a:pt x="147" y="645"/>
                </a:lnTo>
                <a:lnTo>
                  <a:pt x="147" y="646"/>
                </a:lnTo>
                <a:lnTo>
                  <a:pt x="146" y="646"/>
                </a:lnTo>
                <a:lnTo>
                  <a:pt x="146" y="648"/>
                </a:lnTo>
                <a:lnTo>
                  <a:pt x="144" y="649"/>
                </a:lnTo>
                <a:lnTo>
                  <a:pt x="143" y="649"/>
                </a:lnTo>
                <a:lnTo>
                  <a:pt x="143" y="650"/>
                </a:lnTo>
                <a:lnTo>
                  <a:pt x="142" y="650"/>
                </a:lnTo>
                <a:lnTo>
                  <a:pt x="140" y="652"/>
                </a:lnTo>
                <a:lnTo>
                  <a:pt x="139" y="653"/>
                </a:lnTo>
                <a:lnTo>
                  <a:pt x="138" y="654"/>
                </a:lnTo>
                <a:lnTo>
                  <a:pt x="137" y="656"/>
                </a:lnTo>
                <a:lnTo>
                  <a:pt x="135" y="656"/>
                </a:lnTo>
                <a:lnTo>
                  <a:pt x="134" y="657"/>
                </a:lnTo>
                <a:lnTo>
                  <a:pt x="133" y="658"/>
                </a:lnTo>
                <a:lnTo>
                  <a:pt x="131" y="660"/>
                </a:lnTo>
                <a:lnTo>
                  <a:pt x="130" y="661"/>
                </a:lnTo>
                <a:lnTo>
                  <a:pt x="127" y="662"/>
                </a:lnTo>
                <a:lnTo>
                  <a:pt x="126" y="664"/>
                </a:lnTo>
                <a:lnTo>
                  <a:pt x="125" y="665"/>
                </a:lnTo>
                <a:lnTo>
                  <a:pt x="123" y="666"/>
                </a:lnTo>
                <a:lnTo>
                  <a:pt x="122" y="668"/>
                </a:lnTo>
                <a:lnTo>
                  <a:pt x="121" y="669"/>
                </a:lnTo>
                <a:lnTo>
                  <a:pt x="119" y="670"/>
                </a:lnTo>
                <a:lnTo>
                  <a:pt x="118" y="672"/>
                </a:lnTo>
                <a:lnTo>
                  <a:pt x="117" y="672"/>
                </a:lnTo>
                <a:lnTo>
                  <a:pt x="115" y="673"/>
                </a:lnTo>
                <a:lnTo>
                  <a:pt x="114" y="674"/>
                </a:lnTo>
                <a:lnTo>
                  <a:pt x="113" y="676"/>
                </a:lnTo>
                <a:lnTo>
                  <a:pt x="111" y="676"/>
                </a:lnTo>
                <a:lnTo>
                  <a:pt x="110" y="677"/>
                </a:lnTo>
                <a:lnTo>
                  <a:pt x="109" y="678"/>
                </a:lnTo>
                <a:lnTo>
                  <a:pt x="107" y="679"/>
                </a:lnTo>
                <a:lnTo>
                  <a:pt x="106" y="681"/>
                </a:lnTo>
                <a:lnTo>
                  <a:pt x="105" y="681"/>
                </a:lnTo>
                <a:lnTo>
                  <a:pt x="103" y="682"/>
                </a:lnTo>
                <a:lnTo>
                  <a:pt x="102" y="683"/>
                </a:lnTo>
                <a:lnTo>
                  <a:pt x="101" y="683"/>
                </a:lnTo>
                <a:lnTo>
                  <a:pt x="101" y="685"/>
                </a:lnTo>
                <a:lnTo>
                  <a:pt x="99" y="686"/>
                </a:lnTo>
                <a:lnTo>
                  <a:pt x="97" y="686"/>
                </a:lnTo>
                <a:lnTo>
                  <a:pt x="95" y="687"/>
                </a:lnTo>
                <a:lnTo>
                  <a:pt x="94" y="689"/>
                </a:lnTo>
                <a:lnTo>
                  <a:pt x="93" y="690"/>
                </a:lnTo>
                <a:lnTo>
                  <a:pt x="91" y="691"/>
                </a:lnTo>
                <a:lnTo>
                  <a:pt x="89" y="693"/>
                </a:lnTo>
                <a:lnTo>
                  <a:pt x="87" y="694"/>
                </a:lnTo>
                <a:lnTo>
                  <a:pt x="85" y="695"/>
                </a:lnTo>
                <a:lnTo>
                  <a:pt x="83" y="697"/>
                </a:lnTo>
                <a:lnTo>
                  <a:pt x="81" y="698"/>
                </a:lnTo>
                <a:lnTo>
                  <a:pt x="79" y="699"/>
                </a:lnTo>
                <a:lnTo>
                  <a:pt x="78" y="701"/>
                </a:lnTo>
                <a:lnTo>
                  <a:pt x="77" y="701"/>
                </a:lnTo>
                <a:lnTo>
                  <a:pt x="75" y="702"/>
                </a:lnTo>
                <a:lnTo>
                  <a:pt x="74" y="703"/>
                </a:lnTo>
                <a:lnTo>
                  <a:pt x="73" y="705"/>
                </a:lnTo>
                <a:lnTo>
                  <a:pt x="71" y="705"/>
                </a:lnTo>
                <a:lnTo>
                  <a:pt x="70" y="706"/>
                </a:lnTo>
                <a:lnTo>
                  <a:pt x="69" y="707"/>
                </a:lnTo>
                <a:lnTo>
                  <a:pt x="67" y="707"/>
                </a:lnTo>
                <a:lnTo>
                  <a:pt x="67" y="709"/>
                </a:lnTo>
                <a:lnTo>
                  <a:pt x="66" y="709"/>
                </a:lnTo>
                <a:lnTo>
                  <a:pt x="65" y="710"/>
                </a:lnTo>
                <a:lnTo>
                  <a:pt x="63" y="710"/>
                </a:lnTo>
                <a:lnTo>
                  <a:pt x="62" y="711"/>
                </a:lnTo>
                <a:lnTo>
                  <a:pt x="62" y="713"/>
                </a:lnTo>
                <a:lnTo>
                  <a:pt x="61" y="713"/>
                </a:lnTo>
                <a:lnTo>
                  <a:pt x="59" y="714"/>
                </a:lnTo>
                <a:lnTo>
                  <a:pt x="58" y="715"/>
                </a:lnTo>
                <a:lnTo>
                  <a:pt x="57" y="715"/>
                </a:lnTo>
                <a:lnTo>
                  <a:pt x="56" y="717"/>
                </a:lnTo>
                <a:lnTo>
                  <a:pt x="54" y="718"/>
                </a:lnTo>
                <a:lnTo>
                  <a:pt x="53" y="718"/>
                </a:lnTo>
                <a:lnTo>
                  <a:pt x="52" y="719"/>
                </a:lnTo>
                <a:lnTo>
                  <a:pt x="50" y="721"/>
                </a:lnTo>
                <a:lnTo>
                  <a:pt x="48" y="722"/>
                </a:lnTo>
                <a:lnTo>
                  <a:pt x="46" y="723"/>
                </a:lnTo>
                <a:lnTo>
                  <a:pt x="44" y="725"/>
                </a:lnTo>
                <a:lnTo>
                  <a:pt x="42" y="726"/>
                </a:lnTo>
                <a:lnTo>
                  <a:pt x="40" y="727"/>
                </a:lnTo>
                <a:lnTo>
                  <a:pt x="38" y="729"/>
                </a:lnTo>
                <a:lnTo>
                  <a:pt x="36" y="730"/>
                </a:lnTo>
                <a:lnTo>
                  <a:pt x="34" y="731"/>
                </a:lnTo>
                <a:lnTo>
                  <a:pt x="33" y="733"/>
                </a:lnTo>
                <a:lnTo>
                  <a:pt x="32" y="734"/>
                </a:lnTo>
                <a:lnTo>
                  <a:pt x="30" y="735"/>
                </a:lnTo>
                <a:lnTo>
                  <a:pt x="29" y="737"/>
                </a:lnTo>
                <a:lnTo>
                  <a:pt x="28" y="737"/>
                </a:lnTo>
                <a:lnTo>
                  <a:pt x="26" y="738"/>
                </a:lnTo>
                <a:lnTo>
                  <a:pt x="25" y="739"/>
                </a:lnTo>
                <a:lnTo>
                  <a:pt x="24" y="739"/>
                </a:lnTo>
                <a:lnTo>
                  <a:pt x="22" y="741"/>
                </a:lnTo>
                <a:lnTo>
                  <a:pt x="21" y="741"/>
                </a:lnTo>
                <a:lnTo>
                  <a:pt x="21" y="742"/>
                </a:lnTo>
                <a:lnTo>
                  <a:pt x="20" y="742"/>
                </a:lnTo>
                <a:lnTo>
                  <a:pt x="18" y="743"/>
                </a:lnTo>
                <a:lnTo>
                  <a:pt x="17" y="743"/>
                </a:lnTo>
                <a:lnTo>
                  <a:pt x="17" y="745"/>
                </a:lnTo>
                <a:lnTo>
                  <a:pt x="16" y="745"/>
                </a:lnTo>
                <a:lnTo>
                  <a:pt x="14" y="746"/>
                </a:lnTo>
                <a:lnTo>
                  <a:pt x="13" y="746"/>
                </a:lnTo>
                <a:lnTo>
                  <a:pt x="13" y="747"/>
                </a:lnTo>
                <a:lnTo>
                  <a:pt x="12" y="747"/>
                </a:lnTo>
                <a:lnTo>
                  <a:pt x="10" y="749"/>
                </a:lnTo>
                <a:lnTo>
                  <a:pt x="9" y="749"/>
                </a:lnTo>
                <a:lnTo>
                  <a:pt x="8" y="750"/>
                </a:lnTo>
                <a:lnTo>
                  <a:pt x="6" y="750"/>
                </a:lnTo>
                <a:lnTo>
                  <a:pt x="5" y="751"/>
                </a:lnTo>
                <a:lnTo>
                  <a:pt x="4" y="752"/>
                </a:lnTo>
                <a:lnTo>
                  <a:pt x="2" y="752"/>
                </a:lnTo>
                <a:lnTo>
                  <a:pt x="0" y="754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9079" name="Freeform 10">
            <a:extLst>
              <a:ext uri="{FF2B5EF4-FFF2-40B4-BE49-F238E27FC236}">
                <a16:creationId xmlns:a16="http://schemas.microsoft.com/office/drawing/2014/main" id="{C88F6A23-8606-F842-B9AF-138FD193461D}"/>
              </a:ext>
            </a:extLst>
          </p:cNvPr>
          <p:cNvSpPr>
            <a:spLocks/>
          </p:cNvSpPr>
          <p:nvPr/>
        </p:nvSpPr>
        <p:spPr bwMode="auto">
          <a:xfrm>
            <a:off x="7459664" y="2768600"/>
            <a:ext cx="238125" cy="598488"/>
          </a:xfrm>
          <a:custGeom>
            <a:avLst/>
            <a:gdLst>
              <a:gd name="T0" fmla="*/ 0 w 300"/>
              <a:gd name="T1" fmla="*/ 2147483646 h 754"/>
              <a:gd name="T2" fmla="*/ 2147483646 w 300"/>
              <a:gd name="T3" fmla="*/ 2147483646 h 754"/>
              <a:gd name="T4" fmla="*/ 2147483646 w 300"/>
              <a:gd name="T5" fmla="*/ 2147483646 h 754"/>
              <a:gd name="T6" fmla="*/ 2147483646 w 300"/>
              <a:gd name="T7" fmla="*/ 2147483646 h 754"/>
              <a:gd name="T8" fmla="*/ 2147483646 w 300"/>
              <a:gd name="T9" fmla="*/ 2147483646 h 754"/>
              <a:gd name="T10" fmla="*/ 2147483646 w 300"/>
              <a:gd name="T11" fmla="*/ 2147483646 h 754"/>
              <a:gd name="T12" fmla="*/ 2147483646 w 300"/>
              <a:gd name="T13" fmla="*/ 2147483646 h 754"/>
              <a:gd name="T14" fmla="*/ 2147483646 w 300"/>
              <a:gd name="T15" fmla="*/ 2147483646 h 754"/>
              <a:gd name="T16" fmla="*/ 2147483646 w 300"/>
              <a:gd name="T17" fmla="*/ 2147483646 h 754"/>
              <a:gd name="T18" fmla="*/ 2147483646 w 300"/>
              <a:gd name="T19" fmla="*/ 2147483646 h 754"/>
              <a:gd name="T20" fmla="*/ 2147483646 w 300"/>
              <a:gd name="T21" fmla="*/ 2147483646 h 754"/>
              <a:gd name="T22" fmla="*/ 2147483646 w 300"/>
              <a:gd name="T23" fmla="*/ 2147483646 h 754"/>
              <a:gd name="T24" fmla="*/ 2147483646 w 300"/>
              <a:gd name="T25" fmla="*/ 2147483646 h 754"/>
              <a:gd name="T26" fmla="*/ 2147483646 w 300"/>
              <a:gd name="T27" fmla="*/ 2147483646 h 754"/>
              <a:gd name="T28" fmla="*/ 2147483646 w 300"/>
              <a:gd name="T29" fmla="*/ 2147483646 h 754"/>
              <a:gd name="T30" fmla="*/ 2147483646 w 300"/>
              <a:gd name="T31" fmla="*/ 2147483646 h 754"/>
              <a:gd name="T32" fmla="*/ 2147483646 w 300"/>
              <a:gd name="T33" fmla="*/ 2147483646 h 754"/>
              <a:gd name="T34" fmla="*/ 2147483646 w 300"/>
              <a:gd name="T35" fmla="*/ 2147483646 h 754"/>
              <a:gd name="T36" fmla="*/ 2147483646 w 300"/>
              <a:gd name="T37" fmla="*/ 2147483646 h 754"/>
              <a:gd name="T38" fmla="*/ 2147483646 w 300"/>
              <a:gd name="T39" fmla="*/ 2147483646 h 754"/>
              <a:gd name="T40" fmla="*/ 2147483646 w 300"/>
              <a:gd name="T41" fmla="*/ 2147483646 h 754"/>
              <a:gd name="T42" fmla="*/ 2147483646 w 300"/>
              <a:gd name="T43" fmla="*/ 2147483646 h 754"/>
              <a:gd name="T44" fmla="*/ 2147483646 w 300"/>
              <a:gd name="T45" fmla="*/ 2147483646 h 754"/>
              <a:gd name="T46" fmla="*/ 2147483646 w 300"/>
              <a:gd name="T47" fmla="*/ 2147483646 h 754"/>
              <a:gd name="T48" fmla="*/ 2147483646 w 300"/>
              <a:gd name="T49" fmla="*/ 2147483646 h 754"/>
              <a:gd name="T50" fmla="*/ 2147483646 w 300"/>
              <a:gd name="T51" fmla="*/ 2147483646 h 754"/>
              <a:gd name="T52" fmla="*/ 2147483646 w 300"/>
              <a:gd name="T53" fmla="*/ 2147483646 h 754"/>
              <a:gd name="T54" fmla="*/ 2147483646 w 300"/>
              <a:gd name="T55" fmla="*/ 2147483646 h 754"/>
              <a:gd name="T56" fmla="*/ 2147483646 w 300"/>
              <a:gd name="T57" fmla="*/ 2147483646 h 754"/>
              <a:gd name="T58" fmla="*/ 2147483646 w 300"/>
              <a:gd name="T59" fmla="*/ 2147483646 h 754"/>
              <a:gd name="T60" fmla="*/ 2147483646 w 300"/>
              <a:gd name="T61" fmla="*/ 2147483646 h 754"/>
              <a:gd name="T62" fmla="*/ 2147483646 w 300"/>
              <a:gd name="T63" fmla="*/ 2147483646 h 754"/>
              <a:gd name="T64" fmla="*/ 2147483646 w 300"/>
              <a:gd name="T65" fmla="*/ 2147483646 h 754"/>
              <a:gd name="T66" fmla="*/ 2147483646 w 300"/>
              <a:gd name="T67" fmla="*/ 2147483646 h 754"/>
              <a:gd name="T68" fmla="*/ 2147483646 w 300"/>
              <a:gd name="T69" fmla="*/ 2147483646 h 754"/>
              <a:gd name="T70" fmla="*/ 2147483646 w 300"/>
              <a:gd name="T71" fmla="*/ 2147483646 h 754"/>
              <a:gd name="T72" fmla="*/ 2147483646 w 300"/>
              <a:gd name="T73" fmla="*/ 2147483646 h 754"/>
              <a:gd name="T74" fmla="*/ 2147483646 w 300"/>
              <a:gd name="T75" fmla="*/ 2147483646 h 754"/>
              <a:gd name="T76" fmla="*/ 2147483646 w 300"/>
              <a:gd name="T77" fmla="*/ 2147483646 h 754"/>
              <a:gd name="T78" fmla="*/ 2147483646 w 300"/>
              <a:gd name="T79" fmla="*/ 2147483646 h 754"/>
              <a:gd name="T80" fmla="*/ 2147483646 w 300"/>
              <a:gd name="T81" fmla="*/ 2147483646 h 754"/>
              <a:gd name="T82" fmla="*/ 2147483646 w 300"/>
              <a:gd name="T83" fmla="*/ 2147483646 h 754"/>
              <a:gd name="T84" fmla="*/ 2147483646 w 300"/>
              <a:gd name="T85" fmla="*/ 2147483646 h 754"/>
              <a:gd name="T86" fmla="*/ 2147483646 w 300"/>
              <a:gd name="T87" fmla="*/ 2147483646 h 754"/>
              <a:gd name="T88" fmla="*/ 2147483646 w 300"/>
              <a:gd name="T89" fmla="*/ 2147483646 h 754"/>
              <a:gd name="T90" fmla="*/ 2147483646 w 300"/>
              <a:gd name="T91" fmla="*/ 2147483646 h 754"/>
              <a:gd name="T92" fmla="*/ 2147483646 w 300"/>
              <a:gd name="T93" fmla="*/ 2147483646 h 754"/>
              <a:gd name="T94" fmla="*/ 2147483646 w 300"/>
              <a:gd name="T95" fmla="*/ 2147483646 h 754"/>
              <a:gd name="T96" fmla="*/ 2147483646 w 300"/>
              <a:gd name="T97" fmla="*/ 2147483646 h 754"/>
              <a:gd name="T98" fmla="*/ 2147483646 w 300"/>
              <a:gd name="T99" fmla="*/ 2147483646 h 754"/>
              <a:gd name="T100" fmla="*/ 2147483646 w 300"/>
              <a:gd name="T101" fmla="*/ 2147483646 h 754"/>
              <a:gd name="T102" fmla="*/ 2147483646 w 300"/>
              <a:gd name="T103" fmla="*/ 2147483646 h 754"/>
              <a:gd name="T104" fmla="*/ 2147483646 w 300"/>
              <a:gd name="T105" fmla="*/ 2147483646 h 754"/>
              <a:gd name="T106" fmla="*/ 2147483646 w 300"/>
              <a:gd name="T107" fmla="*/ 2147483646 h 754"/>
              <a:gd name="T108" fmla="*/ 2147483646 w 300"/>
              <a:gd name="T109" fmla="*/ 2147483646 h 754"/>
              <a:gd name="T110" fmla="*/ 2147483646 w 300"/>
              <a:gd name="T111" fmla="*/ 2147483646 h 754"/>
              <a:gd name="T112" fmla="*/ 2147483646 w 300"/>
              <a:gd name="T113" fmla="*/ 2147483646 h 754"/>
              <a:gd name="T114" fmla="*/ 2147483646 w 300"/>
              <a:gd name="T115" fmla="*/ 2147483646 h 754"/>
              <a:gd name="T116" fmla="*/ 2147483646 w 300"/>
              <a:gd name="T117" fmla="*/ 2147483646 h 754"/>
              <a:gd name="T118" fmla="*/ 2147483646 w 300"/>
              <a:gd name="T119" fmla="*/ 2147483646 h 754"/>
              <a:gd name="T120" fmla="*/ 2147483646 w 300"/>
              <a:gd name="T121" fmla="*/ 2147483646 h 754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300"/>
              <a:gd name="T184" fmla="*/ 0 h 754"/>
              <a:gd name="T185" fmla="*/ 300 w 300"/>
              <a:gd name="T186" fmla="*/ 754 h 754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300" h="754">
                <a:moveTo>
                  <a:pt x="0" y="0"/>
                </a:moveTo>
                <a:lnTo>
                  <a:pt x="0" y="29"/>
                </a:lnTo>
                <a:lnTo>
                  <a:pt x="0" y="56"/>
                </a:lnTo>
                <a:lnTo>
                  <a:pt x="0" y="81"/>
                </a:lnTo>
                <a:lnTo>
                  <a:pt x="0" y="105"/>
                </a:lnTo>
                <a:lnTo>
                  <a:pt x="0" y="127"/>
                </a:lnTo>
                <a:lnTo>
                  <a:pt x="0" y="147"/>
                </a:lnTo>
                <a:lnTo>
                  <a:pt x="0" y="166"/>
                </a:lnTo>
                <a:lnTo>
                  <a:pt x="2" y="184"/>
                </a:lnTo>
                <a:lnTo>
                  <a:pt x="2" y="200"/>
                </a:lnTo>
                <a:lnTo>
                  <a:pt x="2" y="215"/>
                </a:lnTo>
                <a:lnTo>
                  <a:pt x="2" y="228"/>
                </a:lnTo>
                <a:lnTo>
                  <a:pt x="2" y="241"/>
                </a:lnTo>
                <a:lnTo>
                  <a:pt x="2" y="252"/>
                </a:lnTo>
                <a:lnTo>
                  <a:pt x="2" y="263"/>
                </a:lnTo>
                <a:lnTo>
                  <a:pt x="2" y="272"/>
                </a:lnTo>
                <a:lnTo>
                  <a:pt x="2" y="280"/>
                </a:lnTo>
                <a:lnTo>
                  <a:pt x="2" y="288"/>
                </a:lnTo>
                <a:lnTo>
                  <a:pt x="2" y="295"/>
                </a:lnTo>
                <a:lnTo>
                  <a:pt x="2" y="301"/>
                </a:lnTo>
                <a:lnTo>
                  <a:pt x="2" y="307"/>
                </a:lnTo>
                <a:lnTo>
                  <a:pt x="2" y="310"/>
                </a:lnTo>
                <a:lnTo>
                  <a:pt x="2" y="314"/>
                </a:lnTo>
                <a:lnTo>
                  <a:pt x="2" y="318"/>
                </a:lnTo>
                <a:lnTo>
                  <a:pt x="2" y="322"/>
                </a:lnTo>
                <a:lnTo>
                  <a:pt x="2" y="325"/>
                </a:lnTo>
                <a:lnTo>
                  <a:pt x="2" y="328"/>
                </a:lnTo>
                <a:lnTo>
                  <a:pt x="2" y="330"/>
                </a:lnTo>
                <a:lnTo>
                  <a:pt x="2" y="332"/>
                </a:lnTo>
                <a:lnTo>
                  <a:pt x="2" y="334"/>
                </a:lnTo>
                <a:lnTo>
                  <a:pt x="2" y="336"/>
                </a:lnTo>
                <a:lnTo>
                  <a:pt x="3" y="338"/>
                </a:lnTo>
                <a:lnTo>
                  <a:pt x="3" y="340"/>
                </a:lnTo>
                <a:lnTo>
                  <a:pt x="3" y="342"/>
                </a:lnTo>
                <a:lnTo>
                  <a:pt x="3" y="344"/>
                </a:lnTo>
                <a:lnTo>
                  <a:pt x="3" y="346"/>
                </a:lnTo>
                <a:lnTo>
                  <a:pt x="3" y="348"/>
                </a:lnTo>
                <a:lnTo>
                  <a:pt x="3" y="349"/>
                </a:lnTo>
                <a:lnTo>
                  <a:pt x="3" y="352"/>
                </a:lnTo>
                <a:lnTo>
                  <a:pt x="3" y="353"/>
                </a:lnTo>
                <a:lnTo>
                  <a:pt x="3" y="354"/>
                </a:lnTo>
                <a:lnTo>
                  <a:pt x="3" y="356"/>
                </a:lnTo>
                <a:lnTo>
                  <a:pt x="4" y="357"/>
                </a:lnTo>
                <a:lnTo>
                  <a:pt x="4" y="358"/>
                </a:lnTo>
                <a:lnTo>
                  <a:pt x="4" y="360"/>
                </a:lnTo>
                <a:lnTo>
                  <a:pt x="4" y="361"/>
                </a:lnTo>
                <a:lnTo>
                  <a:pt x="4" y="362"/>
                </a:lnTo>
                <a:lnTo>
                  <a:pt x="4" y="364"/>
                </a:lnTo>
                <a:lnTo>
                  <a:pt x="4" y="365"/>
                </a:lnTo>
                <a:lnTo>
                  <a:pt x="4" y="366"/>
                </a:lnTo>
                <a:lnTo>
                  <a:pt x="4" y="368"/>
                </a:lnTo>
                <a:lnTo>
                  <a:pt x="6" y="369"/>
                </a:lnTo>
                <a:lnTo>
                  <a:pt x="6" y="370"/>
                </a:lnTo>
                <a:lnTo>
                  <a:pt x="6" y="372"/>
                </a:lnTo>
                <a:lnTo>
                  <a:pt x="6" y="373"/>
                </a:lnTo>
                <a:lnTo>
                  <a:pt x="6" y="374"/>
                </a:lnTo>
                <a:lnTo>
                  <a:pt x="6" y="377"/>
                </a:lnTo>
                <a:lnTo>
                  <a:pt x="6" y="378"/>
                </a:lnTo>
                <a:lnTo>
                  <a:pt x="7" y="380"/>
                </a:lnTo>
                <a:lnTo>
                  <a:pt x="7" y="381"/>
                </a:lnTo>
                <a:lnTo>
                  <a:pt x="7" y="383"/>
                </a:lnTo>
                <a:lnTo>
                  <a:pt x="7" y="385"/>
                </a:lnTo>
                <a:lnTo>
                  <a:pt x="8" y="387"/>
                </a:lnTo>
                <a:lnTo>
                  <a:pt x="8" y="389"/>
                </a:lnTo>
                <a:lnTo>
                  <a:pt x="8" y="390"/>
                </a:lnTo>
                <a:lnTo>
                  <a:pt x="8" y="393"/>
                </a:lnTo>
                <a:lnTo>
                  <a:pt x="8" y="394"/>
                </a:lnTo>
                <a:lnTo>
                  <a:pt x="8" y="395"/>
                </a:lnTo>
                <a:lnTo>
                  <a:pt x="10" y="397"/>
                </a:lnTo>
                <a:lnTo>
                  <a:pt x="10" y="398"/>
                </a:lnTo>
                <a:lnTo>
                  <a:pt x="10" y="399"/>
                </a:lnTo>
                <a:lnTo>
                  <a:pt x="10" y="401"/>
                </a:lnTo>
                <a:lnTo>
                  <a:pt x="10" y="402"/>
                </a:lnTo>
                <a:lnTo>
                  <a:pt x="10" y="403"/>
                </a:lnTo>
                <a:lnTo>
                  <a:pt x="11" y="405"/>
                </a:lnTo>
                <a:lnTo>
                  <a:pt x="11" y="406"/>
                </a:lnTo>
                <a:lnTo>
                  <a:pt x="11" y="407"/>
                </a:lnTo>
                <a:lnTo>
                  <a:pt x="11" y="409"/>
                </a:lnTo>
                <a:lnTo>
                  <a:pt x="12" y="410"/>
                </a:lnTo>
                <a:lnTo>
                  <a:pt x="12" y="411"/>
                </a:lnTo>
                <a:lnTo>
                  <a:pt x="12" y="413"/>
                </a:lnTo>
                <a:lnTo>
                  <a:pt x="12" y="414"/>
                </a:lnTo>
                <a:lnTo>
                  <a:pt x="14" y="415"/>
                </a:lnTo>
                <a:lnTo>
                  <a:pt x="14" y="417"/>
                </a:lnTo>
                <a:lnTo>
                  <a:pt x="14" y="418"/>
                </a:lnTo>
                <a:lnTo>
                  <a:pt x="15" y="419"/>
                </a:lnTo>
                <a:lnTo>
                  <a:pt x="15" y="421"/>
                </a:lnTo>
                <a:lnTo>
                  <a:pt x="15" y="422"/>
                </a:lnTo>
                <a:lnTo>
                  <a:pt x="16" y="425"/>
                </a:lnTo>
                <a:lnTo>
                  <a:pt x="16" y="426"/>
                </a:lnTo>
                <a:lnTo>
                  <a:pt x="18" y="427"/>
                </a:lnTo>
                <a:lnTo>
                  <a:pt x="18" y="430"/>
                </a:lnTo>
                <a:lnTo>
                  <a:pt x="19" y="433"/>
                </a:lnTo>
                <a:lnTo>
                  <a:pt x="19" y="435"/>
                </a:lnTo>
                <a:lnTo>
                  <a:pt x="20" y="437"/>
                </a:lnTo>
                <a:lnTo>
                  <a:pt x="20" y="439"/>
                </a:lnTo>
                <a:lnTo>
                  <a:pt x="22" y="441"/>
                </a:lnTo>
                <a:lnTo>
                  <a:pt x="22" y="442"/>
                </a:lnTo>
                <a:lnTo>
                  <a:pt x="22" y="445"/>
                </a:lnTo>
                <a:lnTo>
                  <a:pt x="23" y="446"/>
                </a:lnTo>
                <a:lnTo>
                  <a:pt x="23" y="447"/>
                </a:lnTo>
                <a:lnTo>
                  <a:pt x="24" y="449"/>
                </a:lnTo>
                <a:lnTo>
                  <a:pt x="24" y="450"/>
                </a:lnTo>
                <a:lnTo>
                  <a:pt x="24" y="451"/>
                </a:lnTo>
                <a:lnTo>
                  <a:pt x="26" y="453"/>
                </a:lnTo>
                <a:lnTo>
                  <a:pt x="26" y="454"/>
                </a:lnTo>
                <a:lnTo>
                  <a:pt x="26" y="455"/>
                </a:lnTo>
                <a:lnTo>
                  <a:pt x="26" y="456"/>
                </a:lnTo>
                <a:lnTo>
                  <a:pt x="27" y="458"/>
                </a:lnTo>
                <a:lnTo>
                  <a:pt x="27" y="459"/>
                </a:lnTo>
                <a:lnTo>
                  <a:pt x="28" y="460"/>
                </a:lnTo>
                <a:lnTo>
                  <a:pt x="28" y="462"/>
                </a:lnTo>
                <a:lnTo>
                  <a:pt x="30" y="463"/>
                </a:lnTo>
                <a:lnTo>
                  <a:pt x="30" y="464"/>
                </a:lnTo>
                <a:lnTo>
                  <a:pt x="30" y="466"/>
                </a:lnTo>
                <a:lnTo>
                  <a:pt x="31" y="467"/>
                </a:lnTo>
                <a:lnTo>
                  <a:pt x="31" y="468"/>
                </a:lnTo>
                <a:lnTo>
                  <a:pt x="32" y="470"/>
                </a:lnTo>
                <a:lnTo>
                  <a:pt x="34" y="471"/>
                </a:lnTo>
                <a:lnTo>
                  <a:pt x="34" y="472"/>
                </a:lnTo>
                <a:lnTo>
                  <a:pt x="35" y="474"/>
                </a:lnTo>
                <a:lnTo>
                  <a:pt x="35" y="476"/>
                </a:lnTo>
                <a:lnTo>
                  <a:pt x="36" y="478"/>
                </a:lnTo>
                <a:lnTo>
                  <a:pt x="38" y="479"/>
                </a:lnTo>
                <a:lnTo>
                  <a:pt x="39" y="482"/>
                </a:lnTo>
                <a:lnTo>
                  <a:pt x="39" y="483"/>
                </a:lnTo>
                <a:lnTo>
                  <a:pt x="40" y="486"/>
                </a:lnTo>
                <a:lnTo>
                  <a:pt x="42" y="487"/>
                </a:lnTo>
                <a:lnTo>
                  <a:pt x="42" y="488"/>
                </a:lnTo>
                <a:lnTo>
                  <a:pt x="43" y="490"/>
                </a:lnTo>
                <a:lnTo>
                  <a:pt x="43" y="491"/>
                </a:lnTo>
                <a:lnTo>
                  <a:pt x="44" y="492"/>
                </a:lnTo>
                <a:lnTo>
                  <a:pt x="44" y="494"/>
                </a:lnTo>
                <a:lnTo>
                  <a:pt x="46" y="495"/>
                </a:lnTo>
                <a:lnTo>
                  <a:pt x="46" y="496"/>
                </a:lnTo>
                <a:lnTo>
                  <a:pt x="47" y="498"/>
                </a:lnTo>
                <a:lnTo>
                  <a:pt x="47" y="499"/>
                </a:lnTo>
                <a:lnTo>
                  <a:pt x="48" y="500"/>
                </a:lnTo>
                <a:lnTo>
                  <a:pt x="48" y="502"/>
                </a:lnTo>
                <a:lnTo>
                  <a:pt x="48" y="503"/>
                </a:lnTo>
                <a:lnTo>
                  <a:pt x="49" y="503"/>
                </a:lnTo>
                <a:lnTo>
                  <a:pt x="49" y="504"/>
                </a:lnTo>
                <a:lnTo>
                  <a:pt x="51" y="506"/>
                </a:lnTo>
                <a:lnTo>
                  <a:pt x="51" y="507"/>
                </a:lnTo>
                <a:lnTo>
                  <a:pt x="52" y="507"/>
                </a:lnTo>
                <a:lnTo>
                  <a:pt x="52" y="508"/>
                </a:lnTo>
                <a:lnTo>
                  <a:pt x="52" y="510"/>
                </a:lnTo>
                <a:lnTo>
                  <a:pt x="53" y="511"/>
                </a:lnTo>
                <a:lnTo>
                  <a:pt x="55" y="512"/>
                </a:lnTo>
                <a:lnTo>
                  <a:pt x="55" y="514"/>
                </a:lnTo>
                <a:lnTo>
                  <a:pt x="56" y="515"/>
                </a:lnTo>
                <a:lnTo>
                  <a:pt x="56" y="516"/>
                </a:lnTo>
                <a:lnTo>
                  <a:pt x="57" y="518"/>
                </a:lnTo>
                <a:lnTo>
                  <a:pt x="59" y="519"/>
                </a:lnTo>
                <a:lnTo>
                  <a:pt x="59" y="522"/>
                </a:lnTo>
                <a:lnTo>
                  <a:pt x="60" y="523"/>
                </a:lnTo>
                <a:lnTo>
                  <a:pt x="61" y="524"/>
                </a:lnTo>
                <a:lnTo>
                  <a:pt x="63" y="527"/>
                </a:lnTo>
                <a:lnTo>
                  <a:pt x="63" y="528"/>
                </a:lnTo>
                <a:lnTo>
                  <a:pt x="64" y="529"/>
                </a:lnTo>
                <a:lnTo>
                  <a:pt x="64" y="531"/>
                </a:lnTo>
                <a:lnTo>
                  <a:pt x="65" y="532"/>
                </a:lnTo>
                <a:lnTo>
                  <a:pt x="65" y="533"/>
                </a:lnTo>
                <a:lnTo>
                  <a:pt x="67" y="535"/>
                </a:lnTo>
                <a:lnTo>
                  <a:pt x="68" y="536"/>
                </a:lnTo>
                <a:lnTo>
                  <a:pt x="68" y="537"/>
                </a:lnTo>
                <a:lnTo>
                  <a:pt x="69" y="539"/>
                </a:lnTo>
                <a:lnTo>
                  <a:pt x="69" y="540"/>
                </a:lnTo>
                <a:lnTo>
                  <a:pt x="71" y="540"/>
                </a:lnTo>
                <a:lnTo>
                  <a:pt x="71" y="541"/>
                </a:lnTo>
                <a:lnTo>
                  <a:pt x="71" y="543"/>
                </a:lnTo>
                <a:lnTo>
                  <a:pt x="72" y="543"/>
                </a:lnTo>
                <a:lnTo>
                  <a:pt x="72" y="544"/>
                </a:lnTo>
                <a:lnTo>
                  <a:pt x="73" y="545"/>
                </a:lnTo>
                <a:lnTo>
                  <a:pt x="73" y="547"/>
                </a:lnTo>
                <a:lnTo>
                  <a:pt x="75" y="548"/>
                </a:lnTo>
                <a:lnTo>
                  <a:pt x="76" y="549"/>
                </a:lnTo>
                <a:lnTo>
                  <a:pt x="76" y="551"/>
                </a:lnTo>
                <a:lnTo>
                  <a:pt x="77" y="552"/>
                </a:lnTo>
                <a:lnTo>
                  <a:pt x="77" y="553"/>
                </a:lnTo>
                <a:lnTo>
                  <a:pt x="79" y="555"/>
                </a:lnTo>
                <a:lnTo>
                  <a:pt x="80" y="556"/>
                </a:lnTo>
                <a:lnTo>
                  <a:pt x="80" y="557"/>
                </a:lnTo>
                <a:lnTo>
                  <a:pt x="81" y="559"/>
                </a:lnTo>
                <a:lnTo>
                  <a:pt x="83" y="560"/>
                </a:lnTo>
                <a:lnTo>
                  <a:pt x="83" y="561"/>
                </a:lnTo>
                <a:lnTo>
                  <a:pt x="84" y="563"/>
                </a:lnTo>
                <a:lnTo>
                  <a:pt x="85" y="563"/>
                </a:lnTo>
                <a:lnTo>
                  <a:pt x="85" y="564"/>
                </a:lnTo>
                <a:lnTo>
                  <a:pt x="87" y="565"/>
                </a:lnTo>
                <a:lnTo>
                  <a:pt x="87" y="567"/>
                </a:lnTo>
                <a:lnTo>
                  <a:pt x="88" y="567"/>
                </a:lnTo>
                <a:lnTo>
                  <a:pt x="88" y="568"/>
                </a:lnTo>
                <a:lnTo>
                  <a:pt x="89" y="569"/>
                </a:lnTo>
                <a:lnTo>
                  <a:pt x="89" y="571"/>
                </a:lnTo>
                <a:lnTo>
                  <a:pt x="91" y="572"/>
                </a:lnTo>
                <a:lnTo>
                  <a:pt x="92" y="573"/>
                </a:lnTo>
                <a:lnTo>
                  <a:pt x="92" y="575"/>
                </a:lnTo>
                <a:lnTo>
                  <a:pt x="93" y="575"/>
                </a:lnTo>
                <a:lnTo>
                  <a:pt x="93" y="576"/>
                </a:lnTo>
                <a:lnTo>
                  <a:pt x="95" y="577"/>
                </a:lnTo>
                <a:lnTo>
                  <a:pt x="96" y="579"/>
                </a:lnTo>
                <a:lnTo>
                  <a:pt x="97" y="580"/>
                </a:lnTo>
                <a:lnTo>
                  <a:pt x="97" y="581"/>
                </a:lnTo>
                <a:lnTo>
                  <a:pt x="99" y="581"/>
                </a:lnTo>
                <a:lnTo>
                  <a:pt x="99" y="583"/>
                </a:lnTo>
                <a:lnTo>
                  <a:pt x="100" y="584"/>
                </a:lnTo>
                <a:lnTo>
                  <a:pt x="100" y="585"/>
                </a:lnTo>
                <a:lnTo>
                  <a:pt x="101" y="585"/>
                </a:lnTo>
                <a:lnTo>
                  <a:pt x="101" y="587"/>
                </a:lnTo>
                <a:lnTo>
                  <a:pt x="103" y="588"/>
                </a:lnTo>
                <a:lnTo>
                  <a:pt x="104" y="589"/>
                </a:lnTo>
                <a:lnTo>
                  <a:pt x="105" y="591"/>
                </a:lnTo>
                <a:lnTo>
                  <a:pt x="105" y="592"/>
                </a:lnTo>
                <a:lnTo>
                  <a:pt x="107" y="592"/>
                </a:lnTo>
                <a:lnTo>
                  <a:pt x="107" y="593"/>
                </a:lnTo>
                <a:lnTo>
                  <a:pt x="108" y="593"/>
                </a:lnTo>
                <a:lnTo>
                  <a:pt x="108" y="595"/>
                </a:lnTo>
                <a:lnTo>
                  <a:pt x="109" y="596"/>
                </a:lnTo>
                <a:lnTo>
                  <a:pt x="111" y="597"/>
                </a:lnTo>
                <a:lnTo>
                  <a:pt x="111" y="599"/>
                </a:lnTo>
                <a:lnTo>
                  <a:pt x="112" y="599"/>
                </a:lnTo>
                <a:lnTo>
                  <a:pt x="112" y="600"/>
                </a:lnTo>
                <a:lnTo>
                  <a:pt x="112" y="601"/>
                </a:lnTo>
                <a:lnTo>
                  <a:pt x="113" y="601"/>
                </a:lnTo>
                <a:lnTo>
                  <a:pt x="113" y="603"/>
                </a:lnTo>
                <a:lnTo>
                  <a:pt x="115" y="603"/>
                </a:lnTo>
                <a:lnTo>
                  <a:pt x="115" y="604"/>
                </a:lnTo>
                <a:lnTo>
                  <a:pt x="116" y="605"/>
                </a:lnTo>
                <a:lnTo>
                  <a:pt x="116" y="606"/>
                </a:lnTo>
                <a:lnTo>
                  <a:pt x="117" y="608"/>
                </a:lnTo>
                <a:lnTo>
                  <a:pt x="117" y="609"/>
                </a:lnTo>
                <a:lnTo>
                  <a:pt x="119" y="609"/>
                </a:lnTo>
                <a:lnTo>
                  <a:pt x="120" y="610"/>
                </a:lnTo>
                <a:lnTo>
                  <a:pt x="120" y="612"/>
                </a:lnTo>
                <a:lnTo>
                  <a:pt x="120" y="613"/>
                </a:lnTo>
                <a:lnTo>
                  <a:pt x="121" y="613"/>
                </a:lnTo>
                <a:lnTo>
                  <a:pt x="121" y="614"/>
                </a:lnTo>
                <a:lnTo>
                  <a:pt x="123" y="614"/>
                </a:lnTo>
                <a:lnTo>
                  <a:pt x="123" y="616"/>
                </a:lnTo>
                <a:lnTo>
                  <a:pt x="124" y="616"/>
                </a:lnTo>
                <a:lnTo>
                  <a:pt x="124" y="617"/>
                </a:lnTo>
                <a:lnTo>
                  <a:pt x="125" y="618"/>
                </a:lnTo>
                <a:lnTo>
                  <a:pt x="125" y="620"/>
                </a:lnTo>
                <a:lnTo>
                  <a:pt x="126" y="620"/>
                </a:lnTo>
                <a:lnTo>
                  <a:pt x="126" y="621"/>
                </a:lnTo>
                <a:lnTo>
                  <a:pt x="128" y="621"/>
                </a:lnTo>
                <a:lnTo>
                  <a:pt x="128" y="622"/>
                </a:lnTo>
                <a:lnTo>
                  <a:pt x="129" y="622"/>
                </a:lnTo>
                <a:lnTo>
                  <a:pt x="129" y="624"/>
                </a:lnTo>
                <a:lnTo>
                  <a:pt x="130" y="624"/>
                </a:lnTo>
                <a:lnTo>
                  <a:pt x="130" y="625"/>
                </a:lnTo>
                <a:lnTo>
                  <a:pt x="132" y="625"/>
                </a:lnTo>
                <a:lnTo>
                  <a:pt x="132" y="626"/>
                </a:lnTo>
                <a:lnTo>
                  <a:pt x="133" y="628"/>
                </a:lnTo>
                <a:lnTo>
                  <a:pt x="134" y="628"/>
                </a:lnTo>
                <a:lnTo>
                  <a:pt x="136" y="629"/>
                </a:lnTo>
                <a:lnTo>
                  <a:pt x="136" y="630"/>
                </a:lnTo>
                <a:lnTo>
                  <a:pt x="137" y="630"/>
                </a:lnTo>
                <a:lnTo>
                  <a:pt x="138" y="632"/>
                </a:lnTo>
                <a:lnTo>
                  <a:pt x="140" y="633"/>
                </a:lnTo>
                <a:lnTo>
                  <a:pt x="141" y="634"/>
                </a:lnTo>
                <a:lnTo>
                  <a:pt x="142" y="636"/>
                </a:lnTo>
                <a:lnTo>
                  <a:pt x="144" y="637"/>
                </a:lnTo>
                <a:lnTo>
                  <a:pt x="145" y="638"/>
                </a:lnTo>
                <a:lnTo>
                  <a:pt x="146" y="640"/>
                </a:lnTo>
                <a:lnTo>
                  <a:pt x="148" y="641"/>
                </a:lnTo>
                <a:lnTo>
                  <a:pt x="149" y="642"/>
                </a:lnTo>
                <a:lnTo>
                  <a:pt x="150" y="642"/>
                </a:lnTo>
                <a:lnTo>
                  <a:pt x="150" y="644"/>
                </a:lnTo>
                <a:lnTo>
                  <a:pt x="152" y="644"/>
                </a:lnTo>
                <a:lnTo>
                  <a:pt x="152" y="645"/>
                </a:lnTo>
                <a:lnTo>
                  <a:pt x="153" y="645"/>
                </a:lnTo>
                <a:lnTo>
                  <a:pt x="154" y="646"/>
                </a:lnTo>
                <a:lnTo>
                  <a:pt x="156" y="648"/>
                </a:lnTo>
                <a:lnTo>
                  <a:pt x="156" y="649"/>
                </a:lnTo>
                <a:lnTo>
                  <a:pt x="157" y="649"/>
                </a:lnTo>
                <a:lnTo>
                  <a:pt x="158" y="650"/>
                </a:lnTo>
                <a:lnTo>
                  <a:pt x="160" y="652"/>
                </a:lnTo>
                <a:lnTo>
                  <a:pt x="161" y="652"/>
                </a:lnTo>
                <a:lnTo>
                  <a:pt x="162" y="653"/>
                </a:lnTo>
                <a:lnTo>
                  <a:pt x="162" y="654"/>
                </a:lnTo>
                <a:lnTo>
                  <a:pt x="164" y="656"/>
                </a:lnTo>
                <a:lnTo>
                  <a:pt x="165" y="656"/>
                </a:lnTo>
                <a:lnTo>
                  <a:pt x="166" y="657"/>
                </a:lnTo>
                <a:lnTo>
                  <a:pt x="168" y="658"/>
                </a:lnTo>
                <a:lnTo>
                  <a:pt x="169" y="660"/>
                </a:lnTo>
                <a:lnTo>
                  <a:pt x="172" y="661"/>
                </a:lnTo>
                <a:lnTo>
                  <a:pt x="173" y="662"/>
                </a:lnTo>
                <a:lnTo>
                  <a:pt x="174" y="664"/>
                </a:lnTo>
                <a:lnTo>
                  <a:pt x="176" y="665"/>
                </a:lnTo>
                <a:lnTo>
                  <a:pt x="178" y="666"/>
                </a:lnTo>
                <a:lnTo>
                  <a:pt x="180" y="668"/>
                </a:lnTo>
                <a:lnTo>
                  <a:pt x="181" y="669"/>
                </a:lnTo>
                <a:lnTo>
                  <a:pt x="182" y="670"/>
                </a:lnTo>
                <a:lnTo>
                  <a:pt x="184" y="672"/>
                </a:lnTo>
                <a:lnTo>
                  <a:pt x="185" y="673"/>
                </a:lnTo>
                <a:lnTo>
                  <a:pt x="186" y="674"/>
                </a:lnTo>
                <a:lnTo>
                  <a:pt x="188" y="674"/>
                </a:lnTo>
                <a:lnTo>
                  <a:pt x="189" y="676"/>
                </a:lnTo>
                <a:lnTo>
                  <a:pt x="190" y="677"/>
                </a:lnTo>
                <a:lnTo>
                  <a:pt x="192" y="677"/>
                </a:lnTo>
                <a:lnTo>
                  <a:pt x="193" y="678"/>
                </a:lnTo>
                <a:lnTo>
                  <a:pt x="193" y="679"/>
                </a:lnTo>
                <a:lnTo>
                  <a:pt x="194" y="679"/>
                </a:lnTo>
                <a:lnTo>
                  <a:pt x="196" y="681"/>
                </a:lnTo>
                <a:lnTo>
                  <a:pt x="197" y="681"/>
                </a:lnTo>
                <a:lnTo>
                  <a:pt x="197" y="682"/>
                </a:lnTo>
                <a:lnTo>
                  <a:pt x="198" y="683"/>
                </a:lnTo>
                <a:lnTo>
                  <a:pt x="200" y="683"/>
                </a:lnTo>
                <a:lnTo>
                  <a:pt x="201" y="685"/>
                </a:lnTo>
                <a:lnTo>
                  <a:pt x="202" y="686"/>
                </a:lnTo>
                <a:lnTo>
                  <a:pt x="203" y="686"/>
                </a:lnTo>
                <a:lnTo>
                  <a:pt x="205" y="687"/>
                </a:lnTo>
                <a:lnTo>
                  <a:pt x="206" y="689"/>
                </a:lnTo>
                <a:lnTo>
                  <a:pt x="209" y="690"/>
                </a:lnTo>
                <a:lnTo>
                  <a:pt x="210" y="691"/>
                </a:lnTo>
                <a:lnTo>
                  <a:pt x="211" y="693"/>
                </a:lnTo>
                <a:lnTo>
                  <a:pt x="214" y="694"/>
                </a:lnTo>
                <a:lnTo>
                  <a:pt x="215" y="695"/>
                </a:lnTo>
                <a:lnTo>
                  <a:pt x="218" y="697"/>
                </a:lnTo>
                <a:lnTo>
                  <a:pt x="219" y="698"/>
                </a:lnTo>
                <a:lnTo>
                  <a:pt x="221" y="699"/>
                </a:lnTo>
                <a:lnTo>
                  <a:pt x="223" y="701"/>
                </a:lnTo>
                <a:lnTo>
                  <a:pt x="225" y="701"/>
                </a:lnTo>
                <a:lnTo>
                  <a:pt x="226" y="702"/>
                </a:lnTo>
                <a:lnTo>
                  <a:pt x="227" y="703"/>
                </a:lnTo>
                <a:lnTo>
                  <a:pt x="229" y="705"/>
                </a:lnTo>
                <a:lnTo>
                  <a:pt x="230" y="705"/>
                </a:lnTo>
                <a:lnTo>
                  <a:pt x="230" y="706"/>
                </a:lnTo>
                <a:lnTo>
                  <a:pt x="231" y="707"/>
                </a:lnTo>
                <a:lnTo>
                  <a:pt x="233" y="707"/>
                </a:lnTo>
                <a:lnTo>
                  <a:pt x="234" y="709"/>
                </a:lnTo>
                <a:lnTo>
                  <a:pt x="235" y="709"/>
                </a:lnTo>
                <a:lnTo>
                  <a:pt x="237" y="710"/>
                </a:lnTo>
                <a:lnTo>
                  <a:pt x="238" y="711"/>
                </a:lnTo>
                <a:lnTo>
                  <a:pt x="239" y="713"/>
                </a:lnTo>
                <a:lnTo>
                  <a:pt x="241" y="713"/>
                </a:lnTo>
                <a:lnTo>
                  <a:pt x="242" y="714"/>
                </a:lnTo>
                <a:lnTo>
                  <a:pt x="243" y="715"/>
                </a:lnTo>
                <a:lnTo>
                  <a:pt x="245" y="715"/>
                </a:lnTo>
                <a:lnTo>
                  <a:pt x="245" y="717"/>
                </a:lnTo>
                <a:lnTo>
                  <a:pt x="247" y="718"/>
                </a:lnTo>
                <a:lnTo>
                  <a:pt x="249" y="718"/>
                </a:lnTo>
                <a:lnTo>
                  <a:pt x="250" y="719"/>
                </a:lnTo>
                <a:lnTo>
                  <a:pt x="251" y="721"/>
                </a:lnTo>
                <a:lnTo>
                  <a:pt x="253" y="722"/>
                </a:lnTo>
                <a:lnTo>
                  <a:pt x="255" y="723"/>
                </a:lnTo>
                <a:lnTo>
                  <a:pt x="257" y="725"/>
                </a:lnTo>
                <a:lnTo>
                  <a:pt x="259" y="726"/>
                </a:lnTo>
                <a:lnTo>
                  <a:pt x="261" y="727"/>
                </a:lnTo>
                <a:lnTo>
                  <a:pt x="263" y="729"/>
                </a:lnTo>
                <a:lnTo>
                  <a:pt x="265" y="730"/>
                </a:lnTo>
                <a:lnTo>
                  <a:pt x="266" y="731"/>
                </a:lnTo>
                <a:lnTo>
                  <a:pt x="269" y="733"/>
                </a:lnTo>
                <a:lnTo>
                  <a:pt x="270" y="734"/>
                </a:lnTo>
                <a:lnTo>
                  <a:pt x="271" y="735"/>
                </a:lnTo>
                <a:lnTo>
                  <a:pt x="273" y="737"/>
                </a:lnTo>
                <a:lnTo>
                  <a:pt x="274" y="737"/>
                </a:lnTo>
                <a:lnTo>
                  <a:pt x="275" y="738"/>
                </a:lnTo>
                <a:lnTo>
                  <a:pt x="277" y="739"/>
                </a:lnTo>
                <a:lnTo>
                  <a:pt x="278" y="741"/>
                </a:lnTo>
                <a:lnTo>
                  <a:pt x="279" y="741"/>
                </a:lnTo>
                <a:lnTo>
                  <a:pt x="281" y="742"/>
                </a:lnTo>
                <a:lnTo>
                  <a:pt x="282" y="742"/>
                </a:lnTo>
                <a:lnTo>
                  <a:pt x="282" y="743"/>
                </a:lnTo>
                <a:lnTo>
                  <a:pt x="283" y="743"/>
                </a:lnTo>
                <a:lnTo>
                  <a:pt x="284" y="745"/>
                </a:lnTo>
                <a:lnTo>
                  <a:pt x="286" y="746"/>
                </a:lnTo>
                <a:lnTo>
                  <a:pt x="287" y="746"/>
                </a:lnTo>
                <a:lnTo>
                  <a:pt x="288" y="747"/>
                </a:lnTo>
                <a:lnTo>
                  <a:pt x="290" y="747"/>
                </a:lnTo>
                <a:lnTo>
                  <a:pt x="290" y="749"/>
                </a:lnTo>
                <a:lnTo>
                  <a:pt x="291" y="749"/>
                </a:lnTo>
                <a:lnTo>
                  <a:pt x="292" y="750"/>
                </a:lnTo>
                <a:lnTo>
                  <a:pt x="294" y="750"/>
                </a:lnTo>
                <a:lnTo>
                  <a:pt x="295" y="751"/>
                </a:lnTo>
                <a:lnTo>
                  <a:pt x="298" y="752"/>
                </a:lnTo>
                <a:lnTo>
                  <a:pt x="299" y="752"/>
                </a:lnTo>
                <a:lnTo>
                  <a:pt x="300" y="754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9080" name="Freeform 11">
            <a:extLst>
              <a:ext uri="{FF2B5EF4-FFF2-40B4-BE49-F238E27FC236}">
                <a16:creationId xmlns:a16="http://schemas.microsoft.com/office/drawing/2014/main" id="{166010A0-CD5D-DB4E-8B0B-813736144B91}"/>
              </a:ext>
            </a:extLst>
          </p:cNvPr>
          <p:cNvSpPr>
            <a:spLocks/>
          </p:cNvSpPr>
          <p:nvPr/>
        </p:nvSpPr>
        <p:spPr bwMode="auto">
          <a:xfrm>
            <a:off x="7697788" y="2762250"/>
            <a:ext cx="239712" cy="71438"/>
          </a:xfrm>
          <a:custGeom>
            <a:avLst/>
            <a:gdLst>
              <a:gd name="T0" fmla="*/ 2147483646 w 302"/>
              <a:gd name="T1" fmla="*/ 2147483646 h 90"/>
              <a:gd name="T2" fmla="*/ 2147483646 w 302"/>
              <a:gd name="T3" fmla="*/ 2147483646 h 90"/>
              <a:gd name="T4" fmla="*/ 2147483646 w 302"/>
              <a:gd name="T5" fmla="*/ 2147483646 h 90"/>
              <a:gd name="T6" fmla="*/ 2147483646 w 302"/>
              <a:gd name="T7" fmla="*/ 2147483646 h 90"/>
              <a:gd name="T8" fmla="*/ 2147483646 w 302"/>
              <a:gd name="T9" fmla="*/ 2147483646 h 90"/>
              <a:gd name="T10" fmla="*/ 2147483646 w 302"/>
              <a:gd name="T11" fmla="*/ 2147483646 h 90"/>
              <a:gd name="T12" fmla="*/ 2147483646 w 302"/>
              <a:gd name="T13" fmla="*/ 2147483646 h 90"/>
              <a:gd name="T14" fmla="*/ 2147483646 w 302"/>
              <a:gd name="T15" fmla="*/ 2147483646 h 90"/>
              <a:gd name="T16" fmla="*/ 2147483646 w 302"/>
              <a:gd name="T17" fmla="*/ 2147483646 h 90"/>
              <a:gd name="T18" fmla="*/ 2147483646 w 302"/>
              <a:gd name="T19" fmla="*/ 2147483646 h 90"/>
              <a:gd name="T20" fmla="*/ 2147483646 w 302"/>
              <a:gd name="T21" fmla="*/ 2147483646 h 90"/>
              <a:gd name="T22" fmla="*/ 2147483646 w 302"/>
              <a:gd name="T23" fmla="*/ 2147483646 h 90"/>
              <a:gd name="T24" fmla="*/ 2147483646 w 302"/>
              <a:gd name="T25" fmla="*/ 2147483646 h 90"/>
              <a:gd name="T26" fmla="*/ 2147483646 w 302"/>
              <a:gd name="T27" fmla="*/ 2147483646 h 90"/>
              <a:gd name="T28" fmla="*/ 2147483646 w 302"/>
              <a:gd name="T29" fmla="*/ 2147483646 h 90"/>
              <a:gd name="T30" fmla="*/ 2147483646 w 302"/>
              <a:gd name="T31" fmla="*/ 2147483646 h 90"/>
              <a:gd name="T32" fmla="*/ 2147483646 w 302"/>
              <a:gd name="T33" fmla="*/ 2147483646 h 90"/>
              <a:gd name="T34" fmla="*/ 2147483646 w 302"/>
              <a:gd name="T35" fmla="*/ 2147483646 h 90"/>
              <a:gd name="T36" fmla="*/ 2147483646 w 302"/>
              <a:gd name="T37" fmla="*/ 2147483646 h 90"/>
              <a:gd name="T38" fmla="*/ 2147483646 w 302"/>
              <a:gd name="T39" fmla="*/ 2147483646 h 90"/>
              <a:gd name="T40" fmla="*/ 2147483646 w 302"/>
              <a:gd name="T41" fmla="*/ 2147483646 h 90"/>
              <a:gd name="T42" fmla="*/ 2147483646 w 302"/>
              <a:gd name="T43" fmla="*/ 2147483646 h 90"/>
              <a:gd name="T44" fmla="*/ 2147483646 w 302"/>
              <a:gd name="T45" fmla="*/ 2147483646 h 90"/>
              <a:gd name="T46" fmla="*/ 2147483646 w 302"/>
              <a:gd name="T47" fmla="*/ 2147483646 h 90"/>
              <a:gd name="T48" fmla="*/ 2147483646 w 302"/>
              <a:gd name="T49" fmla="*/ 2147483646 h 90"/>
              <a:gd name="T50" fmla="*/ 2147483646 w 302"/>
              <a:gd name="T51" fmla="*/ 2147483646 h 90"/>
              <a:gd name="T52" fmla="*/ 2147483646 w 302"/>
              <a:gd name="T53" fmla="*/ 2147483646 h 90"/>
              <a:gd name="T54" fmla="*/ 2147483646 w 302"/>
              <a:gd name="T55" fmla="*/ 2147483646 h 90"/>
              <a:gd name="T56" fmla="*/ 2147483646 w 302"/>
              <a:gd name="T57" fmla="*/ 2147483646 h 90"/>
              <a:gd name="T58" fmla="*/ 2147483646 w 302"/>
              <a:gd name="T59" fmla="*/ 2147483646 h 90"/>
              <a:gd name="T60" fmla="*/ 2147483646 w 302"/>
              <a:gd name="T61" fmla="*/ 2147483646 h 90"/>
              <a:gd name="T62" fmla="*/ 2147483646 w 302"/>
              <a:gd name="T63" fmla="*/ 2147483646 h 90"/>
              <a:gd name="T64" fmla="*/ 2147483646 w 302"/>
              <a:gd name="T65" fmla="*/ 2147483646 h 90"/>
              <a:gd name="T66" fmla="*/ 2147483646 w 302"/>
              <a:gd name="T67" fmla="*/ 2147483646 h 90"/>
              <a:gd name="T68" fmla="*/ 2147483646 w 302"/>
              <a:gd name="T69" fmla="*/ 2147483646 h 90"/>
              <a:gd name="T70" fmla="*/ 2147483646 w 302"/>
              <a:gd name="T71" fmla="*/ 2147483646 h 90"/>
              <a:gd name="T72" fmla="*/ 2147483646 w 302"/>
              <a:gd name="T73" fmla="*/ 2147483646 h 90"/>
              <a:gd name="T74" fmla="*/ 2147483646 w 302"/>
              <a:gd name="T75" fmla="*/ 2147483646 h 90"/>
              <a:gd name="T76" fmla="*/ 2147483646 w 302"/>
              <a:gd name="T77" fmla="*/ 2147483646 h 90"/>
              <a:gd name="T78" fmla="*/ 2147483646 w 302"/>
              <a:gd name="T79" fmla="*/ 2147483646 h 90"/>
              <a:gd name="T80" fmla="*/ 2147483646 w 302"/>
              <a:gd name="T81" fmla="*/ 2147483646 h 90"/>
              <a:gd name="T82" fmla="*/ 2147483646 w 302"/>
              <a:gd name="T83" fmla="*/ 2147483646 h 90"/>
              <a:gd name="T84" fmla="*/ 2147483646 w 302"/>
              <a:gd name="T85" fmla="*/ 2147483646 h 90"/>
              <a:gd name="T86" fmla="*/ 2147483646 w 302"/>
              <a:gd name="T87" fmla="*/ 2147483646 h 90"/>
              <a:gd name="T88" fmla="*/ 2147483646 w 302"/>
              <a:gd name="T89" fmla="*/ 2147483646 h 90"/>
              <a:gd name="T90" fmla="*/ 2147483646 w 302"/>
              <a:gd name="T91" fmla="*/ 2147483646 h 90"/>
              <a:gd name="T92" fmla="*/ 2147483646 w 302"/>
              <a:gd name="T93" fmla="*/ 2147483646 h 90"/>
              <a:gd name="T94" fmla="*/ 2147483646 w 302"/>
              <a:gd name="T95" fmla="*/ 2147483646 h 90"/>
              <a:gd name="T96" fmla="*/ 2147483646 w 302"/>
              <a:gd name="T97" fmla="*/ 2147483646 h 90"/>
              <a:gd name="T98" fmla="*/ 2147483646 w 302"/>
              <a:gd name="T99" fmla="*/ 2147483646 h 90"/>
              <a:gd name="T100" fmla="*/ 2147483646 w 302"/>
              <a:gd name="T101" fmla="*/ 2147483646 h 90"/>
              <a:gd name="T102" fmla="*/ 2147483646 w 302"/>
              <a:gd name="T103" fmla="*/ 2147483646 h 90"/>
              <a:gd name="T104" fmla="*/ 2147483646 w 302"/>
              <a:gd name="T105" fmla="*/ 2147483646 h 90"/>
              <a:gd name="T106" fmla="*/ 2147483646 w 302"/>
              <a:gd name="T107" fmla="*/ 2147483646 h 90"/>
              <a:gd name="T108" fmla="*/ 2147483646 w 302"/>
              <a:gd name="T109" fmla="*/ 2147483646 h 90"/>
              <a:gd name="T110" fmla="*/ 2147483646 w 302"/>
              <a:gd name="T111" fmla="*/ 2147483646 h 90"/>
              <a:gd name="T112" fmla="*/ 2147483646 w 302"/>
              <a:gd name="T113" fmla="*/ 2147483646 h 9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2"/>
              <a:gd name="T172" fmla="*/ 0 h 90"/>
              <a:gd name="T173" fmla="*/ 302 w 302"/>
              <a:gd name="T174" fmla="*/ 90 h 90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2" h="90">
                <a:moveTo>
                  <a:pt x="302" y="0"/>
                </a:moveTo>
                <a:lnTo>
                  <a:pt x="298" y="3"/>
                </a:lnTo>
                <a:lnTo>
                  <a:pt x="295" y="4"/>
                </a:lnTo>
                <a:lnTo>
                  <a:pt x="293" y="5"/>
                </a:lnTo>
                <a:lnTo>
                  <a:pt x="290" y="8"/>
                </a:lnTo>
                <a:lnTo>
                  <a:pt x="287" y="9"/>
                </a:lnTo>
                <a:lnTo>
                  <a:pt x="285" y="11"/>
                </a:lnTo>
                <a:lnTo>
                  <a:pt x="283" y="12"/>
                </a:lnTo>
                <a:lnTo>
                  <a:pt x="281" y="13"/>
                </a:lnTo>
                <a:lnTo>
                  <a:pt x="278" y="13"/>
                </a:lnTo>
                <a:lnTo>
                  <a:pt x="277" y="15"/>
                </a:lnTo>
                <a:lnTo>
                  <a:pt x="275" y="16"/>
                </a:lnTo>
                <a:lnTo>
                  <a:pt x="274" y="17"/>
                </a:lnTo>
                <a:lnTo>
                  <a:pt x="271" y="17"/>
                </a:lnTo>
                <a:lnTo>
                  <a:pt x="270" y="19"/>
                </a:lnTo>
                <a:lnTo>
                  <a:pt x="269" y="19"/>
                </a:lnTo>
                <a:lnTo>
                  <a:pt x="267" y="20"/>
                </a:lnTo>
                <a:lnTo>
                  <a:pt x="266" y="20"/>
                </a:lnTo>
                <a:lnTo>
                  <a:pt x="265" y="21"/>
                </a:lnTo>
                <a:lnTo>
                  <a:pt x="263" y="23"/>
                </a:lnTo>
                <a:lnTo>
                  <a:pt x="262" y="23"/>
                </a:lnTo>
                <a:lnTo>
                  <a:pt x="261" y="23"/>
                </a:lnTo>
                <a:lnTo>
                  <a:pt x="259" y="24"/>
                </a:lnTo>
                <a:lnTo>
                  <a:pt x="258" y="24"/>
                </a:lnTo>
                <a:lnTo>
                  <a:pt x="257" y="25"/>
                </a:lnTo>
                <a:lnTo>
                  <a:pt x="255" y="25"/>
                </a:lnTo>
                <a:lnTo>
                  <a:pt x="254" y="25"/>
                </a:lnTo>
                <a:lnTo>
                  <a:pt x="253" y="26"/>
                </a:lnTo>
                <a:lnTo>
                  <a:pt x="251" y="26"/>
                </a:lnTo>
                <a:lnTo>
                  <a:pt x="250" y="28"/>
                </a:lnTo>
                <a:lnTo>
                  <a:pt x="249" y="28"/>
                </a:lnTo>
                <a:lnTo>
                  <a:pt x="246" y="29"/>
                </a:lnTo>
                <a:lnTo>
                  <a:pt x="245" y="29"/>
                </a:lnTo>
                <a:lnTo>
                  <a:pt x="243" y="30"/>
                </a:lnTo>
                <a:lnTo>
                  <a:pt x="242" y="30"/>
                </a:lnTo>
                <a:lnTo>
                  <a:pt x="241" y="32"/>
                </a:lnTo>
                <a:lnTo>
                  <a:pt x="239" y="32"/>
                </a:lnTo>
                <a:lnTo>
                  <a:pt x="238" y="33"/>
                </a:lnTo>
                <a:lnTo>
                  <a:pt x="237" y="33"/>
                </a:lnTo>
                <a:lnTo>
                  <a:pt x="235" y="33"/>
                </a:lnTo>
                <a:lnTo>
                  <a:pt x="234" y="34"/>
                </a:lnTo>
                <a:lnTo>
                  <a:pt x="233" y="34"/>
                </a:lnTo>
                <a:lnTo>
                  <a:pt x="231" y="34"/>
                </a:lnTo>
                <a:lnTo>
                  <a:pt x="231" y="36"/>
                </a:lnTo>
                <a:lnTo>
                  <a:pt x="230" y="36"/>
                </a:lnTo>
                <a:lnTo>
                  <a:pt x="229" y="36"/>
                </a:lnTo>
                <a:lnTo>
                  <a:pt x="227" y="37"/>
                </a:lnTo>
                <a:lnTo>
                  <a:pt x="226" y="37"/>
                </a:lnTo>
                <a:lnTo>
                  <a:pt x="225" y="38"/>
                </a:lnTo>
                <a:lnTo>
                  <a:pt x="223" y="38"/>
                </a:lnTo>
                <a:lnTo>
                  <a:pt x="222" y="38"/>
                </a:lnTo>
                <a:lnTo>
                  <a:pt x="221" y="40"/>
                </a:lnTo>
                <a:lnTo>
                  <a:pt x="219" y="40"/>
                </a:lnTo>
                <a:lnTo>
                  <a:pt x="218" y="41"/>
                </a:lnTo>
                <a:lnTo>
                  <a:pt x="217" y="41"/>
                </a:lnTo>
                <a:lnTo>
                  <a:pt x="216" y="41"/>
                </a:lnTo>
                <a:lnTo>
                  <a:pt x="214" y="42"/>
                </a:lnTo>
                <a:lnTo>
                  <a:pt x="213" y="42"/>
                </a:lnTo>
                <a:lnTo>
                  <a:pt x="210" y="44"/>
                </a:lnTo>
                <a:lnTo>
                  <a:pt x="209" y="44"/>
                </a:lnTo>
                <a:lnTo>
                  <a:pt x="206" y="45"/>
                </a:lnTo>
                <a:lnTo>
                  <a:pt x="205" y="45"/>
                </a:lnTo>
                <a:lnTo>
                  <a:pt x="202" y="46"/>
                </a:lnTo>
                <a:lnTo>
                  <a:pt x="201" y="48"/>
                </a:lnTo>
                <a:lnTo>
                  <a:pt x="198" y="48"/>
                </a:lnTo>
                <a:lnTo>
                  <a:pt x="197" y="49"/>
                </a:lnTo>
                <a:lnTo>
                  <a:pt x="196" y="49"/>
                </a:lnTo>
                <a:lnTo>
                  <a:pt x="194" y="49"/>
                </a:lnTo>
                <a:lnTo>
                  <a:pt x="193" y="50"/>
                </a:lnTo>
                <a:lnTo>
                  <a:pt x="192" y="50"/>
                </a:lnTo>
                <a:lnTo>
                  <a:pt x="190" y="52"/>
                </a:lnTo>
                <a:lnTo>
                  <a:pt x="189" y="52"/>
                </a:lnTo>
                <a:lnTo>
                  <a:pt x="188" y="52"/>
                </a:lnTo>
                <a:lnTo>
                  <a:pt x="186" y="53"/>
                </a:lnTo>
                <a:lnTo>
                  <a:pt x="185" y="53"/>
                </a:lnTo>
                <a:lnTo>
                  <a:pt x="184" y="53"/>
                </a:lnTo>
                <a:lnTo>
                  <a:pt x="182" y="53"/>
                </a:lnTo>
                <a:lnTo>
                  <a:pt x="182" y="54"/>
                </a:lnTo>
                <a:lnTo>
                  <a:pt x="181" y="54"/>
                </a:lnTo>
                <a:lnTo>
                  <a:pt x="180" y="54"/>
                </a:lnTo>
                <a:lnTo>
                  <a:pt x="178" y="56"/>
                </a:lnTo>
                <a:lnTo>
                  <a:pt x="177" y="56"/>
                </a:lnTo>
                <a:lnTo>
                  <a:pt x="176" y="56"/>
                </a:lnTo>
                <a:lnTo>
                  <a:pt x="174" y="57"/>
                </a:lnTo>
                <a:lnTo>
                  <a:pt x="173" y="57"/>
                </a:lnTo>
                <a:lnTo>
                  <a:pt x="172" y="57"/>
                </a:lnTo>
                <a:lnTo>
                  <a:pt x="170" y="58"/>
                </a:lnTo>
                <a:lnTo>
                  <a:pt x="168" y="58"/>
                </a:lnTo>
                <a:lnTo>
                  <a:pt x="166" y="58"/>
                </a:lnTo>
                <a:lnTo>
                  <a:pt x="165" y="60"/>
                </a:lnTo>
                <a:lnTo>
                  <a:pt x="164" y="60"/>
                </a:lnTo>
                <a:lnTo>
                  <a:pt x="161" y="61"/>
                </a:lnTo>
                <a:lnTo>
                  <a:pt x="158" y="61"/>
                </a:lnTo>
                <a:lnTo>
                  <a:pt x="157" y="62"/>
                </a:lnTo>
                <a:lnTo>
                  <a:pt x="154" y="62"/>
                </a:lnTo>
                <a:lnTo>
                  <a:pt x="153" y="64"/>
                </a:lnTo>
                <a:lnTo>
                  <a:pt x="152" y="64"/>
                </a:lnTo>
                <a:lnTo>
                  <a:pt x="150" y="64"/>
                </a:lnTo>
                <a:lnTo>
                  <a:pt x="148" y="65"/>
                </a:lnTo>
                <a:lnTo>
                  <a:pt x="146" y="65"/>
                </a:lnTo>
                <a:lnTo>
                  <a:pt x="145" y="65"/>
                </a:lnTo>
                <a:lnTo>
                  <a:pt x="144" y="66"/>
                </a:lnTo>
                <a:lnTo>
                  <a:pt x="142" y="66"/>
                </a:lnTo>
                <a:lnTo>
                  <a:pt x="141" y="66"/>
                </a:lnTo>
                <a:lnTo>
                  <a:pt x="141" y="68"/>
                </a:lnTo>
                <a:lnTo>
                  <a:pt x="140" y="68"/>
                </a:lnTo>
                <a:lnTo>
                  <a:pt x="139" y="68"/>
                </a:lnTo>
                <a:lnTo>
                  <a:pt x="137" y="68"/>
                </a:lnTo>
                <a:lnTo>
                  <a:pt x="136" y="69"/>
                </a:lnTo>
                <a:lnTo>
                  <a:pt x="135" y="69"/>
                </a:lnTo>
                <a:lnTo>
                  <a:pt x="133" y="69"/>
                </a:lnTo>
                <a:lnTo>
                  <a:pt x="132" y="70"/>
                </a:lnTo>
                <a:lnTo>
                  <a:pt x="131" y="70"/>
                </a:lnTo>
                <a:lnTo>
                  <a:pt x="129" y="70"/>
                </a:lnTo>
                <a:lnTo>
                  <a:pt x="128" y="70"/>
                </a:lnTo>
                <a:lnTo>
                  <a:pt x="127" y="72"/>
                </a:lnTo>
                <a:lnTo>
                  <a:pt x="125" y="72"/>
                </a:lnTo>
                <a:lnTo>
                  <a:pt x="124" y="72"/>
                </a:lnTo>
                <a:lnTo>
                  <a:pt x="123" y="73"/>
                </a:lnTo>
                <a:lnTo>
                  <a:pt x="121" y="73"/>
                </a:lnTo>
                <a:lnTo>
                  <a:pt x="119" y="74"/>
                </a:lnTo>
                <a:lnTo>
                  <a:pt x="117" y="74"/>
                </a:lnTo>
                <a:lnTo>
                  <a:pt x="116" y="74"/>
                </a:lnTo>
                <a:lnTo>
                  <a:pt x="113" y="76"/>
                </a:lnTo>
                <a:lnTo>
                  <a:pt x="112" y="76"/>
                </a:lnTo>
                <a:lnTo>
                  <a:pt x="109" y="77"/>
                </a:lnTo>
                <a:lnTo>
                  <a:pt x="108" y="77"/>
                </a:lnTo>
                <a:lnTo>
                  <a:pt x="105" y="78"/>
                </a:lnTo>
                <a:lnTo>
                  <a:pt x="104" y="78"/>
                </a:lnTo>
                <a:lnTo>
                  <a:pt x="103" y="78"/>
                </a:lnTo>
                <a:lnTo>
                  <a:pt x="101" y="80"/>
                </a:lnTo>
                <a:lnTo>
                  <a:pt x="100" y="80"/>
                </a:lnTo>
                <a:lnTo>
                  <a:pt x="99" y="80"/>
                </a:lnTo>
                <a:lnTo>
                  <a:pt x="97" y="81"/>
                </a:lnTo>
                <a:lnTo>
                  <a:pt x="96" y="81"/>
                </a:lnTo>
                <a:lnTo>
                  <a:pt x="95" y="81"/>
                </a:lnTo>
                <a:lnTo>
                  <a:pt x="93" y="81"/>
                </a:lnTo>
                <a:lnTo>
                  <a:pt x="92" y="82"/>
                </a:lnTo>
                <a:lnTo>
                  <a:pt x="91" y="82"/>
                </a:lnTo>
                <a:lnTo>
                  <a:pt x="89" y="82"/>
                </a:lnTo>
                <a:lnTo>
                  <a:pt x="88" y="82"/>
                </a:lnTo>
                <a:lnTo>
                  <a:pt x="87" y="82"/>
                </a:lnTo>
                <a:lnTo>
                  <a:pt x="85" y="82"/>
                </a:lnTo>
                <a:lnTo>
                  <a:pt x="84" y="84"/>
                </a:lnTo>
                <a:lnTo>
                  <a:pt x="83" y="84"/>
                </a:lnTo>
                <a:lnTo>
                  <a:pt x="81" y="84"/>
                </a:lnTo>
                <a:lnTo>
                  <a:pt x="80" y="84"/>
                </a:lnTo>
                <a:lnTo>
                  <a:pt x="79" y="84"/>
                </a:lnTo>
                <a:lnTo>
                  <a:pt x="77" y="84"/>
                </a:lnTo>
                <a:lnTo>
                  <a:pt x="76" y="84"/>
                </a:lnTo>
                <a:lnTo>
                  <a:pt x="75" y="84"/>
                </a:lnTo>
                <a:lnTo>
                  <a:pt x="72" y="84"/>
                </a:lnTo>
                <a:lnTo>
                  <a:pt x="71" y="84"/>
                </a:lnTo>
                <a:lnTo>
                  <a:pt x="69" y="85"/>
                </a:lnTo>
                <a:lnTo>
                  <a:pt x="67" y="85"/>
                </a:lnTo>
                <a:lnTo>
                  <a:pt x="65" y="85"/>
                </a:lnTo>
                <a:lnTo>
                  <a:pt x="64" y="85"/>
                </a:lnTo>
                <a:lnTo>
                  <a:pt x="63" y="85"/>
                </a:lnTo>
                <a:lnTo>
                  <a:pt x="61" y="85"/>
                </a:lnTo>
                <a:lnTo>
                  <a:pt x="60" y="85"/>
                </a:lnTo>
                <a:lnTo>
                  <a:pt x="59" y="85"/>
                </a:lnTo>
                <a:lnTo>
                  <a:pt x="58" y="85"/>
                </a:lnTo>
                <a:lnTo>
                  <a:pt x="56" y="85"/>
                </a:lnTo>
                <a:lnTo>
                  <a:pt x="55" y="85"/>
                </a:lnTo>
                <a:lnTo>
                  <a:pt x="55" y="86"/>
                </a:lnTo>
                <a:lnTo>
                  <a:pt x="54" y="86"/>
                </a:lnTo>
                <a:lnTo>
                  <a:pt x="52" y="86"/>
                </a:lnTo>
                <a:lnTo>
                  <a:pt x="51" y="86"/>
                </a:lnTo>
                <a:lnTo>
                  <a:pt x="50" y="86"/>
                </a:lnTo>
                <a:lnTo>
                  <a:pt x="48" y="86"/>
                </a:lnTo>
                <a:lnTo>
                  <a:pt x="47" y="86"/>
                </a:lnTo>
                <a:lnTo>
                  <a:pt x="46" y="86"/>
                </a:lnTo>
                <a:lnTo>
                  <a:pt x="44" y="88"/>
                </a:lnTo>
                <a:lnTo>
                  <a:pt x="43" y="88"/>
                </a:lnTo>
                <a:lnTo>
                  <a:pt x="42" y="88"/>
                </a:lnTo>
                <a:lnTo>
                  <a:pt x="40" y="88"/>
                </a:lnTo>
                <a:lnTo>
                  <a:pt x="39" y="88"/>
                </a:lnTo>
                <a:lnTo>
                  <a:pt x="38" y="89"/>
                </a:lnTo>
                <a:lnTo>
                  <a:pt x="36" y="89"/>
                </a:lnTo>
                <a:lnTo>
                  <a:pt x="35" y="89"/>
                </a:lnTo>
                <a:lnTo>
                  <a:pt x="34" y="89"/>
                </a:lnTo>
                <a:lnTo>
                  <a:pt x="32" y="89"/>
                </a:lnTo>
                <a:lnTo>
                  <a:pt x="31" y="90"/>
                </a:lnTo>
                <a:lnTo>
                  <a:pt x="30" y="90"/>
                </a:lnTo>
                <a:lnTo>
                  <a:pt x="28" y="90"/>
                </a:lnTo>
                <a:lnTo>
                  <a:pt x="27" y="90"/>
                </a:lnTo>
                <a:lnTo>
                  <a:pt x="26" y="90"/>
                </a:lnTo>
                <a:lnTo>
                  <a:pt x="24" y="90"/>
                </a:lnTo>
                <a:lnTo>
                  <a:pt x="23" y="90"/>
                </a:lnTo>
                <a:lnTo>
                  <a:pt x="22" y="90"/>
                </a:lnTo>
                <a:lnTo>
                  <a:pt x="20" y="90"/>
                </a:lnTo>
                <a:lnTo>
                  <a:pt x="19" y="90"/>
                </a:lnTo>
                <a:lnTo>
                  <a:pt x="18" y="90"/>
                </a:lnTo>
                <a:lnTo>
                  <a:pt x="16" y="90"/>
                </a:lnTo>
                <a:lnTo>
                  <a:pt x="15" y="90"/>
                </a:lnTo>
                <a:lnTo>
                  <a:pt x="14" y="90"/>
                </a:lnTo>
                <a:lnTo>
                  <a:pt x="11" y="90"/>
                </a:lnTo>
                <a:lnTo>
                  <a:pt x="10" y="89"/>
                </a:lnTo>
                <a:lnTo>
                  <a:pt x="7" y="89"/>
                </a:lnTo>
                <a:lnTo>
                  <a:pt x="6" y="89"/>
                </a:lnTo>
                <a:lnTo>
                  <a:pt x="3" y="89"/>
                </a:lnTo>
                <a:lnTo>
                  <a:pt x="0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9081" name="Freeform 12">
            <a:extLst>
              <a:ext uri="{FF2B5EF4-FFF2-40B4-BE49-F238E27FC236}">
                <a16:creationId xmlns:a16="http://schemas.microsoft.com/office/drawing/2014/main" id="{34933DC9-B398-764C-ABDB-D20DE3F05E54}"/>
              </a:ext>
            </a:extLst>
          </p:cNvPr>
          <p:cNvSpPr>
            <a:spLocks/>
          </p:cNvSpPr>
          <p:nvPr/>
        </p:nvSpPr>
        <p:spPr bwMode="auto">
          <a:xfrm>
            <a:off x="7459663" y="2762250"/>
            <a:ext cx="239712" cy="71438"/>
          </a:xfrm>
          <a:custGeom>
            <a:avLst/>
            <a:gdLst>
              <a:gd name="T0" fmla="*/ 2147483646 w 302"/>
              <a:gd name="T1" fmla="*/ 2147483646 h 90"/>
              <a:gd name="T2" fmla="*/ 2147483646 w 302"/>
              <a:gd name="T3" fmla="*/ 2147483646 h 90"/>
              <a:gd name="T4" fmla="*/ 2147483646 w 302"/>
              <a:gd name="T5" fmla="*/ 2147483646 h 90"/>
              <a:gd name="T6" fmla="*/ 2147483646 w 302"/>
              <a:gd name="T7" fmla="*/ 2147483646 h 90"/>
              <a:gd name="T8" fmla="*/ 2147483646 w 302"/>
              <a:gd name="T9" fmla="*/ 2147483646 h 90"/>
              <a:gd name="T10" fmla="*/ 2147483646 w 302"/>
              <a:gd name="T11" fmla="*/ 2147483646 h 90"/>
              <a:gd name="T12" fmla="*/ 2147483646 w 302"/>
              <a:gd name="T13" fmla="*/ 2147483646 h 90"/>
              <a:gd name="T14" fmla="*/ 2147483646 w 302"/>
              <a:gd name="T15" fmla="*/ 2147483646 h 90"/>
              <a:gd name="T16" fmla="*/ 2147483646 w 302"/>
              <a:gd name="T17" fmla="*/ 2147483646 h 90"/>
              <a:gd name="T18" fmla="*/ 2147483646 w 302"/>
              <a:gd name="T19" fmla="*/ 2147483646 h 90"/>
              <a:gd name="T20" fmla="*/ 2147483646 w 302"/>
              <a:gd name="T21" fmla="*/ 2147483646 h 90"/>
              <a:gd name="T22" fmla="*/ 2147483646 w 302"/>
              <a:gd name="T23" fmla="*/ 2147483646 h 90"/>
              <a:gd name="T24" fmla="*/ 2147483646 w 302"/>
              <a:gd name="T25" fmla="*/ 2147483646 h 90"/>
              <a:gd name="T26" fmla="*/ 2147483646 w 302"/>
              <a:gd name="T27" fmla="*/ 2147483646 h 90"/>
              <a:gd name="T28" fmla="*/ 2147483646 w 302"/>
              <a:gd name="T29" fmla="*/ 2147483646 h 90"/>
              <a:gd name="T30" fmla="*/ 2147483646 w 302"/>
              <a:gd name="T31" fmla="*/ 2147483646 h 90"/>
              <a:gd name="T32" fmla="*/ 2147483646 w 302"/>
              <a:gd name="T33" fmla="*/ 2147483646 h 90"/>
              <a:gd name="T34" fmla="*/ 2147483646 w 302"/>
              <a:gd name="T35" fmla="*/ 2147483646 h 90"/>
              <a:gd name="T36" fmla="*/ 2147483646 w 302"/>
              <a:gd name="T37" fmla="*/ 2147483646 h 90"/>
              <a:gd name="T38" fmla="*/ 2147483646 w 302"/>
              <a:gd name="T39" fmla="*/ 2147483646 h 90"/>
              <a:gd name="T40" fmla="*/ 2147483646 w 302"/>
              <a:gd name="T41" fmla="*/ 2147483646 h 90"/>
              <a:gd name="T42" fmla="*/ 2147483646 w 302"/>
              <a:gd name="T43" fmla="*/ 2147483646 h 90"/>
              <a:gd name="T44" fmla="*/ 2147483646 w 302"/>
              <a:gd name="T45" fmla="*/ 2147483646 h 90"/>
              <a:gd name="T46" fmla="*/ 2147483646 w 302"/>
              <a:gd name="T47" fmla="*/ 2147483646 h 90"/>
              <a:gd name="T48" fmla="*/ 2147483646 w 302"/>
              <a:gd name="T49" fmla="*/ 2147483646 h 90"/>
              <a:gd name="T50" fmla="*/ 2147483646 w 302"/>
              <a:gd name="T51" fmla="*/ 2147483646 h 90"/>
              <a:gd name="T52" fmla="*/ 2147483646 w 302"/>
              <a:gd name="T53" fmla="*/ 2147483646 h 90"/>
              <a:gd name="T54" fmla="*/ 2147483646 w 302"/>
              <a:gd name="T55" fmla="*/ 2147483646 h 90"/>
              <a:gd name="T56" fmla="*/ 2147483646 w 302"/>
              <a:gd name="T57" fmla="*/ 2147483646 h 90"/>
              <a:gd name="T58" fmla="*/ 2147483646 w 302"/>
              <a:gd name="T59" fmla="*/ 2147483646 h 90"/>
              <a:gd name="T60" fmla="*/ 2147483646 w 302"/>
              <a:gd name="T61" fmla="*/ 2147483646 h 90"/>
              <a:gd name="T62" fmla="*/ 2147483646 w 302"/>
              <a:gd name="T63" fmla="*/ 2147483646 h 90"/>
              <a:gd name="T64" fmla="*/ 2147483646 w 302"/>
              <a:gd name="T65" fmla="*/ 2147483646 h 90"/>
              <a:gd name="T66" fmla="*/ 2147483646 w 302"/>
              <a:gd name="T67" fmla="*/ 2147483646 h 90"/>
              <a:gd name="T68" fmla="*/ 2147483646 w 302"/>
              <a:gd name="T69" fmla="*/ 2147483646 h 90"/>
              <a:gd name="T70" fmla="*/ 2147483646 w 302"/>
              <a:gd name="T71" fmla="*/ 2147483646 h 90"/>
              <a:gd name="T72" fmla="*/ 2147483646 w 302"/>
              <a:gd name="T73" fmla="*/ 2147483646 h 90"/>
              <a:gd name="T74" fmla="*/ 2147483646 w 302"/>
              <a:gd name="T75" fmla="*/ 2147483646 h 90"/>
              <a:gd name="T76" fmla="*/ 2147483646 w 302"/>
              <a:gd name="T77" fmla="*/ 2147483646 h 90"/>
              <a:gd name="T78" fmla="*/ 2147483646 w 302"/>
              <a:gd name="T79" fmla="*/ 2147483646 h 90"/>
              <a:gd name="T80" fmla="*/ 2147483646 w 302"/>
              <a:gd name="T81" fmla="*/ 2147483646 h 90"/>
              <a:gd name="T82" fmla="*/ 2147483646 w 302"/>
              <a:gd name="T83" fmla="*/ 2147483646 h 90"/>
              <a:gd name="T84" fmla="*/ 2147483646 w 302"/>
              <a:gd name="T85" fmla="*/ 2147483646 h 90"/>
              <a:gd name="T86" fmla="*/ 2147483646 w 302"/>
              <a:gd name="T87" fmla="*/ 2147483646 h 90"/>
              <a:gd name="T88" fmla="*/ 2147483646 w 302"/>
              <a:gd name="T89" fmla="*/ 2147483646 h 90"/>
              <a:gd name="T90" fmla="*/ 2147483646 w 302"/>
              <a:gd name="T91" fmla="*/ 2147483646 h 90"/>
              <a:gd name="T92" fmla="*/ 2147483646 w 302"/>
              <a:gd name="T93" fmla="*/ 2147483646 h 90"/>
              <a:gd name="T94" fmla="*/ 2147483646 w 302"/>
              <a:gd name="T95" fmla="*/ 2147483646 h 90"/>
              <a:gd name="T96" fmla="*/ 2147483646 w 302"/>
              <a:gd name="T97" fmla="*/ 2147483646 h 90"/>
              <a:gd name="T98" fmla="*/ 2147483646 w 302"/>
              <a:gd name="T99" fmla="*/ 2147483646 h 90"/>
              <a:gd name="T100" fmla="*/ 2147483646 w 302"/>
              <a:gd name="T101" fmla="*/ 2147483646 h 90"/>
              <a:gd name="T102" fmla="*/ 2147483646 w 302"/>
              <a:gd name="T103" fmla="*/ 2147483646 h 90"/>
              <a:gd name="T104" fmla="*/ 2147483646 w 302"/>
              <a:gd name="T105" fmla="*/ 2147483646 h 90"/>
              <a:gd name="T106" fmla="*/ 2147483646 w 302"/>
              <a:gd name="T107" fmla="*/ 2147483646 h 90"/>
              <a:gd name="T108" fmla="*/ 2147483646 w 302"/>
              <a:gd name="T109" fmla="*/ 2147483646 h 90"/>
              <a:gd name="T110" fmla="*/ 2147483646 w 302"/>
              <a:gd name="T111" fmla="*/ 2147483646 h 90"/>
              <a:gd name="T112" fmla="*/ 2147483646 w 302"/>
              <a:gd name="T113" fmla="*/ 2147483646 h 9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2"/>
              <a:gd name="T172" fmla="*/ 0 h 90"/>
              <a:gd name="T173" fmla="*/ 302 w 302"/>
              <a:gd name="T174" fmla="*/ 90 h 90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2" h="90">
                <a:moveTo>
                  <a:pt x="0" y="0"/>
                </a:moveTo>
                <a:lnTo>
                  <a:pt x="4" y="3"/>
                </a:lnTo>
                <a:lnTo>
                  <a:pt x="7" y="4"/>
                </a:lnTo>
                <a:lnTo>
                  <a:pt x="11" y="5"/>
                </a:lnTo>
                <a:lnTo>
                  <a:pt x="14" y="8"/>
                </a:lnTo>
                <a:lnTo>
                  <a:pt x="15" y="9"/>
                </a:lnTo>
                <a:lnTo>
                  <a:pt x="18" y="11"/>
                </a:lnTo>
                <a:lnTo>
                  <a:pt x="20" y="12"/>
                </a:lnTo>
                <a:lnTo>
                  <a:pt x="23" y="13"/>
                </a:lnTo>
                <a:lnTo>
                  <a:pt x="24" y="13"/>
                </a:lnTo>
                <a:lnTo>
                  <a:pt x="26" y="15"/>
                </a:lnTo>
                <a:lnTo>
                  <a:pt x="28" y="16"/>
                </a:lnTo>
                <a:lnTo>
                  <a:pt x="30" y="17"/>
                </a:lnTo>
                <a:lnTo>
                  <a:pt x="31" y="17"/>
                </a:lnTo>
                <a:lnTo>
                  <a:pt x="32" y="19"/>
                </a:lnTo>
                <a:lnTo>
                  <a:pt x="34" y="19"/>
                </a:lnTo>
                <a:lnTo>
                  <a:pt x="35" y="20"/>
                </a:lnTo>
                <a:lnTo>
                  <a:pt x="36" y="20"/>
                </a:lnTo>
                <a:lnTo>
                  <a:pt x="38" y="21"/>
                </a:lnTo>
                <a:lnTo>
                  <a:pt x="39" y="21"/>
                </a:lnTo>
                <a:lnTo>
                  <a:pt x="40" y="23"/>
                </a:lnTo>
                <a:lnTo>
                  <a:pt x="42" y="23"/>
                </a:lnTo>
                <a:lnTo>
                  <a:pt x="43" y="23"/>
                </a:lnTo>
                <a:lnTo>
                  <a:pt x="44" y="24"/>
                </a:lnTo>
                <a:lnTo>
                  <a:pt x="46" y="25"/>
                </a:lnTo>
                <a:lnTo>
                  <a:pt x="47" y="25"/>
                </a:lnTo>
                <a:lnTo>
                  <a:pt x="48" y="25"/>
                </a:lnTo>
                <a:lnTo>
                  <a:pt x="49" y="26"/>
                </a:lnTo>
                <a:lnTo>
                  <a:pt x="51" y="26"/>
                </a:lnTo>
                <a:lnTo>
                  <a:pt x="53" y="28"/>
                </a:lnTo>
                <a:lnTo>
                  <a:pt x="55" y="28"/>
                </a:lnTo>
                <a:lnTo>
                  <a:pt x="56" y="29"/>
                </a:lnTo>
                <a:lnTo>
                  <a:pt x="57" y="29"/>
                </a:lnTo>
                <a:lnTo>
                  <a:pt x="60" y="30"/>
                </a:lnTo>
                <a:lnTo>
                  <a:pt x="61" y="30"/>
                </a:lnTo>
                <a:lnTo>
                  <a:pt x="63" y="32"/>
                </a:lnTo>
                <a:lnTo>
                  <a:pt x="64" y="32"/>
                </a:lnTo>
                <a:lnTo>
                  <a:pt x="65" y="33"/>
                </a:lnTo>
                <a:lnTo>
                  <a:pt x="67" y="33"/>
                </a:lnTo>
                <a:lnTo>
                  <a:pt x="68" y="33"/>
                </a:lnTo>
                <a:lnTo>
                  <a:pt x="68" y="34"/>
                </a:lnTo>
                <a:lnTo>
                  <a:pt x="69" y="34"/>
                </a:lnTo>
                <a:lnTo>
                  <a:pt x="71" y="34"/>
                </a:lnTo>
                <a:lnTo>
                  <a:pt x="72" y="36"/>
                </a:lnTo>
                <a:lnTo>
                  <a:pt x="73" y="36"/>
                </a:lnTo>
                <a:lnTo>
                  <a:pt x="75" y="37"/>
                </a:lnTo>
                <a:lnTo>
                  <a:pt x="76" y="37"/>
                </a:lnTo>
                <a:lnTo>
                  <a:pt x="77" y="38"/>
                </a:lnTo>
                <a:lnTo>
                  <a:pt x="79" y="38"/>
                </a:lnTo>
                <a:lnTo>
                  <a:pt x="80" y="38"/>
                </a:lnTo>
                <a:lnTo>
                  <a:pt x="81" y="38"/>
                </a:lnTo>
                <a:lnTo>
                  <a:pt x="81" y="40"/>
                </a:lnTo>
                <a:lnTo>
                  <a:pt x="83" y="40"/>
                </a:lnTo>
                <a:lnTo>
                  <a:pt x="84" y="41"/>
                </a:lnTo>
                <a:lnTo>
                  <a:pt x="85" y="41"/>
                </a:lnTo>
                <a:lnTo>
                  <a:pt x="87" y="41"/>
                </a:lnTo>
                <a:lnTo>
                  <a:pt x="89" y="42"/>
                </a:lnTo>
                <a:lnTo>
                  <a:pt x="91" y="42"/>
                </a:lnTo>
                <a:lnTo>
                  <a:pt x="92" y="44"/>
                </a:lnTo>
                <a:lnTo>
                  <a:pt x="93" y="44"/>
                </a:lnTo>
                <a:lnTo>
                  <a:pt x="96" y="45"/>
                </a:lnTo>
                <a:lnTo>
                  <a:pt x="97" y="45"/>
                </a:lnTo>
                <a:lnTo>
                  <a:pt x="100" y="46"/>
                </a:lnTo>
                <a:lnTo>
                  <a:pt x="103" y="48"/>
                </a:lnTo>
                <a:lnTo>
                  <a:pt x="104" y="48"/>
                </a:lnTo>
                <a:lnTo>
                  <a:pt x="105" y="49"/>
                </a:lnTo>
                <a:lnTo>
                  <a:pt x="107" y="49"/>
                </a:lnTo>
                <a:lnTo>
                  <a:pt x="109" y="49"/>
                </a:lnTo>
                <a:lnTo>
                  <a:pt x="111" y="50"/>
                </a:lnTo>
                <a:lnTo>
                  <a:pt x="112" y="50"/>
                </a:lnTo>
                <a:lnTo>
                  <a:pt x="113" y="52"/>
                </a:lnTo>
                <a:lnTo>
                  <a:pt x="115" y="52"/>
                </a:lnTo>
                <a:lnTo>
                  <a:pt x="116" y="52"/>
                </a:lnTo>
                <a:lnTo>
                  <a:pt x="116" y="53"/>
                </a:lnTo>
                <a:lnTo>
                  <a:pt x="117" y="53"/>
                </a:lnTo>
                <a:lnTo>
                  <a:pt x="119" y="53"/>
                </a:lnTo>
                <a:lnTo>
                  <a:pt x="120" y="53"/>
                </a:lnTo>
                <a:lnTo>
                  <a:pt x="121" y="54"/>
                </a:lnTo>
                <a:lnTo>
                  <a:pt x="123" y="54"/>
                </a:lnTo>
                <a:lnTo>
                  <a:pt x="124" y="56"/>
                </a:lnTo>
                <a:lnTo>
                  <a:pt x="125" y="56"/>
                </a:lnTo>
                <a:lnTo>
                  <a:pt x="126" y="56"/>
                </a:lnTo>
                <a:lnTo>
                  <a:pt x="128" y="56"/>
                </a:lnTo>
                <a:lnTo>
                  <a:pt x="129" y="57"/>
                </a:lnTo>
                <a:lnTo>
                  <a:pt x="130" y="57"/>
                </a:lnTo>
                <a:lnTo>
                  <a:pt x="132" y="57"/>
                </a:lnTo>
                <a:lnTo>
                  <a:pt x="133" y="58"/>
                </a:lnTo>
                <a:lnTo>
                  <a:pt x="134" y="58"/>
                </a:lnTo>
                <a:lnTo>
                  <a:pt x="136" y="58"/>
                </a:lnTo>
                <a:lnTo>
                  <a:pt x="138" y="60"/>
                </a:lnTo>
                <a:lnTo>
                  <a:pt x="140" y="60"/>
                </a:lnTo>
                <a:lnTo>
                  <a:pt x="142" y="61"/>
                </a:lnTo>
                <a:lnTo>
                  <a:pt x="144" y="61"/>
                </a:lnTo>
                <a:lnTo>
                  <a:pt x="146" y="62"/>
                </a:lnTo>
                <a:lnTo>
                  <a:pt x="148" y="62"/>
                </a:lnTo>
                <a:lnTo>
                  <a:pt x="149" y="64"/>
                </a:lnTo>
                <a:lnTo>
                  <a:pt x="152" y="64"/>
                </a:lnTo>
                <a:lnTo>
                  <a:pt x="153" y="64"/>
                </a:lnTo>
                <a:lnTo>
                  <a:pt x="154" y="65"/>
                </a:lnTo>
                <a:lnTo>
                  <a:pt x="156" y="65"/>
                </a:lnTo>
                <a:lnTo>
                  <a:pt x="157" y="65"/>
                </a:lnTo>
                <a:lnTo>
                  <a:pt x="158" y="66"/>
                </a:lnTo>
                <a:lnTo>
                  <a:pt x="160" y="66"/>
                </a:lnTo>
                <a:lnTo>
                  <a:pt x="161" y="66"/>
                </a:lnTo>
                <a:lnTo>
                  <a:pt x="162" y="68"/>
                </a:lnTo>
                <a:lnTo>
                  <a:pt x="164" y="68"/>
                </a:lnTo>
                <a:lnTo>
                  <a:pt x="165" y="68"/>
                </a:lnTo>
                <a:lnTo>
                  <a:pt x="166" y="69"/>
                </a:lnTo>
                <a:lnTo>
                  <a:pt x="168" y="69"/>
                </a:lnTo>
                <a:lnTo>
                  <a:pt x="169" y="69"/>
                </a:lnTo>
                <a:lnTo>
                  <a:pt x="170" y="69"/>
                </a:lnTo>
                <a:lnTo>
                  <a:pt x="172" y="70"/>
                </a:lnTo>
                <a:lnTo>
                  <a:pt x="173" y="70"/>
                </a:lnTo>
                <a:lnTo>
                  <a:pt x="174" y="70"/>
                </a:lnTo>
                <a:lnTo>
                  <a:pt x="176" y="72"/>
                </a:lnTo>
                <a:lnTo>
                  <a:pt x="177" y="72"/>
                </a:lnTo>
                <a:lnTo>
                  <a:pt x="178" y="72"/>
                </a:lnTo>
                <a:lnTo>
                  <a:pt x="181" y="73"/>
                </a:lnTo>
                <a:lnTo>
                  <a:pt x="182" y="73"/>
                </a:lnTo>
                <a:lnTo>
                  <a:pt x="184" y="74"/>
                </a:lnTo>
                <a:lnTo>
                  <a:pt x="185" y="74"/>
                </a:lnTo>
                <a:lnTo>
                  <a:pt x="188" y="74"/>
                </a:lnTo>
                <a:lnTo>
                  <a:pt x="189" y="76"/>
                </a:lnTo>
                <a:lnTo>
                  <a:pt x="192" y="76"/>
                </a:lnTo>
                <a:lnTo>
                  <a:pt x="194" y="77"/>
                </a:lnTo>
                <a:lnTo>
                  <a:pt x="196" y="77"/>
                </a:lnTo>
                <a:lnTo>
                  <a:pt x="197" y="78"/>
                </a:lnTo>
                <a:lnTo>
                  <a:pt x="198" y="78"/>
                </a:lnTo>
                <a:lnTo>
                  <a:pt x="201" y="78"/>
                </a:lnTo>
                <a:lnTo>
                  <a:pt x="202" y="80"/>
                </a:lnTo>
                <a:lnTo>
                  <a:pt x="203" y="80"/>
                </a:lnTo>
                <a:lnTo>
                  <a:pt x="205" y="80"/>
                </a:lnTo>
                <a:lnTo>
                  <a:pt x="206" y="81"/>
                </a:lnTo>
                <a:lnTo>
                  <a:pt x="207" y="81"/>
                </a:lnTo>
                <a:lnTo>
                  <a:pt x="209" y="81"/>
                </a:lnTo>
                <a:lnTo>
                  <a:pt x="210" y="81"/>
                </a:lnTo>
                <a:lnTo>
                  <a:pt x="211" y="82"/>
                </a:lnTo>
                <a:lnTo>
                  <a:pt x="213" y="82"/>
                </a:lnTo>
                <a:lnTo>
                  <a:pt x="214" y="82"/>
                </a:lnTo>
                <a:lnTo>
                  <a:pt x="215" y="82"/>
                </a:lnTo>
                <a:lnTo>
                  <a:pt x="217" y="82"/>
                </a:lnTo>
                <a:lnTo>
                  <a:pt x="218" y="82"/>
                </a:lnTo>
                <a:lnTo>
                  <a:pt x="219" y="84"/>
                </a:lnTo>
                <a:lnTo>
                  <a:pt x="221" y="84"/>
                </a:lnTo>
                <a:lnTo>
                  <a:pt x="222" y="84"/>
                </a:lnTo>
                <a:lnTo>
                  <a:pt x="223" y="84"/>
                </a:lnTo>
                <a:lnTo>
                  <a:pt x="225" y="84"/>
                </a:lnTo>
                <a:lnTo>
                  <a:pt x="226" y="84"/>
                </a:lnTo>
                <a:lnTo>
                  <a:pt x="227" y="84"/>
                </a:lnTo>
                <a:lnTo>
                  <a:pt x="229" y="84"/>
                </a:lnTo>
                <a:lnTo>
                  <a:pt x="230" y="84"/>
                </a:lnTo>
                <a:lnTo>
                  <a:pt x="231" y="84"/>
                </a:lnTo>
                <a:lnTo>
                  <a:pt x="234" y="85"/>
                </a:lnTo>
                <a:lnTo>
                  <a:pt x="235" y="85"/>
                </a:lnTo>
                <a:lnTo>
                  <a:pt x="237" y="85"/>
                </a:lnTo>
                <a:lnTo>
                  <a:pt x="238" y="85"/>
                </a:lnTo>
                <a:lnTo>
                  <a:pt x="239" y="85"/>
                </a:lnTo>
                <a:lnTo>
                  <a:pt x="241" y="85"/>
                </a:lnTo>
                <a:lnTo>
                  <a:pt x="242" y="85"/>
                </a:lnTo>
                <a:lnTo>
                  <a:pt x="243" y="85"/>
                </a:lnTo>
                <a:lnTo>
                  <a:pt x="245" y="85"/>
                </a:lnTo>
                <a:lnTo>
                  <a:pt x="246" y="85"/>
                </a:lnTo>
                <a:lnTo>
                  <a:pt x="247" y="85"/>
                </a:lnTo>
                <a:lnTo>
                  <a:pt x="249" y="86"/>
                </a:lnTo>
                <a:lnTo>
                  <a:pt x="250" y="86"/>
                </a:lnTo>
                <a:lnTo>
                  <a:pt x="251" y="86"/>
                </a:lnTo>
                <a:lnTo>
                  <a:pt x="253" y="86"/>
                </a:lnTo>
                <a:lnTo>
                  <a:pt x="254" y="86"/>
                </a:lnTo>
                <a:lnTo>
                  <a:pt x="255" y="86"/>
                </a:lnTo>
                <a:lnTo>
                  <a:pt x="257" y="86"/>
                </a:lnTo>
                <a:lnTo>
                  <a:pt x="258" y="88"/>
                </a:lnTo>
                <a:lnTo>
                  <a:pt x="259" y="88"/>
                </a:lnTo>
                <a:lnTo>
                  <a:pt x="261" y="88"/>
                </a:lnTo>
                <a:lnTo>
                  <a:pt x="262" y="88"/>
                </a:lnTo>
                <a:lnTo>
                  <a:pt x="263" y="88"/>
                </a:lnTo>
                <a:lnTo>
                  <a:pt x="265" y="89"/>
                </a:lnTo>
                <a:lnTo>
                  <a:pt x="266" y="89"/>
                </a:lnTo>
                <a:lnTo>
                  <a:pt x="267" y="89"/>
                </a:lnTo>
                <a:lnTo>
                  <a:pt x="269" y="89"/>
                </a:lnTo>
                <a:lnTo>
                  <a:pt x="270" y="89"/>
                </a:lnTo>
                <a:lnTo>
                  <a:pt x="271" y="89"/>
                </a:lnTo>
                <a:lnTo>
                  <a:pt x="271" y="90"/>
                </a:lnTo>
                <a:lnTo>
                  <a:pt x="273" y="90"/>
                </a:lnTo>
                <a:lnTo>
                  <a:pt x="274" y="90"/>
                </a:lnTo>
                <a:lnTo>
                  <a:pt x="275" y="90"/>
                </a:lnTo>
                <a:lnTo>
                  <a:pt x="277" y="90"/>
                </a:lnTo>
                <a:lnTo>
                  <a:pt x="278" y="90"/>
                </a:lnTo>
                <a:lnTo>
                  <a:pt x="279" y="90"/>
                </a:lnTo>
                <a:lnTo>
                  <a:pt x="281" y="90"/>
                </a:lnTo>
                <a:lnTo>
                  <a:pt x="282" y="90"/>
                </a:lnTo>
                <a:lnTo>
                  <a:pt x="283" y="90"/>
                </a:lnTo>
                <a:lnTo>
                  <a:pt x="284" y="90"/>
                </a:lnTo>
                <a:lnTo>
                  <a:pt x="286" y="90"/>
                </a:lnTo>
                <a:lnTo>
                  <a:pt x="288" y="90"/>
                </a:lnTo>
                <a:lnTo>
                  <a:pt x="290" y="90"/>
                </a:lnTo>
                <a:lnTo>
                  <a:pt x="291" y="90"/>
                </a:lnTo>
                <a:lnTo>
                  <a:pt x="294" y="89"/>
                </a:lnTo>
                <a:lnTo>
                  <a:pt x="295" y="89"/>
                </a:lnTo>
                <a:lnTo>
                  <a:pt x="298" y="89"/>
                </a:lnTo>
                <a:lnTo>
                  <a:pt x="299" y="89"/>
                </a:lnTo>
                <a:lnTo>
                  <a:pt x="302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9082" name="Freeform 13">
            <a:extLst>
              <a:ext uri="{FF2B5EF4-FFF2-40B4-BE49-F238E27FC236}">
                <a16:creationId xmlns:a16="http://schemas.microsoft.com/office/drawing/2014/main" id="{422C1BF1-C105-5446-98E1-68649DD1B2F1}"/>
              </a:ext>
            </a:extLst>
          </p:cNvPr>
          <p:cNvSpPr>
            <a:spLocks/>
          </p:cNvSpPr>
          <p:nvPr/>
        </p:nvSpPr>
        <p:spPr bwMode="auto">
          <a:xfrm>
            <a:off x="7697788" y="2684463"/>
            <a:ext cx="239712" cy="69850"/>
          </a:xfrm>
          <a:custGeom>
            <a:avLst/>
            <a:gdLst>
              <a:gd name="T0" fmla="*/ 2147483646 w 302"/>
              <a:gd name="T1" fmla="*/ 2147483646 h 89"/>
              <a:gd name="T2" fmla="*/ 2147483646 w 302"/>
              <a:gd name="T3" fmla="*/ 2147483646 h 89"/>
              <a:gd name="T4" fmla="*/ 2147483646 w 302"/>
              <a:gd name="T5" fmla="*/ 2147483646 h 89"/>
              <a:gd name="T6" fmla="*/ 2147483646 w 302"/>
              <a:gd name="T7" fmla="*/ 2147483646 h 89"/>
              <a:gd name="T8" fmla="*/ 2147483646 w 302"/>
              <a:gd name="T9" fmla="*/ 2147483646 h 89"/>
              <a:gd name="T10" fmla="*/ 2147483646 w 302"/>
              <a:gd name="T11" fmla="*/ 2147483646 h 89"/>
              <a:gd name="T12" fmla="*/ 2147483646 w 302"/>
              <a:gd name="T13" fmla="*/ 2147483646 h 89"/>
              <a:gd name="T14" fmla="*/ 2147483646 w 302"/>
              <a:gd name="T15" fmla="*/ 2147483646 h 89"/>
              <a:gd name="T16" fmla="*/ 2147483646 w 302"/>
              <a:gd name="T17" fmla="*/ 2147483646 h 89"/>
              <a:gd name="T18" fmla="*/ 2147483646 w 302"/>
              <a:gd name="T19" fmla="*/ 2147483646 h 89"/>
              <a:gd name="T20" fmla="*/ 2147483646 w 302"/>
              <a:gd name="T21" fmla="*/ 2147483646 h 89"/>
              <a:gd name="T22" fmla="*/ 2147483646 w 302"/>
              <a:gd name="T23" fmla="*/ 2147483646 h 89"/>
              <a:gd name="T24" fmla="*/ 2147483646 w 302"/>
              <a:gd name="T25" fmla="*/ 2147483646 h 89"/>
              <a:gd name="T26" fmla="*/ 2147483646 w 302"/>
              <a:gd name="T27" fmla="*/ 2147483646 h 89"/>
              <a:gd name="T28" fmla="*/ 2147483646 w 302"/>
              <a:gd name="T29" fmla="*/ 2147483646 h 89"/>
              <a:gd name="T30" fmla="*/ 2147483646 w 302"/>
              <a:gd name="T31" fmla="*/ 2147483646 h 89"/>
              <a:gd name="T32" fmla="*/ 2147483646 w 302"/>
              <a:gd name="T33" fmla="*/ 2147483646 h 89"/>
              <a:gd name="T34" fmla="*/ 2147483646 w 302"/>
              <a:gd name="T35" fmla="*/ 2147483646 h 89"/>
              <a:gd name="T36" fmla="*/ 2147483646 w 302"/>
              <a:gd name="T37" fmla="*/ 2147483646 h 89"/>
              <a:gd name="T38" fmla="*/ 2147483646 w 302"/>
              <a:gd name="T39" fmla="*/ 2147483646 h 89"/>
              <a:gd name="T40" fmla="*/ 2147483646 w 302"/>
              <a:gd name="T41" fmla="*/ 2147483646 h 89"/>
              <a:gd name="T42" fmla="*/ 2147483646 w 302"/>
              <a:gd name="T43" fmla="*/ 2147483646 h 89"/>
              <a:gd name="T44" fmla="*/ 2147483646 w 302"/>
              <a:gd name="T45" fmla="*/ 2147483646 h 89"/>
              <a:gd name="T46" fmla="*/ 2147483646 w 302"/>
              <a:gd name="T47" fmla="*/ 2147483646 h 89"/>
              <a:gd name="T48" fmla="*/ 2147483646 w 302"/>
              <a:gd name="T49" fmla="*/ 2147483646 h 89"/>
              <a:gd name="T50" fmla="*/ 2147483646 w 302"/>
              <a:gd name="T51" fmla="*/ 2147483646 h 89"/>
              <a:gd name="T52" fmla="*/ 2147483646 w 302"/>
              <a:gd name="T53" fmla="*/ 2147483646 h 89"/>
              <a:gd name="T54" fmla="*/ 2147483646 w 302"/>
              <a:gd name="T55" fmla="*/ 2147483646 h 89"/>
              <a:gd name="T56" fmla="*/ 2147483646 w 302"/>
              <a:gd name="T57" fmla="*/ 2147483646 h 89"/>
              <a:gd name="T58" fmla="*/ 2147483646 w 302"/>
              <a:gd name="T59" fmla="*/ 2147483646 h 89"/>
              <a:gd name="T60" fmla="*/ 2147483646 w 302"/>
              <a:gd name="T61" fmla="*/ 2147483646 h 89"/>
              <a:gd name="T62" fmla="*/ 2147483646 w 302"/>
              <a:gd name="T63" fmla="*/ 2147483646 h 89"/>
              <a:gd name="T64" fmla="*/ 2147483646 w 302"/>
              <a:gd name="T65" fmla="*/ 2147483646 h 89"/>
              <a:gd name="T66" fmla="*/ 2147483646 w 302"/>
              <a:gd name="T67" fmla="*/ 2147483646 h 89"/>
              <a:gd name="T68" fmla="*/ 2147483646 w 302"/>
              <a:gd name="T69" fmla="*/ 2147483646 h 89"/>
              <a:gd name="T70" fmla="*/ 2147483646 w 302"/>
              <a:gd name="T71" fmla="*/ 2147483646 h 89"/>
              <a:gd name="T72" fmla="*/ 2147483646 w 302"/>
              <a:gd name="T73" fmla="*/ 2147483646 h 89"/>
              <a:gd name="T74" fmla="*/ 2147483646 w 302"/>
              <a:gd name="T75" fmla="*/ 2147483646 h 89"/>
              <a:gd name="T76" fmla="*/ 2147483646 w 302"/>
              <a:gd name="T77" fmla="*/ 2147483646 h 89"/>
              <a:gd name="T78" fmla="*/ 2147483646 w 302"/>
              <a:gd name="T79" fmla="*/ 2147483646 h 89"/>
              <a:gd name="T80" fmla="*/ 2147483646 w 302"/>
              <a:gd name="T81" fmla="*/ 2147483646 h 89"/>
              <a:gd name="T82" fmla="*/ 2147483646 w 302"/>
              <a:gd name="T83" fmla="*/ 2147483646 h 89"/>
              <a:gd name="T84" fmla="*/ 2147483646 w 302"/>
              <a:gd name="T85" fmla="*/ 2147483646 h 89"/>
              <a:gd name="T86" fmla="*/ 2147483646 w 302"/>
              <a:gd name="T87" fmla="*/ 2147483646 h 89"/>
              <a:gd name="T88" fmla="*/ 2147483646 w 302"/>
              <a:gd name="T89" fmla="*/ 2147483646 h 89"/>
              <a:gd name="T90" fmla="*/ 2147483646 w 302"/>
              <a:gd name="T91" fmla="*/ 2147483646 h 89"/>
              <a:gd name="T92" fmla="*/ 2147483646 w 302"/>
              <a:gd name="T93" fmla="*/ 2147483646 h 89"/>
              <a:gd name="T94" fmla="*/ 2147483646 w 302"/>
              <a:gd name="T95" fmla="*/ 2147483646 h 89"/>
              <a:gd name="T96" fmla="*/ 2147483646 w 302"/>
              <a:gd name="T97" fmla="*/ 2147483646 h 89"/>
              <a:gd name="T98" fmla="*/ 2147483646 w 302"/>
              <a:gd name="T99" fmla="*/ 2147483646 h 89"/>
              <a:gd name="T100" fmla="*/ 2147483646 w 302"/>
              <a:gd name="T101" fmla="*/ 2147483646 h 89"/>
              <a:gd name="T102" fmla="*/ 2147483646 w 302"/>
              <a:gd name="T103" fmla="*/ 2147483646 h 89"/>
              <a:gd name="T104" fmla="*/ 2147483646 w 302"/>
              <a:gd name="T105" fmla="*/ 2147483646 h 89"/>
              <a:gd name="T106" fmla="*/ 2147483646 w 302"/>
              <a:gd name="T107" fmla="*/ 2147483646 h 89"/>
              <a:gd name="T108" fmla="*/ 2147483646 w 302"/>
              <a:gd name="T109" fmla="*/ 2147483646 h 89"/>
              <a:gd name="T110" fmla="*/ 2147483646 w 302"/>
              <a:gd name="T111" fmla="*/ 2147483646 h 89"/>
              <a:gd name="T112" fmla="*/ 2147483646 w 302"/>
              <a:gd name="T113" fmla="*/ 2147483646 h 89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2"/>
              <a:gd name="T172" fmla="*/ 0 h 89"/>
              <a:gd name="T173" fmla="*/ 302 w 302"/>
              <a:gd name="T174" fmla="*/ 89 h 89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2" h="89">
                <a:moveTo>
                  <a:pt x="302" y="0"/>
                </a:moveTo>
                <a:lnTo>
                  <a:pt x="298" y="1"/>
                </a:lnTo>
                <a:lnTo>
                  <a:pt x="295" y="4"/>
                </a:lnTo>
                <a:lnTo>
                  <a:pt x="293" y="5"/>
                </a:lnTo>
                <a:lnTo>
                  <a:pt x="290" y="6"/>
                </a:lnTo>
                <a:lnTo>
                  <a:pt x="287" y="8"/>
                </a:lnTo>
                <a:lnTo>
                  <a:pt x="285" y="9"/>
                </a:lnTo>
                <a:lnTo>
                  <a:pt x="283" y="10"/>
                </a:lnTo>
                <a:lnTo>
                  <a:pt x="281" y="12"/>
                </a:lnTo>
                <a:lnTo>
                  <a:pt x="278" y="13"/>
                </a:lnTo>
                <a:lnTo>
                  <a:pt x="277" y="14"/>
                </a:lnTo>
                <a:lnTo>
                  <a:pt x="275" y="14"/>
                </a:lnTo>
                <a:lnTo>
                  <a:pt x="274" y="16"/>
                </a:lnTo>
                <a:lnTo>
                  <a:pt x="271" y="17"/>
                </a:lnTo>
                <a:lnTo>
                  <a:pt x="270" y="17"/>
                </a:lnTo>
                <a:lnTo>
                  <a:pt x="269" y="18"/>
                </a:lnTo>
                <a:lnTo>
                  <a:pt x="267" y="18"/>
                </a:lnTo>
                <a:lnTo>
                  <a:pt x="266" y="20"/>
                </a:lnTo>
                <a:lnTo>
                  <a:pt x="265" y="20"/>
                </a:lnTo>
                <a:lnTo>
                  <a:pt x="265" y="21"/>
                </a:lnTo>
                <a:lnTo>
                  <a:pt x="263" y="21"/>
                </a:lnTo>
                <a:lnTo>
                  <a:pt x="262" y="22"/>
                </a:lnTo>
                <a:lnTo>
                  <a:pt x="261" y="22"/>
                </a:lnTo>
                <a:lnTo>
                  <a:pt x="259" y="22"/>
                </a:lnTo>
                <a:lnTo>
                  <a:pt x="258" y="24"/>
                </a:lnTo>
                <a:lnTo>
                  <a:pt x="257" y="24"/>
                </a:lnTo>
                <a:lnTo>
                  <a:pt x="255" y="25"/>
                </a:lnTo>
                <a:lnTo>
                  <a:pt x="254" y="25"/>
                </a:lnTo>
                <a:lnTo>
                  <a:pt x="253" y="25"/>
                </a:lnTo>
                <a:lnTo>
                  <a:pt x="251" y="26"/>
                </a:lnTo>
                <a:lnTo>
                  <a:pt x="250" y="26"/>
                </a:lnTo>
                <a:lnTo>
                  <a:pt x="249" y="28"/>
                </a:lnTo>
                <a:lnTo>
                  <a:pt x="246" y="28"/>
                </a:lnTo>
                <a:lnTo>
                  <a:pt x="245" y="29"/>
                </a:lnTo>
                <a:lnTo>
                  <a:pt x="243" y="29"/>
                </a:lnTo>
                <a:lnTo>
                  <a:pt x="242" y="30"/>
                </a:lnTo>
                <a:lnTo>
                  <a:pt x="241" y="30"/>
                </a:lnTo>
                <a:lnTo>
                  <a:pt x="239" y="32"/>
                </a:lnTo>
                <a:lnTo>
                  <a:pt x="238" y="32"/>
                </a:lnTo>
                <a:lnTo>
                  <a:pt x="237" y="33"/>
                </a:lnTo>
                <a:lnTo>
                  <a:pt x="235" y="33"/>
                </a:lnTo>
                <a:lnTo>
                  <a:pt x="234" y="33"/>
                </a:lnTo>
                <a:lnTo>
                  <a:pt x="233" y="34"/>
                </a:lnTo>
                <a:lnTo>
                  <a:pt x="231" y="34"/>
                </a:lnTo>
                <a:lnTo>
                  <a:pt x="230" y="36"/>
                </a:lnTo>
                <a:lnTo>
                  <a:pt x="229" y="36"/>
                </a:lnTo>
                <a:lnTo>
                  <a:pt x="227" y="36"/>
                </a:lnTo>
                <a:lnTo>
                  <a:pt x="227" y="37"/>
                </a:lnTo>
                <a:lnTo>
                  <a:pt x="226" y="37"/>
                </a:lnTo>
                <a:lnTo>
                  <a:pt x="225" y="37"/>
                </a:lnTo>
                <a:lnTo>
                  <a:pt x="223" y="37"/>
                </a:lnTo>
                <a:lnTo>
                  <a:pt x="223" y="38"/>
                </a:lnTo>
                <a:lnTo>
                  <a:pt x="222" y="38"/>
                </a:lnTo>
                <a:lnTo>
                  <a:pt x="221" y="38"/>
                </a:lnTo>
                <a:lnTo>
                  <a:pt x="219" y="40"/>
                </a:lnTo>
                <a:lnTo>
                  <a:pt x="218" y="40"/>
                </a:lnTo>
                <a:lnTo>
                  <a:pt x="217" y="41"/>
                </a:lnTo>
                <a:lnTo>
                  <a:pt x="216" y="41"/>
                </a:lnTo>
                <a:lnTo>
                  <a:pt x="214" y="41"/>
                </a:lnTo>
                <a:lnTo>
                  <a:pt x="213" y="42"/>
                </a:lnTo>
                <a:lnTo>
                  <a:pt x="210" y="42"/>
                </a:lnTo>
                <a:lnTo>
                  <a:pt x="209" y="44"/>
                </a:lnTo>
                <a:lnTo>
                  <a:pt x="206" y="44"/>
                </a:lnTo>
                <a:lnTo>
                  <a:pt x="205" y="45"/>
                </a:lnTo>
                <a:lnTo>
                  <a:pt x="202" y="46"/>
                </a:lnTo>
                <a:lnTo>
                  <a:pt x="201" y="46"/>
                </a:lnTo>
                <a:lnTo>
                  <a:pt x="198" y="47"/>
                </a:lnTo>
                <a:lnTo>
                  <a:pt x="197" y="47"/>
                </a:lnTo>
                <a:lnTo>
                  <a:pt x="196" y="49"/>
                </a:lnTo>
                <a:lnTo>
                  <a:pt x="194" y="49"/>
                </a:lnTo>
                <a:lnTo>
                  <a:pt x="193" y="49"/>
                </a:lnTo>
                <a:lnTo>
                  <a:pt x="192" y="50"/>
                </a:lnTo>
                <a:lnTo>
                  <a:pt x="190" y="50"/>
                </a:lnTo>
                <a:lnTo>
                  <a:pt x="189" y="51"/>
                </a:lnTo>
                <a:lnTo>
                  <a:pt x="188" y="51"/>
                </a:lnTo>
                <a:lnTo>
                  <a:pt x="186" y="51"/>
                </a:lnTo>
                <a:lnTo>
                  <a:pt x="185" y="51"/>
                </a:lnTo>
                <a:lnTo>
                  <a:pt x="184" y="53"/>
                </a:lnTo>
                <a:lnTo>
                  <a:pt x="182" y="53"/>
                </a:lnTo>
                <a:lnTo>
                  <a:pt x="181" y="54"/>
                </a:lnTo>
                <a:lnTo>
                  <a:pt x="180" y="54"/>
                </a:lnTo>
                <a:lnTo>
                  <a:pt x="178" y="54"/>
                </a:lnTo>
                <a:lnTo>
                  <a:pt x="177" y="54"/>
                </a:lnTo>
                <a:lnTo>
                  <a:pt x="177" y="55"/>
                </a:lnTo>
                <a:lnTo>
                  <a:pt x="176" y="55"/>
                </a:lnTo>
                <a:lnTo>
                  <a:pt x="174" y="55"/>
                </a:lnTo>
                <a:lnTo>
                  <a:pt x="173" y="57"/>
                </a:lnTo>
                <a:lnTo>
                  <a:pt x="172" y="57"/>
                </a:lnTo>
                <a:lnTo>
                  <a:pt x="170" y="57"/>
                </a:lnTo>
                <a:lnTo>
                  <a:pt x="168" y="58"/>
                </a:lnTo>
                <a:lnTo>
                  <a:pt x="166" y="58"/>
                </a:lnTo>
                <a:lnTo>
                  <a:pt x="165" y="58"/>
                </a:lnTo>
                <a:lnTo>
                  <a:pt x="164" y="59"/>
                </a:lnTo>
                <a:lnTo>
                  <a:pt x="161" y="59"/>
                </a:lnTo>
                <a:lnTo>
                  <a:pt x="158" y="61"/>
                </a:lnTo>
                <a:lnTo>
                  <a:pt x="157" y="61"/>
                </a:lnTo>
                <a:lnTo>
                  <a:pt x="154" y="62"/>
                </a:lnTo>
                <a:lnTo>
                  <a:pt x="153" y="62"/>
                </a:lnTo>
                <a:lnTo>
                  <a:pt x="152" y="63"/>
                </a:lnTo>
                <a:lnTo>
                  <a:pt x="150" y="63"/>
                </a:lnTo>
                <a:lnTo>
                  <a:pt x="148" y="63"/>
                </a:lnTo>
                <a:lnTo>
                  <a:pt x="146" y="65"/>
                </a:lnTo>
                <a:lnTo>
                  <a:pt x="145" y="65"/>
                </a:lnTo>
                <a:lnTo>
                  <a:pt x="144" y="65"/>
                </a:lnTo>
                <a:lnTo>
                  <a:pt x="142" y="66"/>
                </a:lnTo>
                <a:lnTo>
                  <a:pt x="141" y="66"/>
                </a:lnTo>
                <a:lnTo>
                  <a:pt x="140" y="66"/>
                </a:lnTo>
                <a:lnTo>
                  <a:pt x="139" y="67"/>
                </a:lnTo>
                <a:lnTo>
                  <a:pt x="137" y="67"/>
                </a:lnTo>
                <a:lnTo>
                  <a:pt x="136" y="67"/>
                </a:lnTo>
                <a:lnTo>
                  <a:pt x="135" y="67"/>
                </a:lnTo>
                <a:lnTo>
                  <a:pt x="135" y="69"/>
                </a:lnTo>
                <a:lnTo>
                  <a:pt x="133" y="69"/>
                </a:lnTo>
                <a:lnTo>
                  <a:pt x="132" y="69"/>
                </a:lnTo>
                <a:lnTo>
                  <a:pt x="131" y="69"/>
                </a:lnTo>
                <a:lnTo>
                  <a:pt x="129" y="70"/>
                </a:lnTo>
                <a:lnTo>
                  <a:pt x="128" y="70"/>
                </a:lnTo>
                <a:lnTo>
                  <a:pt x="127" y="70"/>
                </a:lnTo>
                <a:lnTo>
                  <a:pt x="125" y="71"/>
                </a:lnTo>
                <a:lnTo>
                  <a:pt x="124" y="71"/>
                </a:lnTo>
                <a:lnTo>
                  <a:pt x="123" y="71"/>
                </a:lnTo>
                <a:lnTo>
                  <a:pt x="121" y="73"/>
                </a:lnTo>
                <a:lnTo>
                  <a:pt x="119" y="73"/>
                </a:lnTo>
                <a:lnTo>
                  <a:pt x="117" y="74"/>
                </a:lnTo>
                <a:lnTo>
                  <a:pt x="116" y="74"/>
                </a:lnTo>
                <a:lnTo>
                  <a:pt x="113" y="74"/>
                </a:lnTo>
                <a:lnTo>
                  <a:pt x="112" y="75"/>
                </a:lnTo>
                <a:lnTo>
                  <a:pt x="109" y="75"/>
                </a:lnTo>
                <a:lnTo>
                  <a:pt x="108" y="77"/>
                </a:lnTo>
                <a:lnTo>
                  <a:pt x="105" y="77"/>
                </a:lnTo>
                <a:lnTo>
                  <a:pt x="104" y="78"/>
                </a:lnTo>
                <a:lnTo>
                  <a:pt x="103" y="78"/>
                </a:lnTo>
                <a:lnTo>
                  <a:pt x="101" y="78"/>
                </a:lnTo>
                <a:lnTo>
                  <a:pt x="100" y="79"/>
                </a:lnTo>
                <a:lnTo>
                  <a:pt x="99" y="79"/>
                </a:lnTo>
                <a:lnTo>
                  <a:pt x="97" y="79"/>
                </a:lnTo>
                <a:lnTo>
                  <a:pt x="96" y="79"/>
                </a:lnTo>
                <a:lnTo>
                  <a:pt x="95" y="81"/>
                </a:lnTo>
                <a:lnTo>
                  <a:pt x="93" y="81"/>
                </a:lnTo>
                <a:lnTo>
                  <a:pt x="92" y="81"/>
                </a:lnTo>
                <a:lnTo>
                  <a:pt x="91" y="81"/>
                </a:lnTo>
                <a:lnTo>
                  <a:pt x="89" y="81"/>
                </a:lnTo>
                <a:lnTo>
                  <a:pt x="89" y="82"/>
                </a:lnTo>
                <a:lnTo>
                  <a:pt x="88" y="82"/>
                </a:lnTo>
                <a:lnTo>
                  <a:pt x="87" y="82"/>
                </a:lnTo>
                <a:lnTo>
                  <a:pt x="85" y="82"/>
                </a:lnTo>
                <a:lnTo>
                  <a:pt x="84" y="82"/>
                </a:lnTo>
                <a:lnTo>
                  <a:pt x="83" y="82"/>
                </a:lnTo>
                <a:lnTo>
                  <a:pt x="81" y="82"/>
                </a:lnTo>
                <a:lnTo>
                  <a:pt x="80" y="82"/>
                </a:lnTo>
                <a:lnTo>
                  <a:pt x="79" y="83"/>
                </a:lnTo>
                <a:lnTo>
                  <a:pt x="77" y="83"/>
                </a:lnTo>
                <a:lnTo>
                  <a:pt x="76" y="83"/>
                </a:lnTo>
                <a:lnTo>
                  <a:pt x="75" y="83"/>
                </a:lnTo>
                <a:lnTo>
                  <a:pt x="72" y="83"/>
                </a:lnTo>
                <a:lnTo>
                  <a:pt x="71" y="83"/>
                </a:lnTo>
                <a:lnTo>
                  <a:pt x="69" y="83"/>
                </a:lnTo>
                <a:lnTo>
                  <a:pt x="67" y="83"/>
                </a:lnTo>
                <a:lnTo>
                  <a:pt x="65" y="83"/>
                </a:lnTo>
                <a:lnTo>
                  <a:pt x="64" y="83"/>
                </a:lnTo>
                <a:lnTo>
                  <a:pt x="63" y="85"/>
                </a:lnTo>
                <a:lnTo>
                  <a:pt x="61" y="85"/>
                </a:lnTo>
                <a:lnTo>
                  <a:pt x="60" y="85"/>
                </a:lnTo>
                <a:lnTo>
                  <a:pt x="59" y="85"/>
                </a:lnTo>
                <a:lnTo>
                  <a:pt x="58" y="85"/>
                </a:lnTo>
                <a:lnTo>
                  <a:pt x="56" y="85"/>
                </a:lnTo>
                <a:lnTo>
                  <a:pt x="55" y="85"/>
                </a:lnTo>
                <a:lnTo>
                  <a:pt x="54" y="85"/>
                </a:lnTo>
                <a:lnTo>
                  <a:pt x="52" y="85"/>
                </a:lnTo>
                <a:lnTo>
                  <a:pt x="51" y="85"/>
                </a:lnTo>
                <a:lnTo>
                  <a:pt x="50" y="86"/>
                </a:lnTo>
                <a:lnTo>
                  <a:pt x="48" y="86"/>
                </a:lnTo>
                <a:lnTo>
                  <a:pt x="47" y="86"/>
                </a:lnTo>
                <a:lnTo>
                  <a:pt x="46" y="86"/>
                </a:lnTo>
                <a:lnTo>
                  <a:pt x="44" y="86"/>
                </a:lnTo>
                <a:lnTo>
                  <a:pt x="43" y="86"/>
                </a:lnTo>
                <a:lnTo>
                  <a:pt x="43" y="87"/>
                </a:lnTo>
                <a:lnTo>
                  <a:pt x="42" y="87"/>
                </a:lnTo>
                <a:lnTo>
                  <a:pt x="40" y="87"/>
                </a:lnTo>
                <a:lnTo>
                  <a:pt x="39" y="87"/>
                </a:lnTo>
                <a:lnTo>
                  <a:pt x="38" y="87"/>
                </a:lnTo>
                <a:lnTo>
                  <a:pt x="36" y="87"/>
                </a:lnTo>
                <a:lnTo>
                  <a:pt x="35" y="89"/>
                </a:lnTo>
                <a:lnTo>
                  <a:pt x="34" y="89"/>
                </a:lnTo>
                <a:lnTo>
                  <a:pt x="32" y="89"/>
                </a:lnTo>
                <a:lnTo>
                  <a:pt x="31" y="89"/>
                </a:lnTo>
                <a:lnTo>
                  <a:pt x="30" y="89"/>
                </a:lnTo>
                <a:lnTo>
                  <a:pt x="28" y="89"/>
                </a:lnTo>
                <a:lnTo>
                  <a:pt x="27" y="89"/>
                </a:lnTo>
                <a:lnTo>
                  <a:pt x="26" y="89"/>
                </a:lnTo>
                <a:lnTo>
                  <a:pt x="24" y="89"/>
                </a:lnTo>
                <a:lnTo>
                  <a:pt x="23" y="89"/>
                </a:lnTo>
                <a:lnTo>
                  <a:pt x="22" y="89"/>
                </a:lnTo>
                <a:lnTo>
                  <a:pt x="20" y="89"/>
                </a:lnTo>
                <a:lnTo>
                  <a:pt x="19" y="89"/>
                </a:lnTo>
                <a:lnTo>
                  <a:pt x="18" y="89"/>
                </a:lnTo>
                <a:lnTo>
                  <a:pt x="16" y="89"/>
                </a:lnTo>
                <a:lnTo>
                  <a:pt x="15" y="89"/>
                </a:lnTo>
                <a:lnTo>
                  <a:pt x="14" y="89"/>
                </a:lnTo>
                <a:lnTo>
                  <a:pt x="11" y="89"/>
                </a:lnTo>
                <a:lnTo>
                  <a:pt x="10" y="89"/>
                </a:lnTo>
                <a:lnTo>
                  <a:pt x="7" y="89"/>
                </a:lnTo>
                <a:lnTo>
                  <a:pt x="6" y="89"/>
                </a:lnTo>
                <a:lnTo>
                  <a:pt x="3" y="89"/>
                </a:lnTo>
                <a:lnTo>
                  <a:pt x="0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9083" name="Freeform 14">
            <a:extLst>
              <a:ext uri="{FF2B5EF4-FFF2-40B4-BE49-F238E27FC236}">
                <a16:creationId xmlns:a16="http://schemas.microsoft.com/office/drawing/2014/main" id="{B541D102-0C63-994B-A88F-28335EF67F41}"/>
              </a:ext>
            </a:extLst>
          </p:cNvPr>
          <p:cNvSpPr>
            <a:spLocks/>
          </p:cNvSpPr>
          <p:nvPr/>
        </p:nvSpPr>
        <p:spPr bwMode="auto">
          <a:xfrm>
            <a:off x="7459663" y="2684463"/>
            <a:ext cx="239712" cy="69850"/>
          </a:xfrm>
          <a:custGeom>
            <a:avLst/>
            <a:gdLst>
              <a:gd name="T0" fmla="*/ 2147483646 w 302"/>
              <a:gd name="T1" fmla="*/ 2147483646 h 89"/>
              <a:gd name="T2" fmla="*/ 2147483646 w 302"/>
              <a:gd name="T3" fmla="*/ 2147483646 h 89"/>
              <a:gd name="T4" fmla="*/ 2147483646 w 302"/>
              <a:gd name="T5" fmla="*/ 2147483646 h 89"/>
              <a:gd name="T6" fmla="*/ 2147483646 w 302"/>
              <a:gd name="T7" fmla="*/ 2147483646 h 89"/>
              <a:gd name="T8" fmla="*/ 2147483646 w 302"/>
              <a:gd name="T9" fmla="*/ 2147483646 h 89"/>
              <a:gd name="T10" fmla="*/ 2147483646 w 302"/>
              <a:gd name="T11" fmla="*/ 2147483646 h 89"/>
              <a:gd name="T12" fmla="*/ 2147483646 w 302"/>
              <a:gd name="T13" fmla="*/ 2147483646 h 89"/>
              <a:gd name="T14" fmla="*/ 2147483646 w 302"/>
              <a:gd name="T15" fmla="*/ 2147483646 h 89"/>
              <a:gd name="T16" fmla="*/ 2147483646 w 302"/>
              <a:gd name="T17" fmla="*/ 2147483646 h 89"/>
              <a:gd name="T18" fmla="*/ 2147483646 w 302"/>
              <a:gd name="T19" fmla="*/ 2147483646 h 89"/>
              <a:gd name="T20" fmla="*/ 2147483646 w 302"/>
              <a:gd name="T21" fmla="*/ 2147483646 h 89"/>
              <a:gd name="T22" fmla="*/ 2147483646 w 302"/>
              <a:gd name="T23" fmla="*/ 2147483646 h 89"/>
              <a:gd name="T24" fmla="*/ 2147483646 w 302"/>
              <a:gd name="T25" fmla="*/ 2147483646 h 89"/>
              <a:gd name="T26" fmla="*/ 2147483646 w 302"/>
              <a:gd name="T27" fmla="*/ 2147483646 h 89"/>
              <a:gd name="T28" fmla="*/ 2147483646 w 302"/>
              <a:gd name="T29" fmla="*/ 2147483646 h 89"/>
              <a:gd name="T30" fmla="*/ 2147483646 w 302"/>
              <a:gd name="T31" fmla="*/ 2147483646 h 89"/>
              <a:gd name="T32" fmla="*/ 2147483646 w 302"/>
              <a:gd name="T33" fmla="*/ 2147483646 h 89"/>
              <a:gd name="T34" fmla="*/ 2147483646 w 302"/>
              <a:gd name="T35" fmla="*/ 2147483646 h 89"/>
              <a:gd name="T36" fmla="*/ 2147483646 w 302"/>
              <a:gd name="T37" fmla="*/ 2147483646 h 89"/>
              <a:gd name="T38" fmla="*/ 2147483646 w 302"/>
              <a:gd name="T39" fmla="*/ 2147483646 h 89"/>
              <a:gd name="T40" fmla="*/ 2147483646 w 302"/>
              <a:gd name="T41" fmla="*/ 2147483646 h 89"/>
              <a:gd name="T42" fmla="*/ 2147483646 w 302"/>
              <a:gd name="T43" fmla="*/ 2147483646 h 89"/>
              <a:gd name="T44" fmla="*/ 2147483646 w 302"/>
              <a:gd name="T45" fmla="*/ 2147483646 h 89"/>
              <a:gd name="T46" fmla="*/ 2147483646 w 302"/>
              <a:gd name="T47" fmla="*/ 2147483646 h 89"/>
              <a:gd name="T48" fmla="*/ 2147483646 w 302"/>
              <a:gd name="T49" fmla="*/ 2147483646 h 89"/>
              <a:gd name="T50" fmla="*/ 2147483646 w 302"/>
              <a:gd name="T51" fmla="*/ 2147483646 h 89"/>
              <a:gd name="T52" fmla="*/ 2147483646 w 302"/>
              <a:gd name="T53" fmla="*/ 2147483646 h 89"/>
              <a:gd name="T54" fmla="*/ 2147483646 w 302"/>
              <a:gd name="T55" fmla="*/ 2147483646 h 89"/>
              <a:gd name="T56" fmla="*/ 2147483646 w 302"/>
              <a:gd name="T57" fmla="*/ 2147483646 h 89"/>
              <a:gd name="T58" fmla="*/ 2147483646 w 302"/>
              <a:gd name="T59" fmla="*/ 2147483646 h 89"/>
              <a:gd name="T60" fmla="*/ 2147483646 w 302"/>
              <a:gd name="T61" fmla="*/ 2147483646 h 89"/>
              <a:gd name="T62" fmla="*/ 2147483646 w 302"/>
              <a:gd name="T63" fmla="*/ 2147483646 h 89"/>
              <a:gd name="T64" fmla="*/ 2147483646 w 302"/>
              <a:gd name="T65" fmla="*/ 2147483646 h 89"/>
              <a:gd name="T66" fmla="*/ 2147483646 w 302"/>
              <a:gd name="T67" fmla="*/ 2147483646 h 89"/>
              <a:gd name="T68" fmla="*/ 2147483646 w 302"/>
              <a:gd name="T69" fmla="*/ 2147483646 h 89"/>
              <a:gd name="T70" fmla="*/ 2147483646 w 302"/>
              <a:gd name="T71" fmla="*/ 2147483646 h 89"/>
              <a:gd name="T72" fmla="*/ 2147483646 w 302"/>
              <a:gd name="T73" fmla="*/ 2147483646 h 89"/>
              <a:gd name="T74" fmla="*/ 2147483646 w 302"/>
              <a:gd name="T75" fmla="*/ 2147483646 h 89"/>
              <a:gd name="T76" fmla="*/ 2147483646 w 302"/>
              <a:gd name="T77" fmla="*/ 2147483646 h 89"/>
              <a:gd name="T78" fmla="*/ 2147483646 w 302"/>
              <a:gd name="T79" fmla="*/ 2147483646 h 89"/>
              <a:gd name="T80" fmla="*/ 2147483646 w 302"/>
              <a:gd name="T81" fmla="*/ 2147483646 h 89"/>
              <a:gd name="T82" fmla="*/ 2147483646 w 302"/>
              <a:gd name="T83" fmla="*/ 2147483646 h 89"/>
              <a:gd name="T84" fmla="*/ 2147483646 w 302"/>
              <a:gd name="T85" fmla="*/ 2147483646 h 89"/>
              <a:gd name="T86" fmla="*/ 2147483646 w 302"/>
              <a:gd name="T87" fmla="*/ 2147483646 h 89"/>
              <a:gd name="T88" fmla="*/ 2147483646 w 302"/>
              <a:gd name="T89" fmla="*/ 2147483646 h 89"/>
              <a:gd name="T90" fmla="*/ 2147483646 w 302"/>
              <a:gd name="T91" fmla="*/ 2147483646 h 89"/>
              <a:gd name="T92" fmla="*/ 2147483646 w 302"/>
              <a:gd name="T93" fmla="*/ 2147483646 h 89"/>
              <a:gd name="T94" fmla="*/ 2147483646 w 302"/>
              <a:gd name="T95" fmla="*/ 2147483646 h 89"/>
              <a:gd name="T96" fmla="*/ 2147483646 w 302"/>
              <a:gd name="T97" fmla="*/ 2147483646 h 89"/>
              <a:gd name="T98" fmla="*/ 2147483646 w 302"/>
              <a:gd name="T99" fmla="*/ 2147483646 h 89"/>
              <a:gd name="T100" fmla="*/ 2147483646 w 302"/>
              <a:gd name="T101" fmla="*/ 2147483646 h 89"/>
              <a:gd name="T102" fmla="*/ 2147483646 w 302"/>
              <a:gd name="T103" fmla="*/ 2147483646 h 89"/>
              <a:gd name="T104" fmla="*/ 2147483646 w 302"/>
              <a:gd name="T105" fmla="*/ 2147483646 h 89"/>
              <a:gd name="T106" fmla="*/ 2147483646 w 302"/>
              <a:gd name="T107" fmla="*/ 2147483646 h 89"/>
              <a:gd name="T108" fmla="*/ 2147483646 w 302"/>
              <a:gd name="T109" fmla="*/ 2147483646 h 89"/>
              <a:gd name="T110" fmla="*/ 2147483646 w 302"/>
              <a:gd name="T111" fmla="*/ 2147483646 h 89"/>
              <a:gd name="T112" fmla="*/ 2147483646 w 302"/>
              <a:gd name="T113" fmla="*/ 2147483646 h 89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2"/>
              <a:gd name="T172" fmla="*/ 0 h 89"/>
              <a:gd name="T173" fmla="*/ 302 w 302"/>
              <a:gd name="T174" fmla="*/ 89 h 89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2" h="89">
                <a:moveTo>
                  <a:pt x="0" y="0"/>
                </a:moveTo>
                <a:lnTo>
                  <a:pt x="4" y="1"/>
                </a:lnTo>
                <a:lnTo>
                  <a:pt x="7" y="4"/>
                </a:lnTo>
                <a:lnTo>
                  <a:pt x="11" y="5"/>
                </a:lnTo>
                <a:lnTo>
                  <a:pt x="14" y="6"/>
                </a:lnTo>
                <a:lnTo>
                  <a:pt x="15" y="8"/>
                </a:lnTo>
                <a:lnTo>
                  <a:pt x="18" y="9"/>
                </a:lnTo>
                <a:lnTo>
                  <a:pt x="20" y="10"/>
                </a:lnTo>
                <a:lnTo>
                  <a:pt x="23" y="12"/>
                </a:lnTo>
                <a:lnTo>
                  <a:pt x="24" y="13"/>
                </a:lnTo>
                <a:lnTo>
                  <a:pt x="26" y="14"/>
                </a:lnTo>
                <a:lnTo>
                  <a:pt x="28" y="14"/>
                </a:lnTo>
                <a:lnTo>
                  <a:pt x="30" y="16"/>
                </a:lnTo>
                <a:lnTo>
                  <a:pt x="31" y="17"/>
                </a:lnTo>
                <a:lnTo>
                  <a:pt x="32" y="17"/>
                </a:lnTo>
                <a:lnTo>
                  <a:pt x="34" y="18"/>
                </a:lnTo>
                <a:lnTo>
                  <a:pt x="35" y="18"/>
                </a:lnTo>
                <a:lnTo>
                  <a:pt x="36" y="20"/>
                </a:lnTo>
                <a:lnTo>
                  <a:pt x="38" y="20"/>
                </a:lnTo>
                <a:lnTo>
                  <a:pt x="39" y="21"/>
                </a:lnTo>
                <a:lnTo>
                  <a:pt x="40" y="21"/>
                </a:lnTo>
                <a:lnTo>
                  <a:pt x="42" y="22"/>
                </a:lnTo>
                <a:lnTo>
                  <a:pt x="43" y="22"/>
                </a:lnTo>
                <a:lnTo>
                  <a:pt x="44" y="22"/>
                </a:lnTo>
                <a:lnTo>
                  <a:pt x="44" y="24"/>
                </a:lnTo>
                <a:lnTo>
                  <a:pt x="46" y="24"/>
                </a:lnTo>
                <a:lnTo>
                  <a:pt x="47" y="25"/>
                </a:lnTo>
                <a:lnTo>
                  <a:pt x="48" y="25"/>
                </a:lnTo>
                <a:lnTo>
                  <a:pt x="49" y="25"/>
                </a:lnTo>
                <a:lnTo>
                  <a:pt x="51" y="26"/>
                </a:lnTo>
                <a:lnTo>
                  <a:pt x="53" y="26"/>
                </a:lnTo>
                <a:lnTo>
                  <a:pt x="55" y="28"/>
                </a:lnTo>
                <a:lnTo>
                  <a:pt x="56" y="28"/>
                </a:lnTo>
                <a:lnTo>
                  <a:pt x="57" y="29"/>
                </a:lnTo>
                <a:lnTo>
                  <a:pt x="60" y="29"/>
                </a:lnTo>
                <a:lnTo>
                  <a:pt x="61" y="30"/>
                </a:lnTo>
                <a:lnTo>
                  <a:pt x="63" y="30"/>
                </a:lnTo>
                <a:lnTo>
                  <a:pt x="64" y="32"/>
                </a:lnTo>
                <a:lnTo>
                  <a:pt x="65" y="32"/>
                </a:lnTo>
                <a:lnTo>
                  <a:pt x="67" y="33"/>
                </a:lnTo>
                <a:lnTo>
                  <a:pt x="68" y="33"/>
                </a:lnTo>
                <a:lnTo>
                  <a:pt x="69" y="34"/>
                </a:lnTo>
                <a:lnTo>
                  <a:pt x="71" y="34"/>
                </a:lnTo>
                <a:lnTo>
                  <a:pt x="72" y="34"/>
                </a:lnTo>
                <a:lnTo>
                  <a:pt x="72" y="36"/>
                </a:lnTo>
                <a:lnTo>
                  <a:pt x="73" y="36"/>
                </a:lnTo>
                <a:lnTo>
                  <a:pt x="75" y="36"/>
                </a:lnTo>
                <a:lnTo>
                  <a:pt x="76" y="37"/>
                </a:lnTo>
                <a:lnTo>
                  <a:pt x="77" y="37"/>
                </a:lnTo>
                <a:lnTo>
                  <a:pt x="79" y="37"/>
                </a:lnTo>
                <a:lnTo>
                  <a:pt x="80" y="38"/>
                </a:lnTo>
                <a:lnTo>
                  <a:pt x="81" y="38"/>
                </a:lnTo>
                <a:lnTo>
                  <a:pt x="83" y="40"/>
                </a:lnTo>
                <a:lnTo>
                  <a:pt x="84" y="40"/>
                </a:lnTo>
                <a:lnTo>
                  <a:pt x="85" y="41"/>
                </a:lnTo>
                <a:lnTo>
                  <a:pt x="87" y="41"/>
                </a:lnTo>
                <a:lnTo>
                  <a:pt x="89" y="41"/>
                </a:lnTo>
                <a:lnTo>
                  <a:pt x="91" y="42"/>
                </a:lnTo>
                <a:lnTo>
                  <a:pt x="92" y="42"/>
                </a:lnTo>
                <a:lnTo>
                  <a:pt x="93" y="44"/>
                </a:lnTo>
                <a:lnTo>
                  <a:pt x="96" y="44"/>
                </a:lnTo>
                <a:lnTo>
                  <a:pt x="97" y="45"/>
                </a:lnTo>
                <a:lnTo>
                  <a:pt x="100" y="46"/>
                </a:lnTo>
                <a:lnTo>
                  <a:pt x="103" y="46"/>
                </a:lnTo>
                <a:lnTo>
                  <a:pt x="104" y="47"/>
                </a:lnTo>
                <a:lnTo>
                  <a:pt x="105" y="47"/>
                </a:lnTo>
                <a:lnTo>
                  <a:pt x="107" y="49"/>
                </a:lnTo>
                <a:lnTo>
                  <a:pt x="109" y="49"/>
                </a:lnTo>
                <a:lnTo>
                  <a:pt x="111" y="49"/>
                </a:lnTo>
                <a:lnTo>
                  <a:pt x="112" y="50"/>
                </a:lnTo>
                <a:lnTo>
                  <a:pt x="113" y="50"/>
                </a:lnTo>
                <a:lnTo>
                  <a:pt x="115" y="51"/>
                </a:lnTo>
                <a:lnTo>
                  <a:pt x="116" y="51"/>
                </a:lnTo>
                <a:lnTo>
                  <a:pt x="117" y="51"/>
                </a:lnTo>
                <a:lnTo>
                  <a:pt x="119" y="53"/>
                </a:lnTo>
                <a:lnTo>
                  <a:pt x="120" y="53"/>
                </a:lnTo>
                <a:lnTo>
                  <a:pt x="121" y="53"/>
                </a:lnTo>
                <a:lnTo>
                  <a:pt x="123" y="54"/>
                </a:lnTo>
                <a:lnTo>
                  <a:pt x="124" y="54"/>
                </a:lnTo>
                <a:lnTo>
                  <a:pt x="125" y="54"/>
                </a:lnTo>
                <a:lnTo>
                  <a:pt x="126" y="55"/>
                </a:lnTo>
                <a:lnTo>
                  <a:pt x="128" y="55"/>
                </a:lnTo>
                <a:lnTo>
                  <a:pt x="129" y="55"/>
                </a:lnTo>
                <a:lnTo>
                  <a:pt x="130" y="57"/>
                </a:lnTo>
                <a:lnTo>
                  <a:pt x="132" y="57"/>
                </a:lnTo>
                <a:lnTo>
                  <a:pt x="133" y="57"/>
                </a:lnTo>
                <a:lnTo>
                  <a:pt x="134" y="58"/>
                </a:lnTo>
                <a:lnTo>
                  <a:pt x="136" y="58"/>
                </a:lnTo>
                <a:lnTo>
                  <a:pt x="138" y="58"/>
                </a:lnTo>
                <a:lnTo>
                  <a:pt x="140" y="59"/>
                </a:lnTo>
                <a:lnTo>
                  <a:pt x="142" y="59"/>
                </a:lnTo>
                <a:lnTo>
                  <a:pt x="144" y="61"/>
                </a:lnTo>
                <a:lnTo>
                  <a:pt x="146" y="61"/>
                </a:lnTo>
                <a:lnTo>
                  <a:pt x="148" y="62"/>
                </a:lnTo>
                <a:lnTo>
                  <a:pt x="149" y="62"/>
                </a:lnTo>
                <a:lnTo>
                  <a:pt x="152" y="63"/>
                </a:lnTo>
                <a:lnTo>
                  <a:pt x="153" y="63"/>
                </a:lnTo>
                <a:lnTo>
                  <a:pt x="154" y="63"/>
                </a:lnTo>
                <a:lnTo>
                  <a:pt x="156" y="65"/>
                </a:lnTo>
                <a:lnTo>
                  <a:pt x="157" y="65"/>
                </a:lnTo>
                <a:lnTo>
                  <a:pt x="158" y="65"/>
                </a:lnTo>
                <a:lnTo>
                  <a:pt x="160" y="66"/>
                </a:lnTo>
                <a:lnTo>
                  <a:pt x="161" y="66"/>
                </a:lnTo>
                <a:lnTo>
                  <a:pt x="162" y="66"/>
                </a:lnTo>
                <a:lnTo>
                  <a:pt x="164" y="66"/>
                </a:lnTo>
                <a:lnTo>
                  <a:pt x="165" y="67"/>
                </a:lnTo>
                <a:lnTo>
                  <a:pt x="166" y="67"/>
                </a:lnTo>
                <a:lnTo>
                  <a:pt x="168" y="67"/>
                </a:lnTo>
                <a:lnTo>
                  <a:pt x="169" y="69"/>
                </a:lnTo>
                <a:lnTo>
                  <a:pt x="170" y="69"/>
                </a:lnTo>
                <a:lnTo>
                  <a:pt x="172" y="69"/>
                </a:lnTo>
                <a:lnTo>
                  <a:pt x="173" y="70"/>
                </a:lnTo>
                <a:lnTo>
                  <a:pt x="174" y="70"/>
                </a:lnTo>
                <a:lnTo>
                  <a:pt x="176" y="70"/>
                </a:lnTo>
                <a:lnTo>
                  <a:pt x="177" y="71"/>
                </a:lnTo>
                <a:lnTo>
                  <a:pt x="178" y="71"/>
                </a:lnTo>
                <a:lnTo>
                  <a:pt x="181" y="71"/>
                </a:lnTo>
                <a:lnTo>
                  <a:pt x="182" y="73"/>
                </a:lnTo>
                <a:lnTo>
                  <a:pt x="184" y="73"/>
                </a:lnTo>
                <a:lnTo>
                  <a:pt x="185" y="74"/>
                </a:lnTo>
                <a:lnTo>
                  <a:pt x="188" y="74"/>
                </a:lnTo>
                <a:lnTo>
                  <a:pt x="189" y="74"/>
                </a:lnTo>
                <a:lnTo>
                  <a:pt x="192" y="75"/>
                </a:lnTo>
                <a:lnTo>
                  <a:pt x="194" y="75"/>
                </a:lnTo>
                <a:lnTo>
                  <a:pt x="196" y="77"/>
                </a:lnTo>
                <a:lnTo>
                  <a:pt x="197" y="77"/>
                </a:lnTo>
                <a:lnTo>
                  <a:pt x="198" y="78"/>
                </a:lnTo>
                <a:lnTo>
                  <a:pt x="201" y="78"/>
                </a:lnTo>
                <a:lnTo>
                  <a:pt x="202" y="78"/>
                </a:lnTo>
                <a:lnTo>
                  <a:pt x="203" y="79"/>
                </a:lnTo>
                <a:lnTo>
                  <a:pt x="205" y="79"/>
                </a:lnTo>
                <a:lnTo>
                  <a:pt x="206" y="79"/>
                </a:lnTo>
                <a:lnTo>
                  <a:pt x="207" y="81"/>
                </a:lnTo>
                <a:lnTo>
                  <a:pt x="209" y="81"/>
                </a:lnTo>
                <a:lnTo>
                  <a:pt x="210" y="81"/>
                </a:lnTo>
                <a:lnTo>
                  <a:pt x="211" y="81"/>
                </a:lnTo>
                <a:lnTo>
                  <a:pt x="213" y="81"/>
                </a:lnTo>
                <a:lnTo>
                  <a:pt x="214" y="82"/>
                </a:lnTo>
                <a:lnTo>
                  <a:pt x="215" y="82"/>
                </a:lnTo>
                <a:lnTo>
                  <a:pt x="217" y="82"/>
                </a:lnTo>
                <a:lnTo>
                  <a:pt x="218" y="82"/>
                </a:lnTo>
                <a:lnTo>
                  <a:pt x="219" y="82"/>
                </a:lnTo>
                <a:lnTo>
                  <a:pt x="221" y="82"/>
                </a:lnTo>
                <a:lnTo>
                  <a:pt x="222" y="82"/>
                </a:lnTo>
                <a:lnTo>
                  <a:pt x="223" y="82"/>
                </a:lnTo>
                <a:lnTo>
                  <a:pt x="225" y="83"/>
                </a:lnTo>
                <a:lnTo>
                  <a:pt x="226" y="83"/>
                </a:lnTo>
                <a:lnTo>
                  <a:pt x="227" y="83"/>
                </a:lnTo>
                <a:lnTo>
                  <a:pt x="229" y="83"/>
                </a:lnTo>
                <a:lnTo>
                  <a:pt x="230" y="83"/>
                </a:lnTo>
                <a:lnTo>
                  <a:pt x="231" y="83"/>
                </a:lnTo>
                <a:lnTo>
                  <a:pt x="234" y="83"/>
                </a:lnTo>
                <a:lnTo>
                  <a:pt x="235" y="83"/>
                </a:lnTo>
                <a:lnTo>
                  <a:pt x="237" y="83"/>
                </a:lnTo>
                <a:lnTo>
                  <a:pt x="238" y="83"/>
                </a:lnTo>
                <a:lnTo>
                  <a:pt x="239" y="85"/>
                </a:lnTo>
                <a:lnTo>
                  <a:pt x="241" y="85"/>
                </a:lnTo>
                <a:lnTo>
                  <a:pt x="242" y="85"/>
                </a:lnTo>
                <a:lnTo>
                  <a:pt x="243" y="85"/>
                </a:lnTo>
                <a:lnTo>
                  <a:pt x="245" y="85"/>
                </a:lnTo>
                <a:lnTo>
                  <a:pt x="246" y="85"/>
                </a:lnTo>
                <a:lnTo>
                  <a:pt x="247" y="85"/>
                </a:lnTo>
                <a:lnTo>
                  <a:pt x="249" y="85"/>
                </a:lnTo>
                <a:lnTo>
                  <a:pt x="250" y="85"/>
                </a:lnTo>
                <a:lnTo>
                  <a:pt x="251" y="85"/>
                </a:lnTo>
                <a:lnTo>
                  <a:pt x="253" y="85"/>
                </a:lnTo>
                <a:lnTo>
                  <a:pt x="253" y="86"/>
                </a:lnTo>
                <a:lnTo>
                  <a:pt x="254" y="86"/>
                </a:lnTo>
                <a:lnTo>
                  <a:pt x="255" y="86"/>
                </a:lnTo>
                <a:lnTo>
                  <a:pt x="257" y="86"/>
                </a:lnTo>
                <a:lnTo>
                  <a:pt x="258" y="86"/>
                </a:lnTo>
                <a:lnTo>
                  <a:pt x="259" y="86"/>
                </a:lnTo>
                <a:lnTo>
                  <a:pt x="261" y="87"/>
                </a:lnTo>
                <a:lnTo>
                  <a:pt x="262" y="87"/>
                </a:lnTo>
                <a:lnTo>
                  <a:pt x="263" y="87"/>
                </a:lnTo>
                <a:lnTo>
                  <a:pt x="265" y="87"/>
                </a:lnTo>
                <a:lnTo>
                  <a:pt x="266" y="87"/>
                </a:lnTo>
                <a:lnTo>
                  <a:pt x="267" y="87"/>
                </a:lnTo>
                <a:lnTo>
                  <a:pt x="267" y="89"/>
                </a:lnTo>
                <a:lnTo>
                  <a:pt x="269" y="89"/>
                </a:lnTo>
                <a:lnTo>
                  <a:pt x="270" y="89"/>
                </a:lnTo>
                <a:lnTo>
                  <a:pt x="271" y="89"/>
                </a:lnTo>
                <a:lnTo>
                  <a:pt x="273" y="89"/>
                </a:lnTo>
                <a:lnTo>
                  <a:pt x="274" y="89"/>
                </a:lnTo>
                <a:lnTo>
                  <a:pt x="275" y="89"/>
                </a:lnTo>
                <a:lnTo>
                  <a:pt x="277" y="89"/>
                </a:lnTo>
                <a:lnTo>
                  <a:pt x="278" y="89"/>
                </a:lnTo>
                <a:lnTo>
                  <a:pt x="279" y="89"/>
                </a:lnTo>
                <a:lnTo>
                  <a:pt x="281" y="89"/>
                </a:lnTo>
                <a:lnTo>
                  <a:pt x="282" y="89"/>
                </a:lnTo>
                <a:lnTo>
                  <a:pt x="283" y="89"/>
                </a:lnTo>
                <a:lnTo>
                  <a:pt x="284" y="89"/>
                </a:lnTo>
                <a:lnTo>
                  <a:pt x="286" y="89"/>
                </a:lnTo>
                <a:lnTo>
                  <a:pt x="288" y="89"/>
                </a:lnTo>
                <a:lnTo>
                  <a:pt x="290" y="89"/>
                </a:lnTo>
                <a:lnTo>
                  <a:pt x="291" y="89"/>
                </a:lnTo>
                <a:lnTo>
                  <a:pt x="294" y="89"/>
                </a:lnTo>
                <a:lnTo>
                  <a:pt x="295" y="89"/>
                </a:lnTo>
                <a:lnTo>
                  <a:pt x="298" y="89"/>
                </a:lnTo>
                <a:lnTo>
                  <a:pt x="299" y="89"/>
                </a:lnTo>
                <a:lnTo>
                  <a:pt x="302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9084" name="Freeform 15">
            <a:extLst>
              <a:ext uri="{FF2B5EF4-FFF2-40B4-BE49-F238E27FC236}">
                <a16:creationId xmlns:a16="http://schemas.microsoft.com/office/drawing/2014/main" id="{CDED2DDD-0E5D-CE40-8314-D1AFD98272E6}"/>
              </a:ext>
            </a:extLst>
          </p:cNvPr>
          <p:cNvSpPr>
            <a:spLocks/>
          </p:cNvSpPr>
          <p:nvPr/>
        </p:nvSpPr>
        <p:spPr bwMode="auto">
          <a:xfrm>
            <a:off x="2455864" y="3781425"/>
            <a:ext cx="5375275" cy="113665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9085" name="Line 16">
            <a:extLst>
              <a:ext uri="{FF2B5EF4-FFF2-40B4-BE49-F238E27FC236}">
                <a16:creationId xmlns:a16="http://schemas.microsoft.com/office/drawing/2014/main" id="{3CFB29B0-5BAF-2244-A4DA-C6348AC5B696}"/>
              </a:ext>
            </a:extLst>
          </p:cNvPr>
          <p:cNvSpPr>
            <a:spLocks noChangeShapeType="1"/>
          </p:cNvSpPr>
          <p:nvPr/>
        </p:nvSpPr>
        <p:spPr bwMode="auto">
          <a:xfrm>
            <a:off x="5702300" y="2495551"/>
            <a:ext cx="1588" cy="23177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9086" name="Line 17">
            <a:extLst>
              <a:ext uri="{FF2B5EF4-FFF2-40B4-BE49-F238E27FC236}">
                <a16:creationId xmlns:a16="http://schemas.microsoft.com/office/drawing/2014/main" id="{733B09A1-E00A-E84A-A6FE-583944FEF25D}"/>
              </a:ext>
            </a:extLst>
          </p:cNvPr>
          <p:cNvSpPr>
            <a:spLocks noChangeShapeType="1"/>
          </p:cNvSpPr>
          <p:nvPr/>
        </p:nvSpPr>
        <p:spPr bwMode="auto">
          <a:xfrm>
            <a:off x="5427664" y="2516189"/>
            <a:ext cx="1587" cy="2111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9087" name="Line 18">
            <a:extLst>
              <a:ext uri="{FF2B5EF4-FFF2-40B4-BE49-F238E27FC236}">
                <a16:creationId xmlns:a16="http://schemas.microsoft.com/office/drawing/2014/main" id="{F2495ECE-6D64-8A4D-BF52-49BCB05301C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575300" y="3359150"/>
            <a:ext cx="1588" cy="147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59088" name="Group 111">
            <a:extLst>
              <a:ext uri="{FF2B5EF4-FFF2-40B4-BE49-F238E27FC236}">
                <a16:creationId xmlns:a16="http://schemas.microsoft.com/office/drawing/2014/main" id="{817184D7-15B4-AE42-A6E7-9A80F500EA6F}"/>
              </a:ext>
            </a:extLst>
          </p:cNvPr>
          <p:cNvGrpSpPr>
            <a:grpSpLocks/>
          </p:cNvGrpSpPr>
          <p:nvPr/>
        </p:nvGrpSpPr>
        <p:grpSpPr bwMode="auto">
          <a:xfrm>
            <a:off x="5332413" y="2682876"/>
            <a:ext cx="476250" cy="682625"/>
            <a:chOff x="2783" y="1185"/>
            <a:chExt cx="300" cy="430"/>
          </a:xfrm>
        </p:grpSpPr>
        <p:sp>
          <p:nvSpPr>
            <p:cNvPr id="259177" name="Freeform 19">
              <a:extLst>
                <a:ext uri="{FF2B5EF4-FFF2-40B4-BE49-F238E27FC236}">
                  <a16:creationId xmlns:a16="http://schemas.microsoft.com/office/drawing/2014/main" id="{625DA290-9FAE-E94B-A957-48FD010240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1238"/>
              <a:ext cx="149" cy="377"/>
            </a:xfrm>
            <a:custGeom>
              <a:avLst/>
              <a:gdLst>
                <a:gd name="T0" fmla="*/ 0 w 299"/>
                <a:gd name="T1" fmla="*/ 1 h 754"/>
                <a:gd name="T2" fmla="*/ 0 w 299"/>
                <a:gd name="T3" fmla="*/ 1 h 754"/>
                <a:gd name="T4" fmla="*/ 0 w 299"/>
                <a:gd name="T5" fmla="*/ 1 h 754"/>
                <a:gd name="T6" fmla="*/ 0 w 299"/>
                <a:gd name="T7" fmla="*/ 1 h 754"/>
                <a:gd name="T8" fmla="*/ 0 w 299"/>
                <a:gd name="T9" fmla="*/ 1 h 754"/>
                <a:gd name="T10" fmla="*/ 0 w 299"/>
                <a:gd name="T11" fmla="*/ 1 h 754"/>
                <a:gd name="T12" fmla="*/ 0 w 299"/>
                <a:gd name="T13" fmla="*/ 1 h 754"/>
                <a:gd name="T14" fmla="*/ 0 w 299"/>
                <a:gd name="T15" fmla="*/ 1 h 754"/>
                <a:gd name="T16" fmla="*/ 0 w 299"/>
                <a:gd name="T17" fmla="*/ 1 h 754"/>
                <a:gd name="T18" fmla="*/ 0 w 299"/>
                <a:gd name="T19" fmla="*/ 1 h 754"/>
                <a:gd name="T20" fmla="*/ 0 w 299"/>
                <a:gd name="T21" fmla="*/ 1 h 754"/>
                <a:gd name="T22" fmla="*/ 0 w 299"/>
                <a:gd name="T23" fmla="*/ 1 h 754"/>
                <a:gd name="T24" fmla="*/ 0 w 299"/>
                <a:gd name="T25" fmla="*/ 1 h 754"/>
                <a:gd name="T26" fmla="*/ 0 w 299"/>
                <a:gd name="T27" fmla="*/ 1 h 754"/>
                <a:gd name="T28" fmla="*/ 0 w 299"/>
                <a:gd name="T29" fmla="*/ 1 h 754"/>
                <a:gd name="T30" fmla="*/ 0 w 299"/>
                <a:gd name="T31" fmla="*/ 1 h 754"/>
                <a:gd name="T32" fmla="*/ 0 w 299"/>
                <a:gd name="T33" fmla="*/ 1 h 754"/>
                <a:gd name="T34" fmla="*/ 0 w 299"/>
                <a:gd name="T35" fmla="*/ 1 h 754"/>
                <a:gd name="T36" fmla="*/ 0 w 299"/>
                <a:gd name="T37" fmla="*/ 1 h 754"/>
                <a:gd name="T38" fmla="*/ 0 w 299"/>
                <a:gd name="T39" fmla="*/ 1 h 754"/>
                <a:gd name="T40" fmla="*/ 0 w 299"/>
                <a:gd name="T41" fmla="*/ 1 h 754"/>
                <a:gd name="T42" fmla="*/ 0 w 299"/>
                <a:gd name="T43" fmla="*/ 1 h 754"/>
                <a:gd name="T44" fmla="*/ 0 w 299"/>
                <a:gd name="T45" fmla="*/ 1 h 754"/>
                <a:gd name="T46" fmla="*/ 0 w 299"/>
                <a:gd name="T47" fmla="*/ 1 h 754"/>
                <a:gd name="T48" fmla="*/ 0 w 299"/>
                <a:gd name="T49" fmla="*/ 1 h 754"/>
                <a:gd name="T50" fmla="*/ 0 w 299"/>
                <a:gd name="T51" fmla="*/ 1 h 754"/>
                <a:gd name="T52" fmla="*/ 0 w 299"/>
                <a:gd name="T53" fmla="*/ 1 h 754"/>
                <a:gd name="T54" fmla="*/ 0 w 299"/>
                <a:gd name="T55" fmla="*/ 1 h 754"/>
                <a:gd name="T56" fmla="*/ 0 w 299"/>
                <a:gd name="T57" fmla="*/ 1 h 754"/>
                <a:gd name="T58" fmla="*/ 0 w 299"/>
                <a:gd name="T59" fmla="*/ 1 h 754"/>
                <a:gd name="T60" fmla="*/ 0 w 299"/>
                <a:gd name="T61" fmla="*/ 1 h 754"/>
                <a:gd name="T62" fmla="*/ 0 w 299"/>
                <a:gd name="T63" fmla="*/ 1 h 754"/>
                <a:gd name="T64" fmla="*/ 0 w 299"/>
                <a:gd name="T65" fmla="*/ 1 h 754"/>
                <a:gd name="T66" fmla="*/ 0 w 299"/>
                <a:gd name="T67" fmla="*/ 1 h 754"/>
                <a:gd name="T68" fmla="*/ 0 w 299"/>
                <a:gd name="T69" fmla="*/ 1 h 754"/>
                <a:gd name="T70" fmla="*/ 0 w 299"/>
                <a:gd name="T71" fmla="*/ 1 h 754"/>
                <a:gd name="T72" fmla="*/ 0 w 299"/>
                <a:gd name="T73" fmla="*/ 1 h 754"/>
                <a:gd name="T74" fmla="*/ 0 w 299"/>
                <a:gd name="T75" fmla="*/ 1 h 754"/>
                <a:gd name="T76" fmla="*/ 0 w 299"/>
                <a:gd name="T77" fmla="*/ 1 h 754"/>
                <a:gd name="T78" fmla="*/ 0 w 299"/>
                <a:gd name="T79" fmla="*/ 1 h 754"/>
                <a:gd name="T80" fmla="*/ 0 w 299"/>
                <a:gd name="T81" fmla="*/ 1 h 754"/>
                <a:gd name="T82" fmla="*/ 0 w 299"/>
                <a:gd name="T83" fmla="*/ 1 h 754"/>
                <a:gd name="T84" fmla="*/ 0 w 299"/>
                <a:gd name="T85" fmla="*/ 1 h 754"/>
                <a:gd name="T86" fmla="*/ 0 w 299"/>
                <a:gd name="T87" fmla="*/ 1 h 754"/>
                <a:gd name="T88" fmla="*/ 0 w 299"/>
                <a:gd name="T89" fmla="*/ 1 h 754"/>
                <a:gd name="T90" fmla="*/ 0 w 299"/>
                <a:gd name="T91" fmla="*/ 1 h 754"/>
                <a:gd name="T92" fmla="*/ 0 w 299"/>
                <a:gd name="T93" fmla="*/ 1 h 754"/>
                <a:gd name="T94" fmla="*/ 0 w 299"/>
                <a:gd name="T95" fmla="*/ 1 h 754"/>
                <a:gd name="T96" fmla="*/ 0 w 299"/>
                <a:gd name="T97" fmla="*/ 1 h 754"/>
                <a:gd name="T98" fmla="*/ 0 w 299"/>
                <a:gd name="T99" fmla="*/ 1 h 754"/>
                <a:gd name="T100" fmla="*/ 0 w 299"/>
                <a:gd name="T101" fmla="*/ 1 h 754"/>
                <a:gd name="T102" fmla="*/ 0 w 299"/>
                <a:gd name="T103" fmla="*/ 1 h 754"/>
                <a:gd name="T104" fmla="*/ 0 w 299"/>
                <a:gd name="T105" fmla="*/ 1 h 754"/>
                <a:gd name="T106" fmla="*/ 0 w 299"/>
                <a:gd name="T107" fmla="*/ 1 h 754"/>
                <a:gd name="T108" fmla="*/ 0 w 299"/>
                <a:gd name="T109" fmla="*/ 1 h 754"/>
                <a:gd name="T110" fmla="*/ 0 w 299"/>
                <a:gd name="T111" fmla="*/ 1 h 754"/>
                <a:gd name="T112" fmla="*/ 0 w 299"/>
                <a:gd name="T113" fmla="*/ 1 h 754"/>
                <a:gd name="T114" fmla="*/ 0 w 299"/>
                <a:gd name="T115" fmla="*/ 1 h 754"/>
                <a:gd name="T116" fmla="*/ 0 w 299"/>
                <a:gd name="T117" fmla="*/ 1 h 754"/>
                <a:gd name="T118" fmla="*/ 0 w 299"/>
                <a:gd name="T119" fmla="*/ 1 h 754"/>
                <a:gd name="T120" fmla="*/ 0 w 299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9"/>
                <a:gd name="T184" fmla="*/ 0 h 754"/>
                <a:gd name="T185" fmla="*/ 299 w 299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9" h="754">
                  <a:moveTo>
                    <a:pt x="299" y="0"/>
                  </a:moveTo>
                  <a:lnTo>
                    <a:pt x="299" y="29"/>
                  </a:lnTo>
                  <a:lnTo>
                    <a:pt x="299" y="56"/>
                  </a:lnTo>
                  <a:lnTo>
                    <a:pt x="299" y="81"/>
                  </a:lnTo>
                  <a:lnTo>
                    <a:pt x="299" y="105"/>
                  </a:lnTo>
                  <a:lnTo>
                    <a:pt x="299" y="128"/>
                  </a:lnTo>
                  <a:lnTo>
                    <a:pt x="299" y="148"/>
                  </a:lnTo>
                  <a:lnTo>
                    <a:pt x="299" y="166"/>
                  </a:lnTo>
                  <a:lnTo>
                    <a:pt x="299" y="185"/>
                  </a:lnTo>
                  <a:lnTo>
                    <a:pt x="299" y="201"/>
                  </a:lnTo>
                  <a:lnTo>
                    <a:pt x="299" y="215"/>
                  </a:lnTo>
                  <a:lnTo>
                    <a:pt x="299" y="229"/>
                  </a:lnTo>
                  <a:lnTo>
                    <a:pt x="299" y="242"/>
                  </a:lnTo>
                  <a:lnTo>
                    <a:pt x="299" y="252"/>
                  </a:lnTo>
                  <a:lnTo>
                    <a:pt x="299" y="263"/>
                  </a:lnTo>
                  <a:lnTo>
                    <a:pt x="299" y="272"/>
                  </a:lnTo>
                  <a:lnTo>
                    <a:pt x="299" y="280"/>
                  </a:lnTo>
                  <a:lnTo>
                    <a:pt x="299" y="288"/>
                  </a:lnTo>
                  <a:lnTo>
                    <a:pt x="299" y="295"/>
                  </a:lnTo>
                  <a:lnTo>
                    <a:pt x="299" y="302"/>
                  </a:lnTo>
                  <a:lnTo>
                    <a:pt x="299" y="307"/>
                  </a:lnTo>
                  <a:lnTo>
                    <a:pt x="299" y="311"/>
                  </a:lnTo>
                  <a:lnTo>
                    <a:pt x="299" y="315"/>
                  </a:lnTo>
                  <a:lnTo>
                    <a:pt x="299" y="319"/>
                  </a:lnTo>
                  <a:lnTo>
                    <a:pt x="299" y="323"/>
                  </a:lnTo>
                  <a:lnTo>
                    <a:pt x="299" y="325"/>
                  </a:lnTo>
                  <a:lnTo>
                    <a:pt x="299" y="328"/>
                  </a:lnTo>
                  <a:lnTo>
                    <a:pt x="299" y="329"/>
                  </a:lnTo>
                  <a:lnTo>
                    <a:pt x="298" y="332"/>
                  </a:lnTo>
                  <a:lnTo>
                    <a:pt x="298" y="335"/>
                  </a:lnTo>
                  <a:lnTo>
                    <a:pt x="298" y="336"/>
                  </a:lnTo>
                  <a:lnTo>
                    <a:pt x="298" y="339"/>
                  </a:lnTo>
                  <a:lnTo>
                    <a:pt x="298" y="340"/>
                  </a:lnTo>
                  <a:lnTo>
                    <a:pt x="298" y="343"/>
                  </a:lnTo>
                  <a:lnTo>
                    <a:pt x="298" y="344"/>
                  </a:lnTo>
                  <a:lnTo>
                    <a:pt x="298" y="347"/>
                  </a:lnTo>
                  <a:lnTo>
                    <a:pt x="298" y="348"/>
                  </a:lnTo>
                  <a:lnTo>
                    <a:pt x="298" y="349"/>
                  </a:lnTo>
                  <a:lnTo>
                    <a:pt x="298" y="351"/>
                  </a:lnTo>
                  <a:lnTo>
                    <a:pt x="296" y="352"/>
                  </a:lnTo>
                  <a:lnTo>
                    <a:pt x="296" y="353"/>
                  </a:lnTo>
                  <a:lnTo>
                    <a:pt x="296" y="355"/>
                  </a:lnTo>
                  <a:lnTo>
                    <a:pt x="296" y="356"/>
                  </a:lnTo>
                  <a:lnTo>
                    <a:pt x="296" y="357"/>
                  </a:lnTo>
                  <a:lnTo>
                    <a:pt x="296" y="359"/>
                  </a:lnTo>
                  <a:lnTo>
                    <a:pt x="296" y="360"/>
                  </a:lnTo>
                  <a:lnTo>
                    <a:pt x="296" y="361"/>
                  </a:lnTo>
                  <a:lnTo>
                    <a:pt x="296" y="363"/>
                  </a:lnTo>
                  <a:lnTo>
                    <a:pt x="296" y="364"/>
                  </a:lnTo>
                  <a:lnTo>
                    <a:pt x="296" y="365"/>
                  </a:lnTo>
                  <a:lnTo>
                    <a:pt x="295" y="367"/>
                  </a:lnTo>
                  <a:lnTo>
                    <a:pt x="295" y="368"/>
                  </a:lnTo>
                  <a:lnTo>
                    <a:pt x="295" y="369"/>
                  </a:lnTo>
                  <a:lnTo>
                    <a:pt x="295" y="371"/>
                  </a:lnTo>
                  <a:lnTo>
                    <a:pt x="295" y="372"/>
                  </a:lnTo>
                  <a:lnTo>
                    <a:pt x="295" y="373"/>
                  </a:lnTo>
                  <a:lnTo>
                    <a:pt x="295" y="375"/>
                  </a:lnTo>
                  <a:lnTo>
                    <a:pt x="294" y="376"/>
                  </a:lnTo>
                  <a:lnTo>
                    <a:pt x="294" y="379"/>
                  </a:lnTo>
                  <a:lnTo>
                    <a:pt x="294" y="380"/>
                  </a:lnTo>
                  <a:lnTo>
                    <a:pt x="294" y="381"/>
                  </a:lnTo>
                  <a:lnTo>
                    <a:pt x="294" y="384"/>
                  </a:lnTo>
                  <a:lnTo>
                    <a:pt x="292" y="385"/>
                  </a:lnTo>
                  <a:lnTo>
                    <a:pt x="292" y="388"/>
                  </a:lnTo>
                  <a:lnTo>
                    <a:pt x="292" y="389"/>
                  </a:lnTo>
                  <a:lnTo>
                    <a:pt x="292" y="390"/>
                  </a:lnTo>
                  <a:lnTo>
                    <a:pt x="292" y="393"/>
                  </a:lnTo>
                  <a:lnTo>
                    <a:pt x="292" y="394"/>
                  </a:lnTo>
                  <a:lnTo>
                    <a:pt x="291" y="396"/>
                  </a:lnTo>
                  <a:lnTo>
                    <a:pt x="291" y="397"/>
                  </a:lnTo>
                  <a:lnTo>
                    <a:pt x="291" y="398"/>
                  </a:lnTo>
                  <a:lnTo>
                    <a:pt x="291" y="400"/>
                  </a:lnTo>
                  <a:lnTo>
                    <a:pt x="291" y="401"/>
                  </a:lnTo>
                  <a:lnTo>
                    <a:pt x="291" y="402"/>
                  </a:lnTo>
                  <a:lnTo>
                    <a:pt x="291" y="404"/>
                  </a:lnTo>
                  <a:lnTo>
                    <a:pt x="290" y="404"/>
                  </a:lnTo>
                  <a:lnTo>
                    <a:pt x="290" y="405"/>
                  </a:lnTo>
                  <a:lnTo>
                    <a:pt x="290" y="406"/>
                  </a:lnTo>
                  <a:lnTo>
                    <a:pt x="290" y="408"/>
                  </a:lnTo>
                  <a:lnTo>
                    <a:pt x="290" y="409"/>
                  </a:lnTo>
                  <a:lnTo>
                    <a:pt x="288" y="410"/>
                  </a:lnTo>
                  <a:lnTo>
                    <a:pt x="288" y="412"/>
                  </a:lnTo>
                  <a:lnTo>
                    <a:pt x="288" y="413"/>
                  </a:lnTo>
                  <a:lnTo>
                    <a:pt x="287" y="414"/>
                  </a:lnTo>
                  <a:lnTo>
                    <a:pt x="287" y="416"/>
                  </a:lnTo>
                  <a:lnTo>
                    <a:pt x="287" y="417"/>
                  </a:lnTo>
                  <a:lnTo>
                    <a:pt x="286" y="420"/>
                  </a:lnTo>
                  <a:lnTo>
                    <a:pt x="286" y="421"/>
                  </a:lnTo>
                  <a:lnTo>
                    <a:pt x="286" y="422"/>
                  </a:lnTo>
                  <a:lnTo>
                    <a:pt x="284" y="424"/>
                  </a:lnTo>
                  <a:lnTo>
                    <a:pt x="284" y="426"/>
                  </a:lnTo>
                  <a:lnTo>
                    <a:pt x="283" y="428"/>
                  </a:lnTo>
                  <a:lnTo>
                    <a:pt x="283" y="430"/>
                  </a:lnTo>
                  <a:lnTo>
                    <a:pt x="282" y="433"/>
                  </a:lnTo>
                  <a:lnTo>
                    <a:pt x="282" y="434"/>
                  </a:lnTo>
                  <a:lnTo>
                    <a:pt x="280" y="437"/>
                  </a:lnTo>
                  <a:lnTo>
                    <a:pt x="280" y="440"/>
                  </a:lnTo>
                  <a:lnTo>
                    <a:pt x="279" y="441"/>
                  </a:lnTo>
                  <a:lnTo>
                    <a:pt x="279" y="442"/>
                  </a:lnTo>
                  <a:lnTo>
                    <a:pt x="278" y="445"/>
                  </a:lnTo>
                  <a:lnTo>
                    <a:pt x="278" y="446"/>
                  </a:lnTo>
                  <a:lnTo>
                    <a:pt x="278" y="448"/>
                  </a:lnTo>
                  <a:lnTo>
                    <a:pt x="276" y="449"/>
                  </a:lnTo>
                  <a:lnTo>
                    <a:pt x="276" y="450"/>
                  </a:lnTo>
                  <a:lnTo>
                    <a:pt x="276" y="452"/>
                  </a:lnTo>
                  <a:lnTo>
                    <a:pt x="275" y="453"/>
                  </a:lnTo>
                  <a:lnTo>
                    <a:pt x="275" y="454"/>
                  </a:lnTo>
                  <a:lnTo>
                    <a:pt x="275" y="456"/>
                  </a:lnTo>
                  <a:lnTo>
                    <a:pt x="274" y="456"/>
                  </a:lnTo>
                  <a:lnTo>
                    <a:pt x="274" y="457"/>
                  </a:lnTo>
                  <a:lnTo>
                    <a:pt x="274" y="458"/>
                  </a:lnTo>
                  <a:lnTo>
                    <a:pt x="272" y="459"/>
                  </a:lnTo>
                  <a:lnTo>
                    <a:pt x="272" y="461"/>
                  </a:lnTo>
                  <a:lnTo>
                    <a:pt x="272" y="462"/>
                  </a:lnTo>
                  <a:lnTo>
                    <a:pt x="271" y="463"/>
                  </a:lnTo>
                  <a:lnTo>
                    <a:pt x="270" y="465"/>
                  </a:lnTo>
                  <a:lnTo>
                    <a:pt x="270" y="466"/>
                  </a:lnTo>
                  <a:lnTo>
                    <a:pt x="268" y="467"/>
                  </a:lnTo>
                  <a:lnTo>
                    <a:pt x="268" y="469"/>
                  </a:lnTo>
                  <a:lnTo>
                    <a:pt x="267" y="471"/>
                  </a:lnTo>
                  <a:lnTo>
                    <a:pt x="267" y="473"/>
                  </a:lnTo>
                  <a:lnTo>
                    <a:pt x="266" y="474"/>
                  </a:lnTo>
                  <a:lnTo>
                    <a:pt x="266" y="475"/>
                  </a:lnTo>
                  <a:lnTo>
                    <a:pt x="264" y="478"/>
                  </a:lnTo>
                  <a:lnTo>
                    <a:pt x="263" y="479"/>
                  </a:lnTo>
                  <a:lnTo>
                    <a:pt x="262" y="482"/>
                  </a:lnTo>
                  <a:lnTo>
                    <a:pt x="262" y="483"/>
                  </a:lnTo>
                  <a:lnTo>
                    <a:pt x="260" y="485"/>
                  </a:lnTo>
                  <a:lnTo>
                    <a:pt x="259" y="487"/>
                  </a:lnTo>
                  <a:lnTo>
                    <a:pt x="259" y="489"/>
                  </a:lnTo>
                  <a:lnTo>
                    <a:pt x="258" y="490"/>
                  </a:lnTo>
                  <a:lnTo>
                    <a:pt x="258" y="491"/>
                  </a:lnTo>
                  <a:lnTo>
                    <a:pt x="256" y="493"/>
                  </a:lnTo>
                  <a:lnTo>
                    <a:pt x="256" y="494"/>
                  </a:lnTo>
                  <a:lnTo>
                    <a:pt x="255" y="495"/>
                  </a:lnTo>
                  <a:lnTo>
                    <a:pt x="255" y="497"/>
                  </a:lnTo>
                  <a:lnTo>
                    <a:pt x="254" y="498"/>
                  </a:lnTo>
                  <a:lnTo>
                    <a:pt x="252" y="499"/>
                  </a:lnTo>
                  <a:lnTo>
                    <a:pt x="252" y="501"/>
                  </a:lnTo>
                  <a:lnTo>
                    <a:pt x="252" y="502"/>
                  </a:lnTo>
                  <a:lnTo>
                    <a:pt x="251" y="502"/>
                  </a:lnTo>
                  <a:lnTo>
                    <a:pt x="251" y="503"/>
                  </a:lnTo>
                  <a:lnTo>
                    <a:pt x="251" y="505"/>
                  </a:lnTo>
                  <a:lnTo>
                    <a:pt x="250" y="506"/>
                  </a:lnTo>
                  <a:lnTo>
                    <a:pt x="248" y="507"/>
                  </a:lnTo>
                  <a:lnTo>
                    <a:pt x="248" y="509"/>
                  </a:lnTo>
                  <a:lnTo>
                    <a:pt x="247" y="510"/>
                  </a:lnTo>
                  <a:lnTo>
                    <a:pt x="247" y="511"/>
                  </a:lnTo>
                  <a:lnTo>
                    <a:pt x="246" y="513"/>
                  </a:lnTo>
                  <a:lnTo>
                    <a:pt x="246" y="514"/>
                  </a:lnTo>
                  <a:lnTo>
                    <a:pt x="244" y="515"/>
                  </a:lnTo>
                  <a:lnTo>
                    <a:pt x="244" y="517"/>
                  </a:lnTo>
                  <a:lnTo>
                    <a:pt x="243" y="518"/>
                  </a:lnTo>
                  <a:lnTo>
                    <a:pt x="242" y="519"/>
                  </a:lnTo>
                  <a:lnTo>
                    <a:pt x="240" y="522"/>
                  </a:lnTo>
                  <a:lnTo>
                    <a:pt x="240" y="523"/>
                  </a:lnTo>
                  <a:lnTo>
                    <a:pt x="239" y="525"/>
                  </a:lnTo>
                  <a:lnTo>
                    <a:pt x="238" y="527"/>
                  </a:lnTo>
                  <a:lnTo>
                    <a:pt x="238" y="529"/>
                  </a:lnTo>
                  <a:lnTo>
                    <a:pt x="236" y="530"/>
                  </a:lnTo>
                  <a:lnTo>
                    <a:pt x="236" y="531"/>
                  </a:lnTo>
                  <a:lnTo>
                    <a:pt x="235" y="532"/>
                  </a:lnTo>
                  <a:lnTo>
                    <a:pt x="235" y="534"/>
                  </a:lnTo>
                  <a:lnTo>
                    <a:pt x="234" y="534"/>
                  </a:lnTo>
                  <a:lnTo>
                    <a:pt x="234" y="535"/>
                  </a:lnTo>
                  <a:lnTo>
                    <a:pt x="232" y="536"/>
                  </a:lnTo>
                  <a:lnTo>
                    <a:pt x="232" y="538"/>
                  </a:lnTo>
                  <a:lnTo>
                    <a:pt x="231" y="538"/>
                  </a:lnTo>
                  <a:lnTo>
                    <a:pt x="231" y="539"/>
                  </a:lnTo>
                  <a:lnTo>
                    <a:pt x="231" y="540"/>
                  </a:lnTo>
                  <a:lnTo>
                    <a:pt x="230" y="540"/>
                  </a:lnTo>
                  <a:lnTo>
                    <a:pt x="230" y="542"/>
                  </a:lnTo>
                  <a:lnTo>
                    <a:pt x="228" y="542"/>
                  </a:lnTo>
                  <a:lnTo>
                    <a:pt x="228" y="543"/>
                  </a:lnTo>
                  <a:lnTo>
                    <a:pt x="228" y="544"/>
                  </a:lnTo>
                  <a:lnTo>
                    <a:pt x="227" y="544"/>
                  </a:lnTo>
                  <a:lnTo>
                    <a:pt x="227" y="546"/>
                  </a:lnTo>
                  <a:lnTo>
                    <a:pt x="226" y="547"/>
                  </a:lnTo>
                  <a:lnTo>
                    <a:pt x="224" y="548"/>
                  </a:lnTo>
                  <a:lnTo>
                    <a:pt x="224" y="550"/>
                  </a:lnTo>
                  <a:lnTo>
                    <a:pt x="223" y="551"/>
                  </a:lnTo>
                  <a:lnTo>
                    <a:pt x="223" y="552"/>
                  </a:lnTo>
                  <a:lnTo>
                    <a:pt x="222" y="552"/>
                  </a:lnTo>
                  <a:lnTo>
                    <a:pt x="222" y="554"/>
                  </a:lnTo>
                  <a:lnTo>
                    <a:pt x="221" y="555"/>
                  </a:lnTo>
                  <a:lnTo>
                    <a:pt x="219" y="556"/>
                  </a:lnTo>
                  <a:lnTo>
                    <a:pt x="219" y="559"/>
                  </a:lnTo>
                  <a:lnTo>
                    <a:pt x="218" y="560"/>
                  </a:lnTo>
                  <a:lnTo>
                    <a:pt x="217" y="562"/>
                  </a:lnTo>
                  <a:lnTo>
                    <a:pt x="215" y="563"/>
                  </a:lnTo>
                  <a:lnTo>
                    <a:pt x="215" y="564"/>
                  </a:lnTo>
                  <a:lnTo>
                    <a:pt x="214" y="566"/>
                  </a:lnTo>
                  <a:lnTo>
                    <a:pt x="214" y="567"/>
                  </a:lnTo>
                  <a:lnTo>
                    <a:pt x="213" y="567"/>
                  </a:lnTo>
                  <a:lnTo>
                    <a:pt x="213" y="568"/>
                  </a:lnTo>
                  <a:lnTo>
                    <a:pt x="211" y="570"/>
                  </a:lnTo>
                  <a:lnTo>
                    <a:pt x="210" y="571"/>
                  </a:lnTo>
                  <a:lnTo>
                    <a:pt x="210" y="572"/>
                  </a:lnTo>
                  <a:lnTo>
                    <a:pt x="209" y="572"/>
                  </a:lnTo>
                  <a:lnTo>
                    <a:pt x="209" y="574"/>
                  </a:lnTo>
                  <a:lnTo>
                    <a:pt x="207" y="575"/>
                  </a:lnTo>
                  <a:lnTo>
                    <a:pt x="207" y="576"/>
                  </a:lnTo>
                  <a:lnTo>
                    <a:pt x="206" y="576"/>
                  </a:lnTo>
                  <a:lnTo>
                    <a:pt x="206" y="578"/>
                  </a:lnTo>
                  <a:lnTo>
                    <a:pt x="205" y="579"/>
                  </a:lnTo>
                  <a:lnTo>
                    <a:pt x="203" y="580"/>
                  </a:lnTo>
                  <a:lnTo>
                    <a:pt x="203" y="582"/>
                  </a:lnTo>
                  <a:lnTo>
                    <a:pt x="202" y="582"/>
                  </a:lnTo>
                  <a:lnTo>
                    <a:pt x="202" y="583"/>
                  </a:lnTo>
                  <a:lnTo>
                    <a:pt x="201" y="584"/>
                  </a:lnTo>
                  <a:lnTo>
                    <a:pt x="199" y="584"/>
                  </a:lnTo>
                  <a:lnTo>
                    <a:pt x="199" y="586"/>
                  </a:lnTo>
                  <a:lnTo>
                    <a:pt x="198" y="587"/>
                  </a:lnTo>
                  <a:lnTo>
                    <a:pt x="197" y="588"/>
                  </a:lnTo>
                  <a:lnTo>
                    <a:pt x="197" y="590"/>
                  </a:lnTo>
                  <a:lnTo>
                    <a:pt x="195" y="591"/>
                  </a:lnTo>
                  <a:lnTo>
                    <a:pt x="194" y="592"/>
                  </a:lnTo>
                  <a:lnTo>
                    <a:pt x="193" y="594"/>
                  </a:lnTo>
                  <a:lnTo>
                    <a:pt x="193" y="595"/>
                  </a:lnTo>
                  <a:lnTo>
                    <a:pt x="191" y="596"/>
                  </a:lnTo>
                  <a:lnTo>
                    <a:pt x="190" y="598"/>
                  </a:lnTo>
                  <a:lnTo>
                    <a:pt x="190" y="599"/>
                  </a:lnTo>
                  <a:lnTo>
                    <a:pt x="189" y="599"/>
                  </a:lnTo>
                  <a:lnTo>
                    <a:pt x="189" y="600"/>
                  </a:lnTo>
                  <a:lnTo>
                    <a:pt x="187" y="602"/>
                  </a:lnTo>
                  <a:lnTo>
                    <a:pt x="187" y="603"/>
                  </a:lnTo>
                  <a:lnTo>
                    <a:pt x="186" y="603"/>
                  </a:lnTo>
                  <a:lnTo>
                    <a:pt x="186" y="604"/>
                  </a:lnTo>
                  <a:lnTo>
                    <a:pt x="185" y="606"/>
                  </a:lnTo>
                  <a:lnTo>
                    <a:pt x="185" y="607"/>
                  </a:lnTo>
                  <a:lnTo>
                    <a:pt x="183" y="607"/>
                  </a:lnTo>
                  <a:lnTo>
                    <a:pt x="182" y="608"/>
                  </a:lnTo>
                  <a:lnTo>
                    <a:pt x="182" y="609"/>
                  </a:lnTo>
                  <a:lnTo>
                    <a:pt x="181" y="611"/>
                  </a:lnTo>
                  <a:lnTo>
                    <a:pt x="181" y="612"/>
                  </a:lnTo>
                  <a:lnTo>
                    <a:pt x="179" y="612"/>
                  </a:lnTo>
                  <a:lnTo>
                    <a:pt x="179" y="613"/>
                  </a:lnTo>
                  <a:lnTo>
                    <a:pt x="179" y="615"/>
                  </a:lnTo>
                  <a:lnTo>
                    <a:pt x="178" y="615"/>
                  </a:lnTo>
                  <a:lnTo>
                    <a:pt x="178" y="616"/>
                  </a:lnTo>
                  <a:lnTo>
                    <a:pt x="177" y="616"/>
                  </a:lnTo>
                  <a:lnTo>
                    <a:pt x="177" y="617"/>
                  </a:lnTo>
                  <a:lnTo>
                    <a:pt x="175" y="619"/>
                  </a:lnTo>
                  <a:lnTo>
                    <a:pt x="174" y="620"/>
                  </a:lnTo>
                  <a:lnTo>
                    <a:pt x="174" y="621"/>
                  </a:lnTo>
                  <a:lnTo>
                    <a:pt x="173" y="621"/>
                  </a:lnTo>
                  <a:lnTo>
                    <a:pt x="171" y="623"/>
                  </a:lnTo>
                  <a:lnTo>
                    <a:pt x="170" y="624"/>
                  </a:lnTo>
                  <a:lnTo>
                    <a:pt x="170" y="625"/>
                  </a:lnTo>
                  <a:lnTo>
                    <a:pt x="169" y="625"/>
                  </a:lnTo>
                  <a:lnTo>
                    <a:pt x="169" y="627"/>
                  </a:lnTo>
                  <a:lnTo>
                    <a:pt x="167" y="627"/>
                  </a:lnTo>
                  <a:lnTo>
                    <a:pt x="166" y="628"/>
                  </a:lnTo>
                  <a:lnTo>
                    <a:pt x="165" y="629"/>
                  </a:lnTo>
                  <a:lnTo>
                    <a:pt x="163" y="631"/>
                  </a:lnTo>
                  <a:lnTo>
                    <a:pt x="162" y="632"/>
                  </a:lnTo>
                  <a:lnTo>
                    <a:pt x="161" y="633"/>
                  </a:lnTo>
                  <a:lnTo>
                    <a:pt x="159" y="635"/>
                  </a:lnTo>
                  <a:lnTo>
                    <a:pt x="158" y="636"/>
                  </a:lnTo>
                  <a:lnTo>
                    <a:pt x="157" y="637"/>
                  </a:lnTo>
                  <a:lnTo>
                    <a:pt x="155" y="637"/>
                  </a:lnTo>
                  <a:lnTo>
                    <a:pt x="155" y="639"/>
                  </a:lnTo>
                  <a:lnTo>
                    <a:pt x="154" y="640"/>
                  </a:lnTo>
                  <a:lnTo>
                    <a:pt x="153" y="640"/>
                  </a:lnTo>
                  <a:lnTo>
                    <a:pt x="151" y="641"/>
                  </a:lnTo>
                  <a:lnTo>
                    <a:pt x="151" y="643"/>
                  </a:lnTo>
                  <a:lnTo>
                    <a:pt x="150" y="643"/>
                  </a:lnTo>
                  <a:lnTo>
                    <a:pt x="150" y="644"/>
                  </a:lnTo>
                  <a:lnTo>
                    <a:pt x="149" y="644"/>
                  </a:lnTo>
                  <a:lnTo>
                    <a:pt x="147" y="645"/>
                  </a:lnTo>
                  <a:lnTo>
                    <a:pt x="146" y="647"/>
                  </a:lnTo>
                  <a:lnTo>
                    <a:pt x="145" y="648"/>
                  </a:lnTo>
                  <a:lnTo>
                    <a:pt x="143" y="648"/>
                  </a:lnTo>
                  <a:lnTo>
                    <a:pt x="143" y="649"/>
                  </a:lnTo>
                  <a:lnTo>
                    <a:pt x="142" y="651"/>
                  </a:lnTo>
                  <a:lnTo>
                    <a:pt x="141" y="652"/>
                  </a:lnTo>
                  <a:lnTo>
                    <a:pt x="140" y="652"/>
                  </a:lnTo>
                  <a:lnTo>
                    <a:pt x="138" y="653"/>
                  </a:lnTo>
                  <a:lnTo>
                    <a:pt x="137" y="655"/>
                  </a:lnTo>
                  <a:lnTo>
                    <a:pt x="136" y="656"/>
                  </a:lnTo>
                  <a:lnTo>
                    <a:pt x="134" y="657"/>
                  </a:lnTo>
                  <a:lnTo>
                    <a:pt x="133" y="659"/>
                  </a:lnTo>
                  <a:lnTo>
                    <a:pt x="130" y="660"/>
                  </a:lnTo>
                  <a:lnTo>
                    <a:pt x="129" y="661"/>
                  </a:lnTo>
                  <a:lnTo>
                    <a:pt x="128" y="663"/>
                  </a:lnTo>
                  <a:lnTo>
                    <a:pt x="126" y="664"/>
                  </a:lnTo>
                  <a:lnTo>
                    <a:pt x="124" y="665"/>
                  </a:lnTo>
                  <a:lnTo>
                    <a:pt x="122" y="667"/>
                  </a:lnTo>
                  <a:lnTo>
                    <a:pt x="121" y="668"/>
                  </a:lnTo>
                  <a:lnTo>
                    <a:pt x="120" y="669"/>
                  </a:lnTo>
                  <a:lnTo>
                    <a:pt x="118" y="671"/>
                  </a:lnTo>
                  <a:lnTo>
                    <a:pt x="117" y="671"/>
                  </a:lnTo>
                  <a:lnTo>
                    <a:pt x="116" y="672"/>
                  </a:lnTo>
                  <a:lnTo>
                    <a:pt x="116" y="673"/>
                  </a:lnTo>
                  <a:lnTo>
                    <a:pt x="114" y="673"/>
                  </a:lnTo>
                  <a:lnTo>
                    <a:pt x="113" y="675"/>
                  </a:lnTo>
                  <a:lnTo>
                    <a:pt x="112" y="676"/>
                  </a:lnTo>
                  <a:lnTo>
                    <a:pt x="110" y="677"/>
                  </a:lnTo>
                  <a:lnTo>
                    <a:pt x="109" y="677"/>
                  </a:lnTo>
                  <a:lnTo>
                    <a:pt x="108" y="679"/>
                  </a:lnTo>
                  <a:lnTo>
                    <a:pt x="106" y="680"/>
                  </a:lnTo>
                  <a:lnTo>
                    <a:pt x="105" y="681"/>
                  </a:lnTo>
                  <a:lnTo>
                    <a:pt x="104" y="681"/>
                  </a:lnTo>
                  <a:lnTo>
                    <a:pt x="104" y="682"/>
                  </a:lnTo>
                  <a:lnTo>
                    <a:pt x="102" y="682"/>
                  </a:lnTo>
                  <a:lnTo>
                    <a:pt x="101" y="684"/>
                  </a:lnTo>
                  <a:lnTo>
                    <a:pt x="100" y="685"/>
                  </a:lnTo>
                  <a:lnTo>
                    <a:pt x="98" y="685"/>
                  </a:lnTo>
                  <a:lnTo>
                    <a:pt x="97" y="686"/>
                  </a:lnTo>
                  <a:lnTo>
                    <a:pt x="96" y="688"/>
                  </a:lnTo>
                  <a:lnTo>
                    <a:pt x="94" y="689"/>
                  </a:lnTo>
                  <a:lnTo>
                    <a:pt x="92" y="690"/>
                  </a:lnTo>
                  <a:lnTo>
                    <a:pt x="90" y="692"/>
                  </a:lnTo>
                  <a:lnTo>
                    <a:pt x="89" y="693"/>
                  </a:lnTo>
                  <a:lnTo>
                    <a:pt x="86" y="694"/>
                  </a:lnTo>
                  <a:lnTo>
                    <a:pt x="85" y="696"/>
                  </a:lnTo>
                  <a:lnTo>
                    <a:pt x="82" y="697"/>
                  </a:lnTo>
                  <a:lnTo>
                    <a:pt x="81" y="698"/>
                  </a:lnTo>
                  <a:lnTo>
                    <a:pt x="80" y="700"/>
                  </a:lnTo>
                  <a:lnTo>
                    <a:pt x="77" y="701"/>
                  </a:lnTo>
                  <a:lnTo>
                    <a:pt x="76" y="701"/>
                  </a:lnTo>
                  <a:lnTo>
                    <a:pt x="74" y="702"/>
                  </a:lnTo>
                  <a:lnTo>
                    <a:pt x="73" y="704"/>
                  </a:lnTo>
                  <a:lnTo>
                    <a:pt x="72" y="705"/>
                  </a:lnTo>
                  <a:lnTo>
                    <a:pt x="70" y="705"/>
                  </a:lnTo>
                  <a:lnTo>
                    <a:pt x="69" y="706"/>
                  </a:lnTo>
                  <a:lnTo>
                    <a:pt x="68" y="706"/>
                  </a:lnTo>
                  <a:lnTo>
                    <a:pt x="68" y="708"/>
                  </a:lnTo>
                  <a:lnTo>
                    <a:pt x="66" y="709"/>
                  </a:lnTo>
                  <a:lnTo>
                    <a:pt x="65" y="709"/>
                  </a:lnTo>
                  <a:lnTo>
                    <a:pt x="64" y="710"/>
                  </a:lnTo>
                  <a:lnTo>
                    <a:pt x="63" y="710"/>
                  </a:lnTo>
                  <a:lnTo>
                    <a:pt x="63" y="712"/>
                  </a:lnTo>
                  <a:lnTo>
                    <a:pt x="61" y="712"/>
                  </a:lnTo>
                  <a:lnTo>
                    <a:pt x="60" y="713"/>
                  </a:lnTo>
                  <a:lnTo>
                    <a:pt x="59" y="714"/>
                  </a:lnTo>
                  <a:lnTo>
                    <a:pt x="57" y="714"/>
                  </a:lnTo>
                  <a:lnTo>
                    <a:pt x="56" y="716"/>
                  </a:lnTo>
                  <a:lnTo>
                    <a:pt x="55" y="717"/>
                  </a:lnTo>
                  <a:lnTo>
                    <a:pt x="53" y="717"/>
                  </a:lnTo>
                  <a:lnTo>
                    <a:pt x="52" y="718"/>
                  </a:lnTo>
                  <a:lnTo>
                    <a:pt x="51" y="720"/>
                  </a:lnTo>
                  <a:lnTo>
                    <a:pt x="49" y="721"/>
                  </a:lnTo>
                  <a:lnTo>
                    <a:pt x="47" y="722"/>
                  </a:lnTo>
                  <a:lnTo>
                    <a:pt x="45" y="724"/>
                  </a:lnTo>
                  <a:lnTo>
                    <a:pt x="44" y="725"/>
                  </a:lnTo>
                  <a:lnTo>
                    <a:pt x="41" y="726"/>
                  </a:lnTo>
                  <a:lnTo>
                    <a:pt x="40" y="728"/>
                  </a:lnTo>
                  <a:lnTo>
                    <a:pt x="37" y="729"/>
                  </a:lnTo>
                  <a:lnTo>
                    <a:pt x="36" y="730"/>
                  </a:lnTo>
                  <a:lnTo>
                    <a:pt x="33" y="732"/>
                  </a:lnTo>
                  <a:lnTo>
                    <a:pt x="32" y="733"/>
                  </a:lnTo>
                  <a:lnTo>
                    <a:pt x="31" y="734"/>
                  </a:lnTo>
                  <a:lnTo>
                    <a:pt x="29" y="736"/>
                  </a:lnTo>
                  <a:lnTo>
                    <a:pt x="28" y="736"/>
                  </a:lnTo>
                  <a:lnTo>
                    <a:pt x="27" y="737"/>
                  </a:lnTo>
                  <a:lnTo>
                    <a:pt x="25" y="738"/>
                  </a:lnTo>
                  <a:lnTo>
                    <a:pt x="24" y="738"/>
                  </a:lnTo>
                  <a:lnTo>
                    <a:pt x="23" y="740"/>
                  </a:lnTo>
                  <a:lnTo>
                    <a:pt x="23" y="741"/>
                  </a:lnTo>
                  <a:lnTo>
                    <a:pt x="21" y="741"/>
                  </a:lnTo>
                  <a:lnTo>
                    <a:pt x="20" y="742"/>
                  </a:lnTo>
                  <a:lnTo>
                    <a:pt x="19" y="742"/>
                  </a:lnTo>
                  <a:lnTo>
                    <a:pt x="19" y="744"/>
                  </a:lnTo>
                  <a:lnTo>
                    <a:pt x="17" y="744"/>
                  </a:lnTo>
                  <a:lnTo>
                    <a:pt x="16" y="745"/>
                  </a:lnTo>
                  <a:lnTo>
                    <a:pt x="15" y="745"/>
                  </a:lnTo>
                  <a:lnTo>
                    <a:pt x="13" y="746"/>
                  </a:lnTo>
                  <a:lnTo>
                    <a:pt x="12" y="746"/>
                  </a:lnTo>
                  <a:lnTo>
                    <a:pt x="11" y="748"/>
                  </a:lnTo>
                  <a:lnTo>
                    <a:pt x="9" y="748"/>
                  </a:lnTo>
                  <a:lnTo>
                    <a:pt x="8" y="749"/>
                  </a:lnTo>
                  <a:lnTo>
                    <a:pt x="7" y="750"/>
                  </a:lnTo>
                  <a:lnTo>
                    <a:pt x="5" y="750"/>
                  </a:lnTo>
                  <a:lnTo>
                    <a:pt x="4" y="752"/>
                  </a:lnTo>
                  <a:lnTo>
                    <a:pt x="3" y="752"/>
                  </a:lnTo>
                  <a:lnTo>
                    <a:pt x="1" y="753"/>
                  </a:lnTo>
                  <a:lnTo>
                    <a:pt x="0" y="754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178" name="Freeform 20">
              <a:extLst>
                <a:ext uri="{FF2B5EF4-FFF2-40B4-BE49-F238E27FC236}">
                  <a16:creationId xmlns:a16="http://schemas.microsoft.com/office/drawing/2014/main" id="{F3E87359-51E7-4E4B-87A5-BAD63605FC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8"/>
              <a:ext cx="149" cy="377"/>
            </a:xfrm>
            <a:custGeom>
              <a:avLst/>
              <a:gdLst>
                <a:gd name="T0" fmla="*/ 0 w 298"/>
                <a:gd name="T1" fmla="*/ 1 h 754"/>
                <a:gd name="T2" fmla="*/ 0 w 298"/>
                <a:gd name="T3" fmla="*/ 1 h 754"/>
                <a:gd name="T4" fmla="*/ 0 w 298"/>
                <a:gd name="T5" fmla="*/ 1 h 754"/>
                <a:gd name="T6" fmla="*/ 1 w 298"/>
                <a:gd name="T7" fmla="*/ 1 h 754"/>
                <a:gd name="T8" fmla="*/ 1 w 298"/>
                <a:gd name="T9" fmla="*/ 1 h 754"/>
                <a:gd name="T10" fmla="*/ 1 w 298"/>
                <a:gd name="T11" fmla="*/ 1 h 754"/>
                <a:gd name="T12" fmla="*/ 1 w 298"/>
                <a:gd name="T13" fmla="*/ 1 h 754"/>
                <a:gd name="T14" fmla="*/ 1 w 298"/>
                <a:gd name="T15" fmla="*/ 1 h 754"/>
                <a:gd name="T16" fmla="*/ 1 w 298"/>
                <a:gd name="T17" fmla="*/ 1 h 754"/>
                <a:gd name="T18" fmla="*/ 1 w 298"/>
                <a:gd name="T19" fmla="*/ 1 h 754"/>
                <a:gd name="T20" fmla="*/ 1 w 298"/>
                <a:gd name="T21" fmla="*/ 1 h 754"/>
                <a:gd name="T22" fmla="*/ 1 w 298"/>
                <a:gd name="T23" fmla="*/ 1 h 754"/>
                <a:gd name="T24" fmla="*/ 1 w 298"/>
                <a:gd name="T25" fmla="*/ 1 h 754"/>
                <a:gd name="T26" fmla="*/ 1 w 298"/>
                <a:gd name="T27" fmla="*/ 1 h 754"/>
                <a:gd name="T28" fmla="*/ 1 w 298"/>
                <a:gd name="T29" fmla="*/ 1 h 754"/>
                <a:gd name="T30" fmla="*/ 1 w 298"/>
                <a:gd name="T31" fmla="*/ 1 h 754"/>
                <a:gd name="T32" fmla="*/ 1 w 298"/>
                <a:gd name="T33" fmla="*/ 1 h 754"/>
                <a:gd name="T34" fmla="*/ 1 w 298"/>
                <a:gd name="T35" fmla="*/ 1 h 754"/>
                <a:gd name="T36" fmla="*/ 1 w 298"/>
                <a:gd name="T37" fmla="*/ 1 h 754"/>
                <a:gd name="T38" fmla="*/ 1 w 298"/>
                <a:gd name="T39" fmla="*/ 1 h 754"/>
                <a:gd name="T40" fmla="*/ 1 w 298"/>
                <a:gd name="T41" fmla="*/ 1 h 754"/>
                <a:gd name="T42" fmla="*/ 1 w 298"/>
                <a:gd name="T43" fmla="*/ 1 h 754"/>
                <a:gd name="T44" fmla="*/ 1 w 298"/>
                <a:gd name="T45" fmla="*/ 1 h 754"/>
                <a:gd name="T46" fmla="*/ 1 w 298"/>
                <a:gd name="T47" fmla="*/ 1 h 754"/>
                <a:gd name="T48" fmla="*/ 1 w 298"/>
                <a:gd name="T49" fmla="*/ 1 h 754"/>
                <a:gd name="T50" fmla="*/ 1 w 298"/>
                <a:gd name="T51" fmla="*/ 1 h 754"/>
                <a:gd name="T52" fmla="*/ 1 w 298"/>
                <a:gd name="T53" fmla="*/ 1 h 754"/>
                <a:gd name="T54" fmla="*/ 1 w 298"/>
                <a:gd name="T55" fmla="*/ 1 h 754"/>
                <a:gd name="T56" fmla="*/ 1 w 298"/>
                <a:gd name="T57" fmla="*/ 1 h 754"/>
                <a:gd name="T58" fmla="*/ 1 w 298"/>
                <a:gd name="T59" fmla="*/ 1 h 754"/>
                <a:gd name="T60" fmla="*/ 1 w 298"/>
                <a:gd name="T61" fmla="*/ 1 h 754"/>
                <a:gd name="T62" fmla="*/ 1 w 298"/>
                <a:gd name="T63" fmla="*/ 1 h 754"/>
                <a:gd name="T64" fmla="*/ 1 w 298"/>
                <a:gd name="T65" fmla="*/ 1 h 754"/>
                <a:gd name="T66" fmla="*/ 1 w 298"/>
                <a:gd name="T67" fmla="*/ 1 h 754"/>
                <a:gd name="T68" fmla="*/ 1 w 298"/>
                <a:gd name="T69" fmla="*/ 1 h 754"/>
                <a:gd name="T70" fmla="*/ 1 w 298"/>
                <a:gd name="T71" fmla="*/ 1 h 754"/>
                <a:gd name="T72" fmla="*/ 1 w 298"/>
                <a:gd name="T73" fmla="*/ 1 h 754"/>
                <a:gd name="T74" fmla="*/ 1 w 298"/>
                <a:gd name="T75" fmla="*/ 1 h 754"/>
                <a:gd name="T76" fmla="*/ 1 w 298"/>
                <a:gd name="T77" fmla="*/ 1 h 754"/>
                <a:gd name="T78" fmla="*/ 1 w 298"/>
                <a:gd name="T79" fmla="*/ 1 h 754"/>
                <a:gd name="T80" fmla="*/ 1 w 298"/>
                <a:gd name="T81" fmla="*/ 1 h 754"/>
                <a:gd name="T82" fmla="*/ 1 w 298"/>
                <a:gd name="T83" fmla="*/ 1 h 754"/>
                <a:gd name="T84" fmla="*/ 1 w 298"/>
                <a:gd name="T85" fmla="*/ 1 h 754"/>
                <a:gd name="T86" fmla="*/ 1 w 298"/>
                <a:gd name="T87" fmla="*/ 1 h 754"/>
                <a:gd name="T88" fmla="*/ 1 w 298"/>
                <a:gd name="T89" fmla="*/ 1 h 754"/>
                <a:gd name="T90" fmla="*/ 1 w 298"/>
                <a:gd name="T91" fmla="*/ 1 h 754"/>
                <a:gd name="T92" fmla="*/ 1 w 298"/>
                <a:gd name="T93" fmla="*/ 1 h 754"/>
                <a:gd name="T94" fmla="*/ 1 w 298"/>
                <a:gd name="T95" fmla="*/ 1 h 754"/>
                <a:gd name="T96" fmla="*/ 1 w 298"/>
                <a:gd name="T97" fmla="*/ 1 h 754"/>
                <a:gd name="T98" fmla="*/ 1 w 298"/>
                <a:gd name="T99" fmla="*/ 1 h 754"/>
                <a:gd name="T100" fmla="*/ 1 w 298"/>
                <a:gd name="T101" fmla="*/ 1 h 754"/>
                <a:gd name="T102" fmla="*/ 1 w 298"/>
                <a:gd name="T103" fmla="*/ 1 h 754"/>
                <a:gd name="T104" fmla="*/ 1 w 298"/>
                <a:gd name="T105" fmla="*/ 1 h 754"/>
                <a:gd name="T106" fmla="*/ 1 w 298"/>
                <a:gd name="T107" fmla="*/ 1 h 754"/>
                <a:gd name="T108" fmla="*/ 1 w 298"/>
                <a:gd name="T109" fmla="*/ 1 h 754"/>
                <a:gd name="T110" fmla="*/ 1 w 298"/>
                <a:gd name="T111" fmla="*/ 1 h 754"/>
                <a:gd name="T112" fmla="*/ 1 w 298"/>
                <a:gd name="T113" fmla="*/ 1 h 754"/>
                <a:gd name="T114" fmla="*/ 1 w 298"/>
                <a:gd name="T115" fmla="*/ 1 h 754"/>
                <a:gd name="T116" fmla="*/ 1 w 298"/>
                <a:gd name="T117" fmla="*/ 1 h 754"/>
                <a:gd name="T118" fmla="*/ 1 w 298"/>
                <a:gd name="T119" fmla="*/ 1 h 754"/>
                <a:gd name="T120" fmla="*/ 1 w 298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8"/>
                <a:gd name="T184" fmla="*/ 0 h 754"/>
                <a:gd name="T185" fmla="*/ 298 w 298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8" h="754">
                  <a:moveTo>
                    <a:pt x="0" y="0"/>
                  </a:moveTo>
                  <a:lnTo>
                    <a:pt x="0" y="29"/>
                  </a:lnTo>
                  <a:lnTo>
                    <a:pt x="0" y="56"/>
                  </a:lnTo>
                  <a:lnTo>
                    <a:pt x="0" y="81"/>
                  </a:lnTo>
                  <a:lnTo>
                    <a:pt x="0" y="105"/>
                  </a:lnTo>
                  <a:lnTo>
                    <a:pt x="0" y="128"/>
                  </a:lnTo>
                  <a:lnTo>
                    <a:pt x="0" y="148"/>
                  </a:lnTo>
                  <a:lnTo>
                    <a:pt x="0" y="166"/>
                  </a:lnTo>
                  <a:lnTo>
                    <a:pt x="0" y="185"/>
                  </a:lnTo>
                  <a:lnTo>
                    <a:pt x="0" y="201"/>
                  </a:lnTo>
                  <a:lnTo>
                    <a:pt x="0" y="215"/>
                  </a:lnTo>
                  <a:lnTo>
                    <a:pt x="0" y="229"/>
                  </a:lnTo>
                  <a:lnTo>
                    <a:pt x="0" y="242"/>
                  </a:lnTo>
                  <a:lnTo>
                    <a:pt x="0" y="252"/>
                  </a:lnTo>
                  <a:lnTo>
                    <a:pt x="0" y="263"/>
                  </a:lnTo>
                  <a:lnTo>
                    <a:pt x="0" y="272"/>
                  </a:lnTo>
                  <a:lnTo>
                    <a:pt x="0" y="280"/>
                  </a:lnTo>
                  <a:lnTo>
                    <a:pt x="0" y="288"/>
                  </a:lnTo>
                  <a:lnTo>
                    <a:pt x="0" y="295"/>
                  </a:lnTo>
                  <a:lnTo>
                    <a:pt x="0" y="302"/>
                  </a:lnTo>
                  <a:lnTo>
                    <a:pt x="0" y="307"/>
                  </a:lnTo>
                  <a:lnTo>
                    <a:pt x="0" y="311"/>
                  </a:lnTo>
                  <a:lnTo>
                    <a:pt x="0" y="315"/>
                  </a:lnTo>
                  <a:lnTo>
                    <a:pt x="0" y="319"/>
                  </a:lnTo>
                  <a:lnTo>
                    <a:pt x="0" y="323"/>
                  </a:lnTo>
                  <a:lnTo>
                    <a:pt x="0" y="325"/>
                  </a:lnTo>
                  <a:lnTo>
                    <a:pt x="1" y="328"/>
                  </a:lnTo>
                  <a:lnTo>
                    <a:pt x="1" y="329"/>
                  </a:lnTo>
                  <a:lnTo>
                    <a:pt x="1" y="332"/>
                  </a:lnTo>
                  <a:lnTo>
                    <a:pt x="1" y="335"/>
                  </a:lnTo>
                  <a:lnTo>
                    <a:pt x="1" y="336"/>
                  </a:lnTo>
                  <a:lnTo>
                    <a:pt x="1" y="339"/>
                  </a:lnTo>
                  <a:lnTo>
                    <a:pt x="1" y="340"/>
                  </a:lnTo>
                  <a:lnTo>
                    <a:pt x="1" y="343"/>
                  </a:lnTo>
                  <a:lnTo>
                    <a:pt x="1" y="344"/>
                  </a:lnTo>
                  <a:lnTo>
                    <a:pt x="1" y="347"/>
                  </a:lnTo>
                  <a:lnTo>
                    <a:pt x="1" y="348"/>
                  </a:lnTo>
                  <a:lnTo>
                    <a:pt x="2" y="349"/>
                  </a:lnTo>
                  <a:lnTo>
                    <a:pt x="2" y="351"/>
                  </a:lnTo>
                  <a:lnTo>
                    <a:pt x="2" y="352"/>
                  </a:lnTo>
                  <a:lnTo>
                    <a:pt x="2" y="353"/>
                  </a:lnTo>
                  <a:lnTo>
                    <a:pt x="2" y="355"/>
                  </a:lnTo>
                  <a:lnTo>
                    <a:pt x="2" y="356"/>
                  </a:lnTo>
                  <a:lnTo>
                    <a:pt x="2" y="357"/>
                  </a:lnTo>
                  <a:lnTo>
                    <a:pt x="2" y="359"/>
                  </a:lnTo>
                  <a:lnTo>
                    <a:pt x="2" y="360"/>
                  </a:lnTo>
                  <a:lnTo>
                    <a:pt x="2" y="361"/>
                  </a:lnTo>
                  <a:lnTo>
                    <a:pt x="2" y="363"/>
                  </a:lnTo>
                  <a:lnTo>
                    <a:pt x="4" y="364"/>
                  </a:lnTo>
                  <a:lnTo>
                    <a:pt x="4" y="365"/>
                  </a:lnTo>
                  <a:lnTo>
                    <a:pt x="4" y="367"/>
                  </a:lnTo>
                  <a:lnTo>
                    <a:pt x="4" y="368"/>
                  </a:lnTo>
                  <a:lnTo>
                    <a:pt x="4" y="369"/>
                  </a:lnTo>
                  <a:lnTo>
                    <a:pt x="4" y="371"/>
                  </a:lnTo>
                  <a:lnTo>
                    <a:pt x="4" y="372"/>
                  </a:lnTo>
                  <a:lnTo>
                    <a:pt x="4" y="373"/>
                  </a:lnTo>
                  <a:lnTo>
                    <a:pt x="5" y="375"/>
                  </a:lnTo>
                  <a:lnTo>
                    <a:pt x="5" y="376"/>
                  </a:lnTo>
                  <a:lnTo>
                    <a:pt x="5" y="379"/>
                  </a:lnTo>
                  <a:lnTo>
                    <a:pt x="5" y="380"/>
                  </a:lnTo>
                  <a:lnTo>
                    <a:pt x="5" y="381"/>
                  </a:lnTo>
                  <a:lnTo>
                    <a:pt x="5" y="384"/>
                  </a:lnTo>
                  <a:lnTo>
                    <a:pt x="6" y="385"/>
                  </a:lnTo>
                  <a:lnTo>
                    <a:pt x="6" y="388"/>
                  </a:lnTo>
                  <a:lnTo>
                    <a:pt x="6" y="389"/>
                  </a:lnTo>
                  <a:lnTo>
                    <a:pt x="6" y="390"/>
                  </a:lnTo>
                  <a:lnTo>
                    <a:pt x="6" y="393"/>
                  </a:lnTo>
                  <a:lnTo>
                    <a:pt x="8" y="394"/>
                  </a:lnTo>
                  <a:lnTo>
                    <a:pt x="8" y="396"/>
                  </a:lnTo>
                  <a:lnTo>
                    <a:pt x="8" y="397"/>
                  </a:lnTo>
                  <a:lnTo>
                    <a:pt x="8" y="398"/>
                  </a:lnTo>
                  <a:lnTo>
                    <a:pt x="8" y="400"/>
                  </a:lnTo>
                  <a:lnTo>
                    <a:pt x="8" y="401"/>
                  </a:lnTo>
                  <a:lnTo>
                    <a:pt x="9" y="402"/>
                  </a:lnTo>
                  <a:lnTo>
                    <a:pt x="9" y="404"/>
                  </a:lnTo>
                  <a:lnTo>
                    <a:pt x="9" y="405"/>
                  </a:lnTo>
                  <a:lnTo>
                    <a:pt x="9" y="406"/>
                  </a:lnTo>
                  <a:lnTo>
                    <a:pt x="10" y="408"/>
                  </a:lnTo>
                  <a:lnTo>
                    <a:pt x="10" y="409"/>
                  </a:lnTo>
                  <a:lnTo>
                    <a:pt x="10" y="410"/>
                  </a:lnTo>
                  <a:lnTo>
                    <a:pt x="10" y="412"/>
                  </a:lnTo>
                  <a:lnTo>
                    <a:pt x="12" y="413"/>
                  </a:lnTo>
                  <a:lnTo>
                    <a:pt x="12" y="414"/>
                  </a:lnTo>
                  <a:lnTo>
                    <a:pt x="12" y="416"/>
                  </a:lnTo>
                  <a:lnTo>
                    <a:pt x="12" y="417"/>
                  </a:lnTo>
                  <a:lnTo>
                    <a:pt x="13" y="420"/>
                  </a:lnTo>
                  <a:lnTo>
                    <a:pt x="13" y="421"/>
                  </a:lnTo>
                  <a:lnTo>
                    <a:pt x="14" y="422"/>
                  </a:lnTo>
                  <a:lnTo>
                    <a:pt x="14" y="424"/>
                  </a:lnTo>
                  <a:lnTo>
                    <a:pt x="14" y="426"/>
                  </a:lnTo>
                  <a:lnTo>
                    <a:pt x="16" y="428"/>
                  </a:lnTo>
                  <a:lnTo>
                    <a:pt x="16" y="430"/>
                  </a:lnTo>
                  <a:lnTo>
                    <a:pt x="17" y="433"/>
                  </a:lnTo>
                  <a:lnTo>
                    <a:pt x="17" y="434"/>
                  </a:lnTo>
                  <a:lnTo>
                    <a:pt x="18" y="437"/>
                  </a:lnTo>
                  <a:lnTo>
                    <a:pt x="18" y="440"/>
                  </a:lnTo>
                  <a:lnTo>
                    <a:pt x="20" y="441"/>
                  </a:lnTo>
                  <a:lnTo>
                    <a:pt x="20" y="442"/>
                  </a:lnTo>
                  <a:lnTo>
                    <a:pt x="21" y="445"/>
                  </a:lnTo>
                  <a:lnTo>
                    <a:pt x="21" y="446"/>
                  </a:lnTo>
                  <a:lnTo>
                    <a:pt x="21" y="448"/>
                  </a:lnTo>
                  <a:lnTo>
                    <a:pt x="22" y="449"/>
                  </a:lnTo>
                  <a:lnTo>
                    <a:pt x="22" y="450"/>
                  </a:lnTo>
                  <a:lnTo>
                    <a:pt x="24" y="452"/>
                  </a:lnTo>
                  <a:lnTo>
                    <a:pt x="24" y="453"/>
                  </a:lnTo>
                  <a:lnTo>
                    <a:pt x="24" y="454"/>
                  </a:lnTo>
                  <a:lnTo>
                    <a:pt x="25" y="456"/>
                  </a:lnTo>
                  <a:lnTo>
                    <a:pt x="25" y="457"/>
                  </a:lnTo>
                  <a:lnTo>
                    <a:pt x="26" y="458"/>
                  </a:lnTo>
                  <a:lnTo>
                    <a:pt x="26" y="459"/>
                  </a:lnTo>
                  <a:lnTo>
                    <a:pt x="26" y="461"/>
                  </a:lnTo>
                  <a:lnTo>
                    <a:pt x="28" y="462"/>
                  </a:lnTo>
                  <a:lnTo>
                    <a:pt x="28" y="463"/>
                  </a:lnTo>
                  <a:lnTo>
                    <a:pt x="29" y="465"/>
                  </a:lnTo>
                  <a:lnTo>
                    <a:pt x="29" y="466"/>
                  </a:lnTo>
                  <a:lnTo>
                    <a:pt x="30" y="467"/>
                  </a:lnTo>
                  <a:lnTo>
                    <a:pt x="30" y="469"/>
                  </a:lnTo>
                  <a:lnTo>
                    <a:pt x="32" y="471"/>
                  </a:lnTo>
                  <a:lnTo>
                    <a:pt x="33" y="473"/>
                  </a:lnTo>
                  <a:lnTo>
                    <a:pt x="33" y="474"/>
                  </a:lnTo>
                  <a:lnTo>
                    <a:pt x="34" y="475"/>
                  </a:lnTo>
                  <a:lnTo>
                    <a:pt x="36" y="478"/>
                  </a:lnTo>
                  <a:lnTo>
                    <a:pt x="36" y="479"/>
                  </a:lnTo>
                  <a:lnTo>
                    <a:pt x="37" y="482"/>
                  </a:lnTo>
                  <a:lnTo>
                    <a:pt x="38" y="483"/>
                  </a:lnTo>
                  <a:lnTo>
                    <a:pt x="38" y="485"/>
                  </a:lnTo>
                  <a:lnTo>
                    <a:pt x="40" y="487"/>
                  </a:lnTo>
                  <a:lnTo>
                    <a:pt x="41" y="489"/>
                  </a:lnTo>
                  <a:lnTo>
                    <a:pt x="41" y="490"/>
                  </a:lnTo>
                  <a:lnTo>
                    <a:pt x="42" y="491"/>
                  </a:lnTo>
                  <a:lnTo>
                    <a:pt x="42" y="493"/>
                  </a:lnTo>
                  <a:lnTo>
                    <a:pt x="44" y="494"/>
                  </a:lnTo>
                  <a:lnTo>
                    <a:pt x="44" y="495"/>
                  </a:lnTo>
                  <a:lnTo>
                    <a:pt x="45" y="497"/>
                  </a:lnTo>
                  <a:lnTo>
                    <a:pt x="45" y="498"/>
                  </a:lnTo>
                  <a:lnTo>
                    <a:pt x="46" y="499"/>
                  </a:lnTo>
                  <a:lnTo>
                    <a:pt x="46" y="501"/>
                  </a:lnTo>
                  <a:lnTo>
                    <a:pt x="48" y="502"/>
                  </a:lnTo>
                  <a:lnTo>
                    <a:pt x="48" y="503"/>
                  </a:lnTo>
                  <a:lnTo>
                    <a:pt x="49" y="505"/>
                  </a:lnTo>
                  <a:lnTo>
                    <a:pt x="49" y="506"/>
                  </a:lnTo>
                  <a:lnTo>
                    <a:pt x="50" y="506"/>
                  </a:lnTo>
                  <a:lnTo>
                    <a:pt x="50" y="507"/>
                  </a:lnTo>
                  <a:lnTo>
                    <a:pt x="50" y="509"/>
                  </a:lnTo>
                  <a:lnTo>
                    <a:pt x="51" y="510"/>
                  </a:lnTo>
                  <a:lnTo>
                    <a:pt x="51" y="511"/>
                  </a:lnTo>
                  <a:lnTo>
                    <a:pt x="53" y="513"/>
                  </a:lnTo>
                  <a:lnTo>
                    <a:pt x="54" y="514"/>
                  </a:lnTo>
                  <a:lnTo>
                    <a:pt x="54" y="515"/>
                  </a:lnTo>
                  <a:lnTo>
                    <a:pt x="55" y="517"/>
                  </a:lnTo>
                  <a:lnTo>
                    <a:pt x="55" y="518"/>
                  </a:lnTo>
                  <a:lnTo>
                    <a:pt x="57" y="519"/>
                  </a:lnTo>
                  <a:lnTo>
                    <a:pt x="58" y="522"/>
                  </a:lnTo>
                  <a:lnTo>
                    <a:pt x="59" y="523"/>
                  </a:lnTo>
                  <a:lnTo>
                    <a:pt x="59" y="525"/>
                  </a:lnTo>
                  <a:lnTo>
                    <a:pt x="61" y="527"/>
                  </a:lnTo>
                  <a:lnTo>
                    <a:pt x="62" y="529"/>
                  </a:lnTo>
                  <a:lnTo>
                    <a:pt x="62" y="530"/>
                  </a:lnTo>
                  <a:lnTo>
                    <a:pt x="63" y="531"/>
                  </a:lnTo>
                  <a:lnTo>
                    <a:pt x="63" y="532"/>
                  </a:lnTo>
                  <a:lnTo>
                    <a:pt x="65" y="534"/>
                  </a:lnTo>
                  <a:lnTo>
                    <a:pt x="66" y="535"/>
                  </a:lnTo>
                  <a:lnTo>
                    <a:pt x="66" y="536"/>
                  </a:lnTo>
                  <a:lnTo>
                    <a:pt x="66" y="538"/>
                  </a:lnTo>
                  <a:lnTo>
                    <a:pt x="67" y="538"/>
                  </a:lnTo>
                  <a:lnTo>
                    <a:pt x="67" y="539"/>
                  </a:lnTo>
                  <a:lnTo>
                    <a:pt x="69" y="540"/>
                  </a:lnTo>
                  <a:lnTo>
                    <a:pt x="69" y="542"/>
                  </a:lnTo>
                  <a:lnTo>
                    <a:pt x="70" y="542"/>
                  </a:lnTo>
                  <a:lnTo>
                    <a:pt x="70" y="543"/>
                  </a:lnTo>
                  <a:lnTo>
                    <a:pt x="71" y="544"/>
                  </a:lnTo>
                  <a:lnTo>
                    <a:pt x="71" y="546"/>
                  </a:lnTo>
                  <a:lnTo>
                    <a:pt x="73" y="547"/>
                  </a:lnTo>
                  <a:lnTo>
                    <a:pt x="74" y="548"/>
                  </a:lnTo>
                  <a:lnTo>
                    <a:pt x="74" y="550"/>
                  </a:lnTo>
                  <a:lnTo>
                    <a:pt x="75" y="551"/>
                  </a:lnTo>
                  <a:lnTo>
                    <a:pt x="75" y="552"/>
                  </a:lnTo>
                  <a:lnTo>
                    <a:pt x="77" y="552"/>
                  </a:lnTo>
                  <a:lnTo>
                    <a:pt x="78" y="554"/>
                  </a:lnTo>
                  <a:lnTo>
                    <a:pt x="78" y="555"/>
                  </a:lnTo>
                  <a:lnTo>
                    <a:pt x="79" y="556"/>
                  </a:lnTo>
                  <a:lnTo>
                    <a:pt x="81" y="559"/>
                  </a:lnTo>
                  <a:lnTo>
                    <a:pt x="81" y="560"/>
                  </a:lnTo>
                  <a:lnTo>
                    <a:pt x="82" y="562"/>
                  </a:lnTo>
                  <a:lnTo>
                    <a:pt x="83" y="563"/>
                  </a:lnTo>
                  <a:lnTo>
                    <a:pt x="83" y="564"/>
                  </a:lnTo>
                  <a:lnTo>
                    <a:pt x="85" y="566"/>
                  </a:lnTo>
                  <a:lnTo>
                    <a:pt x="85" y="567"/>
                  </a:lnTo>
                  <a:lnTo>
                    <a:pt x="86" y="567"/>
                  </a:lnTo>
                  <a:lnTo>
                    <a:pt x="86" y="568"/>
                  </a:lnTo>
                  <a:lnTo>
                    <a:pt x="87" y="568"/>
                  </a:lnTo>
                  <a:lnTo>
                    <a:pt x="87" y="570"/>
                  </a:lnTo>
                  <a:lnTo>
                    <a:pt x="89" y="571"/>
                  </a:lnTo>
                  <a:lnTo>
                    <a:pt x="89" y="572"/>
                  </a:lnTo>
                  <a:lnTo>
                    <a:pt x="90" y="572"/>
                  </a:lnTo>
                  <a:lnTo>
                    <a:pt x="90" y="574"/>
                  </a:lnTo>
                  <a:lnTo>
                    <a:pt x="91" y="575"/>
                  </a:lnTo>
                  <a:lnTo>
                    <a:pt x="91" y="576"/>
                  </a:lnTo>
                  <a:lnTo>
                    <a:pt x="93" y="576"/>
                  </a:lnTo>
                  <a:lnTo>
                    <a:pt x="93" y="578"/>
                  </a:lnTo>
                  <a:lnTo>
                    <a:pt x="94" y="578"/>
                  </a:lnTo>
                  <a:lnTo>
                    <a:pt x="94" y="579"/>
                  </a:lnTo>
                  <a:lnTo>
                    <a:pt x="95" y="580"/>
                  </a:lnTo>
                  <a:lnTo>
                    <a:pt x="95" y="582"/>
                  </a:lnTo>
                  <a:lnTo>
                    <a:pt x="97" y="582"/>
                  </a:lnTo>
                  <a:lnTo>
                    <a:pt x="97" y="583"/>
                  </a:lnTo>
                  <a:lnTo>
                    <a:pt x="98" y="584"/>
                  </a:lnTo>
                  <a:lnTo>
                    <a:pt x="99" y="584"/>
                  </a:lnTo>
                  <a:lnTo>
                    <a:pt x="99" y="586"/>
                  </a:lnTo>
                  <a:lnTo>
                    <a:pt x="101" y="587"/>
                  </a:lnTo>
                  <a:lnTo>
                    <a:pt x="102" y="588"/>
                  </a:lnTo>
                  <a:lnTo>
                    <a:pt x="102" y="590"/>
                  </a:lnTo>
                  <a:lnTo>
                    <a:pt x="103" y="590"/>
                  </a:lnTo>
                  <a:lnTo>
                    <a:pt x="103" y="591"/>
                  </a:lnTo>
                  <a:lnTo>
                    <a:pt x="105" y="592"/>
                  </a:lnTo>
                  <a:lnTo>
                    <a:pt x="106" y="594"/>
                  </a:lnTo>
                  <a:lnTo>
                    <a:pt x="106" y="595"/>
                  </a:lnTo>
                  <a:lnTo>
                    <a:pt x="107" y="595"/>
                  </a:lnTo>
                  <a:lnTo>
                    <a:pt x="107" y="596"/>
                  </a:lnTo>
                  <a:lnTo>
                    <a:pt x="109" y="596"/>
                  </a:lnTo>
                  <a:lnTo>
                    <a:pt x="109" y="598"/>
                  </a:lnTo>
                  <a:lnTo>
                    <a:pt x="110" y="599"/>
                  </a:lnTo>
                  <a:lnTo>
                    <a:pt x="110" y="600"/>
                  </a:lnTo>
                  <a:lnTo>
                    <a:pt x="111" y="600"/>
                  </a:lnTo>
                  <a:lnTo>
                    <a:pt x="111" y="602"/>
                  </a:lnTo>
                  <a:lnTo>
                    <a:pt x="113" y="603"/>
                  </a:lnTo>
                  <a:lnTo>
                    <a:pt x="113" y="604"/>
                  </a:lnTo>
                  <a:lnTo>
                    <a:pt x="114" y="606"/>
                  </a:lnTo>
                  <a:lnTo>
                    <a:pt x="115" y="607"/>
                  </a:lnTo>
                  <a:lnTo>
                    <a:pt x="117" y="608"/>
                  </a:lnTo>
                  <a:lnTo>
                    <a:pt x="117" y="609"/>
                  </a:lnTo>
                  <a:lnTo>
                    <a:pt x="118" y="611"/>
                  </a:lnTo>
                  <a:lnTo>
                    <a:pt x="118" y="612"/>
                  </a:lnTo>
                  <a:lnTo>
                    <a:pt x="119" y="612"/>
                  </a:lnTo>
                  <a:lnTo>
                    <a:pt x="119" y="613"/>
                  </a:lnTo>
                  <a:lnTo>
                    <a:pt x="121" y="615"/>
                  </a:lnTo>
                  <a:lnTo>
                    <a:pt x="121" y="616"/>
                  </a:lnTo>
                  <a:lnTo>
                    <a:pt x="122" y="616"/>
                  </a:lnTo>
                  <a:lnTo>
                    <a:pt x="122" y="617"/>
                  </a:lnTo>
                  <a:lnTo>
                    <a:pt x="123" y="617"/>
                  </a:lnTo>
                  <a:lnTo>
                    <a:pt x="123" y="619"/>
                  </a:lnTo>
                  <a:lnTo>
                    <a:pt x="125" y="620"/>
                  </a:lnTo>
                  <a:lnTo>
                    <a:pt x="126" y="621"/>
                  </a:lnTo>
                  <a:lnTo>
                    <a:pt x="127" y="623"/>
                  </a:lnTo>
                  <a:lnTo>
                    <a:pt x="129" y="624"/>
                  </a:lnTo>
                  <a:lnTo>
                    <a:pt x="129" y="625"/>
                  </a:lnTo>
                  <a:lnTo>
                    <a:pt x="130" y="625"/>
                  </a:lnTo>
                  <a:lnTo>
                    <a:pt x="131" y="627"/>
                  </a:lnTo>
                  <a:lnTo>
                    <a:pt x="132" y="628"/>
                  </a:lnTo>
                  <a:lnTo>
                    <a:pt x="134" y="629"/>
                  </a:lnTo>
                  <a:lnTo>
                    <a:pt x="135" y="629"/>
                  </a:lnTo>
                  <a:lnTo>
                    <a:pt x="135" y="631"/>
                  </a:lnTo>
                  <a:lnTo>
                    <a:pt x="136" y="632"/>
                  </a:lnTo>
                  <a:lnTo>
                    <a:pt x="138" y="633"/>
                  </a:lnTo>
                  <a:lnTo>
                    <a:pt x="139" y="635"/>
                  </a:lnTo>
                  <a:lnTo>
                    <a:pt x="140" y="636"/>
                  </a:lnTo>
                  <a:lnTo>
                    <a:pt x="142" y="637"/>
                  </a:lnTo>
                  <a:lnTo>
                    <a:pt x="143" y="637"/>
                  </a:lnTo>
                  <a:lnTo>
                    <a:pt x="144" y="639"/>
                  </a:lnTo>
                  <a:lnTo>
                    <a:pt x="144" y="640"/>
                  </a:lnTo>
                  <a:lnTo>
                    <a:pt x="146" y="640"/>
                  </a:lnTo>
                  <a:lnTo>
                    <a:pt x="147" y="641"/>
                  </a:lnTo>
                  <a:lnTo>
                    <a:pt x="147" y="643"/>
                  </a:lnTo>
                  <a:lnTo>
                    <a:pt x="148" y="643"/>
                  </a:lnTo>
                  <a:lnTo>
                    <a:pt x="150" y="644"/>
                  </a:lnTo>
                  <a:lnTo>
                    <a:pt x="151" y="645"/>
                  </a:lnTo>
                  <a:lnTo>
                    <a:pt x="152" y="647"/>
                  </a:lnTo>
                  <a:lnTo>
                    <a:pt x="154" y="647"/>
                  </a:lnTo>
                  <a:lnTo>
                    <a:pt x="154" y="648"/>
                  </a:lnTo>
                  <a:lnTo>
                    <a:pt x="155" y="648"/>
                  </a:lnTo>
                  <a:lnTo>
                    <a:pt x="155" y="649"/>
                  </a:lnTo>
                  <a:lnTo>
                    <a:pt x="156" y="651"/>
                  </a:lnTo>
                  <a:lnTo>
                    <a:pt x="158" y="651"/>
                  </a:lnTo>
                  <a:lnTo>
                    <a:pt x="158" y="652"/>
                  </a:lnTo>
                  <a:lnTo>
                    <a:pt x="159" y="652"/>
                  </a:lnTo>
                  <a:lnTo>
                    <a:pt x="160" y="653"/>
                  </a:lnTo>
                  <a:lnTo>
                    <a:pt x="162" y="655"/>
                  </a:lnTo>
                  <a:lnTo>
                    <a:pt x="163" y="655"/>
                  </a:lnTo>
                  <a:lnTo>
                    <a:pt x="164" y="656"/>
                  </a:lnTo>
                  <a:lnTo>
                    <a:pt x="166" y="657"/>
                  </a:lnTo>
                  <a:lnTo>
                    <a:pt x="167" y="659"/>
                  </a:lnTo>
                  <a:lnTo>
                    <a:pt x="168" y="660"/>
                  </a:lnTo>
                  <a:lnTo>
                    <a:pt x="170" y="661"/>
                  </a:lnTo>
                  <a:lnTo>
                    <a:pt x="171" y="663"/>
                  </a:lnTo>
                  <a:lnTo>
                    <a:pt x="174" y="664"/>
                  </a:lnTo>
                  <a:lnTo>
                    <a:pt x="175" y="665"/>
                  </a:lnTo>
                  <a:lnTo>
                    <a:pt x="176" y="667"/>
                  </a:lnTo>
                  <a:lnTo>
                    <a:pt x="178" y="668"/>
                  </a:lnTo>
                  <a:lnTo>
                    <a:pt x="179" y="669"/>
                  </a:lnTo>
                  <a:lnTo>
                    <a:pt x="180" y="671"/>
                  </a:lnTo>
                  <a:lnTo>
                    <a:pt x="182" y="671"/>
                  </a:lnTo>
                  <a:lnTo>
                    <a:pt x="183" y="672"/>
                  </a:lnTo>
                  <a:lnTo>
                    <a:pt x="184" y="673"/>
                  </a:lnTo>
                  <a:lnTo>
                    <a:pt x="186" y="675"/>
                  </a:lnTo>
                  <a:lnTo>
                    <a:pt x="187" y="676"/>
                  </a:lnTo>
                  <a:lnTo>
                    <a:pt x="188" y="676"/>
                  </a:lnTo>
                  <a:lnTo>
                    <a:pt x="188" y="677"/>
                  </a:lnTo>
                  <a:lnTo>
                    <a:pt x="190" y="677"/>
                  </a:lnTo>
                  <a:lnTo>
                    <a:pt x="191" y="679"/>
                  </a:lnTo>
                  <a:lnTo>
                    <a:pt x="192" y="679"/>
                  </a:lnTo>
                  <a:lnTo>
                    <a:pt x="192" y="680"/>
                  </a:lnTo>
                  <a:lnTo>
                    <a:pt x="194" y="681"/>
                  </a:lnTo>
                  <a:lnTo>
                    <a:pt x="195" y="681"/>
                  </a:lnTo>
                  <a:lnTo>
                    <a:pt x="196" y="682"/>
                  </a:lnTo>
                  <a:lnTo>
                    <a:pt x="198" y="682"/>
                  </a:lnTo>
                  <a:lnTo>
                    <a:pt x="198" y="684"/>
                  </a:lnTo>
                  <a:lnTo>
                    <a:pt x="199" y="685"/>
                  </a:lnTo>
                  <a:lnTo>
                    <a:pt x="200" y="685"/>
                  </a:lnTo>
                  <a:lnTo>
                    <a:pt x="202" y="686"/>
                  </a:lnTo>
                  <a:lnTo>
                    <a:pt x="204" y="688"/>
                  </a:lnTo>
                  <a:lnTo>
                    <a:pt x="206" y="689"/>
                  </a:lnTo>
                  <a:lnTo>
                    <a:pt x="207" y="690"/>
                  </a:lnTo>
                  <a:lnTo>
                    <a:pt x="208" y="692"/>
                  </a:lnTo>
                  <a:lnTo>
                    <a:pt x="211" y="693"/>
                  </a:lnTo>
                  <a:lnTo>
                    <a:pt x="212" y="694"/>
                  </a:lnTo>
                  <a:lnTo>
                    <a:pt x="215" y="696"/>
                  </a:lnTo>
                  <a:lnTo>
                    <a:pt x="216" y="697"/>
                  </a:lnTo>
                  <a:lnTo>
                    <a:pt x="219" y="698"/>
                  </a:lnTo>
                  <a:lnTo>
                    <a:pt x="220" y="700"/>
                  </a:lnTo>
                  <a:lnTo>
                    <a:pt x="221" y="701"/>
                  </a:lnTo>
                  <a:lnTo>
                    <a:pt x="223" y="701"/>
                  </a:lnTo>
                  <a:lnTo>
                    <a:pt x="224" y="702"/>
                  </a:lnTo>
                  <a:lnTo>
                    <a:pt x="225" y="704"/>
                  </a:lnTo>
                  <a:lnTo>
                    <a:pt x="227" y="705"/>
                  </a:lnTo>
                  <a:lnTo>
                    <a:pt x="228" y="705"/>
                  </a:lnTo>
                  <a:lnTo>
                    <a:pt x="229" y="706"/>
                  </a:lnTo>
                  <a:lnTo>
                    <a:pt x="231" y="706"/>
                  </a:lnTo>
                  <a:lnTo>
                    <a:pt x="232" y="708"/>
                  </a:lnTo>
                  <a:lnTo>
                    <a:pt x="232" y="709"/>
                  </a:lnTo>
                  <a:lnTo>
                    <a:pt x="233" y="709"/>
                  </a:lnTo>
                  <a:lnTo>
                    <a:pt x="235" y="710"/>
                  </a:lnTo>
                  <a:lnTo>
                    <a:pt x="236" y="710"/>
                  </a:lnTo>
                  <a:lnTo>
                    <a:pt x="237" y="712"/>
                  </a:lnTo>
                  <a:lnTo>
                    <a:pt x="239" y="713"/>
                  </a:lnTo>
                  <a:lnTo>
                    <a:pt x="240" y="714"/>
                  </a:lnTo>
                  <a:lnTo>
                    <a:pt x="241" y="714"/>
                  </a:lnTo>
                  <a:lnTo>
                    <a:pt x="243" y="716"/>
                  </a:lnTo>
                  <a:lnTo>
                    <a:pt x="244" y="717"/>
                  </a:lnTo>
                  <a:lnTo>
                    <a:pt x="245" y="717"/>
                  </a:lnTo>
                  <a:lnTo>
                    <a:pt x="247" y="718"/>
                  </a:lnTo>
                  <a:lnTo>
                    <a:pt x="248" y="720"/>
                  </a:lnTo>
                  <a:lnTo>
                    <a:pt x="249" y="721"/>
                  </a:lnTo>
                  <a:lnTo>
                    <a:pt x="252" y="722"/>
                  </a:lnTo>
                  <a:lnTo>
                    <a:pt x="253" y="724"/>
                  </a:lnTo>
                  <a:lnTo>
                    <a:pt x="256" y="725"/>
                  </a:lnTo>
                  <a:lnTo>
                    <a:pt x="257" y="726"/>
                  </a:lnTo>
                  <a:lnTo>
                    <a:pt x="260" y="728"/>
                  </a:lnTo>
                  <a:lnTo>
                    <a:pt x="261" y="729"/>
                  </a:lnTo>
                  <a:lnTo>
                    <a:pt x="263" y="730"/>
                  </a:lnTo>
                  <a:lnTo>
                    <a:pt x="265" y="732"/>
                  </a:lnTo>
                  <a:lnTo>
                    <a:pt x="267" y="733"/>
                  </a:lnTo>
                  <a:lnTo>
                    <a:pt x="268" y="734"/>
                  </a:lnTo>
                  <a:lnTo>
                    <a:pt x="269" y="736"/>
                  </a:lnTo>
                  <a:lnTo>
                    <a:pt x="271" y="736"/>
                  </a:lnTo>
                  <a:lnTo>
                    <a:pt x="272" y="737"/>
                  </a:lnTo>
                  <a:lnTo>
                    <a:pt x="273" y="738"/>
                  </a:lnTo>
                  <a:lnTo>
                    <a:pt x="275" y="738"/>
                  </a:lnTo>
                  <a:lnTo>
                    <a:pt x="276" y="740"/>
                  </a:lnTo>
                  <a:lnTo>
                    <a:pt x="277" y="741"/>
                  </a:lnTo>
                  <a:lnTo>
                    <a:pt x="279" y="742"/>
                  </a:lnTo>
                  <a:lnTo>
                    <a:pt x="280" y="742"/>
                  </a:lnTo>
                  <a:lnTo>
                    <a:pt x="281" y="744"/>
                  </a:lnTo>
                  <a:lnTo>
                    <a:pt x="283" y="745"/>
                  </a:lnTo>
                  <a:lnTo>
                    <a:pt x="284" y="745"/>
                  </a:lnTo>
                  <a:lnTo>
                    <a:pt x="285" y="745"/>
                  </a:lnTo>
                  <a:lnTo>
                    <a:pt x="285" y="746"/>
                  </a:lnTo>
                  <a:lnTo>
                    <a:pt x="286" y="746"/>
                  </a:lnTo>
                  <a:lnTo>
                    <a:pt x="288" y="748"/>
                  </a:lnTo>
                  <a:lnTo>
                    <a:pt x="289" y="748"/>
                  </a:lnTo>
                  <a:lnTo>
                    <a:pt x="290" y="749"/>
                  </a:lnTo>
                  <a:lnTo>
                    <a:pt x="292" y="750"/>
                  </a:lnTo>
                  <a:lnTo>
                    <a:pt x="293" y="750"/>
                  </a:lnTo>
                  <a:lnTo>
                    <a:pt x="294" y="752"/>
                  </a:lnTo>
                  <a:lnTo>
                    <a:pt x="296" y="752"/>
                  </a:lnTo>
                  <a:lnTo>
                    <a:pt x="297" y="753"/>
                  </a:lnTo>
                  <a:lnTo>
                    <a:pt x="298" y="754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179" name="Freeform 21">
              <a:extLst>
                <a:ext uri="{FF2B5EF4-FFF2-40B4-BE49-F238E27FC236}">
                  <a16:creationId xmlns:a16="http://schemas.microsoft.com/office/drawing/2014/main" id="{DC963F49-FCF0-A143-837C-918F9024E8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234"/>
              <a:ext cx="151" cy="45"/>
            </a:xfrm>
            <a:custGeom>
              <a:avLst/>
              <a:gdLst>
                <a:gd name="T0" fmla="*/ 1 w 302"/>
                <a:gd name="T1" fmla="*/ 0 h 91"/>
                <a:gd name="T2" fmla="*/ 1 w 302"/>
                <a:gd name="T3" fmla="*/ 0 h 91"/>
                <a:gd name="T4" fmla="*/ 1 w 302"/>
                <a:gd name="T5" fmla="*/ 0 h 91"/>
                <a:gd name="T6" fmla="*/ 1 w 302"/>
                <a:gd name="T7" fmla="*/ 0 h 91"/>
                <a:gd name="T8" fmla="*/ 1 w 302"/>
                <a:gd name="T9" fmla="*/ 0 h 91"/>
                <a:gd name="T10" fmla="*/ 1 w 302"/>
                <a:gd name="T11" fmla="*/ 0 h 91"/>
                <a:gd name="T12" fmla="*/ 1 w 302"/>
                <a:gd name="T13" fmla="*/ 0 h 91"/>
                <a:gd name="T14" fmla="*/ 1 w 302"/>
                <a:gd name="T15" fmla="*/ 0 h 91"/>
                <a:gd name="T16" fmla="*/ 1 w 302"/>
                <a:gd name="T17" fmla="*/ 0 h 91"/>
                <a:gd name="T18" fmla="*/ 1 w 302"/>
                <a:gd name="T19" fmla="*/ 0 h 91"/>
                <a:gd name="T20" fmla="*/ 1 w 302"/>
                <a:gd name="T21" fmla="*/ 0 h 91"/>
                <a:gd name="T22" fmla="*/ 1 w 302"/>
                <a:gd name="T23" fmla="*/ 0 h 91"/>
                <a:gd name="T24" fmla="*/ 1 w 302"/>
                <a:gd name="T25" fmla="*/ 0 h 91"/>
                <a:gd name="T26" fmla="*/ 1 w 302"/>
                <a:gd name="T27" fmla="*/ 0 h 91"/>
                <a:gd name="T28" fmla="*/ 1 w 302"/>
                <a:gd name="T29" fmla="*/ 0 h 91"/>
                <a:gd name="T30" fmla="*/ 1 w 302"/>
                <a:gd name="T31" fmla="*/ 0 h 91"/>
                <a:gd name="T32" fmla="*/ 1 w 302"/>
                <a:gd name="T33" fmla="*/ 0 h 91"/>
                <a:gd name="T34" fmla="*/ 1 w 302"/>
                <a:gd name="T35" fmla="*/ 0 h 91"/>
                <a:gd name="T36" fmla="*/ 1 w 302"/>
                <a:gd name="T37" fmla="*/ 0 h 91"/>
                <a:gd name="T38" fmla="*/ 1 w 302"/>
                <a:gd name="T39" fmla="*/ 0 h 91"/>
                <a:gd name="T40" fmla="*/ 1 w 302"/>
                <a:gd name="T41" fmla="*/ 0 h 91"/>
                <a:gd name="T42" fmla="*/ 1 w 302"/>
                <a:gd name="T43" fmla="*/ 0 h 91"/>
                <a:gd name="T44" fmla="*/ 1 w 302"/>
                <a:gd name="T45" fmla="*/ 0 h 91"/>
                <a:gd name="T46" fmla="*/ 1 w 302"/>
                <a:gd name="T47" fmla="*/ 0 h 91"/>
                <a:gd name="T48" fmla="*/ 1 w 302"/>
                <a:gd name="T49" fmla="*/ 0 h 91"/>
                <a:gd name="T50" fmla="*/ 1 w 302"/>
                <a:gd name="T51" fmla="*/ 0 h 91"/>
                <a:gd name="T52" fmla="*/ 1 w 302"/>
                <a:gd name="T53" fmla="*/ 0 h 91"/>
                <a:gd name="T54" fmla="*/ 1 w 302"/>
                <a:gd name="T55" fmla="*/ 0 h 91"/>
                <a:gd name="T56" fmla="*/ 1 w 302"/>
                <a:gd name="T57" fmla="*/ 0 h 91"/>
                <a:gd name="T58" fmla="*/ 1 w 302"/>
                <a:gd name="T59" fmla="*/ 0 h 91"/>
                <a:gd name="T60" fmla="*/ 1 w 302"/>
                <a:gd name="T61" fmla="*/ 0 h 91"/>
                <a:gd name="T62" fmla="*/ 1 w 302"/>
                <a:gd name="T63" fmla="*/ 0 h 91"/>
                <a:gd name="T64" fmla="*/ 1 w 302"/>
                <a:gd name="T65" fmla="*/ 0 h 91"/>
                <a:gd name="T66" fmla="*/ 1 w 302"/>
                <a:gd name="T67" fmla="*/ 0 h 91"/>
                <a:gd name="T68" fmla="*/ 1 w 302"/>
                <a:gd name="T69" fmla="*/ 0 h 91"/>
                <a:gd name="T70" fmla="*/ 1 w 302"/>
                <a:gd name="T71" fmla="*/ 0 h 91"/>
                <a:gd name="T72" fmla="*/ 1 w 302"/>
                <a:gd name="T73" fmla="*/ 0 h 91"/>
                <a:gd name="T74" fmla="*/ 1 w 302"/>
                <a:gd name="T75" fmla="*/ 0 h 91"/>
                <a:gd name="T76" fmla="*/ 1 w 302"/>
                <a:gd name="T77" fmla="*/ 0 h 91"/>
                <a:gd name="T78" fmla="*/ 1 w 302"/>
                <a:gd name="T79" fmla="*/ 0 h 91"/>
                <a:gd name="T80" fmla="*/ 1 w 302"/>
                <a:gd name="T81" fmla="*/ 0 h 91"/>
                <a:gd name="T82" fmla="*/ 1 w 302"/>
                <a:gd name="T83" fmla="*/ 0 h 91"/>
                <a:gd name="T84" fmla="*/ 1 w 302"/>
                <a:gd name="T85" fmla="*/ 0 h 91"/>
                <a:gd name="T86" fmla="*/ 1 w 302"/>
                <a:gd name="T87" fmla="*/ 0 h 91"/>
                <a:gd name="T88" fmla="*/ 1 w 302"/>
                <a:gd name="T89" fmla="*/ 0 h 91"/>
                <a:gd name="T90" fmla="*/ 1 w 302"/>
                <a:gd name="T91" fmla="*/ 0 h 91"/>
                <a:gd name="T92" fmla="*/ 1 w 302"/>
                <a:gd name="T93" fmla="*/ 0 h 91"/>
                <a:gd name="T94" fmla="*/ 1 w 302"/>
                <a:gd name="T95" fmla="*/ 0 h 91"/>
                <a:gd name="T96" fmla="*/ 1 w 302"/>
                <a:gd name="T97" fmla="*/ 0 h 91"/>
                <a:gd name="T98" fmla="*/ 1 w 302"/>
                <a:gd name="T99" fmla="*/ 0 h 91"/>
                <a:gd name="T100" fmla="*/ 1 w 302"/>
                <a:gd name="T101" fmla="*/ 0 h 91"/>
                <a:gd name="T102" fmla="*/ 1 w 302"/>
                <a:gd name="T103" fmla="*/ 0 h 91"/>
                <a:gd name="T104" fmla="*/ 1 w 302"/>
                <a:gd name="T105" fmla="*/ 0 h 91"/>
                <a:gd name="T106" fmla="*/ 1 w 302"/>
                <a:gd name="T107" fmla="*/ 0 h 91"/>
                <a:gd name="T108" fmla="*/ 1 w 302"/>
                <a:gd name="T109" fmla="*/ 0 h 91"/>
                <a:gd name="T110" fmla="*/ 1 w 302"/>
                <a:gd name="T111" fmla="*/ 0 h 91"/>
                <a:gd name="T112" fmla="*/ 1 w 302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91"/>
                <a:gd name="T173" fmla="*/ 302 w 302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91">
                  <a:moveTo>
                    <a:pt x="302" y="0"/>
                  </a:moveTo>
                  <a:lnTo>
                    <a:pt x="299" y="3"/>
                  </a:lnTo>
                  <a:lnTo>
                    <a:pt x="295" y="4"/>
                  </a:lnTo>
                  <a:lnTo>
                    <a:pt x="293" y="6"/>
                  </a:lnTo>
                  <a:lnTo>
                    <a:pt x="290" y="8"/>
                  </a:lnTo>
                  <a:lnTo>
                    <a:pt x="287" y="10"/>
                  </a:lnTo>
                  <a:lnTo>
                    <a:pt x="286" y="11"/>
                  </a:lnTo>
                  <a:lnTo>
                    <a:pt x="283" y="12"/>
                  </a:lnTo>
                  <a:lnTo>
                    <a:pt x="281" y="12"/>
                  </a:lnTo>
                  <a:lnTo>
                    <a:pt x="279" y="14"/>
                  </a:lnTo>
                  <a:lnTo>
                    <a:pt x="277" y="15"/>
                  </a:lnTo>
                  <a:lnTo>
                    <a:pt x="275" y="16"/>
                  </a:lnTo>
                  <a:lnTo>
                    <a:pt x="274" y="16"/>
                  </a:lnTo>
                  <a:lnTo>
                    <a:pt x="273" y="18"/>
                  </a:lnTo>
                  <a:lnTo>
                    <a:pt x="271" y="19"/>
                  </a:lnTo>
                  <a:lnTo>
                    <a:pt x="270" y="19"/>
                  </a:lnTo>
                  <a:lnTo>
                    <a:pt x="269" y="20"/>
                  </a:lnTo>
                  <a:lnTo>
                    <a:pt x="267" y="20"/>
                  </a:lnTo>
                  <a:lnTo>
                    <a:pt x="266" y="22"/>
                  </a:lnTo>
                  <a:lnTo>
                    <a:pt x="265" y="22"/>
                  </a:lnTo>
                  <a:lnTo>
                    <a:pt x="263" y="22"/>
                  </a:lnTo>
                  <a:lnTo>
                    <a:pt x="262" y="23"/>
                  </a:lnTo>
                  <a:lnTo>
                    <a:pt x="261" y="23"/>
                  </a:lnTo>
                  <a:lnTo>
                    <a:pt x="259" y="24"/>
                  </a:lnTo>
                  <a:lnTo>
                    <a:pt x="258" y="24"/>
                  </a:lnTo>
                  <a:lnTo>
                    <a:pt x="258" y="26"/>
                  </a:lnTo>
                  <a:lnTo>
                    <a:pt x="257" y="26"/>
                  </a:lnTo>
                  <a:lnTo>
                    <a:pt x="255" y="26"/>
                  </a:lnTo>
                  <a:lnTo>
                    <a:pt x="253" y="27"/>
                  </a:lnTo>
                  <a:lnTo>
                    <a:pt x="251" y="27"/>
                  </a:lnTo>
                  <a:lnTo>
                    <a:pt x="250" y="28"/>
                  </a:lnTo>
                  <a:lnTo>
                    <a:pt x="249" y="28"/>
                  </a:lnTo>
                  <a:lnTo>
                    <a:pt x="247" y="29"/>
                  </a:lnTo>
                  <a:lnTo>
                    <a:pt x="245" y="29"/>
                  </a:lnTo>
                  <a:lnTo>
                    <a:pt x="243" y="31"/>
                  </a:lnTo>
                  <a:lnTo>
                    <a:pt x="242" y="31"/>
                  </a:lnTo>
                  <a:lnTo>
                    <a:pt x="241" y="32"/>
                  </a:lnTo>
                  <a:lnTo>
                    <a:pt x="239" y="32"/>
                  </a:lnTo>
                  <a:lnTo>
                    <a:pt x="238" y="33"/>
                  </a:lnTo>
                  <a:lnTo>
                    <a:pt x="237" y="33"/>
                  </a:lnTo>
                  <a:lnTo>
                    <a:pt x="235" y="33"/>
                  </a:lnTo>
                  <a:lnTo>
                    <a:pt x="234" y="35"/>
                  </a:lnTo>
                  <a:lnTo>
                    <a:pt x="233" y="35"/>
                  </a:lnTo>
                  <a:lnTo>
                    <a:pt x="231" y="36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7"/>
                  </a:lnTo>
                  <a:lnTo>
                    <a:pt x="226" y="37"/>
                  </a:lnTo>
                  <a:lnTo>
                    <a:pt x="225" y="39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40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1"/>
                  </a:lnTo>
                  <a:lnTo>
                    <a:pt x="216" y="41"/>
                  </a:lnTo>
                  <a:lnTo>
                    <a:pt x="214" y="43"/>
                  </a:lnTo>
                  <a:lnTo>
                    <a:pt x="213" y="43"/>
                  </a:lnTo>
                  <a:lnTo>
                    <a:pt x="212" y="44"/>
                  </a:lnTo>
                  <a:lnTo>
                    <a:pt x="209" y="44"/>
                  </a:lnTo>
                  <a:lnTo>
                    <a:pt x="208" y="45"/>
                  </a:lnTo>
                  <a:lnTo>
                    <a:pt x="205" y="45"/>
                  </a:lnTo>
                  <a:lnTo>
                    <a:pt x="204" y="47"/>
                  </a:lnTo>
                  <a:lnTo>
                    <a:pt x="201" y="47"/>
                  </a:lnTo>
                  <a:lnTo>
                    <a:pt x="200" y="48"/>
                  </a:lnTo>
                  <a:lnTo>
                    <a:pt x="198" y="48"/>
                  </a:lnTo>
                  <a:lnTo>
                    <a:pt x="196" y="49"/>
                  </a:lnTo>
                  <a:lnTo>
                    <a:pt x="194" y="49"/>
                  </a:lnTo>
                  <a:lnTo>
                    <a:pt x="193" y="51"/>
                  </a:lnTo>
                  <a:lnTo>
                    <a:pt x="192" y="51"/>
                  </a:lnTo>
                  <a:lnTo>
                    <a:pt x="190" y="51"/>
                  </a:lnTo>
                  <a:lnTo>
                    <a:pt x="189" y="52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6" y="53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5"/>
                  </a:lnTo>
                  <a:lnTo>
                    <a:pt x="181" y="55"/>
                  </a:lnTo>
                  <a:lnTo>
                    <a:pt x="180" y="55"/>
                  </a:lnTo>
                  <a:lnTo>
                    <a:pt x="178" y="56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7"/>
                  </a:lnTo>
                  <a:lnTo>
                    <a:pt x="173" y="57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9"/>
                  </a:lnTo>
                  <a:lnTo>
                    <a:pt x="168" y="59"/>
                  </a:lnTo>
                  <a:lnTo>
                    <a:pt x="165" y="60"/>
                  </a:lnTo>
                  <a:lnTo>
                    <a:pt x="164" y="60"/>
                  </a:lnTo>
                  <a:lnTo>
                    <a:pt x="161" y="61"/>
                  </a:lnTo>
                  <a:lnTo>
                    <a:pt x="160" y="61"/>
                  </a:lnTo>
                  <a:lnTo>
                    <a:pt x="157" y="63"/>
                  </a:lnTo>
                  <a:lnTo>
                    <a:pt x="156" y="63"/>
                  </a:lnTo>
                  <a:lnTo>
                    <a:pt x="153" y="63"/>
                  </a:lnTo>
                  <a:lnTo>
                    <a:pt x="152" y="64"/>
                  </a:lnTo>
                  <a:lnTo>
                    <a:pt x="150" y="64"/>
                  </a:lnTo>
                  <a:lnTo>
                    <a:pt x="149" y="65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7"/>
                  </a:lnTo>
                  <a:lnTo>
                    <a:pt x="144" y="67"/>
                  </a:lnTo>
                  <a:lnTo>
                    <a:pt x="143" y="67"/>
                  </a:lnTo>
                  <a:lnTo>
                    <a:pt x="141" y="67"/>
                  </a:lnTo>
                  <a:lnTo>
                    <a:pt x="140" y="68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9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2" y="71"/>
                  </a:lnTo>
                  <a:lnTo>
                    <a:pt x="131" y="71"/>
                  </a:lnTo>
                  <a:lnTo>
                    <a:pt x="129" y="71"/>
                  </a:lnTo>
                  <a:lnTo>
                    <a:pt x="128" y="72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3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5"/>
                  </a:lnTo>
                  <a:lnTo>
                    <a:pt x="116" y="75"/>
                  </a:lnTo>
                  <a:lnTo>
                    <a:pt x="113" y="76"/>
                  </a:lnTo>
                  <a:lnTo>
                    <a:pt x="112" y="76"/>
                  </a:lnTo>
                  <a:lnTo>
                    <a:pt x="109" y="77"/>
                  </a:lnTo>
                  <a:lnTo>
                    <a:pt x="108" y="77"/>
                  </a:lnTo>
                  <a:lnTo>
                    <a:pt x="107" y="79"/>
                  </a:lnTo>
                  <a:lnTo>
                    <a:pt x="105" y="79"/>
                  </a:lnTo>
                  <a:lnTo>
                    <a:pt x="103" y="79"/>
                  </a:lnTo>
                  <a:lnTo>
                    <a:pt x="101" y="80"/>
                  </a:lnTo>
                  <a:lnTo>
                    <a:pt x="100" y="80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7" y="81"/>
                  </a:lnTo>
                  <a:lnTo>
                    <a:pt x="96" y="81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2" y="83"/>
                  </a:lnTo>
                  <a:lnTo>
                    <a:pt x="91" y="83"/>
                  </a:lnTo>
                  <a:lnTo>
                    <a:pt x="89" y="83"/>
                  </a:lnTo>
                  <a:lnTo>
                    <a:pt x="88" y="83"/>
                  </a:lnTo>
                  <a:lnTo>
                    <a:pt x="87" y="83"/>
                  </a:lnTo>
                  <a:lnTo>
                    <a:pt x="85" y="83"/>
                  </a:lnTo>
                  <a:lnTo>
                    <a:pt x="84" y="83"/>
                  </a:lnTo>
                  <a:lnTo>
                    <a:pt x="83" y="83"/>
                  </a:lnTo>
                  <a:lnTo>
                    <a:pt x="81" y="84"/>
                  </a:lnTo>
                  <a:lnTo>
                    <a:pt x="80" y="84"/>
                  </a:lnTo>
                  <a:lnTo>
                    <a:pt x="79" y="84"/>
                  </a:lnTo>
                  <a:lnTo>
                    <a:pt x="77" y="84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5"/>
                  </a:lnTo>
                  <a:lnTo>
                    <a:pt x="64" y="85"/>
                  </a:lnTo>
                  <a:lnTo>
                    <a:pt x="63" y="85"/>
                  </a:lnTo>
                  <a:lnTo>
                    <a:pt x="62" y="85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7"/>
                  </a:lnTo>
                  <a:lnTo>
                    <a:pt x="51" y="87"/>
                  </a:lnTo>
                  <a:lnTo>
                    <a:pt x="50" y="87"/>
                  </a:lnTo>
                  <a:lnTo>
                    <a:pt x="48" y="87"/>
                  </a:lnTo>
                  <a:lnTo>
                    <a:pt x="47" y="87"/>
                  </a:lnTo>
                  <a:lnTo>
                    <a:pt x="46" y="87"/>
                  </a:lnTo>
                  <a:lnTo>
                    <a:pt x="44" y="88"/>
                  </a:lnTo>
                  <a:lnTo>
                    <a:pt x="43" y="88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9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30" y="91"/>
                  </a:lnTo>
                  <a:lnTo>
                    <a:pt x="28" y="91"/>
                  </a:lnTo>
                  <a:lnTo>
                    <a:pt x="27" y="91"/>
                  </a:lnTo>
                  <a:lnTo>
                    <a:pt x="26" y="91"/>
                  </a:lnTo>
                  <a:lnTo>
                    <a:pt x="24" y="91"/>
                  </a:lnTo>
                  <a:lnTo>
                    <a:pt x="23" y="91"/>
                  </a:lnTo>
                  <a:lnTo>
                    <a:pt x="22" y="91"/>
                  </a:lnTo>
                  <a:lnTo>
                    <a:pt x="20" y="91"/>
                  </a:lnTo>
                  <a:lnTo>
                    <a:pt x="19" y="91"/>
                  </a:lnTo>
                  <a:lnTo>
                    <a:pt x="18" y="91"/>
                  </a:lnTo>
                  <a:lnTo>
                    <a:pt x="16" y="91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180" name="Freeform 22">
              <a:extLst>
                <a:ext uri="{FF2B5EF4-FFF2-40B4-BE49-F238E27FC236}">
                  <a16:creationId xmlns:a16="http://schemas.microsoft.com/office/drawing/2014/main" id="{40F2DDAF-6952-A04A-A897-CC23984BF8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4"/>
              <a:ext cx="151" cy="45"/>
            </a:xfrm>
            <a:custGeom>
              <a:avLst/>
              <a:gdLst>
                <a:gd name="T0" fmla="*/ 1 w 301"/>
                <a:gd name="T1" fmla="*/ 0 h 91"/>
                <a:gd name="T2" fmla="*/ 1 w 301"/>
                <a:gd name="T3" fmla="*/ 0 h 91"/>
                <a:gd name="T4" fmla="*/ 1 w 301"/>
                <a:gd name="T5" fmla="*/ 0 h 91"/>
                <a:gd name="T6" fmla="*/ 1 w 301"/>
                <a:gd name="T7" fmla="*/ 0 h 91"/>
                <a:gd name="T8" fmla="*/ 1 w 301"/>
                <a:gd name="T9" fmla="*/ 0 h 91"/>
                <a:gd name="T10" fmla="*/ 1 w 301"/>
                <a:gd name="T11" fmla="*/ 0 h 91"/>
                <a:gd name="T12" fmla="*/ 1 w 301"/>
                <a:gd name="T13" fmla="*/ 0 h 91"/>
                <a:gd name="T14" fmla="*/ 1 w 301"/>
                <a:gd name="T15" fmla="*/ 0 h 91"/>
                <a:gd name="T16" fmla="*/ 1 w 301"/>
                <a:gd name="T17" fmla="*/ 0 h 91"/>
                <a:gd name="T18" fmla="*/ 1 w 301"/>
                <a:gd name="T19" fmla="*/ 0 h 91"/>
                <a:gd name="T20" fmla="*/ 1 w 301"/>
                <a:gd name="T21" fmla="*/ 0 h 91"/>
                <a:gd name="T22" fmla="*/ 1 w 301"/>
                <a:gd name="T23" fmla="*/ 0 h 91"/>
                <a:gd name="T24" fmla="*/ 1 w 301"/>
                <a:gd name="T25" fmla="*/ 0 h 91"/>
                <a:gd name="T26" fmla="*/ 1 w 301"/>
                <a:gd name="T27" fmla="*/ 0 h 91"/>
                <a:gd name="T28" fmla="*/ 1 w 301"/>
                <a:gd name="T29" fmla="*/ 0 h 91"/>
                <a:gd name="T30" fmla="*/ 1 w 301"/>
                <a:gd name="T31" fmla="*/ 0 h 91"/>
                <a:gd name="T32" fmla="*/ 1 w 301"/>
                <a:gd name="T33" fmla="*/ 0 h 91"/>
                <a:gd name="T34" fmla="*/ 1 w 301"/>
                <a:gd name="T35" fmla="*/ 0 h 91"/>
                <a:gd name="T36" fmla="*/ 1 w 301"/>
                <a:gd name="T37" fmla="*/ 0 h 91"/>
                <a:gd name="T38" fmla="*/ 1 w 301"/>
                <a:gd name="T39" fmla="*/ 0 h 91"/>
                <a:gd name="T40" fmla="*/ 1 w 301"/>
                <a:gd name="T41" fmla="*/ 0 h 91"/>
                <a:gd name="T42" fmla="*/ 1 w 301"/>
                <a:gd name="T43" fmla="*/ 0 h 91"/>
                <a:gd name="T44" fmla="*/ 1 w 301"/>
                <a:gd name="T45" fmla="*/ 0 h 91"/>
                <a:gd name="T46" fmla="*/ 1 w 301"/>
                <a:gd name="T47" fmla="*/ 0 h 91"/>
                <a:gd name="T48" fmla="*/ 1 w 301"/>
                <a:gd name="T49" fmla="*/ 0 h 91"/>
                <a:gd name="T50" fmla="*/ 1 w 301"/>
                <a:gd name="T51" fmla="*/ 0 h 91"/>
                <a:gd name="T52" fmla="*/ 1 w 301"/>
                <a:gd name="T53" fmla="*/ 0 h 91"/>
                <a:gd name="T54" fmla="*/ 1 w 301"/>
                <a:gd name="T55" fmla="*/ 0 h 91"/>
                <a:gd name="T56" fmla="*/ 1 w 301"/>
                <a:gd name="T57" fmla="*/ 0 h 91"/>
                <a:gd name="T58" fmla="*/ 1 w 301"/>
                <a:gd name="T59" fmla="*/ 0 h 91"/>
                <a:gd name="T60" fmla="*/ 1 w 301"/>
                <a:gd name="T61" fmla="*/ 0 h 91"/>
                <a:gd name="T62" fmla="*/ 1 w 301"/>
                <a:gd name="T63" fmla="*/ 0 h 91"/>
                <a:gd name="T64" fmla="*/ 1 w 301"/>
                <a:gd name="T65" fmla="*/ 0 h 91"/>
                <a:gd name="T66" fmla="*/ 1 w 301"/>
                <a:gd name="T67" fmla="*/ 0 h 91"/>
                <a:gd name="T68" fmla="*/ 1 w 301"/>
                <a:gd name="T69" fmla="*/ 0 h 91"/>
                <a:gd name="T70" fmla="*/ 1 w 301"/>
                <a:gd name="T71" fmla="*/ 0 h 91"/>
                <a:gd name="T72" fmla="*/ 1 w 301"/>
                <a:gd name="T73" fmla="*/ 0 h 91"/>
                <a:gd name="T74" fmla="*/ 1 w 301"/>
                <a:gd name="T75" fmla="*/ 0 h 91"/>
                <a:gd name="T76" fmla="*/ 1 w 301"/>
                <a:gd name="T77" fmla="*/ 0 h 91"/>
                <a:gd name="T78" fmla="*/ 1 w 301"/>
                <a:gd name="T79" fmla="*/ 0 h 91"/>
                <a:gd name="T80" fmla="*/ 1 w 301"/>
                <a:gd name="T81" fmla="*/ 0 h 91"/>
                <a:gd name="T82" fmla="*/ 1 w 301"/>
                <a:gd name="T83" fmla="*/ 0 h 91"/>
                <a:gd name="T84" fmla="*/ 1 w 301"/>
                <a:gd name="T85" fmla="*/ 0 h 91"/>
                <a:gd name="T86" fmla="*/ 1 w 301"/>
                <a:gd name="T87" fmla="*/ 0 h 91"/>
                <a:gd name="T88" fmla="*/ 1 w 301"/>
                <a:gd name="T89" fmla="*/ 0 h 91"/>
                <a:gd name="T90" fmla="*/ 1 w 301"/>
                <a:gd name="T91" fmla="*/ 0 h 91"/>
                <a:gd name="T92" fmla="*/ 1 w 301"/>
                <a:gd name="T93" fmla="*/ 0 h 91"/>
                <a:gd name="T94" fmla="*/ 1 w 301"/>
                <a:gd name="T95" fmla="*/ 0 h 91"/>
                <a:gd name="T96" fmla="*/ 1 w 301"/>
                <a:gd name="T97" fmla="*/ 0 h 91"/>
                <a:gd name="T98" fmla="*/ 1 w 301"/>
                <a:gd name="T99" fmla="*/ 0 h 91"/>
                <a:gd name="T100" fmla="*/ 1 w 301"/>
                <a:gd name="T101" fmla="*/ 0 h 91"/>
                <a:gd name="T102" fmla="*/ 1 w 301"/>
                <a:gd name="T103" fmla="*/ 0 h 91"/>
                <a:gd name="T104" fmla="*/ 1 w 301"/>
                <a:gd name="T105" fmla="*/ 0 h 91"/>
                <a:gd name="T106" fmla="*/ 1 w 301"/>
                <a:gd name="T107" fmla="*/ 0 h 91"/>
                <a:gd name="T108" fmla="*/ 1 w 301"/>
                <a:gd name="T109" fmla="*/ 0 h 91"/>
                <a:gd name="T110" fmla="*/ 1 w 301"/>
                <a:gd name="T111" fmla="*/ 0 h 91"/>
                <a:gd name="T112" fmla="*/ 1 w 301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91"/>
                <a:gd name="T173" fmla="*/ 301 w 301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91">
                  <a:moveTo>
                    <a:pt x="0" y="0"/>
                  </a:moveTo>
                  <a:lnTo>
                    <a:pt x="2" y="3"/>
                  </a:lnTo>
                  <a:lnTo>
                    <a:pt x="6" y="4"/>
                  </a:lnTo>
                  <a:lnTo>
                    <a:pt x="9" y="6"/>
                  </a:lnTo>
                  <a:lnTo>
                    <a:pt x="12" y="8"/>
                  </a:lnTo>
                  <a:lnTo>
                    <a:pt x="14" y="10"/>
                  </a:lnTo>
                  <a:lnTo>
                    <a:pt x="17" y="11"/>
                  </a:lnTo>
                  <a:lnTo>
                    <a:pt x="18" y="12"/>
                  </a:lnTo>
                  <a:lnTo>
                    <a:pt x="21" y="12"/>
                  </a:lnTo>
                  <a:lnTo>
                    <a:pt x="22" y="14"/>
                  </a:lnTo>
                  <a:lnTo>
                    <a:pt x="25" y="15"/>
                  </a:lnTo>
                  <a:lnTo>
                    <a:pt x="26" y="16"/>
                  </a:lnTo>
                  <a:lnTo>
                    <a:pt x="28" y="16"/>
                  </a:lnTo>
                  <a:lnTo>
                    <a:pt x="30" y="18"/>
                  </a:lnTo>
                  <a:lnTo>
                    <a:pt x="32" y="19"/>
                  </a:lnTo>
                  <a:lnTo>
                    <a:pt x="33" y="19"/>
                  </a:lnTo>
                  <a:lnTo>
                    <a:pt x="34" y="20"/>
                  </a:lnTo>
                  <a:lnTo>
                    <a:pt x="36" y="20"/>
                  </a:lnTo>
                  <a:lnTo>
                    <a:pt x="37" y="22"/>
                  </a:lnTo>
                  <a:lnTo>
                    <a:pt x="38" y="22"/>
                  </a:lnTo>
                  <a:lnTo>
                    <a:pt x="40" y="23"/>
                  </a:lnTo>
                  <a:lnTo>
                    <a:pt x="41" y="23"/>
                  </a:lnTo>
                  <a:lnTo>
                    <a:pt x="42" y="24"/>
                  </a:lnTo>
                  <a:lnTo>
                    <a:pt x="44" y="24"/>
                  </a:lnTo>
                  <a:lnTo>
                    <a:pt x="45" y="26"/>
                  </a:lnTo>
                  <a:lnTo>
                    <a:pt x="46" y="26"/>
                  </a:lnTo>
                  <a:lnTo>
                    <a:pt x="48" y="26"/>
                  </a:lnTo>
                  <a:lnTo>
                    <a:pt x="49" y="27"/>
                  </a:lnTo>
                  <a:lnTo>
                    <a:pt x="50" y="27"/>
                  </a:lnTo>
                  <a:lnTo>
                    <a:pt x="51" y="28"/>
                  </a:lnTo>
                  <a:lnTo>
                    <a:pt x="53" y="28"/>
                  </a:lnTo>
                  <a:lnTo>
                    <a:pt x="54" y="29"/>
                  </a:lnTo>
                  <a:lnTo>
                    <a:pt x="57" y="29"/>
                  </a:lnTo>
                  <a:lnTo>
                    <a:pt x="58" y="31"/>
                  </a:lnTo>
                  <a:lnTo>
                    <a:pt x="59" y="31"/>
                  </a:lnTo>
                  <a:lnTo>
                    <a:pt x="61" y="32"/>
                  </a:lnTo>
                  <a:lnTo>
                    <a:pt x="62" y="32"/>
                  </a:lnTo>
                  <a:lnTo>
                    <a:pt x="63" y="33"/>
                  </a:lnTo>
                  <a:lnTo>
                    <a:pt x="65" y="33"/>
                  </a:lnTo>
                  <a:lnTo>
                    <a:pt x="66" y="33"/>
                  </a:lnTo>
                  <a:lnTo>
                    <a:pt x="67" y="35"/>
                  </a:lnTo>
                  <a:lnTo>
                    <a:pt x="69" y="35"/>
                  </a:lnTo>
                  <a:lnTo>
                    <a:pt x="70" y="36"/>
                  </a:lnTo>
                  <a:lnTo>
                    <a:pt x="71" y="36"/>
                  </a:lnTo>
                  <a:lnTo>
                    <a:pt x="73" y="36"/>
                  </a:lnTo>
                  <a:lnTo>
                    <a:pt x="74" y="37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7" y="39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40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1"/>
                  </a:lnTo>
                  <a:lnTo>
                    <a:pt x="86" y="41"/>
                  </a:lnTo>
                  <a:lnTo>
                    <a:pt x="87" y="43"/>
                  </a:lnTo>
                  <a:lnTo>
                    <a:pt x="89" y="43"/>
                  </a:lnTo>
                  <a:lnTo>
                    <a:pt x="90" y="44"/>
                  </a:lnTo>
                  <a:lnTo>
                    <a:pt x="93" y="44"/>
                  </a:lnTo>
                  <a:lnTo>
                    <a:pt x="94" y="45"/>
                  </a:lnTo>
                  <a:lnTo>
                    <a:pt x="97" y="45"/>
                  </a:lnTo>
                  <a:lnTo>
                    <a:pt x="98" y="47"/>
                  </a:lnTo>
                  <a:lnTo>
                    <a:pt x="101" y="47"/>
                  </a:lnTo>
                  <a:lnTo>
                    <a:pt x="102" y="48"/>
                  </a:lnTo>
                  <a:lnTo>
                    <a:pt x="105" y="48"/>
                  </a:lnTo>
                  <a:lnTo>
                    <a:pt x="106" y="49"/>
                  </a:lnTo>
                  <a:lnTo>
                    <a:pt x="107" y="49"/>
                  </a:lnTo>
                  <a:lnTo>
                    <a:pt x="109" y="51"/>
                  </a:lnTo>
                  <a:lnTo>
                    <a:pt x="110" y="51"/>
                  </a:lnTo>
                  <a:lnTo>
                    <a:pt x="111" y="51"/>
                  </a:lnTo>
                  <a:lnTo>
                    <a:pt x="113" y="52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5"/>
                  </a:lnTo>
                  <a:lnTo>
                    <a:pt x="121" y="55"/>
                  </a:lnTo>
                  <a:lnTo>
                    <a:pt x="122" y="55"/>
                  </a:lnTo>
                  <a:lnTo>
                    <a:pt x="123" y="55"/>
                  </a:lnTo>
                  <a:lnTo>
                    <a:pt x="123" y="56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7"/>
                  </a:lnTo>
                  <a:lnTo>
                    <a:pt x="129" y="57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9"/>
                  </a:lnTo>
                  <a:lnTo>
                    <a:pt x="135" y="59"/>
                  </a:lnTo>
                  <a:lnTo>
                    <a:pt x="136" y="60"/>
                  </a:lnTo>
                  <a:lnTo>
                    <a:pt x="138" y="60"/>
                  </a:lnTo>
                  <a:lnTo>
                    <a:pt x="140" y="61"/>
                  </a:lnTo>
                  <a:lnTo>
                    <a:pt x="142" y="61"/>
                  </a:lnTo>
                  <a:lnTo>
                    <a:pt x="144" y="63"/>
                  </a:lnTo>
                  <a:lnTo>
                    <a:pt x="146" y="63"/>
                  </a:lnTo>
                  <a:lnTo>
                    <a:pt x="148" y="63"/>
                  </a:lnTo>
                  <a:lnTo>
                    <a:pt x="150" y="64"/>
                  </a:lnTo>
                  <a:lnTo>
                    <a:pt x="151" y="64"/>
                  </a:lnTo>
                  <a:lnTo>
                    <a:pt x="152" y="65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7"/>
                  </a:lnTo>
                  <a:lnTo>
                    <a:pt x="158" y="67"/>
                  </a:lnTo>
                  <a:lnTo>
                    <a:pt x="159" y="67"/>
                  </a:lnTo>
                  <a:lnTo>
                    <a:pt x="160" y="67"/>
                  </a:lnTo>
                  <a:lnTo>
                    <a:pt x="162" y="68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9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71"/>
                  </a:lnTo>
                  <a:lnTo>
                    <a:pt x="172" y="71"/>
                  </a:lnTo>
                  <a:lnTo>
                    <a:pt x="174" y="72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3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5"/>
                  </a:lnTo>
                  <a:lnTo>
                    <a:pt x="186" y="75"/>
                  </a:lnTo>
                  <a:lnTo>
                    <a:pt x="188" y="76"/>
                  </a:lnTo>
                  <a:lnTo>
                    <a:pt x="190" y="76"/>
                  </a:lnTo>
                  <a:lnTo>
                    <a:pt x="192" y="77"/>
                  </a:lnTo>
                  <a:lnTo>
                    <a:pt x="194" y="77"/>
                  </a:lnTo>
                  <a:lnTo>
                    <a:pt x="195" y="79"/>
                  </a:lnTo>
                  <a:lnTo>
                    <a:pt x="198" y="79"/>
                  </a:lnTo>
                  <a:lnTo>
                    <a:pt x="199" y="79"/>
                  </a:lnTo>
                  <a:lnTo>
                    <a:pt x="200" y="80"/>
                  </a:lnTo>
                  <a:lnTo>
                    <a:pt x="202" y="80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1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3"/>
                  </a:lnTo>
                  <a:lnTo>
                    <a:pt x="212" y="83"/>
                  </a:lnTo>
                  <a:lnTo>
                    <a:pt x="213" y="83"/>
                  </a:lnTo>
                  <a:lnTo>
                    <a:pt x="215" y="83"/>
                  </a:lnTo>
                  <a:lnTo>
                    <a:pt x="216" y="83"/>
                  </a:lnTo>
                  <a:lnTo>
                    <a:pt x="217" y="83"/>
                  </a:lnTo>
                  <a:lnTo>
                    <a:pt x="219" y="83"/>
                  </a:lnTo>
                  <a:lnTo>
                    <a:pt x="220" y="84"/>
                  </a:lnTo>
                  <a:lnTo>
                    <a:pt x="221" y="84"/>
                  </a:lnTo>
                  <a:lnTo>
                    <a:pt x="223" y="84"/>
                  </a:lnTo>
                  <a:lnTo>
                    <a:pt x="224" y="84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5"/>
                  </a:lnTo>
                  <a:lnTo>
                    <a:pt x="237" y="85"/>
                  </a:lnTo>
                  <a:lnTo>
                    <a:pt x="239" y="85"/>
                  </a:lnTo>
                  <a:lnTo>
                    <a:pt x="240" y="85"/>
                  </a:lnTo>
                  <a:lnTo>
                    <a:pt x="241" y="85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7"/>
                  </a:lnTo>
                  <a:lnTo>
                    <a:pt x="251" y="87"/>
                  </a:lnTo>
                  <a:lnTo>
                    <a:pt x="252" y="87"/>
                  </a:lnTo>
                  <a:lnTo>
                    <a:pt x="253" y="87"/>
                  </a:lnTo>
                  <a:lnTo>
                    <a:pt x="255" y="87"/>
                  </a:lnTo>
                  <a:lnTo>
                    <a:pt x="256" y="87"/>
                  </a:lnTo>
                  <a:lnTo>
                    <a:pt x="257" y="88"/>
                  </a:lnTo>
                  <a:lnTo>
                    <a:pt x="259" y="88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9"/>
                  </a:lnTo>
                  <a:lnTo>
                    <a:pt x="265" y="89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2" y="91"/>
                  </a:lnTo>
                  <a:lnTo>
                    <a:pt x="273" y="91"/>
                  </a:lnTo>
                  <a:lnTo>
                    <a:pt x="275" y="91"/>
                  </a:lnTo>
                  <a:lnTo>
                    <a:pt x="276" y="91"/>
                  </a:lnTo>
                  <a:lnTo>
                    <a:pt x="277" y="91"/>
                  </a:lnTo>
                  <a:lnTo>
                    <a:pt x="279" y="91"/>
                  </a:lnTo>
                  <a:lnTo>
                    <a:pt x="280" y="91"/>
                  </a:lnTo>
                  <a:lnTo>
                    <a:pt x="281" y="91"/>
                  </a:lnTo>
                  <a:lnTo>
                    <a:pt x="283" y="91"/>
                  </a:lnTo>
                  <a:lnTo>
                    <a:pt x="284" y="91"/>
                  </a:lnTo>
                  <a:lnTo>
                    <a:pt x="285" y="91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181" name="Freeform 23">
              <a:extLst>
                <a:ext uri="{FF2B5EF4-FFF2-40B4-BE49-F238E27FC236}">
                  <a16:creationId xmlns:a16="http://schemas.microsoft.com/office/drawing/2014/main" id="{7CB05C84-C9C4-0B4B-92F9-1446195E83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185"/>
              <a:ext cx="151" cy="44"/>
            </a:xfrm>
            <a:custGeom>
              <a:avLst/>
              <a:gdLst>
                <a:gd name="T0" fmla="*/ 1 w 302"/>
                <a:gd name="T1" fmla="*/ 0 h 89"/>
                <a:gd name="T2" fmla="*/ 1 w 302"/>
                <a:gd name="T3" fmla="*/ 0 h 89"/>
                <a:gd name="T4" fmla="*/ 1 w 302"/>
                <a:gd name="T5" fmla="*/ 0 h 89"/>
                <a:gd name="T6" fmla="*/ 1 w 302"/>
                <a:gd name="T7" fmla="*/ 0 h 89"/>
                <a:gd name="T8" fmla="*/ 1 w 302"/>
                <a:gd name="T9" fmla="*/ 0 h 89"/>
                <a:gd name="T10" fmla="*/ 1 w 302"/>
                <a:gd name="T11" fmla="*/ 0 h 89"/>
                <a:gd name="T12" fmla="*/ 1 w 302"/>
                <a:gd name="T13" fmla="*/ 0 h 89"/>
                <a:gd name="T14" fmla="*/ 1 w 302"/>
                <a:gd name="T15" fmla="*/ 0 h 89"/>
                <a:gd name="T16" fmla="*/ 1 w 302"/>
                <a:gd name="T17" fmla="*/ 0 h 89"/>
                <a:gd name="T18" fmla="*/ 1 w 302"/>
                <a:gd name="T19" fmla="*/ 0 h 89"/>
                <a:gd name="T20" fmla="*/ 1 w 302"/>
                <a:gd name="T21" fmla="*/ 0 h 89"/>
                <a:gd name="T22" fmla="*/ 1 w 302"/>
                <a:gd name="T23" fmla="*/ 0 h 89"/>
                <a:gd name="T24" fmla="*/ 1 w 302"/>
                <a:gd name="T25" fmla="*/ 0 h 89"/>
                <a:gd name="T26" fmla="*/ 1 w 302"/>
                <a:gd name="T27" fmla="*/ 0 h 89"/>
                <a:gd name="T28" fmla="*/ 1 w 302"/>
                <a:gd name="T29" fmla="*/ 0 h 89"/>
                <a:gd name="T30" fmla="*/ 1 w 302"/>
                <a:gd name="T31" fmla="*/ 0 h 89"/>
                <a:gd name="T32" fmla="*/ 1 w 302"/>
                <a:gd name="T33" fmla="*/ 0 h 89"/>
                <a:gd name="T34" fmla="*/ 1 w 302"/>
                <a:gd name="T35" fmla="*/ 0 h 89"/>
                <a:gd name="T36" fmla="*/ 1 w 302"/>
                <a:gd name="T37" fmla="*/ 0 h 89"/>
                <a:gd name="T38" fmla="*/ 1 w 302"/>
                <a:gd name="T39" fmla="*/ 0 h 89"/>
                <a:gd name="T40" fmla="*/ 1 w 302"/>
                <a:gd name="T41" fmla="*/ 0 h 89"/>
                <a:gd name="T42" fmla="*/ 1 w 302"/>
                <a:gd name="T43" fmla="*/ 0 h 89"/>
                <a:gd name="T44" fmla="*/ 1 w 302"/>
                <a:gd name="T45" fmla="*/ 0 h 89"/>
                <a:gd name="T46" fmla="*/ 1 w 302"/>
                <a:gd name="T47" fmla="*/ 0 h 89"/>
                <a:gd name="T48" fmla="*/ 1 w 302"/>
                <a:gd name="T49" fmla="*/ 0 h 89"/>
                <a:gd name="T50" fmla="*/ 1 w 302"/>
                <a:gd name="T51" fmla="*/ 0 h 89"/>
                <a:gd name="T52" fmla="*/ 1 w 302"/>
                <a:gd name="T53" fmla="*/ 0 h 89"/>
                <a:gd name="T54" fmla="*/ 1 w 302"/>
                <a:gd name="T55" fmla="*/ 0 h 89"/>
                <a:gd name="T56" fmla="*/ 1 w 302"/>
                <a:gd name="T57" fmla="*/ 0 h 89"/>
                <a:gd name="T58" fmla="*/ 1 w 302"/>
                <a:gd name="T59" fmla="*/ 0 h 89"/>
                <a:gd name="T60" fmla="*/ 1 w 302"/>
                <a:gd name="T61" fmla="*/ 0 h 89"/>
                <a:gd name="T62" fmla="*/ 1 w 302"/>
                <a:gd name="T63" fmla="*/ 0 h 89"/>
                <a:gd name="T64" fmla="*/ 1 w 302"/>
                <a:gd name="T65" fmla="*/ 0 h 89"/>
                <a:gd name="T66" fmla="*/ 1 w 302"/>
                <a:gd name="T67" fmla="*/ 0 h 89"/>
                <a:gd name="T68" fmla="*/ 1 w 302"/>
                <a:gd name="T69" fmla="*/ 0 h 89"/>
                <a:gd name="T70" fmla="*/ 1 w 302"/>
                <a:gd name="T71" fmla="*/ 0 h 89"/>
                <a:gd name="T72" fmla="*/ 1 w 302"/>
                <a:gd name="T73" fmla="*/ 0 h 89"/>
                <a:gd name="T74" fmla="*/ 1 w 302"/>
                <a:gd name="T75" fmla="*/ 0 h 89"/>
                <a:gd name="T76" fmla="*/ 1 w 302"/>
                <a:gd name="T77" fmla="*/ 0 h 89"/>
                <a:gd name="T78" fmla="*/ 1 w 302"/>
                <a:gd name="T79" fmla="*/ 0 h 89"/>
                <a:gd name="T80" fmla="*/ 1 w 302"/>
                <a:gd name="T81" fmla="*/ 0 h 89"/>
                <a:gd name="T82" fmla="*/ 1 w 302"/>
                <a:gd name="T83" fmla="*/ 0 h 89"/>
                <a:gd name="T84" fmla="*/ 1 w 302"/>
                <a:gd name="T85" fmla="*/ 0 h 89"/>
                <a:gd name="T86" fmla="*/ 1 w 302"/>
                <a:gd name="T87" fmla="*/ 0 h 89"/>
                <a:gd name="T88" fmla="*/ 1 w 302"/>
                <a:gd name="T89" fmla="*/ 0 h 89"/>
                <a:gd name="T90" fmla="*/ 1 w 302"/>
                <a:gd name="T91" fmla="*/ 0 h 89"/>
                <a:gd name="T92" fmla="*/ 1 w 302"/>
                <a:gd name="T93" fmla="*/ 0 h 89"/>
                <a:gd name="T94" fmla="*/ 1 w 302"/>
                <a:gd name="T95" fmla="*/ 0 h 89"/>
                <a:gd name="T96" fmla="*/ 1 w 302"/>
                <a:gd name="T97" fmla="*/ 0 h 89"/>
                <a:gd name="T98" fmla="*/ 1 w 302"/>
                <a:gd name="T99" fmla="*/ 0 h 89"/>
                <a:gd name="T100" fmla="*/ 1 w 302"/>
                <a:gd name="T101" fmla="*/ 0 h 89"/>
                <a:gd name="T102" fmla="*/ 1 w 302"/>
                <a:gd name="T103" fmla="*/ 0 h 89"/>
                <a:gd name="T104" fmla="*/ 1 w 302"/>
                <a:gd name="T105" fmla="*/ 0 h 89"/>
                <a:gd name="T106" fmla="*/ 1 w 302"/>
                <a:gd name="T107" fmla="*/ 0 h 89"/>
                <a:gd name="T108" fmla="*/ 1 w 302"/>
                <a:gd name="T109" fmla="*/ 0 h 89"/>
                <a:gd name="T110" fmla="*/ 1 w 302"/>
                <a:gd name="T111" fmla="*/ 0 h 89"/>
                <a:gd name="T112" fmla="*/ 1 w 302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89"/>
                <a:gd name="T173" fmla="*/ 302 w 302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89">
                  <a:moveTo>
                    <a:pt x="302" y="0"/>
                  </a:moveTo>
                  <a:lnTo>
                    <a:pt x="299" y="1"/>
                  </a:lnTo>
                  <a:lnTo>
                    <a:pt x="295" y="4"/>
                  </a:lnTo>
                  <a:lnTo>
                    <a:pt x="293" y="5"/>
                  </a:lnTo>
                  <a:lnTo>
                    <a:pt x="290" y="7"/>
                  </a:lnTo>
                  <a:lnTo>
                    <a:pt x="287" y="8"/>
                  </a:lnTo>
                  <a:lnTo>
                    <a:pt x="286" y="9"/>
                  </a:lnTo>
                  <a:lnTo>
                    <a:pt x="283" y="11"/>
                  </a:lnTo>
                  <a:lnTo>
                    <a:pt x="281" y="12"/>
                  </a:lnTo>
                  <a:lnTo>
                    <a:pt x="279" y="13"/>
                  </a:lnTo>
                  <a:lnTo>
                    <a:pt x="277" y="15"/>
                  </a:lnTo>
                  <a:lnTo>
                    <a:pt x="275" y="15"/>
                  </a:lnTo>
                  <a:lnTo>
                    <a:pt x="274" y="16"/>
                  </a:lnTo>
                  <a:lnTo>
                    <a:pt x="273" y="17"/>
                  </a:lnTo>
                  <a:lnTo>
                    <a:pt x="271" y="17"/>
                  </a:lnTo>
                  <a:lnTo>
                    <a:pt x="270" y="19"/>
                  </a:lnTo>
                  <a:lnTo>
                    <a:pt x="269" y="19"/>
                  </a:lnTo>
                  <a:lnTo>
                    <a:pt x="267" y="20"/>
                  </a:lnTo>
                  <a:lnTo>
                    <a:pt x="266" y="20"/>
                  </a:lnTo>
                  <a:lnTo>
                    <a:pt x="265" y="21"/>
                  </a:lnTo>
                  <a:lnTo>
                    <a:pt x="263" y="21"/>
                  </a:lnTo>
                  <a:lnTo>
                    <a:pt x="262" y="21"/>
                  </a:lnTo>
                  <a:lnTo>
                    <a:pt x="261" y="23"/>
                  </a:lnTo>
                  <a:lnTo>
                    <a:pt x="259" y="23"/>
                  </a:lnTo>
                  <a:lnTo>
                    <a:pt x="258" y="24"/>
                  </a:lnTo>
                  <a:lnTo>
                    <a:pt x="257" y="24"/>
                  </a:lnTo>
                  <a:lnTo>
                    <a:pt x="255" y="25"/>
                  </a:lnTo>
                  <a:lnTo>
                    <a:pt x="253" y="25"/>
                  </a:lnTo>
                  <a:lnTo>
                    <a:pt x="251" y="27"/>
                  </a:lnTo>
                  <a:lnTo>
                    <a:pt x="250" y="27"/>
                  </a:lnTo>
                  <a:lnTo>
                    <a:pt x="249" y="28"/>
                  </a:lnTo>
                  <a:lnTo>
                    <a:pt x="247" y="28"/>
                  </a:lnTo>
                  <a:lnTo>
                    <a:pt x="245" y="29"/>
                  </a:lnTo>
                  <a:lnTo>
                    <a:pt x="243" y="29"/>
                  </a:lnTo>
                  <a:lnTo>
                    <a:pt x="242" y="31"/>
                  </a:lnTo>
                  <a:lnTo>
                    <a:pt x="241" y="31"/>
                  </a:lnTo>
                  <a:lnTo>
                    <a:pt x="239" y="32"/>
                  </a:lnTo>
                  <a:lnTo>
                    <a:pt x="238" y="32"/>
                  </a:lnTo>
                  <a:lnTo>
                    <a:pt x="237" y="32"/>
                  </a:lnTo>
                  <a:lnTo>
                    <a:pt x="235" y="33"/>
                  </a:lnTo>
                  <a:lnTo>
                    <a:pt x="234" y="33"/>
                  </a:lnTo>
                  <a:lnTo>
                    <a:pt x="233" y="35"/>
                  </a:lnTo>
                  <a:lnTo>
                    <a:pt x="231" y="35"/>
                  </a:lnTo>
                  <a:lnTo>
                    <a:pt x="230" y="35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6"/>
                  </a:lnTo>
                  <a:lnTo>
                    <a:pt x="226" y="37"/>
                  </a:lnTo>
                  <a:lnTo>
                    <a:pt x="225" y="37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39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0"/>
                  </a:lnTo>
                  <a:lnTo>
                    <a:pt x="216" y="41"/>
                  </a:lnTo>
                  <a:lnTo>
                    <a:pt x="214" y="41"/>
                  </a:lnTo>
                  <a:lnTo>
                    <a:pt x="213" y="43"/>
                  </a:lnTo>
                  <a:lnTo>
                    <a:pt x="212" y="43"/>
                  </a:lnTo>
                  <a:lnTo>
                    <a:pt x="209" y="44"/>
                  </a:lnTo>
                  <a:lnTo>
                    <a:pt x="208" y="44"/>
                  </a:lnTo>
                  <a:lnTo>
                    <a:pt x="205" y="45"/>
                  </a:lnTo>
                  <a:lnTo>
                    <a:pt x="204" y="45"/>
                  </a:lnTo>
                  <a:lnTo>
                    <a:pt x="201" y="47"/>
                  </a:lnTo>
                  <a:lnTo>
                    <a:pt x="200" y="47"/>
                  </a:lnTo>
                  <a:lnTo>
                    <a:pt x="198" y="48"/>
                  </a:lnTo>
                  <a:lnTo>
                    <a:pt x="196" y="48"/>
                  </a:lnTo>
                  <a:lnTo>
                    <a:pt x="194" y="49"/>
                  </a:lnTo>
                  <a:lnTo>
                    <a:pt x="193" y="49"/>
                  </a:lnTo>
                  <a:lnTo>
                    <a:pt x="192" y="50"/>
                  </a:lnTo>
                  <a:lnTo>
                    <a:pt x="190" y="50"/>
                  </a:lnTo>
                  <a:lnTo>
                    <a:pt x="189" y="50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3"/>
                  </a:lnTo>
                  <a:lnTo>
                    <a:pt x="181" y="53"/>
                  </a:lnTo>
                  <a:lnTo>
                    <a:pt x="180" y="54"/>
                  </a:lnTo>
                  <a:lnTo>
                    <a:pt x="178" y="54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6"/>
                  </a:lnTo>
                  <a:lnTo>
                    <a:pt x="173" y="56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7"/>
                  </a:lnTo>
                  <a:lnTo>
                    <a:pt x="168" y="58"/>
                  </a:lnTo>
                  <a:lnTo>
                    <a:pt x="165" y="58"/>
                  </a:lnTo>
                  <a:lnTo>
                    <a:pt x="164" y="60"/>
                  </a:lnTo>
                  <a:lnTo>
                    <a:pt x="161" y="60"/>
                  </a:lnTo>
                  <a:lnTo>
                    <a:pt x="160" y="61"/>
                  </a:lnTo>
                  <a:lnTo>
                    <a:pt x="157" y="61"/>
                  </a:lnTo>
                  <a:lnTo>
                    <a:pt x="156" y="62"/>
                  </a:lnTo>
                  <a:lnTo>
                    <a:pt x="153" y="62"/>
                  </a:lnTo>
                  <a:lnTo>
                    <a:pt x="152" y="62"/>
                  </a:lnTo>
                  <a:lnTo>
                    <a:pt x="150" y="64"/>
                  </a:lnTo>
                  <a:lnTo>
                    <a:pt x="149" y="64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5"/>
                  </a:lnTo>
                  <a:lnTo>
                    <a:pt x="144" y="65"/>
                  </a:lnTo>
                  <a:lnTo>
                    <a:pt x="143" y="66"/>
                  </a:lnTo>
                  <a:lnTo>
                    <a:pt x="141" y="66"/>
                  </a:lnTo>
                  <a:lnTo>
                    <a:pt x="140" y="66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8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1" y="70"/>
                  </a:lnTo>
                  <a:lnTo>
                    <a:pt x="129" y="70"/>
                  </a:lnTo>
                  <a:lnTo>
                    <a:pt x="128" y="70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2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3"/>
                  </a:lnTo>
                  <a:lnTo>
                    <a:pt x="116" y="74"/>
                  </a:lnTo>
                  <a:lnTo>
                    <a:pt x="113" y="74"/>
                  </a:lnTo>
                  <a:lnTo>
                    <a:pt x="112" y="76"/>
                  </a:lnTo>
                  <a:lnTo>
                    <a:pt x="109" y="76"/>
                  </a:lnTo>
                  <a:lnTo>
                    <a:pt x="108" y="77"/>
                  </a:lnTo>
                  <a:lnTo>
                    <a:pt x="107" y="77"/>
                  </a:lnTo>
                  <a:lnTo>
                    <a:pt x="105" y="78"/>
                  </a:lnTo>
                  <a:lnTo>
                    <a:pt x="103" y="78"/>
                  </a:lnTo>
                  <a:lnTo>
                    <a:pt x="101" y="78"/>
                  </a:lnTo>
                  <a:lnTo>
                    <a:pt x="100" y="78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6" y="80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1" y="81"/>
                  </a:lnTo>
                  <a:lnTo>
                    <a:pt x="89" y="81"/>
                  </a:lnTo>
                  <a:lnTo>
                    <a:pt x="88" y="82"/>
                  </a:lnTo>
                  <a:lnTo>
                    <a:pt x="87" y="82"/>
                  </a:lnTo>
                  <a:lnTo>
                    <a:pt x="85" y="82"/>
                  </a:lnTo>
                  <a:lnTo>
                    <a:pt x="84" y="82"/>
                  </a:lnTo>
                  <a:lnTo>
                    <a:pt x="83" y="82"/>
                  </a:lnTo>
                  <a:lnTo>
                    <a:pt x="81" y="82"/>
                  </a:lnTo>
                  <a:lnTo>
                    <a:pt x="80" y="82"/>
                  </a:lnTo>
                  <a:lnTo>
                    <a:pt x="79" y="82"/>
                  </a:lnTo>
                  <a:lnTo>
                    <a:pt x="77" y="82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4"/>
                  </a:lnTo>
                  <a:lnTo>
                    <a:pt x="64" y="84"/>
                  </a:lnTo>
                  <a:lnTo>
                    <a:pt x="63" y="84"/>
                  </a:lnTo>
                  <a:lnTo>
                    <a:pt x="62" y="84"/>
                  </a:lnTo>
                  <a:lnTo>
                    <a:pt x="60" y="84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5"/>
                  </a:lnTo>
                  <a:lnTo>
                    <a:pt x="51" y="85"/>
                  </a:lnTo>
                  <a:lnTo>
                    <a:pt x="50" y="85"/>
                  </a:lnTo>
                  <a:lnTo>
                    <a:pt x="48" y="86"/>
                  </a:lnTo>
                  <a:lnTo>
                    <a:pt x="47" y="86"/>
                  </a:lnTo>
                  <a:lnTo>
                    <a:pt x="46" y="86"/>
                  </a:lnTo>
                  <a:lnTo>
                    <a:pt x="44" y="86"/>
                  </a:lnTo>
                  <a:lnTo>
                    <a:pt x="43" y="86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8"/>
                  </a:lnTo>
                  <a:lnTo>
                    <a:pt x="36" y="88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8" y="89"/>
                  </a:lnTo>
                  <a:lnTo>
                    <a:pt x="27" y="89"/>
                  </a:lnTo>
                  <a:lnTo>
                    <a:pt x="26" y="89"/>
                  </a:lnTo>
                  <a:lnTo>
                    <a:pt x="24" y="89"/>
                  </a:lnTo>
                  <a:lnTo>
                    <a:pt x="23" y="89"/>
                  </a:lnTo>
                  <a:lnTo>
                    <a:pt x="22" y="89"/>
                  </a:lnTo>
                  <a:lnTo>
                    <a:pt x="20" y="89"/>
                  </a:lnTo>
                  <a:lnTo>
                    <a:pt x="19" y="89"/>
                  </a:lnTo>
                  <a:lnTo>
                    <a:pt x="18" y="89"/>
                  </a:lnTo>
                  <a:lnTo>
                    <a:pt x="16" y="89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182" name="Freeform 24">
              <a:extLst>
                <a:ext uri="{FF2B5EF4-FFF2-40B4-BE49-F238E27FC236}">
                  <a16:creationId xmlns:a16="http://schemas.microsoft.com/office/drawing/2014/main" id="{1A4773CA-CB7F-AD40-A682-C8CD6FC353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185"/>
              <a:ext cx="151" cy="44"/>
            </a:xfrm>
            <a:custGeom>
              <a:avLst/>
              <a:gdLst>
                <a:gd name="T0" fmla="*/ 1 w 301"/>
                <a:gd name="T1" fmla="*/ 0 h 89"/>
                <a:gd name="T2" fmla="*/ 1 w 301"/>
                <a:gd name="T3" fmla="*/ 0 h 89"/>
                <a:gd name="T4" fmla="*/ 1 w 301"/>
                <a:gd name="T5" fmla="*/ 0 h 89"/>
                <a:gd name="T6" fmla="*/ 1 w 301"/>
                <a:gd name="T7" fmla="*/ 0 h 89"/>
                <a:gd name="T8" fmla="*/ 1 w 301"/>
                <a:gd name="T9" fmla="*/ 0 h 89"/>
                <a:gd name="T10" fmla="*/ 1 w 301"/>
                <a:gd name="T11" fmla="*/ 0 h 89"/>
                <a:gd name="T12" fmla="*/ 1 w 301"/>
                <a:gd name="T13" fmla="*/ 0 h 89"/>
                <a:gd name="T14" fmla="*/ 1 w 301"/>
                <a:gd name="T15" fmla="*/ 0 h 89"/>
                <a:gd name="T16" fmla="*/ 1 w 301"/>
                <a:gd name="T17" fmla="*/ 0 h 89"/>
                <a:gd name="T18" fmla="*/ 1 w 301"/>
                <a:gd name="T19" fmla="*/ 0 h 89"/>
                <a:gd name="T20" fmla="*/ 1 w 301"/>
                <a:gd name="T21" fmla="*/ 0 h 89"/>
                <a:gd name="T22" fmla="*/ 1 w 301"/>
                <a:gd name="T23" fmla="*/ 0 h 89"/>
                <a:gd name="T24" fmla="*/ 1 w 301"/>
                <a:gd name="T25" fmla="*/ 0 h 89"/>
                <a:gd name="T26" fmla="*/ 1 w 301"/>
                <a:gd name="T27" fmla="*/ 0 h 89"/>
                <a:gd name="T28" fmla="*/ 1 w 301"/>
                <a:gd name="T29" fmla="*/ 0 h 89"/>
                <a:gd name="T30" fmla="*/ 1 w 301"/>
                <a:gd name="T31" fmla="*/ 0 h 89"/>
                <a:gd name="T32" fmla="*/ 1 w 301"/>
                <a:gd name="T33" fmla="*/ 0 h 89"/>
                <a:gd name="T34" fmla="*/ 1 w 301"/>
                <a:gd name="T35" fmla="*/ 0 h 89"/>
                <a:gd name="T36" fmla="*/ 1 w 301"/>
                <a:gd name="T37" fmla="*/ 0 h 89"/>
                <a:gd name="T38" fmla="*/ 1 w 301"/>
                <a:gd name="T39" fmla="*/ 0 h 89"/>
                <a:gd name="T40" fmla="*/ 1 w 301"/>
                <a:gd name="T41" fmla="*/ 0 h 89"/>
                <a:gd name="T42" fmla="*/ 1 w 301"/>
                <a:gd name="T43" fmla="*/ 0 h 89"/>
                <a:gd name="T44" fmla="*/ 1 w 301"/>
                <a:gd name="T45" fmla="*/ 0 h 89"/>
                <a:gd name="T46" fmla="*/ 1 w 301"/>
                <a:gd name="T47" fmla="*/ 0 h 89"/>
                <a:gd name="T48" fmla="*/ 1 w 301"/>
                <a:gd name="T49" fmla="*/ 0 h 89"/>
                <a:gd name="T50" fmla="*/ 1 w 301"/>
                <a:gd name="T51" fmla="*/ 0 h 89"/>
                <a:gd name="T52" fmla="*/ 1 w 301"/>
                <a:gd name="T53" fmla="*/ 0 h 89"/>
                <a:gd name="T54" fmla="*/ 1 w 301"/>
                <a:gd name="T55" fmla="*/ 0 h 89"/>
                <a:gd name="T56" fmla="*/ 1 w 301"/>
                <a:gd name="T57" fmla="*/ 0 h 89"/>
                <a:gd name="T58" fmla="*/ 1 w 301"/>
                <a:gd name="T59" fmla="*/ 0 h 89"/>
                <a:gd name="T60" fmla="*/ 1 w 301"/>
                <a:gd name="T61" fmla="*/ 0 h 89"/>
                <a:gd name="T62" fmla="*/ 1 w 301"/>
                <a:gd name="T63" fmla="*/ 0 h 89"/>
                <a:gd name="T64" fmla="*/ 1 w 301"/>
                <a:gd name="T65" fmla="*/ 0 h 89"/>
                <a:gd name="T66" fmla="*/ 1 w 301"/>
                <a:gd name="T67" fmla="*/ 0 h 89"/>
                <a:gd name="T68" fmla="*/ 1 w 301"/>
                <a:gd name="T69" fmla="*/ 0 h 89"/>
                <a:gd name="T70" fmla="*/ 1 w 301"/>
                <a:gd name="T71" fmla="*/ 0 h 89"/>
                <a:gd name="T72" fmla="*/ 1 w 301"/>
                <a:gd name="T73" fmla="*/ 0 h 89"/>
                <a:gd name="T74" fmla="*/ 1 w 301"/>
                <a:gd name="T75" fmla="*/ 0 h 89"/>
                <a:gd name="T76" fmla="*/ 1 w 301"/>
                <a:gd name="T77" fmla="*/ 0 h 89"/>
                <a:gd name="T78" fmla="*/ 1 w 301"/>
                <a:gd name="T79" fmla="*/ 0 h 89"/>
                <a:gd name="T80" fmla="*/ 1 w 301"/>
                <a:gd name="T81" fmla="*/ 0 h 89"/>
                <a:gd name="T82" fmla="*/ 1 w 301"/>
                <a:gd name="T83" fmla="*/ 0 h 89"/>
                <a:gd name="T84" fmla="*/ 1 w 301"/>
                <a:gd name="T85" fmla="*/ 0 h 89"/>
                <a:gd name="T86" fmla="*/ 1 w 301"/>
                <a:gd name="T87" fmla="*/ 0 h 89"/>
                <a:gd name="T88" fmla="*/ 1 w 301"/>
                <a:gd name="T89" fmla="*/ 0 h 89"/>
                <a:gd name="T90" fmla="*/ 1 w 301"/>
                <a:gd name="T91" fmla="*/ 0 h 89"/>
                <a:gd name="T92" fmla="*/ 1 w 301"/>
                <a:gd name="T93" fmla="*/ 0 h 89"/>
                <a:gd name="T94" fmla="*/ 1 w 301"/>
                <a:gd name="T95" fmla="*/ 0 h 89"/>
                <a:gd name="T96" fmla="*/ 1 w 301"/>
                <a:gd name="T97" fmla="*/ 0 h 89"/>
                <a:gd name="T98" fmla="*/ 1 w 301"/>
                <a:gd name="T99" fmla="*/ 0 h 89"/>
                <a:gd name="T100" fmla="*/ 1 w 301"/>
                <a:gd name="T101" fmla="*/ 0 h 89"/>
                <a:gd name="T102" fmla="*/ 1 w 301"/>
                <a:gd name="T103" fmla="*/ 0 h 89"/>
                <a:gd name="T104" fmla="*/ 1 w 301"/>
                <a:gd name="T105" fmla="*/ 0 h 89"/>
                <a:gd name="T106" fmla="*/ 1 w 301"/>
                <a:gd name="T107" fmla="*/ 0 h 89"/>
                <a:gd name="T108" fmla="*/ 1 w 301"/>
                <a:gd name="T109" fmla="*/ 0 h 89"/>
                <a:gd name="T110" fmla="*/ 1 w 301"/>
                <a:gd name="T111" fmla="*/ 0 h 89"/>
                <a:gd name="T112" fmla="*/ 1 w 301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89"/>
                <a:gd name="T173" fmla="*/ 301 w 301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89">
                  <a:moveTo>
                    <a:pt x="0" y="0"/>
                  </a:moveTo>
                  <a:lnTo>
                    <a:pt x="2" y="1"/>
                  </a:lnTo>
                  <a:lnTo>
                    <a:pt x="6" y="4"/>
                  </a:lnTo>
                  <a:lnTo>
                    <a:pt x="9" y="5"/>
                  </a:lnTo>
                  <a:lnTo>
                    <a:pt x="12" y="7"/>
                  </a:lnTo>
                  <a:lnTo>
                    <a:pt x="14" y="8"/>
                  </a:lnTo>
                  <a:lnTo>
                    <a:pt x="17" y="9"/>
                  </a:lnTo>
                  <a:lnTo>
                    <a:pt x="18" y="11"/>
                  </a:lnTo>
                  <a:lnTo>
                    <a:pt x="21" y="12"/>
                  </a:lnTo>
                  <a:lnTo>
                    <a:pt x="22" y="13"/>
                  </a:lnTo>
                  <a:lnTo>
                    <a:pt x="25" y="15"/>
                  </a:lnTo>
                  <a:lnTo>
                    <a:pt x="26" y="15"/>
                  </a:lnTo>
                  <a:lnTo>
                    <a:pt x="28" y="16"/>
                  </a:lnTo>
                  <a:lnTo>
                    <a:pt x="30" y="17"/>
                  </a:lnTo>
                  <a:lnTo>
                    <a:pt x="32" y="17"/>
                  </a:lnTo>
                  <a:lnTo>
                    <a:pt x="33" y="19"/>
                  </a:lnTo>
                  <a:lnTo>
                    <a:pt x="34" y="19"/>
                  </a:lnTo>
                  <a:lnTo>
                    <a:pt x="36" y="20"/>
                  </a:lnTo>
                  <a:lnTo>
                    <a:pt x="37" y="20"/>
                  </a:lnTo>
                  <a:lnTo>
                    <a:pt x="37" y="21"/>
                  </a:lnTo>
                  <a:lnTo>
                    <a:pt x="38" y="21"/>
                  </a:lnTo>
                  <a:lnTo>
                    <a:pt x="40" y="21"/>
                  </a:lnTo>
                  <a:lnTo>
                    <a:pt x="41" y="23"/>
                  </a:lnTo>
                  <a:lnTo>
                    <a:pt x="42" y="23"/>
                  </a:lnTo>
                  <a:lnTo>
                    <a:pt x="44" y="24"/>
                  </a:lnTo>
                  <a:lnTo>
                    <a:pt x="45" y="24"/>
                  </a:lnTo>
                  <a:lnTo>
                    <a:pt x="46" y="24"/>
                  </a:lnTo>
                  <a:lnTo>
                    <a:pt x="48" y="25"/>
                  </a:lnTo>
                  <a:lnTo>
                    <a:pt x="49" y="25"/>
                  </a:lnTo>
                  <a:lnTo>
                    <a:pt x="50" y="27"/>
                  </a:lnTo>
                  <a:lnTo>
                    <a:pt x="51" y="27"/>
                  </a:lnTo>
                  <a:lnTo>
                    <a:pt x="53" y="28"/>
                  </a:lnTo>
                  <a:lnTo>
                    <a:pt x="54" y="28"/>
                  </a:lnTo>
                  <a:lnTo>
                    <a:pt x="57" y="29"/>
                  </a:lnTo>
                  <a:lnTo>
                    <a:pt x="58" y="29"/>
                  </a:lnTo>
                  <a:lnTo>
                    <a:pt x="59" y="31"/>
                  </a:lnTo>
                  <a:lnTo>
                    <a:pt x="61" y="31"/>
                  </a:lnTo>
                  <a:lnTo>
                    <a:pt x="62" y="32"/>
                  </a:lnTo>
                  <a:lnTo>
                    <a:pt x="63" y="32"/>
                  </a:lnTo>
                  <a:lnTo>
                    <a:pt x="65" y="32"/>
                  </a:lnTo>
                  <a:lnTo>
                    <a:pt x="66" y="33"/>
                  </a:lnTo>
                  <a:lnTo>
                    <a:pt x="67" y="33"/>
                  </a:lnTo>
                  <a:lnTo>
                    <a:pt x="69" y="33"/>
                  </a:lnTo>
                  <a:lnTo>
                    <a:pt x="69" y="35"/>
                  </a:lnTo>
                  <a:lnTo>
                    <a:pt x="70" y="35"/>
                  </a:lnTo>
                  <a:lnTo>
                    <a:pt x="71" y="35"/>
                  </a:lnTo>
                  <a:lnTo>
                    <a:pt x="73" y="36"/>
                  </a:lnTo>
                  <a:lnTo>
                    <a:pt x="74" y="36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39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0"/>
                  </a:lnTo>
                  <a:lnTo>
                    <a:pt x="86" y="41"/>
                  </a:lnTo>
                  <a:lnTo>
                    <a:pt x="87" y="41"/>
                  </a:lnTo>
                  <a:lnTo>
                    <a:pt x="89" y="43"/>
                  </a:lnTo>
                  <a:lnTo>
                    <a:pt x="90" y="43"/>
                  </a:lnTo>
                  <a:lnTo>
                    <a:pt x="93" y="44"/>
                  </a:lnTo>
                  <a:lnTo>
                    <a:pt x="94" y="44"/>
                  </a:lnTo>
                  <a:lnTo>
                    <a:pt x="97" y="45"/>
                  </a:lnTo>
                  <a:lnTo>
                    <a:pt x="98" y="45"/>
                  </a:lnTo>
                  <a:lnTo>
                    <a:pt x="101" y="47"/>
                  </a:lnTo>
                  <a:lnTo>
                    <a:pt x="102" y="47"/>
                  </a:lnTo>
                  <a:lnTo>
                    <a:pt x="105" y="48"/>
                  </a:lnTo>
                  <a:lnTo>
                    <a:pt x="106" y="48"/>
                  </a:lnTo>
                  <a:lnTo>
                    <a:pt x="107" y="49"/>
                  </a:lnTo>
                  <a:lnTo>
                    <a:pt x="109" y="49"/>
                  </a:lnTo>
                  <a:lnTo>
                    <a:pt x="110" y="50"/>
                  </a:lnTo>
                  <a:lnTo>
                    <a:pt x="111" y="50"/>
                  </a:lnTo>
                  <a:lnTo>
                    <a:pt x="113" y="50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3"/>
                  </a:lnTo>
                  <a:lnTo>
                    <a:pt x="121" y="53"/>
                  </a:lnTo>
                  <a:lnTo>
                    <a:pt x="122" y="54"/>
                  </a:lnTo>
                  <a:lnTo>
                    <a:pt x="123" y="54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6"/>
                  </a:lnTo>
                  <a:lnTo>
                    <a:pt x="129" y="56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7"/>
                  </a:lnTo>
                  <a:lnTo>
                    <a:pt x="135" y="58"/>
                  </a:lnTo>
                  <a:lnTo>
                    <a:pt x="136" y="58"/>
                  </a:lnTo>
                  <a:lnTo>
                    <a:pt x="138" y="60"/>
                  </a:lnTo>
                  <a:lnTo>
                    <a:pt x="140" y="60"/>
                  </a:lnTo>
                  <a:lnTo>
                    <a:pt x="142" y="61"/>
                  </a:lnTo>
                  <a:lnTo>
                    <a:pt x="144" y="61"/>
                  </a:lnTo>
                  <a:lnTo>
                    <a:pt x="146" y="62"/>
                  </a:lnTo>
                  <a:lnTo>
                    <a:pt x="148" y="62"/>
                  </a:lnTo>
                  <a:lnTo>
                    <a:pt x="150" y="62"/>
                  </a:lnTo>
                  <a:lnTo>
                    <a:pt x="151" y="64"/>
                  </a:lnTo>
                  <a:lnTo>
                    <a:pt x="152" y="64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5"/>
                  </a:lnTo>
                  <a:lnTo>
                    <a:pt x="158" y="65"/>
                  </a:lnTo>
                  <a:lnTo>
                    <a:pt x="159" y="66"/>
                  </a:lnTo>
                  <a:lnTo>
                    <a:pt x="160" y="66"/>
                  </a:lnTo>
                  <a:lnTo>
                    <a:pt x="162" y="66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8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69"/>
                  </a:lnTo>
                  <a:lnTo>
                    <a:pt x="172" y="70"/>
                  </a:lnTo>
                  <a:lnTo>
                    <a:pt x="174" y="70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2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3"/>
                  </a:lnTo>
                  <a:lnTo>
                    <a:pt x="186" y="74"/>
                  </a:lnTo>
                  <a:lnTo>
                    <a:pt x="188" y="74"/>
                  </a:lnTo>
                  <a:lnTo>
                    <a:pt x="190" y="76"/>
                  </a:lnTo>
                  <a:lnTo>
                    <a:pt x="192" y="76"/>
                  </a:lnTo>
                  <a:lnTo>
                    <a:pt x="194" y="77"/>
                  </a:lnTo>
                  <a:lnTo>
                    <a:pt x="195" y="77"/>
                  </a:lnTo>
                  <a:lnTo>
                    <a:pt x="198" y="78"/>
                  </a:lnTo>
                  <a:lnTo>
                    <a:pt x="199" y="78"/>
                  </a:lnTo>
                  <a:lnTo>
                    <a:pt x="200" y="78"/>
                  </a:lnTo>
                  <a:lnTo>
                    <a:pt x="202" y="78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0"/>
                  </a:lnTo>
                  <a:lnTo>
                    <a:pt x="207" y="80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1"/>
                  </a:lnTo>
                  <a:lnTo>
                    <a:pt x="212" y="81"/>
                  </a:lnTo>
                  <a:lnTo>
                    <a:pt x="213" y="82"/>
                  </a:lnTo>
                  <a:lnTo>
                    <a:pt x="215" y="82"/>
                  </a:lnTo>
                  <a:lnTo>
                    <a:pt x="216" y="82"/>
                  </a:lnTo>
                  <a:lnTo>
                    <a:pt x="217" y="82"/>
                  </a:lnTo>
                  <a:lnTo>
                    <a:pt x="219" y="82"/>
                  </a:lnTo>
                  <a:lnTo>
                    <a:pt x="220" y="82"/>
                  </a:lnTo>
                  <a:lnTo>
                    <a:pt x="221" y="82"/>
                  </a:lnTo>
                  <a:lnTo>
                    <a:pt x="223" y="82"/>
                  </a:lnTo>
                  <a:lnTo>
                    <a:pt x="224" y="82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4"/>
                  </a:lnTo>
                  <a:lnTo>
                    <a:pt x="237" y="84"/>
                  </a:lnTo>
                  <a:lnTo>
                    <a:pt x="239" y="84"/>
                  </a:lnTo>
                  <a:lnTo>
                    <a:pt x="240" y="84"/>
                  </a:lnTo>
                  <a:lnTo>
                    <a:pt x="241" y="84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5"/>
                  </a:lnTo>
                  <a:lnTo>
                    <a:pt x="251" y="85"/>
                  </a:lnTo>
                  <a:lnTo>
                    <a:pt x="252" y="85"/>
                  </a:lnTo>
                  <a:lnTo>
                    <a:pt x="253" y="85"/>
                  </a:lnTo>
                  <a:lnTo>
                    <a:pt x="253" y="86"/>
                  </a:lnTo>
                  <a:lnTo>
                    <a:pt x="255" y="86"/>
                  </a:lnTo>
                  <a:lnTo>
                    <a:pt x="256" y="86"/>
                  </a:lnTo>
                  <a:lnTo>
                    <a:pt x="257" y="86"/>
                  </a:lnTo>
                  <a:lnTo>
                    <a:pt x="259" y="86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8"/>
                  </a:lnTo>
                  <a:lnTo>
                    <a:pt x="265" y="88"/>
                  </a:lnTo>
                  <a:lnTo>
                    <a:pt x="267" y="88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3" y="89"/>
                  </a:lnTo>
                  <a:lnTo>
                    <a:pt x="275" y="89"/>
                  </a:lnTo>
                  <a:lnTo>
                    <a:pt x="276" y="89"/>
                  </a:lnTo>
                  <a:lnTo>
                    <a:pt x="277" y="89"/>
                  </a:lnTo>
                  <a:lnTo>
                    <a:pt x="279" y="89"/>
                  </a:lnTo>
                  <a:lnTo>
                    <a:pt x="280" y="89"/>
                  </a:lnTo>
                  <a:lnTo>
                    <a:pt x="281" y="89"/>
                  </a:lnTo>
                  <a:lnTo>
                    <a:pt x="283" y="89"/>
                  </a:lnTo>
                  <a:lnTo>
                    <a:pt x="284" y="89"/>
                  </a:lnTo>
                  <a:lnTo>
                    <a:pt x="285" y="89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59089" name="Line 25">
            <a:extLst>
              <a:ext uri="{FF2B5EF4-FFF2-40B4-BE49-F238E27FC236}">
                <a16:creationId xmlns:a16="http://schemas.microsoft.com/office/drawing/2014/main" id="{2AC65995-A1EB-BD4D-883F-D74E05937303}"/>
              </a:ext>
            </a:extLst>
          </p:cNvPr>
          <p:cNvSpPr>
            <a:spLocks noChangeShapeType="1"/>
          </p:cNvSpPr>
          <p:nvPr/>
        </p:nvSpPr>
        <p:spPr bwMode="auto">
          <a:xfrm>
            <a:off x="7135814" y="2495551"/>
            <a:ext cx="1587" cy="23177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9090" name="Line 26">
            <a:extLst>
              <a:ext uri="{FF2B5EF4-FFF2-40B4-BE49-F238E27FC236}">
                <a16:creationId xmlns:a16="http://schemas.microsoft.com/office/drawing/2014/main" id="{08804A88-5653-7843-B0B2-90F8E0B29AB8}"/>
              </a:ext>
            </a:extLst>
          </p:cNvPr>
          <p:cNvSpPr>
            <a:spLocks noChangeShapeType="1"/>
          </p:cNvSpPr>
          <p:nvPr/>
        </p:nvSpPr>
        <p:spPr bwMode="auto">
          <a:xfrm>
            <a:off x="6840539" y="2516189"/>
            <a:ext cx="1587" cy="2111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9091" name="Line 27">
            <a:extLst>
              <a:ext uri="{FF2B5EF4-FFF2-40B4-BE49-F238E27FC236}">
                <a16:creationId xmlns:a16="http://schemas.microsoft.com/office/drawing/2014/main" id="{CBB45021-6EC8-F94E-803E-F3679C59DDF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988175" y="3359150"/>
            <a:ext cx="1588" cy="147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9092" name="Freeform 28">
            <a:extLst>
              <a:ext uri="{FF2B5EF4-FFF2-40B4-BE49-F238E27FC236}">
                <a16:creationId xmlns:a16="http://schemas.microsoft.com/office/drawing/2014/main" id="{E2D6596C-70A0-DE43-BE8E-07D2B6258419}"/>
              </a:ext>
            </a:extLst>
          </p:cNvPr>
          <p:cNvSpPr>
            <a:spLocks/>
          </p:cNvSpPr>
          <p:nvPr/>
        </p:nvSpPr>
        <p:spPr bwMode="auto">
          <a:xfrm>
            <a:off x="6989764" y="2767014"/>
            <a:ext cx="238125" cy="598487"/>
          </a:xfrm>
          <a:custGeom>
            <a:avLst/>
            <a:gdLst>
              <a:gd name="T0" fmla="*/ 2147483646 w 300"/>
              <a:gd name="T1" fmla="*/ 2147483646 h 754"/>
              <a:gd name="T2" fmla="*/ 2147483646 w 300"/>
              <a:gd name="T3" fmla="*/ 2147483646 h 754"/>
              <a:gd name="T4" fmla="*/ 2147483646 w 300"/>
              <a:gd name="T5" fmla="*/ 2147483646 h 754"/>
              <a:gd name="T6" fmla="*/ 2147483646 w 300"/>
              <a:gd name="T7" fmla="*/ 2147483646 h 754"/>
              <a:gd name="T8" fmla="*/ 2147483646 w 300"/>
              <a:gd name="T9" fmla="*/ 2147483646 h 754"/>
              <a:gd name="T10" fmla="*/ 2147483646 w 300"/>
              <a:gd name="T11" fmla="*/ 2147483646 h 754"/>
              <a:gd name="T12" fmla="*/ 2147483646 w 300"/>
              <a:gd name="T13" fmla="*/ 2147483646 h 754"/>
              <a:gd name="T14" fmla="*/ 2147483646 w 300"/>
              <a:gd name="T15" fmla="*/ 2147483646 h 754"/>
              <a:gd name="T16" fmla="*/ 2147483646 w 300"/>
              <a:gd name="T17" fmla="*/ 2147483646 h 754"/>
              <a:gd name="T18" fmla="*/ 2147483646 w 300"/>
              <a:gd name="T19" fmla="*/ 2147483646 h 754"/>
              <a:gd name="T20" fmla="*/ 2147483646 w 300"/>
              <a:gd name="T21" fmla="*/ 2147483646 h 754"/>
              <a:gd name="T22" fmla="*/ 2147483646 w 300"/>
              <a:gd name="T23" fmla="*/ 2147483646 h 754"/>
              <a:gd name="T24" fmla="*/ 2147483646 w 300"/>
              <a:gd name="T25" fmla="*/ 2147483646 h 754"/>
              <a:gd name="T26" fmla="*/ 2147483646 w 300"/>
              <a:gd name="T27" fmla="*/ 2147483646 h 754"/>
              <a:gd name="T28" fmla="*/ 2147483646 w 300"/>
              <a:gd name="T29" fmla="*/ 2147483646 h 754"/>
              <a:gd name="T30" fmla="*/ 2147483646 w 300"/>
              <a:gd name="T31" fmla="*/ 2147483646 h 754"/>
              <a:gd name="T32" fmla="*/ 2147483646 w 300"/>
              <a:gd name="T33" fmla="*/ 2147483646 h 754"/>
              <a:gd name="T34" fmla="*/ 2147483646 w 300"/>
              <a:gd name="T35" fmla="*/ 2147483646 h 754"/>
              <a:gd name="T36" fmla="*/ 2147483646 w 300"/>
              <a:gd name="T37" fmla="*/ 2147483646 h 754"/>
              <a:gd name="T38" fmla="*/ 2147483646 w 300"/>
              <a:gd name="T39" fmla="*/ 2147483646 h 754"/>
              <a:gd name="T40" fmla="*/ 2147483646 w 300"/>
              <a:gd name="T41" fmla="*/ 2147483646 h 754"/>
              <a:gd name="T42" fmla="*/ 2147483646 w 300"/>
              <a:gd name="T43" fmla="*/ 2147483646 h 754"/>
              <a:gd name="T44" fmla="*/ 2147483646 w 300"/>
              <a:gd name="T45" fmla="*/ 2147483646 h 754"/>
              <a:gd name="T46" fmla="*/ 2147483646 w 300"/>
              <a:gd name="T47" fmla="*/ 2147483646 h 754"/>
              <a:gd name="T48" fmla="*/ 2147483646 w 300"/>
              <a:gd name="T49" fmla="*/ 2147483646 h 754"/>
              <a:gd name="T50" fmla="*/ 2147483646 w 300"/>
              <a:gd name="T51" fmla="*/ 2147483646 h 754"/>
              <a:gd name="T52" fmla="*/ 2147483646 w 300"/>
              <a:gd name="T53" fmla="*/ 2147483646 h 754"/>
              <a:gd name="T54" fmla="*/ 2147483646 w 300"/>
              <a:gd name="T55" fmla="*/ 2147483646 h 754"/>
              <a:gd name="T56" fmla="*/ 2147483646 w 300"/>
              <a:gd name="T57" fmla="*/ 2147483646 h 754"/>
              <a:gd name="T58" fmla="*/ 2147483646 w 300"/>
              <a:gd name="T59" fmla="*/ 2147483646 h 754"/>
              <a:gd name="T60" fmla="*/ 2147483646 w 300"/>
              <a:gd name="T61" fmla="*/ 2147483646 h 754"/>
              <a:gd name="T62" fmla="*/ 2147483646 w 300"/>
              <a:gd name="T63" fmla="*/ 2147483646 h 754"/>
              <a:gd name="T64" fmla="*/ 2147483646 w 300"/>
              <a:gd name="T65" fmla="*/ 2147483646 h 754"/>
              <a:gd name="T66" fmla="*/ 2147483646 w 300"/>
              <a:gd name="T67" fmla="*/ 2147483646 h 754"/>
              <a:gd name="T68" fmla="*/ 2147483646 w 300"/>
              <a:gd name="T69" fmla="*/ 2147483646 h 754"/>
              <a:gd name="T70" fmla="*/ 2147483646 w 300"/>
              <a:gd name="T71" fmla="*/ 2147483646 h 754"/>
              <a:gd name="T72" fmla="*/ 2147483646 w 300"/>
              <a:gd name="T73" fmla="*/ 2147483646 h 754"/>
              <a:gd name="T74" fmla="*/ 2147483646 w 300"/>
              <a:gd name="T75" fmla="*/ 2147483646 h 754"/>
              <a:gd name="T76" fmla="*/ 2147483646 w 300"/>
              <a:gd name="T77" fmla="*/ 2147483646 h 754"/>
              <a:gd name="T78" fmla="*/ 2147483646 w 300"/>
              <a:gd name="T79" fmla="*/ 2147483646 h 754"/>
              <a:gd name="T80" fmla="*/ 2147483646 w 300"/>
              <a:gd name="T81" fmla="*/ 2147483646 h 754"/>
              <a:gd name="T82" fmla="*/ 2147483646 w 300"/>
              <a:gd name="T83" fmla="*/ 2147483646 h 754"/>
              <a:gd name="T84" fmla="*/ 2147483646 w 300"/>
              <a:gd name="T85" fmla="*/ 2147483646 h 754"/>
              <a:gd name="T86" fmla="*/ 2147483646 w 300"/>
              <a:gd name="T87" fmla="*/ 2147483646 h 754"/>
              <a:gd name="T88" fmla="*/ 2147483646 w 300"/>
              <a:gd name="T89" fmla="*/ 2147483646 h 754"/>
              <a:gd name="T90" fmla="*/ 2147483646 w 300"/>
              <a:gd name="T91" fmla="*/ 2147483646 h 754"/>
              <a:gd name="T92" fmla="*/ 2147483646 w 300"/>
              <a:gd name="T93" fmla="*/ 2147483646 h 754"/>
              <a:gd name="T94" fmla="*/ 2147483646 w 300"/>
              <a:gd name="T95" fmla="*/ 2147483646 h 754"/>
              <a:gd name="T96" fmla="*/ 2147483646 w 300"/>
              <a:gd name="T97" fmla="*/ 2147483646 h 754"/>
              <a:gd name="T98" fmla="*/ 2147483646 w 300"/>
              <a:gd name="T99" fmla="*/ 2147483646 h 754"/>
              <a:gd name="T100" fmla="*/ 2147483646 w 300"/>
              <a:gd name="T101" fmla="*/ 2147483646 h 754"/>
              <a:gd name="T102" fmla="*/ 2147483646 w 300"/>
              <a:gd name="T103" fmla="*/ 2147483646 h 754"/>
              <a:gd name="T104" fmla="*/ 2147483646 w 300"/>
              <a:gd name="T105" fmla="*/ 2147483646 h 754"/>
              <a:gd name="T106" fmla="*/ 2147483646 w 300"/>
              <a:gd name="T107" fmla="*/ 2147483646 h 754"/>
              <a:gd name="T108" fmla="*/ 2147483646 w 300"/>
              <a:gd name="T109" fmla="*/ 2147483646 h 754"/>
              <a:gd name="T110" fmla="*/ 2147483646 w 300"/>
              <a:gd name="T111" fmla="*/ 2147483646 h 754"/>
              <a:gd name="T112" fmla="*/ 2147483646 w 300"/>
              <a:gd name="T113" fmla="*/ 2147483646 h 754"/>
              <a:gd name="T114" fmla="*/ 2147483646 w 300"/>
              <a:gd name="T115" fmla="*/ 2147483646 h 754"/>
              <a:gd name="T116" fmla="*/ 2147483646 w 300"/>
              <a:gd name="T117" fmla="*/ 2147483646 h 754"/>
              <a:gd name="T118" fmla="*/ 2147483646 w 300"/>
              <a:gd name="T119" fmla="*/ 2147483646 h 754"/>
              <a:gd name="T120" fmla="*/ 2147483646 w 300"/>
              <a:gd name="T121" fmla="*/ 2147483646 h 754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300"/>
              <a:gd name="T184" fmla="*/ 0 h 754"/>
              <a:gd name="T185" fmla="*/ 300 w 300"/>
              <a:gd name="T186" fmla="*/ 754 h 754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300" h="754">
                <a:moveTo>
                  <a:pt x="300" y="0"/>
                </a:moveTo>
                <a:lnTo>
                  <a:pt x="300" y="29"/>
                </a:lnTo>
                <a:lnTo>
                  <a:pt x="300" y="56"/>
                </a:lnTo>
                <a:lnTo>
                  <a:pt x="300" y="81"/>
                </a:lnTo>
                <a:lnTo>
                  <a:pt x="300" y="105"/>
                </a:lnTo>
                <a:lnTo>
                  <a:pt x="300" y="128"/>
                </a:lnTo>
                <a:lnTo>
                  <a:pt x="300" y="148"/>
                </a:lnTo>
                <a:lnTo>
                  <a:pt x="300" y="166"/>
                </a:lnTo>
                <a:lnTo>
                  <a:pt x="300" y="185"/>
                </a:lnTo>
                <a:lnTo>
                  <a:pt x="300" y="201"/>
                </a:lnTo>
                <a:lnTo>
                  <a:pt x="300" y="215"/>
                </a:lnTo>
                <a:lnTo>
                  <a:pt x="300" y="229"/>
                </a:lnTo>
                <a:lnTo>
                  <a:pt x="300" y="242"/>
                </a:lnTo>
                <a:lnTo>
                  <a:pt x="300" y="252"/>
                </a:lnTo>
                <a:lnTo>
                  <a:pt x="300" y="263"/>
                </a:lnTo>
                <a:lnTo>
                  <a:pt x="300" y="272"/>
                </a:lnTo>
                <a:lnTo>
                  <a:pt x="300" y="280"/>
                </a:lnTo>
                <a:lnTo>
                  <a:pt x="300" y="288"/>
                </a:lnTo>
                <a:lnTo>
                  <a:pt x="299" y="295"/>
                </a:lnTo>
                <a:lnTo>
                  <a:pt x="299" y="302"/>
                </a:lnTo>
                <a:lnTo>
                  <a:pt x="299" y="307"/>
                </a:lnTo>
                <a:lnTo>
                  <a:pt x="299" y="311"/>
                </a:lnTo>
                <a:lnTo>
                  <a:pt x="299" y="315"/>
                </a:lnTo>
                <a:lnTo>
                  <a:pt x="299" y="319"/>
                </a:lnTo>
                <a:lnTo>
                  <a:pt x="299" y="323"/>
                </a:lnTo>
                <a:lnTo>
                  <a:pt x="299" y="325"/>
                </a:lnTo>
                <a:lnTo>
                  <a:pt x="299" y="328"/>
                </a:lnTo>
                <a:lnTo>
                  <a:pt x="299" y="329"/>
                </a:lnTo>
                <a:lnTo>
                  <a:pt x="299" y="332"/>
                </a:lnTo>
                <a:lnTo>
                  <a:pt x="299" y="335"/>
                </a:lnTo>
                <a:lnTo>
                  <a:pt x="299" y="336"/>
                </a:lnTo>
                <a:lnTo>
                  <a:pt x="299" y="339"/>
                </a:lnTo>
                <a:lnTo>
                  <a:pt x="298" y="340"/>
                </a:lnTo>
                <a:lnTo>
                  <a:pt x="298" y="343"/>
                </a:lnTo>
                <a:lnTo>
                  <a:pt x="298" y="344"/>
                </a:lnTo>
                <a:lnTo>
                  <a:pt x="298" y="347"/>
                </a:lnTo>
                <a:lnTo>
                  <a:pt x="298" y="348"/>
                </a:lnTo>
                <a:lnTo>
                  <a:pt x="298" y="349"/>
                </a:lnTo>
                <a:lnTo>
                  <a:pt x="298" y="351"/>
                </a:lnTo>
                <a:lnTo>
                  <a:pt x="298" y="352"/>
                </a:lnTo>
                <a:lnTo>
                  <a:pt x="298" y="353"/>
                </a:lnTo>
                <a:lnTo>
                  <a:pt x="298" y="355"/>
                </a:lnTo>
                <a:lnTo>
                  <a:pt x="298" y="356"/>
                </a:lnTo>
                <a:lnTo>
                  <a:pt x="298" y="357"/>
                </a:lnTo>
                <a:lnTo>
                  <a:pt x="296" y="359"/>
                </a:lnTo>
                <a:lnTo>
                  <a:pt x="296" y="360"/>
                </a:lnTo>
                <a:lnTo>
                  <a:pt x="296" y="361"/>
                </a:lnTo>
                <a:lnTo>
                  <a:pt x="296" y="363"/>
                </a:lnTo>
                <a:lnTo>
                  <a:pt x="296" y="364"/>
                </a:lnTo>
                <a:lnTo>
                  <a:pt x="296" y="365"/>
                </a:lnTo>
                <a:lnTo>
                  <a:pt x="296" y="367"/>
                </a:lnTo>
                <a:lnTo>
                  <a:pt x="296" y="368"/>
                </a:lnTo>
                <a:lnTo>
                  <a:pt x="296" y="369"/>
                </a:lnTo>
                <a:lnTo>
                  <a:pt x="295" y="371"/>
                </a:lnTo>
                <a:lnTo>
                  <a:pt x="295" y="372"/>
                </a:lnTo>
                <a:lnTo>
                  <a:pt x="295" y="373"/>
                </a:lnTo>
                <a:lnTo>
                  <a:pt x="295" y="375"/>
                </a:lnTo>
                <a:lnTo>
                  <a:pt x="295" y="376"/>
                </a:lnTo>
                <a:lnTo>
                  <a:pt x="295" y="379"/>
                </a:lnTo>
                <a:lnTo>
                  <a:pt x="295" y="380"/>
                </a:lnTo>
                <a:lnTo>
                  <a:pt x="294" y="381"/>
                </a:lnTo>
                <a:lnTo>
                  <a:pt x="294" y="384"/>
                </a:lnTo>
                <a:lnTo>
                  <a:pt x="294" y="385"/>
                </a:lnTo>
                <a:lnTo>
                  <a:pt x="294" y="388"/>
                </a:lnTo>
                <a:lnTo>
                  <a:pt x="294" y="389"/>
                </a:lnTo>
                <a:lnTo>
                  <a:pt x="292" y="390"/>
                </a:lnTo>
                <a:lnTo>
                  <a:pt x="292" y="393"/>
                </a:lnTo>
                <a:lnTo>
                  <a:pt x="292" y="394"/>
                </a:lnTo>
                <a:lnTo>
                  <a:pt x="292" y="396"/>
                </a:lnTo>
                <a:lnTo>
                  <a:pt x="292" y="397"/>
                </a:lnTo>
                <a:lnTo>
                  <a:pt x="292" y="398"/>
                </a:lnTo>
                <a:lnTo>
                  <a:pt x="291" y="400"/>
                </a:lnTo>
                <a:lnTo>
                  <a:pt x="291" y="401"/>
                </a:lnTo>
                <a:lnTo>
                  <a:pt x="291" y="402"/>
                </a:lnTo>
                <a:lnTo>
                  <a:pt x="291" y="404"/>
                </a:lnTo>
                <a:lnTo>
                  <a:pt x="291" y="405"/>
                </a:lnTo>
                <a:lnTo>
                  <a:pt x="290" y="406"/>
                </a:lnTo>
                <a:lnTo>
                  <a:pt x="290" y="408"/>
                </a:lnTo>
                <a:lnTo>
                  <a:pt x="290" y="409"/>
                </a:lnTo>
                <a:lnTo>
                  <a:pt x="290" y="410"/>
                </a:lnTo>
                <a:lnTo>
                  <a:pt x="290" y="412"/>
                </a:lnTo>
                <a:lnTo>
                  <a:pt x="288" y="412"/>
                </a:lnTo>
                <a:lnTo>
                  <a:pt x="288" y="413"/>
                </a:lnTo>
                <a:lnTo>
                  <a:pt x="288" y="414"/>
                </a:lnTo>
                <a:lnTo>
                  <a:pt x="288" y="416"/>
                </a:lnTo>
                <a:lnTo>
                  <a:pt x="287" y="417"/>
                </a:lnTo>
                <a:lnTo>
                  <a:pt x="287" y="420"/>
                </a:lnTo>
                <a:lnTo>
                  <a:pt x="286" y="421"/>
                </a:lnTo>
                <a:lnTo>
                  <a:pt x="286" y="422"/>
                </a:lnTo>
                <a:lnTo>
                  <a:pt x="286" y="424"/>
                </a:lnTo>
                <a:lnTo>
                  <a:pt x="284" y="426"/>
                </a:lnTo>
                <a:lnTo>
                  <a:pt x="284" y="428"/>
                </a:lnTo>
                <a:lnTo>
                  <a:pt x="283" y="430"/>
                </a:lnTo>
                <a:lnTo>
                  <a:pt x="283" y="433"/>
                </a:lnTo>
                <a:lnTo>
                  <a:pt x="282" y="434"/>
                </a:lnTo>
                <a:lnTo>
                  <a:pt x="282" y="437"/>
                </a:lnTo>
                <a:lnTo>
                  <a:pt x="280" y="440"/>
                </a:lnTo>
                <a:lnTo>
                  <a:pt x="280" y="441"/>
                </a:lnTo>
                <a:lnTo>
                  <a:pt x="279" y="442"/>
                </a:lnTo>
                <a:lnTo>
                  <a:pt x="279" y="445"/>
                </a:lnTo>
                <a:lnTo>
                  <a:pt x="278" y="446"/>
                </a:lnTo>
                <a:lnTo>
                  <a:pt x="278" y="448"/>
                </a:lnTo>
                <a:lnTo>
                  <a:pt x="278" y="449"/>
                </a:lnTo>
                <a:lnTo>
                  <a:pt x="276" y="450"/>
                </a:lnTo>
                <a:lnTo>
                  <a:pt x="276" y="452"/>
                </a:lnTo>
                <a:lnTo>
                  <a:pt x="276" y="453"/>
                </a:lnTo>
                <a:lnTo>
                  <a:pt x="275" y="454"/>
                </a:lnTo>
                <a:lnTo>
                  <a:pt x="275" y="456"/>
                </a:lnTo>
                <a:lnTo>
                  <a:pt x="274" y="457"/>
                </a:lnTo>
                <a:lnTo>
                  <a:pt x="274" y="458"/>
                </a:lnTo>
                <a:lnTo>
                  <a:pt x="274" y="459"/>
                </a:lnTo>
                <a:lnTo>
                  <a:pt x="272" y="461"/>
                </a:lnTo>
                <a:lnTo>
                  <a:pt x="272" y="462"/>
                </a:lnTo>
                <a:lnTo>
                  <a:pt x="272" y="463"/>
                </a:lnTo>
                <a:lnTo>
                  <a:pt x="271" y="463"/>
                </a:lnTo>
                <a:lnTo>
                  <a:pt x="271" y="465"/>
                </a:lnTo>
                <a:lnTo>
                  <a:pt x="270" y="466"/>
                </a:lnTo>
                <a:lnTo>
                  <a:pt x="270" y="467"/>
                </a:lnTo>
                <a:lnTo>
                  <a:pt x="268" y="469"/>
                </a:lnTo>
                <a:lnTo>
                  <a:pt x="268" y="471"/>
                </a:lnTo>
                <a:lnTo>
                  <a:pt x="267" y="473"/>
                </a:lnTo>
                <a:lnTo>
                  <a:pt x="267" y="474"/>
                </a:lnTo>
                <a:lnTo>
                  <a:pt x="266" y="475"/>
                </a:lnTo>
                <a:lnTo>
                  <a:pt x="264" y="478"/>
                </a:lnTo>
                <a:lnTo>
                  <a:pt x="263" y="479"/>
                </a:lnTo>
                <a:lnTo>
                  <a:pt x="263" y="482"/>
                </a:lnTo>
                <a:lnTo>
                  <a:pt x="262" y="483"/>
                </a:lnTo>
                <a:lnTo>
                  <a:pt x="260" y="485"/>
                </a:lnTo>
                <a:lnTo>
                  <a:pt x="260" y="487"/>
                </a:lnTo>
                <a:lnTo>
                  <a:pt x="259" y="489"/>
                </a:lnTo>
                <a:lnTo>
                  <a:pt x="259" y="490"/>
                </a:lnTo>
                <a:lnTo>
                  <a:pt x="258" y="491"/>
                </a:lnTo>
                <a:lnTo>
                  <a:pt x="258" y="493"/>
                </a:lnTo>
                <a:lnTo>
                  <a:pt x="256" y="494"/>
                </a:lnTo>
                <a:lnTo>
                  <a:pt x="256" y="495"/>
                </a:lnTo>
                <a:lnTo>
                  <a:pt x="255" y="497"/>
                </a:lnTo>
                <a:lnTo>
                  <a:pt x="255" y="498"/>
                </a:lnTo>
                <a:lnTo>
                  <a:pt x="254" y="498"/>
                </a:lnTo>
                <a:lnTo>
                  <a:pt x="254" y="499"/>
                </a:lnTo>
                <a:lnTo>
                  <a:pt x="252" y="501"/>
                </a:lnTo>
                <a:lnTo>
                  <a:pt x="252" y="502"/>
                </a:lnTo>
                <a:lnTo>
                  <a:pt x="251" y="503"/>
                </a:lnTo>
                <a:lnTo>
                  <a:pt x="251" y="505"/>
                </a:lnTo>
                <a:lnTo>
                  <a:pt x="251" y="506"/>
                </a:lnTo>
                <a:lnTo>
                  <a:pt x="250" y="506"/>
                </a:lnTo>
                <a:lnTo>
                  <a:pt x="250" y="507"/>
                </a:lnTo>
                <a:lnTo>
                  <a:pt x="248" y="509"/>
                </a:lnTo>
                <a:lnTo>
                  <a:pt x="248" y="510"/>
                </a:lnTo>
                <a:lnTo>
                  <a:pt x="247" y="511"/>
                </a:lnTo>
                <a:lnTo>
                  <a:pt x="247" y="513"/>
                </a:lnTo>
                <a:lnTo>
                  <a:pt x="246" y="514"/>
                </a:lnTo>
                <a:lnTo>
                  <a:pt x="246" y="515"/>
                </a:lnTo>
                <a:lnTo>
                  <a:pt x="244" y="517"/>
                </a:lnTo>
                <a:lnTo>
                  <a:pt x="243" y="518"/>
                </a:lnTo>
                <a:lnTo>
                  <a:pt x="243" y="519"/>
                </a:lnTo>
                <a:lnTo>
                  <a:pt x="242" y="522"/>
                </a:lnTo>
                <a:lnTo>
                  <a:pt x="241" y="523"/>
                </a:lnTo>
                <a:lnTo>
                  <a:pt x="239" y="525"/>
                </a:lnTo>
                <a:lnTo>
                  <a:pt x="239" y="527"/>
                </a:lnTo>
                <a:lnTo>
                  <a:pt x="238" y="529"/>
                </a:lnTo>
                <a:lnTo>
                  <a:pt x="238" y="530"/>
                </a:lnTo>
                <a:lnTo>
                  <a:pt x="237" y="531"/>
                </a:lnTo>
                <a:lnTo>
                  <a:pt x="235" y="532"/>
                </a:lnTo>
                <a:lnTo>
                  <a:pt x="235" y="534"/>
                </a:lnTo>
                <a:lnTo>
                  <a:pt x="234" y="534"/>
                </a:lnTo>
                <a:lnTo>
                  <a:pt x="234" y="535"/>
                </a:lnTo>
                <a:lnTo>
                  <a:pt x="234" y="536"/>
                </a:lnTo>
                <a:lnTo>
                  <a:pt x="233" y="538"/>
                </a:lnTo>
                <a:lnTo>
                  <a:pt x="231" y="539"/>
                </a:lnTo>
                <a:lnTo>
                  <a:pt x="231" y="540"/>
                </a:lnTo>
                <a:lnTo>
                  <a:pt x="230" y="542"/>
                </a:lnTo>
                <a:lnTo>
                  <a:pt x="229" y="543"/>
                </a:lnTo>
                <a:lnTo>
                  <a:pt x="229" y="544"/>
                </a:lnTo>
                <a:lnTo>
                  <a:pt x="227" y="546"/>
                </a:lnTo>
                <a:lnTo>
                  <a:pt x="227" y="547"/>
                </a:lnTo>
                <a:lnTo>
                  <a:pt x="226" y="547"/>
                </a:lnTo>
                <a:lnTo>
                  <a:pt x="226" y="548"/>
                </a:lnTo>
                <a:lnTo>
                  <a:pt x="225" y="550"/>
                </a:lnTo>
                <a:lnTo>
                  <a:pt x="225" y="551"/>
                </a:lnTo>
                <a:lnTo>
                  <a:pt x="223" y="552"/>
                </a:lnTo>
                <a:lnTo>
                  <a:pt x="222" y="554"/>
                </a:lnTo>
                <a:lnTo>
                  <a:pt x="222" y="555"/>
                </a:lnTo>
                <a:lnTo>
                  <a:pt x="221" y="556"/>
                </a:lnTo>
                <a:lnTo>
                  <a:pt x="219" y="559"/>
                </a:lnTo>
                <a:lnTo>
                  <a:pt x="219" y="560"/>
                </a:lnTo>
                <a:lnTo>
                  <a:pt x="218" y="562"/>
                </a:lnTo>
                <a:lnTo>
                  <a:pt x="217" y="562"/>
                </a:lnTo>
                <a:lnTo>
                  <a:pt x="217" y="563"/>
                </a:lnTo>
                <a:lnTo>
                  <a:pt x="215" y="564"/>
                </a:lnTo>
                <a:lnTo>
                  <a:pt x="215" y="566"/>
                </a:lnTo>
                <a:lnTo>
                  <a:pt x="214" y="567"/>
                </a:lnTo>
                <a:lnTo>
                  <a:pt x="213" y="568"/>
                </a:lnTo>
                <a:lnTo>
                  <a:pt x="213" y="570"/>
                </a:lnTo>
                <a:lnTo>
                  <a:pt x="211" y="570"/>
                </a:lnTo>
                <a:lnTo>
                  <a:pt x="211" y="571"/>
                </a:lnTo>
                <a:lnTo>
                  <a:pt x="210" y="572"/>
                </a:lnTo>
                <a:lnTo>
                  <a:pt x="210" y="574"/>
                </a:lnTo>
                <a:lnTo>
                  <a:pt x="209" y="574"/>
                </a:lnTo>
                <a:lnTo>
                  <a:pt x="209" y="575"/>
                </a:lnTo>
                <a:lnTo>
                  <a:pt x="207" y="576"/>
                </a:lnTo>
                <a:lnTo>
                  <a:pt x="206" y="578"/>
                </a:lnTo>
                <a:lnTo>
                  <a:pt x="206" y="579"/>
                </a:lnTo>
                <a:lnTo>
                  <a:pt x="205" y="579"/>
                </a:lnTo>
                <a:lnTo>
                  <a:pt x="205" y="580"/>
                </a:lnTo>
                <a:lnTo>
                  <a:pt x="203" y="582"/>
                </a:lnTo>
                <a:lnTo>
                  <a:pt x="202" y="583"/>
                </a:lnTo>
                <a:lnTo>
                  <a:pt x="201" y="584"/>
                </a:lnTo>
                <a:lnTo>
                  <a:pt x="199" y="586"/>
                </a:lnTo>
                <a:lnTo>
                  <a:pt x="199" y="587"/>
                </a:lnTo>
                <a:lnTo>
                  <a:pt x="198" y="587"/>
                </a:lnTo>
                <a:lnTo>
                  <a:pt x="198" y="588"/>
                </a:lnTo>
                <a:lnTo>
                  <a:pt x="197" y="590"/>
                </a:lnTo>
                <a:lnTo>
                  <a:pt x="197" y="591"/>
                </a:lnTo>
                <a:lnTo>
                  <a:pt x="195" y="591"/>
                </a:lnTo>
                <a:lnTo>
                  <a:pt x="195" y="592"/>
                </a:lnTo>
                <a:lnTo>
                  <a:pt x="194" y="592"/>
                </a:lnTo>
                <a:lnTo>
                  <a:pt x="194" y="594"/>
                </a:lnTo>
                <a:lnTo>
                  <a:pt x="193" y="595"/>
                </a:lnTo>
                <a:lnTo>
                  <a:pt x="193" y="596"/>
                </a:lnTo>
                <a:lnTo>
                  <a:pt x="191" y="596"/>
                </a:lnTo>
                <a:lnTo>
                  <a:pt x="191" y="598"/>
                </a:lnTo>
                <a:lnTo>
                  <a:pt x="190" y="598"/>
                </a:lnTo>
                <a:lnTo>
                  <a:pt x="190" y="599"/>
                </a:lnTo>
                <a:lnTo>
                  <a:pt x="189" y="600"/>
                </a:lnTo>
                <a:lnTo>
                  <a:pt x="189" y="602"/>
                </a:lnTo>
                <a:lnTo>
                  <a:pt x="187" y="603"/>
                </a:lnTo>
                <a:lnTo>
                  <a:pt x="186" y="604"/>
                </a:lnTo>
                <a:lnTo>
                  <a:pt x="186" y="606"/>
                </a:lnTo>
                <a:lnTo>
                  <a:pt x="185" y="607"/>
                </a:lnTo>
                <a:lnTo>
                  <a:pt x="183" y="607"/>
                </a:lnTo>
                <a:lnTo>
                  <a:pt x="183" y="608"/>
                </a:lnTo>
                <a:lnTo>
                  <a:pt x="182" y="609"/>
                </a:lnTo>
                <a:lnTo>
                  <a:pt x="182" y="611"/>
                </a:lnTo>
                <a:lnTo>
                  <a:pt x="181" y="612"/>
                </a:lnTo>
                <a:lnTo>
                  <a:pt x="179" y="613"/>
                </a:lnTo>
                <a:lnTo>
                  <a:pt x="179" y="615"/>
                </a:lnTo>
                <a:lnTo>
                  <a:pt x="178" y="616"/>
                </a:lnTo>
                <a:lnTo>
                  <a:pt x="177" y="617"/>
                </a:lnTo>
                <a:lnTo>
                  <a:pt x="177" y="619"/>
                </a:lnTo>
                <a:lnTo>
                  <a:pt x="175" y="619"/>
                </a:lnTo>
                <a:lnTo>
                  <a:pt x="175" y="620"/>
                </a:lnTo>
                <a:lnTo>
                  <a:pt x="174" y="620"/>
                </a:lnTo>
                <a:lnTo>
                  <a:pt x="174" y="621"/>
                </a:lnTo>
                <a:lnTo>
                  <a:pt x="173" y="621"/>
                </a:lnTo>
                <a:lnTo>
                  <a:pt x="173" y="623"/>
                </a:lnTo>
                <a:lnTo>
                  <a:pt x="171" y="623"/>
                </a:lnTo>
                <a:lnTo>
                  <a:pt x="171" y="624"/>
                </a:lnTo>
                <a:lnTo>
                  <a:pt x="170" y="625"/>
                </a:lnTo>
                <a:lnTo>
                  <a:pt x="169" y="627"/>
                </a:lnTo>
                <a:lnTo>
                  <a:pt x="167" y="627"/>
                </a:lnTo>
                <a:lnTo>
                  <a:pt x="167" y="628"/>
                </a:lnTo>
                <a:lnTo>
                  <a:pt x="166" y="629"/>
                </a:lnTo>
                <a:lnTo>
                  <a:pt x="165" y="629"/>
                </a:lnTo>
                <a:lnTo>
                  <a:pt x="164" y="631"/>
                </a:lnTo>
                <a:lnTo>
                  <a:pt x="162" y="632"/>
                </a:lnTo>
                <a:lnTo>
                  <a:pt x="161" y="633"/>
                </a:lnTo>
                <a:lnTo>
                  <a:pt x="160" y="635"/>
                </a:lnTo>
                <a:lnTo>
                  <a:pt x="158" y="636"/>
                </a:lnTo>
                <a:lnTo>
                  <a:pt x="158" y="637"/>
                </a:lnTo>
                <a:lnTo>
                  <a:pt x="157" y="637"/>
                </a:lnTo>
                <a:lnTo>
                  <a:pt x="156" y="639"/>
                </a:lnTo>
                <a:lnTo>
                  <a:pt x="154" y="640"/>
                </a:lnTo>
                <a:lnTo>
                  <a:pt x="153" y="640"/>
                </a:lnTo>
                <a:lnTo>
                  <a:pt x="153" y="641"/>
                </a:lnTo>
                <a:lnTo>
                  <a:pt x="152" y="643"/>
                </a:lnTo>
                <a:lnTo>
                  <a:pt x="150" y="644"/>
                </a:lnTo>
                <a:lnTo>
                  <a:pt x="149" y="644"/>
                </a:lnTo>
                <a:lnTo>
                  <a:pt x="149" y="645"/>
                </a:lnTo>
                <a:lnTo>
                  <a:pt x="148" y="645"/>
                </a:lnTo>
                <a:lnTo>
                  <a:pt x="148" y="647"/>
                </a:lnTo>
                <a:lnTo>
                  <a:pt x="146" y="647"/>
                </a:lnTo>
                <a:lnTo>
                  <a:pt x="145" y="648"/>
                </a:lnTo>
                <a:lnTo>
                  <a:pt x="144" y="649"/>
                </a:lnTo>
                <a:lnTo>
                  <a:pt x="144" y="651"/>
                </a:lnTo>
                <a:lnTo>
                  <a:pt x="142" y="651"/>
                </a:lnTo>
                <a:lnTo>
                  <a:pt x="141" y="652"/>
                </a:lnTo>
                <a:lnTo>
                  <a:pt x="140" y="652"/>
                </a:lnTo>
                <a:lnTo>
                  <a:pt x="140" y="653"/>
                </a:lnTo>
                <a:lnTo>
                  <a:pt x="138" y="655"/>
                </a:lnTo>
                <a:lnTo>
                  <a:pt x="137" y="655"/>
                </a:lnTo>
                <a:lnTo>
                  <a:pt x="136" y="656"/>
                </a:lnTo>
                <a:lnTo>
                  <a:pt x="134" y="657"/>
                </a:lnTo>
                <a:lnTo>
                  <a:pt x="133" y="659"/>
                </a:lnTo>
                <a:lnTo>
                  <a:pt x="132" y="660"/>
                </a:lnTo>
                <a:lnTo>
                  <a:pt x="130" y="661"/>
                </a:lnTo>
                <a:lnTo>
                  <a:pt x="128" y="663"/>
                </a:lnTo>
                <a:lnTo>
                  <a:pt x="126" y="664"/>
                </a:lnTo>
                <a:lnTo>
                  <a:pt x="125" y="665"/>
                </a:lnTo>
                <a:lnTo>
                  <a:pt x="124" y="667"/>
                </a:lnTo>
                <a:lnTo>
                  <a:pt x="122" y="668"/>
                </a:lnTo>
                <a:lnTo>
                  <a:pt x="121" y="669"/>
                </a:lnTo>
                <a:lnTo>
                  <a:pt x="120" y="671"/>
                </a:lnTo>
                <a:lnTo>
                  <a:pt x="118" y="671"/>
                </a:lnTo>
                <a:lnTo>
                  <a:pt x="117" y="672"/>
                </a:lnTo>
                <a:lnTo>
                  <a:pt x="116" y="673"/>
                </a:lnTo>
                <a:lnTo>
                  <a:pt x="114" y="673"/>
                </a:lnTo>
                <a:lnTo>
                  <a:pt x="113" y="675"/>
                </a:lnTo>
                <a:lnTo>
                  <a:pt x="113" y="676"/>
                </a:lnTo>
                <a:lnTo>
                  <a:pt x="112" y="676"/>
                </a:lnTo>
                <a:lnTo>
                  <a:pt x="110" y="677"/>
                </a:lnTo>
                <a:lnTo>
                  <a:pt x="109" y="679"/>
                </a:lnTo>
                <a:lnTo>
                  <a:pt x="108" y="679"/>
                </a:lnTo>
                <a:lnTo>
                  <a:pt x="106" y="680"/>
                </a:lnTo>
                <a:lnTo>
                  <a:pt x="106" y="681"/>
                </a:lnTo>
                <a:lnTo>
                  <a:pt x="105" y="681"/>
                </a:lnTo>
                <a:lnTo>
                  <a:pt x="104" y="682"/>
                </a:lnTo>
                <a:lnTo>
                  <a:pt x="102" y="682"/>
                </a:lnTo>
                <a:lnTo>
                  <a:pt x="101" y="684"/>
                </a:lnTo>
                <a:lnTo>
                  <a:pt x="100" y="685"/>
                </a:lnTo>
                <a:lnTo>
                  <a:pt x="98" y="685"/>
                </a:lnTo>
                <a:lnTo>
                  <a:pt x="97" y="686"/>
                </a:lnTo>
                <a:lnTo>
                  <a:pt x="96" y="688"/>
                </a:lnTo>
                <a:lnTo>
                  <a:pt x="94" y="689"/>
                </a:lnTo>
                <a:lnTo>
                  <a:pt x="93" y="690"/>
                </a:lnTo>
                <a:lnTo>
                  <a:pt x="90" y="692"/>
                </a:lnTo>
                <a:lnTo>
                  <a:pt x="89" y="693"/>
                </a:lnTo>
                <a:lnTo>
                  <a:pt x="87" y="694"/>
                </a:lnTo>
                <a:lnTo>
                  <a:pt x="85" y="696"/>
                </a:lnTo>
                <a:lnTo>
                  <a:pt x="84" y="697"/>
                </a:lnTo>
                <a:lnTo>
                  <a:pt x="81" y="698"/>
                </a:lnTo>
                <a:lnTo>
                  <a:pt x="80" y="700"/>
                </a:lnTo>
                <a:lnTo>
                  <a:pt x="79" y="701"/>
                </a:lnTo>
                <a:lnTo>
                  <a:pt x="77" y="701"/>
                </a:lnTo>
                <a:lnTo>
                  <a:pt x="76" y="702"/>
                </a:lnTo>
                <a:lnTo>
                  <a:pt x="75" y="704"/>
                </a:lnTo>
                <a:lnTo>
                  <a:pt x="73" y="705"/>
                </a:lnTo>
                <a:lnTo>
                  <a:pt x="72" y="705"/>
                </a:lnTo>
                <a:lnTo>
                  <a:pt x="71" y="706"/>
                </a:lnTo>
                <a:lnTo>
                  <a:pt x="69" y="706"/>
                </a:lnTo>
                <a:lnTo>
                  <a:pt x="68" y="708"/>
                </a:lnTo>
                <a:lnTo>
                  <a:pt x="67" y="709"/>
                </a:lnTo>
                <a:lnTo>
                  <a:pt x="65" y="710"/>
                </a:lnTo>
                <a:lnTo>
                  <a:pt x="64" y="710"/>
                </a:lnTo>
                <a:lnTo>
                  <a:pt x="63" y="712"/>
                </a:lnTo>
                <a:lnTo>
                  <a:pt x="61" y="712"/>
                </a:lnTo>
                <a:lnTo>
                  <a:pt x="61" y="713"/>
                </a:lnTo>
                <a:lnTo>
                  <a:pt x="60" y="714"/>
                </a:lnTo>
                <a:lnTo>
                  <a:pt x="59" y="714"/>
                </a:lnTo>
                <a:lnTo>
                  <a:pt x="57" y="716"/>
                </a:lnTo>
                <a:lnTo>
                  <a:pt x="56" y="717"/>
                </a:lnTo>
                <a:lnTo>
                  <a:pt x="55" y="717"/>
                </a:lnTo>
                <a:lnTo>
                  <a:pt x="53" y="718"/>
                </a:lnTo>
                <a:lnTo>
                  <a:pt x="52" y="720"/>
                </a:lnTo>
                <a:lnTo>
                  <a:pt x="49" y="721"/>
                </a:lnTo>
                <a:lnTo>
                  <a:pt x="48" y="722"/>
                </a:lnTo>
                <a:lnTo>
                  <a:pt x="47" y="724"/>
                </a:lnTo>
                <a:lnTo>
                  <a:pt x="44" y="725"/>
                </a:lnTo>
                <a:lnTo>
                  <a:pt x="43" y="726"/>
                </a:lnTo>
                <a:lnTo>
                  <a:pt x="40" y="728"/>
                </a:lnTo>
                <a:lnTo>
                  <a:pt x="39" y="729"/>
                </a:lnTo>
                <a:lnTo>
                  <a:pt x="36" y="730"/>
                </a:lnTo>
                <a:lnTo>
                  <a:pt x="35" y="732"/>
                </a:lnTo>
                <a:lnTo>
                  <a:pt x="33" y="733"/>
                </a:lnTo>
                <a:lnTo>
                  <a:pt x="32" y="734"/>
                </a:lnTo>
                <a:lnTo>
                  <a:pt x="29" y="736"/>
                </a:lnTo>
                <a:lnTo>
                  <a:pt x="28" y="736"/>
                </a:lnTo>
                <a:lnTo>
                  <a:pt x="27" y="737"/>
                </a:lnTo>
                <a:lnTo>
                  <a:pt x="27" y="738"/>
                </a:lnTo>
                <a:lnTo>
                  <a:pt x="25" y="738"/>
                </a:lnTo>
                <a:lnTo>
                  <a:pt x="24" y="740"/>
                </a:lnTo>
                <a:lnTo>
                  <a:pt x="23" y="741"/>
                </a:lnTo>
                <a:lnTo>
                  <a:pt x="21" y="741"/>
                </a:lnTo>
                <a:lnTo>
                  <a:pt x="20" y="742"/>
                </a:lnTo>
                <a:lnTo>
                  <a:pt x="19" y="744"/>
                </a:lnTo>
                <a:lnTo>
                  <a:pt x="17" y="744"/>
                </a:lnTo>
                <a:lnTo>
                  <a:pt x="16" y="745"/>
                </a:lnTo>
                <a:lnTo>
                  <a:pt x="15" y="745"/>
                </a:lnTo>
                <a:lnTo>
                  <a:pt x="13" y="746"/>
                </a:lnTo>
                <a:lnTo>
                  <a:pt x="12" y="746"/>
                </a:lnTo>
                <a:lnTo>
                  <a:pt x="12" y="748"/>
                </a:lnTo>
                <a:lnTo>
                  <a:pt x="11" y="748"/>
                </a:lnTo>
                <a:lnTo>
                  <a:pt x="9" y="749"/>
                </a:lnTo>
                <a:lnTo>
                  <a:pt x="8" y="750"/>
                </a:lnTo>
                <a:lnTo>
                  <a:pt x="7" y="750"/>
                </a:lnTo>
                <a:lnTo>
                  <a:pt x="6" y="752"/>
                </a:lnTo>
                <a:lnTo>
                  <a:pt x="4" y="752"/>
                </a:lnTo>
                <a:lnTo>
                  <a:pt x="2" y="753"/>
                </a:lnTo>
                <a:lnTo>
                  <a:pt x="0" y="754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9093" name="Freeform 29">
            <a:extLst>
              <a:ext uri="{FF2B5EF4-FFF2-40B4-BE49-F238E27FC236}">
                <a16:creationId xmlns:a16="http://schemas.microsoft.com/office/drawing/2014/main" id="{62A041A7-60A6-8849-B10D-DE8062C8E3B7}"/>
              </a:ext>
            </a:extLst>
          </p:cNvPr>
          <p:cNvSpPr>
            <a:spLocks/>
          </p:cNvSpPr>
          <p:nvPr/>
        </p:nvSpPr>
        <p:spPr bwMode="auto">
          <a:xfrm>
            <a:off x="6750051" y="2767014"/>
            <a:ext cx="238125" cy="598487"/>
          </a:xfrm>
          <a:custGeom>
            <a:avLst/>
            <a:gdLst>
              <a:gd name="T0" fmla="*/ 0 w 300"/>
              <a:gd name="T1" fmla="*/ 2147483646 h 754"/>
              <a:gd name="T2" fmla="*/ 0 w 300"/>
              <a:gd name="T3" fmla="*/ 2147483646 h 754"/>
              <a:gd name="T4" fmla="*/ 2147483646 w 300"/>
              <a:gd name="T5" fmla="*/ 2147483646 h 754"/>
              <a:gd name="T6" fmla="*/ 2147483646 w 300"/>
              <a:gd name="T7" fmla="*/ 2147483646 h 754"/>
              <a:gd name="T8" fmla="*/ 2147483646 w 300"/>
              <a:gd name="T9" fmla="*/ 2147483646 h 754"/>
              <a:gd name="T10" fmla="*/ 2147483646 w 300"/>
              <a:gd name="T11" fmla="*/ 2147483646 h 754"/>
              <a:gd name="T12" fmla="*/ 2147483646 w 300"/>
              <a:gd name="T13" fmla="*/ 2147483646 h 754"/>
              <a:gd name="T14" fmla="*/ 2147483646 w 300"/>
              <a:gd name="T15" fmla="*/ 2147483646 h 754"/>
              <a:gd name="T16" fmla="*/ 2147483646 w 300"/>
              <a:gd name="T17" fmla="*/ 2147483646 h 754"/>
              <a:gd name="T18" fmla="*/ 2147483646 w 300"/>
              <a:gd name="T19" fmla="*/ 2147483646 h 754"/>
              <a:gd name="T20" fmla="*/ 2147483646 w 300"/>
              <a:gd name="T21" fmla="*/ 2147483646 h 754"/>
              <a:gd name="T22" fmla="*/ 2147483646 w 300"/>
              <a:gd name="T23" fmla="*/ 2147483646 h 754"/>
              <a:gd name="T24" fmla="*/ 2147483646 w 300"/>
              <a:gd name="T25" fmla="*/ 2147483646 h 754"/>
              <a:gd name="T26" fmla="*/ 2147483646 w 300"/>
              <a:gd name="T27" fmla="*/ 2147483646 h 754"/>
              <a:gd name="T28" fmla="*/ 2147483646 w 300"/>
              <a:gd name="T29" fmla="*/ 2147483646 h 754"/>
              <a:gd name="T30" fmla="*/ 2147483646 w 300"/>
              <a:gd name="T31" fmla="*/ 2147483646 h 754"/>
              <a:gd name="T32" fmla="*/ 2147483646 w 300"/>
              <a:gd name="T33" fmla="*/ 2147483646 h 754"/>
              <a:gd name="T34" fmla="*/ 2147483646 w 300"/>
              <a:gd name="T35" fmla="*/ 2147483646 h 754"/>
              <a:gd name="T36" fmla="*/ 2147483646 w 300"/>
              <a:gd name="T37" fmla="*/ 2147483646 h 754"/>
              <a:gd name="T38" fmla="*/ 2147483646 w 300"/>
              <a:gd name="T39" fmla="*/ 2147483646 h 754"/>
              <a:gd name="T40" fmla="*/ 2147483646 w 300"/>
              <a:gd name="T41" fmla="*/ 2147483646 h 754"/>
              <a:gd name="T42" fmla="*/ 2147483646 w 300"/>
              <a:gd name="T43" fmla="*/ 2147483646 h 754"/>
              <a:gd name="T44" fmla="*/ 2147483646 w 300"/>
              <a:gd name="T45" fmla="*/ 2147483646 h 754"/>
              <a:gd name="T46" fmla="*/ 2147483646 w 300"/>
              <a:gd name="T47" fmla="*/ 2147483646 h 754"/>
              <a:gd name="T48" fmla="*/ 2147483646 w 300"/>
              <a:gd name="T49" fmla="*/ 2147483646 h 754"/>
              <a:gd name="T50" fmla="*/ 2147483646 w 300"/>
              <a:gd name="T51" fmla="*/ 2147483646 h 754"/>
              <a:gd name="T52" fmla="*/ 2147483646 w 300"/>
              <a:gd name="T53" fmla="*/ 2147483646 h 754"/>
              <a:gd name="T54" fmla="*/ 2147483646 w 300"/>
              <a:gd name="T55" fmla="*/ 2147483646 h 754"/>
              <a:gd name="T56" fmla="*/ 2147483646 w 300"/>
              <a:gd name="T57" fmla="*/ 2147483646 h 754"/>
              <a:gd name="T58" fmla="*/ 2147483646 w 300"/>
              <a:gd name="T59" fmla="*/ 2147483646 h 754"/>
              <a:gd name="T60" fmla="*/ 2147483646 w 300"/>
              <a:gd name="T61" fmla="*/ 2147483646 h 754"/>
              <a:gd name="T62" fmla="*/ 2147483646 w 300"/>
              <a:gd name="T63" fmla="*/ 2147483646 h 754"/>
              <a:gd name="T64" fmla="*/ 2147483646 w 300"/>
              <a:gd name="T65" fmla="*/ 2147483646 h 754"/>
              <a:gd name="T66" fmla="*/ 2147483646 w 300"/>
              <a:gd name="T67" fmla="*/ 2147483646 h 754"/>
              <a:gd name="T68" fmla="*/ 2147483646 w 300"/>
              <a:gd name="T69" fmla="*/ 2147483646 h 754"/>
              <a:gd name="T70" fmla="*/ 2147483646 w 300"/>
              <a:gd name="T71" fmla="*/ 2147483646 h 754"/>
              <a:gd name="T72" fmla="*/ 2147483646 w 300"/>
              <a:gd name="T73" fmla="*/ 2147483646 h 754"/>
              <a:gd name="T74" fmla="*/ 2147483646 w 300"/>
              <a:gd name="T75" fmla="*/ 2147483646 h 754"/>
              <a:gd name="T76" fmla="*/ 2147483646 w 300"/>
              <a:gd name="T77" fmla="*/ 2147483646 h 754"/>
              <a:gd name="T78" fmla="*/ 2147483646 w 300"/>
              <a:gd name="T79" fmla="*/ 2147483646 h 754"/>
              <a:gd name="T80" fmla="*/ 2147483646 w 300"/>
              <a:gd name="T81" fmla="*/ 2147483646 h 754"/>
              <a:gd name="T82" fmla="*/ 2147483646 w 300"/>
              <a:gd name="T83" fmla="*/ 2147483646 h 754"/>
              <a:gd name="T84" fmla="*/ 2147483646 w 300"/>
              <a:gd name="T85" fmla="*/ 2147483646 h 754"/>
              <a:gd name="T86" fmla="*/ 2147483646 w 300"/>
              <a:gd name="T87" fmla="*/ 2147483646 h 754"/>
              <a:gd name="T88" fmla="*/ 2147483646 w 300"/>
              <a:gd name="T89" fmla="*/ 2147483646 h 754"/>
              <a:gd name="T90" fmla="*/ 2147483646 w 300"/>
              <a:gd name="T91" fmla="*/ 2147483646 h 754"/>
              <a:gd name="T92" fmla="*/ 2147483646 w 300"/>
              <a:gd name="T93" fmla="*/ 2147483646 h 754"/>
              <a:gd name="T94" fmla="*/ 2147483646 w 300"/>
              <a:gd name="T95" fmla="*/ 2147483646 h 754"/>
              <a:gd name="T96" fmla="*/ 2147483646 w 300"/>
              <a:gd name="T97" fmla="*/ 2147483646 h 754"/>
              <a:gd name="T98" fmla="*/ 2147483646 w 300"/>
              <a:gd name="T99" fmla="*/ 2147483646 h 754"/>
              <a:gd name="T100" fmla="*/ 2147483646 w 300"/>
              <a:gd name="T101" fmla="*/ 2147483646 h 754"/>
              <a:gd name="T102" fmla="*/ 2147483646 w 300"/>
              <a:gd name="T103" fmla="*/ 2147483646 h 754"/>
              <a:gd name="T104" fmla="*/ 2147483646 w 300"/>
              <a:gd name="T105" fmla="*/ 2147483646 h 754"/>
              <a:gd name="T106" fmla="*/ 2147483646 w 300"/>
              <a:gd name="T107" fmla="*/ 2147483646 h 754"/>
              <a:gd name="T108" fmla="*/ 2147483646 w 300"/>
              <a:gd name="T109" fmla="*/ 2147483646 h 754"/>
              <a:gd name="T110" fmla="*/ 2147483646 w 300"/>
              <a:gd name="T111" fmla="*/ 2147483646 h 754"/>
              <a:gd name="T112" fmla="*/ 2147483646 w 300"/>
              <a:gd name="T113" fmla="*/ 2147483646 h 754"/>
              <a:gd name="T114" fmla="*/ 2147483646 w 300"/>
              <a:gd name="T115" fmla="*/ 2147483646 h 754"/>
              <a:gd name="T116" fmla="*/ 2147483646 w 300"/>
              <a:gd name="T117" fmla="*/ 2147483646 h 754"/>
              <a:gd name="T118" fmla="*/ 2147483646 w 300"/>
              <a:gd name="T119" fmla="*/ 2147483646 h 754"/>
              <a:gd name="T120" fmla="*/ 2147483646 w 300"/>
              <a:gd name="T121" fmla="*/ 2147483646 h 754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300"/>
              <a:gd name="T184" fmla="*/ 0 h 754"/>
              <a:gd name="T185" fmla="*/ 300 w 300"/>
              <a:gd name="T186" fmla="*/ 754 h 754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300" h="754">
                <a:moveTo>
                  <a:pt x="0" y="0"/>
                </a:moveTo>
                <a:lnTo>
                  <a:pt x="0" y="29"/>
                </a:lnTo>
                <a:lnTo>
                  <a:pt x="0" y="56"/>
                </a:lnTo>
                <a:lnTo>
                  <a:pt x="0" y="81"/>
                </a:lnTo>
                <a:lnTo>
                  <a:pt x="0" y="105"/>
                </a:lnTo>
                <a:lnTo>
                  <a:pt x="0" y="128"/>
                </a:lnTo>
                <a:lnTo>
                  <a:pt x="0" y="148"/>
                </a:lnTo>
                <a:lnTo>
                  <a:pt x="0" y="166"/>
                </a:lnTo>
                <a:lnTo>
                  <a:pt x="0" y="185"/>
                </a:lnTo>
                <a:lnTo>
                  <a:pt x="0" y="201"/>
                </a:lnTo>
                <a:lnTo>
                  <a:pt x="0" y="215"/>
                </a:lnTo>
                <a:lnTo>
                  <a:pt x="0" y="229"/>
                </a:lnTo>
                <a:lnTo>
                  <a:pt x="0" y="242"/>
                </a:lnTo>
                <a:lnTo>
                  <a:pt x="0" y="252"/>
                </a:lnTo>
                <a:lnTo>
                  <a:pt x="0" y="263"/>
                </a:lnTo>
                <a:lnTo>
                  <a:pt x="0" y="272"/>
                </a:lnTo>
                <a:lnTo>
                  <a:pt x="0" y="280"/>
                </a:lnTo>
                <a:lnTo>
                  <a:pt x="0" y="288"/>
                </a:lnTo>
                <a:lnTo>
                  <a:pt x="0" y="295"/>
                </a:lnTo>
                <a:lnTo>
                  <a:pt x="1" y="302"/>
                </a:lnTo>
                <a:lnTo>
                  <a:pt x="1" y="307"/>
                </a:lnTo>
                <a:lnTo>
                  <a:pt x="1" y="311"/>
                </a:lnTo>
                <a:lnTo>
                  <a:pt x="1" y="315"/>
                </a:lnTo>
                <a:lnTo>
                  <a:pt x="1" y="319"/>
                </a:lnTo>
                <a:lnTo>
                  <a:pt x="1" y="323"/>
                </a:lnTo>
                <a:lnTo>
                  <a:pt x="1" y="325"/>
                </a:lnTo>
                <a:lnTo>
                  <a:pt x="1" y="328"/>
                </a:lnTo>
                <a:lnTo>
                  <a:pt x="1" y="329"/>
                </a:lnTo>
                <a:lnTo>
                  <a:pt x="1" y="332"/>
                </a:lnTo>
                <a:lnTo>
                  <a:pt x="1" y="335"/>
                </a:lnTo>
                <a:lnTo>
                  <a:pt x="1" y="336"/>
                </a:lnTo>
                <a:lnTo>
                  <a:pt x="1" y="339"/>
                </a:lnTo>
                <a:lnTo>
                  <a:pt x="1" y="340"/>
                </a:lnTo>
                <a:lnTo>
                  <a:pt x="2" y="343"/>
                </a:lnTo>
                <a:lnTo>
                  <a:pt x="2" y="344"/>
                </a:lnTo>
                <a:lnTo>
                  <a:pt x="2" y="347"/>
                </a:lnTo>
                <a:lnTo>
                  <a:pt x="2" y="348"/>
                </a:lnTo>
                <a:lnTo>
                  <a:pt x="2" y="349"/>
                </a:lnTo>
                <a:lnTo>
                  <a:pt x="2" y="351"/>
                </a:lnTo>
                <a:lnTo>
                  <a:pt x="2" y="352"/>
                </a:lnTo>
                <a:lnTo>
                  <a:pt x="2" y="353"/>
                </a:lnTo>
                <a:lnTo>
                  <a:pt x="2" y="355"/>
                </a:lnTo>
                <a:lnTo>
                  <a:pt x="2" y="356"/>
                </a:lnTo>
                <a:lnTo>
                  <a:pt x="2" y="357"/>
                </a:lnTo>
                <a:lnTo>
                  <a:pt x="4" y="359"/>
                </a:lnTo>
                <a:lnTo>
                  <a:pt x="4" y="360"/>
                </a:lnTo>
                <a:lnTo>
                  <a:pt x="4" y="361"/>
                </a:lnTo>
                <a:lnTo>
                  <a:pt x="4" y="363"/>
                </a:lnTo>
                <a:lnTo>
                  <a:pt x="4" y="364"/>
                </a:lnTo>
                <a:lnTo>
                  <a:pt x="4" y="365"/>
                </a:lnTo>
                <a:lnTo>
                  <a:pt x="4" y="367"/>
                </a:lnTo>
                <a:lnTo>
                  <a:pt x="4" y="368"/>
                </a:lnTo>
                <a:lnTo>
                  <a:pt x="4" y="369"/>
                </a:lnTo>
                <a:lnTo>
                  <a:pt x="5" y="371"/>
                </a:lnTo>
                <a:lnTo>
                  <a:pt x="5" y="372"/>
                </a:lnTo>
                <a:lnTo>
                  <a:pt x="5" y="373"/>
                </a:lnTo>
                <a:lnTo>
                  <a:pt x="5" y="375"/>
                </a:lnTo>
                <a:lnTo>
                  <a:pt x="5" y="376"/>
                </a:lnTo>
                <a:lnTo>
                  <a:pt x="5" y="379"/>
                </a:lnTo>
                <a:lnTo>
                  <a:pt x="5" y="380"/>
                </a:lnTo>
                <a:lnTo>
                  <a:pt x="6" y="381"/>
                </a:lnTo>
                <a:lnTo>
                  <a:pt x="6" y="384"/>
                </a:lnTo>
                <a:lnTo>
                  <a:pt x="6" y="385"/>
                </a:lnTo>
                <a:lnTo>
                  <a:pt x="6" y="388"/>
                </a:lnTo>
                <a:lnTo>
                  <a:pt x="8" y="389"/>
                </a:lnTo>
                <a:lnTo>
                  <a:pt x="8" y="390"/>
                </a:lnTo>
                <a:lnTo>
                  <a:pt x="8" y="393"/>
                </a:lnTo>
                <a:lnTo>
                  <a:pt x="8" y="394"/>
                </a:lnTo>
                <a:lnTo>
                  <a:pt x="8" y="396"/>
                </a:lnTo>
                <a:lnTo>
                  <a:pt x="8" y="397"/>
                </a:lnTo>
                <a:lnTo>
                  <a:pt x="9" y="398"/>
                </a:lnTo>
                <a:lnTo>
                  <a:pt x="9" y="400"/>
                </a:lnTo>
                <a:lnTo>
                  <a:pt x="9" y="401"/>
                </a:lnTo>
                <a:lnTo>
                  <a:pt x="9" y="402"/>
                </a:lnTo>
                <a:lnTo>
                  <a:pt x="9" y="404"/>
                </a:lnTo>
                <a:lnTo>
                  <a:pt x="10" y="405"/>
                </a:lnTo>
                <a:lnTo>
                  <a:pt x="10" y="406"/>
                </a:lnTo>
                <a:lnTo>
                  <a:pt x="10" y="408"/>
                </a:lnTo>
                <a:lnTo>
                  <a:pt x="10" y="409"/>
                </a:lnTo>
                <a:lnTo>
                  <a:pt x="10" y="410"/>
                </a:lnTo>
                <a:lnTo>
                  <a:pt x="12" y="412"/>
                </a:lnTo>
                <a:lnTo>
                  <a:pt x="12" y="413"/>
                </a:lnTo>
                <a:lnTo>
                  <a:pt x="12" y="414"/>
                </a:lnTo>
                <a:lnTo>
                  <a:pt x="13" y="416"/>
                </a:lnTo>
                <a:lnTo>
                  <a:pt x="13" y="417"/>
                </a:lnTo>
                <a:lnTo>
                  <a:pt x="13" y="420"/>
                </a:lnTo>
                <a:lnTo>
                  <a:pt x="14" y="421"/>
                </a:lnTo>
                <a:lnTo>
                  <a:pt x="14" y="422"/>
                </a:lnTo>
                <a:lnTo>
                  <a:pt x="14" y="424"/>
                </a:lnTo>
                <a:lnTo>
                  <a:pt x="16" y="426"/>
                </a:lnTo>
                <a:lnTo>
                  <a:pt x="16" y="428"/>
                </a:lnTo>
                <a:lnTo>
                  <a:pt x="17" y="430"/>
                </a:lnTo>
                <a:lnTo>
                  <a:pt x="17" y="433"/>
                </a:lnTo>
                <a:lnTo>
                  <a:pt x="18" y="434"/>
                </a:lnTo>
                <a:lnTo>
                  <a:pt x="18" y="437"/>
                </a:lnTo>
                <a:lnTo>
                  <a:pt x="20" y="440"/>
                </a:lnTo>
                <a:lnTo>
                  <a:pt x="20" y="441"/>
                </a:lnTo>
                <a:lnTo>
                  <a:pt x="21" y="442"/>
                </a:lnTo>
                <a:lnTo>
                  <a:pt x="21" y="445"/>
                </a:lnTo>
                <a:lnTo>
                  <a:pt x="22" y="446"/>
                </a:lnTo>
                <a:lnTo>
                  <a:pt x="22" y="448"/>
                </a:lnTo>
                <a:lnTo>
                  <a:pt x="22" y="449"/>
                </a:lnTo>
                <a:lnTo>
                  <a:pt x="24" y="450"/>
                </a:lnTo>
                <a:lnTo>
                  <a:pt x="24" y="452"/>
                </a:lnTo>
                <a:lnTo>
                  <a:pt x="24" y="453"/>
                </a:lnTo>
                <a:lnTo>
                  <a:pt x="25" y="454"/>
                </a:lnTo>
                <a:lnTo>
                  <a:pt x="25" y="456"/>
                </a:lnTo>
                <a:lnTo>
                  <a:pt x="26" y="457"/>
                </a:lnTo>
                <a:lnTo>
                  <a:pt x="26" y="458"/>
                </a:lnTo>
                <a:lnTo>
                  <a:pt x="26" y="459"/>
                </a:lnTo>
                <a:lnTo>
                  <a:pt x="28" y="461"/>
                </a:lnTo>
                <a:lnTo>
                  <a:pt x="28" y="462"/>
                </a:lnTo>
                <a:lnTo>
                  <a:pt x="28" y="463"/>
                </a:lnTo>
                <a:lnTo>
                  <a:pt x="29" y="463"/>
                </a:lnTo>
                <a:lnTo>
                  <a:pt x="29" y="465"/>
                </a:lnTo>
                <a:lnTo>
                  <a:pt x="30" y="466"/>
                </a:lnTo>
                <a:lnTo>
                  <a:pt x="30" y="467"/>
                </a:lnTo>
                <a:lnTo>
                  <a:pt x="32" y="469"/>
                </a:lnTo>
                <a:lnTo>
                  <a:pt x="32" y="471"/>
                </a:lnTo>
                <a:lnTo>
                  <a:pt x="33" y="473"/>
                </a:lnTo>
                <a:lnTo>
                  <a:pt x="34" y="474"/>
                </a:lnTo>
                <a:lnTo>
                  <a:pt x="34" y="475"/>
                </a:lnTo>
                <a:lnTo>
                  <a:pt x="36" y="478"/>
                </a:lnTo>
                <a:lnTo>
                  <a:pt x="37" y="479"/>
                </a:lnTo>
                <a:lnTo>
                  <a:pt x="37" y="482"/>
                </a:lnTo>
                <a:lnTo>
                  <a:pt x="38" y="483"/>
                </a:lnTo>
                <a:lnTo>
                  <a:pt x="40" y="485"/>
                </a:lnTo>
                <a:lnTo>
                  <a:pt x="40" y="487"/>
                </a:lnTo>
                <a:lnTo>
                  <a:pt x="41" y="489"/>
                </a:lnTo>
                <a:lnTo>
                  <a:pt x="42" y="490"/>
                </a:lnTo>
                <a:lnTo>
                  <a:pt x="42" y="491"/>
                </a:lnTo>
                <a:lnTo>
                  <a:pt x="44" y="493"/>
                </a:lnTo>
                <a:lnTo>
                  <a:pt x="44" y="494"/>
                </a:lnTo>
                <a:lnTo>
                  <a:pt x="44" y="495"/>
                </a:lnTo>
                <a:lnTo>
                  <a:pt x="45" y="497"/>
                </a:lnTo>
                <a:lnTo>
                  <a:pt x="45" y="498"/>
                </a:lnTo>
                <a:lnTo>
                  <a:pt x="46" y="498"/>
                </a:lnTo>
                <a:lnTo>
                  <a:pt x="46" y="499"/>
                </a:lnTo>
                <a:lnTo>
                  <a:pt x="48" y="501"/>
                </a:lnTo>
                <a:lnTo>
                  <a:pt x="48" y="502"/>
                </a:lnTo>
                <a:lnTo>
                  <a:pt x="49" y="503"/>
                </a:lnTo>
                <a:lnTo>
                  <a:pt x="49" y="505"/>
                </a:lnTo>
                <a:lnTo>
                  <a:pt x="50" y="506"/>
                </a:lnTo>
                <a:lnTo>
                  <a:pt x="50" y="507"/>
                </a:lnTo>
                <a:lnTo>
                  <a:pt x="52" y="509"/>
                </a:lnTo>
                <a:lnTo>
                  <a:pt x="52" y="510"/>
                </a:lnTo>
                <a:lnTo>
                  <a:pt x="53" y="511"/>
                </a:lnTo>
                <a:lnTo>
                  <a:pt x="53" y="513"/>
                </a:lnTo>
                <a:lnTo>
                  <a:pt x="54" y="514"/>
                </a:lnTo>
                <a:lnTo>
                  <a:pt x="54" y="515"/>
                </a:lnTo>
                <a:lnTo>
                  <a:pt x="56" y="517"/>
                </a:lnTo>
                <a:lnTo>
                  <a:pt x="57" y="518"/>
                </a:lnTo>
                <a:lnTo>
                  <a:pt x="58" y="519"/>
                </a:lnTo>
                <a:lnTo>
                  <a:pt x="58" y="522"/>
                </a:lnTo>
                <a:lnTo>
                  <a:pt x="60" y="523"/>
                </a:lnTo>
                <a:lnTo>
                  <a:pt x="61" y="525"/>
                </a:lnTo>
                <a:lnTo>
                  <a:pt x="61" y="527"/>
                </a:lnTo>
                <a:lnTo>
                  <a:pt x="62" y="529"/>
                </a:lnTo>
                <a:lnTo>
                  <a:pt x="64" y="530"/>
                </a:lnTo>
                <a:lnTo>
                  <a:pt x="64" y="531"/>
                </a:lnTo>
                <a:lnTo>
                  <a:pt x="65" y="532"/>
                </a:lnTo>
                <a:lnTo>
                  <a:pt x="65" y="534"/>
                </a:lnTo>
                <a:lnTo>
                  <a:pt x="66" y="534"/>
                </a:lnTo>
                <a:lnTo>
                  <a:pt x="66" y="535"/>
                </a:lnTo>
                <a:lnTo>
                  <a:pt x="66" y="536"/>
                </a:lnTo>
                <a:lnTo>
                  <a:pt x="68" y="538"/>
                </a:lnTo>
                <a:lnTo>
                  <a:pt x="69" y="539"/>
                </a:lnTo>
                <a:lnTo>
                  <a:pt x="69" y="540"/>
                </a:lnTo>
                <a:lnTo>
                  <a:pt x="70" y="542"/>
                </a:lnTo>
                <a:lnTo>
                  <a:pt x="72" y="543"/>
                </a:lnTo>
                <a:lnTo>
                  <a:pt x="72" y="544"/>
                </a:lnTo>
                <a:lnTo>
                  <a:pt x="73" y="546"/>
                </a:lnTo>
                <a:lnTo>
                  <a:pt x="73" y="547"/>
                </a:lnTo>
                <a:lnTo>
                  <a:pt x="74" y="547"/>
                </a:lnTo>
                <a:lnTo>
                  <a:pt x="74" y="548"/>
                </a:lnTo>
                <a:lnTo>
                  <a:pt x="75" y="550"/>
                </a:lnTo>
                <a:lnTo>
                  <a:pt x="75" y="551"/>
                </a:lnTo>
                <a:lnTo>
                  <a:pt x="77" y="552"/>
                </a:lnTo>
                <a:lnTo>
                  <a:pt x="78" y="554"/>
                </a:lnTo>
                <a:lnTo>
                  <a:pt x="79" y="555"/>
                </a:lnTo>
                <a:lnTo>
                  <a:pt x="79" y="556"/>
                </a:lnTo>
                <a:lnTo>
                  <a:pt x="81" y="559"/>
                </a:lnTo>
                <a:lnTo>
                  <a:pt x="82" y="560"/>
                </a:lnTo>
                <a:lnTo>
                  <a:pt x="82" y="562"/>
                </a:lnTo>
                <a:lnTo>
                  <a:pt x="83" y="562"/>
                </a:lnTo>
                <a:lnTo>
                  <a:pt x="83" y="563"/>
                </a:lnTo>
                <a:lnTo>
                  <a:pt x="85" y="564"/>
                </a:lnTo>
                <a:lnTo>
                  <a:pt x="85" y="566"/>
                </a:lnTo>
                <a:lnTo>
                  <a:pt x="86" y="567"/>
                </a:lnTo>
                <a:lnTo>
                  <a:pt x="87" y="568"/>
                </a:lnTo>
                <a:lnTo>
                  <a:pt x="89" y="570"/>
                </a:lnTo>
                <a:lnTo>
                  <a:pt x="89" y="571"/>
                </a:lnTo>
                <a:lnTo>
                  <a:pt x="90" y="571"/>
                </a:lnTo>
                <a:lnTo>
                  <a:pt x="90" y="572"/>
                </a:lnTo>
                <a:lnTo>
                  <a:pt x="91" y="574"/>
                </a:lnTo>
                <a:lnTo>
                  <a:pt x="91" y="575"/>
                </a:lnTo>
                <a:lnTo>
                  <a:pt x="93" y="575"/>
                </a:lnTo>
                <a:lnTo>
                  <a:pt x="93" y="576"/>
                </a:lnTo>
                <a:lnTo>
                  <a:pt x="94" y="578"/>
                </a:lnTo>
                <a:lnTo>
                  <a:pt x="94" y="579"/>
                </a:lnTo>
                <a:lnTo>
                  <a:pt x="95" y="579"/>
                </a:lnTo>
                <a:lnTo>
                  <a:pt x="95" y="580"/>
                </a:lnTo>
                <a:lnTo>
                  <a:pt x="97" y="582"/>
                </a:lnTo>
                <a:lnTo>
                  <a:pt x="98" y="583"/>
                </a:lnTo>
                <a:lnTo>
                  <a:pt x="98" y="584"/>
                </a:lnTo>
                <a:lnTo>
                  <a:pt x="99" y="584"/>
                </a:lnTo>
                <a:lnTo>
                  <a:pt x="101" y="586"/>
                </a:lnTo>
                <a:lnTo>
                  <a:pt x="101" y="587"/>
                </a:lnTo>
                <a:lnTo>
                  <a:pt x="102" y="587"/>
                </a:lnTo>
                <a:lnTo>
                  <a:pt x="102" y="588"/>
                </a:lnTo>
                <a:lnTo>
                  <a:pt x="103" y="590"/>
                </a:lnTo>
                <a:lnTo>
                  <a:pt x="103" y="591"/>
                </a:lnTo>
                <a:lnTo>
                  <a:pt x="105" y="591"/>
                </a:lnTo>
                <a:lnTo>
                  <a:pt x="105" y="592"/>
                </a:lnTo>
                <a:lnTo>
                  <a:pt x="106" y="592"/>
                </a:lnTo>
                <a:lnTo>
                  <a:pt x="106" y="594"/>
                </a:lnTo>
                <a:lnTo>
                  <a:pt x="107" y="595"/>
                </a:lnTo>
                <a:lnTo>
                  <a:pt x="107" y="596"/>
                </a:lnTo>
                <a:lnTo>
                  <a:pt x="109" y="596"/>
                </a:lnTo>
                <a:lnTo>
                  <a:pt x="109" y="598"/>
                </a:lnTo>
                <a:lnTo>
                  <a:pt x="110" y="598"/>
                </a:lnTo>
                <a:lnTo>
                  <a:pt x="110" y="599"/>
                </a:lnTo>
                <a:lnTo>
                  <a:pt x="111" y="600"/>
                </a:lnTo>
                <a:lnTo>
                  <a:pt x="113" y="602"/>
                </a:lnTo>
                <a:lnTo>
                  <a:pt x="113" y="603"/>
                </a:lnTo>
                <a:lnTo>
                  <a:pt x="114" y="604"/>
                </a:lnTo>
                <a:lnTo>
                  <a:pt x="115" y="606"/>
                </a:lnTo>
                <a:lnTo>
                  <a:pt x="115" y="607"/>
                </a:lnTo>
                <a:lnTo>
                  <a:pt x="117" y="607"/>
                </a:lnTo>
                <a:lnTo>
                  <a:pt x="117" y="608"/>
                </a:lnTo>
                <a:lnTo>
                  <a:pt x="118" y="609"/>
                </a:lnTo>
                <a:lnTo>
                  <a:pt x="118" y="611"/>
                </a:lnTo>
                <a:lnTo>
                  <a:pt x="119" y="612"/>
                </a:lnTo>
                <a:lnTo>
                  <a:pt x="121" y="613"/>
                </a:lnTo>
                <a:lnTo>
                  <a:pt x="121" y="615"/>
                </a:lnTo>
                <a:lnTo>
                  <a:pt x="122" y="615"/>
                </a:lnTo>
                <a:lnTo>
                  <a:pt x="122" y="616"/>
                </a:lnTo>
                <a:lnTo>
                  <a:pt x="123" y="617"/>
                </a:lnTo>
                <a:lnTo>
                  <a:pt x="123" y="619"/>
                </a:lnTo>
                <a:lnTo>
                  <a:pt x="125" y="619"/>
                </a:lnTo>
                <a:lnTo>
                  <a:pt x="125" y="620"/>
                </a:lnTo>
                <a:lnTo>
                  <a:pt x="126" y="620"/>
                </a:lnTo>
                <a:lnTo>
                  <a:pt x="126" y="621"/>
                </a:lnTo>
                <a:lnTo>
                  <a:pt x="127" y="621"/>
                </a:lnTo>
                <a:lnTo>
                  <a:pt x="127" y="623"/>
                </a:lnTo>
                <a:lnTo>
                  <a:pt x="129" y="623"/>
                </a:lnTo>
                <a:lnTo>
                  <a:pt x="129" y="624"/>
                </a:lnTo>
                <a:lnTo>
                  <a:pt x="130" y="625"/>
                </a:lnTo>
                <a:lnTo>
                  <a:pt x="131" y="625"/>
                </a:lnTo>
                <a:lnTo>
                  <a:pt x="131" y="627"/>
                </a:lnTo>
                <a:lnTo>
                  <a:pt x="133" y="627"/>
                </a:lnTo>
                <a:lnTo>
                  <a:pt x="134" y="628"/>
                </a:lnTo>
                <a:lnTo>
                  <a:pt x="134" y="629"/>
                </a:lnTo>
                <a:lnTo>
                  <a:pt x="135" y="629"/>
                </a:lnTo>
                <a:lnTo>
                  <a:pt x="137" y="631"/>
                </a:lnTo>
                <a:lnTo>
                  <a:pt x="138" y="632"/>
                </a:lnTo>
                <a:lnTo>
                  <a:pt x="139" y="633"/>
                </a:lnTo>
                <a:lnTo>
                  <a:pt x="141" y="635"/>
                </a:lnTo>
                <a:lnTo>
                  <a:pt x="142" y="636"/>
                </a:lnTo>
                <a:lnTo>
                  <a:pt x="143" y="637"/>
                </a:lnTo>
                <a:lnTo>
                  <a:pt x="145" y="639"/>
                </a:lnTo>
                <a:lnTo>
                  <a:pt x="146" y="640"/>
                </a:lnTo>
                <a:lnTo>
                  <a:pt x="147" y="640"/>
                </a:lnTo>
                <a:lnTo>
                  <a:pt x="147" y="641"/>
                </a:lnTo>
                <a:lnTo>
                  <a:pt x="149" y="643"/>
                </a:lnTo>
                <a:lnTo>
                  <a:pt x="150" y="644"/>
                </a:lnTo>
                <a:lnTo>
                  <a:pt x="151" y="644"/>
                </a:lnTo>
                <a:lnTo>
                  <a:pt x="151" y="645"/>
                </a:lnTo>
                <a:lnTo>
                  <a:pt x="152" y="645"/>
                </a:lnTo>
                <a:lnTo>
                  <a:pt x="152" y="647"/>
                </a:lnTo>
                <a:lnTo>
                  <a:pt x="154" y="647"/>
                </a:lnTo>
                <a:lnTo>
                  <a:pt x="155" y="648"/>
                </a:lnTo>
                <a:lnTo>
                  <a:pt x="156" y="649"/>
                </a:lnTo>
                <a:lnTo>
                  <a:pt x="156" y="651"/>
                </a:lnTo>
                <a:lnTo>
                  <a:pt x="158" y="651"/>
                </a:lnTo>
                <a:lnTo>
                  <a:pt x="159" y="652"/>
                </a:lnTo>
                <a:lnTo>
                  <a:pt x="160" y="652"/>
                </a:lnTo>
                <a:lnTo>
                  <a:pt x="160" y="653"/>
                </a:lnTo>
                <a:lnTo>
                  <a:pt x="162" y="655"/>
                </a:lnTo>
                <a:lnTo>
                  <a:pt x="163" y="655"/>
                </a:lnTo>
                <a:lnTo>
                  <a:pt x="164" y="656"/>
                </a:lnTo>
                <a:lnTo>
                  <a:pt x="166" y="657"/>
                </a:lnTo>
                <a:lnTo>
                  <a:pt x="167" y="659"/>
                </a:lnTo>
                <a:lnTo>
                  <a:pt x="168" y="660"/>
                </a:lnTo>
                <a:lnTo>
                  <a:pt x="170" y="661"/>
                </a:lnTo>
                <a:lnTo>
                  <a:pt x="172" y="663"/>
                </a:lnTo>
                <a:lnTo>
                  <a:pt x="174" y="664"/>
                </a:lnTo>
                <a:lnTo>
                  <a:pt x="175" y="665"/>
                </a:lnTo>
                <a:lnTo>
                  <a:pt x="176" y="667"/>
                </a:lnTo>
                <a:lnTo>
                  <a:pt x="178" y="668"/>
                </a:lnTo>
                <a:lnTo>
                  <a:pt x="179" y="669"/>
                </a:lnTo>
                <a:lnTo>
                  <a:pt x="180" y="671"/>
                </a:lnTo>
                <a:lnTo>
                  <a:pt x="182" y="671"/>
                </a:lnTo>
                <a:lnTo>
                  <a:pt x="183" y="672"/>
                </a:lnTo>
                <a:lnTo>
                  <a:pt x="184" y="673"/>
                </a:lnTo>
                <a:lnTo>
                  <a:pt x="186" y="673"/>
                </a:lnTo>
                <a:lnTo>
                  <a:pt x="187" y="675"/>
                </a:lnTo>
                <a:lnTo>
                  <a:pt x="187" y="676"/>
                </a:lnTo>
                <a:lnTo>
                  <a:pt x="188" y="676"/>
                </a:lnTo>
                <a:lnTo>
                  <a:pt x="190" y="677"/>
                </a:lnTo>
                <a:lnTo>
                  <a:pt x="191" y="677"/>
                </a:lnTo>
                <a:lnTo>
                  <a:pt x="191" y="679"/>
                </a:lnTo>
                <a:lnTo>
                  <a:pt x="192" y="679"/>
                </a:lnTo>
                <a:lnTo>
                  <a:pt x="194" y="680"/>
                </a:lnTo>
                <a:lnTo>
                  <a:pt x="195" y="681"/>
                </a:lnTo>
                <a:lnTo>
                  <a:pt x="196" y="682"/>
                </a:lnTo>
                <a:lnTo>
                  <a:pt x="198" y="682"/>
                </a:lnTo>
                <a:lnTo>
                  <a:pt x="199" y="684"/>
                </a:lnTo>
                <a:lnTo>
                  <a:pt x="200" y="685"/>
                </a:lnTo>
                <a:lnTo>
                  <a:pt x="202" y="685"/>
                </a:lnTo>
                <a:lnTo>
                  <a:pt x="203" y="686"/>
                </a:lnTo>
                <a:lnTo>
                  <a:pt x="204" y="688"/>
                </a:lnTo>
                <a:lnTo>
                  <a:pt x="206" y="689"/>
                </a:lnTo>
                <a:lnTo>
                  <a:pt x="207" y="690"/>
                </a:lnTo>
                <a:lnTo>
                  <a:pt x="210" y="692"/>
                </a:lnTo>
                <a:lnTo>
                  <a:pt x="211" y="693"/>
                </a:lnTo>
                <a:lnTo>
                  <a:pt x="214" y="694"/>
                </a:lnTo>
                <a:lnTo>
                  <a:pt x="215" y="696"/>
                </a:lnTo>
                <a:lnTo>
                  <a:pt x="218" y="697"/>
                </a:lnTo>
                <a:lnTo>
                  <a:pt x="219" y="698"/>
                </a:lnTo>
                <a:lnTo>
                  <a:pt x="220" y="700"/>
                </a:lnTo>
                <a:lnTo>
                  <a:pt x="222" y="701"/>
                </a:lnTo>
                <a:lnTo>
                  <a:pt x="223" y="701"/>
                </a:lnTo>
                <a:lnTo>
                  <a:pt x="226" y="702"/>
                </a:lnTo>
                <a:lnTo>
                  <a:pt x="227" y="704"/>
                </a:lnTo>
                <a:lnTo>
                  <a:pt x="228" y="705"/>
                </a:lnTo>
                <a:lnTo>
                  <a:pt x="230" y="706"/>
                </a:lnTo>
                <a:lnTo>
                  <a:pt x="231" y="706"/>
                </a:lnTo>
                <a:lnTo>
                  <a:pt x="232" y="708"/>
                </a:lnTo>
                <a:lnTo>
                  <a:pt x="233" y="709"/>
                </a:lnTo>
                <a:lnTo>
                  <a:pt x="235" y="709"/>
                </a:lnTo>
                <a:lnTo>
                  <a:pt x="235" y="710"/>
                </a:lnTo>
                <a:lnTo>
                  <a:pt x="236" y="710"/>
                </a:lnTo>
                <a:lnTo>
                  <a:pt x="237" y="712"/>
                </a:lnTo>
                <a:lnTo>
                  <a:pt x="239" y="712"/>
                </a:lnTo>
                <a:lnTo>
                  <a:pt x="240" y="713"/>
                </a:lnTo>
                <a:lnTo>
                  <a:pt x="240" y="714"/>
                </a:lnTo>
                <a:lnTo>
                  <a:pt x="241" y="714"/>
                </a:lnTo>
                <a:lnTo>
                  <a:pt x="243" y="716"/>
                </a:lnTo>
                <a:lnTo>
                  <a:pt x="244" y="717"/>
                </a:lnTo>
                <a:lnTo>
                  <a:pt x="245" y="717"/>
                </a:lnTo>
                <a:lnTo>
                  <a:pt x="247" y="718"/>
                </a:lnTo>
                <a:lnTo>
                  <a:pt x="249" y="720"/>
                </a:lnTo>
                <a:lnTo>
                  <a:pt x="251" y="721"/>
                </a:lnTo>
                <a:lnTo>
                  <a:pt x="252" y="722"/>
                </a:lnTo>
                <a:lnTo>
                  <a:pt x="253" y="724"/>
                </a:lnTo>
                <a:lnTo>
                  <a:pt x="256" y="725"/>
                </a:lnTo>
                <a:lnTo>
                  <a:pt x="257" y="726"/>
                </a:lnTo>
                <a:lnTo>
                  <a:pt x="260" y="728"/>
                </a:lnTo>
                <a:lnTo>
                  <a:pt x="263" y="729"/>
                </a:lnTo>
                <a:lnTo>
                  <a:pt x="264" y="730"/>
                </a:lnTo>
                <a:lnTo>
                  <a:pt x="265" y="732"/>
                </a:lnTo>
                <a:lnTo>
                  <a:pt x="267" y="733"/>
                </a:lnTo>
                <a:lnTo>
                  <a:pt x="269" y="734"/>
                </a:lnTo>
                <a:lnTo>
                  <a:pt x="271" y="736"/>
                </a:lnTo>
                <a:lnTo>
                  <a:pt x="272" y="736"/>
                </a:lnTo>
                <a:lnTo>
                  <a:pt x="273" y="737"/>
                </a:lnTo>
                <a:lnTo>
                  <a:pt x="275" y="738"/>
                </a:lnTo>
                <a:lnTo>
                  <a:pt x="276" y="740"/>
                </a:lnTo>
                <a:lnTo>
                  <a:pt x="277" y="741"/>
                </a:lnTo>
                <a:lnTo>
                  <a:pt x="279" y="741"/>
                </a:lnTo>
                <a:lnTo>
                  <a:pt x="280" y="742"/>
                </a:lnTo>
                <a:lnTo>
                  <a:pt x="281" y="744"/>
                </a:lnTo>
                <a:lnTo>
                  <a:pt x="283" y="744"/>
                </a:lnTo>
                <a:lnTo>
                  <a:pt x="284" y="745"/>
                </a:lnTo>
                <a:lnTo>
                  <a:pt x="285" y="745"/>
                </a:lnTo>
                <a:lnTo>
                  <a:pt x="287" y="746"/>
                </a:lnTo>
                <a:lnTo>
                  <a:pt x="288" y="746"/>
                </a:lnTo>
                <a:lnTo>
                  <a:pt x="288" y="748"/>
                </a:lnTo>
                <a:lnTo>
                  <a:pt x="289" y="748"/>
                </a:lnTo>
                <a:lnTo>
                  <a:pt x="291" y="749"/>
                </a:lnTo>
                <a:lnTo>
                  <a:pt x="292" y="750"/>
                </a:lnTo>
                <a:lnTo>
                  <a:pt x="293" y="750"/>
                </a:lnTo>
                <a:lnTo>
                  <a:pt x="295" y="752"/>
                </a:lnTo>
                <a:lnTo>
                  <a:pt x="296" y="752"/>
                </a:lnTo>
                <a:lnTo>
                  <a:pt x="299" y="753"/>
                </a:lnTo>
                <a:lnTo>
                  <a:pt x="300" y="754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9094" name="Freeform 30">
            <a:extLst>
              <a:ext uri="{FF2B5EF4-FFF2-40B4-BE49-F238E27FC236}">
                <a16:creationId xmlns:a16="http://schemas.microsoft.com/office/drawing/2014/main" id="{EB29A4BD-4E6B-3D49-8E97-B7E0F59A568C}"/>
              </a:ext>
            </a:extLst>
          </p:cNvPr>
          <p:cNvSpPr>
            <a:spLocks/>
          </p:cNvSpPr>
          <p:nvPr/>
        </p:nvSpPr>
        <p:spPr bwMode="auto">
          <a:xfrm>
            <a:off x="6988176" y="2760664"/>
            <a:ext cx="239713" cy="71437"/>
          </a:xfrm>
          <a:custGeom>
            <a:avLst/>
            <a:gdLst>
              <a:gd name="T0" fmla="*/ 2147483646 w 301"/>
              <a:gd name="T1" fmla="*/ 2147483646 h 91"/>
              <a:gd name="T2" fmla="*/ 2147483646 w 301"/>
              <a:gd name="T3" fmla="*/ 2147483646 h 91"/>
              <a:gd name="T4" fmla="*/ 2147483646 w 301"/>
              <a:gd name="T5" fmla="*/ 2147483646 h 91"/>
              <a:gd name="T6" fmla="*/ 2147483646 w 301"/>
              <a:gd name="T7" fmla="*/ 2147483646 h 91"/>
              <a:gd name="T8" fmla="*/ 2147483646 w 301"/>
              <a:gd name="T9" fmla="*/ 2147483646 h 91"/>
              <a:gd name="T10" fmla="*/ 2147483646 w 301"/>
              <a:gd name="T11" fmla="*/ 2147483646 h 91"/>
              <a:gd name="T12" fmla="*/ 2147483646 w 301"/>
              <a:gd name="T13" fmla="*/ 2147483646 h 91"/>
              <a:gd name="T14" fmla="*/ 2147483646 w 301"/>
              <a:gd name="T15" fmla="*/ 2147483646 h 91"/>
              <a:gd name="T16" fmla="*/ 2147483646 w 301"/>
              <a:gd name="T17" fmla="*/ 2147483646 h 91"/>
              <a:gd name="T18" fmla="*/ 2147483646 w 301"/>
              <a:gd name="T19" fmla="*/ 2147483646 h 91"/>
              <a:gd name="T20" fmla="*/ 2147483646 w 301"/>
              <a:gd name="T21" fmla="*/ 2147483646 h 91"/>
              <a:gd name="T22" fmla="*/ 2147483646 w 301"/>
              <a:gd name="T23" fmla="*/ 2147483646 h 91"/>
              <a:gd name="T24" fmla="*/ 2147483646 w 301"/>
              <a:gd name="T25" fmla="*/ 2147483646 h 91"/>
              <a:gd name="T26" fmla="*/ 2147483646 w 301"/>
              <a:gd name="T27" fmla="*/ 2147483646 h 91"/>
              <a:gd name="T28" fmla="*/ 2147483646 w 301"/>
              <a:gd name="T29" fmla="*/ 2147483646 h 91"/>
              <a:gd name="T30" fmla="*/ 2147483646 w 301"/>
              <a:gd name="T31" fmla="*/ 2147483646 h 91"/>
              <a:gd name="T32" fmla="*/ 2147483646 w 301"/>
              <a:gd name="T33" fmla="*/ 2147483646 h 91"/>
              <a:gd name="T34" fmla="*/ 2147483646 w 301"/>
              <a:gd name="T35" fmla="*/ 2147483646 h 91"/>
              <a:gd name="T36" fmla="*/ 2147483646 w 301"/>
              <a:gd name="T37" fmla="*/ 2147483646 h 91"/>
              <a:gd name="T38" fmla="*/ 2147483646 w 301"/>
              <a:gd name="T39" fmla="*/ 2147483646 h 91"/>
              <a:gd name="T40" fmla="*/ 2147483646 w 301"/>
              <a:gd name="T41" fmla="*/ 2147483646 h 91"/>
              <a:gd name="T42" fmla="*/ 2147483646 w 301"/>
              <a:gd name="T43" fmla="*/ 2147483646 h 91"/>
              <a:gd name="T44" fmla="*/ 2147483646 w 301"/>
              <a:gd name="T45" fmla="*/ 2147483646 h 91"/>
              <a:gd name="T46" fmla="*/ 2147483646 w 301"/>
              <a:gd name="T47" fmla="*/ 2147483646 h 91"/>
              <a:gd name="T48" fmla="*/ 2147483646 w 301"/>
              <a:gd name="T49" fmla="*/ 2147483646 h 91"/>
              <a:gd name="T50" fmla="*/ 2147483646 w 301"/>
              <a:gd name="T51" fmla="*/ 2147483646 h 91"/>
              <a:gd name="T52" fmla="*/ 2147483646 w 301"/>
              <a:gd name="T53" fmla="*/ 2147483646 h 91"/>
              <a:gd name="T54" fmla="*/ 2147483646 w 301"/>
              <a:gd name="T55" fmla="*/ 2147483646 h 91"/>
              <a:gd name="T56" fmla="*/ 2147483646 w 301"/>
              <a:gd name="T57" fmla="*/ 2147483646 h 91"/>
              <a:gd name="T58" fmla="*/ 2147483646 w 301"/>
              <a:gd name="T59" fmla="*/ 2147483646 h 91"/>
              <a:gd name="T60" fmla="*/ 2147483646 w 301"/>
              <a:gd name="T61" fmla="*/ 2147483646 h 91"/>
              <a:gd name="T62" fmla="*/ 2147483646 w 301"/>
              <a:gd name="T63" fmla="*/ 2147483646 h 91"/>
              <a:gd name="T64" fmla="*/ 2147483646 w 301"/>
              <a:gd name="T65" fmla="*/ 2147483646 h 91"/>
              <a:gd name="T66" fmla="*/ 2147483646 w 301"/>
              <a:gd name="T67" fmla="*/ 2147483646 h 91"/>
              <a:gd name="T68" fmla="*/ 2147483646 w 301"/>
              <a:gd name="T69" fmla="*/ 2147483646 h 91"/>
              <a:gd name="T70" fmla="*/ 2147483646 w 301"/>
              <a:gd name="T71" fmla="*/ 2147483646 h 91"/>
              <a:gd name="T72" fmla="*/ 2147483646 w 301"/>
              <a:gd name="T73" fmla="*/ 2147483646 h 91"/>
              <a:gd name="T74" fmla="*/ 2147483646 w 301"/>
              <a:gd name="T75" fmla="*/ 2147483646 h 91"/>
              <a:gd name="T76" fmla="*/ 2147483646 w 301"/>
              <a:gd name="T77" fmla="*/ 2147483646 h 91"/>
              <a:gd name="T78" fmla="*/ 2147483646 w 301"/>
              <a:gd name="T79" fmla="*/ 2147483646 h 91"/>
              <a:gd name="T80" fmla="*/ 2147483646 w 301"/>
              <a:gd name="T81" fmla="*/ 2147483646 h 91"/>
              <a:gd name="T82" fmla="*/ 2147483646 w 301"/>
              <a:gd name="T83" fmla="*/ 2147483646 h 91"/>
              <a:gd name="T84" fmla="*/ 2147483646 w 301"/>
              <a:gd name="T85" fmla="*/ 2147483646 h 91"/>
              <a:gd name="T86" fmla="*/ 2147483646 w 301"/>
              <a:gd name="T87" fmla="*/ 2147483646 h 91"/>
              <a:gd name="T88" fmla="*/ 2147483646 w 301"/>
              <a:gd name="T89" fmla="*/ 2147483646 h 91"/>
              <a:gd name="T90" fmla="*/ 2147483646 w 301"/>
              <a:gd name="T91" fmla="*/ 2147483646 h 91"/>
              <a:gd name="T92" fmla="*/ 2147483646 w 301"/>
              <a:gd name="T93" fmla="*/ 2147483646 h 91"/>
              <a:gd name="T94" fmla="*/ 2147483646 w 301"/>
              <a:gd name="T95" fmla="*/ 2147483646 h 91"/>
              <a:gd name="T96" fmla="*/ 2147483646 w 301"/>
              <a:gd name="T97" fmla="*/ 2147483646 h 91"/>
              <a:gd name="T98" fmla="*/ 2147483646 w 301"/>
              <a:gd name="T99" fmla="*/ 2147483646 h 91"/>
              <a:gd name="T100" fmla="*/ 2147483646 w 301"/>
              <a:gd name="T101" fmla="*/ 2147483646 h 91"/>
              <a:gd name="T102" fmla="*/ 2147483646 w 301"/>
              <a:gd name="T103" fmla="*/ 2147483646 h 91"/>
              <a:gd name="T104" fmla="*/ 2147483646 w 301"/>
              <a:gd name="T105" fmla="*/ 2147483646 h 91"/>
              <a:gd name="T106" fmla="*/ 2147483646 w 301"/>
              <a:gd name="T107" fmla="*/ 2147483646 h 91"/>
              <a:gd name="T108" fmla="*/ 2147483646 w 301"/>
              <a:gd name="T109" fmla="*/ 2147483646 h 91"/>
              <a:gd name="T110" fmla="*/ 2147483646 w 301"/>
              <a:gd name="T111" fmla="*/ 2147483646 h 91"/>
              <a:gd name="T112" fmla="*/ 2147483646 w 301"/>
              <a:gd name="T113" fmla="*/ 2147483646 h 91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1"/>
              <a:gd name="T172" fmla="*/ 0 h 91"/>
              <a:gd name="T173" fmla="*/ 301 w 301"/>
              <a:gd name="T174" fmla="*/ 91 h 91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1" h="91">
                <a:moveTo>
                  <a:pt x="301" y="0"/>
                </a:moveTo>
                <a:lnTo>
                  <a:pt x="297" y="3"/>
                </a:lnTo>
                <a:lnTo>
                  <a:pt x="295" y="4"/>
                </a:lnTo>
                <a:lnTo>
                  <a:pt x="292" y="6"/>
                </a:lnTo>
                <a:lnTo>
                  <a:pt x="289" y="8"/>
                </a:lnTo>
                <a:lnTo>
                  <a:pt x="287" y="10"/>
                </a:lnTo>
                <a:lnTo>
                  <a:pt x="284" y="11"/>
                </a:lnTo>
                <a:lnTo>
                  <a:pt x="281" y="12"/>
                </a:lnTo>
                <a:lnTo>
                  <a:pt x="280" y="12"/>
                </a:lnTo>
                <a:lnTo>
                  <a:pt x="277" y="14"/>
                </a:lnTo>
                <a:lnTo>
                  <a:pt x="276" y="15"/>
                </a:lnTo>
                <a:lnTo>
                  <a:pt x="275" y="16"/>
                </a:lnTo>
                <a:lnTo>
                  <a:pt x="272" y="16"/>
                </a:lnTo>
                <a:lnTo>
                  <a:pt x="271" y="18"/>
                </a:lnTo>
                <a:lnTo>
                  <a:pt x="269" y="19"/>
                </a:lnTo>
                <a:lnTo>
                  <a:pt x="268" y="19"/>
                </a:lnTo>
                <a:lnTo>
                  <a:pt x="267" y="20"/>
                </a:lnTo>
                <a:lnTo>
                  <a:pt x="265" y="20"/>
                </a:lnTo>
                <a:lnTo>
                  <a:pt x="264" y="22"/>
                </a:lnTo>
                <a:lnTo>
                  <a:pt x="263" y="22"/>
                </a:lnTo>
                <a:lnTo>
                  <a:pt x="261" y="22"/>
                </a:lnTo>
                <a:lnTo>
                  <a:pt x="261" y="23"/>
                </a:lnTo>
                <a:lnTo>
                  <a:pt x="260" y="23"/>
                </a:lnTo>
                <a:lnTo>
                  <a:pt x="259" y="24"/>
                </a:lnTo>
                <a:lnTo>
                  <a:pt x="257" y="24"/>
                </a:lnTo>
                <a:lnTo>
                  <a:pt x="256" y="26"/>
                </a:lnTo>
                <a:lnTo>
                  <a:pt x="255" y="26"/>
                </a:lnTo>
                <a:lnTo>
                  <a:pt x="253" y="26"/>
                </a:lnTo>
                <a:lnTo>
                  <a:pt x="252" y="27"/>
                </a:lnTo>
                <a:lnTo>
                  <a:pt x="251" y="27"/>
                </a:lnTo>
                <a:lnTo>
                  <a:pt x="249" y="28"/>
                </a:lnTo>
                <a:lnTo>
                  <a:pt x="248" y="28"/>
                </a:lnTo>
                <a:lnTo>
                  <a:pt x="245" y="29"/>
                </a:lnTo>
                <a:lnTo>
                  <a:pt x="244" y="29"/>
                </a:lnTo>
                <a:lnTo>
                  <a:pt x="243" y="31"/>
                </a:lnTo>
                <a:lnTo>
                  <a:pt x="242" y="31"/>
                </a:lnTo>
                <a:lnTo>
                  <a:pt x="239" y="32"/>
                </a:lnTo>
                <a:lnTo>
                  <a:pt x="238" y="32"/>
                </a:lnTo>
                <a:lnTo>
                  <a:pt x="236" y="33"/>
                </a:lnTo>
                <a:lnTo>
                  <a:pt x="235" y="33"/>
                </a:lnTo>
                <a:lnTo>
                  <a:pt x="234" y="35"/>
                </a:lnTo>
                <a:lnTo>
                  <a:pt x="232" y="35"/>
                </a:lnTo>
                <a:lnTo>
                  <a:pt x="231" y="35"/>
                </a:lnTo>
                <a:lnTo>
                  <a:pt x="230" y="36"/>
                </a:lnTo>
                <a:lnTo>
                  <a:pt x="228" y="36"/>
                </a:lnTo>
                <a:lnTo>
                  <a:pt x="227" y="36"/>
                </a:lnTo>
                <a:lnTo>
                  <a:pt x="227" y="37"/>
                </a:lnTo>
                <a:lnTo>
                  <a:pt x="226" y="37"/>
                </a:lnTo>
                <a:lnTo>
                  <a:pt x="224" y="37"/>
                </a:lnTo>
                <a:lnTo>
                  <a:pt x="223" y="39"/>
                </a:lnTo>
                <a:lnTo>
                  <a:pt x="222" y="39"/>
                </a:lnTo>
                <a:lnTo>
                  <a:pt x="220" y="40"/>
                </a:lnTo>
                <a:lnTo>
                  <a:pt x="219" y="40"/>
                </a:lnTo>
                <a:lnTo>
                  <a:pt x="218" y="40"/>
                </a:lnTo>
                <a:lnTo>
                  <a:pt x="216" y="41"/>
                </a:lnTo>
                <a:lnTo>
                  <a:pt x="215" y="41"/>
                </a:lnTo>
                <a:lnTo>
                  <a:pt x="214" y="43"/>
                </a:lnTo>
                <a:lnTo>
                  <a:pt x="211" y="43"/>
                </a:lnTo>
                <a:lnTo>
                  <a:pt x="210" y="44"/>
                </a:lnTo>
                <a:lnTo>
                  <a:pt x="208" y="44"/>
                </a:lnTo>
                <a:lnTo>
                  <a:pt x="206" y="45"/>
                </a:lnTo>
                <a:lnTo>
                  <a:pt x="204" y="45"/>
                </a:lnTo>
                <a:lnTo>
                  <a:pt x="202" y="47"/>
                </a:lnTo>
                <a:lnTo>
                  <a:pt x="200" y="47"/>
                </a:lnTo>
                <a:lnTo>
                  <a:pt x="198" y="48"/>
                </a:lnTo>
                <a:lnTo>
                  <a:pt x="196" y="48"/>
                </a:lnTo>
                <a:lnTo>
                  <a:pt x="195" y="49"/>
                </a:lnTo>
                <a:lnTo>
                  <a:pt x="194" y="49"/>
                </a:lnTo>
                <a:lnTo>
                  <a:pt x="192" y="51"/>
                </a:lnTo>
                <a:lnTo>
                  <a:pt x="190" y="51"/>
                </a:lnTo>
                <a:lnTo>
                  <a:pt x="188" y="51"/>
                </a:lnTo>
                <a:lnTo>
                  <a:pt x="188" y="52"/>
                </a:lnTo>
                <a:lnTo>
                  <a:pt x="187" y="52"/>
                </a:lnTo>
                <a:lnTo>
                  <a:pt x="186" y="52"/>
                </a:lnTo>
                <a:lnTo>
                  <a:pt x="184" y="53"/>
                </a:lnTo>
                <a:lnTo>
                  <a:pt x="183" y="53"/>
                </a:lnTo>
                <a:lnTo>
                  <a:pt x="182" y="53"/>
                </a:lnTo>
                <a:lnTo>
                  <a:pt x="180" y="55"/>
                </a:lnTo>
                <a:lnTo>
                  <a:pt x="179" y="55"/>
                </a:lnTo>
                <a:lnTo>
                  <a:pt x="178" y="55"/>
                </a:lnTo>
                <a:lnTo>
                  <a:pt x="176" y="56"/>
                </a:lnTo>
                <a:lnTo>
                  <a:pt x="175" y="56"/>
                </a:lnTo>
                <a:lnTo>
                  <a:pt x="174" y="56"/>
                </a:lnTo>
                <a:lnTo>
                  <a:pt x="172" y="57"/>
                </a:lnTo>
                <a:lnTo>
                  <a:pt x="171" y="57"/>
                </a:lnTo>
                <a:lnTo>
                  <a:pt x="170" y="57"/>
                </a:lnTo>
                <a:lnTo>
                  <a:pt x="168" y="57"/>
                </a:lnTo>
                <a:lnTo>
                  <a:pt x="167" y="59"/>
                </a:lnTo>
                <a:lnTo>
                  <a:pt x="166" y="59"/>
                </a:lnTo>
                <a:lnTo>
                  <a:pt x="165" y="60"/>
                </a:lnTo>
                <a:lnTo>
                  <a:pt x="162" y="60"/>
                </a:lnTo>
                <a:lnTo>
                  <a:pt x="161" y="61"/>
                </a:lnTo>
                <a:lnTo>
                  <a:pt x="158" y="61"/>
                </a:lnTo>
                <a:lnTo>
                  <a:pt x="157" y="63"/>
                </a:lnTo>
                <a:lnTo>
                  <a:pt x="154" y="63"/>
                </a:lnTo>
                <a:lnTo>
                  <a:pt x="153" y="63"/>
                </a:lnTo>
                <a:lnTo>
                  <a:pt x="151" y="64"/>
                </a:lnTo>
                <a:lnTo>
                  <a:pt x="149" y="64"/>
                </a:lnTo>
                <a:lnTo>
                  <a:pt x="147" y="65"/>
                </a:lnTo>
                <a:lnTo>
                  <a:pt x="146" y="65"/>
                </a:lnTo>
                <a:lnTo>
                  <a:pt x="145" y="65"/>
                </a:lnTo>
                <a:lnTo>
                  <a:pt x="143" y="67"/>
                </a:lnTo>
                <a:lnTo>
                  <a:pt x="142" y="67"/>
                </a:lnTo>
                <a:lnTo>
                  <a:pt x="141" y="67"/>
                </a:lnTo>
                <a:lnTo>
                  <a:pt x="139" y="67"/>
                </a:lnTo>
                <a:lnTo>
                  <a:pt x="139" y="68"/>
                </a:lnTo>
                <a:lnTo>
                  <a:pt x="138" y="68"/>
                </a:lnTo>
                <a:lnTo>
                  <a:pt x="137" y="68"/>
                </a:lnTo>
                <a:lnTo>
                  <a:pt x="135" y="68"/>
                </a:lnTo>
                <a:lnTo>
                  <a:pt x="134" y="69"/>
                </a:lnTo>
                <a:lnTo>
                  <a:pt x="133" y="69"/>
                </a:lnTo>
                <a:lnTo>
                  <a:pt x="131" y="69"/>
                </a:lnTo>
                <a:lnTo>
                  <a:pt x="130" y="71"/>
                </a:lnTo>
                <a:lnTo>
                  <a:pt x="129" y="71"/>
                </a:lnTo>
                <a:lnTo>
                  <a:pt x="127" y="71"/>
                </a:lnTo>
                <a:lnTo>
                  <a:pt x="126" y="72"/>
                </a:lnTo>
                <a:lnTo>
                  <a:pt x="125" y="72"/>
                </a:lnTo>
                <a:lnTo>
                  <a:pt x="123" y="72"/>
                </a:lnTo>
                <a:lnTo>
                  <a:pt x="122" y="73"/>
                </a:lnTo>
                <a:lnTo>
                  <a:pt x="121" y="73"/>
                </a:lnTo>
                <a:lnTo>
                  <a:pt x="118" y="73"/>
                </a:lnTo>
                <a:lnTo>
                  <a:pt x="117" y="75"/>
                </a:lnTo>
                <a:lnTo>
                  <a:pt x="114" y="75"/>
                </a:lnTo>
                <a:lnTo>
                  <a:pt x="113" y="76"/>
                </a:lnTo>
                <a:lnTo>
                  <a:pt x="110" y="76"/>
                </a:lnTo>
                <a:lnTo>
                  <a:pt x="109" y="77"/>
                </a:lnTo>
                <a:lnTo>
                  <a:pt x="106" y="77"/>
                </a:lnTo>
                <a:lnTo>
                  <a:pt x="105" y="79"/>
                </a:lnTo>
                <a:lnTo>
                  <a:pt x="103" y="79"/>
                </a:lnTo>
                <a:lnTo>
                  <a:pt x="102" y="79"/>
                </a:lnTo>
                <a:lnTo>
                  <a:pt x="101" y="80"/>
                </a:lnTo>
                <a:lnTo>
                  <a:pt x="99" y="80"/>
                </a:lnTo>
                <a:lnTo>
                  <a:pt x="98" y="80"/>
                </a:lnTo>
                <a:lnTo>
                  <a:pt x="97" y="80"/>
                </a:lnTo>
                <a:lnTo>
                  <a:pt x="95" y="81"/>
                </a:lnTo>
                <a:lnTo>
                  <a:pt x="94" y="81"/>
                </a:lnTo>
                <a:lnTo>
                  <a:pt x="93" y="81"/>
                </a:lnTo>
                <a:lnTo>
                  <a:pt x="91" y="81"/>
                </a:lnTo>
                <a:lnTo>
                  <a:pt x="90" y="83"/>
                </a:lnTo>
                <a:lnTo>
                  <a:pt x="89" y="83"/>
                </a:lnTo>
                <a:lnTo>
                  <a:pt x="88" y="83"/>
                </a:lnTo>
                <a:lnTo>
                  <a:pt x="86" y="83"/>
                </a:lnTo>
                <a:lnTo>
                  <a:pt x="85" y="83"/>
                </a:lnTo>
                <a:lnTo>
                  <a:pt x="84" y="83"/>
                </a:lnTo>
                <a:lnTo>
                  <a:pt x="82" y="83"/>
                </a:lnTo>
                <a:lnTo>
                  <a:pt x="81" y="84"/>
                </a:lnTo>
                <a:lnTo>
                  <a:pt x="80" y="84"/>
                </a:lnTo>
                <a:lnTo>
                  <a:pt x="78" y="84"/>
                </a:lnTo>
                <a:lnTo>
                  <a:pt x="77" y="84"/>
                </a:lnTo>
                <a:lnTo>
                  <a:pt x="76" y="84"/>
                </a:lnTo>
                <a:lnTo>
                  <a:pt x="73" y="84"/>
                </a:lnTo>
                <a:lnTo>
                  <a:pt x="72" y="84"/>
                </a:lnTo>
                <a:lnTo>
                  <a:pt x="70" y="84"/>
                </a:lnTo>
                <a:lnTo>
                  <a:pt x="68" y="84"/>
                </a:lnTo>
                <a:lnTo>
                  <a:pt x="66" y="84"/>
                </a:lnTo>
                <a:lnTo>
                  <a:pt x="65" y="85"/>
                </a:lnTo>
                <a:lnTo>
                  <a:pt x="64" y="85"/>
                </a:lnTo>
                <a:lnTo>
                  <a:pt x="62" y="85"/>
                </a:lnTo>
                <a:lnTo>
                  <a:pt x="61" y="85"/>
                </a:lnTo>
                <a:lnTo>
                  <a:pt x="60" y="85"/>
                </a:lnTo>
                <a:lnTo>
                  <a:pt x="58" y="85"/>
                </a:lnTo>
                <a:lnTo>
                  <a:pt x="57" y="85"/>
                </a:lnTo>
                <a:lnTo>
                  <a:pt x="56" y="85"/>
                </a:lnTo>
                <a:lnTo>
                  <a:pt x="54" y="85"/>
                </a:lnTo>
                <a:lnTo>
                  <a:pt x="53" y="85"/>
                </a:lnTo>
                <a:lnTo>
                  <a:pt x="52" y="85"/>
                </a:lnTo>
                <a:lnTo>
                  <a:pt x="52" y="87"/>
                </a:lnTo>
                <a:lnTo>
                  <a:pt x="50" y="87"/>
                </a:lnTo>
                <a:lnTo>
                  <a:pt x="49" y="87"/>
                </a:lnTo>
                <a:lnTo>
                  <a:pt x="48" y="87"/>
                </a:lnTo>
                <a:lnTo>
                  <a:pt x="46" y="87"/>
                </a:lnTo>
                <a:lnTo>
                  <a:pt x="45" y="87"/>
                </a:lnTo>
                <a:lnTo>
                  <a:pt x="44" y="87"/>
                </a:lnTo>
                <a:lnTo>
                  <a:pt x="44" y="88"/>
                </a:lnTo>
                <a:lnTo>
                  <a:pt x="42" y="88"/>
                </a:lnTo>
                <a:lnTo>
                  <a:pt x="41" y="88"/>
                </a:lnTo>
                <a:lnTo>
                  <a:pt x="40" y="88"/>
                </a:lnTo>
                <a:lnTo>
                  <a:pt x="38" y="88"/>
                </a:lnTo>
                <a:lnTo>
                  <a:pt x="37" y="88"/>
                </a:lnTo>
                <a:lnTo>
                  <a:pt x="36" y="89"/>
                </a:lnTo>
                <a:lnTo>
                  <a:pt x="34" y="89"/>
                </a:lnTo>
                <a:lnTo>
                  <a:pt x="33" y="89"/>
                </a:lnTo>
                <a:lnTo>
                  <a:pt x="32" y="89"/>
                </a:lnTo>
                <a:lnTo>
                  <a:pt x="30" y="89"/>
                </a:lnTo>
                <a:lnTo>
                  <a:pt x="29" y="89"/>
                </a:lnTo>
                <a:lnTo>
                  <a:pt x="28" y="91"/>
                </a:lnTo>
                <a:lnTo>
                  <a:pt x="26" y="91"/>
                </a:lnTo>
                <a:lnTo>
                  <a:pt x="25" y="91"/>
                </a:lnTo>
                <a:lnTo>
                  <a:pt x="24" y="91"/>
                </a:lnTo>
                <a:lnTo>
                  <a:pt x="22" y="91"/>
                </a:lnTo>
                <a:lnTo>
                  <a:pt x="21" y="91"/>
                </a:lnTo>
                <a:lnTo>
                  <a:pt x="20" y="91"/>
                </a:lnTo>
                <a:lnTo>
                  <a:pt x="18" y="91"/>
                </a:lnTo>
                <a:lnTo>
                  <a:pt x="17" y="91"/>
                </a:lnTo>
                <a:lnTo>
                  <a:pt x="16" y="91"/>
                </a:lnTo>
                <a:lnTo>
                  <a:pt x="14" y="89"/>
                </a:lnTo>
                <a:lnTo>
                  <a:pt x="12" y="89"/>
                </a:lnTo>
                <a:lnTo>
                  <a:pt x="10" y="89"/>
                </a:lnTo>
                <a:lnTo>
                  <a:pt x="9" y="89"/>
                </a:lnTo>
                <a:lnTo>
                  <a:pt x="7" y="89"/>
                </a:lnTo>
                <a:lnTo>
                  <a:pt x="4" y="89"/>
                </a:lnTo>
                <a:lnTo>
                  <a:pt x="3" y="89"/>
                </a:lnTo>
                <a:lnTo>
                  <a:pt x="0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9095" name="Freeform 31">
            <a:extLst>
              <a:ext uri="{FF2B5EF4-FFF2-40B4-BE49-F238E27FC236}">
                <a16:creationId xmlns:a16="http://schemas.microsoft.com/office/drawing/2014/main" id="{04CECBFE-E0E8-8F4B-94EE-EC88DA79063C}"/>
              </a:ext>
            </a:extLst>
          </p:cNvPr>
          <p:cNvSpPr>
            <a:spLocks/>
          </p:cNvSpPr>
          <p:nvPr/>
        </p:nvSpPr>
        <p:spPr bwMode="auto">
          <a:xfrm>
            <a:off x="6750051" y="2760664"/>
            <a:ext cx="239713" cy="71437"/>
          </a:xfrm>
          <a:custGeom>
            <a:avLst/>
            <a:gdLst>
              <a:gd name="T0" fmla="*/ 2147483646 w 301"/>
              <a:gd name="T1" fmla="*/ 2147483646 h 91"/>
              <a:gd name="T2" fmla="*/ 2147483646 w 301"/>
              <a:gd name="T3" fmla="*/ 2147483646 h 91"/>
              <a:gd name="T4" fmla="*/ 2147483646 w 301"/>
              <a:gd name="T5" fmla="*/ 2147483646 h 91"/>
              <a:gd name="T6" fmla="*/ 2147483646 w 301"/>
              <a:gd name="T7" fmla="*/ 2147483646 h 91"/>
              <a:gd name="T8" fmla="*/ 2147483646 w 301"/>
              <a:gd name="T9" fmla="*/ 2147483646 h 91"/>
              <a:gd name="T10" fmla="*/ 2147483646 w 301"/>
              <a:gd name="T11" fmla="*/ 2147483646 h 91"/>
              <a:gd name="T12" fmla="*/ 2147483646 w 301"/>
              <a:gd name="T13" fmla="*/ 2147483646 h 91"/>
              <a:gd name="T14" fmla="*/ 2147483646 w 301"/>
              <a:gd name="T15" fmla="*/ 2147483646 h 91"/>
              <a:gd name="T16" fmla="*/ 2147483646 w 301"/>
              <a:gd name="T17" fmla="*/ 2147483646 h 91"/>
              <a:gd name="T18" fmla="*/ 2147483646 w 301"/>
              <a:gd name="T19" fmla="*/ 2147483646 h 91"/>
              <a:gd name="T20" fmla="*/ 2147483646 w 301"/>
              <a:gd name="T21" fmla="*/ 2147483646 h 91"/>
              <a:gd name="T22" fmla="*/ 2147483646 w 301"/>
              <a:gd name="T23" fmla="*/ 2147483646 h 91"/>
              <a:gd name="T24" fmla="*/ 2147483646 w 301"/>
              <a:gd name="T25" fmla="*/ 2147483646 h 91"/>
              <a:gd name="T26" fmla="*/ 2147483646 w 301"/>
              <a:gd name="T27" fmla="*/ 2147483646 h 91"/>
              <a:gd name="T28" fmla="*/ 2147483646 w 301"/>
              <a:gd name="T29" fmla="*/ 2147483646 h 91"/>
              <a:gd name="T30" fmla="*/ 2147483646 w 301"/>
              <a:gd name="T31" fmla="*/ 2147483646 h 91"/>
              <a:gd name="T32" fmla="*/ 2147483646 w 301"/>
              <a:gd name="T33" fmla="*/ 2147483646 h 91"/>
              <a:gd name="T34" fmla="*/ 2147483646 w 301"/>
              <a:gd name="T35" fmla="*/ 2147483646 h 91"/>
              <a:gd name="T36" fmla="*/ 2147483646 w 301"/>
              <a:gd name="T37" fmla="*/ 2147483646 h 91"/>
              <a:gd name="T38" fmla="*/ 2147483646 w 301"/>
              <a:gd name="T39" fmla="*/ 2147483646 h 91"/>
              <a:gd name="T40" fmla="*/ 2147483646 w 301"/>
              <a:gd name="T41" fmla="*/ 2147483646 h 91"/>
              <a:gd name="T42" fmla="*/ 2147483646 w 301"/>
              <a:gd name="T43" fmla="*/ 2147483646 h 91"/>
              <a:gd name="T44" fmla="*/ 2147483646 w 301"/>
              <a:gd name="T45" fmla="*/ 2147483646 h 91"/>
              <a:gd name="T46" fmla="*/ 2147483646 w 301"/>
              <a:gd name="T47" fmla="*/ 2147483646 h 91"/>
              <a:gd name="T48" fmla="*/ 2147483646 w 301"/>
              <a:gd name="T49" fmla="*/ 2147483646 h 91"/>
              <a:gd name="T50" fmla="*/ 2147483646 w 301"/>
              <a:gd name="T51" fmla="*/ 2147483646 h 91"/>
              <a:gd name="T52" fmla="*/ 2147483646 w 301"/>
              <a:gd name="T53" fmla="*/ 2147483646 h 91"/>
              <a:gd name="T54" fmla="*/ 2147483646 w 301"/>
              <a:gd name="T55" fmla="*/ 2147483646 h 91"/>
              <a:gd name="T56" fmla="*/ 2147483646 w 301"/>
              <a:gd name="T57" fmla="*/ 2147483646 h 91"/>
              <a:gd name="T58" fmla="*/ 2147483646 w 301"/>
              <a:gd name="T59" fmla="*/ 2147483646 h 91"/>
              <a:gd name="T60" fmla="*/ 2147483646 w 301"/>
              <a:gd name="T61" fmla="*/ 2147483646 h 91"/>
              <a:gd name="T62" fmla="*/ 2147483646 w 301"/>
              <a:gd name="T63" fmla="*/ 2147483646 h 91"/>
              <a:gd name="T64" fmla="*/ 2147483646 w 301"/>
              <a:gd name="T65" fmla="*/ 2147483646 h 91"/>
              <a:gd name="T66" fmla="*/ 2147483646 w 301"/>
              <a:gd name="T67" fmla="*/ 2147483646 h 91"/>
              <a:gd name="T68" fmla="*/ 2147483646 w 301"/>
              <a:gd name="T69" fmla="*/ 2147483646 h 91"/>
              <a:gd name="T70" fmla="*/ 2147483646 w 301"/>
              <a:gd name="T71" fmla="*/ 2147483646 h 91"/>
              <a:gd name="T72" fmla="*/ 2147483646 w 301"/>
              <a:gd name="T73" fmla="*/ 2147483646 h 91"/>
              <a:gd name="T74" fmla="*/ 2147483646 w 301"/>
              <a:gd name="T75" fmla="*/ 2147483646 h 91"/>
              <a:gd name="T76" fmla="*/ 2147483646 w 301"/>
              <a:gd name="T77" fmla="*/ 2147483646 h 91"/>
              <a:gd name="T78" fmla="*/ 2147483646 w 301"/>
              <a:gd name="T79" fmla="*/ 2147483646 h 91"/>
              <a:gd name="T80" fmla="*/ 2147483646 w 301"/>
              <a:gd name="T81" fmla="*/ 2147483646 h 91"/>
              <a:gd name="T82" fmla="*/ 2147483646 w 301"/>
              <a:gd name="T83" fmla="*/ 2147483646 h 91"/>
              <a:gd name="T84" fmla="*/ 2147483646 w 301"/>
              <a:gd name="T85" fmla="*/ 2147483646 h 91"/>
              <a:gd name="T86" fmla="*/ 2147483646 w 301"/>
              <a:gd name="T87" fmla="*/ 2147483646 h 91"/>
              <a:gd name="T88" fmla="*/ 2147483646 w 301"/>
              <a:gd name="T89" fmla="*/ 2147483646 h 91"/>
              <a:gd name="T90" fmla="*/ 2147483646 w 301"/>
              <a:gd name="T91" fmla="*/ 2147483646 h 91"/>
              <a:gd name="T92" fmla="*/ 2147483646 w 301"/>
              <a:gd name="T93" fmla="*/ 2147483646 h 91"/>
              <a:gd name="T94" fmla="*/ 2147483646 w 301"/>
              <a:gd name="T95" fmla="*/ 2147483646 h 91"/>
              <a:gd name="T96" fmla="*/ 2147483646 w 301"/>
              <a:gd name="T97" fmla="*/ 2147483646 h 91"/>
              <a:gd name="T98" fmla="*/ 2147483646 w 301"/>
              <a:gd name="T99" fmla="*/ 2147483646 h 91"/>
              <a:gd name="T100" fmla="*/ 2147483646 w 301"/>
              <a:gd name="T101" fmla="*/ 2147483646 h 91"/>
              <a:gd name="T102" fmla="*/ 2147483646 w 301"/>
              <a:gd name="T103" fmla="*/ 2147483646 h 91"/>
              <a:gd name="T104" fmla="*/ 2147483646 w 301"/>
              <a:gd name="T105" fmla="*/ 2147483646 h 91"/>
              <a:gd name="T106" fmla="*/ 2147483646 w 301"/>
              <a:gd name="T107" fmla="*/ 2147483646 h 91"/>
              <a:gd name="T108" fmla="*/ 2147483646 w 301"/>
              <a:gd name="T109" fmla="*/ 2147483646 h 91"/>
              <a:gd name="T110" fmla="*/ 2147483646 w 301"/>
              <a:gd name="T111" fmla="*/ 2147483646 h 91"/>
              <a:gd name="T112" fmla="*/ 2147483646 w 301"/>
              <a:gd name="T113" fmla="*/ 2147483646 h 91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1"/>
              <a:gd name="T172" fmla="*/ 0 h 91"/>
              <a:gd name="T173" fmla="*/ 301 w 301"/>
              <a:gd name="T174" fmla="*/ 91 h 91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1" h="91">
                <a:moveTo>
                  <a:pt x="0" y="0"/>
                </a:moveTo>
                <a:lnTo>
                  <a:pt x="4" y="3"/>
                </a:lnTo>
                <a:lnTo>
                  <a:pt x="6" y="4"/>
                </a:lnTo>
                <a:lnTo>
                  <a:pt x="9" y="6"/>
                </a:lnTo>
                <a:lnTo>
                  <a:pt x="12" y="8"/>
                </a:lnTo>
                <a:lnTo>
                  <a:pt x="14" y="10"/>
                </a:lnTo>
                <a:lnTo>
                  <a:pt x="17" y="11"/>
                </a:lnTo>
                <a:lnTo>
                  <a:pt x="20" y="12"/>
                </a:lnTo>
                <a:lnTo>
                  <a:pt x="21" y="12"/>
                </a:lnTo>
                <a:lnTo>
                  <a:pt x="24" y="14"/>
                </a:lnTo>
                <a:lnTo>
                  <a:pt x="25" y="15"/>
                </a:lnTo>
                <a:lnTo>
                  <a:pt x="28" y="16"/>
                </a:lnTo>
                <a:lnTo>
                  <a:pt x="29" y="16"/>
                </a:lnTo>
                <a:lnTo>
                  <a:pt x="30" y="18"/>
                </a:lnTo>
                <a:lnTo>
                  <a:pt x="32" y="19"/>
                </a:lnTo>
                <a:lnTo>
                  <a:pt x="33" y="19"/>
                </a:lnTo>
                <a:lnTo>
                  <a:pt x="34" y="20"/>
                </a:lnTo>
                <a:lnTo>
                  <a:pt x="36" y="20"/>
                </a:lnTo>
                <a:lnTo>
                  <a:pt x="37" y="22"/>
                </a:lnTo>
                <a:lnTo>
                  <a:pt x="38" y="22"/>
                </a:lnTo>
                <a:lnTo>
                  <a:pt x="40" y="22"/>
                </a:lnTo>
                <a:lnTo>
                  <a:pt x="41" y="23"/>
                </a:lnTo>
                <a:lnTo>
                  <a:pt x="42" y="24"/>
                </a:lnTo>
                <a:lnTo>
                  <a:pt x="44" y="24"/>
                </a:lnTo>
                <a:lnTo>
                  <a:pt x="45" y="26"/>
                </a:lnTo>
                <a:lnTo>
                  <a:pt x="46" y="26"/>
                </a:lnTo>
                <a:lnTo>
                  <a:pt x="48" y="26"/>
                </a:lnTo>
                <a:lnTo>
                  <a:pt x="49" y="27"/>
                </a:lnTo>
                <a:lnTo>
                  <a:pt x="50" y="27"/>
                </a:lnTo>
                <a:lnTo>
                  <a:pt x="52" y="28"/>
                </a:lnTo>
                <a:lnTo>
                  <a:pt x="54" y="28"/>
                </a:lnTo>
                <a:lnTo>
                  <a:pt x="56" y="29"/>
                </a:lnTo>
                <a:lnTo>
                  <a:pt x="57" y="29"/>
                </a:lnTo>
                <a:lnTo>
                  <a:pt x="58" y="31"/>
                </a:lnTo>
                <a:lnTo>
                  <a:pt x="61" y="31"/>
                </a:lnTo>
                <a:lnTo>
                  <a:pt x="62" y="32"/>
                </a:lnTo>
                <a:lnTo>
                  <a:pt x="64" y="32"/>
                </a:lnTo>
                <a:lnTo>
                  <a:pt x="65" y="33"/>
                </a:lnTo>
                <a:lnTo>
                  <a:pt x="66" y="33"/>
                </a:lnTo>
                <a:lnTo>
                  <a:pt x="68" y="35"/>
                </a:lnTo>
                <a:lnTo>
                  <a:pt x="69" y="35"/>
                </a:lnTo>
                <a:lnTo>
                  <a:pt x="70" y="35"/>
                </a:lnTo>
                <a:lnTo>
                  <a:pt x="72" y="36"/>
                </a:lnTo>
                <a:lnTo>
                  <a:pt x="73" y="36"/>
                </a:lnTo>
                <a:lnTo>
                  <a:pt x="74" y="36"/>
                </a:lnTo>
                <a:lnTo>
                  <a:pt x="74" y="37"/>
                </a:lnTo>
                <a:lnTo>
                  <a:pt x="75" y="37"/>
                </a:lnTo>
                <a:lnTo>
                  <a:pt x="77" y="37"/>
                </a:lnTo>
                <a:lnTo>
                  <a:pt x="78" y="39"/>
                </a:lnTo>
                <a:lnTo>
                  <a:pt x="79" y="39"/>
                </a:lnTo>
                <a:lnTo>
                  <a:pt x="81" y="40"/>
                </a:lnTo>
                <a:lnTo>
                  <a:pt x="82" y="40"/>
                </a:lnTo>
                <a:lnTo>
                  <a:pt x="83" y="40"/>
                </a:lnTo>
                <a:lnTo>
                  <a:pt x="85" y="41"/>
                </a:lnTo>
                <a:lnTo>
                  <a:pt x="86" y="41"/>
                </a:lnTo>
                <a:lnTo>
                  <a:pt x="87" y="43"/>
                </a:lnTo>
                <a:lnTo>
                  <a:pt x="90" y="43"/>
                </a:lnTo>
                <a:lnTo>
                  <a:pt x="91" y="44"/>
                </a:lnTo>
                <a:lnTo>
                  <a:pt x="93" y="44"/>
                </a:lnTo>
                <a:lnTo>
                  <a:pt x="95" y="45"/>
                </a:lnTo>
                <a:lnTo>
                  <a:pt x="97" y="45"/>
                </a:lnTo>
                <a:lnTo>
                  <a:pt x="99" y="47"/>
                </a:lnTo>
                <a:lnTo>
                  <a:pt x="101" y="47"/>
                </a:lnTo>
                <a:lnTo>
                  <a:pt x="103" y="48"/>
                </a:lnTo>
                <a:lnTo>
                  <a:pt x="105" y="48"/>
                </a:lnTo>
                <a:lnTo>
                  <a:pt x="106" y="49"/>
                </a:lnTo>
                <a:lnTo>
                  <a:pt x="107" y="49"/>
                </a:lnTo>
                <a:lnTo>
                  <a:pt x="109" y="51"/>
                </a:lnTo>
                <a:lnTo>
                  <a:pt x="110" y="51"/>
                </a:lnTo>
                <a:lnTo>
                  <a:pt x="111" y="51"/>
                </a:lnTo>
                <a:lnTo>
                  <a:pt x="113" y="52"/>
                </a:lnTo>
                <a:lnTo>
                  <a:pt x="114" y="52"/>
                </a:lnTo>
                <a:lnTo>
                  <a:pt x="115" y="52"/>
                </a:lnTo>
                <a:lnTo>
                  <a:pt x="117" y="53"/>
                </a:lnTo>
                <a:lnTo>
                  <a:pt x="118" y="53"/>
                </a:lnTo>
                <a:lnTo>
                  <a:pt x="119" y="53"/>
                </a:lnTo>
                <a:lnTo>
                  <a:pt x="119" y="55"/>
                </a:lnTo>
                <a:lnTo>
                  <a:pt x="121" y="55"/>
                </a:lnTo>
                <a:lnTo>
                  <a:pt x="122" y="55"/>
                </a:lnTo>
                <a:lnTo>
                  <a:pt x="123" y="55"/>
                </a:lnTo>
                <a:lnTo>
                  <a:pt x="125" y="56"/>
                </a:lnTo>
                <a:lnTo>
                  <a:pt x="126" y="56"/>
                </a:lnTo>
                <a:lnTo>
                  <a:pt x="127" y="56"/>
                </a:lnTo>
                <a:lnTo>
                  <a:pt x="127" y="57"/>
                </a:lnTo>
                <a:lnTo>
                  <a:pt x="129" y="57"/>
                </a:lnTo>
                <a:lnTo>
                  <a:pt x="131" y="57"/>
                </a:lnTo>
                <a:lnTo>
                  <a:pt x="133" y="57"/>
                </a:lnTo>
                <a:lnTo>
                  <a:pt x="134" y="59"/>
                </a:lnTo>
                <a:lnTo>
                  <a:pt x="135" y="59"/>
                </a:lnTo>
                <a:lnTo>
                  <a:pt x="137" y="60"/>
                </a:lnTo>
                <a:lnTo>
                  <a:pt x="139" y="60"/>
                </a:lnTo>
                <a:lnTo>
                  <a:pt x="141" y="61"/>
                </a:lnTo>
                <a:lnTo>
                  <a:pt x="143" y="61"/>
                </a:lnTo>
                <a:lnTo>
                  <a:pt x="145" y="63"/>
                </a:lnTo>
                <a:lnTo>
                  <a:pt x="147" y="63"/>
                </a:lnTo>
                <a:lnTo>
                  <a:pt x="149" y="63"/>
                </a:lnTo>
                <a:lnTo>
                  <a:pt x="150" y="64"/>
                </a:lnTo>
                <a:lnTo>
                  <a:pt x="152" y="64"/>
                </a:lnTo>
                <a:lnTo>
                  <a:pt x="154" y="65"/>
                </a:lnTo>
                <a:lnTo>
                  <a:pt x="155" y="65"/>
                </a:lnTo>
                <a:lnTo>
                  <a:pt x="156" y="65"/>
                </a:lnTo>
                <a:lnTo>
                  <a:pt x="158" y="67"/>
                </a:lnTo>
                <a:lnTo>
                  <a:pt x="159" y="67"/>
                </a:lnTo>
                <a:lnTo>
                  <a:pt x="160" y="67"/>
                </a:lnTo>
                <a:lnTo>
                  <a:pt x="162" y="67"/>
                </a:lnTo>
                <a:lnTo>
                  <a:pt x="163" y="68"/>
                </a:lnTo>
                <a:lnTo>
                  <a:pt x="164" y="68"/>
                </a:lnTo>
                <a:lnTo>
                  <a:pt x="166" y="68"/>
                </a:lnTo>
                <a:lnTo>
                  <a:pt x="167" y="69"/>
                </a:lnTo>
                <a:lnTo>
                  <a:pt x="168" y="69"/>
                </a:lnTo>
                <a:lnTo>
                  <a:pt x="170" y="69"/>
                </a:lnTo>
                <a:lnTo>
                  <a:pt x="171" y="71"/>
                </a:lnTo>
                <a:lnTo>
                  <a:pt x="172" y="71"/>
                </a:lnTo>
                <a:lnTo>
                  <a:pt x="174" y="71"/>
                </a:lnTo>
                <a:lnTo>
                  <a:pt x="175" y="72"/>
                </a:lnTo>
                <a:lnTo>
                  <a:pt x="176" y="72"/>
                </a:lnTo>
                <a:lnTo>
                  <a:pt x="178" y="72"/>
                </a:lnTo>
                <a:lnTo>
                  <a:pt x="179" y="73"/>
                </a:lnTo>
                <a:lnTo>
                  <a:pt x="182" y="73"/>
                </a:lnTo>
                <a:lnTo>
                  <a:pt x="183" y="73"/>
                </a:lnTo>
                <a:lnTo>
                  <a:pt x="184" y="75"/>
                </a:lnTo>
                <a:lnTo>
                  <a:pt x="187" y="75"/>
                </a:lnTo>
                <a:lnTo>
                  <a:pt x="188" y="76"/>
                </a:lnTo>
                <a:lnTo>
                  <a:pt x="191" y="76"/>
                </a:lnTo>
                <a:lnTo>
                  <a:pt x="192" y="77"/>
                </a:lnTo>
                <a:lnTo>
                  <a:pt x="195" y="77"/>
                </a:lnTo>
                <a:lnTo>
                  <a:pt x="196" y="79"/>
                </a:lnTo>
                <a:lnTo>
                  <a:pt x="198" y="79"/>
                </a:lnTo>
                <a:lnTo>
                  <a:pt x="199" y="79"/>
                </a:lnTo>
                <a:lnTo>
                  <a:pt x="200" y="80"/>
                </a:lnTo>
                <a:lnTo>
                  <a:pt x="202" y="80"/>
                </a:lnTo>
                <a:lnTo>
                  <a:pt x="203" y="80"/>
                </a:lnTo>
                <a:lnTo>
                  <a:pt x="204" y="80"/>
                </a:lnTo>
                <a:lnTo>
                  <a:pt x="206" y="81"/>
                </a:lnTo>
                <a:lnTo>
                  <a:pt x="207" y="81"/>
                </a:lnTo>
                <a:lnTo>
                  <a:pt x="208" y="81"/>
                </a:lnTo>
                <a:lnTo>
                  <a:pt x="210" y="81"/>
                </a:lnTo>
                <a:lnTo>
                  <a:pt x="211" y="83"/>
                </a:lnTo>
                <a:lnTo>
                  <a:pt x="212" y="83"/>
                </a:lnTo>
                <a:lnTo>
                  <a:pt x="214" y="83"/>
                </a:lnTo>
                <a:lnTo>
                  <a:pt x="215" y="83"/>
                </a:lnTo>
                <a:lnTo>
                  <a:pt x="216" y="83"/>
                </a:lnTo>
                <a:lnTo>
                  <a:pt x="218" y="83"/>
                </a:lnTo>
                <a:lnTo>
                  <a:pt x="219" y="83"/>
                </a:lnTo>
                <a:lnTo>
                  <a:pt x="220" y="84"/>
                </a:lnTo>
                <a:lnTo>
                  <a:pt x="222" y="84"/>
                </a:lnTo>
                <a:lnTo>
                  <a:pt x="223" y="84"/>
                </a:lnTo>
                <a:lnTo>
                  <a:pt x="224" y="84"/>
                </a:lnTo>
                <a:lnTo>
                  <a:pt x="226" y="84"/>
                </a:lnTo>
                <a:lnTo>
                  <a:pt x="228" y="84"/>
                </a:lnTo>
                <a:lnTo>
                  <a:pt x="230" y="84"/>
                </a:lnTo>
                <a:lnTo>
                  <a:pt x="231" y="84"/>
                </a:lnTo>
                <a:lnTo>
                  <a:pt x="233" y="84"/>
                </a:lnTo>
                <a:lnTo>
                  <a:pt x="235" y="84"/>
                </a:lnTo>
                <a:lnTo>
                  <a:pt x="236" y="85"/>
                </a:lnTo>
                <a:lnTo>
                  <a:pt x="237" y="85"/>
                </a:lnTo>
                <a:lnTo>
                  <a:pt x="239" y="85"/>
                </a:lnTo>
                <a:lnTo>
                  <a:pt x="240" y="85"/>
                </a:lnTo>
                <a:lnTo>
                  <a:pt x="241" y="85"/>
                </a:lnTo>
                <a:lnTo>
                  <a:pt x="243" y="85"/>
                </a:lnTo>
                <a:lnTo>
                  <a:pt x="244" y="85"/>
                </a:lnTo>
                <a:lnTo>
                  <a:pt x="245" y="85"/>
                </a:lnTo>
                <a:lnTo>
                  <a:pt x="247" y="85"/>
                </a:lnTo>
                <a:lnTo>
                  <a:pt x="248" y="85"/>
                </a:lnTo>
                <a:lnTo>
                  <a:pt x="249" y="85"/>
                </a:lnTo>
                <a:lnTo>
                  <a:pt x="249" y="87"/>
                </a:lnTo>
                <a:lnTo>
                  <a:pt x="251" y="87"/>
                </a:lnTo>
                <a:lnTo>
                  <a:pt x="252" y="87"/>
                </a:lnTo>
                <a:lnTo>
                  <a:pt x="253" y="87"/>
                </a:lnTo>
                <a:lnTo>
                  <a:pt x="255" y="87"/>
                </a:lnTo>
                <a:lnTo>
                  <a:pt x="256" y="87"/>
                </a:lnTo>
                <a:lnTo>
                  <a:pt x="257" y="87"/>
                </a:lnTo>
                <a:lnTo>
                  <a:pt x="257" y="88"/>
                </a:lnTo>
                <a:lnTo>
                  <a:pt x="259" y="88"/>
                </a:lnTo>
                <a:lnTo>
                  <a:pt x="260" y="88"/>
                </a:lnTo>
                <a:lnTo>
                  <a:pt x="261" y="88"/>
                </a:lnTo>
                <a:lnTo>
                  <a:pt x="263" y="88"/>
                </a:lnTo>
                <a:lnTo>
                  <a:pt x="264" y="88"/>
                </a:lnTo>
                <a:lnTo>
                  <a:pt x="265" y="89"/>
                </a:lnTo>
                <a:lnTo>
                  <a:pt x="267" y="89"/>
                </a:lnTo>
                <a:lnTo>
                  <a:pt x="268" y="89"/>
                </a:lnTo>
                <a:lnTo>
                  <a:pt x="269" y="89"/>
                </a:lnTo>
                <a:lnTo>
                  <a:pt x="271" y="89"/>
                </a:lnTo>
                <a:lnTo>
                  <a:pt x="272" y="89"/>
                </a:lnTo>
                <a:lnTo>
                  <a:pt x="273" y="91"/>
                </a:lnTo>
                <a:lnTo>
                  <a:pt x="275" y="91"/>
                </a:lnTo>
                <a:lnTo>
                  <a:pt x="276" y="91"/>
                </a:lnTo>
                <a:lnTo>
                  <a:pt x="277" y="91"/>
                </a:lnTo>
                <a:lnTo>
                  <a:pt x="279" y="91"/>
                </a:lnTo>
                <a:lnTo>
                  <a:pt x="280" y="91"/>
                </a:lnTo>
                <a:lnTo>
                  <a:pt x="281" y="91"/>
                </a:lnTo>
                <a:lnTo>
                  <a:pt x="283" y="91"/>
                </a:lnTo>
                <a:lnTo>
                  <a:pt x="284" y="91"/>
                </a:lnTo>
                <a:lnTo>
                  <a:pt x="285" y="91"/>
                </a:lnTo>
                <a:lnTo>
                  <a:pt x="287" y="89"/>
                </a:lnTo>
                <a:lnTo>
                  <a:pt x="289" y="89"/>
                </a:lnTo>
                <a:lnTo>
                  <a:pt x="291" y="89"/>
                </a:lnTo>
                <a:lnTo>
                  <a:pt x="292" y="89"/>
                </a:lnTo>
                <a:lnTo>
                  <a:pt x="295" y="89"/>
                </a:lnTo>
                <a:lnTo>
                  <a:pt x="297" y="89"/>
                </a:lnTo>
                <a:lnTo>
                  <a:pt x="299" y="89"/>
                </a:lnTo>
                <a:lnTo>
                  <a:pt x="301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9096" name="Freeform 32">
            <a:extLst>
              <a:ext uri="{FF2B5EF4-FFF2-40B4-BE49-F238E27FC236}">
                <a16:creationId xmlns:a16="http://schemas.microsoft.com/office/drawing/2014/main" id="{6CD68171-A505-D140-B9C3-6C09AFC65219}"/>
              </a:ext>
            </a:extLst>
          </p:cNvPr>
          <p:cNvSpPr>
            <a:spLocks/>
          </p:cNvSpPr>
          <p:nvPr/>
        </p:nvSpPr>
        <p:spPr bwMode="auto">
          <a:xfrm>
            <a:off x="6988176" y="2682875"/>
            <a:ext cx="239713" cy="69850"/>
          </a:xfrm>
          <a:custGeom>
            <a:avLst/>
            <a:gdLst>
              <a:gd name="T0" fmla="*/ 2147483646 w 301"/>
              <a:gd name="T1" fmla="*/ 2147483646 h 89"/>
              <a:gd name="T2" fmla="*/ 2147483646 w 301"/>
              <a:gd name="T3" fmla="*/ 2147483646 h 89"/>
              <a:gd name="T4" fmla="*/ 2147483646 w 301"/>
              <a:gd name="T5" fmla="*/ 2147483646 h 89"/>
              <a:gd name="T6" fmla="*/ 2147483646 w 301"/>
              <a:gd name="T7" fmla="*/ 2147483646 h 89"/>
              <a:gd name="T8" fmla="*/ 2147483646 w 301"/>
              <a:gd name="T9" fmla="*/ 2147483646 h 89"/>
              <a:gd name="T10" fmla="*/ 2147483646 w 301"/>
              <a:gd name="T11" fmla="*/ 2147483646 h 89"/>
              <a:gd name="T12" fmla="*/ 2147483646 w 301"/>
              <a:gd name="T13" fmla="*/ 2147483646 h 89"/>
              <a:gd name="T14" fmla="*/ 2147483646 w 301"/>
              <a:gd name="T15" fmla="*/ 2147483646 h 89"/>
              <a:gd name="T16" fmla="*/ 2147483646 w 301"/>
              <a:gd name="T17" fmla="*/ 2147483646 h 89"/>
              <a:gd name="T18" fmla="*/ 2147483646 w 301"/>
              <a:gd name="T19" fmla="*/ 2147483646 h 89"/>
              <a:gd name="T20" fmla="*/ 2147483646 w 301"/>
              <a:gd name="T21" fmla="*/ 2147483646 h 89"/>
              <a:gd name="T22" fmla="*/ 2147483646 w 301"/>
              <a:gd name="T23" fmla="*/ 2147483646 h 89"/>
              <a:gd name="T24" fmla="*/ 2147483646 w 301"/>
              <a:gd name="T25" fmla="*/ 2147483646 h 89"/>
              <a:gd name="T26" fmla="*/ 2147483646 w 301"/>
              <a:gd name="T27" fmla="*/ 2147483646 h 89"/>
              <a:gd name="T28" fmla="*/ 2147483646 w 301"/>
              <a:gd name="T29" fmla="*/ 2147483646 h 89"/>
              <a:gd name="T30" fmla="*/ 2147483646 w 301"/>
              <a:gd name="T31" fmla="*/ 2147483646 h 89"/>
              <a:gd name="T32" fmla="*/ 2147483646 w 301"/>
              <a:gd name="T33" fmla="*/ 2147483646 h 89"/>
              <a:gd name="T34" fmla="*/ 2147483646 w 301"/>
              <a:gd name="T35" fmla="*/ 2147483646 h 89"/>
              <a:gd name="T36" fmla="*/ 2147483646 w 301"/>
              <a:gd name="T37" fmla="*/ 2147483646 h 89"/>
              <a:gd name="T38" fmla="*/ 2147483646 w 301"/>
              <a:gd name="T39" fmla="*/ 2147483646 h 89"/>
              <a:gd name="T40" fmla="*/ 2147483646 w 301"/>
              <a:gd name="T41" fmla="*/ 2147483646 h 89"/>
              <a:gd name="T42" fmla="*/ 2147483646 w 301"/>
              <a:gd name="T43" fmla="*/ 2147483646 h 89"/>
              <a:gd name="T44" fmla="*/ 2147483646 w 301"/>
              <a:gd name="T45" fmla="*/ 2147483646 h 89"/>
              <a:gd name="T46" fmla="*/ 2147483646 w 301"/>
              <a:gd name="T47" fmla="*/ 2147483646 h 89"/>
              <a:gd name="T48" fmla="*/ 2147483646 w 301"/>
              <a:gd name="T49" fmla="*/ 2147483646 h 89"/>
              <a:gd name="T50" fmla="*/ 2147483646 w 301"/>
              <a:gd name="T51" fmla="*/ 2147483646 h 89"/>
              <a:gd name="T52" fmla="*/ 2147483646 w 301"/>
              <a:gd name="T53" fmla="*/ 2147483646 h 89"/>
              <a:gd name="T54" fmla="*/ 2147483646 w 301"/>
              <a:gd name="T55" fmla="*/ 2147483646 h 89"/>
              <a:gd name="T56" fmla="*/ 2147483646 w 301"/>
              <a:gd name="T57" fmla="*/ 2147483646 h 89"/>
              <a:gd name="T58" fmla="*/ 2147483646 w 301"/>
              <a:gd name="T59" fmla="*/ 2147483646 h 89"/>
              <a:gd name="T60" fmla="*/ 2147483646 w 301"/>
              <a:gd name="T61" fmla="*/ 2147483646 h 89"/>
              <a:gd name="T62" fmla="*/ 2147483646 w 301"/>
              <a:gd name="T63" fmla="*/ 2147483646 h 89"/>
              <a:gd name="T64" fmla="*/ 2147483646 w 301"/>
              <a:gd name="T65" fmla="*/ 2147483646 h 89"/>
              <a:gd name="T66" fmla="*/ 2147483646 w 301"/>
              <a:gd name="T67" fmla="*/ 2147483646 h 89"/>
              <a:gd name="T68" fmla="*/ 2147483646 w 301"/>
              <a:gd name="T69" fmla="*/ 2147483646 h 89"/>
              <a:gd name="T70" fmla="*/ 2147483646 w 301"/>
              <a:gd name="T71" fmla="*/ 2147483646 h 89"/>
              <a:gd name="T72" fmla="*/ 2147483646 w 301"/>
              <a:gd name="T73" fmla="*/ 2147483646 h 89"/>
              <a:gd name="T74" fmla="*/ 2147483646 w 301"/>
              <a:gd name="T75" fmla="*/ 2147483646 h 89"/>
              <a:gd name="T76" fmla="*/ 2147483646 w 301"/>
              <a:gd name="T77" fmla="*/ 2147483646 h 89"/>
              <a:gd name="T78" fmla="*/ 2147483646 w 301"/>
              <a:gd name="T79" fmla="*/ 2147483646 h 89"/>
              <a:gd name="T80" fmla="*/ 2147483646 w 301"/>
              <a:gd name="T81" fmla="*/ 2147483646 h 89"/>
              <a:gd name="T82" fmla="*/ 2147483646 w 301"/>
              <a:gd name="T83" fmla="*/ 2147483646 h 89"/>
              <a:gd name="T84" fmla="*/ 2147483646 w 301"/>
              <a:gd name="T85" fmla="*/ 2147483646 h 89"/>
              <a:gd name="T86" fmla="*/ 2147483646 w 301"/>
              <a:gd name="T87" fmla="*/ 2147483646 h 89"/>
              <a:gd name="T88" fmla="*/ 2147483646 w 301"/>
              <a:gd name="T89" fmla="*/ 2147483646 h 89"/>
              <a:gd name="T90" fmla="*/ 2147483646 w 301"/>
              <a:gd name="T91" fmla="*/ 2147483646 h 89"/>
              <a:gd name="T92" fmla="*/ 2147483646 w 301"/>
              <a:gd name="T93" fmla="*/ 2147483646 h 89"/>
              <a:gd name="T94" fmla="*/ 2147483646 w 301"/>
              <a:gd name="T95" fmla="*/ 2147483646 h 89"/>
              <a:gd name="T96" fmla="*/ 2147483646 w 301"/>
              <a:gd name="T97" fmla="*/ 2147483646 h 89"/>
              <a:gd name="T98" fmla="*/ 2147483646 w 301"/>
              <a:gd name="T99" fmla="*/ 2147483646 h 89"/>
              <a:gd name="T100" fmla="*/ 2147483646 w 301"/>
              <a:gd name="T101" fmla="*/ 2147483646 h 89"/>
              <a:gd name="T102" fmla="*/ 2147483646 w 301"/>
              <a:gd name="T103" fmla="*/ 2147483646 h 89"/>
              <a:gd name="T104" fmla="*/ 2147483646 w 301"/>
              <a:gd name="T105" fmla="*/ 2147483646 h 89"/>
              <a:gd name="T106" fmla="*/ 2147483646 w 301"/>
              <a:gd name="T107" fmla="*/ 2147483646 h 89"/>
              <a:gd name="T108" fmla="*/ 2147483646 w 301"/>
              <a:gd name="T109" fmla="*/ 2147483646 h 89"/>
              <a:gd name="T110" fmla="*/ 2147483646 w 301"/>
              <a:gd name="T111" fmla="*/ 2147483646 h 89"/>
              <a:gd name="T112" fmla="*/ 2147483646 w 301"/>
              <a:gd name="T113" fmla="*/ 2147483646 h 89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1"/>
              <a:gd name="T172" fmla="*/ 0 h 89"/>
              <a:gd name="T173" fmla="*/ 301 w 301"/>
              <a:gd name="T174" fmla="*/ 89 h 89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1" h="89">
                <a:moveTo>
                  <a:pt x="301" y="0"/>
                </a:moveTo>
                <a:lnTo>
                  <a:pt x="297" y="1"/>
                </a:lnTo>
                <a:lnTo>
                  <a:pt x="295" y="4"/>
                </a:lnTo>
                <a:lnTo>
                  <a:pt x="292" y="5"/>
                </a:lnTo>
                <a:lnTo>
                  <a:pt x="289" y="7"/>
                </a:lnTo>
                <a:lnTo>
                  <a:pt x="287" y="8"/>
                </a:lnTo>
                <a:lnTo>
                  <a:pt x="284" y="9"/>
                </a:lnTo>
                <a:lnTo>
                  <a:pt x="281" y="11"/>
                </a:lnTo>
                <a:lnTo>
                  <a:pt x="280" y="12"/>
                </a:lnTo>
                <a:lnTo>
                  <a:pt x="277" y="13"/>
                </a:lnTo>
                <a:lnTo>
                  <a:pt x="276" y="15"/>
                </a:lnTo>
                <a:lnTo>
                  <a:pt x="275" y="15"/>
                </a:lnTo>
                <a:lnTo>
                  <a:pt x="272" y="16"/>
                </a:lnTo>
                <a:lnTo>
                  <a:pt x="271" y="17"/>
                </a:lnTo>
                <a:lnTo>
                  <a:pt x="269" y="17"/>
                </a:lnTo>
                <a:lnTo>
                  <a:pt x="268" y="19"/>
                </a:lnTo>
                <a:lnTo>
                  <a:pt x="267" y="19"/>
                </a:lnTo>
                <a:lnTo>
                  <a:pt x="265" y="20"/>
                </a:lnTo>
                <a:lnTo>
                  <a:pt x="264" y="20"/>
                </a:lnTo>
                <a:lnTo>
                  <a:pt x="263" y="21"/>
                </a:lnTo>
                <a:lnTo>
                  <a:pt x="261" y="21"/>
                </a:lnTo>
                <a:lnTo>
                  <a:pt x="260" y="23"/>
                </a:lnTo>
                <a:lnTo>
                  <a:pt x="259" y="23"/>
                </a:lnTo>
                <a:lnTo>
                  <a:pt x="257" y="24"/>
                </a:lnTo>
                <a:lnTo>
                  <a:pt x="256" y="24"/>
                </a:lnTo>
                <a:lnTo>
                  <a:pt x="255" y="24"/>
                </a:lnTo>
                <a:lnTo>
                  <a:pt x="253" y="25"/>
                </a:lnTo>
                <a:lnTo>
                  <a:pt x="252" y="25"/>
                </a:lnTo>
                <a:lnTo>
                  <a:pt x="251" y="27"/>
                </a:lnTo>
                <a:lnTo>
                  <a:pt x="249" y="27"/>
                </a:lnTo>
                <a:lnTo>
                  <a:pt x="248" y="28"/>
                </a:lnTo>
                <a:lnTo>
                  <a:pt x="245" y="28"/>
                </a:lnTo>
                <a:lnTo>
                  <a:pt x="244" y="29"/>
                </a:lnTo>
                <a:lnTo>
                  <a:pt x="243" y="29"/>
                </a:lnTo>
                <a:lnTo>
                  <a:pt x="242" y="31"/>
                </a:lnTo>
                <a:lnTo>
                  <a:pt x="239" y="31"/>
                </a:lnTo>
                <a:lnTo>
                  <a:pt x="238" y="32"/>
                </a:lnTo>
                <a:lnTo>
                  <a:pt x="236" y="32"/>
                </a:lnTo>
                <a:lnTo>
                  <a:pt x="235" y="33"/>
                </a:lnTo>
                <a:lnTo>
                  <a:pt x="234" y="33"/>
                </a:lnTo>
                <a:lnTo>
                  <a:pt x="232" y="33"/>
                </a:lnTo>
                <a:lnTo>
                  <a:pt x="231" y="35"/>
                </a:lnTo>
                <a:lnTo>
                  <a:pt x="230" y="35"/>
                </a:lnTo>
                <a:lnTo>
                  <a:pt x="228" y="36"/>
                </a:lnTo>
                <a:lnTo>
                  <a:pt x="227" y="36"/>
                </a:lnTo>
                <a:lnTo>
                  <a:pt x="226" y="37"/>
                </a:lnTo>
                <a:lnTo>
                  <a:pt x="224" y="37"/>
                </a:lnTo>
                <a:lnTo>
                  <a:pt x="223" y="37"/>
                </a:lnTo>
                <a:lnTo>
                  <a:pt x="222" y="39"/>
                </a:lnTo>
                <a:lnTo>
                  <a:pt x="220" y="39"/>
                </a:lnTo>
                <a:lnTo>
                  <a:pt x="219" y="40"/>
                </a:lnTo>
                <a:lnTo>
                  <a:pt x="218" y="40"/>
                </a:lnTo>
                <a:lnTo>
                  <a:pt x="216" y="40"/>
                </a:lnTo>
                <a:lnTo>
                  <a:pt x="215" y="41"/>
                </a:lnTo>
                <a:lnTo>
                  <a:pt x="214" y="41"/>
                </a:lnTo>
                <a:lnTo>
                  <a:pt x="211" y="43"/>
                </a:lnTo>
                <a:lnTo>
                  <a:pt x="210" y="43"/>
                </a:lnTo>
                <a:lnTo>
                  <a:pt x="208" y="44"/>
                </a:lnTo>
                <a:lnTo>
                  <a:pt x="206" y="44"/>
                </a:lnTo>
                <a:lnTo>
                  <a:pt x="204" y="45"/>
                </a:lnTo>
                <a:lnTo>
                  <a:pt x="202" y="45"/>
                </a:lnTo>
                <a:lnTo>
                  <a:pt x="200" y="47"/>
                </a:lnTo>
                <a:lnTo>
                  <a:pt x="198" y="47"/>
                </a:lnTo>
                <a:lnTo>
                  <a:pt x="196" y="48"/>
                </a:lnTo>
                <a:lnTo>
                  <a:pt x="195" y="48"/>
                </a:lnTo>
                <a:lnTo>
                  <a:pt x="194" y="49"/>
                </a:lnTo>
                <a:lnTo>
                  <a:pt x="192" y="49"/>
                </a:lnTo>
                <a:lnTo>
                  <a:pt x="190" y="50"/>
                </a:lnTo>
                <a:lnTo>
                  <a:pt x="188" y="50"/>
                </a:lnTo>
                <a:lnTo>
                  <a:pt x="187" y="52"/>
                </a:lnTo>
                <a:lnTo>
                  <a:pt x="186" y="52"/>
                </a:lnTo>
                <a:lnTo>
                  <a:pt x="184" y="52"/>
                </a:lnTo>
                <a:lnTo>
                  <a:pt x="183" y="53"/>
                </a:lnTo>
                <a:lnTo>
                  <a:pt x="182" y="53"/>
                </a:lnTo>
                <a:lnTo>
                  <a:pt x="180" y="53"/>
                </a:lnTo>
                <a:lnTo>
                  <a:pt x="179" y="54"/>
                </a:lnTo>
                <a:lnTo>
                  <a:pt x="178" y="54"/>
                </a:lnTo>
                <a:lnTo>
                  <a:pt x="176" y="54"/>
                </a:lnTo>
                <a:lnTo>
                  <a:pt x="175" y="56"/>
                </a:lnTo>
                <a:lnTo>
                  <a:pt x="174" y="56"/>
                </a:lnTo>
                <a:lnTo>
                  <a:pt x="172" y="56"/>
                </a:lnTo>
                <a:lnTo>
                  <a:pt x="171" y="56"/>
                </a:lnTo>
                <a:lnTo>
                  <a:pt x="170" y="57"/>
                </a:lnTo>
                <a:lnTo>
                  <a:pt x="168" y="57"/>
                </a:lnTo>
                <a:lnTo>
                  <a:pt x="167" y="57"/>
                </a:lnTo>
                <a:lnTo>
                  <a:pt x="166" y="58"/>
                </a:lnTo>
                <a:lnTo>
                  <a:pt x="165" y="58"/>
                </a:lnTo>
                <a:lnTo>
                  <a:pt x="162" y="60"/>
                </a:lnTo>
                <a:lnTo>
                  <a:pt x="161" y="60"/>
                </a:lnTo>
                <a:lnTo>
                  <a:pt x="158" y="61"/>
                </a:lnTo>
                <a:lnTo>
                  <a:pt x="157" y="61"/>
                </a:lnTo>
                <a:lnTo>
                  <a:pt x="154" y="62"/>
                </a:lnTo>
                <a:lnTo>
                  <a:pt x="153" y="62"/>
                </a:lnTo>
                <a:lnTo>
                  <a:pt x="151" y="62"/>
                </a:lnTo>
                <a:lnTo>
                  <a:pt x="149" y="64"/>
                </a:lnTo>
                <a:lnTo>
                  <a:pt x="147" y="64"/>
                </a:lnTo>
                <a:lnTo>
                  <a:pt x="146" y="65"/>
                </a:lnTo>
                <a:lnTo>
                  <a:pt x="145" y="65"/>
                </a:lnTo>
                <a:lnTo>
                  <a:pt x="143" y="65"/>
                </a:lnTo>
                <a:lnTo>
                  <a:pt x="142" y="65"/>
                </a:lnTo>
                <a:lnTo>
                  <a:pt x="141" y="66"/>
                </a:lnTo>
                <a:lnTo>
                  <a:pt x="139" y="66"/>
                </a:lnTo>
                <a:lnTo>
                  <a:pt x="138" y="68"/>
                </a:lnTo>
                <a:lnTo>
                  <a:pt x="137" y="68"/>
                </a:lnTo>
                <a:lnTo>
                  <a:pt x="135" y="68"/>
                </a:lnTo>
                <a:lnTo>
                  <a:pt x="134" y="68"/>
                </a:lnTo>
                <a:lnTo>
                  <a:pt x="133" y="69"/>
                </a:lnTo>
                <a:lnTo>
                  <a:pt x="131" y="69"/>
                </a:lnTo>
                <a:lnTo>
                  <a:pt x="130" y="69"/>
                </a:lnTo>
                <a:lnTo>
                  <a:pt x="129" y="70"/>
                </a:lnTo>
                <a:lnTo>
                  <a:pt x="127" y="70"/>
                </a:lnTo>
                <a:lnTo>
                  <a:pt x="126" y="70"/>
                </a:lnTo>
                <a:lnTo>
                  <a:pt x="125" y="72"/>
                </a:lnTo>
                <a:lnTo>
                  <a:pt x="123" y="72"/>
                </a:lnTo>
                <a:lnTo>
                  <a:pt x="122" y="72"/>
                </a:lnTo>
                <a:lnTo>
                  <a:pt x="121" y="73"/>
                </a:lnTo>
                <a:lnTo>
                  <a:pt x="118" y="73"/>
                </a:lnTo>
                <a:lnTo>
                  <a:pt x="117" y="73"/>
                </a:lnTo>
                <a:lnTo>
                  <a:pt x="114" y="74"/>
                </a:lnTo>
                <a:lnTo>
                  <a:pt x="113" y="74"/>
                </a:lnTo>
                <a:lnTo>
                  <a:pt x="110" y="76"/>
                </a:lnTo>
                <a:lnTo>
                  <a:pt x="109" y="76"/>
                </a:lnTo>
                <a:lnTo>
                  <a:pt x="106" y="77"/>
                </a:lnTo>
                <a:lnTo>
                  <a:pt x="105" y="77"/>
                </a:lnTo>
                <a:lnTo>
                  <a:pt x="103" y="78"/>
                </a:lnTo>
                <a:lnTo>
                  <a:pt x="102" y="78"/>
                </a:lnTo>
                <a:lnTo>
                  <a:pt x="101" y="78"/>
                </a:lnTo>
                <a:lnTo>
                  <a:pt x="99" y="78"/>
                </a:lnTo>
                <a:lnTo>
                  <a:pt x="98" y="80"/>
                </a:lnTo>
                <a:lnTo>
                  <a:pt x="97" y="80"/>
                </a:lnTo>
                <a:lnTo>
                  <a:pt x="95" y="80"/>
                </a:lnTo>
                <a:lnTo>
                  <a:pt x="94" y="80"/>
                </a:lnTo>
                <a:lnTo>
                  <a:pt x="93" y="81"/>
                </a:lnTo>
                <a:lnTo>
                  <a:pt x="91" y="81"/>
                </a:lnTo>
                <a:lnTo>
                  <a:pt x="90" y="81"/>
                </a:lnTo>
                <a:lnTo>
                  <a:pt x="89" y="81"/>
                </a:lnTo>
                <a:lnTo>
                  <a:pt x="88" y="81"/>
                </a:lnTo>
                <a:lnTo>
                  <a:pt x="88" y="82"/>
                </a:lnTo>
                <a:lnTo>
                  <a:pt x="86" y="82"/>
                </a:lnTo>
                <a:lnTo>
                  <a:pt x="85" y="82"/>
                </a:lnTo>
                <a:lnTo>
                  <a:pt x="84" y="82"/>
                </a:lnTo>
                <a:lnTo>
                  <a:pt x="82" y="82"/>
                </a:lnTo>
                <a:lnTo>
                  <a:pt x="81" y="82"/>
                </a:lnTo>
                <a:lnTo>
                  <a:pt x="80" y="82"/>
                </a:lnTo>
                <a:lnTo>
                  <a:pt x="78" y="82"/>
                </a:lnTo>
                <a:lnTo>
                  <a:pt x="77" y="82"/>
                </a:lnTo>
                <a:lnTo>
                  <a:pt x="76" y="84"/>
                </a:lnTo>
                <a:lnTo>
                  <a:pt x="73" y="84"/>
                </a:lnTo>
                <a:lnTo>
                  <a:pt x="72" y="84"/>
                </a:lnTo>
                <a:lnTo>
                  <a:pt x="70" y="84"/>
                </a:lnTo>
                <a:lnTo>
                  <a:pt x="68" y="84"/>
                </a:lnTo>
                <a:lnTo>
                  <a:pt x="66" y="84"/>
                </a:lnTo>
                <a:lnTo>
                  <a:pt x="65" y="84"/>
                </a:lnTo>
                <a:lnTo>
                  <a:pt x="64" y="84"/>
                </a:lnTo>
                <a:lnTo>
                  <a:pt x="62" y="84"/>
                </a:lnTo>
                <a:lnTo>
                  <a:pt x="61" y="84"/>
                </a:lnTo>
                <a:lnTo>
                  <a:pt x="60" y="84"/>
                </a:lnTo>
                <a:lnTo>
                  <a:pt x="58" y="85"/>
                </a:lnTo>
                <a:lnTo>
                  <a:pt x="57" y="85"/>
                </a:lnTo>
                <a:lnTo>
                  <a:pt x="56" y="85"/>
                </a:lnTo>
                <a:lnTo>
                  <a:pt x="54" y="85"/>
                </a:lnTo>
                <a:lnTo>
                  <a:pt x="53" y="85"/>
                </a:lnTo>
                <a:lnTo>
                  <a:pt x="52" y="85"/>
                </a:lnTo>
                <a:lnTo>
                  <a:pt x="50" y="85"/>
                </a:lnTo>
                <a:lnTo>
                  <a:pt x="49" y="85"/>
                </a:lnTo>
                <a:lnTo>
                  <a:pt x="48" y="85"/>
                </a:lnTo>
                <a:lnTo>
                  <a:pt x="46" y="86"/>
                </a:lnTo>
                <a:lnTo>
                  <a:pt x="45" y="86"/>
                </a:lnTo>
                <a:lnTo>
                  <a:pt x="44" y="86"/>
                </a:lnTo>
                <a:lnTo>
                  <a:pt x="42" y="86"/>
                </a:lnTo>
                <a:lnTo>
                  <a:pt x="41" y="86"/>
                </a:lnTo>
                <a:lnTo>
                  <a:pt x="41" y="88"/>
                </a:lnTo>
                <a:lnTo>
                  <a:pt x="40" y="88"/>
                </a:lnTo>
                <a:lnTo>
                  <a:pt x="38" y="88"/>
                </a:lnTo>
                <a:lnTo>
                  <a:pt x="37" y="88"/>
                </a:lnTo>
                <a:lnTo>
                  <a:pt x="36" y="88"/>
                </a:lnTo>
                <a:lnTo>
                  <a:pt x="34" y="88"/>
                </a:lnTo>
                <a:lnTo>
                  <a:pt x="33" y="89"/>
                </a:lnTo>
                <a:lnTo>
                  <a:pt x="32" y="89"/>
                </a:lnTo>
                <a:lnTo>
                  <a:pt x="30" y="89"/>
                </a:lnTo>
                <a:lnTo>
                  <a:pt x="29" y="89"/>
                </a:lnTo>
                <a:lnTo>
                  <a:pt x="28" y="89"/>
                </a:lnTo>
                <a:lnTo>
                  <a:pt x="26" y="89"/>
                </a:lnTo>
                <a:lnTo>
                  <a:pt x="25" y="89"/>
                </a:lnTo>
                <a:lnTo>
                  <a:pt x="24" y="89"/>
                </a:lnTo>
                <a:lnTo>
                  <a:pt x="22" y="89"/>
                </a:lnTo>
                <a:lnTo>
                  <a:pt x="21" y="89"/>
                </a:lnTo>
                <a:lnTo>
                  <a:pt x="20" y="89"/>
                </a:lnTo>
                <a:lnTo>
                  <a:pt x="18" y="89"/>
                </a:lnTo>
                <a:lnTo>
                  <a:pt x="17" y="89"/>
                </a:lnTo>
                <a:lnTo>
                  <a:pt x="16" y="89"/>
                </a:lnTo>
                <a:lnTo>
                  <a:pt x="14" y="89"/>
                </a:lnTo>
                <a:lnTo>
                  <a:pt x="12" y="89"/>
                </a:lnTo>
                <a:lnTo>
                  <a:pt x="10" y="89"/>
                </a:lnTo>
                <a:lnTo>
                  <a:pt x="9" y="89"/>
                </a:lnTo>
                <a:lnTo>
                  <a:pt x="7" y="89"/>
                </a:lnTo>
                <a:lnTo>
                  <a:pt x="4" y="89"/>
                </a:lnTo>
                <a:lnTo>
                  <a:pt x="3" y="89"/>
                </a:lnTo>
                <a:lnTo>
                  <a:pt x="0" y="88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9097" name="Freeform 33">
            <a:extLst>
              <a:ext uri="{FF2B5EF4-FFF2-40B4-BE49-F238E27FC236}">
                <a16:creationId xmlns:a16="http://schemas.microsoft.com/office/drawing/2014/main" id="{51D0EAC6-5DBE-484A-A8B4-714013269230}"/>
              </a:ext>
            </a:extLst>
          </p:cNvPr>
          <p:cNvSpPr>
            <a:spLocks/>
          </p:cNvSpPr>
          <p:nvPr/>
        </p:nvSpPr>
        <p:spPr bwMode="auto">
          <a:xfrm>
            <a:off x="6750051" y="2682875"/>
            <a:ext cx="239713" cy="69850"/>
          </a:xfrm>
          <a:custGeom>
            <a:avLst/>
            <a:gdLst>
              <a:gd name="T0" fmla="*/ 2147483646 w 301"/>
              <a:gd name="T1" fmla="*/ 2147483646 h 89"/>
              <a:gd name="T2" fmla="*/ 2147483646 w 301"/>
              <a:gd name="T3" fmla="*/ 2147483646 h 89"/>
              <a:gd name="T4" fmla="*/ 2147483646 w 301"/>
              <a:gd name="T5" fmla="*/ 2147483646 h 89"/>
              <a:gd name="T6" fmla="*/ 2147483646 w 301"/>
              <a:gd name="T7" fmla="*/ 2147483646 h 89"/>
              <a:gd name="T8" fmla="*/ 2147483646 w 301"/>
              <a:gd name="T9" fmla="*/ 2147483646 h 89"/>
              <a:gd name="T10" fmla="*/ 2147483646 w 301"/>
              <a:gd name="T11" fmla="*/ 2147483646 h 89"/>
              <a:gd name="T12" fmla="*/ 2147483646 w 301"/>
              <a:gd name="T13" fmla="*/ 2147483646 h 89"/>
              <a:gd name="T14" fmla="*/ 2147483646 w 301"/>
              <a:gd name="T15" fmla="*/ 2147483646 h 89"/>
              <a:gd name="T16" fmla="*/ 2147483646 w 301"/>
              <a:gd name="T17" fmla="*/ 2147483646 h 89"/>
              <a:gd name="T18" fmla="*/ 2147483646 w 301"/>
              <a:gd name="T19" fmla="*/ 2147483646 h 89"/>
              <a:gd name="T20" fmla="*/ 2147483646 w 301"/>
              <a:gd name="T21" fmla="*/ 2147483646 h 89"/>
              <a:gd name="T22" fmla="*/ 2147483646 w 301"/>
              <a:gd name="T23" fmla="*/ 2147483646 h 89"/>
              <a:gd name="T24" fmla="*/ 2147483646 w 301"/>
              <a:gd name="T25" fmla="*/ 2147483646 h 89"/>
              <a:gd name="T26" fmla="*/ 2147483646 w 301"/>
              <a:gd name="T27" fmla="*/ 2147483646 h 89"/>
              <a:gd name="T28" fmla="*/ 2147483646 w 301"/>
              <a:gd name="T29" fmla="*/ 2147483646 h 89"/>
              <a:gd name="T30" fmla="*/ 2147483646 w 301"/>
              <a:gd name="T31" fmla="*/ 2147483646 h 89"/>
              <a:gd name="T32" fmla="*/ 2147483646 w 301"/>
              <a:gd name="T33" fmla="*/ 2147483646 h 89"/>
              <a:gd name="T34" fmla="*/ 2147483646 w 301"/>
              <a:gd name="T35" fmla="*/ 2147483646 h 89"/>
              <a:gd name="T36" fmla="*/ 2147483646 w 301"/>
              <a:gd name="T37" fmla="*/ 2147483646 h 89"/>
              <a:gd name="T38" fmla="*/ 2147483646 w 301"/>
              <a:gd name="T39" fmla="*/ 2147483646 h 89"/>
              <a:gd name="T40" fmla="*/ 2147483646 w 301"/>
              <a:gd name="T41" fmla="*/ 2147483646 h 89"/>
              <a:gd name="T42" fmla="*/ 2147483646 w 301"/>
              <a:gd name="T43" fmla="*/ 2147483646 h 89"/>
              <a:gd name="T44" fmla="*/ 2147483646 w 301"/>
              <a:gd name="T45" fmla="*/ 2147483646 h 89"/>
              <a:gd name="T46" fmla="*/ 2147483646 w 301"/>
              <a:gd name="T47" fmla="*/ 2147483646 h 89"/>
              <a:gd name="T48" fmla="*/ 2147483646 w 301"/>
              <a:gd name="T49" fmla="*/ 2147483646 h 89"/>
              <a:gd name="T50" fmla="*/ 2147483646 w 301"/>
              <a:gd name="T51" fmla="*/ 2147483646 h 89"/>
              <a:gd name="T52" fmla="*/ 2147483646 w 301"/>
              <a:gd name="T53" fmla="*/ 2147483646 h 89"/>
              <a:gd name="T54" fmla="*/ 2147483646 w 301"/>
              <a:gd name="T55" fmla="*/ 2147483646 h 89"/>
              <a:gd name="T56" fmla="*/ 2147483646 w 301"/>
              <a:gd name="T57" fmla="*/ 2147483646 h 89"/>
              <a:gd name="T58" fmla="*/ 2147483646 w 301"/>
              <a:gd name="T59" fmla="*/ 2147483646 h 89"/>
              <a:gd name="T60" fmla="*/ 2147483646 w 301"/>
              <a:gd name="T61" fmla="*/ 2147483646 h 89"/>
              <a:gd name="T62" fmla="*/ 2147483646 w 301"/>
              <a:gd name="T63" fmla="*/ 2147483646 h 89"/>
              <a:gd name="T64" fmla="*/ 2147483646 w 301"/>
              <a:gd name="T65" fmla="*/ 2147483646 h 89"/>
              <a:gd name="T66" fmla="*/ 2147483646 w 301"/>
              <a:gd name="T67" fmla="*/ 2147483646 h 89"/>
              <a:gd name="T68" fmla="*/ 2147483646 w 301"/>
              <a:gd name="T69" fmla="*/ 2147483646 h 89"/>
              <a:gd name="T70" fmla="*/ 2147483646 w 301"/>
              <a:gd name="T71" fmla="*/ 2147483646 h 89"/>
              <a:gd name="T72" fmla="*/ 2147483646 w 301"/>
              <a:gd name="T73" fmla="*/ 2147483646 h 89"/>
              <a:gd name="T74" fmla="*/ 2147483646 w 301"/>
              <a:gd name="T75" fmla="*/ 2147483646 h 89"/>
              <a:gd name="T76" fmla="*/ 2147483646 w 301"/>
              <a:gd name="T77" fmla="*/ 2147483646 h 89"/>
              <a:gd name="T78" fmla="*/ 2147483646 w 301"/>
              <a:gd name="T79" fmla="*/ 2147483646 h 89"/>
              <a:gd name="T80" fmla="*/ 2147483646 w 301"/>
              <a:gd name="T81" fmla="*/ 2147483646 h 89"/>
              <a:gd name="T82" fmla="*/ 2147483646 w 301"/>
              <a:gd name="T83" fmla="*/ 2147483646 h 89"/>
              <a:gd name="T84" fmla="*/ 2147483646 w 301"/>
              <a:gd name="T85" fmla="*/ 2147483646 h 89"/>
              <a:gd name="T86" fmla="*/ 2147483646 w 301"/>
              <a:gd name="T87" fmla="*/ 2147483646 h 89"/>
              <a:gd name="T88" fmla="*/ 2147483646 w 301"/>
              <a:gd name="T89" fmla="*/ 2147483646 h 89"/>
              <a:gd name="T90" fmla="*/ 2147483646 w 301"/>
              <a:gd name="T91" fmla="*/ 2147483646 h 89"/>
              <a:gd name="T92" fmla="*/ 2147483646 w 301"/>
              <a:gd name="T93" fmla="*/ 2147483646 h 89"/>
              <a:gd name="T94" fmla="*/ 2147483646 w 301"/>
              <a:gd name="T95" fmla="*/ 2147483646 h 89"/>
              <a:gd name="T96" fmla="*/ 2147483646 w 301"/>
              <a:gd name="T97" fmla="*/ 2147483646 h 89"/>
              <a:gd name="T98" fmla="*/ 2147483646 w 301"/>
              <a:gd name="T99" fmla="*/ 2147483646 h 89"/>
              <a:gd name="T100" fmla="*/ 2147483646 w 301"/>
              <a:gd name="T101" fmla="*/ 2147483646 h 89"/>
              <a:gd name="T102" fmla="*/ 2147483646 w 301"/>
              <a:gd name="T103" fmla="*/ 2147483646 h 89"/>
              <a:gd name="T104" fmla="*/ 2147483646 w 301"/>
              <a:gd name="T105" fmla="*/ 2147483646 h 89"/>
              <a:gd name="T106" fmla="*/ 2147483646 w 301"/>
              <a:gd name="T107" fmla="*/ 2147483646 h 89"/>
              <a:gd name="T108" fmla="*/ 2147483646 w 301"/>
              <a:gd name="T109" fmla="*/ 2147483646 h 89"/>
              <a:gd name="T110" fmla="*/ 2147483646 w 301"/>
              <a:gd name="T111" fmla="*/ 2147483646 h 89"/>
              <a:gd name="T112" fmla="*/ 2147483646 w 301"/>
              <a:gd name="T113" fmla="*/ 2147483646 h 89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1"/>
              <a:gd name="T172" fmla="*/ 0 h 89"/>
              <a:gd name="T173" fmla="*/ 301 w 301"/>
              <a:gd name="T174" fmla="*/ 89 h 89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1" h="89">
                <a:moveTo>
                  <a:pt x="0" y="0"/>
                </a:moveTo>
                <a:lnTo>
                  <a:pt x="4" y="1"/>
                </a:lnTo>
                <a:lnTo>
                  <a:pt x="6" y="4"/>
                </a:lnTo>
                <a:lnTo>
                  <a:pt x="9" y="5"/>
                </a:lnTo>
                <a:lnTo>
                  <a:pt x="12" y="7"/>
                </a:lnTo>
                <a:lnTo>
                  <a:pt x="14" y="8"/>
                </a:lnTo>
                <a:lnTo>
                  <a:pt x="17" y="9"/>
                </a:lnTo>
                <a:lnTo>
                  <a:pt x="20" y="11"/>
                </a:lnTo>
                <a:lnTo>
                  <a:pt x="21" y="12"/>
                </a:lnTo>
                <a:lnTo>
                  <a:pt x="24" y="13"/>
                </a:lnTo>
                <a:lnTo>
                  <a:pt x="25" y="15"/>
                </a:lnTo>
                <a:lnTo>
                  <a:pt x="28" y="15"/>
                </a:lnTo>
                <a:lnTo>
                  <a:pt x="29" y="16"/>
                </a:lnTo>
                <a:lnTo>
                  <a:pt x="30" y="17"/>
                </a:lnTo>
                <a:lnTo>
                  <a:pt x="32" y="17"/>
                </a:lnTo>
                <a:lnTo>
                  <a:pt x="33" y="19"/>
                </a:lnTo>
                <a:lnTo>
                  <a:pt x="34" y="19"/>
                </a:lnTo>
                <a:lnTo>
                  <a:pt x="36" y="20"/>
                </a:lnTo>
                <a:lnTo>
                  <a:pt x="37" y="20"/>
                </a:lnTo>
                <a:lnTo>
                  <a:pt x="38" y="21"/>
                </a:lnTo>
                <a:lnTo>
                  <a:pt x="40" y="21"/>
                </a:lnTo>
                <a:lnTo>
                  <a:pt x="41" y="21"/>
                </a:lnTo>
                <a:lnTo>
                  <a:pt x="41" y="23"/>
                </a:lnTo>
                <a:lnTo>
                  <a:pt x="42" y="23"/>
                </a:lnTo>
                <a:lnTo>
                  <a:pt x="44" y="24"/>
                </a:lnTo>
                <a:lnTo>
                  <a:pt x="45" y="24"/>
                </a:lnTo>
                <a:lnTo>
                  <a:pt x="46" y="24"/>
                </a:lnTo>
                <a:lnTo>
                  <a:pt x="48" y="25"/>
                </a:lnTo>
                <a:lnTo>
                  <a:pt x="49" y="25"/>
                </a:lnTo>
                <a:lnTo>
                  <a:pt x="50" y="27"/>
                </a:lnTo>
                <a:lnTo>
                  <a:pt x="52" y="27"/>
                </a:lnTo>
                <a:lnTo>
                  <a:pt x="54" y="28"/>
                </a:lnTo>
                <a:lnTo>
                  <a:pt x="56" y="28"/>
                </a:lnTo>
                <a:lnTo>
                  <a:pt x="57" y="29"/>
                </a:lnTo>
                <a:lnTo>
                  <a:pt x="58" y="29"/>
                </a:lnTo>
                <a:lnTo>
                  <a:pt x="61" y="31"/>
                </a:lnTo>
                <a:lnTo>
                  <a:pt x="62" y="31"/>
                </a:lnTo>
                <a:lnTo>
                  <a:pt x="64" y="32"/>
                </a:lnTo>
                <a:lnTo>
                  <a:pt x="65" y="32"/>
                </a:lnTo>
                <a:lnTo>
                  <a:pt x="66" y="33"/>
                </a:lnTo>
                <a:lnTo>
                  <a:pt x="68" y="33"/>
                </a:lnTo>
                <a:lnTo>
                  <a:pt x="69" y="33"/>
                </a:lnTo>
                <a:lnTo>
                  <a:pt x="70" y="35"/>
                </a:lnTo>
                <a:lnTo>
                  <a:pt x="72" y="35"/>
                </a:lnTo>
                <a:lnTo>
                  <a:pt x="73" y="36"/>
                </a:lnTo>
                <a:lnTo>
                  <a:pt x="74" y="36"/>
                </a:lnTo>
                <a:lnTo>
                  <a:pt x="75" y="37"/>
                </a:lnTo>
                <a:lnTo>
                  <a:pt x="77" y="37"/>
                </a:lnTo>
                <a:lnTo>
                  <a:pt x="78" y="37"/>
                </a:lnTo>
                <a:lnTo>
                  <a:pt x="79" y="39"/>
                </a:lnTo>
                <a:lnTo>
                  <a:pt x="81" y="39"/>
                </a:lnTo>
                <a:lnTo>
                  <a:pt x="82" y="40"/>
                </a:lnTo>
                <a:lnTo>
                  <a:pt x="83" y="40"/>
                </a:lnTo>
                <a:lnTo>
                  <a:pt x="85" y="40"/>
                </a:lnTo>
                <a:lnTo>
                  <a:pt x="86" y="41"/>
                </a:lnTo>
                <a:lnTo>
                  <a:pt x="87" y="41"/>
                </a:lnTo>
                <a:lnTo>
                  <a:pt x="90" y="43"/>
                </a:lnTo>
                <a:lnTo>
                  <a:pt x="91" y="43"/>
                </a:lnTo>
                <a:lnTo>
                  <a:pt x="93" y="44"/>
                </a:lnTo>
                <a:lnTo>
                  <a:pt x="95" y="44"/>
                </a:lnTo>
                <a:lnTo>
                  <a:pt x="97" y="45"/>
                </a:lnTo>
                <a:lnTo>
                  <a:pt x="99" y="45"/>
                </a:lnTo>
                <a:lnTo>
                  <a:pt x="101" y="47"/>
                </a:lnTo>
                <a:lnTo>
                  <a:pt x="103" y="47"/>
                </a:lnTo>
                <a:lnTo>
                  <a:pt x="105" y="48"/>
                </a:lnTo>
                <a:lnTo>
                  <a:pt x="106" y="48"/>
                </a:lnTo>
                <a:lnTo>
                  <a:pt x="107" y="49"/>
                </a:lnTo>
                <a:lnTo>
                  <a:pt x="109" y="49"/>
                </a:lnTo>
                <a:lnTo>
                  <a:pt x="110" y="50"/>
                </a:lnTo>
                <a:lnTo>
                  <a:pt x="111" y="50"/>
                </a:lnTo>
                <a:lnTo>
                  <a:pt x="113" y="50"/>
                </a:lnTo>
                <a:lnTo>
                  <a:pt x="114" y="52"/>
                </a:lnTo>
                <a:lnTo>
                  <a:pt x="115" y="52"/>
                </a:lnTo>
                <a:lnTo>
                  <a:pt x="117" y="52"/>
                </a:lnTo>
                <a:lnTo>
                  <a:pt x="118" y="53"/>
                </a:lnTo>
                <a:lnTo>
                  <a:pt x="119" y="53"/>
                </a:lnTo>
                <a:lnTo>
                  <a:pt x="121" y="53"/>
                </a:lnTo>
                <a:lnTo>
                  <a:pt x="122" y="54"/>
                </a:lnTo>
                <a:lnTo>
                  <a:pt x="123" y="54"/>
                </a:lnTo>
                <a:lnTo>
                  <a:pt x="125" y="54"/>
                </a:lnTo>
                <a:lnTo>
                  <a:pt x="126" y="56"/>
                </a:lnTo>
                <a:lnTo>
                  <a:pt x="127" y="56"/>
                </a:lnTo>
                <a:lnTo>
                  <a:pt x="129" y="56"/>
                </a:lnTo>
                <a:lnTo>
                  <a:pt x="131" y="57"/>
                </a:lnTo>
                <a:lnTo>
                  <a:pt x="133" y="57"/>
                </a:lnTo>
                <a:lnTo>
                  <a:pt x="134" y="57"/>
                </a:lnTo>
                <a:lnTo>
                  <a:pt x="135" y="58"/>
                </a:lnTo>
                <a:lnTo>
                  <a:pt x="137" y="58"/>
                </a:lnTo>
                <a:lnTo>
                  <a:pt x="139" y="60"/>
                </a:lnTo>
                <a:lnTo>
                  <a:pt x="141" y="60"/>
                </a:lnTo>
                <a:lnTo>
                  <a:pt x="143" y="61"/>
                </a:lnTo>
                <a:lnTo>
                  <a:pt x="145" y="61"/>
                </a:lnTo>
                <a:lnTo>
                  <a:pt x="147" y="62"/>
                </a:lnTo>
                <a:lnTo>
                  <a:pt x="149" y="62"/>
                </a:lnTo>
                <a:lnTo>
                  <a:pt x="150" y="62"/>
                </a:lnTo>
                <a:lnTo>
                  <a:pt x="152" y="64"/>
                </a:lnTo>
                <a:lnTo>
                  <a:pt x="154" y="64"/>
                </a:lnTo>
                <a:lnTo>
                  <a:pt x="155" y="65"/>
                </a:lnTo>
                <a:lnTo>
                  <a:pt x="156" y="65"/>
                </a:lnTo>
                <a:lnTo>
                  <a:pt x="158" y="65"/>
                </a:lnTo>
                <a:lnTo>
                  <a:pt x="159" y="65"/>
                </a:lnTo>
                <a:lnTo>
                  <a:pt x="160" y="66"/>
                </a:lnTo>
                <a:lnTo>
                  <a:pt x="162" y="66"/>
                </a:lnTo>
                <a:lnTo>
                  <a:pt x="163" y="66"/>
                </a:lnTo>
                <a:lnTo>
                  <a:pt x="163" y="68"/>
                </a:lnTo>
                <a:lnTo>
                  <a:pt x="164" y="68"/>
                </a:lnTo>
                <a:lnTo>
                  <a:pt x="166" y="68"/>
                </a:lnTo>
                <a:lnTo>
                  <a:pt x="167" y="68"/>
                </a:lnTo>
                <a:lnTo>
                  <a:pt x="168" y="69"/>
                </a:lnTo>
                <a:lnTo>
                  <a:pt x="170" y="69"/>
                </a:lnTo>
                <a:lnTo>
                  <a:pt x="171" y="69"/>
                </a:lnTo>
                <a:lnTo>
                  <a:pt x="172" y="70"/>
                </a:lnTo>
                <a:lnTo>
                  <a:pt x="174" y="70"/>
                </a:lnTo>
                <a:lnTo>
                  <a:pt x="175" y="70"/>
                </a:lnTo>
                <a:lnTo>
                  <a:pt x="176" y="72"/>
                </a:lnTo>
                <a:lnTo>
                  <a:pt x="178" y="72"/>
                </a:lnTo>
                <a:lnTo>
                  <a:pt x="179" y="72"/>
                </a:lnTo>
                <a:lnTo>
                  <a:pt x="182" y="73"/>
                </a:lnTo>
                <a:lnTo>
                  <a:pt x="183" y="73"/>
                </a:lnTo>
                <a:lnTo>
                  <a:pt x="184" y="73"/>
                </a:lnTo>
                <a:lnTo>
                  <a:pt x="187" y="74"/>
                </a:lnTo>
                <a:lnTo>
                  <a:pt x="188" y="74"/>
                </a:lnTo>
                <a:lnTo>
                  <a:pt x="191" y="76"/>
                </a:lnTo>
                <a:lnTo>
                  <a:pt x="192" y="76"/>
                </a:lnTo>
                <a:lnTo>
                  <a:pt x="195" y="77"/>
                </a:lnTo>
                <a:lnTo>
                  <a:pt x="196" y="77"/>
                </a:lnTo>
                <a:lnTo>
                  <a:pt x="198" y="78"/>
                </a:lnTo>
                <a:lnTo>
                  <a:pt x="199" y="78"/>
                </a:lnTo>
                <a:lnTo>
                  <a:pt x="200" y="78"/>
                </a:lnTo>
                <a:lnTo>
                  <a:pt x="202" y="78"/>
                </a:lnTo>
                <a:lnTo>
                  <a:pt x="203" y="80"/>
                </a:lnTo>
                <a:lnTo>
                  <a:pt x="204" y="80"/>
                </a:lnTo>
                <a:lnTo>
                  <a:pt x="206" y="80"/>
                </a:lnTo>
                <a:lnTo>
                  <a:pt x="207" y="80"/>
                </a:lnTo>
                <a:lnTo>
                  <a:pt x="208" y="81"/>
                </a:lnTo>
                <a:lnTo>
                  <a:pt x="210" y="81"/>
                </a:lnTo>
                <a:lnTo>
                  <a:pt x="211" y="81"/>
                </a:lnTo>
                <a:lnTo>
                  <a:pt x="212" y="81"/>
                </a:lnTo>
                <a:lnTo>
                  <a:pt x="214" y="81"/>
                </a:lnTo>
                <a:lnTo>
                  <a:pt x="214" y="82"/>
                </a:lnTo>
                <a:lnTo>
                  <a:pt x="215" y="82"/>
                </a:lnTo>
                <a:lnTo>
                  <a:pt x="216" y="82"/>
                </a:lnTo>
                <a:lnTo>
                  <a:pt x="218" y="82"/>
                </a:lnTo>
                <a:lnTo>
                  <a:pt x="219" y="82"/>
                </a:lnTo>
                <a:lnTo>
                  <a:pt x="220" y="82"/>
                </a:lnTo>
                <a:lnTo>
                  <a:pt x="222" y="82"/>
                </a:lnTo>
                <a:lnTo>
                  <a:pt x="223" y="82"/>
                </a:lnTo>
                <a:lnTo>
                  <a:pt x="224" y="82"/>
                </a:lnTo>
                <a:lnTo>
                  <a:pt x="226" y="84"/>
                </a:lnTo>
                <a:lnTo>
                  <a:pt x="228" y="84"/>
                </a:lnTo>
                <a:lnTo>
                  <a:pt x="230" y="84"/>
                </a:lnTo>
                <a:lnTo>
                  <a:pt x="231" y="84"/>
                </a:lnTo>
                <a:lnTo>
                  <a:pt x="233" y="84"/>
                </a:lnTo>
                <a:lnTo>
                  <a:pt x="235" y="84"/>
                </a:lnTo>
                <a:lnTo>
                  <a:pt x="236" y="84"/>
                </a:lnTo>
                <a:lnTo>
                  <a:pt x="237" y="84"/>
                </a:lnTo>
                <a:lnTo>
                  <a:pt x="239" y="84"/>
                </a:lnTo>
                <a:lnTo>
                  <a:pt x="240" y="84"/>
                </a:lnTo>
                <a:lnTo>
                  <a:pt x="241" y="84"/>
                </a:lnTo>
                <a:lnTo>
                  <a:pt x="243" y="85"/>
                </a:lnTo>
                <a:lnTo>
                  <a:pt x="244" y="85"/>
                </a:lnTo>
                <a:lnTo>
                  <a:pt x="245" y="85"/>
                </a:lnTo>
                <a:lnTo>
                  <a:pt x="247" y="85"/>
                </a:lnTo>
                <a:lnTo>
                  <a:pt x="248" y="85"/>
                </a:lnTo>
                <a:lnTo>
                  <a:pt x="249" y="85"/>
                </a:lnTo>
                <a:lnTo>
                  <a:pt x="251" y="85"/>
                </a:lnTo>
                <a:lnTo>
                  <a:pt x="252" y="85"/>
                </a:lnTo>
                <a:lnTo>
                  <a:pt x="253" y="85"/>
                </a:lnTo>
                <a:lnTo>
                  <a:pt x="255" y="86"/>
                </a:lnTo>
                <a:lnTo>
                  <a:pt x="256" y="86"/>
                </a:lnTo>
                <a:lnTo>
                  <a:pt x="257" y="86"/>
                </a:lnTo>
                <a:lnTo>
                  <a:pt x="259" y="86"/>
                </a:lnTo>
                <a:lnTo>
                  <a:pt x="260" y="86"/>
                </a:lnTo>
                <a:lnTo>
                  <a:pt x="260" y="88"/>
                </a:lnTo>
                <a:lnTo>
                  <a:pt x="261" y="88"/>
                </a:lnTo>
                <a:lnTo>
                  <a:pt x="263" y="88"/>
                </a:lnTo>
                <a:lnTo>
                  <a:pt x="264" y="88"/>
                </a:lnTo>
                <a:lnTo>
                  <a:pt x="265" y="88"/>
                </a:lnTo>
                <a:lnTo>
                  <a:pt x="267" y="88"/>
                </a:lnTo>
                <a:lnTo>
                  <a:pt x="268" y="89"/>
                </a:lnTo>
                <a:lnTo>
                  <a:pt x="269" y="89"/>
                </a:lnTo>
                <a:lnTo>
                  <a:pt x="271" y="89"/>
                </a:lnTo>
                <a:lnTo>
                  <a:pt x="272" y="89"/>
                </a:lnTo>
                <a:lnTo>
                  <a:pt x="273" y="89"/>
                </a:lnTo>
                <a:lnTo>
                  <a:pt x="275" y="89"/>
                </a:lnTo>
                <a:lnTo>
                  <a:pt x="276" y="89"/>
                </a:lnTo>
                <a:lnTo>
                  <a:pt x="277" y="89"/>
                </a:lnTo>
                <a:lnTo>
                  <a:pt x="279" y="89"/>
                </a:lnTo>
                <a:lnTo>
                  <a:pt x="280" y="89"/>
                </a:lnTo>
                <a:lnTo>
                  <a:pt x="281" y="89"/>
                </a:lnTo>
                <a:lnTo>
                  <a:pt x="283" y="89"/>
                </a:lnTo>
                <a:lnTo>
                  <a:pt x="284" y="89"/>
                </a:lnTo>
                <a:lnTo>
                  <a:pt x="285" y="89"/>
                </a:lnTo>
                <a:lnTo>
                  <a:pt x="287" y="89"/>
                </a:lnTo>
                <a:lnTo>
                  <a:pt x="289" y="89"/>
                </a:lnTo>
                <a:lnTo>
                  <a:pt x="291" y="89"/>
                </a:lnTo>
                <a:lnTo>
                  <a:pt x="292" y="89"/>
                </a:lnTo>
                <a:lnTo>
                  <a:pt x="295" y="89"/>
                </a:lnTo>
                <a:lnTo>
                  <a:pt x="297" y="89"/>
                </a:lnTo>
                <a:lnTo>
                  <a:pt x="299" y="89"/>
                </a:lnTo>
                <a:lnTo>
                  <a:pt x="301" y="88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9098" name="Freeform 34">
            <a:extLst>
              <a:ext uri="{FF2B5EF4-FFF2-40B4-BE49-F238E27FC236}">
                <a16:creationId xmlns:a16="http://schemas.microsoft.com/office/drawing/2014/main" id="{133EA2ED-9568-E744-BE14-9E0FD284223A}"/>
              </a:ext>
            </a:extLst>
          </p:cNvPr>
          <p:cNvSpPr>
            <a:spLocks/>
          </p:cNvSpPr>
          <p:nvPr/>
        </p:nvSpPr>
        <p:spPr bwMode="auto">
          <a:xfrm>
            <a:off x="7662863" y="3633788"/>
            <a:ext cx="61912" cy="125412"/>
          </a:xfrm>
          <a:custGeom>
            <a:avLst/>
            <a:gdLst>
              <a:gd name="T0" fmla="*/ 0 w 80"/>
              <a:gd name="T1" fmla="*/ 0 h 159"/>
              <a:gd name="T2" fmla="*/ 2147483646 w 80"/>
              <a:gd name="T3" fmla="*/ 2147483646 h 159"/>
              <a:gd name="T4" fmla="*/ 2147483646 w 80"/>
              <a:gd name="T5" fmla="*/ 0 h 159"/>
              <a:gd name="T6" fmla="*/ 2147483646 w 80"/>
              <a:gd name="T7" fmla="*/ 0 h 159"/>
              <a:gd name="T8" fmla="*/ 0 w 80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59"/>
              <a:gd name="T17" fmla="*/ 80 w 80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59">
                <a:moveTo>
                  <a:pt x="0" y="0"/>
                </a:moveTo>
                <a:lnTo>
                  <a:pt x="53" y="159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59099" name="Line 35">
            <a:extLst>
              <a:ext uri="{FF2B5EF4-FFF2-40B4-BE49-F238E27FC236}">
                <a16:creationId xmlns:a16="http://schemas.microsoft.com/office/drawing/2014/main" id="{A23089BA-49E7-2548-8447-04DA47BBFA5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704139" y="3506788"/>
            <a:ext cx="1587" cy="1063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9100" name="Freeform 36">
            <a:extLst>
              <a:ext uri="{FF2B5EF4-FFF2-40B4-BE49-F238E27FC236}">
                <a16:creationId xmlns:a16="http://schemas.microsoft.com/office/drawing/2014/main" id="{1D636C83-28AF-F945-A3B5-1381B43C062E}"/>
              </a:ext>
            </a:extLst>
          </p:cNvPr>
          <p:cNvSpPr>
            <a:spLocks/>
          </p:cNvSpPr>
          <p:nvPr/>
        </p:nvSpPr>
        <p:spPr bwMode="auto">
          <a:xfrm>
            <a:off x="5534026" y="3633788"/>
            <a:ext cx="61913" cy="125412"/>
          </a:xfrm>
          <a:custGeom>
            <a:avLst/>
            <a:gdLst>
              <a:gd name="T0" fmla="*/ 0 w 80"/>
              <a:gd name="T1" fmla="*/ 0 h 159"/>
              <a:gd name="T2" fmla="*/ 2147483646 w 80"/>
              <a:gd name="T3" fmla="*/ 2147483646 h 159"/>
              <a:gd name="T4" fmla="*/ 2147483646 w 80"/>
              <a:gd name="T5" fmla="*/ 0 h 159"/>
              <a:gd name="T6" fmla="*/ 2147483646 w 80"/>
              <a:gd name="T7" fmla="*/ 0 h 159"/>
              <a:gd name="T8" fmla="*/ 0 w 80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59"/>
              <a:gd name="T17" fmla="*/ 80 w 80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59">
                <a:moveTo>
                  <a:pt x="0" y="0"/>
                </a:moveTo>
                <a:lnTo>
                  <a:pt x="53" y="159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59101" name="Line 37">
            <a:extLst>
              <a:ext uri="{FF2B5EF4-FFF2-40B4-BE49-F238E27FC236}">
                <a16:creationId xmlns:a16="http://schemas.microsoft.com/office/drawing/2014/main" id="{70EF764D-07F8-F44C-81C8-F30F92841AB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575300" y="3506788"/>
            <a:ext cx="1588" cy="1063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9102" name="Freeform 38">
            <a:extLst>
              <a:ext uri="{FF2B5EF4-FFF2-40B4-BE49-F238E27FC236}">
                <a16:creationId xmlns:a16="http://schemas.microsoft.com/office/drawing/2014/main" id="{AE679B25-B275-354F-B3CD-84BAC51E4A81}"/>
              </a:ext>
            </a:extLst>
          </p:cNvPr>
          <p:cNvSpPr>
            <a:spLocks/>
          </p:cNvSpPr>
          <p:nvPr/>
        </p:nvSpPr>
        <p:spPr bwMode="auto">
          <a:xfrm>
            <a:off x="6965951" y="3633788"/>
            <a:ext cx="42863" cy="125412"/>
          </a:xfrm>
          <a:custGeom>
            <a:avLst/>
            <a:gdLst>
              <a:gd name="T0" fmla="*/ 0 w 53"/>
              <a:gd name="T1" fmla="*/ 0 h 159"/>
              <a:gd name="T2" fmla="*/ 2147483646 w 53"/>
              <a:gd name="T3" fmla="*/ 2147483646 h 159"/>
              <a:gd name="T4" fmla="*/ 2147483646 w 53"/>
              <a:gd name="T5" fmla="*/ 0 h 159"/>
              <a:gd name="T6" fmla="*/ 2147483646 w 53"/>
              <a:gd name="T7" fmla="*/ 0 h 159"/>
              <a:gd name="T8" fmla="*/ 0 w 53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3"/>
              <a:gd name="T16" fmla="*/ 0 h 159"/>
              <a:gd name="T17" fmla="*/ 53 w 53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3" h="159">
                <a:moveTo>
                  <a:pt x="0" y="0"/>
                </a:moveTo>
                <a:lnTo>
                  <a:pt x="27" y="159"/>
                </a:lnTo>
                <a:lnTo>
                  <a:pt x="53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59103" name="Line 39">
            <a:extLst>
              <a:ext uri="{FF2B5EF4-FFF2-40B4-BE49-F238E27FC236}">
                <a16:creationId xmlns:a16="http://schemas.microsoft.com/office/drawing/2014/main" id="{2E2A03A1-F588-E44D-8BE9-A6C0212BF39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988175" y="3506788"/>
            <a:ext cx="1588" cy="1063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9104" name="Freeform 40">
            <a:extLst>
              <a:ext uri="{FF2B5EF4-FFF2-40B4-BE49-F238E27FC236}">
                <a16:creationId xmlns:a16="http://schemas.microsoft.com/office/drawing/2014/main" id="{0637678A-1BDA-9148-8462-170922CE2E0B}"/>
              </a:ext>
            </a:extLst>
          </p:cNvPr>
          <p:cNvSpPr>
            <a:spLocks/>
          </p:cNvSpPr>
          <p:nvPr/>
        </p:nvSpPr>
        <p:spPr bwMode="auto">
          <a:xfrm>
            <a:off x="6102351" y="3001964"/>
            <a:ext cx="42863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5"/>
                </a:lnTo>
                <a:lnTo>
                  <a:pt x="2" y="24"/>
                </a:lnTo>
                <a:lnTo>
                  <a:pt x="2" y="23"/>
                </a:lnTo>
                <a:lnTo>
                  <a:pt x="2" y="21"/>
                </a:lnTo>
                <a:lnTo>
                  <a:pt x="2" y="20"/>
                </a:lnTo>
                <a:lnTo>
                  <a:pt x="3" y="19"/>
                </a:lnTo>
                <a:lnTo>
                  <a:pt x="3" y="17"/>
                </a:lnTo>
                <a:lnTo>
                  <a:pt x="3" y="16"/>
                </a:lnTo>
                <a:lnTo>
                  <a:pt x="4" y="15"/>
                </a:lnTo>
                <a:lnTo>
                  <a:pt x="4" y="14"/>
                </a:lnTo>
                <a:lnTo>
                  <a:pt x="6" y="12"/>
                </a:lnTo>
                <a:lnTo>
                  <a:pt x="7" y="12"/>
                </a:lnTo>
                <a:lnTo>
                  <a:pt x="7" y="11"/>
                </a:lnTo>
                <a:lnTo>
                  <a:pt x="8" y="10"/>
                </a:lnTo>
                <a:lnTo>
                  <a:pt x="10" y="8"/>
                </a:lnTo>
                <a:lnTo>
                  <a:pt x="10" y="7"/>
                </a:lnTo>
                <a:lnTo>
                  <a:pt x="11" y="7"/>
                </a:lnTo>
                <a:lnTo>
                  <a:pt x="12" y="6"/>
                </a:lnTo>
                <a:lnTo>
                  <a:pt x="14" y="6"/>
                </a:lnTo>
                <a:lnTo>
                  <a:pt x="15" y="4"/>
                </a:lnTo>
                <a:lnTo>
                  <a:pt x="16" y="3"/>
                </a:lnTo>
                <a:lnTo>
                  <a:pt x="18" y="3"/>
                </a:lnTo>
                <a:lnTo>
                  <a:pt x="19" y="2"/>
                </a:lnTo>
                <a:lnTo>
                  <a:pt x="20" y="2"/>
                </a:lnTo>
                <a:lnTo>
                  <a:pt x="22" y="2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2"/>
                </a:lnTo>
                <a:lnTo>
                  <a:pt x="33" y="2"/>
                </a:lnTo>
                <a:lnTo>
                  <a:pt x="35" y="2"/>
                </a:lnTo>
                <a:lnTo>
                  <a:pt x="36" y="3"/>
                </a:lnTo>
                <a:lnTo>
                  <a:pt x="37" y="3"/>
                </a:lnTo>
                <a:lnTo>
                  <a:pt x="39" y="3"/>
                </a:lnTo>
                <a:lnTo>
                  <a:pt x="40" y="4"/>
                </a:lnTo>
                <a:lnTo>
                  <a:pt x="41" y="6"/>
                </a:lnTo>
                <a:lnTo>
                  <a:pt x="43" y="6"/>
                </a:lnTo>
                <a:lnTo>
                  <a:pt x="43" y="7"/>
                </a:lnTo>
                <a:lnTo>
                  <a:pt x="44" y="7"/>
                </a:lnTo>
                <a:lnTo>
                  <a:pt x="45" y="8"/>
                </a:lnTo>
                <a:lnTo>
                  <a:pt x="47" y="10"/>
                </a:lnTo>
                <a:lnTo>
                  <a:pt x="47" y="11"/>
                </a:lnTo>
                <a:lnTo>
                  <a:pt x="48" y="12"/>
                </a:lnTo>
                <a:lnTo>
                  <a:pt x="49" y="12"/>
                </a:lnTo>
                <a:lnTo>
                  <a:pt x="49" y="14"/>
                </a:lnTo>
                <a:lnTo>
                  <a:pt x="51" y="15"/>
                </a:lnTo>
                <a:lnTo>
                  <a:pt x="51" y="16"/>
                </a:lnTo>
                <a:lnTo>
                  <a:pt x="52" y="17"/>
                </a:lnTo>
                <a:lnTo>
                  <a:pt x="52" y="19"/>
                </a:lnTo>
                <a:lnTo>
                  <a:pt x="52" y="20"/>
                </a:lnTo>
                <a:lnTo>
                  <a:pt x="53" y="21"/>
                </a:lnTo>
                <a:lnTo>
                  <a:pt x="53" y="23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9"/>
                </a:lnTo>
                <a:lnTo>
                  <a:pt x="53" y="31"/>
                </a:lnTo>
                <a:lnTo>
                  <a:pt x="53" y="32"/>
                </a:lnTo>
                <a:lnTo>
                  <a:pt x="52" y="33"/>
                </a:lnTo>
                <a:lnTo>
                  <a:pt x="52" y="35"/>
                </a:lnTo>
                <a:lnTo>
                  <a:pt x="52" y="36"/>
                </a:lnTo>
                <a:lnTo>
                  <a:pt x="51" y="37"/>
                </a:lnTo>
                <a:lnTo>
                  <a:pt x="51" y="39"/>
                </a:lnTo>
                <a:lnTo>
                  <a:pt x="49" y="39"/>
                </a:lnTo>
                <a:lnTo>
                  <a:pt x="49" y="40"/>
                </a:lnTo>
                <a:lnTo>
                  <a:pt x="48" y="41"/>
                </a:lnTo>
                <a:lnTo>
                  <a:pt x="47" y="43"/>
                </a:lnTo>
                <a:lnTo>
                  <a:pt x="47" y="44"/>
                </a:lnTo>
                <a:lnTo>
                  <a:pt x="45" y="45"/>
                </a:lnTo>
                <a:lnTo>
                  <a:pt x="44" y="45"/>
                </a:lnTo>
                <a:lnTo>
                  <a:pt x="43" y="47"/>
                </a:lnTo>
                <a:lnTo>
                  <a:pt x="43" y="48"/>
                </a:lnTo>
                <a:lnTo>
                  <a:pt x="41" y="48"/>
                </a:lnTo>
                <a:lnTo>
                  <a:pt x="40" y="49"/>
                </a:lnTo>
                <a:lnTo>
                  <a:pt x="39" y="49"/>
                </a:lnTo>
                <a:lnTo>
                  <a:pt x="37" y="51"/>
                </a:lnTo>
                <a:lnTo>
                  <a:pt x="36" y="51"/>
                </a:lnTo>
                <a:lnTo>
                  <a:pt x="35" y="52"/>
                </a:lnTo>
                <a:lnTo>
                  <a:pt x="33" y="52"/>
                </a:lnTo>
                <a:lnTo>
                  <a:pt x="32" y="52"/>
                </a:lnTo>
                <a:lnTo>
                  <a:pt x="31" y="52"/>
                </a:lnTo>
                <a:lnTo>
                  <a:pt x="29" y="53"/>
                </a:lnTo>
                <a:lnTo>
                  <a:pt x="28" y="53"/>
                </a:lnTo>
                <a:lnTo>
                  <a:pt x="27" y="53"/>
                </a:lnTo>
                <a:lnTo>
                  <a:pt x="25" y="53"/>
                </a:lnTo>
                <a:lnTo>
                  <a:pt x="29" y="53"/>
                </a:lnTo>
                <a:lnTo>
                  <a:pt x="28" y="53"/>
                </a:lnTo>
                <a:lnTo>
                  <a:pt x="27" y="53"/>
                </a:lnTo>
                <a:lnTo>
                  <a:pt x="25" y="53"/>
                </a:lnTo>
                <a:lnTo>
                  <a:pt x="24" y="52"/>
                </a:lnTo>
                <a:lnTo>
                  <a:pt x="22" y="52"/>
                </a:lnTo>
                <a:lnTo>
                  <a:pt x="20" y="52"/>
                </a:lnTo>
                <a:lnTo>
                  <a:pt x="19" y="52"/>
                </a:lnTo>
                <a:lnTo>
                  <a:pt x="18" y="51"/>
                </a:lnTo>
                <a:lnTo>
                  <a:pt x="16" y="49"/>
                </a:lnTo>
                <a:lnTo>
                  <a:pt x="15" y="49"/>
                </a:lnTo>
                <a:lnTo>
                  <a:pt x="14" y="48"/>
                </a:lnTo>
                <a:lnTo>
                  <a:pt x="12" y="48"/>
                </a:lnTo>
                <a:lnTo>
                  <a:pt x="11" y="47"/>
                </a:lnTo>
                <a:lnTo>
                  <a:pt x="10" y="45"/>
                </a:lnTo>
                <a:lnTo>
                  <a:pt x="8" y="44"/>
                </a:lnTo>
                <a:lnTo>
                  <a:pt x="7" y="43"/>
                </a:lnTo>
                <a:lnTo>
                  <a:pt x="7" y="41"/>
                </a:lnTo>
                <a:lnTo>
                  <a:pt x="6" y="40"/>
                </a:lnTo>
                <a:lnTo>
                  <a:pt x="4" y="39"/>
                </a:lnTo>
                <a:lnTo>
                  <a:pt x="3" y="37"/>
                </a:lnTo>
                <a:lnTo>
                  <a:pt x="3" y="36"/>
                </a:lnTo>
                <a:lnTo>
                  <a:pt x="3" y="35"/>
                </a:lnTo>
                <a:lnTo>
                  <a:pt x="2" y="33"/>
                </a:lnTo>
                <a:lnTo>
                  <a:pt x="2" y="32"/>
                </a:lnTo>
                <a:lnTo>
                  <a:pt x="2" y="31"/>
                </a:lnTo>
                <a:lnTo>
                  <a:pt x="2" y="29"/>
                </a:lnTo>
                <a:lnTo>
                  <a:pt x="0" y="27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2857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59105" name="Freeform 41">
            <a:extLst>
              <a:ext uri="{FF2B5EF4-FFF2-40B4-BE49-F238E27FC236}">
                <a16:creationId xmlns:a16="http://schemas.microsoft.com/office/drawing/2014/main" id="{C7E6BA62-E7EB-5C47-AB16-2166593AB886}"/>
              </a:ext>
            </a:extLst>
          </p:cNvPr>
          <p:cNvSpPr>
            <a:spLocks/>
          </p:cNvSpPr>
          <p:nvPr/>
        </p:nvSpPr>
        <p:spPr bwMode="auto">
          <a:xfrm>
            <a:off x="6249988" y="3001964"/>
            <a:ext cx="42862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5"/>
                </a:lnTo>
                <a:lnTo>
                  <a:pt x="1" y="24"/>
                </a:lnTo>
                <a:lnTo>
                  <a:pt x="1" y="23"/>
                </a:lnTo>
                <a:lnTo>
                  <a:pt x="1" y="21"/>
                </a:lnTo>
                <a:lnTo>
                  <a:pt x="1" y="20"/>
                </a:lnTo>
                <a:lnTo>
                  <a:pt x="3" y="19"/>
                </a:lnTo>
                <a:lnTo>
                  <a:pt x="3" y="17"/>
                </a:lnTo>
                <a:lnTo>
                  <a:pt x="3" y="16"/>
                </a:lnTo>
                <a:lnTo>
                  <a:pt x="4" y="15"/>
                </a:lnTo>
                <a:lnTo>
                  <a:pt x="4" y="14"/>
                </a:lnTo>
                <a:lnTo>
                  <a:pt x="5" y="12"/>
                </a:lnTo>
                <a:lnTo>
                  <a:pt x="7" y="12"/>
                </a:lnTo>
                <a:lnTo>
                  <a:pt x="7" y="11"/>
                </a:lnTo>
                <a:lnTo>
                  <a:pt x="8" y="10"/>
                </a:lnTo>
                <a:lnTo>
                  <a:pt x="9" y="8"/>
                </a:lnTo>
                <a:lnTo>
                  <a:pt x="9" y="7"/>
                </a:lnTo>
                <a:lnTo>
                  <a:pt x="11" y="7"/>
                </a:lnTo>
                <a:lnTo>
                  <a:pt x="12" y="6"/>
                </a:lnTo>
                <a:lnTo>
                  <a:pt x="13" y="6"/>
                </a:lnTo>
                <a:lnTo>
                  <a:pt x="15" y="4"/>
                </a:lnTo>
                <a:lnTo>
                  <a:pt x="16" y="3"/>
                </a:lnTo>
                <a:lnTo>
                  <a:pt x="17" y="3"/>
                </a:lnTo>
                <a:lnTo>
                  <a:pt x="19" y="2"/>
                </a:lnTo>
                <a:lnTo>
                  <a:pt x="20" y="2"/>
                </a:lnTo>
                <a:lnTo>
                  <a:pt x="21" y="2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2"/>
                </a:lnTo>
                <a:lnTo>
                  <a:pt x="33" y="2"/>
                </a:lnTo>
                <a:lnTo>
                  <a:pt x="35" y="2"/>
                </a:lnTo>
                <a:lnTo>
                  <a:pt x="36" y="3"/>
                </a:lnTo>
                <a:lnTo>
                  <a:pt x="37" y="3"/>
                </a:lnTo>
                <a:lnTo>
                  <a:pt x="39" y="3"/>
                </a:lnTo>
                <a:lnTo>
                  <a:pt x="40" y="4"/>
                </a:lnTo>
                <a:lnTo>
                  <a:pt x="41" y="6"/>
                </a:lnTo>
                <a:lnTo>
                  <a:pt x="43" y="6"/>
                </a:lnTo>
                <a:lnTo>
                  <a:pt x="43" y="7"/>
                </a:lnTo>
                <a:lnTo>
                  <a:pt x="44" y="7"/>
                </a:lnTo>
                <a:lnTo>
                  <a:pt x="45" y="8"/>
                </a:lnTo>
                <a:lnTo>
                  <a:pt x="47" y="10"/>
                </a:lnTo>
                <a:lnTo>
                  <a:pt x="47" y="11"/>
                </a:lnTo>
                <a:lnTo>
                  <a:pt x="48" y="12"/>
                </a:lnTo>
                <a:lnTo>
                  <a:pt x="49" y="12"/>
                </a:lnTo>
                <a:lnTo>
                  <a:pt x="49" y="14"/>
                </a:lnTo>
                <a:lnTo>
                  <a:pt x="51" y="15"/>
                </a:lnTo>
                <a:lnTo>
                  <a:pt x="51" y="16"/>
                </a:lnTo>
                <a:lnTo>
                  <a:pt x="52" y="17"/>
                </a:lnTo>
                <a:lnTo>
                  <a:pt x="52" y="19"/>
                </a:lnTo>
                <a:lnTo>
                  <a:pt x="52" y="20"/>
                </a:lnTo>
                <a:lnTo>
                  <a:pt x="53" y="21"/>
                </a:lnTo>
                <a:lnTo>
                  <a:pt x="53" y="23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9"/>
                </a:lnTo>
                <a:lnTo>
                  <a:pt x="53" y="31"/>
                </a:lnTo>
                <a:lnTo>
                  <a:pt x="53" y="32"/>
                </a:lnTo>
                <a:lnTo>
                  <a:pt x="52" y="33"/>
                </a:lnTo>
                <a:lnTo>
                  <a:pt x="52" y="35"/>
                </a:lnTo>
                <a:lnTo>
                  <a:pt x="52" y="36"/>
                </a:lnTo>
                <a:lnTo>
                  <a:pt x="51" y="37"/>
                </a:lnTo>
                <a:lnTo>
                  <a:pt x="51" y="39"/>
                </a:lnTo>
                <a:lnTo>
                  <a:pt x="49" y="39"/>
                </a:lnTo>
                <a:lnTo>
                  <a:pt x="49" y="40"/>
                </a:lnTo>
                <a:lnTo>
                  <a:pt x="48" y="41"/>
                </a:lnTo>
                <a:lnTo>
                  <a:pt x="47" y="43"/>
                </a:lnTo>
                <a:lnTo>
                  <a:pt x="47" y="44"/>
                </a:lnTo>
                <a:lnTo>
                  <a:pt x="45" y="45"/>
                </a:lnTo>
                <a:lnTo>
                  <a:pt x="44" y="45"/>
                </a:lnTo>
                <a:lnTo>
                  <a:pt x="43" y="47"/>
                </a:lnTo>
                <a:lnTo>
                  <a:pt x="43" y="48"/>
                </a:lnTo>
                <a:lnTo>
                  <a:pt x="41" y="48"/>
                </a:lnTo>
                <a:lnTo>
                  <a:pt x="40" y="49"/>
                </a:lnTo>
                <a:lnTo>
                  <a:pt x="39" y="49"/>
                </a:lnTo>
                <a:lnTo>
                  <a:pt x="37" y="51"/>
                </a:lnTo>
                <a:lnTo>
                  <a:pt x="36" y="51"/>
                </a:lnTo>
                <a:lnTo>
                  <a:pt x="35" y="52"/>
                </a:lnTo>
                <a:lnTo>
                  <a:pt x="33" y="52"/>
                </a:lnTo>
                <a:lnTo>
                  <a:pt x="32" y="52"/>
                </a:lnTo>
                <a:lnTo>
                  <a:pt x="31" y="52"/>
                </a:lnTo>
                <a:lnTo>
                  <a:pt x="29" y="53"/>
                </a:lnTo>
                <a:lnTo>
                  <a:pt x="28" y="53"/>
                </a:lnTo>
                <a:lnTo>
                  <a:pt x="27" y="53"/>
                </a:lnTo>
                <a:lnTo>
                  <a:pt x="25" y="53"/>
                </a:lnTo>
                <a:lnTo>
                  <a:pt x="29" y="53"/>
                </a:lnTo>
                <a:lnTo>
                  <a:pt x="28" y="53"/>
                </a:lnTo>
                <a:lnTo>
                  <a:pt x="27" y="53"/>
                </a:lnTo>
                <a:lnTo>
                  <a:pt x="25" y="53"/>
                </a:lnTo>
                <a:lnTo>
                  <a:pt x="24" y="52"/>
                </a:lnTo>
                <a:lnTo>
                  <a:pt x="21" y="52"/>
                </a:lnTo>
                <a:lnTo>
                  <a:pt x="20" y="52"/>
                </a:lnTo>
                <a:lnTo>
                  <a:pt x="19" y="52"/>
                </a:lnTo>
                <a:lnTo>
                  <a:pt x="17" y="51"/>
                </a:lnTo>
                <a:lnTo>
                  <a:pt x="16" y="49"/>
                </a:lnTo>
                <a:lnTo>
                  <a:pt x="15" y="49"/>
                </a:lnTo>
                <a:lnTo>
                  <a:pt x="13" y="48"/>
                </a:lnTo>
                <a:lnTo>
                  <a:pt x="12" y="48"/>
                </a:lnTo>
                <a:lnTo>
                  <a:pt x="11" y="47"/>
                </a:lnTo>
                <a:lnTo>
                  <a:pt x="9" y="45"/>
                </a:lnTo>
                <a:lnTo>
                  <a:pt x="8" y="44"/>
                </a:lnTo>
                <a:lnTo>
                  <a:pt x="7" y="43"/>
                </a:lnTo>
                <a:lnTo>
                  <a:pt x="7" y="41"/>
                </a:lnTo>
                <a:lnTo>
                  <a:pt x="5" y="40"/>
                </a:lnTo>
                <a:lnTo>
                  <a:pt x="4" y="39"/>
                </a:lnTo>
                <a:lnTo>
                  <a:pt x="3" y="37"/>
                </a:lnTo>
                <a:lnTo>
                  <a:pt x="3" y="36"/>
                </a:lnTo>
                <a:lnTo>
                  <a:pt x="3" y="35"/>
                </a:lnTo>
                <a:lnTo>
                  <a:pt x="1" y="33"/>
                </a:lnTo>
                <a:lnTo>
                  <a:pt x="1" y="32"/>
                </a:lnTo>
                <a:lnTo>
                  <a:pt x="1" y="31"/>
                </a:lnTo>
                <a:lnTo>
                  <a:pt x="1" y="29"/>
                </a:lnTo>
                <a:lnTo>
                  <a:pt x="0" y="27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2857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59106" name="Freeform 42">
            <a:extLst>
              <a:ext uri="{FF2B5EF4-FFF2-40B4-BE49-F238E27FC236}">
                <a16:creationId xmlns:a16="http://schemas.microsoft.com/office/drawing/2014/main" id="{389AF28B-12A3-2248-9610-20A0DDE64BE9}"/>
              </a:ext>
            </a:extLst>
          </p:cNvPr>
          <p:cNvSpPr>
            <a:spLocks/>
          </p:cNvSpPr>
          <p:nvPr/>
        </p:nvSpPr>
        <p:spPr bwMode="auto">
          <a:xfrm>
            <a:off x="6418263" y="3001964"/>
            <a:ext cx="42862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5"/>
                </a:lnTo>
                <a:lnTo>
                  <a:pt x="1" y="24"/>
                </a:lnTo>
                <a:lnTo>
                  <a:pt x="1" y="23"/>
                </a:lnTo>
                <a:lnTo>
                  <a:pt x="1" y="21"/>
                </a:lnTo>
                <a:lnTo>
                  <a:pt x="1" y="20"/>
                </a:lnTo>
                <a:lnTo>
                  <a:pt x="2" y="19"/>
                </a:lnTo>
                <a:lnTo>
                  <a:pt x="2" y="17"/>
                </a:lnTo>
                <a:lnTo>
                  <a:pt x="2" y="16"/>
                </a:lnTo>
                <a:lnTo>
                  <a:pt x="4" y="15"/>
                </a:lnTo>
                <a:lnTo>
                  <a:pt x="4" y="14"/>
                </a:lnTo>
                <a:lnTo>
                  <a:pt x="5" y="12"/>
                </a:lnTo>
                <a:lnTo>
                  <a:pt x="6" y="12"/>
                </a:lnTo>
                <a:lnTo>
                  <a:pt x="6" y="11"/>
                </a:lnTo>
                <a:lnTo>
                  <a:pt x="8" y="10"/>
                </a:lnTo>
                <a:lnTo>
                  <a:pt x="9" y="8"/>
                </a:lnTo>
                <a:lnTo>
                  <a:pt x="9" y="7"/>
                </a:lnTo>
                <a:lnTo>
                  <a:pt x="10" y="7"/>
                </a:lnTo>
                <a:lnTo>
                  <a:pt x="12" y="6"/>
                </a:lnTo>
                <a:lnTo>
                  <a:pt x="13" y="6"/>
                </a:lnTo>
                <a:lnTo>
                  <a:pt x="14" y="4"/>
                </a:lnTo>
                <a:lnTo>
                  <a:pt x="16" y="3"/>
                </a:lnTo>
                <a:lnTo>
                  <a:pt x="17" y="3"/>
                </a:lnTo>
                <a:lnTo>
                  <a:pt x="18" y="2"/>
                </a:lnTo>
                <a:lnTo>
                  <a:pt x="19" y="2"/>
                </a:lnTo>
                <a:lnTo>
                  <a:pt x="21" y="2"/>
                </a:lnTo>
                <a:lnTo>
                  <a:pt x="23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30" y="0"/>
                </a:lnTo>
                <a:lnTo>
                  <a:pt x="31" y="2"/>
                </a:lnTo>
                <a:lnTo>
                  <a:pt x="33" y="2"/>
                </a:lnTo>
                <a:lnTo>
                  <a:pt x="34" y="2"/>
                </a:lnTo>
                <a:lnTo>
                  <a:pt x="35" y="3"/>
                </a:lnTo>
                <a:lnTo>
                  <a:pt x="37" y="3"/>
                </a:lnTo>
                <a:lnTo>
                  <a:pt x="38" y="3"/>
                </a:lnTo>
                <a:lnTo>
                  <a:pt x="39" y="4"/>
                </a:lnTo>
                <a:lnTo>
                  <a:pt x="41" y="6"/>
                </a:lnTo>
                <a:lnTo>
                  <a:pt x="42" y="6"/>
                </a:lnTo>
                <a:lnTo>
                  <a:pt x="42" y="7"/>
                </a:lnTo>
                <a:lnTo>
                  <a:pt x="43" y="7"/>
                </a:lnTo>
                <a:lnTo>
                  <a:pt x="45" y="8"/>
                </a:lnTo>
                <a:lnTo>
                  <a:pt x="46" y="10"/>
                </a:lnTo>
                <a:lnTo>
                  <a:pt x="46" y="11"/>
                </a:lnTo>
                <a:lnTo>
                  <a:pt x="47" y="12"/>
                </a:lnTo>
                <a:lnTo>
                  <a:pt x="49" y="12"/>
                </a:lnTo>
                <a:lnTo>
                  <a:pt x="49" y="14"/>
                </a:lnTo>
                <a:lnTo>
                  <a:pt x="50" y="15"/>
                </a:lnTo>
                <a:lnTo>
                  <a:pt x="50" y="16"/>
                </a:lnTo>
                <a:lnTo>
                  <a:pt x="51" y="17"/>
                </a:lnTo>
                <a:lnTo>
                  <a:pt x="51" y="19"/>
                </a:lnTo>
                <a:lnTo>
                  <a:pt x="51" y="20"/>
                </a:lnTo>
                <a:lnTo>
                  <a:pt x="53" y="21"/>
                </a:lnTo>
                <a:lnTo>
                  <a:pt x="53" y="23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9"/>
                </a:lnTo>
                <a:lnTo>
                  <a:pt x="53" y="31"/>
                </a:lnTo>
                <a:lnTo>
                  <a:pt x="53" y="32"/>
                </a:lnTo>
                <a:lnTo>
                  <a:pt x="51" y="33"/>
                </a:lnTo>
                <a:lnTo>
                  <a:pt x="51" y="35"/>
                </a:lnTo>
                <a:lnTo>
                  <a:pt x="51" y="36"/>
                </a:lnTo>
                <a:lnTo>
                  <a:pt x="50" y="37"/>
                </a:lnTo>
                <a:lnTo>
                  <a:pt x="50" y="39"/>
                </a:lnTo>
                <a:lnTo>
                  <a:pt x="49" y="39"/>
                </a:lnTo>
                <a:lnTo>
                  <a:pt x="49" y="40"/>
                </a:lnTo>
                <a:lnTo>
                  <a:pt x="47" y="41"/>
                </a:lnTo>
                <a:lnTo>
                  <a:pt x="46" y="43"/>
                </a:lnTo>
                <a:lnTo>
                  <a:pt x="46" y="44"/>
                </a:lnTo>
                <a:lnTo>
                  <a:pt x="45" y="45"/>
                </a:lnTo>
                <a:lnTo>
                  <a:pt x="43" y="45"/>
                </a:lnTo>
                <a:lnTo>
                  <a:pt x="42" y="47"/>
                </a:lnTo>
                <a:lnTo>
                  <a:pt x="42" y="48"/>
                </a:lnTo>
                <a:lnTo>
                  <a:pt x="41" y="48"/>
                </a:lnTo>
                <a:lnTo>
                  <a:pt x="39" y="49"/>
                </a:lnTo>
                <a:lnTo>
                  <a:pt x="38" y="49"/>
                </a:lnTo>
                <a:lnTo>
                  <a:pt x="37" y="51"/>
                </a:lnTo>
                <a:lnTo>
                  <a:pt x="35" y="51"/>
                </a:lnTo>
                <a:lnTo>
                  <a:pt x="34" y="52"/>
                </a:lnTo>
                <a:lnTo>
                  <a:pt x="33" y="52"/>
                </a:lnTo>
                <a:lnTo>
                  <a:pt x="31" y="52"/>
                </a:lnTo>
                <a:lnTo>
                  <a:pt x="30" y="52"/>
                </a:lnTo>
                <a:lnTo>
                  <a:pt x="29" y="53"/>
                </a:lnTo>
                <a:lnTo>
                  <a:pt x="27" y="53"/>
                </a:lnTo>
                <a:lnTo>
                  <a:pt x="26" y="53"/>
                </a:lnTo>
                <a:lnTo>
                  <a:pt x="25" y="53"/>
                </a:lnTo>
                <a:lnTo>
                  <a:pt x="29" y="53"/>
                </a:lnTo>
                <a:lnTo>
                  <a:pt x="27" y="53"/>
                </a:lnTo>
                <a:lnTo>
                  <a:pt x="26" y="53"/>
                </a:lnTo>
                <a:lnTo>
                  <a:pt x="25" y="53"/>
                </a:lnTo>
                <a:lnTo>
                  <a:pt x="23" y="52"/>
                </a:lnTo>
                <a:lnTo>
                  <a:pt x="21" y="52"/>
                </a:lnTo>
                <a:lnTo>
                  <a:pt x="19" y="52"/>
                </a:lnTo>
                <a:lnTo>
                  <a:pt x="18" y="52"/>
                </a:lnTo>
                <a:lnTo>
                  <a:pt x="17" y="51"/>
                </a:lnTo>
                <a:lnTo>
                  <a:pt x="16" y="49"/>
                </a:lnTo>
                <a:lnTo>
                  <a:pt x="14" y="49"/>
                </a:lnTo>
                <a:lnTo>
                  <a:pt x="13" y="48"/>
                </a:lnTo>
                <a:lnTo>
                  <a:pt x="12" y="48"/>
                </a:lnTo>
                <a:lnTo>
                  <a:pt x="10" y="47"/>
                </a:lnTo>
                <a:lnTo>
                  <a:pt x="9" y="45"/>
                </a:lnTo>
                <a:lnTo>
                  <a:pt x="8" y="44"/>
                </a:lnTo>
                <a:lnTo>
                  <a:pt x="6" y="43"/>
                </a:lnTo>
                <a:lnTo>
                  <a:pt x="6" y="41"/>
                </a:lnTo>
                <a:lnTo>
                  <a:pt x="5" y="40"/>
                </a:lnTo>
                <a:lnTo>
                  <a:pt x="4" y="39"/>
                </a:lnTo>
                <a:lnTo>
                  <a:pt x="2" y="37"/>
                </a:lnTo>
                <a:lnTo>
                  <a:pt x="2" y="36"/>
                </a:lnTo>
                <a:lnTo>
                  <a:pt x="2" y="35"/>
                </a:lnTo>
                <a:lnTo>
                  <a:pt x="1" y="33"/>
                </a:lnTo>
                <a:lnTo>
                  <a:pt x="1" y="32"/>
                </a:lnTo>
                <a:lnTo>
                  <a:pt x="1" y="31"/>
                </a:lnTo>
                <a:lnTo>
                  <a:pt x="1" y="29"/>
                </a:lnTo>
                <a:lnTo>
                  <a:pt x="0" y="27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2857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59107" name="Freeform 43">
            <a:extLst>
              <a:ext uri="{FF2B5EF4-FFF2-40B4-BE49-F238E27FC236}">
                <a16:creationId xmlns:a16="http://schemas.microsoft.com/office/drawing/2014/main" id="{EE388753-51EF-DA4D-8F93-C698D077CEDE}"/>
              </a:ext>
            </a:extLst>
          </p:cNvPr>
          <p:cNvSpPr>
            <a:spLocks/>
          </p:cNvSpPr>
          <p:nvPr/>
        </p:nvSpPr>
        <p:spPr bwMode="auto">
          <a:xfrm>
            <a:off x="5702300" y="2222500"/>
            <a:ext cx="147638" cy="293688"/>
          </a:xfrm>
          <a:custGeom>
            <a:avLst/>
            <a:gdLst>
              <a:gd name="T0" fmla="*/ 2147483646 w 186"/>
              <a:gd name="T1" fmla="*/ 0 h 372"/>
              <a:gd name="T2" fmla="*/ 0 w 186"/>
              <a:gd name="T3" fmla="*/ 0 h 372"/>
              <a:gd name="T4" fmla="*/ 0 w 186"/>
              <a:gd name="T5" fmla="*/ 2147483646 h 372"/>
              <a:gd name="T6" fmla="*/ 0 60000 65536"/>
              <a:gd name="T7" fmla="*/ 0 60000 65536"/>
              <a:gd name="T8" fmla="*/ 0 60000 65536"/>
              <a:gd name="T9" fmla="*/ 0 w 186"/>
              <a:gd name="T10" fmla="*/ 0 h 372"/>
              <a:gd name="T11" fmla="*/ 186 w 186"/>
              <a:gd name="T12" fmla="*/ 372 h 372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86" h="372">
                <a:moveTo>
                  <a:pt x="186" y="0"/>
                </a:moveTo>
                <a:lnTo>
                  <a:pt x="0" y="0"/>
                </a:lnTo>
                <a:lnTo>
                  <a:pt x="0" y="372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9108" name="Freeform 44">
            <a:extLst>
              <a:ext uri="{FF2B5EF4-FFF2-40B4-BE49-F238E27FC236}">
                <a16:creationId xmlns:a16="http://schemas.microsoft.com/office/drawing/2014/main" id="{79F938EC-FEF6-E647-A731-6A0DFC518AD2}"/>
              </a:ext>
            </a:extLst>
          </p:cNvPr>
          <p:cNvSpPr>
            <a:spLocks/>
          </p:cNvSpPr>
          <p:nvPr/>
        </p:nvSpPr>
        <p:spPr bwMode="auto">
          <a:xfrm>
            <a:off x="6102351" y="2200276"/>
            <a:ext cx="42863" cy="42863"/>
          </a:xfrm>
          <a:custGeom>
            <a:avLst/>
            <a:gdLst>
              <a:gd name="T0" fmla="*/ 0 w 53"/>
              <a:gd name="T1" fmla="*/ 2147483646 h 54"/>
              <a:gd name="T2" fmla="*/ 2147483646 w 53"/>
              <a:gd name="T3" fmla="*/ 2147483646 h 54"/>
              <a:gd name="T4" fmla="*/ 2147483646 w 53"/>
              <a:gd name="T5" fmla="*/ 2147483646 h 54"/>
              <a:gd name="T6" fmla="*/ 2147483646 w 53"/>
              <a:gd name="T7" fmla="*/ 2147483646 h 54"/>
              <a:gd name="T8" fmla="*/ 2147483646 w 53"/>
              <a:gd name="T9" fmla="*/ 2147483646 h 54"/>
              <a:gd name="T10" fmla="*/ 2147483646 w 53"/>
              <a:gd name="T11" fmla="*/ 2147483646 h 54"/>
              <a:gd name="T12" fmla="*/ 2147483646 w 53"/>
              <a:gd name="T13" fmla="*/ 2147483646 h 54"/>
              <a:gd name="T14" fmla="*/ 2147483646 w 53"/>
              <a:gd name="T15" fmla="*/ 2147483646 h 54"/>
              <a:gd name="T16" fmla="*/ 2147483646 w 53"/>
              <a:gd name="T17" fmla="*/ 2147483646 h 54"/>
              <a:gd name="T18" fmla="*/ 2147483646 w 53"/>
              <a:gd name="T19" fmla="*/ 0 h 54"/>
              <a:gd name="T20" fmla="*/ 2147483646 w 53"/>
              <a:gd name="T21" fmla="*/ 0 h 54"/>
              <a:gd name="T22" fmla="*/ 2147483646 w 53"/>
              <a:gd name="T23" fmla="*/ 0 h 54"/>
              <a:gd name="T24" fmla="*/ 2147483646 w 53"/>
              <a:gd name="T25" fmla="*/ 0 h 54"/>
              <a:gd name="T26" fmla="*/ 2147483646 w 53"/>
              <a:gd name="T27" fmla="*/ 2147483646 h 54"/>
              <a:gd name="T28" fmla="*/ 2147483646 w 53"/>
              <a:gd name="T29" fmla="*/ 2147483646 h 54"/>
              <a:gd name="T30" fmla="*/ 2147483646 w 53"/>
              <a:gd name="T31" fmla="*/ 2147483646 h 54"/>
              <a:gd name="T32" fmla="*/ 2147483646 w 53"/>
              <a:gd name="T33" fmla="*/ 2147483646 h 54"/>
              <a:gd name="T34" fmla="*/ 2147483646 w 53"/>
              <a:gd name="T35" fmla="*/ 2147483646 h 54"/>
              <a:gd name="T36" fmla="*/ 2147483646 w 53"/>
              <a:gd name="T37" fmla="*/ 2147483646 h 54"/>
              <a:gd name="T38" fmla="*/ 2147483646 w 53"/>
              <a:gd name="T39" fmla="*/ 2147483646 h 54"/>
              <a:gd name="T40" fmla="*/ 2147483646 w 53"/>
              <a:gd name="T41" fmla="*/ 2147483646 h 54"/>
              <a:gd name="T42" fmla="*/ 2147483646 w 53"/>
              <a:gd name="T43" fmla="*/ 2147483646 h 54"/>
              <a:gd name="T44" fmla="*/ 2147483646 w 53"/>
              <a:gd name="T45" fmla="*/ 2147483646 h 54"/>
              <a:gd name="T46" fmla="*/ 2147483646 w 53"/>
              <a:gd name="T47" fmla="*/ 2147483646 h 54"/>
              <a:gd name="T48" fmla="*/ 2147483646 w 53"/>
              <a:gd name="T49" fmla="*/ 2147483646 h 54"/>
              <a:gd name="T50" fmla="*/ 2147483646 w 53"/>
              <a:gd name="T51" fmla="*/ 2147483646 h 54"/>
              <a:gd name="T52" fmla="*/ 2147483646 w 53"/>
              <a:gd name="T53" fmla="*/ 2147483646 h 54"/>
              <a:gd name="T54" fmla="*/ 2147483646 w 53"/>
              <a:gd name="T55" fmla="*/ 2147483646 h 54"/>
              <a:gd name="T56" fmla="*/ 2147483646 w 53"/>
              <a:gd name="T57" fmla="*/ 2147483646 h 54"/>
              <a:gd name="T58" fmla="*/ 2147483646 w 53"/>
              <a:gd name="T59" fmla="*/ 2147483646 h 54"/>
              <a:gd name="T60" fmla="*/ 2147483646 w 53"/>
              <a:gd name="T61" fmla="*/ 2147483646 h 54"/>
              <a:gd name="T62" fmla="*/ 2147483646 w 53"/>
              <a:gd name="T63" fmla="*/ 2147483646 h 54"/>
              <a:gd name="T64" fmla="*/ 2147483646 w 53"/>
              <a:gd name="T65" fmla="*/ 2147483646 h 54"/>
              <a:gd name="T66" fmla="*/ 2147483646 w 53"/>
              <a:gd name="T67" fmla="*/ 2147483646 h 54"/>
              <a:gd name="T68" fmla="*/ 2147483646 w 53"/>
              <a:gd name="T69" fmla="*/ 2147483646 h 54"/>
              <a:gd name="T70" fmla="*/ 2147483646 w 53"/>
              <a:gd name="T71" fmla="*/ 2147483646 h 54"/>
              <a:gd name="T72" fmla="*/ 2147483646 w 53"/>
              <a:gd name="T73" fmla="*/ 2147483646 h 54"/>
              <a:gd name="T74" fmla="*/ 2147483646 w 53"/>
              <a:gd name="T75" fmla="*/ 2147483646 h 54"/>
              <a:gd name="T76" fmla="*/ 2147483646 w 53"/>
              <a:gd name="T77" fmla="*/ 2147483646 h 54"/>
              <a:gd name="T78" fmla="*/ 2147483646 w 53"/>
              <a:gd name="T79" fmla="*/ 2147483646 h 54"/>
              <a:gd name="T80" fmla="*/ 2147483646 w 53"/>
              <a:gd name="T81" fmla="*/ 2147483646 h 54"/>
              <a:gd name="T82" fmla="*/ 2147483646 w 53"/>
              <a:gd name="T83" fmla="*/ 2147483646 h 54"/>
              <a:gd name="T84" fmla="*/ 2147483646 w 53"/>
              <a:gd name="T85" fmla="*/ 2147483646 h 54"/>
              <a:gd name="T86" fmla="*/ 2147483646 w 53"/>
              <a:gd name="T87" fmla="*/ 2147483646 h 54"/>
              <a:gd name="T88" fmla="*/ 2147483646 w 53"/>
              <a:gd name="T89" fmla="*/ 2147483646 h 54"/>
              <a:gd name="T90" fmla="*/ 2147483646 w 53"/>
              <a:gd name="T91" fmla="*/ 2147483646 h 54"/>
              <a:gd name="T92" fmla="*/ 2147483646 w 53"/>
              <a:gd name="T93" fmla="*/ 2147483646 h 54"/>
              <a:gd name="T94" fmla="*/ 2147483646 w 53"/>
              <a:gd name="T95" fmla="*/ 2147483646 h 54"/>
              <a:gd name="T96" fmla="*/ 2147483646 w 53"/>
              <a:gd name="T97" fmla="*/ 2147483646 h 54"/>
              <a:gd name="T98" fmla="*/ 2147483646 w 53"/>
              <a:gd name="T99" fmla="*/ 2147483646 h 54"/>
              <a:gd name="T100" fmla="*/ 2147483646 w 53"/>
              <a:gd name="T101" fmla="*/ 2147483646 h 54"/>
              <a:gd name="T102" fmla="*/ 2147483646 w 53"/>
              <a:gd name="T103" fmla="*/ 2147483646 h 54"/>
              <a:gd name="T104" fmla="*/ 2147483646 w 53"/>
              <a:gd name="T105" fmla="*/ 2147483646 h 54"/>
              <a:gd name="T106" fmla="*/ 2147483646 w 53"/>
              <a:gd name="T107" fmla="*/ 2147483646 h 54"/>
              <a:gd name="T108" fmla="*/ 2147483646 w 53"/>
              <a:gd name="T109" fmla="*/ 2147483646 h 54"/>
              <a:gd name="T110" fmla="*/ 0 w 53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4"/>
              <a:gd name="T170" fmla="*/ 53 w 53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4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6"/>
                </a:lnTo>
                <a:lnTo>
                  <a:pt x="2" y="24"/>
                </a:lnTo>
                <a:lnTo>
                  <a:pt x="2" y="23"/>
                </a:lnTo>
                <a:lnTo>
                  <a:pt x="2" y="22"/>
                </a:lnTo>
                <a:lnTo>
                  <a:pt x="2" y="20"/>
                </a:lnTo>
                <a:lnTo>
                  <a:pt x="3" y="19"/>
                </a:lnTo>
                <a:lnTo>
                  <a:pt x="3" y="18"/>
                </a:lnTo>
                <a:lnTo>
                  <a:pt x="3" y="16"/>
                </a:lnTo>
                <a:lnTo>
                  <a:pt x="4" y="15"/>
                </a:lnTo>
                <a:lnTo>
                  <a:pt x="4" y="14"/>
                </a:lnTo>
                <a:lnTo>
                  <a:pt x="6" y="12"/>
                </a:lnTo>
                <a:lnTo>
                  <a:pt x="7" y="12"/>
                </a:lnTo>
                <a:lnTo>
                  <a:pt x="7" y="11"/>
                </a:lnTo>
                <a:lnTo>
                  <a:pt x="8" y="10"/>
                </a:lnTo>
                <a:lnTo>
                  <a:pt x="10" y="8"/>
                </a:lnTo>
                <a:lnTo>
                  <a:pt x="10" y="7"/>
                </a:lnTo>
                <a:lnTo>
                  <a:pt x="11" y="7"/>
                </a:lnTo>
                <a:lnTo>
                  <a:pt x="12" y="6"/>
                </a:lnTo>
                <a:lnTo>
                  <a:pt x="14" y="6"/>
                </a:lnTo>
                <a:lnTo>
                  <a:pt x="15" y="4"/>
                </a:lnTo>
                <a:lnTo>
                  <a:pt x="16" y="3"/>
                </a:lnTo>
                <a:lnTo>
                  <a:pt x="18" y="3"/>
                </a:lnTo>
                <a:lnTo>
                  <a:pt x="19" y="2"/>
                </a:lnTo>
                <a:lnTo>
                  <a:pt x="20" y="2"/>
                </a:lnTo>
                <a:lnTo>
                  <a:pt x="22" y="2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2"/>
                </a:lnTo>
                <a:lnTo>
                  <a:pt x="33" y="2"/>
                </a:lnTo>
                <a:lnTo>
                  <a:pt x="35" y="2"/>
                </a:lnTo>
                <a:lnTo>
                  <a:pt x="36" y="3"/>
                </a:lnTo>
                <a:lnTo>
                  <a:pt x="37" y="3"/>
                </a:lnTo>
                <a:lnTo>
                  <a:pt x="39" y="3"/>
                </a:lnTo>
                <a:lnTo>
                  <a:pt x="40" y="4"/>
                </a:lnTo>
                <a:lnTo>
                  <a:pt x="41" y="6"/>
                </a:lnTo>
                <a:lnTo>
                  <a:pt x="43" y="6"/>
                </a:lnTo>
                <a:lnTo>
                  <a:pt x="43" y="7"/>
                </a:lnTo>
                <a:lnTo>
                  <a:pt x="44" y="7"/>
                </a:lnTo>
                <a:lnTo>
                  <a:pt x="45" y="8"/>
                </a:lnTo>
                <a:lnTo>
                  <a:pt x="47" y="10"/>
                </a:lnTo>
                <a:lnTo>
                  <a:pt x="47" y="11"/>
                </a:lnTo>
                <a:lnTo>
                  <a:pt x="48" y="12"/>
                </a:lnTo>
                <a:lnTo>
                  <a:pt x="49" y="12"/>
                </a:lnTo>
                <a:lnTo>
                  <a:pt x="49" y="14"/>
                </a:lnTo>
                <a:lnTo>
                  <a:pt x="51" y="15"/>
                </a:lnTo>
                <a:lnTo>
                  <a:pt x="51" y="16"/>
                </a:lnTo>
                <a:lnTo>
                  <a:pt x="52" y="18"/>
                </a:lnTo>
                <a:lnTo>
                  <a:pt x="52" y="19"/>
                </a:lnTo>
                <a:lnTo>
                  <a:pt x="52" y="20"/>
                </a:lnTo>
                <a:lnTo>
                  <a:pt x="53" y="22"/>
                </a:lnTo>
                <a:lnTo>
                  <a:pt x="53" y="23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30"/>
                </a:lnTo>
                <a:lnTo>
                  <a:pt x="53" y="31"/>
                </a:lnTo>
                <a:lnTo>
                  <a:pt x="53" y="32"/>
                </a:lnTo>
                <a:lnTo>
                  <a:pt x="52" y="34"/>
                </a:lnTo>
                <a:lnTo>
                  <a:pt x="52" y="35"/>
                </a:lnTo>
                <a:lnTo>
                  <a:pt x="52" y="36"/>
                </a:lnTo>
                <a:lnTo>
                  <a:pt x="51" y="38"/>
                </a:lnTo>
                <a:lnTo>
                  <a:pt x="51" y="39"/>
                </a:lnTo>
                <a:lnTo>
                  <a:pt x="49" y="39"/>
                </a:lnTo>
                <a:lnTo>
                  <a:pt x="49" y="40"/>
                </a:lnTo>
                <a:lnTo>
                  <a:pt x="48" y="42"/>
                </a:lnTo>
                <a:lnTo>
                  <a:pt x="47" y="43"/>
                </a:lnTo>
                <a:lnTo>
                  <a:pt x="47" y="44"/>
                </a:lnTo>
                <a:lnTo>
                  <a:pt x="45" y="46"/>
                </a:lnTo>
                <a:lnTo>
                  <a:pt x="44" y="46"/>
                </a:lnTo>
                <a:lnTo>
                  <a:pt x="43" y="47"/>
                </a:lnTo>
                <a:lnTo>
                  <a:pt x="43" y="48"/>
                </a:lnTo>
                <a:lnTo>
                  <a:pt x="41" y="48"/>
                </a:lnTo>
                <a:lnTo>
                  <a:pt x="40" y="50"/>
                </a:lnTo>
                <a:lnTo>
                  <a:pt x="39" y="50"/>
                </a:lnTo>
                <a:lnTo>
                  <a:pt x="37" y="51"/>
                </a:lnTo>
                <a:lnTo>
                  <a:pt x="36" y="51"/>
                </a:lnTo>
                <a:lnTo>
                  <a:pt x="35" y="52"/>
                </a:lnTo>
                <a:lnTo>
                  <a:pt x="33" y="52"/>
                </a:lnTo>
                <a:lnTo>
                  <a:pt x="32" y="52"/>
                </a:lnTo>
                <a:lnTo>
                  <a:pt x="31" y="52"/>
                </a:lnTo>
                <a:lnTo>
                  <a:pt x="29" y="54"/>
                </a:lnTo>
                <a:lnTo>
                  <a:pt x="28" y="54"/>
                </a:lnTo>
                <a:lnTo>
                  <a:pt x="27" y="54"/>
                </a:lnTo>
                <a:lnTo>
                  <a:pt x="25" y="54"/>
                </a:lnTo>
                <a:lnTo>
                  <a:pt x="29" y="54"/>
                </a:lnTo>
                <a:lnTo>
                  <a:pt x="28" y="54"/>
                </a:lnTo>
                <a:lnTo>
                  <a:pt x="27" y="54"/>
                </a:lnTo>
                <a:lnTo>
                  <a:pt x="25" y="54"/>
                </a:lnTo>
                <a:lnTo>
                  <a:pt x="24" y="52"/>
                </a:lnTo>
                <a:lnTo>
                  <a:pt x="22" y="52"/>
                </a:lnTo>
                <a:lnTo>
                  <a:pt x="20" y="52"/>
                </a:lnTo>
                <a:lnTo>
                  <a:pt x="19" y="52"/>
                </a:lnTo>
                <a:lnTo>
                  <a:pt x="18" y="51"/>
                </a:lnTo>
                <a:lnTo>
                  <a:pt x="16" y="50"/>
                </a:lnTo>
                <a:lnTo>
                  <a:pt x="15" y="50"/>
                </a:lnTo>
                <a:lnTo>
                  <a:pt x="14" y="48"/>
                </a:lnTo>
                <a:lnTo>
                  <a:pt x="12" y="48"/>
                </a:lnTo>
                <a:lnTo>
                  <a:pt x="11" y="47"/>
                </a:lnTo>
                <a:lnTo>
                  <a:pt x="10" y="46"/>
                </a:lnTo>
                <a:lnTo>
                  <a:pt x="8" y="44"/>
                </a:lnTo>
                <a:lnTo>
                  <a:pt x="7" y="43"/>
                </a:lnTo>
                <a:lnTo>
                  <a:pt x="7" y="42"/>
                </a:lnTo>
                <a:lnTo>
                  <a:pt x="6" y="40"/>
                </a:lnTo>
                <a:lnTo>
                  <a:pt x="4" y="39"/>
                </a:lnTo>
                <a:lnTo>
                  <a:pt x="3" y="38"/>
                </a:lnTo>
                <a:lnTo>
                  <a:pt x="3" y="36"/>
                </a:lnTo>
                <a:lnTo>
                  <a:pt x="3" y="35"/>
                </a:lnTo>
                <a:lnTo>
                  <a:pt x="2" y="34"/>
                </a:lnTo>
                <a:lnTo>
                  <a:pt x="2" y="32"/>
                </a:lnTo>
                <a:lnTo>
                  <a:pt x="2" y="31"/>
                </a:lnTo>
                <a:lnTo>
                  <a:pt x="2" y="30"/>
                </a:lnTo>
                <a:lnTo>
                  <a:pt x="0" y="27"/>
                </a:lnTo>
                <a:lnTo>
                  <a:pt x="0" y="26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59109" name="Freeform 45">
            <a:extLst>
              <a:ext uri="{FF2B5EF4-FFF2-40B4-BE49-F238E27FC236}">
                <a16:creationId xmlns:a16="http://schemas.microsoft.com/office/drawing/2014/main" id="{1662D5EF-B982-1A40-BBDF-027A394FE092}"/>
              </a:ext>
            </a:extLst>
          </p:cNvPr>
          <p:cNvSpPr>
            <a:spLocks/>
          </p:cNvSpPr>
          <p:nvPr/>
        </p:nvSpPr>
        <p:spPr bwMode="auto">
          <a:xfrm>
            <a:off x="6249988" y="2200276"/>
            <a:ext cx="42862" cy="42863"/>
          </a:xfrm>
          <a:custGeom>
            <a:avLst/>
            <a:gdLst>
              <a:gd name="T0" fmla="*/ 0 w 53"/>
              <a:gd name="T1" fmla="*/ 2147483646 h 54"/>
              <a:gd name="T2" fmla="*/ 2147483646 w 53"/>
              <a:gd name="T3" fmla="*/ 2147483646 h 54"/>
              <a:gd name="T4" fmla="*/ 2147483646 w 53"/>
              <a:gd name="T5" fmla="*/ 2147483646 h 54"/>
              <a:gd name="T6" fmla="*/ 2147483646 w 53"/>
              <a:gd name="T7" fmla="*/ 2147483646 h 54"/>
              <a:gd name="T8" fmla="*/ 2147483646 w 53"/>
              <a:gd name="T9" fmla="*/ 2147483646 h 54"/>
              <a:gd name="T10" fmla="*/ 2147483646 w 53"/>
              <a:gd name="T11" fmla="*/ 2147483646 h 54"/>
              <a:gd name="T12" fmla="*/ 2147483646 w 53"/>
              <a:gd name="T13" fmla="*/ 2147483646 h 54"/>
              <a:gd name="T14" fmla="*/ 2147483646 w 53"/>
              <a:gd name="T15" fmla="*/ 2147483646 h 54"/>
              <a:gd name="T16" fmla="*/ 2147483646 w 53"/>
              <a:gd name="T17" fmla="*/ 2147483646 h 54"/>
              <a:gd name="T18" fmla="*/ 2147483646 w 53"/>
              <a:gd name="T19" fmla="*/ 0 h 54"/>
              <a:gd name="T20" fmla="*/ 2147483646 w 53"/>
              <a:gd name="T21" fmla="*/ 0 h 54"/>
              <a:gd name="T22" fmla="*/ 2147483646 w 53"/>
              <a:gd name="T23" fmla="*/ 0 h 54"/>
              <a:gd name="T24" fmla="*/ 2147483646 w 53"/>
              <a:gd name="T25" fmla="*/ 0 h 54"/>
              <a:gd name="T26" fmla="*/ 2147483646 w 53"/>
              <a:gd name="T27" fmla="*/ 2147483646 h 54"/>
              <a:gd name="T28" fmla="*/ 2147483646 w 53"/>
              <a:gd name="T29" fmla="*/ 2147483646 h 54"/>
              <a:gd name="T30" fmla="*/ 2147483646 w 53"/>
              <a:gd name="T31" fmla="*/ 2147483646 h 54"/>
              <a:gd name="T32" fmla="*/ 2147483646 w 53"/>
              <a:gd name="T33" fmla="*/ 2147483646 h 54"/>
              <a:gd name="T34" fmla="*/ 2147483646 w 53"/>
              <a:gd name="T35" fmla="*/ 2147483646 h 54"/>
              <a:gd name="T36" fmla="*/ 2147483646 w 53"/>
              <a:gd name="T37" fmla="*/ 2147483646 h 54"/>
              <a:gd name="T38" fmla="*/ 2147483646 w 53"/>
              <a:gd name="T39" fmla="*/ 2147483646 h 54"/>
              <a:gd name="T40" fmla="*/ 2147483646 w 53"/>
              <a:gd name="T41" fmla="*/ 2147483646 h 54"/>
              <a:gd name="T42" fmla="*/ 2147483646 w 53"/>
              <a:gd name="T43" fmla="*/ 2147483646 h 54"/>
              <a:gd name="T44" fmla="*/ 2147483646 w 53"/>
              <a:gd name="T45" fmla="*/ 2147483646 h 54"/>
              <a:gd name="T46" fmla="*/ 2147483646 w 53"/>
              <a:gd name="T47" fmla="*/ 2147483646 h 54"/>
              <a:gd name="T48" fmla="*/ 2147483646 w 53"/>
              <a:gd name="T49" fmla="*/ 2147483646 h 54"/>
              <a:gd name="T50" fmla="*/ 2147483646 w 53"/>
              <a:gd name="T51" fmla="*/ 2147483646 h 54"/>
              <a:gd name="T52" fmla="*/ 2147483646 w 53"/>
              <a:gd name="T53" fmla="*/ 2147483646 h 54"/>
              <a:gd name="T54" fmla="*/ 2147483646 w 53"/>
              <a:gd name="T55" fmla="*/ 2147483646 h 54"/>
              <a:gd name="T56" fmla="*/ 2147483646 w 53"/>
              <a:gd name="T57" fmla="*/ 2147483646 h 54"/>
              <a:gd name="T58" fmla="*/ 2147483646 w 53"/>
              <a:gd name="T59" fmla="*/ 2147483646 h 54"/>
              <a:gd name="T60" fmla="*/ 2147483646 w 53"/>
              <a:gd name="T61" fmla="*/ 2147483646 h 54"/>
              <a:gd name="T62" fmla="*/ 2147483646 w 53"/>
              <a:gd name="T63" fmla="*/ 2147483646 h 54"/>
              <a:gd name="T64" fmla="*/ 2147483646 w 53"/>
              <a:gd name="T65" fmla="*/ 2147483646 h 54"/>
              <a:gd name="T66" fmla="*/ 2147483646 w 53"/>
              <a:gd name="T67" fmla="*/ 2147483646 h 54"/>
              <a:gd name="T68" fmla="*/ 2147483646 w 53"/>
              <a:gd name="T69" fmla="*/ 2147483646 h 54"/>
              <a:gd name="T70" fmla="*/ 2147483646 w 53"/>
              <a:gd name="T71" fmla="*/ 2147483646 h 54"/>
              <a:gd name="T72" fmla="*/ 2147483646 w 53"/>
              <a:gd name="T73" fmla="*/ 2147483646 h 54"/>
              <a:gd name="T74" fmla="*/ 2147483646 w 53"/>
              <a:gd name="T75" fmla="*/ 2147483646 h 54"/>
              <a:gd name="T76" fmla="*/ 2147483646 w 53"/>
              <a:gd name="T77" fmla="*/ 2147483646 h 54"/>
              <a:gd name="T78" fmla="*/ 2147483646 w 53"/>
              <a:gd name="T79" fmla="*/ 2147483646 h 54"/>
              <a:gd name="T80" fmla="*/ 2147483646 w 53"/>
              <a:gd name="T81" fmla="*/ 2147483646 h 54"/>
              <a:gd name="T82" fmla="*/ 2147483646 w 53"/>
              <a:gd name="T83" fmla="*/ 2147483646 h 54"/>
              <a:gd name="T84" fmla="*/ 2147483646 w 53"/>
              <a:gd name="T85" fmla="*/ 2147483646 h 54"/>
              <a:gd name="T86" fmla="*/ 2147483646 w 53"/>
              <a:gd name="T87" fmla="*/ 2147483646 h 54"/>
              <a:gd name="T88" fmla="*/ 2147483646 w 53"/>
              <a:gd name="T89" fmla="*/ 2147483646 h 54"/>
              <a:gd name="T90" fmla="*/ 2147483646 w 53"/>
              <a:gd name="T91" fmla="*/ 2147483646 h 54"/>
              <a:gd name="T92" fmla="*/ 2147483646 w 53"/>
              <a:gd name="T93" fmla="*/ 2147483646 h 54"/>
              <a:gd name="T94" fmla="*/ 2147483646 w 53"/>
              <a:gd name="T95" fmla="*/ 2147483646 h 54"/>
              <a:gd name="T96" fmla="*/ 2147483646 w 53"/>
              <a:gd name="T97" fmla="*/ 2147483646 h 54"/>
              <a:gd name="T98" fmla="*/ 2147483646 w 53"/>
              <a:gd name="T99" fmla="*/ 2147483646 h 54"/>
              <a:gd name="T100" fmla="*/ 2147483646 w 53"/>
              <a:gd name="T101" fmla="*/ 2147483646 h 54"/>
              <a:gd name="T102" fmla="*/ 2147483646 w 53"/>
              <a:gd name="T103" fmla="*/ 2147483646 h 54"/>
              <a:gd name="T104" fmla="*/ 2147483646 w 53"/>
              <a:gd name="T105" fmla="*/ 2147483646 h 54"/>
              <a:gd name="T106" fmla="*/ 2147483646 w 53"/>
              <a:gd name="T107" fmla="*/ 2147483646 h 54"/>
              <a:gd name="T108" fmla="*/ 2147483646 w 53"/>
              <a:gd name="T109" fmla="*/ 2147483646 h 54"/>
              <a:gd name="T110" fmla="*/ 0 w 53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4"/>
              <a:gd name="T170" fmla="*/ 53 w 53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4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3" y="19"/>
                </a:lnTo>
                <a:lnTo>
                  <a:pt x="3" y="18"/>
                </a:lnTo>
                <a:lnTo>
                  <a:pt x="3" y="16"/>
                </a:lnTo>
                <a:lnTo>
                  <a:pt x="4" y="15"/>
                </a:lnTo>
                <a:lnTo>
                  <a:pt x="4" y="14"/>
                </a:lnTo>
                <a:lnTo>
                  <a:pt x="5" y="12"/>
                </a:lnTo>
                <a:lnTo>
                  <a:pt x="7" y="12"/>
                </a:lnTo>
                <a:lnTo>
                  <a:pt x="7" y="11"/>
                </a:lnTo>
                <a:lnTo>
                  <a:pt x="8" y="10"/>
                </a:lnTo>
                <a:lnTo>
                  <a:pt x="9" y="8"/>
                </a:lnTo>
                <a:lnTo>
                  <a:pt x="9" y="7"/>
                </a:lnTo>
                <a:lnTo>
                  <a:pt x="11" y="7"/>
                </a:lnTo>
                <a:lnTo>
                  <a:pt x="12" y="6"/>
                </a:lnTo>
                <a:lnTo>
                  <a:pt x="13" y="6"/>
                </a:lnTo>
                <a:lnTo>
                  <a:pt x="15" y="4"/>
                </a:lnTo>
                <a:lnTo>
                  <a:pt x="16" y="3"/>
                </a:lnTo>
                <a:lnTo>
                  <a:pt x="17" y="3"/>
                </a:lnTo>
                <a:lnTo>
                  <a:pt x="19" y="2"/>
                </a:lnTo>
                <a:lnTo>
                  <a:pt x="20" y="2"/>
                </a:lnTo>
                <a:lnTo>
                  <a:pt x="21" y="2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2"/>
                </a:lnTo>
                <a:lnTo>
                  <a:pt x="33" y="2"/>
                </a:lnTo>
                <a:lnTo>
                  <a:pt x="35" y="2"/>
                </a:lnTo>
                <a:lnTo>
                  <a:pt x="36" y="3"/>
                </a:lnTo>
                <a:lnTo>
                  <a:pt x="37" y="3"/>
                </a:lnTo>
                <a:lnTo>
                  <a:pt x="39" y="3"/>
                </a:lnTo>
                <a:lnTo>
                  <a:pt x="40" y="4"/>
                </a:lnTo>
                <a:lnTo>
                  <a:pt x="41" y="6"/>
                </a:lnTo>
                <a:lnTo>
                  <a:pt x="43" y="6"/>
                </a:lnTo>
                <a:lnTo>
                  <a:pt x="43" y="7"/>
                </a:lnTo>
                <a:lnTo>
                  <a:pt x="44" y="7"/>
                </a:lnTo>
                <a:lnTo>
                  <a:pt x="45" y="8"/>
                </a:lnTo>
                <a:lnTo>
                  <a:pt x="47" y="10"/>
                </a:lnTo>
                <a:lnTo>
                  <a:pt x="47" y="11"/>
                </a:lnTo>
                <a:lnTo>
                  <a:pt x="48" y="12"/>
                </a:lnTo>
                <a:lnTo>
                  <a:pt x="49" y="12"/>
                </a:lnTo>
                <a:lnTo>
                  <a:pt x="49" y="14"/>
                </a:lnTo>
                <a:lnTo>
                  <a:pt x="51" y="15"/>
                </a:lnTo>
                <a:lnTo>
                  <a:pt x="51" y="16"/>
                </a:lnTo>
                <a:lnTo>
                  <a:pt x="52" y="18"/>
                </a:lnTo>
                <a:lnTo>
                  <a:pt x="52" y="19"/>
                </a:lnTo>
                <a:lnTo>
                  <a:pt x="52" y="20"/>
                </a:lnTo>
                <a:lnTo>
                  <a:pt x="53" y="22"/>
                </a:lnTo>
                <a:lnTo>
                  <a:pt x="53" y="23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30"/>
                </a:lnTo>
                <a:lnTo>
                  <a:pt x="53" y="31"/>
                </a:lnTo>
                <a:lnTo>
                  <a:pt x="53" y="32"/>
                </a:lnTo>
                <a:lnTo>
                  <a:pt x="52" y="34"/>
                </a:lnTo>
                <a:lnTo>
                  <a:pt x="52" y="35"/>
                </a:lnTo>
                <a:lnTo>
                  <a:pt x="52" y="36"/>
                </a:lnTo>
                <a:lnTo>
                  <a:pt x="51" y="38"/>
                </a:lnTo>
                <a:lnTo>
                  <a:pt x="51" y="39"/>
                </a:lnTo>
                <a:lnTo>
                  <a:pt x="49" y="39"/>
                </a:lnTo>
                <a:lnTo>
                  <a:pt x="49" y="40"/>
                </a:lnTo>
                <a:lnTo>
                  <a:pt x="48" y="42"/>
                </a:lnTo>
                <a:lnTo>
                  <a:pt x="47" y="43"/>
                </a:lnTo>
                <a:lnTo>
                  <a:pt x="47" y="44"/>
                </a:lnTo>
                <a:lnTo>
                  <a:pt x="45" y="46"/>
                </a:lnTo>
                <a:lnTo>
                  <a:pt x="44" y="46"/>
                </a:lnTo>
                <a:lnTo>
                  <a:pt x="43" y="47"/>
                </a:lnTo>
                <a:lnTo>
                  <a:pt x="43" y="48"/>
                </a:lnTo>
                <a:lnTo>
                  <a:pt x="41" y="48"/>
                </a:lnTo>
                <a:lnTo>
                  <a:pt x="40" y="50"/>
                </a:lnTo>
                <a:lnTo>
                  <a:pt x="39" y="50"/>
                </a:lnTo>
                <a:lnTo>
                  <a:pt x="37" y="51"/>
                </a:lnTo>
                <a:lnTo>
                  <a:pt x="36" y="51"/>
                </a:lnTo>
                <a:lnTo>
                  <a:pt x="35" y="52"/>
                </a:lnTo>
                <a:lnTo>
                  <a:pt x="33" y="52"/>
                </a:lnTo>
                <a:lnTo>
                  <a:pt x="32" y="52"/>
                </a:lnTo>
                <a:lnTo>
                  <a:pt x="31" y="52"/>
                </a:lnTo>
                <a:lnTo>
                  <a:pt x="29" y="54"/>
                </a:lnTo>
                <a:lnTo>
                  <a:pt x="28" y="54"/>
                </a:lnTo>
                <a:lnTo>
                  <a:pt x="27" y="54"/>
                </a:lnTo>
                <a:lnTo>
                  <a:pt x="25" y="54"/>
                </a:lnTo>
                <a:lnTo>
                  <a:pt x="29" y="54"/>
                </a:lnTo>
                <a:lnTo>
                  <a:pt x="28" y="54"/>
                </a:lnTo>
                <a:lnTo>
                  <a:pt x="27" y="54"/>
                </a:lnTo>
                <a:lnTo>
                  <a:pt x="25" y="54"/>
                </a:lnTo>
                <a:lnTo>
                  <a:pt x="24" y="52"/>
                </a:lnTo>
                <a:lnTo>
                  <a:pt x="21" y="52"/>
                </a:lnTo>
                <a:lnTo>
                  <a:pt x="20" y="52"/>
                </a:lnTo>
                <a:lnTo>
                  <a:pt x="19" y="52"/>
                </a:lnTo>
                <a:lnTo>
                  <a:pt x="17" y="51"/>
                </a:lnTo>
                <a:lnTo>
                  <a:pt x="16" y="50"/>
                </a:lnTo>
                <a:lnTo>
                  <a:pt x="15" y="50"/>
                </a:lnTo>
                <a:lnTo>
                  <a:pt x="13" y="48"/>
                </a:lnTo>
                <a:lnTo>
                  <a:pt x="12" y="48"/>
                </a:lnTo>
                <a:lnTo>
                  <a:pt x="11" y="47"/>
                </a:lnTo>
                <a:lnTo>
                  <a:pt x="9" y="46"/>
                </a:lnTo>
                <a:lnTo>
                  <a:pt x="8" y="44"/>
                </a:lnTo>
                <a:lnTo>
                  <a:pt x="7" y="43"/>
                </a:lnTo>
                <a:lnTo>
                  <a:pt x="7" y="42"/>
                </a:lnTo>
                <a:lnTo>
                  <a:pt x="5" y="40"/>
                </a:lnTo>
                <a:lnTo>
                  <a:pt x="4" y="39"/>
                </a:lnTo>
                <a:lnTo>
                  <a:pt x="3" y="38"/>
                </a:lnTo>
                <a:lnTo>
                  <a:pt x="3" y="36"/>
                </a:lnTo>
                <a:lnTo>
                  <a:pt x="3" y="35"/>
                </a:lnTo>
                <a:lnTo>
                  <a:pt x="1" y="34"/>
                </a:lnTo>
                <a:lnTo>
                  <a:pt x="1" y="32"/>
                </a:lnTo>
                <a:lnTo>
                  <a:pt x="1" y="31"/>
                </a:lnTo>
                <a:lnTo>
                  <a:pt x="1" y="30"/>
                </a:lnTo>
                <a:lnTo>
                  <a:pt x="0" y="27"/>
                </a:lnTo>
                <a:lnTo>
                  <a:pt x="0" y="26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59110" name="Freeform 46">
            <a:extLst>
              <a:ext uri="{FF2B5EF4-FFF2-40B4-BE49-F238E27FC236}">
                <a16:creationId xmlns:a16="http://schemas.microsoft.com/office/drawing/2014/main" id="{8ABDC950-2B16-6349-A11D-ABD6C6D7F4DF}"/>
              </a:ext>
            </a:extLst>
          </p:cNvPr>
          <p:cNvSpPr>
            <a:spLocks/>
          </p:cNvSpPr>
          <p:nvPr/>
        </p:nvSpPr>
        <p:spPr bwMode="auto">
          <a:xfrm>
            <a:off x="6418263" y="2200276"/>
            <a:ext cx="42862" cy="42863"/>
          </a:xfrm>
          <a:custGeom>
            <a:avLst/>
            <a:gdLst>
              <a:gd name="T0" fmla="*/ 0 w 53"/>
              <a:gd name="T1" fmla="*/ 2147483646 h 54"/>
              <a:gd name="T2" fmla="*/ 2147483646 w 53"/>
              <a:gd name="T3" fmla="*/ 2147483646 h 54"/>
              <a:gd name="T4" fmla="*/ 2147483646 w 53"/>
              <a:gd name="T5" fmla="*/ 2147483646 h 54"/>
              <a:gd name="T6" fmla="*/ 2147483646 w 53"/>
              <a:gd name="T7" fmla="*/ 2147483646 h 54"/>
              <a:gd name="T8" fmla="*/ 2147483646 w 53"/>
              <a:gd name="T9" fmla="*/ 2147483646 h 54"/>
              <a:gd name="T10" fmla="*/ 2147483646 w 53"/>
              <a:gd name="T11" fmla="*/ 2147483646 h 54"/>
              <a:gd name="T12" fmla="*/ 2147483646 w 53"/>
              <a:gd name="T13" fmla="*/ 2147483646 h 54"/>
              <a:gd name="T14" fmla="*/ 2147483646 w 53"/>
              <a:gd name="T15" fmla="*/ 2147483646 h 54"/>
              <a:gd name="T16" fmla="*/ 2147483646 w 53"/>
              <a:gd name="T17" fmla="*/ 2147483646 h 54"/>
              <a:gd name="T18" fmla="*/ 2147483646 w 53"/>
              <a:gd name="T19" fmla="*/ 0 h 54"/>
              <a:gd name="T20" fmla="*/ 2147483646 w 53"/>
              <a:gd name="T21" fmla="*/ 0 h 54"/>
              <a:gd name="T22" fmla="*/ 2147483646 w 53"/>
              <a:gd name="T23" fmla="*/ 0 h 54"/>
              <a:gd name="T24" fmla="*/ 2147483646 w 53"/>
              <a:gd name="T25" fmla="*/ 0 h 54"/>
              <a:gd name="T26" fmla="*/ 2147483646 w 53"/>
              <a:gd name="T27" fmla="*/ 2147483646 h 54"/>
              <a:gd name="T28" fmla="*/ 2147483646 w 53"/>
              <a:gd name="T29" fmla="*/ 2147483646 h 54"/>
              <a:gd name="T30" fmla="*/ 2147483646 w 53"/>
              <a:gd name="T31" fmla="*/ 2147483646 h 54"/>
              <a:gd name="T32" fmla="*/ 2147483646 w 53"/>
              <a:gd name="T33" fmla="*/ 2147483646 h 54"/>
              <a:gd name="T34" fmla="*/ 2147483646 w 53"/>
              <a:gd name="T35" fmla="*/ 2147483646 h 54"/>
              <a:gd name="T36" fmla="*/ 2147483646 w 53"/>
              <a:gd name="T37" fmla="*/ 2147483646 h 54"/>
              <a:gd name="T38" fmla="*/ 2147483646 w 53"/>
              <a:gd name="T39" fmla="*/ 2147483646 h 54"/>
              <a:gd name="T40" fmla="*/ 2147483646 w 53"/>
              <a:gd name="T41" fmla="*/ 2147483646 h 54"/>
              <a:gd name="T42" fmla="*/ 2147483646 w 53"/>
              <a:gd name="T43" fmla="*/ 2147483646 h 54"/>
              <a:gd name="T44" fmla="*/ 2147483646 w 53"/>
              <a:gd name="T45" fmla="*/ 2147483646 h 54"/>
              <a:gd name="T46" fmla="*/ 2147483646 w 53"/>
              <a:gd name="T47" fmla="*/ 2147483646 h 54"/>
              <a:gd name="T48" fmla="*/ 2147483646 w 53"/>
              <a:gd name="T49" fmla="*/ 2147483646 h 54"/>
              <a:gd name="T50" fmla="*/ 2147483646 w 53"/>
              <a:gd name="T51" fmla="*/ 2147483646 h 54"/>
              <a:gd name="T52" fmla="*/ 2147483646 w 53"/>
              <a:gd name="T53" fmla="*/ 2147483646 h 54"/>
              <a:gd name="T54" fmla="*/ 2147483646 w 53"/>
              <a:gd name="T55" fmla="*/ 2147483646 h 54"/>
              <a:gd name="T56" fmla="*/ 2147483646 w 53"/>
              <a:gd name="T57" fmla="*/ 2147483646 h 54"/>
              <a:gd name="T58" fmla="*/ 2147483646 w 53"/>
              <a:gd name="T59" fmla="*/ 2147483646 h 54"/>
              <a:gd name="T60" fmla="*/ 2147483646 w 53"/>
              <a:gd name="T61" fmla="*/ 2147483646 h 54"/>
              <a:gd name="T62" fmla="*/ 2147483646 w 53"/>
              <a:gd name="T63" fmla="*/ 2147483646 h 54"/>
              <a:gd name="T64" fmla="*/ 2147483646 w 53"/>
              <a:gd name="T65" fmla="*/ 2147483646 h 54"/>
              <a:gd name="T66" fmla="*/ 2147483646 w 53"/>
              <a:gd name="T67" fmla="*/ 2147483646 h 54"/>
              <a:gd name="T68" fmla="*/ 2147483646 w 53"/>
              <a:gd name="T69" fmla="*/ 2147483646 h 54"/>
              <a:gd name="T70" fmla="*/ 2147483646 w 53"/>
              <a:gd name="T71" fmla="*/ 2147483646 h 54"/>
              <a:gd name="T72" fmla="*/ 2147483646 w 53"/>
              <a:gd name="T73" fmla="*/ 2147483646 h 54"/>
              <a:gd name="T74" fmla="*/ 2147483646 w 53"/>
              <a:gd name="T75" fmla="*/ 2147483646 h 54"/>
              <a:gd name="T76" fmla="*/ 2147483646 w 53"/>
              <a:gd name="T77" fmla="*/ 2147483646 h 54"/>
              <a:gd name="T78" fmla="*/ 2147483646 w 53"/>
              <a:gd name="T79" fmla="*/ 2147483646 h 54"/>
              <a:gd name="T80" fmla="*/ 2147483646 w 53"/>
              <a:gd name="T81" fmla="*/ 2147483646 h 54"/>
              <a:gd name="T82" fmla="*/ 2147483646 w 53"/>
              <a:gd name="T83" fmla="*/ 2147483646 h 54"/>
              <a:gd name="T84" fmla="*/ 2147483646 w 53"/>
              <a:gd name="T85" fmla="*/ 2147483646 h 54"/>
              <a:gd name="T86" fmla="*/ 2147483646 w 53"/>
              <a:gd name="T87" fmla="*/ 2147483646 h 54"/>
              <a:gd name="T88" fmla="*/ 2147483646 w 53"/>
              <a:gd name="T89" fmla="*/ 2147483646 h 54"/>
              <a:gd name="T90" fmla="*/ 2147483646 w 53"/>
              <a:gd name="T91" fmla="*/ 2147483646 h 54"/>
              <a:gd name="T92" fmla="*/ 2147483646 w 53"/>
              <a:gd name="T93" fmla="*/ 2147483646 h 54"/>
              <a:gd name="T94" fmla="*/ 2147483646 w 53"/>
              <a:gd name="T95" fmla="*/ 2147483646 h 54"/>
              <a:gd name="T96" fmla="*/ 2147483646 w 53"/>
              <a:gd name="T97" fmla="*/ 2147483646 h 54"/>
              <a:gd name="T98" fmla="*/ 2147483646 w 53"/>
              <a:gd name="T99" fmla="*/ 2147483646 h 54"/>
              <a:gd name="T100" fmla="*/ 2147483646 w 53"/>
              <a:gd name="T101" fmla="*/ 2147483646 h 54"/>
              <a:gd name="T102" fmla="*/ 2147483646 w 53"/>
              <a:gd name="T103" fmla="*/ 2147483646 h 54"/>
              <a:gd name="T104" fmla="*/ 2147483646 w 53"/>
              <a:gd name="T105" fmla="*/ 2147483646 h 54"/>
              <a:gd name="T106" fmla="*/ 2147483646 w 53"/>
              <a:gd name="T107" fmla="*/ 2147483646 h 54"/>
              <a:gd name="T108" fmla="*/ 2147483646 w 53"/>
              <a:gd name="T109" fmla="*/ 2147483646 h 54"/>
              <a:gd name="T110" fmla="*/ 0 w 53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4"/>
              <a:gd name="T170" fmla="*/ 53 w 53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4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2" y="16"/>
                </a:lnTo>
                <a:lnTo>
                  <a:pt x="4" y="15"/>
                </a:lnTo>
                <a:lnTo>
                  <a:pt x="4" y="14"/>
                </a:lnTo>
                <a:lnTo>
                  <a:pt x="5" y="12"/>
                </a:lnTo>
                <a:lnTo>
                  <a:pt x="6" y="12"/>
                </a:lnTo>
                <a:lnTo>
                  <a:pt x="6" y="11"/>
                </a:lnTo>
                <a:lnTo>
                  <a:pt x="8" y="10"/>
                </a:lnTo>
                <a:lnTo>
                  <a:pt x="9" y="8"/>
                </a:lnTo>
                <a:lnTo>
                  <a:pt x="9" y="7"/>
                </a:lnTo>
                <a:lnTo>
                  <a:pt x="10" y="7"/>
                </a:lnTo>
                <a:lnTo>
                  <a:pt x="12" y="6"/>
                </a:lnTo>
                <a:lnTo>
                  <a:pt x="13" y="6"/>
                </a:lnTo>
                <a:lnTo>
                  <a:pt x="14" y="4"/>
                </a:lnTo>
                <a:lnTo>
                  <a:pt x="16" y="3"/>
                </a:lnTo>
                <a:lnTo>
                  <a:pt x="17" y="3"/>
                </a:lnTo>
                <a:lnTo>
                  <a:pt x="18" y="2"/>
                </a:lnTo>
                <a:lnTo>
                  <a:pt x="19" y="2"/>
                </a:lnTo>
                <a:lnTo>
                  <a:pt x="21" y="2"/>
                </a:lnTo>
                <a:lnTo>
                  <a:pt x="23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30" y="0"/>
                </a:lnTo>
                <a:lnTo>
                  <a:pt x="31" y="2"/>
                </a:lnTo>
                <a:lnTo>
                  <a:pt x="33" y="2"/>
                </a:lnTo>
                <a:lnTo>
                  <a:pt x="34" y="2"/>
                </a:lnTo>
                <a:lnTo>
                  <a:pt x="35" y="3"/>
                </a:lnTo>
                <a:lnTo>
                  <a:pt x="37" y="3"/>
                </a:lnTo>
                <a:lnTo>
                  <a:pt x="38" y="3"/>
                </a:lnTo>
                <a:lnTo>
                  <a:pt x="39" y="4"/>
                </a:lnTo>
                <a:lnTo>
                  <a:pt x="41" y="6"/>
                </a:lnTo>
                <a:lnTo>
                  <a:pt x="42" y="6"/>
                </a:lnTo>
                <a:lnTo>
                  <a:pt x="42" y="7"/>
                </a:lnTo>
                <a:lnTo>
                  <a:pt x="43" y="7"/>
                </a:lnTo>
                <a:lnTo>
                  <a:pt x="45" y="8"/>
                </a:lnTo>
                <a:lnTo>
                  <a:pt x="46" y="10"/>
                </a:lnTo>
                <a:lnTo>
                  <a:pt x="46" y="11"/>
                </a:lnTo>
                <a:lnTo>
                  <a:pt x="47" y="12"/>
                </a:lnTo>
                <a:lnTo>
                  <a:pt x="49" y="12"/>
                </a:lnTo>
                <a:lnTo>
                  <a:pt x="49" y="14"/>
                </a:lnTo>
                <a:lnTo>
                  <a:pt x="50" y="15"/>
                </a:lnTo>
                <a:lnTo>
                  <a:pt x="50" y="16"/>
                </a:lnTo>
                <a:lnTo>
                  <a:pt x="51" y="18"/>
                </a:lnTo>
                <a:lnTo>
                  <a:pt x="51" y="19"/>
                </a:lnTo>
                <a:lnTo>
                  <a:pt x="51" y="20"/>
                </a:lnTo>
                <a:lnTo>
                  <a:pt x="53" y="22"/>
                </a:lnTo>
                <a:lnTo>
                  <a:pt x="53" y="23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30"/>
                </a:lnTo>
                <a:lnTo>
                  <a:pt x="53" y="31"/>
                </a:lnTo>
                <a:lnTo>
                  <a:pt x="53" y="32"/>
                </a:lnTo>
                <a:lnTo>
                  <a:pt x="51" y="34"/>
                </a:lnTo>
                <a:lnTo>
                  <a:pt x="51" y="35"/>
                </a:lnTo>
                <a:lnTo>
                  <a:pt x="51" y="36"/>
                </a:lnTo>
                <a:lnTo>
                  <a:pt x="50" y="38"/>
                </a:lnTo>
                <a:lnTo>
                  <a:pt x="50" y="39"/>
                </a:lnTo>
                <a:lnTo>
                  <a:pt x="49" y="39"/>
                </a:lnTo>
                <a:lnTo>
                  <a:pt x="49" y="40"/>
                </a:lnTo>
                <a:lnTo>
                  <a:pt x="47" y="42"/>
                </a:lnTo>
                <a:lnTo>
                  <a:pt x="46" y="43"/>
                </a:lnTo>
                <a:lnTo>
                  <a:pt x="46" y="44"/>
                </a:lnTo>
                <a:lnTo>
                  <a:pt x="45" y="46"/>
                </a:lnTo>
                <a:lnTo>
                  <a:pt x="43" y="46"/>
                </a:lnTo>
                <a:lnTo>
                  <a:pt x="42" y="47"/>
                </a:lnTo>
                <a:lnTo>
                  <a:pt x="42" y="48"/>
                </a:lnTo>
                <a:lnTo>
                  <a:pt x="41" y="48"/>
                </a:lnTo>
                <a:lnTo>
                  <a:pt x="39" y="50"/>
                </a:lnTo>
                <a:lnTo>
                  <a:pt x="38" y="50"/>
                </a:lnTo>
                <a:lnTo>
                  <a:pt x="37" y="51"/>
                </a:lnTo>
                <a:lnTo>
                  <a:pt x="35" y="51"/>
                </a:lnTo>
                <a:lnTo>
                  <a:pt x="34" y="52"/>
                </a:lnTo>
                <a:lnTo>
                  <a:pt x="33" y="52"/>
                </a:lnTo>
                <a:lnTo>
                  <a:pt x="31" y="52"/>
                </a:lnTo>
                <a:lnTo>
                  <a:pt x="30" y="52"/>
                </a:lnTo>
                <a:lnTo>
                  <a:pt x="29" y="54"/>
                </a:lnTo>
                <a:lnTo>
                  <a:pt x="27" y="54"/>
                </a:lnTo>
                <a:lnTo>
                  <a:pt x="26" y="54"/>
                </a:lnTo>
                <a:lnTo>
                  <a:pt x="25" y="54"/>
                </a:lnTo>
                <a:lnTo>
                  <a:pt x="29" y="54"/>
                </a:lnTo>
                <a:lnTo>
                  <a:pt x="27" y="54"/>
                </a:lnTo>
                <a:lnTo>
                  <a:pt x="26" y="54"/>
                </a:lnTo>
                <a:lnTo>
                  <a:pt x="25" y="54"/>
                </a:lnTo>
                <a:lnTo>
                  <a:pt x="23" y="52"/>
                </a:lnTo>
                <a:lnTo>
                  <a:pt x="21" y="52"/>
                </a:lnTo>
                <a:lnTo>
                  <a:pt x="19" y="52"/>
                </a:lnTo>
                <a:lnTo>
                  <a:pt x="18" y="52"/>
                </a:lnTo>
                <a:lnTo>
                  <a:pt x="17" y="51"/>
                </a:lnTo>
                <a:lnTo>
                  <a:pt x="16" y="50"/>
                </a:lnTo>
                <a:lnTo>
                  <a:pt x="14" y="50"/>
                </a:lnTo>
                <a:lnTo>
                  <a:pt x="13" y="48"/>
                </a:lnTo>
                <a:lnTo>
                  <a:pt x="12" y="48"/>
                </a:lnTo>
                <a:lnTo>
                  <a:pt x="10" y="47"/>
                </a:lnTo>
                <a:lnTo>
                  <a:pt x="9" y="46"/>
                </a:lnTo>
                <a:lnTo>
                  <a:pt x="8" y="44"/>
                </a:lnTo>
                <a:lnTo>
                  <a:pt x="6" y="43"/>
                </a:lnTo>
                <a:lnTo>
                  <a:pt x="6" y="42"/>
                </a:lnTo>
                <a:lnTo>
                  <a:pt x="5" y="40"/>
                </a:lnTo>
                <a:lnTo>
                  <a:pt x="4" y="39"/>
                </a:lnTo>
                <a:lnTo>
                  <a:pt x="2" y="38"/>
                </a:lnTo>
                <a:lnTo>
                  <a:pt x="2" y="36"/>
                </a:lnTo>
                <a:lnTo>
                  <a:pt x="2" y="35"/>
                </a:lnTo>
                <a:lnTo>
                  <a:pt x="1" y="34"/>
                </a:lnTo>
                <a:lnTo>
                  <a:pt x="1" y="32"/>
                </a:lnTo>
                <a:lnTo>
                  <a:pt x="1" y="31"/>
                </a:lnTo>
                <a:lnTo>
                  <a:pt x="1" y="30"/>
                </a:lnTo>
                <a:lnTo>
                  <a:pt x="0" y="27"/>
                </a:lnTo>
                <a:lnTo>
                  <a:pt x="0" y="26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59111" name="Line 47">
            <a:extLst>
              <a:ext uri="{FF2B5EF4-FFF2-40B4-BE49-F238E27FC236}">
                <a16:creationId xmlns:a16="http://schemas.microsoft.com/office/drawing/2014/main" id="{B234AB08-865F-D14E-83EB-7AEFD9AA69DF}"/>
              </a:ext>
            </a:extLst>
          </p:cNvPr>
          <p:cNvSpPr>
            <a:spLocks noChangeShapeType="1"/>
          </p:cNvSpPr>
          <p:nvPr/>
        </p:nvSpPr>
        <p:spPr bwMode="auto">
          <a:xfrm>
            <a:off x="6840539" y="1947864"/>
            <a:ext cx="1587" cy="5683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9112" name="Line 48">
            <a:extLst>
              <a:ext uri="{FF2B5EF4-FFF2-40B4-BE49-F238E27FC236}">
                <a16:creationId xmlns:a16="http://schemas.microsoft.com/office/drawing/2014/main" id="{51D29A5C-9EB6-7C41-8831-FF2B1C3BD8ED}"/>
              </a:ext>
            </a:extLst>
          </p:cNvPr>
          <p:cNvSpPr>
            <a:spLocks noChangeShapeType="1"/>
          </p:cNvSpPr>
          <p:nvPr/>
        </p:nvSpPr>
        <p:spPr bwMode="auto">
          <a:xfrm>
            <a:off x="7135814" y="2222500"/>
            <a:ext cx="1587" cy="2936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9113" name="Line 49">
            <a:extLst>
              <a:ext uri="{FF2B5EF4-FFF2-40B4-BE49-F238E27FC236}">
                <a16:creationId xmlns:a16="http://schemas.microsoft.com/office/drawing/2014/main" id="{700349E9-CE38-B348-B110-AA4C6BF3FC10}"/>
              </a:ext>
            </a:extLst>
          </p:cNvPr>
          <p:cNvSpPr>
            <a:spLocks noChangeShapeType="1"/>
          </p:cNvSpPr>
          <p:nvPr/>
        </p:nvSpPr>
        <p:spPr bwMode="auto">
          <a:xfrm>
            <a:off x="7556500" y="1947864"/>
            <a:ext cx="1588" cy="5683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9114" name="Line 50">
            <a:extLst>
              <a:ext uri="{FF2B5EF4-FFF2-40B4-BE49-F238E27FC236}">
                <a16:creationId xmlns:a16="http://schemas.microsoft.com/office/drawing/2014/main" id="{0E0E0A24-27C9-2743-B7B3-782601178D1F}"/>
              </a:ext>
            </a:extLst>
          </p:cNvPr>
          <p:cNvSpPr>
            <a:spLocks noChangeShapeType="1"/>
          </p:cNvSpPr>
          <p:nvPr/>
        </p:nvSpPr>
        <p:spPr bwMode="auto">
          <a:xfrm>
            <a:off x="7831139" y="2222500"/>
            <a:ext cx="1587" cy="2936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9115" name="Line 51">
            <a:extLst>
              <a:ext uri="{FF2B5EF4-FFF2-40B4-BE49-F238E27FC236}">
                <a16:creationId xmlns:a16="http://schemas.microsoft.com/office/drawing/2014/main" id="{9F11200D-B8EC-DA4E-95F3-B7CFBDF4E4C0}"/>
              </a:ext>
            </a:extLst>
          </p:cNvPr>
          <p:cNvSpPr>
            <a:spLocks noChangeShapeType="1"/>
          </p:cNvSpPr>
          <p:nvPr/>
        </p:nvSpPr>
        <p:spPr bwMode="auto">
          <a:xfrm>
            <a:off x="5427664" y="1947864"/>
            <a:ext cx="1587" cy="5683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9116" name="Freeform 52">
            <a:extLst>
              <a:ext uri="{FF2B5EF4-FFF2-40B4-BE49-F238E27FC236}">
                <a16:creationId xmlns:a16="http://schemas.microsoft.com/office/drawing/2014/main" id="{71299D99-2041-EC43-9B41-EAF677359FDC}"/>
              </a:ext>
            </a:extLst>
          </p:cNvPr>
          <p:cNvSpPr>
            <a:spLocks/>
          </p:cNvSpPr>
          <p:nvPr/>
        </p:nvSpPr>
        <p:spPr bwMode="auto">
          <a:xfrm>
            <a:off x="7810501" y="2200276"/>
            <a:ext cx="61913" cy="42863"/>
          </a:xfrm>
          <a:custGeom>
            <a:avLst/>
            <a:gdLst>
              <a:gd name="T0" fmla="*/ 0 w 80"/>
              <a:gd name="T1" fmla="*/ 2147483646 h 54"/>
              <a:gd name="T2" fmla="*/ 2147483646 w 80"/>
              <a:gd name="T3" fmla="*/ 2147483646 h 54"/>
              <a:gd name="T4" fmla="*/ 2147483646 w 80"/>
              <a:gd name="T5" fmla="*/ 2147483646 h 54"/>
              <a:gd name="T6" fmla="*/ 2147483646 w 80"/>
              <a:gd name="T7" fmla="*/ 2147483646 h 54"/>
              <a:gd name="T8" fmla="*/ 2147483646 w 80"/>
              <a:gd name="T9" fmla="*/ 2147483646 h 54"/>
              <a:gd name="T10" fmla="*/ 2147483646 w 80"/>
              <a:gd name="T11" fmla="*/ 2147483646 h 54"/>
              <a:gd name="T12" fmla="*/ 2147483646 w 80"/>
              <a:gd name="T13" fmla="*/ 2147483646 h 54"/>
              <a:gd name="T14" fmla="*/ 2147483646 w 80"/>
              <a:gd name="T15" fmla="*/ 2147483646 h 54"/>
              <a:gd name="T16" fmla="*/ 2147483646 w 80"/>
              <a:gd name="T17" fmla="*/ 2147483646 h 54"/>
              <a:gd name="T18" fmla="*/ 2147483646 w 80"/>
              <a:gd name="T19" fmla="*/ 0 h 54"/>
              <a:gd name="T20" fmla="*/ 2147483646 w 80"/>
              <a:gd name="T21" fmla="*/ 0 h 54"/>
              <a:gd name="T22" fmla="*/ 2147483646 w 80"/>
              <a:gd name="T23" fmla="*/ 0 h 54"/>
              <a:gd name="T24" fmla="*/ 2147483646 w 80"/>
              <a:gd name="T25" fmla="*/ 0 h 54"/>
              <a:gd name="T26" fmla="*/ 2147483646 w 80"/>
              <a:gd name="T27" fmla="*/ 2147483646 h 54"/>
              <a:gd name="T28" fmla="*/ 2147483646 w 80"/>
              <a:gd name="T29" fmla="*/ 2147483646 h 54"/>
              <a:gd name="T30" fmla="*/ 2147483646 w 80"/>
              <a:gd name="T31" fmla="*/ 2147483646 h 54"/>
              <a:gd name="T32" fmla="*/ 2147483646 w 80"/>
              <a:gd name="T33" fmla="*/ 2147483646 h 54"/>
              <a:gd name="T34" fmla="*/ 2147483646 w 80"/>
              <a:gd name="T35" fmla="*/ 2147483646 h 54"/>
              <a:gd name="T36" fmla="*/ 2147483646 w 80"/>
              <a:gd name="T37" fmla="*/ 2147483646 h 54"/>
              <a:gd name="T38" fmla="*/ 2147483646 w 80"/>
              <a:gd name="T39" fmla="*/ 2147483646 h 54"/>
              <a:gd name="T40" fmla="*/ 2147483646 w 80"/>
              <a:gd name="T41" fmla="*/ 2147483646 h 54"/>
              <a:gd name="T42" fmla="*/ 2147483646 w 80"/>
              <a:gd name="T43" fmla="*/ 2147483646 h 54"/>
              <a:gd name="T44" fmla="*/ 2147483646 w 80"/>
              <a:gd name="T45" fmla="*/ 2147483646 h 54"/>
              <a:gd name="T46" fmla="*/ 2147483646 w 80"/>
              <a:gd name="T47" fmla="*/ 2147483646 h 54"/>
              <a:gd name="T48" fmla="*/ 2147483646 w 80"/>
              <a:gd name="T49" fmla="*/ 2147483646 h 54"/>
              <a:gd name="T50" fmla="*/ 2147483646 w 80"/>
              <a:gd name="T51" fmla="*/ 2147483646 h 54"/>
              <a:gd name="T52" fmla="*/ 2147483646 w 80"/>
              <a:gd name="T53" fmla="*/ 2147483646 h 54"/>
              <a:gd name="T54" fmla="*/ 2147483646 w 80"/>
              <a:gd name="T55" fmla="*/ 2147483646 h 54"/>
              <a:gd name="T56" fmla="*/ 2147483646 w 80"/>
              <a:gd name="T57" fmla="*/ 2147483646 h 54"/>
              <a:gd name="T58" fmla="*/ 2147483646 w 80"/>
              <a:gd name="T59" fmla="*/ 2147483646 h 54"/>
              <a:gd name="T60" fmla="*/ 2147483646 w 80"/>
              <a:gd name="T61" fmla="*/ 2147483646 h 54"/>
              <a:gd name="T62" fmla="*/ 2147483646 w 80"/>
              <a:gd name="T63" fmla="*/ 2147483646 h 54"/>
              <a:gd name="T64" fmla="*/ 2147483646 w 80"/>
              <a:gd name="T65" fmla="*/ 2147483646 h 54"/>
              <a:gd name="T66" fmla="*/ 2147483646 w 80"/>
              <a:gd name="T67" fmla="*/ 2147483646 h 54"/>
              <a:gd name="T68" fmla="*/ 2147483646 w 80"/>
              <a:gd name="T69" fmla="*/ 2147483646 h 54"/>
              <a:gd name="T70" fmla="*/ 2147483646 w 80"/>
              <a:gd name="T71" fmla="*/ 2147483646 h 54"/>
              <a:gd name="T72" fmla="*/ 2147483646 w 80"/>
              <a:gd name="T73" fmla="*/ 2147483646 h 54"/>
              <a:gd name="T74" fmla="*/ 2147483646 w 80"/>
              <a:gd name="T75" fmla="*/ 2147483646 h 54"/>
              <a:gd name="T76" fmla="*/ 2147483646 w 80"/>
              <a:gd name="T77" fmla="*/ 2147483646 h 54"/>
              <a:gd name="T78" fmla="*/ 2147483646 w 80"/>
              <a:gd name="T79" fmla="*/ 2147483646 h 54"/>
              <a:gd name="T80" fmla="*/ 2147483646 w 80"/>
              <a:gd name="T81" fmla="*/ 2147483646 h 54"/>
              <a:gd name="T82" fmla="*/ 2147483646 w 80"/>
              <a:gd name="T83" fmla="*/ 2147483646 h 54"/>
              <a:gd name="T84" fmla="*/ 2147483646 w 80"/>
              <a:gd name="T85" fmla="*/ 2147483646 h 54"/>
              <a:gd name="T86" fmla="*/ 2147483646 w 80"/>
              <a:gd name="T87" fmla="*/ 2147483646 h 54"/>
              <a:gd name="T88" fmla="*/ 2147483646 w 80"/>
              <a:gd name="T89" fmla="*/ 2147483646 h 54"/>
              <a:gd name="T90" fmla="*/ 2147483646 w 80"/>
              <a:gd name="T91" fmla="*/ 2147483646 h 54"/>
              <a:gd name="T92" fmla="*/ 2147483646 w 80"/>
              <a:gd name="T93" fmla="*/ 2147483646 h 54"/>
              <a:gd name="T94" fmla="*/ 2147483646 w 80"/>
              <a:gd name="T95" fmla="*/ 2147483646 h 54"/>
              <a:gd name="T96" fmla="*/ 2147483646 w 80"/>
              <a:gd name="T97" fmla="*/ 2147483646 h 54"/>
              <a:gd name="T98" fmla="*/ 2147483646 w 80"/>
              <a:gd name="T99" fmla="*/ 2147483646 h 54"/>
              <a:gd name="T100" fmla="*/ 2147483646 w 80"/>
              <a:gd name="T101" fmla="*/ 2147483646 h 54"/>
              <a:gd name="T102" fmla="*/ 2147483646 w 80"/>
              <a:gd name="T103" fmla="*/ 2147483646 h 54"/>
              <a:gd name="T104" fmla="*/ 2147483646 w 80"/>
              <a:gd name="T105" fmla="*/ 2147483646 h 54"/>
              <a:gd name="T106" fmla="*/ 2147483646 w 80"/>
              <a:gd name="T107" fmla="*/ 2147483646 h 54"/>
              <a:gd name="T108" fmla="*/ 2147483646 w 80"/>
              <a:gd name="T109" fmla="*/ 2147483646 h 54"/>
              <a:gd name="T110" fmla="*/ 0 w 80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80"/>
              <a:gd name="T169" fmla="*/ 0 h 54"/>
              <a:gd name="T170" fmla="*/ 80 w 80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80" h="54">
                <a:moveTo>
                  <a:pt x="0" y="15"/>
                </a:moveTo>
                <a:lnTo>
                  <a:pt x="0" y="38"/>
                </a:lnTo>
                <a:lnTo>
                  <a:pt x="0" y="36"/>
                </a:lnTo>
                <a:lnTo>
                  <a:pt x="0" y="35"/>
                </a:lnTo>
                <a:lnTo>
                  <a:pt x="1" y="32"/>
                </a:lnTo>
                <a:lnTo>
                  <a:pt x="1" y="31"/>
                </a:lnTo>
                <a:lnTo>
                  <a:pt x="1" y="28"/>
                </a:lnTo>
                <a:lnTo>
                  <a:pt x="3" y="27"/>
                </a:lnTo>
                <a:lnTo>
                  <a:pt x="3" y="26"/>
                </a:lnTo>
                <a:lnTo>
                  <a:pt x="4" y="23"/>
                </a:lnTo>
                <a:lnTo>
                  <a:pt x="4" y="22"/>
                </a:lnTo>
                <a:lnTo>
                  <a:pt x="5" y="20"/>
                </a:lnTo>
                <a:lnTo>
                  <a:pt x="5" y="19"/>
                </a:lnTo>
                <a:lnTo>
                  <a:pt x="7" y="16"/>
                </a:lnTo>
                <a:lnTo>
                  <a:pt x="8" y="15"/>
                </a:lnTo>
                <a:lnTo>
                  <a:pt x="9" y="14"/>
                </a:lnTo>
                <a:lnTo>
                  <a:pt x="11" y="12"/>
                </a:lnTo>
                <a:lnTo>
                  <a:pt x="12" y="11"/>
                </a:lnTo>
                <a:lnTo>
                  <a:pt x="13" y="10"/>
                </a:lnTo>
                <a:lnTo>
                  <a:pt x="15" y="8"/>
                </a:lnTo>
                <a:lnTo>
                  <a:pt x="16" y="8"/>
                </a:lnTo>
                <a:lnTo>
                  <a:pt x="17" y="7"/>
                </a:lnTo>
                <a:lnTo>
                  <a:pt x="19" y="6"/>
                </a:lnTo>
                <a:lnTo>
                  <a:pt x="20" y="4"/>
                </a:lnTo>
                <a:lnTo>
                  <a:pt x="21" y="4"/>
                </a:lnTo>
                <a:lnTo>
                  <a:pt x="24" y="3"/>
                </a:lnTo>
                <a:lnTo>
                  <a:pt x="25" y="3"/>
                </a:lnTo>
                <a:lnTo>
                  <a:pt x="27" y="2"/>
                </a:lnTo>
                <a:lnTo>
                  <a:pt x="29" y="2"/>
                </a:lnTo>
                <a:lnTo>
                  <a:pt x="31" y="0"/>
                </a:lnTo>
                <a:lnTo>
                  <a:pt x="33" y="0"/>
                </a:lnTo>
                <a:lnTo>
                  <a:pt x="35" y="0"/>
                </a:lnTo>
                <a:lnTo>
                  <a:pt x="36" y="0"/>
                </a:lnTo>
                <a:lnTo>
                  <a:pt x="3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2" y="2"/>
                </a:lnTo>
                <a:lnTo>
                  <a:pt x="53" y="2"/>
                </a:lnTo>
                <a:lnTo>
                  <a:pt x="56" y="3"/>
                </a:lnTo>
                <a:lnTo>
                  <a:pt x="57" y="3"/>
                </a:lnTo>
                <a:lnTo>
                  <a:pt x="59" y="4"/>
                </a:lnTo>
                <a:lnTo>
                  <a:pt x="60" y="4"/>
                </a:lnTo>
                <a:lnTo>
                  <a:pt x="63" y="6"/>
                </a:lnTo>
                <a:lnTo>
                  <a:pt x="64" y="7"/>
                </a:lnTo>
                <a:lnTo>
                  <a:pt x="65" y="8"/>
                </a:lnTo>
                <a:lnTo>
                  <a:pt x="67" y="8"/>
                </a:lnTo>
                <a:lnTo>
                  <a:pt x="68" y="10"/>
                </a:lnTo>
                <a:lnTo>
                  <a:pt x="69" y="11"/>
                </a:lnTo>
                <a:lnTo>
                  <a:pt x="71" y="12"/>
                </a:lnTo>
                <a:lnTo>
                  <a:pt x="72" y="14"/>
                </a:lnTo>
                <a:lnTo>
                  <a:pt x="73" y="15"/>
                </a:lnTo>
                <a:lnTo>
                  <a:pt x="73" y="16"/>
                </a:lnTo>
                <a:lnTo>
                  <a:pt x="75" y="19"/>
                </a:lnTo>
                <a:lnTo>
                  <a:pt x="76" y="20"/>
                </a:lnTo>
                <a:lnTo>
                  <a:pt x="76" y="22"/>
                </a:lnTo>
                <a:lnTo>
                  <a:pt x="77" y="23"/>
                </a:lnTo>
                <a:lnTo>
                  <a:pt x="78" y="26"/>
                </a:lnTo>
                <a:lnTo>
                  <a:pt x="78" y="27"/>
                </a:lnTo>
                <a:lnTo>
                  <a:pt x="78" y="28"/>
                </a:lnTo>
                <a:lnTo>
                  <a:pt x="80" y="31"/>
                </a:lnTo>
                <a:lnTo>
                  <a:pt x="80" y="32"/>
                </a:lnTo>
                <a:lnTo>
                  <a:pt x="80" y="35"/>
                </a:lnTo>
                <a:lnTo>
                  <a:pt x="80" y="36"/>
                </a:lnTo>
                <a:lnTo>
                  <a:pt x="80" y="38"/>
                </a:lnTo>
                <a:lnTo>
                  <a:pt x="80" y="15"/>
                </a:lnTo>
                <a:lnTo>
                  <a:pt x="80" y="18"/>
                </a:lnTo>
                <a:lnTo>
                  <a:pt x="80" y="19"/>
                </a:lnTo>
                <a:lnTo>
                  <a:pt x="80" y="22"/>
                </a:lnTo>
                <a:lnTo>
                  <a:pt x="80" y="23"/>
                </a:lnTo>
                <a:lnTo>
                  <a:pt x="78" y="24"/>
                </a:lnTo>
                <a:lnTo>
                  <a:pt x="78" y="27"/>
                </a:lnTo>
                <a:lnTo>
                  <a:pt x="78" y="28"/>
                </a:lnTo>
                <a:lnTo>
                  <a:pt x="77" y="30"/>
                </a:lnTo>
                <a:lnTo>
                  <a:pt x="76" y="32"/>
                </a:lnTo>
                <a:lnTo>
                  <a:pt x="76" y="34"/>
                </a:lnTo>
                <a:lnTo>
                  <a:pt x="75" y="35"/>
                </a:lnTo>
                <a:lnTo>
                  <a:pt x="73" y="36"/>
                </a:lnTo>
                <a:lnTo>
                  <a:pt x="73" y="38"/>
                </a:lnTo>
                <a:lnTo>
                  <a:pt x="72" y="39"/>
                </a:lnTo>
                <a:lnTo>
                  <a:pt x="71" y="40"/>
                </a:lnTo>
                <a:lnTo>
                  <a:pt x="69" y="42"/>
                </a:lnTo>
                <a:lnTo>
                  <a:pt x="68" y="43"/>
                </a:lnTo>
                <a:lnTo>
                  <a:pt x="67" y="44"/>
                </a:lnTo>
                <a:lnTo>
                  <a:pt x="65" y="46"/>
                </a:lnTo>
                <a:lnTo>
                  <a:pt x="64" y="47"/>
                </a:lnTo>
                <a:lnTo>
                  <a:pt x="63" y="48"/>
                </a:lnTo>
                <a:lnTo>
                  <a:pt x="60" y="48"/>
                </a:lnTo>
                <a:lnTo>
                  <a:pt x="59" y="50"/>
                </a:lnTo>
                <a:lnTo>
                  <a:pt x="57" y="51"/>
                </a:lnTo>
                <a:lnTo>
                  <a:pt x="56" y="51"/>
                </a:lnTo>
                <a:lnTo>
                  <a:pt x="53" y="52"/>
                </a:lnTo>
                <a:lnTo>
                  <a:pt x="52" y="52"/>
                </a:lnTo>
                <a:lnTo>
                  <a:pt x="49" y="52"/>
                </a:lnTo>
                <a:lnTo>
                  <a:pt x="48" y="54"/>
                </a:lnTo>
                <a:lnTo>
                  <a:pt x="47" y="54"/>
                </a:lnTo>
                <a:lnTo>
                  <a:pt x="44" y="54"/>
                </a:lnTo>
                <a:lnTo>
                  <a:pt x="43" y="54"/>
                </a:lnTo>
                <a:lnTo>
                  <a:pt x="39" y="54"/>
                </a:lnTo>
                <a:lnTo>
                  <a:pt x="36" y="54"/>
                </a:lnTo>
                <a:lnTo>
                  <a:pt x="35" y="54"/>
                </a:lnTo>
                <a:lnTo>
                  <a:pt x="33" y="54"/>
                </a:lnTo>
                <a:lnTo>
                  <a:pt x="31" y="52"/>
                </a:lnTo>
                <a:lnTo>
                  <a:pt x="29" y="52"/>
                </a:lnTo>
                <a:lnTo>
                  <a:pt x="27" y="52"/>
                </a:lnTo>
                <a:lnTo>
                  <a:pt x="25" y="51"/>
                </a:lnTo>
                <a:lnTo>
                  <a:pt x="24" y="51"/>
                </a:lnTo>
                <a:lnTo>
                  <a:pt x="21" y="50"/>
                </a:lnTo>
                <a:lnTo>
                  <a:pt x="20" y="48"/>
                </a:lnTo>
                <a:lnTo>
                  <a:pt x="19" y="48"/>
                </a:lnTo>
                <a:lnTo>
                  <a:pt x="17" y="47"/>
                </a:lnTo>
                <a:lnTo>
                  <a:pt x="16" y="46"/>
                </a:lnTo>
                <a:lnTo>
                  <a:pt x="15" y="44"/>
                </a:lnTo>
                <a:lnTo>
                  <a:pt x="13" y="43"/>
                </a:lnTo>
                <a:lnTo>
                  <a:pt x="12" y="42"/>
                </a:lnTo>
                <a:lnTo>
                  <a:pt x="11" y="40"/>
                </a:lnTo>
                <a:lnTo>
                  <a:pt x="9" y="39"/>
                </a:lnTo>
                <a:lnTo>
                  <a:pt x="8" y="38"/>
                </a:lnTo>
                <a:lnTo>
                  <a:pt x="7" y="36"/>
                </a:lnTo>
                <a:lnTo>
                  <a:pt x="5" y="35"/>
                </a:lnTo>
                <a:lnTo>
                  <a:pt x="5" y="34"/>
                </a:lnTo>
                <a:lnTo>
                  <a:pt x="4" y="32"/>
                </a:lnTo>
                <a:lnTo>
                  <a:pt x="4" y="30"/>
                </a:lnTo>
                <a:lnTo>
                  <a:pt x="3" y="28"/>
                </a:lnTo>
                <a:lnTo>
                  <a:pt x="3" y="27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0" y="19"/>
                </a:lnTo>
                <a:lnTo>
                  <a:pt x="0" y="18"/>
                </a:lnTo>
                <a:lnTo>
                  <a:pt x="0" y="15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59117" name="Freeform 53">
            <a:extLst>
              <a:ext uri="{FF2B5EF4-FFF2-40B4-BE49-F238E27FC236}">
                <a16:creationId xmlns:a16="http://schemas.microsoft.com/office/drawing/2014/main" id="{71733310-EE39-304F-A5D4-8E95AA0D604A}"/>
              </a:ext>
            </a:extLst>
          </p:cNvPr>
          <p:cNvSpPr>
            <a:spLocks/>
          </p:cNvSpPr>
          <p:nvPr/>
        </p:nvSpPr>
        <p:spPr bwMode="auto">
          <a:xfrm>
            <a:off x="8231188" y="2200276"/>
            <a:ext cx="63500" cy="42863"/>
          </a:xfrm>
          <a:custGeom>
            <a:avLst/>
            <a:gdLst>
              <a:gd name="T0" fmla="*/ 0 w 80"/>
              <a:gd name="T1" fmla="*/ 2147483646 h 54"/>
              <a:gd name="T2" fmla="*/ 2147483646 w 80"/>
              <a:gd name="T3" fmla="*/ 2147483646 h 54"/>
              <a:gd name="T4" fmla="*/ 2147483646 w 80"/>
              <a:gd name="T5" fmla="*/ 2147483646 h 54"/>
              <a:gd name="T6" fmla="*/ 2147483646 w 80"/>
              <a:gd name="T7" fmla="*/ 2147483646 h 54"/>
              <a:gd name="T8" fmla="*/ 2147483646 w 80"/>
              <a:gd name="T9" fmla="*/ 2147483646 h 54"/>
              <a:gd name="T10" fmla="*/ 2147483646 w 80"/>
              <a:gd name="T11" fmla="*/ 2147483646 h 54"/>
              <a:gd name="T12" fmla="*/ 2147483646 w 80"/>
              <a:gd name="T13" fmla="*/ 2147483646 h 54"/>
              <a:gd name="T14" fmla="*/ 2147483646 w 80"/>
              <a:gd name="T15" fmla="*/ 2147483646 h 54"/>
              <a:gd name="T16" fmla="*/ 2147483646 w 80"/>
              <a:gd name="T17" fmla="*/ 2147483646 h 54"/>
              <a:gd name="T18" fmla="*/ 2147483646 w 80"/>
              <a:gd name="T19" fmla="*/ 0 h 54"/>
              <a:gd name="T20" fmla="*/ 2147483646 w 80"/>
              <a:gd name="T21" fmla="*/ 0 h 54"/>
              <a:gd name="T22" fmla="*/ 2147483646 w 80"/>
              <a:gd name="T23" fmla="*/ 0 h 54"/>
              <a:gd name="T24" fmla="*/ 2147483646 w 80"/>
              <a:gd name="T25" fmla="*/ 0 h 54"/>
              <a:gd name="T26" fmla="*/ 2147483646 w 80"/>
              <a:gd name="T27" fmla="*/ 2147483646 h 54"/>
              <a:gd name="T28" fmla="*/ 2147483646 w 80"/>
              <a:gd name="T29" fmla="*/ 2147483646 h 54"/>
              <a:gd name="T30" fmla="*/ 2147483646 w 80"/>
              <a:gd name="T31" fmla="*/ 2147483646 h 54"/>
              <a:gd name="T32" fmla="*/ 2147483646 w 80"/>
              <a:gd name="T33" fmla="*/ 2147483646 h 54"/>
              <a:gd name="T34" fmla="*/ 2147483646 w 80"/>
              <a:gd name="T35" fmla="*/ 2147483646 h 54"/>
              <a:gd name="T36" fmla="*/ 2147483646 w 80"/>
              <a:gd name="T37" fmla="*/ 2147483646 h 54"/>
              <a:gd name="T38" fmla="*/ 2147483646 w 80"/>
              <a:gd name="T39" fmla="*/ 2147483646 h 54"/>
              <a:gd name="T40" fmla="*/ 2147483646 w 80"/>
              <a:gd name="T41" fmla="*/ 2147483646 h 54"/>
              <a:gd name="T42" fmla="*/ 2147483646 w 80"/>
              <a:gd name="T43" fmla="*/ 2147483646 h 54"/>
              <a:gd name="T44" fmla="*/ 2147483646 w 80"/>
              <a:gd name="T45" fmla="*/ 2147483646 h 54"/>
              <a:gd name="T46" fmla="*/ 2147483646 w 80"/>
              <a:gd name="T47" fmla="*/ 2147483646 h 54"/>
              <a:gd name="T48" fmla="*/ 2147483646 w 80"/>
              <a:gd name="T49" fmla="*/ 2147483646 h 54"/>
              <a:gd name="T50" fmla="*/ 2147483646 w 80"/>
              <a:gd name="T51" fmla="*/ 2147483646 h 54"/>
              <a:gd name="T52" fmla="*/ 2147483646 w 80"/>
              <a:gd name="T53" fmla="*/ 2147483646 h 54"/>
              <a:gd name="T54" fmla="*/ 2147483646 w 80"/>
              <a:gd name="T55" fmla="*/ 2147483646 h 54"/>
              <a:gd name="T56" fmla="*/ 2147483646 w 80"/>
              <a:gd name="T57" fmla="*/ 2147483646 h 54"/>
              <a:gd name="T58" fmla="*/ 2147483646 w 80"/>
              <a:gd name="T59" fmla="*/ 2147483646 h 54"/>
              <a:gd name="T60" fmla="*/ 2147483646 w 80"/>
              <a:gd name="T61" fmla="*/ 2147483646 h 54"/>
              <a:gd name="T62" fmla="*/ 2147483646 w 80"/>
              <a:gd name="T63" fmla="*/ 2147483646 h 54"/>
              <a:gd name="T64" fmla="*/ 2147483646 w 80"/>
              <a:gd name="T65" fmla="*/ 2147483646 h 54"/>
              <a:gd name="T66" fmla="*/ 2147483646 w 80"/>
              <a:gd name="T67" fmla="*/ 2147483646 h 54"/>
              <a:gd name="T68" fmla="*/ 2147483646 w 80"/>
              <a:gd name="T69" fmla="*/ 2147483646 h 54"/>
              <a:gd name="T70" fmla="*/ 2147483646 w 80"/>
              <a:gd name="T71" fmla="*/ 2147483646 h 54"/>
              <a:gd name="T72" fmla="*/ 2147483646 w 80"/>
              <a:gd name="T73" fmla="*/ 2147483646 h 54"/>
              <a:gd name="T74" fmla="*/ 2147483646 w 80"/>
              <a:gd name="T75" fmla="*/ 2147483646 h 54"/>
              <a:gd name="T76" fmla="*/ 2147483646 w 80"/>
              <a:gd name="T77" fmla="*/ 2147483646 h 54"/>
              <a:gd name="T78" fmla="*/ 2147483646 w 80"/>
              <a:gd name="T79" fmla="*/ 2147483646 h 54"/>
              <a:gd name="T80" fmla="*/ 2147483646 w 80"/>
              <a:gd name="T81" fmla="*/ 2147483646 h 54"/>
              <a:gd name="T82" fmla="*/ 2147483646 w 80"/>
              <a:gd name="T83" fmla="*/ 2147483646 h 54"/>
              <a:gd name="T84" fmla="*/ 2147483646 w 80"/>
              <a:gd name="T85" fmla="*/ 2147483646 h 54"/>
              <a:gd name="T86" fmla="*/ 2147483646 w 80"/>
              <a:gd name="T87" fmla="*/ 2147483646 h 54"/>
              <a:gd name="T88" fmla="*/ 2147483646 w 80"/>
              <a:gd name="T89" fmla="*/ 2147483646 h 54"/>
              <a:gd name="T90" fmla="*/ 2147483646 w 80"/>
              <a:gd name="T91" fmla="*/ 2147483646 h 54"/>
              <a:gd name="T92" fmla="*/ 2147483646 w 80"/>
              <a:gd name="T93" fmla="*/ 2147483646 h 54"/>
              <a:gd name="T94" fmla="*/ 2147483646 w 80"/>
              <a:gd name="T95" fmla="*/ 2147483646 h 54"/>
              <a:gd name="T96" fmla="*/ 2147483646 w 80"/>
              <a:gd name="T97" fmla="*/ 2147483646 h 54"/>
              <a:gd name="T98" fmla="*/ 2147483646 w 80"/>
              <a:gd name="T99" fmla="*/ 2147483646 h 54"/>
              <a:gd name="T100" fmla="*/ 2147483646 w 80"/>
              <a:gd name="T101" fmla="*/ 2147483646 h 54"/>
              <a:gd name="T102" fmla="*/ 2147483646 w 80"/>
              <a:gd name="T103" fmla="*/ 2147483646 h 54"/>
              <a:gd name="T104" fmla="*/ 2147483646 w 80"/>
              <a:gd name="T105" fmla="*/ 2147483646 h 54"/>
              <a:gd name="T106" fmla="*/ 2147483646 w 80"/>
              <a:gd name="T107" fmla="*/ 2147483646 h 54"/>
              <a:gd name="T108" fmla="*/ 2147483646 w 80"/>
              <a:gd name="T109" fmla="*/ 2147483646 h 54"/>
              <a:gd name="T110" fmla="*/ 0 w 80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80"/>
              <a:gd name="T169" fmla="*/ 0 h 54"/>
              <a:gd name="T170" fmla="*/ 80 w 80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80" h="54">
                <a:moveTo>
                  <a:pt x="0" y="15"/>
                </a:moveTo>
                <a:lnTo>
                  <a:pt x="0" y="38"/>
                </a:lnTo>
                <a:lnTo>
                  <a:pt x="0" y="36"/>
                </a:lnTo>
                <a:lnTo>
                  <a:pt x="0" y="35"/>
                </a:lnTo>
                <a:lnTo>
                  <a:pt x="2" y="32"/>
                </a:lnTo>
                <a:lnTo>
                  <a:pt x="2" y="31"/>
                </a:lnTo>
                <a:lnTo>
                  <a:pt x="2" y="28"/>
                </a:lnTo>
                <a:lnTo>
                  <a:pt x="3" y="27"/>
                </a:lnTo>
                <a:lnTo>
                  <a:pt x="3" y="26"/>
                </a:lnTo>
                <a:lnTo>
                  <a:pt x="4" y="23"/>
                </a:lnTo>
                <a:lnTo>
                  <a:pt x="4" y="22"/>
                </a:lnTo>
                <a:lnTo>
                  <a:pt x="6" y="20"/>
                </a:lnTo>
                <a:lnTo>
                  <a:pt x="6" y="19"/>
                </a:lnTo>
                <a:lnTo>
                  <a:pt x="7" y="16"/>
                </a:lnTo>
                <a:lnTo>
                  <a:pt x="8" y="15"/>
                </a:lnTo>
                <a:lnTo>
                  <a:pt x="10" y="14"/>
                </a:lnTo>
                <a:lnTo>
                  <a:pt x="11" y="12"/>
                </a:lnTo>
                <a:lnTo>
                  <a:pt x="12" y="11"/>
                </a:lnTo>
                <a:lnTo>
                  <a:pt x="14" y="10"/>
                </a:lnTo>
                <a:lnTo>
                  <a:pt x="15" y="8"/>
                </a:lnTo>
                <a:lnTo>
                  <a:pt x="16" y="8"/>
                </a:lnTo>
                <a:lnTo>
                  <a:pt x="18" y="7"/>
                </a:lnTo>
                <a:lnTo>
                  <a:pt x="19" y="6"/>
                </a:lnTo>
                <a:lnTo>
                  <a:pt x="20" y="4"/>
                </a:lnTo>
                <a:lnTo>
                  <a:pt x="21" y="4"/>
                </a:lnTo>
                <a:lnTo>
                  <a:pt x="24" y="3"/>
                </a:lnTo>
                <a:lnTo>
                  <a:pt x="25" y="3"/>
                </a:lnTo>
                <a:lnTo>
                  <a:pt x="27" y="2"/>
                </a:lnTo>
                <a:lnTo>
                  <a:pt x="29" y="2"/>
                </a:lnTo>
                <a:lnTo>
                  <a:pt x="31" y="0"/>
                </a:lnTo>
                <a:lnTo>
                  <a:pt x="33" y="0"/>
                </a:lnTo>
                <a:lnTo>
                  <a:pt x="35" y="0"/>
                </a:lnTo>
                <a:lnTo>
                  <a:pt x="36" y="0"/>
                </a:lnTo>
                <a:lnTo>
                  <a:pt x="3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2" y="2"/>
                </a:lnTo>
                <a:lnTo>
                  <a:pt x="53" y="2"/>
                </a:lnTo>
                <a:lnTo>
                  <a:pt x="56" y="3"/>
                </a:lnTo>
                <a:lnTo>
                  <a:pt x="57" y="3"/>
                </a:lnTo>
                <a:lnTo>
                  <a:pt x="59" y="4"/>
                </a:lnTo>
                <a:lnTo>
                  <a:pt x="60" y="4"/>
                </a:lnTo>
                <a:lnTo>
                  <a:pt x="63" y="6"/>
                </a:lnTo>
                <a:lnTo>
                  <a:pt x="64" y="7"/>
                </a:lnTo>
                <a:lnTo>
                  <a:pt x="65" y="8"/>
                </a:lnTo>
                <a:lnTo>
                  <a:pt x="67" y="8"/>
                </a:lnTo>
                <a:lnTo>
                  <a:pt x="68" y="10"/>
                </a:lnTo>
                <a:lnTo>
                  <a:pt x="69" y="11"/>
                </a:lnTo>
                <a:lnTo>
                  <a:pt x="71" y="12"/>
                </a:lnTo>
                <a:lnTo>
                  <a:pt x="72" y="14"/>
                </a:lnTo>
                <a:lnTo>
                  <a:pt x="73" y="15"/>
                </a:lnTo>
                <a:lnTo>
                  <a:pt x="73" y="16"/>
                </a:lnTo>
                <a:lnTo>
                  <a:pt x="75" y="19"/>
                </a:lnTo>
                <a:lnTo>
                  <a:pt x="76" y="20"/>
                </a:lnTo>
                <a:lnTo>
                  <a:pt x="76" y="22"/>
                </a:lnTo>
                <a:lnTo>
                  <a:pt x="77" y="23"/>
                </a:lnTo>
                <a:lnTo>
                  <a:pt x="79" y="26"/>
                </a:lnTo>
                <a:lnTo>
                  <a:pt x="79" y="27"/>
                </a:lnTo>
                <a:lnTo>
                  <a:pt x="79" y="28"/>
                </a:lnTo>
                <a:lnTo>
                  <a:pt x="80" y="31"/>
                </a:lnTo>
                <a:lnTo>
                  <a:pt x="80" y="32"/>
                </a:lnTo>
                <a:lnTo>
                  <a:pt x="80" y="35"/>
                </a:lnTo>
                <a:lnTo>
                  <a:pt x="80" y="36"/>
                </a:lnTo>
                <a:lnTo>
                  <a:pt x="80" y="38"/>
                </a:lnTo>
                <a:lnTo>
                  <a:pt x="80" y="15"/>
                </a:lnTo>
                <a:lnTo>
                  <a:pt x="80" y="18"/>
                </a:lnTo>
                <a:lnTo>
                  <a:pt x="80" y="19"/>
                </a:lnTo>
                <a:lnTo>
                  <a:pt x="80" y="22"/>
                </a:lnTo>
                <a:lnTo>
                  <a:pt x="80" y="23"/>
                </a:lnTo>
                <a:lnTo>
                  <a:pt x="79" y="24"/>
                </a:lnTo>
                <a:lnTo>
                  <a:pt x="79" y="27"/>
                </a:lnTo>
                <a:lnTo>
                  <a:pt x="79" y="28"/>
                </a:lnTo>
                <a:lnTo>
                  <a:pt x="77" y="30"/>
                </a:lnTo>
                <a:lnTo>
                  <a:pt x="76" y="32"/>
                </a:lnTo>
                <a:lnTo>
                  <a:pt x="76" y="34"/>
                </a:lnTo>
                <a:lnTo>
                  <a:pt x="75" y="35"/>
                </a:lnTo>
                <a:lnTo>
                  <a:pt x="73" y="36"/>
                </a:lnTo>
                <a:lnTo>
                  <a:pt x="73" y="38"/>
                </a:lnTo>
                <a:lnTo>
                  <a:pt x="72" y="39"/>
                </a:lnTo>
                <a:lnTo>
                  <a:pt x="71" y="40"/>
                </a:lnTo>
                <a:lnTo>
                  <a:pt x="69" y="42"/>
                </a:lnTo>
                <a:lnTo>
                  <a:pt x="68" y="43"/>
                </a:lnTo>
                <a:lnTo>
                  <a:pt x="67" y="44"/>
                </a:lnTo>
                <a:lnTo>
                  <a:pt x="65" y="46"/>
                </a:lnTo>
                <a:lnTo>
                  <a:pt x="64" y="47"/>
                </a:lnTo>
                <a:lnTo>
                  <a:pt x="63" y="48"/>
                </a:lnTo>
                <a:lnTo>
                  <a:pt x="60" y="48"/>
                </a:lnTo>
                <a:lnTo>
                  <a:pt x="59" y="50"/>
                </a:lnTo>
                <a:lnTo>
                  <a:pt x="57" y="51"/>
                </a:lnTo>
                <a:lnTo>
                  <a:pt x="56" y="51"/>
                </a:lnTo>
                <a:lnTo>
                  <a:pt x="53" y="52"/>
                </a:lnTo>
                <a:lnTo>
                  <a:pt x="52" y="52"/>
                </a:lnTo>
                <a:lnTo>
                  <a:pt x="49" y="52"/>
                </a:lnTo>
                <a:lnTo>
                  <a:pt x="48" y="54"/>
                </a:lnTo>
                <a:lnTo>
                  <a:pt x="47" y="54"/>
                </a:lnTo>
                <a:lnTo>
                  <a:pt x="44" y="54"/>
                </a:lnTo>
                <a:lnTo>
                  <a:pt x="43" y="54"/>
                </a:lnTo>
                <a:lnTo>
                  <a:pt x="39" y="54"/>
                </a:lnTo>
                <a:lnTo>
                  <a:pt x="36" y="54"/>
                </a:lnTo>
                <a:lnTo>
                  <a:pt x="35" y="54"/>
                </a:lnTo>
                <a:lnTo>
                  <a:pt x="33" y="54"/>
                </a:lnTo>
                <a:lnTo>
                  <a:pt x="31" y="52"/>
                </a:lnTo>
                <a:lnTo>
                  <a:pt x="29" y="52"/>
                </a:lnTo>
                <a:lnTo>
                  <a:pt x="27" y="52"/>
                </a:lnTo>
                <a:lnTo>
                  <a:pt x="25" y="51"/>
                </a:lnTo>
                <a:lnTo>
                  <a:pt x="24" y="51"/>
                </a:lnTo>
                <a:lnTo>
                  <a:pt x="21" y="50"/>
                </a:lnTo>
                <a:lnTo>
                  <a:pt x="20" y="48"/>
                </a:lnTo>
                <a:lnTo>
                  <a:pt x="19" y="48"/>
                </a:lnTo>
                <a:lnTo>
                  <a:pt x="18" y="47"/>
                </a:lnTo>
                <a:lnTo>
                  <a:pt x="16" y="46"/>
                </a:lnTo>
                <a:lnTo>
                  <a:pt x="15" y="44"/>
                </a:lnTo>
                <a:lnTo>
                  <a:pt x="14" y="43"/>
                </a:lnTo>
                <a:lnTo>
                  <a:pt x="12" y="42"/>
                </a:lnTo>
                <a:lnTo>
                  <a:pt x="11" y="40"/>
                </a:lnTo>
                <a:lnTo>
                  <a:pt x="10" y="39"/>
                </a:lnTo>
                <a:lnTo>
                  <a:pt x="8" y="38"/>
                </a:lnTo>
                <a:lnTo>
                  <a:pt x="7" y="36"/>
                </a:lnTo>
                <a:lnTo>
                  <a:pt x="6" y="35"/>
                </a:lnTo>
                <a:lnTo>
                  <a:pt x="6" y="34"/>
                </a:lnTo>
                <a:lnTo>
                  <a:pt x="4" y="32"/>
                </a:lnTo>
                <a:lnTo>
                  <a:pt x="4" y="30"/>
                </a:lnTo>
                <a:lnTo>
                  <a:pt x="3" y="28"/>
                </a:lnTo>
                <a:lnTo>
                  <a:pt x="3" y="27"/>
                </a:lnTo>
                <a:lnTo>
                  <a:pt x="2" y="24"/>
                </a:lnTo>
                <a:lnTo>
                  <a:pt x="2" y="23"/>
                </a:lnTo>
                <a:lnTo>
                  <a:pt x="2" y="22"/>
                </a:lnTo>
                <a:lnTo>
                  <a:pt x="0" y="19"/>
                </a:lnTo>
                <a:lnTo>
                  <a:pt x="0" y="18"/>
                </a:lnTo>
                <a:lnTo>
                  <a:pt x="0" y="15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59118" name="Freeform 54">
            <a:extLst>
              <a:ext uri="{FF2B5EF4-FFF2-40B4-BE49-F238E27FC236}">
                <a16:creationId xmlns:a16="http://schemas.microsoft.com/office/drawing/2014/main" id="{AFB51DA4-2EA4-6B41-AFD2-7218666B4FBB}"/>
              </a:ext>
            </a:extLst>
          </p:cNvPr>
          <p:cNvSpPr>
            <a:spLocks/>
          </p:cNvSpPr>
          <p:nvPr/>
        </p:nvSpPr>
        <p:spPr bwMode="auto">
          <a:xfrm>
            <a:off x="7578725" y="4329114"/>
            <a:ext cx="146050" cy="41275"/>
          </a:xfrm>
          <a:custGeom>
            <a:avLst/>
            <a:gdLst>
              <a:gd name="T0" fmla="*/ 2147483646 w 186"/>
              <a:gd name="T1" fmla="*/ 0 h 53"/>
              <a:gd name="T2" fmla="*/ 0 w 186"/>
              <a:gd name="T3" fmla="*/ 2147483646 h 53"/>
              <a:gd name="T4" fmla="*/ 2147483646 w 186"/>
              <a:gd name="T5" fmla="*/ 2147483646 h 53"/>
              <a:gd name="T6" fmla="*/ 2147483646 w 186"/>
              <a:gd name="T7" fmla="*/ 2147483646 h 53"/>
              <a:gd name="T8" fmla="*/ 2147483646 w 186"/>
              <a:gd name="T9" fmla="*/ 0 h 5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86"/>
              <a:gd name="T16" fmla="*/ 0 h 53"/>
              <a:gd name="T17" fmla="*/ 186 w 186"/>
              <a:gd name="T18" fmla="*/ 53 h 5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86" h="53">
                <a:moveTo>
                  <a:pt x="186" y="0"/>
                </a:moveTo>
                <a:lnTo>
                  <a:pt x="0" y="26"/>
                </a:lnTo>
                <a:lnTo>
                  <a:pt x="186" y="53"/>
                </a:lnTo>
                <a:lnTo>
                  <a:pt x="186" y="26"/>
                </a:lnTo>
                <a:lnTo>
                  <a:pt x="186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59119" name="Freeform 55">
            <a:extLst>
              <a:ext uri="{FF2B5EF4-FFF2-40B4-BE49-F238E27FC236}">
                <a16:creationId xmlns:a16="http://schemas.microsoft.com/office/drawing/2014/main" id="{67412C1E-DF6B-BC41-922C-985A32826198}"/>
              </a:ext>
            </a:extLst>
          </p:cNvPr>
          <p:cNvSpPr>
            <a:spLocks/>
          </p:cNvSpPr>
          <p:nvPr/>
        </p:nvSpPr>
        <p:spPr bwMode="auto">
          <a:xfrm>
            <a:off x="7724776" y="2222500"/>
            <a:ext cx="549275" cy="2127250"/>
          </a:xfrm>
          <a:custGeom>
            <a:avLst/>
            <a:gdLst>
              <a:gd name="T0" fmla="*/ 0 w 690"/>
              <a:gd name="T1" fmla="*/ 2147483646 h 2681"/>
              <a:gd name="T2" fmla="*/ 2147483646 w 690"/>
              <a:gd name="T3" fmla="*/ 2147483646 h 2681"/>
              <a:gd name="T4" fmla="*/ 2147483646 w 690"/>
              <a:gd name="T5" fmla="*/ 0 h 2681"/>
              <a:gd name="T6" fmla="*/ 0 60000 65536"/>
              <a:gd name="T7" fmla="*/ 0 60000 65536"/>
              <a:gd name="T8" fmla="*/ 0 60000 65536"/>
              <a:gd name="T9" fmla="*/ 0 w 690"/>
              <a:gd name="T10" fmla="*/ 0 h 2681"/>
              <a:gd name="T11" fmla="*/ 690 w 690"/>
              <a:gd name="T12" fmla="*/ 2681 h 2681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690" h="2681">
                <a:moveTo>
                  <a:pt x="0" y="2681"/>
                </a:moveTo>
                <a:lnTo>
                  <a:pt x="690" y="2681"/>
                </a:lnTo>
                <a:lnTo>
                  <a:pt x="690" y="0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9120" name="Freeform 56">
            <a:extLst>
              <a:ext uri="{FF2B5EF4-FFF2-40B4-BE49-F238E27FC236}">
                <a16:creationId xmlns:a16="http://schemas.microsoft.com/office/drawing/2014/main" id="{7BA15965-8F84-2F48-A6B0-888967F4C261}"/>
              </a:ext>
            </a:extLst>
          </p:cNvPr>
          <p:cNvSpPr>
            <a:spLocks/>
          </p:cNvSpPr>
          <p:nvPr/>
        </p:nvSpPr>
        <p:spPr bwMode="auto">
          <a:xfrm>
            <a:off x="4543426" y="3633788"/>
            <a:ext cx="61913" cy="125412"/>
          </a:xfrm>
          <a:custGeom>
            <a:avLst/>
            <a:gdLst>
              <a:gd name="T0" fmla="*/ 0 w 80"/>
              <a:gd name="T1" fmla="*/ 0 h 159"/>
              <a:gd name="T2" fmla="*/ 2147483646 w 80"/>
              <a:gd name="T3" fmla="*/ 2147483646 h 159"/>
              <a:gd name="T4" fmla="*/ 2147483646 w 80"/>
              <a:gd name="T5" fmla="*/ 0 h 159"/>
              <a:gd name="T6" fmla="*/ 2147483646 w 80"/>
              <a:gd name="T7" fmla="*/ 0 h 159"/>
              <a:gd name="T8" fmla="*/ 0 w 80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59"/>
              <a:gd name="T17" fmla="*/ 80 w 80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59">
                <a:moveTo>
                  <a:pt x="0" y="0"/>
                </a:moveTo>
                <a:lnTo>
                  <a:pt x="53" y="159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59121" name="Line 57">
            <a:extLst>
              <a:ext uri="{FF2B5EF4-FFF2-40B4-BE49-F238E27FC236}">
                <a16:creationId xmlns:a16="http://schemas.microsoft.com/office/drawing/2014/main" id="{C0A6D0A2-95E7-4149-BF28-AEDA34A2677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84700" y="3211514"/>
            <a:ext cx="1588" cy="4016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9122" name="Freeform 58">
            <a:extLst>
              <a:ext uri="{FF2B5EF4-FFF2-40B4-BE49-F238E27FC236}">
                <a16:creationId xmlns:a16="http://schemas.microsoft.com/office/drawing/2014/main" id="{A8B63215-C3B8-6240-B7A5-29397DF4B435}"/>
              </a:ext>
            </a:extLst>
          </p:cNvPr>
          <p:cNvSpPr>
            <a:spLocks/>
          </p:cNvSpPr>
          <p:nvPr/>
        </p:nvSpPr>
        <p:spPr bwMode="auto">
          <a:xfrm>
            <a:off x="4121150" y="3633788"/>
            <a:ext cx="63500" cy="125412"/>
          </a:xfrm>
          <a:custGeom>
            <a:avLst/>
            <a:gdLst>
              <a:gd name="T0" fmla="*/ 0 w 80"/>
              <a:gd name="T1" fmla="*/ 0 h 159"/>
              <a:gd name="T2" fmla="*/ 2147483646 w 80"/>
              <a:gd name="T3" fmla="*/ 2147483646 h 159"/>
              <a:gd name="T4" fmla="*/ 2147483646 w 80"/>
              <a:gd name="T5" fmla="*/ 0 h 159"/>
              <a:gd name="T6" fmla="*/ 2147483646 w 80"/>
              <a:gd name="T7" fmla="*/ 0 h 159"/>
              <a:gd name="T8" fmla="*/ 0 w 80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59"/>
              <a:gd name="T17" fmla="*/ 80 w 80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59">
                <a:moveTo>
                  <a:pt x="0" y="0"/>
                </a:moveTo>
                <a:lnTo>
                  <a:pt x="27" y="159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59123" name="Line 59">
            <a:extLst>
              <a:ext uri="{FF2B5EF4-FFF2-40B4-BE49-F238E27FC236}">
                <a16:creationId xmlns:a16="http://schemas.microsoft.com/office/drawing/2014/main" id="{C8563C24-2B66-474C-8FBA-CE6C67F1246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141789" y="3211514"/>
            <a:ext cx="1587" cy="4016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9124" name="Freeform 60">
            <a:extLst>
              <a:ext uri="{FF2B5EF4-FFF2-40B4-BE49-F238E27FC236}">
                <a16:creationId xmlns:a16="http://schemas.microsoft.com/office/drawing/2014/main" id="{DBF8648F-CE0E-5D4F-9447-2ABA2DB5232D}"/>
              </a:ext>
            </a:extLst>
          </p:cNvPr>
          <p:cNvSpPr>
            <a:spLocks/>
          </p:cNvSpPr>
          <p:nvPr/>
        </p:nvSpPr>
        <p:spPr bwMode="auto">
          <a:xfrm>
            <a:off x="2709864" y="3633788"/>
            <a:ext cx="41275" cy="125412"/>
          </a:xfrm>
          <a:custGeom>
            <a:avLst/>
            <a:gdLst>
              <a:gd name="T0" fmla="*/ 0 w 53"/>
              <a:gd name="T1" fmla="*/ 0 h 159"/>
              <a:gd name="T2" fmla="*/ 2147483646 w 53"/>
              <a:gd name="T3" fmla="*/ 2147483646 h 159"/>
              <a:gd name="T4" fmla="*/ 2147483646 w 53"/>
              <a:gd name="T5" fmla="*/ 0 h 159"/>
              <a:gd name="T6" fmla="*/ 2147483646 w 53"/>
              <a:gd name="T7" fmla="*/ 0 h 159"/>
              <a:gd name="T8" fmla="*/ 0 w 53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3"/>
              <a:gd name="T16" fmla="*/ 0 h 159"/>
              <a:gd name="T17" fmla="*/ 53 w 53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3" h="159">
                <a:moveTo>
                  <a:pt x="0" y="0"/>
                </a:moveTo>
                <a:lnTo>
                  <a:pt x="27" y="159"/>
                </a:lnTo>
                <a:lnTo>
                  <a:pt x="53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59125" name="Line 61">
            <a:extLst>
              <a:ext uri="{FF2B5EF4-FFF2-40B4-BE49-F238E27FC236}">
                <a16:creationId xmlns:a16="http://schemas.microsoft.com/office/drawing/2014/main" id="{161CC3BC-E0BB-D341-AF6E-8DD2A24BAE2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730500" y="3211514"/>
            <a:ext cx="1588" cy="4016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9126" name="Freeform 62">
            <a:extLst>
              <a:ext uri="{FF2B5EF4-FFF2-40B4-BE49-F238E27FC236}">
                <a16:creationId xmlns:a16="http://schemas.microsoft.com/office/drawing/2014/main" id="{81A19D09-C529-3F41-A5F0-47BE00A396EB}"/>
              </a:ext>
            </a:extLst>
          </p:cNvPr>
          <p:cNvSpPr>
            <a:spLocks/>
          </p:cNvSpPr>
          <p:nvPr/>
        </p:nvSpPr>
        <p:spPr bwMode="auto">
          <a:xfrm>
            <a:off x="2203450" y="4329114"/>
            <a:ext cx="127000" cy="41275"/>
          </a:xfrm>
          <a:custGeom>
            <a:avLst/>
            <a:gdLst>
              <a:gd name="T0" fmla="*/ 2147483646 w 159"/>
              <a:gd name="T1" fmla="*/ 0 h 53"/>
              <a:gd name="T2" fmla="*/ 0 w 159"/>
              <a:gd name="T3" fmla="*/ 2147483646 h 53"/>
              <a:gd name="T4" fmla="*/ 2147483646 w 159"/>
              <a:gd name="T5" fmla="*/ 2147483646 h 53"/>
              <a:gd name="T6" fmla="*/ 2147483646 w 159"/>
              <a:gd name="T7" fmla="*/ 2147483646 h 53"/>
              <a:gd name="T8" fmla="*/ 2147483646 w 159"/>
              <a:gd name="T9" fmla="*/ 0 h 5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53"/>
              <a:gd name="T17" fmla="*/ 159 w 159"/>
              <a:gd name="T18" fmla="*/ 53 h 5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53">
                <a:moveTo>
                  <a:pt x="159" y="0"/>
                </a:moveTo>
                <a:lnTo>
                  <a:pt x="0" y="26"/>
                </a:lnTo>
                <a:lnTo>
                  <a:pt x="159" y="53"/>
                </a:lnTo>
                <a:lnTo>
                  <a:pt x="159" y="26"/>
                </a:lnTo>
                <a:lnTo>
                  <a:pt x="159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59127" name="Line 63">
            <a:extLst>
              <a:ext uri="{FF2B5EF4-FFF2-40B4-BE49-F238E27FC236}">
                <a16:creationId xmlns:a16="http://schemas.microsoft.com/office/drawing/2014/main" id="{4447E0EA-BA57-AA46-92AB-6D56FDCDEFFB}"/>
              </a:ext>
            </a:extLst>
          </p:cNvPr>
          <p:cNvSpPr>
            <a:spLocks noChangeShapeType="1"/>
          </p:cNvSpPr>
          <p:nvPr/>
        </p:nvSpPr>
        <p:spPr bwMode="auto">
          <a:xfrm>
            <a:off x="2330450" y="4349750"/>
            <a:ext cx="400050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9128" name="Freeform 64">
            <a:extLst>
              <a:ext uri="{FF2B5EF4-FFF2-40B4-BE49-F238E27FC236}">
                <a16:creationId xmlns:a16="http://schemas.microsoft.com/office/drawing/2014/main" id="{C6538870-6298-3541-8D3E-FFBFF95A0293}"/>
              </a:ext>
            </a:extLst>
          </p:cNvPr>
          <p:cNvSpPr>
            <a:spLocks/>
          </p:cNvSpPr>
          <p:nvPr/>
        </p:nvSpPr>
        <p:spPr bwMode="auto">
          <a:xfrm>
            <a:off x="3405188" y="5319713"/>
            <a:ext cx="61912" cy="125412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53" y="160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59129" name="Line 65">
            <a:extLst>
              <a:ext uri="{FF2B5EF4-FFF2-40B4-BE49-F238E27FC236}">
                <a16:creationId xmlns:a16="http://schemas.microsoft.com/office/drawing/2014/main" id="{A0F56E93-E0E7-8C40-844D-92C92B297FD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446464" y="4918075"/>
            <a:ext cx="1587" cy="401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9130" name="Freeform 66">
            <a:extLst>
              <a:ext uri="{FF2B5EF4-FFF2-40B4-BE49-F238E27FC236}">
                <a16:creationId xmlns:a16="http://schemas.microsoft.com/office/drawing/2014/main" id="{DB427CF6-F2C6-6048-9E9B-8915BCF57B58}"/>
              </a:ext>
            </a:extLst>
          </p:cNvPr>
          <p:cNvSpPr>
            <a:spLocks/>
          </p:cNvSpPr>
          <p:nvPr/>
        </p:nvSpPr>
        <p:spPr bwMode="auto">
          <a:xfrm>
            <a:off x="6819901" y="5319713"/>
            <a:ext cx="61913" cy="125412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27" y="160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59131" name="Line 67">
            <a:extLst>
              <a:ext uri="{FF2B5EF4-FFF2-40B4-BE49-F238E27FC236}">
                <a16:creationId xmlns:a16="http://schemas.microsoft.com/office/drawing/2014/main" id="{301877AB-98A2-0E4B-A2F4-3A86B2F6C7B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840539" y="4918075"/>
            <a:ext cx="1587" cy="401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9132" name="Freeform 68">
            <a:extLst>
              <a:ext uri="{FF2B5EF4-FFF2-40B4-BE49-F238E27FC236}">
                <a16:creationId xmlns:a16="http://schemas.microsoft.com/office/drawing/2014/main" id="{C12CB7D8-2F4E-5D42-9375-7F2023368A0E}"/>
              </a:ext>
            </a:extLst>
          </p:cNvPr>
          <p:cNvSpPr>
            <a:spLocks/>
          </p:cNvSpPr>
          <p:nvPr/>
        </p:nvSpPr>
        <p:spPr bwMode="auto">
          <a:xfrm>
            <a:off x="6249988" y="5319713"/>
            <a:ext cx="63500" cy="125412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27" y="160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59133" name="Line 69">
            <a:extLst>
              <a:ext uri="{FF2B5EF4-FFF2-40B4-BE49-F238E27FC236}">
                <a16:creationId xmlns:a16="http://schemas.microsoft.com/office/drawing/2014/main" id="{B4BC81A6-125D-4543-8B15-A5BE9FC97B0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270625" y="4918075"/>
            <a:ext cx="1588" cy="401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9134" name="Freeform 70">
            <a:extLst>
              <a:ext uri="{FF2B5EF4-FFF2-40B4-BE49-F238E27FC236}">
                <a16:creationId xmlns:a16="http://schemas.microsoft.com/office/drawing/2014/main" id="{4B6D65A5-FA20-EF47-AD3B-204CD55D04A2}"/>
              </a:ext>
            </a:extLst>
          </p:cNvPr>
          <p:cNvSpPr>
            <a:spLocks/>
          </p:cNvSpPr>
          <p:nvPr/>
        </p:nvSpPr>
        <p:spPr bwMode="auto">
          <a:xfrm>
            <a:off x="3257551" y="3486151"/>
            <a:ext cx="41275" cy="41275"/>
          </a:xfrm>
          <a:custGeom>
            <a:avLst/>
            <a:gdLst>
              <a:gd name="T0" fmla="*/ 0 w 54"/>
              <a:gd name="T1" fmla="*/ 2147483646 h 53"/>
              <a:gd name="T2" fmla="*/ 2147483646 w 54"/>
              <a:gd name="T3" fmla="*/ 2147483646 h 53"/>
              <a:gd name="T4" fmla="*/ 2147483646 w 54"/>
              <a:gd name="T5" fmla="*/ 2147483646 h 53"/>
              <a:gd name="T6" fmla="*/ 2147483646 w 54"/>
              <a:gd name="T7" fmla="*/ 2147483646 h 53"/>
              <a:gd name="T8" fmla="*/ 2147483646 w 54"/>
              <a:gd name="T9" fmla="*/ 2147483646 h 53"/>
              <a:gd name="T10" fmla="*/ 2147483646 w 54"/>
              <a:gd name="T11" fmla="*/ 2147483646 h 53"/>
              <a:gd name="T12" fmla="*/ 2147483646 w 54"/>
              <a:gd name="T13" fmla="*/ 2147483646 h 53"/>
              <a:gd name="T14" fmla="*/ 2147483646 w 54"/>
              <a:gd name="T15" fmla="*/ 2147483646 h 53"/>
              <a:gd name="T16" fmla="*/ 2147483646 w 54"/>
              <a:gd name="T17" fmla="*/ 2147483646 h 53"/>
              <a:gd name="T18" fmla="*/ 2147483646 w 54"/>
              <a:gd name="T19" fmla="*/ 0 h 53"/>
              <a:gd name="T20" fmla="*/ 2147483646 w 54"/>
              <a:gd name="T21" fmla="*/ 0 h 53"/>
              <a:gd name="T22" fmla="*/ 2147483646 w 54"/>
              <a:gd name="T23" fmla="*/ 0 h 53"/>
              <a:gd name="T24" fmla="*/ 2147483646 w 54"/>
              <a:gd name="T25" fmla="*/ 0 h 53"/>
              <a:gd name="T26" fmla="*/ 2147483646 w 54"/>
              <a:gd name="T27" fmla="*/ 2147483646 h 53"/>
              <a:gd name="T28" fmla="*/ 2147483646 w 54"/>
              <a:gd name="T29" fmla="*/ 2147483646 h 53"/>
              <a:gd name="T30" fmla="*/ 2147483646 w 54"/>
              <a:gd name="T31" fmla="*/ 2147483646 h 53"/>
              <a:gd name="T32" fmla="*/ 2147483646 w 54"/>
              <a:gd name="T33" fmla="*/ 2147483646 h 53"/>
              <a:gd name="T34" fmla="*/ 2147483646 w 54"/>
              <a:gd name="T35" fmla="*/ 2147483646 h 53"/>
              <a:gd name="T36" fmla="*/ 2147483646 w 54"/>
              <a:gd name="T37" fmla="*/ 2147483646 h 53"/>
              <a:gd name="T38" fmla="*/ 2147483646 w 54"/>
              <a:gd name="T39" fmla="*/ 2147483646 h 53"/>
              <a:gd name="T40" fmla="*/ 2147483646 w 54"/>
              <a:gd name="T41" fmla="*/ 2147483646 h 53"/>
              <a:gd name="T42" fmla="*/ 2147483646 w 54"/>
              <a:gd name="T43" fmla="*/ 2147483646 h 53"/>
              <a:gd name="T44" fmla="*/ 2147483646 w 54"/>
              <a:gd name="T45" fmla="*/ 2147483646 h 53"/>
              <a:gd name="T46" fmla="*/ 2147483646 w 54"/>
              <a:gd name="T47" fmla="*/ 2147483646 h 53"/>
              <a:gd name="T48" fmla="*/ 2147483646 w 54"/>
              <a:gd name="T49" fmla="*/ 2147483646 h 53"/>
              <a:gd name="T50" fmla="*/ 2147483646 w 54"/>
              <a:gd name="T51" fmla="*/ 2147483646 h 53"/>
              <a:gd name="T52" fmla="*/ 2147483646 w 54"/>
              <a:gd name="T53" fmla="*/ 2147483646 h 53"/>
              <a:gd name="T54" fmla="*/ 2147483646 w 54"/>
              <a:gd name="T55" fmla="*/ 2147483646 h 53"/>
              <a:gd name="T56" fmla="*/ 2147483646 w 54"/>
              <a:gd name="T57" fmla="*/ 2147483646 h 53"/>
              <a:gd name="T58" fmla="*/ 2147483646 w 54"/>
              <a:gd name="T59" fmla="*/ 2147483646 h 53"/>
              <a:gd name="T60" fmla="*/ 2147483646 w 54"/>
              <a:gd name="T61" fmla="*/ 2147483646 h 53"/>
              <a:gd name="T62" fmla="*/ 2147483646 w 54"/>
              <a:gd name="T63" fmla="*/ 2147483646 h 53"/>
              <a:gd name="T64" fmla="*/ 2147483646 w 54"/>
              <a:gd name="T65" fmla="*/ 2147483646 h 53"/>
              <a:gd name="T66" fmla="*/ 2147483646 w 54"/>
              <a:gd name="T67" fmla="*/ 2147483646 h 53"/>
              <a:gd name="T68" fmla="*/ 2147483646 w 54"/>
              <a:gd name="T69" fmla="*/ 2147483646 h 53"/>
              <a:gd name="T70" fmla="*/ 2147483646 w 54"/>
              <a:gd name="T71" fmla="*/ 2147483646 h 53"/>
              <a:gd name="T72" fmla="*/ 2147483646 w 54"/>
              <a:gd name="T73" fmla="*/ 2147483646 h 53"/>
              <a:gd name="T74" fmla="*/ 2147483646 w 54"/>
              <a:gd name="T75" fmla="*/ 2147483646 h 53"/>
              <a:gd name="T76" fmla="*/ 2147483646 w 54"/>
              <a:gd name="T77" fmla="*/ 2147483646 h 53"/>
              <a:gd name="T78" fmla="*/ 2147483646 w 54"/>
              <a:gd name="T79" fmla="*/ 2147483646 h 53"/>
              <a:gd name="T80" fmla="*/ 2147483646 w 54"/>
              <a:gd name="T81" fmla="*/ 2147483646 h 53"/>
              <a:gd name="T82" fmla="*/ 2147483646 w 54"/>
              <a:gd name="T83" fmla="*/ 2147483646 h 53"/>
              <a:gd name="T84" fmla="*/ 2147483646 w 54"/>
              <a:gd name="T85" fmla="*/ 2147483646 h 53"/>
              <a:gd name="T86" fmla="*/ 2147483646 w 54"/>
              <a:gd name="T87" fmla="*/ 2147483646 h 53"/>
              <a:gd name="T88" fmla="*/ 2147483646 w 54"/>
              <a:gd name="T89" fmla="*/ 2147483646 h 53"/>
              <a:gd name="T90" fmla="*/ 2147483646 w 54"/>
              <a:gd name="T91" fmla="*/ 2147483646 h 53"/>
              <a:gd name="T92" fmla="*/ 2147483646 w 54"/>
              <a:gd name="T93" fmla="*/ 2147483646 h 53"/>
              <a:gd name="T94" fmla="*/ 2147483646 w 54"/>
              <a:gd name="T95" fmla="*/ 2147483646 h 53"/>
              <a:gd name="T96" fmla="*/ 2147483646 w 54"/>
              <a:gd name="T97" fmla="*/ 2147483646 h 53"/>
              <a:gd name="T98" fmla="*/ 2147483646 w 54"/>
              <a:gd name="T99" fmla="*/ 2147483646 h 53"/>
              <a:gd name="T100" fmla="*/ 2147483646 w 54"/>
              <a:gd name="T101" fmla="*/ 2147483646 h 53"/>
              <a:gd name="T102" fmla="*/ 2147483646 w 54"/>
              <a:gd name="T103" fmla="*/ 2147483646 h 53"/>
              <a:gd name="T104" fmla="*/ 2147483646 w 54"/>
              <a:gd name="T105" fmla="*/ 2147483646 h 53"/>
              <a:gd name="T106" fmla="*/ 2147483646 w 54"/>
              <a:gd name="T107" fmla="*/ 2147483646 h 53"/>
              <a:gd name="T108" fmla="*/ 2147483646 w 54"/>
              <a:gd name="T109" fmla="*/ 2147483646 h 53"/>
              <a:gd name="T110" fmla="*/ 0 w 54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4"/>
              <a:gd name="T169" fmla="*/ 0 h 53"/>
              <a:gd name="T170" fmla="*/ 54 w 54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4" h="53">
                <a:moveTo>
                  <a:pt x="0" y="24"/>
                </a:move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2" y="24"/>
                </a:lnTo>
                <a:lnTo>
                  <a:pt x="2" y="22"/>
                </a:lnTo>
                <a:lnTo>
                  <a:pt x="2" y="21"/>
                </a:lnTo>
                <a:lnTo>
                  <a:pt x="2" y="20"/>
                </a:lnTo>
                <a:lnTo>
                  <a:pt x="3" y="18"/>
                </a:lnTo>
                <a:lnTo>
                  <a:pt x="3" y="17"/>
                </a:lnTo>
                <a:lnTo>
                  <a:pt x="3" y="16"/>
                </a:lnTo>
                <a:lnTo>
                  <a:pt x="4" y="14"/>
                </a:lnTo>
                <a:lnTo>
                  <a:pt x="4" y="13"/>
                </a:lnTo>
                <a:lnTo>
                  <a:pt x="6" y="12"/>
                </a:lnTo>
                <a:lnTo>
                  <a:pt x="7" y="12"/>
                </a:lnTo>
                <a:lnTo>
                  <a:pt x="7" y="10"/>
                </a:lnTo>
                <a:lnTo>
                  <a:pt x="8" y="9"/>
                </a:lnTo>
                <a:lnTo>
                  <a:pt x="10" y="8"/>
                </a:lnTo>
                <a:lnTo>
                  <a:pt x="10" y="6"/>
                </a:lnTo>
                <a:lnTo>
                  <a:pt x="11" y="6"/>
                </a:lnTo>
                <a:lnTo>
                  <a:pt x="12" y="5"/>
                </a:lnTo>
                <a:lnTo>
                  <a:pt x="14" y="5"/>
                </a:lnTo>
                <a:lnTo>
                  <a:pt x="15" y="4"/>
                </a:lnTo>
                <a:lnTo>
                  <a:pt x="16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2" y="1"/>
                </a:lnTo>
                <a:lnTo>
                  <a:pt x="24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31" y="0"/>
                </a:lnTo>
                <a:lnTo>
                  <a:pt x="32" y="1"/>
                </a:lnTo>
                <a:lnTo>
                  <a:pt x="34" y="1"/>
                </a:lnTo>
                <a:lnTo>
                  <a:pt x="35" y="1"/>
                </a:lnTo>
                <a:lnTo>
                  <a:pt x="36" y="2"/>
                </a:lnTo>
                <a:lnTo>
                  <a:pt x="38" y="2"/>
                </a:lnTo>
                <a:lnTo>
                  <a:pt x="39" y="2"/>
                </a:lnTo>
                <a:lnTo>
                  <a:pt x="40" y="4"/>
                </a:lnTo>
                <a:lnTo>
                  <a:pt x="42" y="5"/>
                </a:lnTo>
                <a:lnTo>
                  <a:pt x="43" y="5"/>
                </a:lnTo>
                <a:lnTo>
                  <a:pt x="43" y="6"/>
                </a:lnTo>
                <a:lnTo>
                  <a:pt x="44" y="6"/>
                </a:lnTo>
                <a:lnTo>
                  <a:pt x="46" y="8"/>
                </a:lnTo>
                <a:lnTo>
                  <a:pt x="47" y="9"/>
                </a:lnTo>
                <a:lnTo>
                  <a:pt x="47" y="10"/>
                </a:lnTo>
                <a:lnTo>
                  <a:pt x="48" y="12"/>
                </a:lnTo>
                <a:lnTo>
                  <a:pt x="50" y="12"/>
                </a:lnTo>
                <a:lnTo>
                  <a:pt x="50" y="13"/>
                </a:lnTo>
                <a:lnTo>
                  <a:pt x="51" y="14"/>
                </a:lnTo>
                <a:lnTo>
                  <a:pt x="51" y="16"/>
                </a:lnTo>
                <a:lnTo>
                  <a:pt x="52" y="17"/>
                </a:lnTo>
                <a:lnTo>
                  <a:pt x="52" y="18"/>
                </a:lnTo>
                <a:lnTo>
                  <a:pt x="52" y="20"/>
                </a:lnTo>
                <a:lnTo>
                  <a:pt x="54" y="21"/>
                </a:lnTo>
                <a:lnTo>
                  <a:pt x="54" y="22"/>
                </a:lnTo>
                <a:lnTo>
                  <a:pt x="54" y="24"/>
                </a:lnTo>
                <a:lnTo>
                  <a:pt x="54" y="25"/>
                </a:lnTo>
                <a:lnTo>
                  <a:pt x="54" y="26"/>
                </a:lnTo>
                <a:lnTo>
                  <a:pt x="54" y="28"/>
                </a:lnTo>
                <a:lnTo>
                  <a:pt x="54" y="24"/>
                </a:lnTo>
                <a:lnTo>
                  <a:pt x="54" y="25"/>
                </a:lnTo>
                <a:lnTo>
                  <a:pt x="54" y="26"/>
                </a:lnTo>
                <a:lnTo>
                  <a:pt x="54" y="29"/>
                </a:lnTo>
                <a:lnTo>
                  <a:pt x="54" y="30"/>
                </a:lnTo>
                <a:lnTo>
                  <a:pt x="54" y="32"/>
                </a:lnTo>
                <a:lnTo>
                  <a:pt x="52" y="33"/>
                </a:lnTo>
                <a:lnTo>
                  <a:pt x="52" y="34"/>
                </a:lnTo>
                <a:lnTo>
                  <a:pt x="52" y="36"/>
                </a:lnTo>
                <a:lnTo>
                  <a:pt x="51" y="37"/>
                </a:lnTo>
                <a:lnTo>
                  <a:pt x="51" y="38"/>
                </a:lnTo>
                <a:lnTo>
                  <a:pt x="50" y="38"/>
                </a:lnTo>
                <a:lnTo>
                  <a:pt x="50" y="40"/>
                </a:lnTo>
                <a:lnTo>
                  <a:pt x="48" y="41"/>
                </a:lnTo>
                <a:lnTo>
                  <a:pt x="47" y="42"/>
                </a:lnTo>
                <a:lnTo>
                  <a:pt x="47" y="44"/>
                </a:lnTo>
                <a:lnTo>
                  <a:pt x="46" y="45"/>
                </a:lnTo>
                <a:lnTo>
                  <a:pt x="44" y="45"/>
                </a:lnTo>
                <a:lnTo>
                  <a:pt x="43" y="46"/>
                </a:lnTo>
                <a:lnTo>
                  <a:pt x="43" y="48"/>
                </a:lnTo>
                <a:lnTo>
                  <a:pt x="42" y="48"/>
                </a:lnTo>
                <a:lnTo>
                  <a:pt x="40" y="49"/>
                </a:lnTo>
                <a:lnTo>
                  <a:pt x="39" y="49"/>
                </a:lnTo>
                <a:lnTo>
                  <a:pt x="38" y="50"/>
                </a:lnTo>
                <a:lnTo>
                  <a:pt x="36" y="50"/>
                </a:lnTo>
                <a:lnTo>
                  <a:pt x="35" y="52"/>
                </a:lnTo>
                <a:lnTo>
                  <a:pt x="34" y="52"/>
                </a:lnTo>
                <a:lnTo>
                  <a:pt x="32" y="52"/>
                </a:lnTo>
                <a:lnTo>
                  <a:pt x="31" y="52"/>
                </a:lnTo>
                <a:lnTo>
                  <a:pt x="30" y="53"/>
                </a:lnTo>
                <a:lnTo>
                  <a:pt x="28" y="53"/>
                </a:lnTo>
                <a:lnTo>
                  <a:pt x="27" y="53"/>
                </a:lnTo>
                <a:lnTo>
                  <a:pt x="26" y="53"/>
                </a:lnTo>
                <a:lnTo>
                  <a:pt x="30" y="53"/>
                </a:lnTo>
                <a:lnTo>
                  <a:pt x="28" y="53"/>
                </a:lnTo>
                <a:lnTo>
                  <a:pt x="27" y="53"/>
                </a:lnTo>
                <a:lnTo>
                  <a:pt x="26" y="53"/>
                </a:lnTo>
                <a:lnTo>
                  <a:pt x="24" y="52"/>
                </a:lnTo>
                <a:lnTo>
                  <a:pt x="22" y="52"/>
                </a:lnTo>
                <a:lnTo>
                  <a:pt x="20" y="52"/>
                </a:lnTo>
                <a:lnTo>
                  <a:pt x="19" y="52"/>
                </a:lnTo>
                <a:lnTo>
                  <a:pt x="18" y="50"/>
                </a:lnTo>
                <a:lnTo>
                  <a:pt x="16" y="49"/>
                </a:lnTo>
                <a:lnTo>
                  <a:pt x="15" y="49"/>
                </a:lnTo>
                <a:lnTo>
                  <a:pt x="14" y="48"/>
                </a:lnTo>
                <a:lnTo>
                  <a:pt x="12" y="48"/>
                </a:lnTo>
                <a:lnTo>
                  <a:pt x="11" y="46"/>
                </a:lnTo>
                <a:lnTo>
                  <a:pt x="10" y="45"/>
                </a:lnTo>
                <a:lnTo>
                  <a:pt x="8" y="44"/>
                </a:lnTo>
                <a:lnTo>
                  <a:pt x="7" y="42"/>
                </a:lnTo>
                <a:lnTo>
                  <a:pt x="7" y="41"/>
                </a:lnTo>
                <a:lnTo>
                  <a:pt x="6" y="40"/>
                </a:lnTo>
                <a:lnTo>
                  <a:pt x="4" y="38"/>
                </a:lnTo>
                <a:lnTo>
                  <a:pt x="3" y="37"/>
                </a:lnTo>
                <a:lnTo>
                  <a:pt x="3" y="36"/>
                </a:lnTo>
                <a:lnTo>
                  <a:pt x="3" y="34"/>
                </a:lnTo>
                <a:lnTo>
                  <a:pt x="2" y="33"/>
                </a:lnTo>
                <a:lnTo>
                  <a:pt x="2" y="32"/>
                </a:lnTo>
                <a:lnTo>
                  <a:pt x="2" y="30"/>
                </a:lnTo>
                <a:lnTo>
                  <a:pt x="2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59135" name="Freeform 71">
            <a:extLst>
              <a:ext uri="{FF2B5EF4-FFF2-40B4-BE49-F238E27FC236}">
                <a16:creationId xmlns:a16="http://schemas.microsoft.com/office/drawing/2014/main" id="{B66A5B41-70C5-DD41-95AD-0813C247B981}"/>
              </a:ext>
            </a:extLst>
          </p:cNvPr>
          <p:cNvSpPr>
            <a:spLocks/>
          </p:cNvSpPr>
          <p:nvPr/>
        </p:nvSpPr>
        <p:spPr bwMode="auto">
          <a:xfrm>
            <a:off x="3425826" y="3486151"/>
            <a:ext cx="41275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1" y="24"/>
                </a:lnTo>
                <a:lnTo>
                  <a:pt x="1" y="22"/>
                </a:lnTo>
                <a:lnTo>
                  <a:pt x="1" y="21"/>
                </a:lnTo>
                <a:lnTo>
                  <a:pt x="1" y="20"/>
                </a:lnTo>
                <a:lnTo>
                  <a:pt x="3" y="18"/>
                </a:lnTo>
                <a:lnTo>
                  <a:pt x="3" y="17"/>
                </a:lnTo>
                <a:lnTo>
                  <a:pt x="3" y="16"/>
                </a:lnTo>
                <a:lnTo>
                  <a:pt x="4" y="14"/>
                </a:lnTo>
                <a:lnTo>
                  <a:pt x="4" y="13"/>
                </a:lnTo>
                <a:lnTo>
                  <a:pt x="5" y="12"/>
                </a:lnTo>
                <a:lnTo>
                  <a:pt x="7" y="12"/>
                </a:lnTo>
                <a:lnTo>
                  <a:pt x="7" y="10"/>
                </a:lnTo>
                <a:lnTo>
                  <a:pt x="8" y="9"/>
                </a:lnTo>
                <a:lnTo>
                  <a:pt x="9" y="8"/>
                </a:lnTo>
                <a:lnTo>
                  <a:pt x="9" y="6"/>
                </a:lnTo>
                <a:lnTo>
                  <a:pt x="11" y="6"/>
                </a:lnTo>
                <a:lnTo>
                  <a:pt x="12" y="5"/>
                </a:lnTo>
                <a:lnTo>
                  <a:pt x="13" y="5"/>
                </a:lnTo>
                <a:lnTo>
                  <a:pt x="14" y="4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30" y="0"/>
                </a:lnTo>
                <a:lnTo>
                  <a:pt x="32" y="1"/>
                </a:lnTo>
                <a:lnTo>
                  <a:pt x="33" y="1"/>
                </a:lnTo>
                <a:lnTo>
                  <a:pt x="34" y="1"/>
                </a:lnTo>
                <a:lnTo>
                  <a:pt x="36" y="2"/>
                </a:lnTo>
                <a:lnTo>
                  <a:pt x="37" y="2"/>
                </a:lnTo>
                <a:lnTo>
                  <a:pt x="38" y="2"/>
                </a:lnTo>
                <a:lnTo>
                  <a:pt x="40" y="4"/>
                </a:lnTo>
                <a:lnTo>
                  <a:pt x="41" y="5"/>
                </a:lnTo>
                <a:lnTo>
                  <a:pt x="42" y="5"/>
                </a:lnTo>
                <a:lnTo>
                  <a:pt x="42" y="6"/>
                </a:lnTo>
                <a:lnTo>
                  <a:pt x="44" y="6"/>
                </a:lnTo>
                <a:lnTo>
                  <a:pt x="45" y="8"/>
                </a:lnTo>
                <a:lnTo>
                  <a:pt x="46" y="9"/>
                </a:lnTo>
                <a:lnTo>
                  <a:pt x="46" y="10"/>
                </a:lnTo>
                <a:lnTo>
                  <a:pt x="48" y="12"/>
                </a:lnTo>
                <a:lnTo>
                  <a:pt x="49" y="12"/>
                </a:lnTo>
                <a:lnTo>
                  <a:pt x="49" y="13"/>
                </a:lnTo>
                <a:lnTo>
                  <a:pt x="50" y="14"/>
                </a:lnTo>
                <a:lnTo>
                  <a:pt x="50" y="16"/>
                </a:lnTo>
                <a:lnTo>
                  <a:pt x="52" y="17"/>
                </a:lnTo>
                <a:lnTo>
                  <a:pt x="52" y="18"/>
                </a:lnTo>
                <a:lnTo>
                  <a:pt x="52" y="20"/>
                </a:lnTo>
                <a:lnTo>
                  <a:pt x="53" y="21"/>
                </a:lnTo>
                <a:lnTo>
                  <a:pt x="53" y="22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3" y="29"/>
                </a:lnTo>
                <a:lnTo>
                  <a:pt x="53" y="30"/>
                </a:lnTo>
                <a:lnTo>
                  <a:pt x="53" y="32"/>
                </a:lnTo>
                <a:lnTo>
                  <a:pt x="52" y="33"/>
                </a:lnTo>
                <a:lnTo>
                  <a:pt x="52" y="34"/>
                </a:lnTo>
                <a:lnTo>
                  <a:pt x="52" y="36"/>
                </a:lnTo>
                <a:lnTo>
                  <a:pt x="50" y="37"/>
                </a:lnTo>
                <a:lnTo>
                  <a:pt x="50" y="38"/>
                </a:lnTo>
                <a:lnTo>
                  <a:pt x="49" y="38"/>
                </a:lnTo>
                <a:lnTo>
                  <a:pt x="49" y="40"/>
                </a:lnTo>
                <a:lnTo>
                  <a:pt x="48" y="41"/>
                </a:lnTo>
                <a:lnTo>
                  <a:pt x="46" y="42"/>
                </a:lnTo>
                <a:lnTo>
                  <a:pt x="46" y="44"/>
                </a:lnTo>
                <a:lnTo>
                  <a:pt x="45" y="45"/>
                </a:lnTo>
                <a:lnTo>
                  <a:pt x="44" y="45"/>
                </a:lnTo>
                <a:lnTo>
                  <a:pt x="42" y="46"/>
                </a:lnTo>
                <a:lnTo>
                  <a:pt x="42" y="48"/>
                </a:lnTo>
                <a:lnTo>
                  <a:pt x="41" y="48"/>
                </a:lnTo>
                <a:lnTo>
                  <a:pt x="40" y="49"/>
                </a:lnTo>
                <a:lnTo>
                  <a:pt x="38" y="49"/>
                </a:lnTo>
                <a:lnTo>
                  <a:pt x="37" y="50"/>
                </a:lnTo>
                <a:lnTo>
                  <a:pt x="36" y="50"/>
                </a:lnTo>
                <a:lnTo>
                  <a:pt x="34" y="52"/>
                </a:lnTo>
                <a:lnTo>
                  <a:pt x="33" y="52"/>
                </a:lnTo>
                <a:lnTo>
                  <a:pt x="32" y="52"/>
                </a:lnTo>
                <a:lnTo>
                  <a:pt x="30" y="52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3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3"/>
                </a:lnTo>
                <a:lnTo>
                  <a:pt x="24" y="52"/>
                </a:lnTo>
                <a:lnTo>
                  <a:pt x="21" y="52"/>
                </a:lnTo>
                <a:lnTo>
                  <a:pt x="20" y="52"/>
                </a:lnTo>
                <a:lnTo>
                  <a:pt x="18" y="52"/>
                </a:lnTo>
                <a:lnTo>
                  <a:pt x="17" y="50"/>
                </a:lnTo>
                <a:lnTo>
                  <a:pt x="16" y="49"/>
                </a:lnTo>
                <a:lnTo>
                  <a:pt x="14" y="49"/>
                </a:lnTo>
                <a:lnTo>
                  <a:pt x="13" y="48"/>
                </a:lnTo>
                <a:lnTo>
                  <a:pt x="12" y="48"/>
                </a:lnTo>
                <a:lnTo>
                  <a:pt x="11" y="46"/>
                </a:lnTo>
                <a:lnTo>
                  <a:pt x="9" y="45"/>
                </a:lnTo>
                <a:lnTo>
                  <a:pt x="8" y="44"/>
                </a:lnTo>
                <a:lnTo>
                  <a:pt x="7" y="42"/>
                </a:lnTo>
                <a:lnTo>
                  <a:pt x="7" y="41"/>
                </a:lnTo>
                <a:lnTo>
                  <a:pt x="5" y="40"/>
                </a:lnTo>
                <a:lnTo>
                  <a:pt x="4" y="38"/>
                </a:lnTo>
                <a:lnTo>
                  <a:pt x="3" y="37"/>
                </a:lnTo>
                <a:lnTo>
                  <a:pt x="3" y="36"/>
                </a:lnTo>
                <a:lnTo>
                  <a:pt x="3" y="34"/>
                </a:lnTo>
                <a:lnTo>
                  <a:pt x="1" y="33"/>
                </a:lnTo>
                <a:lnTo>
                  <a:pt x="1" y="32"/>
                </a:lnTo>
                <a:lnTo>
                  <a:pt x="1" y="30"/>
                </a:lnTo>
                <a:lnTo>
                  <a:pt x="1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59136" name="Freeform 72">
            <a:extLst>
              <a:ext uri="{FF2B5EF4-FFF2-40B4-BE49-F238E27FC236}">
                <a16:creationId xmlns:a16="http://schemas.microsoft.com/office/drawing/2014/main" id="{E0CD2B45-B5C7-6543-AAC5-40BDDBAD22B7}"/>
              </a:ext>
            </a:extLst>
          </p:cNvPr>
          <p:cNvSpPr>
            <a:spLocks/>
          </p:cNvSpPr>
          <p:nvPr/>
        </p:nvSpPr>
        <p:spPr bwMode="auto">
          <a:xfrm>
            <a:off x="3573464" y="3486151"/>
            <a:ext cx="41275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1" y="24"/>
                </a:lnTo>
                <a:lnTo>
                  <a:pt x="1" y="22"/>
                </a:lnTo>
                <a:lnTo>
                  <a:pt x="1" y="21"/>
                </a:lnTo>
                <a:lnTo>
                  <a:pt x="1" y="20"/>
                </a:lnTo>
                <a:lnTo>
                  <a:pt x="2" y="18"/>
                </a:lnTo>
                <a:lnTo>
                  <a:pt x="2" y="17"/>
                </a:lnTo>
                <a:lnTo>
                  <a:pt x="2" y="16"/>
                </a:lnTo>
                <a:lnTo>
                  <a:pt x="4" y="14"/>
                </a:lnTo>
                <a:lnTo>
                  <a:pt x="4" y="13"/>
                </a:lnTo>
                <a:lnTo>
                  <a:pt x="5" y="12"/>
                </a:lnTo>
                <a:lnTo>
                  <a:pt x="6" y="12"/>
                </a:lnTo>
                <a:lnTo>
                  <a:pt x="6" y="10"/>
                </a:lnTo>
                <a:lnTo>
                  <a:pt x="8" y="9"/>
                </a:lnTo>
                <a:lnTo>
                  <a:pt x="9" y="8"/>
                </a:lnTo>
                <a:lnTo>
                  <a:pt x="9" y="6"/>
                </a:lnTo>
                <a:lnTo>
                  <a:pt x="10" y="6"/>
                </a:lnTo>
                <a:lnTo>
                  <a:pt x="12" y="5"/>
                </a:lnTo>
                <a:lnTo>
                  <a:pt x="13" y="5"/>
                </a:lnTo>
                <a:lnTo>
                  <a:pt x="14" y="4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30" y="0"/>
                </a:lnTo>
                <a:lnTo>
                  <a:pt x="32" y="1"/>
                </a:lnTo>
                <a:lnTo>
                  <a:pt x="33" y="1"/>
                </a:lnTo>
                <a:lnTo>
                  <a:pt x="34" y="1"/>
                </a:lnTo>
                <a:lnTo>
                  <a:pt x="36" y="2"/>
                </a:lnTo>
                <a:lnTo>
                  <a:pt x="37" y="2"/>
                </a:lnTo>
                <a:lnTo>
                  <a:pt x="38" y="2"/>
                </a:lnTo>
                <a:lnTo>
                  <a:pt x="40" y="4"/>
                </a:lnTo>
                <a:lnTo>
                  <a:pt x="41" y="5"/>
                </a:lnTo>
                <a:lnTo>
                  <a:pt x="42" y="5"/>
                </a:lnTo>
                <a:lnTo>
                  <a:pt x="42" y="6"/>
                </a:lnTo>
                <a:lnTo>
                  <a:pt x="44" y="6"/>
                </a:lnTo>
                <a:lnTo>
                  <a:pt x="45" y="8"/>
                </a:lnTo>
                <a:lnTo>
                  <a:pt x="46" y="9"/>
                </a:lnTo>
                <a:lnTo>
                  <a:pt x="46" y="10"/>
                </a:lnTo>
                <a:lnTo>
                  <a:pt x="48" y="12"/>
                </a:lnTo>
                <a:lnTo>
                  <a:pt x="49" y="12"/>
                </a:lnTo>
                <a:lnTo>
                  <a:pt x="49" y="13"/>
                </a:lnTo>
                <a:lnTo>
                  <a:pt x="50" y="14"/>
                </a:lnTo>
                <a:lnTo>
                  <a:pt x="50" y="16"/>
                </a:lnTo>
                <a:lnTo>
                  <a:pt x="52" y="17"/>
                </a:lnTo>
                <a:lnTo>
                  <a:pt x="52" y="18"/>
                </a:lnTo>
                <a:lnTo>
                  <a:pt x="52" y="20"/>
                </a:lnTo>
                <a:lnTo>
                  <a:pt x="53" y="21"/>
                </a:lnTo>
                <a:lnTo>
                  <a:pt x="53" y="22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3" y="29"/>
                </a:lnTo>
                <a:lnTo>
                  <a:pt x="53" y="30"/>
                </a:lnTo>
                <a:lnTo>
                  <a:pt x="53" y="32"/>
                </a:lnTo>
                <a:lnTo>
                  <a:pt x="52" y="33"/>
                </a:lnTo>
                <a:lnTo>
                  <a:pt x="52" y="34"/>
                </a:lnTo>
                <a:lnTo>
                  <a:pt x="52" y="36"/>
                </a:lnTo>
                <a:lnTo>
                  <a:pt x="50" y="37"/>
                </a:lnTo>
                <a:lnTo>
                  <a:pt x="50" y="38"/>
                </a:lnTo>
                <a:lnTo>
                  <a:pt x="49" y="38"/>
                </a:lnTo>
                <a:lnTo>
                  <a:pt x="49" y="40"/>
                </a:lnTo>
                <a:lnTo>
                  <a:pt x="48" y="41"/>
                </a:lnTo>
                <a:lnTo>
                  <a:pt x="46" y="42"/>
                </a:lnTo>
                <a:lnTo>
                  <a:pt x="46" y="44"/>
                </a:lnTo>
                <a:lnTo>
                  <a:pt x="45" y="45"/>
                </a:lnTo>
                <a:lnTo>
                  <a:pt x="44" y="45"/>
                </a:lnTo>
                <a:lnTo>
                  <a:pt x="42" y="46"/>
                </a:lnTo>
                <a:lnTo>
                  <a:pt x="42" y="48"/>
                </a:lnTo>
                <a:lnTo>
                  <a:pt x="41" y="48"/>
                </a:lnTo>
                <a:lnTo>
                  <a:pt x="40" y="49"/>
                </a:lnTo>
                <a:lnTo>
                  <a:pt x="38" y="49"/>
                </a:lnTo>
                <a:lnTo>
                  <a:pt x="37" y="50"/>
                </a:lnTo>
                <a:lnTo>
                  <a:pt x="36" y="50"/>
                </a:lnTo>
                <a:lnTo>
                  <a:pt x="34" y="52"/>
                </a:lnTo>
                <a:lnTo>
                  <a:pt x="33" y="52"/>
                </a:lnTo>
                <a:lnTo>
                  <a:pt x="32" y="52"/>
                </a:lnTo>
                <a:lnTo>
                  <a:pt x="30" y="52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3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3"/>
                </a:lnTo>
                <a:lnTo>
                  <a:pt x="24" y="52"/>
                </a:lnTo>
                <a:lnTo>
                  <a:pt x="21" y="52"/>
                </a:lnTo>
                <a:lnTo>
                  <a:pt x="20" y="52"/>
                </a:lnTo>
                <a:lnTo>
                  <a:pt x="18" y="52"/>
                </a:lnTo>
                <a:lnTo>
                  <a:pt x="17" y="50"/>
                </a:lnTo>
                <a:lnTo>
                  <a:pt x="16" y="49"/>
                </a:lnTo>
                <a:lnTo>
                  <a:pt x="14" y="49"/>
                </a:lnTo>
                <a:lnTo>
                  <a:pt x="13" y="48"/>
                </a:lnTo>
                <a:lnTo>
                  <a:pt x="12" y="48"/>
                </a:lnTo>
                <a:lnTo>
                  <a:pt x="10" y="46"/>
                </a:lnTo>
                <a:lnTo>
                  <a:pt x="9" y="45"/>
                </a:lnTo>
                <a:lnTo>
                  <a:pt x="8" y="44"/>
                </a:lnTo>
                <a:lnTo>
                  <a:pt x="6" y="42"/>
                </a:lnTo>
                <a:lnTo>
                  <a:pt x="6" y="41"/>
                </a:lnTo>
                <a:lnTo>
                  <a:pt x="5" y="40"/>
                </a:lnTo>
                <a:lnTo>
                  <a:pt x="4" y="38"/>
                </a:lnTo>
                <a:lnTo>
                  <a:pt x="2" y="37"/>
                </a:lnTo>
                <a:lnTo>
                  <a:pt x="2" y="36"/>
                </a:lnTo>
                <a:lnTo>
                  <a:pt x="2" y="34"/>
                </a:lnTo>
                <a:lnTo>
                  <a:pt x="1" y="33"/>
                </a:lnTo>
                <a:lnTo>
                  <a:pt x="1" y="32"/>
                </a:lnTo>
                <a:lnTo>
                  <a:pt x="1" y="30"/>
                </a:lnTo>
                <a:lnTo>
                  <a:pt x="1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59137" name="Freeform 73">
            <a:extLst>
              <a:ext uri="{FF2B5EF4-FFF2-40B4-BE49-F238E27FC236}">
                <a16:creationId xmlns:a16="http://schemas.microsoft.com/office/drawing/2014/main" id="{BCAAB871-47B1-C645-8810-F8A19DF8C6AA}"/>
              </a:ext>
            </a:extLst>
          </p:cNvPr>
          <p:cNvSpPr>
            <a:spLocks/>
          </p:cNvSpPr>
          <p:nvPr/>
        </p:nvSpPr>
        <p:spPr bwMode="auto">
          <a:xfrm>
            <a:off x="4668838" y="5172075"/>
            <a:ext cx="63500" cy="63500"/>
          </a:xfrm>
          <a:custGeom>
            <a:avLst/>
            <a:gdLst>
              <a:gd name="T0" fmla="*/ 0 w 79"/>
              <a:gd name="T1" fmla="*/ 2147483646 h 79"/>
              <a:gd name="T2" fmla="*/ 2147483646 w 79"/>
              <a:gd name="T3" fmla="*/ 2147483646 h 79"/>
              <a:gd name="T4" fmla="*/ 2147483646 w 79"/>
              <a:gd name="T5" fmla="*/ 2147483646 h 79"/>
              <a:gd name="T6" fmla="*/ 2147483646 w 79"/>
              <a:gd name="T7" fmla="*/ 2147483646 h 79"/>
              <a:gd name="T8" fmla="*/ 2147483646 w 79"/>
              <a:gd name="T9" fmla="*/ 2147483646 h 79"/>
              <a:gd name="T10" fmla="*/ 2147483646 w 79"/>
              <a:gd name="T11" fmla="*/ 2147483646 h 79"/>
              <a:gd name="T12" fmla="*/ 2147483646 w 79"/>
              <a:gd name="T13" fmla="*/ 2147483646 h 79"/>
              <a:gd name="T14" fmla="*/ 2147483646 w 79"/>
              <a:gd name="T15" fmla="*/ 2147483646 h 79"/>
              <a:gd name="T16" fmla="*/ 2147483646 w 79"/>
              <a:gd name="T17" fmla="*/ 2147483646 h 79"/>
              <a:gd name="T18" fmla="*/ 2147483646 w 79"/>
              <a:gd name="T19" fmla="*/ 0 h 79"/>
              <a:gd name="T20" fmla="*/ 2147483646 w 79"/>
              <a:gd name="T21" fmla="*/ 0 h 79"/>
              <a:gd name="T22" fmla="*/ 2147483646 w 79"/>
              <a:gd name="T23" fmla="*/ 0 h 79"/>
              <a:gd name="T24" fmla="*/ 2147483646 w 79"/>
              <a:gd name="T25" fmla="*/ 0 h 79"/>
              <a:gd name="T26" fmla="*/ 2147483646 w 79"/>
              <a:gd name="T27" fmla="*/ 2147483646 h 79"/>
              <a:gd name="T28" fmla="*/ 2147483646 w 79"/>
              <a:gd name="T29" fmla="*/ 2147483646 h 79"/>
              <a:gd name="T30" fmla="*/ 2147483646 w 79"/>
              <a:gd name="T31" fmla="*/ 2147483646 h 79"/>
              <a:gd name="T32" fmla="*/ 2147483646 w 79"/>
              <a:gd name="T33" fmla="*/ 2147483646 h 79"/>
              <a:gd name="T34" fmla="*/ 2147483646 w 79"/>
              <a:gd name="T35" fmla="*/ 2147483646 h 79"/>
              <a:gd name="T36" fmla="*/ 2147483646 w 79"/>
              <a:gd name="T37" fmla="*/ 2147483646 h 79"/>
              <a:gd name="T38" fmla="*/ 2147483646 w 79"/>
              <a:gd name="T39" fmla="*/ 2147483646 h 79"/>
              <a:gd name="T40" fmla="*/ 2147483646 w 79"/>
              <a:gd name="T41" fmla="*/ 2147483646 h 79"/>
              <a:gd name="T42" fmla="*/ 2147483646 w 79"/>
              <a:gd name="T43" fmla="*/ 2147483646 h 79"/>
              <a:gd name="T44" fmla="*/ 2147483646 w 79"/>
              <a:gd name="T45" fmla="*/ 2147483646 h 79"/>
              <a:gd name="T46" fmla="*/ 2147483646 w 79"/>
              <a:gd name="T47" fmla="*/ 2147483646 h 79"/>
              <a:gd name="T48" fmla="*/ 2147483646 w 79"/>
              <a:gd name="T49" fmla="*/ 2147483646 h 79"/>
              <a:gd name="T50" fmla="*/ 2147483646 w 79"/>
              <a:gd name="T51" fmla="*/ 2147483646 h 79"/>
              <a:gd name="T52" fmla="*/ 2147483646 w 79"/>
              <a:gd name="T53" fmla="*/ 2147483646 h 79"/>
              <a:gd name="T54" fmla="*/ 2147483646 w 79"/>
              <a:gd name="T55" fmla="*/ 2147483646 h 79"/>
              <a:gd name="T56" fmla="*/ 2147483646 w 79"/>
              <a:gd name="T57" fmla="*/ 2147483646 h 79"/>
              <a:gd name="T58" fmla="*/ 2147483646 w 79"/>
              <a:gd name="T59" fmla="*/ 2147483646 h 79"/>
              <a:gd name="T60" fmla="*/ 2147483646 w 79"/>
              <a:gd name="T61" fmla="*/ 2147483646 h 79"/>
              <a:gd name="T62" fmla="*/ 2147483646 w 79"/>
              <a:gd name="T63" fmla="*/ 2147483646 h 79"/>
              <a:gd name="T64" fmla="*/ 2147483646 w 79"/>
              <a:gd name="T65" fmla="*/ 2147483646 h 79"/>
              <a:gd name="T66" fmla="*/ 2147483646 w 79"/>
              <a:gd name="T67" fmla="*/ 2147483646 h 79"/>
              <a:gd name="T68" fmla="*/ 2147483646 w 79"/>
              <a:gd name="T69" fmla="*/ 2147483646 h 79"/>
              <a:gd name="T70" fmla="*/ 2147483646 w 79"/>
              <a:gd name="T71" fmla="*/ 2147483646 h 79"/>
              <a:gd name="T72" fmla="*/ 2147483646 w 79"/>
              <a:gd name="T73" fmla="*/ 2147483646 h 79"/>
              <a:gd name="T74" fmla="*/ 2147483646 w 79"/>
              <a:gd name="T75" fmla="*/ 2147483646 h 79"/>
              <a:gd name="T76" fmla="*/ 2147483646 w 79"/>
              <a:gd name="T77" fmla="*/ 2147483646 h 79"/>
              <a:gd name="T78" fmla="*/ 2147483646 w 79"/>
              <a:gd name="T79" fmla="*/ 2147483646 h 79"/>
              <a:gd name="T80" fmla="*/ 2147483646 w 79"/>
              <a:gd name="T81" fmla="*/ 2147483646 h 79"/>
              <a:gd name="T82" fmla="*/ 2147483646 w 79"/>
              <a:gd name="T83" fmla="*/ 2147483646 h 79"/>
              <a:gd name="T84" fmla="*/ 2147483646 w 79"/>
              <a:gd name="T85" fmla="*/ 2147483646 h 79"/>
              <a:gd name="T86" fmla="*/ 2147483646 w 79"/>
              <a:gd name="T87" fmla="*/ 2147483646 h 79"/>
              <a:gd name="T88" fmla="*/ 2147483646 w 79"/>
              <a:gd name="T89" fmla="*/ 2147483646 h 79"/>
              <a:gd name="T90" fmla="*/ 2147483646 w 79"/>
              <a:gd name="T91" fmla="*/ 2147483646 h 79"/>
              <a:gd name="T92" fmla="*/ 2147483646 w 79"/>
              <a:gd name="T93" fmla="*/ 2147483646 h 79"/>
              <a:gd name="T94" fmla="*/ 2147483646 w 79"/>
              <a:gd name="T95" fmla="*/ 2147483646 h 79"/>
              <a:gd name="T96" fmla="*/ 2147483646 w 79"/>
              <a:gd name="T97" fmla="*/ 2147483646 h 79"/>
              <a:gd name="T98" fmla="*/ 2147483646 w 79"/>
              <a:gd name="T99" fmla="*/ 2147483646 h 79"/>
              <a:gd name="T100" fmla="*/ 2147483646 w 79"/>
              <a:gd name="T101" fmla="*/ 2147483646 h 79"/>
              <a:gd name="T102" fmla="*/ 2147483646 w 79"/>
              <a:gd name="T103" fmla="*/ 2147483646 h 79"/>
              <a:gd name="T104" fmla="*/ 2147483646 w 79"/>
              <a:gd name="T105" fmla="*/ 2147483646 h 79"/>
              <a:gd name="T106" fmla="*/ 2147483646 w 79"/>
              <a:gd name="T107" fmla="*/ 2147483646 h 79"/>
              <a:gd name="T108" fmla="*/ 2147483646 w 79"/>
              <a:gd name="T109" fmla="*/ 2147483646 h 79"/>
              <a:gd name="T110" fmla="*/ 0 w 79"/>
              <a:gd name="T111" fmla="*/ 2147483646 h 79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9"/>
              <a:gd name="T169" fmla="*/ 0 h 79"/>
              <a:gd name="T170" fmla="*/ 79 w 79"/>
              <a:gd name="T171" fmla="*/ 79 h 79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9" h="79">
                <a:moveTo>
                  <a:pt x="0" y="50"/>
                </a:moveTo>
                <a:lnTo>
                  <a:pt x="0" y="27"/>
                </a:lnTo>
                <a:lnTo>
                  <a:pt x="0" y="26"/>
                </a:lnTo>
                <a:lnTo>
                  <a:pt x="0" y="25"/>
                </a:lnTo>
                <a:lnTo>
                  <a:pt x="1" y="23"/>
                </a:lnTo>
                <a:lnTo>
                  <a:pt x="1" y="22"/>
                </a:lnTo>
                <a:lnTo>
                  <a:pt x="1" y="21"/>
                </a:lnTo>
                <a:lnTo>
                  <a:pt x="1" y="19"/>
                </a:lnTo>
                <a:lnTo>
                  <a:pt x="2" y="18"/>
                </a:lnTo>
                <a:lnTo>
                  <a:pt x="2" y="17"/>
                </a:lnTo>
                <a:lnTo>
                  <a:pt x="2" y="15"/>
                </a:lnTo>
                <a:lnTo>
                  <a:pt x="4" y="14"/>
                </a:lnTo>
                <a:lnTo>
                  <a:pt x="4" y="13"/>
                </a:lnTo>
                <a:lnTo>
                  <a:pt x="5" y="11"/>
                </a:lnTo>
                <a:lnTo>
                  <a:pt x="6" y="11"/>
                </a:lnTo>
                <a:lnTo>
                  <a:pt x="6" y="10"/>
                </a:lnTo>
                <a:lnTo>
                  <a:pt x="8" y="9"/>
                </a:lnTo>
                <a:lnTo>
                  <a:pt x="9" y="7"/>
                </a:lnTo>
                <a:lnTo>
                  <a:pt x="9" y="6"/>
                </a:lnTo>
                <a:lnTo>
                  <a:pt x="10" y="6"/>
                </a:lnTo>
                <a:lnTo>
                  <a:pt x="12" y="5"/>
                </a:lnTo>
                <a:lnTo>
                  <a:pt x="13" y="5"/>
                </a:lnTo>
                <a:lnTo>
                  <a:pt x="14" y="3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19" y="1"/>
                </a:lnTo>
                <a:lnTo>
                  <a:pt x="21" y="1"/>
                </a:lnTo>
                <a:lnTo>
                  <a:pt x="23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51" y="0"/>
                </a:lnTo>
                <a:lnTo>
                  <a:pt x="53" y="0"/>
                </a:lnTo>
                <a:lnTo>
                  <a:pt x="54" y="0"/>
                </a:lnTo>
                <a:lnTo>
                  <a:pt x="55" y="0"/>
                </a:lnTo>
                <a:lnTo>
                  <a:pt x="57" y="0"/>
                </a:lnTo>
                <a:lnTo>
                  <a:pt x="58" y="1"/>
                </a:lnTo>
                <a:lnTo>
                  <a:pt x="59" y="1"/>
                </a:lnTo>
                <a:lnTo>
                  <a:pt x="61" y="1"/>
                </a:lnTo>
                <a:lnTo>
                  <a:pt x="62" y="2"/>
                </a:lnTo>
                <a:lnTo>
                  <a:pt x="63" y="2"/>
                </a:lnTo>
                <a:lnTo>
                  <a:pt x="65" y="2"/>
                </a:lnTo>
                <a:lnTo>
                  <a:pt x="66" y="3"/>
                </a:lnTo>
                <a:lnTo>
                  <a:pt x="67" y="5"/>
                </a:lnTo>
                <a:lnTo>
                  <a:pt x="69" y="5"/>
                </a:lnTo>
                <a:lnTo>
                  <a:pt x="69" y="6"/>
                </a:lnTo>
                <a:lnTo>
                  <a:pt x="70" y="6"/>
                </a:lnTo>
                <a:lnTo>
                  <a:pt x="71" y="7"/>
                </a:lnTo>
                <a:lnTo>
                  <a:pt x="73" y="9"/>
                </a:lnTo>
                <a:lnTo>
                  <a:pt x="73" y="10"/>
                </a:lnTo>
                <a:lnTo>
                  <a:pt x="74" y="11"/>
                </a:lnTo>
                <a:lnTo>
                  <a:pt x="75" y="11"/>
                </a:lnTo>
                <a:lnTo>
                  <a:pt x="75" y="13"/>
                </a:lnTo>
                <a:lnTo>
                  <a:pt x="77" y="14"/>
                </a:lnTo>
                <a:lnTo>
                  <a:pt x="77" y="15"/>
                </a:lnTo>
                <a:lnTo>
                  <a:pt x="78" y="17"/>
                </a:lnTo>
                <a:lnTo>
                  <a:pt x="78" y="18"/>
                </a:lnTo>
                <a:lnTo>
                  <a:pt x="78" y="19"/>
                </a:lnTo>
                <a:lnTo>
                  <a:pt x="79" y="21"/>
                </a:lnTo>
                <a:lnTo>
                  <a:pt x="79" y="22"/>
                </a:lnTo>
                <a:lnTo>
                  <a:pt x="79" y="23"/>
                </a:lnTo>
                <a:lnTo>
                  <a:pt x="79" y="25"/>
                </a:lnTo>
                <a:lnTo>
                  <a:pt x="79" y="26"/>
                </a:lnTo>
                <a:lnTo>
                  <a:pt x="79" y="27"/>
                </a:lnTo>
                <a:lnTo>
                  <a:pt x="79" y="50"/>
                </a:lnTo>
                <a:lnTo>
                  <a:pt x="79" y="51"/>
                </a:lnTo>
                <a:lnTo>
                  <a:pt x="79" y="53"/>
                </a:lnTo>
                <a:lnTo>
                  <a:pt x="79" y="55"/>
                </a:lnTo>
                <a:lnTo>
                  <a:pt x="79" y="57"/>
                </a:lnTo>
                <a:lnTo>
                  <a:pt x="79" y="58"/>
                </a:lnTo>
                <a:lnTo>
                  <a:pt x="78" y="59"/>
                </a:lnTo>
                <a:lnTo>
                  <a:pt x="78" y="61"/>
                </a:lnTo>
                <a:lnTo>
                  <a:pt x="78" y="62"/>
                </a:lnTo>
                <a:lnTo>
                  <a:pt x="77" y="63"/>
                </a:lnTo>
                <a:lnTo>
                  <a:pt x="77" y="65"/>
                </a:lnTo>
                <a:lnTo>
                  <a:pt x="75" y="65"/>
                </a:lnTo>
                <a:lnTo>
                  <a:pt x="75" y="66"/>
                </a:lnTo>
                <a:lnTo>
                  <a:pt x="74" y="67"/>
                </a:lnTo>
                <a:lnTo>
                  <a:pt x="73" y="69"/>
                </a:lnTo>
                <a:lnTo>
                  <a:pt x="73" y="70"/>
                </a:lnTo>
                <a:lnTo>
                  <a:pt x="71" y="71"/>
                </a:lnTo>
                <a:lnTo>
                  <a:pt x="70" y="71"/>
                </a:lnTo>
                <a:lnTo>
                  <a:pt x="69" y="73"/>
                </a:lnTo>
                <a:lnTo>
                  <a:pt x="69" y="74"/>
                </a:lnTo>
                <a:lnTo>
                  <a:pt x="67" y="74"/>
                </a:lnTo>
                <a:lnTo>
                  <a:pt x="66" y="75"/>
                </a:lnTo>
                <a:lnTo>
                  <a:pt x="65" y="75"/>
                </a:lnTo>
                <a:lnTo>
                  <a:pt x="63" y="76"/>
                </a:lnTo>
                <a:lnTo>
                  <a:pt x="62" y="76"/>
                </a:lnTo>
                <a:lnTo>
                  <a:pt x="61" y="78"/>
                </a:lnTo>
                <a:lnTo>
                  <a:pt x="59" y="78"/>
                </a:lnTo>
                <a:lnTo>
                  <a:pt x="58" y="78"/>
                </a:lnTo>
                <a:lnTo>
                  <a:pt x="57" y="78"/>
                </a:lnTo>
                <a:lnTo>
                  <a:pt x="55" y="79"/>
                </a:lnTo>
                <a:lnTo>
                  <a:pt x="54" y="79"/>
                </a:lnTo>
                <a:lnTo>
                  <a:pt x="53" y="79"/>
                </a:lnTo>
                <a:lnTo>
                  <a:pt x="51" y="79"/>
                </a:lnTo>
                <a:lnTo>
                  <a:pt x="29" y="79"/>
                </a:lnTo>
                <a:lnTo>
                  <a:pt x="27" y="79"/>
                </a:lnTo>
                <a:lnTo>
                  <a:pt x="26" y="79"/>
                </a:lnTo>
                <a:lnTo>
                  <a:pt x="25" y="79"/>
                </a:lnTo>
                <a:lnTo>
                  <a:pt x="23" y="78"/>
                </a:lnTo>
                <a:lnTo>
                  <a:pt x="21" y="78"/>
                </a:lnTo>
                <a:lnTo>
                  <a:pt x="19" y="78"/>
                </a:lnTo>
                <a:lnTo>
                  <a:pt x="18" y="78"/>
                </a:lnTo>
                <a:lnTo>
                  <a:pt x="17" y="76"/>
                </a:lnTo>
                <a:lnTo>
                  <a:pt x="16" y="75"/>
                </a:lnTo>
                <a:lnTo>
                  <a:pt x="14" y="75"/>
                </a:lnTo>
                <a:lnTo>
                  <a:pt x="13" y="74"/>
                </a:lnTo>
                <a:lnTo>
                  <a:pt x="12" y="74"/>
                </a:lnTo>
                <a:lnTo>
                  <a:pt x="10" y="73"/>
                </a:lnTo>
                <a:lnTo>
                  <a:pt x="9" y="71"/>
                </a:lnTo>
                <a:lnTo>
                  <a:pt x="8" y="70"/>
                </a:lnTo>
                <a:lnTo>
                  <a:pt x="6" y="69"/>
                </a:lnTo>
                <a:lnTo>
                  <a:pt x="6" y="67"/>
                </a:lnTo>
                <a:lnTo>
                  <a:pt x="5" y="66"/>
                </a:lnTo>
                <a:lnTo>
                  <a:pt x="4" y="65"/>
                </a:lnTo>
                <a:lnTo>
                  <a:pt x="2" y="63"/>
                </a:lnTo>
                <a:lnTo>
                  <a:pt x="2" y="62"/>
                </a:lnTo>
                <a:lnTo>
                  <a:pt x="2" y="61"/>
                </a:lnTo>
                <a:lnTo>
                  <a:pt x="1" y="59"/>
                </a:lnTo>
                <a:lnTo>
                  <a:pt x="1" y="58"/>
                </a:lnTo>
                <a:lnTo>
                  <a:pt x="1" y="57"/>
                </a:lnTo>
                <a:lnTo>
                  <a:pt x="1" y="55"/>
                </a:lnTo>
                <a:lnTo>
                  <a:pt x="0" y="53"/>
                </a:lnTo>
                <a:lnTo>
                  <a:pt x="0" y="51"/>
                </a:lnTo>
                <a:lnTo>
                  <a:pt x="0" y="5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59138" name="Freeform 74">
            <a:extLst>
              <a:ext uri="{FF2B5EF4-FFF2-40B4-BE49-F238E27FC236}">
                <a16:creationId xmlns:a16="http://schemas.microsoft.com/office/drawing/2014/main" id="{CB195D75-B718-D845-A9BF-11C743AAD9BF}"/>
              </a:ext>
            </a:extLst>
          </p:cNvPr>
          <p:cNvSpPr>
            <a:spLocks/>
          </p:cNvSpPr>
          <p:nvPr/>
        </p:nvSpPr>
        <p:spPr bwMode="auto">
          <a:xfrm>
            <a:off x="4838701" y="5172075"/>
            <a:ext cx="41275" cy="63500"/>
          </a:xfrm>
          <a:custGeom>
            <a:avLst/>
            <a:gdLst>
              <a:gd name="T0" fmla="*/ 0 w 53"/>
              <a:gd name="T1" fmla="*/ 2147483646 h 79"/>
              <a:gd name="T2" fmla="*/ 2147483646 w 53"/>
              <a:gd name="T3" fmla="*/ 2147483646 h 79"/>
              <a:gd name="T4" fmla="*/ 2147483646 w 53"/>
              <a:gd name="T5" fmla="*/ 2147483646 h 79"/>
              <a:gd name="T6" fmla="*/ 2147483646 w 53"/>
              <a:gd name="T7" fmla="*/ 2147483646 h 79"/>
              <a:gd name="T8" fmla="*/ 2147483646 w 53"/>
              <a:gd name="T9" fmla="*/ 2147483646 h 79"/>
              <a:gd name="T10" fmla="*/ 2147483646 w 53"/>
              <a:gd name="T11" fmla="*/ 2147483646 h 79"/>
              <a:gd name="T12" fmla="*/ 2147483646 w 53"/>
              <a:gd name="T13" fmla="*/ 2147483646 h 79"/>
              <a:gd name="T14" fmla="*/ 2147483646 w 53"/>
              <a:gd name="T15" fmla="*/ 2147483646 h 79"/>
              <a:gd name="T16" fmla="*/ 2147483646 w 53"/>
              <a:gd name="T17" fmla="*/ 2147483646 h 79"/>
              <a:gd name="T18" fmla="*/ 2147483646 w 53"/>
              <a:gd name="T19" fmla="*/ 0 h 79"/>
              <a:gd name="T20" fmla="*/ 2147483646 w 53"/>
              <a:gd name="T21" fmla="*/ 0 h 79"/>
              <a:gd name="T22" fmla="*/ 2147483646 w 53"/>
              <a:gd name="T23" fmla="*/ 0 h 79"/>
              <a:gd name="T24" fmla="*/ 2147483646 w 53"/>
              <a:gd name="T25" fmla="*/ 0 h 79"/>
              <a:gd name="T26" fmla="*/ 2147483646 w 53"/>
              <a:gd name="T27" fmla="*/ 2147483646 h 79"/>
              <a:gd name="T28" fmla="*/ 2147483646 w 53"/>
              <a:gd name="T29" fmla="*/ 2147483646 h 79"/>
              <a:gd name="T30" fmla="*/ 2147483646 w 53"/>
              <a:gd name="T31" fmla="*/ 2147483646 h 79"/>
              <a:gd name="T32" fmla="*/ 2147483646 w 53"/>
              <a:gd name="T33" fmla="*/ 2147483646 h 79"/>
              <a:gd name="T34" fmla="*/ 2147483646 w 53"/>
              <a:gd name="T35" fmla="*/ 2147483646 h 79"/>
              <a:gd name="T36" fmla="*/ 2147483646 w 53"/>
              <a:gd name="T37" fmla="*/ 2147483646 h 79"/>
              <a:gd name="T38" fmla="*/ 2147483646 w 53"/>
              <a:gd name="T39" fmla="*/ 2147483646 h 79"/>
              <a:gd name="T40" fmla="*/ 2147483646 w 53"/>
              <a:gd name="T41" fmla="*/ 2147483646 h 79"/>
              <a:gd name="T42" fmla="*/ 2147483646 w 53"/>
              <a:gd name="T43" fmla="*/ 2147483646 h 79"/>
              <a:gd name="T44" fmla="*/ 2147483646 w 53"/>
              <a:gd name="T45" fmla="*/ 2147483646 h 79"/>
              <a:gd name="T46" fmla="*/ 2147483646 w 53"/>
              <a:gd name="T47" fmla="*/ 2147483646 h 79"/>
              <a:gd name="T48" fmla="*/ 2147483646 w 53"/>
              <a:gd name="T49" fmla="*/ 2147483646 h 79"/>
              <a:gd name="T50" fmla="*/ 2147483646 w 53"/>
              <a:gd name="T51" fmla="*/ 2147483646 h 79"/>
              <a:gd name="T52" fmla="*/ 2147483646 w 53"/>
              <a:gd name="T53" fmla="*/ 2147483646 h 79"/>
              <a:gd name="T54" fmla="*/ 2147483646 w 53"/>
              <a:gd name="T55" fmla="*/ 2147483646 h 79"/>
              <a:gd name="T56" fmla="*/ 2147483646 w 53"/>
              <a:gd name="T57" fmla="*/ 2147483646 h 79"/>
              <a:gd name="T58" fmla="*/ 2147483646 w 53"/>
              <a:gd name="T59" fmla="*/ 2147483646 h 79"/>
              <a:gd name="T60" fmla="*/ 2147483646 w 53"/>
              <a:gd name="T61" fmla="*/ 2147483646 h 79"/>
              <a:gd name="T62" fmla="*/ 2147483646 w 53"/>
              <a:gd name="T63" fmla="*/ 2147483646 h 79"/>
              <a:gd name="T64" fmla="*/ 2147483646 w 53"/>
              <a:gd name="T65" fmla="*/ 2147483646 h 79"/>
              <a:gd name="T66" fmla="*/ 2147483646 w 53"/>
              <a:gd name="T67" fmla="*/ 2147483646 h 79"/>
              <a:gd name="T68" fmla="*/ 2147483646 w 53"/>
              <a:gd name="T69" fmla="*/ 2147483646 h 79"/>
              <a:gd name="T70" fmla="*/ 2147483646 w 53"/>
              <a:gd name="T71" fmla="*/ 2147483646 h 79"/>
              <a:gd name="T72" fmla="*/ 2147483646 w 53"/>
              <a:gd name="T73" fmla="*/ 2147483646 h 79"/>
              <a:gd name="T74" fmla="*/ 2147483646 w 53"/>
              <a:gd name="T75" fmla="*/ 2147483646 h 79"/>
              <a:gd name="T76" fmla="*/ 2147483646 w 53"/>
              <a:gd name="T77" fmla="*/ 2147483646 h 79"/>
              <a:gd name="T78" fmla="*/ 2147483646 w 53"/>
              <a:gd name="T79" fmla="*/ 2147483646 h 79"/>
              <a:gd name="T80" fmla="*/ 2147483646 w 53"/>
              <a:gd name="T81" fmla="*/ 2147483646 h 79"/>
              <a:gd name="T82" fmla="*/ 2147483646 w 53"/>
              <a:gd name="T83" fmla="*/ 2147483646 h 79"/>
              <a:gd name="T84" fmla="*/ 2147483646 w 53"/>
              <a:gd name="T85" fmla="*/ 2147483646 h 79"/>
              <a:gd name="T86" fmla="*/ 2147483646 w 53"/>
              <a:gd name="T87" fmla="*/ 2147483646 h 79"/>
              <a:gd name="T88" fmla="*/ 2147483646 w 53"/>
              <a:gd name="T89" fmla="*/ 2147483646 h 79"/>
              <a:gd name="T90" fmla="*/ 2147483646 w 53"/>
              <a:gd name="T91" fmla="*/ 2147483646 h 79"/>
              <a:gd name="T92" fmla="*/ 2147483646 w 53"/>
              <a:gd name="T93" fmla="*/ 2147483646 h 79"/>
              <a:gd name="T94" fmla="*/ 2147483646 w 53"/>
              <a:gd name="T95" fmla="*/ 2147483646 h 79"/>
              <a:gd name="T96" fmla="*/ 2147483646 w 53"/>
              <a:gd name="T97" fmla="*/ 2147483646 h 79"/>
              <a:gd name="T98" fmla="*/ 2147483646 w 53"/>
              <a:gd name="T99" fmla="*/ 2147483646 h 79"/>
              <a:gd name="T100" fmla="*/ 2147483646 w 53"/>
              <a:gd name="T101" fmla="*/ 2147483646 h 79"/>
              <a:gd name="T102" fmla="*/ 2147483646 w 53"/>
              <a:gd name="T103" fmla="*/ 2147483646 h 79"/>
              <a:gd name="T104" fmla="*/ 2147483646 w 53"/>
              <a:gd name="T105" fmla="*/ 2147483646 h 79"/>
              <a:gd name="T106" fmla="*/ 2147483646 w 53"/>
              <a:gd name="T107" fmla="*/ 2147483646 h 79"/>
              <a:gd name="T108" fmla="*/ 2147483646 w 53"/>
              <a:gd name="T109" fmla="*/ 2147483646 h 79"/>
              <a:gd name="T110" fmla="*/ 0 w 53"/>
              <a:gd name="T111" fmla="*/ 2147483646 h 79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79"/>
              <a:gd name="T170" fmla="*/ 53 w 53"/>
              <a:gd name="T171" fmla="*/ 79 h 79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79">
                <a:moveTo>
                  <a:pt x="0" y="50"/>
                </a:moveTo>
                <a:lnTo>
                  <a:pt x="0" y="27"/>
                </a:lnTo>
                <a:lnTo>
                  <a:pt x="0" y="26"/>
                </a:lnTo>
                <a:lnTo>
                  <a:pt x="0" y="25"/>
                </a:lnTo>
                <a:lnTo>
                  <a:pt x="1" y="23"/>
                </a:lnTo>
                <a:lnTo>
                  <a:pt x="1" y="22"/>
                </a:lnTo>
                <a:lnTo>
                  <a:pt x="1" y="21"/>
                </a:lnTo>
                <a:lnTo>
                  <a:pt x="1" y="19"/>
                </a:lnTo>
                <a:lnTo>
                  <a:pt x="3" y="18"/>
                </a:lnTo>
                <a:lnTo>
                  <a:pt x="3" y="17"/>
                </a:lnTo>
                <a:lnTo>
                  <a:pt x="3" y="15"/>
                </a:lnTo>
                <a:lnTo>
                  <a:pt x="4" y="14"/>
                </a:lnTo>
                <a:lnTo>
                  <a:pt x="4" y="13"/>
                </a:lnTo>
                <a:lnTo>
                  <a:pt x="5" y="11"/>
                </a:lnTo>
                <a:lnTo>
                  <a:pt x="7" y="11"/>
                </a:lnTo>
                <a:lnTo>
                  <a:pt x="7" y="10"/>
                </a:lnTo>
                <a:lnTo>
                  <a:pt x="8" y="9"/>
                </a:lnTo>
                <a:lnTo>
                  <a:pt x="9" y="7"/>
                </a:lnTo>
                <a:lnTo>
                  <a:pt x="9" y="6"/>
                </a:lnTo>
                <a:lnTo>
                  <a:pt x="11" y="6"/>
                </a:lnTo>
                <a:lnTo>
                  <a:pt x="12" y="5"/>
                </a:lnTo>
                <a:lnTo>
                  <a:pt x="13" y="5"/>
                </a:lnTo>
                <a:lnTo>
                  <a:pt x="15" y="3"/>
                </a:lnTo>
                <a:lnTo>
                  <a:pt x="16" y="2"/>
                </a:lnTo>
                <a:lnTo>
                  <a:pt x="17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1"/>
                </a:lnTo>
                <a:lnTo>
                  <a:pt x="33" y="1"/>
                </a:lnTo>
                <a:lnTo>
                  <a:pt x="35" y="1"/>
                </a:lnTo>
                <a:lnTo>
                  <a:pt x="36" y="2"/>
                </a:lnTo>
                <a:lnTo>
                  <a:pt x="37" y="2"/>
                </a:lnTo>
                <a:lnTo>
                  <a:pt x="39" y="2"/>
                </a:lnTo>
                <a:lnTo>
                  <a:pt x="40" y="3"/>
                </a:lnTo>
                <a:lnTo>
                  <a:pt x="41" y="5"/>
                </a:lnTo>
                <a:lnTo>
                  <a:pt x="43" y="5"/>
                </a:lnTo>
                <a:lnTo>
                  <a:pt x="43" y="6"/>
                </a:lnTo>
                <a:lnTo>
                  <a:pt x="44" y="6"/>
                </a:lnTo>
                <a:lnTo>
                  <a:pt x="45" y="7"/>
                </a:lnTo>
                <a:lnTo>
                  <a:pt x="46" y="9"/>
                </a:lnTo>
                <a:lnTo>
                  <a:pt x="46" y="10"/>
                </a:lnTo>
                <a:lnTo>
                  <a:pt x="48" y="11"/>
                </a:lnTo>
                <a:lnTo>
                  <a:pt x="49" y="11"/>
                </a:lnTo>
                <a:lnTo>
                  <a:pt x="49" y="13"/>
                </a:lnTo>
                <a:lnTo>
                  <a:pt x="50" y="14"/>
                </a:lnTo>
                <a:lnTo>
                  <a:pt x="50" y="15"/>
                </a:lnTo>
                <a:lnTo>
                  <a:pt x="52" y="17"/>
                </a:lnTo>
                <a:lnTo>
                  <a:pt x="52" y="18"/>
                </a:lnTo>
                <a:lnTo>
                  <a:pt x="52" y="19"/>
                </a:lnTo>
                <a:lnTo>
                  <a:pt x="53" y="21"/>
                </a:lnTo>
                <a:lnTo>
                  <a:pt x="53" y="22"/>
                </a:lnTo>
                <a:lnTo>
                  <a:pt x="53" y="23"/>
                </a:lnTo>
                <a:lnTo>
                  <a:pt x="53" y="25"/>
                </a:lnTo>
                <a:lnTo>
                  <a:pt x="53" y="26"/>
                </a:lnTo>
                <a:lnTo>
                  <a:pt x="53" y="27"/>
                </a:lnTo>
                <a:lnTo>
                  <a:pt x="53" y="50"/>
                </a:lnTo>
                <a:lnTo>
                  <a:pt x="53" y="51"/>
                </a:lnTo>
                <a:lnTo>
                  <a:pt x="53" y="53"/>
                </a:lnTo>
                <a:lnTo>
                  <a:pt x="53" y="55"/>
                </a:lnTo>
                <a:lnTo>
                  <a:pt x="53" y="57"/>
                </a:lnTo>
                <a:lnTo>
                  <a:pt x="53" y="58"/>
                </a:lnTo>
                <a:lnTo>
                  <a:pt x="52" y="59"/>
                </a:lnTo>
                <a:lnTo>
                  <a:pt x="52" y="61"/>
                </a:lnTo>
                <a:lnTo>
                  <a:pt x="52" y="62"/>
                </a:lnTo>
                <a:lnTo>
                  <a:pt x="50" y="63"/>
                </a:lnTo>
                <a:lnTo>
                  <a:pt x="50" y="65"/>
                </a:lnTo>
                <a:lnTo>
                  <a:pt x="49" y="65"/>
                </a:lnTo>
                <a:lnTo>
                  <a:pt x="49" y="66"/>
                </a:lnTo>
                <a:lnTo>
                  <a:pt x="48" y="67"/>
                </a:lnTo>
                <a:lnTo>
                  <a:pt x="46" y="69"/>
                </a:lnTo>
                <a:lnTo>
                  <a:pt x="46" y="70"/>
                </a:lnTo>
                <a:lnTo>
                  <a:pt x="45" y="71"/>
                </a:lnTo>
                <a:lnTo>
                  <a:pt x="44" y="71"/>
                </a:lnTo>
                <a:lnTo>
                  <a:pt x="43" y="73"/>
                </a:lnTo>
                <a:lnTo>
                  <a:pt x="43" y="74"/>
                </a:lnTo>
                <a:lnTo>
                  <a:pt x="41" y="74"/>
                </a:lnTo>
                <a:lnTo>
                  <a:pt x="40" y="75"/>
                </a:lnTo>
                <a:lnTo>
                  <a:pt x="39" y="75"/>
                </a:lnTo>
                <a:lnTo>
                  <a:pt x="37" y="76"/>
                </a:lnTo>
                <a:lnTo>
                  <a:pt x="36" y="76"/>
                </a:lnTo>
                <a:lnTo>
                  <a:pt x="35" y="78"/>
                </a:lnTo>
                <a:lnTo>
                  <a:pt x="33" y="78"/>
                </a:lnTo>
                <a:lnTo>
                  <a:pt x="32" y="78"/>
                </a:lnTo>
                <a:lnTo>
                  <a:pt x="31" y="78"/>
                </a:lnTo>
                <a:lnTo>
                  <a:pt x="29" y="79"/>
                </a:lnTo>
                <a:lnTo>
                  <a:pt x="28" y="79"/>
                </a:lnTo>
                <a:lnTo>
                  <a:pt x="27" y="79"/>
                </a:lnTo>
                <a:lnTo>
                  <a:pt x="25" y="79"/>
                </a:lnTo>
                <a:lnTo>
                  <a:pt x="29" y="79"/>
                </a:lnTo>
                <a:lnTo>
                  <a:pt x="28" y="79"/>
                </a:lnTo>
                <a:lnTo>
                  <a:pt x="27" y="79"/>
                </a:lnTo>
                <a:lnTo>
                  <a:pt x="25" y="79"/>
                </a:lnTo>
                <a:lnTo>
                  <a:pt x="24" y="78"/>
                </a:lnTo>
                <a:lnTo>
                  <a:pt x="21" y="78"/>
                </a:lnTo>
                <a:lnTo>
                  <a:pt x="20" y="78"/>
                </a:lnTo>
                <a:lnTo>
                  <a:pt x="19" y="78"/>
                </a:lnTo>
                <a:lnTo>
                  <a:pt x="17" y="76"/>
                </a:lnTo>
                <a:lnTo>
                  <a:pt x="16" y="75"/>
                </a:lnTo>
                <a:lnTo>
                  <a:pt x="15" y="75"/>
                </a:lnTo>
                <a:lnTo>
                  <a:pt x="13" y="74"/>
                </a:lnTo>
                <a:lnTo>
                  <a:pt x="12" y="74"/>
                </a:lnTo>
                <a:lnTo>
                  <a:pt x="11" y="73"/>
                </a:lnTo>
                <a:lnTo>
                  <a:pt x="9" y="71"/>
                </a:lnTo>
                <a:lnTo>
                  <a:pt x="8" y="70"/>
                </a:lnTo>
                <a:lnTo>
                  <a:pt x="7" y="69"/>
                </a:lnTo>
                <a:lnTo>
                  <a:pt x="7" y="67"/>
                </a:lnTo>
                <a:lnTo>
                  <a:pt x="5" y="66"/>
                </a:lnTo>
                <a:lnTo>
                  <a:pt x="4" y="65"/>
                </a:lnTo>
                <a:lnTo>
                  <a:pt x="3" y="63"/>
                </a:lnTo>
                <a:lnTo>
                  <a:pt x="3" y="62"/>
                </a:lnTo>
                <a:lnTo>
                  <a:pt x="3" y="61"/>
                </a:lnTo>
                <a:lnTo>
                  <a:pt x="1" y="59"/>
                </a:lnTo>
                <a:lnTo>
                  <a:pt x="1" y="58"/>
                </a:lnTo>
                <a:lnTo>
                  <a:pt x="1" y="57"/>
                </a:lnTo>
                <a:lnTo>
                  <a:pt x="1" y="55"/>
                </a:lnTo>
                <a:lnTo>
                  <a:pt x="0" y="53"/>
                </a:lnTo>
                <a:lnTo>
                  <a:pt x="0" y="51"/>
                </a:lnTo>
                <a:lnTo>
                  <a:pt x="0" y="5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59139" name="Freeform 75">
            <a:extLst>
              <a:ext uri="{FF2B5EF4-FFF2-40B4-BE49-F238E27FC236}">
                <a16:creationId xmlns:a16="http://schemas.microsoft.com/office/drawing/2014/main" id="{682D21B3-E080-6841-8BE7-1BA224063050}"/>
              </a:ext>
            </a:extLst>
          </p:cNvPr>
          <p:cNvSpPr>
            <a:spLocks/>
          </p:cNvSpPr>
          <p:nvPr/>
        </p:nvSpPr>
        <p:spPr bwMode="auto">
          <a:xfrm>
            <a:off x="5006976" y="5172075"/>
            <a:ext cx="41275" cy="63500"/>
          </a:xfrm>
          <a:custGeom>
            <a:avLst/>
            <a:gdLst>
              <a:gd name="T0" fmla="*/ 0 w 54"/>
              <a:gd name="T1" fmla="*/ 2147483646 h 79"/>
              <a:gd name="T2" fmla="*/ 2147483646 w 54"/>
              <a:gd name="T3" fmla="*/ 2147483646 h 79"/>
              <a:gd name="T4" fmla="*/ 2147483646 w 54"/>
              <a:gd name="T5" fmla="*/ 2147483646 h 79"/>
              <a:gd name="T6" fmla="*/ 2147483646 w 54"/>
              <a:gd name="T7" fmla="*/ 2147483646 h 79"/>
              <a:gd name="T8" fmla="*/ 2147483646 w 54"/>
              <a:gd name="T9" fmla="*/ 2147483646 h 79"/>
              <a:gd name="T10" fmla="*/ 2147483646 w 54"/>
              <a:gd name="T11" fmla="*/ 2147483646 h 79"/>
              <a:gd name="T12" fmla="*/ 2147483646 w 54"/>
              <a:gd name="T13" fmla="*/ 2147483646 h 79"/>
              <a:gd name="T14" fmla="*/ 2147483646 w 54"/>
              <a:gd name="T15" fmla="*/ 2147483646 h 79"/>
              <a:gd name="T16" fmla="*/ 2147483646 w 54"/>
              <a:gd name="T17" fmla="*/ 2147483646 h 79"/>
              <a:gd name="T18" fmla="*/ 2147483646 w 54"/>
              <a:gd name="T19" fmla="*/ 0 h 79"/>
              <a:gd name="T20" fmla="*/ 2147483646 w 54"/>
              <a:gd name="T21" fmla="*/ 0 h 79"/>
              <a:gd name="T22" fmla="*/ 2147483646 w 54"/>
              <a:gd name="T23" fmla="*/ 0 h 79"/>
              <a:gd name="T24" fmla="*/ 2147483646 w 54"/>
              <a:gd name="T25" fmla="*/ 0 h 79"/>
              <a:gd name="T26" fmla="*/ 2147483646 w 54"/>
              <a:gd name="T27" fmla="*/ 2147483646 h 79"/>
              <a:gd name="T28" fmla="*/ 2147483646 w 54"/>
              <a:gd name="T29" fmla="*/ 2147483646 h 79"/>
              <a:gd name="T30" fmla="*/ 2147483646 w 54"/>
              <a:gd name="T31" fmla="*/ 2147483646 h 79"/>
              <a:gd name="T32" fmla="*/ 2147483646 w 54"/>
              <a:gd name="T33" fmla="*/ 2147483646 h 79"/>
              <a:gd name="T34" fmla="*/ 2147483646 w 54"/>
              <a:gd name="T35" fmla="*/ 2147483646 h 79"/>
              <a:gd name="T36" fmla="*/ 2147483646 w 54"/>
              <a:gd name="T37" fmla="*/ 2147483646 h 79"/>
              <a:gd name="T38" fmla="*/ 2147483646 w 54"/>
              <a:gd name="T39" fmla="*/ 2147483646 h 79"/>
              <a:gd name="T40" fmla="*/ 2147483646 w 54"/>
              <a:gd name="T41" fmla="*/ 2147483646 h 79"/>
              <a:gd name="T42" fmla="*/ 2147483646 w 54"/>
              <a:gd name="T43" fmla="*/ 2147483646 h 79"/>
              <a:gd name="T44" fmla="*/ 2147483646 w 54"/>
              <a:gd name="T45" fmla="*/ 2147483646 h 79"/>
              <a:gd name="T46" fmla="*/ 2147483646 w 54"/>
              <a:gd name="T47" fmla="*/ 2147483646 h 79"/>
              <a:gd name="T48" fmla="*/ 2147483646 w 54"/>
              <a:gd name="T49" fmla="*/ 2147483646 h 79"/>
              <a:gd name="T50" fmla="*/ 2147483646 w 54"/>
              <a:gd name="T51" fmla="*/ 2147483646 h 79"/>
              <a:gd name="T52" fmla="*/ 2147483646 w 54"/>
              <a:gd name="T53" fmla="*/ 2147483646 h 79"/>
              <a:gd name="T54" fmla="*/ 2147483646 w 54"/>
              <a:gd name="T55" fmla="*/ 2147483646 h 79"/>
              <a:gd name="T56" fmla="*/ 2147483646 w 54"/>
              <a:gd name="T57" fmla="*/ 2147483646 h 79"/>
              <a:gd name="T58" fmla="*/ 2147483646 w 54"/>
              <a:gd name="T59" fmla="*/ 2147483646 h 79"/>
              <a:gd name="T60" fmla="*/ 2147483646 w 54"/>
              <a:gd name="T61" fmla="*/ 2147483646 h 79"/>
              <a:gd name="T62" fmla="*/ 2147483646 w 54"/>
              <a:gd name="T63" fmla="*/ 2147483646 h 79"/>
              <a:gd name="T64" fmla="*/ 2147483646 w 54"/>
              <a:gd name="T65" fmla="*/ 2147483646 h 79"/>
              <a:gd name="T66" fmla="*/ 2147483646 w 54"/>
              <a:gd name="T67" fmla="*/ 2147483646 h 79"/>
              <a:gd name="T68" fmla="*/ 2147483646 w 54"/>
              <a:gd name="T69" fmla="*/ 2147483646 h 79"/>
              <a:gd name="T70" fmla="*/ 2147483646 w 54"/>
              <a:gd name="T71" fmla="*/ 2147483646 h 79"/>
              <a:gd name="T72" fmla="*/ 2147483646 w 54"/>
              <a:gd name="T73" fmla="*/ 2147483646 h 79"/>
              <a:gd name="T74" fmla="*/ 2147483646 w 54"/>
              <a:gd name="T75" fmla="*/ 2147483646 h 79"/>
              <a:gd name="T76" fmla="*/ 2147483646 w 54"/>
              <a:gd name="T77" fmla="*/ 2147483646 h 79"/>
              <a:gd name="T78" fmla="*/ 2147483646 w 54"/>
              <a:gd name="T79" fmla="*/ 2147483646 h 79"/>
              <a:gd name="T80" fmla="*/ 2147483646 w 54"/>
              <a:gd name="T81" fmla="*/ 2147483646 h 79"/>
              <a:gd name="T82" fmla="*/ 2147483646 w 54"/>
              <a:gd name="T83" fmla="*/ 2147483646 h 79"/>
              <a:gd name="T84" fmla="*/ 2147483646 w 54"/>
              <a:gd name="T85" fmla="*/ 2147483646 h 79"/>
              <a:gd name="T86" fmla="*/ 2147483646 w 54"/>
              <a:gd name="T87" fmla="*/ 2147483646 h 79"/>
              <a:gd name="T88" fmla="*/ 2147483646 w 54"/>
              <a:gd name="T89" fmla="*/ 2147483646 h 79"/>
              <a:gd name="T90" fmla="*/ 2147483646 w 54"/>
              <a:gd name="T91" fmla="*/ 2147483646 h 79"/>
              <a:gd name="T92" fmla="*/ 2147483646 w 54"/>
              <a:gd name="T93" fmla="*/ 2147483646 h 79"/>
              <a:gd name="T94" fmla="*/ 2147483646 w 54"/>
              <a:gd name="T95" fmla="*/ 2147483646 h 79"/>
              <a:gd name="T96" fmla="*/ 2147483646 w 54"/>
              <a:gd name="T97" fmla="*/ 2147483646 h 79"/>
              <a:gd name="T98" fmla="*/ 2147483646 w 54"/>
              <a:gd name="T99" fmla="*/ 2147483646 h 79"/>
              <a:gd name="T100" fmla="*/ 2147483646 w 54"/>
              <a:gd name="T101" fmla="*/ 2147483646 h 79"/>
              <a:gd name="T102" fmla="*/ 2147483646 w 54"/>
              <a:gd name="T103" fmla="*/ 2147483646 h 79"/>
              <a:gd name="T104" fmla="*/ 2147483646 w 54"/>
              <a:gd name="T105" fmla="*/ 2147483646 h 79"/>
              <a:gd name="T106" fmla="*/ 2147483646 w 54"/>
              <a:gd name="T107" fmla="*/ 2147483646 h 79"/>
              <a:gd name="T108" fmla="*/ 2147483646 w 54"/>
              <a:gd name="T109" fmla="*/ 2147483646 h 79"/>
              <a:gd name="T110" fmla="*/ 0 w 54"/>
              <a:gd name="T111" fmla="*/ 2147483646 h 79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4"/>
              <a:gd name="T169" fmla="*/ 0 h 79"/>
              <a:gd name="T170" fmla="*/ 54 w 54"/>
              <a:gd name="T171" fmla="*/ 79 h 79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4" h="79">
                <a:moveTo>
                  <a:pt x="0" y="50"/>
                </a:moveTo>
                <a:lnTo>
                  <a:pt x="0" y="27"/>
                </a:lnTo>
                <a:lnTo>
                  <a:pt x="0" y="26"/>
                </a:lnTo>
                <a:lnTo>
                  <a:pt x="0" y="25"/>
                </a:lnTo>
                <a:lnTo>
                  <a:pt x="2" y="23"/>
                </a:lnTo>
                <a:lnTo>
                  <a:pt x="2" y="22"/>
                </a:lnTo>
                <a:lnTo>
                  <a:pt x="2" y="21"/>
                </a:lnTo>
                <a:lnTo>
                  <a:pt x="2" y="19"/>
                </a:lnTo>
                <a:lnTo>
                  <a:pt x="3" y="18"/>
                </a:lnTo>
                <a:lnTo>
                  <a:pt x="3" y="17"/>
                </a:lnTo>
                <a:lnTo>
                  <a:pt x="3" y="15"/>
                </a:lnTo>
                <a:lnTo>
                  <a:pt x="4" y="14"/>
                </a:lnTo>
                <a:lnTo>
                  <a:pt x="4" y="13"/>
                </a:lnTo>
                <a:lnTo>
                  <a:pt x="6" y="11"/>
                </a:lnTo>
                <a:lnTo>
                  <a:pt x="7" y="11"/>
                </a:lnTo>
                <a:lnTo>
                  <a:pt x="7" y="10"/>
                </a:lnTo>
                <a:lnTo>
                  <a:pt x="8" y="9"/>
                </a:lnTo>
                <a:lnTo>
                  <a:pt x="10" y="7"/>
                </a:lnTo>
                <a:lnTo>
                  <a:pt x="10" y="6"/>
                </a:lnTo>
                <a:lnTo>
                  <a:pt x="11" y="6"/>
                </a:lnTo>
                <a:lnTo>
                  <a:pt x="12" y="5"/>
                </a:lnTo>
                <a:lnTo>
                  <a:pt x="14" y="5"/>
                </a:lnTo>
                <a:lnTo>
                  <a:pt x="15" y="3"/>
                </a:lnTo>
                <a:lnTo>
                  <a:pt x="16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2" y="1"/>
                </a:lnTo>
                <a:lnTo>
                  <a:pt x="24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31" y="0"/>
                </a:lnTo>
                <a:lnTo>
                  <a:pt x="32" y="1"/>
                </a:lnTo>
                <a:lnTo>
                  <a:pt x="34" y="1"/>
                </a:lnTo>
                <a:lnTo>
                  <a:pt x="35" y="1"/>
                </a:lnTo>
                <a:lnTo>
                  <a:pt x="36" y="2"/>
                </a:lnTo>
                <a:lnTo>
                  <a:pt x="38" y="2"/>
                </a:lnTo>
                <a:lnTo>
                  <a:pt x="39" y="2"/>
                </a:lnTo>
                <a:lnTo>
                  <a:pt x="40" y="3"/>
                </a:lnTo>
                <a:lnTo>
                  <a:pt x="42" y="5"/>
                </a:lnTo>
                <a:lnTo>
                  <a:pt x="43" y="5"/>
                </a:lnTo>
                <a:lnTo>
                  <a:pt x="43" y="6"/>
                </a:lnTo>
                <a:lnTo>
                  <a:pt x="44" y="6"/>
                </a:lnTo>
                <a:lnTo>
                  <a:pt x="46" y="7"/>
                </a:lnTo>
                <a:lnTo>
                  <a:pt x="47" y="9"/>
                </a:lnTo>
                <a:lnTo>
                  <a:pt x="47" y="10"/>
                </a:lnTo>
                <a:lnTo>
                  <a:pt x="48" y="11"/>
                </a:lnTo>
                <a:lnTo>
                  <a:pt x="50" y="11"/>
                </a:lnTo>
                <a:lnTo>
                  <a:pt x="50" y="13"/>
                </a:lnTo>
                <a:lnTo>
                  <a:pt x="51" y="14"/>
                </a:lnTo>
                <a:lnTo>
                  <a:pt x="51" y="15"/>
                </a:lnTo>
                <a:lnTo>
                  <a:pt x="52" y="17"/>
                </a:lnTo>
                <a:lnTo>
                  <a:pt x="52" y="18"/>
                </a:lnTo>
                <a:lnTo>
                  <a:pt x="52" y="19"/>
                </a:lnTo>
                <a:lnTo>
                  <a:pt x="54" y="21"/>
                </a:lnTo>
                <a:lnTo>
                  <a:pt x="54" y="22"/>
                </a:lnTo>
                <a:lnTo>
                  <a:pt x="54" y="23"/>
                </a:lnTo>
                <a:lnTo>
                  <a:pt x="54" y="25"/>
                </a:lnTo>
                <a:lnTo>
                  <a:pt x="54" y="26"/>
                </a:lnTo>
                <a:lnTo>
                  <a:pt x="54" y="27"/>
                </a:lnTo>
                <a:lnTo>
                  <a:pt x="54" y="50"/>
                </a:lnTo>
                <a:lnTo>
                  <a:pt x="54" y="51"/>
                </a:lnTo>
                <a:lnTo>
                  <a:pt x="54" y="53"/>
                </a:lnTo>
                <a:lnTo>
                  <a:pt x="54" y="55"/>
                </a:lnTo>
                <a:lnTo>
                  <a:pt x="54" y="57"/>
                </a:lnTo>
                <a:lnTo>
                  <a:pt x="54" y="58"/>
                </a:lnTo>
                <a:lnTo>
                  <a:pt x="52" y="59"/>
                </a:lnTo>
                <a:lnTo>
                  <a:pt x="52" y="61"/>
                </a:lnTo>
                <a:lnTo>
                  <a:pt x="52" y="62"/>
                </a:lnTo>
                <a:lnTo>
                  <a:pt x="51" y="63"/>
                </a:lnTo>
                <a:lnTo>
                  <a:pt x="51" y="65"/>
                </a:lnTo>
                <a:lnTo>
                  <a:pt x="50" y="65"/>
                </a:lnTo>
                <a:lnTo>
                  <a:pt x="50" y="66"/>
                </a:lnTo>
                <a:lnTo>
                  <a:pt x="48" y="67"/>
                </a:lnTo>
                <a:lnTo>
                  <a:pt x="47" y="69"/>
                </a:lnTo>
                <a:lnTo>
                  <a:pt x="47" y="70"/>
                </a:lnTo>
                <a:lnTo>
                  <a:pt x="46" y="71"/>
                </a:lnTo>
                <a:lnTo>
                  <a:pt x="44" y="71"/>
                </a:lnTo>
                <a:lnTo>
                  <a:pt x="43" y="73"/>
                </a:lnTo>
                <a:lnTo>
                  <a:pt x="43" y="74"/>
                </a:lnTo>
                <a:lnTo>
                  <a:pt x="42" y="74"/>
                </a:lnTo>
                <a:lnTo>
                  <a:pt x="40" y="75"/>
                </a:lnTo>
                <a:lnTo>
                  <a:pt x="39" y="75"/>
                </a:lnTo>
                <a:lnTo>
                  <a:pt x="38" y="76"/>
                </a:lnTo>
                <a:lnTo>
                  <a:pt x="36" y="76"/>
                </a:lnTo>
                <a:lnTo>
                  <a:pt x="35" y="78"/>
                </a:lnTo>
                <a:lnTo>
                  <a:pt x="34" y="78"/>
                </a:lnTo>
                <a:lnTo>
                  <a:pt x="32" y="78"/>
                </a:lnTo>
                <a:lnTo>
                  <a:pt x="31" y="78"/>
                </a:lnTo>
                <a:lnTo>
                  <a:pt x="30" y="79"/>
                </a:lnTo>
                <a:lnTo>
                  <a:pt x="28" y="79"/>
                </a:lnTo>
                <a:lnTo>
                  <a:pt x="27" y="79"/>
                </a:lnTo>
                <a:lnTo>
                  <a:pt x="26" y="79"/>
                </a:lnTo>
                <a:lnTo>
                  <a:pt x="30" y="79"/>
                </a:lnTo>
                <a:lnTo>
                  <a:pt x="28" y="79"/>
                </a:lnTo>
                <a:lnTo>
                  <a:pt x="27" y="79"/>
                </a:lnTo>
                <a:lnTo>
                  <a:pt x="26" y="79"/>
                </a:lnTo>
                <a:lnTo>
                  <a:pt x="24" y="78"/>
                </a:lnTo>
                <a:lnTo>
                  <a:pt x="22" y="78"/>
                </a:lnTo>
                <a:lnTo>
                  <a:pt x="20" y="78"/>
                </a:lnTo>
                <a:lnTo>
                  <a:pt x="19" y="78"/>
                </a:lnTo>
                <a:lnTo>
                  <a:pt x="18" y="76"/>
                </a:lnTo>
                <a:lnTo>
                  <a:pt x="16" y="75"/>
                </a:lnTo>
                <a:lnTo>
                  <a:pt x="15" y="75"/>
                </a:lnTo>
                <a:lnTo>
                  <a:pt x="14" y="74"/>
                </a:lnTo>
                <a:lnTo>
                  <a:pt x="12" y="74"/>
                </a:lnTo>
                <a:lnTo>
                  <a:pt x="11" y="73"/>
                </a:lnTo>
                <a:lnTo>
                  <a:pt x="10" y="71"/>
                </a:lnTo>
                <a:lnTo>
                  <a:pt x="8" y="70"/>
                </a:lnTo>
                <a:lnTo>
                  <a:pt x="7" y="69"/>
                </a:lnTo>
                <a:lnTo>
                  <a:pt x="7" y="67"/>
                </a:lnTo>
                <a:lnTo>
                  <a:pt x="6" y="66"/>
                </a:lnTo>
                <a:lnTo>
                  <a:pt x="4" y="65"/>
                </a:lnTo>
                <a:lnTo>
                  <a:pt x="3" y="63"/>
                </a:lnTo>
                <a:lnTo>
                  <a:pt x="3" y="62"/>
                </a:lnTo>
                <a:lnTo>
                  <a:pt x="3" y="61"/>
                </a:lnTo>
                <a:lnTo>
                  <a:pt x="2" y="59"/>
                </a:lnTo>
                <a:lnTo>
                  <a:pt x="2" y="58"/>
                </a:lnTo>
                <a:lnTo>
                  <a:pt x="2" y="57"/>
                </a:lnTo>
                <a:lnTo>
                  <a:pt x="2" y="55"/>
                </a:lnTo>
                <a:lnTo>
                  <a:pt x="0" y="53"/>
                </a:lnTo>
                <a:lnTo>
                  <a:pt x="0" y="51"/>
                </a:lnTo>
                <a:lnTo>
                  <a:pt x="0" y="5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59140" name="Rectangle 76">
            <a:extLst>
              <a:ext uri="{FF2B5EF4-FFF2-40B4-BE49-F238E27FC236}">
                <a16:creationId xmlns:a16="http://schemas.microsoft.com/office/drawing/2014/main" id="{309F3578-3A59-7041-A143-91613576CF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75450" y="5532438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59141" name="Rectangle 77">
            <a:extLst>
              <a:ext uri="{FF2B5EF4-FFF2-40B4-BE49-F238E27FC236}">
                <a16:creationId xmlns:a16="http://schemas.microsoft.com/office/drawing/2014/main" id="{7B71CD0C-BE72-1348-BF06-D51CEB5D30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6413" y="562768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59142" name="Rectangle 78">
            <a:extLst>
              <a:ext uri="{FF2B5EF4-FFF2-40B4-BE49-F238E27FC236}">
                <a16:creationId xmlns:a16="http://schemas.microsoft.com/office/drawing/2014/main" id="{98381AC0-839A-554E-810A-2568247978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05538" y="5532438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59143" name="Rectangle 79">
            <a:extLst>
              <a:ext uri="{FF2B5EF4-FFF2-40B4-BE49-F238E27FC236}">
                <a16:creationId xmlns:a16="http://schemas.microsoft.com/office/drawing/2014/main" id="{0C600FA5-D414-444A-9040-4C90C3888A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86500" y="562768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59144" name="Rectangle 80">
            <a:extLst>
              <a:ext uri="{FF2B5EF4-FFF2-40B4-BE49-F238E27FC236}">
                <a16:creationId xmlns:a16="http://schemas.microsoft.com/office/drawing/2014/main" id="{90A336E6-DECD-A54A-B646-9A3F910FA0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55963" y="5532438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59145" name="Rectangle 81">
            <a:extLst>
              <a:ext uri="{FF2B5EF4-FFF2-40B4-BE49-F238E27FC236}">
                <a16:creationId xmlns:a16="http://schemas.microsoft.com/office/drawing/2014/main" id="{96DA760C-45CF-8E40-95DB-0F127A9F11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36925" y="562768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59146" name="Rectangle 82">
            <a:extLst>
              <a:ext uri="{FF2B5EF4-FFF2-40B4-BE49-F238E27FC236}">
                <a16:creationId xmlns:a16="http://schemas.microsoft.com/office/drawing/2014/main" id="{9769E9F8-FB52-C44C-BB51-2D0B9D06C0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59175" y="562768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59147" name="Rectangle 83">
            <a:extLst>
              <a:ext uri="{FF2B5EF4-FFF2-40B4-BE49-F238E27FC236}">
                <a16:creationId xmlns:a16="http://schemas.microsoft.com/office/drawing/2014/main" id="{6448B37D-4B20-1444-A5A1-2F740680B7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48050" y="562768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59148" name="Rectangle 84">
            <a:extLst>
              <a:ext uri="{FF2B5EF4-FFF2-40B4-BE49-F238E27FC236}">
                <a16:creationId xmlns:a16="http://schemas.microsoft.com/office/drawing/2014/main" id="{D0AC6271-C079-AB44-ACB3-9F8A10D056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2873375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x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59149" name="Rectangle 85">
            <a:extLst>
              <a:ext uri="{FF2B5EF4-FFF2-40B4-BE49-F238E27FC236}">
                <a16:creationId xmlns:a16="http://schemas.microsoft.com/office/drawing/2014/main" id="{E2CC3F00-3E2E-AB4B-9DE0-E18EAC6E77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87875" y="29686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59150" name="Rectangle 86">
            <a:extLst>
              <a:ext uri="{FF2B5EF4-FFF2-40B4-BE49-F238E27FC236}">
                <a16:creationId xmlns:a16="http://schemas.microsoft.com/office/drawing/2014/main" id="{C29C8939-F90A-8A4A-B1D2-3E8CED1AE4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76700" y="2873375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x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59151" name="Rectangle 87">
            <a:extLst>
              <a:ext uri="{FF2B5EF4-FFF2-40B4-BE49-F238E27FC236}">
                <a16:creationId xmlns:a16="http://schemas.microsoft.com/office/drawing/2014/main" id="{DF4CA969-D4C1-B14A-B26C-0A495D5984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67188" y="29686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59152" name="Rectangle 88">
            <a:extLst>
              <a:ext uri="{FF2B5EF4-FFF2-40B4-BE49-F238E27FC236}">
                <a16:creationId xmlns:a16="http://schemas.microsoft.com/office/drawing/2014/main" id="{B7F81D80-FFC1-394A-AC8C-CDFBA7B26F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52700" y="2873375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x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59153" name="Rectangle 89">
            <a:extLst>
              <a:ext uri="{FF2B5EF4-FFF2-40B4-BE49-F238E27FC236}">
                <a16:creationId xmlns:a16="http://schemas.microsoft.com/office/drawing/2014/main" id="{4198CEB8-0F8B-E64E-B8AA-3CBE4AC73C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44775" y="29686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59154" name="Rectangle 90">
            <a:extLst>
              <a:ext uri="{FF2B5EF4-FFF2-40B4-BE49-F238E27FC236}">
                <a16:creationId xmlns:a16="http://schemas.microsoft.com/office/drawing/2014/main" id="{D277B907-DFE0-2440-B8E8-7397E82358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65438" y="29686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59155" name="Rectangle 91">
            <a:extLst>
              <a:ext uri="{FF2B5EF4-FFF2-40B4-BE49-F238E27FC236}">
                <a16:creationId xmlns:a16="http://schemas.microsoft.com/office/drawing/2014/main" id="{5188C5E8-BF8B-5343-AF3C-D5DA83AD90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55900" y="29686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59156" name="Rectangle 92">
            <a:extLst>
              <a:ext uri="{FF2B5EF4-FFF2-40B4-BE49-F238E27FC236}">
                <a16:creationId xmlns:a16="http://schemas.microsoft.com/office/drawing/2014/main" id="{22FF1083-B55E-824C-805F-65CB264CFA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1513" y="4221163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59157" name="Rectangle 93">
            <a:extLst>
              <a:ext uri="{FF2B5EF4-FFF2-40B4-BE49-F238E27FC236}">
                <a16:creationId xmlns:a16="http://schemas.microsoft.com/office/drawing/2014/main" id="{A26A6D02-3B2F-314F-8B95-92878DCB88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33588" y="4318000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59158" name="Rectangle 94">
            <a:extLst>
              <a:ext uri="{FF2B5EF4-FFF2-40B4-BE49-F238E27FC236}">
                <a16:creationId xmlns:a16="http://schemas.microsoft.com/office/drawing/2014/main" id="{DD139734-D050-EB49-862A-2AE8A08DC8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30751" y="4256088"/>
            <a:ext cx="142875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59159" name="Rectangle 95">
            <a:extLst>
              <a:ext uri="{FF2B5EF4-FFF2-40B4-BE49-F238E27FC236}">
                <a16:creationId xmlns:a16="http://schemas.microsoft.com/office/drawing/2014/main" id="{AFF64976-A8E6-C24C-BA7C-8D466AADD1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26001" y="4256088"/>
            <a:ext cx="733425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-bit adder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59160" name="Rectangle 96">
            <a:extLst>
              <a:ext uri="{FF2B5EF4-FFF2-40B4-BE49-F238E27FC236}">
                <a16:creationId xmlns:a16="http://schemas.microsoft.com/office/drawing/2014/main" id="{6088FBF4-A7D0-4A45-B9DF-318E95EFEC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96175" y="1600200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y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59161" name="Rectangle 97">
            <a:extLst>
              <a:ext uri="{FF2B5EF4-FFF2-40B4-BE49-F238E27FC236}">
                <a16:creationId xmlns:a16="http://schemas.microsoft.com/office/drawing/2014/main" id="{4E633110-AB3D-7349-9221-6D45081F0D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6663" y="169703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59162" name="Rectangle 98">
            <a:extLst>
              <a:ext uri="{FF2B5EF4-FFF2-40B4-BE49-F238E27FC236}">
                <a16:creationId xmlns:a16="http://schemas.microsoft.com/office/drawing/2014/main" id="{BD20BC45-8B7F-9C47-8149-8087F03D5F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64338" y="1600200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y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59163" name="Rectangle 99">
            <a:extLst>
              <a:ext uri="{FF2B5EF4-FFF2-40B4-BE49-F238E27FC236}">
                <a16:creationId xmlns:a16="http://schemas.microsoft.com/office/drawing/2014/main" id="{CE16EB65-B9E9-4E4B-BCB7-1806853EBB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6413" y="169703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59164" name="Rectangle 100">
            <a:extLst>
              <a:ext uri="{FF2B5EF4-FFF2-40B4-BE49-F238E27FC236}">
                <a16:creationId xmlns:a16="http://schemas.microsoft.com/office/drawing/2014/main" id="{7B7A261E-B8AA-C84A-B665-61E24EFC03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43513" y="1600200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y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59165" name="Rectangle 101">
            <a:extLst>
              <a:ext uri="{FF2B5EF4-FFF2-40B4-BE49-F238E27FC236}">
                <a16:creationId xmlns:a16="http://schemas.microsoft.com/office/drawing/2014/main" id="{2877FEB2-BED7-7847-A756-38780A223C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35588" y="169703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59166" name="Rectangle 102">
            <a:extLst>
              <a:ext uri="{FF2B5EF4-FFF2-40B4-BE49-F238E27FC236}">
                <a16:creationId xmlns:a16="http://schemas.microsoft.com/office/drawing/2014/main" id="{B7219F63-7E6A-7D4D-BBEC-06917423C8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56250" y="169703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59167" name="Rectangle 103">
            <a:extLst>
              <a:ext uri="{FF2B5EF4-FFF2-40B4-BE49-F238E27FC236}">
                <a16:creationId xmlns:a16="http://schemas.microsoft.com/office/drawing/2014/main" id="{945235E1-46FC-DE49-8619-DE27CDF066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46713" y="169703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59168" name="Rectangle 104">
            <a:extLst>
              <a:ext uri="{FF2B5EF4-FFF2-40B4-BE49-F238E27FC236}">
                <a16:creationId xmlns:a16="http://schemas.microsoft.com/office/drawing/2014/main" id="{8101587F-EDB1-D54D-A0EE-193FB125B0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80413" y="4200525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59169" name="Rectangle 105">
            <a:extLst>
              <a:ext uri="{FF2B5EF4-FFF2-40B4-BE49-F238E27FC236}">
                <a16:creationId xmlns:a16="http://schemas.microsoft.com/office/drawing/2014/main" id="{9F02F46B-2E5B-7841-AB68-6D2D3E7B5D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72488" y="4297363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59170" name="Rectangle 106">
            <a:extLst>
              <a:ext uri="{FF2B5EF4-FFF2-40B4-BE49-F238E27FC236}">
                <a16:creationId xmlns:a16="http://schemas.microsoft.com/office/drawing/2014/main" id="{60B5575E-52EB-AD44-B85C-96DC4A8C22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80438" y="1998663"/>
            <a:ext cx="37991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Add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59171" name="Line 107">
            <a:extLst>
              <a:ext uri="{FF2B5EF4-FFF2-40B4-BE49-F238E27FC236}">
                <a16:creationId xmlns:a16="http://schemas.microsoft.com/office/drawing/2014/main" id="{EC0718B2-DA86-1E42-B8DA-8A433AAC52F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589963" y="1990725"/>
            <a:ext cx="315912" cy="1588"/>
          </a:xfrm>
          <a:prstGeom prst="line">
            <a:avLst/>
          </a:prstGeom>
          <a:noFill/>
          <a:ln w="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9172" name="Rectangle 108">
            <a:extLst>
              <a:ext uri="{FF2B5EF4-FFF2-40B4-BE49-F238E27FC236}">
                <a16:creationId xmlns:a16="http://schemas.microsoft.com/office/drawing/2014/main" id="{8DEF7BE4-45BF-3547-82F5-4BD3B67E12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977313" y="1993901"/>
            <a:ext cx="8496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Symbol" pitchFamily="2" charset="2"/>
              </a:rPr>
              <a:t>¤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59173" name="Rectangle 109">
            <a:extLst>
              <a:ext uri="{FF2B5EF4-FFF2-40B4-BE49-F238E27FC236}">
                <a16:creationId xmlns:a16="http://schemas.microsoft.com/office/drawing/2014/main" id="{D384EEE2-4D0D-144C-A4F4-0FE68E179F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67800" y="2000250"/>
            <a:ext cx="34785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Sub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59174" name="Rectangle 110">
            <a:extLst>
              <a:ext uri="{FF2B5EF4-FFF2-40B4-BE49-F238E27FC236}">
                <a16:creationId xmlns:a16="http://schemas.microsoft.com/office/drawing/2014/main" id="{4462398E-3973-6C47-97D5-6E5AFACFDA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04264" y="2200275"/>
            <a:ext cx="591509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control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59175" name="TextBox 125">
            <a:extLst>
              <a:ext uri="{FF2B5EF4-FFF2-40B4-BE49-F238E27FC236}">
                <a16:creationId xmlns:a16="http://schemas.microsoft.com/office/drawing/2014/main" id="{11539A86-E24E-414A-B243-E1F51E161A3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91401" y="6477001"/>
            <a:ext cx="25431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itchFamily="2" charset="0"/>
              </a:rPr>
              <a:t>[ Figure 3.12 from the textbook ]</a:t>
            </a:r>
          </a:p>
        </p:txBody>
      </p:sp>
      <p:sp>
        <p:nvSpPr>
          <p:cNvPr id="259176" name="Title 1">
            <a:extLst>
              <a:ext uri="{FF2B5EF4-FFF2-40B4-BE49-F238E27FC236}">
                <a16:creationId xmlns:a16="http://schemas.microsoft.com/office/drawing/2014/main" id="{BFB3ED9C-1CE9-6A49-8DE7-6FA53F654D4B}"/>
              </a:ext>
            </a:extLst>
          </p:cNvPr>
          <p:cNvSpPr txBox="1">
            <a:spLocks/>
          </p:cNvSpPr>
          <p:nvPr/>
        </p:nvSpPr>
        <p:spPr bwMode="auto">
          <a:xfrm>
            <a:off x="914400" y="3810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Adder/subtractor unit</a:t>
            </a:r>
            <a:endParaRPr lang="en-US" altLang="en-US" sz="3600"/>
          </a:p>
        </p:txBody>
      </p:sp>
    </p:spTree>
  </p:cSld>
  <p:clrMapOvr>
    <a:masterClrMapping/>
  </p:clrMapOvr>
  <p:transition/>
</p:sld>
</file>

<file path=ppt/slides/slide2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0097" name="Title 1">
            <a:extLst>
              <a:ext uri="{FF2B5EF4-FFF2-40B4-BE49-F238E27FC236}">
                <a16:creationId xmlns:a16="http://schemas.microsoft.com/office/drawing/2014/main" id="{7CC0B56D-C752-B148-A82F-251B7214168A}"/>
              </a:ext>
            </a:extLst>
          </p:cNvPr>
          <p:cNvSpPr txBox="1">
            <a:spLocks/>
          </p:cNvSpPr>
          <p:nvPr/>
        </p:nvSpPr>
        <p:spPr bwMode="auto">
          <a:xfrm>
            <a:off x="914400" y="3810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XOR Tricks</a:t>
            </a:r>
            <a:endParaRPr lang="en-US" altLang="en-US" sz="3600"/>
          </a:p>
        </p:txBody>
      </p:sp>
      <p:grpSp>
        <p:nvGrpSpPr>
          <p:cNvPr id="260098" name="Group 27">
            <a:extLst>
              <a:ext uri="{FF2B5EF4-FFF2-40B4-BE49-F238E27FC236}">
                <a16:creationId xmlns:a16="http://schemas.microsoft.com/office/drawing/2014/main" id="{17CCC0FD-77AC-AA41-BEE5-CE2E78C45F74}"/>
              </a:ext>
            </a:extLst>
          </p:cNvPr>
          <p:cNvGrpSpPr>
            <a:grpSpLocks/>
          </p:cNvGrpSpPr>
          <p:nvPr/>
        </p:nvGrpSpPr>
        <p:grpSpPr bwMode="auto">
          <a:xfrm>
            <a:off x="4222750" y="3579814"/>
            <a:ext cx="5378450" cy="2592387"/>
            <a:chOff x="3309112" y="3580279"/>
            <a:chExt cx="5377688" cy="2591921"/>
          </a:xfrm>
        </p:grpSpPr>
        <p:pic>
          <p:nvPicPr>
            <p:cNvPr id="260100" name="Picture 19" descr="Screen shot 2013-10-04 at 6.35.55 PM.png">
              <a:extLst>
                <a:ext uri="{FF2B5EF4-FFF2-40B4-BE49-F238E27FC236}">
                  <a16:creationId xmlns:a16="http://schemas.microsoft.com/office/drawing/2014/main" id="{48330C5C-DE2D-C146-A9D6-AEF43D2E6D35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-5400000">
              <a:off x="5318917" y="2818840"/>
              <a:ext cx="1906120" cy="4800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60101" name="TextBox 21">
              <a:extLst>
                <a:ext uri="{FF2B5EF4-FFF2-40B4-BE49-F238E27FC236}">
                  <a16:creationId xmlns:a16="http://schemas.microsoft.com/office/drawing/2014/main" id="{7FA0EB9E-03E3-EA43-9F80-174B05D69D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09112" y="4986697"/>
              <a:ext cx="434672" cy="7693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4400" b="0" i="1">
                  <a:latin typeface="Times" pitchFamily="2" charset="0"/>
                </a:rPr>
                <a:t>y</a:t>
              </a:r>
            </a:p>
          </p:txBody>
        </p:sp>
        <p:sp>
          <p:nvSpPr>
            <p:cNvPr id="260102" name="TextBox 23">
              <a:extLst>
                <a:ext uri="{FF2B5EF4-FFF2-40B4-BE49-F238E27FC236}">
                  <a16:creationId xmlns:a16="http://schemas.microsoft.com/office/drawing/2014/main" id="{0603A4B0-6735-3549-A132-5FD5C1679E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71677" y="3580279"/>
              <a:ext cx="1782935" cy="76944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4400" b="0">
                  <a:latin typeface="Times" pitchFamily="2" charset="0"/>
                </a:rPr>
                <a:t>control</a:t>
              </a:r>
            </a:p>
          </p:txBody>
        </p:sp>
        <p:sp>
          <p:nvSpPr>
            <p:cNvPr id="260103" name="TextBox 24">
              <a:extLst>
                <a:ext uri="{FF2B5EF4-FFF2-40B4-BE49-F238E27FC236}">
                  <a16:creationId xmlns:a16="http://schemas.microsoft.com/office/drawing/2014/main" id="{EF01EADB-5551-C54A-9381-CA2368B6264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81108" y="4113679"/>
              <a:ext cx="905692" cy="76944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4400" b="0">
                  <a:latin typeface="Times" pitchFamily="2" charset="0"/>
                </a:rPr>
                <a:t>out</a:t>
              </a:r>
            </a:p>
          </p:txBody>
        </p:sp>
      </p:grpSp>
      <p:pic>
        <p:nvPicPr>
          <p:cNvPr id="260099" name="Picture 26" descr="Screen shot 2013-10-04 at 6.51.57 PM.png">
            <a:extLst>
              <a:ext uri="{FF2B5EF4-FFF2-40B4-BE49-F238E27FC236}">
                <a16:creationId xmlns:a16="http://schemas.microsoft.com/office/drawing/2014/main" id="{5F1ADDBB-8C9E-3B49-B412-CC2560AEC072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19201" y="1295400"/>
            <a:ext cx="2644775" cy="2819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ransition/>
</p:sld>
</file>

<file path=ppt/slides/slide2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1121" name="Group 27">
            <a:extLst>
              <a:ext uri="{FF2B5EF4-FFF2-40B4-BE49-F238E27FC236}">
                <a16:creationId xmlns:a16="http://schemas.microsoft.com/office/drawing/2014/main" id="{2D25730C-55D1-AD48-9FEF-5F9AA6CB73E5}"/>
              </a:ext>
            </a:extLst>
          </p:cNvPr>
          <p:cNvGrpSpPr>
            <a:grpSpLocks/>
          </p:cNvGrpSpPr>
          <p:nvPr/>
        </p:nvGrpSpPr>
        <p:grpSpPr bwMode="auto">
          <a:xfrm>
            <a:off x="4222751" y="3579814"/>
            <a:ext cx="5364163" cy="2592387"/>
            <a:chOff x="3309112" y="3580279"/>
            <a:chExt cx="5363165" cy="2591921"/>
          </a:xfrm>
        </p:grpSpPr>
        <p:pic>
          <p:nvPicPr>
            <p:cNvPr id="261125" name="Picture 19" descr="Screen shot 2013-10-04 at 6.35.55 PM.png">
              <a:extLst>
                <a:ext uri="{FF2B5EF4-FFF2-40B4-BE49-F238E27FC236}">
                  <a16:creationId xmlns:a16="http://schemas.microsoft.com/office/drawing/2014/main" id="{49A6DB66-D6B9-BF4E-995E-EFB1A1798252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-5400000">
              <a:off x="5318917" y="2818840"/>
              <a:ext cx="1906120" cy="4800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61126" name="TextBox 21">
              <a:extLst>
                <a:ext uri="{FF2B5EF4-FFF2-40B4-BE49-F238E27FC236}">
                  <a16:creationId xmlns:a16="http://schemas.microsoft.com/office/drawing/2014/main" id="{65C986A2-FBF2-1149-BC24-8D22990777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09112" y="4986697"/>
              <a:ext cx="434653" cy="7693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4400" b="0" i="1">
                  <a:latin typeface="Times" pitchFamily="2" charset="0"/>
                </a:rPr>
                <a:t>y</a:t>
              </a:r>
            </a:p>
          </p:txBody>
        </p:sp>
        <p:sp>
          <p:nvSpPr>
            <p:cNvPr id="261127" name="TextBox 23">
              <a:extLst>
                <a:ext uri="{FF2B5EF4-FFF2-40B4-BE49-F238E27FC236}">
                  <a16:creationId xmlns:a16="http://schemas.microsoft.com/office/drawing/2014/main" id="{958D5BF9-56BA-2445-A43F-E364677650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86206" y="3580279"/>
              <a:ext cx="466794" cy="76944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4400" b="0">
                  <a:latin typeface="Times" pitchFamily="2" charset="0"/>
                </a:rPr>
                <a:t>0</a:t>
              </a:r>
            </a:p>
          </p:txBody>
        </p:sp>
        <p:sp>
          <p:nvSpPr>
            <p:cNvPr id="261128" name="TextBox 24">
              <a:extLst>
                <a:ext uri="{FF2B5EF4-FFF2-40B4-BE49-F238E27FC236}">
                  <a16:creationId xmlns:a16="http://schemas.microsoft.com/office/drawing/2014/main" id="{2E3BDCEE-3605-BA44-A633-80C6DF9488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01000" y="4113679"/>
              <a:ext cx="434653" cy="7693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4400" b="0" i="1">
                  <a:latin typeface="Times" pitchFamily="2" charset="0"/>
                </a:rPr>
                <a:t>y</a:t>
              </a:r>
            </a:p>
          </p:txBody>
        </p:sp>
      </p:grpSp>
      <p:pic>
        <p:nvPicPr>
          <p:cNvPr id="261122" name="Picture 26" descr="Screen shot 2013-10-04 at 6.51.57 PM.png">
            <a:extLst>
              <a:ext uri="{FF2B5EF4-FFF2-40B4-BE49-F238E27FC236}">
                <a16:creationId xmlns:a16="http://schemas.microsoft.com/office/drawing/2014/main" id="{65519B96-8CE2-4E49-B65B-F3EBD28853A3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19201" y="1295400"/>
            <a:ext cx="2644775" cy="2819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61123" name="Title 1">
            <a:extLst>
              <a:ext uri="{FF2B5EF4-FFF2-40B4-BE49-F238E27FC236}">
                <a16:creationId xmlns:a16="http://schemas.microsoft.com/office/drawing/2014/main" id="{EDF0E679-CDFC-CF43-A9CF-5878B5AAE356}"/>
              </a:ext>
            </a:extLst>
          </p:cNvPr>
          <p:cNvSpPr txBox="1">
            <a:spLocks/>
          </p:cNvSpPr>
          <p:nvPr/>
        </p:nvSpPr>
        <p:spPr bwMode="auto">
          <a:xfrm>
            <a:off x="914400" y="3810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XOR as a repeater</a:t>
            </a:r>
            <a:endParaRPr lang="en-US" altLang="en-US" sz="3600"/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FACFC8DB-F3D7-8147-AD64-08843C6F97AF}"/>
              </a:ext>
            </a:extLst>
          </p:cNvPr>
          <p:cNvSpPr/>
          <p:nvPr/>
        </p:nvSpPr>
        <p:spPr bwMode="auto">
          <a:xfrm>
            <a:off x="1295400" y="2971800"/>
            <a:ext cx="2209800" cy="1066800"/>
          </a:xfrm>
          <a:prstGeom prst="rect">
            <a:avLst/>
          </a:prstGeom>
          <a:solidFill>
            <a:schemeClr val="bg1">
              <a:lumMod val="65000"/>
            </a:schemeClr>
          </a:solidFill>
          <a:ln w="9525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9pPr>
          </a:lstStyle>
          <a:p>
            <a:pPr>
              <a:defRPr/>
            </a:pPr>
            <a:endParaRPr lang="en-US" altLang="en-US">
              <a:cs typeface="MS PGothic" panose="020B0600070205080204" pitchFamily="34" charset="-128"/>
            </a:endParaRPr>
          </a:p>
        </p:txBody>
      </p:sp>
    </p:spTree>
  </p:cSld>
  <p:clrMapOvr>
    <a:masterClrMapping/>
  </p:clrMapOvr>
  <p:transition/>
</p:sld>
</file>

<file path=ppt/slides/slide2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2145" name="Group 27">
            <a:extLst>
              <a:ext uri="{FF2B5EF4-FFF2-40B4-BE49-F238E27FC236}">
                <a16:creationId xmlns:a16="http://schemas.microsoft.com/office/drawing/2014/main" id="{E97A2082-84DD-1245-86A6-E304B87C38B1}"/>
              </a:ext>
            </a:extLst>
          </p:cNvPr>
          <p:cNvGrpSpPr>
            <a:grpSpLocks/>
          </p:cNvGrpSpPr>
          <p:nvPr/>
        </p:nvGrpSpPr>
        <p:grpSpPr bwMode="auto">
          <a:xfrm>
            <a:off x="4222750" y="4986338"/>
            <a:ext cx="5625214" cy="792909"/>
            <a:chOff x="3309112" y="4986697"/>
            <a:chExt cx="5624602" cy="792043"/>
          </a:xfrm>
        </p:grpSpPr>
        <p:sp>
          <p:nvSpPr>
            <p:cNvPr id="262150" name="TextBox 21">
              <a:extLst>
                <a:ext uri="{FF2B5EF4-FFF2-40B4-BE49-F238E27FC236}">
                  <a16:creationId xmlns:a16="http://schemas.microsoft.com/office/drawing/2014/main" id="{F7B4D642-778F-5343-954A-3615CE7572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09112" y="4986697"/>
              <a:ext cx="434687" cy="7686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4400" b="0" i="1">
                  <a:latin typeface="Times" pitchFamily="2" charset="0"/>
                </a:rPr>
                <a:t>y</a:t>
              </a:r>
            </a:p>
          </p:txBody>
        </p:sp>
        <p:sp>
          <p:nvSpPr>
            <p:cNvPr id="262151" name="TextBox 24">
              <a:extLst>
                <a:ext uri="{FF2B5EF4-FFF2-40B4-BE49-F238E27FC236}">
                  <a16:creationId xmlns:a16="http://schemas.microsoft.com/office/drawing/2014/main" id="{D13FC88C-EEDE-0041-8DF1-664FF3627CF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99027" y="5010139"/>
              <a:ext cx="434687" cy="7686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4400" b="0" i="1">
                  <a:latin typeface="Times" pitchFamily="2" charset="0"/>
                </a:rPr>
                <a:t>y</a:t>
              </a:r>
            </a:p>
          </p:txBody>
        </p:sp>
      </p:grpSp>
      <p:pic>
        <p:nvPicPr>
          <p:cNvPr id="262146" name="Picture 26" descr="Screen shot 2013-10-04 at 6.51.57 PM.png">
            <a:extLst>
              <a:ext uri="{FF2B5EF4-FFF2-40B4-BE49-F238E27FC236}">
                <a16:creationId xmlns:a16="http://schemas.microsoft.com/office/drawing/2014/main" id="{90BB19AB-665F-F343-900B-408BE7A93A36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19201" y="1295400"/>
            <a:ext cx="2644775" cy="2819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62147" name="Title 1">
            <a:extLst>
              <a:ext uri="{FF2B5EF4-FFF2-40B4-BE49-F238E27FC236}">
                <a16:creationId xmlns:a16="http://schemas.microsoft.com/office/drawing/2014/main" id="{85C50694-5129-EE4D-9E73-4EA1BAA2C96A}"/>
              </a:ext>
            </a:extLst>
          </p:cNvPr>
          <p:cNvSpPr txBox="1">
            <a:spLocks/>
          </p:cNvSpPr>
          <p:nvPr/>
        </p:nvSpPr>
        <p:spPr bwMode="auto">
          <a:xfrm>
            <a:off x="914400" y="3810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XOR as a repeater</a:t>
            </a:r>
            <a:endParaRPr lang="en-US" altLang="en-US" sz="3600"/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06A39395-DB6E-3D49-9AEB-486388666338}"/>
              </a:ext>
            </a:extLst>
          </p:cNvPr>
          <p:cNvSpPr/>
          <p:nvPr/>
        </p:nvSpPr>
        <p:spPr bwMode="auto">
          <a:xfrm>
            <a:off x="1295400" y="2971800"/>
            <a:ext cx="2209800" cy="1066800"/>
          </a:xfrm>
          <a:prstGeom prst="rect">
            <a:avLst/>
          </a:prstGeom>
          <a:solidFill>
            <a:schemeClr val="bg1">
              <a:lumMod val="65000"/>
            </a:schemeClr>
          </a:solidFill>
          <a:ln w="9525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9pPr>
          </a:lstStyle>
          <a:p>
            <a:pPr>
              <a:defRPr/>
            </a:pPr>
            <a:endParaRPr lang="en-US" altLang="en-US">
              <a:cs typeface="MS PGothic" panose="020B0600070205080204" pitchFamily="34" charset="-128"/>
            </a:endParaRPr>
          </a:p>
        </p:txBody>
      </p:sp>
      <p:cxnSp>
        <p:nvCxnSpPr>
          <p:cNvPr id="262149" name="Straight Connector 3">
            <a:extLst>
              <a:ext uri="{FF2B5EF4-FFF2-40B4-BE49-F238E27FC236}">
                <a16:creationId xmlns:a16="http://schemas.microsoft.com/office/drawing/2014/main" id="{663E8EB3-9469-7A49-9D91-4ECA10D59361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762501" y="5503863"/>
            <a:ext cx="4638675" cy="0"/>
          </a:xfrm>
          <a:prstGeom prst="line">
            <a:avLst/>
          </a:prstGeom>
          <a:noFill/>
          <a:ln w="50800" algn="ctr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</p:cSld>
  <p:clrMapOvr>
    <a:masterClrMapping/>
  </p:clrMapOvr>
  <p:transition/>
</p:sld>
</file>

<file path=ppt/slides/slide2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3169" name="Group 27">
            <a:extLst>
              <a:ext uri="{FF2B5EF4-FFF2-40B4-BE49-F238E27FC236}">
                <a16:creationId xmlns:a16="http://schemas.microsoft.com/office/drawing/2014/main" id="{96912A9C-366A-7B4D-B01A-01160C7FF582}"/>
              </a:ext>
            </a:extLst>
          </p:cNvPr>
          <p:cNvGrpSpPr>
            <a:grpSpLocks/>
          </p:cNvGrpSpPr>
          <p:nvPr/>
        </p:nvGrpSpPr>
        <p:grpSpPr bwMode="auto">
          <a:xfrm>
            <a:off x="4222751" y="3579814"/>
            <a:ext cx="5364163" cy="2592387"/>
            <a:chOff x="3309112" y="3580279"/>
            <a:chExt cx="5363165" cy="2591921"/>
          </a:xfrm>
        </p:grpSpPr>
        <p:pic>
          <p:nvPicPr>
            <p:cNvPr id="263175" name="Picture 19" descr="Screen shot 2013-10-04 at 6.35.55 PM.png">
              <a:extLst>
                <a:ext uri="{FF2B5EF4-FFF2-40B4-BE49-F238E27FC236}">
                  <a16:creationId xmlns:a16="http://schemas.microsoft.com/office/drawing/2014/main" id="{D8DE8DDD-F745-814E-BD14-736F9326DEA4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-5400000">
              <a:off x="5318917" y="2818840"/>
              <a:ext cx="1906120" cy="4800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63176" name="TextBox 21">
              <a:extLst>
                <a:ext uri="{FF2B5EF4-FFF2-40B4-BE49-F238E27FC236}">
                  <a16:creationId xmlns:a16="http://schemas.microsoft.com/office/drawing/2014/main" id="{03D924F8-A215-484A-9CDC-0814A109CFB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09112" y="4986697"/>
              <a:ext cx="434653" cy="7693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4400" b="0" i="1">
                  <a:latin typeface="Times" pitchFamily="2" charset="0"/>
                </a:rPr>
                <a:t>y</a:t>
              </a:r>
            </a:p>
          </p:txBody>
        </p:sp>
        <p:sp>
          <p:nvSpPr>
            <p:cNvPr id="263177" name="TextBox 23">
              <a:extLst>
                <a:ext uri="{FF2B5EF4-FFF2-40B4-BE49-F238E27FC236}">
                  <a16:creationId xmlns:a16="http://schemas.microsoft.com/office/drawing/2014/main" id="{A474193D-231C-694D-8CEB-EE6749DDFF0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86206" y="3580279"/>
              <a:ext cx="466794" cy="76944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4400" b="0">
                  <a:latin typeface="Times" pitchFamily="2" charset="0"/>
                </a:rPr>
                <a:t>1</a:t>
              </a:r>
            </a:p>
          </p:txBody>
        </p:sp>
        <p:sp>
          <p:nvSpPr>
            <p:cNvPr id="263178" name="TextBox 24">
              <a:extLst>
                <a:ext uri="{FF2B5EF4-FFF2-40B4-BE49-F238E27FC236}">
                  <a16:creationId xmlns:a16="http://schemas.microsoft.com/office/drawing/2014/main" id="{0780865E-C979-904C-84FB-865535DC2F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01000" y="4113679"/>
              <a:ext cx="434653" cy="7693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4400" b="0" i="1">
                  <a:latin typeface="Times" pitchFamily="2" charset="0"/>
                </a:rPr>
                <a:t>y</a:t>
              </a:r>
            </a:p>
          </p:txBody>
        </p:sp>
      </p:grpSp>
      <p:pic>
        <p:nvPicPr>
          <p:cNvPr id="263170" name="Picture 26" descr="Screen shot 2013-10-04 at 6.51.57 PM.png">
            <a:extLst>
              <a:ext uri="{FF2B5EF4-FFF2-40B4-BE49-F238E27FC236}">
                <a16:creationId xmlns:a16="http://schemas.microsoft.com/office/drawing/2014/main" id="{09CAEDB2-5F0D-9B47-85D6-5063C802E73E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19201" y="1295400"/>
            <a:ext cx="2644775" cy="2819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63171" name="Title 1">
            <a:extLst>
              <a:ext uri="{FF2B5EF4-FFF2-40B4-BE49-F238E27FC236}">
                <a16:creationId xmlns:a16="http://schemas.microsoft.com/office/drawing/2014/main" id="{0DD81959-5B7A-4C4B-AE16-234D21A4C475}"/>
              </a:ext>
            </a:extLst>
          </p:cNvPr>
          <p:cNvSpPr txBox="1">
            <a:spLocks/>
          </p:cNvSpPr>
          <p:nvPr/>
        </p:nvSpPr>
        <p:spPr bwMode="auto">
          <a:xfrm>
            <a:off x="914400" y="3810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XOR as an inverter</a:t>
            </a:r>
            <a:endParaRPr lang="en-US" altLang="en-US" sz="3600"/>
          </a:p>
        </p:txBody>
      </p:sp>
      <p:cxnSp>
        <p:nvCxnSpPr>
          <p:cNvPr id="263172" name="Straight Connector 9">
            <a:extLst>
              <a:ext uri="{FF2B5EF4-FFF2-40B4-BE49-F238E27FC236}">
                <a16:creationId xmlns:a16="http://schemas.microsoft.com/office/drawing/2014/main" id="{1E7E54E6-084A-BB40-8CE9-93BD222C354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8967788" y="4302125"/>
            <a:ext cx="304800" cy="0"/>
          </a:xfrm>
          <a:prstGeom prst="line">
            <a:avLst/>
          </a:prstGeom>
          <a:noFill/>
          <a:ln w="349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1" name="Rectangle 10">
            <a:extLst>
              <a:ext uri="{FF2B5EF4-FFF2-40B4-BE49-F238E27FC236}">
                <a16:creationId xmlns:a16="http://schemas.microsoft.com/office/drawing/2014/main" id="{1446956D-E2A6-2149-BA72-B08556E49E5A}"/>
              </a:ext>
            </a:extLst>
          </p:cNvPr>
          <p:cNvSpPr/>
          <p:nvPr/>
        </p:nvSpPr>
        <p:spPr bwMode="auto">
          <a:xfrm>
            <a:off x="1304925" y="2133600"/>
            <a:ext cx="1219200" cy="838200"/>
          </a:xfrm>
          <a:prstGeom prst="rect">
            <a:avLst/>
          </a:prstGeom>
          <a:solidFill>
            <a:schemeClr val="bg1">
              <a:lumMod val="65000"/>
            </a:schemeClr>
          </a:solidFill>
          <a:ln w="9525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9pPr>
          </a:lstStyle>
          <a:p>
            <a:pPr>
              <a:defRPr/>
            </a:pPr>
            <a:endParaRPr lang="en-US" altLang="en-US">
              <a:cs typeface="MS PGothic" panose="020B0600070205080204" pitchFamily="34" charset="-128"/>
            </a:endParaRP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996455CE-6688-7F4A-9C94-A4F29FEA5E7F}"/>
              </a:ext>
            </a:extLst>
          </p:cNvPr>
          <p:cNvSpPr/>
          <p:nvPr/>
        </p:nvSpPr>
        <p:spPr bwMode="auto">
          <a:xfrm>
            <a:off x="2584451" y="2132013"/>
            <a:ext cx="911225" cy="838200"/>
          </a:xfrm>
          <a:prstGeom prst="rect">
            <a:avLst/>
          </a:prstGeom>
          <a:solidFill>
            <a:schemeClr val="bg1">
              <a:lumMod val="65000"/>
            </a:schemeClr>
          </a:solidFill>
          <a:ln w="9525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9pPr>
          </a:lstStyle>
          <a:p>
            <a:pPr>
              <a:defRPr/>
            </a:pPr>
            <a:endParaRPr lang="en-US" altLang="en-US">
              <a:cs typeface="MS PGothic" panose="020B0600070205080204" pitchFamily="34" charset="-128"/>
            </a:endParaRPr>
          </a:p>
        </p:txBody>
      </p:sp>
    </p:spTree>
  </p:cSld>
  <p:clrMapOvr>
    <a:masterClrMapping/>
  </p:clrMapOvr>
  <p:transition/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7649" name="Picture 1" descr="Screen shot 2013-10-02 at 3.20.11 PM.png">
            <a:extLst>
              <a:ext uri="{FF2B5EF4-FFF2-40B4-BE49-F238E27FC236}">
                <a16:creationId xmlns:a16="http://schemas.microsoft.com/office/drawing/2014/main" id="{9009E45A-EFE0-6A4B-A180-CAA6D0BA3891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00200" y="2286001"/>
            <a:ext cx="8077200" cy="28368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7650" name="TextBox 125">
            <a:extLst>
              <a:ext uri="{FF2B5EF4-FFF2-40B4-BE49-F238E27FC236}">
                <a16:creationId xmlns:a16="http://schemas.microsoft.com/office/drawing/2014/main" id="{C52959A2-FFB1-A14F-8868-892CF12B64F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91400" y="6477001"/>
            <a:ext cx="26924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itchFamily="2" charset="0"/>
              </a:rPr>
              <a:t>[ Figure 3.1c-d from the textbook ]</a:t>
            </a:r>
          </a:p>
        </p:txBody>
      </p:sp>
      <p:sp>
        <p:nvSpPr>
          <p:cNvPr id="27651" name="Title 1">
            <a:extLst>
              <a:ext uri="{FF2B5EF4-FFF2-40B4-BE49-F238E27FC236}">
                <a16:creationId xmlns:a16="http://schemas.microsoft.com/office/drawing/2014/main" id="{40F9FAA1-80B2-844D-9FDA-4D3A2FE98C9E}"/>
              </a:ext>
            </a:extLst>
          </p:cNvPr>
          <p:cNvSpPr txBox="1">
            <a:spLocks/>
          </p:cNvSpPr>
          <p:nvPr/>
        </p:nvSpPr>
        <p:spPr bwMode="auto">
          <a:xfrm>
            <a:off x="914400" y="381000"/>
            <a:ext cx="9144000" cy="838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/>
              <a:t>The Half-Adder</a:t>
            </a:r>
          </a:p>
        </p:txBody>
      </p:sp>
    </p:spTree>
  </p:cSld>
  <p:clrMapOvr>
    <a:masterClrMapping/>
  </p:clrMapOvr>
  <p:transition/>
</p:sld>
</file>

<file path=ppt/slides/slide2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4193" name="TextBox 21">
            <a:extLst>
              <a:ext uri="{FF2B5EF4-FFF2-40B4-BE49-F238E27FC236}">
                <a16:creationId xmlns:a16="http://schemas.microsoft.com/office/drawing/2014/main" id="{8DDAF7DF-FD1E-B241-BA98-121E3020CD7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22750" y="4986339"/>
            <a:ext cx="434734" cy="7694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4400" b="0" i="1">
                <a:latin typeface="Times" pitchFamily="2" charset="0"/>
              </a:rPr>
              <a:t>y</a:t>
            </a:r>
          </a:p>
        </p:txBody>
      </p:sp>
      <p:pic>
        <p:nvPicPr>
          <p:cNvPr id="264194" name="Picture 26" descr="Screen shot 2013-10-04 at 6.51.57 PM.png">
            <a:extLst>
              <a:ext uri="{FF2B5EF4-FFF2-40B4-BE49-F238E27FC236}">
                <a16:creationId xmlns:a16="http://schemas.microsoft.com/office/drawing/2014/main" id="{C8B89D11-E37B-EF43-8053-5ADAE51AD78D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19201" y="1295400"/>
            <a:ext cx="2644775" cy="2819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64195" name="Title 1">
            <a:extLst>
              <a:ext uri="{FF2B5EF4-FFF2-40B4-BE49-F238E27FC236}">
                <a16:creationId xmlns:a16="http://schemas.microsoft.com/office/drawing/2014/main" id="{74A52105-0E5A-FC40-8208-E918E374E995}"/>
              </a:ext>
            </a:extLst>
          </p:cNvPr>
          <p:cNvSpPr txBox="1">
            <a:spLocks/>
          </p:cNvSpPr>
          <p:nvPr/>
        </p:nvSpPr>
        <p:spPr bwMode="auto">
          <a:xfrm>
            <a:off x="914400" y="3810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XOR as an inverter</a:t>
            </a:r>
            <a:endParaRPr lang="en-US" altLang="en-US" sz="3600"/>
          </a:p>
        </p:txBody>
      </p:sp>
      <p:grpSp>
        <p:nvGrpSpPr>
          <p:cNvPr id="264196" name="Group 1">
            <a:extLst>
              <a:ext uri="{FF2B5EF4-FFF2-40B4-BE49-F238E27FC236}">
                <a16:creationId xmlns:a16="http://schemas.microsoft.com/office/drawing/2014/main" id="{99754D97-3570-F148-A760-32F9455ED50C}"/>
              </a:ext>
            </a:extLst>
          </p:cNvPr>
          <p:cNvGrpSpPr>
            <a:grpSpLocks/>
          </p:cNvGrpSpPr>
          <p:nvPr/>
        </p:nvGrpSpPr>
        <p:grpSpPr bwMode="auto">
          <a:xfrm>
            <a:off x="9296401" y="4986340"/>
            <a:ext cx="434734" cy="769441"/>
            <a:chOff x="8001111" y="4113308"/>
            <a:chExt cx="435246" cy="769083"/>
          </a:xfrm>
        </p:grpSpPr>
        <p:sp>
          <p:nvSpPr>
            <p:cNvPr id="264203" name="TextBox 24">
              <a:extLst>
                <a:ext uri="{FF2B5EF4-FFF2-40B4-BE49-F238E27FC236}">
                  <a16:creationId xmlns:a16="http://schemas.microsoft.com/office/drawing/2014/main" id="{2C85784D-D661-D548-8DC8-AA0CD11D7EF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01111" y="4113308"/>
              <a:ext cx="435246" cy="7690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4400" b="0" i="1">
                  <a:latin typeface="Times" pitchFamily="2" charset="0"/>
                </a:rPr>
                <a:t>y</a:t>
              </a:r>
            </a:p>
          </p:txBody>
        </p:sp>
        <p:cxnSp>
          <p:nvCxnSpPr>
            <p:cNvPr id="264204" name="Straight Connector 9">
              <a:extLst>
                <a:ext uri="{FF2B5EF4-FFF2-40B4-BE49-F238E27FC236}">
                  <a16:creationId xmlns:a16="http://schemas.microsoft.com/office/drawing/2014/main" id="{D918F043-68EA-004F-9502-E687AEC9D80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8053388" y="4302125"/>
              <a:ext cx="304800" cy="0"/>
            </a:xfrm>
            <a:prstGeom prst="line">
              <a:avLst/>
            </a:prstGeom>
            <a:noFill/>
            <a:ln w="349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11" name="Rectangle 10">
            <a:extLst>
              <a:ext uri="{FF2B5EF4-FFF2-40B4-BE49-F238E27FC236}">
                <a16:creationId xmlns:a16="http://schemas.microsoft.com/office/drawing/2014/main" id="{1446956D-E2A6-2149-BA72-B08556E49E5A}"/>
              </a:ext>
            </a:extLst>
          </p:cNvPr>
          <p:cNvSpPr/>
          <p:nvPr/>
        </p:nvSpPr>
        <p:spPr bwMode="auto">
          <a:xfrm>
            <a:off x="1304925" y="2133600"/>
            <a:ext cx="1219200" cy="838200"/>
          </a:xfrm>
          <a:prstGeom prst="rect">
            <a:avLst/>
          </a:prstGeom>
          <a:solidFill>
            <a:schemeClr val="bg1">
              <a:lumMod val="65000"/>
            </a:schemeClr>
          </a:solidFill>
          <a:ln w="9525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9pPr>
          </a:lstStyle>
          <a:p>
            <a:pPr>
              <a:defRPr/>
            </a:pPr>
            <a:endParaRPr lang="en-US" altLang="en-US">
              <a:cs typeface="MS PGothic" panose="020B0600070205080204" pitchFamily="34" charset="-128"/>
            </a:endParaRP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996455CE-6688-7F4A-9C94-A4F29FEA5E7F}"/>
              </a:ext>
            </a:extLst>
          </p:cNvPr>
          <p:cNvSpPr/>
          <p:nvPr/>
        </p:nvSpPr>
        <p:spPr bwMode="auto">
          <a:xfrm>
            <a:off x="2584451" y="2132013"/>
            <a:ext cx="911225" cy="838200"/>
          </a:xfrm>
          <a:prstGeom prst="rect">
            <a:avLst/>
          </a:prstGeom>
          <a:solidFill>
            <a:schemeClr val="bg1">
              <a:lumMod val="65000"/>
            </a:schemeClr>
          </a:solidFill>
          <a:ln w="9525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9pPr>
          </a:lstStyle>
          <a:p>
            <a:pPr>
              <a:defRPr/>
            </a:pPr>
            <a:endParaRPr lang="en-US" altLang="en-US">
              <a:cs typeface="MS PGothic" panose="020B0600070205080204" pitchFamily="34" charset="-128"/>
            </a:endParaRPr>
          </a:p>
        </p:txBody>
      </p:sp>
      <p:grpSp>
        <p:nvGrpSpPr>
          <p:cNvPr id="264199" name="Group 129">
            <a:extLst>
              <a:ext uri="{FF2B5EF4-FFF2-40B4-BE49-F238E27FC236}">
                <a16:creationId xmlns:a16="http://schemas.microsoft.com/office/drawing/2014/main" id="{EE254802-6777-2746-9E45-7D97879751B8}"/>
              </a:ext>
            </a:extLst>
          </p:cNvPr>
          <p:cNvGrpSpPr>
            <a:grpSpLocks/>
          </p:cNvGrpSpPr>
          <p:nvPr/>
        </p:nvGrpSpPr>
        <p:grpSpPr bwMode="auto">
          <a:xfrm rot="16200000">
            <a:off x="6518275" y="3349625"/>
            <a:ext cx="768350" cy="4222750"/>
            <a:chOff x="1615941" y="2494237"/>
            <a:chExt cx="441325" cy="2370279"/>
          </a:xfrm>
        </p:grpSpPr>
        <p:cxnSp>
          <p:nvCxnSpPr>
            <p:cNvPr id="264200" name="Straight Connector 130">
              <a:extLst>
                <a:ext uri="{FF2B5EF4-FFF2-40B4-BE49-F238E27FC236}">
                  <a16:creationId xmlns:a16="http://schemas.microsoft.com/office/drawing/2014/main" id="{5EC7CAF0-892F-BB40-8FEF-86FC53D9D47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494237"/>
              <a:ext cx="0" cy="2370279"/>
            </a:xfrm>
            <a:prstGeom prst="line">
              <a:avLst/>
            </a:prstGeom>
            <a:noFill/>
            <a:ln w="3810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64201" name="Freeform 18">
              <a:extLst>
                <a:ext uri="{FF2B5EF4-FFF2-40B4-BE49-F238E27FC236}">
                  <a16:creationId xmlns:a16="http://schemas.microsoft.com/office/drawing/2014/main" id="{4167F1F4-157C-2B48-913D-4E3B145F9463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3810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4202" name="Freeform 19">
              <a:extLst>
                <a:ext uri="{FF2B5EF4-FFF2-40B4-BE49-F238E27FC236}">
                  <a16:creationId xmlns:a16="http://schemas.microsoft.com/office/drawing/2014/main" id="{83AA6CF3-1AC5-E645-B2C3-BDE395CFAF85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3810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  <p:transition/>
</p:sld>
</file>

<file path=ppt/slides/slide2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5217" name="Line 4">
            <a:extLst>
              <a:ext uri="{FF2B5EF4-FFF2-40B4-BE49-F238E27FC236}">
                <a16:creationId xmlns:a16="http://schemas.microsoft.com/office/drawing/2014/main" id="{5D47E87C-CD8D-B342-893F-AFF3A22A5EE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713538" y="2222500"/>
            <a:ext cx="1833562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5218" name="Freeform 5">
            <a:extLst>
              <a:ext uri="{FF2B5EF4-FFF2-40B4-BE49-F238E27FC236}">
                <a16:creationId xmlns:a16="http://schemas.microsoft.com/office/drawing/2014/main" id="{6EBCF756-A7A2-EC4D-AEDB-428AD78439BF}"/>
              </a:ext>
            </a:extLst>
          </p:cNvPr>
          <p:cNvSpPr>
            <a:spLocks/>
          </p:cNvSpPr>
          <p:nvPr/>
        </p:nvSpPr>
        <p:spPr bwMode="auto">
          <a:xfrm>
            <a:off x="7092950" y="2200276"/>
            <a:ext cx="63500" cy="42863"/>
          </a:xfrm>
          <a:custGeom>
            <a:avLst/>
            <a:gdLst>
              <a:gd name="T0" fmla="*/ 0 w 80"/>
              <a:gd name="T1" fmla="*/ 2147483646 h 54"/>
              <a:gd name="T2" fmla="*/ 2147483646 w 80"/>
              <a:gd name="T3" fmla="*/ 2147483646 h 54"/>
              <a:gd name="T4" fmla="*/ 2147483646 w 80"/>
              <a:gd name="T5" fmla="*/ 2147483646 h 54"/>
              <a:gd name="T6" fmla="*/ 2147483646 w 80"/>
              <a:gd name="T7" fmla="*/ 2147483646 h 54"/>
              <a:gd name="T8" fmla="*/ 2147483646 w 80"/>
              <a:gd name="T9" fmla="*/ 2147483646 h 54"/>
              <a:gd name="T10" fmla="*/ 2147483646 w 80"/>
              <a:gd name="T11" fmla="*/ 2147483646 h 54"/>
              <a:gd name="T12" fmla="*/ 2147483646 w 80"/>
              <a:gd name="T13" fmla="*/ 2147483646 h 54"/>
              <a:gd name="T14" fmla="*/ 2147483646 w 80"/>
              <a:gd name="T15" fmla="*/ 2147483646 h 54"/>
              <a:gd name="T16" fmla="*/ 2147483646 w 80"/>
              <a:gd name="T17" fmla="*/ 2147483646 h 54"/>
              <a:gd name="T18" fmla="*/ 2147483646 w 80"/>
              <a:gd name="T19" fmla="*/ 0 h 54"/>
              <a:gd name="T20" fmla="*/ 2147483646 w 80"/>
              <a:gd name="T21" fmla="*/ 0 h 54"/>
              <a:gd name="T22" fmla="*/ 2147483646 w 80"/>
              <a:gd name="T23" fmla="*/ 0 h 54"/>
              <a:gd name="T24" fmla="*/ 2147483646 w 80"/>
              <a:gd name="T25" fmla="*/ 0 h 54"/>
              <a:gd name="T26" fmla="*/ 2147483646 w 80"/>
              <a:gd name="T27" fmla="*/ 2147483646 h 54"/>
              <a:gd name="T28" fmla="*/ 2147483646 w 80"/>
              <a:gd name="T29" fmla="*/ 2147483646 h 54"/>
              <a:gd name="T30" fmla="*/ 2147483646 w 80"/>
              <a:gd name="T31" fmla="*/ 2147483646 h 54"/>
              <a:gd name="T32" fmla="*/ 2147483646 w 80"/>
              <a:gd name="T33" fmla="*/ 2147483646 h 54"/>
              <a:gd name="T34" fmla="*/ 2147483646 w 80"/>
              <a:gd name="T35" fmla="*/ 2147483646 h 54"/>
              <a:gd name="T36" fmla="*/ 2147483646 w 80"/>
              <a:gd name="T37" fmla="*/ 2147483646 h 54"/>
              <a:gd name="T38" fmla="*/ 2147483646 w 80"/>
              <a:gd name="T39" fmla="*/ 2147483646 h 54"/>
              <a:gd name="T40" fmla="*/ 2147483646 w 80"/>
              <a:gd name="T41" fmla="*/ 2147483646 h 54"/>
              <a:gd name="T42" fmla="*/ 2147483646 w 80"/>
              <a:gd name="T43" fmla="*/ 2147483646 h 54"/>
              <a:gd name="T44" fmla="*/ 2147483646 w 80"/>
              <a:gd name="T45" fmla="*/ 2147483646 h 54"/>
              <a:gd name="T46" fmla="*/ 2147483646 w 80"/>
              <a:gd name="T47" fmla="*/ 2147483646 h 54"/>
              <a:gd name="T48" fmla="*/ 2147483646 w 80"/>
              <a:gd name="T49" fmla="*/ 2147483646 h 54"/>
              <a:gd name="T50" fmla="*/ 2147483646 w 80"/>
              <a:gd name="T51" fmla="*/ 2147483646 h 54"/>
              <a:gd name="T52" fmla="*/ 2147483646 w 80"/>
              <a:gd name="T53" fmla="*/ 2147483646 h 54"/>
              <a:gd name="T54" fmla="*/ 2147483646 w 80"/>
              <a:gd name="T55" fmla="*/ 2147483646 h 54"/>
              <a:gd name="T56" fmla="*/ 2147483646 w 80"/>
              <a:gd name="T57" fmla="*/ 2147483646 h 54"/>
              <a:gd name="T58" fmla="*/ 2147483646 w 80"/>
              <a:gd name="T59" fmla="*/ 2147483646 h 54"/>
              <a:gd name="T60" fmla="*/ 2147483646 w 80"/>
              <a:gd name="T61" fmla="*/ 2147483646 h 54"/>
              <a:gd name="T62" fmla="*/ 2147483646 w 80"/>
              <a:gd name="T63" fmla="*/ 2147483646 h 54"/>
              <a:gd name="T64" fmla="*/ 2147483646 w 80"/>
              <a:gd name="T65" fmla="*/ 2147483646 h 54"/>
              <a:gd name="T66" fmla="*/ 2147483646 w 80"/>
              <a:gd name="T67" fmla="*/ 2147483646 h 54"/>
              <a:gd name="T68" fmla="*/ 2147483646 w 80"/>
              <a:gd name="T69" fmla="*/ 2147483646 h 54"/>
              <a:gd name="T70" fmla="*/ 2147483646 w 80"/>
              <a:gd name="T71" fmla="*/ 2147483646 h 54"/>
              <a:gd name="T72" fmla="*/ 2147483646 w 80"/>
              <a:gd name="T73" fmla="*/ 2147483646 h 54"/>
              <a:gd name="T74" fmla="*/ 2147483646 w 80"/>
              <a:gd name="T75" fmla="*/ 2147483646 h 54"/>
              <a:gd name="T76" fmla="*/ 2147483646 w 80"/>
              <a:gd name="T77" fmla="*/ 2147483646 h 54"/>
              <a:gd name="T78" fmla="*/ 2147483646 w 80"/>
              <a:gd name="T79" fmla="*/ 2147483646 h 54"/>
              <a:gd name="T80" fmla="*/ 2147483646 w 80"/>
              <a:gd name="T81" fmla="*/ 2147483646 h 54"/>
              <a:gd name="T82" fmla="*/ 2147483646 w 80"/>
              <a:gd name="T83" fmla="*/ 2147483646 h 54"/>
              <a:gd name="T84" fmla="*/ 2147483646 w 80"/>
              <a:gd name="T85" fmla="*/ 2147483646 h 54"/>
              <a:gd name="T86" fmla="*/ 2147483646 w 80"/>
              <a:gd name="T87" fmla="*/ 2147483646 h 54"/>
              <a:gd name="T88" fmla="*/ 2147483646 w 80"/>
              <a:gd name="T89" fmla="*/ 2147483646 h 54"/>
              <a:gd name="T90" fmla="*/ 2147483646 w 80"/>
              <a:gd name="T91" fmla="*/ 2147483646 h 54"/>
              <a:gd name="T92" fmla="*/ 2147483646 w 80"/>
              <a:gd name="T93" fmla="*/ 2147483646 h 54"/>
              <a:gd name="T94" fmla="*/ 2147483646 w 80"/>
              <a:gd name="T95" fmla="*/ 2147483646 h 54"/>
              <a:gd name="T96" fmla="*/ 2147483646 w 80"/>
              <a:gd name="T97" fmla="*/ 2147483646 h 54"/>
              <a:gd name="T98" fmla="*/ 2147483646 w 80"/>
              <a:gd name="T99" fmla="*/ 2147483646 h 54"/>
              <a:gd name="T100" fmla="*/ 2147483646 w 80"/>
              <a:gd name="T101" fmla="*/ 2147483646 h 54"/>
              <a:gd name="T102" fmla="*/ 2147483646 w 80"/>
              <a:gd name="T103" fmla="*/ 2147483646 h 54"/>
              <a:gd name="T104" fmla="*/ 2147483646 w 80"/>
              <a:gd name="T105" fmla="*/ 2147483646 h 54"/>
              <a:gd name="T106" fmla="*/ 2147483646 w 80"/>
              <a:gd name="T107" fmla="*/ 2147483646 h 54"/>
              <a:gd name="T108" fmla="*/ 2147483646 w 80"/>
              <a:gd name="T109" fmla="*/ 2147483646 h 54"/>
              <a:gd name="T110" fmla="*/ 0 w 80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80"/>
              <a:gd name="T169" fmla="*/ 0 h 54"/>
              <a:gd name="T170" fmla="*/ 80 w 80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80" h="54">
                <a:moveTo>
                  <a:pt x="0" y="15"/>
                </a:moveTo>
                <a:lnTo>
                  <a:pt x="0" y="38"/>
                </a:lnTo>
                <a:lnTo>
                  <a:pt x="0" y="36"/>
                </a:lnTo>
                <a:lnTo>
                  <a:pt x="0" y="35"/>
                </a:lnTo>
                <a:lnTo>
                  <a:pt x="2" y="32"/>
                </a:lnTo>
                <a:lnTo>
                  <a:pt x="2" y="31"/>
                </a:lnTo>
                <a:lnTo>
                  <a:pt x="2" y="28"/>
                </a:lnTo>
                <a:lnTo>
                  <a:pt x="3" y="27"/>
                </a:lnTo>
                <a:lnTo>
                  <a:pt x="3" y="26"/>
                </a:lnTo>
                <a:lnTo>
                  <a:pt x="4" y="23"/>
                </a:lnTo>
                <a:lnTo>
                  <a:pt x="4" y="22"/>
                </a:lnTo>
                <a:lnTo>
                  <a:pt x="6" y="20"/>
                </a:lnTo>
                <a:lnTo>
                  <a:pt x="6" y="19"/>
                </a:lnTo>
                <a:lnTo>
                  <a:pt x="7" y="16"/>
                </a:lnTo>
                <a:lnTo>
                  <a:pt x="8" y="15"/>
                </a:lnTo>
                <a:lnTo>
                  <a:pt x="10" y="14"/>
                </a:lnTo>
                <a:lnTo>
                  <a:pt x="11" y="12"/>
                </a:lnTo>
                <a:lnTo>
                  <a:pt x="12" y="11"/>
                </a:lnTo>
                <a:lnTo>
                  <a:pt x="14" y="10"/>
                </a:lnTo>
                <a:lnTo>
                  <a:pt x="15" y="8"/>
                </a:lnTo>
                <a:lnTo>
                  <a:pt x="16" y="8"/>
                </a:lnTo>
                <a:lnTo>
                  <a:pt x="18" y="7"/>
                </a:lnTo>
                <a:lnTo>
                  <a:pt x="19" y="6"/>
                </a:lnTo>
                <a:lnTo>
                  <a:pt x="20" y="4"/>
                </a:lnTo>
                <a:lnTo>
                  <a:pt x="22" y="4"/>
                </a:lnTo>
                <a:lnTo>
                  <a:pt x="24" y="3"/>
                </a:lnTo>
                <a:lnTo>
                  <a:pt x="26" y="3"/>
                </a:lnTo>
                <a:lnTo>
                  <a:pt x="27" y="2"/>
                </a:lnTo>
                <a:lnTo>
                  <a:pt x="30" y="2"/>
                </a:lnTo>
                <a:lnTo>
                  <a:pt x="31" y="0"/>
                </a:lnTo>
                <a:lnTo>
                  <a:pt x="34" y="0"/>
                </a:lnTo>
                <a:lnTo>
                  <a:pt x="35" y="0"/>
                </a:lnTo>
                <a:lnTo>
                  <a:pt x="36" y="0"/>
                </a:lnTo>
                <a:lnTo>
                  <a:pt x="3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2" y="2"/>
                </a:lnTo>
                <a:lnTo>
                  <a:pt x="53" y="2"/>
                </a:lnTo>
                <a:lnTo>
                  <a:pt x="56" y="3"/>
                </a:lnTo>
                <a:lnTo>
                  <a:pt x="57" y="3"/>
                </a:lnTo>
                <a:lnTo>
                  <a:pt x="59" y="4"/>
                </a:lnTo>
                <a:lnTo>
                  <a:pt x="60" y="4"/>
                </a:lnTo>
                <a:lnTo>
                  <a:pt x="63" y="6"/>
                </a:lnTo>
                <a:lnTo>
                  <a:pt x="64" y="7"/>
                </a:lnTo>
                <a:lnTo>
                  <a:pt x="65" y="8"/>
                </a:lnTo>
                <a:lnTo>
                  <a:pt x="67" y="8"/>
                </a:lnTo>
                <a:lnTo>
                  <a:pt x="68" y="10"/>
                </a:lnTo>
                <a:lnTo>
                  <a:pt x="69" y="11"/>
                </a:lnTo>
                <a:lnTo>
                  <a:pt x="71" y="12"/>
                </a:lnTo>
                <a:lnTo>
                  <a:pt x="72" y="14"/>
                </a:lnTo>
                <a:lnTo>
                  <a:pt x="73" y="15"/>
                </a:lnTo>
                <a:lnTo>
                  <a:pt x="73" y="16"/>
                </a:lnTo>
                <a:lnTo>
                  <a:pt x="75" y="19"/>
                </a:lnTo>
                <a:lnTo>
                  <a:pt x="76" y="20"/>
                </a:lnTo>
                <a:lnTo>
                  <a:pt x="76" y="22"/>
                </a:lnTo>
                <a:lnTo>
                  <a:pt x="77" y="23"/>
                </a:lnTo>
                <a:lnTo>
                  <a:pt x="79" y="26"/>
                </a:lnTo>
                <a:lnTo>
                  <a:pt x="79" y="27"/>
                </a:lnTo>
                <a:lnTo>
                  <a:pt x="79" y="28"/>
                </a:lnTo>
                <a:lnTo>
                  <a:pt x="80" y="31"/>
                </a:lnTo>
                <a:lnTo>
                  <a:pt x="80" y="32"/>
                </a:lnTo>
                <a:lnTo>
                  <a:pt x="80" y="35"/>
                </a:lnTo>
                <a:lnTo>
                  <a:pt x="80" y="36"/>
                </a:lnTo>
                <a:lnTo>
                  <a:pt x="80" y="38"/>
                </a:lnTo>
                <a:lnTo>
                  <a:pt x="80" y="15"/>
                </a:lnTo>
                <a:lnTo>
                  <a:pt x="80" y="18"/>
                </a:lnTo>
                <a:lnTo>
                  <a:pt x="80" y="19"/>
                </a:lnTo>
                <a:lnTo>
                  <a:pt x="80" y="22"/>
                </a:lnTo>
                <a:lnTo>
                  <a:pt x="80" y="23"/>
                </a:lnTo>
                <a:lnTo>
                  <a:pt x="79" y="24"/>
                </a:lnTo>
                <a:lnTo>
                  <a:pt x="79" y="27"/>
                </a:lnTo>
                <a:lnTo>
                  <a:pt x="79" y="28"/>
                </a:lnTo>
                <a:lnTo>
                  <a:pt x="77" y="30"/>
                </a:lnTo>
                <a:lnTo>
                  <a:pt x="76" y="32"/>
                </a:lnTo>
                <a:lnTo>
                  <a:pt x="76" y="34"/>
                </a:lnTo>
                <a:lnTo>
                  <a:pt x="75" y="35"/>
                </a:lnTo>
                <a:lnTo>
                  <a:pt x="73" y="36"/>
                </a:lnTo>
                <a:lnTo>
                  <a:pt x="73" y="38"/>
                </a:lnTo>
                <a:lnTo>
                  <a:pt x="72" y="39"/>
                </a:lnTo>
                <a:lnTo>
                  <a:pt x="71" y="40"/>
                </a:lnTo>
                <a:lnTo>
                  <a:pt x="69" y="42"/>
                </a:lnTo>
                <a:lnTo>
                  <a:pt x="68" y="43"/>
                </a:lnTo>
                <a:lnTo>
                  <a:pt x="67" y="44"/>
                </a:lnTo>
                <a:lnTo>
                  <a:pt x="65" y="46"/>
                </a:lnTo>
                <a:lnTo>
                  <a:pt x="64" y="47"/>
                </a:lnTo>
                <a:lnTo>
                  <a:pt x="63" y="48"/>
                </a:lnTo>
                <a:lnTo>
                  <a:pt x="60" y="48"/>
                </a:lnTo>
                <a:lnTo>
                  <a:pt x="59" y="50"/>
                </a:lnTo>
                <a:lnTo>
                  <a:pt x="57" y="51"/>
                </a:lnTo>
                <a:lnTo>
                  <a:pt x="56" y="51"/>
                </a:lnTo>
                <a:lnTo>
                  <a:pt x="53" y="52"/>
                </a:lnTo>
                <a:lnTo>
                  <a:pt x="52" y="52"/>
                </a:lnTo>
                <a:lnTo>
                  <a:pt x="49" y="52"/>
                </a:lnTo>
                <a:lnTo>
                  <a:pt x="48" y="54"/>
                </a:lnTo>
                <a:lnTo>
                  <a:pt x="47" y="54"/>
                </a:lnTo>
                <a:lnTo>
                  <a:pt x="44" y="54"/>
                </a:lnTo>
                <a:lnTo>
                  <a:pt x="43" y="54"/>
                </a:lnTo>
                <a:lnTo>
                  <a:pt x="39" y="54"/>
                </a:lnTo>
                <a:lnTo>
                  <a:pt x="36" y="54"/>
                </a:lnTo>
                <a:lnTo>
                  <a:pt x="35" y="54"/>
                </a:lnTo>
                <a:lnTo>
                  <a:pt x="34" y="54"/>
                </a:lnTo>
                <a:lnTo>
                  <a:pt x="31" y="52"/>
                </a:lnTo>
                <a:lnTo>
                  <a:pt x="30" y="52"/>
                </a:lnTo>
                <a:lnTo>
                  <a:pt x="27" y="52"/>
                </a:lnTo>
                <a:lnTo>
                  <a:pt x="26" y="51"/>
                </a:lnTo>
                <a:lnTo>
                  <a:pt x="24" y="51"/>
                </a:lnTo>
                <a:lnTo>
                  <a:pt x="22" y="50"/>
                </a:lnTo>
                <a:lnTo>
                  <a:pt x="20" y="48"/>
                </a:lnTo>
                <a:lnTo>
                  <a:pt x="19" y="48"/>
                </a:lnTo>
                <a:lnTo>
                  <a:pt x="18" y="47"/>
                </a:lnTo>
                <a:lnTo>
                  <a:pt x="16" y="46"/>
                </a:lnTo>
                <a:lnTo>
                  <a:pt x="15" y="44"/>
                </a:lnTo>
                <a:lnTo>
                  <a:pt x="14" y="43"/>
                </a:lnTo>
                <a:lnTo>
                  <a:pt x="12" y="42"/>
                </a:lnTo>
                <a:lnTo>
                  <a:pt x="11" y="40"/>
                </a:lnTo>
                <a:lnTo>
                  <a:pt x="10" y="39"/>
                </a:lnTo>
                <a:lnTo>
                  <a:pt x="8" y="38"/>
                </a:lnTo>
                <a:lnTo>
                  <a:pt x="7" y="36"/>
                </a:lnTo>
                <a:lnTo>
                  <a:pt x="6" y="35"/>
                </a:lnTo>
                <a:lnTo>
                  <a:pt x="6" y="34"/>
                </a:lnTo>
                <a:lnTo>
                  <a:pt x="4" y="32"/>
                </a:lnTo>
                <a:lnTo>
                  <a:pt x="4" y="30"/>
                </a:lnTo>
                <a:lnTo>
                  <a:pt x="3" y="28"/>
                </a:lnTo>
                <a:lnTo>
                  <a:pt x="3" y="27"/>
                </a:lnTo>
                <a:lnTo>
                  <a:pt x="2" y="24"/>
                </a:lnTo>
                <a:lnTo>
                  <a:pt x="2" y="23"/>
                </a:lnTo>
                <a:lnTo>
                  <a:pt x="2" y="22"/>
                </a:lnTo>
                <a:lnTo>
                  <a:pt x="0" y="19"/>
                </a:lnTo>
                <a:lnTo>
                  <a:pt x="0" y="18"/>
                </a:lnTo>
                <a:lnTo>
                  <a:pt x="0" y="15"/>
                </a:lnTo>
                <a:close/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5219" name="Line 6">
            <a:extLst>
              <a:ext uri="{FF2B5EF4-FFF2-40B4-BE49-F238E27FC236}">
                <a16:creationId xmlns:a16="http://schemas.microsoft.com/office/drawing/2014/main" id="{C43E0477-C5E6-F847-9D30-885E8F7F30D2}"/>
              </a:ext>
            </a:extLst>
          </p:cNvPr>
          <p:cNvSpPr>
            <a:spLocks noChangeShapeType="1"/>
          </p:cNvSpPr>
          <p:nvPr/>
        </p:nvSpPr>
        <p:spPr bwMode="auto">
          <a:xfrm>
            <a:off x="7831139" y="2516189"/>
            <a:ext cx="1587" cy="2111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5220" name="Line 7">
            <a:extLst>
              <a:ext uri="{FF2B5EF4-FFF2-40B4-BE49-F238E27FC236}">
                <a16:creationId xmlns:a16="http://schemas.microsoft.com/office/drawing/2014/main" id="{BE337326-B211-F643-A9FE-9B4BAE5C4AE9}"/>
              </a:ext>
            </a:extLst>
          </p:cNvPr>
          <p:cNvSpPr>
            <a:spLocks noChangeShapeType="1"/>
          </p:cNvSpPr>
          <p:nvPr/>
        </p:nvSpPr>
        <p:spPr bwMode="auto">
          <a:xfrm>
            <a:off x="7556500" y="2516189"/>
            <a:ext cx="1588" cy="2111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5221" name="Line 8">
            <a:extLst>
              <a:ext uri="{FF2B5EF4-FFF2-40B4-BE49-F238E27FC236}">
                <a16:creationId xmlns:a16="http://schemas.microsoft.com/office/drawing/2014/main" id="{537149C6-7E92-E240-BE90-BFFBD5C9C57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704139" y="3359150"/>
            <a:ext cx="1587" cy="147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5222" name="Freeform 9">
            <a:extLst>
              <a:ext uri="{FF2B5EF4-FFF2-40B4-BE49-F238E27FC236}">
                <a16:creationId xmlns:a16="http://schemas.microsoft.com/office/drawing/2014/main" id="{7F2A63F4-83E8-754A-9C79-BC67280B5082}"/>
              </a:ext>
            </a:extLst>
          </p:cNvPr>
          <p:cNvSpPr>
            <a:spLocks/>
          </p:cNvSpPr>
          <p:nvPr/>
        </p:nvSpPr>
        <p:spPr bwMode="auto">
          <a:xfrm>
            <a:off x="7699376" y="2768600"/>
            <a:ext cx="238125" cy="598488"/>
          </a:xfrm>
          <a:custGeom>
            <a:avLst/>
            <a:gdLst>
              <a:gd name="T0" fmla="*/ 2147483646 w 300"/>
              <a:gd name="T1" fmla="*/ 2147483646 h 754"/>
              <a:gd name="T2" fmla="*/ 2147483646 w 300"/>
              <a:gd name="T3" fmla="*/ 2147483646 h 754"/>
              <a:gd name="T4" fmla="*/ 2147483646 w 300"/>
              <a:gd name="T5" fmla="*/ 2147483646 h 754"/>
              <a:gd name="T6" fmla="*/ 2147483646 w 300"/>
              <a:gd name="T7" fmla="*/ 2147483646 h 754"/>
              <a:gd name="T8" fmla="*/ 2147483646 w 300"/>
              <a:gd name="T9" fmla="*/ 2147483646 h 754"/>
              <a:gd name="T10" fmla="*/ 2147483646 w 300"/>
              <a:gd name="T11" fmla="*/ 2147483646 h 754"/>
              <a:gd name="T12" fmla="*/ 2147483646 w 300"/>
              <a:gd name="T13" fmla="*/ 2147483646 h 754"/>
              <a:gd name="T14" fmla="*/ 2147483646 w 300"/>
              <a:gd name="T15" fmla="*/ 2147483646 h 754"/>
              <a:gd name="T16" fmla="*/ 2147483646 w 300"/>
              <a:gd name="T17" fmla="*/ 2147483646 h 754"/>
              <a:gd name="T18" fmla="*/ 2147483646 w 300"/>
              <a:gd name="T19" fmla="*/ 2147483646 h 754"/>
              <a:gd name="T20" fmla="*/ 2147483646 w 300"/>
              <a:gd name="T21" fmla="*/ 2147483646 h 754"/>
              <a:gd name="T22" fmla="*/ 2147483646 w 300"/>
              <a:gd name="T23" fmla="*/ 2147483646 h 754"/>
              <a:gd name="T24" fmla="*/ 2147483646 w 300"/>
              <a:gd name="T25" fmla="*/ 2147483646 h 754"/>
              <a:gd name="T26" fmla="*/ 2147483646 w 300"/>
              <a:gd name="T27" fmla="*/ 2147483646 h 754"/>
              <a:gd name="T28" fmla="*/ 2147483646 w 300"/>
              <a:gd name="T29" fmla="*/ 2147483646 h 754"/>
              <a:gd name="T30" fmla="*/ 2147483646 w 300"/>
              <a:gd name="T31" fmla="*/ 2147483646 h 754"/>
              <a:gd name="T32" fmla="*/ 2147483646 w 300"/>
              <a:gd name="T33" fmla="*/ 2147483646 h 754"/>
              <a:gd name="T34" fmla="*/ 2147483646 w 300"/>
              <a:gd name="T35" fmla="*/ 2147483646 h 754"/>
              <a:gd name="T36" fmla="*/ 2147483646 w 300"/>
              <a:gd name="T37" fmla="*/ 2147483646 h 754"/>
              <a:gd name="T38" fmla="*/ 2147483646 w 300"/>
              <a:gd name="T39" fmla="*/ 2147483646 h 754"/>
              <a:gd name="T40" fmla="*/ 2147483646 w 300"/>
              <a:gd name="T41" fmla="*/ 2147483646 h 754"/>
              <a:gd name="T42" fmla="*/ 2147483646 w 300"/>
              <a:gd name="T43" fmla="*/ 2147483646 h 754"/>
              <a:gd name="T44" fmla="*/ 2147483646 w 300"/>
              <a:gd name="T45" fmla="*/ 2147483646 h 754"/>
              <a:gd name="T46" fmla="*/ 2147483646 w 300"/>
              <a:gd name="T47" fmla="*/ 2147483646 h 754"/>
              <a:gd name="T48" fmla="*/ 2147483646 w 300"/>
              <a:gd name="T49" fmla="*/ 2147483646 h 754"/>
              <a:gd name="T50" fmla="*/ 2147483646 w 300"/>
              <a:gd name="T51" fmla="*/ 2147483646 h 754"/>
              <a:gd name="T52" fmla="*/ 2147483646 w 300"/>
              <a:gd name="T53" fmla="*/ 2147483646 h 754"/>
              <a:gd name="T54" fmla="*/ 2147483646 w 300"/>
              <a:gd name="T55" fmla="*/ 2147483646 h 754"/>
              <a:gd name="T56" fmla="*/ 2147483646 w 300"/>
              <a:gd name="T57" fmla="*/ 2147483646 h 754"/>
              <a:gd name="T58" fmla="*/ 2147483646 w 300"/>
              <a:gd name="T59" fmla="*/ 2147483646 h 754"/>
              <a:gd name="T60" fmla="*/ 2147483646 w 300"/>
              <a:gd name="T61" fmla="*/ 2147483646 h 754"/>
              <a:gd name="T62" fmla="*/ 2147483646 w 300"/>
              <a:gd name="T63" fmla="*/ 2147483646 h 754"/>
              <a:gd name="T64" fmla="*/ 2147483646 w 300"/>
              <a:gd name="T65" fmla="*/ 2147483646 h 754"/>
              <a:gd name="T66" fmla="*/ 2147483646 w 300"/>
              <a:gd name="T67" fmla="*/ 2147483646 h 754"/>
              <a:gd name="T68" fmla="*/ 2147483646 w 300"/>
              <a:gd name="T69" fmla="*/ 2147483646 h 754"/>
              <a:gd name="T70" fmla="*/ 2147483646 w 300"/>
              <a:gd name="T71" fmla="*/ 2147483646 h 754"/>
              <a:gd name="T72" fmla="*/ 2147483646 w 300"/>
              <a:gd name="T73" fmla="*/ 2147483646 h 754"/>
              <a:gd name="T74" fmla="*/ 2147483646 w 300"/>
              <a:gd name="T75" fmla="*/ 2147483646 h 754"/>
              <a:gd name="T76" fmla="*/ 2147483646 w 300"/>
              <a:gd name="T77" fmla="*/ 2147483646 h 754"/>
              <a:gd name="T78" fmla="*/ 2147483646 w 300"/>
              <a:gd name="T79" fmla="*/ 2147483646 h 754"/>
              <a:gd name="T80" fmla="*/ 2147483646 w 300"/>
              <a:gd name="T81" fmla="*/ 2147483646 h 754"/>
              <a:gd name="T82" fmla="*/ 2147483646 w 300"/>
              <a:gd name="T83" fmla="*/ 2147483646 h 754"/>
              <a:gd name="T84" fmla="*/ 2147483646 w 300"/>
              <a:gd name="T85" fmla="*/ 2147483646 h 754"/>
              <a:gd name="T86" fmla="*/ 2147483646 w 300"/>
              <a:gd name="T87" fmla="*/ 2147483646 h 754"/>
              <a:gd name="T88" fmla="*/ 2147483646 w 300"/>
              <a:gd name="T89" fmla="*/ 2147483646 h 754"/>
              <a:gd name="T90" fmla="*/ 2147483646 w 300"/>
              <a:gd name="T91" fmla="*/ 2147483646 h 754"/>
              <a:gd name="T92" fmla="*/ 2147483646 w 300"/>
              <a:gd name="T93" fmla="*/ 2147483646 h 754"/>
              <a:gd name="T94" fmla="*/ 2147483646 w 300"/>
              <a:gd name="T95" fmla="*/ 2147483646 h 754"/>
              <a:gd name="T96" fmla="*/ 2147483646 w 300"/>
              <a:gd name="T97" fmla="*/ 2147483646 h 754"/>
              <a:gd name="T98" fmla="*/ 2147483646 w 300"/>
              <a:gd name="T99" fmla="*/ 2147483646 h 754"/>
              <a:gd name="T100" fmla="*/ 2147483646 w 300"/>
              <a:gd name="T101" fmla="*/ 2147483646 h 754"/>
              <a:gd name="T102" fmla="*/ 2147483646 w 300"/>
              <a:gd name="T103" fmla="*/ 2147483646 h 754"/>
              <a:gd name="T104" fmla="*/ 2147483646 w 300"/>
              <a:gd name="T105" fmla="*/ 2147483646 h 754"/>
              <a:gd name="T106" fmla="*/ 2147483646 w 300"/>
              <a:gd name="T107" fmla="*/ 2147483646 h 754"/>
              <a:gd name="T108" fmla="*/ 2147483646 w 300"/>
              <a:gd name="T109" fmla="*/ 2147483646 h 754"/>
              <a:gd name="T110" fmla="*/ 2147483646 w 300"/>
              <a:gd name="T111" fmla="*/ 2147483646 h 754"/>
              <a:gd name="T112" fmla="*/ 2147483646 w 300"/>
              <a:gd name="T113" fmla="*/ 2147483646 h 754"/>
              <a:gd name="T114" fmla="*/ 2147483646 w 300"/>
              <a:gd name="T115" fmla="*/ 2147483646 h 754"/>
              <a:gd name="T116" fmla="*/ 2147483646 w 300"/>
              <a:gd name="T117" fmla="*/ 2147483646 h 754"/>
              <a:gd name="T118" fmla="*/ 2147483646 w 300"/>
              <a:gd name="T119" fmla="*/ 2147483646 h 754"/>
              <a:gd name="T120" fmla="*/ 2147483646 w 300"/>
              <a:gd name="T121" fmla="*/ 2147483646 h 754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300"/>
              <a:gd name="T184" fmla="*/ 0 h 754"/>
              <a:gd name="T185" fmla="*/ 300 w 300"/>
              <a:gd name="T186" fmla="*/ 754 h 754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300" h="754">
                <a:moveTo>
                  <a:pt x="300" y="0"/>
                </a:moveTo>
                <a:lnTo>
                  <a:pt x="300" y="29"/>
                </a:lnTo>
                <a:lnTo>
                  <a:pt x="300" y="56"/>
                </a:lnTo>
                <a:lnTo>
                  <a:pt x="300" y="81"/>
                </a:lnTo>
                <a:lnTo>
                  <a:pt x="300" y="105"/>
                </a:lnTo>
                <a:lnTo>
                  <a:pt x="300" y="127"/>
                </a:lnTo>
                <a:lnTo>
                  <a:pt x="300" y="147"/>
                </a:lnTo>
                <a:lnTo>
                  <a:pt x="300" y="166"/>
                </a:lnTo>
                <a:lnTo>
                  <a:pt x="300" y="184"/>
                </a:lnTo>
                <a:lnTo>
                  <a:pt x="300" y="200"/>
                </a:lnTo>
                <a:lnTo>
                  <a:pt x="300" y="215"/>
                </a:lnTo>
                <a:lnTo>
                  <a:pt x="300" y="228"/>
                </a:lnTo>
                <a:lnTo>
                  <a:pt x="300" y="241"/>
                </a:lnTo>
                <a:lnTo>
                  <a:pt x="300" y="252"/>
                </a:lnTo>
                <a:lnTo>
                  <a:pt x="300" y="263"/>
                </a:lnTo>
                <a:lnTo>
                  <a:pt x="300" y="272"/>
                </a:lnTo>
                <a:lnTo>
                  <a:pt x="300" y="280"/>
                </a:lnTo>
                <a:lnTo>
                  <a:pt x="300" y="288"/>
                </a:lnTo>
                <a:lnTo>
                  <a:pt x="300" y="295"/>
                </a:lnTo>
                <a:lnTo>
                  <a:pt x="300" y="301"/>
                </a:lnTo>
                <a:lnTo>
                  <a:pt x="300" y="307"/>
                </a:lnTo>
                <a:lnTo>
                  <a:pt x="300" y="310"/>
                </a:lnTo>
                <a:lnTo>
                  <a:pt x="298" y="314"/>
                </a:lnTo>
                <a:lnTo>
                  <a:pt x="298" y="318"/>
                </a:lnTo>
                <a:lnTo>
                  <a:pt x="298" y="322"/>
                </a:lnTo>
                <a:lnTo>
                  <a:pt x="298" y="325"/>
                </a:lnTo>
                <a:lnTo>
                  <a:pt x="298" y="328"/>
                </a:lnTo>
                <a:lnTo>
                  <a:pt x="298" y="330"/>
                </a:lnTo>
                <a:lnTo>
                  <a:pt x="298" y="332"/>
                </a:lnTo>
                <a:lnTo>
                  <a:pt x="298" y="334"/>
                </a:lnTo>
                <a:lnTo>
                  <a:pt x="298" y="336"/>
                </a:lnTo>
                <a:lnTo>
                  <a:pt x="298" y="338"/>
                </a:lnTo>
                <a:lnTo>
                  <a:pt x="298" y="340"/>
                </a:lnTo>
                <a:lnTo>
                  <a:pt x="298" y="342"/>
                </a:lnTo>
                <a:lnTo>
                  <a:pt x="298" y="344"/>
                </a:lnTo>
                <a:lnTo>
                  <a:pt x="297" y="346"/>
                </a:lnTo>
                <a:lnTo>
                  <a:pt x="297" y="348"/>
                </a:lnTo>
                <a:lnTo>
                  <a:pt x="297" y="349"/>
                </a:lnTo>
                <a:lnTo>
                  <a:pt x="297" y="352"/>
                </a:lnTo>
                <a:lnTo>
                  <a:pt x="297" y="353"/>
                </a:lnTo>
                <a:lnTo>
                  <a:pt x="297" y="354"/>
                </a:lnTo>
                <a:lnTo>
                  <a:pt x="297" y="356"/>
                </a:lnTo>
                <a:lnTo>
                  <a:pt x="297" y="357"/>
                </a:lnTo>
                <a:lnTo>
                  <a:pt x="297" y="358"/>
                </a:lnTo>
                <a:lnTo>
                  <a:pt x="297" y="360"/>
                </a:lnTo>
                <a:lnTo>
                  <a:pt x="297" y="361"/>
                </a:lnTo>
                <a:lnTo>
                  <a:pt x="297" y="362"/>
                </a:lnTo>
                <a:lnTo>
                  <a:pt x="297" y="364"/>
                </a:lnTo>
                <a:lnTo>
                  <a:pt x="296" y="364"/>
                </a:lnTo>
                <a:lnTo>
                  <a:pt x="296" y="365"/>
                </a:lnTo>
                <a:lnTo>
                  <a:pt x="296" y="366"/>
                </a:lnTo>
                <a:lnTo>
                  <a:pt x="296" y="368"/>
                </a:lnTo>
                <a:lnTo>
                  <a:pt x="296" y="369"/>
                </a:lnTo>
                <a:lnTo>
                  <a:pt x="296" y="370"/>
                </a:lnTo>
                <a:lnTo>
                  <a:pt x="296" y="372"/>
                </a:lnTo>
                <a:lnTo>
                  <a:pt x="296" y="373"/>
                </a:lnTo>
                <a:lnTo>
                  <a:pt x="295" y="374"/>
                </a:lnTo>
                <a:lnTo>
                  <a:pt x="295" y="377"/>
                </a:lnTo>
                <a:lnTo>
                  <a:pt x="295" y="378"/>
                </a:lnTo>
                <a:lnTo>
                  <a:pt x="295" y="380"/>
                </a:lnTo>
                <a:lnTo>
                  <a:pt x="295" y="381"/>
                </a:lnTo>
                <a:lnTo>
                  <a:pt x="295" y="383"/>
                </a:lnTo>
                <a:lnTo>
                  <a:pt x="293" y="385"/>
                </a:lnTo>
                <a:lnTo>
                  <a:pt x="293" y="387"/>
                </a:lnTo>
                <a:lnTo>
                  <a:pt x="293" y="389"/>
                </a:lnTo>
                <a:lnTo>
                  <a:pt x="293" y="390"/>
                </a:lnTo>
                <a:lnTo>
                  <a:pt x="292" y="393"/>
                </a:lnTo>
                <a:lnTo>
                  <a:pt x="292" y="394"/>
                </a:lnTo>
                <a:lnTo>
                  <a:pt x="292" y="395"/>
                </a:lnTo>
                <a:lnTo>
                  <a:pt x="292" y="397"/>
                </a:lnTo>
                <a:lnTo>
                  <a:pt x="292" y="398"/>
                </a:lnTo>
                <a:lnTo>
                  <a:pt x="292" y="399"/>
                </a:lnTo>
                <a:lnTo>
                  <a:pt x="291" y="401"/>
                </a:lnTo>
                <a:lnTo>
                  <a:pt x="291" y="402"/>
                </a:lnTo>
                <a:lnTo>
                  <a:pt x="291" y="403"/>
                </a:lnTo>
                <a:lnTo>
                  <a:pt x="291" y="405"/>
                </a:lnTo>
                <a:lnTo>
                  <a:pt x="291" y="406"/>
                </a:lnTo>
                <a:lnTo>
                  <a:pt x="289" y="407"/>
                </a:lnTo>
                <a:lnTo>
                  <a:pt x="289" y="409"/>
                </a:lnTo>
                <a:lnTo>
                  <a:pt x="289" y="410"/>
                </a:lnTo>
                <a:lnTo>
                  <a:pt x="289" y="411"/>
                </a:lnTo>
                <a:lnTo>
                  <a:pt x="289" y="413"/>
                </a:lnTo>
                <a:lnTo>
                  <a:pt x="288" y="414"/>
                </a:lnTo>
                <a:lnTo>
                  <a:pt x="288" y="415"/>
                </a:lnTo>
                <a:lnTo>
                  <a:pt x="288" y="417"/>
                </a:lnTo>
                <a:lnTo>
                  <a:pt x="287" y="418"/>
                </a:lnTo>
                <a:lnTo>
                  <a:pt x="287" y="419"/>
                </a:lnTo>
                <a:lnTo>
                  <a:pt x="287" y="421"/>
                </a:lnTo>
                <a:lnTo>
                  <a:pt x="285" y="422"/>
                </a:lnTo>
                <a:lnTo>
                  <a:pt x="285" y="425"/>
                </a:lnTo>
                <a:lnTo>
                  <a:pt x="284" y="426"/>
                </a:lnTo>
                <a:lnTo>
                  <a:pt x="284" y="427"/>
                </a:lnTo>
                <a:lnTo>
                  <a:pt x="283" y="430"/>
                </a:lnTo>
                <a:lnTo>
                  <a:pt x="283" y="433"/>
                </a:lnTo>
                <a:lnTo>
                  <a:pt x="281" y="435"/>
                </a:lnTo>
                <a:lnTo>
                  <a:pt x="281" y="437"/>
                </a:lnTo>
                <a:lnTo>
                  <a:pt x="280" y="439"/>
                </a:lnTo>
                <a:lnTo>
                  <a:pt x="280" y="441"/>
                </a:lnTo>
                <a:lnTo>
                  <a:pt x="279" y="442"/>
                </a:lnTo>
                <a:lnTo>
                  <a:pt x="279" y="445"/>
                </a:lnTo>
                <a:lnTo>
                  <a:pt x="279" y="446"/>
                </a:lnTo>
                <a:lnTo>
                  <a:pt x="277" y="447"/>
                </a:lnTo>
                <a:lnTo>
                  <a:pt x="277" y="449"/>
                </a:lnTo>
                <a:lnTo>
                  <a:pt x="277" y="450"/>
                </a:lnTo>
                <a:lnTo>
                  <a:pt x="276" y="451"/>
                </a:lnTo>
                <a:lnTo>
                  <a:pt x="276" y="453"/>
                </a:lnTo>
                <a:lnTo>
                  <a:pt x="276" y="454"/>
                </a:lnTo>
                <a:lnTo>
                  <a:pt x="275" y="455"/>
                </a:lnTo>
                <a:lnTo>
                  <a:pt x="275" y="456"/>
                </a:lnTo>
                <a:lnTo>
                  <a:pt x="275" y="458"/>
                </a:lnTo>
                <a:lnTo>
                  <a:pt x="273" y="458"/>
                </a:lnTo>
                <a:lnTo>
                  <a:pt x="273" y="459"/>
                </a:lnTo>
                <a:lnTo>
                  <a:pt x="273" y="460"/>
                </a:lnTo>
                <a:lnTo>
                  <a:pt x="272" y="462"/>
                </a:lnTo>
                <a:lnTo>
                  <a:pt x="272" y="463"/>
                </a:lnTo>
                <a:lnTo>
                  <a:pt x="271" y="464"/>
                </a:lnTo>
                <a:lnTo>
                  <a:pt x="271" y="466"/>
                </a:lnTo>
                <a:lnTo>
                  <a:pt x="271" y="467"/>
                </a:lnTo>
                <a:lnTo>
                  <a:pt x="269" y="468"/>
                </a:lnTo>
                <a:lnTo>
                  <a:pt x="269" y="470"/>
                </a:lnTo>
                <a:lnTo>
                  <a:pt x="268" y="471"/>
                </a:lnTo>
                <a:lnTo>
                  <a:pt x="267" y="472"/>
                </a:lnTo>
                <a:lnTo>
                  <a:pt x="267" y="474"/>
                </a:lnTo>
                <a:lnTo>
                  <a:pt x="265" y="476"/>
                </a:lnTo>
                <a:lnTo>
                  <a:pt x="264" y="478"/>
                </a:lnTo>
                <a:lnTo>
                  <a:pt x="264" y="479"/>
                </a:lnTo>
                <a:lnTo>
                  <a:pt x="263" y="482"/>
                </a:lnTo>
                <a:lnTo>
                  <a:pt x="261" y="483"/>
                </a:lnTo>
                <a:lnTo>
                  <a:pt x="261" y="486"/>
                </a:lnTo>
                <a:lnTo>
                  <a:pt x="260" y="487"/>
                </a:lnTo>
                <a:lnTo>
                  <a:pt x="259" y="488"/>
                </a:lnTo>
                <a:lnTo>
                  <a:pt x="259" y="490"/>
                </a:lnTo>
                <a:lnTo>
                  <a:pt x="257" y="491"/>
                </a:lnTo>
                <a:lnTo>
                  <a:pt x="257" y="492"/>
                </a:lnTo>
                <a:lnTo>
                  <a:pt x="256" y="494"/>
                </a:lnTo>
                <a:lnTo>
                  <a:pt x="256" y="495"/>
                </a:lnTo>
                <a:lnTo>
                  <a:pt x="255" y="496"/>
                </a:lnTo>
                <a:lnTo>
                  <a:pt x="255" y="498"/>
                </a:lnTo>
                <a:lnTo>
                  <a:pt x="253" y="499"/>
                </a:lnTo>
                <a:lnTo>
                  <a:pt x="253" y="500"/>
                </a:lnTo>
                <a:lnTo>
                  <a:pt x="252" y="502"/>
                </a:lnTo>
                <a:lnTo>
                  <a:pt x="252" y="503"/>
                </a:lnTo>
                <a:lnTo>
                  <a:pt x="251" y="504"/>
                </a:lnTo>
                <a:lnTo>
                  <a:pt x="251" y="506"/>
                </a:lnTo>
                <a:lnTo>
                  <a:pt x="249" y="507"/>
                </a:lnTo>
                <a:lnTo>
                  <a:pt x="248" y="508"/>
                </a:lnTo>
                <a:lnTo>
                  <a:pt x="248" y="510"/>
                </a:lnTo>
                <a:lnTo>
                  <a:pt x="247" y="511"/>
                </a:lnTo>
                <a:lnTo>
                  <a:pt x="247" y="512"/>
                </a:lnTo>
                <a:lnTo>
                  <a:pt x="245" y="514"/>
                </a:lnTo>
                <a:lnTo>
                  <a:pt x="245" y="515"/>
                </a:lnTo>
                <a:lnTo>
                  <a:pt x="244" y="516"/>
                </a:lnTo>
                <a:lnTo>
                  <a:pt x="244" y="518"/>
                </a:lnTo>
                <a:lnTo>
                  <a:pt x="243" y="519"/>
                </a:lnTo>
                <a:lnTo>
                  <a:pt x="241" y="522"/>
                </a:lnTo>
                <a:lnTo>
                  <a:pt x="240" y="523"/>
                </a:lnTo>
                <a:lnTo>
                  <a:pt x="240" y="524"/>
                </a:lnTo>
                <a:lnTo>
                  <a:pt x="239" y="527"/>
                </a:lnTo>
                <a:lnTo>
                  <a:pt x="237" y="528"/>
                </a:lnTo>
                <a:lnTo>
                  <a:pt x="237" y="529"/>
                </a:lnTo>
                <a:lnTo>
                  <a:pt x="236" y="531"/>
                </a:lnTo>
                <a:lnTo>
                  <a:pt x="236" y="532"/>
                </a:lnTo>
                <a:lnTo>
                  <a:pt x="235" y="533"/>
                </a:lnTo>
                <a:lnTo>
                  <a:pt x="235" y="535"/>
                </a:lnTo>
                <a:lnTo>
                  <a:pt x="233" y="535"/>
                </a:lnTo>
                <a:lnTo>
                  <a:pt x="233" y="536"/>
                </a:lnTo>
                <a:lnTo>
                  <a:pt x="232" y="537"/>
                </a:lnTo>
                <a:lnTo>
                  <a:pt x="232" y="539"/>
                </a:lnTo>
                <a:lnTo>
                  <a:pt x="231" y="540"/>
                </a:lnTo>
                <a:lnTo>
                  <a:pt x="229" y="541"/>
                </a:lnTo>
                <a:lnTo>
                  <a:pt x="229" y="543"/>
                </a:lnTo>
                <a:lnTo>
                  <a:pt x="228" y="544"/>
                </a:lnTo>
                <a:lnTo>
                  <a:pt x="228" y="545"/>
                </a:lnTo>
                <a:lnTo>
                  <a:pt x="227" y="545"/>
                </a:lnTo>
                <a:lnTo>
                  <a:pt x="227" y="547"/>
                </a:lnTo>
                <a:lnTo>
                  <a:pt x="227" y="548"/>
                </a:lnTo>
                <a:lnTo>
                  <a:pt x="225" y="548"/>
                </a:lnTo>
                <a:lnTo>
                  <a:pt x="225" y="549"/>
                </a:lnTo>
                <a:lnTo>
                  <a:pt x="224" y="551"/>
                </a:lnTo>
                <a:lnTo>
                  <a:pt x="224" y="552"/>
                </a:lnTo>
                <a:lnTo>
                  <a:pt x="223" y="553"/>
                </a:lnTo>
                <a:lnTo>
                  <a:pt x="221" y="555"/>
                </a:lnTo>
                <a:lnTo>
                  <a:pt x="221" y="556"/>
                </a:lnTo>
                <a:lnTo>
                  <a:pt x="220" y="557"/>
                </a:lnTo>
                <a:lnTo>
                  <a:pt x="219" y="559"/>
                </a:lnTo>
                <a:lnTo>
                  <a:pt x="219" y="560"/>
                </a:lnTo>
                <a:lnTo>
                  <a:pt x="217" y="561"/>
                </a:lnTo>
                <a:lnTo>
                  <a:pt x="216" y="563"/>
                </a:lnTo>
                <a:lnTo>
                  <a:pt x="215" y="564"/>
                </a:lnTo>
                <a:lnTo>
                  <a:pt x="215" y="565"/>
                </a:lnTo>
                <a:lnTo>
                  <a:pt x="214" y="567"/>
                </a:lnTo>
                <a:lnTo>
                  <a:pt x="214" y="568"/>
                </a:lnTo>
                <a:lnTo>
                  <a:pt x="212" y="568"/>
                </a:lnTo>
                <a:lnTo>
                  <a:pt x="212" y="569"/>
                </a:lnTo>
                <a:lnTo>
                  <a:pt x="211" y="571"/>
                </a:lnTo>
                <a:lnTo>
                  <a:pt x="211" y="572"/>
                </a:lnTo>
                <a:lnTo>
                  <a:pt x="210" y="572"/>
                </a:lnTo>
                <a:lnTo>
                  <a:pt x="210" y="573"/>
                </a:lnTo>
                <a:lnTo>
                  <a:pt x="208" y="573"/>
                </a:lnTo>
                <a:lnTo>
                  <a:pt x="208" y="575"/>
                </a:lnTo>
                <a:lnTo>
                  <a:pt x="207" y="576"/>
                </a:lnTo>
                <a:lnTo>
                  <a:pt x="207" y="577"/>
                </a:lnTo>
                <a:lnTo>
                  <a:pt x="206" y="577"/>
                </a:lnTo>
                <a:lnTo>
                  <a:pt x="206" y="579"/>
                </a:lnTo>
                <a:lnTo>
                  <a:pt x="204" y="579"/>
                </a:lnTo>
                <a:lnTo>
                  <a:pt x="204" y="580"/>
                </a:lnTo>
                <a:lnTo>
                  <a:pt x="203" y="581"/>
                </a:lnTo>
                <a:lnTo>
                  <a:pt x="202" y="583"/>
                </a:lnTo>
                <a:lnTo>
                  <a:pt x="202" y="584"/>
                </a:lnTo>
                <a:lnTo>
                  <a:pt x="200" y="585"/>
                </a:lnTo>
                <a:lnTo>
                  <a:pt x="199" y="587"/>
                </a:lnTo>
                <a:lnTo>
                  <a:pt x="199" y="588"/>
                </a:lnTo>
                <a:lnTo>
                  <a:pt x="198" y="588"/>
                </a:lnTo>
                <a:lnTo>
                  <a:pt x="198" y="589"/>
                </a:lnTo>
                <a:lnTo>
                  <a:pt x="196" y="589"/>
                </a:lnTo>
                <a:lnTo>
                  <a:pt x="196" y="591"/>
                </a:lnTo>
                <a:lnTo>
                  <a:pt x="195" y="592"/>
                </a:lnTo>
                <a:lnTo>
                  <a:pt x="194" y="593"/>
                </a:lnTo>
                <a:lnTo>
                  <a:pt x="194" y="595"/>
                </a:lnTo>
                <a:lnTo>
                  <a:pt x="192" y="595"/>
                </a:lnTo>
                <a:lnTo>
                  <a:pt x="192" y="596"/>
                </a:lnTo>
                <a:lnTo>
                  <a:pt x="191" y="596"/>
                </a:lnTo>
                <a:lnTo>
                  <a:pt x="191" y="597"/>
                </a:lnTo>
                <a:lnTo>
                  <a:pt x="190" y="599"/>
                </a:lnTo>
                <a:lnTo>
                  <a:pt x="190" y="600"/>
                </a:lnTo>
                <a:lnTo>
                  <a:pt x="188" y="601"/>
                </a:lnTo>
                <a:lnTo>
                  <a:pt x="187" y="603"/>
                </a:lnTo>
                <a:lnTo>
                  <a:pt x="186" y="604"/>
                </a:lnTo>
                <a:lnTo>
                  <a:pt x="186" y="605"/>
                </a:lnTo>
                <a:lnTo>
                  <a:pt x="184" y="606"/>
                </a:lnTo>
                <a:lnTo>
                  <a:pt x="184" y="608"/>
                </a:lnTo>
                <a:lnTo>
                  <a:pt x="183" y="609"/>
                </a:lnTo>
                <a:lnTo>
                  <a:pt x="182" y="610"/>
                </a:lnTo>
                <a:lnTo>
                  <a:pt x="180" y="612"/>
                </a:lnTo>
                <a:lnTo>
                  <a:pt x="180" y="613"/>
                </a:lnTo>
                <a:lnTo>
                  <a:pt x="179" y="614"/>
                </a:lnTo>
                <a:lnTo>
                  <a:pt x="178" y="616"/>
                </a:lnTo>
                <a:lnTo>
                  <a:pt x="178" y="617"/>
                </a:lnTo>
                <a:lnTo>
                  <a:pt x="176" y="617"/>
                </a:lnTo>
                <a:lnTo>
                  <a:pt x="176" y="618"/>
                </a:lnTo>
                <a:lnTo>
                  <a:pt x="175" y="618"/>
                </a:lnTo>
                <a:lnTo>
                  <a:pt x="175" y="620"/>
                </a:lnTo>
                <a:lnTo>
                  <a:pt x="174" y="621"/>
                </a:lnTo>
                <a:lnTo>
                  <a:pt x="172" y="622"/>
                </a:lnTo>
                <a:lnTo>
                  <a:pt x="171" y="624"/>
                </a:lnTo>
                <a:lnTo>
                  <a:pt x="170" y="625"/>
                </a:lnTo>
                <a:lnTo>
                  <a:pt x="168" y="626"/>
                </a:lnTo>
                <a:lnTo>
                  <a:pt x="167" y="628"/>
                </a:lnTo>
                <a:lnTo>
                  <a:pt x="166" y="629"/>
                </a:lnTo>
                <a:lnTo>
                  <a:pt x="164" y="630"/>
                </a:lnTo>
                <a:lnTo>
                  <a:pt x="163" y="630"/>
                </a:lnTo>
                <a:lnTo>
                  <a:pt x="162" y="632"/>
                </a:lnTo>
                <a:lnTo>
                  <a:pt x="160" y="633"/>
                </a:lnTo>
                <a:lnTo>
                  <a:pt x="160" y="634"/>
                </a:lnTo>
                <a:lnTo>
                  <a:pt x="159" y="636"/>
                </a:lnTo>
                <a:lnTo>
                  <a:pt x="158" y="637"/>
                </a:lnTo>
                <a:lnTo>
                  <a:pt x="156" y="638"/>
                </a:lnTo>
                <a:lnTo>
                  <a:pt x="155" y="638"/>
                </a:lnTo>
                <a:lnTo>
                  <a:pt x="154" y="640"/>
                </a:lnTo>
                <a:lnTo>
                  <a:pt x="154" y="641"/>
                </a:lnTo>
                <a:lnTo>
                  <a:pt x="152" y="641"/>
                </a:lnTo>
                <a:lnTo>
                  <a:pt x="151" y="642"/>
                </a:lnTo>
                <a:lnTo>
                  <a:pt x="150" y="644"/>
                </a:lnTo>
                <a:lnTo>
                  <a:pt x="148" y="645"/>
                </a:lnTo>
                <a:lnTo>
                  <a:pt x="147" y="645"/>
                </a:lnTo>
                <a:lnTo>
                  <a:pt x="147" y="646"/>
                </a:lnTo>
                <a:lnTo>
                  <a:pt x="146" y="646"/>
                </a:lnTo>
                <a:lnTo>
                  <a:pt x="146" y="648"/>
                </a:lnTo>
                <a:lnTo>
                  <a:pt x="144" y="649"/>
                </a:lnTo>
                <a:lnTo>
                  <a:pt x="143" y="649"/>
                </a:lnTo>
                <a:lnTo>
                  <a:pt x="143" y="650"/>
                </a:lnTo>
                <a:lnTo>
                  <a:pt x="142" y="650"/>
                </a:lnTo>
                <a:lnTo>
                  <a:pt x="140" y="652"/>
                </a:lnTo>
                <a:lnTo>
                  <a:pt x="139" y="653"/>
                </a:lnTo>
                <a:lnTo>
                  <a:pt x="138" y="654"/>
                </a:lnTo>
                <a:lnTo>
                  <a:pt x="137" y="656"/>
                </a:lnTo>
                <a:lnTo>
                  <a:pt x="135" y="656"/>
                </a:lnTo>
                <a:lnTo>
                  <a:pt x="134" y="657"/>
                </a:lnTo>
                <a:lnTo>
                  <a:pt x="133" y="658"/>
                </a:lnTo>
                <a:lnTo>
                  <a:pt x="131" y="660"/>
                </a:lnTo>
                <a:lnTo>
                  <a:pt x="130" y="661"/>
                </a:lnTo>
                <a:lnTo>
                  <a:pt x="127" y="662"/>
                </a:lnTo>
                <a:lnTo>
                  <a:pt x="126" y="664"/>
                </a:lnTo>
                <a:lnTo>
                  <a:pt x="125" y="665"/>
                </a:lnTo>
                <a:lnTo>
                  <a:pt x="123" y="666"/>
                </a:lnTo>
                <a:lnTo>
                  <a:pt x="122" y="668"/>
                </a:lnTo>
                <a:lnTo>
                  <a:pt x="121" y="669"/>
                </a:lnTo>
                <a:lnTo>
                  <a:pt x="119" y="670"/>
                </a:lnTo>
                <a:lnTo>
                  <a:pt x="118" y="672"/>
                </a:lnTo>
                <a:lnTo>
                  <a:pt x="117" y="672"/>
                </a:lnTo>
                <a:lnTo>
                  <a:pt x="115" y="673"/>
                </a:lnTo>
                <a:lnTo>
                  <a:pt x="114" y="674"/>
                </a:lnTo>
                <a:lnTo>
                  <a:pt x="113" y="676"/>
                </a:lnTo>
                <a:lnTo>
                  <a:pt x="111" y="676"/>
                </a:lnTo>
                <a:lnTo>
                  <a:pt x="110" y="677"/>
                </a:lnTo>
                <a:lnTo>
                  <a:pt x="109" y="678"/>
                </a:lnTo>
                <a:lnTo>
                  <a:pt x="107" y="679"/>
                </a:lnTo>
                <a:lnTo>
                  <a:pt x="106" y="681"/>
                </a:lnTo>
                <a:lnTo>
                  <a:pt x="105" y="681"/>
                </a:lnTo>
                <a:lnTo>
                  <a:pt x="103" y="682"/>
                </a:lnTo>
                <a:lnTo>
                  <a:pt x="102" y="683"/>
                </a:lnTo>
                <a:lnTo>
                  <a:pt x="101" y="683"/>
                </a:lnTo>
                <a:lnTo>
                  <a:pt x="101" y="685"/>
                </a:lnTo>
                <a:lnTo>
                  <a:pt x="99" y="686"/>
                </a:lnTo>
                <a:lnTo>
                  <a:pt x="97" y="686"/>
                </a:lnTo>
                <a:lnTo>
                  <a:pt x="95" y="687"/>
                </a:lnTo>
                <a:lnTo>
                  <a:pt x="94" y="689"/>
                </a:lnTo>
                <a:lnTo>
                  <a:pt x="93" y="690"/>
                </a:lnTo>
                <a:lnTo>
                  <a:pt x="91" y="691"/>
                </a:lnTo>
                <a:lnTo>
                  <a:pt x="89" y="693"/>
                </a:lnTo>
                <a:lnTo>
                  <a:pt x="87" y="694"/>
                </a:lnTo>
                <a:lnTo>
                  <a:pt x="85" y="695"/>
                </a:lnTo>
                <a:lnTo>
                  <a:pt x="83" y="697"/>
                </a:lnTo>
                <a:lnTo>
                  <a:pt x="81" y="698"/>
                </a:lnTo>
                <a:lnTo>
                  <a:pt x="79" y="699"/>
                </a:lnTo>
                <a:lnTo>
                  <a:pt x="78" y="701"/>
                </a:lnTo>
                <a:lnTo>
                  <a:pt x="77" y="701"/>
                </a:lnTo>
                <a:lnTo>
                  <a:pt x="75" y="702"/>
                </a:lnTo>
                <a:lnTo>
                  <a:pt x="74" y="703"/>
                </a:lnTo>
                <a:lnTo>
                  <a:pt x="73" y="705"/>
                </a:lnTo>
                <a:lnTo>
                  <a:pt x="71" y="705"/>
                </a:lnTo>
                <a:lnTo>
                  <a:pt x="70" y="706"/>
                </a:lnTo>
                <a:lnTo>
                  <a:pt x="69" y="707"/>
                </a:lnTo>
                <a:lnTo>
                  <a:pt x="67" y="707"/>
                </a:lnTo>
                <a:lnTo>
                  <a:pt x="67" y="709"/>
                </a:lnTo>
                <a:lnTo>
                  <a:pt x="66" y="709"/>
                </a:lnTo>
                <a:lnTo>
                  <a:pt x="65" y="710"/>
                </a:lnTo>
                <a:lnTo>
                  <a:pt x="63" y="710"/>
                </a:lnTo>
                <a:lnTo>
                  <a:pt x="62" y="711"/>
                </a:lnTo>
                <a:lnTo>
                  <a:pt x="62" y="713"/>
                </a:lnTo>
                <a:lnTo>
                  <a:pt x="61" y="713"/>
                </a:lnTo>
                <a:lnTo>
                  <a:pt x="59" y="714"/>
                </a:lnTo>
                <a:lnTo>
                  <a:pt x="58" y="715"/>
                </a:lnTo>
                <a:lnTo>
                  <a:pt x="57" y="715"/>
                </a:lnTo>
                <a:lnTo>
                  <a:pt x="56" y="717"/>
                </a:lnTo>
                <a:lnTo>
                  <a:pt x="54" y="718"/>
                </a:lnTo>
                <a:lnTo>
                  <a:pt x="53" y="718"/>
                </a:lnTo>
                <a:lnTo>
                  <a:pt x="52" y="719"/>
                </a:lnTo>
                <a:lnTo>
                  <a:pt x="50" y="721"/>
                </a:lnTo>
                <a:lnTo>
                  <a:pt x="48" y="722"/>
                </a:lnTo>
                <a:lnTo>
                  <a:pt x="46" y="723"/>
                </a:lnTo>
                <a:lnTo>
                  <a:pt x="44" y="725"/>
                </a:lnTo>
                <a:lnTo>
                  <a:pt x="42" y="726"/>
                </a:lnTo>
                <a:lnTo>
                  <a:pt x="40" y="727"/>
                </a:lnTo>
                <a:lnTo>
                  <a:pt x="38" y="729"/>
                </a:lnTo>
                <a:lnTo>
                  <a:pt x="36" y="730"/>
                </a:lnTo>
                <a:lnTo>
                  <a:pt x="34" y="731"/>
                </a:lnTo>
                <a:lnTo>
                  <a:pt x="33" y="733"/>
                </a:lnTo>
                <a:lnTo>
                  <a:pt x="32" y="734"/>
                </a:lnTo>
                <a:lnTo>
                  <a:pt x="30" y="735"/>
                </a:lnTo>
                <a:lnTo>
                  <a:pt x="29" y="737"/>
                </a:lnTo>
                <a:lnTo>
                  <a:pt x="28" y="737"/>
                </a:lnTo>
                <a:lnTo>
                  <a:pt x="26" y="738"/>
                </a:lnTo>
                <a:lnTo>
                  <a:pt x="25" y="739"/>
                </a:lnTo>
                <a:lnTo>
                  <a:pt x="24" y="739"/>
                </a:lnTo>
                <a:lnTo>
                  <a:pt x="22" y="741"/>
                </a:lnTo>
                <a:lnTo>
                  <a:pt x="21" y="741"/>
                </a:lnTo>
                <a:lnTo>
                  <a:pt x="21" y="742"/>
                </a:lnTo>
                <a:lnTo>
                  <a:pt x="20" y="742"/>
                </a:lnTo>
                <a:lnTo>
                  <a:pt x="18" y="743"/>
                </a:lnTo>
                <a:lnTo>
                  <a:pt x="17" y="743"/>
                </a:lnTo>
                <a:lnTo>
                  <a:pt x="17" y="745"/>
                </a:lnTo>
                <a:lnTo>
                  <a:pt x="16" y="745"/>
                </a:lnTo>
                <a:lnTo>
                  <a:pt x="14" y="746"/>
                </a:lnTo>
                <a:lnTo>
                  <a:pt x="13" y="746"/>
                </a:lnTo>
                <a:lnTo>
                  <a:pt x="13" y="747"/>
                </a:lnTo>
                <a:lnTo>
                  <a:pt x="12" y="747"/>
                </a:lnTo>
                <a:lnTo>
                  <a:pt x="10" y="749"/>
                </a:lnTo>
                <a:lnTo>
                  <a:pt x="9" y="749"/>
                </a:lnTo>
                <a:lnTo>
                  <a:pt x="8" y="750"/>
                </a:lnTo>
                <a:lnTo>
                  <a:pt x="6" y="750"/>
                </a:lnTo>
                <a:lnTo>
                  <a:pt x="5" y="751"/>
                </a:lnTo>
                <a:lnTo>
                  <a:pt x="4" y="752"/>
                </a:lnTo>
                <a:lnTo>
                  <a:pt x="2" y="752"/>
                </a:lnTo>
                <a:lnTo>
                  <a:pt x="0" y="754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5223" name="Freeform 10">
            <a:extLst>
              <a:ext uri="{FF2B5EF4-FFF2-40B4-BE49-F238E27FC236}">
                <a16:creationId xmlns:a16="http://schemas.microsoft.com/office/drawing/2014/main" id="{F2751ABD-39FF-224D-A9D9-83B1987AC5FD}"/>
              </a:ext>
            </a:extLst>
          </p:cNvPr>
          <p:cNvSpPr>
            <a:spLocks/>
          </p:cNvSpPr>
          <p:nvPr/>
        </p:nvSpPr>
        <p:spPr bwMode="auto">
          <a:xfrm>
            <a:off x="7459664" y="2768600"/>
            <a:ext cx="238125" cy="598488"/>
          </a:xfrm>
          <a:custGeom>
            <a:avLst/>
            <a:gdLst>
              <a:gd name="T0" fmla="*/ 0 w 300"/>
              <a:gd name="T1" fmla="*/ 2147483646 h 754"/>
              <a:gd name="T2" fmla="*/ 2147483646 w 300"/>
              <a:gd name="T3" fmla="*/ 2147483646 h 754"/>
              <a:gd name="T4" fmla="*/ 2147483646 w 300"/>
              <a:gd name="T5" fmla="*/ 2147483646 h 754"/>
              <a:gd name="T6" fmla="*/ 2147483646 w 300"/>
              <a:gd name="T7" fmla="*/ 2147483646 h 754"/>
              <a:gd name="T8" fmla="*/ 2147483646 w 300"/>
              <a:gd name="T9" fmla="*/ 2147483646 h 754"/>
              <a:gd name="T10" fmla="*/ 2147483646 w 300"/>
              <a:gd name="T11" fmla="*/ 2147483646 h 754"/>
              <a:gd name="T12" fmla="*/ 2147483646 w 300"/>
              <a:gd name="T13" fmla="*/ 2147483646 h 754"/>
              <a:gd name="T14" fmla="*/ 2147483646 w 300"/>
              <a:gd name="T15" fmla="*/ 2147483646 h 754"/>
              <a:gd name="T16" fmla="*/ 2147483646 w 300"/>
              <a:gd name="T17" fmla="*/ 2147483646 h 754"/>
              <a:gd name="T18" fmla="*/ 2147483646 w 300"/>
              <a:gd name="T19" fmla="*/ 2147483646 h 754"/>
              <a:gd name="T20" fmla="*/ 2147483646 w 300"/>
              <a:gd name="T21" fmla="*/ 2147483646 h 754"/>
              <a:gd name="T22" fmla="*/ 2147483646 w 300"/>
              <a:gd name="T23" fmla="*/ 2147483646 h 754"/>
              <a:gd name="T24" fmla="*/ 2147483646 w 300"/>
              <a:gd name="T25" fmla="*/ 2147483646 h 754"/>
              <a:gd name="T26" fmla="*/ 2147483646 w 300"/>
              <a:gd name="T27" fmla="*/ 2147483646 h 754"/>
              <a:gd name="T28" fmla="*/ 2147483646 w 300"/>
              <a:gd name="T29" fmla="*/ 2147483646 h 754"/>
              <a:gd name="T30" fmla="*/ 2147483646 w 300"/>
              <a:gd name="T31" fmla="*/ 2147483646 h 754"/>
              <a:gd name="T32" fmla="*/ 2147483646 w 300"/>
              <a:gd name="T33" fmla="*/ 2147483646 h 754"/>
              <a:gd name="T34" fmla="*/ 2147483646 w 300"/>
              <a:gd name="T35" fmla="*/ 2147483646 h 754"/>
              <a:gd name="T36" fmla="*/ 2147483646 w 300"/>
              <a:gd name="T37" fmla="*/ 2147483646 h 754"/>
              <a:gd name="T38" fmla="*/ 2147483646 w 300"/>
              <a:gd name="T39" fmla="*/ 2147483646 h 754"/>
              <a:gd name="T40" fmla="*/ 2147483646 w 300"/>
              <a:gd name="T41" fmla="*/ 2147483646 h 754"/>
              <a:gd name="T42" fmla="*/ 2147483646 w 300"/>
              <a:gd name="T43" fmla="*/ 2147483646 h 754"/>
              <a:gd name="T44" fmla="*/ 2147483646 w 300"/>
              <a:gd name="T45" fmla="*/ 2147483646 h 754"/>
              <a:gd name="T46" fmla="*/ 2147483646 w 300"/>
              <a:gd name="T47" fmla="*/ 2147483646 h 754"/>
              <a:gd name="T48" fmla="*/ 2147483646 w 300"/>
              <a:gd name="T49" fmla="*/ 2147483646 h 754"/>
              <a:gd name="T50" fmla="*/ 2147483646 w 300"/>
              <a:gd name="T51" fmla="*/ 2147483646 h 754"/>
              <a:gd name="T52" fmla="*/ 2147483646 w 300"/>
              <a:gd name="T53" fmla="*/ 2147483646 h 754"/>
              <a:gd name="T54" fmla="*/ 2147483646 w 300"/>
              <a:gd name="T55" fmla="*/ 2147483646 h 754"/>
              <a:gd name="T56" fmla="*/ 2147483646 w 300"/>
              <a:gd name="T57" fmla="*/ 2147483646 h 754"/>
              <a:gd name="T58" fmla="*/ 2147483646 w 300"/>
              <a:gd name="T59" fmla="*/ 2147483646 h 754"/>
              <a:gd name="T60" fmla="*/ 2147483646 w 300"/>
              <a:gd name="T61" fmla="*/ 2147483646 h 754"/>
              <a:gd name="T62" fmla="*/ 2147483646 w 300"/>
              <a:gd name="T63" fmla="*/ 2147483646 h 754"/>
              <a:gd name="T64" fmla="*/ 2147483646 w 300"/>
              <a:gd name="T65" fmla="*/ 2147483646 h 754"/>
              <a:gd name="T66" fmla="*/ 2147483646 w 300"/>
              <a:gd name="T67" fmla="*/ 2147483646 h 754"/>
              <a:gd name="T68" fmla="*/ 2147483646 w 300"/>
              <a:gd name="T69" fmla="*/ 2147483646 h 754"/>
              <a:gd name="T70" fmla="*/ 2147483646 w 300"/>
              <a:gd name="T71" fmla="*/ 2147483646 h 754"/>
              <a:gd name="T72" fmla="*/ 2147483646 w 300"/>
              <a:gd name="T73" fmla="*/ 2147483646 h 754"/>
              <a:gd name="T74" fmla="*/ 2147483646 w 300"/>
              <a:gd name="T75" fmla="*/ 2147483646 h 754"/>
              <a:gd name="T76" fmla="*/ 2147483646 w 300"/>
              <a:gd name="T77" fmla="*/ 2147483646 h 754"/>
              <a:gd name="T78" fmla="*/ 2147483646 w 300"/>
              <a:gd name="T79" fmla="*/ 2147483646 h 754"/>
              <a:gd name="T80" fmla="*/ 2147483646 w 300"/>
              <a:gd name="T81" fmla="*/ 2147483646 h 754"/>
              <a:gd name="T82" fmla="*/ 2147483646 w 300"/>
              <a:gd name="T83" fmla="*/ 2147483646 h 754"/>
              <a:gd name="T84" fmla="*/ 2147483646 w 300"/>
              <a:gd name="T85" fmla="*/ 2147483646 h 754"/>
              <a:gd name="T86" fmla="*/ 2147483646 w 300"/>
              <a:gd name="T87" fmla="*/ 2147483646 h 754"/>
              <a:gd name="T88" fmla="*/ 2147483646 w 300"/>
              <a:gd name="T89" fmla="*/ 2147483646 h 754"/>
              <a:gd name="T90" fmla="*/ 2147483646 w 300"/>
              <a:gd name="T91" fmla="*/ 2147483646 h 754"/>
              <a:gd name="T92" fmla="*/ 2147483646 w 300"/>
              <a:gd name="T93" fmla="*/ 2147483646 h 754"/>
              <a:gd name="T94" fmla="*/ 2147483646 w 300"/>
              <a:gd name="T95" fmla="*/ 2147483646 h 754"/>
              <a:gd name="T96" fmla="*/ 2147483646 w 300"/>
              <a:gd name="T97" fmla="*/ 2147483646 h 754"/>
              <a:gd name="T98" fmla="*/ 2147483646 w 300"/>
              <a:gd name="T99" fmla="*/ 2147483646 h 754"/>
              <a:gd name="T100" fmla="*/ 2147483646 w 300"/>
              <a:gd name="T101" fmla="*/ 2147483646 h 754"/>
              <a:gd name="T102" fmla="*/ 2147483646 w 300"/>
              <a:gd name="T103" fmla="*/ 2147483646 h 754"/>
              <a:gd name="T104" fmla="*/ 2147483646 w 300"/>
              <a:gd name="T105" fmla="*/ 2147483646 h 754"/>
              <a:gd name="T106" fmla="*/ 2147483646 w 300"/>
              <a:gd name="T107" fmla="*/ 2147483646 h 754"/>
              <a:gd name="T108" fmla="*/ 2147483646 w 300"/>
              <a:gd name="T109" fmla="*/ 2147483646 h 754"/>
              <a:gd name="T110" fmla="*/ 2147483646 w 300"/>
              <a:gd name="T111" fmla="*/ 2147483646 h 754"/>
              <a:gd name="T112" fmla="*/ 2147483646 w 300"/>
              <a:gd name="T113" fmla="*/ 2147483646 h 754"/>
              <a:gd name="T114" fmla="*/ 2147483646 w 300"/>
              <a:gd name="T115" fmla="*/ 2147483646 h 754"/>
              <a:gd name="T116" fmla="*/ 2147483646 w 300"/>
              <a:gd name="T117" fmla="*/ 2147483646 h 754"/>
              <a:gd name="T118" fmla="*/ 2147483646 w 300"/>
              <a:gd name="T119" fmla="*/ 2147483646 h 754"/>
              <a:gd name="T120" fmla="*/ 2147483646 w 300"/>
              <a:gd name="T121" fmla="*/ 2147483646 h 754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300"/>
              <a:gd name="T184" fmla="*/ 0 h 754"/>
              <a:gd name="T185" fmla="*/ 300 w 300"/>
              <a:gd name="T186" fmla="*/ 754 h 754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300" h="754">
                <a:moveTo>
                  <a:pt x="0" y="0"/>
                </a:moveTo>
                <a:lnTo>
                  <a:pt x="0" y="29"/>
                </a:lnTo>
                <a:lnTo>
                  <a:pt x="0" y="56"/>
                </a:lnTo>
                <a:lnTo>
                  <a:pt x="0" y="81"/>
                </a:lnTo>
                <a:lnTo>
                  <a:pt x="0" y="105"/>
                </a:lnTo>
                <a:lnTo>
                  <a:pt x="0" y="127"/>
                </a:lnTo>
                <a:lnTo>
                  <a:pt x="0" y="147"/>
                </a:lnTo>
                <a:lnTo>
                  <a:pt x="0" y="166"/>
                </a:lnTo>
                <a:lnTo>
                  <a:pt x="2" y="184"/>
                </a:lnTo>
                <a:lnTo>
                  <a:pt x="2" y="200"/>
                </a:lnTo>
                <a:lnTo>
                  <a:pt x="2" y="215"/>
                </a:lnTo>
                <a:lnTo>
                  <a:pt x="2" y="228"/>
                </a:lnTo>
                <a:lnTo>
                  <a:pt x="2" y="241"/>
                </a:lnTo>
                <a:lnTo>
                  <a:pt x="2" y="252"/>
                </a:lnTo>
                <a:lnTo>
                  <a:pt x="2" y="263"/>
                </a:lnTo>
                <a:lnTo>
                  <a:pt x="2" y="272"/>
                </a:lnTo>
                <a:lnTo>
                  <a:pt x="2" y="280"/>
                </a:lnTo>
                <a:lnTo>
                  <a:pt x="2" y="288"/>
                </a:lnTo>
                <a:lnTo>
                  <a:pt x="2" y="295"/>
                </a:lnTo>
                <a:lnTo>
                  <a:pt x="2" y="301"/>
                </a:lnTo>
                <a:lnTo>
                  <a:pt x="2" y="307"/>
                </a:lnTo>
                <a:lnTo>
                  <a:pt x="2" y="310"/>
                </a:lnTo>
                <a:lnTo>
                  <a:pt x="2" y="314"/>
                </a:lnTo>
                <a:lnTo>
                  <a:pt x="2" y="318"/>
                </a:lnTo>
                <a:lnTo>
                  <a:pt x="2" y="322"/>
                </a:lnTo>
                <a:lnTo>
                  <a:pt x="2" y="325"/>
                </a:lnTo>
                <a:lnTo>
                  <a:pt x="2" y="328"/>
                </a:lnTo>
                <a:lnTo>
                  <a:pt x="2" y="330"/>
                </a:lnTo>
                <a:lnTo>
                  <a:pt x="2" y="332"/>
                </a:lnTo>
                <a:lnTo>
                  <a:pt x="2" y="334"/>
                </a:lnTo>
                <a:lnTo>
                  <a:pt x="2" y="336"/>
                </a:lnTo>
                <a:lnTo>
                  <a:pt x="3" y="338"/>
                </a:lnTo>
                <a:lnTo>
                  <a:pt x="3" y="340"/>
                </a:lnTo>
                <a:lnTo>
                  <a:pt x="3" y="342"/>
                </a:lnTo>
                <a:lnTo>
                  <a:pt x="3" y="344"/>
                </a:lnTo>
                <a:lnTo>
                  <a:pt x="3" y="346"/>
                </a:lnTo>
                <a:lnTo>
                  <a:pt x="3" y="348"/>
                </a:lnTo>
                <a:lnTo>
                  <a:pt x="3" y="349"/>
                </a:lnTo>
                <a:lnTo>
                  <a:pt x="3" y="352"/>
                </a:lnTo>
                <a:lnTo>
                  <a:pt x="3" y="353"/>
                </a:lnTo>
                <a:lnTo>
                  <a:pt x="3" y="354"/>
                </a:lnTo>
                <a:lnTo>
                  <a:pt x="3" y="356"/>
                </a:lnTo>
                <a:lnTo>
                  <a:pt x="4" y="357"/>
                </a:lnTo>
                <a:lnTo>
                  <a:pt x="4" y="358"/>
                </a:lnTo>
                <a:lnTo>
                  <a:pt x="4" y="360"/>
                </a:lnTo>
                <a:lnTo>
                  <a:pt x="4" y="361"/>
                </a:lnTo>
                <a:lnTo>
                  <a:pt x="4" y="362"/>
                </a:lnTo>
                <a:lnTo>
                  <a:pt x="4" y="364"/>
                </a:lnTo>
                <a:lnTo>
                  <a:pt x="4" y="365"/>
                </a:lnTo>
                <a:lnTo>
                  <a:pt x="4" y="366"/>
                </a:lnTo>
                <a:lnTo>
                  <a:pt x="4" y="368"/>
                </a:lnTo>
                <a:lnTo>
                  <a:pt x="6" y="369"/>
                </a:lnTo>
                <a:lnTo>
                  <a:pt x="6" y="370"/>
                </a:lnTo>
                <a:lnTo>
                  <a:pt x="6" y="372"/>
                </a:lnTo>
                <a:lnTo>
                  <a:pt x="6" y="373"/>
                </a:lnTo>
                <a:lnTo>
                  <a:pt x="6" y="374"/>
                </a:lnTo>
                <a:lnTo>
                  <a:pt x="6" y="377"/>
                </a:lnTo>
                <a:lnTo>
                  <a:pt x="6" y="378"/>
                </a:lnTo>
                <a:lnTo>
                  <a:pt x="7" y="380"/>
                </a:lnTo>
                <a:lnTo>
                  <a:pt x="7" y="381"/>
                </a:lnTo>
                <a:lnTo>
                  <a:pt x="7" y="383"/>
                </a:lnTo>
                <a:lnTo>
                  <a:pt x="7" y="385"/>
                </a:lnTo>
                <a:lnTo>
                  <a:pt x="8" y="387"/>
                </a:lnTo>
                <a:lnTo>
                  <a:pt x="8" y="389"/>
                </a:lnTo>
                <a:lnTo>
                  <a:pt x="8" y="390"/>
                </a:lnTo>
                <a:lnTo>
                  <a:pt x="8" y="393"/>
                </a:lnTo>
                <a:lnTo>
                  <a:pt x="8" y="394"/>
                </a:lnTo>
                <a:lnTo>
                  <a:pt x="8" y="395"/>
                </a:lnTo>
                <a:lnTo>
                  <a:pt x="10" y="397"/>
                </a:lnTo>
                <a:lnTo>
                  <a:pt x="10" y="398"/>
                </a:lnTo>
                <a:lnTo>
                  <a:pt x="10" y="399"/>
                </a:lnTo>
                <a:lnTo>
                  <a:pt x="10" y="401"/>
                </a:lnTo>
                <a:lnTo>
                  <a:pt x="10" y="402"/>
                </a:lnTo>
                <a:lnTo>
                  <a:pt x="10" y="403"/>
                </a:lnTo>
                <a:lnTo>
                  <a:pt x="11" y="405"/>
                </a:lnTo>
                <a:lnTo>
                  <a:pt x="11" y="406"/>
                </a:lnTo>
                <a:lnTo>
                  <a:pt x="11" y="407"/>
                </a:lnTo>
                <a:lnTo>
                  <a:pt x="11" y="409"/>
                </a:lnTo>
                <a:lnTo>
                  <a:pt x="12" y="410"/>
                </a:lnTo>
                <a:lnTo>
                  <a:pt x="12" y="411"/>
                </a:lnTo>
                <a:lnTo>
                  <a:pt x="12" y="413"/>
                </a:lnTo>
                <a:lnTo>
                  <a:pt x="12" y="414"/>
                </a:lnTo>
                <a:lnTo>
                  <a:pt x="14" y="415"/>
                </a:lnTo>
                <a:lnTo>
                  <a:pt x="14" y="417"/>
                </a:lnTo>
                <a:lnTo>
                  <a:pt x="14" y="418"/>
                </a:lnTo>
                <a:lnTo>
                  <a:pt x="15" y="419"/>
                </a:lnTo>
                <a:lnTo>
                  <a:pt x="15" y="421"/>
                </a:lnTo>
                <a:lnTo>
                  <a:pt x="15" y="422"/>
                </a:lnTo>
                <a:lnTo>
                  <a:pt x="16" y="425"/>
                </a:lnTo>
                <a:lnTo>
                  <a:pt x="16" y="426"/>
                </a:lnTo>
                <a:lnTo>
                  <a:pt x="18" y="427"/>
                </a:lnTo>
                <a:lnTo>
                  <a:pt x="18" y="430"/>
                </a:lnTo>
                <a:lnTo>
                  <a:pt x="19" y="433"/>
                </a:lnTo>
                <a:lnTo>
                  <a:pt x="19" y="435"/>
                </a:lnTo>
                <a:lnTo>
                  <a:pt x="20" y="437"/>
                </a:lnTo>
                <a:lnTo>
                  <a:pt x="20" y="439"/>
                </a:lnTo>
                <a:lnTo>
                  <a:pt x="22" y="441"/>
                </a:lnTo>
                <a:lnTo>
                  <a:pt x="22" y="442"/>
                </a:lnTo>
                <a:lnTo>
                  <a:pt x="22" y="445"/>
                </a:lnTo>
                <a:lnTo>
                  <a:pt x="23" y="446"/>
                </a:lnTo>
                <a:lnTo>
                  <a:pt x="23" y="447"/>
                </a:lnTo>
                <a:lnTo>
                  <a:pt x="24" y="449"/>
                </a:lnTo>
                <a:lnTo>
                  <a:pt x="24" y="450"/>
                </a:lnTo>
                <a:lnTo>
                  <a:pt x="24" y="451"/>
                </a:lnTo>
                <a:lnTo>
                  <a:pt x="26" y="453"/>
                </a:lnTo>
                <a:lnTo>
                  <a:pt x="26" y="454"/>
                </a:lnTo>
                <a:lnTo>
                  <a:pt x="26" y="455"/>
                </a:lnTo>
                <a:lnTo>
                  <a:pt x="26" y="456"/>
                </a:lnTo>
                <a:lnTo>
                  <a:pt x="27" y="458"/>
                </a:lnTo>
                <a:lnTo>
                  <a:pt x="27" y="459"/>
                </a:lnTo>
                <a:lnTo>
                  <a:pt x="28" y="460"/>
                </a:lnTo>
                <a:lnTo>
                  <a:pt x="28" y="462"/>
                </a:lnTo>
                <a:lnTo>
                  <a:pt x="30" y="463"/>
                </a:lnTo>
                <a:lnTo>
                  <a:pt x="30" y="464"/>
                </a:lnTo>
                <a:lnTo>
                  <a:pt x="30" y="466"/>
                </a:lnTo>
                <a:lnTo>
                  <a:pt x="31" y="467"/>
                </a:lnTo>
                <a:lnTo>
                  <a:pt x="31" y="468"/>
                </a:lnTo>
                <a:lnTo>
                  <a:pt x="32" y="470"/>
                </a:lnTo>
                <a:lnTo>
                  <a:pt x="34" y="471"/>
                </a:lnTo>
                <a:lnTo>
                  <a:pt x="34" y="472"/>
                </a:lnTo>
                <a:lnTo>
                  <a:pt x="35" y="474"/>
                </a:lnTo>
                <a:lnTo>
                  <a:pt x="35" y="476"/>
                </a:lnTo>
                <a:lnTo>
                  <a:pt x="36" y="478"/>
                </a:lnTo>
                <a:lnTo>
                  <a:pt x="38" y="479"/>
                </a:lnTo>
                <a:lnTo>
                  <a:pt x="39" y="482"/>
                </a:lnTo>
                <a:lnTo>
                  <a:pt x="39" y="483"/>
                </a:lnTo>
                <a:lnTo>
                  <a:pt x="40" y="486"/>
                </a:lnTo>
                <a:lnTo>
                  <a:pt x="42" y="487"/>
                </a:lnTo>
                <a:lnTo>
                  <a:pt x="42" y="488"/>
                </a:lnTo>
                <a:lnTo>
                  <a:pt x="43" y="490"/>
                </a:lnTo>
                <a:lnTo>
                  <a:pt x="43" y="491"/>
                </a:lnTo>
                <a:lnTo>
                  <a:pt x="44" y="492"/>
                </a:lnTo>
                <a:lnTo>
                  <a:pt x="44" y="494"/>
                </a:lnTo>
                <a:lnTo>
                  <a:pt x="46" y="495"/>
                </a:lnTo>
                <a:lnTo>
                  <a:pt x="46" y="496"/>
                </a:lnTo>
                <a:lnTo>
                  <a:pt x="47" y="498"/>
                </a:lnTo>
                <a:lnTo>
                  <a:pt x="47" y="499"/>
                </a:lnTo>
                <a:lnTo>
                  <a:pt x="48" y="500"/>
                </a:lnTo>
                <a:lnTo>
                  <a:pt x="48" y="502"/>
                </a:lnTo>
                <a:lnTo>
                  <a:pt x="48" y="503"/>
                </a:lnTo>
                <a:lnTo>
                  <a:pt x="49" y="503"/>
                </a:lnTo>
                <a:lnTo>
                  <a:pt x="49" y="504"/>
                </a:lnTo>
                <a:lnTo>
                  <a:pt x="51" y="506"/>
                </a:lnTo>
                <a:lnTo>
                  <a:pt x="51" y="507"/>
                </a:lnTo>
                <a:lnTo>
                  <a:pt x="52" y="507"/>
                </a:lnTo>
                <a:lnTo>
                  <a:pt x="52" y="508"/>
                </a:lnTo>
                <a:lnTo>
                  <a:pt x="52" y="510"/>
                </a:lnTo>
                <a:lnTo>
                  <a:pt x="53" y="511"/>
                </a:lnTo>
                <a:lnTo>
                  <a:pt x="55" y="512"/>
                </a:lnTo>
                <a:lnTo>
                  <a:pt x="55" y="514"/>
                </a:lnTo>
                <a:lnTo>
                  <a:pt x="56" y="515"/>
                </a:lnTo>
                <a:lnTo>
                  <a:pt x="56" y="516"/>
                </a:lnTo>
                <a:lnTo>
                  <a:pt x="57" y="518"/>
                </a:lnTo>
                <a:lnTo>
                  <a:pt x="59" y="519"/>
                </a:lnTo>
                <a:lnTo>
                  <a:pt x="59" y="522"/>
                </a:lnTo>
                <a:lnTo>
                  <a:pt x="60" y="523"/>
                </a:lnTo>
                <a:lnTo>
                  <a:pt x="61" y="524"/>
                </a:lnTo>
                <a:lnTo>
                  <a:pt x="63" y="527"/>
                </a:lnTo>
                <a:lnTo>
                  <a:pt x="63" y="528"/>
                </a:lnTo>
                <a:lnTo>
                  <a:pt x="64" y="529"/>
                </a:lnTo>
                <a:lnTo>
                  <a:pt x="64" y="531"/>
                </a:lnTo>
                <a:lnTo>
                  <a:pt x="65" y="532"/>
                </a:lnTo>
                <a:lnTo>
                  <a:pt x="65" y="533"/>
                </a:lnTo>
                <a:lnTo>
                  <a:pt x="67" y="535"/>
                </a:lnTo>
                <a:lnTo>
                  <a:pt x="68" y="536"/>
                </a:lnTo>
                <a:lnTo>
                  <a:pt x="68" y="537"/>
                </a:lnTo>
                <a:lnTo>
                  <a:pt x="69" y="539"/>
                </a:lnTo>
                <a:lnTo>
                  <a:pt x="69" y="540"/>
                </a:lnTo>
                <a:lnTo>
                  <a:pt x="71" y="540"/>
                </a:lnTo>
                <a:lnTo>
                  <a:pt x="71" y="541"/>
                </a:lnTo>
                <a:lnTo>
                  <a:pt x="71" y="543"/>
                </a:lnTo>
                <a:lnTo>
                  <a:pt x="72" y="543"/>
                </a:lnTo>
                <a:lnTo>
                  <a:pt x="72" y="544"/>
                </a:lnTo>
                <a:lnTo>
                  <a:pt x="73" y="545"/>
                </a:lnTo>
                <a:lnTo>
                  <a:pt x="73" y="547"/>
                </a:lnTo>
                <a:lnTo>
                  <a:pt x="75" y="548"/>
                </a:lnTo>
                <a:lnTo>
                  <a:pt x="76" y="549"/>
                </a:lnTo>
                <a:lnTo>
                  <a:pt x="76" y="551"/>
                </a:lnTo>
                <a:lnTo>
                  <a:pt x="77" y="552"/>
                </a:lnTo>
                <a:lnTo>
                  <a:pt x="77" y="553"/>
                </a:lnTo>
                <a:lnTo>
                  <a:pt x="79" y="555"/>
                </a:lnTo>
                <a:lnTo>
                  <a:pt x="80" y="556"/>
                </a:lnTo>
                <a:lnTo>
                  <a:pt x="80" y="557"/>
                </a:lnTo>
                <a:lnTo>
                  <a:pt x="81" y="559"/>
                </a:lnTo>
                <a:lnTo>
                  <a:pt x="83" y="560"/>
                </a:lnTo>
                <a:lnTo>
                  <a:pt x="83" y="561"/>
                </a:lnTo>
                <a:lnTo>
                  <a:pt x="84" y="563"/>
                </a:lnTo>
                <a:lnTo>
                  <a:pt x="85" y="563"/>
                </a:lnTo>
                <a:lnTo>
                  <a:pt x="85" y="564"/>
                </a:lnTo>
                <a:lnTo>
                  <a:pt x="87" y="565"/>
                </a:lnTo>
                <a:lnTo>
                  <a:pt x="87" y="567"/>
                </a:lnTo>
                <a:lnTo>
                  <a:pt x="88" y="567"/>
                </a:lnTo>
                <a:lnTo>
                  <a:pt x="88" y="568"/>
                </a:lnTo>
                <a:lnTo>
                  <a:pt x="89" y="569"/>
                </a:lnTo>
                <a:lnTo>
                  <a:pt x="89" y="571"/>
                </a:lnTo>
                <a:lnTo>
                  <a:pt x="91" y="572"/>
                </a:lnTo>
                <a:lnTo>
                  <a:pt x="92" y="573"/>
                </a:lnTo>
                <a:lnTo>
                  <a:pt x="92" y="575"/>
                </a:lnTo>
                <a:lnTo>
                  <a:pt x="93" y="575"/>
                </a:lnTo>
                <a:lnTo>
                  <a:pt x="93" y="576"/>
                </a:lnTo>
                <a:lnTo>
                  <a:pt x="95" y="577"/>
                </a:lnTo>
                <a:lnTo>
                  <a:pt x="96" y="579"/>
                </a:lnTo>
                <a:lnTo>
                  <a:pt x="97" y="580"/>
                </a:lnTo>
                <a:lnTo>
                  <a:pt x="97" y="581"/>
                </a:lnTo>
                <a:lnTo>
                  <a:pt x="99" y="581"/>
                </a:lnTo>
                <a:lnTo>
                  <a:pt x="99" y="583"/>
                </a:lnTo>
                <a:lnTo>
                  <a:pt x="100" y="584"/>
                </a:lnTo>
                <a:lnTo>
                  <a:pt x="100" y="585"/>
                </a:lnTo>
                <a:lnTo>
                  <a:pt x="101" y="585"/>
                </a:lnTo>
                <a:lnTo>
                  <a:pt x="101" y="587"/>
                </a:lnTo>
                <a:lnTo>
                  <a:pt x="103" y="588"/>
                </a:lnTo>
                <a:lnTo>
                  <a:pt x="104" y="589"/>
                </a:lnTo>
                <a:lnTo>
                  <a:pt x="105" y="591"/>
                </a:lnTo>
                <a:lnTo>
                  <a:pt x="105" y="592"/>
                </a:lnTo>
                <a:lnTo>
                  <a:pt x="107" y="592"/>
                </a:lnTo>
                <a:lnTo>
                  <a:pt x="107" y="593"/>
                </a:lnTo>
                <a:lnTo>
                  <a:pt x="108" y="593"/>
                </a:lnTo>
                <a:lnTo>
                  <a:pt x="108" y="595"/>
                </a:lnTo>
                <a:lnTo>
                  <a:pt x="109" y="596"/>
                </a:lnTo>
                <a:lnTo>
                  <a:pt x="111" y="597"/>
                </a:lnTo>
                <a:lnTo>
                  <a:pt x="111" y="599"/>
                </a:lnTo>
                <a:lnTo>
                  <a:pt x="112" y="599"/>
                </a:lnTo>
                <a:lnTo>
                  <a:pt x="112" y="600"/>
                </a:lnTo>
                <a:lnTo>
                  <a:pt x="112" y="601"/>
                </a:lnTo>
                <a:lnTo>
                  <a:pt x="113" y="601"/>
                </a:lnTo>
                <a:lnTo>
                  <a:pt x="113" y="603"/>
                </a:lnTo>
                <a:lnTo>
                  <a:pt x="115" y="603"/>
                </a:lnTo>
                <a:lnTo>
                  <a:pt x="115" y="604"/>
                </a:lnTo>
                <a:lnTo>
                  <a:pt x="116" y="605"/>
                </a:lnTo>
                <a:lnTo>
                  <a:pt x="116" y="606"/>
                </a:lnTo>
                <a:lnTo>
                  <a:pt x="117" y="608"/>
                </a:lnTo>
                <a:lnTo>
                  <a:pt x="117" y="609"/>
                </a:lnTo>
                <a:lnTo>
                  <a:pt x="119" y="609"/>
                </a:lnTo>
                <a:lnTo>
                  <a:pt x="120" y="610"/>
                </a:lnTo>
                <a:lnTo>
                  <a:pt x="120" y="612"/>
                </a:lnTo>
                <a:lnTo>
                  <a:pt x="120" y="613"/>
                </a:lnTo>
                <a:lnTo>
                  <a:pt x="121" y="613"/>
                </a:lnTo>
                <a:lnTo>
                  <a:pt x="121" y="614"/>
                </a:lnTo>
                <a:lnTo>
                  <a:pt x="123" y="614"/>
                </a:lnTo>
                <a:lnTo>
                  <a:pt x="123" y="616"/>
                </a:lnTo>
                <a:lnTo>
                  <a:pt x="124" y="616"/>
                </a:lnTo>
                <a:lnTo>
                  <a:pt x="124" y="617"/>
                </a:lnTo>
                <a:lnTo>
                  <a:pt x="125" y="618"/>
                </a:lnTo>
                <a:lnTo>
                  <a:pt x="125" y="620"/>
                </a:lnTo>
                <a:lnTo>
                  <a:pt x="126" y="620"/>
                </a:lnTo>
                <a:lnTo>
                  <a:pt x="126" y="621"/>
                </a:lnTo>
                <a:lnTo>
                  <a:pt x="128" y="621"/>
                </a:lnTo>
                <a:lnTo>
                  <a:pt x="128" y="622"/>
                </a:lnTo>
                <a:lnTo>
                  <a:pt x="129" y="622"/>
                </a:lnTo>
                <a:lnTo>
                  <a:pt x="129" y="624"/>
                </a:lnTo>
                <a:lnTo>
                  <a:pt x="130" y="624"/>
                </a:lnTo>
                <a:lnTo>
                  <a:pt x="130" y="625"/>
                </a:lnTo>
                <a:lnTo>
                  <a:pt x="132" y="625"/>
                </a:lnTo>
                <a:lnTo>
                  <a:pt x="132" y="626"/>
                </a:lnTo>
                <a:lnTo>
                  <a:pt x="133" y="628"/>
                </a:lnTo>
                <a:lnTo>
                  <a:pt x="134" y="628"/>
                </a:lnTo>
                <a:lnTo>
                  <a:pt x="136" y="629"/>
                </a:lnTo>
                <a:lnTo>
                  <a:pt x="136" y="630"/>
                </a:lnTo>
                <a:lnTo>
                  <a:pt x="137" y="630"/>
                </a:lnTo>
                <a:lnTo>
                  <a:pt x="138" y="632"/>
                </a:lnTo>
                <a:lnTo>
                  <a:pt x="140" y="633"/>
                </a:lnTo>
                <a:lnTo>
                  <a:pt x="141" y="634"/>
                </a:lnTo>
                <a:lnTo>
                  <a:pt x="142" y="636"/>
                </a:lnTo>
                <a:lnTo>
                  <a:pt x="144" y="637"/>
                </a:lnTo>
                <a:lnTo>
                  <a:pt x="145" y="638"/>
                </a:lnTo>
                <a:lnTo>
                  <a:pt x="146" y="640"/>
                </a:lnTo>
                <a:lnTo>
                  <a:pt x="148" y="641"/>
                </a:lnTo>
                <a:lnTo>
                  <a:pt x="149" y="642"/>
                </a:lnTo>
                <a:lnTo>
                  <a:pt x="150" y="642"/>
                </a:lnTo>
                <a:lnTo>
                  <a:pt x="150" y="644"/>
                </a:lnTo>
                <a:lnTo>
                  <a:pt x="152" y="644"/>
                </a:lnTo>
                <a:lnTo>
                  <a:pt x="152" y="645"/>
                </a:lnTo>
                <a:lnTo>
                  <a:pt x="153" y="645"/>
                </a:lnTo>
                <a:lnTo>
                  <a:pt x="154" y="646"/>
                </a:lnTo>
                <a:lnTo>
                  <a:pt x="156" y="648"/>
                </a:lnTo>
                <a:lnTo>
                  <a:pt x="156" y="649"/>
                </a:lnTo>
                <a:lnTo>
                  <a:pt x="157" y="649"/>
                </a:lnTo>
                <a:lnTo>
                  <a:pt x="158" y="650"/>
                </a:lnTo>
                <a:lnTo>
                  <a:pt x="160" y="652"/>
                </a:lnTo>
                <a:lnTo>
                  <a:pt x="161" y="652"/>
                </a:lnTo>
                <a:lnTo>
                  <a:pt x="162" y="653"/>
                </a:lnTo>
                <a:lnTo>
                  <a:pt x="162" y="654"/>
                </a:lnTo>
                <a:lnTo>
                  <a:pt x="164" y="656"/>
                </a:lnTo>
                <a:lnTo>
                  <a:pt x="165" y="656"/>
                </a:lnTo>
                <a:lnTo>
                  <a:pt x="166" y="657"/>
                </a:lnTo>
                <a:lnTo>
                  <a:pt x="168" y="658"/>
                </a:lnTo>
                <a:lnTo>
                  <a:pt x="169" y="660"/>
                </a:lnTo>
                <a:lnTo>
                  <a:pt x="172" y="661"/>
                </a:lnTo>
                <a:lnTo>
                  <a:pt x="173" y="662"/>
                </a:lnTo>
                <a:lnTo>
                  <a:pt x="174" y="664"/>
                </a:lnTo>
                <a:lnTo>
                  <a:pt x="176" y="665"/>
                </a:lnTo>
                <a:lnTo>
                  <a:pt x="178" y="666"/>
                </a:lnTo>
                <a:lnTo>
                  <a:pt x="180" y="668"/>
                </a:lnTo>
                <a:lnTo>
                  <a:pt x="181" y="669"/>
                </a:lnTo>
                <a:lnTo>
                  <a:pt x="182" y="670"/>
                </a:lnTo>
                <a:lnTo>
                  <a:pt x="184" y="672"/>
                </a:lnTo>
                <a:lnTo>
                  <a:pt x="185" y="673"/>
                </a:lnTo>
                <a:lnTo>
                  <a:pt x="186" y="674"/>
                </a:lnTo>
                <a:lnTo>
                  <a:pt x="188" y="674"/>
                </a:lnTo>
                <a:lnTo>
                  <a:pt x="189" y="676"/>
                </a:lnTo>
                <a:lnTo>
                  <a:pt x="190" y="677"/>
                </a:lnTo>
                <a:lnTo>
                  <a:pt x="192" y="677"/>
                </a:lnTo>
                <a:lnTo>
                  <a:pt x="193" y="678"/>
                </a:lnTo>
                <a:lnTo>
                  <a:pt x="193" y="679"/>
                </a:lnTo>
                <a:lnTo>
                  <a:pt x="194" y="679"/>
                </a:lnTo>
                <a:lnTo>
                  <a:pt x="196" y="681"/>
                </a:lnTo>
                <a:lnTo>
                  <a:pt x="197" y="681"/>
                </a:lnTo>
                <a:lnTo>
                  <a:pt x="197" y="682"/>
                </a:lnTo>
                <a:lnTo>
                  <a:pt x="198" y="683"/>
                </a:lnTo>
                <a:lnTo>
                  <a:pt x="200" y="683"/>
                </a:lnTo>
                <a:lnTo>
                  <a:pt x="201" y="685"/>
                </a:lnTo>
                <a:lnTo>
                  <a:pt x="202" y="686"/>
                </a:lnTo>
                <a:lnTo>
                  <a:pt x="203" y="686"/>
                </a:lnTo>
                <a:lnTo>
                  <a:pt x="205" y="687"/>
                </a:lnTo>
                <a:lnTo>
                  <a:pt x="206" y="689"/>
                </a:lnTo>
                <a:lnTo>
                  <a:pt x="209" y="690"/>
                </a:lnTo>
                <a:lnTo>
                  <a:pt x="210" y="691"/>
                </a:lnTo>
                <a:lnTo>
                  <a:pt x="211" y="693"/>
                </a:lnTo>
                <a:lnTo>
                  <a:pt x="214" y="694"/>
                </a:lnTo>
                <a:lnTo>
                  <a:pt x="215" y="695"/>
                </a:lnTo>
                <a:lnTo>
                  <a:pt x="218" y="697"/>
                </a:lnTo>
                <a:lnTo>
                  <a:pt x="219" y="698"/>
                </a:lnTo>
                <a:lnTo>
                  <a:pt x="221" y="699"/>
                </a:lnTo>
                <a:lnTo>
                  <a:pt x="223" y="701"/>
                </a:lnTo>
                <a:lnTo>
                  <a:pt x="225" y="701"/>
                </a:lnTo>
                <a:lnTo>
                  <a:pt x="226" y="702"/>
                </a:lnTo>
                <a:lnTo>
                  <a:pt x="227" y="703"/>
                </a:lnTo>
                <a:lnTo>
                  <a:pt x="229" y="705"/>
                </a:lnTo>
                <a:lnTo>
                  <a:pt x="230" y="705"/>
                </a:lnTo>
                <a:lnTo>
                  <a:pt x="230" y="706"/>
                </a:lnTo>
                <a:lnTo>
                  <a:pt x="231" y="707"/>
                </a:lnTo>
                <a:lnTo>
                  <a:pt x="233" y="707"/>
                </a:lnTo>
                <a:lnTo>
                  <a:pt x="234" y="709"/>
                </a:lnTo>
                <a:lnTo>
                  <a:pt x="235" y="709"/>
                </a:lnTo>
                <a:lnTo>
                  <a:pt x="237" y="710"/>
                </a:lnTo>
                <a:lnTo>
                  <a:pt x="238" y="711"/>
                </a:lnTo>
                <a:lnTo>
                  <a:pt x="239" y="713"/>
                </a:lnTo>
                <a:lnTo>
                  <a:pt x="241" y="713"/>
                </a:lnTo>
                <a:lnTo>
                  <a:pt x="242" y="714"/>
                </a:lnTo>
                <a:lnTo>
                  <a:pt x="243" y="715"/>
                </a:lnTo>
                <a:lnTo>
                  <a:pt x="245" y="715"/>
                </a:lnTo>
                <a:lnTo>
                  <a:pt x="245" y="717"/>
                </a:lnTo>
                <a:lnTo>
                  <a:pt x="247" y="718"/>
                </a:lnTo>
                <a:lnTo>
                  <a:pt x="249" y="718"/>
                </a:lnTo>
                <a:lnTo>
                  <a:pt x="250" y="719"/>
                </a:lnTo>
                <a:lnTo>
                  <a:pt x="251" y="721"/>
                </a:lnTo>
                <a:lnTo>
                  <a:pt x="253" y="722"/>
                </a:lnTo>
                <a:lnTo>
                  <a:pt x="255" y="723"/>
                </a:lnTo>
                <a:lnTo>
                  <a:pt x="257" y="725"/>
                </a:lnTo>
                <a:lnTo>
                  <a:pt x="259" y="726"/>
                </a:lnTo>
                <a:lnTo>
                  <a:pt x="261" y="727"/>
                </a:lnTo>
                <a:lnTo>
                  <a:pt x="263" y="729"/>
                </a:lnTo>
                <a:lnTo>
                  <a:pt x="265" y="730"/>
                </a:lnTo>
                <a:lnTo>
                  <a:pt x="266" y="731"/>
                </a:lnTo>
                <a:lnTo>
                  <a:pt x="269" y="733"/>
                </a:lnTo>
                <a:lnTo>
                  <a:pt x="270" y="734"/>
                </a:lnTo>
                <a:lnTo>
                  <a:pt x="271" y="735"/>
                </a:lnTo>
                <a:lnTo>
                  <a:pt x="273" y="737"/>
                </a:lnTo>
                <a:lnTo>
                  <a:pt x="274" y="737"/>
                </a:lnTo>
                <a:lnTo>
                  <a:pt x="275" y="738"/>
                </a:lnTo>
                <a:lnTo>
                  <a:pt x="277" y="739"/>
                </a:lnTo>
                <a:lnTo>
                  <a:pt x="278" y="741"/>
                </a:lnTo>
                <a:lnTo>
                  <a:pt x="279" y="741"/>
                </a:lnTo>
                <a:lnTo>
                  <a:pt x="281" y="742"/>
                </a:lnTo>
                <a:lnTo>
                  <a:pt x="282" y="742"/>
                </a:lnTo>
                <a:lnTo>
                  <a:pt x="282" y="743"/>
                </a:lnTo>
                <a:lnTo>
                  <a:pt x="283" y="743"/>
                </a:lnTo>
                <a:lnTo>
                  <a:pt x="284" y="745"/>
                </a:lnTo>
                <a:lnTo>
                  <a:pt x="286" y="746"/>
                </a:lnTo>
                <a:lnTo>
                  <a:pt x="287" y="746"/>
                </a:lnTo>
                <a:lnTo>
                  <a:pt x="288" y="747"/>
                </a:lnTo>
                <a:lnTo>
                  <a:pt x="290" y="747"/>
                </a:lnTo>
                <a:lnTo>
                  <a:pt x="290" y="749"/>
                </a:lnTo>
                <a:lnTo>
                  <a:pt x="291" y="749"/>
                </a:lnTo>
                <a:lnTo>
                  <a:pt x="292" y="750"/>
                </a:lnTo>
                <a:lnTo>
                  <a:pt x="294" y="750"/>
                </a:lnTo>
                <a:lnTo>
                  <a:pt x="295" y="751"/>
                </a:lnTo>
                <a:lnTo>
                  <a:pt x="298" y="752"/>
                </a:lnTo>
                <a:lnTo>
                  <a:pt x="299" y="752"/>
                </a:lnTo>
                <a:lnTo>
                  <a:pt x="300" y="754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5224" name="Freeform 11">
            <a:extLst>
              <a:ext uri="{FF2B5EF4-FFF2-40B4-BE49-F238E27FC236}">
                <a16:creationId xmlns:a16="http://schemas.microsoft.com/office/drawing/2014/main" id="{3359B48C-8378-2E42-B4DA-37D555920EBB}"/>
              </a:ext>
            </a:extLst>
          </p:cNvPr>
          <p:cNvSpPr>
            <a:spLocks/>
          </p:cNvSpPr>
          <p:nvPr/>
        </p:nvSpPr>
        <p:spPr bwMode="auto">
          <a:xfrm>
            <a:off x="7697788" y="2762250"/>
            <a:ext cx="239712" cy="71438"/>
          </a:xfrm>
          <a:custGeom>
            <a:avLst/>
            <a:gdLst>
              <a:gd name="T0" fmla="*/ 2147483646 w 302"/>
              <a:gd name="T1" fmla="*/ 2147483646 h 90"/>
              <a:gd name="T2" fmla="*/ 2147483646 w 302"/>
              <a:gd name="T3" fmla="*/ 2147483646 h 90"/>
              <a:gd name="T4" fmla="*/ 2147483646 w 302"/>
              <a:gd name="T5" fmla="*/ 2147483646 h 90"/>
              <a:gd name="T6" fmla="*/ 2147483646 w 302"/>
              <a:gd name="T7" fmla="*/ 2147483646 h 90"/>
              <a:gd name="T8" fmla="*/ 2147483646 w 302"/>
              <a:gd name="T9" fmla="*/ 2147483646 h 90"/>
              <a:gd name="T10" fmla="*/ 2147483646 w 302"/>
              <a:gd name="T11" fmla="*/ 2147483646 h 90"/>
              <a:gd name="T12" fmla="*/ 2147483646 w 302"/>
              <a:gd name="T13" fmla="*/ 2147483646 h 90"/>
              <a:gd name="T14" fmla="*/ 2147483646 w 302"/>
              <a:gd name="T15" fmla="*/ 2147483646 h 90"/>
              <a:gd name="T16" fmla="*/ 2147483646 w 302"/>
              <a:gd name="T17" fmla="*/ 2147483646 h 90"/>
              <a:gd name="T18" fmla="*/ 2147483646 w 302"/>
              <a:gd name="T19" fmla="*/ 2147483646 h 90"/>
              <a:gd name="T20" fmla="*/ 2147483646 w 302"/>
              <a:gd name="T21" fmla="*/ 2147483646 h 90"/>
              <a:gd name="T22" fmla="*/ 2147483646 w 302"/>
              <a:gd name="T23" fmla="*/ 2147483646 h 90"/>
              <a:gd name="T24" fmla="*/ 2147483646 w 302"/>
              <a:gd name="T25" fmla="*/ 2147483646 h 90"/>
              <a:gd name="T26" fmla="*/ 2147483646 w 302"/>
              <a:gd name="T27" fmla="*/ 2147483646 h 90"/>
              <a:gd name="T28" fmla="*/ 2147483646 w 302"/>
              <a:gd name="T29" fmla="*/ 2147483646 h 90"/>
              <a:gd name="T30" fmla="*/ 2147483646 w 302"/>
              <a:gd name="T31" fmla="*/ 2147483646 h 90"/>
              <a:gd name="T32" fmla="*/ 2147483646 w 302"/>
              <a:gd name="T33" fmla="*/ 2147483646 h 90"/>
              <a:gd name="T34" fmla="*/ 2147483646 w 302"/>
              <a:gd name="T35" fmla="*/ 2147483646 h 90"/>
              <a:gd name="T36" fmla="*/ 2147483646 w 302"/>
              <a:gd name="T37" fmla="*/ 2147483646 h 90"/>
              <a:gd name="T38" fmla="*/ 2147483646 w 302"/>
              <a:gd name="T39" fmla="*/ 2147483646 h 90"/>
              <a:gd name="T40" fmla="*/ 2147483646 w 302"/>
              <a:gd name="T41" fmla="*/ 2147483646 h 90"/>
              <a:gd name="T42" fmla="*/ 2147483646 w 302"/>
              <a:gd name="T43" fmla="*/ 2147483646 h 90"/>
              <a:gd name="T44" fmla="*/ 2147483646 w 302"/>
              <a:gd name="T45" fmla="*/ 2147483646 h 90"/>
              <a:gd name="T46" fmla="*/ 2147483646 w 302"/>
              <a:gd name="T47" fmla="*/ 2147483646 h 90"/>
              <a:gd name="T48" fmla="*/ 2147483646 w 302"/>
              <a:gd name="T49" fmla="*/ 2147483646 h 90"/>
              <a:gd name="T50" fmla="*/ 2147483646 w 302"/>
              <a:gd name="T51" fmla="*/ 2147483646 h 90"/>
              <a:gd name="T52" fmla="*/ 2147483646 w 302"/>
              <a:gd name="T53" fmla="*/ 2147483646 h 90"/>
              <a:gd name="T54" fmla="*/ 2147483646 w 302"/>
              <a:gd name="T55" fmla="*/ 2147483646 h 90"/>
              <a:gd name="T56" fmla="*/ 2147483646 w 302"/>
              <a:gd name="T57" fmla="*/ 2147483646 h 90"/>
              <a:gd name="T58" fmla="*/ 2147483646 w 302"/>
              <a:gd name="T59" fmla="*/ 2147483646 h 90"/>
              <a:gd name="T60" fmla="*/ 2147483646 w 302"/>
              <a:gd name="T61" fmla="*/ 2147483646 h 90"/>
              <a:gd name="T62" fmla="*/ 2147483646 w 302"/>
              <a:gd name="T63" fmla="*/ 2147483646 h 90"/>
              <a:gd name="T64" fmla="*/ 2147483646 w 302"/>
              <a:gd name="T65" fmla="*/ 2147483646 h 90"/>
              <a:gd name="T66" fmla="*/ 2147483646 w 302"/>
              <a:gd name="T67" fmla="*/ 2147483646 h 90"/>
              <a:gd name="T68" fmla="*/ 2147483646 w 302"/>
              <a:gd name="T69" fmla="*/ 2147483646 h 90"/>
              <a:gd name="T70" fmla="*/ 2147483646 w 302"/>
              <a:gd name="T71" fmla="*/ 2147483646 h 90"/>
              <a:gd name="T72" fmla="*/ 2147483646 w 302"/>
              <a:gd name="T73" fmla="*/ 2147483646 h 90"/>
              <a:gd name="T74" fmla="*/ 2147483646 w 302"/>
              <a:gd name="T75" fmla="*/ 2147483646 h 90"/>
              <a:gd name="T76" fmla="*/ 2147483646 w 302"/>
              <a:gd name="T77" fmla="*/ 2147483646 h 90"/>
              <a:gd name="T78" fmla="*/ 2147483646 w 302"/>
              <a:gd name="T79" fmla="*/ 2147483646 h 90"/>
              <a:gd name="T80" fmla="*/ 2147483646 w 302"/>
              <a:gd name="T81" fmla="*/ 2147483646 h 90"/>
              <a:gd name="T82" fmla="*/ 2147483646 w 302"/>
              <a:gd name="T83" fmla="*/ 2147483646 h 90"/>
              <a:gd name="T84" fmla="*/ 2147483646 w 302"/>
              <a:gd name="T85" fmla="*/ 2147483646 h 90"/>
              <a:gd name="T86" fmla="*/ 2147483646 w 302"/>
              <a:gd name="T87" fmla="*/ 2147483646 h 90"/>
              <a:gd name="T88" fmla="*/ 2147483646 w 302"/>
              <a:gd name="T89" fmla="*/ 2147483646 h 90"/>
              <a:gd name="T90" fmla="*/ 2147483646 w 302"/>
              <a:gd name="T91" fmla="*/ 2147483646 h 90"/>
              <a:gd name="T92" fmla="*/ 2147483646 w 302"/>
              <a:gd name="T93" fmla="*/ 2147483646 h 90"/>
              <a:gd name="T94" fmla="*/ 2147483646 w 302"/>
              <a:gd name="T95" fmla="*/ 2147483646 h 90"/>
              <a:gd name="T96" fmla="*/ 2147483646 w 302"/>
              <a:gd name="T97" fmla="*/ 2147483646 h 90"/>
              <a:gd name="T98" fmla="*/ 2147483646 w 302"/>
              <a:gd name="T99" fmla="*/ 2147483646 h 90"/>
              <a:gd name="T100" fmla="*/ 2147483646 w 302"/>
              <a:gd name="T101" fmla="*/ 2147483646 h 90"/>
              <a:gd name="T102" fmla="*/ 2147483646 w 302"/>
              <a:gd name="T103" fmla="*/ 2147483646 h 90"/>
              <a:gd name="T104" fmla="*/ 2147483646 w 302"/>
              <a:gd name="T105" fmla="*/ 2147483646 h 90"/>
              <a:gd name="T106" fmla="*/ 2147483646 w 302"/>
              <a:gd name="T107" fmla="*/ 2147483646 h 90"/>
              <a:gd name="T108" fmla="*/ 2147483646 w 302"/>
              <a:gd name="T109" fmla="*/ 2147483646 h 90"/>
              <a:gd name="T110" fmla="*/ 2147483646 w 302"/>
              <a:gd name="T111" fmla="*/ 2147483646 h 90"/>
              <a:gd name="T112" fmla="*/ 2147483646 w 302"/>
              <a:gd name="T113" fmla="*/ 2147483646 h 9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2"/>
              <a:gd name="T172" fmla="*/ 0 h 90"/>
              <a:gd name="T173" fmla="*/ 302 w 302"/>
              <a:gd name="T174" fmla="*/ 90 h 90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2" h="90">
                <a:moveTo>
                  <a:pt x="302" y="0"/>
                </a:moveTo>
                <a:lnTo>
                  <a:pt x="298" y="3"/>
                </a:lnTo>
                <a:lnTo>
                  <a:pt x="295" y="4"/>
                </a:lnTo>
                <a:lnTo>
                  <a:pt x="293" y="5"/>
                </a:lnTo>
                <a:lnTo>
                  <a:pt x="290" y="8"/>
                </a:lnTo>
                <a:lnTo>
                  <a:pt x="287" y="9"/>
                </a:lnTo>
                <a:lnTo>
                  <a:pt x="285" y="11"/>
                </a:lnTo>
                <a:lnTo>
                  <a:pt x="283" y="12"/>
                </a:lnTo>
                <a:lnTo>
                  <a:pt x="281" y="13"/>
                </a:lnTo>
                <a:lnTo>
                  <a:pt x="278" y="13"/>
                </a:lnTo>
                <a:lnTo>
                  <a:pt x="277" y="15"/>
                </a:lnTo>
                <a:lnTo>
                  <a:pt x="275" y="16"/>
                </a:lnTo>
                <a:lnTo>
                  <a:pt x="274" y="17"/>
                </a:lnTo>
                <a:lnTo>
                  <a:pt x="271" y="17"/>
                </a:lnTo>
                <a:lnTo>
                  <a:pt x="270" y="19"/>
                </a:lnTo>
                <a:lnTo>
                  <a:pt x="269" y="19"/>
                </a:lnTo>
                <a:lnTo>
                  <a:pt x="267" y="20"/>
                </a:lnTo>
                <a:lnTo>
                  <a:pt x="266" y="20"/>
                </a:lnTo>
                <a:lnTo>
                  <a:pt x="265" y="21"/>
                </a:lnTo>
                <a:lnTo>
                  <a:pt x="263" y="23"/>
                </a:lnTo>
                <a:lnTo>
                  <a:pt x="262" y="23"/>
                </a:lnTo>
                <a:lnTo>
                  <a:pt x="261" y="23"/>
                </a:lnTo>
                <a:lnTo>
                  <a:pt x="259" y="24"/>
                </a:lnTo>
                <a:lnTo>
                  <a:pt x="258" y="24"/>
                </a:lnTo>
                <a:lnTo>
                  <a:pt x="257" y="25"/>
                </a:lnTo>
                <a:lnTo>
                  <a:pt x="255" y="25"/>
                </a:lnTo>
                <a:lnTo>
                  <a:pt x="254" y="25"/>
                </a:lnTo>
                <a:lnTo>
                  <a:pt x="253" y="26"/>
                </a:lnTo>
                <a:lnTo>
                  <a:pt x="251" y="26"/>
                </a:lnTo>
                <a:lnTo>
                  <a:pt x="250" y="28"/>
                </a:lnTo>
                <a:lnTo>
                  <a:pt x="249" y="28"/>
                </a:lnTo>
                <a:lnTo>
                  <a:pt x="246" y="29"/>
                </a:lnTo>
                <a:lnTo>
                  <a:pt x="245" y="29"/>
                </a:lnTo>
                <a:lnTo>
                  <a:pt x="243" y="30"/>
                </a:lnTo>
                <a:lnTo>
                  <a:pt x="242" y="30"/>
                </a:lnTo>
                <a:lnTo>
                  <a:pt x="241" y="32"/>
                </a:lnTo>
                <a:lnTo>
                  <a:pt x="239" y="32"/>
                </a:lnTo>
                <a:lnTo>
                  <a:pt x="238" y="33"/>
                </a:lnTo>
                <a:lnTo>
                  <a:pt x="237" y="33"/>
                </a:lnTo>
                <a:lnTo>
                  <a:pt x="235" y="33"/>
                </a:lnTo>
                <a:lnTo>
                  <a:pt x="234" y="34"/>
                </a:lnTo>
                <a:lnTo>
                  <a:pt x="233" y="34"/>
                </a:lnTo>
                <a:lnTo>
                  <a:pt x="231" y="34"/>
                </a:lnTo>
                <a:lnTo>
                  <a:pt x="231" y="36"/>
                </a:lnTo>
                <a:lnTo>
                  <a:pt x="230" y="36"/>
                </a:lnTo>
                <a:lnTo>
                  <a:pt x="229" y="36"/>
                </a:lnTo>
                <a:lnTo>
                  <a:pt x="227" y="37"/>
                </a:lnTo>
                <a:lnTo>
                  <a:pt x="226" y="37"/>
                </a:lnTo>
                <a:lnTo>
                  <a:pt x="225" y="38"/>
                </a:lnTo>
                <a:lnTo>
                  <a:pt x="223" y="38"/>
                </a:lnTo>
                <a:lnTo>
                  <a:pt x="222" y="38"/>
                </a:lnTo>
                <a:lnTo>
                  <a:pt x="221" y="40"/>
                </a:lnTo>
                <a:lnTo>
                  <a:pt x="219" y="40"/>
                </a:lnTo>
                <a:lnTo>
                  <a:pt x="218" y="41"/>
                </a:lnTo>
                <a:lnTo>
                  <a:pt x="217" y="41"/>
                </a:lnTo>
                <a:lnTo>
                  <a:pt x="216" y="41"/>
                </a:lnTo>
                <a:lnTo>
                  <a:pt x="214" y="42"/>
                </a:lnTo>
                <a:lnTo>
                  <a:pt x="213" y="42"/>
                </a:lnTo>
                <a:lnTo>
                  <a:pt x="210" y="44"/>
                </a:lnTo>
                <a:lnTo>
                  <a:pt x="209" y="44"/>
                </a:lnTo>
                <a:lnTo>
                  <a:pt x="206" y="45"/>
                </a:lnTo>
                <a:lnTo>
                  <a:pt x="205" y="45"/>
                </a:lnTo>
                <a:lnTo>
                  <a:pt x="202" y="46"/>
                </a:lnTo>
                <a:lnTo>
                  <a:pt x="201" y="48"/>
                </a:lnTo>
                <a:lnTo>
                  <a:pt x="198" y="48"/>
                </a:lnTo>
                <a:lnTo>
                  <a:pt x="197" y="49"/>
                </a:lnTo>
                <a:lnTo>
                  <a:pt x="196" y="49"/>
                </a:lnTo>
                <a:lnTo>
                  <a:pt x="194" y="49"/>
                </a:lnTo>
                <a:lnTo>
                  <a:pt x="193" y="50"/>
                </a:lnTo>
                <a:lnTo>
                  <a:pt x="192" y="50"/>
                </a:lnTo>
                <a:lnTo>
                  <a:pt x="190" y="52"/>
                </a:lnTo>
                <a:lnTo>
                  <a:pt x="189" y="52"/>
                </a:lnTo>
                <a:lnTo>
                  <a:pt x="188" y="52"/>
                </a:lnTo>
                <a:lnTo>
                  <a:pt x="186" y="53"/>
                </a:lnTo>
                <a:lnTo>
                  <a:pt x="185" y="53"/>
                </a:lnTo>
                <a:lnTo>
                  <a:pt x="184" y="53"/>
                </a:lnTo>
                <a:lnTo>
                  <a:pt x="182" y="53"/>
                </a:lnTo>
                <a:lnTo>
                  <a:pt x="182" y="54"/>
                </a:lnTo>
                <a:lnTo>
                  <a:pt x="181" y="54"/>
                </a:lnTo>
                <a:lnTo>
                  <a:pt x="180" y="54"/>
                </a:lnTo>
                <a:lnTo>
                  <a:pt x="178" y="56"/>
                </a:lnTo>
                <a:lnTo>
                  <a:pt x="177" y="56"/>
                </a:lnTo>
                <a:lnTo>
                  <a:pt x="176" y="56"/>
                </a:lnTo>
                <a:lnTo>
                  <a:pt x="174" y="57"/>
                </a:lnTo>
                <a:lnTo>
                  <a:pt x="173" y="57"/>
                </a:lnTo>
                <a:lnTo>
                  <a:pt x="172" y="57"/>
                </a:lnTo>
                <a:lnTo>
                  <a:pt x="170" y="58"/>
                </a:lnTo>
                <a:lnTo>
                  <a:pt x="168" y="58"/>
                </a:lnTo>
                <a:lnTo>
                  <a:pt x="166" y="58"/>
                </a:lnTo>
                <a:lnTo>
                  <a:pt x="165" y="60"/>
                </a:lnTo>
                <a:lnTo>
                  <a:pt x="164" y="60"/>
                </a:lnTo>
                <a:lnTo>
                  <a:pt x="161" y="61"/>
                </a:lnTo>
                <a:lnTo>
                  <a:pt x="158" y="61"/>
                </a:lnTo>
                <a:lnTo>
                  <a:pt x="157" y="62"/>
                </a:lnTo>
                <a:lnTo>
                  <a:pt x="154" y="62"/>
                </a:lnTo>
                <a:lnTo>
                  <a:pt x="153" y="64"/>
                </a:lnTo>
                <a:lnTo>
                  <a:pt x="152" y="64"/>
                </a:lnTo>
                <a:lnTo>
                  <a:pt x="150" y="64"/>
                </a:lnTo>
                <a:lnTo>
                  <a:pt x="148" y="65"/>
                </a:lnTo>
                <a:lnTo>
                  <a:pt x="146" y="65"/>
                </a:lnTo>
                <a:lnTo>
                  <a:pt x="145" y="65"/>
                </a:lnTo>
                <a:lnTo>
                  <a:pt x="144" y="66"/>
                </a:lnTo>
                <a:lnTo>
                  <a:pt x="142" y="66"/>
                </a:lnTo>
                <a:lnTo>
                  <a:pt x="141" y="66"/>
                </a:lnTo>
                <a:lnTo>
                  <a:pt x="141" y="68"/>
                </a:lnTo>
                <a:lnTo>
                  <a:pt x="140" y="68"/>
                </a:lnTo>
                <a:lnTo>
                  <a:pt x="139" y="68"/>
                </a:lnTo>
                <a:lnTo>
                  <a:pt x="137" y="68"/>
                </a:lnTo>
                <a:lnTo>
                  <a:pt x="136" y="69"/>
                </a:lnTo>
                <a:lnTo>
                  <a:pt x="135" y="69"/>
                </a:lnTo>
                <a:lnTo>
                  <a:pt x="133" y="69"/>
                </a:lnTo>
                <a:lnTo>
                  <a:pt x="132" y="70"/>
                </a:lnTo>
                <a:lnTo>
                  <a:pt x="131" y="70"/>
                </a:lnTo>
                <a:lnTo>
                  <a:pt x="129" y="70"/>
                </a:lnTo>
                <a:lnTo>
                  <a:pt x="128" y="70"/>
                </a:lnTo>
                <a:lnTo>
                  <a:pt x="127" y="72"/>
                </a:lnTo>
                <a:lnTo>
                  <a:pt x="125" y="72"/>
                </a:lnTo>
                <a:lnTo>
                  <a:pt x="124" y="72"/>
                </a:lnTo>
                <a:lnTo>
                  <a:pt x="123" y="73"/>
                </a:lnTo>
                <a:lnTo>
                  <a:pt x="121" y="73"/>
                </a:lnTo>
                <a:lnTo>
                  <a:pt x="119" y="74"/>
                </a:lnTo>
                <a:lnTo>
                  <a:pt x="117" y="74"/>
                </a:lnTo>
                <a:lnTo>
                  <a:pt x="116" y="74"/>
                </a:lnTo>
                <a:lnTo>
                  <a:pt x="113" y="76"/>
                </a:lnTo>
                <a:lnTo>
                  <a:pt x="112" y="76"/>
                </a:lnTo>
                <a:lnTo>
                  <a:pt x="109" y="77"/>
                </a:lnTo>
                <a:lnTo>
                  <a:pt x="108" y="77"/>
                </a:lnTo>
                <a:lnTo>
                  <a:pt x="105" y="78"/>
                </a:lnTo>
                <a:lnTo>
                  <a:pt x="104" y="78"/>
                </a:lnTo>
                <a:lnTo>
                  <a:pt x="103" y="78"/>
                </a:lnTo>
                <a:lnTo>
                  <a:pt x="101" y="80"/>
                </a:lnTo>
                <a:lnTo>
                  <a:pt x="100" y="80"/>
                </a:lnTo>
                <a:lnTo>
                  <a:pt x="99" y="80"/>
                </a:lnTo>
                <a:lnTo>
                  <a:pt x="97" y="81"/>
                </a:lnTo>
                <a:lnTo>
                  <a:pt x="96" y="81"/>
                </a:lnTo>
                <a:lnTo>
                  <a:pt x="95" y="81"/>
                </a:lnTo>
                <a:lnTo>
                  <a:pt x="93" y="81"/>
                </a:lnTo>
                <a:lnTo>
                  <a:pt x="92" y="82"/>
                </a:lnTo>
                <a:lnTo>
                  <a:pt x="91" y="82"/>
                </a:lnTo>
                <a:lnTo>
                  <a:pt x="89" y="82"/>
                </a:lnTo>
                <a:lnTo>
                  <a:pt x="88" y="82"/>
                </a:lnTo>
                <a:lnTo>
                  <a:pt x="87" y="82"/>
                </a:lnTo>
                <a:lnTo>
                  <a:pt x="85" y="82"/>
                </a:lnTo>
                <a:lnTo>
                  <a:pt x="84" y="84"/>
                </a:lnTo>
                <a:lnTo>
                  <a:pt x="83" y="84"/>
                </a:lnTo>
                <a:lnTo>
                  <a:pt x="81" y="84"/>
                </a:lnTo>
                <a:lnTo>
                  <a:pt x="80" y="84"/>
                </a:lnTo>
                <a:lnTo>
                  <a:pt x="79" y="84"/>
                </a:lnTo>
                <a:lnTo>
                  <a:pt x="77" y="84"/>
                </a:lnTo>
                <a:lnTo>
                  <a:pt x="76" y="84"/>
                </a:lnTo>
                <a:lnTo>
                  <a:pt x="75" y="84"/>
                </a:lnTo>
                <a:lnTo>
                  <a:pt x="72" y="84"/>
                </a:lnTo>
                <a:lnTo>
                  <a:pt x="71" y="84"/>
                </a:lnTo>
                <a:lnTo>
                  <a:pt x="69" y="85"/>
                </a:lnTo>
                <a:lnTo>
                  <a:pt x="67" y="85"/>
                </a:lnTo>
                <a:lnTo>
                  <a:pt x="65" y="85"/>
                </a:lnTo>
                <a:lnTo>
                  <a:pt x="64" y="85"/>
                </a:lnTo>
                <a:lnTo>
                  <a:pt x="63" y="85"/>
                </a:lnTo>
                <a:lnTo>
                  <a:pt x="61" y="85"/>
                </a:lnTo>
                <a:lnTo>
                  <a:pt x="60" y="85"/>
                </a:lnTo>
                <a:lnTo>
                  <a:pt x="59" y="85"/>
                </a:lnTo>
                <a:lnTo>
                  <a:pt x="58" y="85"/>
                </a:lnTo>
                <a:lnTo>
                  <a:pt x="56" y="85"/>
                </a:lnTo>
                <a:lnTo>
                  <a:pt x="55" y="85"/>
                </a:lnTo>
                <a:lnTo>
                  <a:pt x="55" y="86"/>
                </a:lnTo>
                <a:lnTo>
                  <a:pt x="54" y="86"/>
                </a:lnTo>
                <a:lnTo>
                  <a:pt x="52" y="86"/>
                </a:lnTo>
                <a:lnTo>
                  <a:pt x="51" y="86"/>
                </a:lnTo>
                <a:lnTo>
                  <a:pt x="50" y="86"/>
                </a:lnTo>
                <a:lnTo>
                  <a:pt x="48" y="86"/>
                </a:lnTo>
                <a:lnTo>
                  <a:pt x="47" y="86"/>
                </a:lnTo>
                <a:lnTo>
                  <a:pt x="46" y="86"/>
                </a:lnTo>
                <a:lnTo>
                  <a:pt x="44" y="88"/>
                </a:lnTo>
                <a:lnTo>
                  <a:pt x="43" y="88"/>
                </a:lnTo>
                <a:lnTo>
                  <a:pt x="42" y="88"/>
                </a:lnTo>
                <a:lnTo>
                  <a:pt x="40" y="88"/>
                </a:lnTo>
                <a:lnTo>
                  <a:pt x="39" y="88"/>
                </a:lnTo>
                <a:lnTo>
                  <a:pt x="38" y="89"/>
                </a:lnTo>
                <a:lnTo>
                  <a:pt x="36" y="89"/>
                </a:lnTo>
                <a:lnTo>
                  <a:pt x="35" y="89"/>
                </a:lnTo>
                <a:lnTo>
                  <a:pt x="34" y="89"/>
                </a:lnTo>
                <a:lnTo>
                  <a:pt x="32" y="89"/>
                </a:lnTo>
                <a:lnTo>
                  <a:pt x="31" y="90"/>
                </a:lnTo>
                <a:lnTo>
                  <a:pt x="30" y="90"/>
                </a:lnTo>
                <a:lnTo>
                  <a:pt x="28" y="90"/>
                </a:lnTo>
                <a:lnTo>
                  <a:pt x="27" y="90"/>
                </a:lnTo>
                <a:lnTo>
                  <a:pt x="26" y="90"/>
                </a:lnTo>
                <a:lnTo>
                  <a:pt x="24" y="90"/>
                </a:lnTo>
                <a:lnTo>
                  <a:pt x="23" y="90"/>
                </a:lnTo>
                <a:lnTo>
                  <a:pt x="22" y="90"/>
                </a:lnTo>
                <a:lnTo>
                  <a:pt x="20" y="90"/>
                </a:lnTo>
                <a:lnTo>
                  <a:pt x="19" y="90"/>
                </a:lnTo>
                <a:lnTo>
                  <a:pt x="18" y="90"/>
                </a:lnTo>
                <a:lnTo>
                  <a:pt x="16" y="90"/>
                </a:lnTo>
                <a:lnTo>
                  <a:pt x="15" y="90"/>
                </a:lnTo>
                <a:lnTo>
                  <a:pt x="14" y="90"/>
                </a:lnTo>
                <a:lnTo>
                  <a:pt x="11" y="90"/>
                </a:lnTo>
                <a:lnTo>
                  <a:pt x="10" y="89"/>
                </a:lnTo>
                <a:lnTo>
                  <a:pt x="7" y="89"/>
                </a:lnTo>
                <a:lnTo>
                  <a:pt x="6" y="89"/>
                </a:lnTo>
                <a:lnTo>
                  <a:pt x="3" y="89"/>
                </a:lnTo>
                <a:lnTo>
                  <a:pt x="0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5225" name="Freeform 12">
            <a:extLst>
              <a:ext uri="{FF2B5EF4-FFF2-40B4-BE49-F238E27FC236}">
                <a16:creationId xmlns:a16="http://schemas.microsoft.com/office/drawing/2014/main" id="{0E6B7041-90FD-8848-A2D7-944476F651DB}"/>
              </a:ext>
            </a:extLst>
          </p:cNvPr>
          <p:cNvSpPr>
            <a:spLocks/>
          </p:cNvSpPr>
          <p:nvPr/>
        </p:nvSpPr>
        <p:spPr bwMode="auto">
          <a:xfrm>
            <a:off x="7459663" y="2762250"/>
            <a:ext cx="239712" cy="71438"/>
          </a:xfrm>
          <a:custGeom>
            <a:avLst/>
            <a:gdLst>
              <a:gd name="T0" fmla="*/ 2147483646 w 302"/>
              <a:gd name="T1" fmla="*/ 2147483646 h 90"/>
              <a:gd name="T2" fmla="*/ 2147483646 w 302"/>
              <a:gd name="T3" fmla="*/ 2147483646 h 90"/>
              <a:gd name="T4" fmla="*/ 2147483646 w 302"/>
              <a:gd name="T5" fmla="*/ 2147483646 h 90"/>
              <a:gd name="T6" fmla="*/ 2147483646 w 302"/>
              <a:gd name="T7" fmla="*/ 2147483646 h 90"/>
              <a:gd name="T8" fmla="*/ 2147483646 w 302"/>
              <a:gd name="T9" fmla="*/ 2147483646 h 90"/>
              <a:gd name="T10" fmla="*/ 2147483646 w 302"/>
              <a:gd name="T11" fmla="*/ 2147483646 h 90"/>
              <a:gd name="T12" fmla="*/ 2147483646 w 302"/>
              <a:gd name="T13" fmla="*/ 2147483646 h 90"/>
              <a:gd name="T14" fmla="*/ 2147483646 w 302"/>
              <a:gd name="T15" fmla="*/ 2147483646 h 90"/>
              <a:gd name="T16" fmla="*/ 2147483646 w 302"/>
              <a:gd name="T17" fmla="*/ 2147483646 h 90"/>
              <a:gd name="T18" fmla="*/ 2147483646 w 302"/>
              <a:gd name="T19" fmla="*/ 2147483646 h 90"/>
              <a:gd name="T20" fmla="*/ 2147483646 w 302"/>
              <a:gd name="T21" fmla="*/ 2147483646 h 90"/>
              <a:gd name="T22" fmla="*/ 2147483646 w 302"/>
              <a:gd name="T23" fmla="*/ 2147483646 h 90"/>
              <a:gd name="T24" fmla="*/ 2147483646 w 302"/>
              <a:gd name="T25" fmla="*/ 2147483646 h 90"/>
              <a:gd name="T26" fmla="*/ 2147483646 w 302"/>
              <a:gd name="T27" fmla="*/ 2147483646 h 90"/>
              <a:gd name="T28" fmla="*/ 2147483646 w 302"/>
              <a:gd name="T29" fmla="*/ 2147483646 h 90"/>
              <a:gd name="T30" fmla="*/ 2147483646 w 302"/>
              <a:gd name="T31" fmla="*/ 2147483646 h 90"/>
              <a:gd name="T32" fmla="*/ 2147483646 w 302"/>
              <a:gd name="T33" fmla="*/ 2147483646 h 90"/>
              <a:gd name="T34" fmla="*/ 2147483646 w 302"/>
              <a:gd name="T35" fmla="*/ 2147483646 h 90"/>
              <a:gd name="T36" fmla="*/ 2147483646 w 302"/>
              <a:gd name="T37" fmla="*/ 2147483646 h 90"/>
              <a:gd name="T38" fmla="*/ 2147483646 w 302"/>
              <a:gd name="T39" fmla="*/ 2147483646 h 90"/>
              <a:gd name="T40" fmla="*/ 2147483646 w 302"/>
              <a:gd name="T41" fmla="*/ 2147483646 h 90"/>
              <a:gd name="T42" fmla="*/ 2147483646 w 302"/>
              <a:gd name="T43" fmla="*/ 2147483646 h 90"/>
              <a:gd name="T44" fmla="*/ 2147483646 w 302"/>
              <a:gd name="T45" fmla="*/ 2147483646 h 90"/>
              <a:gd name="T46" fmla="*/ 2147483646 w 302"/>
              <a:gd name="T47" fmla="*/ 2147483646 h 90"/>
              <a:gd name="T48" fmla="*/ 2147483646 w 302"/>
              <a:gd name="T49" fmla="*/ 2147483646 h 90"/>
              <a:gd name="T50" fmla="*/ 2147483646 w 302"/>
              <a:gd name="T51" fmla="*/ 2147483646 h 90"/>
              <a:gd name="T52" fmla="*/ 2147483646 w 302"/>
              <a:gd name="T53" fmla="*/ 2147483646 h 90"/>
              <a:gd name="T54" fmla="*/ 2147483646 w 302"/>
              <a:gd name="T55" fmla="*/ 2147483646 h 90"/>
              <a:gd name="T56" fmla="*/ 2147483646 w 302"/>
              <a:gd name="T57" fmla="*/ 2147483646 h 90"/>
              <a:gd name="T58" fmla="*/ 2147483646 w 302"/>
              <a:gd name="T59" fmla="*/ 2147483646 h 90"/>
              <a:gd name="T60" fmla="*/ 2147483646 w 302"/>
              <a:gd name="T61" fmla="*/ 2147483646 h 90"/>
              <a:gd name="T62" fmla="*/ 2147483646 w 302"/>
              <a:gd name="T63" fmla="*/ 2147483646 h 90"/>
              <a:gd name="T64" fmla="*/ 2147483646 w 302"/>
              <a:gd name="T65" fmla="*/ 2147483646 h 90"/>
              <a:gd name="T66" fmla="*/ 2147483646 w 302"/>
              <a:gd name="T67" fmla="*/ 2147483646 h 90"/>
              <a:gd name="T68" fmla="*/ 2147483646 w 302"/>
              <a:gd name="T69" fmla="*/ 2147483646 h 90"/>
              <a:gd name="T70" fmla="*/ 2147483646 w 302"/>
              <a:gd name="T71" fmla="*/ 2147483646 h 90"/>
              <a:gd name="T72" fmla="*/ 2147483646 w 302"/>
              <a:gd name="T73" fmla="*/ 2147483646 h 90"/>
              <a:gd name="T74" fmla="*/ 2147483646 w 302"/>
              <a:gd name="T75" fmla="*/ 2147483646 h 90"/>
              <a:gd name="T76" fmla="*/ 2147483646 w 302"/>
              <a:gd name="T77" fmla="*/ 2147483646 h 90"/>
              <a:gd name="T78" fmla="*/ 2147483646 w 302"/>
              <a:gd name="T79" fmla="*/ 2147483646 h 90"/>
              <a:gd name="T80" fmla="*/ 2147483646 w 302"/>
              <a:gd name="T81" fmla="*/ 2147483646 h 90"/>
              <a:gd name="T82" fmla="*/ 2147483646 w 302"/>
              <a:gd name="T83" fmla="*/ 2147483646 h 90"/>
              <a:gd name="T84" fmla="*/ 2147483646 w 302"/>
              <a:gd name="T85" fmla="*/ 2147483646 h 90"/>
              <a:gd name="T86" fmla="*/ 2147483646 w 302"/>
              <a:gd name="T87" fmla="*/ 2147483646 h 90"/>
              <a:gd name="T88" fmla="*/ 2147483646 w 302"/>
              <a:gd name="T89" fmla="*/ 2147483646 h 90"/>
              <a:gd name="T90" fmla="*/ 2147483646 w 302"/>
              <a:gd name="T91" fmla="*/ 2147483646 h 90"/>
              <a:gd name="T92" fmla="*/ 2147483646 w 302"/>
              <a:gd name="T93" fmla="*/ 2147483646 h 90"/>
              <a:gd name="T94" fmla="*/ 2147483646 w 302"/>
              <a:gd name="T95" fmla="*/ 2147483646 h 90"/>
              <a:gd name="T96" fmla="*/ 2147483646 w 302"/>
              <a:gd name="T97" fmla="*/ 2147483646 h 90"/>
              <a:gd name="T98" fmla="*/ 2147483646 w 302"/>
              <a:gd name="T99" fmla="*/ 2147483646 h 90"/>
              <a:gd name="T100" fmla="*/ 2147483646 w 302"/>
              <a:gd name="T101" fmla="*/ 2147483646 h 90"/>
              <a:gd name="T102" fmla="*/ 2147483646 w 302"/>
              <a:gd name="T103" fmla="*/ 2147483646 h 90"/>
              <a:gd name="T104" fmla="*/ 2147483646 w 302"/>
              <a:gd name="T105" fmla="*/ 2147483646 h 90"/>
              <a:gd name="T106" fmla="*/ 2147483646 w 302"/>
              <a:gd name="T107" fmla="*/ 2147483646 h 90"/>
              <a:gd name="T108" fmla="*/ 2147483646 w 302"/>
              <a:gd name="T109" fmla="*/ 2147483646 h 90"/>
              <a:gd name="T110" fmla="*/ 2147483646 w 302"/>
              <a:gd name="T111" fmla="*/ 2147483646 h 90"/>
              <a:gd name="T112" fmla="*/ 2147483646 w 302"/>
              <a:gd name="T113" fmla="*/ 2147483646 h 9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2"/>
              <a:gd name="T172" fmla="*/ 0 h 90"/>
              <a:gd name="T173" fmla="*/ 302 w 302"/>
              <a:gd name="T174" fmla="*/ 90 h 90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2" h="90">
                <a:moveTo>
                  <a:pt x="0" y="0"/>
                </a:moveTo>
                <a:lnTo>
                  <a:pt x="4" y="3"/>
                </a:lnTo>
                <a:lnTo>
                  <a:pt x="7" y="4"/>
                </a:lnTo>
                <a:lnTo>
                  <a:pt x="11" y="5"/>
                </a:lnTo>
                <a:lnTo>
                  <a:pt x="14" y="8"/>
                </a:lnTo>
                <a:lnTo>
                  <a:pt x="15" y="9"/>
                </a:lnTo>
                <a:lnTo>
                  <a:pt x="18" y="11"/>
                </a:lnTo>
                <a:lnTo>
                  <a:pt x="20" y="12"/>
                </a:lnTo>
                <a:lnTo>
                  <a:pt x="23" y="13"/>
                </a:lnTo>
                <a:lnTo>
                  <a:pt x="24" y="13"/>
                </a:lnTo>
                <a:lnTo>
                  <a:pt x="26" y="15"/>
                </a:lnTo>
                <a:lnTo>
                  <a:pt x="28" y="16"/>
                </a:lnTo>
                <a:lnTo>
                  <a:pt x="30" y="17"/>
                </a:lnTo>
                <a:lnTo>
                  <a:pt x="31" y="17"/>
                </a:lnTo>
                <a:lnTo>
                  <a:pt x="32" y="19"/>
                </a:lnTo>
                <a:lnTo>
                  <a:pt x="34" y="19"/>
                </a:lnTo>
                <a:lnTo>
                  <a:pt x="35" y="20"/>
                </a:lnTo>
                <a:lnTo>
                  <a:pt x="36" y="20"/>
                </a:lnTo>
                <a:lnTo>
                  <a:pt x="38" y="21"/>
                </a:lnTo>
                <a:lnTo>
                  <a:pt x="39" y="21"/>
                </a:lnTo>
                <a:lnTo>
                  <a:pt x="40" y="23"/>
                </a:lnTo>
                <a:lnTo>
                  <a:pt x="42" y="23"/>
                </a:lnTo>
                <a:lnTo>
                  <a:pt x="43" y="23"/>
                </a:lnTo>
                <a:lnTo>
                  <a:pt x="44" y="24"/>
                </a:lnTo>
                <a:lnTo>
                  <a:pt x="46" y="25"/>
                </a:lnTo>
                <a:lnTo>
                  <a:pt x="47" y="25"/>
                </a:lnTo>
                <a:lnTo>
                  <a:pt x="48" y="25"/>
                </a:lnTo>
                <a:lnTo>
                  <a:pt x="49" y="26"/>
                </a:lnTo>
                <a:lnTo>
                  <a:pt x="51" y="26"/>
                </a:lnTo>
                <a:lnTo>
                  <a:pt x="53" y="28"/>
                </a:lnTo>
                <a:lnTo>
                  <a:pt x="55" y="28"/>
                </a:lnTo>
                <a:lnTo>
                  <a:pt x="56" y="29"/>
                </a:lnTo>
                <a:lnTo>
                  <a:pt x="57" y="29"/>
                </a:lnTo>
                <a:lnTo>
                  <a:pt x="60" y="30"/>
                </a:lnTo>
                <a:lnTo>
                  <a:pt x="61" y="30"/>
                </a:lnTo>
                <a:lnTo>
                  <a:pt x="63" y="32"/>
                </a:lnTo>
                <a:lnTo>
                  <a:pt x="64" y="32"/>
                </a:lnTo>
                <a:lnTo>
                  <a:pt x="65" y="33"/>
                </a:lnTo>
                <a:lnTo>
                  <a:pt x="67" y="33"/>
                </a:lnTo>
                <a:lnTo>
                  <a:pt x="68" y="33"/>
                </a:lnTo>
                <a:lnTo>
                  <a:pt x="68" y="34"/>
                </a:lnTo>
                <a:lnTo>
                  <a:pt x="69" y="34"/>
                </a:lnTo>
                <a:lnTo>
                  <a:pt x="71" y="34"/>
                </a:lnTo>
                <a:lnTo>
                  <a:pt x="72" y="36"/>
                </a:lnTo>
                <a:lnTo>
                  <a:pt x="73" y="36"/>
                </a:lnTo>
                <a:lnTo>
                  <a:pt x="75" y="37"/>
                </a:lnTo>
                <a:lnTo>
                  <a:pt x="76" y="37"/>
                </a:lnTo>
                <a:lnTo>
                  <a:pt x="77" y="38"/>
                </a:lnTo>
                <a:lnTo>
                  <a:pt x="79" y="38"/>
                </a:lnTo>
                <a:lnTo>
                  <a:pt x="80" y="38"/>
                </a:lnTo>
                <a:lnTo>
                  <a:pt x="81" y="38"/>
                </a:lnTo>
                <a:lnTo>
                  <a:pt x="81" y="40"/>
                </a:lnTo>
                <a:lnTo>
                  <a:pt x="83" y="40"/>
                </a:lnTo>
                <a:lnTo>
                  <a:pt x="84" y="41"/>
                </a:lnTo>
                <a:lnTo>
                  <a:pt x="85" y="41"/>
                </a:lnTo>
                <a:lnTo>
                  <a:pt x="87" y="41"/>
                </a:lnTo>
                <a:lnTo>
                  <a:pt x="89" y="42"/>
                </a:lnTo>
                <a:lnTo>
                  <a:pt x="91" y="42"/>
                </a:lnTo>
                <a:lnTo>
                  <a:pt x="92" y="44"/>
                </a:lnTo>
                <a:lnTo>
                  <a:pt x="93" y="44"/>
                </a:lnTo>
                <a:lnTo>
                  <a:pt x="96" y="45"/>
                </a:lnTo>
                <a:lnTo>
                  <a:pt x="97" y="45"/>
                </a:lnTo>
                <a:lnTo>
                  <a:pt x="100" y="46"/>
                </a:lnTo>
                <a:lnTo>
                  <a:pt x="103" y="48"/>
                </a:lnTo>
                <a:lnTo>
                  <a:pt x="104" y="48"/>
                </a:lnTo>
                <a:lnTo>
                  <a:pt x="105" y="49"/>
                </a:lnTo>
                <a:lnTo>
                  <a:pt x="107" y="49"/>
                </a:lnTo>
                <a:lnTo>
                  <a:pt x="109" y="49"/>
                </a:lnTo>
                <a:lnTo>
                  <a:pt x="111" y="50"/>
                </a:lnTo>
                <a:lnTo>
                  <a:pt x="112" y="50"/>
                </a:lnTo>
                <a:lnTo>
                  <a:pt x="113" y="52"/>
                </a:lnTo>
                <a:lnTo>
                  <a:pt x="115" y="52"/>
                </a:lnTo>
                <a:lnTo>
                  <a:pt x="116" y="52"/>
                </a:lnTo>
                <a:lnTo>
                  <a:pt x="116" y="53"/>
                </a:lnTo>
                <a:lnTo>
                  <a:pt x="117" y="53"/>
                </a:lnTo>
                <a:lnTo>
                  <a:pt x="119" y="53"/>
                </a:lnTo>
                <a:lnTo>
                  <a:pt x="120" y="53"/>
                </a:lnTo>
                <a:lnTo>
                  <a:pt x="121" y="54"/>
                </a:lnTo>
                <a:lnTo>
                  <a:pt x="123" y="54"/>
                </a:lnTo>
                <a:lnTo>
                  <a:pt x="124" y="56"/>
                </a:lnTo>
                <a:lnTo>
                  <a:pt x="125" y="56"/>
                </a:lnTo>
                <a:lnTo>
                  <a:pt x="126" y="56"/>
                </a:lnTo>
                <a:lnTo>
                  <a:pt x="128" y="56"/>
                </a:lnTo>
                <a:lnTo>
                  <a:pt x="129" y="57"/>
                </a:lnTo>
                <a:lnTo>
                  <a:pt x="130" y="57"/>
                </a:lnTo>
                <a:lnTo>
                  <a:pt x="132" y="57"/>
                </a:lnTo>
                <a:lnTo>
                  <a:pt x="133" y="58"/>
                </a:lnTo>
                <a:lnTo>
                  <a:pt x="134" y="58"/>
                </a:lnTo>
                <a:lnTo>
                  <a:pt x="136" y="58"/>
                </a:lnTo>
                <a:lnTo>
                  <a:pt x="138" y="60"/>
                </a:lnTo>
                <a:lnTo>
                  <a:pt x="140" y="60"/>
                </a:lnTo>
                <a:lnTo>
                  <a:pt x="142" y="61"/>
                </a:lnTo>
                <a:lnTo>
                  <a:pt x="144" y="61"/>
                </a:lnTo>
                <a:lnTo>
                  <a:pt x="146" y="62"/>
                </a:lnTo>
                <a:lnTo>
                  <a:pt x="148" y="62"/>
                </a:lnTo>
                <a:lnTo>
                  <a:pt x="149" y="64"/>
                </a:lnTo>
                <a:lnTo>
                  <a:pt x="152" y="64"/>
                </a:lnTo>
                <a:lnTo>
                  <a:pt x="153" y="64"/>
                </a:lnTo>
                <a:lnTo>
                  <a:pt x="154" y="65"/>
                </a:lnTo>
                <a:lnTo>
                  <a:pt x="156" y="65"/>
                </a:lnTo>
                <a:lnTo>
                  <a:pt x="157" y="65"/>
                </a:lnTo>
                <a:lnTo>
                  <a:pt x="158" y="66"/>
                </a:lnTo>
                <a:lnTo>
                  <a:pt x="160" y="66"/>
                </a:lnTo>
                <a:lnTo>
                  <a:pt x="161" y="66"/>
                </a:lnTo>
                <a:lnTo>
                  <a:pt x="162" y="68"/>
                </a:lnTo>
                <a:lnTo>
                  <a:pt x="164" y="68"/>
                </a:lnTo>
                <a:lnTo>
                  <a:pt x="165" y="68"/>
                </a:lnTo>
                <a:lnTo>
                  <a:pt x="166" y="69"/>
                </a:lnTo>
                <a:lnTo>
                  <a:pt x="168" y="69"/>
                </a:lnTo>
                <a:lnTo>
                  <a:pt x="169" y="69"/>
                </a:lnTo>
                <a:lnTo>
                  <a:pt x="170" y="69"/>
                </a:lnTo>
                <a:lnTo>
                  <a:pt x="172" y="70"/>
                </a:lnTo>
                <a:lnTo>
                  <a:pt x="173" y="70"/>
                </a:lnTo>
                <a:lnTo>
                  <a:pt x="174" y="70"/>
                </a:lnTo>
                <a:lnTo>
                  <a:pt x="176" y="72"/>
                </a:lnTo>
                <a:lnTo>
                  <a:pt x="177" y="72"/>
                </a:lnTo>
                <a:lnTo>
                  <a:pt x="178" y="72"/>
                </a:lnTo>
                <a:lnTo>
                  <a:pt x="181" y="73"/>
                </a:lnTo>
                <a:lnTo>
                  <a:pt x="182" y="73"/>
                </a:lnTo>
                <a:lnTo>
                  <a:pt x="184" y="74"/>
                </a:lnTo>
                <a:lnTo>
                  <a:pt x="185" y="74"/>
                </a:lnTo>
                <a:lnTo>
                  <a:pt x="188" y="74"/>
                </a:lnTo>
                <a:lnTo>
                  <a:pt x="189" y="76"/>
                </a:lnTo>
                <a:lnTo>
                  <a:pt x="192" y="76"/>
                </a:lnTo>
                <a:lnTo>
                  <a:pt x="194" y="77"/>
                </a:lnTo>
                <a:lnTo>
                  <a:pt x="196" y="77"/>
                </a:lnTo>
                <a:lnTo>
                  <a:pt x="197" y="78"/>
                </a:lnTo>
                <a:lnTo>
                  <a:pt x="198" y="78"/>
                </a:lnTo>
                <a:lnTo>
                  <a:pt x="201" y="78"/>
                </a:lnTo>
                <a:lnTo>
                  <a:pt x="202" y="80"/>
                </a:lnTo>
                <a:lnTo>
                  <a:pt x="203" y="80"/>
                </a:lnTo>
                <a:lnTo>
                  <a:pt x="205" y="80"/>
                </a:lnTo>
                <a:lnTo>
                  <a:pt x="206" y="81"/>
                </a:lnTo>
                <a:lnTo>
                  <a:pt x="207" y="81"/>
                </a:lnTo>
                <a:lnTo>
                  <a:pt x="209" y="81"/>
                </a:lnTo>
                <a:lnTo>
                  <a:pt x="210" y="81"/>
                </a:lnTo>
                <a:lnTo>
                  <a:pt x="211" y="82"/>
                </a:lnTo>
                <a:lnTo>
                  <a:pt x="213" y="82"/>
                </a:lnTo>
                <a:lnTo>
                  <a:pt x="214" y="82"/>
                </a:lnTo>
                <a:lnTo>
                  <a:pt x="215" y="82"/>
                </a:lnTo>
                <a:lnTo>
                  <a:pt x="217" y="82"/>
                </a:lnTo>
                <a:lnTo>
                  <a:pt x="218" y="82"/>
                </a:lnTo>
                <a:lnTo>
                  <a:pt x="219" y="84"/>
                </a:lnTo>
                <a:lnTo>
                  <a:pt x="221" y="84"/>
                </a:lnTo>
                <a:lnTo>
                  <a:pt x="222" y="84"/>
                </a:lnTo>
                <a:lnTo>
                  <a:pt x="223" y="84"/>
                </a:lnTo>
                <a:lnTo>
                  <a:pt x="225" y="84"/>
                </a:lnTo>
                <a:lnTo>
                  <a:pt x="226" y="84"/>
                </a:lnTo>
                <a:lnTo>
                  <a:pt x="227" y="84"/>
                </a:lnTo>
                <a:lnTo>
                  <a:pt x="229" y="84"/>
                </a:lnTo>
                <a:lnTo>
                  <a:pt x="230" y="84"/>
                </a:lnTo>
                <a:lnTo>
                  <a:pt x="231" y="84"/>
                </a:lnTo>
                <a:lnTo>
                  <a:pt x="234" y="85"/>
                </a:lnTo>
                <a:lnTo>
                  <a:pt x="235" y="85"/>
                </a:lnTo>
                <a:lnTo>
                  <a:pt x="237" y="85"/>
                </a:lnTo>
                <a:lnTo>
                  <a:pt x="238" y="85"/>
                </a:lnTo>
                <a:lnTo>
                  <a:pt x="239" y="85"/>
                </a:lnTo>
                <a:lnTo>
                  <a:pt x="241" y="85"/>
                </a:lnTo>
                <a:lnTo>
                  <a:pt x="242" y="85"/>
                </a:lnTo>
                <a:lnTo>
                  <a:pt x="243" y="85"/>
                </a:lnTo>
                <a:lnTo>
                  <a:pt x="245" y="85"/>
                </a:lnTo>
                <a:lnTo>
                  <a:pt x="246" y="85"/>
                </a:lnTo>
                <a:lnTo>
                  <a:pt x="247" y="85"/>
                </a:lnTo>
                <a:lnTo>
                  <a:pt x="249" y="86"/>
                </a:lnTo>
                <a:lnTo>
                  <a:pt x="250" y="86"/>
                </a:lnTo>
                <a:lnTo>
                  <a:pt x="251" y="86"/>
                </a:lnTo>
                <a:lnTo>
                  <a:pt x="253" y="86"/>
                </a:lnTo>
                <a:lnTo>
                  <a:pt x="254" y="86"/>
                </a:lnTo>
                <a:lnTo>
                  <a:pt x="255" y="86"/>
                </a:lnTo>
                <a:lnTo>
                  <a:pt x="257" y="86"/>
                </a:lnTo>
                <a:lnTo>
                  <a:pt x="258" y="88"/>
                </a:lnTo>
                <a:lnTo>
                  <a:pt x="259" y="88"/>
                </a:lnTo>
                <a:lnTo>
                  <a:pt x="261" y="88"/>
                </a:lnTo>
                <a:lnTo>
                  <a:pt x="262" y="88"/>
                </a:lnTo>
                <a:lnTo>
                  <a:pt x="263" y="88"/>
                </a:lnTo>
                <a:lnTo>
                  <a:pt x="265" y="89"/>
                </a:lnTo>
                <a:lnTo>
                  <a:pt x="266" y="89"/>
                </a:lnTo>
                <a:lnTo>
                  <a:pt x="267" y="89"/>
                </a:lnTo>
                <a:lnTo>
                  <a:pt x="269" y="89"/>
                </a:lnTo>
                <a:lnTo>
                  <a:pt x="270" y="89"/>
                </a:lnTo>
                <a:lnTo>
                  <a:pt x="271" y="89"/>
                </a:lnTo>
                <a:lnTo>
                  <a:pt x="271" y="90"/>
                </a:lnTo>
                <a:lnTo>
                  <a:pt x="273" y="90"/>
                </a:lnTo>
                <a:lnTo>
                  <a:pt x="274" y="90"/>
                </a:lnTo>
                <a:lnTo>
                  <a:pt x="275" y="90"/>
                </a:lnTo>
                <a:lnTo>
                  <a:pt x="277" y="90"/>
                </a:lnTo>
                <a:lnTo>
                  <a:pt x="278" y="90"/>
                </a:lnTo>
                <a:lnTo>
                  <a:pt x="279" y="90"/>
                </a:lnTo>
                <a:lnTo>
                  <a:pt x="281" y="90"/>
                </a:lnTo>
                <a:lnTo>
                  <a:pt x="282" y="90"/>
                </a:lnTo>
                <a:lnTo>
                  <a:pt x="283" y="90"/>
                </a:lnTo>
                <a:lnTo>
                  <a:pt x="284" y="90"/>
                </a:lnTo>
                <a:lnTo>
                  <a:pt x="286" y="90"/>
                </a:lnTo>
                <a:lnTo>
                  <a:pt x="288" y="90"/>
                </a:lnTo>
                <a:lnTo>
                  <a:pt x="290" y="90"/>
                </a:lnTo>
                <a:lnTo>
                  <a:pt x="291" y="90"/>
                </a:lnTo>
                <a:lnTo>
                  <a:pt x="294" y="89"/>
                </a:lnTo>
                <a:lnTo>
                  <a:pt x="295" y="89"/>
                </a:lnTo>
                <a:lnTo>
                  <a:pt x="298" y="89"/>
                </a:lnTo>
                <a:lnTo>
                  <a:pt x="299" y="89"/>
                </a:lnTo>
                <a:lnTo>
                  <a:pt x="302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5226" name="Freeform 13">
            <a:extLst>
              <a:ext uri="{FF2B5EF4-FFF2-40B4-BE49-F238E27FC236}">
                <a16:creationId xmlns:a16="http://schemas.microsoft.com/office/drawing/2014/main" id="{B33D4356-A7E6-4741-8127-E8E6A2D2690F}"/>
              </a:ext>
            </a:extLst>
          </p:cNvPr>
          <p:cNvSpPr>
            <a:spLocks/>
          </p:cNvSpPr>
          <p:nvPr/>
        </p:nvSpPr>
        <p:spPr bwMode="auto">
          <a:xfrm>
            <a:off x="7697788" y="2684463"/>
            <a:ext cx="239712" cy="69850"/>
          </a:xfrm>
          <a:custGeom>
            <a:avLst/>
            <a:gdLst>
              <a:gd name="T0" fmla="*/ 2147483646 w 302"/>
              <a:gd name="T1" fmla="*/ 2147483646 h 89"/>
              <a:gd name="T2" fmla="*/ 2147483646 w 302"/>
              <a:gd name="T3" fmla="*/ 2147483646 h 89"/>
              <a:gd name="T4" fmla="*/ 2147483646 w 302"/>
              <a:gd name="T5" fmla="*/ 2147483646 h 89"/>
              <a:gd name="T6" fmla="*/ 2147483646 w 302"/>
              <a:gd name="T7" fmla="*/ 2147483646 h 89"/>
              <a:gd name="T8" fmla="*/ 2147483646 w 302"/>
              <a:gd name="T9" fmla="*/ 2147483646 h 89"/>
              <a:gd name="T10" fmla="*/ 2147483646 w 302"/>
              <a:gd name="T11" fmla="*/ 2147483646 h 89"/>
              <a:gd name="T12" fmla="*/ 2147483646 w 302"/>
              <a:gd name="T13" fmla="*/ 2147483646 h 89"/>
              <a:gd name="T14" fmla="*/ 2147483646 w 302"/>
              <a:gd name="T15" fmla="*/ 2147483646 h 89"/>
              <a:gd name="T16" fmla="*/ 2147483646 w 302"/>
              <a:gd name="T17" fmla="*/ 2147483646 h 89"/>
              <a:gd name="T18" fmla="*/ 2147483646 w 302"/>
              <a:gd name="T19" fmla="*/ 2147483646 h 89"/>
              <a:gd name="T20" fmla="*/ 2147483646 w 302"/>
              <a:gd name="T21" fmla="*/ 2147483646 h 89"/>
              <a:gd name="T22" fmla="*/ 2147483646 w 302"/>
              <a:gd name="T23" fmla="*/ 2147483646 h 89"/>
              <a:gd name="T24" fmla="*/ 2147483646 w 302"/>
              <a:gd name="T25" fmla="*/ 2147483646 h 89"/>
              <a:gd name="T26" fmla="*/ 2147483646 w 302"/>
              <a:gd name="T27" fmla="*/ 2147483646 h 89"/>
              <a:gd name="T28" fmla="*/ 2147483646 w 302"/>
              <a:gd name="T29" fmla="*/ 2147483646 h 89"/>
              <a:gd name="T30" fmla="*/ 2147483646 w 302"/>
              <a:gd name="T31" fmla="*/ 2147483646 h 89"/>
              <a:gd name="T32" fmla="*/ 2147483646 w 302"/>
              <a:gd name="T33" fmla="*/ 2147483646 h 89"/>
              <a:gd name="T34" fmla="*/ 2147483646 w 302"/>
              <a:gd name="T35" fmla="*/ 2147483646 h 89"/>
              <a:gd name="T36" fmla="*/ 2147483646 w 302"/>
              <a:gd name="T37" fmla="*/ 2147483646 h 89"/>
              <a:gd name="T38" fmla="*/ 2147483646 w 302"/>
              <a:gd name="T39" fmla="*/ 2147483646 h 89"/>
              <a:gd name="T40" fmla="*/ 2147483646 w 302"/>
              <a:gd name="T41" fmla="*/ 2147483646 h 89"/>
              <a:gd name="T42" fmla="*/ 2147483646 w 302"/>
              <a:gd name="T43" fmla="*/ 2147483646 h 89"/>
              <a:gd name="T44" fmla="*/ 2147483646 w 302"/>
              <a:gd name="T45" fmla="*/ 2147483646 h 89"/>
              <a:gd name="T46" fmla="*/ 2147483646 w 302"/>
              <a:gd name="T47" fmla="*/ 2147483646 h 89"/>
              <a:gd name="T48" fmla="*/ 2147483646 w 302"/>
              <a:gd name="T49" fmla="*/ 2147483646 h 89"/>
              <a:gd name="T50" fmla="*/ 2147483646 w 302"/>
              <a:gd name="T51" fmla="*/ 2147483646 h 89"/>
              <a:gd name="T52" fmla="*/ 2147483646 w 302"/>
              <a:gd name="T53" fmla="*/ 2147483646 h 89"/>
              <a:gd name="T54" fmla="*/ 2147483646 w 302"/>
              <a:gd name="T55" fmla="*/ 2147483646 h 89"/>
              <a:gd name="T56" fmla="*/ 2147483646 w 302"/>
              <a:gd name="T57" fmla="*/ 2147483646 h 89"/>
              <a:gd name="T58" fmla="*/ 2147483646 w 302"/>
              <a:gd name="T59" fmla="*/ 2147483646 h 89"/>
              <a:gd name="T60" fmla="*/ 2147483646 w 302"/>
              <a:gd name="T61" fmla="*/ 2147483646 h 89"/>
              <a:gd name="T62" fmla="*/ 2147483646 w 302"/>
              <a:gd name="T63" fmla="*/ 2147483646 h 89"/>
              <a:gd name="T64" fmla="*/ 2147483646 w 302"/>
              <a:gd name="T65" fmla="*/ 2147483646 h 89"/>
              <a:gd name="T66" fmla="*/ 2147483646 w 302"/>
              <a:gd name="T67" fmla="*/ 2147483646 h 89"/>
              <a:gd name="T68" fmla="*/ 2147483646 w 302"/>
              <a:gd name="T69" fmla="*/ 2147483646 h 89"/>
              <a:gd name="T70" fmla="*/ 2147483646 w 302"/>
              <a:gd name="T71" fmla="*/ 2147483646 h 89"/>
              <a:gd name="T72" fmla="*/ 2147483646 w 302"/>
              <a:gd name="T73" fmla="*/ 2147483646 h 89"/>
              <a:gd name="T74" fmla="*/ 2147483646 w 302"/>
              <a:gd name="T75" fmla="*/ 2147483646 h 89"/>
              <a:gd name="T76" fmla="*/ 2147483646 w 302"/>
              <a:gd name="T77" fmla="*/ 2147483646 h 89"/>
              <a:gd name="T78" fmla="*/ 2147483646 w 302"/>
              <a:gd name="T79" fmla="*/ 2147483646 h 89"/>
              <a:gd name="T80" fmla="*/ 2147483646 w 302"/>
              <a:gd name="T81" fmla="*/ 2147483646 h 89"/>
              <a:gd name="T82" fmla="*/ 2147483646 w 302"/>
              <a:gd name="T83" fmla="*/ 2147483646 h 89"/>
              <a:gd name="T84" fmla="*/ 2147483646 w 302"/>
              <a:gd name="T85" fmla="*/ 2147483646 h 89"/>
              <a:gd name="T86" fmla="*/ 2147483646 w 302"/>
              <a:gd name="T87" fmla="*/ 2147483646 h 89"/>
              <a:gd name="T88" fmla="*/ 2147483646 w 302"/>
              <a:gd name="T89" fmla="*/ 2147483646 h 89"/>
              <a:gd name="T90" fmla="*/ 2147483646 w 302"/>
              <a:gd name="T91" fmla="*/ 2147483646 h 89"/>
              <a:gd name="T92" fmla="*/ 2147483646 w 302"/>
              <a:gd name="T93" fmla="*/ 2147483646 h 89"/>
              <a:gd name="T94" fmla="*/ 2147483646 w 302"/>
              <a:gd name="T95" fmla="*/ 2147483646 h 89"/>
              <a:gd name="T96" fmla="*/ 2147483646 w 302"/>
              <a:gd name="T97" fmla="*/ 2147483646 h 89"/>
              <a:gd name="T98" fmla="*/ 2147483646 w 302"/>
              <a:gd name="T99" fmla="*/ 2147483646 h 89"/>
              <a:gd name="T100" fmla="*/ 2147483646 w 302"/>
              <a:gd name="T101" fmla="*/ 2147483646 h 89"/>
              <a:gd name="T102" fmla="*/ 2147483646 w 302"/>
              <a:gd name="T103" fmla="*/ 2147483646 h 89"/>
              <a:gd name="T104" fmla="*/ 2147483646 w 302"/>
              <a:gd name="T105" fmla="*/ 2147483646 h 89"/>
              <a:gd name="T106" fmla="*/ 2147483646 w 302"/>
              <a:gd name="T107" fmla="*/ 2147483646 h 89"/>
              <a:gd name="T108" fmla="*/ 2147483646 w 302"/>
              <a:gd name="T109" fmla="*/ 2147483646 h 89"/>
              <a:gd name="T110" fmla="*/ 2147483646 w 302"/>
              <a:gd name="T111" fmla="*/ 2147483646 h 89"/>
              <a:gd name="T112" fmla="*/ 2147483646 w 302"/>
              <a:gd name="T113" fmla="*/ 2147483646 h 89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2"/>
              <a:gd name="T172" fmla="*/ 0 h 89"/>
              <a:gd name="T173" fmla="*/ 302 w 302"/>
              <a:gd name="T174" fmla="*/ 89 h 89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2" h="89">
                <a:moveTo>
                  <a:pt x="302" y="0"/>
                </a:moveTo>
                <a:lnTo>
                  <a:pt x="298" y="1"/>
                </a:lnTo>
                <a:lnTo>
                  <a:pt x="295" y="4"/>
                </a:lnTo>
                <a:lnTo>
                  <a:pt x="293" y="5"/>
                </a:lnTo>
                <a:lnTo>
                  <a:pt x="290" y="6"/>
                </a:lnTo>
                <a:lnTo>
                  <a:pt x="287" y="8"/>
                </a:lnTo>
                <a:lnTo>
                  <a:pt x="285" y="9"/>
                </a:lnTo>
                <a:lnTo>
                  <a:pt x="283" y="10"/>
                </a:lnTo>
                <a:lnTo>
                  <a:pt x="281" y="12"/>
                </a:lnTo>
                <a:lnTo>
                  <a:pt x="278" y="13"/>
                </a:lnTo>
                <a:lnTo>
                  <a:pt x="277" y="14"/>
                </a:lnTo>
                <a:lnTo>
                  <a:pt x="275" y="14"/>
                </a:lnTo>
                <a:lnTo>
                  <a:pt x="274" y="16"/>
                </a:lnTo>
                <a:lnTo>
                  <a:pt x="271" y="17"/>
                </a:lnTo>
                <a:lnTo>
                  <a:pt x="270" y="17"/>
                </a:lnTo>
                <a:lnTo>
                  <a:pt x="269" y="18"/>
                </a:lnTo>
                <a:lnTo>
                  <a:pt x="267" y="18"/>
                </a:lnTo>
                <a:lnTo>
                  <a:pt x="266" y="20"/>
                </a:lnTo>
                <a:lnTo>
                  <a:pt x="265" y="20"/>
                </a:lnTo>
                <a:lnTo>
                  <a:pt x="265" y="21"/>
                </a:lnTo>
                <a:lnTo>
                  <a:pt x="263" y="21"/>
                </a:lnTo>
                <a:lnTo>
                  <a:pt x="262" y="22"/>
                </a:lnTo>
                <a:lnTo>
                  <a:pt x="261" y="22"/>
                </a:lnTo>
                <a:lnTo>
                  <a:pt x="259" y="22"/>
                </a:lnTo>
                <a:lnTo>
                  <a:pt x="258" y="24"/>
                </a:lnTo>
                <a:lnTo>
                  <a:pt x="257" y="24"/>
                </a:lnTo>
                <a:lnTo>
                  <a:pt x="255" y="25"/>
                </a:lnTo>
                <a:lnTo>
                  <a:pt x="254" y="25"/>
                </a:lnTo>
                <a:lnTo>
                  <a:pt x="253" y="25"/>
                </a:lnTo>
                <a:lnTo>
                  <a:pt x="251" y="26"/>
                </a:lnTo>
                <a:lnTo>
                  <a:pt x="250" y="26"/>
                </a:lnTo>
                <a:lnTo>
                  <a:pt x="249" y="28"/>
                </a:lnTo>
                <a:lnTo>
                  <a:pt x="246" y="28"/>
                </a:lnTo>
                <a:lnTo>
                  <a:pt x="245" y="29"/>
                </a:lnTo>
                <a:lnTo>
                  <a:pt x="243" y="29"/>
                </a:lnTo>
                <a:lnTo>
                  <a:pt x="242" y="30"/>
                </a:lnTo>
                <a:lnTo>
                  <a:pt x="241" y="30"/>
                </a:lnTo>
                <a:lnTo>
                  <a:pt x="239" y="32"/>
                </a:lnTo>
                <a:lnTo>
                  <a:pt x="238" y="32"/>
                </a:lnTo>
                <a:lnTo>
                  <a:pt x="237" y="33"/>
                </a:lnTo>
                <a:lnTo>
                  <a:pt x="235" y="33"/>
                </a:lnTo>
                <a:lnTo>
                  <a:pt x="234" y="33"/>
                </a:lnTo>
                <a:lnTo>
                  <a:pt x="233" y="34"/>
                </a:lnTo>
                <a:lnTo>
                  <a:pt x="231" y="34"/>
                </a:lnTo>
                <a:lnTo>
                  <a:pt x="230" y="36"/>
                </a:lnTo>
                <a:lnTo>
                  <a:pt x="229" y="36"/>
                </a:lnTo>
                <a:lnTo>
                  <a:pt x="227" y="36"/>
                </a:lnTo>
                <a:lnTo>
                  <a:pt x="227" y="37"/>
                </a:lnTo>
                <a:lnTo>
                  <a:pt x="226" y="37"/>
                </a:lnTo>
                <a:lnTo>
                  <a:pt x="225" y="37"/>
                </a:lnTo>
                <a:lnTo>
                  <a:pt x="223" y="37"/>
                </a:lnTo>
                <a:lnTo>
                  <a:pt x="223" y="38"/>
                </a:lnTo>
                <a:lnTo>
                  <a:pt x="222" y="38"/>
                </a:lnTo>
                <a:lnTo>
                  <a:pt x="221" y="38"/>
                </a:lnTo>
                <a:lnTo>
                  <a:pt x="219" y="40"/>
                </a:lnTo>
                <a:lnTo>
                  <a:pt x="218" y="40"/>
                </a:lnTo>
                <a:lnTo>
                  <a:pt x="217" y="41"/>
                </a:lnTo>
                <a:lnTo>
                  <a:pt x="216" y="41"/>
                </a:lnTo>
                <a:lnTo>
                  <a:pt x="214" y="41"/>
                </a:lnTo>
                <a:lnTo>
                  <a:pt x="213" y="42"/>
                </a:lnTo>
                <a:lnTo>
                  <a:pt x="210" y="42"/>
                </a:lnTo>
                <a:lnTo>
                  <a:pt x="209" y="44"/>
                </a:lnTo>
                <a:lnTo>
                  <a:pt x="206" y="44"/>
                </a:lnTo>
                <a:lnTo>
                  <a:pt x="205" y="45"/>
                </a:lnTo>
                <a:lnTo>
                  <a:pt x="202" y="46"/>
                </a:lnTo>
                <a:lnTo>
                  <a:pt x="201" y="46"/>
                </a:lnTo>
                <a:lnTo>
                  <a:pt x="198" y="47"/>
                </a:lnTo>
                <a:lnTo>
                  <a:pt x="197" y="47"/>
                </a:lnTo>
                <a:lnTo>
                  <a:pt x="196" y="49"/>
                </a:lnTo>
                <a:lnTo>
                  <a:pt x="194" y="49"/>
                </a:lnTo>
                <a:lnTo>
                  <a:pt x="193" y="49"/>
                </a:lnTo>
                <a:lnTo>
                  <a:pt x="192" y="50"/>
                </a:lnTo>
                <a:lnTo>
                  <a:pt x="190" y="50"/>
                </a:lnTo>
                <a:lnTo>
                  <a:pt x="189" y="51"/>
                </a:lnTo>
                <a:lnTo>
                  <a:pt x="188" y="51"/>
                </a:lnTo>
                <a:lnTo>
                  <a:pt x="186" y="51"/>
                </a:lnTo>
                <a:lnTo>
                  <a:pt x="185" y="51"/>
                </a:lnTo>
                <a:lnTo>
                  <a:pt x="184" y="53"/>
                </a:lnTo>
                <a:lnTo>
                  <a:pt x="182" y="53"/>
                </a:lnTo>
                <a:lnTo>
                  <a:pt x="181" y="54"/>
                </a:lnTo>
                <a:lnTo>
                  <a:pt x="180" y="54"/>
                </a:lnTo>
                <a:lnTo>
                  <a:pt x="178" y="54"/>
                </a:lnTo>
                <a:lnTo>
                  <a:pt x="177" y="54"/>
                </a:lnTo>
                <a:lnTo>
                  <a:pt x="177" y="55"/>
                </a:lnTo>
                <a:lnTo>
                  <a:pt x="176" y="55"/>
                </a:lnTo>
                <a:lnTo>
                  <a:pt x="174" y="55"/>
                </a:lnTo>
                <a:lnTo>
                  <a:pt x="173" y="57"/>
                </a:lnTo>
                <a:lnTo>
                  <a:pt x="172" y="57"/>
                </a:lnTo>
                <a:lnTo>
                  <a:pt x="170" y="57"/>
                </a:lnTo>
                <a:lnTo>
                  <a:pt x="168" y="58"/>
                </a:lnTo>
                <a:lnTo>
                  <a:pt x="166" y="58"/>
                </a:lnTo>
                <a:lnTo>
                  <a:pt x="165" y="58"/>
                </a:lnTo>
                <a:lnTo>
                  <a:pt x="164" y="59"/>
                </a:lnTo>
                <a:lnTo>
                  <a:pt x="161" y="59"/>
                </a:lnTo>
                <a:lnTo>
                  <a:pt x="158" y="61"/>
                </a:lnTo>
                <a:lnTo>
                  <a:pt x="157" y="61"/>
                </a:lnTo>
                <a:lnTo>
                  <a:pt x="154" y="62"/>
                </a:lnTo>
                <a:lnTo>
                  <a:pt x="153" y="62"/>
                </a:lnTo>
                <a:lnTo>
                  <a:pt x="152" y="63"/>
                </a:lnTo>
                <a:lnTo>
                  <a:pt x="150" y="63"/>
                </a:lnTo>
                <a:lnTo>
                  <a:pt x="148" y="63"/>
                </a:lnTo>
                <a:lnTo>
                  <a:pt x="146" y="65"/>
                </a:lnTo>
                <a:lnTo>
                  <a:pt x="145" y="65"/>
                </a:lnTo>
                <a:lnTo>
                  <a:pt x="144" y="65"/>
                </a:lnTo>
                <a:lnTo>
                  <a:pt x="142" y="66"/>
                </a:lnTo>
                <a:lnTo>
                  <a:pt x="141" y="66"/>
                </a:lnTo>
                <a:lnTo>
                  <a:pt x="140" y="66"/>
                </a:lnTo>
                <a:lnTo>
                  <a:pt x="139" y="67"/>
                </a:lnTo>
                <a:lnTo>
                  <a:pt x="137" y="67"/>
                </a:lnTo>
                <a:lnTo>
                  <a:pt x="136" y="67"/>
                </a:lnTo>
                <a:lnTo>
                  <a:pt x="135" y="67"/>
                </a:lnTo>
                <a:lnTo>
                  <a:pt x="135" y="69"/>
                </a:lnTo>
                <a:lnTo>
                  <a:pt x="133" y="69"/>
                </a:lnTo>
                <a:lnTo>
                  <a:pt x="132" y="69"/>
                </a:lnTo>
                <a:lnTo>
                  <a:pt x="131" y="69"/>
                </a:lnTo>
                <a:lnTo>
                  <a:pt x="129" y="70"/>
                </a:lnTo>
                <a:lnTo>
                  <a:pt x="128" y="70"/>
                </a:lnTo>
                <a:lnTo>
                  <a:pt x="127" y="70"/>
                </a:lnTo>
                <a:lnTo>
                  <a:pt x="125" y="71"/>
                </a:lnTo>
                <a:lnTo>
                  <a:pt x="124" y="71"/>
                </a:lnTo>
                <a:lnTo>
                  <a:pt x="123" y="71"/>
                </a:lnTo>
                <a:lnTo>
                  <a:pt x="121" y="73"/>
                </a:lnTo>
                <a:lnTo>
                  <a:pt x="119" y="73"/>
                </a:lnTo>
                <a:lnTo>
                  <a:pt x="117" y="74"/>
                </a:lnTo>
                <a:lnTo>
                  <a:pt x="116" y="74"/>
                </a:lnTo>
                <a:lnTo>
                  <a:pt x="113" y="74"/>
                </a:lnTo>
                <a:lnTo>
                  <a:pt x="112" y="75"/>
                </a:lnTo>
                <a:lnTo>
                  <a:pt x="109" y="75"/>
                </a:lnTo>
                <a:lnTo>
                  <a:pt x="108" y="77"/>
                </a:lnTo>
                <a:lnTo>
                  <a:pt x="105" y="77"/>
                </a:lnTo>
                <a:lnTo>
                  <a:pt x="104" y="78"/>
                </a:lnTo>
                <a:lnTo>
                  <a:pt x="103" y="78"/>
                </a:lnTo>
                <a:lnTo>
                  <a:pt x="101" y="78"/>
                </a:lnTo>
                <a:lnTo>
                  <a:pt x="100" y="79"/>
                </a:lnTo>
                <a:lnTo>
                  <a:pt x="99" y="79"/>
                </a:lnTo>
                <a:lnTo>
                  <a:pt x="97" y="79"/>
                </a:lnTo>
                <a:lnTo>
                  <a:pt x="96" y="79"/>
                </a:lnTo>
                <a:lnTo>
                  <a:pt x="95" y="81"/>
                </a:lnTo>
                <a:lnTo>
                  <a:pt x="93" y="81"/>
                </a:lnTo>
                <a:lnTo>
                  <a:pt x="92" y="81"/>
                </a:lnTo>
                <a:lnTo>
                  <a:pt x="91" y="81"/>
                </a:lnTo>
                <a:lnTo>
                  <a:pt x="89" y="81"/>
                </a:lnTo>
                <a:lnTo>
                  <a:pt x="89" y="82"/>
                </a:lnTo>
                <a:lnTo>
                  <a:pt x="88" y="82"/>
                </a:lnTo>
                <a:lnTo>
                  <a:pt x="87" y="82"/>
                </a:lnTo>
                <a:lnTo>
                  <a:pt x="85" y="82"/>
                </a:lnTo>
                <a:lnTo>
                  <a:pt x="84" y="82"/>
                </a:lnTo>
                <a:lnTo>
                  <a:pt x="83" y="82"/>
                </a:lnTo>
                <a:lnTo>
                  <a:pt x="81" y="82"/>
                </a:lnTo>
                <a:lnTo>
                  <a:pt x="80" y="82"/>
                </a:lnTo>
                <a:lnTo>
                  <a:pt x="79" y="83"/>
                </a:lnTo>
                <a:lnTo>
                  <a:pt x="77" y="83"/>
                </a:lnTo>
                <a:lnTo>
                  <a:pt x="76" y="83"/>
                </a:lnTo>
                <a:lnTo>
                  <a:pt x="75" y="83"/>
                </a:lnTo>
                <a:lnTo>
                  <a:pt x="72" y="83"/>
                </a:lnTo>
                <a:lnTo>
                  <a:pt x="71" y="83"/>
                </a:lnTo>
                <a:lnTo>
                  <a:pt x="69" y="83"/>
                </a:lnTo>
                <a:lnTo>
                  <a:pt x="67" y="83"/>
                </a:lnTo>
                <a:lnTo>
                  <a:pt x="65" y="83"/>
                </a:lnTo>
                <a:lnTo>
                  <a:pt x="64" y="83"/>
                </a:lnTo>
                <a:lnTo>
                  <a:pt x="63" y="85"/>
                </a:lnTo>
                <a:lnTo>
                  <a:pt x="61" y="85"/>
                </a:lnTo>
                <a:lnTo>
                  <a:pt x="60" y="85"/>
                </a:lnTo>
                <a:lnTo>
                  <a:pt x="59" y="85"/>
                </a:lnTo>
                <a:lnTo>
                  <a:pt x="58" y="85"/>
                </a:lnTo>
                <a:lnTo>
                  <a:pt x="56" y="85"/>
                </a:lnTo>
                <a:lnTo>
                  <a:pt x="55" y="85"/>
                </a:lnTo>
                <a:lnTo>
                  <a:pt x="54" y="85"/>
                </a:lnTo>
                <a:lnTo>
                  <a:pt x="52" y="85"/>
                </a:lnTo>
                <a:lnTo>
                  <a:pt x="51" y="85"/>
                </a:lnTo>
                <a:lnTo>
                  <a:pt x="50" y="86"/>
                </a:lnTo>
                <a:lnTo>
                  <a:pt x="48" y="86"/>
                </a:lnTo>
                <a:lnTo>
                  <a:pt x="47" y="86"/>
                </a:lnTo>
                <a:lnTo>
                  <a:pt x="46" y="86"/>
                </a:lnTo>
                <a:lnTo>
                  <a:pt x="44" y="86"/>
                </a:lnTo>
                <a:lnTo>
                  <a:pt x="43" y="86"/>
                </a:lnTo>
                <a:lnTo>
                  <a:pt x="43" y="87"/>
                </a:lnTo>
                <a:lnTo>
                  <a:pt x="42" y="87"/>
                </a:lnTo>
                <a:lnTo>
                  <a:pt x="40" y="87"/>
                </a:lnTo>
                <a:lnTo>
                  <a:pt x="39" y="87"/>
                </a:lnTo>
                <a:lnTo>
                  <a:pt x="38" y="87"/>
                </a:lnTo>
                <a:lnTo>
                  <a:pt x="36" y="87"/>
                </a:lnTo>
                <a:lnTo>
                  <a:pt x="35" y="89"/>
                </a:lnTo>
                <a:lnTo>
                  <a:pt x="34" y="89"/>
                </a:lnTo>
                <a:lnTo>
                  <a:pt x="32" y="89"/>
                </a:lnTo>
                <a:lnTo>
                  <a:pt x="31" y="89"/>
                </a:lnTo>
                <a:lnTo>
                  <a:pt x="30" y="89"/>
                </a:lnTo>
                <a:lnTo>
                  <a:pt x="28" y="89"/>
                </a:lnTo>
                <a:lnTo>
                  <a:pt x="27" y="89"/>
                </a:lnTo>
                <a:lnTo>
                  <a:pt x="26" y="89"/>
                </a:lnTo>
                <a:lnTo>
                  <a:pt x="24" y="89"/>
                </a:lnTo>
                <a:lnTo>
                  <a:pt x="23" y="89"/>
                </a:lnTo>
                <a:lnTo>
                  <a:pt x="22" y="89"/>
                </a:lnTo>
                <a:lnTo>
                  <a:pt x="20" y="89"/>
                </a:lnTo>
                <a:lnTo>
                  <a:pt x="19" y="89"/>
                </a:lnTo>
                <a:lnTo>
                  <a:pt x="18" y="89"/>
                </a:lnTo>
                <a:lnTo>
                  <a:pt x="16" y="89"/>
                </a:lnTo>
                <a:lnTo>
                  <a:pt x="15" y="89"/>
                </a:lnTo>
                <a:lnTo>
                  <a:pt x="14" y="89"/>
                </a:lnTo>
                <a:lnTo>
                  <a:pt x="11" y="89"/>
                </a:lnTo>
                <a:lnTo>
                  <a:pt x="10" y="89"/>
                </a:lnTo>
                <a:lnTo>
                  <a:pt x="7" y="89"/>
                </a:lnTo>
                <a:lnTo>
                  <a:pt x="6" y="89"/>
                </a:lnTo>
                <a:lnTo>
                  <a:pt x="3" y="89"/>
                </a:lnTo>
                <a:lnTo>
                  <a:pt x="0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5227" name="Freeform 14">
            <a:extLst>
              <a:ext uri="{FF2B5EF4-FFF2-40B4-BE49-F238E27FC236}">
                <a16:creationId xmlns:a16="http://schemas.microsoft.com/office/drawing/2014/main" id="{F6CD3D72-F1A1-7743-A234-DD26DA49B3B7}"/>
              </a:ext>
            </a:extLst>
          </p:cNvPr>
          <p:cNvSpPr>
            <a:spLocks/>
          </p:cNvSpPr>
          <p:nvPr/>
        </p:nvSpPr>
        <p:spPr bwMode="auto">
          <a:xfrm>
            <a:off x="7459663" y="2684463"/>
            <a:ext cx="239712" cy="69850"/>
          </a:xfrm>
          <a:custGeom>
            <a:avLst/>
            <a:gdLst>
              <a:gd name="T0" fmla="*/ 2147483646 w 302"/>
              <a:gd name="T1" fmla="*/ 2147483646 h 89"/>
              <a:gd name="T2" fmla="*/ 2147483646 w 302"/>
              <a:gd name="T3" fmla="*/ 2147483646 h 89"/>
              <a:gd name="T4" fmla="*/ 2147483646 w 302"/>
              <a:gd name="T5" fmla="*/ 2147483646 h 89"/>
              <a:gd name="T6" fmla="*/ 2147483646 w 302"/>
              <a:gd name="T7" fmla="*/ 2147483646 h 89"/>
              <a:gd name="T8" fmla="*/ 2147483646 w 302"/>
              <a:gd name="T9" fmla="*/ 2147483646 h 89"/>
              <a:gd name="T10" fmla="*/ 2147483646 w 302"/>
              <a:gd name="T11" fmla="*/ 2147483646 h 89"/>
              <a:gd name="T12" fmla="*/ 2147483646 w 302"/>
              <a:gd name="T13" fmla="*/ 2147483646 h 89"/>
              <a:gd name="T14" fmla="*/ 2147483646 w 302"/>
              <a:gd name="T15" fmla="*/ 2147483646 h 89"/>
              <a:gd name="T16" fmla="*/ 2147483646 w 302"/>
              <a:gd name="T17" fmla="*/ 2147483646 h 89"/>
              <a:gd name="T18" fmla="*/ 2147483646 w 302"/>
              <a:gd name="T19" fmla="*/ 2147483646 h 89"/>
              <a:gd name="T20" fmla="*/ 2147483646 w 302"/>
              <a:gd name="T21" fmla="*/ 2147483646 h 89"/>
              <a:gd name="T22" fmla="*/ 2147483646 w 302"/>
              <a:gd name="T23" fmla="*/ 2147483646 h 89"/>
              <a:gd name="T24" fmla="*/ 2147483646 w 302"/>
              <a:gd name="T25" fmla="*/ 2147483646 h 89"/>
              <a:gd name="T26" fmla="*/ 2147483646 w 302"/>
              <a:gd name="T27" fmla="*/ 2147483646 h 89"/>
              <a:gd name="T28" fmla="*/ 2147483646 w 302"/>
              <a:gd name="T29" fmla="*/ 2147483646 h 89"/>
              <a:gd name="T30" fmla="*/ 2147483646 w 302"/>
              <a:gd name="T31" fmla="*/ 2147483646 h 89"/>
              <a:gd name="T32" fmla="*/ 2147483646 w 302"/>
              <a:gd name="T33" fmla="*/ 2147483646 h 89"/>
              <a:gd name="T34" fmla="*/ 2147483646 w 302"/>
              <a:gd name="T35" fmla="*/ 2147483646 h 89"/>
              <a:gd name="T36" fmla="*/ 2147483646 w 302"/>
              <a:gd name="T37" fmla="*/ 2147483646 h 89"/>
              <a:gd name="T38" fmla="*/ 2147483646 w 302"/>
              <a:gd name="T39" fmla="*/ 2147483646 h 89"/>
              <a:gd name="T40" fmla="*/ 2147483646 w 302"/>
              <a:gd name="T41" fmla="*/ 2147483646 h 89"/>
              <a:gd name="T42" fmla="*/ 2147483646 w 302"/>
              <a:gd name="T43" fmla="*/ 2147483646 h 89"/>
              <a:gd name="T44" fmla="*/ 2147483646 w 302"/>
              <a:gd name="T45" fmla="*/ 2147483646 h 89"/>
              <a:gd name="T46" fmla="*/ 2147483646 w 302"/>
              <a:gd name="T47" fmla="*/ 2147483646 h 89"/>
              <a:gd name="T48" fmla="*/ 2147483646 w 302"/>
              <a:gd name="T49" fmla="*/ 2147483646 h 89"/>
              <a:gd name="T50" fmla="*/ 2147483646 w 302"/>
              <a:gd name="T51" fmla="*/ 2147483646 h 89"/>
              <a:gd name="T52" fmla="*/ 2147483646 w 302"/>
              <a:gd name="T53" fmla="*/ 2147483646 h 89"/>
              <a:gd name="T54" fmla="*/ 2147483646 w 302"/>
              <a:gd name="T55" fmla="*/ 2147483646 h 89"/>
              <a:gd name="T56" fmla="*/ 2147483646 w 302"/>
              <a:gd name="T57" fmla="*/ 2147483646 h 89"/>
              <a:gd name="T58" fmla="*/ 2147483646 w 302"/>
              <a:gd name="T59" fmla="*/ 2147483646 h 89"/>
              <a:gd name="T60" fmla="*/ 2147483646 w 302"/>
              <a:gd name="T61" fmla="*/ 2147483646 h 89"/>
              <a:gd name="T62" fmla="*/ 2147483646 w 302"/>
              <a:gd name="T63" fmla="*/ 2147483646 h 89"/>
              <a:gd name="T64" fmla="*/ 2147483646 w 302"/>
              <a:gd name="T65" fmla="*/ 2147483646 h 89"/>
              <a:gd name="T66" fmla="*/ 2147483646 w 302"/>
              <a:gd name="T67" fmla="*/ 2147483646 h 89"/>
              <a:gd name="T68" fmla="*/ 2147483646 w 302"/>
              <a:gd name="T69" fmla="*/ 2147483646 h 89"/>
              <a:gd name="T70" fmla="*/ 2147483646 w 302"/>
              <a:gd name="T71" fmla="*/ 2147483646 h 89"/>
              <a:gd name="T72" fmla="*/ 2147483646 w 302"/>
              <a:gd name="T73" fmla="*/ 2147483646 h 89"/>
              <a:gd name="T74" fmla="*/ 2147483646 w 302"/>
              <a:gd name="T75" fmla="*/ 2147483646 h 89"/>
              <a:gd name="T76" fmla="*/ 2147483646 w 302"/>
              <a:gd name="T77" fmla="*/ 2147483646 h 89"/>
              <a:gd name="T78" fmla="*/ 2147483646 w 302"/>
              <a:gd name="T79" fmla="*/ 2147483646 h 89"/>
              <a:gd name="T80" fmla="*/ 2147483646 w 302"/>
              <a:gd name="T81" fmla="*/ 2147483646 h 89"/>
              <a:gd name="T82" fmla="*/ 2147483646 w 302"/>
              <a:gd name="T83" fmla="*/ 2147483646 h 89"/>
              <a:gd name="T84" fmla="*/ 2147483646 w 302"/>
              <a:gd name="T85" fmla="*/ 2147483646 h 89"/>
              <a:gd name="T86" fmla="*/ 2147483646 w 302"/>
              <a:gd name="T87" fmla="*/ 2147483646 h 89"/>
              <a:gd name="T88" fmla="*/ 2147483646 w 302"/>
              <a:gd name="T89" fmla="*/ 2147483646 h 89"/>
              <a:gd name="T90" fmla="*/ 2147483646 w 302"/>
              <a:gd name="T91" fmla="*/ 2147483646 h 89"/>
              <a:gd name="T92" fmla="*/ 2147483646 w 302"/>
              <a:gd name="T93" fmla="*/ 2147483646 h 89"/>
              <a:gd name="T94" fmla="*/ 2147483646 w 302"/>
              <a:gd name="T95" fmla="*/ 2147483646 h 89"/>
              <a:gd name="T96" fmla="*/ 2147483646 w 302"/>
              <a:gd name="T97" fmla="*/ 2147483646 h 89"/>
              <a:gd name="T98" fmla="*/ 2147483646 w 302"/>
              <a:gd name="T99" fmla="*/ 2147483646 h 89"/>
              <a:gd name="T100" fmla="*/ 2147483646 w 302"/>
              <a:gd name="T101" fmla="*/ 2147483646 h 89"/>
              <a:gd name="T102" fmla="*/ 2147483646 w 302"/>
              <a:gd name="T103" fmla="*/ 2147483646 h 89"/>
              <a:gd name="T104" fmla="*/ 2147483646 w 302"/>
              <a:gd name="T105" fmla="*/ 2147483646 h 89"/>
              <a:gd name="T106" fmla="*/ 2147483646 w 302"/>
              <a:gd name="T107" fmla="*/ 2147483646 h 89"/>
              <a:gd name="T108" fmla="*/ 2147483646 w 302"/>
              <a:gd name="T109" fmla="*/ 2147483646 h 89"/>
              <a:gd name="T110" fmla="*/ 2147483646 w 302"/>
              <a:gd name="T111" fmla="*/ 2147483646 h 89"/>
              <a:gd name="T112" fmla="*/ 2147483646 w 302"/>
              <a:gd name="T113" fmla="*/ 2147483646 h 89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2"/>
              <a:gd name="T172" fmla="*/ 0 h 89"/>
              <a:gd name="T173" fmla="*/ 302 w 302"/>
              <a:gd name="T174" fmla="*/ 89 h 89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2" h="89">
                <a:moveTo>
                  <a:pt x="0" y="0"/>
                </a:moveTo>
                <a:lnTo>
                  <a:pt x="4" y="1"/>
                </a:lnTo>
                <a:lnTo>
                  <a:pt x="7" y="4"/>
                </a:lnTo>
                <a:lnTo>
                  <a:pt x="11" y="5"/>
                </a:lnTo>
                <a:lnTo>
                  <a:pt x="14" y="6"/>
                </a:lnTo>
                <a:lnTo>
                  <a:pt x="15" y="8"/>
                </a:lnTo>
                <a:lnTo>
                  <a:pt x="18" y="9"/>
                </a:lnTo>
                <a:lnTo>
                  <a:pt x="20" y="10"/>
                </a:lnTo>
                <a:lnTo>
                  <a:pt x="23" y="12"/>
                </a:lnTo>
                <a:lnTo>
                  <a:pt x="24" y="13"/>
                </a:lnTo>
                <a:lnTo>
                  <a:pt x="26" y="14"/>
                </a:lnTo>
                <a:lnTo>
                  <a:pt x="28" y="14"/>
                </a:lnTo>
                <a:lnTo>
                  <a:pt x="30" y="16"/>
                </a:lnTo>
                <a:lnTo>
                  <a:pt x="31" y="17"/>
                </a:lnTo>
                <a:lnTo>
                  <a:pt x="32" y="17"/>
                </a:lnTo>
                <a:lnTo>
                  <a:pt x="34" y="18"/>
                </a:lnTo>
                <a:lnTo>
                  <a:pt x="35" y="18"/>
                </a:lnTo>
                <a:lnTo>
                  <a:pt x="36" y="20"/>
                </a:lnTo>
                <a:lnTo>
                  <a:pt x="38" y="20"/>
                </a:lnTo>
                <a:lnTo>
                  <a:pt x="39" y="21"/>
                </a:lnTo>
                <a:lnTo>
                  <a:pt x="40" y="21"/>
                </a:lnTo>
                <a:lnTo>
                  <a:pt x="42" y="22"/>
                </a:lnTo>
                <a:lnTo>
                  <a:pt x="43" y="22"/>
                </a:lnTo>
                <a:lnTo>
                  <a:pt x="44" y="22"/>
                </a:lnTo>
                <a:lnTo>
                  <a:pt x="44" y="24"/>
                </a:lnTo>
                <a:lnTo>
                  <a:pt x="46" y="24"/>
                </a:lnTo>
                <a:lnTo>
                  <a:pt x="47" y="25"/>
                </a:lnTo>
                <a:lnTo>
                  <a:pt x="48" y="25"/>
                </a:lnTo>
                <a:lnTo>
                  <a:pt x="49" y="25"/>
                </a:lnTo>
                <a:lnTo>
                  <a:pt x="51" y="26"/>
                </a:lnTo>
                <a:lnTo>
                  <a:pt x="53" y="26"/>
                </a:lnTo>
                <a:lnTo>
                  <a:pt x="55" y="28"/>
                </a:lnTo>
                <a:lnTo>
                  <a:pt x="56" y="28"/>
                </a:lnTo>
                <a:lnTo>
                  <a:pt x="57" y="29"/>
                </a:lnTo>
                <a:lnTo>
                  <a:pt x="60" y="29"/>
                </a:lnTo>
                <a:lnTo>
                  <a:pt x="61" y="30"/>
                </a:lnTo>
                <a:lnTo>
                  <a:pt x="63" y="30"/>
                </a:lnTo>
                <a:lnTo>
                  <a:pt x="64" y="32"/>
                </a:lnTo>
                <a:lnTo>
                  <a:pt x="65" y="32"/>
                </a:lnTo>
                <a:lnTo>
                  <a:pt x="67" y="33"/>
                </a:lnTo>
                <a:lnTo>
                  <a:pt x="68" y="33"/>
                </a:lnTo>
                <a:lnTo>
                  <a:pt x="69" y="34"/>
                </a:lnTo>
                <a:lnTo>
                  <a:pt x="71" y="34"/>
                </a:lnTo>
                <a:lnTo>
                  <a:pt x="72" y="34"/>
                </a:lnTo>
                <a:lnTo>
                  <a:pt x="72" y="36"/>
                </a:lnTo>
                <a:lnTo>
                  <a:pt x="73" y="36"/>
                </a:lnTo>
                <a:lnTo>
                  <a:pt x="75" y="36"/>
                </a:lnTo>
                <a:lnTo>
                  <a:pt x="76" y="37"/>
                </a:lnTo>
                <a:lnTo>
                  <a:pt x="77" y="37"/>
                </a:lnTo>
                <a:lnTo>
                  <a:pt x="79" y="37"/>
                </a:lnTo>
                <a:lnTo>
                  <a:pt x="80" y="38"/>
                </a:lnTo>
                <a:lnTo>
                  <a:pt x="81" y="38"/>
                </a:lnTo>
                <a:lnTo>
                  <a:pt x="83" y="40"/>
                </a:lnTo>
                <a:lnTo>
                  <a:pt x="84" y="40"/>
                </a:lnTo>
                <a:lnTo>
                  <a:pt x="85" y="41"/>
                </a:lnTo>
                <a:lnTo>
                  <a:pt x="87" y="41"/>
                </a:lnTo>
                <a:lnTo>
                  <a:pt x="89" y="41"/>
                </a:lnTo>
                <a:lnTo>
                  <a:pt x="91" y="42"/>
                </a:lnTo>
                <a:lnTo>
                  <a:pt x="92" y="42"/>
                </a:lnTo>
                <a:lnTo>
                  <a:pt x="93" y="44"/>
                </a:lnTo>
                <a:lnTo>
                  <a:pt x="96" y="44"/>
                </a:lnTo>
                <a:lnTo>
                  <a:pt x="97" y="45"/>
                </a:lnTo>
                <a:lnTo>
                  <a:pt x="100" y="46"/>
                </a:lnTo>
                <a:lnTo>
                  <a:pt x="103" y="46"/>
                </a:lnTo>
                <a:lnTo>
                  <a:pt x="104" y="47"/>
                </a:lnTo>
                <a:lnTo>
                  <a:pt x="105" y="47"/>
                </a:lnTo>
                <a:lnTo>
                  <a:pt x="107" y="49"/>
                </a:lnTo>
                <a:lnTo>
                  <a:pt x="109" y="49"/>
                </a:lnTo>
                <a:lnTo>
                  <a:pt x="111" y="49"/>
                </a:lnTo>
                <a:lnTo>
                  <a:pt x="112" y="50"/>
                </a:lnTo>
                <a:lnTo>
                  <a:pt x="113" y="50"/>
                </a:lnTo>
                <a:lnTo>
                  <a:pt x="115" y="51"/>
                </a:lnTo>
                <a:lnTo>
                  <a:pt x="116" y="51"/>
                </a:lnTo>
                <a:lnTo>
                  <a:pt x="117" y="51"/>
                </a:lnTo>
                <a:lnTo>
                  <a:pt x="119" y="53"/>
                </a:lnTo>
                <a:lnTo>
                  <a:pt x="120" y="53"/>
                </a:lnTo>
                <a:lnTo>
                  <a:pt x="121" y="53"/>
                </a:lnTo>
                <a:lnTo>
                  <a:pt x="123" y="54"/>
                </a:lnTo>
                <a:lnTo>
                  <a:pt x="124" y="54"/>
                </a:lnTo>
                <a:lnTo>
                  <a:pt x="125" y="54"/>
                </a:lnTo>
                <a:lnTo>
                  <a:pt x="126" y="55"/>
                </a:lnTo>
                <a:lnTo>
                  <a:pt x="128" y="55"/>
                </a:lnTo>
                <a:lnTo>
                  <a:pt x="129" y="55"/>
                </a:lnTo>
                <a:lnTo>
                  <a:pt x="130" y="57"/>
                </a:lnTo>
                <a:lnTo>
                  <a:pt x="132" y="57"/>
                </a:lnTo>
                <a:lnTo>
                  <a:pt x="133" y="57"/>
                </a:lnTo>
                <a:lnTo>
                  <a:pt x="134" y="58"/>
                </a:lnTo>
                <a:lnTo>
                  <a:pt x="136" y="58"/>
                </a:lnTo>
                <a:lnTo>
                  <a:pt x="138" y="58"/>
                </a:lnTo>
                <a:lnTo>
                  <a:pt x="140" y="59"/>
                </a:lnTo>
                <a:lnTo>
                  <a:pt x="142" y="59"/>
                </a:lnTo>
                <a:lnTo>
                  <a:pt x="144" y="61"/>
                </a:lnTo>
                <a:lnTo>
                  <a:pt x="146" y="61"/>
                </a:lnTo>
                <a:lnTo>
                  <a:pt x="148" y="62"/>
                </a:lnTo>
                <a:lnTo>
                  <a:pt x="149" y="62"/>
                </a:lnTo>
                <a:lnTo>
                  <a:pt x="152" y="63"/>
                </a:lnTo>
                <a:lnTo>
                  <a:pt x="153" y="63"/>
                </a:lnTo>
                <a:lnTo>
                  <a:pt x="154" y="63"/>
                </a:lnTo>
                <a:lnTo>
                  <a:pt x="156" y="65"/>
                </a:lnTo>
                <a:lnTo>
                  <a:pt x="157" y="65"/>
                </a:lnTo>
                <a:lnTo>
                  <a:pt x="158" y="65"/>
                </a:lnTo>
                <a:lnTo>
                  <a:pt x="160" y="66"/>
                </a:lnTo>
                <a:lnTo>
                  <a:pt x="161" y="66"/>
                </a:lnTo>
                <a:lnTo>
                  <a:pt x="162" y="66"/>
                </a:lnTo>
                <a:lnTo>
                  <a:pt x="164" y="66"/>
                </a:lnTo>
                <a:lnTo>
                  <a:pt x="165" y="67"/>
                </a:lnTo>
                <a:lnTo>
                  <a:pt x="166" y="67"/>
                </a:lnTo>
                <a:lnTo>
                  <a:pt x="168" y="67"/>
                </a:lnTo>
                <a:lnTo>
                  <a:pt x="169" y="69"/>
                </a:lnTo>
                <a:lnTo>
                  <a:pt x="170" y="69"/>
                </a:lnTo>
                <a:lnTo>
                  <a:pt x="172" y="69"/>
                </a:lnTo>
                <a:lnTo>
                  <a:pt x="173" y="70"/>
                </a:lnTo>
                <a:lnTo>
                  <a:pt x="174" y="70"/>
                </a:lnTo>
                <a:lnTo>
                  <a:pt x="176" y="70"/>
                </a:lnTo>
                <a:lnTo>
                  <a:pt x="177" y="71"/>
                </a:lnTo>
                <a:lnTo>
                  <a:pt x="178" y="71"/>
                </a:lnTo>
                <a:lnTo>
                  <a:pt x="181" y="71"/>
                </a:lnTo>
                <a:lnTo>
                  <a:pt x="182" y="73"/>
                </a:lnTo>
                <a:lnTo>
                  <a:pt x="184" y="73"/>
                </a:lnTo>
                <a:lnTo>
                  <a:pt x="185" y="74"/>
                </a:lnTo>
                <a:lnTo>
                  <a:pt x="188" y="74"/>
                </a:lnTo>
                <a:lnTo>
                  <a:pt x="189" y="74"/>
                </a:lnTo>
                <a:lnTo>
                  <a:pt x="192" y="75"/>
                </a:lnTo>
                <a:lnTo>
                  <a:pt x="194" y="75"/>
                </a:lnTo>
                <a:lnTo>
                  <a:pt x="196" y="77"/>
                </a:lnTo>
                <a:lnTo>
                  <a:pt x="197" y="77"/>
                </a:lnTo>
                <a:lnTo>
                  <a:pt x="198" y="78"/>
                </a:lnTo>
                <a:lnTo>
                  <a:pt x="201" y="78"/>
                </a:lnTo>
                <a:lnTo>
                  <a:pt x="202" y="78"/>
                </a:lnTo>
                <a:lnTo>
                  <a:pt x="203" y="79"/>
                </a:lnTo>
                <a:lnTo>
                  <a:pt x="205" y="79"/>
                </a:lnTo>
                <a:lnTo>
                  <a:pt x="206" y="79"/>
                </a:lnTo>
                <a:lnTo>
                  <a:pt x="207" y="81"/>
                </a:lnTo>
                <a:lnTo>
                  <a:pt x="209" y="81"/>
                </a:lnTo>
                <a:lnTo>
                  <a:pt x="210" y="81"/>
                </a:lnTo>
                <a:lnTo>
                  <a:pt x="211" y="81"/>
                </a:lnTo>
                <a:lnTo>
                  <a:pt x="213" y="81"/>
                </a:lnTo>
                <a:lnTo>
                  <a:pt x="214" y="82"/>
                </a:lnTo>
                <a:lnTo>
                  <a:pt x="215" y="82"/>
                </a:lnTo>
                <a:lnTo>
                  <a:pt x="217" y="82"/>
                </a:lnTo>
                <a:lnTo>
                  <a:pt x="218" y="82"/>
                </a:lnTo>
                <a:lnTo>
                  <a:pt x="219" y="82"/>
                </a:lnTo>
                <a:lnTo>
                  <a:pt x="221" y="82"/>
                </a:lnTo>
                <a:lnTo>
                  <a:pt x="222" y="82"/>
                </a:lnTo>
                <a:lnTo>
                  <a:pt x="223" y="82"/>
                </a:lnTo>
                <a:lnTo>
                  <a:pt x="225" y="83"/>
                </a:lnTo>
                <a:lnTo>
                  <a:pt x="226" y="83"/>
                </a:lnTo>
                <a:lnTo>
                  <a:pt x="227" y="83"/>
                </a:lnTo>
                <a:lnTo>
                  <a:pt x="229" y="83"/>
                </a:lnTo>
                <a:lnTo>
                  <a:pt x="230" y="83"/>
                </a:lnTo>
                <a:lnTo>
                  <a:pt x="231" y="83"/>
                </a:lnTo>
                <a:lnTo>
                  <a:pt x="234" y="83"/>
                </a:lnTo>
                <a:lnTo>
                  <a:pt x="235" y="83"/>
                </a:lnTo>
                <a:lnTo>
                  <a:pt x="237" y="83"/>
                </a:lnTo>
                <a:lnTo>
                  <a:pt x="238" y="83"/>
                </a:lnTo>
                <a:lnTo>
                  <a:pt x="239" y="85"/>
                </a:lnTo>
                <a:lnTo>
                  <a:pt x="241" y="85"/>
                </a:lnTo>
                <a:lnTo>
                  <a:pt x="242" y="85"/>
                </a:lnTo>
                <a:lnTo>
                  <a:pt x="243" y="85"/>
                </a:lnTo>
                <a:lnTo>
                  <a:pt x="245" y="85"/>
                </a:lnTo>
                <a:lnTo>
                  <a:pt x="246" y="85"/>
                </a:lnTo>
                <a:lnTo>
                  <a:pt x="247" y="85"/>
                </a:lnTo>
                <a:lnTo>
                  <a:pt x="249" y="85"/>
                </a:lnTo>
                <a:lnTo>
                  <a:pt x="250" y="85"/>
                </a:lnTo>
                <a:lnTo>
                  <a:pt x="251" y="85"/>
                </a:lnTo>
                <a:lnTo>
                  <a:pt x="253" y="85"/>
                </a:lnTo>
                <a:lnTo>
                  <a:pt x="253" y="86"/>
                </a:lnTo>
                <a:lnTo>
                  <a:pt x="254" y="86"/>
                </a:lnTo>
                <a:lnTo>
                  <a:pt x="255" y="86"/>
                </a:lnTo>
                <a:lnTo>
                  <a:pt x="257" y="86"/>
                </a:lnTo>
                <a:lnTo>
                  <a:pt x="258" y="86"/>
                </a:lnTo>
                <a:lnTo>
                  <a:pt x="259" y="86"/>
                </a:lnTo>
                <a:lnTo>
                  <a:pt x="261" y="87"/>
                </a:lnTo>
                <a:lnTo>
                  <a:pt x="262" y="87"/>
                </a:lnTo>
                <a:lnTo>
                  <a:pt x="263" y="87"/>
                </a:lnTo>
                <a:lnTo>
                  <a:pt x="265" y="87"/>
                </a:lnTo>
                <a:lnTo>
                  <a:pt x="266" y="87"/>
                </a:lnTo>
                <a:lnTo>
                  <a:pt x="267" y="87"/>
                </a:lnTo>
                <a:lnTo>
                  <a:pt x="267" y="89"/>
                </a:lnTo>
                <a:lnTo>
                  <a:pt x="269" y="89"/>
                </a:lnTo>
                <a:lnTo>
                  <a:pt x="270" y="89"/>
                </a:lnTo>
                <a:lnTo>
                  <a:pt x="271" y="89"/>
                </a:lnTo>
                <a:lnTo>
                  <a:pt x="273" y="89"/>
                </a:lnTo>
                <a:lnTo>
                  <a:pt x="274" y="89"/>
                </a:lnTo>
                <a:lnTo>
                  <a:pt x="275" y="89"/>
                </a:lnTo>
                <a:lnTo>
                  <a:pt x="277" y="89"/>
                </a:lnTo>
                <a:lnTo>
                  <a:pt x="278" y="89"/>
                </a:lnTo>
                <a:lnTo>
                  <a:pt x="279" y="89"/>
                </a:lnTo>
                <a:lnTo>
                  <a:pt x="281" y="89"/>
                </a:lnTo>
                <a:lnTo>
                  <a:pt x="282" y="89"/>
                </a:lnTo>
                <a:lnTo>
                  <a:pt x="283" y="89"/>
                </a:lnTo>
                <a:lnTo>
                  <a:pt x="284" y="89"/>
                </a:lnTo>
                <a:lnTo>
                  <a:pt x="286" y="89"/>
                </a:lnTo>
                <a:lnTo>
                  <a:pt x="288" y="89"/>
                </a:lnTo>
                <a:lnTo>
                  <a:pt x="290" y="89"/>
                </a:lnTo>
                <a:lnTo>
                  <a:pt x="291" y="89"/>
                </a:lnTo>
                <a:lnTo>
                  <a:pt x="294" y="89"/>
                </a:lnTo>
                <a:lnTo>
                  <a:pt x="295" y="89"/>
                </a:lnTo>
                <a:lnTo>
                  <a:pt x="298" y="89"/>
                </a:lnTo>
                <a:lnTo>
                  <a:pt x="299" y="89"/>
                </a:lnTo>
                <a:lnTo>
                  <a:pt x="302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5228" name="Freeform 15">
            <a:extLst>
              <a:ext uri="{FF2B5EF4-FFF2-40B4-BE49-F238E27FC236}">
                <a16:creationId xmlns:a16="http://schemas.microsoft.com/office/drawing/2014/main" id="{51525B19-94EC-0844-9A8C-CA22938A3F4B}"/>
              </a:ext>
            </a:extLst>
          </p:cNvPr>
          <p:cNvSpPr>
            <a:spLocks/>
          </p:cNvSpPr>
          <p:nvPr/>
        </p:nvSpPr>
        <p:spPr bwMode="auto">
          <a:xfrm>
            <a:off x="2455864" y="3781425"/>
            <a:ext cx="5375275" cy="113665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5229" name="Line 16">
            <a:extLst>
              <a:ext uri="{FF2B5EF4-FFF2-40B4-BE49-F238E27FC236}">
                <a16:creationId xmlns:a16="http://schemas.microsoft.com/office/drawing/2014/main" id="{036158B1-09A9-B643-A349-B163C8C873E7}"/>
              </a:ext>
            </a:extLst>
          </p:cNvPr>
          <p:cNvSpPr>
            <a:spLocks noChangeShapeType="1"/>
          </p:cNvSpPr>
          <p:nvPr/>
        </p:nvSpPr>
        <p:spPr bwMode="auto">
          <a:xfrm>
            <a:off x="5702300" y="2495551"/>
            <a:ext cx="1588" cy="23177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5230" name="Line 17">
            <a:extLst>
              <a:ext uri="{FF2B5EF4-FFF2-40B4-BE49-F238E27FC236}">
                <a16:creationId xmlns:a16="http://schemas.microsoft.com/office/drawing/2014/main" id="{1104E108-42BB-7E4A-AF02-C9E2D91E69BB}"/>
              </a:ext>
            </a:extLst>
          </p:cNvPr>
          <p:cNvSpPr>
            <a:spLocks noChangeShapeType="1"/>
          </p:cNvSpPr>
          <p:nvPr/>
        </p:nvSpPr>
        <p:spPr bwMode="auto">
          <a:xfrm>
            <a:off x="5427664" y="2516189"/>
            <a:ext cx="1587" cy="2111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5231" name="Line 18">
            <a:extLst>
              <a:ext uri="{FF2B5EF4-FFF2-40B4-BE49-F238E27FC236}">
                <a16:creationId xmlns:a16="http://schemas.microsoft.com/office/drawing/2014/main" id="{2D575170-3849-1B45-A5F6-B7CD8699A09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575300" y="3359150"/>
            <a:ext cx="1588" cy="147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65232" name="Group 111">
            <a:extLst>
              <a:ext uri="{FF2B5EF4-FFF2-40B4-BE49-F238E27FC236}">
                <a16:creationId xmlns:a16="http://schemas.microsoft.com/office/drawing/2014/main" id="{93EF1B26-3698-D948-83A8-DD56702F6804}"/>
              </a:ext>
            </a:extLst>
          </p:cNvPr>
          <p:cNvGrpSpPr>
            <a:grpSpLocks/>
          </p:cNvGrpSpPr>
          <p:nvPr/>
        </p:nvGrpSpPr>
        <p:grpSpPr bwMode="auto">
          <a:xfrm>
            <a:off x="5332413" y="2682876"/>
            <a:ext cx="476250" cy="682625"/>
            <a:chOff x="2783" y="1185"/>
            <a:chExt cx="300" cy="430"/>
          </a:xfrm>
        </p:grpSpPr>
        <p:sp>
          <p:nvSpPr>
            <p:cNvPr id="265321" name="Freeform 19">
              <a:extLst>
                <a:ext uri="{FF2B5EF4-FFF2-40B4-BE49-F238E27FC236}">
                  <a16:creationId xmlns:a16="http://schemas.microsoft.com/office/drawing/2014/main" id="{B1A13359-5BA3-C846-A2FF-734D735EC4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1238"/>
              <a:ext cx="149" cy="377"/>
            </a:xfrm>
            <a:custGeom>
              <a:avLst/>
              <a:gdLst>
                <a:gd name="T0" fmla="*/ 0 w 299"/>
                <a:gd name="T1" fmla="*/ 1 h 754"/>
                <a:gd name="T2" fmla="*/ 0 w 299"/>
                <a:gd name="T3" fmla="*/ 1 h 754"/>
                <a:gd name="T4" fmla="*/ 0 w 299"/>
                <a:gd name="T5" fmla="*/ 1 h 754"/>
                <a:gd name="T6" fmla="*/ 0 w 299"/>
                <a:gd name="T7" fmla="*/ 1 h 754"/>
                <a:gd name="T8" fmla="*/ 0 w 299"/>
                <a:gd name="T9" fmla="*/ 1 h 754"/>
                <a:gd name="T10" fmla="*/ 0 w 299"/>
                <a:gd name="T11" fmla="*/ 1 h 754"/>
                <a:gd name="T12" fmla="*/ 0 w 299"/>
                <a:gd name="T13" fmla="*/ 1 h 754"/>
                <a:gd name="T14" fmla="*/ 0 w 299"/>
                <a:gd name="T15" fmla="*/ 1 h 754"/>
                <a:gd name="T16" fmla="*/ 0 w 299"/>
                <a:gd name="T17" fmla="*/ 1 h 754"/>
                <a:gd name="T18" fmla="*/ 0 w 299"/>
                <a:gd name="T19" fmla="*/ 1 h 754"/>
                <a:gd name="T20" fmla="*/ 0 w 299"/>
                <a:gd name="T21" fmla="*/ 1 h 754"/>
                <a:gd name="T22" fmla="*/ 0 w 299"/>
                <a:gd name="T23" fmla="*/ 1 h 754"/>
                <a:gd name="T24" fmla="*/ 0 w 299"/>
                <a:gd name="T25" fmla="*/ 1 h 754"/>
                <a:gd name="T26" fmla="*/ 0 w 299"/>
                <a:gd name="T27" fmla="*/ 1 h 754"/>
                <a:gd name="T28" fmla="*/ 0 w 299"/>
                <a:gd name="T29" fmla="*/ 1 h 754"/>
                <a:gd name="T30" fmla="*/ 0 w 299"/>
                <a:gd name="T31" fmla="*/ 1 h 754"/>
                <a:gd name="T32" fmla="*/ 0 w 299"/>
                <a:gd name="T33" fmla="*/ 1 h 754"/>
                <a:gd name="T34" fmla="*/ 0 w 299"/>
                <a:gd name="T35" fmla="*/ 1 h 754"/>
                <a:gd name="T36" fmla="*/ 0 w 299"/>
                <a:gd name="T37" fmla="*/ 1 h 754"/>
                <a:gd name="T38" fmla="*/ 0 w 299"/>
                <a:gd name="T39" fmla="*/ 1 h 754"/>
                <a:gd name="T40" fmla="*/ 0 w 299"/>
                <a:gd name="T41" fmla="*/ 1 h 754"/>
                <a:gd name="T42" fmla="*/ 0 w 299"/>
                <a:gd name="T43" fmla="*/ 1 h 754"/>
                <a:gd name="T44" fmla="*/ 0 w 299"/>
                <a:gd name="T45" fmla="*/ 1 h 754"/>
                <a:gd name="T46" fmla="*/ 0 w 299"/>
                <a:gd name="T47" fmla="*/ 1 h 754"/>
                <a:gd name="T48" fmla="*/ 0 w 299"/>
                <a:gd name="T49" fmla="*/ 1 h 754"/>
                <a:gd name="T50" fmla="*/ 0 w 299"/>
                <a:gd name="T51" fmla="*/ 1 h 754"/>
                <a:gd name="T52" fmla="*/ 0 w 299"/>
                <a:gd name="T53" fmla="*/ 1 h 754"/>
                <a:gd name="T54" fmla="*/ 0 w 299"/>
                <a:gd name="T55" fmla="*/ 1 h 754"/>
                <a:gd name="T56" fmla="*/ 0 w 299"/>
                <a:gd name="T57" fmla="*/ 1 h 754"/>
                <a:gd name="T58" fmla="*/ 0 w 299"/>
                <a:gd name="T59" fmla="*/ 1 h 754"/>
                <a:gd name="T60" fmla="*/ 0 w 299"/>
                <a:gd name="T61" fmla="*/ 1 h 754"/>
                <a:gd name="T62" fmla="*/ 0 w 299"/>
                <a:gd name="T63" fmla="*/ 1 h 754"/>
                <a:gd name="T64" fmla="*/ 0 w 299"/>
                <a:gd name="T65" fmla="*/ 1 h 754"/>
                <a:gd name="T66" fmla="*/ 0 w 299"/>
                <a:gd name="T67" fmla="*/ 1 h 754"/>
                <a:gd name="T68" fmla="*/ 0 w 299"/>
                <a:gd name="T69" fmla="*/ 1 h 754"/>
                <a:gd name="T70" fmla="*/ 0 w 299"/>
                <a:gd name="T71" fmla="*/ 1 h 754"/>
                <a:gd name="T72" fmla="*/ 0 w 299"/>
                <a:gd name="T73" fmla="*/ 1 h 754"/>
                <a:gd name="T74" fmla="*/ 0 w 299"/>
                <a:gd name="T75" fmla="*/ 1 h 754"/>
                <a:gd name="T76" fmla="*/ 0 w 299"/>
                <a:gd name="T77" fmla="*/ 1 h 754"/>
                <a:gd name="T78" fmla="*/ 0 w 299"/>
                <a:gd name="T79" fmla="*/ 1 h 754"/>
                <a:gd name="T80" fmla="*/ 0 w 299"/>
                <a:gd name="T81" fmla="*/ 1 h 754"/>
                <a:gd name="T82" fmla="*/ 0 w 299"/>
                <a:gd name="T83" fmla="*/ 1 h 754"/>
                <a:gd name="T84" fmla="*/ 0 w 299"/>
                <a:gd name="T85" fmla="*/ 1 h 754"/>
                <a:gd name="T86" fmla="*/ 0 w 299"/>
                <a:gd name="T87" fmla="*/ 1 h 754"/>
                <a:gd name="T88" fmla="*/ 0 w 299"/>
                <a:gd name="T89" fmla="*/ 1 h 754"/>
                <a:gd name="T90" fmla="*/ 0 w 299"/>
                <a:gd name="T91" fmla="*/ 1 h 754"/>
                <a:gd name="T92" fmla="*/ 0 w 299"/>
                <a:gd name="T93" fmla="*/ 1 h 754"/>
                <a:gd name="T94" fmla="*/ 0 w 299"/>
                <a:gd name="T95" fmla="*/ 1 h 754"/>
                <a:gd name="T96" fmla="*/ 0 w 299"/>
                <a:gd name="T97" fmla="*/ 1 h 754"/>
                <a:gd name="T98" fmla="*/ 0 w 299"/>
                <a:gd name="T99" fmla="*/ 1 h 754"/>
                <a:gd name="T100" fmla="*/ 0 w 299"/>
                <a:gd name="T101" fmla="*/ 1 h 754"/>
                <a:gd name="T102" fmla="*/ 0 w 299"/>
                <a:gd name="T103" fmla="*/ 1 h 754"/>
                <a:gd name="T104" fmla="*/ 0 w 299"/>
                <a:gd name="T105" fmla="*/ 1 h 754"/>
                <a:gd name="T106" fmla="*/ 0 w 299"/>
                <a:gd name="T107" fmla="*/ 1 h 754"/>
                <a:gd name="T108" fmla="*/ 0 w 299"/>
                <a:gd name="T109" fmla="*/ 1 h 754"/>
                <a:gd name="T110" fmla="*/ 0 w 299"/>
                <a:gd name="T111" fmla="*/ 1 h 754"/>
                <a:gd name="T112" fmla="*/ 0 w 299"/>
                <a:gd name="T113" fmla="*/ 1 h 754"/>
                <a:gd name="T114" fmla="*/ 0 w 299"/>
                <a:gd name="T115" fmla="*/ 1 h 754"/>
                <a:gd name="T116" fmla="*/ 0 w 299"/>
                <a:gd name="T117" fmla="*/ 1 h 754"/>
                <a:gd name="T118" fmla="*/ 0 w 299"/>
                <a:gd name="T119" fmla="*/ 1 h 754"/>
                <a:gd name="T120" fmla="*/ 0 w 299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9"/>
                <a:gd name="T184" fmla="*/ 0 h 754"/>
                <a:gd name="T185" fmla="*/ 299 w 299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9" h="754">
                  <a:moveTo>
                    <a:pt x="299" y="0"/>
                  </a:moveTo>
                  <a:lnTo>
                    <a:pt x="299" y="29"/>
                  </a:lnTo>
                  <a:lnTo>
                    <a:pt x="299" y="56"/>
                  </a:lnTo>
                  <a:lnTo>
                    <a:pt x="299" y="81"/>
                  </a:lnTo>
                  <a:lnTo>
                    <a:pt x="299" y="105"/>
                  </a:lnTo>
                  <a:lnTo>
                    <a:pt x="299" y="128"/>
                  </a:lnTo>
                  <a:lnTo>
                    <a:pt x="299" y="148"/>
                  </a:lnTo>
                  <a:lnTo>
                    <a:pt x="299" y="166"/>
                  </a:lnTo>
                  <a:lnTo>
                    <a:pt x="299" y="185"/>
                  </a:lnTo>
                  <a:lnTo>
                    <a:pt x="299" y="201"/>
                  </a:lnTo>
                  <a:lnTo>
                    <a:pt x="299" y="215"/>
                  </a:lnTo>
                  <a:lnTo>
                    <a:pt x="299" y="229"/>
                  </a:lnTo>
                  <a:lnTo>
                    <a:pt x="299" y="242"/>
                  </a:lnTo>
                  <a:lnTo>
                    <a:pt x="299" y="252"/>
                  </a:lnTo>
                  <a:lnTo>
                    <a:pt x="299" y="263"/>
                  </a:lnTo>
                  <a:lnTo>
                    <a:pt x="299" y="272"/>
                  </a:lnTo>
                  <a:lnTo>
                    <a:pt x="299" y="280"/>
                  </a:lnTo>
                  <a:lnTo>
                    <a:pt x="299" y="288"/>
                  </a:lnTo>
                  <a:lnTo>
                    <a:pt x="299" y="295"/>
                  </a:lnTo>
                  <a:lnTo>
                    <a:pt x="299" y="302"/>
                  </a:lnTo>
                  <a:lnTo>
                    <a:pt x="299" y="307"/>
                  </a:lnTo>
                  <a:lnTo>
                    <a:pt x="299" y="311"/>
                  </a:lnTo>
                  <a:lnTo>
                    <a:pt x="299" y="315"/>
                  </a:lnTo>
                  <a:lnTo>
                    <a:pt x="299" y="319"/>
                  </a:lnTo>
                  <a:lnTo>
                    <a:pt x="299" y="323"/>
                  </a:lnTo>
                  <a:lnTo>
                    <a:pt x="299" y="325"/>
                  </a:lnTo>
                  <a:lnTo>
                    <a:pt x="299" y="328"/>
                  </a:lnTo>
                  <a:lnTo>
                    <a:pt x="299" y="329"/>
                  </a:lnTo>
                  <a:lnTo>
                    <a:pt x="298" y="332"/>
                  </a:lnTo>
                  <a:lnTo>
                    <a:pt x="298" y="335"/>
                  </a:lnTo>
                  <a:lnTo>
                    <a:pt x="298" y="336"/>
                  </a:lnTo>
                  <a:lnTo>
                    <a:pt x="298" y="339"/>
                  </a:lnTo>
                  <a:lnTo>
                    <a:pt x="298" y="340"/>
                  </a:lnTo>
                  <a:lnTo>
                    <a:pt x="298" y="343"/>
                  </a:lnTo>
                  <a:lnTo>
                    <a:pt x="298" y="344"/>
                  </a:lnTo>
                  <a:lnTo>
                    <a:pt x="298" y="347"/>
                  </a:lnTo>
                  <a:lnTo>
                    <a:pt x="298" y="348"/>
                  </a:lnTo>
                  <a:lnTo>
                    <a:pt x="298" y="349"/>
                  </a:lnTo>
                  <a:lnTo>
                    <a:pt x="298" y="351"/>
                  </a:lnTo>
                  <a:lnTo>
                    <a:pt x="296" y="352"/>
                  </a:lnTo>
                  <a:lnTo>
                    <a:pt x="296" y="353"/>
                  </a:lnTo>
                  <a:lnTo>
                    <a:pt x="296" y="355"/>
                  </a:lnTo>
                  <a:lnTo>
                    <a:pt x="296" y="356"/>
                  </a:lnTo>
                  <a:lnTo>
                    <a:pt x="296" y="357"/>
                  </a:lnTo>
                  <a:lnTo>
                    <a:pt x="296" y="359"/>
                  </a:lnTo>
                  <a:lnTo>
                    <a:pt x="296" y="360"/>
                  </a:lnTo>
                  <a:lnTo>
                    <a:pt x="296" y="361"/>
                  </a:lnTo>
                  <a:lnTo>
                    <a:pt x="296" y="363"/>
                  </a:lnTo>
                  <a:lnTo>
                    <a:pt x="296" y="364"/>
                  </a:lnTo>
                  <a:lnTo>
                    <a:pt x="296" y="365"/>
                  </a:lnTo>
                  <a:lnTo>
                    <a:pt x="295" y="367"/>
                  </a:lnTo>
                  <a:lnTo>
                    <a:pt x="295" y="368"/>
                  </a:lnTo>
                  <a:lnTo>
                    <a:pt x="295" y="369"/>
                  </a:lnTo>
                  <a:lnTo>
                    <a:pt x="295" y="371"/>
                  </a:lnTo>
                  <a:lnTo>
                    <a:pt x="295" y="372"/>
                  </a:lnTo>
                  <a:lnTo>
                    <a:pt x="295" y="373"/>
                  </a:lnTo>
                  <a:lnTo>
                    <a:pt x="295" y="375"/>
                  </a:lnTo>
                  <a:lnTo>
                    <a:pt x="294" y="376"/>
                  </a:lnTo>
                  <a:lnTo>
                    <a:pt x="294" y="379"/>
                  </a:lnTo>
                  <a:lnTo>
                    <a:pt x="294" y="380"/>
                  </a:lnTo>
                  <a:lnTo>
                    <a:pt x="294" y="381"/>
                  </a:lnTo>
                  <a:lnTo>
                    <a:pt x="294" y="384"/>
                  </a:lnTo>
                  <a:lnTo>
                    <a:pt x="292" y="385"/>
                  </a:lnTo>
                  <a:lnTo>
                    <a:pt x="292" y="388"/>
                  </a:lnTo>
                  <a:lnTo>
                    <a:pt x="292" y="389"/>
                  </a:lnTo>
                  <a:lnTo>
                    <a:pt x="292" y="390"/>
                  </a:lnTo>
                  <a:lnTo>
                    <a:pt x="292" y="393"/>
                  </a:lnTo>
                  <a:lnTo>
                    <a:pt x="292" y="394"/>
                  </a:lnTo>
                  <a:lnTo>
                    <a:pt x="291" y="396"/>
                  </a:lnTo>
                  <a:lnTo>
                    <a:pt x="291" y="397"/>
                  </a:lnTo>
                  <a:lnTo>
                    <a:pt x="291" y="398"/>
                  </a:lnTo>
                  <a:lnTo>
                    <a:pt x="291" y="400"/>
                  </a:lnTo>
                  <a:lnTo>
                    <a:pt x="291" y="401"/>
                  </a:lnTo>
                  <a:lnTo>
                    <a:pt x="291" y="402"/>
                  </a:lnTo>
                  <a:lnTo>
                    <a:pt x="291" y="404"/>
                  </a:lnTo>
                  <a:lnTo>
                    <a:pt x="290" y="404"/>
                  </a:lnTo>
                  <a:lnTo>
                    <a:pt x="290" y="405"/>
                  </a:lnTo>
                  <a:lnTo>
                    <a:pt x="290" y="406"/>
                  </a:lnTo>
                  <a:lnTo>
                    <a:pt x="290" y="408"/>
                  </a:lnTo>
                  <a:lnTo>
                    <a:pt x="290" y="409"/>
                  </a:lnTo>
                  <a:lnTo>
                    <a:pt x="288" y="410"/>
                  </a:lnTo>
                  <a:lnTo>
                    <a:pt x="288" y="412"/>
                  </a:lnTo>
                  <a:lnTo>
                    <a:pt x="288" y="413"/>
                  </a:lnTo>
                  <a:lnTo>
                    <a:pt x="287" y="414"/>
                  </a:lnTo>
                  <a:lnTo>
                    <a:pt x="287" y="416"/>
                  </a:lnTo>
                  <a:lnTo>
                    <a:pt x="287" y="417"/>
                  </a:lnTo>
                  <a:lnTo>
                    <a:pt x="286" y="420"/>
                  </a:lnTo>
                  <a:lnTo>
                    <a:pt x="286" y="421"/>
                  </a:lnTo>
                  <a:lnTo>
                    <a:pt x="286" y="422"/>
                  </a:lnTo>
                  <a:lnTo>
                    <a:pt x="284" y="424"/>
                  </a:lnTo>
                  <a:lnTo>
                    <a:pt x="284" y="426"/>
                  </a:lnTo>
                  <a:lnTo>
                    <a:pt x="283" y="428"/>
                  </a:lnTo>
                  <a:lnTo>
                    <a:pt x="283" y="430"/>
                  </a:lnTo>
                  <a:lnTo>
                    <a:pt x="282" y="433"/>
                  </a:lnTo>
                  <a:lnTo>
                    <a:pt x="282" y="434"/>
                  </a:lnTo>
                  <a:lnTo>
                    <a:pt x="280" y="437"/>
                  </a:lnTo>
                  <a:lnTo>
                    <a:pt x="280" y="440"/>
                  </a:lnTo>
                  <a:lnTo>
                    <a:pt x="279" y="441"/>
                  </a:lnTo>
                  <a:lnTo>
                    <a:pt x="279" y="442"/>
                  </a:lnTo>
                  <a:lnTo>
                    <a:pt x="278" y="445"/>
                  </a:lnTo>
                  <a:lnTo>
                    <a:pt x="278" y="446"/>
                  </a:lnTo>
                  <a:lnTo>
                    <a:pt x="278" y="448"/>
                  </a:lnTo>
                  <a:lnTo>
                    <a:pt x="276" y="449"/>
                  </a:lnTo>
                  <a:lnTo>
                    <a:pt x="276" y="450"/>
                  </a:lnTo>
                  <a:lnTo>
                    <a:pt x="276" y="452"/>
                  </a:lnTo>
                  <a:lnTo>
                    <a:pt x="275" y="453"/>
                  </a:lnTo>
                  <a:lnTo>
                    <a:pt x="275" y="454"/>
                  </a:lnTo>
                  <a:lnTo>
                    <a:pt x="275" y="456"/>
                  </a:lnTo>
                  <a:lnTo>
                    <a:pt x="274" y="456"/>
                  </a:lnTo>
                  <a:lnTo>
                    <a:pt x="274" y="457"/>
                  </a:lnTo>
                  <a:lnTo>
                    <a:pt x="274" y="458"/>
                  </a:lnTo>
                  <a:lnTo>
                    <a:pt x="272" y="459"/>
                  </a:lnTo>
                  <a:lnTo>
                    <a:pt x="272" y="461"/>
                  </a:lnTo>
                  <a:lnTo>
                    <a:pt x="272" y="462"/>
                  </a:lnTo>
                  <a:lnTo>
                    <a:pt x="271" y="463"/>
                  </a:lnTo>
                  <a:lnTo>
                    <a:pt x="270" y="465"/>
                  </a:lnTo>
                  <a:lnTo>
                    <a:pt x="270" y="466"/>
                  </a:lnTo>
                  <a:lnTo>
                    <a:pt x="268" y="467"/>
                  </a:lnTo>
                  <a:lnTo>
                    <a:pt x="268" y="469"/>
                  </a:lnTo>
                  <a:lnTo>
                    <a:pt x="267" y="471"/>
                  </a:lnTo>
                  <a:lnTo>
                    <a:pt x="267" y="473"/>
                  </a:lnTo>
                  <a:lnTo>
                    <a:pt x="266" y="474"/>
                  </a:lnTo>
                  <a:lnTo>
                    <a:pt x="266" y="475"/>
                  </a:lnTo>
                  <a:lnTo>
                    <a:pt x="264" y="478"/>
                  </a:lnTo>
                  <a:lnTo>
                    <a:pt x="263" y="479"/>
                  </a:lnTo>
                  <a:lnTo>
                    <a:pt x="262" y="482"/>
                  </a:lnTo>
                  <a:lnTo>
                    <a:pt x="262" y="483"/>
                  </a:lnTo>
                  <a:lnTo>
                    <a:pt x="260" y="485"/>
                  </a:lnTo>
                  <a:lnTo>
                    <a:pt x="259" y="487"/>
                  </a:lnTo>
                  <a:lnTo>
                    <a:pt x="259" y="489"/>
                  </a:lnTo>
                  <a:lnTo>
                    <a:pt x="258" y="490"/>
                  </a:lnTo>
                  <a:lnTo>
                    <a:pt x="258" y="491"/>
                  </a:lnTo>
                  <a:lnTo>
                    <a:pt x="256" y="493"/>
                  </a:lnTo>
                  <a:lnTo>
                    <a:pt x="256" y="494"/>
                  </a:lnTo>
                  <a:lnTo>
                    <a:pt x="255" y="495"/>
                  </a:lnTo>
                  <a:lnTo>
                    <a:pt x="255" y="497"/>
                  </a:lnTo>
                  <a:lnTo>
                    <a:pt x="254" y="498"/>
                  </a:lnTo>
                  <a:lnTo>
                    <a:pt x="252" y="499"/>
                  </a:lnTo>
                  <a:lnTo>
                    <a:pt x="252" y="501"/>
                  </a:lnTo>
                  <a:lnTo>
                    <a:pt x="252" y="502"/>
                  </a:lnTo>
                  <a:lnTo>
                    <a:pt x="251" y="502"/>
                  </a:lnTo>
                  <a:lnTo>
                    <a:pt x="251" y="503"/>
                  </a:lnTo>
                  <a:lnTo>
                    <a:pt x="251" y="505"/>
                  </a:lnTo>
                  <a:lnTo>
                    <a:pt x="250" y="506"/>
                  </a:lnTo>
                  <a:lnTo>
                    <a:pt x="248" y="507"/>
                  </a:lnTo>
                  <a:lnTo>
                    <a:pt x="248" y="509"/>
                  </a:lnTo>
                  <a:lnTo>
                    <a:pt x="247" y="510"/>
                  </a:lnTo>
                  <a:lnTo>
                    <a:pt x="247" y="511"/>
                  </a:lnTo>
                  <a:lnTo>
                    <a:pt x="246" y="513"/>
                  </a:lnTo>
                  <a:lnTo>
                    <a:pt x="246" y="514"/>
                  </a:lnTo>
                  <a:lnTo>
                    <a:pt x="244" y="515"/>
                  </a:lnTo>
                  <a:lnTo>
                    <a:pt x="244" y="517"/>
                  </a:lnTo>
                  <a:lnTo>
                    <a:pt x="243" y="518"/>
                  </a:lnTo>
                  <a:lnTo>
                    <a:pt x="242" y="519"/>
                  </a:lnTo>
                  <a:lnTo>
                    <a:pt x="240" y="522"/>
                  </a:lnTo>
                  <a:lnTo>
                    <a:pt x="240" y="523"/>
                  </a:lnTo>
                  <a:lnTo>
                    <a:pt x="239" y="525"/>
                  </a:lnTo>
                  <a:lnTo>
                    <a:pt x="238" y="527"/>
                  </a:lnTo>
                  <a:lnTo>
                    <a:pt x="238" y="529"/>
                  </a:lnTo>
                  <a:lnTo>
                    <a:pt x="236" y="530"/>
                  </a:lnTo>
                  <a:lnTo>
                    <a:pt x="236" y="531"/>
                  </a:lnTo>
                  <a:lnTo>
                    <a:pt x="235" y="532"/>
                  </a:lnTo>
                  <a:lnTo>
                    <a:pt x="235" y="534"/>
                  </a:lnTo>
                  <a:lnTo>
                    <a:pt x="234" y="534"/>
                  </a:lnTo>
                  <a:lnTo>
                    <a:pt x="234" y="535"/>
                  </a:lnTo>
                  <a:lnTo>
                    <a:pt x="232" y="536"/>
                  </a:lnTo>
                  <a:lnTo>
                    <a:pt x="232" y="538"/>
                  </a:lnTo>
                  <a:lnTo>
                    <a:pt x="231" y="538"/>
                  </a:lnTo>
                  <a:lnTo>
                    <a:pt x="231" y="539"/>
                  </a:lnTo>
                  <a:lnTo>
                    <a:pt x="231" y="540"/>
                  </a:lnTo>
                  <a:lnTo>
                    <a:pt x="230" y="540"/>
                  </a:lnTo>
                  <a:lnTo>
                    <a:pt x="230" y="542"/>
                  </a:lnTo>
                  <a:lnTo>
                    <a:pt x="228" y="542"/>
                  </a:lnTo>
                  <a:lnTo>
                    <a:pt x="228" y="543"/>
                  </a:lnTo>
                  <a:lnTo>
                    <a:pt x="228" y="544"/>
                  </a:lnTo>
                  <a:lnTo>
                    <a:pt x="227" y="544"/>
                  </a:lnTo>
                  <a:lnTo>
                    <a:pt x="227" y="546"/>
                  </a:lnTo>
                  <a:lnTo>
                    <a:pt x="226" y="547"/>
                  </a:lnTo>
                  <a:lnTo>
                    <a:pt x="224" y="548"/>
                  </a:lnTo>
                  <a:lnTo>
                    <a:pt x="224" y="550"/>
                  </a:lnTo>
                  <a:lnTo>
                    <a:pt x="223" y="551"/>
                  </a:lnTo>
                  <a:lnTo>
                    <a:pt x="223" y="552"/>
                  </a:lnTo>
                  <a:lnTo>
                    <a:pt x="222" y="552"/>
                  </a:lnTo>
                  <a:lnTo>
                    <a:pt x="222" y="554"/>
                  </a:lnTo>
                  <a:lnTo>
                    <a:pt x="221" y="555"/>
                  </a:lnTo>
                  <a:lnTo>
                    <a:pt x="219" y="556"/>
                  </a:lnTo>
                  <a:lnTo>
                    <a:pt x="219" y="559"/>
                  </a:lnTo>
                  <a:lnTo>
                    <a:pt x="218" y="560"/>
                  </a:lnTo>
                  <a:lnTo>
                    <a:pt x="217" y="562"/>
                  </a:lnTo>
                  <a:lnTo>
                    <a:pt x="215" y="563"/>
                  </a:lnTo>
                  <a:lnTo>
                    <a:pt x="215" y="564"/>
                  </a:lnTo>
                  <a:lnTo>
                    <a:pt x="214" y="566"/>
                  </a:lnTo>
                  <a:lnTo>
                    <a:pt x="214" y="567"/>
                  </a:lnTo>
                  <a:lnTo>
                    <a:pt x="213" y="567"/>
                  </a:lnTo>
                  <a:lnTo>
                    <a:pt x="213" y="568"/>
                  </a:lnTo>
                  <a:lnTo>
                    <a:pt x="211" y="570"/>
                  </a:lnTo>
                  <a:lnTo>
                    <a:pt x="210" y="571"/>
                  </a:lnTo>
                  <a:lnTo>
                    <a:pt x="210" y="572"/>
                  </a:lnTo>
                  <a:lnTo>
                    <a:pt x="209" y="572"/>
                  </a:lnTo>
                  <a:lnTo>
                    <a:pt x="209" y="574"/>
                  </a:lnTo>
                  <a:lnTo>
                    <a:pt x="207" y="575"/>
                  </a:lnTo>
                  <a:lnTo>
                    <a:pt x="207" y="576"/>
                  </a:lnTo>
                  <a:lnTo>
                    <a:pt x="206" y="576"/>
                  </a:lnTo>
                  <a:lnTo>
                    <a:pt x="206" y="578"/>
                  </a:lnTo>
                  <a:lnTo>
                    <a:pt x="205" y="579"/>
                  </a:lnTo>
                  <a:lnTo>
                    <a:pt x="203" y="580"/>
                  </a:lnTo>
                  <a:lnTo>
                    <a:pt x="203" y="582"/>
                  </a:lnTo>
                  <a:lnTo>
                    <a:pt x="202" y="582"/>
                  </a:lnTo>
                  <a:lnTo>
                    <a:pt x="202" y="583"/>
                  </a:lnTo>
                  <a:lnTo>
                    <a:pt x="201" y="584"/>
                  </a:lnTo>
                  <a:lnTo>
                    <a:pt x="199" y="584"/>
                  </a:lnTo>
                  <a:lnTo>
                    <a:pt x="199" y="586"/>
                  </a:lnTo>
                  <a:lnTo>
                    <a:pt x="198" y="587"/>
                  </a:lnTo>
                  <a:lnTo>
                    <a:pt x="197" y="588"/>
                  </a:lnTo>
                  <a:lnTo>
                    <a:pt x="197" y="590"/>
                  </a:lnTo>
                  <a:lnTo>
                    <a:pt x="195" y="591"/>
                  </a:lnTo>
                  <a:lnTo>
                    <a:pt x="194" y="592"/>
                  </a:lnTo>
                  <a:lnTo>
                    <a:pt x="193" y="594"/>
                  </a:lnTo>
                  <a:lnTo>
                    <a:pt x="193" y="595"/>
                  </a:lnTo>
                  <a:lnTo>
                    <a:pt x="191" y="596"/>
                  </a:lnTo>
                  <a:lnTo>
                    <a:pt x="190" y="598"/>
                  </a:lnTo>
                  <a:lnTo>
                    <a:pt x="190" y="599"/>
                  </a:lnTo>
                  <a:lnTo>
                    <a:pt x="189" y="599"/>
                  </a:lnTo>
                  <a:lnTo>
                    <a:pt x="189" y="600"/>
                  </a:lnTo>
                  <a:lnTo>
                    <a:pt x="187" y="602"/>
                  </a:lnTo>
                  <a:lnTo>
                    <a:pt x="187" y="603"/>
                  </a:lnTo>
                  <a:lnTo>
                    <a:pt x="186" y="603"/>
                  </a:lnTo>
                  <a:lnTo>
                    <a:pt x="186" y="604"/>
                  </a:lnTo>
                  <a:lnTo>
                    <a:pt x="185" y="606"/>
                  </a:lnTo>
                  <a:lnTo>
                    <a:pt x="185" y="607"/>
                  </a:lnTo>
                  <a:lnTo>
                    <a:pt x="183" y="607"/>
                  </a:lnTo>
                  <a:lnTo>
                    <a:pt x="182" y="608"/>
                  </a:lnTo>
                  <a:lnTo>
                    <a:pt x="182" y="609"/>
                  </a:lnTo>
                  <a:lnTo>
                    <a:pt x="181" y="611"/>
                  </a:lnTo>
                  <a:lnTo>
                    <a:pt x="181" y="612"/>
                  </a:lnTo>
                  <a:lnTo>
                    <a:pt x="179" y="612"/>
                  </a:lnTo>
                  <a:lnTo>
                    <a:pt x="179" y="613"/>
                  </a:lnTo>
                  <a:lnTo>
                    <a:pt x="179" y="615"/>
                  </a:lnTo>
                  <a:lnTo>
                    <a:pt x="178" y="615"/>
                  </a:lnTo>
                  <a:lnTo>
                    <a:pt x="178" y="616"/>
                  </a:lnTo>
                  <a:lnTo>
                    <a:pt x="177" y="616"/>
                  </a:lnTo>
                  <a:lnTo>
                    <a:pt x="177" y="617"/>
                  </a:lnTo>
                  <a:lnTo>
                    <a:pt x="175" y="619"/>
                  </a:lnTo>
                  <a:lnTo>
                    <a:pt x="174" y="620"/>
                  </a:lnTo>
                  <a:lnTo>
                    <a:pt x="174" y="621"/>
                  </a:lnTo>
                  <a:lnTo>
                    <a:pt x="173" y="621"/>
                  </a:lnTo>
                  <a:lnTo>
                    <a:pt x="171" y="623"/>
                  </a:lnTo>
                  <a:lnTo>
                    <a:pt x="170" y="624"/>
                  </a:lnTo>
                  <a:lnTo>
                    <a:pt x="170" y="625"/>
                  </a:lnTo>
                  <a:lnTo>
                    <a:pt x="169" y="625"/>
                  </a:lnTo>
                  <a:lnTo>
                    <a:pt x="169" y="627"/>
                  </a:lnTo>
                  <a:lnTo>
                    <a:pt x="167" y="627"/>
                  </a:lnTo>
                  <a:lnTo>
                    <a:pt x="166" y="628"/>
                  </a:lnTo>
                  <a:lnTo>
                    <a:pt x="165" y="629"/>
                  </a:lnTo>
                  <a:lnTo>
                    <a:pt x="163" y="631"/>
                  </a:lnTo>
                  <a:lnTo>
                    <a:pt x="162" y="632"/>
                  </a:lnTo>
                  <a:lnTo>
                    <a:pt x="161" y="633"/>
                  </a:lnTo>
                  <a:lnTo>
                    <a:pt x="159" y="635"/>
                  </a:lnTo>
                  <a:lnTo>
                    <a:pt x="158" y="636"/>
                  </a:lnTo>
                  <a:lnTo>
                    <a:pt x="157" y="637"/>
                  </a:lnTo>
                  <a:lnTo>
                    <a:pt x="155" y="637"/>
                  </a:lnTo>
                  <a:lnTo>
                    <a:pt x="155" y="639"/>
                  </a:lnTo>
                  <a:lnTo>
                    <a:pt x="154" y="640"/>
                  </a:lnTo>
                  <a:lnTo>
                    <a:pt x="153" y="640"/>
                  </a:lnTo>
                  <a:lnTo>
                    <a:pt x="151" y="641"/>
                  </a:lnTo>
                  <a:lnTo>
                    <a:pt x="151" y="643"/>
                  </a:lnTo>
                  <a:lnTo>
                    <a:pt x="150" y="643"/>
                  </a:lnTo>
                  <a:lnTo>
                    <a:pt x="150" y="644"/>
                  </a:lnTo>
                  <a:lnTo>
                    <a:pt x="149" y="644"/>
                  </a:lnTo>
                  <a:lnTo>
                    <a:pt x="147" y="645"/>
                  </a:lnTo>
                  <a:lnTo>
                    <a:pt x="146" y="647"/>
                  </a:lnTo>
                  <a:lnTo>
                    <a:pt x="145" y="648"/>
                  </a:lnTo>
                  <a:lnTo>
                    <a:pt x="143" y="648"/>
                  </a:lnTo>
                  <a:lnTo>
                    <a:pt x="143" y="649"/>
                  </a:lnTo>
                  <a:lnTo>
                    <a:pt x="142" y="651"/>
                  </a:lnTo>
                  <a:lnTo>
                    <a:pt x="141" y="652"/>
                  </a:lnTo>
                  <a:lnTo>
                    <a:pt x="140" y="652"/>
                  </a:lnTo>
                  <a:lnTo>
                    <a:pt x="138" y="653"/>
                  </a:lnTo>
                  <a:lnTo>
                    <a:pt x="137" y="655"/>
                  </a:lnTo>
                  <a:lnTo>
                    <a:pt x="136" y="656"/>
                  </a:lnTo>
                  <a:lnTo>
                    <a:pt x="134" y="657"/>
                  </a:lnTo>
                  <a:lnTo>
                    <a:pt x="133" y="659"/>
                  </a:lnTo>
                  <a:lnTo>
                    <a:pt x="130" y="660"/>
                  </a:lnTo>
                  <a:lnTo>
                    <a:pt x="129" y="661"/>
                  </a:lnTo>
                  <a:lnTo>
                    <a:pt x="128" y="663"/>
                  </a:lnTo>
                  <a:lnTo>
                    <a:pt x="126" y="664"/>
                  </a:lnTo>
                  <a:lnTo>
                    <a:pt x="124" y="665"/>
                  </a:lnTo>
                  <a:lnTo>
                    <a:pt x="122" y="667"/>
                  </a:lnTo>
                  <a:lnTo>
                    <a:pt x="121" y="668"/>
                  </a:lnTo>
                  <a:lnTo>
                    <a:pt x="120" y="669"/>
                  </a:lnTo>
                  <a:lnTo>
                    <a:pt x="118" y="671"/>
                  </a:lnTo>
                  <a:lnTo>
                    <a:pt x="117" y="671"/>
                  </a:lnTo>
                  <a:lnTo>
                    <a:pt x="116" y="672"/>
                  </a:lnTo>
                  <a:lnTo>
                    <a:pt x="116" y="673"/>
                  </a:lnTo>
                  <a:lnTo>
                    <a:pt x="114" y="673"/>
                  </a:lnTo>
                  <a:lnTo>
                    <a:pt x="113" y="675"/>
                  </a:lnTo>
                  <a:lnTo>
                    <a:pt x="112" y="676"/>
                  </a:lnTo>
                  <a:lnTo>
                    <a:pt x="110" y="677"/>
                  </a:lnTo>
                  <a:lnTo>
                    <a:pt x="109" y="677"/>
                  </a:lnTo>
                  <a:lnTo>
                    <a:pt x="108" y="679"/>
                  </a:lnTo>
                  <a:lnTo>
                    <a:pt x="106" y="680"/>
                  </a:lnTo>
                  <a:lnTo>
                    <a:pt x="105" y="681"/>
                  </a:lnTo>
                  <a:lnTo>
                    <a:pt x="104" y="681"/>
                  </a:lnTo>
                  <a:lnTo>
                    <a:pt x="104" y="682"/>
                  </a:lnTo>
                  <a:lnTo>
                    <a:pt x="102" y="682"/>
                  </a:lnTo>
                  <a:lnTo>
                    <a:pt x="101" y="684"/>
                  </a:lnTo>
                  <a:lnTo>
                    <a:pt x="100" y="685"/>
                  </a:lnTo>
                  <a:lnTo>
                    <a:pt x="98" y="685"/>
                  </a:lnTo>
                  <a:lnTo>
                    <a:pt x="97" y="686"/>
                  </a:lnTo>
                  <a:lnTo>
                    <a:pt x="96" y="688"/>
                  </a:lnTo>
                  <a:lnTo>
                    <a:pt x="94" y="689"/>
                  </a:lnTo>
                  <a:lnTo>
                    <a:pt x="92" y="690"/>
                  </a:lnTo>
                  <a:lnTo>
                    <a:pt x="90" y="692"/>
                  </a:lnTo>
                  <a:lnTo>
                    <a:pt x="89" y="693"/>
                  </a:lnTo>
                  <a:lnTo>
                    <a:pt x="86" y="694"/>
                  </a:lnTo>
                  <a:lnTo>
                    <a:pt x="85" y="696"/>
                  </a:lnTo>
                  <a:lnTo>
                    <a:pt x="82" y="697"/>
                  </a:lnTo>
                  <a:lnTo>
                    <a:pt x="81" y="698"/>
                  </a:lnTo>
                  <a:lnTo>
                    <a:pt x="80" y="700"/>
                  </a:lnTo>
                  <a:lnTo>
                    <a:pt x="77" y="701"/>
                  </a:lnTo>
                  <a:lnTo>
                    <a:pt x="76" y="701"/>
                  </a:lnTo>
                  <a:lnTo>
                    <a:pt x="74" y="702"/>
                  </a:lnTo>
                  <a:lnTo>
                    <a:pt x="73" y="704"/>
                  </a:lnTo>
                  <a:lnTo>
                    <a:pt x="72" y="705"/>
                  </a:lnTo>
                  <a:lnTo>
                    <a:pt x="70" y="705"/>
                  </a:lnTo>
                  <a:lnTo>
                    <a:pt x="69" y="706"/>
                  </a:lnTo>
                  <a:lnTo>
                    <a:pt x="68" y="706"/>
                  </a:lnTo>
                  <a:lnTo>
                    <a:pt x="68" y="708"/>
                  </a:lnTo>
                  <a:lnTo>
                    <a:pt x="66" y="709"/>
                  </a:lnTo>
                  <a:lnTo>
                    <a:pt x="65" y="709"/>
                  </a:lnTo>
                  <a:lnTo>
                    <a:pt x="64" y="710"/>
                  </a:lnTo>
                  <a:lnTo>
                    <a:pt x="63" y="710"/>
                  </a:lnTo>
                  <a:lnTo>
                    <a:pt x="63" y="712"/>
                  </a:lnTo>
                  <a:lnTo>
                    <a:pt x="61" y="712"/>
                  </a:lnTo>
                  <a:lnTo>
                    <a:pt x="60" y="713"/>
                  </a:lnTo>
                  <a:lnTo>
                    <a:pt x="59" y="714"/>
                  </a:lnTo>
                  <a:lnTo>
                    <a:pt x="57" y="714"/>
                  </a:lnTo>
                  <a:lnTo>
                    <a:pt x="56" y="716"/>
                  </a:lnTo>
                  <a:lnTo>
                    <a:pt x="55" y="717"/>
                  </a:lnTo>
                  <a:lnTo>
                    <a:pt x="53" y="717"/>
                  </a:lnTo>
                  <a:lnTo>
                    <a:pt x="52" y="718"/>
                  </a:lnTo>
                  <a:lnTo>
                    <a:pt x="51" y="720"/>
                  </a:lnTo>
                  <a:lnTo>
                    <a:pt x="49" y="721"/>
                  </a:lnTo>
                  <a:lnTo>
                    <a:pt x="47" y="722"/>
                  </a:lnTo>
                  <a:lnTo>
                    <a:pt x="45" y="724"/>
                  </a:lnTo>
                  <a:lnTo>
                    <a:pt x="44" y="725"/>
                  </a:lnTo>
                  <a:lnTo>
                    <a:pt x="41" y="726"/>
                  </a:lnTo>
                  <a:lnTo>
                    <a:pt x="40" y="728"/>
                  </a:lnTo>
                  <a:lnTo>
                    <a:pt x="37" y="729"/>
                  </a:lnTo>
                  <a:lnTo>
                    <a:pt x="36" y="730"/>
                  </a:lnTo>
                  <a:lnTo>
                    <a:pt x="33" y="732"/>
                  </a:lnTo>
                  <a:lnTo>
                    <a:pt x="32" y="733"/>
                  </a:lnTo>
                  <a:lnTo>
                    <a:pt x="31" y="734"/>
                  </a:lnTo>
                  <a:lnTo>
                    <a:pt x="29" y="736"/>
                  </a:lnTo>
                  <a:lnTo>
                    <a:pt x="28" y="736"/>
                  </a:lnTo>
                  <a:lnTo>
                    <a:pt x="27" y="737"/>
                  </a:lnTo>
                  <a:lnTo>
                    <a:pt x="25" y="738"/>
                  </a:lnTo>
                  <a:lnTo>
                    <a:pt x="24" y="738"/>
                  </a:lnTo>
                  <a:lnTo>
                    <a:pt x="23" y="740"/>
                  </a:lnTo>
                  <a:lnTo>
                    <a:pt x="23" y="741"/>
                  </a:lnTo>
                  <a:lnTo>
                    <a:pt x="21" y="741"/>
                  </a:lnTo>
                  <a:lnTo>
                    <a:pt x="20" y="742"/>
                  </a:lnTo>
                  <a:lnTo>
                    <a:pt x="19" y="742"/>
                  </a:lnTo>
                  <a:lnTo>
                    <a:pt x="19" y="744"/>
                  </a:lnTo>
                  <a:lnTo>
                    <a:pt x="17" y="744"/>
                  </a:lnTo>
                  <a:lnTo>
                    <a:pt x="16" y="745"/>
                  </a:lnTo>
                  <a:lnTo>
                    <a:pt x="15" y="745"/>
                  </a:lnTo>
                  <a:lnTo>
                    <a:pt x="13" y="746"/>
                  </a:lnTo>
                  <a:lnTo>
                    <a:pt x="12" y="746"/>
                  </a:lnTo>
                  <a:lnTo>
                    <a:pt x="11" y="748"/>
                  </a:lnTo>
                  <a:lnTo>
                    <a:pt x="9" y="748"/>
                  </a:lnTo>
                  <a:lnTo>
                    <a:pt x="8" y="749"/>
                  </a:lnTo>
                  <a:lnTo>
                    <a:pt x="7" y="750"/>
                  </a:lnTo>
                  <a:lnTo>
                    <a:pt x="5" y="750"/>
                  </a:lnTo>
                  <a:lnTo>
                    <a:pt x="4" y="752"/>
                  </a:lnTo>
                  <a:lnTo>
                    <a:pt x="3" y="752"/>
                  </a:lnTo>
                  <a:lnTo>
                    <a:pt x="1" y="753"/>
                  </a:lnTo>
                  <a:lnTo>
                    <a:pt x="0" y="754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322" name="Freeform 20">
              <a:extLst>
                <a:ext uri="{FF2B5EF4-FFF2-40B4-BE49-F238E27FC236}">
                  <a16:creationId xmlns:a16="http://schemas.microsoft.com/office/drawing/2014/main" id="{A106098B-672A-8B45-AAA6-F49696CE1A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8"/>
              <a:ext cx="149" cy="377"/>
            </a:xfrm>
            <a:custGeom>
              <a:avLst/>
              <a:gdLst>
                <a:gd name="T0" fmla="*/ 0 w 298"/>
                <a:gd name="T1" fmla="*/ 1 h 754"/>
                <a:gd name="T2" fmla="*/ 0 w 298"/>
                <a:gd name="T3" fmla="*/ 1 h 754"/>
                <a:gd name="T4" fmla="*/ 0 w 298"/>
                <a:gd name="T5" fmla="*/ 1 h 754"/>
                <a:gd name="T6" fmla="*/ 1 w 298"/>
                <a:gd name="T7" fmla="*/ 1 h 754"/>
                <a:gd name="T8" fmla="*/ 1 w 298"/>
                <a:gd name="T9" fmla="*/ 1 h 754"/>
                <a:gd name="T10" fmla="*/ 1 w 298"/>
                <a:gd name="T11" fmla="*/ 1 h 754"/>
                <a:gd name="T12" fmla="*/ 1 w 298"/>
                <a:gd name="T13" fmla="*/ 1 h 754"/>
                <a:gd name="T14" fmla="*/ 1 w 298"/>
                <a:gd name="T15" fmla="*/ 1 h 754"/>
                <a:gd name="T16" fmla="*/ 1 w 298"/>
                <a:gd name="T17" fmla="*/ 1 h 754"/>
                <a:gd name="T18" fmla="*/ 1 w 298"/>
                <a:gd name="T19" fmla="*/ 1 h 754"/>
                <a:gd name="T20" fmla="*/ 1 w 298"/>
                <a:gd name="T21" fmla="*/ 1 h 754"/>
                <a:gd name="T22" fmla="*/ 1 w 298"/>
                <a:gd name="T23" fmla="*/ 1 h 754"/>
                <a:gd name="T24" fmla="*/ 1 w 298"/>
                <a:gd name="T25" fmla="*/ 1 h 754"/>
                <a:gd name="T26" fmla="*/ 1 w 298"/>
                <a:gd name="T27" fmla="*/ 1 h 754"/>
                <a:gd name="T28" fmla="*/ 1 w 298"/>
                <a:gd name="T29" fmla="*/ 1 h 754"/>
                <a:gd name="T30" fmla="*/ 1 w 298"/>
                <a:gd name="T31" fmla="*/ 1 h 754"/>
                <a:gd name="T32" fmla="*/ 1 w 298"/>
                <a:gd name="T33" fmla="*/ 1 h 754"/>
                <a:gd name="T34" fmla="*/ 1 w 298"/>
                <a:gd name="T35" fmla="*/ 1 h 754"/>
                <a:gd name="T36" fmla="*/ 1 w 298"/>
                <a:gd name="T37" fmla="*/ 1 h 754"/>
                <a:gd name="T38" fmla="*/ 1 w 298"/>
                <a:gd name="T39" fmla="*/ 1 h 754"/>
                <a:gd name="T40" fmla="*/ 1 w 298"/>
                <a:gd name="T41" fmla="*/ 1 h 754"/>
                <a:gd name="T42" fmla="*/ 1 w 298"/>
                <a:gd name="T43" fmla="*/ 1 h 754"/>
                <a:gd name="T44" fmla="*/ 1 w 298"/>
                <a:gd name="T45" fmla="*/ 1 h 754"/>
                <a:gd name="T46" fmla="*/ 1 w 298"/>
                <a:gd name="T47" fmla="*/ 1 h 754"/>
                <a:gd name="T48" fmla="*/ 1 w 298"/>
                <a:gd name="T49" fmla="*/ 1 h 754"/>
                <a:gd name="T50" fmla="*/ 1 w 298"/>
                <a:gd name="T51" fmla="*/ 1 h 754"/>
                <a:gd name="T52" fmla="*/ 1 w 298"/>
                <a:gd name="T53" fmla="*/ 1 h 754"/>
                <a:gd name="T54" fmla="*/ 1 w 298"/>
                <a:gd name="T55" fmla="*/ 1 h 754"/>
                <a:gd name="T56" fmla="*/ 1 w 298"/>
                <a:gd name="T57" fmla="*/ 1 h 754"/>
                <a:gd name="T58" fmla="*/ 1 w 298"/>
                <a:gd name="T59" fmla="*/ 1 h 754"/>
                <a:gd name="T60" fmla="*/ 1 w 298"/>
                <a:gd name="T61" fmla="*/ 1 h 754"/>
                <a:gd name="T62" fmla="*/ 1 w 298"/>
                <a:gd name="T63" fmla="*/ 1 h 754"/>
                <a:gd name="T64" fmla="*/ 1 w 298"/>
                <a:gd name="T65" fmla="*/ 1 h 754"/>
                <a:gd name="T66" fmla="*/ 1 w 298"/>
                <a:gd name="T67" fmla="*/ 1 h 754"/>
                <a:gd name="T68" fmla="*/ 1 w 298"/>
                <a:gd name="T69" fmla="*/ 1 h 754"/>
                <a:gd name="T70" fmla="*/ 1 w 298"/>
                <a:gd name="T71" fmla="*/ 1 h 754"/>
                <a:gd name="T72" fmla="*/ 1 w 298"/>
                <a:gd name="T73" fmla="*/ 1 h 754"/>
                <a:gd name="T74" fmla="*/ 1 w 298"/>
                <a:gd name="T75" fmla="*/ 1 h 754"/>
                <a:gd name="T76" fmla="*/ 1 w 298"/>
                <a:gd name="T77" fmla="*/ 1 h 754"/>
                <a:gd name="T78" fmla="*/ 1 w 298"/>
                <a:gd name="T79" fmla="*/ 1 h 754"/>
                <a:gd name="T80" fmla="*/ 1 w 298"/>
                <a:gd name="T81" fmla="*/ 1 h 754"/>
                <a:gd name="T82" fmla="*/ 1 w 298"/>
                <a:gd name="T83" fmla="*/ 1 h 754"/>
                <a:gd name="T84" fmla="*/ 1 w 298"/>
                <a:gd name="T85" fmla="*/ 1 h 754"/>
                <a:gd name="T86" fmla="*/ 1 w 298"/>
                <a:gd name="T87" fmla="*/ 1 h 754"/>
                <a:gd name="T88" fmla="*/ 1 w 298"/>
                <a:gd name="T89" fmla="*/ 1 h 754"/>
                <a:gd name="T90" fmla="*/ 1 w 298"/>
                <a:gd name="T91" fmla="*/ 1 h 754"/>
                <a:gd name="T92" fmla="*/ 1 w 298"/>
                <a:gd name="T93" fmla="*/ 1 h 754"/>
                <a:gd name="T94" fmla="*/ 1 w 298"/>
                <a:gd name="T95" fmla="*/ 1 h 754"/>
                <a:gd name="T96" fmla="*/ 1 w 298"/>
                <a:gd name="T97" fmla="*/ 1 h 754"/>
                <a:gd name="T98" fmla="*/ 1 w 298"/>
                <a:gd name="T99" fmla="*/ 1 h 754"/>
                <a:gd name="T100" fmla="*/ 1 w 298"/>
                <a:gd name="T101" fmla="*/ 1 h 754"/>
                <a:gd name="T102" fmla="*/ 1 w 298"/>
                <a:gd name="T103" fmla="*/ 1 h 754"/>
                <a:gd name="T104" fmla="*/ 1 w 298"/>
                <a:gd name="T105" fmla="*/ 1 h 754"/>
                <a:gd name="T106" fmla="*/ 1 w 298"/>
                <a:gd name="T107" fmla="*/ 1 h 754"/>
                <a:gd name="T108" fmla="*/ 1 w 298"/>
                <a:gd name="T109" fmla="*/ 1 h 754"/>
                <a:gd name="T110" fmla="*/ 1 w 298"/>
                <a:gd name="T111" fmla="*/ 1 h 754"/>
                <a:gd name="T112" fmla="*/ 1 w 298"/>
                <a:gd name="T113" fmla="*/ 1 h 754"/>
                <a:gd name="T114" fmla="*/ 1 w 298"/>
                <a:gd name="T115" fmla="*/ 1 h 754"/>
                <a:gd name="T116" fmla="*/ 1 w 298"/>
                <a:gd name="T117" fmla="*/ 1 h 754"/>
                <a:gd name="T118" fmla="*/ 1 w 298"/>
                <a:gd name="T119" fmla="*/ 1 h 754"/>
                <a:gd name="T120" fmla="*/ 1 w 298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8"/>
                <a:gd name="T184" fmla="*/ 0 h 754"/>
                <a:gd name="T185" fmla="*/ 298 w 298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8" h="754">
                  <a:moveTo>
                    <a:pt x="0" y="0"/>
                  </a:moveTo>
                  <a:lnTo>
                    <a:pt x="0" y="29"/>
                  </a:lnTo>
                  <a:lnTo>
                    <a:pt x="0" y="56"/>
                  </a:lnTo>
                  <a:lnTo>
                    <a:pt x="0" y="81"/>
                  </a:lnTo>
                  <a:lnTo>
                    <a:pt x="0" y="105"/>
                  </a:lnTo>
                  <a:lnTo>
                    <a:pt x="0" y="128"/>
                  </a:lnTo>
                  <a:lnTo>
                    <a:pt x="0" y="148"/>
                  </a:lnTo>
                  <a:lnTo>
                    <a:pt x="0" y="166"/>
                  </a:lnTo>
                  <a:lnTo>
                    <a:pt x="0" y="185"/>
                  </a:lnTo>
                  <a:lnTo>
                    <a:pt x="0" y="201"/>
                  </a:lnTo>
                  <a:lnTo>
                    <a:pt x="0" y="215"/>
                  </a:lnTo>
                  <a:lnTo>
                    <a:pt x="0" y="229"/>
                  </a:lnTo>
                  <a:lnTo>
                    <a:pt x="0" y="242"/>
                  </a:lnTo>
                  <a:lnTo>
                    <a:pt x="0" y="252"/>
                  </a:lnTo>
                  <a:lnTo>
                    <a:pt x="0" y="263"/>
                  </a:lnTo>
                  <a:lnTo>
                    <a:pt x="0" y="272"/>
                  </a:lnTo>
                  <a:lnTo>
                    <a:pt x="0" y="280"/>
                  </a:lnTo>
                  <a:lnTo>
                    <a:pt x="0" y="288"/>
                  </a:lnTo>
                  <a:lnTo>
                    <a:pt x="0" y="295"/>
                  </a:lnTo>
                  <a:lnTo>
                    <a:pt x="0" y="302"/>
                  </a:lnTo>
                  <a:lnTo>
                    <a:pt x="0" y="307"/>
                  </a:lnTo>
                  <a:lnTo>
                    <a:pt x="0" y="311"/>
                  </a:lnTo>
                  <a:lnTo>
                    <a:pt x="0" y="315"/>
                  </a:lnTo>
                  <a:lnTo>
                    <a:pt x="0" y="319"/>
                  </a:lnTo>
                  <a:lnTo>
                    <a:pt x="0" y="323"/>
                  </a:lnTo>
                  <a:lnTo>
                    <a:pt x="0" y="325"/>
                  </a:lnTo>
                  <a:lnTo>
                    <a:pt x="1" y="328"/>
                  </a:lnTo>
                  <a:lnTo>
                    <a:pt x="1" y="329"/>
                  </a:lnTo>
                  <a:lnTo>
                    <a:pt x="1" y="332"/>
                  </a:lnTo>
                  <a:lnTo>
                    <a:pt x="1" y="335"/>
                  </a:lnTo>
                  <a:lnTo>
                    <a:pt x="1" y="336"/>
                  </a:lnTo>
                  <a:lnTo>
                    <a:pt x="1" y="339"/>
                  </a:lnTo>
                  <a:lnTo>
                    <a:pt x="1" y="340"/>
                  </a:lnTo>
                  <a:lnTo>
                    <a:pt x="1" y="343"/>
                  </a:lnTo>
                  <a:lnTo>
                    <a:pt x="1" y="344"/>
                  </a:lnTo>
                  <a:lnTo>
                    <a:pt x="1" y="347"/>
                  </a:lnTo>
                  <a:lnTo>
                    <a:pt x="1" y="348"/>
                  </a:lnTo>
                  <a:lnTo>
                    <a:pt x="2" y="349"/>
                  </a:lnTo>
                  <a:lnTo>
                    <a:pt x="2" y="351"/>
                  </a:lnTo>
                  <a:lnTo>
                    <a:pt x="2" y="352"/>
                  </a:lnTo>
                  <a:lnTo>
                    <a:pt x="2" y="353"/>
                  </a:lnTo>
                  <a:lnTo>
                    <a:pt x="2" y="355"/>
                  </a:lnTo>
                  <a:lnTo>
                    <a:pt x="2" y="356"/>
                  </a:lnTo>
                  <a:lnTo>
                    <a:pt x="2" y="357"/>
                  </a:lnTo>
                  <a:lnTo>
                    <a:pt x="2" y="359"/>
                  </a:lnTo>
                  <a:lnTo>
                    <a:pt x="2" y="360"/>
                  </a:lnTo>
                  <a:lnTo>
                    <a:pt x="2" y="361"/>
                  </a:lnTo>
                  <a:lnTo>
                    <a:pt x="2" y="363"/>
                  </a:lnTo>
                  <a:lnTo>
                    <a:pt x="4" y="364"/>
                  </a:lnTo>
                  <a:lnTo>
                    <a:pt x="4" y="365"/>
                  </a:lnTo>
                  <a:lnTo>
                    <a:pt x="4" y="367"/>
                  </a:lnTo>
                  <a:lnTo>
                    <a:pt x="4" y="368"/>
                  </a:lnTo>
                  <a:lnTo>
                    <a:pt x="4" y="369"/>
                  </a:lnTo>
                  <a:lnTo>
                    <a:pt x="4" y="371"/>
                  </a:lnTo>
                  <a:lnTo>
                    <a:pt x="4" y="372"/>
                  </a:lnTo>
                  <a:lnTo>
                    <a:pt x="4" y="373"/>
                  </a:lnTo>
                  <a:lnTo>
                    <a:pt x="5" y="375"/>
                  </a:lnTo>
                  <a:lnTo>
                    <a:pt x="5" y="376"/>
                  </a:lnTo>
                  <a:lnTo>
                    <a:pt x="5" y="379"/>
                  </a:lnTo>
                  <a:lnTo>
                    <a:pt x="5" y="380"/>
                  </a:lnTo>
                  <a:lnTo>
                    <a:pt x="5" y="381"/>
                  </a:lnTo>
                  <a:lnTo>
                    <a:pt x="5" y="384"/>
                  </a:lnTo>
                  <a:lnTo>
                    <a:pt x="6" y="385"/>
                  </a:lnTo>
                  <a:lnTo>
                    <a:pt x="6" y="388"/>
                  </a:lnTo>
                  <a:lnTo>
                    <a:pt x="6" y="389"/>
                  </a:lnTo>
                  <a:lnTo>
                    <a:pt x="6" y="390"/>
                  </a:lnTo>
                  <a:lnTo>
                    <a:pt x="6" y="393"/>
                  </a:lnTo>
                  <a:lnTo>
                    <a:pt x="8" y="394"/>
                  </a:lnTo>
                  <a:lnTo>
                    <a:pt x="8" y="396"/>
                  </a:lnTo>
                  <a:lnTo>
                    <a:pt x="8" y="397"/>
                  </a:lnTo>
                  <a:lnTo>
                    <a:pt x="8" y="398"/>
                  </a:lnTo>
                  <a:lnTo>
                    <a:pt x="8" y="400"/>
                  </a:lnTo>
                  <a:lnTo>
                    <a:pt x="8" y="401"/>
                  </a:lnTo>
                  <a:lnTo>
                    <a:pt x="9" y="402"/>
                  </a:lnTo>
                  <a:lnTo>
                    <a:pt x="9" y="404"/>
                  </a:lnTo>
                  <a:lnTo>
                    <a:pt x="9" y="405"/>
                  </a:lnTo>
                  <a:lnTo>
                    <a:pt x="9" y="406"/>
                  </a:lnTo>
                  <a:lnTo>
                    <a:pt x="10" y="408"/>
                  </a:lnTo>
                  <a:lnTo>
                    <a:pt x="10" y="409"/>
                  </a:lnTo>
                  <a:lnTo>
                    <a:pt x="10" y="410"/>
                  </a:lnTo>
                  <a:lnTo>
                    <a:pt x="10" y="412"/>
                  </a:lnTo>
                  <a:lnTo>
                    <a:pt x="12" y="413"/>
                  </a:lnTo>
                  <a:lnTo>
                    <a:pt x="12" y="414"/>
                  </a:lnTo>
                  <a:lnTo>
                    <a:pt x="12" y="416"/>
                  </a:lnTo>
                  <a:lnTo>
                    <a:pt x="12" y="417"/>
                  </a:lnTo>
                  <a:lnTo>
                    <a:pt x="13" y="420"/>
                  </a:lnTo>
                  <a:lnTo>
                    <a:pt x="13" y="421"/>
                  </a:lnTo>
                  <a:lnTo>
                    <a:pt x="14" y="422"/>
                  </a:lnTo>
                  <a:lnTo>
                    <a:pt x="14" y="424"/>
                  </a:lnTo>
                  <a:lnTo>
                    <a:pt x="14" y="426"/>
                  </a:lnTo>
                  <a:lnTo>
                    <a:pt x="16" y="428"/>
                  </a:lnTo>
                  <a:lnTo>
                    <a:pt x="16" y="430"/>
                  </a:lnTo>
                  <a:lnTo>
                    <a:pt x="17" y="433"/>
                  </a:lnTo>
                  <a:lnTo>
                    <a:pt x="17" y="434"/>
                  </a:lnTo>
                  <a:lnTo>
                    <a:pt x="18" y="437"/>
                  </a:lnTo>
                  <a:lnTo>
                    <a:pt x="18" y="440"/>
                  </a:lnTo>
                  <a:lnTo>
                    <a:pt x="20" y="441"/>
                  </a:lnTo>
                  <a:lnTo>
                    <a:pt x="20" y="442"/>
                  </a:lnTo>
                  <a:lnTo>
                    <a:pt x="21" y="445"/>
                  </a:lnTo>
                  <a:lnTo>
                    <a:pt x="21" y="446"/>
                  </a:lnTo>
                  <a:lnTo>
                    <a:pt x="21" y="448"/>
                  </a:lnTo>
                  <a:lnTo>
                    <a:pt x="22" y="449"/>
                  </a:lnTo>
                  <a:lnTo>
                    <a:pt x="22" y="450"/>
                  </a:lnTo>
                  <a:lnTo>
                    <a:pt x="24" y="452"/>
                  </a:lnTo>
                  <a:lnTo>
                    <a:pt x="24" y="453"/>
                  </a:lnTo>
                  <a:lnTo>
                    <a:pt x="24" y="454"/>
                  </a:lnTo>
                  <a:lnTo>
                    <a:pt x="25" y="456"/>
                  </a:lnTo>
                  <a:lnTo>
                    <a:pt x="25" y="457"/>
                  </a:lnTo>
                  <a:lnTo>
                    <a:pt x="26" y="458"/>
                  </a:lnTo>
                  <a:lnTo>
                    <a:pt x="26" y="459"/>
                  </a:lnTo>
                  <a:lnTo>
                    <a:pt x="26" y="461"/>
                  </a:lnTo>
                  <a:lnTo>
                    <a:pt x="28" y="462"/>
                  </a:lnTo>
                  <a:lnTo>
                    <a:pt x="28" y="463"/>
                  </a:lnTo>
                  <a:lnTo>
                    <a:pt x="29" y="465"/>
                  </a:lnTo>
                  <a:lnTo>
                    <a:pt x="29" y="466"/>
                  </a:lnTo>
                  <a:lnTo>
                    <a:pt x="30" y="467"/>
                  </a:lnTo>
                  <a:lnTo>
                    <a:pt x="30" y="469"/>
                  </a:lnTo>
                  <a:lnTo>
                    <a:pt x="32" y="471"/>
                  </a:lnTo>
                  <a:lnTo>
                    <a:pt x="33" y="473"/>
                  </a:lnTo>
                  <a:lnTo>
                    <a:pt x="33" y="474"/>
                  </a:lnTo>
                  <a:lnTo>
                    <a:pt x="34" y="475"/>
                  </a:lnTo>
                  <a:lnTo>
                    <a:pt x="36" y="478"/>
                  </a:lnTo>
                  <a:lnTo>
                    <a:pt x="36" y="479"/>
                  </a:lnTo>
                  <a:lnTo>
                    <a:pt x="37" y="482"/>
                  </a:lnTo>
                  <a:lnTo>
                    <a:pt x="38" y="483"/>
                  </a:lnTo>
                  <a:lnTo>
                    <a:pt x="38" y="485"/>
                  </a:lnTo>
                  <a:lnTo>
                    <a:pt x="40" y="487"/>
                  </a:lnTo>
                  <a:lnTo>
                    <a:pt x="41" y="489"/>
                  </a:lnTo>
                  <a:lnTo>
                    <a:pt x="41" y="490"/>
                  </a:lnTo>
                  <a:lnTo>
                    <a:pt x="42" y="491"/>
                  </a:lnTo>
                  <a:lnTo>
                    <a:pt x="42" y="493"/>
                  </a:lnTo>
                  <a:lnTo>
                    <a:pt x="44" y="494"/>
                  </a:lnTo>
                  <a:lnTo>
                    <a:pt x="44" y="495"/>
                  </a:lnTo>
                  <a:lnTo>
                    <a:pt x="45" y="497"/>
                  </a:lnTo>
                  <a:lnTo>
                    <a:pt x="45" y="498"/>
                  </a:lnTo>
                  <a:lnTo>
                    <a:pt x="46" y="499"/>
                  </a:lnTo>
                  <a:lnTo>
                    <a:pt x="46" y="501"/>
                  </a:lnTo>
                  <a:lnTo>
                    <a:pt x="48" y="502"/>
                  </a:lnTo>
                  <a:lnTo>
                    <a:pt x="48" y="503"/>
                  </a:lnTo>
                  <a:lnTo>
                    <a:pt x="49" y="505"/>
                  </a:lnTo>
                  <a:lnTo>
                    <a:pt x="49" y="506"/>
                  </a:lnTo>
                  <a:lnTo>
                    <a:pt x="50" y="506"/>
                  </a:lnTo>
                  <a:lnTo>
                    <a:pt x="50" y="507"/>
                  </a:lnTo>
                  <a:lnTo>
                    <a:pt x="50" y="509"/>
                  </a:lnTo>
                  <a:lnTo>
                    <a:pt x="51" y="510"/>
                  </a:lnTo>
                  <a:lnTo>
                    <a:pt x="51" y="511"/>
                  </a:lnTo>
                  <a:lnTo>
                    <a:pt x="53" y="513"/>
                  </a:lnTo>
                  <a:lnTo>
                    <a:pt x="54" y="514"/>
                  </a:lnTo>
                  <a:lnTo>
                    <a:pt x="54" y="515"/>
                  </a:lnTo>
                  <a:lnTo>
                    <a:pt x="55" y="517"/>
                  </a:lnTo>
                  <a:lnTo>
                    <a:pt x="55" y="518"/>
                  </a:lnTo>
                  <a:lnTo>
                    <a:pt x="57" y="519"/>
                  </a:lnTo>
                  <a:lnTo>
                    <a:pt x="58" y="522"/>
                  </a:lnTo>
                  <a:lnTo>
                    <a:pt x="59" y="523"/>
                  </a:lnTo>
                  <a:lnTo>
                    <a:pt x="59" y="525"/>
                  </a:lnTo>
                  <a:lnTo>
                    <a:pt x="61" y="527"/>
                  </a:lnTo>
                  <a:lnTo>
                    <a:pt x="62" y="529"/>
                  </a:lnTo>
                  <a:lnTo>
                    <a:pt x="62" y="530"/>
                  </a:lnTo>
                  <a:lnTo>
                    <a:pt x="63" y="531"/>
                  </a:lnTo>
                  <a:lnTo>
                    <a:pt x="63" y="532"/>
                  </a:lnTo>
                  <a:lnTo>
                    <a:pt x="65" y="534"/>
                  </a:lnTo>
                  <a:lnTo>
                    <a:pt x="66" y="535"/>
                  </a:lnTo>
                  <a:lnTo>
                    <a:pt x="66" y="536"/>
                  </a:lnTo>
                  <a:lnTo>
                    <a:pt x="66" y="538"/>
                  </a:lnTo>
                  <a:lnTo>
                    <a:pt x="67" y="538"/>
                  </a:lnTo>
                  <a:lnTo>
                    <a:pt x="67" y="539"/>
                  </a:lnTo>
                  <a:lnTo>
                    <a:pt x="69" y="540"/>
                  </a:lnTo>
                  <a:lnTo>
                    <a:pt x="69" y="542"/>
                  </a:lnTo>
                  <a:lnTo>
                    <a:pt x="70" y="542"/>
                  </a:lnTo>
                  <a:lnTo>
                    <a:pt x="70" y="543"/>
                  </a:lnTo>
                  <a:lnTo>
                    <a:pt x="71" y="544"/>
                  </a:lnTo>
                  <a:lnTo>
                    <a:pt x="71" y="546"/>
                  </a:lnTo>
                  <a:lnTo>
                    <a:pt x="73" y="547"/>
                  </a:lnTo>
                  <a:lnTo>
                    <a:pt x="74" y="548"/>
                  </a:lnTo>
                  <a:lnTo>
                    <a:pt x="74" y="550"/>
                  </a:lnTo>
                  <a:lnTo>
                    <a:pt x="75" y="551"/>
                  </a:lnTo>
                  <a:lnTo>
                    <a:pt x="75" y="552"/>
                  </a:lnTo>
                  <a:lnTo>
                    <a:pt x="77" y="552"/>
                  </a:lnTo>
                  <a:lnTo>
                    <a:pt x="78" y="554"/>
                  </a:lnTo>
                  <a:lnTo>
                    <a:pt x="78" y="555"/>
                  </a:lnTo>
                  <a:lnTo>
                    <a:pt x="79" y="556"/>
                  </a:lnTo>
                  <a:lnTo>
                    <a:pt x="81" y="559"/>
                  </a:lnTo>
                  <a:lnTo>
                    <a:pt x="81" y="560"/>
                  </a:lnTo>
                  <a:lnTo>
                    <a:pt x="82" y="562"/>
                  </a:lnTo>
                  <a:lnTo>
                    <a:pt x="83" y="563"/>
                  </a:lnTo>
                  <a:lnTo>
                    <a:pt x="83" y="564"/>
                  </a:lnTo>
                  <a:lnTo>
                    <a:pt x="85" y="566"/>
                  </a:lnTo>
                  <a:lnTo>
                    <a:pt x="85" y="567"/>
                  </a:lnTo>
                  <a:lnTo>
                    <a:pt x="86" y="567"/>
                  </a:lnTo>
                  <a:lnTo>
                    <a:pt x="86" y="568"/>
                  </a:lnTo>
                  <a:lnTo>
                    <a:pt x="87" y="568"/>
                  </a:lnTo>
                  <a:lnTo>
                    <a:pt x="87" y="570"/>
                  </a:lnTo>
                  <a:lnTo>
                    <a:pt x="89" y="571"/>
                  </a:lnTo>
                  <a:lnTo>
                    <a:pt x="89" y="572"/>
                  </a:lnTo>
                  <a:lnTo>
                    <a:pt x="90" y="572"/>
                  </a:lnTo>
                  <a:lnTo>
                    <a:pt x="90" y="574"/>
                  </a:lnTo>
                  <a:lnTo>
                    <a:pt x="91" y="575"/>
                  </a:lnTo>
                  <a:lnTo>
                    <a:pt x="91" y="576"/>
                  </a:lnTo>
                  <a:lnTo>
                    <a:pt x="93" y="576"/>
                  </a:lnTo>
                  <a:lnTo>
                    <a:pt x="93" y="578"/>
                  </a:lnTo>
                  <a:lnTo>
                    <a:pt x="94" y="578"/>
                  </a:lnTo>
                  <a:lnTo>
                    <a:pt x="94" y="579"/>
                  </a:lnTo>
                  <a:lnTo>
                    <a:pt x="95" y="580"/>
                  </a:lnTo>
                  <a:lnTo>
                    <a:pt x="95" y="582"/>
                  </a:lnTo>
                  <a:lnTo>
                    <a:pt x="97" y="582"/>
                  </a:lnTo>
                  <a:lnTo>
                    <a:pt x="97" y="583"/>
                  </a:lnTo>
                  <a:lnTo>
                    <a:pt x="98" y="584"/>
                  </a:lnTo>
                  <a:lnTo>
                    <a:pt x="99" y="584"/>
                  </a:lnTo>
                  <a:lnTo>
                    <a:pt x="99" y="586"/>
                  </a:lnTo>
                  <a:lnTo>
                    <a:pt x="101" y="587"/>
                  </a:lnTo>
                  <a:lnTo>
                    <a:pt x="102" y="588"/>
                  </a:lnTo>
                  <a:lnTo>
                    <a:pt x="102" y="590"/>
                  </a:lnTo>
                  <a:lnTo>
                    <a:pt x="103" y="590"/>
                  </a:lnTo>
                  <a:lnTo>
                    <a:pt x="103" y="591"/>
                  </a:lnTo>
                  <a:lnTo>
                    <a:pt x="105" y="592"/>
                  </a:lnTo>
                  <a:lnTo>
                    <a:pt x="106" y="594"/>
                  </a:lnTo>
                  <a:lnTo>
                    <a:pt x="106" y="595"/>
                  </a:lnTo>
                  <a:lnTo>
                    <a:pt x="107" y="595"/>
                  </a:lnTo>
                  <a:lnTo>
                    <a:pt x="107" y="596"/>
                  </a:lnTo>
                  <a:lnTo>
                    <a:pt x="109" y="596"/>
                  </a:lnTo>
                  <a:lnTo>
                    <a:pt x="109" y="598"/>
                  </a:lnTo>
                  <a:lnTo>
                    <a:pt x="110" y="599"/>
                  </a:lnTo>
                  <a:lnTo>
                    <a:pt x="110" y="600"/>
                  </a:lnTo>
                  <a:lnTo>
                    <a:pt x="111" y="600"/>
                  </a:lnTo>
                  <a:lnTo>
                    <a:pt x="111" y="602"/>
                  </a:lnTo>
                  <a:lnTo>
                    <a:pt x="113" y="603"/>
                  </a:lnTo>
                  <a:lnTo>
                    <a:pt x="113" y="604"/>
                  </a:lnTo>
                  <a:lnTo>
                    <a:pt x="114" y="606"/>
                  </a:lnTo>
                  <a:lnTo>
                    <a:pt x="115" y="607"/>
                  </a:lnTo>
                  <a:lnTo>
                    <a:pt x="117" y="608"/>
                  </a:lnTo>
                  <a:lnTo>
                    <a:pt x="117" y="609"/>
                  </a:lnTo>
                  <a:lnTo>
                    <a:pt x="118" y="611"/>
                  </a:lnTo>
                  <a:lnTo>
                    <a:pt x="118" y="612"/>
                  </a:lnTo>
                  <a:lnTo>
                    <a:pt x="119" y="612"/>
                  </a:lnTo>
                  <a:lnTo>
                    <a:pt x="119" y="613"/>
                  </a:lnTo>
                  <a:lnTo>
                    <a:pt x="121" y="615"/>
                  </a:lnTo>
                  <a:lnTo>
                    <a:pt x="121" y="616"/>
                  </a:lnTo>
                  <a:lnTo>
                    <a:pt x="122" y="616"/>
                  </a:lnTo>
                  <a:lnTo>
                    <a:pt x="122" y="617"/>
                  </a:lnTo>
                  <a:lnTo>
                    <a:pt x="123" y="617"/>
                  </a:lnTo>
                  <a:lnTo>
                    <a:pt x="123" y="619"/>
                  </a:lnTo>
                  <a:lnTo>
                    <a:pt x="125" y="620"/>
                  </a:lnTo>
                  <a:lnTo>
                    <a:pt x="126" y="621"/>
                  </a:lnTo>
                  <a:lnTo>
                    <a:pt x="127" y="623"/>
                  </a:lnTo>
                  <a:lnTo>
                    <a:pt x="129" y="624"/>
                  </a:lnTo>
                  <a:lnTo>
                    <a:pt x="129" y="625"/>
                  </a:lnTo>
                  <a:lnTo>
                    <a:pt x="130" y="625"/>
                  </a:lnTo>
                  <a:lnTo>
                    <a:pt x="131" y="627"/>
                  </a:lnTo>
                  <a:lnTo>
                    <a:pt x="132" y="628"/>
                  </a:lnTo>
                  <a:lnTo>
                    <a:pt x="134" y="629"/>
                  </a:lnTo>
                  <a:lnTo>
                    <a:pt x="135" y="629"/>
                  </a:lnTo>
                  <a:lnTo>
                    <a:pt x="135" y="631"/>
                  </a:lnTo>
                  <a:lnTo>
                    <a:pt x="136" y="632"/>
                  </a:lnTo>
                  <a:lnTo>
                    <a:pt x="138" y="633"/>
                  </a:lnTo>
                  <a:lnTo>
                    <a:pt x="139" y="635"/>
                  </a:lnTo>
                  <a:lnTo>
                    <a:pt x="140" y="636"/>
                  </a:lnTo>
                  <a:lnTo>
                    <a:pt x="142" y="637"/>
                  </a:lnTo>
                  <a:lnTo>
                    <a:pt x="143" y="637"/>
                  </a:lnTo>
                  <a:lnTo>
                    <a:pt x="144" y="639"/>
                  </a:lnTo>
                  <a:lnTo>
                    <a:pt x="144" y="640"/>
                  </a:lnTo>
                  <a:lnTo>
                    <a:pt x="146" y="640"/>
                  </a:lnTo>
                  <a:lnTo>
                    <a:pt x="147" y="641"/>
                  </a:lnTo>
                  <a:lnTo>
                    <a:pt x="147" y="643"/>
                  </a:lnTo>
                  <a:lnTo>
                    <a:pt x="148" y="643"/>
                  </a:lnTo>
                  <a:lnTo>
                    <a:pt x="150" y="644"/>
                  </a:lnTo>
                  <a:lnTo>
                    <a:pt x="151" y="645"/>
                  </a:lnTo>
                  <a:lnTo>
                    <a:pt x="152" y="647"/>
                  </a:lnTo>
                  <a:lnTo>
                    <a:pt x="154" y="647"/>
                  </a:lnTo>
                  <a:lnTo>
                    <a:pt x="154" y="648"/>
                  </a:lnTo>
                  <a:lnTo>
                    <a:pt x="155" y="648"/>
                  </a:lnTo>
                  <a:lnTo>
                    <a:pt x="155" y="649"/>
                  </a:lnTo>
                  <a:lnTo>
                    <a:pt x="156" y="651"/>
                  </a:lnTo>
                  <a:lnTo>
                    <a:pt x="158" y="651"/>
                  </a:lnTo>
                  <a:lnTo>
                    <a:pt x="158" y="652"/>
                  </a:lnTo>
                  <a:lnTo>
                    <a:pt x="159" y="652"/>
                  </a:lnTo>
                  <a:lnTo>
                    <a:pt x="160" y="653"/>
                  </a:lnTo>
                  <a:lnTo>
                    <a:pt x="162" y="655"/>
                  </a:lnTo>
                  <a:lnTo>
                    <a:pt x="163" y="655"/>
                  </a:lnTo>
                  <a:lnTo>
                    <a:pt x="164" y="656"/>
                  </a:lnTo>
                  <a:lnTo>
                    <a:pt x="166" y="657"/>
                  </a:lnTo>
                  <a:lnTo>
                    <a:pt x="167" y="659"/>
                  </a:lnTo>
                  <a:lnTo>
                    <a:pt x="168" y="660"/>
                  </a:lnTo>
                  <a:lnTo>
                    <a:pt x="170" y="661"/>
                  </a:lnTo>
                  <a:lnTo>
                    <a:pt x="171" y="663"/>
                  </a:lnTo>
                  <a:lnTo>
                    <a:pt x="174" y="664"/>
                  </a:lnTo>
                  <a:lnTo>
                    <a:pt x="175" y="665"/>
                  </a:lnTo>
                  <a:lnTo>
                    <a:pt x="176" y="667"/>
                  </a:lnTo>
                  <a:lnTo>
                    <a:pt x="178" y="668"/>
                  </a:lnTo>
                  <a:lnTo>
                    <a:pt x="179" y="669"/>
                  </a:lnTo>
                  <a:lnTo>
                    <a:pt x="180" y="671"/>
                  </a:lnTo>
                  <a:lnTo>
                    <a:pt x="182" y="671"/>
                  </a:lnTo>
                  <a:lnTo>
                    <a:pt x="183" y="672"/>
                  </a:lnTo>
                  <a:lnTo>
                    <a:pt x="184" y="673"/>
                  </a:lnTo>
                  <a:lnTo>
                    <a:pt x="186" y="675"/>
                  </a:lnTo>
                  <a:lnTo>
                    <a:pt x="187" y="676"/>
                  </a:lnTo>
                  <a:lnTo>
                    <a:pt x="188" y="676"/>
                  </a:lnTo>
                  <a:lnTo>
                    <a:pt x="188" y="677"/>
                  </a:lnTo>
                  <a:lnTo>
                    <a:pt x="190" y="677"/>
                  </a:lnTo>
                  <a:lnTo>
                    <a:pt x="191" y="679"/>
                  </a:lnTo>
                  <a:lnTo>
                    <a:pt x="192" y="679"/>
                  </a:lnTo>
                  <a:lnTo>
                    <a:pt x="192" y="680"/>
                  </a:lnTo>
                  <a:lnTo>
                    <a:pt x="194" y="681"/>
                  </a:lnTo>
                  <a:lnTo>
                    <a:pt x="195" y="681"/>
                  </a:lnTo>
                  <a:lnTo>
                    <a:pt x="196" y="682"/>
                  </a:lnTo>
                  <a:lnTo>
                    <a:pt x="198" y="682"/>
                  </a:lnTo>
                  <a:lnTo>
                    <a:pt x="198" y="684"/>
                  </a:lnTo>
                  <a:lnTo>
                    <a:pt x="199" y="685"/>
                  </a:lnTo>
                  <a:lnTo>
                    <a:pt x="200" y="685"/>
                  </a:lnTo>
                  <a:lnTo>
                    <a:pt x="202" y="686"/>
                  </a:lnTo>
                  <a:lnTo>
                    <a:pt x="204" y="688"/>
                  </a:lnTo>
                  <a:lnTo>
                    <a:pt x="206" y="689"/>
                  </a:lnTo>
                  <a:lnTo>
                    <a:pt x="207" y="690"/>
                  </a:lnTo>
                  <a:lnTo>
                    <a:pt x="208" y="692"/>
                  </a:lnTo>
                  <a:lnTo>
                    <a:pt x="211" y="693"/>
                  </a:lnTo>
                  <a:lnTo>
                    <a:pt x="212" y="694"/>
                  </a:lnTo>
                  <a:lnTo>
                    <a:pt x="215" y="696"/>
                  </a:lnTo>
                  <a:lnTo>
                    <a:pt x="216" y="697"/>
                  </a:lnTo>
                  <a:lnTo>
                    <a:pt x="219" y="698"/>
                  </a:lnTo>
                  <a:lnTo>
                    <a:pt x="220" y="700"/>
                  </a:lnTo>
                  <a:lnTo>
                    <a:pt x="221" y="701"/>
                  </a:lnTo>
                  <a:lnTo>
                    <a:pt x="223" y="701"/>
                  </a:lnTo>
                  <a:lnTo>
                    <a:pt x="224" y="702"/>
                  </a:lnTo>
                  <a:lnTo>
                    <a:pt x="225" y="704"/>
                  </a:lnTo>
                  <a:lnTo>
                    <a:pt x="227" y="705"/>
                  </a:lnTo>
                  <a:lnTo>
                    <a:pt x="228" y="705"/>
                  </a:lnTo>
                  <a:lnTo>
                    <a:pt x="229" y="706"/>
                  </a:lnTo>
                  <a:lnTo>
                    <a:pt x="231" y="706"/>
                  </a:lnTo>
                  <a:lnTo>
                    <a:pt x="232" y="708"/>
                  </a:lnTo>
                  <a:lnTo>
                    <a:pt x="232" y="709"/>
                  </a:lnTo>
                  <a:lnTo>
                    <a:pt x="233" y="709"/>
                  </a:lnTo>
                  <a:lnTo>
                    <a:pt x="235" y="710"/>
                  </a:lnTo>
                  <a:lnTo>
                    <a:pt x="236" y="710"/>
                  </a:lnTo>
                  <a:lnTo>
                    <a:pt x="237" y="712"/>
                  </a:lnTo>
                  <a:lnTo>
                    <a:pt x="239" y="713"/>
                  </a:lnTo>
                  <a:lnTo>
                    <a:pt x="240" y="714"/>
                  </a:lnTo>
                  <a:lnTo>
                    <a:pt x="241" y="714"/>
                  </a:lnTo>
                  <a:lnTo>
                    <a:pt x="243" y="716"/>
                  </a:lnTo>
                  <a:lnTo>
                    <a:pt x="244" y="717"/>
                  </a:lnTo>
                  <a:lnTo>
                    <a:pt x="245" y="717"/>
                  </a:lnTo>
                  <a:lnTo>
                    <a:pt x="247" y="718"/>
                  </a:lnTo>
                  <a:lnTo>
                    <a:pt x="248" y="720"/>
                  </a:lnTo>
                  <a:lnTo>
                    <a:pt x="249" y="721"/>
                  </a:lnTo>
                  <a:lnTo>
                    <a:pt x="252" y="722"/>
                  </a:lnTo>
                  <a:lnTo>
                    <a:pt x="253" y="724"/>
                  </a:lnTo>
                  <a:lnTo>
                    <a:pt x="256" y="725"/>
                  </a:lnTo>
                  <a:lnTo>
                    <a:pt x="257" y="726"/>
                  </a:lnTo>
                  <a:lnTo>
                    <a:pt x="260" y="728"/>
                  </a:lnTo>
                  <a:lnTo>
                    <a:pt x="261" y="729"/>
                  </a:lnTo>
                  <a:lnTo>
                    <a:pt x="263" y="730"/>
                  </a:lnTo>
                  <a:lnTo>
                    <a:pt x="265" y="732"/>
                  </a:lnTo>
                  <a:lnTo>
                    <a:pt x="267" y="733"/>
                  </a:lnTo>
                  <a:lnTo>
                    <a:pt x="268" y="734"/>
                  </a:lnTo>
                  <a:lnTo>
                    <a:pt x="269" y="736"/>
                  </a:lnTo>
                  <a:lnTo>
                    <a:pt x="271" y="736"/>
                  </a:lnTo>
                  <a:lnTo>
                    <a:pt x="272" y="737"/>
                  </a:lnTo>
                  <a:lnTo>
                    <a:pt x="273" y="738"/>
                  </a:lnTo>
                  <a:lnTo>
                    <a:pt x="275" y="738"/>
                  </a:lnTo>
                  <a:lnTo>
                    <a:pt x="276" y="740"/>
                  </a:lnTo>
                  <a:lnTo>
                    <a:pt x="277" y="741"/>
                  </a:lnTo>
                  <a:lnTo>
                    <a:pt x="279" y="742"/>
                  </a:lnTo>
                  <a:lnTo>
                    <a:pt x="280" y="742"/>
                  </a:lnTo>
                  <a:lnTo>
                    <a:pt x="281" y="744"/>
                  </a:lnTo>
                  <a:lnTo>
                    <a:pt x="283" y="745"/>
                  </a:lnTo>
                  <a:lnTo>
                    <a:pt x="284" y="745"/>
                  </a:lnTo>
                  <a:lnTo>
                    <a:pt x="285" y="745"/>
                  </a:lnTo>
                  <a:lnTo>
                    <a:pt x="285" y="746"/>
                  </a:lnTo>
                  <a:lnTo>
                    <a:pt x="286" y="746"/>
                  </a:lnTo>
                  <a:lnTo>
                    <a:pt x="288" y="748"/>
                  </a:lnTo>
                  <a:lnTo>
                    <a:pt x="289" y="748"/>
                  </a:lnTo>
                  <a:lnTo>
                    <a:pt x="290" y="749"/>
                  </a:lnTo>
                  <a:lnTo>
                    <a:pt x="292" y="750"/>
                  </a:lnTo>
                  <a:lnTo>
                    <a:pt x="293" y="750"/>
                  </a:lnTo>
                  <a:lnTo>
                    <a:pt x="294" y="752"/>
                  </a:lnTo>
                  <a:lnTo>
                    <a:pt x="296" y="752"/>
                  </a:lnTo>
                  <a:lnTo>
                    <a:pt x="297" y="753"/>
                  </a:lnTo>
                  <a:lnTo>
                    <a:pt x="298" y="754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323" name="Freeform 21">
              <a:extLst>
                <a:ext uri="{FF2B5EF4-FFF2-40B4-BE49-F238E27FC236}">
                  <a16:creationId xmlns:a16="http://schemas.microsoft.com/office/drawing/2014/main" id="{FBAE1C3A-7369-A24F-96E8-543380F9CB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234"/>
              <a:ext cx="151" cy="45"/>
            </a:xfrm>
            <a:custGeom>
              <a:avLst/>
              <a:gdLst>
                <a:gd name="T0" fmla="*/ 1 w 302"/>
                <a:gd name="T1" fmla="*/ 0 h 91"/>
                <a:gd name="T2" fmla="*/ 1 w 302"/>
                <a:gd name="T3" fmla="*/ 0 h 91"/>
                <a:gd name="T4" fmla="*/ 1 w 302"/>
                <a:gd name="T5" fmla="*/ 0 h 91"/>
                <a:gd name="T6" fmla="*/ 1 w 302"/>
                <a:gd name="T7" fmla="*/ 0 h 91"/>
                <a:gd name="T8" fmla="*/ 1 w 302"/>
                <a:gd name="T9" fmla="*/ 0 h 91"/>
                <a:gd name="T10" fmla="*/ 1 w 302"/>
                <a:gd name="T11" fmla="*/ 0 h 91"/>
                <a:gd name="T12" fmla="*/ 1 w 302"/>
                <a:gd name="T13" fmla="*/ 0 h 91"/>
                <a:gd name="T14" fmla="*/ 1 w 302"/>
                <a:gd name="T15" fmla="*/ 0 h 91"/>
                <a:gd name="T16" fmla="*/ 1 w 302"/>
                <a:gd name="T17" fmla="*/ 0 h 91"/>
                <a:gd name="T18" fmla="*/ 1 w 302"/>
                <a:gd name="T19" fmla="*/ 0 h 91"/>
                <a:gd name="T20" fmla="*/ 1 w 302"/>
                <a:gd name="T21" fmla="*/ 0 h 91"/>
                <a:gd name="T22" fmla="*/ 1 w 302"/>
                <a:gd name="T23" fmla="*/ 0 h 91"/>
                <a:gd name="T24" fmla="*/ 1 w 302"/>
                <a:gd name="T25" fmla="*/ 0 h 91"/>
                <a:gd name="T26" fmla="*/ 1 w 302"/>
                <a:gd name="T27" fmla="*/ 0 h 91"/>
                <a:gd name="T28" fmla="*/ 1 w 302"/>
                <a:gd name="T29" fmla="*/ 0 h 91"/>
                <a:gd name="T30" fmla="*/ 1 w 302"/>
                <a:gd name="T31" fmla="*/ 0 h 91"/>
                <a:gd name="T32" fmla="*/ 1 w 302"/>
                <a:gd name="T33" fmla="*/ 0 h 91"/>
                <a:gd name="T34" fmla="*/ 1 w 302"/>
                <a:gd name="T35" fmla="*/ 0 h 91"/>
                <a:gd name="T36" fmla="*/ 1 w 302"/>
                <a:gd name="T37" fmla="*/ 0 h 91"/>
                <a:gd name="T38" fmla="*/ 1 w 302"/>
                <a:gd name="T39" fmla="*/ 0 h 91"/>
                <a:gd name="T40" fmla="*/ 1 w 302"/>
                <a:gd name="T41" fmla="*/ 0 h 91"/>
                <a:gd name="T42" fmla="*/ 1 w 302"/>
                <a:gd name="T43" fmla="*/ 0 h 91"/>
                <a:gd name="T44" fmla="*/ 1 w 302"/>
                <a:gd name="T45" fmla="*/ 0 h 91"/>
                <a:gd name="T46" fmla="*/ 1 w 302"/>
                <a:gd name="T47" fmla="*/ 0 h 91"/>
                <a:gd name="T48" fmla="*/ 1 w 302"/>
                <a:gd name="T49" fmla="*/ 0 h 91"/>
                <a:gd name="T50" fmla="*/ 1 w 302"/>
                <a:gd name="T51" fmla="*/ 0 h 91"/>
                <a:gd name="T52" fmla="*/ 1 w 302"/>
                <a:gd name="T53" fmla="*/ 0 h 91"/>
                <a:gd name="T54" fmla="*/ 1 w 302"/>
                <a:gd name="T55" fmla="*/ 0 h 91"/>
                <a:gd name="T56" fmla="*/ 1 w 302"/>
                <a:gd name="T57" fmla="*/ 0 h 91"/>
                <a:gd name="T58" fmla="*/ 1 w 302"/>
                <a:gd name="T59" fmla="*/ 0 h 91"/>
                <a:gd name="T60" fmla="*/ 1 w 302"/>
                <a:gd name="T61" fmla="*/ 0 h 91"/>
                <a:gd name="T62" fmla="*/ 1 w 302"/>
                <a:gd name="T63" fmla="*/ 0 h 91"/>
                <a:gd name="T64" fmla="*/ 1 w 302"/>
                <a:gd name="T65" fmla="*/ 0 h 91"/>
                <a:gd name="T66" fmla="*/ 1 w 302"/>
                <a:gd name="T67" fmla="*/ 0 h 91"/>
                <a:gd name="T68" fmla="*/ 1 w 302"/>
                <a:gd name="T69" fmla="*/ 0 h 91"/>
                <a:gd name="T70" fmla="*/ 1 w 302"/>
                <a:gd name="T71" fmla="*/ 0 h 91"/>
                <a:gd name="T72" fmla="*/ 1 w 302"/>
                <a:gd name="T73" fmla="*/ 0 h 91"/>
                <a:gd name="T74" fmla="*/ 1 w 302"/>
                <a:gd name="T75" fmla="*/ 0 h 91"/>
                <a:gd name="T76" fmla="*/ 1 w 302"/>
                <a:gd name="T77" fmla="*/ 0 h 91"/>
                <a:gd name="T78" fmla="*/ 1 w 302"/>
                <a:gd name="T79" fmla="*/ 0 h 91"/>
                <a:gd name="T80" fmla="*/ 1 w 302"/>
                <a:gd name="T81" fmla="*/ 0 h 91"/>
                <a:gd name="T82" fmla="*/ 1 w 302"/>
                <a:gd name="T83" fmla="*/ 0 h 91"/>
                <a:gd name="T84" fmla="*/ 1 w 302"/>
                <a:gd name="T85" fmla="*/ 0 h 91"/>
                <a:gd name="T86" fmla="*/ 1 w 302"/>
                <a:gd name="T87" fmla="*/ 0 h 91"/>
                <a:gd name="T88" fmla="*/ 1 w 302"/>
                <a:gd name="T89" fmla="*/ 0 h 91"/>
                <a:gd name="T90" fmla="*/ 1 w 302"/>
                <a:gd name="T91" fmla="*/ 0 h 91"/>
                <a:gd name="T92" fmla="*/ 1 w 302"/>
                <a:gd name="T93" fmla="*/ 0 h 91"/>
                <a:gd name="T94" fmla="*/ 1 w 302"/>
                <a:gd name="T95" fmla="*/ 0 h 91"/>
                <a:gd name="T96" fmla="*/ 1 w 302"/>
                <a:gd name="T97" fmla="*/ 0 h 91"/>
                <a:gd name="T98" fmla="*/ 1 w 302"/>
                <a:gd name="T99" fmla="*/ 0 h 91"/>
                <a:gd name="T100" fmla="*/ 1 w 302"/>
                <a:gd name="T101" fmla="*/ 0 h 91"/>
                <a:gd name="T102" fmla="*/ 1 w 302"/>
                <a:gd name="T103" fmla="*/ 0 h 91"/>
                <a:gd name="T104" fmla="*/ 1 w 302"/>
                <a:gd name="T105" fmla="*/ 0 h 91"/>
                <a:gd name="T106" fmla="*/ 1 w 302"/>
                <a:gd name="T107" fmla="*/ 0 h 91"/>
                <a:gd name="T108" fmla="*/ 1 w 302"/>
                <a:gd name="T109" fmla="*/ 0 h 91"/>
                <a:gd name="T110" fmla="*/ 1 w 302"/>
                <a:gd name="T111" fmla="*/ 0 h 91"/>
                <a:gd name="T112" fmla="*/ 1 w 302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91"/>
                <a:gd name="T173" fmla="*/ 302 w 302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91">
                  <a:moveTo>
                    <a:pt x="302" y="0"/>
                  </a:moveTo>
                  <a:lnTo>
                    <a:pt x="299" y="3"/>
                  </a:lnTo>
                  <a:lnTo>
                    <a:pt x="295" y="4"/>
                  </a:lnTo>
                  <a:lnTo>
                    <a:pt x="293" y="6"/>
                  </a:lnTo>
                  <a:lnTo>
                    <a:pt x="290" y="8"/>
                  </a:lnTo>
                  <a:lnTo>
                    <a:pt x="287" y="10"/>
                  </a:lnTo>
                  <a:lnTo>
                    <a:pt x="286" y="11"/>
                  </a:lnTo>
                  <a:lnTo>
                    <a:pt x="283" y="12"/>
                  </a:lnTo>
                  <a:lnTo>
                    <a:pt x="281" y="12"/>
                  </a:lnTo>
                  <a:lnTo>
                    <a:pt x="279" y="14"/>
                  </a:lnTo>
                  <a:lnTo>
                    <a:pt x="277" y="15"/>
                  </a:lnTo>
                  <a:lnTo>
                    <a:pt x="275" y="16"/>
                  </a:lnTo>
                  <a:lnTo>
                    <a:pt x="274" y="16"/>
                  </a:lnTo>
                  <a:lnTo>
                    <a:pt x="273" y="18"/>
                  </a:lnTo>
                  <a:lnTo>
                    <a:pt x="271" y="19"/>
                  </a:lnTo>
                  <a:lnTo>
                    <a:pt x="270" y="19"/>
                  </a:lnTo>
                  <a:lnTo>
                    <a:pt x="269" y="20"/>
                  </a:lnTo>
                  <a:lnTo>
                    <a:pt x="267" y="20"/>
                  </a:lnTo>
                  <a:lnTo>
                    <a:pt x="266" y="22"/>
                  </a:lnTo>
                  <a:lnTo>
                    <a:pt x="265" y="22"/>
                  </a:lnTo>
                  <a:lnTo>
                    <a:pt x="263" y="22"/>
                  </a:lnTo>
                  <a:lnTo>
                    <a:pt x="262" y="23"/>
                  </a:lnTo>
                  <a:lnTo>
                    <a:pt x="261" y="23"/>
                  </a:lnTo>
                  <a:lnTo>
                    <a:pt x="259" y="24"/>
                  </a:lnTo>
                  <a:lnTo>
                    <a:pt x="258" y="24"/>
                  </a:lnTo>
                  <a:lnTo>
                    <a:pt x="258" y="26"/>
                  </a:lnTo>
                  <a:lnTo>
                    <a:pt x="257" y="26"/>
                  </a:lnTo>
                  <a:lnTo>
                    <a:pt x="255" y="26"/>
                  </a:lnTo>
                  <a:lnTo>
                    <a:pt x="253" y="27"/>
                  </a:lnTo>
                  <a:lnTo>
                    <a:pt x="251" y="27"/>
                  </a:lnTo>
                  <a:lnTo>
                    <a:pt x="250" y="28"/>
                  </a:lnTo>
                  <a:lnTo>
                    <a:pt x="249" y="28"/>
                  </a:lnTo>
                  <a:lnTo>
                    <a:pt x="247" y="29"/>
                  </a:lnTo>
                  <a:lnTo>
                    <a:pt x="245" y="29"/>
                  </a:lnTo>
                  <a:lnTo>
                    <a:pt x="243" y="31"/>
                  </a:lnTo>
                  <a:lnTo>
                    <a:pt x="242" y="31"/>
                  </a:lnTo>
                  <a:lnTo>
                    <a:pt x="241" y="32"/>
                  </a:lnTo>
                  <a:lnTo>
                    <a:pt x="239" y="32"/>
                  </a:lnTo>
                  <a:lnTo>
                    <a:pt x="238" y="33"/>
                  </a:lnTo>
                  <a:lnTo>
                    <a:pt x="237" y="33"/>
                  </a:lnTo>
                  <a:lnTo>
                    <a:pt x="235" y="33"/>
                  </a:lnTo>
                  <a:lnTo>
                    <a:pt x="234" y="35"/>
                  </a:lnTo>
                  <a:lnTo>
                    <a:pt x="233" y="35"/>
                  </a:lnTo>
                  <a:lnTo>
                    <a:pt x="231" y="36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7"/>
                  </a:lnTo>
                  <a:lnTo>
                    <a:pt x="226" y="37"/>
                  </a:lnTo>
                  <a:lnTo>
                    <a:pt x="225" y="39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40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1"/>
                  </a:lnTo>
                  <a:lnTo>
                    <a:pt x="216" y="41"/>
                  </a:lnTo>
                  <a:lnTo>
                    <a:pt x="214" y="43"/>
                  </a:lnTo>
                  <a:lnTo>
                    <a:pt x="213" y="43"/>
                  </a:lnTo>
                  <a:lnTo>
                    <a:pt x="212" y="44"/>
                  </a:lnTo>
                  <a:lnTo>
                    <a:pt x="209" y="44"/>
                  </a:lnTo>
                  <a:lnTo>
                    <a:pt x="208" y="45"/>
                  </a:lnTo>
                  <a:lnTo>
                    <a:pt x="205" y="45"/>
                  </a:lnTo>
                  <a:lnTo>
                    <a:pt x="204" y="47"/>
                  </a:lnTo>
                  <a:lnTo>
                    <a:pt x="201" y="47"/>
                  </a:lnTo>
                  <a:lnTo>
                    <a:pt x="200" y="48"/>
                  </a:lnTo>
                  <a:lnTo>
                    <a:pt x="198" y="48"/>
                  </a:lnTo>
                  <a:lnTo>
                    <a:pt x="196" y="49"/>
                  </a:lnTo>
                  <a:lnTo>
                    <a:pt x="194" y="49"/>
                  </a:lnTo>
                  <a:lnTo>
                    <a:pt x="193" y="51"/>
                  </a:lnTo>
                  <a:lnTo>
                    <a:pt x="192" y="51"/>
                  </a:lnTo>
                  <a:lnTo>
                    <a:pt x="190" y="51"/>
                  </a:lnTo>
                  <a:lnTo>
                    <a:pt x="189" y="52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6" y="53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5"/>
                  </a:lnTo>
                  <a:lnTo>
                    <a:pt x="181" y="55"/>
                  </a:lnTo>
                  <a:lnTo>
                    <a:pt x="180" y="55"/>
                  </a:lnTo>
                  <a:lnTo>
                    <a:pt x="178" y="56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7"/>
                  </a:lnTo>
                  <a:lnTo>
                    <a:pt x="173" y="57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9"/>
                  </a:lnTo>
                  <a:lnTo>
                    <a:pt x="168" y="59"/>
                  </a:lnTo>
                  <a:lnTo>
                    <a:pt x="165" y="60"/>
                  </a:lnTo>
                  <a:lnTo>
                    <a:pt x="164" y="60"/>
                  </a:lnTo>
                  <a:lnTo>
                    <a:pt x="161" y="61"/>
                  </a:lnTo>
                  <a:lnTo>
                    <a:pt x="160" y="61"/>
                  </a:lnTo>
                  <a:lnTo>
                    <a:pt x="157" y="63"/>
                  </a:lnTo>
                  <a:lnTo>
                    <a:pt x="156" y="63"/>
                  </a:lnTo>
                  <a:lnTo>
                    <a:pt x="153" y="63"/>
                  </a:lnTo>
                  <a:lnTo>
                    <a:pt x="152" y="64"/>
                  </a:lnTo>
                  <a:lnTo>
                    <a:pt x="150" y="64"/>
                  </a:lnTo>
                  <a:lnTo>
                    <a:pt x="149" y="65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7"/>
                  </a:lnTo>
                  <a:lnTo>
                    <a:pt x="144" y="67"/>
                  </a:lnTo>
                  <a:lnTo>
                    <a:pt x="143" y="67"/>
                  </a:lnTo>
                  <a:lnTo>
                    <a:pt x="141" y="67"/>
                  </a:lnTo>
                  <a:lnTo>
                    <a:pt x="140" y="68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9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2" y="71"/>
                  </a:lnTo>
                  <a:lnTo>
                    <a:pt x="131" y="71"/>
                  </a:lnTo>
                  <a:lnTo>
                    <a:pt x="129" y="71"/>
                  </a:lnTo>
                  <a:lnTo>
                    <a:pt x="128" y="72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3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5"/>
                  </a:lnTo>
                  <a:lnTo>
                    <a:pt x="116" y="75"/>
                  </a:lnTo>
                  <a:lnTo>
                    <a:pt x="113" y="76"/>
                  </a:lnTo>
                  <a:lnTo>
                    <a:pt x="112" y="76"/>
                  </a:lnTo>
                  <a:lnTo>
                    <a:pt x="109" y="77"/>
                  </a:lnTo>
                  <a:lnTo>
                    <a:pt x="108" y="77"/>
                  </a:lnTo>
                  <a:lnTo>
                    <a:pt x="107" y="79"/>
                  </a:lnTo>
                  <a:lnTo>
                    <a:pt x="105" y="79"/>
                  </a:lnTo>
                  <a:lnTo>
                    <a:pt x="103" y="79"/>
                  </a:lnTo>
                  <a:lnTo>
                    <a:pt x="101" y="80"/>
                  </a:lnTo>
                  <a:lnTo>
                    <a:pt x="100" y="80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7" y="81"/>
                  </a:lnTo>
                  <a:lnTo>
                    <a:pt x="96" y="81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2" y="83"/>
                  </a:lnTo>
                  <a:lnTo>
                    <a:pt x="91" y="83"/>
                  </a:lnTo>
                  <a:lnTo>
                    <a:pt x="89" y="83"/>
                  </a:lnTo>
                  <a:lnTo>
                    <a:pt x="88" y="83"/>
                  </a:lnTo>
                  <a:lnTo>
                    <a:pt x="87" y="83"/>
                  </a:lnTo>
                  <a:lnTo>
                    <a:pt x="85" y="83"/>
                  </a:lnTo>
                  <a:lnTo>
                    <a:pt x="84" y="83"/>
                  </a:lnTo>
                  <a:lnTo>
                    <a:pt x="83" y="83"/>
                  </a:lnTo>
                  <a:lnTo>
                    <a:pt x="81" y="84"/>
                  </a:lnTo>
                  <a:lnTo>
                    <a:pt x="80" y="84"/>
                  </a:lnTo>
                  <a:lnTo>
                    <a:pt x="79" y="84"/>
                  </a:lnTo>
                  <a:lnTo>
                    <a:pt x="77" y="84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5"/>
                  </a:lnTo>
                  <a:lnTo>
                    <a:pt x="64" y="85"/>
                  </a:lnTo>
                  <a:lnTo>
                    <a:pt x="63" y="85"/>
                  </a:lnTo>
                  <a:lnTo>
                    <a:pt x="62" y="85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7"/>
                  </a:lnTo>
                  <a:lnTo>
                    <a:pt x="51" y="87"/>
                  </a:lnTo>
                  <a:lnTo>
                    <a:pt x="50" y="87"/>
                  </a:lnTo>
                  <a:lnTo>
                    <a:pt x="48" y="87"/>
                  </a:lnTo>
                  <a:lnTo>
                    <a:pt x="47" y="87"/>
                  </a:lnTo>
                  <a:lnTo>
                    <a:pt x="46" y="87"/>
                  </a:lnTo>
                  <a:lnTo>
                    <a:pt x="44" y="88"/>
                  </a:lnTo>
                  <a:lnTo>
                    <a:pt x="43" y="88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9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30" y="91"/>
                  </a:lnTo>
                  <a:lnTo>
                    <a:pt x="28" y="91"/>
                  </a:lnTo>
                  <a:lnTo>
                    <a:pt x="27" y="91"/>
                  </a:lnTo>
                  <a:lnTo>
                    <a:pt x="26" y="91"/>
                  </a:lnTo>
                  <a:lnTo>
                    <a:pt x="24" y="91"/>
                  </a:lnTo>
                  <a:lnTo>
                    <a:pt x="23" y="91"/>
                  </a:lnTo>
                  <a:lnTo>
                    <a:pt x="22" y="91"/>
                  </a:lnTo>
                  <a:lnTo>
                    <a:pt x="20" y="91"/>
                  </a:lnTo>
                  <a:lnTo>
                    <a:pt x="19" y="91"/>
                  </a:lnTo>
                  <a:lnTo>
                    <a:pt x="18" y="91"/>
                  </a:lnTo>
                  <a:lnTo>
                    <a:pt x="16" y="91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324" name="Freeform 22">
              <a:extLst>
                <a:ext uri="{FF2B5EF4-FFF2-40B4-BE49-F238E27FC236}">
                  <a16:creationId xmlns:a16="http://schemas.microsoft.com/office/drawing/2014/main" id="{5B770366-5D17-304A-AEF2-E1B59183C2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4"/>
              <a:ext cx="151" cy="45"/>
            </a:xfrm>
            <a:custGeom>
              <a:avLst/>
              <a:gdLst>
                <a:gd name="T0" fmla="*/ 1 w 301"/>
                <a:gd name="T1" fmla="*/ 0 h 91"/>
                <a:gd name="T2" fmla="*/ 1 w 301"/>
                <a:gd name="T3" fmla="*/ 0 h 91"/>
                <a:gd name="T4" fmla="*/ 1 w 301"/>
                <a:gd name="T5" fmla="*/ 0 h 91"/>
                <a:gd name="T6" fmla="*/ 1 w 301"/>
                <a:gd name="T7" fmla="*/ 0 h 91"/>
                <a:gd name="T8" fmla="*/ 1 w 301"/>
                <a:gd name="T9" fmla="*/ 0 h 91"/>
                <a:gd name="T10" fmla="*/ 1 w 301"/>
                <a:gd name="T11" fmla="*/ 0 h 91"/>
                <a:gd name="T12" fmla="*/ 1 w 301"/>
                <a:gd name="T13" fmla="*/ 0 h 91"/>
                <a:gd name="T14" fmla="*/ 1 w 301"/>
                <a:gd name="T15" fmla="*/ 0 h 91"/>
                <a:gd name="T16" fmla="*/ 1 w 301"/>
                <a:gd name="T17" fmla="*/ 0 h 91"/>
                <a:gd name="T18" fmla="*/ 1 w 301"/>
                <a:gd name="T19" fmla="*/ 0 h 91"/>
                <a:gd name="T20" fmla="*/ 1 w 301"/>
                <a:gd name="T21" fmla="*/ 0 h 91"/>
                <a:gd name="T22" fmla="*/ 1 w 301"/>
                <a:gd name="T23" fmla="*/ 0 h 91"/>
                <a:gd name="T24" fmla="*/ 1 w 301"/>
                <a:gd name="T25" fmla="*/ 0 h 91"/>
                <a:gd name="T26" fmla="*/ 1 w 301"/>
                <a:gd name="T27" fmla="*/ 0 h 91"/>
                <a:gd name="T28" fmla="*/ 1 w 301"/>
                <a:gd name="T29" fmla="*/ 0 h 91"/>
                <a:gd name="T30" fmla="*/ 1 w 301"/>
                <a:gd name="T31" fmla="*/ 0 h 91"/>
                <a:gd name="T32" fmla="*/ 1 w 301"/>
                <a:gd name="T33" fmla="*/ 0 h 91"/>
                <a:gd name="T34" fmla="*/ 1 w 301"/>
                <a:gd name="T35" fmla="*/ 0 h 91"/>
                <a:gd name="T36" fmla="*/ 1 w 301"/>
                <a:gd name="T37" fmla="*/ 0 h 91"/>
                <a:gd name="T38" fmla="*/ 1 w 301"/>
                <a:gd name="T39" fmla="*/ 0 h 91"/>
                <a:gd name="T40" fmla="*/ 1 w 301"/>
                <a:gd name="T41" fmla="*/ 0 h 91"/>
                <a:gd name="T42" fmla="*/ 1 w 301"/>
                <a:gd name="T43" fmla="*/ 0 h 91"/>
                <a:gd name="T44" fmla="*/ 1 w 301"/>
                <a:gd name="T45" fmla="*/ 0 h 91"/>
                <a:gd name="T46" fmla="*/ 1 w 301"/>
                <a:gd name="T47" fmla="*/ 0 h 91"/>
                <a:gd name="T48" fmla="*/ 1 w 301"/>
                <a:gd name="T49" fmla="*/ 0 h 91"/>
                <a:gd name="T50" fmla="*/ 1 w 301"/>
                <a:gd name="T51" fmla="*/ 0 h 91"/>
                <a:gd name="T52" fmla="*/ 1 w 301"/>
                <a:gd name="T53" fmla="*/ 0 h 91"/>
                <a:gd name="T54" fmla="*/ 1 w 301"/>
                <a:gd name="T55" fmla="*/ 0 h 91"/>
                <a:gd name="T56" fmla="*/ 1 w 301"/>
                <a:gd name="T57" fmla="*/ 0 h 91"/>
                <a:gd name="T58" fmla="*/ 1 w 301"/>
                <a:gd name="T59" fmla="*/ 0 h 91"/>
                <a:gd name="T60" fmla="*/ 1 w 301"/>
                <a:gd name="T61" fmla="*/ 0 h 91"/>
                <a:gd name="T62" fmla="*/ 1 w 301"/>
                <a:gd name="T63" fmla="*/ 0 h 91"/>
                <a:gd name="T64" fmla="*/ 1 w 301"/>
                <a:gd name="T65" fmla="*/ 0 h 91"/>
                <a:gd name="T66" fmla="*/ 1 w 301"/>
                <a:gd name="T67" fmla="*/ 0 h 91"/>
                <a:gd name="T68" fmla="*/ 1 w 301"/>
                <a:gd name="T69" fmla="*/ 0 h 91"/>
                <a:gd name="T70" fmla="*/ 1 w 301"/>
                <a:gd name="T71" fmla="*/ 0 h 91"/>
                <a:gd name="T72" fmla="*/ 1 w 301"/>
                <a:gd name="T73" fmla="*/ 0 h 91"/>
                <a:gd name="T74" fmla="*/ 1 w 301"/>
                <a:gd name="T75" fmla="*/ 0 h 91"/>
                <a:gd name="T76" fmla="*/ 1 w 301"/>
                <a:gd name="T77" fmla="*/ 0 h 91"/>
                <a:gd name="T78" fmla="*/ 1 w 301"/>
                <a:gd name="T79" fmla="*/ 0 h 91"/>
                <a:gd name="T80" fmla="*/ 1 w 301"/>
                <a:gd name="T81" fmla="*/ 0 h 91"/>
                <a:gd name="T82" fmla="*/ 1 w 301"/>
                <a:gd name="T83" fmla="*/ 0 h 91"/>
                <a:gd name="T84" fmla="*/ 1 w 301"/>
                <a:gd name="T85" fmla="*/ 0 h 91"/>
                <a:gd name="T86" fmla="*/ 1 w 301"/>
                <a:gd name="T87" fmla="*/ 0 h 91"/>
                <a:gd name="T88" fmla="*/ 1 w 301"/>
                <a:gd name="T89" fmla="*/ 0 h 91"/>
                <a:gd name="T90" fmla="*/ 1 w 301"/>
                <a:gd name="T91" fmla="*/ 0 h 91"/>
                <a:gd name="T92" fmla="*/ 1 w 301"/>
                <a:gd name="T93" fmla="*/ 0 h 91"/>
                <a:gd name="T94" fmla="*/ 1 w 301"/>
                <a:gd name="T95" fmla="*/ 0 h 91"/>
                <a:gd name="T96" fmla="*/ 1 w 301"/>
                <a:gd name="T97" fmla="*/ 0 h 91"/>
                <a:gd name="T98" fmla="*/ 1 w 301"/>
                <a:gd name="T99" fmla="*/ 0 h 91"/>
                <a:gd name="T100" fmla="*/ 1 w 301"/>
                <a:gd name="T101" fmla="*/ 0 h 91"/>
                <a:gd name="T102" fmla="*/ 1 w 301"/>
                <a:gd name="T103" fmla="*/ 0 h 91"/>
                <a:gd name="T104" fmla="*/ 1 w 301"/>
                <a:gd name="T105" fmla="*/ 0 h 91"/>
                <a:gd name="T106" fmla="*/ 1 w 301"/>
                <a:gd name="T107" fmla="*/ 0 h 91"/>
                <a:gd name="T108" fmla="*/ 1 w 301"/>
                <a:gd name="T109" fmla="*/ 0 h 91"/>
                <a:gd name="T110" fmla="*/ 1 w 301"/>
                <a:gd name="T111" fmla="*/ 0 h 91"/>
                <a:gd name="T112" fmla="*/ 1 w 301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91"/>
                <a:gd name="T173" fmla="*/ 301 w 301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91">
                  <a:moveTo>
                    <a:pt x="0" y="0"/>
                  </a:moveTo>
                  <a:lnTo>
                    <a:pt x="2" y="3"/>
                  </a:lnTo>
                  <a:lnTo>
                    <a:pt x="6" y="4"/>
                  </a:lnTo>
                  <a:lnTo>
                    <a:pt x="9" y="6"/>
                  </a:lnTo>
                  <a:lnTo>
                    <a:pt x="12" y="8"/>
                  </a:lnTo>
                  <a:lnTo>
                    <a:pt x="14" y="10"/>
                  </a:lnTo>
                  <a:lnTo>
                    <a:pt x="17" y="11"/>
                  </a:lnTo>
                  <a:lnTo>
                    <a:pt x="18" y="12"/>
                  </a:lnTo>
                  <a:lnTo>
                    <a:pt x="21" y="12"/>
                  </a:lnTo>
                  <a:lnTo>
                    <a:pt x="22" y="14"/>
                  </a:lnTo>
                  <a:lnTo>
                    <a:pt x="25" y="15"/>
                  </a:lnTo>
                  <a:lnTo>
                    <a:pt x="26" y="16"/>
                  </a:lnTo>
                  <a:lnTo>
                    <a:pt x="28" y="16"/>
                  </a:lnTo>
                  <a:lnTo>
                    <a:pt x="30" y="18"/>
                  </a:lnTo>
                  <a:lnTo>
                    <a:pt x="32" y="19"/>
                  </a:lnTo>
                  <a:lnTo>
                    <a:pt x="33" y="19"/>
                  </a:lnTo>
                  <a:lnTo>
                    <a:pt x="34" y="20"/>
                  </a:lnTo>
                  <a:lnTo>
                    <a:pt x="36" y="20"/>
                  </a:lnTo>
                  <a:lnTo>
                    <a:pt x="37" y="22"/>
                  </a:lnTo>
                  <a:lnTo>
                    <a:pt x="38" y="22"/>
                  </a:lnTo>
                  <a:lnTo>
                    <a:pt x="40" y="23"/>
                  </a:lnTo>
                  <a:lnTo>
                    <a:pt x="41" y="23"/>
                  </a:lnTo>
                  <a:lnTo>
                    <a:pt x="42" y="24"/>
                  </a:lnTo>
                  <a:lnTo>
                    <a:pt x="44" y="24"/>
                  </a:lnTo>
                  <a:lnTo>
                    <a:pt x="45" y="26"/>
                  </a:lnTo>
                  <a:lnTo>
                    <a:pt x="46" y="26"/>
                  </a:lnTo>
                  <a:lnTo>
                    <a:pt x="48" y="26"/>
                  </a:lnTo>
                  <a:lnTo>
                    <a:pt x="49" y="27"/>
                  </a:lnTo>
                  <a:lnTo>
                    <a:pt x="50" y="27"/>
                  </a:lnTo>
                  <a:lnTo>
                    <a:pt x="51" y="28"/>
                  </a:lnTo>
                  <a:lnTo>
                    <a:pt x="53" y="28"/>
                  </a:lnTo>
                  <a:lnTo>
                    <a:pt x="54" y="29"/>
                  </a:lnTo>
                  <a:lnTo>
                    <a:pt x="57" y="29"/>
                  </a:lnTo>
                  <a:lnTo>
                    <a:pt x="58" y="31"/>
                  </a:lnTo>
                  <a:lnTo>
                    <a:pt x="59" y="31"/>
                  </a:lnTo>
                  <a:lnTo>
                    <a:pt x="61" y="32"/>
                  </a:lnTo>
                  <a:lnTo>
                    <a:pt x="62" y="32"/>
                  </a:lnTo>
                  <a:lnTo>
                    <a:pt x="63" y="33"/>
                  </a:lnTo>
                  <a:lnTo>
                    <a:pt x="65" y="33"/>
                  </a:lnTo>
                  <a:lnTo>
                    <a:pt x="66" y="33"/>
                  </a:lnTo>
                  <a:lnTo>
                    <a:pt x="67" y="35"/>
                  </a:lnTo>
                  <a:lnTo>
                    <a:pt x="69" y="35"/>
                  </a:lnTo>
                  <a:lnTo>
                    <a:pt x="70" y="36"/>
                  </a:lnTo>
                  <a:lnTo>
                    <a:pt x="71" y="36"/>
                  </a:lnTo>
                  <a:lnTo>
                    <a:pt x="73" y="36"/>
                  </a:lnTo>
                  <a:lnTo>
                    <a:pt x="74" y="37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7" y="39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40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1"/>
                  </a:lnTo>
                  <a:lnTo>
                    <a:pt x="86" y="41"/>
                  </a:lnTo>
                  <a:lnTo>
                    <a:pt x="87" y="43"/>
                  </a:lnTo>
                  <a:lnTo>
                    <a:pt x="89" y="43"/>
                  </a:lnTo>
                  <a:lnTo>
                    <a:pt x="90" y="44"/>
                  </a:lnTo>
                  <a:lnTo>
                    <a:pt x="93" y="44"/>
                  </a:lnTo>
                  <a:lnTo>
                    <a:pt x="94" y="45"/>
                  </a:lnTo>
                  <a:lnTo>
                    <a:pt x="97" y="45"/>
                  </a:lnTo>
                  <a:lnTo>
                    <a:pt x="98" y="47"/>
                  </a:lnTo>
                  <a:lnTo>
                    <a:pt x="101" y="47"/>
                  </a:lnTo>
                  <a:lnTo>
                    <a:pt x="102" y="48"/>
                  </a:lnTo>
                  <a:lnTo>
                    <a:pt x="105" y="48"/>
                  </a:lnTo>
                  <a:lnTo>
                    <a:pt x="106" y="49"/>
                  </a:lnTo>
                  <a:lnTo>
                    <a:pt x="107" y="49"/>
                  </a:lnTo>
                  <a:lnTo>
                    <a:pt x="109" y="51"/>
                  </a:lnTo>
                  <a:lnTo>
                    <a:pt x="110" y="51"/>
                  </a:lnTo>
                  <a:lnTo>
                    <a:pt x="111" y="51"/>
                  </a:lnTo>
                  <a:lnTo>
                    <a:pt x="113" y="52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5"/>
                  </a:lnTo>
                  <a:lnTo>
                    <a:pt x="121" y="55"/>
                  </a:lnTo>
                  <a:lnTo>
                    <a:pt x="122" y="55"/>
                  </a:lnTo>
                  <a:lnTo>
                    <a:pt x="123" y="55"/>
                  </a:lnTo>
                  <a:lnTo>
                    <a:pt x="123" y="56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7"/>
                  </a:lnTo>
                  <a:lnTo>
                    <a:pt x="129" y="57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9"/>
                  </a:lnTo>
                  <a:lnTo>
                    <a:pt x="135" y="59"/>
                  </a:lnTo>
                  <a:lnTo>
                    <a:pt x="136" y="60"/>
                  </a:lnTo>
                  <a:lnTo>
                    <a:pt x="138" y="60"/>
                  </a:lnTo>
                  <a:lnTo>
                    <a:pt x="140" y="61"/>
                  </a:lnTo>
                  <a:lnTo>
                    <a:pt x="142" y="61"/>
                  </a:lnTo>
                  <a:lnTo>
                    <a:pt x="144" y="63"/>
                  </a:lnTo>
                  <a:lnTo>
                    <a:pt x="146" y="63"/>
                  </a:lnTo>
                  <a:lnTo>
                    <a:pt x="148" y="63"/>
                  </a:lnTo>
                  <a:lnTo>
                    <a:pt x="150" y="64"/>
                  </a:lnTo>
                  <a:lnTo>
                    <a:pt x="151" y="64"/>
                  </a:lnTo>
                  <a:lnTo>
                    <a:pt x="152" y="65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7"/>
                  </a:lnTo>
                  <a:lnTo>
                    <a:pt x="158" y="67"/>
                  </a:lnTo>
                  <a:lnTo>
                    <a:pt x="159" y="67"/>
                  </a:lnTo>
                  <a:lnTo>
                    <a:pt x="160" y="67"/>
                  </a:lnTo>
                  <a:lnTo>
                    <a:pt x="162" y="68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9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71"/>
                  </a:lnTo>
                  <a:lnTo>
                    <a:pt x="172" y="71"/>
                  </a:lnTo>
                  <a:lnTo>
                    <a:pt x="174" y="72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3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5"/>
                  </a:lnTo>
                  <a:lnTo>
                    <a:pt x="186" y="75"/>
                  </a:lnTo>
                  <a:lnTo>
                    <a:pt x="188" y="76"/>
                  </a:lnTo>
                  <a:lnTo>
                    <a:pt x="190" y="76"/>
                  </a:lnTo>
                  <a:lnTo>
                    <a:pt x="192" y="77"/>
                  </a:lnTo>
                  <a:lnTo>
                    <a:pt x="194" y="77"/>
                  </a:lnTo>
                  <a:lnTo>
                    <a:pt x="195" y="79"/>
                  </a:lnTo>
                  <a:lnTo>
                    <a:pt x="198" y="79"/>
                  </a:lnTo>
                  <a:lnTo>
                    <a:pt x="199" y="79"/>
                  </a:lnTo>
                  <a:lnTo>
                    <a:pt x="200" y="80"/>
                  </a:lnTo>
                  <a:lnTo>
                    <a:pt x="202" y="80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1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3"/>
                  </a:lnTo>
                  <a:lnTo>
                    <a:pt x="212" y="83"/>
                  </a:lnTo>
                  <a:lnTo>
                    <a:pt x="213" y="83"/>
                  </a:lnTo>
                  <a:lnTo>
                    <a:pt x="215" y="83"/>
                  </a:lnTo>
                  <a:lnTo>
                    <a:pt x="216" y="83"/>
                  </a:lnTo>
                  <a:lnTo>
                    <a:pt x="217" y="83"/>
                  </a:lnTo>
                  <a:lnTo>
                    <a:pt x="219" y="83"/>
                  </a:lnTo>
                  <a:lnTo>
                    <a:pt x="220" y="84"/>
                  </a:lnTo>
                  <a:lnTo>
                    <a:pt x="221" y="84"/>
                  </a:lnTo>
                  <a:lnTo>
                    <a:pt x="223" y="84"/>
                  </a:lnTo>
                  <a:lnTo>
                    <a:pt x="224" y="84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5"/>
                  </a:lnTo>
                  <a:lnTo>
                    <a:pt x="237" y="85"/>
                  </a:lnTo>
                  <a:lnTo>
                    <a:pt x="239" y="85"/>
                  </a:lnTo>
                  <a:lnTo>
                    <a:pt x="240" y="85"/>
                  </a:lnTo>
                  <a:lnTo>
                    <a:pt x="241" y="85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7"/>
                  </a:lnTo>
                  <a:lnTo>
                    <a:pt x="251" y="87"/>
                  </a:lnTo>
                  <a:lnTo>
                    <a:pt x="252" y="87"/>
                  </a:lnTo>
                  <a:lnTo>
                    <a:pt x="253" y="87"/>
                  </a:lnTo>
                  <a:lnTo>
                    <a:pt x="255" y="87"/>
                  </a:lnTo>
                  <a:lnTo>
                    <a:pt x="256" y="87"/>
                  </a:lnTo>
                  <a:lnTo>
                    <a:pt x="257" y="88"/>
                  </a:lnTo>
                  <a:lnTo>
                    <a:pt x="259" y="88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9"/>
                  </a:lnTo>
                  <a:lnTo>
                    <a:pt x="265" y="89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2" y="91"/>
                  </a:lnTo>
                  <a:lnTo>
                    <a:pt x="273" y="91"/>
                  </a:lnTo>
                  <a:lnTo>
                    <a:pt x="275" y="91"/>
                  </a:lnTo>
                  <a:lnTo>
                    <a:pt x="276" y="91"/>
                  </a:lnTo>
                  <a:lnTo>
                    <a:pt x="277" y="91"/>
                  </a:lnTo>
                  <a:lnTo>
                    <a:pt x="279" y="91"/>
                  </a:lnTo>
                  <a:lnTo>
                    <a:pt x="280" y="91"/>
                  </a:lnTo>
                  <a:lnTo>
                    <a:pt x="281" y="91"/>
                  </a:lnTo>
                  <a:lnTo>
                    <a:pt x="283" y="91"/>
                  </a:lnTo>
                  <a:lnTo>
                    <a:pt x="284" y="91"/>
                  </a:lnTo>
                  <a:lnTo>
                    <a:pt x="285" y="91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325" name="Freeform 23">
              <a:extLst>
                <a:ext uri="{FF2B5EF4-FFF2-40B4-BE49-F238E27FC236}">
                  <a16:creationId xmlns:a16="http://schemas.microsoft.com/office/drawing/2014/main" id="{9FE0B3DA-4813-CB48-AB4C-E96E0368BB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185"/>
              <a:ext cx="151" cy="44"/>
            </a:xfrm>
            <a:custGeom>
              <a:avLst/>
              <a:gdLst>
                <a:gd name="T0" fmla="*/ 1 w 302"/>
                <a:gd name="T1" fmla="*/ 0 h 89"/>
                <a:gd name="T2" fmla="*/ 1 w 302"/>
                <a:gd name="T3" fmla="*/ 0 h 89"/>
                <a:gd name="T4" fmla="*/ 1 w 302"/>
                <a:gd name="T5" fmla="*/ 0 h 89"/>
                <a:gd name="T6" fmla="*/ 1 w 302"/>
                <a:gd name="T7" fmla="*/ 0 h 89"/>
                <a:gd name="T8" fmla="*/ 1 w 302"/>
                <a:gd name="T9" fmla="*/ 0 h 89"/>
                <a:gd name="T10" fmla="*/ 1 w 302"/>
                <a:gd name="T11" fmla="*/ 0 h 89"/>
                <a:gd name="T12" fmla="*/ 1 w 302"/>
                <a:gd name="T13" fmla="*/ 0 h 89"/>
                <a:gd name="T14" fmla="*/ 1 w 302"/>
                <a:gd name="T15" fmla="*/ 0 h 89"/>
                <a:gd name="T16" fmla="*/ 1 w 302"/>
                <a:gd name="T17" fmla="*/ 0 h 89"/>
                <a:gd name="T18" fmla="*/ 1 w 302"/>
                <a:gd name="T19" fmla="*/ 0 h 89"/>
                <a:gd name="T20" fmla="*/ 1 w 302"/>
                <a:gd name="T21" fmla="*/ 0 h 89"/>
                <a:gd name="T22" fmla="*/ 1 w 302"/>
                <a:gd name="T23" fmla="*/ 0 h 89"/>
                <a:gd name="T24" fmla="*/ 1 w 302"/>
                <a:gd name="T25" fmla="*/ 0 h 89"/>
                <a:gd name="T26" fmla="*/ 1 w 302"/>
                <a:gd name="T27" fmla="*/ 0 h 89"/>
                <a:gd name="T28" fmla="*/ 1 w 302"/>
                <a:gd name="T29" fmla="*/ 0 h 89"/>
                <a:gd name="T30" fmla="*/ 1 w 302"/>
                <a:gd name="T31" fmla="*/ 0 h 89"/>
                <a:gd name="T32" fmla="*/ 1 w 302"/>
                <a:gd name="T33" fmla="*/ 0 h 89"/>
                <a:gd name="T34" fmla="*/ 1 w 302"/>
                <a:gd name="T35" fmla="*/ 0 h 89"/>
                <a:gd name="T36" fmla="*/ 1 w 302"/>
                <a:gd name="T37" fmla="*/ 0 h 89"/>
                <a:gd name="T38" fmla="*/ 1 w 302"/>
                <a:gd name="T39" fmla="*/ 0 h 89"/>
                <a:gd name="T40" fmla="*/ 1 w 302"/>
                <a:gd name="T41" fmla="*/ 0 h 89"/>
                <a:gd name="T42" fmla="*/ 1 w 302"/>
                <a:gd name="T43" fmla="*/ 0 h 89"/>
                <a:gd name="T44" fmla="*/ 1 w 302"/>
                <a:gd name="T45" fmla="*/ 0 h 89"/>
                <a:gd name="T46" fmla="*/ 1 w 302"/>
                <a:gd name="T47" fmla="*/ 0 h 89"/>
                <a:gd name="T48" fmla="*/ 1 w 302"/>
                <a:gd name="T49" fmla="*/ 0 h 89"/>
                <a:gd name="T50" fmla="*/ 1 w 302"/>
                <a:gd name="T51" fmla="*/ 0 h 89"/>
                <a:gd name="T52" fmla="*/ 1 w 302"/>
                <a:gd name="T53" fmla="*/ 0 h 89"/>
                <a:gd name="T54" fmla="*/ 1 w 302"/>
                <a:gd name="T55" fmla="*/ 0 h 89"/>
                <a:gd name="T56" fmla="*/ 1 w 302"/>
                <a:gd name="T57" fmla="*/ 0 h 89"/>
                <a:gd name="T58" fmla="*/ 1 w 302"/>
                <a:gd name="T59" fmla="*/ 0 h 89"/>
                <a:gd name="T60" fmla="*/ 1 w 302"/>
                <a:gd name="T61" fmla="*/ 0 h 89"/>
                <a:gd name="T62" fmla="*/ 1 w 302"/>
                <a:gd name="T63" fmla="*/ 0 h 89"/>
                <a:gd name="T64" fmla="*/ 1 w 302"/>
                <a:gd name="T65" fmla="*/ 0 h 89"/>
                <a:gd name="T66" fmla="*/ 1 w 302"/>
                <a:gd name="T67" fmla="*/ 0 h 89"/>
                <a:gd name="T68" fmla="*/ 1 w 302"/>
                <a:gd name="T69" fmla="*/ 0 h 89"/>
                <a:gd name="T70" fmla="*/ 1 w 302"/>
                <a:gd name="T71" fmla="*/ 0 h 89"/>
                <a:gd name="T72" fmla="*/ 1 w 302"/>
                <a:gd name="T73" fmla="*/ 0 h 89"/>
                <a:gd name="T74" fmla="*/ 1 w 302"/>
                <a:gd name="T75" fmla="*/ 0 h 89"/>
                <a:gd name="T76" fmla="*/ 1 w 302"/>
                <a:gd name="T77" fmla="*/ 0 h 89"/>
                <a:gd name="T78" fmla="*/ 1 w 302"/>
                <a:gd name="T79" fmla="*/ 0 h 89"/>
                <a:gd name="T80" fmla="*/ 1 w 302"/>
                <a:gd name="T81" fmla="*/ 0 h 89"/>
                <a:gd name="T82" fmla="*/ 1 w 302"/>
                <a:gd name="T83" fmla="*/ 0 h 89"/>
                <a:gd name="T84" fmla="*/ 1 w 302"/>
                <a:gd name="T85" fmla="*/ 0 h 89"/>
                <a:gd name="T86" fmla="*/ 1 w 302"/>
                <a:gd name="T87" fmla="*/ 0 h 89"/>
                <a:gd name="T88" fmla="*/ 1 w 302"/>
                <a:gd name="T89" fmla="*/ 0 h 89"/>
                <a:gd name="T90" fmla="*/ 1 w 302"/>
                <a:gd name="T91" fmla="*/ 0 h 89"/>
                <a:gd name="T92" fmla="*/ 1 w 302"/>
                <a:gd name="T93" fmla="*/ 0 h 89"/>
                <a:gd name="T94" fmla="*/ 1 w 302"/>
                <a:gd name="T95" fmla="*/ 0 h 89"/>
                <a:gd name="T96" fmla="*/ 1 w 302"/>
                <a:gd name="T97" fmla="*/ 0 h 89"/>
                <a:gd name="T98" fmla="*/ 1 w 302"/>
                <a:gd name="T99" fmla="*/ 0 h 89"/>
                <a:gd name="T100" fmla="*/ 1 w 302"/>
                <a:gd name="T101" fmla="*/ 0 h 89"/>
                <a:gd name="T102" fmla="*/ 1 w 302"/>
                <a:gd name="T103" fmla="*/ 0 h 89"/>
                <a:gd name="T104" fmla="*/ 1 w 302"/>
                <a:gd name="T105" fmla="*/ 0 h 89"/>
                <a:gd name="T106" fmla="*/ 1 w 302"/>
                <a:gd name="T107" fmla="*/ 0 h 89"/>
                <a:gd name="T108" fmla="*/ 1 w 302"/>
                <a:gd name="T109" fmla="*/ 0 h 89"/>
                <a:gd name="T110" fmla="*/ 1 w 302"/>
                <a:gd name="T111" fmla="*/ 0 h 89"/>
                <a:gd name="T112" fmla="*/ 1 w 302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89"/>
                <a:gd name="T173" fmla="*/ 302 w 302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89">
                  <a:moveTo>
                    <a:pt x="302" y="0"/>
                  </a:moveTo>
                  <a:lnTo>
                    <a:pt x="299" y="1"/>
                  </a:lnTo>
                  <a:lnTo>
                    <a:pt x="295" y="4"/>
                  </a:lnTo>
                  <a:lnTo>
                    <a:pt x="293" y="5"/>
                  </a:lnTo>
                  <a:lnTo>
                    <a:pt x="290" y="7"/>
                  </a:lnTo>
                  <a:lnTo>
                    <a:pt x="287" y="8"/>
                  </a:lnTo>
                  <a:lnTo>
                    <a:pt x="286" y="9"/>
                  </a:lnTo>
                  <a:lnTo>
                    <a:pt x="283" y="11"/>
                  </a:lnTo>
                  <a:lnTo>
                    <a:pt x="281" y="12"/>
                  </a:lnTo>
                  <a:lnTo>
                    <a:pt x="279" y="13"/>
                  </a:lnTo>
                  <a:lnTo>
                    <a:pt x="277" y="15"/>
                  </a:lnTo>
                  <a:lnTo>
                    <a:pt x="275" y="15"/>
                  </a:lnTo>
                  <a:lnTo>
                    <a:pt x="274" y="16"/>
                  </a:lnTo>
                  <a:lnTo>
                    <a:pt x="273" y="17"/>
                  </a:lnTo>
                  <a:lnTo>
                    <a:pt x="271" y="17"/>
                  </a:lnTo>
                  <a:lnTo>
                    <a:pt x="270" y="19"/>
                  </a:lnTo>
                  <a:lnTo>
                    <a:pt x="269" y="19"/>
                  </a:lnTo>
                  <a:lnTo>
                    <a:pt x="267" y="20"/>
                  </a:lnTo>
                  <a:lnTo>
                    <a:pt x="266" y="20"/>
                  </a:lnTo>
                  <a:lnTo>
                    <a:pt x="265" y="21"/>
                  </a:lnTo>
                  <a:lnTo>
                    <a:pt x="263" y="21"/>
                  </a:lnTo>
                  <a:lnTo>
                    <a:pt x="262" y="21"/>
                  </a:lnTo>
                  <a:lnTo>
                    <a:pt x="261" y="23"/>
                  </a:lnTo>
                  <a:lnTo>
                    <a:pt x="259" y="23"/>
                  </a:lnTo>
                  <a:lnTo>
                    <a:pt x="258" y="24"/>
                  </a:lnTo>
                  <a:lnTo>
                    <a:pt x="257" y="24"/>
                  </a:lnTo>
                  <a:lnTo>
                    <a:pt x="255" y="25"/>
                  </a:lnTo>
                  <a:lnTo>
                    <a:pt x="253" y="25"/>
                  </a:lnTo>
                  <a:lnTo>
                    <a:pt x="251" y="27"/>
                  </a:lnTo>
                  <a:lnTo>
                    <a:pt x="250" y="27"/>
                  </a:lnTo>
                  <a:lnTo>
                    <a:pt x="249" y="28"/>
                  </a:lnTo>
                  <a:lnTo>
                    <a:pt x="247" y="28"/>
                  </a:lnTo>
                  <a:lnTo>
                    <a:pt x="245" y="29"/>
                  </a:lnTo>
                  <a:lnTo>
                    <a:pt x="243" y="29"/>
                  </a:lnTo>
                  <a:lnTo>
                    <a:pt x="242" y="31"/>
                  </a:lnTo>
                  <a:lnTo>
                    <a:pt x="241" y="31"/>
                  </a:lnTo>
                  <a:lnTo>
                    <a:pt x="239" y="32"/>
                  </a:lnTo>
                  <a:lnTo>
                    <a:pt x="238" y="32"/>
                  </a:lnTo>
                  <a:lnTo>
                    <a:pt x="237" y="32"/>
                  </a:lnTo>
                  <a:lnTo>
                    <a:pt x="235" y="33"/>
                  </a:lnTo>
                  <a:lnTo>
                    <a:pt x="234" y="33"/>
                  </a:lnTo>
                  <a:lnTo>
                    <a:pt x="233" y="35"/>
                  </a:lnTo>
                  <a:lnTo>
                    <a:pt x="231" y="35"/>
                  </a:lnTo>
                  <a:lnTo>
                    <a:pt x="230" y="35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6"/>
                  </a:lnTo>
                  <a:lnTo>
                    <a:pt x="226" y="37"/>
                  </a:lnTo>
                  <a:lnTo>
                    <a:pt x="225" y="37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39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0"/>
                  </a:lnTo>
                  <a:lnTo>
                    <a:pt x="216" y="41"/>
                  </a:lnTo>
                  <a:lnTo>
                    <a:pt x="214" y="41"/>
                  </a:lnTo>
                  <a:lnTo>
                    <a:pt x="213" y="43"/>
                  </a:lnTo>
                  <a:lnTo>
                    <a:pt x="212" y="43"/>
                  </a:lnTo>
                  <a:lnTo>
                    <a:pt x="209" y="44"/>
                  </a:lnTo>
                  <a:lnTo>
                    <a:pt x="208" y="44"/>
                  </a:lnTo>
                  <a:lnTo>
                    <a:pt x="205" y="45"/>
                  </a:lnTo>
                  <a:lnTo>
                    <a:pt x="204" y="45"/>
                  </a:lnTo>
                  <a:lnTo>
                    <a:pt x="201" y="47"/>
                  </a:lnTo>
                  <a:lnTo>
                    <a:pt x="200" y="47"/>
                  </a:lnTo>
                  <a:lnTo>
                    <a:pt x="198" y="48"/>
                  </a:lnTo>
                  <a:lnTo>
                    <a:pt x="196" y="48"/>
                  </a:lnTo>
                  <a:lnTo>
                    <a:pt x="194" y="49"/>
                  </a:lnTo>
                  <a:lnTo>
                    <a:pt x="193" y="49"/>
                  </a:lnTo>
                  <a:lnTo>
                    <a:pt x="192" y="50"/>
                  </a:lnTo>
                  <a:lnTo>
                    <a:pt x="190" y="50"/>
                  </a:lnTo>
                  <a:lnTo>
                    <a:pt x="189" y="50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3"/>
                  </a:lnTo>
                  <a:lnTo>
                    <a:pt x="181" y="53"/>
                  </a:lnTo>
                  <a:lnTo>
                    <a:pt x="180" y="54"/>
                  </a:lnTo>
                  <a:lnTo>
                    <a:pt x="178" y="54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6"/>
                  </a:lnTo>
                  <a:lnTo>
                    <a:pt x="173" y="56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7"/>
                  </a:lnTo>
                  <a:lnTo>
                    <a:pt x="168" y="58"/>
                  </a:lnTo>
                  <a:lnTo>
                    <a:pt x="165" y="58"/>
                  </a:lnTo>
                  <a:lnTo>
                    <a:pt x="164" y="60"/>
                  </a:lnTo>
                  <a:lnTo>
                    <a:pt x="161" y="60"/>
                  </a:lnTo>
                  <a:lnTo>
                    <a:pt x="160" y="61"/>
                  </a:lnTo>
                  <a:lnTo>
                    <a:pt x="157" y="61"/>
                  </a:lnTo>
                  <a:lnTo>
                    <a:pt x="156" y="62"/>
                  </a:lnTo>
                  <a:lnTo>
                    <a:pt x="153" y="62"/>
                  </a:lnTo>
                  <a:lnTo>
                    <a:pt x="152" y="62"/>
                  </a:lnTo>
                  <a:lnTo>
                    <a:pt x="150" y="64"/>
                  </a:lnTo>
                  <a:lnTo>
                    <a:pt x="149" y="64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5"/>
                  </a:lnTo>
                  <a:lnTo>
                    <a:pt x="144" y="65"/>
                  </a:lnTo>
                  <a:lnTo>
                    <a:pt x="143" y="66"/>
                  </a:lnTo>
                  <a:lnTo>
                    <a:pt x="141" y="66"/>
                  </a:lnTo>
                  <a:lnTo>
                    <a:pt x="140" y="66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8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1" y="70"/>
                  </a:lnTo>
                  <a:lnTo>
                    <a:pt x="129" y="70"/>
                  </a:lnTo>
                  <a:lnTo>
                    <a:pt x="128" y="70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2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3"/>
                  </a:lnTo>
                  <a:lnTo>
                    <a:pt x="116" y="74"/>
                  </a:lnTo>
                  <a:lnTo>
                    <a:pt x="113" y="74"/>
                  </a:lnTo>
                  <a:lnTo>
                    <a:pt x="112" y="76"/>
                  </a:lnTo>
                  <a:lnTo>
                    <a:pt x="109" y="76"/>
                  </a:lnTo>
                  <a:lnTo>
                    <a:pt x="108" y="77"/>
                  </a:lnTo>
                  <a:lnTo>
                    <a:pt x="107" y="77"/>
                  </a:lnTo>
                  <a:lnTo>
                    <a:pt x="105" y="78"/>
                  </a:lnTo>
                  <a:lnTo>
                    <a:pt x="103" y="78"/>
                  </a:lnTo>
                  <a:lnTo>
                    <a:pt x="101" y="78"/>
                  </a:lnTo>
                  <a:lnTo>
                    <a:pt x="100" y="78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6" y="80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1" y="81"/>
                  </a:lnTo>
                  <a:lnTo>
                    <a:pt x="89" y="81"/>
                  </a:lnTo>
                  <a:lnTo>
                    <a:pt x="88" y="82"/>
                  </a:lnTo>
                  <a:lnTo>
                    <a:pt x="87" y="82"/>
                  </a:lnTo>
                  <a:lnTo>
                    <a:pt x="85" y="82"/>
                  </a:lnTo>
                  <a:lnTo>
                    <a:pt x="84" y="82"/>
                  </a:lnTo>
                  <a:lnTo>
                    <a:pt x="83" y="82"/>
                  </a:lnTo>
                  <a:lnTo>
                    <a:pt x="81" y="82"/>
                  </a:lnTo>
                  <a:lnTo>
                    <a:pt x="80" y="82"/>
                  </a:lnTo>
                  <a:lnTo>
                    <a:pt x="79" y="82"/>
                  </a:lnTo>
                  <a:lnTo>
                    <a:pt x="77" y="82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4"/>
                  </a:lnTo>
                  <a:lnTo>
                    <a:pt x="64" y="84"/>
                  </a:lnTo>
                  <a:lnTo>
                    <a:pt x="63" y="84"/>
                  </a:lnTo>
                  <a:lnTo>
                    <a:pt x="62" y="84"/>
                  </a:lnTo>
                  <a:lnTo>
                    <a:pt x="60" y="84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5"/>
                  </a:lnTo>
                  <a:lnTo>
                    <a:pt x="51" y="85"/>
                  </a:lnTo>
                  <a:lnTo>
                    <a:pt x="50" y="85"/>
                  </a:lnTo>
                  <a:lnTo>
                    <a:pt x="48" y="86"/>
                  </a:lnTo>
                  <a:lnTo>
                    <a:pt x="47" y="86"/>
                  </a:lnTo>
                  <a:lnTo>
                    <a:pt x="46" y="86"/>
                  </a:lnTo>
                  <a:lnTo>
                    <a:pt x="44" y="86"/>
                  </a:lnTo>
                  <a:lnTo>
                    <a:pt x="43" y="86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8"/>
                  </a:lnTo>
                  <a:lnTo>
                    <a:pt x="36" y="88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8" y="89"/>
                  </a:lnTo>
                  <a:lnTo>
                    <a:pt x="27" y="89"/>
                  </a:lnTo>
                  <a:lnTo>
                    <a:pt x="26" y="89"/>
                  </a:lnTo>
                  <a:lnTo>
                    <a:pt x="24" y="89"/>
                  </a:lnTo>
                  <a:lnTo>
                    <a:pt x="23" y="89"/>
                  </a:lnTo>
                  <a:lnTo>
                    <a:pt x="22" y="89"/>
                  </a:lnTo>
                  <a:lnTo>
                    <a:pt x="20" y="89"/>
                  </a:lnTo>
                  <a:lnTo>
                    <a:pt x="19" y="89"/>
                  </a:lnTo>
                  <a:lnTo>
                    <a:pt x="18" y="89"/>
                  </a:lnTo>
                  <a:lnTo>
                    <a:pt x="16" y="89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326" name="Freeform 24">
              <a:extLst>
                <a:ext uri="{FF2B5EF4-FFF2-40B4-BE49-F238E27FC236}">
                  <a16:creationId xmlns:a16="http://schemas.microsoft.com/office/drawing/2014/main" id="{A717A510-C06E-7B41-9C05-6A81E441BA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185"/>
              <a:ext cx="151" cy="44"/>
            </a:xfrm>
            <a:custGeom>
              <a:avLst/>
              <a:gdLst>
                <a:gd name="T0" fmla="*/ 1 w 301"/>
                <a:gd name="T1" fmla="*/ 0 h 89"/>
                <a:gd name="T2" fmla="*/ 1 w 301"/>
                <a:gd name="T3" fmla="*/ 0 h 89"/>
                <a:gd name="T4" fmla="*/ 1 w 301"/>
                <a:gd name="T5" fmla="*/ 0 h 89"/>
                <a:gd name="T6" fmla="*/ 1 w 301"/>
                <a:gd name="T7" fmla="*/ 0 h 89"/>
                <a:gd name="T8" fmla="*/ 1 w 301"/>
                <a:gd name="T9" fmla="*/ 0 h 89"/>
                <a:gd name="T10" fmla="*/ 1 w 301"/>
                <a:gd name="T11" fmla="*/ 0 h 89"/>
                <a:gd name="T12" fmla="*/ 1 w 301"/>
                <a:gd name="T13" fmla="*/ 0 h 89"/>
                <a:gd name="T14" fmla="*/ 1 w 301"/>
                <a:gd name="T15" fmla="*/ 0 h 89"/>
                <a:gd name="T16" fmla="*/ 1 w 301"/>
                <a:gd name="T17" fmla="*/ 0 h 89"/>
                <a:gd name="T18" fmla="*/ 1 w 301"/>
                <a:gd name="T19" fmla="*/ 0 h 89"/>
                <a:gd name="T20" fmla="*/ 1 w 301"/>
                <a:gd name="T21" fmla="*/ 0 h 89"/>
                <a:gd name="T22" fmla="*/ 1 w 301"/>
                <a:gd name="T23" fmla="*/ 0 h 89"/>
                <a:gd name="T24" fmla="*/ 1 w 301"/>
                <a:gd name="T25" fmla="*/ 0 h 89"/>
                <a:gd name="T26" fmla="*/ 1 w 301"/>
                <a:gd name="T27" fmla="*/ 0 h 89"/>
                <a:gd name="T28" fmla="*/ 1 w 301"/>
                <a:gd name="T29" fmla="*/ 0 h 89"/>
                <a:gd name="T30" fmla="*/ 1 w 301"/>
                <a:gd name="T31" fmla="*/ 0 h 89"/>
                <a:gd name="T32" fmla="*/ 1 w 301"/>
                <a:gd name="T33" fmla="*/ 0 h 89"/>
                <a:gd name="T34" fmla="*/ 1 w 301"/>
                <a:gd name="T35" fmla="*/ 0 h 89"/>
                <a:gd name="T36" fmla="*/ 1 w 301"/>
                <a:gd name="T37" fmla="*/ 0 h 89"/>
                <a:gd name="T38" fmla="*/ 1 w 301"/>
                <a:gd name="T39" fmla="*/ 0 h 89"/>
                <a:gd name="T40" fmla="*/ 1 w 301"/>
                <a:gd name="T41" fmla="*/ 0 h 89"/>
                <a:gd name="T42" fmla="*/ 1 w 301"/>
                <a:gd name="T43" fmla="*/ 0 h 89"/>
                <a:gd name="T44" fmla="*/ 1 w 301"/>
                <a:gd name="T45" fmla="*/ 0 h 89"/>
                <a:gd name="T46" fmla="*/ 1 w 301"/>
                <a:gd name="T47" fmla="*/ 0 h 89"/>
                <a:gd name="T48" fmla="*/ 1 w 301"/>
                <a:gd name="T49" fmla="*/ 0 h 89"/>
                <a:gd name="T50" fmla="*/ 1 w 301"/>
                <a:gd name="T51" fmla="*/ 0 h 89"/>
                <a:gd name="T52" fmla="*/ 1 w 301"/>
                <a:gd name="T53" fmla="*/ 0 h 89"/>
                <a:gd name="T54" fmla="*/ 1 w 301"/>
                <a:gd name="T55" fmla="*/ 0 h 89"/>
                <a:gd name="T56" fmla="*/ 1 w 301"/>
                <a:gd name="T57" fmla="*/ 0 h 89"/>
                <a:gd name="T58" fmla="*/ 1 w 301"/>
                <a:gd name="T59" fmla="*/ 0 h 89"/>
                <a:gd name="T60" fmla="*/ 1 w 301"/>
                <a:gd name="T61" fmla="*/ 0 h 89"/>
                <a:gd name="T62" fmla="*/ 1 w 301"/>
                <a:gd name="T63" fmla="*/ 0 h 89"/>
                <a:gd name="T64" fmla="*/ 1 w 301"/>
                <a:gd name="T65" fmla="*/ 0 h 89"/>
                <a:gd name="T66" fmla="*/ 1 w 301"/>
                <a:gd name="T67" fmla="*/ 0 h 89"/>
                <a:gd name="T68" fmla="*/ 1 w 301"/>
                <a:gd name="T69" fmla="*/ 0 h 89"/>
                <a:gd name="T70" fmla="*/ 1 w 301"/>
                <a:gd name="T71" fmla="*/ 0 h 89"/>
                <a:gd name="T72" fmla="*/ 1 w 301"/>
                <a:gd name="T73" fmla="*/ 0 h 89"/>
                <a:gd name="T74" fmla="*/ 1 w 301"/>
                <a:gd name="T75" fmla="*/ 0 h 89"/>
                <a:gd name="T76" fmla="*/ 1 w 301"/>
                <a:gd name="T77" fmla="*/ 0 h 89"/>
                <a:gd name="T78" fmla="*/ 1 w 301"/>
                <a:gd name="T79" fmla="*/ 0 h 89"/>
                <a:gd name="T80" fmla="*/ 1 w 301"/>
                <a:gd name="T81" fmla="*/ 0 h 89"/>
                <a:gd name="T82" fmla="*/ 1 w 301"/>
                <a:gd name="T83" fmla="*/ 0 h 89"/>
                <a:gd name="T84" fmla="*/ 1 w 301"/>
                <a:gd name="T85" fmla="*/ 0 h 89"/>
                <a:gd name="T86" fmla="*/ 1 w 301"/>
                <a:gd name="T87" fmla="*/ 0 h 89"/>
                <a:gd name="T88" fmla="*/ 1 w 301"/>
                <a:gd name="T89" fmla="*/ 0 h 89"/>
                <a:gd name="T90" fmla="*/ 1 w 301"/>
                <a:gd name="T91" fmla="*/ 0 h 89"/>
                <a:gd name="T92" fmla="*/ 1 w 301"/>
                <a:gd name="T93" fmla="*/ 0 h 89"/>
                <a:gd name="T94" fmla="*/ 1 w 301"/>
                <a:gd name="T95" fmla="*/ 0 h 89"/>
                <a:gd name="T96" fmla="*/ 1 w 301"/>
                <a:gd name="T97" fmla="*/ 0 h 89"/>
                <a:gd name="T98" fmla="*/ 1 w 301"/>
                <a:gd name="T99" fmla="*/ 0 h 89"/>
                <a:gd name="T100" fmla="*/ 1 w 301"/>
                <a:gd name="T101" fmla="*/ 0 h 89"/>
                <a:gd name="T102" fmla="*/ 1 w 301"/>
                <a:gd name="T103" fmla="*/ 0 h 89"/>
                <a:gd name="T104" fmla="*/ 1 w 301"/>
                <a:gd name="T105" fmla="*/ 0 h 89"/>
                <a:gd name="T106" fmla="*/ 1 w 301"/>
                <a:gd name="T107" fmla="*/ 0 h 89"/>
                <a:gd name="T108" fmla="*/ 1 w 301"/>
                <a:gd name="T109" fmla="*/ 0 h 89"/>
                <a:gd name="T110" fmla="*/ 1 w 301"/>
                <a:gd name="T111" fmla="*/ 0 h 89"/>
                <a:gd name="T112" fmla="*/ 1 w 301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89"/>
                <a:gd name="T173" fmla="*/ 301 w 301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89">
                  <a:moveTo>
                    <a:pt x="0" y="0"/>
                  </a:moveTo>
                  <a:lnTo>
                    <a:pt x="2" y="1"/>
                  </a:lnTo>
                  <a:lnTo>
                    <a:pt x="6" y="4"/>
                  </a:lnTo>
                  <a:lnTo>
                    <a:pt x="9" y="5"/>
                  </a:lnTo>
                  <a:lnTo>
                    <a:pt x="12" y="7"/>
                  </a:lnTo>
                  <a:lnTo>
                    <a:pt x="14" y="8"/>
                  </a:lnTo>
                  <a:lnTo>
                    <a:pt x="17" y="9"/>
                  </a:lnTo>
                  <a:lnTo>
                    <a:pt x="18" y="11"/>
                  </a:lnTo>
                  <a:lnTo>
                    <a:pt x="21" y="12"/>
                  </a:lnTo>
                  <a:lnTo>
                    <a:pt x="22" y="13"/>
                  </a:lnTo>
                  <a:lnTo>
                    <a:pt x="25" y="15"/>
                  </a:lnTo>
                  <a:lnTo>
                    <a:pt x="26" y="15"/>
                  </a:lnTo>
                  <a:lnTo>
                    <a:pt x="28" y="16"/>
                  </a:lnTo>
                  <a:lnTo>
                    <a:pt x="30" y="17"/>
                  </a:lnTo>
                  <a:lnTo>
                    <a:pt x="32" y="17"/>
                  </a:lnTo>
                  <a:lnTo>
                    <a:pt x="33" y="19"/>
                  </a:lnTo>
                  <a:lnTo>
                    <a:pt x="34" y="19"/>
                  </a:lnTo>
                  <a:lnTo>
                    <a:pt x="36" y="20"/>
                  </a:lnTo>
                  <a:lnTo>
                    <a:pt x="37" y="20"/>
                  </a:lnTo>
                  <a:lnTo>
                    <a:pt x="37" y="21"/>
                  </a:lnTo>
                  <a:lnTo>
                    <a:pt x="38" y="21"/>
                  </a:lnTo>
                  <a:lnTo>
                    <a:pt x="40" y="21"/>
                  </a:lnTo>
                  <a:lnTo>
                    <a:pt x="41" y="23"/>
                  </a:lnTo>
                  <a:lnTo>
                    <a:pt x="42" y="23"/>
                  </a:lnTo>
                  <a:lnTo>
                    <a:pt x="44" y="24"/>
                  </a:lnTo>
                  <a:lnTo>
                    <a:pt x="45" y="24"/>
                  </a:lnTo>
                  <a:lnTo>
                    <a:pt x="46" y="24"/>
                  </a:lnTo>
                  <a:lnTo>
                    <a:pt x="48" y="25"/>
                  </a:lnTo>
                  <a:lnTo>
                    <a:pt x="49" y="25"/>
                  </a:lnTo>
                  <a:lnTo>
                    <a:pt x="50" y="27"/>
                  </a:lnTo>
                  <a:lnTo>
                    <a:pt x="51" y="27"/>
                  </a:lnTo>
                  <a:lnTo>
                    <a:pt x="53" y="28"/>
                  </a:lnTo>
                  <a:lnTo>
                    <a:pt x="54" y="28"/>
                  </a:lnTo>
                  <a:lnTo>
                    <a:pt x="57" y="29"/>
                  </a:lnTo>
                  <a:lnTo>
                    <a:pt x="58" y="29"/>
                  </a:lnTo>
                  <a:lnTo>
                    <a:pt x="59" y="31"/>
                  </a:lnTo>
                  <a:lnTo>
                    <a:pt x="61" y="31"/>
                  </a:lnTo>
                  <a:lnTo>
                    <a:pt x="62" y="32"/>
                  </a:lnTo>
                  <a:lnTo>
                    <a:pt x="63" y="32"/>
                  </a:lnTo>
                  <a:lnTo>
                    <a:pt x="65" y="32"/>
                  </a:lnTo>
                  <a:lnTo>
                    <a:pt x="66" y="33"/>
                  </a:lnTo>
                  <a:lnTo>
                    <a:pt x="67" y="33"/>
                  </a:lnTo>
                  <a:lnTo>
                    <a:pt x="69" y="33"/>
                  </a:lnTo>
                  <a:lnTo>
                    <a:pt x="69" y="35"/>
                  </a:lnTo>
                  <a:lnTo>
                    <a:pt x="70" y="35"/>
                  </a:lnTo>
                  <a:lnTo>
                    <a:pt x="71" y="35"/>
                  </a:lnTo>
                  <a:lnTo>
                    <a:pt x="73" y="36"/>
                  </a:lnTo>
                  <a:lnTo>
                    <a:pt x="74" y="36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39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0"/>
                  </a:lnTo>
                  <a:lnTo>
                    <a:pt x="86" y="41"/>
                  </a:lnTo>
                  <a:lnTo>
                    <a:pt x="87" y="41"/>
                  </a:lnTo>
                  <a:lnTo>
                    <a:pt x="89" y="43"/>
                  </a:lnTo>
                  <a:lnTo>
                    <a:pt x="90" y="43"/>
                  </a:lnTo>
                  <a:lnTo>
                    <a:pt x="93" y="44"/>
                  </a:lnTo>
                  <a:lnTo>
                    <a:pt x="94" y="44"/>
                  </a:lnTo>
                  <a:lnTo>
                    <a:pt x="97" y="45"/>
                  </a:lnTo>
                  <a:lnTo>
                    <a:pt x="98" y="45"/>
                  </a:lnTo>
                  <a:lnTo>
                    <a:pt x="101" y="47"/>
                  </a:lnTo>
                  <a:lnTo>
                    <a:pt x="102" y="47"/>
                  </a:lnTo>
                  <a:lnTo>
                    <a:pt x="105" y="48"/>
                  </a:lnTo>
                  <a:lnTo>
                    <a:pt x="106" y="48"/>
                  </a:lnTo>
                  <a:lnTo>
                    <a:pt x="107" y="49"/>
                  </a:lnTo>
                  <a:lnTo>
                    <a:pt x="109" y="49"/>
                  </a:lnTo>
                  <a:lnTo>
                    <a:pt x="110" y="50"/>
                  </a:lnTo>
                  <a:lnTo>
                    <a:pt x="111" y="50"/>
                  </a:lnTo>
                  <a:lnTo>
                    <a:pt x="113" y="50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3"/>
                  </a:lnTo>
                  <a:lnTo>
                    <a:pt x="121" y="53"/>
                  </a:lnTo>
                  <a:lnTo>
                    <a:pt x="122" y="54"/>
                  </a:lnTo>
                  <a:lnTo>
                    <a:pt x="123" y="54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6"/>
                  </a:lnTo>
                  <a:lnTo>
                    <a:pt x="129" y="56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7"/>
                  </a:lnTo>
                  <a:lnTo>
                    <a:pt x="135" y="58"/>
                  </a:lnTo>
                  <a:lnTo>
                    <a:pt x="136" y="58"/>
                  </a:lnTo>
                  <a:lnTo>
                    <a:pt x="138" y="60"/>
                  </a:lnTo>
                  <a:lnTo>
                    <a:pt x="140" y="60"/>
                  </a:lnTo>
                  <a:lnTo>
                    <a:pt x="142" y="61"/>
                  </a:lnTo>
                  <a:lnTo>
                    <a:pt x="144" y="61"/>
                  </a:lnTo>
                  <a:lnTo>
                    <a:pt x="146" y="62"/>
                  </a:lnTo>
                  <a:lnTo>
                    <a:pt x="148" y="62"/>
                  </a:lnTo>
                  <a:lnTo>
                    <a:pt x="150" y="62"/>
                  </a:lnTo>
                  <a:lnTo>
                    <a:pt x="151" y="64"/>
                  </a:lnTo>
                  <a:lnTo>
                    <a:pt x="152" y="64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5"/>
                  </a:lnTo>
                  <a:lnTo>
                    <a:pt x="158" y="65"/>
                  </a:lnTo>
                  <a:lnTo>
                    <a:pt x="159" y="66"/>
                  </a:lnTo>
                  <a:lnTo>
                    <a:pt x="160" y="66"/>
                  </a:lnTo>
                  <a:lnTo>
                    <a:pt x="162" y="66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8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69"/>
                  </a:lnTo>
                  <a:lnTo>
                    <a:pt x="172" y="70"/>
                  </a:lnTo>
                  <a:lnTo>
                    <a:pt x="174" y="70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2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3"/>
                  </a:lnTo>
                  <a:lnTo>
                    <a:pt x="186" y="74"/>
                  </a:lnTo>
                  <a:lnTo>
                    <a:pt x="188" y="74"/>
                  </a:lnTo>
                  <a:lnTo>
                    <a:pt x="190" y="76"/>
                  </a:lnTo>
                  <a:lnTo>
                    <a:pt x="192" y="76"/>
                  </a:lnTo>
                  <a:lnTo>
                    <a:pt x="194" y="77"/>
                  </a:lnTo>
                  <a:lnTo>
                    <a:pt x="195" y="77"/>
                  </a:lnTo>
                  <a:lnTo>
                    <a:pt x="198" y="78"/>
                  </a:lnTo>
                  <a:lnTo>
                    <a:pt x="199" y="78"/>
                  </a:lnTo>
                  <a:lnTo>
                    <a:pt x="200" y="78"/>
                  </a:lnTo>
                  <a:lnTo>
                    <a:pt x="202" y="78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0"/>
                  </a:lnTo>
                  <a:lnTo>
                    <a:pt x="207" y="80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1"/>
                  </a:lnTo>
                  <a:lnTo>
                    <a:pt x="212" y="81"/>
                  </a:lnTo>
                  <a:lnTo>
                    <a:pt x="213" y="82"/>
                  </a:lnTo>
                  <a:lnTo>
                    <a:pt x="215" y="82"/>
                  </a:lnTo>
                  <a:lnTo>
                    <a:pt x="216" y="82"/>
                  </a:lnTo>
                  <a:lnTo>
                    <a:pt x="217" y="82"/>
                  </a:lnTo>
                  <a:lnTo>
                    <a:pt x="219" y="82"/>
                  </a:lnTo>
                  <a:lnTo>
                    <a:pt x="220" y="82"/>
                  </a:lnTo>
                  <a:lnTo>
                    <a:pt x="221" y="82"/>
                  </a:lnTo>
                  <a:lnTo>
                    <a:pt x="223" y="82"/>
                  </a:lnTo>
                  <a:lnTo>
                    <a:pt x="224" y="82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4"/>
                  </a:lnTo>
                  <a:lnTo>
                    <a:pt x="237" y="84"/>
                  </a:lnTo>
                  <a:lnTo>
                    <a:pt x="239" y="84"/>
                  </a:lnTo>
                  <a:lnTo>
                    <a:pt x="240" y="84"/>
                  </a:lnTo>
                  <a:lnTo>
                    <a:pt x="241" y="84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5"/>
                  </a:lnTo>
                  <a:lnTo>
                    <a:pt x="251" y="85"/>
                  </a:lnTo>
                  <a:lnTo>
                    <a:pt x="252" y="85"/>
                  </a:lnTo>
                  <a:lnTo>
                    <a:pt x="253" y="85"/>
                  </a:lnTo>
                  <a:lnTo>
                    <a:pt x="253" y="86"/>
                  </a:lnTo>
                  <a:lnTo>
                    <a:pt x="255" y="86"/>
                  </a:lnTo>
                  <a:lnTo>
                    <a:pt x="256" y="86"/>
                  </a:lnTo>
                  <a:lnTo>
                    <a:pt x="257" y="86"/>
                  </a:lnTo>
                  <a:lnTo>
                    <a:pt x="259" y="86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8"/>
                  </a:lnTo>
                  <a:lnTo>
                    <a:pt x="265" y="88"/>
                  </a:lnTo>
                  <a:lnTo>
                    <a:pt x="267" y="88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3" y="89"/>
                  </a:lnTo>
                  <a:lnTo>
                    <a:pt x="275" y="89"/>
                  </a:lnTo>
                  <a:lnTo>
                    <a:pt x="276" y="89"/>
                  </a:lnTo>
                  <a:lnTo>
                    <a:pt x="277" y="89"/>
                  </a:lnTo>
                  <a:lnTo>
                    <a:pt x="279" y="89"/>
                  </a:lnTo>
                  <a:lnTo>
                    <a:pt x="280" y="89"/>
                  </a:lnTo>
                  <a:lnTo>
                    <a:pt x="281" y="89"/>
                  </a:lnTo>
                  <a:lnTo>
                    <a:pt x="283" y="89"/>
                  </a:lnTo>
                  <a:lnTo>
                    <a:pt x="284" y="89"/>
                  </a:lnTo>
                  <a:lnTo>
                    <a:pt x="285" y="89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65233" name="Line 25">
            <a:extLst>
              <a:ext uri="{FF2B5EF4-FFF2-40B4-BE49-F238E27FC236}">
                <a16:creationId xmlns:a16="http://schemas.microsoft.com/office/drawing/2014/main" id="{B4FDA637-246D-AD4A-9701-AA996FE77E4F}"/>
              </a:ext>
            </a:extLst>
          </p:cNvPr>
          <p:cNvSpPr>
            <a:spLocks noChangeShapeType="1"/>
          </p:cNvSpPr>
          <p:nvPr/>
        </p:nvSpPr>
        <p:spPr bwMode="auto">
          <a:xfrm>
            <a:off x="7135814" y="2495551"/>
            <a:ext cx="1587" cy="23177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5234" name="Line 26">
            <a:extLst>
              <a:ext uri="{FF2B5EF4-FFF2-40B4-BE49-F238E27FC236}">
                <a16:creationId xmlns:a16="http://schemas.microsoft.com/office/drawing/2014/main" id="{3D123157-914F-1340-B12F-FB7DA31A6107}"/>
              </a:ext>
            </a:extLst>
          </p:cNvPr>
          <p:cNvSpPr>
            <a:spLocks noChangeShapeType="1"/>
          </p:cNvSpPr>
          <p:nvPr/>
        </p:nvSpPr>
        <p:spPr bwMode="auto">
          <a:xfrm>
            <a:off x="6840539" y="2516189"/>
            <a:ext cx="1587" cy="2111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5235" name="Line 27">
            <a:extLst>
              <a:ext uri="{FF2B5EF4-FFF2-40B4-BE49-F238E27FC236}">
                <a16:creationId xmlns:a16="http://schemas.microsoft.com/office/drawing/2014/main" id="{87908FC2-CEEA-494A-B389-602640D0DBD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988175" y="3359150"/>
            <a:ext cx="1588" cy="147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5236" name="Freeform 28">
            <a:extLst>
              <a:ext uri="{FF2B5EF4-FFF2-40B4-BE49-F238E27FC236}">
                <a16:creationId xmlns:a16="http://schemas.microsoft.com/office/drawing/2014/main" id="{A893CBE4-B96C-4B45-973A-4D6144919377}"/>
              </a:ext>
            </a:extLst>
          </p:cNvPr>
          <p:cNvSpPr>
            <a:spLocks/>
          </p:cNvSpPr>
          <p:nvPr/>
        </p:nvSpPr>
        <p:spPr bwMode="auto">
          <a:xfrm>
            <a:off x="6989764" y="2767014"/>
            <a:ext cx="238125" cy="598487"/>
          </a:xfrm>
          <a:custGeom>
            <a:avLst/>
            <a:gdLst>
              <a:gd name="T0" fmla="*/ 2147483646 w 300"/>
              <a:gd name="T1" fmla="*/ 2147483646 h 754"/>
              <a:gd name="T2" fmla="*/ 2147483646 w 300"/>
              <a:gd name="T3" fmla="*/ 2147483646 h 754"/>
              <a:gd name="T4" fmla="*/ 2147483646 w 300"/>
              <a:gd name="T5" fmla="*/ 2147483646 h 754"/>
              <a:gd name="T6" fmla="*/ 2147483646 w 300"/>
              <a:gd name="T7" fmla="*/ 2147483646 h 754"/>
              <a:gd name="T8" fmla="*/ 2147483646 w 300"/>
              <a:gd name="T9" fmla="*/ 2147483646 h 754"/>
              <a:gd name="T10" fmla="*/ 2147483646 w 300"/>
              <a:gd name="T11" fmla="*/ 2147483646 h 754"/>
              <a:gd name="T12" fmla="*/ 2147483646 w 300"/>
              <a:gd name="T13" fmla="*/ 2147483646 h 754"/>
              <a:gd name="T14" fmla="*/ 2147483646 w 300"/>
              <a:gd name="T15" fmla="*/ 2147483646 h 754"/>
              <a:gd name="T16" fmla="*/ 2147483646 w 300"/>
              <a:gd name="T17" fmla="*/ 2147483646 h 754"/>
              <a:gd name="T18" fmla="*/ 2147483646 w 300"/>
              <a:gd name="T19" fmla="*/ 2147483646 h 754"/>
              <a:gd name="T20" fmla="*/ 2147483646 w 300"/>
              <a:gd name="T21" fmla="*/ 2147483646 h 754"/>
              <a:gd name="T22" fmla="*/ 2147483646 w 300"/>
              <a:gd name="T23" fmla="*/ 2147483646 h 754"/>
              <a:gd name="T24" fmla="*/ 2147483646 w 300"/>
              <a:gd name="T25" fmla="*/ 2147483646 h 754"/>
              <a:gd name="T26" fmla="*/ 2147483646 w 300"/>
              <a:gd name="T27" fmla="*/ 2147483646 h 754"/>
              <a:gd name="T28" fmla="*/ 2147483646 w 300"/>
              <a:gd name="T29" fmla="*/ 2147483646 h 754"/>
              <a:gd name="T30" fmla="*/ 2147483646 w 300"/>
              <a:gd name="T31" fmla="*/ 2147483646 h 754"/>
              <a:gd name="T32" fmla="*/ 2147483646 w 300"/>
              <a:gd name="T33" fmla="*/ 2147483646 h 754"/>
              <a:gd name="T34" fmla="*/ 2147483646 w 300"/>
              <a:gd name="T35" fmla="*/ 2147483646 h 754"/>
              <a:gd name="T36" fmla="*/ 2147483646 w 300"/>
              <a:gd name="T37" fmla="*/ 2147483646 h 754"/>
              <a:gd name="T38" fmla="*/ 2147483646 w 300"/>
              <a:gd name="T39" fmla="*/ 2147483646 h 754"/>
              <a:gd name="T40" fmla="*/ 2147483646 w 300"/>
              <a:gd name="T41" fmla="*/ 2147483646 h 754"/>
              <a:gd name="T42" fmla="*/ 2147483646 w 300"/>
              <a:gd name="T43" fmla="*/ 2147483646 h 754"/>
              <a:gd name="T44" fmla="*/ 2147483646 w 300"/>
              <a:gd name="T45" fmla="*/ 2147483646 h 754"/>
              <a:gd name="T46" fmla="*/ 2147483646 w 300"/>
              <a:gd name="T47" fmla="*/ 2147483646 h 754"/>
              <a:gd name="T48" fmla="*/ 2147483646 w 300"/>
              <a:gd name="T49" fmla="*/ 2147483646 h 754"/>
              <a:gd name="T50" fmla="*/ 2147483646 w 300"/>
              <a:gd name="T51" fmla="*/ 2147483646 h 754"/>
              <a:gd name="T52" fmla="*/ 2147483646 w 300"/>
              <a:gd name="T53" fmla="*/ 2147483646 h 754"/>
              <a:gd name="T54" fmla="*/ 2147483646 w 300"/>
              <a:gd name="T55" fmla="*/ 2147483646 h 754"/>
              <a:gd name="T56" fmla="*/ 2147483646 w 300"/>
              <a:gd name="T57" fmla="*/ 2147483646 h 754"/>
              <a:gd name="T58" fmla="*/ 2147483646 w 300"/>
              <a:gd name="T59" fmla="*/ 2147483646 h 754"/>
              <a:gd name="T60" fmla="*/ 2147483646 w 300"/>
              <a:gd name="T61" fmla="*/ 2147483646 h 754"/>
              <a:gd name="T62" fmla="*/ 2147483646 w 300"/>
              <a:gd name="T63" fmla="*/ 2147483646 h 754"/>
              <a:gd name="T64" fmla="*/ 2147483646 w 300"/>
              <a:gd name="T65" fmla="*/ 2147483646 h 754"/>
              <a:gd name="T66" fmla="*/ 2147483646 w 300"/>
              <a:gd name="T67" fmla="*/ 2147483646 h 754"/>
              <a:gd name="T68" fmla="*/ 2147483646 w 300"/>
              <a:gd name="T69" fmla="*/ 2147483646 h 754"/>
              <a:gd name="T70" fmla="*/ 2147483646 w 300"/>
              <a:gd name="T71" fmla="*/ 2147483646 h 754"/>
              <a:gd name="T72" fmla="*/ 2147483646 w 300"/>
              <a:gd name="T73" fmla="*/ 2147483646 h 754"/>
              <a:gd name="T74" fmla="*/ 2147483646 w 300"/>
              <a:gd name="T75" fmla="*/ 2147483646 h 754"/>
              <a:gd name="T76" fmla="*/ 2147483646 w 300"/>
              <a:gd name="T77" fmla="*/ 2147483646 h 754"/>
              <a:gd name="T78" fmla="*/ 2147483646 w 300"/>
              <a:gd name="T79" fmla="*/ 2147483646 h 754"/>
              <a:gd name="T80" fmla="*/ 2147483646 w 300"/>
              <a:gd name="T81" fmla="*/ 2147483646 h 754"/>
              <a:gd name="T82" fmla="*/ 2147483646 w 300"/>
              <a:gd name="T83" fmla="*/ 2147483646 h 754"/>
              <a:gd name="T84" fmla="*/ 2147483646 w 300"/>
              <a:gd name="T85" fmla="*/ 2147483646 h 754"/>
              <a:gd name="T86" fmla="*/ 2147483646 w 300"/>
              <a:gd name="T87" fmla="*/ 2147483646 h 754"/>
              <a:gd name="T88" fmla="*/ 2147483646 w 300"/>
              <a:gd name="T89" fmla="*/ 2147483646 h 754"/>
              <a:gd name="T90" fmla="*/ 2147483646 w 300"/>
              <a:gd name="T91" fmla="*/ 2147483646 h 754"/>
              <a:gd name="T92" fmla="*/ 2147483646 w 300"/>
              <a:gd name="T93" fmla="*/ 2147483646 h 754"/>
              <a:gd name="T94" fmla="*/ 2147483646 w 300"/>
              <a:gd name="T95" fmla="*/ 2147483646 h 754"/>
              <a:gd name="T96" fmla="*/ 2147483646 w 300"/>
              <a:gd name="T97" fmla="*/ 2147483646 h 754"/>
              <a:gd name="T98" fmla="*/ 2147483646 w 300"/>
              <a:gd name="T99" fmla="*/ 2147483646 h 754"/>
              <a:gd name="T100" fmla="*/ 2147483646 w 300"/>
              <a:gd name="T101" fmla="*/ 2147483646 h 754"/>
              <a:gd name="T102" fmla="*/ 2147483646 w 300"/>
              <a:gd name="T103" fmla="*/ 2147483646 h 754"/>
              <a:gd name="T104" fmla="*/ 2147483646 w 300"/>
              <a:gd name="T105" fmla="*/ 2147483646 h 754"/>
              <a:gd name="T106" fmla="*/ 2147483646 w 300"/>
              <a:gd name="T107" fmla="*/ 2147483646 h 754"/>
              <a:gd name="T108" fmla="*/ 2147483646 w 300"/>
              <a:gd name="T109" fmla="*/ 2147483646 h 754"/>
              <a:gd name="T110" fmla="*/ 2147483646 w 300"/>
              <a:gd name="T111" fmla="*/ 2147483646 h 754"/>
              <a:gd name="T112" fmla="*/ 2147483646 w 300"/>
              <a:gd name="T113" fmla="*/ 2147483646 h 754"/>
              <a:gd name="T114" fmla="*/ 2147483646 w 300"/>
              <a:gd name="T115" fmla="*/ 2147483646 h 754"/>
              <a:gd name="T116" fmla="*/ 2147483646 w 300"/>
              <a:gd name="T117" fmla="*/ 2147483646 h 754"/>
              <a:gd name="T118" fmla="*/ 2147483646 w 300"/>
              <a:gd name="T119" fmla="*/ 2147483646 h 754"/>
              <a:gd name="T120" fmla="*/ 2147483646 w 300"/>
              <a:gd name="T121" fmla="*/ 2147483646 h 754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300"/>
              <a:gd name="T184" fmla="*/ 0 h 754"/>
              <a:gd name="T185" fmla="*/ 300 w 300"/>
              <a:gd name="T186" fmla="*/ 754 h 754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300" h="754">
                <a:moveTo>
                  <a:pt x="300" y="0"/>
                </a:moveTo>
                <a:lnTo>
                  <a:pt x="300" y="29"/>
                </a:lnTo>
                <a:lnTo>
                  <a:pt x="300" y="56"/>
                </a:lnTo>
                <a:lnTo>
                  <a:pt x="300" y="81"/>
                </a:lnTo>
                <a:lnTo>
                  <a:pt x="300" y="105"/>
                </a:lnTo>
                <a:lnTo>
                  <a:pt x="300" y="128"/>
                </a:lnTo>
                <a:lnTo>
                  <a:pt x="300" y="148"/>
                </a:lnTo>
                <a:lnTo>
                  <a:pt x="300" y="166"/>
                </a:lnTo>
                <a:lnTo>
                  <a:pt x="300" y="185"/>
                </a:lnTo>
                <a:lnTo>
                  <a:pt x="300" y="201"/>
                </a:lnTo>
                <a:lnTo>
                  <a:pt x="300" y="215"/>
                </a:lnTo>
                <a:lnTo>
                  <a:pt x="300" y="229"/>
                </a:lnTo>
                <a:lnTo>
                  <a:pt x="300" y="242"/>
                </a:lnTo>
                <a:lnTo>
                  <a:pt x="300" y="252"/>
                </a:lnTo>
                <a:lnTo>
                  <a:pt x="300" y="263"/>
                </a:lnTo>
                <a:lnTo>
                  <a:pt x="300" y="272"/>
                </a:lnTo>
                <a:lnTo>
                  <a:pt x="300" y="280"/>
                </a:lnTo>
                <a:lnTo>
                  <a:pt x="300" y="288"/>
                </a:lnTo>
                <a:lnTo>
                  <a:pt x="299" y="295"/>
                </a:lnTo>
                <a:lnTo>
                  <a:pt x="299" y="302"/>
                </a:lnTo>
                <a:lnTo>
                  <a:pt x="299" y="307"/>
                </a:lnTo>
                <a:lnTo>
                  <a:pt x="299" y="311"/>
                </a:lnTo>
                <a:lnTo>
                  <a:pt x="299" y="315"/>
                </a:lnTo>
                <a:lnTo>
                  <a:pt x="299" y="319"/>
                </a:lnTo>
                <a:lnTo>
                  <a:pt x="299" y="323"/>
                </a:lnTo>
                <a:lnTo>
                  <a:pt x="299" y="325"/>
                </a:lnTo>
                <a:lnTo>
                  <a:pt x="299" y="328"/>
                </a:lnTo>
                <a:lnTo>
                  <a:pt x="299" y="329"/>
                </a:lnTo>
                <a:lnTo>
                  <a:pt x="299" y="332"/>
                </a:lnTo>
                <a:lnTo>
                  <a:pt x="299" y="335"/>
                </a:lnTo>
                <a:lnTo>
                  <a:pt x="299" y="336"/>
                </a:lnTo>
                <a:lnTo>
                  <a:pt x="299" y="339"/>
                </a:lnTo>
                <a:lnTo>
                  <a:pt x="298" y="340"/>
                </a:lnTo>
                <a:lnTo>
                  <a:pt x="298" y="343"/>
                </a:lnTo>
                <a:lnTo>
                  <a:pt x="298" y="344"/>
                </a:lnTo>
                <a:lnTo>
                  <a:pt x="298" y="347"/>
                </a:lnTo>
                <a:lnTo>
                  <a:pt x="298" y="348"/>
                </a:lnTo>
                <a:lnTo>
                  <a:pt x="298" y="349"/>
                </a:lnTo>
                <a:lnTo>
                  <a:pt x="298" y="351"/>
                </a:lnTo>
                <a:lnTo>
                  <a:pt x="298" y="352"/>
                </a:lnTo>
                <a:lnTo>
                  <a:pt x="298" y="353"/>
                </a:lnTo>
                <a:lnTo>
                  <a:pt x="298" y="355"/>
                </a:lnTo>
                <a:lnTo>
                  <a:pt x="298" y="356"/>
                </a:lnTo>
                <a:lnTo>
                  <a:pt x="298" y="357"/>
                </a:lnTo>
                <a:lnTo>
                  <a:pt x="296" y="359"/>
                </a:lnTo>
                <a:lnTo>
                  <a:pt x="296" y="360"/>
                </a:lnTo>
                <a:lnTo>
                  <a:pt x="296" y="361"/>
                </a:lnTo>
                <a:lnTo>
                  <a:pt x="296" y="363"/>
                </a:lnTo>
                <a:lnTo>
                  <a:pt x="296" y="364"/>
                </a:lnTo>
                <a:lnTo>
                  <a:pt x="296" y="365"/>
                </a:lnTo>
                <a:lnTo>
                  <a:pt x="296" y="367"/>
                </a:lnTo>
                <a:lnTo>
                  <a:pt x="296" y="368"/>
                </a:lnTo>
                <a:lnTo>
                  <a:pt x="296" y="369"/>
                </a:lnTo>
                <a:lnTo>
                  <a:pt x="295" y="371"/>
                </a:lnTo>
                <a:lnTo>
                  <a:pt x="295" y="372"/>
                </a:lnTo>
                <a:lnTo>
                  <a:pt x="295" y="373"/>
                </a:lnTo>
                <a:lnTo>
                  <a:pt x="295" y="375"/>
                </a:lnTo>
                <a:lnTo>
                  <a:pt x="295" y="376"/>
                </a:lnTo>
                <a:lnTo>
                  <a:pt x="295" y="379"/>
                </a:lnTo>
                <a:lnTo>
                  <a:pt x="295" y="380"/>
                </a:lnTo>
                <a:lnTo>
                  <a:pt x="294" y="381"/>
                </a:lnTo>
                <a:lnTo>
                  <a:pt x="294" y="384"/>
                </a:lnTo>
                <a:lnTo>
                  <a:pt x="294" y="385"/>
                </a:lnTo>
                <a:lnTo>
                  <a:pt x="294" y="388"/>
                </a:lnTo>
                <a:lnTo>
                  <a:pt x="294" y="389"/>
                </a:lnTo>
                <a:lnTo>
                  <a:pt x="292" y="390"/>
                </a:lnTo>
                <a:lnTo>
                  <a:pt x="292" y="393"/>
                </a:lnTo>
                <a:lnTo>
                  <a:pt x="292" y="394"/>
                </a:lnTo>
                <a:lnTo>
                  <a:pt x="292" y="396"/>
                </a:lnTo>
                <a:lnTo>
                  <a:pt x="292" y="397"/>
                </a:lnTo>
                <a:lnTo>
                  <a:pt x="292" y="398"/>
                </a:lnTo>
                <a:lnTo>
                  <a:pt x="291" y="400"/>
                </a:lnTo>
                <a:lnTo>
                  <a:pt x="291" y="401"/>
                </a:lnTo>
                <a:lnTo>
                  <a:pt x="291" y="402"/>
                </a:lnTo>
                <a:lnTo>
                  <a:pt x="291" y="404"/>
                </a:lnTo>
                <a:lnTo>
                  <a:pt x="291" y="405"/>
                </a:lnTo>
                <a:lnTo>
                  <a:pt x="290" y="406"/>
                </a:lnTo>
                <a:lnTo>
                  <a:pt x="290" y="408"/>
                </a:lnTo>
                <a:lnTo>
                  <a:pt x="290" y="409"/>
                </a:lnTo>
                <a:lnTo>
                  <a:pt x="290" y="410"/>
                </a:lnTo>
                <a:lnTo>
                  <a:pt x="290" y="412"/>
                </a:lnTo>
                <a:lnTo>
                  <a:pt x="288" y="412"/>
                </a:lnTo>
                <a:lnTo>
                  <a:pt x="288" y="413"/>
                </a:lnTo>
                <a:lnTo>
                  <a:pt x="288" y="414"/>
                </a:lnTo>
                <a:lnTo>
                  <a:pt x="288" y="416"/>
                </a:lnTo>
                <a:lnTo>
                  <a:pt x="287" y="417"/>
                </a:lnTo>
                <a:lnTo>
                  <a:pt x="287" y="420"/>
                </a:lnTo>
                <a:lnTo>
                  <a:pt x="286" y="421"/>
                </a:lnTo>
                <a:lnTo>
                  <a:pt x="286" y="422"/>
                </a:lnTo>
                <a:lnTo>
                  <a:pt x="286" y="424"/>
                </a:lnTo>
                <a:lnTo>
                  <a:pt x="284" y="426"/>
                </a:lnTo>
                <a:lnTo>
                  <a:pt x="284" y="428"/>
                </a:lnTo>
                <a:lnTo>
                  <a:pt x="283" y="430"/>
                </a:lnTo>
                <a:lnTo>
                  <a:pt x="283" y="433"/>
                </a:lnTo>
                <a:lnTo>
                  <a:pt x="282" y="434"/>
                </a:lnTo>
                <a:lnTo>
                  <a:pt x="282" y="437"/>
                </a:lnTo>
                <a:lnTo>
                  <a:pt x="280" y="440"/>
                </a:lnTo>
                <a:lnTo>
                  <a:pt x="280" y="441"/>
                </a:lnTo>
                <a:lnTo>
                  <a:pt x="279" y="442"/>
                </a:lnTo>
                <a:lnTo>
                  <a:pt x="279" y="445"/>
                </a:lnTo>
                <a:lnTo>
                  <a:pt x="278" y="446"/>
                </a:lnTo>
                <a:lnTo>
                  <a:pt x="278" y="448"/>
                </a:lnTo>
                <a:lnTo>
                  <a:pt x="278" y="449"/>
                </a:lnTo>
                <a:lnTo>
                  <a:pt x="276" y="450"/>
                </a:lnTo>
                <a:lnTo>
                  <a:pt x="276" y="452"/>
                </a:lnTo>
                <a:lnTo>
                  <a:pt x="276" y="453"/>
                </a:lnTo>
                <a:lnTo>
                  <a:pt x="275" y="454"/>
                </a:lnTo>
                <a:lnTo>
                  <a:pt x="275" y="456"/>
                </a:lnTo>
                <a:lnTo>
                  <a:pt x="274" y="457"/>
                </a:lnTo>
                <a:lnTo>
                  <a:pt x="274" y="458"/>
                </a:lnTo>
                <a:lnTo>
                  <a:pt x="274" y="459"/>
                </a:lnTo>
                <a:lnTo>
                  <a:pt x="272" y="461"/>
                </a:lnTo>
                <a:lnTo>
                  <a:pt x="272" y="462"/>
                </a:lnTo>
                <a:lnTo>
                  <a:pt x="272" y="463"/>
                </a:lnTo>
                <a:lnTo>
                  <a:pt x="271" y="463"/>
                </a:lnTo>
                <a:lnTo>
                  <a:pt x="271" y="465"/>
                </a:lnTo>
                <a:lnTo>
                  <a:pt x="270" y="466"/>
                </a:lnTo>
                <a:lnTo>
                  <a:pt x="270" y="467"/>
                </a:lnTo>
                <a:lnTo>
                  <a:pt x="268" y="469"/>
                </a:lnTo>
                <a:lnTo>
                  <a:pt x="268" y="471"/>
                </a:lnTo>
                <a:lnTo>
                  <a:pt x="267" y="473"/>
                </a:lnTo>
                <a:lnTo>
                  <a:pt x="267" y="474"/>
                </a:lnTo>
                <a:lnTo>
                  <a:pt x="266" y="475"/>
                </a:lnTo>
                <a:lnTo>
                  <a:pt x="264" y="478"/>
                </a:lnTo>
                <a:lnTo>
                  <a:pt x="263" y="479"/>
                </a:lnTo>
                <a:lnTo>
                  <a:pt x="263" y="482"/>
                </a:lnTo>
                <a:lnTo>
                  <a:pt x="262" y="483"/>
                </a:lnTo>
                <a:lnTo>
                  <a:pt x="260" y="485"/>
                </a:lnTo>
                <a:lnTo>
                  <a:pt x="260" y="487"/>
                </a:lnTo>
                <a:lnTo>
                  <a:pt x="259" y="489"/>
                </a:lnTo>
                <a:lnTo>
                  <a:pt x="259" y="490"/>
                </a:lnTo>
                <a:lnTo>
                  <a:pt x="258" y="491"/>
                </a:lnTo>
                <a:lnTo>
                  <a:pt x="258" y="493"/>
                </a:lnTo>
                <a:lnTo>
                  <a:pt x="256" y="494"/>
                </a:lnTo>
                <a:lnTo>
                  <a:pt x="256" y="495"/>
                </a:lnTo>
                <a:lnTo>
                  <a:pt x="255" y="497"/>
                </a:lnTo>
                <a:lnTo>
                  <a:pt x="255" y="498"/>
                </a:lnTo>
                <a:lnTo>
                  <a:pt x="254" y="498"/>
                </a:lnTo>
                <a:lnTo>
                  <a:pt x="254" y="499"/>
                </a:lnTo>
                <a:lnTo>
                  <a:pt x="252" y="501"/>
                </a:lnTo>
                <a:lnTo>
                  <a:pt x="252" y="502"/>
                </a:lnTo>
                <a:lnTo>
                  <a:pt x="251" y="503"/>
                </a:lnTo>
                <a:lnTo>
                  <a:pt x="251" y="505"/>
                </a:lnTo>
                <a:lnTo>
                  <a:pt x="251" y="506"/>
                </a:lnTo>
                <a:lnTo>
                  <a:pt x="250" y="506"/>
                </a:lnTo>
                <a:lnTo>
                  <a:pt x="250" y="507"/>
                </a:lnTo>
                <a:lnTo>
                  <a:pt x="248" y="509"/>
                </a:lnTo>
                <a:lnTo>
                  <a:pt x="248" y="510"/>
                </a:lnTo>
                <a:lnTo>
                  <a:pt x="247" y="511"/>
                </a:lnTo>
                <a:lnTo>
                  <a:pt x="247" y="513"/>
                </a:lnTo>
                <a:lnTo>
                  <a:pt x="246" y="514"/>
                </a:lnTo>
                <a:lnTo>
                  <a:pt x="246" y="515"/>
                </a:lnTo>
                <a:lnTo>
                  <a:pt x="244" y="517"/>
                </a:lnTo>
                <a:lnTo>
                  <a:pt x="243" y="518"/>
                </a:lnTo>
                <a:lnTo>
                  <a:pt x="243" y="519"/>
                </a:lnTo>
                <a:lnTo>
                  <a:pt x="242" y="522"/>
                </a:lnTo>
                <a:lnTo>
                  <a:pt x="241" y="523"/>
                </a:lnTo>
                <a:lnTo>
                  <a:pt x="239" y="525"/>
                </a:lnTo>
                <a:lnTo>
                  <a:pt x="239" y="527"/>
                </a:lnTo>
                <a:lnTo>
                  <a:pt x="238" y="529"/>
                </a:lnTo>
                <a:lnTo>
                  <a:pt x="238" y="530"/>
                </a:lnTo>
                <a:lnTo>
                  <a:pt x="237" y="531"/>
                </a:lnTo>
                <a:lnTo>
                  <a:pt x="235" y="532"/>
                </a:lnTo>
                <a:lnTo>
                  <a:pt x="235" y="534"/>
                </a:lnTo>
                <a:lnTo>
                  <a:pt x="234" y="534"/>
                </a:lnTo>
                <a:lnTo>
                  <a:pt x="234" y="535"/>
                </a:lnTo>
                <a:lnTo>
                  <a:pt x="234" y="536"/>
                </a:lnTo>
                <a:lnTo>
                  <a:pt x="233" y="538"/>
                </a:lnTo>
                <a:lnTo>
                  <a:pt x="231" y="539"/>
                </a:lnTo>
                <a:lnTo>
                  <a:pt x="231" y="540"/>
                </a:lnTo>
                <a:lnTo>
                  <a:pt x="230" y="542"/>
                </a:lnTo>
                <a:lnTo>
                  <a:pt x="229" y="543"/>
                </a:lnTo>
                <a:lnTo>
                  <a:pt x="229" y="544"/>
                </a:lnTo>
                <a:lnTo>
                  <a:pt x="227" y="546"/>
                </a:lnTo>
                <a:lnTo>
                  <a:pt x="227" y="547"/>
                </a:lnTo>
                <a:lnTo>
                  <a:pt x="226" y="547"/>
                </a:lnTo>
                <a:lnTo>
                  <a:pt x="226" y="548"/>
                </a:lnTo>
                <a:lnTo>
                  <a:pt x="225" y="550"/>
                </a:lnTo>
                <a:lnTo>
                  <a:pt x="225" y="551"/>
                </a:lnTo>
                <a:lnTo>
                  <a:pt x="223" y="552"/>
                </a:lnTo>
                <a:lnTo>
                  <a:pt x="222" y="554"/>
                </a:lnTo>
                <a:lnTo>
                  <a:pt x="222" y="555"/>
                </a:lnTo>
                <a:lnTo>
                  <a:pt x="221" y="556"/>
                </a:lnTo>
                <a:lnTo>
                  <a:pt x="219" y="559"/>
                </a:lnTo>
                <a:lnTo>
                  <a:pt x="219" y="560"/>
                </a:lnTo>
                <a:lnTo>
                  <a:pt x="218" y="562"/>
                </a:lnTo>
                <a:lnTo>
                  <a:pt x="217" y="562"/>
                </a:lnTo>
                <a:lnTo>
                  <a:pt x="217" y="563"/>
                </a:lnTo>
                <a:lnTo>
                  <a:pt x="215" y="564"/>
                </a:lnTo>
                <a:lnTo>
                  <a:pt x="215" y="566"/>
                </a:lnTo>
                <a:lnTo>
                  <a:pt x="214" y="567"/>
                </a:lnTo>
                <a:lnTo>
                  <a:pt x="213" y="568"/>
                </a:lnTo>
                <a:lnTo>
                  <a:pt x="213" y="570"/>
                </a:lnTo>
                <a:lnTo>
                  <a:pt x="211" y="570"/>
                </a:lnTo>
                <a:lnTo>
                  <a:pt x="211" y="571"/>
                </a:lnTo>
                <a:lnTo>
                  <a:pt x="210" y="572"/>
                </a:lnTo>
                <a:lnTo>
                  <a:pt x="210" y="574"/>
                </a:lnTo>
                <a:lnTo>
                  <a:pt x="209" y="574"/>
                </a:lnTo>
                <a:lnTo>
                  <a:pt x="209" y="575"/>
                </a:lnTo>
                <a:lnTo>
                  <a:pt x="207" y="576"/>
                </a:lnTo>
                <a:lnTo>
                  <a:pt x="206" y="578"/>
                </a:lnTo>
                <a:lnTo>
                  <a:pt x="206" y="579"/>
                </a:lnTo>
                <a:lnTo>
                  <a:pt x="205" y="579"/>
                </a:lnTo>
                <a:lnTo>
                  <a:pt x="205" y="580"/>
                </a:lnTo>
                <a:lnTo>
                  <a:pt x="203" y="582"/>
                </a:lnTo>
                <a:lnTo>
                  <a:pt x="202" y="583"/>
                </a:lnTo>
                <a:lnTo>
                  <a:pt x="201" y="584"/>
                </a:lnTo>
                <a:lnTo>
                  <a:pt x="199" y="586"/>
                </a:lnTo>
                <a:lnTo>
                  <a:pt x="199" y="587"/>
                </a:lnTo>
                <a:lnTo>
                  <a:pt x="198" y="587"/>
                </a:lnTo>
                <a:lnTo>
                  <a:pt x="198" y="588"/>
                </a:lnTo>
                <a:lnTo>
                  <a:pt x="197" y="590"/>
                </a:lnTo>
                <a:lnTo>
                  <a:pt x="197" y="591"/>
                </a:lnTo>
                <a:lnTo>
                  <a:pt x="195" y="591"/>
                </a:lnTo>
                <a:lnTo>
                  <a:pt x="195" y="592"/>
                </a:lnTo>
                <a:lnTo>
                  <a:pt x="194" y="592"/>
                </a:lnTo>
                <a:lnTo>
                  <a:pt x="194" y="594"/>
                </a:lnTo>
                <a:lnTo>
                  <a:pt x="193" y="595"/>
                </a:lnTo>
                <a:lnTo>
                  <a:pt x="193" y="596"/>
                </a:lnTo>
                <a:lnTo>
                  <a:pt x="191" y="596"/>
                </a:lnTo>
                <a:lnTo>
                  <a:pt x="191" y="598"/>
                </a:lnTo>
                <a:lnTo>
                  <a:pt x="190" y="598"/>
                </a:lnTo>
                <a:lnTo>
                  <a:pt x="190" y="599"/>
                </a:lnTo>
                <a:lnTo>
                  <a:pt x="189" y="600"/>
                </a:lnTo>
                <a:lnTo>
                  <a:pt x="189" y="602"/>
                </a:lnTo>
                <a:lnTo>
                  <a:pt x="187" y="603"/>
                </a:lnTo>
                <a:lnTo>
                  <a:pt x="186" y="604"/>
                </a:lnTo>
                <a:lnTo>
                  <a:pt x="186" y="606"/>
                </a:lnTo>
                <a:lnTo>
                  <a:pt x="185" y="607"/>
                </a:lnTo>
                <a:lnTo>
                  <a:pt x="183" y="607"/>
                </a:lnTo>
                <a:lnTo>
                  <a:pt x="183" y="608"/>
                </a:lnTo>
                <a:lnTo>
                  <a:pt x="182" y="609"/>
                </a:lnTo>
                <a:lnTo>
                  <a:pt x="182" y="611"/>
                </a:lnTo>
                <a:lnTo>
                  <a:pt x="181" y="612"/>
                </a:lnTo>
                <a:lnTo>
                  <a:pt x="179" y="613"/>
                </a:lnTo>
                <a:lnTo>
                  <a:pt x="179" y="615"/>
                </a:lnTo>
                <a:lnTo>
                  <a:pt x="178" y="616"/>
                </a:lnTo>
                <a:lnTo>
                  <a:pt x="177" y="617"/>
                </a:lnTo>
                <a:lnTo>
                  <a:pt x="177" y="619"/>
                </a:lnTo>
                <a:lnTo>
                  <a:pt x="175" y="619"/>
                </a:lnTo>
                <a:lnTo>
                  <a:pt x="175" y="620"/>
                </a:lnTo>
                <a:lnTo>
                  <a:pt x="174" y="620"/>
                </a:lnTo>
                <a:lnTo>
                  <a:pt x="174" y="621"/>
                </a:lnTo>
                <a:lnTo>
                  <a:pt x="173" y="621"/>
                </a:lnTo>
                <a:lnTo>
                  <a:pt x="173" y="623"/>
                </a:lnTo>
                <a:lnTo>
                  <a:pt x="171" y="623"/>
                </a:lnTo>
                <a:lnTo>
                  <a:pt x="171" y="624"/>
                </a:lnTo>
                <a:lnTo>
                  <a:pt x="170" y="625"/>
                </a:lnTo>
                <a:lnTo>
                  <a:pt x="169" y="627"/>
                </a:lnTo>
                <a:lnTo>
                  <a:pt x="167" y="627"/>
                </a:lnTo>
                <a:lnTo>
                  <a:pt x="167" y="628"/>
                </a:lnTo>
                <a:lnTo>
                  <a:pt x="166" y="629"/>
                </a:lnTo>
                <a:lnTo>
                  <a:pt x="165" y="629"/>
                </a:lnTo>
                <a:lnTo>
                  <a:pt x="164" y="631"/>
                </a:lnTo>
                <a:lnTo>
                  <a:pt x="162" y="632"/>
                </a:lnTo>
                <a:lnTo>
                  <a:pt x="161" y="633"/>
                </a:lnTo>
                <a:lnTo>
                  <a:pt x="160" y="635"/>
                </a:lnTo>
                <a:lnTo>
                  <a:pt x="158" y="636"/>
                </a:lnTo>
                <a:lnTo>
                  <a:pt x="158" y="637"/>
                </a:lnTo>
                <a:lnTo>
                  <a:pt x="157" y="637"/>
                </a:lnTo>
                <a:lnTo>
                  <a:pt x="156" y="639"/>
                </a:lnTo>
                <a:lnTo>
                  <a:pt x="154" y="640"/>
                </a:lnTo>
                <a:lnTo>
                  <a:pt x="153" y="640"/>
                </a:lnTo>
                <a:lnTo>
                  <a:pt x="153" y="641"/>
                </a:lnTo>
                <a:lnTo>
                  <a:pt x="152" y="643"/>
                </a:lnTo>
                <a:lnTo>
                  <a:pt x="150" y="644"/>
                </a:lnTo>
                <a:lnTo>
                  <a:pt x="149" y="644"/>
                </a:lnTo>
                <a:lnTo>
                  <a:pt x="149" y="645"/>
                </a:lnTo>
                <a:lnTo>
                  <a:pt x="148" y="645"/>
                </a:lnTo>
                <a:lnTo>
                  <a:pt x="148" y="647"/>
                </a:lnTo>
                <a:lnTo>
                  <a:pt x="146" y="647"/>
                </a:lnTo>
                <a:lnTo>
                  <a:pt x="145" y="648"/>
                </a:lnTo>
                <a:lnTo>
                  <a:pt x="144" y="649"/>
                </a:lnTo>
                <a:lnTo>
                  <a:pt x="144" y="651"/>
                </a:lnTo>
                <a:lnTo>
                  <a:pt x="142" y="651"/>
                </a:lnTo>
                <a:lnTo>
                  <a:pt x="141" y="652"/>
                </a:lnTo>
                <a:lnTo>
                  <a:pt x="140" y="652"/>
                </a:lnTo>
                <a:lnTo>
                  <a:pt x="140" y="653"/>
                </a:lnTo>
                <a:lnTo>
                  <a:pt x="138" y="655"/>
                </a:lnTo>
                <a:lnTo>
                  <a:pt x="137" y="655"/>
                </a:lnTo>
                <a:lnTo>
                  <a:pt x="136" y="656"/>
                </a:lnTo>
                <a:lnTo>
                  <a:pt x="134" y="657"/>
                </a:lnTo>
                <a:lnTo>
                  <a:pt x="133" y="659"/>
                </a:lnTo>
                <a:lnTo>
                  <a:pt x="132" y="660"/>
                </a:lnTo>
                <a:lnTo>
                  <a:pt x="130" y="661"/>
                </a:lnTo>
                <a:lnTo>
                  <a:pt x="128" y="663"/>
                </a:lnTo>
                <a:lnTo>
                  <a:pt x="126" y="664"/>
                </a:lnTo>
                <a:lnTo>
                  <a:pt x="125" y="665"/>
                </a:lnTo>
                <a:lnTo>
                  <a:pt x="124" y="667"/>
                </a:lnTo>
                <a:lnTo>
                  <a:pt x="122" y="668"/>
                </a:lnTo>
                <a:lnTo>
                  <a:pt x="121" y="669"/>
                </a:lnTo>
                <a:lnTo>
                  <a:pt x="120" y="671"/>
                </a:lnTo>
                <a:lnTo>
                  <a:pt x="118" y="671"/>
                </a:lnTo>
                <a:lnTo>
                  <a:pt x="117" y="672"/>
                </a:lnTo>
                <a:lnTo>
                  <a:pt x="116" y="673"/>
                </a:lnTo>
                <a:lnTo>
                  <a:pt x="114" y="673"/>
                </a:lnTo>
                <a:lnTo>
                  <a:pt x="113" y="675"/>
                </a:lnTo>
                <a:lnTo>
                  <a:pt x="113" y="676"/>
                </a:lnTo>
                <a:lnTo>
                  <a:pt x="112" y="676"/>
                </a:lnTo>
                <a:lnTo>
                  <a:pt x="110" y="677"/>
                </a:lnTo>
                <a:lnTo>
                  <a:pt x="109" y="679"/>
                </a:lnTo>
                <a:lnTo>
                  <a:pt x="108" y="679"/>
                </a:lnTo>
                <a:lnTo>
                  <a:pt x="106" y="680"/>
                </a:lnTo>
                <a:lnTo>
                  <a:pt x="106" y="681"/>
                </a:lnTo>
                <a:lnTo>
                  <a:pt x="105" y="681"/>
                </a:lnTo>
                <a:lnTo>
                  <a:pt x="104" y="682"/>
                </a:lnTo>
                <a:lnTo>
                  <a:pt x="102" y="682"/>
                </a:lnTo>
                <a:lnTo>
                  <a:pt x="101" y="684"/>
                </a:lnTo>
                <a:lnTo>
                  <a:pt x="100" y="685"/>
                </a:lnTo>
                <a:lnTo>
                  <a:pt x="98" y="685"/>
                </a:lnTo>
                <a:lnTo>
                  <a:pt x="97" y="686"/>
                </a:lnTo>
                <a:lnTo>
                  <a:pt x="96" y="688"/>
                </a:lnTo>
                <a:lnTo>
                  <a:pt x="94" y="689"/>
                </a:lnTo>
                <a:lnTo>
                  <a:pt x="93" y="690"/>
                </a:lnTo>
                <a:lnTo>
                  <a:pt x="90" y="692"/>
                </a:lnTo>
                <a:lnTo>
                  <a:pt x="89" y="693"/>
                </a:lnTo>
                <a:lnTo>
                  <a:pt x="87" y="694"/>
                </a:lnTo>
                <a:lnTo>
                  <a:pt x="85" y="696"/>
                </a:lnTo>
                <a:lnTo>
                  <a:pt x="84" y="697"/>
                </a:lnTo>
                <a:lnTo>
                  <a:pt x="81" y="698"/>
                </a:lnTo>
                <a:lnTo>
                  <a:pt x="80" y="700"/>
                </a:lnTo>
                <a:lnTo>
                  <a:pt x="79" y="701"/>
                </a:lnTo>
                <a:lnTo>
                  <a:pt x="77" y="701"/>
                </a:lnTo>
                <a:lnTo>
                  <a:pt x="76" y="702"/>
                </a:lnTo>
                <a:lnTo>
                  <a:pt x="75" y="704"/>
                </a:lnTo>
                <a:lnTo>
                  <a:pt x="73" y="705"/>
                </a:lnTo>
                <a:lnTo>
                  <a:pt x="72" y="705"/>
                </a:lnTo>
                <a:lnTo>
                  <a:pt x="71" y="706"/>
                </a:lnTo>
                <a:lnTo>
                  <a:pt x="69" y="706"/>
                </a:lnTo>
                <a:lnTo>
                  <a:pt x="68" y="708"/>
                </a:lnTo>
                <a:lnTo>
                  <a:pt x="67" y="709"/>
                </a:lnTo>
                <a:lnTo>
                  <a:pt x="65" y="710"/>
                </a:lnTo>
                <a:lnTo>
                  <a:pt x="64" y="710"/>
                </a:lnTo>
                <a:lnTo>
                  <a:pt x="63" y="712"/>
                </a:lnTo>
                <a:lnTo>
                  <a:pt x="61" y="712"/>
                </a:lnTo>
                <a:lnTo>
                  <a:pt x="61" y="713"/>
                </a:lnTo>
                <a:lnTo>
                  <a:pt x="60" y="714"/>
                </a:lnTo>
                <a:lnTo>
                  <a:pt x="59" y="714"/>
                </a:lnTo>
                <a:lnTo>
                  <a:pt x="57" y="716"/>
                </a:lnTo>
                <a:lnTo>
                  <a:pt x="56" y="717"/>
                </a:lnTo>
                <a:lnTo>
                  <a:pt x="55" y="717"/>
                </a:lnTo>
                <a:lnTo>
                  <a:pt x="53" y="718"/>
                </a:lnTo>
                <a:lnTo>
                  <a:pt x="52" y="720"/>
                </a:lnTo>
                <a:lnTo>
                  <a:pt x="49" y="721"/>
                </a:lnTo>
                <a:lnTo>
                  <a:pt x="48" y="722"/>
                </a:lnTo>
                <a:lnTo>
                  <a:pt x="47" y="724"/>
                </a:lnTo>
                <a:lnTo>
                  <a:pt x="44" y="725"/>
                </a:lnTo>
                <a:lnTo>
                  <a:pt x="43" y="726"/>
                </a:lnTo>
                <a:lnTo>
                  <a:pt x="40" y="728"/>
                </a:lnTo>
                <a:lnTo>
                  <a:pt x="39" y="729"/>
                </a:lnTo>
                <a:lnTo>
                  <a:pt x="36" y="730"/>
                </a:lnTo>
                <a:lnTo>
                  <a:pt x="35" y="732"/>
                </a:lnTo>
                <a:lnTo>
                  <a:pt x="33" y="733"/>
                </a:lnTo>
                <a:lnTo>
                  <a:pt x="32" y="734"/>
                </a:lnTo>
                <a:lnTo>
                  <a:pt x="29" y="736"/>
                </a:lnTo>
                <a:lnTo>
                  <a:pt x="28" y="736"/>
                </a:lnTo>
                <a:lnTo>
                  <a:pt x="27" y="737"/>
                </a:lnTo>
                <a:lnTo>
                  <a:pt x="27" y="738"/>
                </a:lnTo>
                <a:lnTo>
                  <a:pt x="25" y="738"/>
                </a:lnTo>
                <a:lnTo>
                  <a:pt x="24" y="740"/>
                </a:lnTo>
                <a:lnTo>
                  <a:pt x="23" y="741"/>
                </a:lnTo>
                <a:lnTo>
                  <a:pt x="21" y="741"/>
                </a:lnTo>
                <a:lnTo>
                  <a:pt x="20" y="742"/>
                </a:lnTo>
                <a:lnTo>
                  <a:pt x="19" y="744"/>
                </a:lnTo>
                <a:lnTo>
                  <a:pt x="17" y="744"/>
                </a:lnTo>
                <a:lnTo>
                  <a:pt x="16" y="745"/>
                </a:lnTo>
                <a:lnTo>
                  <a:pt x="15" y="745"/>
                </a:lnTo>
                <a:lnTo>
                  <a:pt x="13" y="746"/>
                </a:lnTo>
                <a:lnTo>
                  <a:pt x="12" y="746"/>
                </a:lnTo>
                <a:lnTo>
                  <a:pt x="12" y="748"/>
                </a:lnTo>
                <a:lnTo>
                  <a:pt x="11" y="748"/>
                </a:lnTo>
                <a:lnTo>
                  <a:pt x="9" y="749"/>
                </a:lnTo>
                <a:lnTo>
                  <a:pt x="8" y="750"/>
                </a:lnTo>
                <a:lnTo>
                  <a:pt x="7" y="750"/>
                </a:lnTo>
                <a:lnTo>
                  <a:pt x="6" y="752"/>
                </a:lnTo>
                <a:lnTo>
                  <a:pt x="4" y="752"/>
                </a:lnTo>
                <a:lnTo>
                  <a:pt x="2" y="753"/>
                </a:lnTo>
                <a:lnTo>
                  <a:pt x="0" y="754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5237" name="Freeform 29">
            <a:extLst>
              <a:ext uri="{FF2B5EF4-FFF2-40B4-BE49-F238E27FC236}">
                <a16:creationId xmlns:a16="http://schemas.microsoft.com/office/drawing/2014/main" id="{709910D4-5111-9B4C-B75F-7F0B50AAC001}"/>
              </a:ext>
            </a:extLst>
          </p:cNvPr>
          <p:cNvSpPr>
            <a:spLocks/>
          </p:cNvSpPr>
          <p:nvPr/>
        </p:nvSpPr>
        <p:spPr bwMode="auto">
          <a:xfrm>
            <a:off x="6750051" y="2767014"/>
            <a:ext cx="238125" cy="598487"/>
          </a:xfrm>
          <a:custGeom>
            <a:avLst/>
            <a:gdLst>
              <a:gd name="T0" fmla="*/ 0 w 300"/>
              <a:gd name="T1" fmla="*/ 2147483646 h 754"/>
              <a:gd name="T2" fmla="*/ 0 w 300"/>
              <a:gd name="T3" fmla="*/ 2147483646 h 754"/>
              <a:gd name="T4" fmla="*/ 2147483646 w 300"/>
              <a:gd name="T5" fmla="*/ 2147483646 h 754"/>
              <a:gd name="T6" fmla="*/ 2147483646 w 300"/>
              <a:gd name="T7" fmla="*/ 2147483646 h 754"/>
              <a:gd name="T8" fmla="*/ 2147483646 w 300"/>
              <a:gd name="T9" fmla="*/ 2147483646 h 754"/>
              <a:gd name="T10" fmla="*/ 2147483646 w 300"/>
              <a:gd name="T11" fmla="*/ 2147483646 h 754"/>
              <a:gd name="T12" fmla="*/ 2147483646 w 300"/>
              <a:gd name="T13" fmla="*/ 2147483646 h 754"/>
              <a:gd name="T14" fmla="*/ 2147483646 w 300"/>
              <a:gd name="T15" fmla="*/ 2147483646 h 754"/>
              <a:gd name="T16" fmla="*/ 2147483646 w 300"/>
              <a:gd name="T17" fmla="*/ 2147483646 h 754"/>
              <a:gd name="T18" fmla="*/ 2147483646 w 300"/>
              <a:gd name="T19" fmla="*/ 2147483646 h 754"/>
              <a:gd name="T20" fmla="*/ 2147483646 w 300"/>
              <a:gd name="T21" fmla="*/ 2147483646 h 754"/>
              <a:gd name="T22" fmla="*/ 2147483646 w 300"/>
              <a:gd name="T23" fmla="*/ 2147483646 h 754"/>
              <a:gd name="T24" fmla="*/ 2147483646 w 300"/>
              <a:gd name="T25" fmla="*/ 2147483646 h 754"/>
              <a:gd name="T26" fmla="*/ 2147483646 w 300"/>
              <a:gd name="T27" fmla="*/ 2147483646 h 754"/>
              <a:gd name="T28" fmla="*/ 2147483646 w 300"/>
              <a:gd name="T29" fmla="*/ 2147483646 h 754"/>
              <a:gd name="T30" fmla="*/ 2147483646 w 300"/>
              <a:gd name="T31" fmla="*/ 2147483646 h 754"/>
              <a:gd name="T32" fmla="*/ 2147483646 w 300"/>
              <a:gd name="T33" fmla="*/ 2147483646 h 754"/>
              <a:gd name="T34" fmla="*/ 2147483646 w 300"/>
              <a:gd name="T35" fmla="*/ 2147483646 h 754"/>
              <a:gd name="T36" fmla="*/ 2147483646 w 300"/>
              <a:gd name="T37" fmla="*/ 2147483646 h 754"/>
              <a:gd name="T38" fmla="*/ 2147483646 w 300"/>
              <a:gd name="T39" fmla="*/ 2147483646 h 754"/>
              <a:gd name="T40" fmla="*/ 2147483646 w 300"/>
              <a:gd name="T41" fmla="*/ 2147483646 h 754"/>
              <a:gd name="T42" fmla="*/ 2147483646 w 300"/>
              <a:gd name="T43" fmla="*/ 2147483646 h 754"/>
              <a:gd name="T44" fmla="*/ 2147483646 w 300"/>
              <a:gd name="T45" fmla="*/ 2147483646 h 754"/>
              <a:gd name="T46" fmla="*/ 2147483646 w 300"/>
              <a:gd name="T47" fmla="*/ 2147483646 h 754"/>
              <a:gd name="T48" fmla="*/ 2147483646 w 300"/>
              <a:gd name="T49" fmla="*/ 2147483646 h 754"/>
              <a:gd name="T50" fmla="*/ 2147483646 w 300"/>
              <a:gd name="T51" fmla="*/ 2147483646 h 754"/>
              <a:gd name="T52" fmla="*/ 2147483646 w 300"/>
              <a:gd name="T53" fmla="*/ 2147483646 h 754"/>
              <a:gd name="T54" fmla="*/ 2147483646 w 300"/>
              <a:gd name="T55" fmla="*/ 2147483646 h 754"/>
              <a:gd name="T56" fmla="*/ 2147483646 w 300"/>
              <a:gd name="T57" fmla="*/ 2147483646 h 754"/>
              <a:gd name="T58" fmla="*/ 2147483646 w 300"/>
              <a:gd name="T59" fmla="*/ 2147483646 h 754"/>
              <a:gd name="T60" fmla="*/ 2147483646 w 300"/>
              <a:gd name="T61" fmla="*/ 2147483646 h 754"/>
              <a:gd name="T62" fmla="*/ 2147483646 w 300"/>
              <a:gd name="T63" fmla="*/ 2147483646 h 754"/>
              <a:gd name="T64" fmla="*/ 2147483646 w 300"/>
              <a:gd name="T65" fmla="*/ 2147483646 h 754"/>
              <a:gd name="T66" fmla="*/ 2147483646 w 300"/>
              <a:gd name="T67" fmla="*/ 2147483646 h 754"/>
              <a:gd name="T68" fmla="*/ 2147483646 w 300"/>
              <a:gd name="T69" fmla="*/ 2147483646 h 754"/>
              <a:gd name="T70" fmla="*/ 2147483646 w 300"/>
              <a:gd name="T71" fmla="*/ 2147483646 h 754"/>
              <a:gd name="T72" fmla="*/ 2147483646 w 300"/>
              <a:gd name="T73" fmla="*/ 2147483646 h 754"/>
              <a:gd name="T74" fmla="*/ 2147483646 w 300"/>
              <a:gd name="T75" fmla="*/ 2147483646 h 754"/>
              <a:gd name="T76" fmla="*/ 2147483646 w 300"/>
              <a:gd name="T77" fmla="*/ 2147483646 h 754"/>
              <a:gd name="T78" fmla="*/ 2147483646 w 300"/>
              <a:gd name="T79" fmla="*/ 2147483646 h 754"/>
              <a:gd name="T80" fmla="*/ 2147483646 w 300"/>
              <a:gd name="T81" fmla="*/ 2147483646 h 754"/>
              <a:gd name="T82" fmla="*/ 2147483646 w 300"/>
              <a:gd name="T83" fmla="*/ 2147483646 h 754"/>
              <a:gd name="T84" fmla="*/ 2147483646 w 300"/>
              <a:gd name="T85" fmla="*/ 2147483646 h 754"/>
              <a:gd name="T86" fmla="*/ 2147483646 w 300"/>
              <a:gd name="T87" fmla="*/ 2147483646 h 754"/>
              <a:gd name="T88" fmla="*/ 2147483646 w 300"/>
              <a:gd name="T89" fmla="*/ 2147483646 h 754"/>
              <a:gd name="T90" fmla="*/ 2147483646 w 300"/>
              <a:gd name="T91" fmla="*/ 2147483646 h 754"/>
              <a:gd name="T92" fmla="*/ 2147483646 w 300"/>
              <a:gd name="T93" fmla="*/ 2147483646 h 754"/>
              <a:gd name="T94" fmla="*/ 2147483646 w 300"/>
              <a:gd name="T95" fmla="*/ 2147483646 h 754"/>
              <a:gd name="T96" fmla="*/ 2147483646 w 300"/>
              <a:gd name="T97" fmla="*/ 2147483646 h 754"/>
              <a:gd name="T98" fmla="*/ 2147483646 w 300"/>
              <a:gd name="T99" fmla="*/ 2147483646 h 754"/>
              <a:gd name="T100" fmla="*/ 2147483646 w 300"/>
              <a:gd name="T101" fmla="*/ 2147483646 h 754"/>
              <a:gd name="T102" fmla="*/ 2147483646 w 300"/>
              <a:gd name="T103" fmla="*/ 2147483646 h 754"/>
              <a:gd name="T104" fmla="*/ 2147483646 w 300"/>
              <a:gd name="T105" fmla="*/ 2147483646 h 754"/>
              <a:gd name="T106" fmla="*/ 2147483646 w 300"/>
              <a:gd name="T107" fmla="*/ 2147483646 h 754"/>
              <a:gd name="T108" fmla="*/ 2147483646 w 300"/>
              <a:gd name="T109" fmla="*/ 2147483646 h 754"/>
              <a:gd name="T110" fmla="*/ 2147483646 w 300"/>
              <a:gd name="T111" fmla="*/ 2147483646 h 754"/>
              <a:gd name="T112" fmla="*/ 2147483646 w 300"/>
              <a:gd name="T113" fmla="*/ 2147483646 h 754"/>
              <a:gd name="T114" fmla="*/ 2147483646 w 300"/>
              <a:gd name="T115" fmla="*/ 2147483646 h 754"/>
              <a:gd name="T116" fmla="*/ 2147483646 w 300"/>
              <a:gd name="T117" fmla="*/ 2147483646 h 754"/>
              <a:gd name="T118" fmla="*/ 2147483646 w 300"/>
              <a:gd name="T119" fmla="*/ 2147483646 h 754"/>
              <a:gd name="T120" fmla="*/ 2147483646 w 300"/>
              <a:gd name="T121" fmla="*/ 2147483646 h 754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300"/>
              <a:gd name="T184" fmla="*/ 0 h 754"/>
              <a:gd name="T185" fmla="*/ 300 w 300"/>
              <a:gd name="T186" fmla="*/ 754 h 754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300" h="754">
                <a:moveTo>
                  <a:pt x="0" y="0"/>
                </a:moveTo>
                <a:lnTo>
                  <a:pt x="0" y="29"/>
                </a:lnTo>
                <a:lnTo>
                  <a:pt x="0" y="56"/>
                </a:lnTo>
                <a:lnTo>
                  <a:pt x="0" y="81"/>
                </a:lnTo>
                <a:lnTo>
                  <a:pt x="0" y="105"/>
                </a:lnTo>
                <a:lnTo>
                  <a:pt x="0" y="128"/>
                </a:lnTo>
                <a:lnTo>
                  <a:pt x="0" y="148"/>
                </a:lnTo>
                <a:lnTo>
                  <a:pt x="0" y="166"/>
                </a:lnTo>
                <a:lnTo>
                  <a:pt x="0" y="185"/>
                </a:lnTo>
                <a:lnTo>
                  <a:pt x="0" y="201"/>
                </a:lnTo>
                <a:lnTo>
                  <a:pt x="0" y="215"/>
                </a:lnTo>
                <a:lnTo>
                  <a:pt x="0" y="229"/>
                </a:lnTo>
                <a:lnTo>
                  <a:pt x="0" y="242"/>
                </a:lnTo>
                <a:lnTo>
                  <a:pt x="0" y="252"/>
                </a:lnTo>
                <a:lnTo>
                  <a:pt x="0" y="263"/>
                </a:lnTo>
                <a:lnTo>
                  <a:pt x="0" y="272"/>
                </a:lnTo>
                <a:lnTo>
                  <a:pt x="0" y="280"/>
                </a:lnTo>
                <a:lnTo>
                  <a:pt x="0" y="288"/>
                </a:lnTo>
                <a:lnTo>
                  <a:pt x="0" y="295"/>
                </a:lnTo>
                <a:lnTo>
                  <a:pt x="1" y="302"/>
                </a:lnTo>
                <a:lnTo>
                  <a:pt x="1" y="307"/>
                </a:lnTo>
                <a:lnTo>
                  <a:pt x="1" y="311"/>
                </a:lnTo>
                <a:lnTo>
                  <a:pt x="1" y="315"/>
                </a:lnTo>
                <a:lnTo>
                  <a:pt x="1" y="319"/>
                </a:lnTo>
                <a:lnTo>
                  <a:pt x="1" y="323"/>
                </a:lnTo>
                <a:lnTo>
                  <a:pt x="1" y="325"/>
                </a:lnTo>
                <a:lnTo>
                  <a:pt x="1" y="328"/>
                </a:lnTo>
                <a:lnTo>
                  <a:pt x="1" y="329"/>
                </a:lnTo>
                <a:lnTo>
                  <a:pt x="1" y="332"/>
                </a:lnTo>
                <a:lnTo>
                  <a:pt x="1" y="335"/>
                </a:lnTo>
                <a:lnTo>
                  <a:pt x="1" y="336"/>
                </a:lnTo>
                <a:lnTo>
                  <a:pt x="1" y="339"/>
                </a:lnTo>
                <a:lnTo>
                  <a:pt x="1" y="340"/>
                </a:lnTo>
                <a:lnTo>
                  <a:pt x="2" y="343"/>
                </a:lnTo>
                <a:lnTo>
                  <a:pt x="2" y="344"/>
                </a:lnTo>
                <a:lnTo>
                  <a:pt x="2" y="347"/>
                </a:lnTo>
                <a:lnTo>
                  <a:pt x="2" y="348"/>
                </a:lnTo>
                <a:lnTo>
                  <a:pt x="2" y="349"/>
                </a:lnTo>
                <a:lnTo>
                  <a:pt x="2" y="351"/>
                </a:lnTo>
                <a:lnTo>
                  <a:pt x="2" y="352"/>
                </a:lnTo>
                <a:lnTo>
                  <a:pt x="2" y="353"/>
                </a:lnTo>
                <a:lnTo>
                  <a:pt x="2" y="355"/>
                </a:lnTo>
                <a:lnTo>
                  <a:pt x="2" y="356"/>
                </a:lnTo>
                <a:lnTo>
                  <a:pt x="2" y="357"/>
                </a:lnTo>
                <a:lnTo>
                  <a:pt x="4" y="359"/>
                </a:lnTo>
                <a:lnTo>
                  <a:pt x="4" y="360"/>
                </a:lnTo>
                <a:lnTo>
                  <a:pt x="4" y="361"/>
                </a:lnTo>
                <a:lnTo>
                  <a:pt x="4" y="363"/>
                </a:lnTo>
                <a:lnTo>
                  <a:pt x="4" y="364"/>
                </a:lnTo>
                <a:lnTo>
                  <a:pt x="4" y="365"/>
                </a:lnTo>
                <a:lnTo>
                  <a:pt x="4" y="367"/>
                </a:lnTo>
                <a:lnTo>
                  <a:pt x="4" y="368"/>
                </a:lnTo>
                <a:lnTo>
                  <a:pt x="4" y="369"/>
                </a:lnTo>
                <a:lnTo>
                  <a:pt x="5" y="371"/>
                </a:lnTo>
                <a:lnTo>
                  <a:pt x="5" y="372"/>
                </a:lnTo>
                <a:lnTo>
                  <a:pt x="5" y="373"/>
                </a:lnTo>
                <a:lnTo>
                  <a:pt x="5" y="375"/>
                </a:lnTo>
                <a:lnTo>
                  <a:pt x="5" y="376"/>
                </a:lnTo>
                <a:lnTo>
                  <a:pt x="5" y="379"/>
                </a:lnTo>
                <a:lnTo>
                  <a:pt x="5" y="380"/>
                </a:lnTo>
                <a:lnTo>
                  <a:pt x="6" y="381"/>
                </a:lnTo>
                <a:lnTo>
                  <a:pt x="6" y="384"/>
                </a:lnTo>
                <a:lnTo>
                  <a:pt x="6" y="385"/>
                </a:lnTo>
                <a:lnTo>
                  <a:pt x="6" y="388"/>
                </a:lnTo>
                <a:lnTo>
                  <a:pt x="8" y="389"/>
                </a:lnTo>
                <a:lnTo>
                  <a:pt x="8" y="390"/>
                </a:lnTo>
                <a:lnTo>
                  <a:pt x="8" y="393"/>
                </a:lnTo>
                <a:lnTo>
                  <a:pt x="8" y="394"/>
                </a:lnTo>
                <a:lnTo>
                  <a:pt x="8" y="396"/>
                </a:lnTo>
                <a:lnTo>
                  <a:pt x="8" y="397"/>
                </a:lnTo>
                <a:lnTo>
                  <a:pt x="9" y="398"/>
                </a:lnTo>
                <a:lnTo>
                  <a:pt x="9" y="400"/>
                </a:lnTo>
                <a:lnTo>
                  <a:pt x="9" y="401"/>
                </a:lnTo>
                <a:lnTo>
                  <a:pt x="9" y="402"/>
                </a:lnTo>
                <a:lnTo>
                  <a:pt x="9" y="404"/>
                </a:lnTo>
                <a:lnTo>
                  <a:pt x="10" y="405"/>
                </a:lnTo>
                <a:lnTo>
                  <a:pt x="10" y="406"/>
                </a:lnTo>
                <a:lnTo>
                  <a:pt x="10" y="408"/>
                </a:lnTo>
                <a:lnTo>
                  <a:pt x="10" y="409"/>
                </a:lnTo>
                <a:lnTo>
                  <a:pt x="10" y="410"/>
                </a:lnTo>
                <a:lnTo>
                  <a:pt x="12" y="412"/>
                </a:lnTo>
                <a:lnTo>
                  <a:pt x="12" y="413"/>
                </a:lnTo>
                <a:lnTo>
                  <a:pt x="12" y="414"/>
                </a:lnTo>
                <a:lnTo>
                  <a:pt x="13" y="416"/>
                </a:lnTo>
                <a:lnTo>
                  <a:pt x="13" y="417"/>
                </a:lnTo>
                <a:lnTo>
                  <a:pt x="13" y="420"/>
                </a:lnTo>
                <a:lnTo>
                  <a:pt x="14" y="421"/>
                </a:lnTo>
                <a:lnTo>
                  <a:pt x="14" y="422"/>
                </a:lnTo>
                <a:lnTo>
                  <a:pt x="14" y="424"/>
                </a:lnTo>
                <a:lnTo>
                  <a:pt x="16" y="426"/>
                </a:lnTo>
                <a:lnTo>
                  <a:pt x="16" y="428"/>
                </a:lnTo>
                <a:lnTo>
                  <a:pt x="17" y="430"/>
                </a:lnTo>
                <a:lnTo>
                  <a:pt x="17" y="433"/>
                </a:lnTo>
                <a:lnTo>
                  <a:pt x="18" y="434"/>
                </a:lnTo>
                <a:lnTo>
                  <a:pt x="18" y="437"/>
                </a:lnTo>
                <a:lnTo>
                  <a:pt x="20" y="440"/>
                </a:lnTo>
                <a:lnTo>
                  <a:pt x="20" y="441"/>
                </a:lnTo>
                <a:lnTo>
                  <a:pt x="21" y="442"/>
                </a:lnTo>
                <a:lnTo>
                  <a:pt x="21" y="445"/>
                </a:lnTo>
                <a:lnTo>
                  <a:pt x="22" y="446"/>
                </a:lnTo>
                <a:lnTo>
                  <a:pt x="22" y="448"/>
                </a:lnTo>
                <a:lnTo>
                  <a:pt x="22" y="449"/>
                </a:lnTo>
                <a:lnTo>
                  <a:pt x="24" y="450"/>
                </a:lnTo>
                <a:lnTo>
                  <a:pt x="24" y="452"/>
                </a:lnTo>
                <a:lnTo>
                  <a:pt x="24" y="453"/>
                </a:lnTo>
                <a:lnTo>
                  <a:pt x="25" y="454"/>
                </a:lnTo>
                <a:lnTo>
                  <a:pt x="25" y="456"/>
                </a:lnTo>
                <a:lnTo>
                  <a:pt x="26" y="457"/>
                </a:lnTo>
                <a:lnTo>
                  <a:pt x="26" y="458"/>
                </a:lnTo>
                <a:lnTo>
                  <a:pt x="26" y="459"/>
                </a:lnTo>
                <a:lnTo>
                  <a:pt x="28" y="461"/>
                </a:lnTo>
                <a:lnTo>
                  <a:pt x="28" y="462"/>
                </a:lnTo>
                <a:lnTo>
                  <a:pt x="28" y="463"/>
                </a:lnTo>
                <a:lnTo>
                  <a:pt x="29" y="463"/>
                </a:lnTo>
                <a:lnTo>
                  <a:pt x="29" y="465"/>
                </a:lnTo>
                <a:lnTo>
                  <a:pt x="30" y="466"/>
                </a:lnTo>
                <a:lnTo>
                  <a:pt x="30" y="467"/>
                </a:lnTo>
                <a:lnTo>
                  <a:pt x="32" y="469"/>
                </a:lnTo>
                <a:lnTo>
                  <a:pt x="32" y="471"/>
                </a:lnTo>
                <a:lnTo>
                  <a:pt x="33" y="473"/>
                </a:lnTo>
                <a:lnTo>
                  <a:pt x="34" y="474"/>
                </a:lnTo>
                <a:lnTo>
                  <a:pt x="34" y="475"/>
                </a:lnTo>
                <a:lnTo>
                  <a:pt x="36" y="478"/>
                </a:lnTo>
                <a:lnTo>
                  <a:pt x="37" y="479"/>
                </a:lnTo>
                <a:lnTo>
                  <a:pt x="37" y="482"/>
                </a:lnTo>
                <a:lnTo>
                  <a:pt x="38" y="483"/>
                </a:lnTo>
                <a:lnTo>
                  <a:pt x="40" y="485"/>
                </a:lnTo>
                <a:lnTo>
                  <a:pt x="40" y="487"/>
                </a:lnTo>
                <a:lnTo>
                  <a:pt x="41" y="489"/>
                </a:lnTo>
                <a:lnTo>
                  <a:pt x="42" y="490"/>
                </a:lnTo>
                <a:lnTo>
                  <a:pt x="42" y="491"/>
                </a:lnTo>
                <a:lnTo>
                  <a:pt x="44" y="493"/>
                </a:lnTo>
                <a:lnTo>
                  <a:pt x="44" y="494"/>
                </a:lnTo>
                <a:lnTo>
                  <a:pt x="44" y="495"/>
                </a:lnTo>
                <a:lnTo>
                  <a:pt x="45" y="497"/>
                </a:lnTo>
                <a:lnTo>
                  <a:pt x="45" y="498"/>
                </a:lnTo>
                <a:lnTo>
                  <a:pt x="46" y="498"/>
                </a:lnTo>
                <a:lnTo>
                  <a:pt x="46" y="499"/>
                </a:lnTo>
                <a:lnTo>
                  <a:pt x="48" y="501"/>
                </a:lnTo>
                <a:lnTo>
                  <a:pt x="48" y="502"/>
                </a:lnTo>
                <a:lnTo>
                  <a:pt x="49" y="503"/>
                </a:lnTo>
                <a:lnTo>
                  <a:pt x="49" y="505"/>
                </a:lnTo>
                <a:lnTo>
                  <a:pt x="50" y="506"/>
                </a:lnTo>
                <a:lnTo>
                  <a:pt x="50" y="507"/>
                </a:lnTo>
                <a:lnTo>
                  <a:pt x="52" y="509"/>
                </a:lnTo>
                <a:lnTo>
                  <a:pt x="52" y="510"/>
                </a:lnTo>
                <a:lnTo>
                  <a:pt x="53" y="511"/>
                </a:lnTo>
                <a:lnTo>
                  <a:pt x="53" y="513"/>
                </a:lnTo>
                <a:lnTo>
                  <a:pt x="54" y="514"/>
                </a:lnTo>
                <a:lnTo>
                  <a:pt x="54" y="515"/>
                </a:lnTo>
                <a:lnTo>
                  <a:pt x="56" y="517"/>
                </a:lnTo>
                <a:lnTo>
                  <a:pt x="57" y="518"/>
                </a:lnTo>
                <a:lnTo>
                  <a:pt x="58" y="519"/>
                </a:lnTo>
                <a:lnTo>
                  <a:pt x="58" y="522"/>
                </a:lnTo>
                <a:lnTo>
                  <a:pt x="60" y="523"/>
                </a:lnTo>
                <a:lnTo>
                  <a:pt x="61" y="525"/>
                </a:lnTo>
                <a:lnTo>
                  <a:pt x="61" y="527"/>
                </a:lnTo>
                <a:lnTo>
                  <a:pt x="62" y="529"/>
                </a:lnTo>
                <a:lnTo>
                  <a:pt x="64" y="530"/>
                </a:lnTo>
                <a:lnTo>
                  <a:pt x="64" y="531"/>
                </a:lnTo>
                <a:lnTo>
                  <a:pt x="65" y="532"/>
                </a:lnTo>
                <a:lnTo>
                  <a:pt x="65" y="534"/>
                </a:lnTo>
                <a:lnTo>
                  <a:pt x="66" y="534"/>
                </a:lnTo>
                <a:lnTo>
                  <a:pt x="66" y="535"/>
                </a:lnTo>
                <a:lnTo>
                  <a:pt x="66" y="536"/>
                </a:lnTo>
                <a:lnTo>
                  <a:pt x="68" y="538"/>
                </a:lnTo>
                <a:lnTo>
                  <a:pt x="69" y="539"/>
                </a:lnTo>
                <a:lnTo>
                  <a:pt x="69" y="540"/>
                </a:lnTo>
                <a:lnTo>
                  <a:pt x="70" y="542"/>
                </a:lnTo>
                <a:lnTo>
                  <a:pt x="72" y="543"/>
                </a:lnTo>
                <a:lnTo>
                  <a:pt x="72" y="544"/>
                </a:lnTo>
                <a:lnTo>
                  <a:pt x="73" y="546"/>
                </a:lnTo>
                <a:lnTo>
                  <a:pt x="73" y="547"/>
                </a:lnTo>
                <a:lnTo>
                  <a:pt x="74" y="547"/>
                </a:lnTo>
                <a:lnTo>
                  <a:pt x="74" y="548"/>
                </a:lnTo>
                <a:lnTo>
                  <a:pt x="75" y="550"/>
                </a:lnTo>
                <a:lnTo>
                  <a:pt x="75" y="551"/>
                </a:lnTo>
                <a:lnTo>
                  <a:pt x="77" y="552"/>
                </a:lnTo>
                <a:lnTo>
                  <a:pt x="78" y="554"/>
                </a:lnTo>
                <a:lnTo>
                  <a:pt x="79" y="555"/>
                </a:lnTo>
                <a:lnTo>
                  <a:pt x="79" y="556"/>
                </a:lnTo>
                <a:lnTo>
                  <a:pt x="81" y="559"/>
                </a:lnTo>
                <a:lnTo>
                  <a:pt x="82" y="560"/>
                </a:lnTo>
                <a:lnTo>
                  <a:pt x="82" y="562"/>
                </a:lnTo>
                <a:lnTo>
                  <a:pt x="83" y="562"/>
                </a:lnTo>
                <a:lnTo>
                  <a:pt x="83" y="563"/>
                </a:lnTo>
                <a:lnTo>
                  <a:pt x="85" y="564"/>
                </a:lnTo>
                <a:lnTo>
                  <a:pt x="85" y="566"/>
                </a:lnTo>
                <a:lnTo>
                  <a:pt x="86" y="567"/>
                </a:lnTo>
                <a:lnTo>
                  <a:pt x="87" y="568"/>
                </a:lnTo>
                <a:lnTo>
                  <a:pt x="89" y="570"/>
                </a:lnTo>
                <a:lnTo>
                  <a:pt x="89" y="571"/>
                </a:lnTo>
                <a:lnTo>
                  <a:pt x="90" y="571"/>
                </a:lnTo>
                <a:lnTo>
                  <a:pt x="90" y="572"/>
                </a:lnTo>
                <a:lnTo>
                  <a:pt x="91" y="574"/>
                </a:lnTo>
                <a:lnTo>
                  <a:pt x="91" y="575"/>
                </a:lnTo>
                <a:lnTo>
                  <a:pt x="93" y="575"/>
                </a:lnTo>
                <a:lnTo>
                  <a:pt x="93" y="576"/>
                </a:lnTo>
                <a:lnTo>
                  <a:pt x="94" y="578"/>
                </a:lnTo>
                <a:lnTo>
                  <a:pt x="94" y="579"/>
                </a:lnTo>
                <a:lnTo>
                  <a:pt x="95" y="579"/>
                </a:lnTo>
                <a:lnTo>
                  <a:pt x="95" y="580"/>
                </a:lnTo>
                <a:lnTo>
                  <a:pt x="97" y="582"/>
                </a:lnTo>
                <a:lnTo>
                  <a:pt x="98" y="583"/>
                </a:lnTo>
                <a:lnTo>
                  <a:pt x="98" y="584"/>
                </a:lnTo>
                <a:lnTo>
                  <a:pt x="99" y="584"/>
                </a:lnTo>
                <a:lnTo>
                  <a:pt x="101" y="586"/>
                </a:lnTo>
                <a:lnTo>
                  <a:pt x="101" y="587"/>
                </a:lnTo>
                <a:lnTo>
                  <a:pt x="102" y="587"/>
                </a:lnTo>
                <a:lnTo>
                  <a:pt x="102" y="588"/>
                </a:lnTo>
                <a:lnTo>
                  <a:pt x="103" y="590"/>
                </a:lnTo>
                <a:lnTo>
                  <a:pt x="103" y="591"/>
                </a:lnTo>
                <a:lnTo>
                  <a:pt x="105" y="591"/>
                </a:lnTo>
                <a:lnTo>
                  <a:pt x="105" y="592"/>
                </a:lnTo>
                <a:lnTo>
                  <a:pt x="106" y="592"/>
                </a:lnTo>
                <a:lnTo>
                  <a:pt x="106" y="594"/>
                </a:lnTo>
                <a:lnTo>
                  <a:pt x="107" y="595"/>
                </a:lnTo>
                <a:lnTo>
                  <a:pt x="107" y="596"/>
                </a:lnTo>
                <a:lnTo>
                  <a:pt x="109" y="596"/>
                </a:lnTo>
                <a:lnTo>
                  <a:pt x="109" y="598"/>
                </a:lnTo>
                <a:lnTo>
                  <a:pt x="110" y="598"/>
                </a:lnTo>
                <a:lnTo>
                  <a:pt x="110" y="599"/>
                </a:lnTo>
                <a:lnTo>
                  <a:pt x="111" y="600"/>
                </a:lnTo>
                <a:lnTo>
                  <a:pt x="113" y="602"/>
                </a:lnTo>
                <a:lnTo>
                  <a:pt x="113" y="603"/>
                </a:lnTo>
                <a:lnTo>
                  <a:pt x="114" y="604"/>
                </a:lnTo>
                <a:lnTo>
                  <a:pt x="115" y="606"/>
                </a:lnTo>
                <a:lnTo>
                  <a:pt x="115" y="607"/>
                </a:lnTo>
                <a:lnTo>
                  <a:pt x="117" y="607"/>
                </a:lnTo>
                <a:lnTo>
                  <a:pt x="117" y="608"/>
                </a:lnTo>
                <a:lnTo>
                  <a:pt x="118" y="609"/>
                </a:lnTo>
                <a:lnTo>
                  <a:pt x="118" y="611"/>
                </a:lnTo>
                <a:lnTo>
                  <a:pt x="119" y="612"/>
                </a:lnTo>
                <a:lnTo>
                  <a:pt x="121" y="613"/>
                </a:lnTo>
                <a:lnTo>
                  <a:pt x="121" y="615"/>
                </a:lnTo>
                <a:lnTo>
                  <a:pt x="122" y="615"/>
                </a:lnTo>
                <a:lnTo>
                  <a:pt x="122" y="616"/>
                </a:lnTo>
                <a:lnTo>
                  <a:pt x="123" y="617"/>
                </a:lnTo>
                <a:lnTo>
                  <a:pt x="123" y="619"/>
                </a:lnTo>
                <a:lnTo>
                  <a:pt x="125" y="619"/>
                </a:lnTo>
                <a:lnTo>
                  <a:pt x="125" y="620"/>
                </a:lnTo>
                <a:lnTo>
                  <a:pt x="126" y="620"/>
                </a:lnTo>
                <a:lnTo>
                  <a:pt x="126" y="621"/>
                </a:lnTo>
                <a:lnTo>
                  <a:pt x="127" y="621"/>
                </a:lnTo>
                <a:lnTo>
                  <a:pt x="127" y="623"/>
                </a:lnTo>
                <a:lnTo>
                  <a:pt x="129" y="623"/>
                </a:lnTo>
                <a:lnTo>
                  <a:pt x="129" y="624"/>
                </a:lnTo>
                <a:lnTo>
                  <a:pt x="130" y="625"/>
                </a:lnTo>
                <a:lnTo>
                  <a:pt x="131" y="625"/>
                </a:lnTo>
                <a:lnTo>
                  <a:pt x="131" y="627"/>
                </a:lnTo>
                <a:lnTo>
                  <a:pt x="133" y="627"/>
                </a:lnTo>
                <a:lnTo>
                  <a:pt x="134" y="628"/>
                </a:lnTo>
                <a:lnTo>
                  <a:pt x="134" y="629"/>
                </a:lnTo>
                <a:lnTo>
                  <a:pt x="135" y="629"/>
                </a:lnTo>
                <a:lnTo>
                  <a:pt x="137" y="631"/>
                </a:lnTo>
                <a:lnTo>
                  <a:pt x="138" y="632"/>
                </a:lnTo>
                <a:lnTo>
                  <a:pt x="139" y="633"/>
                </a:lnTo>
                <a:lnTo>
                  <a:pt x="141" y="635"/>
                </a:lnTo>
                <a:lnTo>
                  <a:pt x="142" y="636"/>
                </a:lnTo>
                <a:lnTo>
                  <a:pt x="143" y="637"/>
                </a:lnTo>
                <a:lnTo>
                  <a:pt x="145" y="639"/>
                </a:lnTo>
                <a:lnTo>
                  <a:pt x="146" y="640"/>
                </a:lnTo>
                <a:lnTo>
                  <a:pt x="147" y="640"/>
                </a:lnTo>
                <a:lnTo>
                  <a:pt x="147" y="641"/>
                </a:lnTo>
                <a:lnTo>
                  <a:pt x="149" y="643"/>
                </a:lnTo>
                <a:lnTo>
                  <a:pt x="150" y="644"/>
                </a:lnTo>
                <a:lnTo>
                  <a:pt x="151" y="644"/>
                </a:lnTo>
                <a:lnTo>
                  <a:pt x="151" y="645"/>
                </a:lnTo>
                <a:lnTo>
                  <a:pt x="152" y="645"/>
                </a:lnTo>
                <a:lnTo>
                  <a:pt x="152" y="647"/>
                </a:lnTo>
                <a:lnTo>
                  <a:pt x="154" y="647"/>
                </a:lnTo>
                <a:lnTo>
                  <a:pt x="155" y="648"/>
                </a:lnTo>
                <a:lnTo>
                  <a:pt x="156" y="649"/>
                </a:lnTo>
                <a:lnTo>
                  <a:pt x="156" y="651"/>
                </a:lnTo>
                <a:lnTo>
                  <a:pt x="158" y="651"/>
                </a:lnTo>
                <a:lnTo>
                  <a:pt x="159" y="652"/>
                </a:lnTo>
                <a:lnTo>
                  <a:pt x="160" y="652"/>
                </a:lnTo>
                <a:lnTo>
                  <a:pt x="160" y="653"/>
                </a:lnTo>
                <a:lnTo>
                  <a:pt x="162" y="655"/>
                </a:lnTo>
                <a:lnTo>
                  <a:pt x="163" y="655"/>
                </a:lnTo>
                <a:lnTo>
                  <a:pt x="164" y="656"/>
                </a:lnTo>
                <a:lnTo>
                  <a:pt x="166" y="657"/>
                </a:lnTo>
                <a:lnTo>
                  <a:pt x="167" y="659"/>
                </a:lnTo>
                <a:lnTo>
                  <a:pt x="168" y="660"/>
                </a:lnTo>
                <a:lnTo>
                  <a:pt x="170" y="661"/>
                </a:lnTo>
                <a:lnTo>
                  <a:pt x="172" y="663"/>
                </a:lnTo>
                <a:lnTo>
                  <a:pt x="174" y="664"/>
                </a:lnTo>
                <a:lnTo>
                  <a:pt x="175" y="665"/>
                </a:lnTo>
                <a:lnTo>
                  <a:pt x="176" y="667"/>
                </a:lnTo>
                <a:lnTo>
                  <a:pt x="178" y="668"/>
                </a:lnTo>
                <a:lnTo>
                  <a:pt x="179" y="669"/>
                </a:lnTo>
                <a:lnTo>
                  <a:pt x="180" y="671"/>
                </a:lnTo>
                <a:lnTo>
                  <a:pt x="182" y="671"/>
                </a:lnTo>
                <a:lnTo>
                  <a:pt x="183" y="672"/>
                </a:lnTo>
                <a:lnTo>
                  <a:pt x="184" y="673"/>
                </a:lnTo>
                <a:lnTo>
                  <a:pt x="186" y="673"/>
                </a:lnTo>
                <a:lnTo>
                  <a:pt x="187" y="675"/>
                </a:lnTo>
                <a:lnTo>
                  <a:pt x="187" y="676"/>
                </a:lnTo>
                <a:lnTo>
                  <a:pt x="188" y="676"/>
                </a:lnTo>
                <a:lnTo>
                  <a:pt x="190" y="677"/>
                </a:lnTo>
                <a:lnTo>
                  <a:pt x="191" y="677"/>
                </a:lnTo>
                <a:lnTo>
                  <a:pt x="191" y="679"/>
                </a:lnTo>
                <a:lnTo>
                  <a:pt x="192" y="679"/>
                </a:lnTo>
                <a:lnTo>
                  <a:pt x="194" y="680"/>
                </a:lnTo>
                <a:lnTo>
                  <a:pt x="195" y="681"/>
                </a:lnTo>
                <a:lnTo>
                  <a:pt x="196" y="682"/>
                </a:lnTo>
                <a:lnTo>
                  <a:pt x="198" y="682"/>
                </a:lnTo>
                <a:lnTo>
                  <a:pt x="199" y="684"/>
                </a:lnTo>
                <a:lnTo>
                  <a:pt x="200" y="685"/>
                </a:lnTo>
                <a:lnTo>
                  <a:pt x="202" y="685"/>
                </a:lnTo>
                <a:lnTo>
                  <a:pt x="203" y="686"/>
                </a:lnTo>
                <a:lnTo>
                  <a:pt x="204" y="688"/>
                </a:lnTo>
                <a:lnTo>
                  <a:pt x="206" y="689"/>
                </a:lnTo>
                <a:lnTo>
                  <a:pt x="207" y="690"/>
                </a:lnTo>
                <a:lnTo>
                  <a:pt x="210" y="692"/>
                </a:lnTo>
                <a:lnTo>
                  <a:pt x="211" y="693"/>
                </a:lnTo>
                <a:lnTo>
                  <a:pt x="214" y="694"/>
                </a:lnTo>
                <a:lnTo>
                  <a:pt x="215" y="696"/>
                </a:lnTo>
                <a:lnTo>
                  <a:pt x="218" y="697"/>
                </a:lnTo>
                <a:lnTo>
                  <a:pt x="219" y="698"/>
                </a:lnTo>
                <a:lnTo>
                  <a:pt x="220" y="700"/>
                </a:lnTo>
                <a:lnTo>
                  <a:pt x="222" y="701"/>
                </a:lnTo>
                <a:lnTo>
                  <a:pt x="223" y="701"/>
                </a:lnTo>
                <a:lnTo>
                  <a:pt x="226" y="702"/>
                </a:lnTo>
                <a:lnTo>
                  <a:pt x="227" y="704"/>
                </a:lnTo>
                <a:lnTo>
                  <a:pt x="228" y="705"/>
                </a:lnTo>
                <a:lnTo>
                  <a:pt x="230" y="706"/>
                </a:lnTo>
                <a:lnTo>
                  <a:pt x="231" y="706"/>
                </a:lnTo>
                <a:lnTo>
                  <a:pt x="232" y="708"/>
                </a:lnTo>
                <a:lnTo>
                  <a:pt x="233" y="709"/>
                </a:lnTo>
                <a:lnTo>
                  <a:pt x="235" y="709"/>
                </a:lnTo>
                <a:lnTo>
                  <a:pt x="235" y="710"/>
                </a:lnTo>
                <a:lnTo>
                  <a:pt x="236" y="710"/>
                </a:lnTo>
                <a:lnTo>
                  <a:pt x="237" y="712"/>
                </a:lnTo>
                <a:lnTo>
                  <a:pt x="239" y="712"/>
                </a:lnTo>
                <a:lnTo>
                  <a:pt x="240" y="713"/>
                </a:lnTo>
                <a:lnTo>
                  <a:pt x="240" y="714"/>
                </a:lnTo>
                <a:lnTo>
                  <a:pt x="241" y="714"/>
                </a:lnTo>
                <a:lnTo>
                  <a:pt x="243" y="716"/>
                </a:lnTo>
                <a:lnTo>
                  <a:pt x="244" y="717"/>
                </a:lnTo>
                <a:lnTo>
                  <a:pt x="245" y="717"/>
                </a:lnTo>
                <a:lnTo>
                  <a:pt x="247" y="718"/>
                </a:lnTo>
                <a:lnTo>
                  <a:pt x="249" y="720"/>
                </a:lnTo>
                <a:lnTo>
                  <a:pt x="251" y="721"/>
                </a:lnTo>
                <a:lnTo>
                  <a:pt x="252" y="722"/>
                </a:lnTo>
                <a:lnTo>
                  <a:pt x="253" y="724"/>
                </a:lnTo>
                <a:lnTo>
                  <a:pt x="256" y="725"/>
                </a:lnTo>
                <a:lnTo>
                  <a:pt x="257" y="726"/>
                </a:lnTo>
                <a:lnTo>
                  <a:pt x="260" y="728"/>
                </a:lnTo>
                <a:lnTo>
                  <a:pt x="263" y="729"/>
                </a:lnTo>
                <a:lnTo>
                  <a:pt x="264" y="730"/>
                </a:lnTo>
                <a:lnTo>
                  <a:pt x="265" y="732"/>
                </a:lnTo>
                <a:lnTo>
                  <a:pt x="267" y="733"/>
                </a:lnTo>
                <a:lnTo>
                  <a:pt x="269" y="734"/>
                </a:lnTo>
                <a:lnTo>
                  <a:pt x="271" y="736"/>
                </a:lnTo>
                <a:lnTo>
                  <a:pt x="272" y="736"/>
                </a:lnTo>
                <a:lnTo>
                  <a:pt x="273" y="737"/>
                </a:lnTo>
                <a:lnTo>
                  <a:pt x="275" y="738"/>
                </a:lnTo>
                <a:lnTo>
                  <a:pt x="276" y="740"/>
                </a:lnTo>
                <a:lnTo>
                  <a:pt x="277" y="741"/>
                </a:lnTo>
                <a:lnTo>
                  <a:pt x="279" y="741"/>
                </a:lnTo>
                <a:lnTo>
                  <a:pt x="280" y="742"/>
                </a:lnTo>
                <a:lnTo>
                  <a:pt x="281" y="744"/>
                </a:lnTo>
                <a:lnTo>
                  <a:pt x="283" y="744"/>
                </a:lnTo>
                <a:lnTo>
                  <a:pt x="284" y="745"/>
                </a:lnTo>
                <a:lnTo>
                  <a:pt x="285" y="745"/>
                </a:lnTo>
                <a:lnTo>
                  <a:pt x="287" y="746"/>
                </a:lnTo>
                <a:lnTo>
                  <a:pt x="288" y="746"/>
                </a:lnTo>
                <a:lnTo>
                  <a:pt x="288" y="748"/>
                </a:lnTo>
                <a:lnTo>
                  <a:pt x="289" y="748"/>
                </a:lnTo>
                <a:lnTo>
                  <a:pt x="291" y="749"/>
                </a:lnTo>
                <a:lnTo>
                  <a:pt x="292" y="750"/>
                </a:lnTo>
                <a:lnTo>
                  <a:pt x="293" y="750"/>
                </a:lnTo>
                <a:lnTo>
                  <a:pt x="295" y="752"/>
                </a:lnTo>
                <a:lnTo>
                  <a:pt x="296" y="752"/>
                </a:lnTo>
                <a:lnTo>
                  <a:pt x="299" y="753"/>
                </a:lnTo>
                <a:lnTo>
                  <a:pt x="300" y="754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5238" name="Freeform 30">
            <a:extLst>
              <a:ext uri="{FF2B5EF4-FFF2-40B4-BE49-F238E27FC236}">
                <a16:creationId xmlns:a16="http://schemas.microsoft.com/office/drawing/2014/main" id="{B8A44B87-D5DB-3C4F-A526-A4B90B132B38}"/>
              </a:ext>
            </a:extLst>
          </p:cNvPr>
          <p:cNvSpPr>
            <a:spLocks/>
          </p:cNvSpPr>
          <p:nvPr/>
        </p:nvSpPr>
        <p:spPr bwMode="auto">
          <a:xfrm>
            <a:off x="6988176" y="2760664"/>
            <a:ext cx="239713" cy="71437"/>
          </a:xfrm>
          <a:custGeom>
            <a:avLst/>
            <a:gdLst>
              <a:gd name="T0" fmla="*/ 2147483646 w 301"/>
              <a:gd name="T1" fmla="*/ 2147483646 h 91"/>
              <a:gd name="T2" fmla="*/ 2147483646 w 301"/>
              <a:gd name="T3" fmla="*/ 2147483646 h 91"/>
              <a:gd name="T4" fmla="*/ 2147483646 w 301"/>
              <a:gd name="T5" fmla="*/ 2147483646 h 91"/>
              <a:gd name="T6" fmla="*/ 2147483646 w 301"/>
              <a:gd name="T7" fmla="*/ 2147483646 h 91"/>
              <a:gd name="T8" fmla="*/ 2147483646 w 301"/>
              <a:gd name="T9" fmla="*/ 2147483646 h 91"/>
              <a:gd name="T10" fmla="*/ 2147483646 w 301"/>
              <a:gd name="T11" fmla="*/ 2147483646 h 91"/>
              <a:gd name="T12" fmla="*/ 2147483646 w 301"/>
              <a:gd name="T13" fmla="*/ 2147483646 h 91"/>
              <a:gd name="T14" fmla="*/ 2147483646 w 301"/>
              <a:gd name="T15" fmla="*/ 2147483646 h 91"/>
              <a:gd name="T16" fmla="*/ 2147483646 w 301"/>
              <a:gd name="T17" fmla="*/ 2147483646 h 91"/>
              <a:gd name="T18" fmla="*/ 2147483646 w 301"/>
              <a:gd name="T19" fmla="*/ 2147483646 h 91"/>
              <a:gd name="T20" fmla="*/ 2147483646 w 301"/>
              <a:gd name="T21" fmla="*/ 2147483646 h 91"/>
              <a:gd name="T22" fmla="*/ 2147483646 w 301"/>
              <a:gd name="T23" fmla="*/ 2147483646 h 91"/>
              <a:gd name="T24" fmla="*/ 2147483646 w 301"/>
              <a:gd name="T25" fmla="*/ 2147483646 h 91"/>
              <a:gd name="T26" fmla="*/ 2147483646 w 301"/>
              <a:gd name="T27" fmla="*/ 2147483646 h 91"/>
              <a:gd name="T28" fmla="*/ 2147483646 w 301"/>
              <a:gd name="T29" fmla="*/ 2147483646 h 91"/>
              <a:gd name="T30" fmla="*/ 2147483646 w 301"/>
              <a:gd name="T31" fmla="*/ 2147483646 h 91"/>
              <a:gd name="T32" fmla="*/ 2147483646 w 301"/>
              <a:gd name="T33" fmla="*/ 2147483646 h 91"/>
              <a:gd name="T34" fmla="*/ 2147483646 w 301"/>
              <a:gd name="T35" fmla="*/ 2147483646 h 91"/>
              <a:gd name="T36" fmla="*/ 2147483646 w 301"/>
              <a:gd name="T37" fmla="*/ 2147483646 h 91"/>
              <a:gd name="T38" fmla="*/ 2147483646 w 301"/>
              <a:gd name="T39" fmla="*/ 2147483646 h 91"/>
              <a:gd name="T40" fmla="*/ 2147483646 w 301"/>
              <a:gd name="T41" fmla="*/ 2147483646 h 91"/>
              <a:gd name="T42" fmla="*/ 2147483646 w 301"/>
              <a:gd name="T43" fmla="*/ 2147483646 h 91"/>
              <a:gd name="T44" fmla="*/ 2147483646 w 301"/>
              <a:gd name="T45" fmla="*/ 2147483646 h 91"/>
              <a:gd name="T46" fmla="*/ 2147483646 w 301"/>
              <a:gd name="T47" fmla="*/ 2147483646 h 91"/>
              <a:gd name="T48" fmla="*/ 2147483646 w 301"/>
              <a:gd name="T49" fmla="*/ 2147483646 h 91"/>
              <a:gd name="T50" fmla="*/ 2147483646 w 301"/>
              <a:gd name="T51" fmla="*/ 2147483646 h 91"/>
              <a:gd name="T52" fmla="*/ 2147483646 w 301"/>
              <a:gd name="T53" fmla="*/ 2147483646 h 91"/>
              <a:gd name="T54" fmla="*/ 2147483646 w 301"/>
              <a:gd name="T55" fmla="*/ 2147483646 h 91"/>
              <a:gd name="T56" fmla="*/ 2147483646 w 301"/>
              <a:gd name="T57" fmla="*/ 2147483646 h 91"/>
              <a:gd name="T58" fmla="*/ 2147483646 w 301"/>
              <a:gd name="T59" fmla="*/ 2147483646 h 91"/>
              <a:gd name="T60" fmla="*/ 2147483646 w 301"/>
              <a:gd name="T61" fmla="*/ 2147483646 h 91"/>
              <a:gd name="T62" fmla="*/ 2147483646 w 301"/>
              <a:gd name="T63" fmla="*/ 2147483646 h 91"/>
              <a:gd name="T64" fmla="*/ 2147483646 w 301"/>
              <a:gd name="T65" fmla="*/ 2147483646 h 91"/>
              <a:gd name="T66" fmla="*/ 2147483646 w 301"/>
              <a:gd name="T67" fmla="*/ 2147483646 h 91"/>
              <a:gd name="T68" fmla="*/ 2147483646 w 301"/>
              <a:gd name="T69" fmla="*/ 2147483646 h 91"/>
              <a:gd name="T70" fmla="*/ 2147483646 w 301"/>
              <a:gd name="T71" fmla="*/ 2147483646 h 91"/>
              <a:gd name="T72" fmla="*/ 2147483646 w 301"/>
              <a:gd name="T73" fmla="*/ 2147483646 h 91"/>
              <a:gd name="T74" fmla="*/ 2147483646 w 301"/>
              <a:gd name="T75" fmla="*/ 2147483646 h 91"/>
              <a:gd name="T76" fmla="*/ 2147483646 w 301"/>
              <a:gd name="T77" fmla="*/ 2147483646 h 91"/>
              <a:gd name="T78" fmla="*/ 2147483646 w 301"/>
              <a:gd name="T79" fmla="*/ 2147483646 h 91"/>
              <a:gd name="T80" fmla="*/ 2147483646 w 301"/>
              <a:gd name="T81" fmla="*/ 2147483646 h 91"/>
              <a:gd name="T82" fmla="*/ 2147483646 w 301"/>
              <a:gd name="T83" fmla="*/ 2147483646 h 91"/>
              <a:gd name="T84" fmla="*/ 2147483646 w 301"/>
              <a:gd name="T85" fmla="*/ 2147483646 h 91"/>
              <a:gd name="T86" fmla="*/ 2147483646 w 301"/>
              <a:gd name="T87" fmla="*/ 2147483646 h 91"/>
              <a:gd name="T88" fmla="*/ 2147483646 w 301"/>
              <a:gd name="T89" fmla="*/ 2147483646 h 91"/>
              <a:gd name="T90" fmla="*/ 2147483646 w 301"/>
              <a:gd name="T91" fmla="*/ 2147483646 h 91"/>
              <a:gd name="T92" fmla="*/ 2147483646 w 301"/>
              <a:gd name="T93" fmla="*/ 2147483646 h 91"/>
              <a:gd name="T94" fmla="*/ 2147483646 w 301"/>
              <a:gd name="T95" fmla="*/ 2147483646 h 91"/>
              <a:gd name="T96" fmla="*/ 2147483646 w 301"/>
              <a:gd name="T97" fmla="*/ 2147483646 h 91"/>
              <a:gd name="T98" fmla="*/ 2147483646 w 301"/>
              <a:gd name="T99" fmla="*/ 2147483646 h 91"/>
              <a:gd name="T100" fmla="*/ 2147483646 w 301"/>
              <a:gd name="T101" fmla="*/ 2147483646 h 91"/>
              <a:gd name="T102" fmla="*/ 2147483646 w 301"/>
              <a:gd name="T103" fmla="*/ 2147483646 h 91"/>
              <a:gd name="T104" fmla="*/ 2147483646 w 301"/>
              <a:gd name="T105" fmla="*/ 2147483646 h 91"/>
              <a:gd name="T106" fmla="*/ 2147483646 w 301"/>
              <a:gd name="T107" fmla="*/ 2147483646 h 91"/>
              <a:gd name="T108" fmla="*/ 2147483646 w 301"/>
              <a:gd name="T109" fmla="*/ 2147483646 h 91"/>
              <a:gd name="T110" fmla="*/ 2147483646 w 301"/>
              <a:gd name="T111" fmla="*/ 2147483646 h 91"/>
              <a:gd name="T112" fmla="*/ 2147483646 w 301"/>
              <a:gd name="T113" fmla="*/ 2147483646 h 91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1"/>
              <a:gd name="T172" fmla="*/ 0 h 91"/>
              <a:gd name="T173" fmla="*/ 301 w 301"/>
              <a:gd name="T174" fmla="*/ 91 h 91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1" h="91">
                <a:moveTo>
                  <a:pt x="301" y="0"/>
                </a:moveTo>
                <a:lnTo>
                  <a:pt x="297" y="3"/>
                </a:lnTo>
                <a:lnTo>
                  <a:pt x="295" y="4"/>
                </a:lnTo>
                <a:lnTo>
                  <a:pt x="292" y="6"/>
                </a:lnTo>
                <a:lnTo>
                  <a:pt x="289" y="8"/>
                </a:lnTo>
                <a:lnTo>
                  <a:pt x="287" y="10"/>
                </a:lnTo>
                <a:lnTo>
                  <a:pt x="284" y="11"/>
                </a:lnTo>
                <a:lnTo>
                  <a:pt x="281" y="12"/>
                </a:lnTo>
                <a:lnTo>
                  <a:pt x="280" y="12"/>
                </a:lnTo>
                <a:lnTo>
                  <a:pt x="277" y="14"/>
                </a:lnTo>
                <a:lnTo>
                  <a:pt x="276" y="15"/>
                </a:lnTo>
                <a:lnTo>
                  <a:pt x="275" y="16"/>
                </a:lnTo>
                <a:lnTo>
                  <a:pt x="272" y="16"/>
                </a:lnTo>
                <a:lnTo>
                  <a:pt x="271" y="18"/>
                </a:lnTo>
                <a:lnTo>
                  <a:pt x="269" y="19"/>
                </a:lnTo>
                <a:lnTo>
                  <a:pt x="268" y="19"/>
                </a:lnTo>
                <a:lnTo>
                  <a:pt x="267" y="20"/>
                </a:lnTo>
                <a:lnTo>
                  <a:pt x="265" y="20"/>
                </a:lnTo>
                <a:lnTo>
                  <a:pt x="264" y="22"/>
                </a:lnTo>
                <a:lnTo>
                  <a:pt x="263" y="22"/>
                </a:lnTo>
                <a:lnTo>
                  <a:pt x="261" y="22"/>
                </a:lnTo>
                <a:lnTo>
                  <a:pt x="261" y="23"/>
                </a:lnTo>
                <a:lnTo>
                  <a:pt x="260" y="23"/>
                </a:lnTo>
                <a:lnTo>
                  <a:pt x="259" y="24"/>
                </a:lnTo>
                <a:lnTo>
                  <a:pt x="257" y="24"/>
                </a:lnTo>
                <a:lnTo>
                  <a:pt x="256" y="26"/>
                </a:lnTo>
                <a:lnTo>
                  <a:pt x="255" y="26"/>
                </a:lnTo>
                <a:lnTo>
                  <a:pt x="253" y="26"/>
                </a:lnTo>
                <a:lnTo>
                  <a:pt x="252" y="27"/>
                </a:lnTo>
                <a:lnTo>
                  <a:pt x="251" y="27"/>
                </a:lnTo>
                <a:lnTo>
                  <a:pt x="249" y="28"/>
                </a:lnTo>
                <a:lnTo>
                  <a:pt x="248" y="28"/>
                </a:lnTo>
                <a:lnTo>
                  <a:pt x="245" y="29"/>
                </a:lnTo>
                <a:lnTo>
                  <a:pt x="244" y="29"/>
                </a:lnTo>
                <a:lnTo>
                  <a:pt x="243" y="31"/>
                </a:lnTo>
                <a:lnTo>
                  <a:pt x="242" y="31"/>
                </a:lnTo>
                <a:lnTo>
                  <a:pt x="239" y="32"/>
                </a:lnTo>
                <a:lnTo>
                  <a:pt x="238" y="32"/>
                </a:lnTo>
                <a:lnTo>
                  <a:pt x="236" y="33"/>
                </a:lnTo>
                <a:lnTo>
                  <a:pt x="235" y="33"/>
                </a:lnTo>
                <a:lnTo>
                  <a:pt x="234" y="35"/>
                </a:lnTo>
                <a:lnTo>
                  <a:pt x="232" y="35"/>
                </a:lnTo>
                <a:lnTo>
                  <a:pt x="231" y="35"/>
                </a:lnTo>
                <a:lnTo>
                  <a:pt x="230" y="36"/>
                </a:lnTo>
                <a:lnTo>
                  <a:pt x="228" y="36"/>
                </a:lnTo>
                <a:lnTo>
                  <a:pt x="227" y="36"/>
                </a:lnTo>
                <a:lnTo>
                  <a:pt x="227" y="37"/>
                </a:lnTo>
                <a:lnTo>
                  <a:pt x="226" y="37"/>
                </a:lnTo>
                <a:lnTo>
                  <a:pt x="224" y="37"/>
                </a:lnTo>
                <a:lnTo>
                  <a:pt x="223" y="39"/>
                </a:lnTo>
                <a:lnTo>
                  <a:pt x="222" y="39"/>
                </a:lnTo>
                <a:lnTo>
                  <a:pt x="220" y="40"/>
                </a:lnTo>
                <a:lnTo>
                  <a:pt x="219" y="40"/>
                </a:lnTo>
                <a:lnTo>
                  <a:pt x="218" y="40"/>
                </a:lnTo>
                <a:lnTo>
                  <a:pt x="216" y="41"/>
                </a:lnTo>
                <a:lnTo>
                  <a:pt x="215" y="41"/>
                </a:lnTo>
                <a:lnTo>
                  <a:pt x="214" y="43"/>
                </a:lnTo>
                <a:lnTo>
                  <a:pt x="211" y="43"/>
                </a:lnTo>
                <a:lnTo>
                  <a:pt x="210" y="44"/>
                </a:lnTo>
                <a:lnTo>
                  <a:pt x="208" y="44"/>
                </a:lnTo>
                <a:lnTo>
                  <a:pt x="206" y="45"/>
                </a:lnTo>
                <a:lnTo>
                  <a:pt x="204" y="45"/>
                </a:lnTo>
                <a:lnTo>
                  <a:pt x="202" y="47"/>
                </a:lnTo>
                <a:lnTo>
                  <a:pt x="200" y="47"/>
                </a:lnTo>
                <a:lnTo>
                  <a:pt x="198" y="48"/>
                </a:lnTo>
                <a:lnTo>
                  <a:pt x="196" y="48"/>
                </a:lnTo>
                <a:lnTo>
                  <a:pt x="195" y="49"/>
                </a:lnTo>
                <a:lnTo>
                  <a:pt x="194" y="49"/>
                </a:lnTo>
                <a:lnTo>
                  <a:pt x="192" y="51"/>
                </a:lnTo>
                <a:lnTo>
                  <a:pt x="190" y="51"/>
                </a:lnTo>
                <a:lnTo>
                  <a:pt x="188" y="51"/>
                </a:lnTo>
                <a:lnTo>
                  <a:pt x="188" y="52"/>
                </a:lnTo>
                <a:lnTo>
                  <a:pt x="187" y="52"/>
                </a:lnTo>
                <a:lnTo>
                  <a:pt x="186" y="52"/>
                </a:lnTo>
                <a:lnTo>
                  <a:pt x="184" y="53"/>
                </a:lnTo>
                <a:lnTo>
                  <a:pt x="183" y="53"/>
                </a:lnTo>
                <a:lnTo>
                  <a:pt x="182" y="53"/>
                </a:lnTo>
                <a:lnTo>
                  <a:pt x="180" y="55"/>
                </a:lnTo>
                <a:lnTo>
                  <a:pt x="179" y="55"/>
                </a:lnTo>
                <a:lnTo>
                  <a:pt x="178" y="55"/>
                </a:lnTo>
                <a:lnTo>
                  <a:pt x="176" y="56"/>
                </a:lnTo>
                <a:lnTo>
                  <a:pt x="175" y="56"/>
                </a:lnTo>
                <a:lnTo>
                  <a:pt x="174" y="56"/>
                </a:lnTo>
                <a:lnTo>
                  <a:pt x="172" y="57"/>
                </a:lnTo>
                <a:lnTo>
                  <a:pt x="171" y="57"/>
                </a:lnTo>
                <a:lnTo>
                  <a:pt x="170" y="57"/>
                </a:lnTo>
                <a:lnTo>
                  <a:pt x="168" y="57"/>
                </a:lnTo>
                <a:lnTo>
                  <a:pt x="167" y="59"/>
                </a:lnTo>
                <a:lnTo>
                  <a:pt x="166" y="59"/>
                </a:lnTo>
                <a:lnTo>
                  <a:pt x="165" y="60"/>
                </a:lnTo>
                <a:lnTo>
                  <a:pt x="162" y="60"/>
                </a:lnTo>
                <a:lnTo>
                  <a:pt x="161" y="61"/>
                </a:lnTo>
                <a:lnTo>
                  <a:pt x="158" y="61"/>
                </a:lnTo>
                <a:lnTo>
                  <a:pt x="157" y="63"/>
                </a:lnTo>
                <a:lnTo>
                  <a:pt x="154" y="63"/>
                </a:lnTo>
                <a:lnTo>
                  <a:pt x="153" y="63"/>
                </a:lnTo>
                <a:lnTo>
                  <a:pt x="151" y="64"/>
                </a:lnTo>
                <a:lnTo>
                  <a:pt x="149" y="64"/>
                </a:lnTo>
                <a:lnTo>
                  <a:pt x="147" y="65"/>
                </a:lnTo>
                <a:lnTo>
                  <a:pt x="146" y="65"/>
                </a:lnTo>
                <a:lnTo>
                  <a:pt x="145" y="65"/>
                </a:lnTo>
                <a:lnTo>
                  <a:pt x="143" y="67"/>
                </a:lnTo>
                <a:lnTo>
                  <a:pt x="142" y="67"/>
                </a:lnTo>
                <a:lnTo>
                  <a:pt x="141" y="67"/>
                </a:lnTo>
                <a:lnTo>
                  <a:pt x="139" y="67"/>
                </a:lnTo>
                <a:lnTo>
                  <a:pt x="139" y="68"/>
                </a:lnTo>
                <a:lnTo>
                  <a:pt x="138" y="68"/>
                </a:lnTo>
                <a:lnTo>
                  <a:pt x="137" y="68"/>
                </a:lnTo>
                <a:lnTo>
                  <a:pt x="135" y="68"/>
                </a:lnTo>
                <a:lnTo>
                  <a:pt x="134" y="69"/>
                </a:lnTo>
                <a:lnTo>
                  <a:pt x="133" y="69"/>
                </a:lnTo>
                <a:lnTo>
                  <a:pt x="131" y="69"/>
                </a:lnTo>
                <a:lnTo>
                  <a:pt x="130" y="71"/>
                </a:lnTo>
                <a:lnTo>
                  <a:pt x="129" y="71"/>
                </a:lnTo>
                <a:lnTo>
                  <a:pt x="127" y="71"/>
                </a:lnTo>
                <a:lnTo>
                  <a:pt x="126" y="72"/>
                </a:lnTo>
                <a:lnTo>
                  <a:pt x="125" y="72"/>
                </a:lnTo>
                <a:lnTo>
                  <a:pt x="123" y="72"/>
                </a:lnTo>
                <a:lnTo>
                  <a:pt x="122" y="73"/>
                </a:lnTo>
                <a:lnTo>
                  <a:pt x="121" y="73"/>
                </a:lnTo>
                <a:lnTo>
                  <a:pt x="118" y="73"/>
                </a:lnTo>
                <a:lnTo>
                  <a:pt x="117" y="75"/>
                </a:lnTo>
                <a:lnTo>
                  <a:pt x="114" y="75"/>
                </a:lnTo>
                <a:lnTo>
                  <a:pt x="113" y="76"/>
                </a:lnTo>
                <a:lnTo>
                  <a:pt x="110" y="76"/>
                </a:lnTo>
                <a:lnTo>
                  <a:pt x="109" y="77"/>
                </a:lnTo>
                <a:lnTo>
                  <a:pt x="106" y="77"/>
                </a:lnTo>
                <a:lnTo>
                  <a:pt x="105" y="79"/>
                </a:lnTo>
                <a:lnTo>
                  <a:pt x="103" y="79"/>
                </a:lnTo>
                <a:lnTo>
                  <a:pt x="102" y="79"/>
                </a:lnTo>
                <a:lnTo>
                  <a:pt x="101" y="80"/>
                </a:lnTo>
                <a:lnTo>
                  <a:pt x="99" y="80"/>
                </a:lnTo>
                <a:lnTo>
                  <a:pt x="98" y="80"/>
                </a:lnTo>
                <a:lnTo>
                  <a:pt x="97" y="80"/>
                </a:lnTo>
                <a:lnTo>
                  <a:pt x="95" y="81"/>
                </a:lnTo>
                <a:lnTo>
                  <a:pt x="94" y="81"/>
                </a:lnTo>
                <a:lnTo>
                  <a:pt x="93" y="81"/>
                </a:lnTo>
                <a:lnTo>
                  <a:pt x="91" y="81"/>
                </a:lnTo>
                <a:lnTo>
                  <a:pt x="90" y="83"/>
                </a:lnTo>
                <a:lnTo>
                  <a:pt x="89" y="83"/>
                </a:lnTo>
                <a:lnTo>
                  <a:pt x="88" y="83"/>
                </a:lnTo>
                <a:lnTo>
                  <a:pt x="86" y="83"/>
                </a:lnTo>
                <a:lnTo>
                  <a:pt x="85" y="83"/>
                </a:lnTo>
                <a:lnTo>
                  <a:pt x="84" y="83"/>
                </a:lnTo>
                <a:lnTo>
                  <a:pt x="82" y="83"/>
                </a:lnTo>
                <a:lnTo>
                  <a:pt x="81" y="84"/>
                </a:lnTo>
                <a:lnTo>
                  <a:pt x="80" y="84"/>
                </a:lnTo>
                <a:lnTo>
                  <a:pt x="78" y="84"/>
                </a:lnTo>
                <a:lnTo>
                  <a:pt x="77" y="84"/>
                </a:lnTo>
                <a:lnTo>
                  <a:pt x="76" y="84"/>
                </a:lnTo>
                <a:lnTo>
                  <a:pt x="73" y="84"/>
                </a:lnTo>
                <a:lnTo>
                  <a:pt x="72" y="84"/>
                </a:lnTo>
                <a:lnTo>
                  <a:pt x="70" y="84"/>
                </a:lnTo>
                <a:lnTo>
                  <a:pt x="68" y="84"/>
                </a:lnTo>
                <a:lnTo>
                  <a:pt x="66" y="84"/>
                </a:lnTo>
                <a:lnTo>
                  <a:pt x="65" y="85"/>
                </a:lnTo>
                <a:lnTo>
                  <a:pt x="64" y="85"/>
                </a:lnTo>
                <a:lnTo>
                  <a:pt x="62" y="85"/>
                </a:lnTo>
                <a:lnTo>
                  <a:pt x="61" y="85"/>
                </a:lnTo>
                <a:lnTo>
                  <a:pt x="60" y="85"/>
                </a:lnTo>
                <a:lnTo>
                  <a:pt x="58" y="85"/>
                </a:lnTo>
                <a:lnTo>
                  <a:pt x="57" y="85"/>
                </a:lnTo>
                <a:lnTo>
                  <a:pt x="56" y="85"/>
                </a:lnTo>
                <a:lnTo>
                  <a:pt x="54" y="85"/>
                </a:lnTo>
                <a:lnTo>
                  <a:pt x="53" y="85"/>
                </a:lnTo>
                <a:lnTo>
                  <a:pt x="52" y="85"/>
                </a:lnTo>
                <a:lnTo>
                  <a:pt x="52" y="87"/>
                </a:lnTo>
                <a:lnTo>
                  <a:pt x="50" y="87"/>
                </a:lnTo>
                <a:lnTo>
                  <a:pt x="49" y="87"/>
                </a:lnTo>
                <a:lnTo>
                  <a:pt x="48" y="87"/>
                </a:lnTo>
                <a:lnTo>
                  <a:pt x="46" y="87"/>
                </a:lnTo>
                <a:lnTo>
                  <a:pt x="45" y="87"/>
                </a:lnTo>
                <a:lnTo>
                  <a:pt x="44" y="87"/>
                </a:lnTo>
                <a:lnTo>
                  <a:pt x="44" y="88"/>
                </a:lnTo>
                <a:lnTo>
                  <a:pt x="42" y="88"/>
                </a:lnTo>
                <a:lnTo>
                  <a:pt x="41" y="88"/>
                </a:lnTo>
                <a:lnTo>
                  <a:pt x="40" y="88"/>
                </a:lnTo>
                <a:lnTo>
                  <a:pt x="38" y="88"/>
                </a:lnTo>
                <a:lnTo>
                  <a:pt x="37" y="88"/>
                </a:lnTo>
                <a:lnTo>
                  <a:pt x="36" y="89"/>
                </a:lnTo>
                <a:lnTo>
                  <a:pt x="34" y="89"/>
                </a:lnTo>
                <a:lnTo>
                  <a:pt x="33" y="89"/>
                </a:lnTo>
                <a:lnTo>
                  <a:pt x="32" y="89"/>
                </a:lnTo>
                <a:lnTo>
                  <a:pt x="30" y="89"/>
                </a:lnTo>
                <a:lnTo>
                  <a:pt x="29" y="89"/>
                </a:lnTo>
                <a:lnTo>
                  <a:pt x="28" y="91"/>
                </a:lnTo>
                <a:lnTo>
                  <a:pt x="26" y="91"/>
                </a:lnTo>
                <a:lnTo>
                  <a:pt x="25" y="91"/>
                </a:lnTo>
                <a:lnTo>
                  <a:pt x="24" y="91"/>
                </a:lnTo>
                <a:lnTo>
                  <a:pt x="22" y="91"/>
                </a:lnTo>
                <a:lnTo>
                  <a:pt x="21" y="91"/>
                </a:lnTo>
                <a:lnTo>
                  <a:pt x="20" y="91"/>
                </a:lnTo>
                <a:lnTo>
                  <a:pt x="18" y="91"/>
                </a:lnTo>
                <a:lnTo>
                  <a:pt x="17" y="91"/>
                </a:lnTo>
                <a:lnTo>
                  <a:pt x="16" y="91"/>
                </a:lnTo>
                <a:lnTo>
                  <a:pt x="14" y="89"/>
                </a:lnTo>
                <a:lnTo>
                  <a:pt x="12" y="89"/>
                </a:lnTo>
                <a:lnTo>
                  <a:pt x="10" y="89"/>
                </a:lnTo>
                <a:lnTo>
                  <a:pt x="9" y="89"/>
                </a:lnTo>
                <a:lnTo>
                  <a:pt x="7" y="89"/>
                </a:lnTo>
                <a:lnTo>
                  <a:pt x="4" y="89"/>
                </a:lnTo>
                <a:lnTo>
                  <a:pt x="3" y="89"/>
                </a:lnTo>
                <a:lnTo>
                  <a:pt x="0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5239" name="Freeform 31">
            <a:extLst>
              <a:ext uri="{FF2B5EF4-FFF2-40B4-BE49-F238E27FC236}">
                <a16:creationId xmlns:a16="http://schemas.microsoft.com/office/drawing/2014/main" id="{46D2DA3D-B255-6241-A924-6B907BB51444}"/>
              </a:ext>
            </a:extLst>
          </p:cNvPr>
          <p:cNvSpPr>
            <a:spLocks/>
          </p:cNvSpPr>
          <p:nvPr/>
        </p:nvSpPr>
        <p:spPr bwMode="auto">
          <a:xfrm>
            <a:off x="6750051" y="2760664"/>
            <a:ext cx="239713" cy="71437"/>
          </a:xfrm>
          <a:custGeom>
            <a:avLst/>
            <a:gdLst>
              <a:gd name="T0" fmla="*/ 2147483646 w 301"/>
              <a:gd name="T1" fmla="*/ 2147483646 h 91"/>
              <a:gd name="T2" fmla="*/ 2147483646 w 301"/>
              <a:gd name="T3" fmla="*/ 2147483646 h 91"/>
              <a:gd name="T4" fmla="*/ 2147483646 w 301"/>
              <a:gd name="T5" fmla="*/ 2147483646 h 91"/>
              <a:gd name="T6" fmla="*/ 2147483646 w 301"/>
              <a:gd name="T7" fmla="*/ 2147483646 h 91"/>
              <a:gd name="T8" fmla="*/ 2147483646 w 301"/>
              <a:gd name="T9" fmla="*/ 2147483646 h 91"/>
              <a:gd name="T10" fmla="*/ 2147483646 w 301"/>
              <a:gd name="T11" fmla="*/ 2147483646 h 91"/>
              <a:gd name="T12" fmla="*/ 2147483646 w 301"/>
              <a:gd name="T13" fmla="*/ 2147483646 h 91"/>
              <a:gd name="T14" fmla="*/ 2147483646 w 301"/>
              <a:gd name="T15" fmla="*/ 2147483646 h 91"/>
              <a:gd name="T16" fmla="*/ 2147483646 w 301"/>
              <a:gd name="T17" fmla="*/ 2147483646 h 91"/>
              <a:gd name="T18" fmla="*/ 2147483646 w 301"/>
              <a:gd name="T19" fmla="*/ 2147483646 h 91"/>
              <a:gd name="T20" fmla="*/ 2147483646 w 301"/>
              <a:gd name="T21" fmla="*/ 2147483646 h 91"/>
              <a:gd name="T22" fmla="*/ 2147483646 w 301"/>
              <a:gd name="T23" fmla="*/ 2147483646 h 91"/>
              <a:gd name="T24" fmla="*/ 2147483646 w 301"/>
              <a:gd name="T25" fmla="*/ 2147483646 h 91"/>
              <a:gd name="T26" fmla="*/ 2147483646 w 301"/>
              <a:gd name="T27" fmla="*/ 2147483646 h 91"/>
              <a:gd name="T28" fmla="*/ 2147483646 w 301"/>
              <a:gd name="T29" fmla="*/ 2147483646 h 91"/>
              <a:gd name="T30" fmla="*/ 2147483646 w 301"/>
              <a:gd name="T31" fmla="*/ 2147483646 h 91"/>
              <a:gd name="T32" fmla="*/ 2147483646 w 301"/>
              <a:gd name="T33" fmla="*/ 2147483646 h 91"/>
              <a:gd name="T34" fmla="*/ 2147483646 w 301"/>
              <a:gd name="T35" fmla="*/ 2147483646 h 91"/>
              <a:gd name="T36" fmla="*/ 2147483646 w 301"/>
              <a:gd name="T37" fmla="*/ 2147483646 h 91"/>
              <a:gd name="T38" fmla="*/ 2147483646 w 301"/>
              <a:gd name="T39" fmla="*/ 2147483646 h 91"/>
              <a:gd name="T40" fmla="*/ 2147483646 w 301"/>
              <a:gd name="T41" fmla="*/ 2147483646 h 91"/>
              <a:gd name="T42" fmla="*/ 2147483646 w 301"/>
              <a:gd name="T43" fmla="*/ 2147483646 h 91"/>
              <a:gd name="T44" fmla="*/ 2147483646 w 301"/>
              <a:gd name="T45" fmla="*/ 2147483646 h 91"/>
              <a:gd name="T46" fmla="*/ 2147483646 w 301"/>
              <a:gd name="T47" fmla="*/ 2147483646 h 91"/>
              <a:gd name="T48" fmla="*/ 2147483646 w 301"/>
              <a:gd name="T49" fmla="*/ 2147483646 h 91"/>
              <a:gd name="T50" fmla="*/ 2147483646 w 301"/>
              <a:gd name="T51" fmla="*/ 2147483646 h 91"/>
              <a:gd name="T52" fmla="*/ 2147483646 w 301"/>
              <a:gd name="T53" fmla="*/ 2147483646 h 91"/>
              <a:gd name="T54" fmla="*/ 2147483646 w 301"/>
              <a:gd name="T55" fmla="*/ 2147483646 h 91"/>
              <a:gd name="T56" fmla="*/ 2147483646 w 301"/>
              <a:gd name="T57" fmla="*/ 2147483646 h 91"/>
              <a:gd name="T58" fmla="*/ 2147483646 w 301"/>
              <a:gd name="T59" fmla="*/ 2147483646 h 91"/>
              <a:gd name="T60" fmla="*/ 2147483646 w 301"/>
              <a:gd name="T61" fmla="*/ 2147483646 h 91"/>
              <a:gd name="T62" fmla="*/ 2147483646 w 301"/>
              <a:gd name="T63" fmla="*/ 2147483646 h 91"/>
              <a:gd name="T64" fmla="*/ 2147483646 w 301"/>
              <a:gd name="T65" fmla="*/ 2147483646 h 91"/>
              <a:gd name="T66" fmla="*/ 2147483646 w 301"/>
              <a:gd name="T67" fmla="*/ 2147483646 h 91"/>
              <a:gd name="T68" fmla="*/ 2147483646 w 301"/>
              <a:gd name="T69" fmla="*/ 2147483646 h 91"/>
              <a:gd name="T70" fmla="*/ 2147483646 w 301"/>
              <a:gd name="T71" fmla="*/ 2147483646 h 91"/>
              <a:gd name="T72" fmla="*/ 2147483646 w 301"/>
              <a:gd name="T73" fmla="*/ 2147483646 h 91"/>
              <a:gd name="T74" fmla="*/ 2147483646 w 301"/>
              <a:gd name="T75" fmla="*/ 2147483646 h 91"/>
              <a:gd name="T76" fmla="*/ 2147483646 w 301"/>
              <a:gd name="T77" fmla="*/ 2147483646 h 91"/>
              <a:gd name="T78" fmla="*/ 2147483646 w 301"/>
              <a:gd name="T79" fmla="*/ 2147483646 h 91"/>
              <a:gd name="T80" fmla="*/ 2147483646 w 301"/>
              <a:gd name="T81" fmla="*/ 2147483646 h 91"/>
              <a:gd name="T82" fmla="*/ 2147483646 w 301"/>
              <a:gd name="T83" fmla="*/ 2147483646 h 91"/>
              <a:gd name="T84" fmla="*/ 2147483646 w 301"/>
              <a:gd name="T85" fmla="*/ 2147483646 h 91"/>
              <a:gd name="T86" fmla="*/ 2147483646 w 301"/>
              <a:gd name="T87" fmla="*/ 2147483646 h 91"/>
              <a:gd name="T88" fmla="*/ 2147483646 w 301"/>
              <a:gd name="T89" fmla="*/ 2147483646 h 91"/>
              <a:gd name="T90" fmla="*/ 2147483646 w 301"/>
              <a:gd name="T91" fmla="*/ 2147483646 h 91"/>
              <a:gd name="T92" fmla="*/ 2147483646 w 301"/>
              <a:gd name="T93" fmla="*/ 2147483646 h 91"/>
              <a:gd name="T94" fmla="*/ 2147483646 w 301"/>
              <a:gd name="T95" fmla="*/ 2147483646 h 91"/>
              <a:gd name="T96" fmla="*/ 2147483646 w 301"/>
              <a:gd name="T97" fmla="*/ 2147483646 h 91"/>
              <a:gd name="T98" fmla="*/ 2147483646 w 301"/>
              <a:gd name="T99" fmla="*/ 2147483646 h 91"/>
              <a:gd name="T100" fmla="*/ 2147483646 w 301"/>
              <a:gd name="T101" fmla="*/ 2147483646 h 91"/>
              <a:gd name="T102" fmla="*/ 2147483646 w 301"/>
              <a:gd name="T103" fmla="*/ 2147483646 h 91"/>
              <a:gd name="T104" fmla="*/ 2147483646 w 301"/>
              <a:gd name="T105" fmla="*/ 2147483646 h 91"/>
              <a:gd name="T106" fmla="*/ 2147483646 w 301"/>
              <a:gd name="T107" fmla="*/ 2147483646 h 91"/>
              <a:gd name="T108" fmla="*/ 2147483646 w 301"/>
              <a:gd name="T109" fmla="*/ 2147483646 h 91"/>
              <a:gd name="T110" fmla="*/ 2147483646 w 301"/>
              <a:gd name="T111" fmla="*/ 2147483646 h 91"/>
              <a:gd name="T112" fmla="*/ 2147483646 w 301"/>
              <a:gd name="T113" fmla="*/ 2147483646 h 91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1"/>
              <a:gd name="T172" fmla="*/ 0 h 91"/>
              <a:gd name="T173" fmla="*/ 301 w 301"/>
              <a:gd name="T174" fmla="*/ 91 h 91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1" h="91">
                <a:moveTo>
                  <a:pt x="0" y="0"/>
                </a:moveTo>
                <a:lnTo>
                  <a:pt x="4" y="3"/>
                </a:lnTo>
                <a:lnTo>
                  <a:pt x="6" y="4"/>
                </a:lnTo>
                <a:lnTo>
                  <a:pt x="9" y="6"/>
                </a:lnTo>
                <a:lnTo>
                  <a:pt x="12" y="8"/>
                </a:lnTo>
                <a:lnTo>
                  <a:pt x="14" y="10"/>
                </a:lnTo>
                <a:lnTo>
                  <a:pt x="17" y="11"/>
                </a:lnTo>
                <a:lnTo>
                  <a:pt x="20" y="12"/>
                </a:lnTo>
                <a:lnTo>
                  <a:pt x="21" y="12"/>
                </a:lnTo>
                <a:lnTo>
                  <a:pt x="24" y="14"/>
                </a:lnTo>
                <a:lnTo>
                  <a:pt x="25" y="15"/>
                </a:lnTo>
                <a:lnTo>
                  <a:pt x="28" y="16"/>
                </a:lnTo>
                <a:lnTo>
                  <a:pt x="29" y="16"/>
                </a:lnTo>
                <a:lnTo>
                  <a:pt x="30" y="18"/>
                </a:lnTo>
                <a:lnTo>
                  <a:pt x="32" y="19"/>
                </a:lnTo>
                <a:lnTo>
                  <a:pt x="33" y="19"/>
                </a:lnTo>
                <a:lnTo>
                  <a:pt x="34" y="20"/>
                </a:lnTo>
                <a:lnTo>
                  <a:pt x="36" y="20"/>
                </a:lnTo>
                <a:lnTo>
                  <a:pt x="37" y="22"/>
                </a:lnTo>
                <a:lnTo>
                  <a:pt x="38" y="22"/>
                </a:lnTo>
                <a:lnTo>
                  <a:pt x="40" y="22"/>
                </a:lnTo>
                <a:lnTo>
                  <a:pt x="41" y="23"/>
                </a:lnTo>
                <a:lnTo>
                  <a:pt x="42" y="24"/>
                </a:lnTo>
                <a:lnTo>
                  <a:pt x="44" y="24"/>
                </a:lnTo>
                <a:lnTo>
                  <a:pt x="45" y="26"/>
                </a:lnTo>
                <a:lnTo>
                  <a:pt x="46" y="26"/>
                </a:lnTo>
                <a:lnTo>
                  <a:pt x="48" y="26"/>
                </a:lnTo>
                <a:lnTo>
                  <a:pt x="49" y="27"/>
                </a:lnTo>
                <a:lnTo>
                  <a:pt x="50" y="27"/>
                </a:lnTo>
                <a:lnTo>
                  <a:pt x="52" y="28"/>
                </a:lnTo>
                <a:lnTo>
                  <a:pt x="54" y="28"/>
                </a:lnTo>
                <a:lnTo>
                  <a:pt x="56" y="29"/>
                </a:lnTo>
                <a:lnTo>
                  <a:pt x="57" y="29"/>
                </a:lnTo>
                <a:lnTo>
                  <a:pt x="58" y="31"/>
                </a:lnTo>
                <a:lnTo>
                  <a:pt x="61" y="31"/>
                </a:lnTo>
                <a:lnTo>
                  <a:pt x="62" y="32"/>
                </a:lnTo>
                <a:lnTo>
                  <a:pt x="64" y="32"/>
                </a:lnTo>
                <a:lnTo>
                  <a:pt x="65" y="33"/>
                </a:lnTo>
                <a:lnTo>
                  <a:pt x="66" y="33"/>
                </a:lnTo>
                <a:lnTo>
                  <a:pt x="68" y="35"/>
                </a:lnTo>
                <a:lnTo>
                  <a:pt x="69" y="35"/>
                </a:lnTo>
                <a:lnTo>
                  <a:pt x="70" y="35"/>
                </a:lnTo>
                <a:lnTo>
                  <a:pt x="72" y="36"/>
                </a:lnTo>
                <a:lnTo>
                  <a:pt x="73" y="36"/>
                </a:lnTo>
                <a:lnTo>
                  <a:pt x="74" y="36"/>
                </a:lnTo>
                <a:lnTo>
                  <a:pt x="74" y="37"/>
                </a:lnTo>
                <a:lnTo>
                  <a:pt x="75" y="37"/>
                </a:lnTo>
                <a:lnTo>
                  <a:pt x="77" y="37"/>
                </a:lnTo>
                <a:lnTo>
                  <a:pt x="78" y="39"/>
                </a:lnTo>
                <a:lnTo>
                  <a:pt x="79" y="39"/>
                </a:lnTo>
                <a:lnTo>
                  <a:pt x="81" y="40"/>
                </a:lnTo>
                <a:lnTo>
                  <a:pt x="82" y="40"/>
                </a:lnTo>
                <a:lnTo>
                  <a:pt x="83" y="40"/>
                </a:lnTo>
                <a:lnTo>
                  <a:pt x="85" y="41"/>
                </a:lnTo>
                <a:lnTo>
                  <a:pt x="86" y="41"/>
                </a:lnTo>
                <a:lnTo>
                  <a:pt x="87" y="43"/>
                </a:lnTo>
                <a:lnTo>
                  <a:pt x="90" y="43"/>
                </a:lnTo>
                <a:lnTo>
                  <a:pt x="91" y="44"/>
                </a:lnTo>
                <a:lnTo>
                  <a:pt x="93" y="44"/>
                </a:lnTo>
                <a:lnTo>
                  <a:pt x="95" y="45"/>
                </a:lnTo>
                <a:lnTo>
                  <a:pt x="97" y="45"/>
                </a:lnTo>
                <a:lnTo>
                  <a:pt x="99" y="47"/>
                </a:lnTo>
                <a:lnTo>
                  <a:pt x="101" y="47"/>
                </a:lnTo>
                <a:lnTo>
                  <a:pt x="103" y="48"/>
                </a:lnTo>
                <a:lnTo>
                  <a:pt x="105" y="48"/>
                </a:lnTo>
                <a:lnTo>
                  <a:pt x="106" y="49"/>
                </a:lnTo>
                <a:lnTo>
                  <a:pt x="107" y="49"/>
                </a:lnTo>
                <a:lnTo>
                  <a:pt x="109" y="51"/>
                </a:lnTo>
                <a:lnTo>
                  <a:pt x="110" y="51"/>
                </a:lnTo>
                <a:lnTo>
                  <a:pt x="111" y="51"/>
                </a:lnTo>
                <a:lnTo>
                  <a:pt x="113" y="52"/>
                </a:lnTo>
                <a:lnTo>
                  <a:pt x="114" y="52"/>
                </a:lnTo>
                <a:lnTo>
                  <a:pt x="115" y="52"/>
                </a:lnTo>
                <a:lnTo>
                  <a:pt x="117" y="53"/>
                </a:lnTo>
                <a:lnTo>
                  <a:pt x="118" y="53"/>
                </a:lnTo>
                <a:lnTo>
                  <a:pt x="119" y="53"/>
                </a:lnTo>
                <a:lnTo>
                  <a:pt x="119" y="55"/>
                </a:lnTo>
                <a:lnTo>
                  <a:pt x="121" y="55"/>
                </a:lnTo>
                <a:lnTo>
                  <a:pt x="122" y="55"/>
                </a:lnTo>
                <a:lnTo>
                  <a:pt x="123" y="55"/>
                </a:lnTo>
                <a:lnTo>
                  <a:pt x="125" y="56"/>
                </a:lnTo>
                <a:lnTo>
                  <a:pt x="126" y="56"/>
                </a:lnTo>
                <a:lnTo>
                  <a:pt x="127" y="56"/>
                </a:lnTo>
                <a:lnTo>
                  <a:pt x="127" y="57"/>
                </a:lnTo>
                <a:lnTo>
                  <a:pt x="129" y="57"/>
                </a:lnTo>
                <a:lnTo>
                  <a:pt x="131" y="57"/>
                </a:lnTo>
                <a:lnTo>
                  <a:pt x="133" y="57"/>
                </a:lnTo>
                <a:lnTo>
                  <a:pt x="134" y="59"/>
                </a:lnTo>
                <a:lnTo>
                  <a:pt x="135" y="59"/>
                </a:lnTo>
                <a:lnTo>
                  <a:pt x="137" y="60"/>
                </a:lnTo>
                <a:lnTo>
                  <a:pt x="139" y="60"/>
                </a:lnTo>
                <a:lnTo>
                  <a:pt x="141" y="61"/>
                </a:lnTo>
                <a:lnTo>
                  <a:pt x="143" y="61"/>
                </a:lnTo>
                <a:lnTo>
                  <a:pt x="145" y="63"/>
                </a:lnTo>
                <a:lnTo>
                  <a:pt x="147" y="63"/>
                </a:lnTo>
                <a:lnTo>
                  <a:pt x="149" y="63"/>
                </a:lnTo>
                <a:lnTo>
                  <a:pt x="150" y="64"/>
                </a:lnTo>
                <a:lnTo>
                  <a:pt x="152" y="64"/>
                </a:lnTo>
                <a:lnTo>
                  <a:pt x="154" y="65"/>
                </a:lnTo>
                <a:lnTo>
                  <a:pt x="155" y="65"/>
                </a:lnTo>
                <a:lnTo>
                  <a:pt x="156" y="65"/>
                </a:lnTo>
                <a:lnTo>
                  <a:pt x="158" y="67"/>
                </a:lnTo>
                <a:lnTo>
                  <a:pt x="159" y="67"/>
                </a:lnTo>
                <a:lnTo>
                  <a:pt x="160" y="67"/>
                </a:lnTo>
                <a:lnTo>
                  <a:pt x="162" y="67"/>
                </a:lnTo>
                <a:lnTo>
                  <a:pt x="163" y="68"/>
                </a:lnTo>
                <a:lnTo>
                  <a:pt x="164" y="68"/>
                </a:lnTo>
                <a:lnTo>
                  <a:pt x="166" y="68"/>
                </a:lnTo>
                <a:lnTo>
                  <a:pt x="167" y="69"/>
                </a:lnTo>
                <a:lnTo>
                  <a:pt x="168" y="69"/>
                </a:lnTo>
                <a:lnTo>
                  <a:pt x="170" y="69"/>
                </a:lnTo>
                <a:lnTo>
                  <a:pt x="171" y="71"/>
                </a:lnTo>
                <a:lnTo>
                  <a:pt x="172" y="71"/>
                </a:lnTo>
                <a:lnTo>
                  <a:pt x="174" y="71"/>
                </a:lnTo>
                <a:lnTo>
                  <a:pt x="175" y="72"/>
                </a:lnTo>
                <a:lnTo>
                  <a:pt x="176" y="72"/>
                </a:lnTo>
                <a:lnTo>
                  <a:pt x="178" y="72"/>
                </a:lnTo>
                <a:lnTo>
                  <a:pt x="179" y="73"/>
                </a:lnTo>
                <a:lnTo>
                  <a:pt x="182" y="73"/>
                </a:lnTo>
                <a:lnTo>
                  <a:pt x="183" y="73"/>
                </a:lnTo>
                <a:lnTo>
                  <a:pt x="184" y="75"/>
                </a:lnTo>
                <a:lnTo>
                  <a:pt x="187" y="75"/>
                </a:lnTo>
                <a:lnTo>
                  <a:pt x="188" y="76"/>
                </a:lnTo>
                <a:lnTo>
                  <a:pt x="191" y="76"/>
                </a:lnTo>
                <a:lnTo>
                  <a:pt x="192" y="77"/>
                </a:lnTo>
                <a:lnTo>
                  <a:pt x="195" y="77"/>
                </a:lnTo>
                <a:lnTo>
                  <a:pt x="196" y="79"/>
                </a:lnTo>
                <a:lnTo>
                  <a:pt x="198" y="79"/>
                </a:lnTo>
                <a:lnTo>
                  <a:pt x="199" y="79"/>
                </a:lnTo>
                <a:lnTo>
                  <a:pt x="200" y="80"/>
                </a:lnTo>
                <a:lnTo>
                  <a:pt x="202" y="80"/>
                </a:lnTo>
                <a:lnTo>
                  <a:pt x="203" y="80"/>
                </a:lnTo>
                <a:lnTo>
                  <a:pt x="204" y="80"/>
                </a:lnTo>
                <a:lnTo>
                  <a:pt x="206" y="81"/>
                </a:lnTo>
                <a:lnTo>
                  <a:pt x="207" y="81"/>
                </a:lnTo>
                <a:lnTo>
                  <a:pt x="208" y="81"/>
                </a:lnTo>
                <a:lnTo>
                  <a:pt x="210" y="81"/>
                </a:lnTo>
                <a:lnTo>
                  <a:pt x="211" y="83"/>
                </a:lnTo>
                <a:lnTo>
                  <a:pt x="212" y="83"/>
                </a:lnTo>
                <a:lnTo>
                  <a:pt x="214" y="83"/>
                </a:lnTo>
                <a:lnTo>
                  <a:pt x="215" y="83"/>
                </a:lnTo>
                <a:lnTo>
                  <a:pt x="216" y="83"/>
                </a:lnTo>
                <a:lnTo>
                  <a:pt x="218" y="83"/>
                </a:lnTo>
                <a:lnTo>
                  <a:pt x="219" y="83"/>
                </a:lnTo>
                <a:lnTo>
                  <a:pt x="220" y="84"/>
                </a:lnTo>
                <a:lnTo>
                  <a:pt x="222" y="84"/>
                </a:lnTo>
                <a:lnTo>
                  <a:pt x="223" y="84"/>
                </a:lnTo>
                <a:lnTo>
                  <a:pt x="224" y="84"/>
                </a:lnTo>
                <a:lnTo>
                  <a:pt x="226" y="84"/>
                </a:lnTo>
                <a:lnTo>
                  <a:pt x="228" y="84"/>
                </a:lnTo>
                <a:lnTo>
                  <a:pt x="230" y="84"/>
                </a:lnTo>
                <a:lnTo>
                  <a:pt x="231" y="84"/>
                </a:lnTo>
                <a:lnTo>
                  <a:pt x="233" y="84"/>
                </a:lnTo>
                <a:lnTo>
                  <a:pt x="235" y="84"/>
                </a:lnTo>
                <a:lnTo>
                  <a:pt x="236" y="85"/>
                </a:lnTo>
                <a:lnTo>
                  <a:pt x="237" y="85"/>
                </a:lnTo>
                <a:lnTo>
                  <a:pt x="239" y="85"/>
                </a:lnTo>
                <a:lnTo>
                  <a:pt x="240" y="85"/>
                </a:lnTo>
                <a:lnTo>
                  <a:pt x="241" y="85"/>
                </a:lnTo>
                <a:lnTo>
                  <a:pt x="243" y="85"/>
                </a:lnTo>
                <a:lnTo>
                  <a:pt x="244" y="85"/>
                </a:lnTo>
                <a:lnTo>
                  <a:pt x="245" y="85"/>
                </a:lnTo>
                <a:lnTo>
                  <a:pt x="247" y="85"/>
                </a:lnTo>
                <a:lnTo>
                  <a:pt x="248" y="85"/>
                </a:lnTo>
                <a:lnTo>
                  <a:pt x="249" y="85"/>
                </a:lnTo>
                <a:lnTo>
                  <a:pt x="249" y="87"/>
                </a:lnTo>
                <a:lnTo>
                  <a:pt x="251" y="87"/>
                </a:lnTo>
                <a:lnTo>
                  <a:pt x="252" y="87"/>
                </a:lnTo>
                <a:lnTo>
                  <a:pt x="253" y="87"/>
                </a:lnTo>
                <a:lnTo>
                  <a:pt x="255" y="87"/>
                </a:lnTo>
                <a:lnTo>
                  <a:pt x="256" y="87"/>
                </a:lnTo>
                <a:lnTo>
                  <a:pt x="257" y="87"/>
                </a:lnTo>
                <a:lnTo>
                  <a:pt x="257" y="88"/>
                </a:lnTo>
                <a:lnTo>
                  <a:pt x="259" y="88"/>
                </a:lnTo>
                <a:lnTo>
                  <a:pt x="260" y="88"/>
                </a:lnTo>
                <a:lnTo>
                  <a:pt x="261" y="88"/>
                </a:lnTo>
                <a:lnTo>
                  <a:pt x="263" y="88"/>
                </a:lnTo>
                <a:lnTo>
                  <a:pt x="264" y="88"/>
                </a:lnTo>
                <a:lnTo>
                  <a:pt x="265" y="89"/>
                </a:lnTo>
                <a:lnTo>
                  <a:pt x="267" y="89"/>
                </a:lnTo>
                <a:lnTo>
                  <a:pt x="268" y="89"/>
                </a:lnTo>
                <a:lnTo>
                  <a:pt x="269" y="89"/>
                </a:lnTo>
                <a:lnTo>
                  <a:pt x="271" y="89"/>
                </a:lnTo>
                <a:lnTo>
                  <a:pt x="272" y="89"/>
                </a:lnTo>
                <a:lnTo>
                  <a:pt x="273" y="91"/>
                </a:lnTo>
                <a:lnTo>
                  <a:pt x="275" y="91"/>
                </a:lnTo>
                <a:lnTo>
                  <a:pt x="276" y="91"/>
                </a:lnTo>
                <a:lnTo>
                  <a:pt x="277" y="91"/>
                </a:lnTo>
                <a:lnTo>
                  <a:pt x="279" y="91"/>
                </a:lnTo>
                <a:lnTo>
                  <a:pt x="280" y="91"/>
                </a:lnTo>
                <a:lnTo>
                  <a:pt x="281" y="91"/>
                </a:lnTo>
                <a:lnTo>
                  <a:pt x="283" y="91"/>
                </a:lnTo>
                <a:lnTo>
                  <a:pt x="284" y="91"/>
                </a:lnTo>
                <a:lnTo>
                  <a:pt x="285" y="91"/>
                </a:lnTo>
                <a:lnTo>
                  <a:pt x="287" y="89"/>
                </a:lnTo>
                <a:lnTo>
                  <a:pt x="289" y="89"/>
                </a:lnTo>
                <a:lnTo>
                  <a:pt x="291" y="89"/>
                </a:lnTo>
                <a:lnTo>
                  <a:pt x="292" y="89"/>
                </a:lnTo>
                <a:lnTo>
                  <a:pt x="295" y="89"/>
                </a:lnTo>
                <a:lnTo>
                  <a:pt x="297" y="89"/>
                </a:lnTo>
                <a:lnTo>
                  <a:pt x="299" y="89"/>
                </a:lnTo>
                <a:lnTo>
                  <a:pt x="301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5240" name="Freeform 32">
            <a:extLst>
              <a:ext uri="{FF2B5EF4-FFF2-40B4-BE49-F238E27FC236}">
                <a16:creationId xmlns:a16="http://schemas.microsoft.com/office/drawing/2014/main" id="{4CB132A2-58B6-4542-B489-CE3E5BF01672}"/>
              </a:ext>
            </a:extLst>
          </p:cNvPr>
          <p:cNvSpPr>
            <a:spLocks/>
          </p:cNvSpPr>
          <p:nvPr/>
        </p:nvSpPr>
        <p:spPr bwMode="auto">
          <a:xfrm>
            <a:off x="6988176" y="2682875"/>
            <a:ext cx="239713" cy="69850"/>
          </a:xfrm>
          <a:custGeom>
            <a:avLst/>
            <a:gdLst>
              <a:gd name="T0" fmla="*/ 2147483646 w 301"/>
              <a:gd name="T1" fmla="*/ 2147483646 h 89"/>
              <a:gd name="T2" fmla="*/ 2147483646 w 301"/>
              <a:gd name="T3" fmla="*/ 2147483646 h 89"/>
              <a:gd name="T4" fmla="*/ 2147483646 w 301"/>
              <a:gd name="T5" fmla="*/ 2147483646 h 89"/>
              <a:gd name="T6" fmla="*/ 2147483646 w 301"/>
              <a:gd name="T7" fmla="*/ 2147483646 h 89"/>
              <a:gd name="T8" fmla="*/ 2147483646 w 301"/>
              <a:gd name="T9" fmla="*/ 2147483646 h 89"/>
              <a:gd name="T10" fmla="*/ 2147483646 w 301"/>
              <a:gd name="T11" fmla="*/ 2147483646 h 89"/>
              <a:gd name="T12" fmla="*/ 2147483646 w 301"/>
              <a:gd name="T13" fmla="*/ 2147483646 h 89"/>
              <a:gd name="T14" fmla="*/ 2147483646 w 301"/>
              <a:gd name="T15" fmla="*/ 2147483646 h 89"/>
              <a:gd name="T16" fmla="*/ 2147483646 w 301"/>
              <a:gd name="T17" fmla="*/ 2147483646 h 89"/>
              <a:gd name="T18" fmla="*/ 2147483646 w 301"/>
              <a:gd name="T19" fmla="*/ 2147483646 h 89"/>
              <a:gd name="T20" fmla="*/ 2147483646 w 301"/>
              <a:gd name="T21" fmla="*/ 2147483646 h 89"/>
              <a:gd name="T22" fmla="*/ 2147483646 w 301"/>
              <a:gd name="T23" fmla="*/ 2147483646 h 89"/>
              <a:gd name="T24" fmla="*/ 2147483646 w 301"/>
              <a:gd name="T25" fmla="*/ 2147483646 h 89"/>
              <a:gd name="T26" fmla="*/ 2147483646 w 301"/>
              <a:gd name="T27" fmla="*/ 2147483646 h 89"/>
              <a:gd name="T28" fmla="*/ 2147483646 w 301"/>
              <a:gd name="T29" fmla="*/ 2147483646 h 89"/>
              <a:gd name="T30" fmla="*/ 2147483646 w 301"/>
              <a:gd name="T31" fmla="*/ 2147483646 h 89"/>
              <a:gd name="T32" fmla="*/ 2147483646 w 301"/>
              <a:gd name="T33" fmla="*/ 2147483646 h 89"/>
              <a:gd name="T34" fmla="*/ 2147483646 w 301"/>
              <a:gd name="T35" fmla="*/ 2147483646 h 89"/>
              <a:gd name="T36" fmla="*/ 2147483646 w 301"/>
              <a:gd name="T37" fmla="*/ 2147483646 h 89"/>
              <a:gd name="T38" fmla="*/ 2147483646 w 301"/>
              <a:gd name="T39" fmla="*/ 2147483646 h 89"/>
              <a:gd name="T40" fmla="*/ 2147483646 w 301"/>
              <a:gd name="T41" fmla="*/ 2147483646 h 89"/>
              <a:gd name="T42" fmla="*/ 2147483646 w 301"/>
              <a:gd name="T43" fmla="*/ 2147483646 h 89"/>
              <a:gd name="T44" fmla="*/ 2147483646 w 301"/>
              <a:gd name="T45" fmla="*/ 2147483646 h 89"/>
              <a:gd name="T46" fmla="*/ 2147483646 w 301"/>
              <a:gd name="T47" fmla="*/ 2147483646 h 89"/>
              <a:gd name="T48" fmla="*/ 2147483646 w 301"/>
              <a:gd name="T49" fmla="*/ 2147483646 h 89"/>
              <a:gd name="T50" fmla="*/ 2147483646 w 301"/>
              <a:gd name="T51" fmla="*/ 2147483646 h 89"/>
              <a:gd name="T52" fmla="*/ 2147483646 w 301"/>
              <a:gd name="T53" fmla="*/ 2147483646 h 89"/>
              <a:gd name="T54" fmla="*/ 2147483646 w 301"/>
              <a:gd name="T55" fmla="*/ 2147483646 h 89"/>
              <a:gd name="T56" fmla="*/ 2147483646 w 301"/>
              <a:gd name="T57" fmla="*/ 2147483646 h 89"/>
              <a:gd name="T58" fmla="*/ 2147483646 w 301"/>
              <a:gd name="T59" fmla="*/ 2147483646 h 89"/>
              <a:gd name="T60" fmla="*/ 2147483646 w 301"/>
              <a:gd name="T61" fmla="*/ 2147483646 h 89"/>
              <a:gd name="T62" fmla="*/ 2147483646 w 301"/>
              <a:gd name="T63" fmla="*/ 2147483646 h 89"/>
              <a:gd name="T64" fmla="*/ 2147483646 w 301"/>
              <a:gd name="T65" fmla="*/ 2147483646 h 89"/>
              <a:gd name="T66" fmla="*/ 2147483646 w 301"/>
              <a:gd name="T67" fmla="*/ 2147483646 h 89"/>
              <a:gd name="T68" fmla="*/ 2147483646 w 301"/>
              <a:gd name="T69" fmla="*/ 2147483646 h 89"/>
              <a:gd name="T70" fmla="*/ 2147483646 w 301"/>
              <a:gd name="T71" fmla="*/ 2147483646 h 89"/>
              <a:gd name="T72" fmla="*/ 2147483646 w 301"/>
              <a:gd name="T73" fmla="*/ 2147483646 h 89"/>
              <a:gd name="T74" fmla="*/ 2147483646 w 301"/>
              <a:gd name="T75" fmla="*/ 2147483646 h 89"/>
              <a:gd name="T76" fmla="*/ 2147483646 w 301"/>
              <a:gd name="T77" fmla="*/ 2147483646 h 89"/>
              <a:gd name="T78" fmla="*/ 2147483646 w 301"/>
              <a:gd name="T79" fmla="*/ 2147483646 h 89"/>
              <a:gd name="T80" fmla="*/ 2147483646 w 301"/>
              <a:gd name="T81" fmla="*/ 2147483646 h 89"/>
              <a:gd name="T82" fmla="*/ 2147483646 w 301"/>
              <a:gd name="T83" fmla="*/ 2147483646 h 89"/>
              <a:gd name="T84" fmla="*/ 2147483646 w 301"/>
              <a:gd name="T85" fmla="*/ 2147483646 h 89"/>
              <a:gd name="T86" fmla="*/ 2147483646 w 301"/>
              <a:gd name="T87" fmla="*/ 2147483646 h 89"/>
              <a:gd name="T88" fmla="*/ 2147483646 w 301"/>
              <a:gd name="T89" fmla="*/ 2147483646 h 89"/>
              <a:gd name="T90" fmla="*/ 2147483646 w 301"/>
              <a:gd name="T91" fmla="*/ 2147483646 h 89"/>
              <a:gd name="T92" fmla="*/ 2147483646 w 301"/>
              <a:gd name="T93" fmla="*/ 2147483646 h 89"/>
              <a:gd name="T94" fmla="*/ 2147483646 w 301"/>
              <a:gd name="T95" fmla="*/ 2147483646 h 89"/>
              <a:gd name="T96" fmla="*/ 2147483646 w 301"/>
              <a:gd name="T97" fmla="*/ 2147483646 h 89"/>
              <a:gd name="T98" fmla="*/ 2147483646 w 301"/>
              <a:gd name="T99" fmla="*/ 2147483646 h 89"/>
              <a:gd name="T100" fmla="*/ 2147483646 w 301"/>
              <a:gd name="T101" fmla="*/ 2147483646 h 89"/>
              <a:gd name="T102" fmla="*/ 2147483646 w 301"/>
              <a:gd name="T103" fmla="*/ 2147483646 h 89"/>
              <a:gd name="T104" fmla="*/ 2147483646 w 301"/>
              <a:gd name="T105" fmla="*/ 2147483646 h 89"/>
              <a:gd name="T106" fmla="*/ 2147483646 w 301"/>
              <a:gd name="T107" fmla="*/ 2147483646 h 89"/>
              <a:gd name="T108" fmla="*/ 2147483646 w 301"/>
              <a:gd name="T109" fmla="*/ 2147483646 h 89"/>
              <a:gd name="T110" fmla="*/ 2147483646 w 301"/>
              <a:gd name="T111" fmla="*/ 2147483646 h 89"/>
              <a:gd name="T112" fmla="*/ 2147483646 w 301"/>
              <a:gd name="T113" fmla="*/ 2147483646 h 89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1"/>
              <a:gd name="T172" fmla="*/ 0 h 89"/>
              <a:gd name="T173" fmla="*/ 301 w 301"/>
              <a:gd name="T174" fmla="*/ 89 h 89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1" h="89">
                <a:moveTo>
                  <a:pt x="301" y="0"/>
                </a:moveTo>
                <a:lnTo>
                  <a:pt x="297" y="1"/>
                </a:lnTo>
                <a:lnTo>
                  <a:pt x="295" y="4"/>
                </a:lnTo>
                <a:lnTo>
                  <a:pt x="292" y="5"/>
                </a:lnTo>
                <a:lnTo>
                  <a:pt x="289" y="7"/>
                </a:lnTo>
                <a:lnTo>
                  <a:pt x="287" y="8"/>
                </a:lnTo>
                <a:lnTo>
                  <a:pt x="284" y="9"/>
                </a:lnTo>
                <a:lnTo>
                  <a:pt x="281" y="11"/>
                </a:lnTo>
                <a:lnTo>
                  <a:pt x="280" y="12"/>
                </a:lnTo>
                <a:lnTo>
                  <a:pt x="277" y="13"/>
                </a:lnTo>
                <a:lnTo>
                  <a:pt x="276" y="15"/>
                </a:lnTo>
                <a:lnTo>
                  <a:pt x="275" y="15"/>
                </a:lnTo>
                <a:lnTo>
                  <a:pt x="272" y="16"/>
                </a:lnTo>
                <a:lnTo>
                  <a:pt x="271" y="17"/>
                </a:lnTo>
                <a:lnTo>
                  <a:pt x="269" y="17"/>
                </a:lnTo>
                <a:lnTo>
                  <a:pt x="268" y="19"/>
                </a:lnTo>
                <a:lnTo>
                  <a:pt x="267" y="19"/>
                </a:lnTo>
                <a:lnTo>
                  <a:pt x="265" y="20"/>
                </a:lnTo>
                <a:lnTo>
                  <a:pt x="264" y="20"/>
                </a:lnTo>
                <a:lnTo>
                  <a:pt x="263" y="21"/>
                </a:lnTo>
                <a:lnTo>
                  <a:pt x="261" y="21"/>
                </a:lnTo>
                <a:lnTo>
                  <a:pt x="260" y="23"/>
                </a:lnTo>
                <a:lnTo>
                  <a:pt x="259" y="23"/>
                </a:lnTo>
                <a:lnTo>
                  <a:pt x="257" y="24"/>
                </a:lnTo>
                <a:lnTo>
                  <a:pt x="256" y="24"/>
                </a:lnTo>
                <a:lnTo>
                  <a:pt x="255" y="24"/>
                </a:lnTo>
                <a:lnTo>
                  <a:pt x="253" y="25"/>
                </a:lnTo>
                <a:lnTo>
                  <a:pt x="252" y="25"/>
                </a:lnTo>
                <a:lnTo>
                  <a:pt x="251" y="27"/>
                </a:lnTo>
                <a:lnTo>
                  <a:pt x="249" y="27"/>
                </a:lnTo>
                <a:lnTo>
                  <a:pt x="248" y="28"/>
                </a:lnTo>
                <a:lnTo>
                  <a:pt x="245" y="28"/>
                </a:lnTo>
                <a:lnTo>
                  <a:pt x="244" y="29"/>
                </a:lnTo>
                <a:lnTo>
                  <a:pt x="243" y="29"/>
                </a:lnTo>
                <a:lnTo>
                  <a:pt x="242" y="31"/>
                </a:lnTo>
                <a:lnTo>
                  <a:pt x="239" y="31"/>
                </a:lnTo>
                <a:lnTo>
                  <a:pt x="238" y="32"/>
                </a:lnTo>
                <a:lnTo>
                  <a:pt x="236" y="32"/>
                </a:lnTo>
                <a:lnTo>
                  <a:pt x="235" y="33"/>
                </a:lnTo>
                <a:lnTo>
                  <a:pt x="234" y="33"/>
                </a:lnTo>
                <a:lnTo>
                  <a:pt x="232" y="33"/>
                </a:lnTo>
                <a:lnTo>
                  <a:pt x="231" y="35"/>
                </a:lnTo>
                <a:lnTo>
                  <a:pt x="230" y="35"/>
                </a:lnTo>
                <a:lnTo>
                  <a:pt x="228" y="36"/>
                </a:lnTo>
                <a:lnTo>
                  <a:pt x="227" y="36"/>
                </a:lnTo>
                <a:lnTo>
                  <a:pt x="226" y="37"/>
                </a:lnTo>
                <a:lnTo>
                  <a:pt x="224" y="37"/>
                </a:lnTo>
                <a:lnTo>
                  <a:pt x="223" y="37"/>
                </a:lnTo>
                <a:lnTo>
                  <a:pt x="222" y="39"/>
                </a:lnTo>
                <a:lnTo>
                  <a:pt x="220" y="39"/>
                </a:lnTo>
                <a:lnTo>
                  <a:pt x="219" y="40"/>
                </a:lnTo>
                <a:lnTo>
                  <a:pt x="218" y="40"/>
                </a:lnTo>
                <a:lnTo>
                  <a:pt x="216" y="40"/>
                </a:lnTo>
                <a:lnTo>
                  <a:pt x="215" y="41"/>
                </a:lnTo>
                <a:lnTo>
                  <a:pt x="214" y="41"/>
                </a:lnTo>
                <a:lnTo>
                  <a:pt x="211" y="43"/>
                </a:lnTo>
                <a:lnTo>
                  <a:pt x="210" y="43"/>
                </a:lnTo>
                <a:lnTo>
                  <a:pt x="208" y="44"/>
                </a:lnTo>
                <a:lnTo>
                  <a:pt x="206" y="44"/>
                </a:lnTo>
                <a:lnTo>
                  <a:pt x="204" y="45"/>
                </a:lnTo>
                <a:lnTo>
                  <a:pt x="202" y="45"/>
                </a:lnTo>
                <a:lnTo>
                  <a:pt x="200" y="47"/>
                </a:lnTo>
                <a:lnTo>
                  <a:pt x="198" y="47"/>
                </a:lnTo>
                <a:lnTo>
                  <a:pt x="196" y="48"/>
                </a:lnTo>
                <a:lnTo>
                  <a:pt x="195" y="48"/>
                </a:lnTo>
                <a:lnTo>
                  <a:pt x="194" y="49"/>
                </a:lnTo>
                <a:lnTo>
                  <a:pt x="192" y="49"/>
                </a:lnTo>
                <a:lnTo>
                  <a:pt x="190" y="50"/>
                </a:lnTo>
                <a:lnTo>
                  <a:pt x="188" y="50"/>
                </a:lnTo>
                <a:lnTo>
                  <a:pt x="187" y="52"/>
                </a:lnTo>
                <a:lnTo>
                  <a:pt x="186" y="52"/>
                </a:lnTo>
                <a:lnTo>
                  <a:pt x="184" y="52"/>
                </a:lnTo>
                <a:lnTo>
                  <a:pt x="183" y="53"/>
                </a:lnTo>
                <a:lnTo>
                  <a:pt x="182" y="53"/>
                </a:lnTo>
                <a:lnTo>
                  <a:pt x="180" y="53"/>
                </a:lnTo>
                <a:lnTo>
                  <a:pt x="179" y="54"/>
                </a:lnTo>
                <a:lnTo>
                  <a:pt x="178" y="54"/>
                </a:lnTo>
                <a:lnTo>
                  <a:pt x="176" y="54"/>
                </a:lnTo>
                <a:lnTo>
                  <a:pt x="175" y="56"/>
                </a:lnTo>
                <a:lnTo>
                  <a:pt x="174" y="56"/>
                </a:lnTo>
                <a:lnTo>
                  <a:pt x="172" y="56"/>
                </a:lnTo>
                <a:lnTo>
                  <a:pt x="171" y="56"/>
                </a:lnTo>
                <a:lnTo>
                  <a:pt x="170" y="57"/>
                </a:lnTo>
                <a:lnTo>
                  <a:pt x="168" y="57"/>
                </a:lnTo>
                <a:lnTo>
                  <a:pt x="167" y="57"/>
                </a:lnTo>
                <a:lnTo>
                  <a:pt x="166" y="58"/>
                </a:lnTo>
                <a:lnTo>
                  <a:pt x="165" y="58"/>
                </a:lnTo>
                <a:lnTo>
                  <a:pt x="162" y="60"/>
                </a:lnTo>
                <a:lnTo>
                  <a:pt x="161" y="60"/>
                </a:lnTo>
                <a:lnTo>
                  <a:pt x="158" y="61"/>
                </a:lnTo>
                <a:lnTo>
                  <a:pt x="157" y="61"/>
                </a:lnTo>
                <a:lnTo>
                  <a:pt x="154" y="62"/>
                </a:lnTo>
                <a:lnTo>
                  <a:pt x="153" y="62"/>
                </a:lnTo>
                <a:lnTo>
                  <a:pt x="151" y="62"/>
                </a:lnTo>
                <a:lnTo>
                  <a:pt x="149" y="64"/>
                </a:lnTo>
                <a:lnTo>
                  <a:pt x="147" y="64"/>
                </a:lnTo>
                <a:lnTo>
                  <a:pt x="146" y="65"/>
                </a:lnTo>
                <a:lnTo>
                  <a:pt x="145" y="65"/>
                </a:lnTo>
                <a:lnTo>
                  <a:pt x="143" y="65"/>
                </a:lnTo>
                <a:lnTo>
                  <a:pt x="142" y="65"/>
                </a:lnTo>
                <a:lnTo>
                  <a:pt x="141" y="66"/>
                </a:lnTo>
                <a:lnTo>
                  <a:pt x="139" y="66"/>
                </a:lnTo>
                <a:lnTo>
                  <a:pt x="138" y="68"/>
                </a:lnTo>
                <a:lnTo>
                  <a:pt x="137" y="68"/>
                </a:lnTo>
                <a:lnTo>
                  <a:pt x="135" y="68"/>
                </a:lnTo>
                <a:lnTo>
                  <a:pt x="134" y="68"/>
                </a:lnTo>
                <a:lnTo>
                  <a:pt x="133" y="69"/>
                </a:lnTo>
                <a:lnTo>
                  <a:pt x="131" y="69"/>
                </a:lnTo>
                <a:lnTo>
                  <a:pt x="130" y="69"/>
                </a:lnTo>
                <a:lnTo>
                  <a:pt x="129" y="70"/>
                </a:lnTo>
                <a:lnTo>
                  <a:pt x="127" y="70"/>
                </a:lnTo>
                <a:lnTo>
                  <a:pt x="126" y="70"/>
                </a:lnTo>
                <a:lnTo>
                  <a:pt x="125" y="72"/>
                </a:lnTo>
                <a:lnTo>
                  <a:pt x="123" y="72"/>
                </a:lnTo>
                <a:lnTo>
                  <a:pt x="122" y="72"/>
                </a:lnTo>
                <a:lnTo>
                  <a:pt x="121" y="73"/>
                </a:lnTo>
                <a:lnTo>
                  <a:pt x="118" y="73"/>
                </a:lnTo>
                <a:lnTo>
                  <a:pt x="117" y="73"/>
                </a:lnTo>
                <a:lnTo>
                  <a:pt x="114" y="74"/>
                </a:lnTo>
                <a:lnTo>
                  <a:pt x="113" y="74"/>
                </a:lnTo>
                <a:lnTo>
                  <a:pt x="110" y="76"/>
                </a:lnTo>
                <a:lnTo>
                  <a:pt x="109" y="76"/>
                </a:lnTo>
                <a:lnTo>
                  <a:pt x="106" y="77"/>
                </a:lnTo>
                <a:lnTo>
                  <a:pt x="105" y="77"/>
                </a:lnTo>
                <a:lnTo>
                  <a:pt x="103" y="78"/>
                </a:lnTo>
                <a:lnTo>
                  <a:pt x="102" y="78"/>
                </a:lnTo>
                <a:lnTo>
                  <a:pt x="101" y="78"/>
                </a:lnTo>
                <a:lnTo>
                  <a:pt x="99" y="78"/>
                </a:lnTo>
                <a:lnTo>
                  <a:pt x="98" y="80"/>
                </a:lnTo>
                <a:lnTo>
                  <a:pt x="97" y="80"/>
                </a:lnTo>
                <a:lnTo>
                  <a:pt x="95" y="80"/>
                </a:lnTo>
                <a:lnTo>
                  <a:pt x="94" y="80"/>
                </a:lnTo>
                <a:lnTo>
                  <a:pt x="93" y="81"/>
                </a:lnTo>
                <a:lnTo>
                  <a:pt x="91" y="81"/>
                </a:lnTo>
                <a:lnTo>
                  <a:pt x="90" y="81"/>
                </a:lnTo>
                <a:lnTo>
                  <a:pt x="89" y="81"/>
                </a:lnTo>
                <a:lnTo>
                  <a:pt x="88" y="81"/>
                </a:lnTo>
                <a:lnTo>
                  <a:pt x="88" y="82"/>
                </a:lnTo>
                <a:lnTo>
                  <a:pt x="86" y="82"/>
                </a:lnTo>
                <a:lnTo>
                  <a:pt x="85" y="82"/>
                </a:lnTo>
                <a:lnTo>
                  <a:pt x="84" y="82"/>
                </a:lnTo>
                <a:lnTo>
                  <a:pt x="82" y="82"/>
                </a:lnTo>
                <a:lnTo>
                  <a:pt x="81" y="82"/>
                </a:lnTo>
                <a:lnTo>
                  <a:pt x="80" y="82"/>
                </a:lnTo>
                <a:lnTo>
                  <a:pt x="78" y="82"/>
                </a:lnTo>
                <a:lnTo>
                  <a:pt x="77" y="82"/>
                </a:lnTo>
                <a:lnTo>
                  <a:pt x="76" y="84"/>
                </a:lnTo>
                <a:lnTo>
                  <a:pt x="73" y="84"/>
                </a:lnTo>
                <a:lnTo>
                  <a:pt x="72" y="84"/>
                </a:lnTo>
                <a:lnTo>
                  <a:pt x="70" y="84"/>
                </a:lnTo>
                <a:lnTo>
                  <a:pt x="68" y="84"/>
                </a:lnTo>
                <a:lnTo>
                  <a:pt x="66" y="84"/>
                </a:lnTo>
                <a:lnTo>
                  <a:pt x="65" y="84"/>
                </a:lnTo>
                <a:lnTo>
                  <a:pt x="64" y="84"/>
                </a:lnTo>
                <a:lnTo>
                  <a:pt x="62" y="84"/>
                </a:lnTo>
                <a:lnTo>
                  <a:pt x="61" y="84"/>
                </a:lnTo>
                <a:lnTo>
                  <a:pt x="60" y="84"/>
                </a:lnTo>
                <a:lnTo>
                  <a:pt x="58" y="85"/>
                </a:lnTo>
                <a:lnTo>
                  <a:pt x="57" y="85"/>
                </a:lnTo>
                <a:lnTo>
                  <a:pt x="56" y="85"/>
                </a:lnTo>
                <a:lnTo>
                  <a:pt x="54" y="85"/>
                </a:lnTo>
                <a:lnTo>
                  <a:pt x="53" y="85"/>
                </a:lnTo>
                <a:lnTo>
                  <a:pt x="52" y="85"/>
                </a:lnTo>
                <a:lnTo>
                  <a:pt x="50" y="85"/>
                </a:lnTo>
                <a:lnTo>
                  <a:pt x="49" y="85"/>
                </a:lnTo>
                <a:lnTo>
                  <a:pt x="48" y="85"/>
                </a:lnTo>
                <a:lnTo>
                  <a:pt x="46" y="86"/>
                </a:lnTo>
                <a:lnTo>
                  <a:pt x="45" y="86"/>
                </a:lnTo>
                <a:lnTo>
                  <a:pt x="44" y="86"/>
                </a:lnTo>
                <a:lnTo>
                  <a:pt x="42" y="86"/>
                </a:lnTo>
                <a:lnTo>
                  <a:pt x="41" y="86"/>
                </a:lnTo>
                <a:lnTo>
                  <a:pt x="41" y="88"/>
                </a:lnTo>
                <a:lnTo>
                  <a:pt x="40" y="88"/>
                </a:lnTo>
                <a:lnTo>
                  <a:pt x="38" y="88"/>
                </a:lnTo>
                <a:lnTo>
                  <a:pt x="37" y="88"/>
                </a:lnTo>
                <a:lnTo>
                  <a:pt x="36" y="88"/>
                </a:lnTo>
                <a:lnTo>
                  <a:pt x="34" y="88"/>
                </a:lnTo>
                <a:lnTo>
                  <a:pt x="33" y="89"/>
                </a:lnTo>
                <a:lnTo>
                  <a:pt x="32" y="89"/>
                </a:lnTo>
                <a:lnTo>
                  <a:pt x="30" y="89"/>
                </a:lnTo>
                <a:lnTo>
                  <a:pt x="29" y="89"/>
                </a:lnTo>
                <a:lnTo>
                  <a:pt x="28" y="89"/>
                </a:lnTo>
                <a:lnTo>
                  <a:pt x="26" y="89"/>
                </a:lnTo>
                <a:lnTo>
                  <a:pt x="25" y="89"/>
                </a:lnTo>
                <a:lnTo>
                  <a:pt x="24" y="89"/>
                </a:lnTo>
                <a:lnTo>
                  <a:pt x="22" y="89"/>
                </a:lnTo>
                <a:lnTo>
                  <a:pt x="21" y="89"/>
                </a:lnTo>
                <a:lnTo>
                  <a:pt x="20" y="89"/>
                </a:lnTo>
                <a:lnTo>
                  <a:pt x="18" y="89"/>
                </a:lnTo>
                <a:lnTo>
                  <a:pt x="17" y="89"/>
                </a:lnTo>
                <a:lnTo>
                  <a:pt x="16" y="89"/>
                </a:lnTo>
                <a:lnTo>
                  <a:pt x="14" y="89"/>
                </a:lnTo>
                <a:lnTo>
                  <a:pt x="12" y="89"/>
                </a:lnTo>
                <a:lnTo>
                  <a:pt x="10" y="89"/>
                </a:lnTo>
                <a:lnTo>
                  <a:pt x="9" y="89"/>
                </a:lnTo>
                <a:lnTo>
                  <a:pt x="7" y="89"/>
                </a:lnTo>
                <a:lnTo>
                  <a:pt x="4" y="89"/>
                </a:lnTo>
                <a:lnTo>
                  <a:pt x="3" y="89"/>
                </a:lnTo>
                <a:lnTo>
                  <a:pt x="0" y="88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5241" name="Freeform 33">
            <a:extLst>
              <a:ext uri="{FF2B5EF4-FFF2-40B4-BE49-F238E27FC236}">
                <a16:creationId xmlns:a16="http://schemas.microsoft.com/office/drawing/2014/main" id="{C3C0971C-5C40-2E4E-A665-1675174D289C}"/>
              </a:ext>
            </a:extLst>
          </p:cNvPr>
          <p:cNvSpPr>
            <a:spLocks/>
          </p:cNvSpPr>
          <p:nvPr/>
        </p:nvSpPr>
        <p:spPr bwMode="auto">
          <a:xfrm>
            <a:off x="6750051" y="2682875"/>
            <a:ext cx="239713" cy="69850"/>
          </a:xfrm>
          <a:custGeom>
            <a:avLst/>
            <a:gdLst>
              <a:gd name="T0" fmla="*/ 2147483646 w 301"/>
              <a:gd name="T1" fmla="*/ 2147483646 h 89"/>
              <a:gd name="T2" fmla="*/ 2147483646 w 301"/>
              <a:gd name="T3" fmla="*/ 2147483646 h 89"/>
              <a:gd name="T4" fmla="*/ 2147483646 w 301"/>
              <a:gd name="T5" fmla="*/ 2147483646 h 89"/>
              <a:gd name="T6" fmla="*/ 2147483646 w 301"/>
              <a:gd name="T7" fmla="*/ 2147483646 h 89"/>
              <a:gd name="T8" fmla="*/ 2147483646 w 301"/>
              <a:gd name="T9" fmla="*/ 2147483646 h 89"/>
              <a:gd name="T10" fmla="*/ 2147483646 w 301"/>
              <a:gd name="T11" fmla="*/ 2147483646 h 89"/>
              <a:gd name="T12" fmla="*/ 2147483646 w 301"/>
              <a:gd name="T13" fmla="*/ 2147483646 h 89"/>
              <a:gd name="T14" fmla="*/ 2147483646 w 301"/>
              <a:gd name="T15" fmla="*/ 2147483646 h 89"/>
              <a:gd name="T16" fmla="*/ 2147483646 w 301"/>
              <a:gd name="T17" fmla="*/ 2147483646 h 89"/>
              <a:gd name="T18" fmla="*/ 2147483646 w 301"/>
              <a:gd name="T19" fmla="*/ 2147483646 h 89"/>
              <a:gd name="T20" fmla="*/ 2147483646 w 301"/>
              <a:gd name="T21" fmla="*/ 2147483646 h 89"/>
              <a:gd name="T22" fmla="*/ 2147483646 w 301"/>
              <a:gd name="T23" fmla="*/ 2147483646 h 89"/>
              <a:gd name="T24" fmla="*/ 2147483646 w 301"/>
              <a:gd name="T25" fmla="*/ 2147483646 h 89"/>
              <a:gd name="T26" fmla="*/ 2147483646 w 301"/>
              <a:gd name="T27" fmla="*/ 2147483646 h 89"/>
              <a:gd name="T28" fmla="*/ 2147483646 w 301"/>
              <a:gd name="T29" fmla="*/ 2147483646 h 89"/>
              <a:gd name="T30" fmla="*/ 2147483646 w 301"/>
              <a:gd name="T31" fmla="*/ 2147483646 h 89"/>
              <a:gd name="T32" fmla="*/ 2147483646 w 301"/>
              <a:gd name="T33" fmla="*/ 2147483646 h 89"/>
              <a:gd name="T34" fmla="*/ 2147483646 w 301"/>
              <a:gd name="T35" fmla="*/ 2147483646 h 89"/>
              <a:gd name="T36" fmla="*/ 2147483646 w 301"/>
              <a:gd name="T37" fmla="*/ 2147483646 h 89"/>
              <a:gd name="T38" fmla="*/ 2147483646 w 301"/>
              <a:gd name="T39" fmla="*/ 2147483646 h 89"/>
              <a:gd name="T40" fmla="*/ 2147483646 w 301"/>
              <a:gd name="T41" fmla="*/ 2147483646 h 89"/>
              <a:gd name="T42" fmla="*/ 2147483646 w 301"/>
              <a:gd name="T43" fmla="*/ 2147483646 h 89"/>
              <a:gd name="T44" fmla="*/ 2147483646 w 301"/>
              <a:gd name="T45" fmla="*/ 2147483646 h 89"/>
              <a:gd name="T46" fmla="*/ 2147483646 w 301"/>
              <a:gd name="T47" fmla="*/ 2147483646 h 89"/>
              <a:gd name="T48" fmla="*/ 2147483646 w 301"/>
              <a:gd name="T49" fmla="*/ 2147483646 h 89"/>
              <a:gd name="T50" fmla="*/ 2147483646 w 301"/>
              <a:gd name="T51" fmla="*/ 2147483646 h 89"/>
              <a:gd name="T52" fmla="*/ 2147483646 w 301"/>
              <a:gd name="T53" fmla="*/ 2147483646 h 89"/>
              <a:gd name="T54" fmla="*/ 2147483646 w 301"/>
              <a:gd name="T55" fmla="*/ 2147483646 h 89"/>
              <a:gd name="T56" fmla="*/ 2147483646 w 301"/>
              <a:gd name="T57" fmla="*/ 2147483646 h 89"/>
              <a:gd name="T58" fmla="*/ 2147483646 w 301"/>
              <a:gd name="T59" fmla="*/ 2147483646 h 89"/>
              <a:gd name="T60" fmla="*/ 2147483646 w 301"/>
              <a:gd name="T61" fmla="*/ 2147483646 h 89"/>
              <a:gd name="T62" fmla="*/ 2147483646 w 301"/>
              <a:gd name="T63" fmla="*/ 2147483646 h 89"/>
              <a:gd name="T64" fmla="*/ 2147483646 w 301"/>
              <a:gd name="T65" fmla="*/ 2147483646 h 89"/>
              <a:gd name="T66" fmla="*/ 2147483646 w 301"/>
              <a:gd name="T67" fmla="*/ 2147483646 h 89"/>
              <a:gd name="T68" fmla="*/ 2147483646 w 301"/>
              <a:gd name="T69" fmla="*/ 2147483646 h 89"/>
              <a:gd name="T70" fmla="*/ 2147483646 w 301"/>
              <a:gd name="T71" fmla="*/ 2147483646 h 89"/>
              <a:gd name="T72" fmla="*/ 2147483646 w 301"/>
              <a:gd name="T73" fmla="*/ 2147483646 h 89"/>
              <a:gd name="T74" fmla="*/ 2147483646 w 301"/>
              <a:gd name="T75" fmla="*/ 2147483646 h 89"/>
              <a:gd name="T76" fmla="*/ 2147483646 w 301"/>
              <a:gd name="T77" fmla="*/ 2147483646 h 89"/>
              <a:gd name="T78" fmla="*/ 2147483646 w 301"/>
              <a:gd name="T79" fmla="*/ 2147483646 h 89"/>
              <a:gd name="T80" fmla="*/ 2147483646 w 301"/>
              <a:gd name="T81" fmla="*/ 2147483646 h 89"/>
              <a:gd name="T82" fmla="*/ 2147483646 w 301"/>
              <a:gd name="T83" fmla="*/ 2147483646 h 89"/>
              <a:gd name="T84" fmla="*/ 2147483646 w 301"/>
              <a:gd name="T85" fmla="*/ 2147483646 h 89"/>
              <a:gd name="T86" fmla="*/ 2147483646 w 301"/>
              <a:gd name="T87" fmla="*/ 2147483646 h 89"/>
              <a:gd name="T88" fmla="*/ 2147483646 w 301"/>
              <a:gd name="T89" fmla="*/ 2147483646 h 89"/>
              <a:gd name="T90" fmla="*/ 2147483646 w 301"/>
              <a:gd name="T91" fmla="*/ 2147483646 h 89"/>
              <a:gd name="T92" fmla="*/ 2147483646 w 301"/>
              <a:gd name="T93" fmla="*/ 2147483646 h 89"/>
              <a:gd name="T94" fmla="*/ 2147483646 w 301"/>
              <a:gd name="T95" fmla="*/ 2147483646 h 89"/>
              <a:gd name="T96" fmla="*/ 2147483646 w 301"/>
              <a:gd name="T97" fmla="*/ 2147483646 h 89"/>
              <a:gd name="T98" fmla="*/ 2147483646 w 301"/>
              <a:gd name="T99" fmla="*/ 2147483646 h 89"/>
              <a:gd name="T100" fmla="*/ 2147483646 w 301"/>
              <a:gd name="T101" fmla="*/ 2147483646 h 89"/>
              <a:gd name="T102" fmla="*/ 2147483646 w 301"/>
              <a:gd name="T103" fmla="*/ 2147483646 h 89"/>
              <a:gd name="T104" fmla="*/ 2147483646 w 301"/>
              <a:gd name="T105" fmla="*/ 2147483646 h 89"/>
              <a:gd name="T106" fmla="*/ 2147483646 w 301"/>
              <a:gd name="T107" fmla="*/ 2147483646 h 89"/>
              <a:gd name="T108" fmla="*/ 2147483646 w 301"/>
              <a:gd name="T109" fmla="*/ 2147483646 h 89"/>
              <a:gd name="T110" fmla="*/ 2147483646 w 301"/>
              <a:gd name="T111" fmla="*/ 2147483646 h 89"/>
              <a:gd name="T112" fmla="*/ 2147483646 w 301"/>
              <a:gd name="T113" fmla="*/ 2147483646 h 89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1"/>
              <a:gd name="T172" fmla="*/ 0 h 89"/>
              <a:gd name="T173" fmla="*/ 301 w 301"/>
              <a:gd name="T174" fmla="*/ 89 h 89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1" h="89">
                <a:moveTo>
                  <a:pt x="0" y="0"/>
                </a:moveTo>
                <a:lnTo>
                  <a:pt x="4" y="1"/>
                </a:lnTo>
                <a:lnTo>
                  <a:pt x="6" y="4"/>
                </a:lnTo>
                <a:lnTo>
                  <a:pt x="9" y="5"/>
                </a:lnTo>
                <a:lnTo>
                  <a:pt x="12" y="7"/>
                </a:lnTo>
                <a:lnTo>
                  <a:pt x="14" y="8"/>
                </a:lnTo>
                <a:lnTo>
                  <a:pt x="17" y="9"/>
                </a:lnTo>
                <a:lnTo>
                  <a:pt x="20" y="11"/>
                </a:lnTo>
                <a:lnTo>
                  <a:pt x="21" y="12"/>
                </a:lnTo>
                <a:lnTo>
                  <a:pt x="24" y="13"/>
                </a:lnTo>
                <a:lnTo>
                  <a:pt x="25" y="15"/>
                </a:lnTo>
                <a:lnTo>
                  <a:pt x="28" y="15"/>
                </a:lnTo>
                <a:lnTo>
                  <a:pt x="29" y="16"/>
                </a:lnTo>
                <a:lnTo>
                  <a:pt x="30" y="17"/>
                </a:lnTo>
                <a:lnTo>
                  <a:pt x="32" y="17"/>
                </a:lnTo>
                <a:lnTo>
                  <a:pt x="33" y="19"/>
                </a:lnTo>
                <a:lnTo>
                  <a:pt x="34" y="19"/>
                </a:lnTo>
                <a:lnTo>
                  <a:pt x="36" y="20"/>
                </a:lnTo>
                <a:lnTo>
                  <a:pt x="37" y="20"/>
                </a:lnTo>
                <a:lnTo>
                  <a:pt x="38" y="21"/>
                </a:lnTo>
                <a:lnTo>
                  <a:pt x="40" y="21"/>
                </a:lnTo>
                <a:lnTo>
                  <a:pt x="41" y="21"/>
                </a:lnTo>
                <a:lnTo>
                  <a:pt x="41" y="23"/>
                </a:lnTo>
                <a:lnTo>
                  <a:pt x="42" y="23"/>
                </a:lnTo>
                <a:lnTo>
                  <a:pt x="44" y="24"/>
                </a:lnTo>
                <a:lnTo>
                  <a:pt x="45" y="24"/>
                </a:lnTo>
                <a:lnTo>
                  <a:pt x="46" y="24"/>
                </a:lnTo>
                <a:lnTo>
                  <a:pt x="48" y="25"/>
                </a:lnTo>
                <a:lnTo>
                  <a:pt x="49" y="25"/>
                </a:lnTo>
                <a:lnTo>
                  <a:pt x="50" y="27"/>
                </a:lnTo>
                <a:lnTo>
                  <a:pt x="52" y="27"/>
                </a:lnTo>
                <a:lnTo>
                  <a:pt x="54" y="28"/>
                </a:lnTo>
                <a:lnTo>
                  <a:pt x="56" y="28"/>
                </a:lnTo>
                <a:lnTo>
                  <a:pt x="57" y="29"/>
                </a:lnTo>
                <a:lnTo>
                  <a:pt x="58" y="29"/>
                </a:lnTo>
                <a:lnTo>
                  <a:pt x="61" y="31"/>
                </a:lnTo>
                <a:lnTo>
                  <a:pt x="62" y="31"/>
                </a:lnTo>
                <a:lnTo>
                  <a:pt x="64" y="32"/>
                </a:lnTo>
                <a:lnTo>
                  <a:pt x="65" y="32"/>
                </a:lnTo>
                <a:lnTo>
                  <a:pt x="66" y="33"/>
                </a:lnTo>
                <a:lnTo>
                  <a:pt x="68" y="33"/>
                </a:lnTo>
                <a:lnTo>
                  <a:pt x="69" y="33"/>
                </a:lnTo>
                <a:lnTo>
                  <a:pt x="70" y="35"/>
                </a:lnTo>
                <a:lnTo>
                  <a:pt x="72" y="35"/>
                </a:lnTo>
                <a:lnTo>
                  <a:pt x="73" y="36"/>
                </a:lnTo>
                <a:lnTo>
                  <a:pt x="74" y="36"/>
                </a:lnTo>
                <a:lnTo>
                  <a:pt x="75" y="37"/>
                </a:lnTo>
                <a:lnTo>
                  <a:pt x="77" y="37"/>
                </a:lnTo>
                <a:lnTo>
                  <a:pt x="78" y="37"/>
                </a:lnTo>
                <a:lnTo>
                  <a:pt x="79" y="39"/>
                </a:lnTo>
                <a:lnTo>
                  <a:pt x="81" y="39"/>
                </a:lnTo>
                <a:lnTo>
                  <a:pt x="82" y="40"/>
                </a:lnTo>
                <a:lnTo>
                  <a:pt x="83" y="40"/>
                </a:lnTo>
                <a:lnTo>
                  <a:pt x="85" y="40"/>
                </a:lnTo>
                <a:lnTo>
                  <a:pt x="86" y="41"/>
                </a:lnTo>
                <a:lnTo>
                  <a:pt x="87" y="41"/>
                </a:lnTo>
                <a:lnTo>
                  <a:pt x="90" y="43"/>
                </a:lnTo>
                <a:lnTo>
                  <a:pt x="91" y="43"/>
                </a:lnTo>
                <a:lnTo>
                  <a:pt x="93" y="44"/>
                </a:lnTo>
                <a:lnTo>
                  <a:pt x="95" y="44"/>
                </a:lnTo>
                <a:lnTo>
                  <a:pt x="97" y="45"/>
                </a:lnTo>
                <a:lnTo>
                  <a:pt x="99" y="45"/>
                </a:lnTo>
                <a:lnTo>
                  <a:pt x="101" y="47"/>
                </a:lnTo>
                <a:lnTo>
                  <a:pt x="103" y="47"/>
                </a:lnTo>
                <a:lnTo>
                  <a:pt x="105" y="48"/>
                </a:lnTo>
                <a:lnTo>
                  <a:pt x="106" y="48"/>
                </a:lnTo>
                <a:lnTo>
                  <a:pt x="107" y="49"/>
                </a:lnTo>
                <a:lnTo>
                  <a:pt x="109" y="49"/>
                </a:lnTo>
                <a:lnTo>
                  <a:pt x="110" y="50"/>
                </a:lnTo>
                <a:lnTo>
                  <a:pt x="111" y="50"/>
                </a:lnTo>
                <a:lnTo>
                  <a:pt x="113" y="50"/>
                </a:lnTo>
                <a:lnTo>
                  <a:pt x="114" y="52"/>
                </a:lnTo>
                <a:lnTo>
                  <a:pt x="115" y="52"/>
                </a:lnTo>
                <a:lnTo>
                  <a:pt x="117" y="52"/>
                </a:lnTo>
                <a:lnTo>
                  <a:pt x="118" y="53"/>
                </a:lnTo>
                <a:lnTo>
                  <a:pt x="119" y="53"/>
                </a:lnTo>
                <a:lnTo>
                  <a:pt x="121" y="53"/>
                </a:lnTo>
                <a:lnTo>
                  <a:pt x="122" y="54"/>
                </a:lnTo>
                <a:lnTo>
                  <a:pt x="123" y="54"/>
                </a:lnTo>
                <a:lnTo>
                  <a:pt x="125" y="54"/>
                </a:lnTo>
                <a:lnTo>
                  <a:pt x="126" y="56"/>
                </a:lnTo>
                <a:lnTo>
                  <a:pt x="127" y="56"/>
                </a:lnTo>
                <a:lnTo>
                  <a:pt x="129" y="56"/>
                </a:lnTo>
                <a:lnTo>
                  <a:pt x="131" y="57"/>
                </a:lnTo>
                <a:lnTo>
                  <a:pt x="133" y="57"/>
                </a:lnTo>
                <a:lnTo>
                  <a:pt x="134" y="57"/>
                </a:lnTo>
                <a:lnTo>
                  <a:pt x="135" y="58"/>
                </a:lnTo>
                <a:lnTo>
                  <a:pt x="137" y="58"/>
                </a:lnTo>
                <a:lnTo>
                  <a:pt x="139" y="60"/>
                </a:lnTo>
                <a:lnTo>
                  <a:pt x="141" y="60"/>
                </a:lnTo>
                <a:lnTo>
                  <a:pt x="143" y="61"/>
                </a:lnTo>
                <a:lnTo>
                  <a:pt x="145" y="61"/>
                </a:lnTo>
                <a:lnTo>
                  <a:pt x="147" y="62"/>
                </a:lnTo>
                <a:lnTo>
                  <a:pt x="149" y="62"/>
                </a:lnTo>
                <a:lnTo>
                  <a:pt x="150" y="62"/>
                </a:lnTo>
                <a:lnTo>
                  <a:pt x="152" y="64"/>
                </a:lnTo>
                <a:lnTo>
                  <a:pt x="154" y="64"/>
                </a:lnTo>
                <a:lnTo>
                  <a:pt x="155" y="65"/>
                </a:lnTo>
                <a:lnTo>
                  <a:pt x="156" y="65"/>
                </a:lnTo>
                <a:lnTo>
                  <a:pt x="158" y="65"/>
                </a:lnTo>
                <a:lnTo>
                  <a:pt x="159" y="65"/>
                </a:lnTo>
                <a:lnTo>
                  <a:pt x="160" y="66"/>
                </a:lnTo>
                <a:lnTo>
                  <a:pt x="162" y="66"/>
                </a:lnTo>
                <a:lnTo>
                  <a:pt x="163" y="66"/>
                </a:lnTo>
                <a:lnTo>
                  <a:pt x="163" y="68"/>
                </a:lnTo>
                <a:lnTo>
                  <a:pt x="164" y="68"/>
                </a:lnTo>
                <a:lnTo>
                  <a:pt x="166" y="68"/>
                </a:lnTo>
                <a:lnTo>
                  <a:pt x="167" y="68"/>
                </a:lnTo>
                <a:lnTo>
                  <a:pt x="168" y="69"/>
                </a:lnTo>
                <a:lnTo>
                  <a:pt x="170" y="69"/>
                </a:lnTo>
                <a:lnTo>
                  <a:pt x="171" y="69"/>
                </a:lnTo>
                <a:lnTo>
                  <a:pt x="172" y="70"/>
                </a:lnTo>
                <a:lnTo>
                  <a:pt x="174" y="70"/>
                </a:lnTo>
                <a:lnTo>
                  <a:pt x="175" y="70"/>
                </a:lnTo>
                <a:lnTo>
                  <a:pt x="176" y="72"/>
                </a:lnTo>
                <a:lnTo>
                  <a:pt x="178" y="72"/>
                </a:lnTo>
                <a:lnTo>
                  <a:pt x="179" y="72"/>
                </a:lnTo>
                <a:lnTo>
                  <a:pt x="182" y="73"/>
                </a:lnTo>
                <a:lnTo>
                  <a:pt x="183" y="73"/>
                </a:lnTo>
                <a:lnTo>
                  <a:pt x="184" y="73"/>
                </a:lnTo>
                <a:lnTo>
                  <a:pt x="187" y="74"/>
                </a:lnTo>
                <a:lnTo>
                  <a:pt x="188" y="74"/>
                </a:lnTo>
                <a:lnTo>
                  <a:pt x="191" y="76"/>
                </a:lnTo>
                <a:lnTo>
                  <a:pt x="192" y="76"/>
                </a:lnTo>
                <a:lnTo>
                  <a:pt x="195" y="77"/>
                </a:lnTo>
                <a:lnTo>
                  <a:pt x="196" y="77"/>
                </a:lnTo>
                <a:lnTo>
                  <a:pt x="198" y="78"/>
                </a:lnTo>
                <a:lnTo>
                  <a:pt x="199" y="78"/>
                </a:lnTo>
                <a:lnTo>
                  <a:pt x="200" y="78"/>
                </a:lnTo>
                <a:lnTo>
                  <a:pt x="202" y="78"/>
                </a:lnTo>
                <a:lnTo>
                  <a:pt x="203" y="80"/>
                </a:lnTo>
                <a:lnTo>
                  <a:pt x="204" y="80"/>
                </a:lnTo>
                <a:lnTo>
                  <a:pt x="206" y="80"/>
                </a:lnTo>
                <a:lnTo>
                  <a:pt x="207" y="80"/>
                </a:lnTo>
                <a:lnTo>
                  <a:pt x="208" y="81"/>
                </a:lnTo>
                <a:lnTo>
                  <a:pt x="210" y="81"/>
                </a:lnTo>
                <a:lnTo>
                  <a:pt x="211" y="81"/>
                </a:lnTo>
                <a:lnTo>
                  <a:pt x="212" y="81"/>
                </a:lnTo>
                <a:lnTo>
                  <a:pt x="214" y="81"/>
                </a:lnTo>
                <a:lnTo>
                  <a:pt x="214" y="82"/>
                </a:lnTo>
                <a:lnTo>
                  <a:pt x="215" y="82"/>
                </a:lnTo>
                <a:lnTo>
                  <a:pt x="216" y="82"/>
                </a:lnTo>
                <a:lnTo>
                  <a:pt x="218" y="82"/>
                </a:lnTo>
                <a:lnTo>
                  <a:pt x="219" y="82"/>
                </a:lnTo>
                <a:lnTo>
                  <a:pt x="220" y="82"/>
                </a:lnTo>
                <a:lnTo>
                  <a:pt x="222" y="82"/>
                </a:lnTo>
                <a:lnTo>
                  <a:pt x="223" y="82"/>
                </a:lnTo>
                <a:lnTo>
                  <a:pt x="224" y="82"/>
                </a:lnTo>
                <a:lnTo>
                  <a:pt x="226" y="84"/>
                </a:lnTo>
                <a:lnTo>
                  <a:pt x="228" y="84"/>
                </a:lnTo>
                <a:lnTo>
                  <a:pt x="230" y="84"/>
                </a:lnTo>
                <a:lnTo>
                  <a:pt x="231" y="84"/>
                </a:lnTo>
                <a:lnTo>
                  <a:pt x="233" y="84"/>
                </a:lnTo>
                <a:lnTo>
                  <a:pt x="235" y="84"/>
                </a:lnTo>
                <a:lnTo>
                  <a:pt x="236" y="84"/>
                </a:lnTo>
                <a:lnTo>
                  <a:pt x="237" y="84"/>
                </a:lnTo>
                <a:lnTo>
                  <a:pt x="239" y="84"/>
                </a:lnTo>
                <a:lnTo>
                  <a:pt x="240" y="84"/>
                </a:lnTo>
                <a:lnTo>
                  <a:pt x="241" y="84"/>
                </a:lnTo>
                <a:lnTo>
                  <a:pt x="243" y="85"/>
                </a:lnTo>
                <a:lnTo>
                  <a:pt x="244" y="85"/>
                </a:lnTo>
                <a:lnTo>
                  <a:pt x="245" y="85"/>
                </a:lnTo>
                <a:lnTo>
                  <a:pt x="247" y="85"/>
                </a:lnTo>
                <a:lnTo>
                  <a:pt x="248" y="85"/>
                </a:lnTo>
                <a:lnTo>
                  <a:pt x="249" y="85"/>
                </a:lnTo>
                <a:lnTo>
                  <a:pt x="251" y="85"/>
                </a:lnTo>
                <a:lnTo>
                  <a:pt x="252" y="85"/>
                </a:lnTo>
                <a:lnTo>
                  <a:pt x="253" y="85"/>
                </a:lnTo>
                <a:lnTo>
                  <a:pt x="255" y="86"/>
                </a:lnTo>
                <a:lnTo>
                  <a:pt x="256" y="86"/>
                </a:lnTo>
                <a:lnTo>
                  <a:pt x="257" y="86"/>
                </a:lnTo>
                <a:lnTo>
                  <a:pt x="259" y="86"/>
                </a:lnTo>
                <a:lnTo>
                  <a:pt x="260" y="86"/>
                </a:lnTo>
                <a:lnTo>
                  <a:pt x="260" y="88"/>
                </a:lnTo>
                <a:lnTo>
                  <a:pt x="261" y="88"/>
                </a:lnTo>
                <a:lnTo>
                  <a:pt x="263" y="88"/>
                </a:lnTo>
                <a:lnTo>
                  <a:pt x="264" y="88"/>
                </a:lnTo>
                <a:lnTo>
                  <a:pt x="265" y="88"/>
                </a:lnTo>
                <a:lnTo>
                  <a:pt x="267" y="88"/>
                </a:lnTo>
                <a:lnTo>
                  <a:pt x="268" y="89"/>
                </a:lnTo>
                <a:lnTo>
                  <a:pt x="269" y="89"/>
                </a:lnTo>
                <a:lnTo>
                  <a:pt x="271" y="89"/>
                </a:lnTo>
                <a:lnTo>
                  <a:pt x="272" y="89"/>
                </a:lnTo>
                <a:lnTo>
                  <a:pt x="273" y="89"/>
                </a:lnTo>
                <a:lnTo>
                  <a:pt x="275" y="89"/>
                </a:lnTo>
                <a:lnTo>
                  <a:pt x="276" y="89"/>
                </a:lnTo>
                <a:lnTo>
                  <a:pt x="277" y="89"/>
                </a:lnTo>
                <a:lnTo>
                  <a:pt x="279" y="89"/>
                </a:lnTo>
                <a:lnTo>
                  <a:pt x="280" y="89"/>
                </a:lnTo>
                <a:lnTo>
                  <a:pt x="281" y="89"/>
                </a:lnTo>
                <a:lnTo>
                  <a:pt x="283" y="89"/>
                </a:lnTo>
                <a:lnTo>
                  <a:pt x="284" y="89"/>
                </a:lnTo>
                <a:lnTo>
                  <a:pt x="285" y="89"/>
                </a:lnTo>
                <a:lnTo>
                  <a:pt x="287" y="89"/>
                </a:lnTo>
                <a:lnTo>
                  <a:pt x="289" y="89"/>
                </a:lnTo>
                <a:lnTo>
                  <a:pt x="291" y="89"/>
                </a:lnTo>
                <a:lnTo>
                  <a:pt x="292" y="89"/>
                </a:lnTo>
                <a:lnTo>
                  <a:pt x="295" y="89"/>
                </a:lnTo>
                <a:lnTo>
                  <a:pt x="297" y="89"/>
                </a:lnTo>
                <a:lnTo>
                  <a:pt x="299" y="89"/>
                </a:lnTo>
                <a:lnTo>
                  <a:pt x="301" y="88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5242" name="Freeform 34">
            <a:extLst>
              <a:ext uri="{FF2B5EF4-FFF2-40B4-BE49-F238E27FC236}">
                <a16:creationId xmlns:a16="http://schemas.microsoft.com/office/drawing/2014/main" id="{B48AA951-9429-484A-A911-E46F1EAFBAA5}"/>
              </a:ext>
            </a:extLst>
          </p:cNvPr>
          <p:cNvSpPr>
            <a:spLocks/>
          </p:cNvSpPr>
          <p:nvPr/>
        </p:nvSpPr>
        <p:spPr bwMode="auto">
          <a:xfrm>
            <a:off x="7662863" y="3633788"/>
            <a:ext cx="61912" cy="125412"/>
          </a:xfrm>
          <a:custGeom>
            <a:avLst/>
            <a:gdLst>
              <a:gd name="T0" fmla="*/ 0 w 80"/>
              <a:gd name="T1" fmla="*/ 0 h 159"/>
              <a:gd name="T2" fmla="*/ 2147483646 w 80"/>
              <a:gd name="T3" fmla="*/ 2147483646 h 159"/>
              <a:gd name="T4" fmla="*/ 2147483646 w 80"/>
              <a:gd name="T5" fmla="*/ 0 h 159"/>
              <a:gd name="T6" fmla="*/ 2147483646 w 80"/>
              <a:gd name="T7" fmla="*/ 0 h 159"/>
              <a:gd name="T8" fmla="*/ 0 w 80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59"/>
              <a:gd name="T17" fmla="*/ 80 w 80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59">
                <a:moveTo>
                  <a:pt x="0" y="0"/>
                </a:moveTo>
                <a:lnTo>
                  <a:pt x="53" y="159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65243" name="Line 35">
            <a:extLst>
              <a:ext uri="{FF2B5EF4-FFF2-40B4-BE49-F238E27FC236}">
                <a16:creationId xmlns:a16="http://schemas.microsoft.com/office/drawing/2014/main" id="{043A27B2-DA2A-4B44-8248-6C8C4299C2F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704139" y="3506788"/>
            <a:ext cx="1587" cy="1063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5244" name="Freeform 36">
            <a:extLst>
              <a:ext uri="{FF2B5EF4-FFF2-40B4-BE49-F238E27FC236}">
                <a16:creationId xmlns:a16="http://schemas.microsoft.com/office/drawing/2014/main" id="{1409ABBE-90BE-6149-8E0E-48084B231EE1}"/>
              </a:ext>
            </a:extLst>
          </p:cNvPr>
          <p:cNvSpPr>
            <a:spLocks/>
          </p:cNvSpPr>
          <p:nvPr/>
        </p:nvSpPr>
        <p:spPr bwMode="auto">
          <a:xfrm>
            <a:off x="5534026" y="3633788"/>
            <a:ext cx="61913" cy="125412"/>
          </a:xfrm>
          <a:custGeom>
            <a:avLst/>
            <a:gdLst>
              <a:gd name="T0" fmla="*/ 0 w 80"/>
              <a:gd name="T1" fmla="*/ 0 h 159"/>
              <a:gd name="T2" fmla="*/ 2147483646 w 80"/>
              <a:gd name="T3" fmla="*/ 2147483646 h 159"/>
              <a:gd name="T4" fmla="*/ 2147483646 w 80"/>
              <a:gd name="T5" fmla="*/ 0 h 159"/>
              <a:gd name="T6" fmla="*/ 2147483646 w 80"/>
              <a:gd name="T7" fmla="*/ 0 h 159"/>
              <a:gd name="T8" fmla="*/ 0 w 80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59"/>
              <a:gd name="T17" fmla="*/ 80 w 80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59">
                <a:moveTo>
                  <a:pt x="0" y="0"/>
                </a:moveTo>
                <a:lnTo>
                  <a:pt x="53" y="159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65245" name="Line 37">
            <a:extLst>
              <a:ext uri="{FF2B5EF4-FFF2-40B4-BE49-F238E27FC236}">
                <a16:creationId xmlns:a16="http://schemas.microsoft.com/office/drawing/2014/main" id="{746BED17-0DB6-A243-8B06-0F2538D421C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575300" y="3506788"/>
            <a:ext cx="1588" cy="1063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5246" name="Freeform 38">
            <a:extLst>
              <a:ext uri="{FF2B5EF4-FFF2-40B4-BE49-F238E27FC236}">
                <a16:creationId xmlns:a16="http://schemas.microsoft.com/office/drawing/2014/main" id="{E6FB645E-51FC-8A43-AD0B-673B4B7224D9}"/>
              </a:ext>
            </a:extLst>
          </p:cNvPr>
          <p:cNvSpPr>
            <a:spLocks/>
          </p:cNvSpPr>
          <p:nvPr/>
        </p:nvSpPr>
        <p:spPr bwMode="auto">
          <a:xfrm>
            <a:off x="6965951" y="3633788"/>
            <a:ext cx="42863" cy="125412"/>
          </a:xfrm>
          <a:custGeom>
            <a:avLst/>
            <a:gdLst>
              <a:gd name="T0" fmla="*/ 0 w 53"/>
              <a:gd name="T1" fmla="*/ 0 h 159"/>
              <a:gd name="T2" fmla="*/ 2147483646 w 53"/>
              <a:gd name="T3" fmla="*/ 2147483646 h 159"/>
              <a:gd name="T4" fmla="*/ 2147483646 w 53"/>
              <a:gd name="T5" fmla="*/ 0 h 159"/>
              <a:gd name="T6" fmla="*/ 2147483646 w 53"/>
              <a:gd name="T7" fmla="*/ 0 h 159"/>
              <a:gd name="T8" fmla="*/ 0 w 53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3"/>
              <a:gd name="T16" fmla="*/ 0 h 159"/>
              <a:gd name="T17" fmla="*/ 53 w 53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3" h="159">
                <a:moveTo>
                  <a:pt x="0" y="0"/>
                </a:moveTo>
                <a:lnTo>
                  <a:pt x="27" y="159"/>
                </a:lnTo>
                <a:lnTo>
                  <a:pt x="53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65247" name="Line 39">
            <a:extLst>
              <a:ext uri="{FF2B5EF4-FFF2-40B4-BE49-F238E27FC236}">
                <a16:creationId xmlns:a16="http://schemas.microsoft.com/office/drawing/2014/main" id="{74E62B00-36C8-7F45-89C1-23EB094B735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988175" y="3506788"/>
            <a:ext cx="1588" cy="1063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5248" name="Freeform 40">
            <a:extLst>
              <a:ext uri="{FF2B5EF4-FFF2-40B4-BE49-F238E27FC236}">
                <a16:creationId xmlns:a16="http://schemas.microsoft.com/office/drawing/2014/main" id="{D4DFCA42-CE96-754A-BB14-E04A345DD2D5}"/>
              </a:ext>
            </a:extLst>
          </p:cNvPr>
          <p:cNvSpPr>
            <a:spLocks/>
          </p:cNvSpPr>
          <p:nvPr/>
        </p:nvSpPr>
        <p:spPr bwMode="auto">
          <a:xfrm>
            <a:off x="6102351" y="3001964"/>
            <a:ext cx="42863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5"/>
                </a:lnTo>
                <a:lnTo>
                  <a:pt x="2" y="24"/>
                </a:lnTo>
                <a:lnTo>
                  <a:pt x="2" y="23"/>
                </a:lnTo>
                <a:lnTo>
                  <a:pt x="2" y="21"/>
                </a:lnTo>
                <a:lnTo>
                  <a:pt x="2" y="20"/>
                </a:lnTo>
                <a:lnTo>
                  <a:pt x="3" y="19"/>
                </a:lnTo>
                <a:lnTo>
                  <a:pt x="3" y="17"/>
                </a:lnTo>
                <a:lnTo>
                  <a:pt x="3" y="16"/>
                </a:lnTo>
                <a:lnTo>
                  <a:pt x="4" y="15"/>
                </a:lnTo>
                <a:lnTo>
                  <a:pt x="4" y="14"/>
                </a:lnTo>
                <a:lnTo>
                  <a:pt x="6" y="12"/>
                </a:lnTo>
                <a:lnTo>
                  <a:pt x="7" y="12"/>
                </a:lnTo>
                <a:lnTo>
                  <a:pt x="7" y="11"/>
                </a:lnTo>
                <a:lnTo>
                  <a:pt x="8" y="10"/>
                </a:lnTo>
                <a:lnTo>
                  <a:pt x="10" y="8"/>
                </a:lnTo>
                <a:lnTo>
                  <a:pt x="10" y="7"/>
                </a:lnTo>
                <a:lnTo>
                  <a:pt x="11" y="7"/>
                </a:lnTo>
                <a:lnTo>
                  <a:pt x="12" y="6"/>
                </a:lnTo>
                <a:lnTo>
                  <a:pt x="14" y="6"/>
                </a:lnTo>
                <a:lnTo>
                  <a:pt x="15" y="4"/>
                </a:lnTo>
                <a:lnTo>
                  <a:pt x="16" y="3"/>
                </a:lnTo>
                <a:lnTo>
                  <a:pt x="18" y="3"/>
                </a:lnTo>
                <a:lnTo>
                  <a:pt x="19" y="2"/>
                </a:lnTo>
                <a:lnTo>
                  <a:pt x="20" y="2"/>
                </a:lnTo>
                <a:lnTo>
                  <a:pt x="22" y="2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2"/>
                </a:lnTo>
                <a:lnTo>
                  <a:pt x="33" y="2"/>
                </a:lnTo>
                <a:lnTo>
                  <a:pt x="35" y="2"/>
                </a:lnTo>
                <a:lnTo>
                  <a:pt x="36" y="3"/>
                </a:lnTo>
                <a:lnTo>
                  <a:pt x="37" y="3"/>
                </a:lnTo>
                <a:lnTo>
                  <a:pt x="39" y="3"/>
                </a:lnTo>
                <a:lnTo>
                  <a:pt x="40" y="4"/>
                </a:lnTo>
                <a:lnTo>
                  <a:pt x="41" y="6"/>
                </a:lnTo>
                <a:lnTo>
                  <a:pt x="43" y="6"/>
                </a:lnTo>
                <a:lnTo>
                  <a:pt x="43" y="7"/>
                </a:lnTo>
                <a:lnTo>
                  <a:pt x="44" y="7"/>
                </a:lnTo>
                <a:lnTo>
                  <a:pt x="45" y="8"/>
                </a:lnTo>
                <a:lnTo>
                  <a:pt x="47" y="10"/>
                </a:lnTo>
                <a:lnTo>
                  <a:pt x="47" y="11"/>
                </a:lnTo>
                <a:lnTo>
                  <a:pt x="48" y="12"/>
                </a:lnTo>
                <a:lnTo>
                  <a:pt x="49" y="12"/>
                </a:lnTo>
                <a:lnTo>
                  <a:pt x="49" y="14"/>
                </a:lnTo>
                <a:lnTo>
                  <a:pt x="51" y="15"/>
                </a:lnTo>
                <a:lnTo>
                  <a:pt x="51" y="16"/>
                </a:lnTo>
                <a:lnTo>
                  <a:pt x="52" y="17"/>
                </a:lnTo>
                <a:lnTo>
                  <a:pt x="52" y="19"/>
                </a:lnTo>
                <a:lnTo>
                  <a:pt x="52" y="20"/>
                </a:lnTo>
                <a:lnTo>
                  <a:pt x="53" y="21"/>
                </a:lnTo>
                <a:lnTo>
                  <a:pt x="53" y="23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9"/>
                </a:lnTo>
                <a:lnTo>
                  <a:pt x="53" y="31"/>
                </a:lnTo>
                <a:lnTo>
                  <a:pt x="53" y="32"/>
                </a:lnTo>
                <a:lnTo>
                  <a:pt x="52" y="33"/>
                </a:lnTo>
                <a:lnTo>
                  <a:pt x="52" y="35"/>
                </a:lnTo>
                <a:lnTo>
                  <a:pt x="52" y="36"/>
                </a:lnTo>
                <a:lnTo>
                  <a:pt x="51" y="37"/>
                </a:lnTo>
                <a:lnTo>
                  <a:pt x="51" y="39"/>
                </a:lnTo>
                <a:lnTo>
                  <a:pt x="49" y="39"/>
                </a:lnTo>
                <a:lnTo>
                  <a:pt x="49" y="40"/>
                </a:lnTo>
                <a:lnTo>
                  <a:pt x="48" y="41"/>
                </a:lnTo>
                <a:lnTo>
                  <a:pt x="47" y="43"/>
                </a:lnTo>
                <a:lnTo>
                  <a:pt x="47" y="44"/>
                </a:lnTo>
                <a:lnTo>
                  <a:pt x="45" y="45"/>
                </a:lnTo>
                <a:lnTo>
                  <a:pt x="44" y="45"/>
                </a:lnTo>
                <a:lnTo>
                  <a:pt x="43" y="47"/>
                </a:lnTo>
                <a:lnTo>
                  <a:pt x="43" y="48"/>
                </a:lnTo>
                <a:lnTo>
                  <a:pt x="41" y="48"/>
                </a:lnTo>
                <a:lnTo>
                  <a:pt x="40" y="49"/>
                </a:lnTo>
                <a:lnTo>
                  <a:pt x="39" y="49"/>
                </a:lnTo>
                <a:lnTo>
                  <a:pt x="37" y="51"/>
                </a:lnTo>
                <a:lnTo>
                  <a:pt x="36" y="51"/>
                </a:lnTo>
                <a:lnTo>
                  <a:pt x="35" y="52"/>
                </a:lnTo>
                <a:lnTo>
                  <a:pt x="33" y="52"/>
                </a:lnTo>
                <a:lnTo>
                  <a:pt x="32" y="52"/>
                </a:lnTo>
                <a:lnTo>
                  <a:pt x="31" y="52"/>
                </a:lnTo>
                <a:lnTo>
                  <a:pt x="29" y="53"/>
                </a:lnTo>
                <a:lnTo>
                  <a:pt x="28" y="53"/>
                </a:lnTo>
                <a:lnTo>
                  <a:pt x="27" y="53"/>
                </a:lnTo>
                <a:lnTo>
                  <a:pt x="25" y="53"/>
                </a:lnTo>
                <a:lnTo>
                  <a:pt x="29" y="53"/>
                </a:lnTo>
                <a:lnTo>
                  <a:pt x="28" y="53"/>
                </a:lnTo>
                <a:lnTo>
                  <a:pt x="27" y="53"/>
                </a:lnTo>
                <a:lnTo>
                  <a:pt x="25" y="53"/>
                </a:lnTo>
                <a:lnTo>
                  <a:pt x="24" y="52"/>
                </a:lnTo>
                <a:lnTo>
                  <a:pt x="22" y="52"/>
                </a:lnTo>
                <a:lnTo>
                  <a:pt x="20" y="52"/>
                </a:lnTo>
                <a:lnTo>
                  <a:pt x="19" y="52"/>
                </a:lnTo>
                <a:lnTo>
                  <a:pt x="18" y="51"/>
                </a:lnTo>
                <a:lnTo>
                  <a:pt x="16" y="49"/>
                </a:lnTo>
                <a:lnTo>
                  <a:pt x="15" y="49"/>
                </a:lnTo>
                <a:lnTo>
                  <a:pt x="14" y="48"/>
                </a:lnTo>
                <a:lnTo>
                  <a:pt x="12" y="48"/>
                </a:lnTo>
                <a:lnTo>
                  <a:pt x="11" y="47"/>
                </a:lnTo>
                <a:lnTo>
                  <a:pt x="10" y="45"/>
                </a:lnTo>
                <a:lnTo>
                  <a:pt x="8" y="44"/>
                </a:lnTo>
                <a:lnTo>
                  <a:pt x="7" y="43"/>
                </a:lnTo>
                <a:lnTo>
                  <a:pt x="7" y="41"/>
                </a:lnTo>
                <a:lnTo>
                  <a:pt x="6" y="40"/>
                </a:lnTo>
                <a:lnTo>
                  <a:pt x="4" y="39"/>
                </a:lnTo>
                <a:lnTo>
                  <a:pt x="3" y="37"/>
                </a:lnTo>
                <a:lnTo>
                  <a:pt x="3" y="36"/>
                </a:lnTo>
                <a:lnTo>
                  <a:pt x="3" y="35"/>
                </a:lnTo>
                <a:lnTo>
                  <a:pt x="2" y="33"/>
                </a:lnTo>
                <a:lnTo>
                  <a:pt x="2" y="32"/>
                </a:lnTo>
                <a:lnTo>
                  <a:pt x="2" y="31"/>
                </a:lnTo>
                <a:lnTo>
                  <a:pt x="2" y="29"/>
                </a:lnTo>
                <a:lnTo>
                  <a:pt x="0" y="27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2857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65249" name="Freeform 41">
            <a:extLst>
              <a:ext uri="{FF2B5EF4-FFF2-40B4-BE49-F238E27FC236}">
                <a16:creationId xmlns:a16="http://schemas.microsoft.com/office/drawing/2014/main" id="{BDB6AA1F-4E37-7941-9DDC-1238F19D2D2F}"/>
              </a:ext>
            </a:extLst>
          </p:cNvPr>
          <p:cNvSpPr>
            <a:spLocks/>
          </p:cNvSpPr>
          <p:nvPr/>
        </p:nvSpPr>
        <p:spPr bwMode="auto">
          <a:xfrm>
            <a:off x="6249988" y="3001964"/>
            <a:ext cx="42862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5"/>
                </a:lnTo>
                <a:lnTo>
                  <a:pt x="1" y="24"/>
                </a:lnTo>
                <a:lnTo>
                  <a:pt x="1" y="23"/>
                </a:lnTo>
                <a:lnTo>
                  <a:pt x="1" y="21"/>
                </a:lnTo>
                <a:lnTo>
                  <a:pt x="1" y="20"/>
                </a:lnTo>
                <a:lnTo>
                  <a:pt x="3" y="19"/>
                </a:lnTo>
                <a:lnTo>
                  <a:pt x="3" y="17"/>
                </a:lnTo>
                <a:lnTo>
                  <a:pt x="3" y="16"/>
                </a:lnTo>
                <a:lnTo>
                  <a:pt x="4" y="15"/>
                </a:lnTo>
                <a:lnTo>
                  <a:pt x="4" y="14"/>
                </a:lnTo>
                <a:lnTo>
                  <a:pt x="5" y="12"/>
                </a:lnTo>
                <a:lnTo>
                  <a:pt x="7" y="12"/>
                </a:lnTo>
                <a:lnTo>
                  <a:pt x="7" y="11"/>
                </a:lnTo>
                <a:lnTo>
                  <a:pt x="8" y="10"/>
                </a:lnTo>
                <a:lnTo>
                  <a:pt x="9" y="8"/>
                </a:lnTo>
                <a:lnTo>
                  <a:pt x="9" y="7"/>
                </a:lnTo>
                <a:lnTo>
                  <a:pt x="11" y="7"/>
                </a:lnTo>
                <a:lnTo>
                  <a:pt x="12" y="6"/>
                </a:lnTo>
                <a:lnTo>
                  <a:pt x="13" y="6"/>
                </a:lnTo>
                <a:lnTo>
                  <a:pt x="15" y="4"/>
                </a:lnTo>
                <a:lnTo>
                  <a:pt x="16" y="3"/>
                </a:lnTo>
                <a:lnTo>
                  <a:pt x="17" y="3"/>
                </a:lnTo>
                <a:lnTo>
                  <a:pt x="19" y="2"/>
                </a:lnTo>
                <a:lnTo>
                  <a:pt x="20" y="2"/>
                </a:lnTo>
                <a:lnTo>
                  <a:pt x="21" y="2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2"/>
                </a:lnTo>
                <a:lnTo>
                  <a:pt x="33" y="2"/>
                </a:lnTo>
                <a:lnTo>
                  <a:pt x="35" y="2"/>
                </a:lnTo>
                <a:lnTo>
                  <a:pt x="36" y="3"/>
                </a:lnTo>
                <a:lnTo>
                  <a:pt x="37" y="3"/>
                </a:lnTo>
                <a:lnTo>
                  <a:pt x="39" y="3"/>
                </a:lnTo>
                <a:lnTo>
                  <a:pt x="40" y="4"/>
                </a:lnTo>
                <a:lnTo>
                  <a:pt x="41" y="6"/>
                </a:lnTo>
                <a:lnTo>
                  <a:pt x="43" y="6"/>
                </a:lnTo>
                <a:lnTo>
                  <a:pt x="43" y="7"/>
                </a:lnTo>
                <a:lnTo>
                  <a:pt x="44" y="7"/>
                </a:lnTo>
                <a:lnTo>
                  <a:pt x="45" y="8"/>
                </a:lnTo>
                <a:lnTo>
                  <a:pt x="47" y="10"/>
                </a:lnTo>
                <a:lnTo>
                  <a:pt x="47" y="11"/>
                </a:lnTo>
                <a:lnTo>
                  <a:pt x="48" y="12"/>
                </a:lnTo>
                <a:lnTo>
                  <a:pt x="49" y="12"/>
                </a:lnTo>
                <a:lnTo>
                  <a:pt x="49" y="14"/>
                </a:lnTo>
                <a:lnTo>
                  <a:pt x="51" y="15"/>
                </a:lnTo>
                <a:lnTo>
                  <a:pt x="51" y="16"/>
                </a:lnTo>
                <a:lnTo>
                  <a:pt x="52" y="17"/>
                </a:lnTo>
                <a:lnTo>
                  <a:pt x="52" y="19"/>
                </a:lnTo>
                <a:lnTo>
                  <a:pt x="52" y="20"/>
                </a:lnTo>
                <a:lnTo>
                  <a:pt x="53" y="21"/>
                </a:lnTo>
                <a:lnTo>
                  <a:pt x="53" y="23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9"/>
                </a:lnTo>
                <a:lnTo>
                  <a:pt x="53" y="31"/>
                </a:lnTo>
                <a:lnTo>
                  <a:pt x="53" y="32"/>
                </a:lnTo>
                <a:lnTo>
                  <a:pt x="52" y="33"/>
                </a:lnTo>
                <a:lnTo>
                  <a:pt x="52" y="35"/>
                </a:lnTo>
                <a:lnTo>
                  <a:pt x="52" y="36"/>
                </a:lnTo>
                <a:lnTo>
                  <a:pt x="51" y="37"/>
                </a:lnTo>
                <a:lnTo>
                  <a:pt x="51" y="39"/>
                </a:lnTo>
                <a:lnTo>
                  <a:pt x="49" y="39"/>
                </a:lnTo>
                <a:lnTo>
                  <a:pt x="49" y="40"/>
                </a:lnTo>
                <a:lnTo>
                  <a:pt x="48" y="41"/>
                </a:lnTo>
                <a:lnTo>
                  <a:pt x="47" y="43"/>
                </a:lnTo>
                <a:lnTo>
                  <a:pt x="47" y="44"/>
                </a:lnTo>
                <a:lnTo>
                  <a:pt x="45" y="45"/>
                </a:lnTo>
                <a:lnTo>
                  <a:pt x="44" y="45"/>
                </a:lnTo>
                <a:lnTo>
                  <a:pt x="43" y="47"/>
                </a:lnTo>
                <a:lnTo>
                  <a:pt x="43" y="48"/>
                </a:lnTo>
                <a:lnTo>
                  <a:pt x="41" y="48"/>
                </a:lnTo>
                <a:lnTo>
                  <a:pt x="40" y="49"/>
                </a:lnTo>
                <a:lnTo>
                  <a:pt x="39" y="49"/>
                </a:lnTo>
                <a:lnTo>
                  <a:pt x="37" y="51"/>
                </a:lnTo>
                <a:lnTo>
                  <a:pt x="36" y="51"/>
                </a:lnTo>
                <a:lnTo>
                  <a:pt x="35" y="52"/>
                </a:lnTo>
                <a:lnTo>
                  <a:pt x="33" y="52"/>
                </a:lnTo>
                <a:lnTo>
                  <a:pt x="32" y="52"/>
                </a:lnTo>
                <a:lnTo>
                  <a:pt x="31" y="52"/>
                </a:lnTo>
                <a:lnTo>
                  <a:pt x="29" y="53"/>
                </a:lnTo>
                <a:lnTo>
                  <a:pt x="28" y="53"/>
                </a:lnTo>
                <a:lnTo>
                  <a:pt x="27" y="53"/>
                </a:lnTo>
                <a:lnTo>
                  <a:pt x="25" y="53"/>
                </a:lnTo>
                <a:lnTo>
                  <a:pt x="29" y="53"/>
                </a:lnTo>
                <a:lnTo>
                  <a:pt x="28" y="53"/>
                </a:lnTo>
                <a:lnTo>
                  <a:pt x="27" y="53"/>
                </a:lnTo>
                <a:lnTo>
                  <a:pt x="25" y="53"/>
                </a:lnTo>
                <a:lnTo>
                  <a:pt x="24" y="52"/>
                </a:lnTo>
                <a:lnTo>
                  <a:pt x="21" y="52"/>
                </a:lnTo>
                <a:lnTo>
                  <a:pt x="20" y="52"/>
                </a:lnTo>
                <a:lnTo>
                  <a:pt x="19" y="52"/>
                </a:lnTo>
                <a:lnTo>
                  <a:pt x="17" y="51"/>
                </a:lnTo>
                <a:lnTo>
                  <a:pt x="16" y="49"/>
                </a:lnTo>
                <a:lnTo>
                  <a:pt x="15" y="49"/>
                </a:lnTo>
                <a:lnTo>
                  <a:pt x="13" y="48"/>
                </a:lnTo>
                <a:lnTo>
                  <a:pt x="12" y="48"/>
                </a:lnTo>
                <a:lnTo>
                  <a:pt x="11" y="47"/>
                </a:lnTo>
                <a:lnTo>
                  <a:pt x="9" y="45"/>
                </a:lnTo>
                <a:lnTo>
                  <a:pt x="8" y="44"/>
                </a:lnTo>
                <a:lnTo>
                  <a:pt x="7" y="43"/>
                </a:lnTo>
                <a:lnTo>
                  <a:pt x="7" y="41"/>
                </a:lnTo>
                <a:lnTo>
                  <a:pt x="5" y="40"/>
                </a:lnTo>
                <a:lnTo>
                  <a:pt x="4" y="39"/>
                </a:lnTo>
                <a:lnTo>
                  <a:pt x="3" y="37"/>
                </a:lnTo>
                <a:lnTo>
                  <a:pt x="3" y="36"/>
                </a:lnTo>
                <a:lnTo>
                  <a:pt x="3" y="35"/>
                </a:lnTo>
                <a:lnTo>
                  <a:pt x="1" y="33"/>
                </a:lnTo>
                <a:lnTo>
                  <a:pt x="1" y="32"/>
                </a:lnTo>
                <a:lnTo>
                  <a:pt x="1" y="31"/>
                </a:lnTo>
                <a:lnTo>
                  <a:pt x="1" y="29"/>
                </a:lnTo>
                <a:lnTo>
                  <a:pt x="0" y="27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2857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65250" name="Freeform 42">
            <a:extLst>
              <a:ext uri="{FF2B5EF4-FFF2-40B4-BE49-F238E27FC236}">
                <a16:creationId xmlns:a16="http://schemas.microsoft.com/office/drawing/2014/main" id="{A5602634-F0D4-604B-9967-0E4DC678DF00}"/>
              </a:ext>
            </a:extLst>
          </p:cNvPr>
          <p:cNvSpPr>
            <a:spLocks/>
          </p:cNvSpPr>
          <p:nvPr/>
        </p:nvSpPr>
        <p:spPr bwMode="auto">
          <a:xfrm>
            <a:off x="6418263" y="3001964"/>
            <a:ext cx="42862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5"/>
                </a:lnTo>
                <a:lnTo>
                  <a:pt x="1" y="24"/>
                </a:lnTo>
                <a:lnTo>
                  <a:pt x="1" y="23"/>
                </a:lnTo>
                <a:lnTo>
                  <a:pt x="1" y="21"/>
                </a:lnTo>
                <a:lnTo>
                  <a:pt x="1" y="20"/>
                </a:lnTo>
                <a:lnTo>
                  <a:pt x="2" y="19"/>
                </a:lnTo>
                <a:lnTo>
                  <a:pt x="2" y="17"/>
                </a:lnTo>
                <a:lnTo>
                  <a:pt x="2" y="16"/>
                </a:lnTo>
                <a:lnTo>
                  <a:pt x="4" y="15"/>
                </a:lnTo>
                <a:lnTo>
                  <a:pt x="4" y="14"/>
                </a:lnTo>
                <a:lnTo>
                  <a:pt x="5" y="12"/>
                </a:lnTo>
                <a:lnTo>
                  <a:pt x="6" y="12"/>
                </a:lnTo>
                <a:lnTo>
                  <a:pt x="6" y="11"/>
                </a:lnTo>
                <a:lnTo>
                  <a:pt x="8" y="10"/>
                </a:lnTo>
                <a:lnTo>
                  <a:pt x="9" y="8"/>
                </a:lnTo>
                <a:lnTo>
                  <a:pt x="9" y="7"/>
                </a:lnTo>
                <a:lnTo>
                  <a:pt x="10" y="7"/>
                </a:lnTo>
                <a:lnTo>
                  <a:pt x="12" y="6"/>
                </a:lnTo>
                <a:lnTo>
                  <a:pt x="13" y="6"/>
                </a:lnTo>
                <a:lnTo>
                  <a:pt x="14" y="4"/>
                </a:lnTo>
                <a:lnTo>
                  <a:pt x="16" y="3"/>
                </a:lnTo>
                <a:lnTo>
                  <a:pt x="17" y="3"/>
                </a:lnTo>
                <a:lnTo>
                  <a:pt x="18" y="2"/>
                </a:lnTo>
                <a:lnTo>
                  <a:pt x="19" y="2"/>
                </a:lnTo>
                <a:lnTo>
                  <a:pt x="21" y="2"/>
                </a:lnTo>
                <a:lnTo>
                  <a:pt x="23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30" y="0"/>
                </a:lnTo>
                <a:lnTo>
                  <a:pt x="31" y="2"/>
                </a:lnTo>
                <a:lnTo>
                  <a:pt x="33" y="2"/>
                </a:lnTo>
                <a:lnTo>
                  <a:pt x="34" y="2"/>
                </a:lnTo>
                <a:lnTo>
                  <a:pt x="35" y="3"/>
                </a:lnTo>
                <a:lnTo>
                  <a:pt x="37" y="3"/>
                </a:lnTo>
                <a:lnTo>
                  <a:pt x="38" y="3"/>
                </a:lnTo>
                <a:lnTo>
                  <a:pt x="39" y="4"/>
                </a:lnTo>
                <a:lnTo>
                  <a:pt x="41" y="6"/>
                </a:lnTo>
                <a:lnTo>
                  <a:pt x="42" y="6"/>
                </a:lnTo>
                <a:lnTo>
                  <a:pt x="42" y="7"/>
                </a:lnTo>
                <a:lnTo>
                  <a:pt x="43" y="7"/>
                </a:lnTo>
                <a:lnTo>
                  <a:pt x="45" y="8"/>
                </a:lnTo>
                <a:lnTo>
                  <a:pt x="46" y="10"/>
                </a:lnTo>
                <a:lnTo>
                  <a:pt x="46" y="11"/>
                </a:lnTo>
                <a:lnTo>
                  <a:pt x="47" y="12"/>
                </a:lnTo>
                <a:lnTo>
                  <a:pt x="49" y="12"/>
                </a:lnTo>
                <a:lnTo>
                  <a:pt x="49" y="14"/>
                </a:lnTo>
                <a:lnTo>
                  <a:pt x="50" y="15"/>
                </a:lnTo>
                <a:lnTo>
                  <a:pt x="50" y="16"/>
                </a:lnTo>
                <a:lnTo>
                  <a:pt x="51" y="17"/>
                </a:lnTo>
                <a:lnTo>
                  <a:pt x="51" y="19"/>
                </a:lnTo>
                <a:lnTo>
                  <a:pt x="51" y="20"/>
                </a:lnTo>
                <a:lnTo>
                  <a:pt x="53" y="21"/>
                </a:lnTo>
                <a:lnTo>
                  <a:pt x="53" y="23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9"/>
                </a:lnTo>
                <a:lnTo>
                  <a:pt x="53" y="31"/>
                </a:lnTo>
                <a:lnTo>
                  <a:pt x="53" y="32"/>
                </a:lnTo>
                <a:lnTo>
                  <a:pt x="51" y="33"/>
                </a:lnTo>
                <a:lnTo>
                  <a:pt x="51" y="35"/>
                </a:lnTo>
                <a:lnTo>
                  <a:pt x="51" y="36"/>
                </a:lnTo>
                <a:lnTo>
                  <a:pt x="50" y="37"/>
                </a:lnTo>
                <a:lnTo>
                  <a:pt x="50" y="39"/>
                </a:lnTo>
                <a:lnTo>
                  <a:pt x="49" y="39"/>
                </a:lnTo>
                <a:lnTo>
                  <a:pt x="49" y="40"/>
                </a:lnTo>
                <a:lnTo>
                  <a:pt x="47" y="41"/>
                </a:lnTo>
                <a:lnTo>
                  <a:pt x="46" y="43"/>
                </a:lnTo>
                <a:lnTo>
                  <a:pt x="46" y="44"/>
                </a:lnTo>
                <a:lnTo>
                  <a:pt x="45" y="45"/>
                </a:lnTo>
                <a:lnTo>
                  <a:pt x="43" y="45"/>
                </a:lnTo>
                <a:lnTo>
                  <a:pt x="42" y="47"/>
                </a:lnTo>
                <a:lnTo>
                  <a:pt x="42" y="48"/>
                </a:lnTo>
                <a:lnTo>
                  <a:pt x="41" y="48"/>
                </a:lnTo>
                <a:lnTo>
                  <a:pt x="39" y="49"/>
                </a:lnTo>
                <a:lnTo>
                  <a:pt x="38" y="49"/>
                </a:lnTo>
                <a:lnTo>
                  <a:pt x="37" y="51"/>
                </a:lnTo>
                <a:lnTo>
                  <a:pt x="35" y="51"/>
                </a:lnTo>
                <a:lnTo>
                  <a:pt x="34" y="52"/>
                </a:lnTo>
                <a:lnTo>
                  <a:pt x="33" y="52"/>
                </a:lnTo>
                <a:lnTo>
                  <a:pt x="31" y="52"/>
                </a:lnTo>
                <a:lnTo>
                  <a:pt x="30" y="52"/>
                </a:lnTo>
                <a:lnTo>
                  <a:pt x="29" y="53"/>
                </a:lnTo>
                <a:lnTo>
                  <a:pt x="27" y="53"/>
                </a:lnTo>
                <a:lnTo>
                  <a:pt x="26" y="53"/>
                </a:lnTo>
                <a:lnTo>
                  <a:pt x="25" y="53"/>
                </a:lnTo>
                <a:lnTo>
                  <a:pt x="29" y="53"/>
                </a:lnTo>
                <a:lnTo>
                  <a:pt x="27" y="53"/>
                </a:lnTo>
                <a:lnTo>
                  <a:pt x="26" y="53"/>
                </a:lnTo>
                <a:lnTo>
                  <a:pt x="25" y="53"/>
                </a:lnTo>
                <a:lnTo>
                  <a:pt x="23" y="52"/>
                </a:lnTo>
                <a:lnTo>
                  <a:pt x="21" y="52"/>
                </a:lnTo>
                <a:lnTo>
                  <a:pt x="19" y="52"/>
                </a:lnTo>
                <a:lnTo>
                  <a:pt x="18" y="52"/>
                </a:lnTo>
                <a:lnTo>
                  <a:pt x="17" y="51"/>
                </a:lnTo>
                <a:lnTo>
                  <a:pt x="16" y="49"/>
                </a:lnTo>
                <a:lnTo>
                  <a:pt x="14" y="49"/>
                </a:lnTo>
                <a:lnTo>
                  <a:pt x="13" y="48"/>
                </a:lnTo>
                <a:lnTo>
                  <a:pt x="12" y="48"/>
                </a:lnTo>
                <a:lnTo>
                  <a:pt x="10" y="47"/>
                </a:lnTo>
                <a:lnTo>
                  <a:pt x="9" y="45"/>
                </a:lnTo>
                <a:lnTo>
                  <a:pt x="8" y="44"/>
                </a:lnTo>
                <a:lnTo>
                  <a:pt x="6" y="43"/>
                </a:lnTo>
                <a:lnTo>
                  <a:pt x="6" y="41"/>
                </a:lnTo>
                <a:lnTo>
                  <a:pt x="5" y="40"/>
                </a:lnTo>
                <a:lnTo>
                  <a:pt x="4" y="39"/>
                </a:lnTo>
                <a:lnTo>
                  <a:pt x="2" y="37"/>
                </a:lnTo>
                <a:lnTo>
                  <a:pt x="2" y="36"/>
                </a:lnTo>
                <a:lnTo>
                  <a:pt x="2" y="35"/>
                </a:lnTo>
                <a:lnTo>
                  <a:pt x="1" y="33"/>
                </a:lnTo>
                <a:lnTo>
                  <a:pt x="1" y="32"/>
                </a:lnTo>
                <a:lnTo>
                  <a:pt x="1" y="31"/>
                </a:lnTo>
                <a:lnTo>
                  <a:pt x="1" y="29"/>
                </a:lnTo>
                <a:lnTo>
                  <a:pt x="0" y="27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2857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65251" name="Freeform 43">
            <a:extLst>
              <a:ext uri="{FF2B5EF4-FFF2-40B4-BE49-F238E27FC236}">
                <a16:creationId xmlns:a16="http://schemas.microsoft.com/office/drawing/2014/main" id="{649AE133-3609-E34D-9227-3EC2271838E7}"/>
              </a:ext>
            </a:extLst>
          </p:cNvPr>
          <p:cNvSpPr>
            <a:spLocks/>
          </p:cNvSpPr>
          <p:nvPr/>
        </p:nvSpPr>
        <p:spPr bwMode="auto">
          <a:xfrm>
            <a:off x="5702300" y="2222500"/>
            <a:ext cx="147638" cy="293688"/>
          </a:xfrm>
          <a:custGeom>
            <a:avLst/>
            <a:gdLst>
              <a:gd name="T0" fmla="*/ 2147483646 w 186"/>
              <a:gd name="T1" fmla="*/ 0 h 372"/>
              <a:gd name="T2" fmla="*/ 0 w 186"/>
              <a:gd name="T3" fmla="*/ 0 h 372"/>
              <a:gd name="T4" fmla="*/ 0 w 186"/>
              <a:gd name="T5" fmla="*/ 2147483646 h 372"/>
              <a:gd name="T6" fmla="*/ 0 60000 65536"/>
              <a:gd name="T7" fmla="*/ 0 60000 65536"/>
              <a:gd name="T8" fmla="*/ 0 60000 65536"/>
              <a:gd name="T9" fmla="*/ 0 w 186"/>
              <a:gd name="T10" fmla="*/ 0 h 372"/>
              <a:gd name="T11" fmla="*/ 186 w 186"/>
              <a:gd name="T12" fmla="*/ 372 h 372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86" h="372">
                <a:moveTo>
                  <a:pt x="186" y="0"/>
                </a:moveTo>
                <a:lnTo>
                  <a:pt x="0" y="0"/>
                </a:lnTo>
                <a:lnTo>
                  <a:pt x="0" y="372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5252" name="Freeform 44">
            <a:extLst>
              <a:ext uri="{FF2B5EF4-FFF2-40B4-BE49-F238E27FC236}">
                <a16:creationId xmlns:a16="http://schemas.microsoft.com/office/drawing/2014/main" id="{4926F467-589E-934D-AF58-1F929D6119CE}"/>
              </a:ext>
            </a:extLst>
          </p:cNvPr>
          <p:cNvSpPr>
            <a:spLocks/>
          </p:cNvSpPr>
          <p:nvPr/>
        </p:nvSpPr>
        <p:spPr bwMode="auto">
          <a:xfrm>
            <a:off x="6102351" y="2200276"/>
            <a:ext cx="42863" cy="42863"/>
          </a:xfrm>
          <a:custGeom>
            <a:avLst/>
            <a:gdLst>
              <a:gd name="T0" fmla="*/ 0 w 53"/>
              <a:gd name="T1" fmla="*/ 2147483646 h 54"/>
              <a:gd name="T2" fmla="*/ 2147483646 w 53"/>
              <a:gd name="T3" fmla="*/ 2147483646 h 54"/>
              <a:gd name="T4" fmla="*/ 2147483646 w 53"/>
              <a:gd name="T5" fmla="*/ 2147483646 h 54"/>
              <a:gd name="T6" fmla="*/ 2147483646 w 53"/>
              <a:gd name="T7" fmla="*/ 2147483646 h 54"/>
              <a:gd name="T8" fmla="*/ 2147483646 w 53"/>
              <a:gd name="T9" fmla="*/ 2147483646 h 54"/>
              <a:gd name="T10" fmla="*/ 2147483646 w 53"/>
              <a:gd name="T11" fmla="*/ 2147483646 h 54"/>
              <a:gd name="T12" fmla="*/ 2147483646 w 53"/>
              <a:gd name="T13" fmla="*/ 2147483646 h 54"/>
              <a:gd name="T14" fmla="*/ 2147483646 w 53"/>
              <a:gd name="T15" fmla="*/ 2147483646 h 54"/>
              <a:gd name="T16" fmla="*/ 2147483646 w 53"/>
              <a:gd name="T17" fmla="*/ 2147483646 h 54"/>
              <a:gd name="T18" fmla="*/ 2147483646 w 53"/>
              <a:gd name="T19" fmla="*/ 0 h 54"/>
              <a:gd name="T20" fmla="*/ 2147483646 w 53"/>
              <a:gd name="T21" fmla="*/ 0 h 54"/>
              <a:gd name="T22" fmla="*/ 2147483646 w 53"/>
              <a:gd name="T23" fmla="*/ 0 h 54"/>
              <a:gd name="T24" fmla="*/ 2147483646 w 53"/>
              <a:gd name="T25" fmla="*/ 0 h 54"/>
              <a:gd name="T26" fmla="*/ 2147483646 w 53"/>
              <a:gd name="T27" fmla="*/ 2147483646 h 54"/>
              <a:gd name="T28" fmla="*/ 2147483646 w 53"/>
              <a:gd name="T29" fmla="*/ 2147483646 h 54"/>
              <a:gd name="T30" fmla="*/ 2147483646 w 53"/>
              <a:gd name="T31" fmla="*/ 2147483646 h 54"/>
              <a:gd name="T32" fmla="*/ 2147483646 w 53"/>
              <a:gd name="T33" fmla="*/ 2147483646 h 54"/>
              <a:gd name="T34" fmla="*/ 2147483646 w 53"/>
              <a:gd name="T35" fmla="*/ 2147483646 h 54"/>
              <a:gd name="T36" fmla="*/ 2147483646 w 53"/>
              <a:gd name="T37" fmla="*/ 2147483646 h 54"/>
              <a:gd name="T38" fmla="*/ 2147483646 w 53"/>
              <a:gd name="T39" fmla="*/ 2147483646 h 54"/>
              <a:gd name="T40" fmla="*/ 2147483646 w 53"/>
              <a:gd name="T41" fmla="*/ 2147483646 h 54"/>
              <a:gd name="T42" fmla="*/ 2147483646 w 53"/>
              <a:gd name="T43" fmla="*/ 2147483646 h 54"/>
              <a:gd name="T44" fmla="*/ 2147483646 w 53"/>
              <a:gd name="T45" fmla="*/ 2147483646 h 54"/>
              <a:gd name="T46" fmla="*/ 2147483646 w 53"/>
              <a:gd name="T47" fmla="*/ 2147483646 h 54"/>
              <a:gd name="T48" fmla="*/ 2147483646 w 53"/>
              <a:gd name="T49" fmla="*/ 2147483646 h 54"/>
              <a:gd name="T50" fmla="*/ 2147483646 w 53"/>
              <a:gd name="T51" fmla="*/ 2147483646 h 54"/>
              <a:gd name="T52" fmla="*/ 2147483646 w 53"/>
              <a:gd name="T53" fmla="*/ 2147483646 h 54"/>
              <a:gd name="T54" fmla="*/ 2147483646 w 53"/>
              <a:gd name="T55" fmla="*/ 2147483646 h 54"/>
              <a:gd name="T56" fmla="*/ 2147483646 w 53"/>
              <a:gd name="T57" fmla="*/ 2147483646 h 54"/>
              <a:gd name="T58" fmla="*/ 2147483646 w 53"/>
              <a:gd name="T59" fmla="*/ 2147483646 h 54"/>
              <a:gd name="T60" fmla="*/ 2147483646 w 53"/>
              <a:gd name="T61" fmla="*/ 2147483646 h 54"/>
              <a:gd name="T62" fmla="*/ 2147483646 w 53"/>
              <a:gd name="T63" fmla="*/ 2147483646 h 54"/>
              <a:gd name="T64" fmla="*/ 2147483646 w 53"/>
              <a:gd name="T65" fmla="*/ 2147483646 h 54"/>
              <a:gd name="T66" fmla="*/ 2147483646 w 53"/>
              <a:gd name="T67" fmla="*/ 2147483646 h 54"/>
              <a:gd name="T68" fmla="*/ 2147483646 w 53"/>
              <a:gd name="T69" fmla="*/ 2147483646 h 54"/>
              <a:gd name="T70" fmla="*/ 2147483646 w 53"/>
              <a:gd name="T71" fmla="*/ 2147483646 h 54"/>
              <a:gd name="T72" fmla="*/ 2147483646 w 53"/>
              <a:gd name="T73" fmla="*/ 2147483646 h 54"/>
              <a:gd name="T74" fmla="*/ 2147483646 w 53"/>
              <a:gd name="T75" fmla="*/ 2147483646 h 54"/>
              <a:gd name="T76" fmla="*/ 2147483646 w 53"/>
              <a:gd name="T77" fmla="*/ 2147483646 h 54"/>
              <a:gd name="T78" fmla="*/ 2147483646 w 53"/>
              <a:gd name="T79" fmla="*/ 2147483646 h 54"/>
              <a:gd name="T80" fmla="*/ 2147483646 w 53"/>
              <a:gd name="T81" fmla="*/ 2147483646 h 54"/>
              <a:gd name="T82" fmla="*/ 2147483646 w 53"/>
              <a:gd name="T83" fmla="*/ 2147483646 h 54"/>
              <a:gd name="T84" fmla="*/ 2147483646 w 53"/>
              <a:gd name="T85" fmla="*/ 2147483646 h 54"/>
              <a:gd name="T86" fmla="*/ 2147483646 w 53"/>
              <a:gd name="T87" fmla="*/ 2147483646 h 54"/>
              <a:gd name="T88" fmla="*/ 2147483646 w 53"/>
              <a:gd name="T89" fmla="*/ 2147483646 h 54"/>
              <a:gd name="T90" fmla="*/ 2147483646 w 53"/>
              <a:gd name="T91" fmla="*/ 2147483646 h 54"/>
              <a:gd name="T92" fmla="*/ 2147483646 w 53"/>
              <a:gd name="T93" fmla="*/ 2147483646 h 54"/>
              <a:gd name="T94" fmla="*/ 2147483646 w 53"/>
              <a:gd name="T95" fmla="*/ 2147483646 h 54"/>
              <a:gd name="T96" fmla="*/ 2147483646 w 53"/>
              <a:gd name="T97" fmla="*/ 2147483646 h 54"/>
              <a:gd name="T98" fmla="*/ 2147483646 w 53"/>
              <a:gd name="T99" fmla="*/ 2147483646 h 54"/>
              <a:gd name="T100" fmla="*/ 2147483646 w 53"/>
              <a:gd name="T101" fmla="*/ 2147483646 h 54"/>
              <a:gd name="T102" fmla="*/ 2147483646 w 53"/>
              <a:gd name="T103" fmla="*/ 2147483646 h 54"/>
              <a:gd name="T104" fmla="*/ 2147483646 w 53"/>
              <a:gd name="T105" fmla="*/ 2147483646 h 54"/>
              <a:gd name="T106" fmla="*/ 2147483646 w 53"/>
              <a:gd name="T107" fmla="*/ 2147483646 h 54"/>
              <a:gd name="T108" fmla="*/ 2147483646 w 53"/>
              <a:gd name="T109" fmla="*/ 2147483646 h 54"/>
              <a:gd name="T110" fmla="*/ 0 w 53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4"/>
              <a:gd name="T170" fmla="*/ 53 w 53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4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6"/>
                </a:lnTo>
                <a:lnTo>
                  <a:pt x="2" y="24"/>
                </a:lnTo>
                <a:lnTo>
                  <a:pt x="2" y="23"/>
                </a:lnTo>
                <a:lnTo>
                  <a:pt x="2" y="22"/>
                </a:lnTo>
                <a:lnTo>
                  <a:pt x="2" y="20"/>
                </a:lnTo>
                <a:lnTo>
                  <a:pt x="3" y="19"/>
                </a:lnTo>
                <a:lnTo>
                  <a:pt x="3" y="18"/>
                </a:lnTo>
                <a:lnTo>
                  <a:pt x="3" y="16"/>
                </a:lnTo>
                <a:lnTo>
                  <a:pt x="4" y="15"/>
                </a:lnTo>
                <a:lnTo>
                  <a:pt x="4" y="14"/>
                </a:lnTo>
                <a:lnTo>
                  <a:pt x="6" y="12"/>
                </a:lnTo>
                <a:lnTo>
                  <a:pt x="7" y="12"/>
                </a:lnTo>
                <a:lnTo>
                  <a:pt x="7" y="11"/>
                </a:lnTo>
                <a:lnTo>
                  <a:pt x="8" y="10"/>
                </a:lnTo>
                <a:lnTo>
                  <a:pt x="10" y="8"/>
                </a:lnTo>
                <a:lnTo>
                  <a:pt x="10" y="7"/>
                </a:lnTo>
                <a:lnTo>
                  <a:pt x="11" y="7"/>
                </a:lnTo>
                <a:lnTo>
                  <a:pt x="12" y="6"/>
                </a:lnTo>
                <a:lnTo>
                  <a:pt x="14" y="6"/>
                </a:lnTo>
                <a:lnTo>
                  <a:pt x="15" y="4"/>
                </a:lnTo>
                <a:lnTo>
                  <a:pt x="16" y="3"/>
                </a:lnTo>
                <a:lnTo>
                  <a:pt x="18" y="3"/>
                </a:lnTo>
                <a:lnTo>
                  <a:pt x="19" y="2"/>
                </a:lnTo>
                <a:lnTo>
                  <a:pt x="20" y="2"/>
                </a:lnTo>
                <a:lnTo>
                  <a:pt x="22" y="2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2"/>
                </a:lnTo>
                <a:lnTo>
                  <a:pt x="33" y="2"/>
                </a:lnTo>
                <a:lnTo>
                  <a:pt x="35" y="2"/>
                </a:lnTo>
                <a:lnTo>
                  <a:pt x="36" y="3"/>
                </a:lnTo>
                <a:lnTo>
                  <a:pt x="37" y="3"/>
                </a:lnTo>
                <a:lnTo>
                  <a:pt x="39" y="3"/>
                </a:lnTo>
                <a:lnTo>
                  <a:pt x="40" y="4"/>
                </a:lnTo>
                <a:lnTo>
                  <a:pt x="41" y="6"/>
                </a:lnTo>
                <a:lnTo>
                  <a:pt x="43" y="6"/>
                </a:lnTo>
                <a:lnTo>
                  <a:pt x="43" y="7"/>
                </a:lnTo>
                <a:lnTo>
                  <a:pt x="44" y="7"/>
                </a:lnTo>
                <a:lnTo>
                  <a:pt x="45" y="8"/>
                </a:lnTo>
                <a:lnTo>
                  <a:pt x="47" y="10"/>
                </a:lnTo>
                <a:lnTo>
                  <a:pt x="47" y="11"/>
                </a:lnTo>
                <a:lnTo>
                  <a:pt x="48" y="12"/>
                </a:lnTo>
                <a:lnTo>
                  <a:pt x="49" y="12"/>
                </a:lnTo>
                <a:lnTo>
                  <a:pt x="49" y="14"/>
                </a:lnTo>
                <a:lnTo>
                  <a:pt x="51" y="15"/>
                </a:lnTo>
                <a:lnTo>
                  <a:pt x="51" y="16"/>
                </a:lnTo>
                <a:lnTo>
                  <a:pt x="52" y="18"/>
                </a:lnTo>
                <a:lnTo>
                  <a:pt x="52" y="19"/>
                </a:lnTo>
                <a:lnTo>
                  <a:pt x="52" y="20"/>
                </a:lnTo>
                <a:lnTo>
                  <a:pt x="53" y="22"/>
                </a:lnTo>
                <a:lnTo>
                  <a:pt x="53" y="23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30"/>
                </a:lnTo>
                <a:lnTo>
                  <a:pt x="53" y="31"/>
                </a:lnTo>
                <a:lnTo>
                  <a:pt x="53" y="32"/>
                </a:lnTo>
                <a:lnTo>
                  <a:pt x="52" y="34"/>
                </a:lnTo>
                <a:lnTo>
                  <a:pt x="52" y="35"/>
                </a:lnTo>
                <a:lnTo>
                  <a:pt x="52" y="36"/>
                </a:lnTo>
                <a:lnTo>
                  <a:pt x="51" y="38"/>
                </a:lnTo>
                <a:lnTo>
                  <a:pt x="51" y="39"/>
                </a:lnTo>
                <a:lnTo>
                  <a:pt x="49" y="39"/>
                </a:lnTo>
                <a:lnTo>
                  <a:pt x="49" y="40"/>
                </a:lnTo>
                <a:lnTo>
                  <a:pt x="48" y="42"/>
                </a:lnTo>
                <a:lnTo>
                  <a:pt x="47" y="43"/>
                </a:lnTo>
                <a:lnTo>
                  <a:pt x="47" y="44"/>
                </a:lnTo>
                <a:lnTo>
                  <a:pt x="45" y="46"/>
                </a:lnTo>
                <a:lnTo>
                  <a:pt x="44" y="46"/>
                </a:lnTo>
                <a:lnTo>
                  <a:pt x="43" y="47"/>
                </a:lnTo>
                <a:lnTo>
                  <a:pt x="43" y="48"/>
                </a:lnTo>
                <a:lnTo>
                  <a:pt x="41" y="48"/>
                </a:lnTo>
                <a:lnTo>
                  <a:pt x="40" y="50"/>
                </a:lnTo>
                <a:lnTo>
                  <a:pt x="39" y="50"/>
                </a:lnTo>
                <a:lnTo>
                  <a:pt x="37" y="51"/>
                </a:lnTo>
                <a:lnTo>
                  <a:pt x="36" y="51"/>
                </a:lnTo>
                <a:lnTo>
                  <a:pt x="35" y="52"/>
                </a:lnTo>
                <a:lnTo>
                  <a:pt x="33" y="52"/>
                </a:lnTo>
                <a:lnTo>
                  <a:pt x="32" y="52"/>
                </a:lnTo>
                <a:lnTo>
                  <a:pt x="31" y="52"/>
                </a:lnTo>
                <a:lnTo>
                  <a:pt x="29" y="54"/>
                </a:lnTo>
                <a:lnTo>
                  <a:pt x="28" y="54"/>
                </a:lnTo>
                <a:lnTo>
                  <a:pt x="27" y="54"/>
                </a:lnTo>
                <a:lnTo>
                  <a:pt x="25" y="54"/>
                </a:lnTo>
                <a:lnTo>
                  <a:pt x="29" y="54"/>
                </a:lnTo>
                <a:lnTo>
                  <a:pt x="28" y="54"/>
                </a:lnTo>
                <a:lnTo>
                  <a:pt x="27" y="54"/>
                </a:lnTo>
                <a:lnTo>
                  <a:pt x="25" y="54"/>
                </a:lnTo>
                <a:lnTo>
                  <a:pt x="24" y="52"/>
                </a:lnTo>
                <a:lnTo>
                  <a:pt x="22" y="52"/>
                </a:lnTo>
                <a:lnTo>
                  <a:pt x="20" y="52"/>
                </a:lnTo>
                <a:lnTo>
                  <a:pt x="19" y="52"/>
                </a:lnTo>
                <a:lnTo>
                  <a:pt x="18" y="51"/>
                </a:lnTo>
                <a:lnTo>
                  <a:pt x="16" y="50"/>
                </a:lnTo>
                <a:lnTo>
                  <a:pt x="15" y="50"/>
                </a:lnTo>
                <a:lnTo>
                  <a:pt x="14" y="48"/>
                </a:lnTo>
                <a:lnTo>
                  <a:pt x="12" y="48"/>
                </a:lnTo>
                <a:lnTo>
                  <a:pt x="11" y="47"/>
                </a:lnTo>
                <a:lnTo>
                  <a:pt x="10" y="46"/>
                </a:lnTo>
                <a:lnTo>
                  <a:pt x="8" y="44"/>
                </a:lnTo>
                <a:lnTo>
                  <a:pt x="7" y="43"/>
                </a:lnTo>
                <a:lnTo>
                  <a:pt x="7" y="42"/>
                </a:lnTo>
                <a:lnTo>
                  <a:pt x="6" y="40"/>
                </a:lnTo>
                <a:lnTo>
                  <a:pt x="4" y="39"/>
                </a:lnTo>
                <a:lnTo>
                  <a:pt x="3" y="38"/>
                </a:lnTo>
                <a:lnTo>
                  <a:pt x="3" y="36"/>
                </a:lnTo>
                <a:lnTo>
                  <a:pt x="3" y="35"/>
                </a:lnTo>
                <a:lnTo>
                  <a:pt x="2" y="34"/>
                </a:lnTo>
                <a:lnTo>
                  <a:pt x="2" y="32"/>
                </a:lnTo>
                <a:lnTo>
                  <a:pt x="2" y="31"/>
                </a:lnTo>
                <a:lnTo>
                  <a:pt x="2" y="30"/>
                </a:lnTo>
                <a:lnTo>
                  <a:pt x="0" y="27"/>
                </a:lnTo>
                <a:lnTo>
                  <a:pt x="0" y="26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65253" name="Freeform 45">
            <a:extLst>
              <a:ext uri="{FF2B5EF4-FFF2-40B4-BE49-F238E27FC236}">
                <a16:creationId xmlns:a16="http://schemas.microsoft.com/office/drawing/2014/main" id="{05EC68AE-408E-0B48-B2F3-5B9FF4C09E01}"/>
              </a:ext>
            </a:extLst>
          </p:cNvPr>
          <p:cNvSpPr>
            <a:spLocks/>
          </p:cNvSpPr>
          <p:nvPr/>
        </p:nvSpPr>
        <p:spPr bwMode="auto">
          <a:xfrm>
            <a:off x="6249988" y="2200276"/>
            <a:ext cx="42862" cy="42863"/>
          </a:xfrm>
          <a:custGeom>
            <a:avLst/>
            <a:gdLst>
              <a:gd name="T0" fmla="*/ 0 w 53"/>
              <a:gd name="T1" fmla="*/ 2147483646 h 54"/>
              <a:gd name="T2" fmla="*/ 2147483646 w 53"/>
              <a:gd name="T3" fmla="*/ 2147483646 h 54"/>
              <a:gd name="T4" fmla="*/ 2147483646 w 53"/>
              <a:gd name="T5" fmla="*/ 2147483646 h 54"/>
              <a:gd name="T6" fmla="*/ 2147483646 w 53"/>
              <a:gd name="T7" fmla="*/ 2147483646 h 54"/>
              <a:gd name="T8" fmla="*/ 2147483646 w 53"/>
              <a:gd name="T9" fmla="*/ 2147483646 h 54"/>
              <a:gd name="T10" fmla="*/ 2147483646 w 53"/>
              <a:gd name="T11" fmla="*/ 2147483646 h 54"/>
              <a:gd name="T12" fmla="*/ 2147483646 w 53"/>
              <a:gd name="T13" fmla="*/ 2147483646 h 54"/>
              <a:gd name="T14" fmla="*/ 2147483646 w 53"/>
              <a:gd name="T15" fmla="*/ 2147483646 h 54"/>
              <a:gd name="T16" fmla="*/ 2147483646 w 53"/>
              <a:gd name="T17" fmla="*/ 2147483646 h 54"/>
              <a:gd name="T18" fmla="*/ 2147483646 w 53"/>
              <a:gd name="T19" fmla="*/ 0 h 54"/>
              <a:gd name="T20" fmla="*/ 2147483646 w 53"/>
              <a:gd name="T21" fmla="*/ 0 h 54"/>
              <a:gd name="T22" fmla="*/ 2147483646 w 53"/>
              <a:gd name="T23" fmla="*/ 0 h 54"/>
              <a:gd name="T24" fmla="*/ 2147483646 w 53"/>
              <a:gd name="T25" fmla="*/ 0 h 54"/>
              <a:gd name="T26" fmla="*/ 2147483646 w 53"/>
              <a:gd name="T27" fmla="*/ 2147483646 h 54"/>
              <a:gd name="T28" fmla="*/ 2147483646 w 53"/>
              <a:gd name="T29" fmla="*/ 2147483646 h 54"/>
              <a:gd name="T30" fmla="*/ 2147483646 w 53"/>
              <a:gd name="T31" fmla="*/ 2147483646 h 54"/>
              <a:gd name="T32" fmla="*/ 2147483646 w 53"/>
              <a:gd name="T33" fmla="*/ 2147483646 h 54"/>
              <a:gd name="T34" fmla="*/ 2147483646 w 53"/>
              <a:gd name="T35" fmla="*/ 2147483646 h 54"/>
              <a:gd name="T36" fmla="*/ 2147483646 w 53"/>
              <a:gd name="T37" fmla="*/ 2147483646 h 54"/>
              <a:gd name="T38" fmla="*/ 2147483646 w 53"/>
              <a:gd name="T39" fmla="*/ 2147483646 h 54"/>
              <a:gd name="T40" fmla="*/ 2147483646 w 53"/>
              <a:gd name="T41" fmla="*/ 2147483646 h 54"/>
              <a:gd name="T42" fmla="*/ 2147483646 w 53"/>
              <a:gd name="T43" fmla="*/ 2147483646 h 54"/>
              <a:gd name="T44" fmla="*/ 2147483646 w 53"/>
              <a:gd name="T45" fmla="*/ 2147483646 h 54"/>
              <a:gd name="T46" fmla="*/ 2147483646 w 53"/>
              <a:gd name="T47" fmla="*/ 2147483646 h 54"/>
              <a:gd name="T48" fmla="*/ 2147483646 w 53"/>
              <a:gd name="T49" fmla="*/ 2147483646 h 54"/>
              <a:gd name="T50" fmla="*/ 2147483646 w 53"/>
              <a:gd name="T51" fmla="*/ 2147483646 h 54"/>
              <a:gd name="T52" fmla="*/ 2147483646 w 53"/>
              <a:gd name="T53" fmla="*/ 2147483646 h 54"/>
              <a:gd name="T54" fmla="*/ 2147483646 w 53"/>
              <a:gd name="T55" fmla="*/ 2147483646 h 54"/>
              <a:gd name="T56" fmla="*/ 2147483646 w 53"/>
              <a:gd name="T57" fmla="*/ 2147483646 h 54"/>
              <a:gd name="T58" fmla="*/ 2147483646 w 53"/>
              <a:gd name="T59" fmla="*/ 2147483646 h 54"/>
              <a:gd name="T60" fmla="*/ 2147483646 w 53"/>
              <a:gd name="T61" fmla="*/ 2147483646 h 54"/>
              <a:gd name="T62" fmla="*/ 2147483646 w 53"/>
              <a:gd name="T63" fmla="*/ 2147483646 h 54"/>
              <a:gd name="T64" fmla="*/ 2147483646 w 53"/>
              <a:gd name="T65" fmla="*/ 2147483646 h 54"/>
              <a:gd name="T66" fmla="*/ 2147483646 w 53"/>
              <a:gd name="T67" fmla="*/ 2147483646 h 54"/>
              <a:gd name="T68" fmla="*/ 2147483646 w 53"/>
              <a:gd name="T69" fmla="*/ 2147483646 h 54"/>
              <a:gd name="T70" fmla="*/ 2147483646 w 53"/>
              <a:gd name="T71" fmla="*/ 2147483646 h 54"/>
              <a:gd name="T72" fmla="*/ 2147483646 w 53"/>
              <a:gd name="T73" fmla="*/ 2147483646 h 54"/>
              <a:gd name="T74" fmla="*/ 2147483646 w 53"/>
              <a:gd name="T75" fmla="*/ 2147483646 h 54"/>
              <a:gd name="T76" fmla="*/ 2147483646 w 53"/>
              <a:gd name="T77" fmla="*/ 2147483646 h 54"/>
              <a:gd name="T78" fmla="*/ 2147483646 w 53"/>
              <a:gd name="T79" fmla="*/ 2147483646 h 54"/>
              <a:gd name="T80" fmla="*/ 2147483646 w 53"/>
              <a:gd name="T81" fmla="*/ 2147483646 h 54"/>
              <a:gd name="T82" fmla="*/ 2147483646 w 53"/>
              <a:gd name="T83" fmla="*/ 2147483646 h 54"/>
              <a:gd name="T84" fmla="*/ 2147483646 w 53"/>
              <a:gd name="T85" fmla="*/ 2147483646 h 54"/>
              <a:gd name="T86" fmla="*/ 2147483646 w 53"/>
              <a:gd name="T87" fmla="*/ 2147483646 h 54"/>
              <a:gd name="T88" fmla="*/ 2147483646 w 53"/>
              <a:gd name="T89" fmla="*/ 2147483646 h 54"/>
              <a:gd name="T90" fmla="*/ 2147483646 w 53"/>
              <a:gd name="T91" fmla="*/ 2147483646 h 54"/>
              <a:gd name="T92" fmla="*/ 2147483646 w 53"/>
              <a:gd name="T93" fmla="*/ 2147483646 h 54"/>
              <a:gd name="T94" fmla="*/ 2147483646 w 53"/>
              <a:gd name="T95" fmla="*/ 2147483646 h 54"/>
              <a:gd name="T96" fmla="*/ 2147483646 w 53"/>
              <a:gd name="T97" fmla="*/ 2147483646 h 54"/>
              <a:gd name="T98" fmla="*/ 2147483646 w 53"/>
              <a:gd name="T99" fmla="*/ 2147483646 h 54"/>
              <a:gd name="T100" fmla="*/ 2147483646 w 53"/>
              <a:gd name="T101" fmla="*/ 2147483646 h 54"/>
              <a:gd name="T102" fmla="*/ 2147483646 w 53"/>
              <a:gd name="T103" fmla="*/ 2147483646 h 54"/>
              <a:gd name="T104" fmla="*/ 2147483646 w 53"/>
              <a:gd name="T105" fmla="*/ 2147483646 h 54"/>
              <a:gd name="T106" fmla="*/ 2147483646 w 53"/>
              <a:gd name="T107" fmla="*/ 2147483646 h 54"/>
              <a:gd name="T108" fmla="*/ 2147483646 w 53"/>
              <a:gd name="T109" fmla="*/ 2147483646 h 54"/>
              <a:gd name="T110" fmla="*/ 0 w 53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4"/>
              <a:gd name="T170" fmla="*/ 53 w 53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4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3" y="19"/>
                </a:lnTo>
                <a:lnTo>
                  <a:pt x="3" y="18"/>
                </a:lnTo>
                <a:lnTo>
                  <a:pt x="3" y="16"/>
                </a:lnTo>
                <a:lnTo>
                  <a:pt x="4" y="15"/>
                </a:lnTo>
                <a:lnTo>
                  <a:pt x="4" y="14"/>
                </a:lnTo>
                <a:lnTo>
                  <a:pt x="5" y="12"/>
                </a:lnTo>
                <a:lnTo>
                  <a:pt x="7" y="12"/>
                </a:lnTo>
                <a:lnTo>
                  <a:pt x="7" y="11"/>
                </a:lnTo>
                <a:lnTo>
                  <a:pt x="8" y="10"/>
                </a:lnTo>
                <a:lnTo>
                  <a:pt x="9" y="8"/>
                </a:lnTo>
                <a:lnTo>
                  <a:pt x="9" y="7"/>
                </a:lnTo>
                <a:lnTo>
                  <a:pt x="11" y="7"/>
                </a:lnTo>
                <a:lnTo>
                  <a:pt x="12" y="6"/>
                </a:lnTo>
                <a:lnTo>
                  <a:pt x="13" y="6"/>
                </a:lnTo>
                <a:lnTo>
                  <a:pt x="15" y="4"/>
                </a:lnTo>
                <a:lnTo>
                  <a:pt x="16" y="3"/>
                </a:lnTo>
                <a:lnTo>
                  <a:pt x="17" y="3"/>
                </a:lnTo>
                <a:lnTo>
                  <a:pt x="19" y="2"/>
                </a:lnTo>
                <a:lnTo>
                  <a:pt x="20" y="2"/>
                </a:lnTo>
                <a:lnTo>
                  <a:pt x="21" y="2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2"/>
                </a:lnTo>
                <a:lnTo>
                  <a:pt x="33" y="2"/>
                </a:lnTo>
                <a:lnTo>
                  <a:pt x="35" y="2"/>
                </a:lnTo>
                <a:lnTo>
                  <a:pt x="36" y="3"/>
                </a:lnTo>
                <a:lnTo>
                  <a:pt x="37" y="3"/>
                </a:lnTo>
                <a:lnTo>
                  <a:pt x="39" y="3"/>
                </a:lnTo>
                <a:lnTo>
                  <a:pt x="40" y="4"/>
                </a:lnTo>
                <a:lnTo>
                  <a:pt x="41" y="6"/>
                </a:lnTo>
                <a:lnTo>
                  <a:pt x="43" y="6"/>
                </a:lnTo>
                <a:lnTo>
                  <a:pt x="43" y="7"/>
                </a:lnTo>
                <a:lnTo>
                  <a:pt x="44" y="7"/>
                </a:lnTo>
                <a:lnTo>
                  <a:pt x="45" y="8"/>
                </a:lnTo>
                <a:lnTo>
                  <a:pt x="47" y="10"/>
                </a:lnTo>
                <a:lnTo>
                  <a:pt x="47" y="11"/>
                </a:lnTo>
                <a:lnTo>
                  <a:pt x="48" y="12"/>
                </a:lnTo>
                <a:lnTo>
                  <a:pt x="49" y="12"/>
                </a:lnTo>
                <a:lnTo>
                  <a:pt x="49" y="14"/>
                </a:lnTo>
                <a:lnTo>
                  <a:pt x="51" y="15"/>
                </a:lnTo>
                <a:lnTo>
                  <a:pt x="51" y="16"/>
                </a:lnTo>
                <a:lnTo>
                  <a:pt x="52" y="18"/>
                </a:lnTo>
                <a:lnTo>
                  <a:pt x="52" y="19"/>
                </a:lnTo>
                <a:lnTo>
                  <a:pt x="52" y="20"/>
                </a:lnTo>
                <a:lnTo>
                  <a:pt x="53" y="22"/>
                </a:lnTo>
                <a:lnTo>
                  <a:pt x="53" y="23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30"/>
                </a:lnTo>
                <a:lnTo>
                  <a:pt x="53" y="31"/>
                </a:lnTo>
                <a:lnTo>
                  <a:pt x="53" y="32"/>
                </a:lnTo>
                <a:lnTo>
                  <a:pt x="52" y="34"/>
                </a:lnTo>
                <a:lnTo>
                  <a:pt x="52" y="35"/>
                </a:lnTo>
                <a:lnTo>
                  <a:pt x="52" y="36"/>
                </a:lnTo>
                <a:lnTo>
                  <a:pt x="51" y="38"/>
                </a:lnTo>
                <a:lnTo>
                  <a:pt x="51" y="39"/>
                </a:lnTo>
                <a:lnTo>
                  <a:pt x="49" y="39"/>
                </a:lnTo>
                <a:lnTo>
                  <a:pt x="49" y="40"/>
                </a:lnTo>
                <a:lnTo>
                  <a:pt x="48" y="42"/>
                </a:lnTo>
                <a:lnTo>
                  <a:pt x="47" y="43"/>
                </a:lnTo>
                <a:lnTo>
                  <a:pt x="47" y="44"/>
                </a:lnTo>
                <a:lnTo>
                  <a:pt x="45" y="46"/>
                </a:lnTo>
                <a:lnTo>
                  <a:pt x="44" y="46"/>
                </a:lnTo>
                <a:lnTo>
                  <a:pt x="43" y="47"/>
                </a:lnTo>
                <a:lnTo>
                  <a:pt x="43" y="48"/>
                </a:lnTo>
                <a:lnTo>
                  <a:pt x="41" y="48"/>
                </a:lnTo>
                <a:lnTo>
                  <a:pt x="40" y="50"/>
                </a:lnTo>
                <a:lnTo>
                  <a:pt x="39" y="50"/>
                </a:lnTo>
                <a:lnTo>
                  <a:pt x="37" y="51"/>
                </a:lnTo>
                <a:lnTo>
                  <a:pt x="36" y="51"/>
                </a:lnTo>
                <a:lnTo>
                  <a:pt x="35" y="52"/>
                </a:lnTo>
                <a:lnTo>
                  <a:pt x="33" y="52"/>
                </a:lnTo>
                <a:lnTo>
                  <a:pt x="32" y="52"/>
                </a:lnTo>
                <a:lnTo>
                  <a:pt x="31" y="52"/>
                </a:lnTo>
                <a:lnTo>
                  <a:pt x="29" y="54"/>
                </a:lnTo>
                <a:lnTo>
                  <a:pt x="28" y="54"/>
                </a:lnTo>
                <a:lnTo>
                  <a:pt x="27" y="54"/>
                </a:lnTo>
                <a:lnTo>
                  <a:pt x="25" y="54"/>
                </a:lnTo>
                <a:lnTo>
                  <a:pt x="29" y="54"/>
                </a:lnTo>
                <a:lnTo>
                  <a:pt x="28" y="54"/>
                </a:lnTo>
                <a:lnTo>
                  <a:pt x="27" y="54"/>
                </a:lnTo>
                <a:lnTo>
                  <a:pt x="25" y="54"/>
                </a:lnTo>
                <a:lnTo>
                  <a:pt x="24" y="52"/>
                </a:lnTo>
                <a:lnTo>
                  <a:pt x="21" y="52"/>
                </a:lnTo>
                <a:lnTo>
                  <a:pt x="20" y="52"/>
                </a:lnTo>
                <a:lnTo>
                  <a:pt x="19" y="52"/>
                </a:lnTo>
                <a:lnTo>
                  <a:pt x="17" y="51"/>
                </a:lnTo>
                <a:lnTo>
                  <a:pt x="16" y="50"/>
                </a:lnTo>
                <a:lnTo>
                  <a:pt x="15" y="50"/>
                </a:lnTo>
                <a:lnTo>
                  <a:pt x="13" y="48"/>
                </a:lnTo>
                <a:lnTo>
                  <a:pt x="12" y="48"/>
                </a:lnTo>
                <a:lnTo>
                  <a:pt x="11" y="47"/>
                </a:lnTo>
                <a:lnTo>
                  <a:pt x="9" y="46"/>
                </a:lnTo>
                <a:lnTo>
                  <a:pt x="8" y="44"/>
                </a:lnTo>
                <a:lnTo>
                  <a:pt x="7" y="43"/>
                </a:lnTo>
                <a:lnTo>
                  <a:pt x="7" y="42"/>
                </a:lnTo>
                <a:lnTo>
                  <a:pt x="5" y="40"/>
                </a:lnTo>
                <a:lnTo>
                  <a:pt x="4" y="39"/>
                </a:lnTo>
                <a:lnTo>
                  <a:pt x="3" y="38"/>
                </a:lnTo>
                <a:lnTo>
                  <a:pt x="3" y="36"/>
                </a:lnTo>
                <a:lnTo>
                  <a:pt x="3" y="35"/>
                </a:lnTo>
                <a:lnTo>
                  <a:pt x="1" y="34"/>
                </a:lnTo>
                <a:lnTo>
                  <a:pt x="1" y="32"/>
                </a:lnTo>
                <a:lnTo>
                  <a:pt x="1" y="31"/>
                </a:lnTo>
                <a:lnTo>
                  <a:pt x="1" y="30"/>
                </a:lnTo>
                <a:lnTo>
                  <a:pt x="0" y="27"/>
                </a:lnTo>
                <a:lnTo>
                  <a:pt x="0" y="26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65254" name="Freeform 46">
            <a:extLst>
              <a:ext uri="{FF2B5EF4-FFF2-40B4-BE49-F238E27FC236}">
                <a16:creationId xmlns:a16="http://schemas.microsoft.com/office/drawing/2014/main" id="{562856D5-8D9C-B34C-AF97-4644C3618052}"/>
              </a:ext>
            </a:extLst>
          </p:cNvPr>
          <p:cNvSpPr>
            <a:spLocks/>
          </p:cNvSpPr>
          <p:nvPr/>
        </p:nvSpPr>
        <p:spPr bwMode="auto">
          <a:xfrm>
            <a:off x="6418263" y="2200276"/>
            <a:ext cx="42862" cy="42863"/>
          </a:xfrm>
          <a:custGeom>
            <a:avLst/>
            <a:gdLst>
              <a:gd name="T0" fmla="*/ 0 w 53"/>
              <a:gd name="T1" fmla="*/ 2147483646 h 54"/>
              <a:gd name="T2" fmla="*/ 2147483646 w 53"/>
              <a:gd name="T3" fmla="*/ 2147483646 h 54"/>
              <a:gd name="T4" fmla="*/ 2147483646 w 53"/>
              <a:gd name="T5" fmla="*/ 2147483646 h 54"/>
              <a:gd name="T6" fmla="*/ 2147483646 w 53"/>
              <a:gd name="T7" fmla="*/ 2147483646 h 54"/>
              <a:gd name="T8" fmla="*/ 2147483646 w 53"/>
              <a:gd name="T9" fmla="*/ 2147483646 h 54"/>
              <a:gd name="T10" fmla="*/ 2147483646 w 53"/>
              <a:gd name="T11" fmla="*/ 2147483646 h 54"/>
              <a:gd name="T12" fmla="*/ 2147483646 w 53"/>
              <a:gd name="T13" fmla="*/ 2147483646 h 54"/>
              <a:gd name="T14" fmla="*/ 2147483646 w 53"/>
              <a:gd name="T15" fmla="*/ 2147483646 h 54"/>
              <a:gd name="T16" fmla="*/ 2147483646 w 53"/>
              <a:gd name="T17" fmla="*/ 2147483646 h 54"/>
              <a:gd name="T18" fmla="*/ 2147483646 w 53"/>
              <a:gd name="T19" fmla="*/ 0 h 54"/>
              <a:gd name="T20" fmla="*/ 2147483646 w 53"/>
              <a:gd name="T21" fmla="*/ 0 h 54"/>
              <a:gd name="T22" fmla="*/ 2147483646 w 53"/>
              <a:gd name="T23" fmla="*/ 0 h 54"/>
              <a:gd name="T24" fmla="*/ 2147483646 w 53"/>
              <a:gd name="T25" fmla="*/ 0 h 54"/>
              <a:gd name="T26" fmla="*/ 2147483646 w 53"/>
              <a:gd name="T27" fmla="*/ 2147483646 h 54"/>
              <a:gd name="T28" fmla="*/ 2147483646 w 53"/>
              <a:gd name="T29" fmla="*/ 2147483646 h 54"/>
              <a:gd name="T30" fmla="*/ 2147483646 w 53"/>
              <a:gd name="T31" fmla="*/ 2147483646 h 54"/>
              <a:gd name="T32" fmla="*/ 2147483646 w 53"/>
              <a:gd name="T33" fmla="*/ 2147483646 h 54"/>
              <a:gd name="T34" fmla="*/ 2147483646 w 53"/>
              <a:gd name="T35" fmla="*/ 2147483646 h 54"/>
              <a:gd name="T36" fmla="*/ 2147483646 w 53"/>
              <a:gd name="T37" fmla="*/ 2147483646 h 54"/>
              <a:gd name="T38" fmla="*/ 2147483646 w 53"/>
              <a:gd name="T39" fmla="*/ 2147483646 h 54"/>
              <a:gd name="T40" fmla="*/ 2147483646 w 53"/>
              <a:gd name="T41" fmla="*/ 2147483646 h 54"/>
              <a:gd name="T42" fmla="*/ 2147483646 w 53"/>
              <a:gd name="T43" fmla="*/ 2147483646 h 54"/>
              <a:gd name="T44" fmla="*/ 2147483646 w 53"/>
              <a:gd name="T45" fmla="*/ 2147483646 h 54"/>
              <a:gd name="T46" fmla="*/ 2147483646 w 53"/>
              <a:gd name="T47" fmla="*/ 2147483646 h 54"/>
              <a:gd name="T48" fmla="*/ 2147483646 w 53"/>
              <a:gd name="T49" fmla="*/ 2147483646 h 54"/>
              <a:gd name="T50" fmla="*/ 2147483646 w 53"/>
              <a:gd name="T51" fmla="*/ 2147483646 h 54"/>
              <a:gd name="T52" fmla="*/ 2147483646 w 53"/>
              <a:gd name="T53" fmla="*/ 2147483646 h 54"/>
              <a:gd name="T54" fmla="*/ 2147483646 w 53"/>
              <a:gd name="T55" fmla="*/ 2147483646 h 54"/>
              <a:gd name="T56" fmla="*/ 2147483646 w 53"/>
              <a:gd name="T57" fmla="*/ 2147483646 h 54"/>
              <a:gd name="T58" fmla="*/ 2147483646 w 53"/>
              <a:gd name="T59" fmla="*/ 2147483646 h 54"/>
              <a:gd name="T60" fmla="*/ 2147483646 w 53"/>
              <a:gd name="T61" fmla="*/ 2147483646 h 54"/>
              <a:gd name="T62" fmla="*/ 2147483646 w 53"/>
              <a:gd name="T63" fmla="*/ 2147483646 h 54"/>
              <a:gd name="T64" fmla="*/ 2147483646 w 53"/>
              <a:gd name="T65" fmla="*/ 2147483646 h 54"/>
              <a:gd name="T66" fmla="*/ 2147483646 w 53"/>
              <a:gd name="T67" fmla="*/ 2147483646 h 54"/>
              <a:gd name="T68" fmla="*/ 2147483646 w 53"/>
              <a:gd name="T69" fmla="*/ 2147483646 h 54"/>
              <a:gd name="T70" fmla="*/ 2147483646 w 53"/>
              <a:gd name="T71" fmla="*/ 2147483646 h 54"/>
              <a:gd name="T72" fmla="*/ 2147483646 w 53"/>
              <a:gd name="T73" fmla="*/ 2147483646 h 54"/>
              <a:gd name="T74" fmla="*/ 2147483646 w 53"/>
              <a:gd name="T75" fmla="*/ 2147483646 h 54"/>
              <a:gd name="T76" fmla="*/ 2147483646 w 53"/>
              <a:gd name="T77" fmla="*/ 2147483646 h 54"/>
              <a:gd name="T78" fmla="*/ 2147483646 w 53"/>
              <a:gd name="T79" fmla="*/ 2147483646 h 54"/>
              <a:gd name="T80" fmla="*/ 2147483646 w 53"/>
              <a:gd name="T81" fmla="*/ 2147483646 h 54"/>
              <a:gd name="T82" fmla="*/ 2147483646 w 53"/>
              <a:gd name="T83" fmla="*/ 2147483646 h 54"/>
              <a:gd name="T84" fmla="*/ 2147483646 w 53"/>
              <a:gd name="T85" fmla="*/ 2147483646 h 54"/>
              <a:gd name="T86" fmla="*/ 2147483646 w 53"/>
              <a:gd name="T87" fmla="*/ 2147483646 h 54"/>
              <a:gd name="T88" fmla="*/ 2147483646 w 53"/>
              <a:gd name="T89" fmla="*/ 2147483646 h 54"/>
              <a:gd name="T90" fmla="*/ 2147483646 w 53"/>
              <a:gd name="T91" fmla="*/ 2147483646 h 54"/>
              <a:gd name="T92" fmla="*/ 2147483646 w 53"/>
              <a:gd name="T93" fmla="*/ 2147483646 h 54"/>
              <a:gd name="T94" fmla="*/ 2147483646 w 53"/>
              <a:gd name="T95" fmla="*/ 2147483646 h 54"/>
              <a:gd name="T96" fmla="*/ 2147483646 w 53"/>
              <a:gd name="T97" fmla="*/ 2147483646 h 54"/>
              <a:gd name="T98" fmla="*/ 2147483646 w 53"/>
              <a:gd name="T99" fmla="*/ 2147483646 h 54"/>
              <a:gd name="T100" fmla="*/ 2147483646 w 53"/>
              <a:gd name="T101" fmla="*/ 2147483646 h 54"/>
              <a:gd name="T102" fmla="*/ 2147483646 w 53"/>
              <a:gd name="T103" fmla="*/ 2147483646 h 54"/>
              <a:gd name="T104" fmla="*/ 2147483646 w 53"/>
              <a:gd name="T105" fmla="*/ 2147483646 h 54"/>
              <a:gd name="T106" fmla="*/ 2147483646 w 53"/>
              <a:gd name="T107" fmla="*/ 2147483646 h 54"/>
              <a:gd name="T108" fmla="*/ 2147483646 w 53"/>
              <a:gd name="T109" fmla="*/ 2147483646 h 54"/>
              <a:gd name="T110" fmla="*/ 0 w 53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4"/>
              <a:gd name="T170" fmla="*/ 53 w 53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4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2" y="16"/>
                </a:lnTo>
                <a:lnTo>
                  <a:pt x="4" y="15"/>
                </a:lnTo>
                <a:lnTo>
                  <a:pt x="4" y="14"/>
                </a:lnTo>
                <a:lnTo>
                  <a:pt x="5" y="12"/>
                </a:lnTo>
                <a:lnTo>
                  <a:pt x="6" y="12"/>
                </a:lnTo>
                <a:lnTo>
                  <a:pt x="6" y="11"/>
                </a:lnTo>
                <a:lnTo>
                  <a:pt x="8" y="10"/>
                </a:lnTo>
                <a:lnTo>
                  <a:pt x="9" y="8"/>
                </a:lnTo>
                <a:lnTo>
                  <a:pt x="9" y="7"/>
                </a:lnTo>
                <a:lnTo>
                  <a:pt x="10" y="7"/>
                </a:lnTo>
                <a:lnTo>
                  <a:pt x="12" y="6"/>
                </a:lnTo>
                <a:lnTo>
                  <a:pt x="13" y="6"/>
                </a:lnTo>
                <a:lnTo>
                  <a:pt x="14" y="4"/>
                </a:lnTo>
                <a:lnTo>
                  <a:pt x="16" y="3"/>
                </a:lnTo>
                <a:lnTo>
                  <a:pt x="17" y="3"/>
                </a:lnTo>
                <a:lnTo>
                  <a:pt x="18" y="2"/>
                </a:lnTo>
                <a:lnTo>
                  <a:pt x="19" y="2"/>
                </a:lnTo>
                <a:lnTo>
                  <a:pt x="21" y="2"/>
                </a:lnTo>
                <a:lnTo>
                  <a:pt x="23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30" y="0"/>
                </a:lnTo>
                <a:lnTo>
                  <a:pt x="31" y="2"/>
                </a:lnTo>
                <a:lnTo>
                  <a:pt x="33" y="2"/>
                </a:lnTo>
                <a:lnTo>
                  <a:pt x="34" y="2"/>
                </a:lnTo>
                <a:lnTo>
                  <a:pt x="35" y="3"/>
                </a:lnTo>
                <a:lnTo>
                  <a:pt x="37" y="3"/>
                </a:lnTo>
                <a:lnTo>
                  <a:pt x="38" y="3"/>
                </a:lnTo>
                <a:lnTo>
                  <a:pt x="39" y="4"/>
                </a:lnTo>
                <a:lnTo>
                  <a:pt x="41" y="6"/>
                </a:lnTo>
                <a:lnTo>
                  <a:pt x="42" y="6"/>
                </a:lnTo>
                <a:lnTo>
                  <a:pt x="42" y="7"/>
                </a:lnTo>
                <a:lnTo>
                  <a:pt x="43" y="7"/>
                </a:lnTo>
                <a:lnTo>
                  <a:pt x="45" y="8"/>
                </a:lnTo>
                <a:lnTo>
                  <a:pt x="46" y="10"/>
                </a:lnTo>
                <a:lnTo>
                  <a:pt x="46" y="11"/>
                </a:lnTo>
                <a:lnTo>
                  <a:pt x="47" y="12"/>
                </a:lnTo>
                <a:lnTo>
                  <a:pt x="49" y="12"/>
                </a:lnTo>
                <a:lnTo>
                  <a:pt x="49" y="14"/>
                </a:lnTo>
                <a:lnTo>
                  <a:pt x="50" y="15"/>
                </a:lnTo>
                <a:lnTo>
                  <a:pt x="50" y="16"/>
                </a:lnTo>
                <a:lnTo>
                  <a:pt x="51" y="18"/>
                </a:lnTo>
                <a:lnTo>
                  <a:pt x="51" y="19"/>
                </a:lnTo>
                <a:lnTo>
                  <a:pt x="51" y="20"/>
                </a:lnTo>
                <a:lnTo>
                  <a:pt x="53" y="22"/>
                </a:lnTo>
                <a:lnTo>
                  <a:pt x="53" y="23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30"/>
                </a:lnTo>
                <a:lnTo>
                  <a:pt x="53" y="31"/>
                </a:lnTo>
                <a:lnTo>
                  <a:pt x="53" y="32"/>
                </a:lnTo>
                <a:lnTo>
                  <a:pt x="51" y="34"/>
                </a:lnTo>
                <a:lnTo>
                  <a:pt x="51" y="35"/>
                </a:lnTo>
                <a:lnTo>
                  <a:pt x="51" y="36"/>
                </a:lnTo>
                <a:lnTo>
                  <a:pt x="50" y="38"/>
                </a:lnTo>
                <a:lnTo>
                  <a:pt x="50" y="39"/>
                </a:lnTo>
                <a:lnTo>
                  <a:pt x="49" y="39"/>
                </a:lnTo>
                <a:lnTo>
                  <a:pt x="49" y="40"/>
                </a:lnTo>
                <a:lnTo>
                  <a:pt x="47" y="42"/>
                </a:lnTo>
                <a:lnTo>
                  <a:pt x="46" y="43"/>
                </a:lnTo>
                <a:lnTo>
                  <a:pt x="46" y="44"/>
                </a:lnTo>
                <a:lnTo>
                  <a:pt x="45" y="46"/>
                </a:lnTo>
                <a:lnTo>
                  <a:pt x="43" y="46"/>
                </a:lnTo>
                <a:lnTo>
                  <a:pt x="42" y="47"/>
                </a:lnTo>
                <a:lnTo>
                  <a:pt x="42" y="48"/>
                </a:lnTo>
                <a:lnTo>
                  <a:pt x="41" y="48"/>
                </a:lnTo>
                <a:lnTo>
                  <a:pt x="39" y="50"/>
                </a:lnTo>
                <a:lnTo>
                  <a:pt x="38" y="50"/>
                </a:lnTo>
                <a:lnTo>
                  <a:pt x="37" y="51"/>
                </a:lnTo>
                <a:lnTo>
                  <a:pt x="35" y="51"/>
                </a:lnTo>
                <a:lnTo>
                  <a:pt x="34" y="52"/>
                </a:lnTo>
                <a:lnTo>
                  <a:pt x="33" y="52"/>
                </a:lnTo>
                <a:lnTo>
                  <a:pt x="31" y="52"/>
                </a:lnTo>
                <a:lnTo>
                  <a:pt x="30" y="52"/>
                </a:lnTo>
                <a:lnTo>
                  <a:pt x="29" y="54"/>
                </a:lnTo>
                <a:lnTo>
                  <a:pt x="27" y="54"/>
                </a:lnTo>
                <a:lnTo>
                  <a:pt x="26" y="54"/>
                </a:lnTo>
                <a:lnTo>
                  <a:pt x="25" y="54"/>
                </a:lnTo>
                <a:lnTo>
                  <a:pt x="29" y="54"/>
                </a:lnTo>
                <a:lnTo>
                  <a:pt x="27" y="54"/>
                </a:lnTo>
                <a:lnTo>
                  <a:pt x="26" y="54"/>
                </a:lnTo>
                <a:lnTo>
                  <a:pt x="25" y="54"/>
                </a:lnTo>
                <a:lnTo>
                  <a:pt x="23" y="52"/>
                </a:lnTo>
                <a:lnTo>
                  <a:pt x="21" y="52"/>
                </a:lnTo>
                <a:lnTo>
                  <a:pt x="19" y="52"/>
                </a:lnTo>
                <a:lnTo>
                  <a:pt x="18" y="52"/>
                </a:lnTo>
                <a:lnTo>
                  <a:pt x="17" y="51"/>
                </a:lnTo>
                <a:lnTo>
                  <a:pt x="16" y="50"/>
                </a:lnTo>
                <a:lnTo>
                  <a:pt x="14" y="50"/>
                </a:lnTo>
                <a:lnTo>
                  <a:pt x="13" y="48"/>
                </a:lnTo>
                <a:lnTo>
                  <a:pt x="12" y="48"/>
                </a:lnTo>
                <a:lnTo>
                  <a:pt x="10" y="47"/>
                </a:lnTo>
                <a:lnTo>
                  <a:pt x="9" y="46"/>
                </a:lnTo>
                <a:lnTo>
                  <a:pt x="8" y="44"/>
                </a:lnTo>
                <a:lnTo>
                  <a:pt x="6" y="43"/>
                </a:lnTo>
                <a:lnTo>
                  <a:pt x="6" y="42"/>
                </a:lnTo>
                <a:lnTo>
                  <a:pt x="5" y="40"/>
                </a:lnTo>
                <a:lnTo>
                  <a:pt x="4" y="39"/>
                </a:lnTo>
                <a:lnTo>
                  <a:pt x="2" y="38"/>
                </a:lnTo>
                <a:lnTo>
                  <a:pt x="2" y="36"/>
                </a:lnTo>
                <a:lnTo>
                  <a:pt x="2" y="35"/>
                </a:lnTo>
                <a:lnTo>
                  <a:pt x="1" y="34"/>
                </a:lnTo>
                <a:lnTo>
                  <a:pt x="1" y="32"/>
                </a:lnTo>
                <a:lnTo>
                  <a:pt x="1" y="31"/>
                </a:lnTo>
                <a:lnTo>
                  <a:pt x="1" y="30"/>
                </a:lnTo>
                <a:lnTo>
                  <a:pt x="0" y="27"/>
                </a:lnTo>
                <a:lnTo>
                  <a:pt x="0" y="26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65255" name="Line 47">
            <a:extLst>
              <a:ext uri="{FF2B5EF4-FFF2-40B4-BE49-F238E27FC236}">
                <a16:creationId xmlns:a16="http://schemas.microsoft.com/office/drawing/2014/main" id="{5386C493-EAC7-0C42-BD5A-38F3AE780548}"/>
              </a:ext>
            </a:extLst>
          </p:cNvPr>
          <p:cNvSpPr>
            <a:spLocks noChangeShapeType="1"/>
          </p:cNvSpPr>
          <p:nvPr/>
        </p:nvSpPr>
        <p:spPr bwMode="auto">
          <a:xfrm>
            <a:off x="6840539" y="1947864"/>
            <a:ext cx="1587" cy="5683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5256" name="Line 48">
            <a:extLst>
              <a:ext uri="{FF2B5EF4-FFF2-40B4-BE49-F238E27FC236}">
                <a16:creationId xmlns:a16="http://schemas.microsoft.com/office/drawing/2014/main" id="{21E763B6-1282-8A4F-97E7-265C88F2678C}"/>
              </a:ext>
            </a:extLst>
          </p:cNvPr>
          <p:cNvSpPr>
            <a:spLocks noChangeShapeType="1"/>
          </p:cNvSpPr>
          <p:nvPr/>
        </p:nvSpPr>
        <p:spPr bwMode="auto">
          <a:xfrm>
            <a:off x="7135814" y="2222500"/>
            <a:ext cx="1587" cy="2936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5257" name="Line 49">
            <a:extLst>
              <a:ext uri="{FF2B5EF4-FFF2-40B4-BE49-F238E27FC236}">
                <a16:creationId xmlns:a16="http://schemas.microsoft.com/office/drawing/2014/main" id="{45F7E775-15F6-B449-9B43-DE72BDB61079}"/>
              </a:ext>
            </a:extLst>
          </p:cNvPr>
          <p:cNvSpPr>
            <a:spLocks noChangeShapeType="1"/>
          </p:cNvSpPr>
          <p:nvPr/>
        </p:nvSpPr>
        <p:spPr bwMode="auto">
          <a:xfrm>
            <a:off x="7556500" y="1947864"/>
            <a:ext cx="1588" cy="5683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5258" name="Line 50">
            <a:extLst>
              <a:ext uri="{FF2B5EF4-FFF2-40B4-BE49-F238E27FC236}">
                <a16:creationId xmlns:a16="http://schemas.microsoft.com/office/drawing/2014/main" id="{2ECFCEF3-E514-0F4D-9DD3-3E6C4408E4C5}"/>
              </a:ext>
            </a:extLst>
          </p:cNvPr>
          <p:cNvSpPr>
            <a:spLocks noChangeShapeType="1"/>
          </p:cNvSpPr>
          <p:nvPr/>
        </p:nvSpPr>
        <p:spPr bwMode="auto">
          <a:xfrm>
            <a:off x="7831139" y="2222500"/>
            <a:ext cx="1587" cy="2936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5259" name="Line 51">
            <a:extLst>
              <a:ext uri="{FF2B5EF4-FFF2-40B4-BE49-F238E27FC236}">
                <a16:creationId xmlns:a16="http://schemas.microsoft.com/office/drawing/2014/main" id="{DBC5AF01-9025-414E-951C-0747A3159976}"/>
              </a:ext>
            </a:extLst>
          </p:cNvPr>
          <p:cNvSpPr>
            <a:spLocks noChangeShapeType="1"/>
          </p:cNvSpPr>
          <p:nvPr/>
        </p:nvSpPr>
        <p:spPr bwMode="auto">
          <a:xfrm>
            <a:off x="5427664" y="1947864"/>
            <a:ext cx="1587" cy="5683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5260" name="Freeform 52">
            <a:extLst>
              <a:ext uri="{FF2B5EF4-FFF2-40B4-BE49-F238E27FC236}">
                <a16:creationId xmlns:a16="http://schemas.microsoft.com/office/drawing/2014/main" id="{888690EB-15E6-234C-BD14-7FAD94CDF403}"/>
              </a:ext>
            </a:extLst>
          </p:cNvPr>
          <p:cNvSpPr>
            <a:spLocks/>
          </p:cNvSpPr>
          <p:nvPr/>
        </p:nvSpPr>
        <p:spPr bwMode="auto">
          <a:xfrm>
            <a:off x="7810501" y="2200276"/>
            <a:ext cx="61913" cy="42863"/>
          </a:xfrm>
          <a:custGeom>
            <a:avLst/>
            <a:gdLst>
              <a:gd name="T0" fmla="*/ 0 w 80"/>
              <a:gd name="T1" fmla="*/ 2147483646 h 54"/>
              <a:gd name="T2" fmla="*/ 2147483646 w 80"/>
              <a:gd name="T3" fmla="*/ 2147483646 h 54"/>
              <a:gd name="T4" fmla="*/ 2147483646 w 80"/>
              <a:gd name="T5" fmla="*/ 2147483646 h 54"/>
              <a:gd name="T6" fmla="*/ 2147483646 w 80"/>
              <a:gd name="T7" fmla="*/ 2147483646 h 54"/>
              <a:gd name="T8" fmla="*/ 2147483646 w 80"/>
              <a:gd name="T9" fmla="*/ 2147483646 h 54"/>
              <a:gd name="T10" fmla="*/ 2147483646 w 80"/>
              <a:gd name="T11" fmla="*/ 2147483646 h 54"/>
              <a:gd name="T12" fmla="*/ 2147483646 w 80"/>
              <a:gd name="T13" fmla="*/ 2147483646 h 54"/>
              <a:gd name="T14" fmla="*/ 2147483646 w 80"/>
              <a:gd name="T15" fmla="*/ 2147483646 h 54"/>
              <a:gd name="T16" fmla="*/ 2147483646 w 80"/>
              <a:gd name="T17" fmla="*/ 2147483646 h 54"/>
              <a:gd name="T18" fmla="*/ 2147483646 w 80"/>
              <a:gd name="T19" fmla="*/ 0 h 54"/>
              <a:gd name="T20" fmla="*/ 2147483646 w 80"/>
              <a:gd name="T21" fmla="*/ 0 h 54"/>
              <a:gd name="T22" fmla="*/ 2147483646 w 80"/>
              <a:gd name="T23" fmla="*/ 0 h 54"/>
              <a:gd name="T24" fmla="*/ 2147483646 w 80"/>
              <a:gd name="T25" fmla="*/ 0 h 54"/>
              <a:gd name="T26" fmla="*/ 2147483646 w 80"/>
              <a:gd name="T27" fmla="*/ 2147483646 h 54"/>
              <a:gd name="T28" fmla="*/ 2147483646 w 80"/>
              <a:gd name="T29" fmla="*/ 2147483646 h 54"/>
              <a:gd name="T30" fmla="*/ 2147483646 w 80"/>
              <a:gd name="T31" fmla="*/ 2147483646 h 54"/>
              <a:gd name="T32" fmla="*/ 2147483646 w 80"/>
              <a:gd name="T33" fmla="*/ 2147483646 h 54"/>
              <a:gd name="T34" fmla="*/ 2147483646 w 80"/>
              <a:gd name="T35" fmla="*/ 2147483646 h 54"/>
              <a:gd name="T36" fmla="*/ 2147483646 w 80"/>
              <a:gd name="T37" fmla="*/ 2147483646 h 54"/>
              <a:gd name="T38" fmla="*/ 2147483646 w 80"/>
              <a:gd name="T39" fmla="*/ 2147483646 h 54"/>
              <a:gd name="T40" fmla="*/ 2147483646 w 80"/>
              <a:gd name="T41" fmla="*/ 2147483646 h 54"/>
              <a:gd name="T42" fmla="*/ 2147483646 w 80"/>
              <a:gd name="T43" fmla="*/ 2147483646 h 54"/>
              <a:gd name="T44" fmla="*/ 2147483646 w 80"/>
              <a:gd name="T45" fmla="*/ 2147483646 h 54"/>
              <a:gd name="T46" fmla="*/ 2147483646 w 80"/>
              <a:gd name="T47" fmla="*/ 2147483646 h 54"/>
              <a:gd name="T48" fmla="*/ 2147483646 w 80"/>
              <a:gd name="T49" fmla="*/ 2147483646 h 54"/>
              <a:gd name="T50" fmla="*/ 2147483646 w 80"/>
              <a:gd name="T51" fmla="*/ 2147483646 h 54"/>
              <a:gd name="T52" fmla="*/ 2147483646 w 80"/>
              <a:gd name="T53" fmla="*/ 2147483646 h 54"/>
              <a:gd name="T54" fmla="*/ 2147483646 w 80"/>
              <a:gd name="T55" fmla="*/ 2147483646 h 54"/>
              <a:gd name="T56" fmla="*/ 2147483646 w 80"/>
              <a:gd name="T57" fmla="*/ 2147483646 h 54"/>
              <a:gd name="T58" fmla="*/ 2147483646 w 80"/>
              <a:gd name="T59" fmla="*/ 2147483646 h 54"/>
              <a:gd name="T60" fmla="*/ 2147483646 w 80"/>
              <a:gd name="T61" fmla="*/ 2147483646 h 54"/>
              <a:gd name="T62" fmla="*/ 2147483646 w 80"/>
              <a:gd name="T63" fmla="*/ 2147483646 h 54"/>
              <a:gd name="T64" fmla="*/ 2147483646 w 80"/>
              <a:gd name="T65" fmla="*/ 2147483646 h 54"/>
              <a:gd name="T66" fmla="*/ 2147483646 w 80"/>
              <a:gd name="T67" fmla="*/ 2147483646 h 54"/>
              <a:gd name="T68" fmla="*/ 2147483646 w 80"/>
              <a:gd name="T69" fmla="*/ 2147483646 h 54"/>
              <a:gd name="T70" fmla="*/ 2147483646 w 80"/>
              <a:gd name="T71" fmla="*/ 2147483646 h 54"/>
              <a:gd name="T72" fmla="*/ 2147483646 w 80"/>
              <a:gd name="T73" fmla="*/ 2147483646 h 54"/>
              <a:gd name="T74" fmla="*/ 2147483646 w 80"/>
              <a:gd name="T75" fmla="*/ 2147483646 h 54"/>
              <a:gd name="T76" fmla="*/ 2147483646 w 80"/>
              <a:gd name="T77" fmla="*/ 2147483646 h 54"/>
              <a:gd name="T78" fmla="*/ 2147483646 w 80"/>
              <a:gd name="T79" fmla="*/ 2147483646 h 54"/>
              <a:gd name="T80" fmla="*/ 2147483646 w 80"/>
              <a:gd name="T81" fmla="*/ 2147483646 h 54"/>
              <a:gd name="T82" fmla="*/ 2147483646 w 80"/>
              <a:gd name="T83" fmla="*/ 2147483646 h 54"/>
              <a:gd name="T84" fmla="*/ 2147483646 w 80"/>
              <a:gd name="T85" fmla="*/ 2147483646 h 54"/>
              <a:gd name="T86" fmla="*/ 2147483646 w 80"/>
              <a:gd name="T87" fmla="*/ 2147483646 h 54"/>
              <a:gd name="T88" fmla="*/ 2147483646 w 80"/>
              <a:gd name="T89" fmla="*/ 2147483646 h 54"/>
              <a:gd name="T90" fmla="*/ 2147483646 w 80"/>
              <a:gd name="T91" fmla="*/ 2147483646 h 54"/>
              <a:gd name="T92" fmla="*/ 2147483646 w 80"/>
              <a:gd name="T93" fmla="*/ 2147483646 h 54"/>
              <a:gd name="T94" fmla="*/ 2147483646 w 80"/>
              <a:gd name="T95" fmla="*/ 2147483646 h 54"/>
              <a:gd name="T96" fmla="*/ 2147483646 w 80"/>
              <a:gd name="T97" fmla="*/ 2147483646 h 54"/>
              <a:gd name="T98" fmla="*/ 2147483646 w 80"/>
              <a:gd name="T99" fmla="*/ 2147483646 h 54"/>
              <a:gd name="T100" fmla="*/ 2147483646 w 80"/>
              <a:gd name="T101" fmla="*/ 2147483646 h 54"/>
              <a:gd name="T102" fmla="*/ 2147483646 w 80"/>
              <a:gd name="T103" fmla="*/ 2147483646 h 54"/>
              <a:gd name="T104" fmla="*/ 2147483646 w 80"/>
              <a:gd name="T105" fmla="*/ 2147483646 h 54"/>
              <a:gd name="T106" fmla="*/ 2147483646 w 80"/>
              <a:gd name="T107" fmla="*/ 2147483646 h 54"/>
              <a:gd name="T108" fmla="*/ 2147483646 w 80"/>
              <a:gd name="T109" fmla="*/ 2147483646 h 54"/>
              <a:gd name="T110" fmla="*/ 0 w 80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80"/>
              <a:gd name="T169" fmla="*/ 0 h 54"/>
              <a:gd name="T170" fmla="*/ 80 w 80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80" h="54">
                <a:moveTo>
                  <a:pt x="0" y="15"/>
                </a:moveTo>
                <a:lnTo>
                  <a:pt x="0" y="38"/>
                </a:lnTo>
                <a:lnTo>
                  <a:pt x="0" y="36"/>
                </a:lnTo>
                <a:lnTo>
                  <a:pt x="0" y="35"/>
                </a:lnTo>
                <a:lnTo>
                  <a:pt x="1" y="32"/>
                </a:lnTo>
                <a:lnTo>
                  <a:pt x="1" y="31"/>
                </a:lnTo>
                <a:lnTo>
                  <a:pt x="1" y="28"/>
                </a:lnTo>
                <a:lnTo>
                  <a:pt x="3" y="27"/>
                </a:lnTo>
                <a:lnTo>
                  <a:pt x="3" y="26"/>
                </a:lnTo>
                <a:lnTo>
                  <a:pt x="4" y="23"/>
                </a:lnTo>
                <a:lnTo>
                  <a:pt x="4" y="22"/>
                </a:lnTo>
                <a:lnTo>
                  <a:pt x="5" y="20"/>
                </a:lnTo>
                <a:lnTo>
                  <a:pt x="5" y="19"/>
                </a:lnTo>
                <a:lnTo>
                  <a:pt x="7" y="16"/>
                </a:lnTo>
                <a:lnTo>
                  <a:pt x="8" y="15"/>
                </a:lnTo>
                <a:lnTo>
                  <a:pt x="9" y="14"/>
                </a:lnTo>
                <a:lnTo>
                  <a:pt x="11" y="12"/>
                </a:lnTo>
                <a:lnTo>
                  <a:pt x="12" y="11"/>
                </a:lnTo>
                <a:lnTo>
                  <a:pt x="13" y="10"/>
                </a:lnTo>
                <a:lnTo>
                  <a:pt x="15" y="8"/>
                </a:lnTo>
                <a:lnTo>
                  <a:pt x="16" y="8"/>
                </a:lnTo>
                <a:lnTo>
                  <a:pt x="17" y="7"/>
                </a:lnTo>
                <a:lnTo>
                  <a:pt x="19" y="6"/>
                </a:lnTo>
                <a:lnTo>
                  <a:pt x="20" y="4"/>
                </a:lnTo>
                <a:lnTo>
                  <a:pt x="21" y="4"/>
                </a:lnTo>
                <a:lnTo>
                  <a:pt x="24" y="3"/>
                </a:lnTo>
                <a:lnTo>
                  <a:pt x="25" y="3"/>
                </a:lnTo>
                <a:lnTo>
                  <a:pt x="27" y="2"/>
                </a:lnTo>
                <a:lnTo>
                  <a:pt x="29" y="2"/>
                </a:lnTo>
                <a:lnTo>
                  <a:pt x="31" y="0"/>
                </a:lnTo>
                <a:lnTo>
                  <a:pt x="33" y="0"/>
                </a:lnTo>
                <a:lnTo>
                  <a:pt x="35" y="0"/>
                </a:lnTo>
                <a:lnTo>
                  <a:pt x="36" y="0"/>
                </a:lnTo>
                <a:lnTo>
                  <a:pt x="3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2" y="2"/>
                </a:lnTo>
                <a:lnTo>
                  <a:pt x="53" y="2"/>
                </a:lnTo>
                <a:lnTo>
                  <a:pt x="56" y="3"/>
                </a:lnTo>
                <a:lnTo>
                  <a:pt x="57" y="3"/>
                </a:lnTo>
                <a:lnTo>
                  <a:pt x="59" y="4"/>
                </a:lnTo>
                <a:lnTo>
                  <a:pt x="60" y="4"/>
                </a:lnTo>
                <a:lnTo>
                  <a:pt x="63" y="6"/>
                </a:lnTo>
                <a:lnTo>
                  <a:pt x="64" y="7"/>
                </a:lnTo>
                <a:lnTo>
                  <a:pt x="65" y="8"/>
                </a:lnTo>
                <a:lnTo>
                  <a:pt x="67" y="8"/>
                </a:lnTo>
                <a:lnTo>
                  <a:pt x="68" y="10"/>
                </a:lnTo>
                <a:lnTo>
                  <a:pt x="69" y="11"/>
                </a:lnTo>
                <a:lnTo>
                  <a:pt x="71" y="12"/>
                </a:lnTo>
                <a:lnTo>
                  <a:pt x="72" y="14"/>
                </a:lnTo>
                <a:lnTo>
                  <a:pt x="73" y="15"/>
                </a:lnTo>
                <a:lnTo>
                  <a:pt x="73" y="16"/>
                </a:lnTo>
                <a:lnTo>
                  <a:pt x="75" y="19"/>
                </a:lnTo>
                <a:lnTo>
                  <a:pt x="76" y="20"/>
                </a:lnTo>
                <a:lnTo>
                  <a:pt x="76" y="22"/>
                </a:lnTo>
                <a:lnTo>
                  <a:pt x="77" y="23"/>
                </a:lnTo>
                <a:lnTo>
                  <a:pt x="78" y="26"/>
                </a:lnTo>
                <a:lnTo>
                  <a:pt x="78" y="27"/>
                </a:lnTo>
                <a:lnTo>
                  <a:pt x="78" y="28"/>
                </a:lnTo>
                <a:lnTo>
                  <a:pt x="80" y="31"/>
                </a:lnTo>
                <a:lnTo>
                  <a:pt x="80" y="32"/>
                </a:lnTo>
                <a:lnTo>
                  <a:pt x="80" y="35"/>
                </a:lnTo>
                <a:lnTo>
                  <a:pt x="80" y="36"/>
                </a:lnTo>
                <a:lnTo>
                  <a:pt x="80" y="38"/>
                </a:lnTo>
                <a:lnTo>
                  <a:pt x="80" y="15"/>
                </a:lnTo>
                <a:lnTo>
                  <a:pt x="80" y="18"/>
                </a:lnTo>
                <a:lnTo>
                  <a:pt x="80" y="19"/>
                </a:lnTo>
                <a:lnTo>
                  <a:pt x="80" y="22"/>
                </a:lnTo>
                <a:lnTo>
                  <a:pt x="80" y="23"/>
                </a:lnTo>
                <a:lnTo>
                  <a:pt x="78" y="24"/>
                </a:lnTo>
                <a:lnTo>
                  <a:pt x="78" y="27"/>
                </a:lnTo>
                <a:lnTo>
                  <a:pt x="78" y="28"/>
                </a:lnTo>
                <a:lnTo>
                  <a:pt x="77" y="30"/>
                </a:lnTo>
                <a:lnTo>
                  <a:pt x="76" y="32"/>
                </a:lnTo>
                <a:lnTo>
                  <a:pt x="76" y="34"/>
                </a:lnTo>
                <a:lnTo>
                  <a:pt x="75" y="35"/>
                </a:lnTo>
                <a:lnTo>
                  <a:pt x="73" y="36"/>
                </a:lnTo>
                <a:lnTo>
                  <a:pt x="73" y="38"/>
                </a:lnTo>
                <a:lnTo>
                  <a:pt x="72" y="39"/>
                </a:lnTo>
                <a:lnTo>
                  <a:pt x="71" y="40"/>
                </a:lnTo>
                <a:lnTo>
                  <a:pt x="69" y="42"/>
                </a:lnTo>
                <a:lnTo>
                  <a:pt x="68" y="43"/>
                </a:lnTo>
                <a:lnTo>
                  <a:pt x="67" y="44"/>
                </a:lnTo>
                <a:lnTo>
                  <a:pt x="65" y="46"/>
                </a:lnTo>
                <a:lnTo>
                  <a:pt x="64" y="47"/>
                </a:lnTo>
                <a:lnTo>
                  <a:pt x="63" y="48"/>
                </a:lnTo>
                <a:lnTo>
                  <a:pt x="60" y="48"/>
                </a:lnTo>
                <a:lnTo>
                  <a:pt x="59" y="50"/>
                </a:lnTo>
                <a:lnTo>
                  <a:pt x="57" y="51"/>
                </a:lnTo>
                <a:lnTo>
                  <a:pt x="56" y="51"/>
                </a:lnTo>
                <a:lnTo>
                  <a:pt x="53" y="52"/>
                </a:lnTo>
                <a:lnTo>
                  <a:pt x="52" y="52"/>
                </a:lnTo>
                <a:lnTo>
                  <a:pt x="49" y="52"/>
                </a:lnTo>
                <a:lnTo>
                  <a:pt x="48" y="54"/>
                </a:lnTo>
                <a:lnTo>
                  <a:pt x="47" y="54"/>
                </a:lnTo>
                <a:lnTo>
                  <a:pt x="44" y="54"/>
                </a:lnTo>
                <a:lnTo>
                  <a:pt x="43" y="54"/>
                </a:lnTo>
                <a:lnTo>
                  <a:pt x="39" y="54"/>
                </a:lnTo>
                <a:lnTo>
                  <a:pt x="36" y="54"/>
                </a:lnTo>
                <a:lnTo>
                  <a:pt x="35" y="54"/>
                </a:lnTo>
                <a:lnTo>
                  <a:pt x="33" y="54"/>
                </a:lnTo>
                <a:lnTo>
                  <a:pt x="31" y="52"/>
                </a:lnTo>
                <a:lnTo>
                  <a:pt x="29" y="52"/>
                </a:lnTo>
                <a:lnTo>
                  <a:pt x="27" y="52"/>
                </a:lnTo>
                <a:lnTo>
                  <a:pt x="25" y="51"/>
                </a:lnTo>
                <a:lnTo>
                  <a:pt x="24" y="51"/>
                </a:lnTo>
                <a:lnTo>
                  <a:pt x="21" y="50"/>
                </a:lnTo>
                <a:lnTo>
                  <a:pt x="20" y="48"/>
                </a:lnTo>
                <a:lnTo>
                  <a:pt x="19" y="48"/>
                </a:lnTo>
                <a:lnTo>
                  <a:pt x="17" y="47"/>
                </a:lnTo>
                <a:lnTo>
                  <a:pt x="16" y="46"/>
                </a:lnTo>
                <a:lnTo>
                  <a:pt x="15" y="44"/>
                </a:lnTo>
                <a:lnTo>
                  <a:pt x="13" y="43"/>
                </a:lnTo>
                <a:lnTo>
                  <a:pt x="12" y="42"/>
                </a:lnTo>
                <a:lnTo>
                  <a:pt x="11" y="40"/>
                </a:lnTo>
                <a:lnTo>
                  <a:pt x="9" y="39"/>
                </a:lnTo>
                <a:lnTo>
                  <a:pt x="8" y="38"/>
                </a:lnTo>
                <a:lnTo>
                  <a:pt x="7" y="36"/>
                </a:lnTo>
                <a:lnTo>
                  <a:pt x="5" y="35"/>
                </a:lnTo>
                <a:lnTo>
                  <a:pt x="5" y="34"/>
                </a:lnTo>
                <a:lnTo>
                  <a:pt x="4" y="32"/>
                </a:lnTo>
                <a:lnTo>
                  <a:pt x="4" y="30"/>
                </a:lnTo>
                <a:lnTo>
                  <a:pt x="3" y="28"/>
                </a:lnTo>
                <a:lnTo>
                  <a:pt x="3" y="27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0" y="19"/>
                </a:lnTo>
                <a:lnTo>
                  <a:pt x="0" y="18"/>
                </a:lnTo>
                <a:lnTo>
                  <a:pt x="0" y="15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65261" name="Freeform 53">
            <a:extLst>
              <a:ext uri="{FF2B5EF4-FFF2-40B4-BE49-F238E27FC236}">
                <a16:creationId xmlns:a16="http://schemas.microsoft.com/office/drawing/2014/main" id="{5CB4AB91-643D-3B4F-B798-F4F2F8E6BEED}"/>
              </a:ext>
            </a:extLst>
          </p:cNvPr>
          <p:cNvSpPr>
            <a:spLocks/>
          </p:cNvSpPr>
          <p:nvPr/>
        </p:nvSpPr>
        <p:spPr bwMode="auto">
          <a:xfrm>
            <a:off x="8231188" y="2200276"/>
            <a:ext cx="63500" cy="42863"/>
          </a:xfrm>
          <a:custGeom>
            <a:avLst/>
            <a:gdLst>
              <a:gd name="T0" fmla="*/ 0 w 80"/>
              <a:gd name="T1" fmla="*/ 2147483646 h 54"/>
              <a:gd name="T2" fmla="*/ 2147483646 w 80"/>
              <a:gd name="T3" fmla="*/ 2147483646 h 54"/>
              <a:gd name="T4" fmla="*/ 2147483646 w 80"/>
              <a:gd name="T5" fmla="*/ 2147483646 h 54"/>
              <a:gd name="T6" fmla="*/ 2147483646 w 80"/>
              <a:gd name="T7" fmla="*/ 2147483646 h 54"/>
              <a:gd name="T8" fmla="*/ 2147483646 w 80"/>
              <a:gd name="T9" fmla="*/ 2147483646 h 54"/>
              <a:gd name="T10" fmla="*/ 2147483646 w 80"/>
              <a:gd name="T11" fmla="*/ 2147483646 h 54"/>
              <a:gd name="T12" fmla="*/ 2147483646 w 80"/>
              <a:gd name="T13" fmla="*/ 2147483646 h 54"/>
              <a:gd name="T14" fmla="*/ 2147483646 w 80"/>
              <a:gd name="T15" fmla="*/ 2147483646 h 54"/>
              <a:gd name="T16" fmla="*/ 2147483646 w 80"/>
              <a:gd name="T17" fmla="*/ 2147483646 h 54"/>
              <a:gd name="T18" fmla="*/ 2147483646 w 80"/>
              <a:gd name="T19" fmla="*/ 0 h 54"/>
              <a:gd name="T20" fmla="*/ 2147483646 w 80"/>
              <a:gd name="T21" fmla="*/ 0 h 54"/>
              <a:gd name="T22" fmla="*/ 2147483646 w 80"/>
              <a:gd name="T23" fmla="*/ 0 h 54"/>
              <a:gd name="T24" fmla="*/ 2147483646 w 80"/>
              <a:gd name="T25" fmla="*/ 0 h 54"/>
              <a:gd name="T26" fmla="*/ 2147483646 w 80"/>
              <a:gd name="T27" fmla="*/ 2147483646 h 54"/>
              <a:gd name="T28" fmla="*/ 2147483646 w 80"/>
              <a:gd name="T29" fmla="*/ 2147483646 h 54"/>
              <a:gd name="T30" fmla="*/ 2147483646 w 80"/>
              <a:gd name="T31" fmla="*/ 2147483646 h 54"/>
              <a:gd name="T32" fmla="*/ 2147483646 w 80"/>
              <a:gd name="T33" fmla="*/ 2147483646 h 54"/>
              <a:gd name="T34" fmla="*/ 2147483646 w 80"/>
              <a:gd name="T35" fmla="*/ 2147483646 h 54"/>
              <a:gd name="T36" fmla="*/ 2147483646 w 80"/>
              <a:gd name="T37" fmla="*/ 2147483646 h 54"/>
              <a:gd name="T38" fmla="*/ 2147483646 w 80"/>
              <a:gd name="T39" fmla="*/ 2147483646 h 54"/>
              <a:gd name="T40" fmla="*/ 2147483646 w 80"/>
              <a:gd name="T41" fmla="*/ 2147483646 h 54"/>
              <a:gd name="T42" fmla="*/ 2147483646 w 80"/>
              <a:gd name="T43" fmla="*/ 2147483646 h 54"/>
              <a:gd name="T44" fmla="*/ 2147483646 w 80"/>
              <a:gd name="T45" fmla="*/ 2147483646 h 54"/>
              <a:gd name="T46" fmla="*/ 2147483646 w 80"/>
              <a:gd name="T47" fmla="*/ 2147483646 h 54"/>
              <a:gd name="T48" fmla="*/ 2147483646 w 80"/>
              <a:gd name="T49" fmla="*/ 2147483646 h 54"/>
              <a:gd name="T50" fmla="*/ 2147483646 w 80"/>
              <a:gd name="T51" fmla="*/ 2147483646 h 54"/>
              <a:gd name="T52" fmla="*/ 2147483646 w 80"/>
              <a:gd name="T53" fmla="*/ 2147483646 h 54"/>
              <a:gd name="T54" fmla="*/ 2147483646 w 80"/>
              <a:gd name="T55" fmla="*/ 2147483646 h 54"/>
              <a:gd name="T56" fmla="*/ 2147483646 w 80"/>
              <a:gd name="T57" fmla="*/ 2147483646 h 54"/>
              <a:gd name="T58" fmla="*/ 2147483646 w 80"/>
              <a:gd name="T59" fmla="*/ 2147483646 h 54"/>
              <a:gd name="T60" fmla="*/ 2147483646 w 80"/>
              <a:gd name="T61" fmla="*/ 2147483646 h 54"/>
              <a:gd name="T62" fmla="*/ 2147483646 w 80"/>
              <a:gd name="T63" fmla="*/ 2147483646 h 54"/>
              <a:gd name="T64" fmla="*/ 2147483646 w 80"/>
              <a:gd name="T65" fmla="*/ 2147483646 h 54"/>
              <a:gd name="T66" fmla="*/ 2147483646 w 80"/>
              <a:gd name="T67" fmla="*/ 2147483646 h 54"/>
              <a:gd name="T68" fmla="*/ 2147483646 w 80"/>
              <a:gd name="T69" fmla="*/ 2147483646 h 54"/>
              <a:gd name="T70" fmla="*/ 2147483646 w 80"/>
              <a:gd name="T71" fmla="*/ 2147483646 h 54"/>
              <a:gd name="T72" fmla="*/ 2147483646 w 80"/>
              <a:gd name="T73" fmla="*/ 2147483646 h 54"/>
              <a:gd name="T74" fmla="*/ 2147483646 w 80"/>
              <a:gd name="T75" fmla="*/ 2147483646 h 54"/>
              <a:gd name="T76" fmla="*/ 2147483646 w 80"/>
              <a:gd name="T77" fmla="*/ 2147483646 h 54"/>
              <a:gd name="T78" fmla="*/ 2147483646 w 80"/>
              <a:gd name="T79" fmla="*/ 2147483646 h 54"/>
              <a:gd name="T80" fmla="*/ 2147483646 w 80"/>
              <a:gd name="T81" fmla="*/ 2147483646 h 54"/>
              <a:gd name="T82" fmla="*/ 2147483646 w 80"/>
              <a:gd name="T83" fmla="*/ 2147483646 h 54"/>
              <a:gd name="T84" fmla="*/ 2147483646 w 80"/>
              <a:gd name="T85" fmla="*/ 2147483646 h 54"/>
              <a:gd name="T86" fmla="*/ 2147483646 w 80"/>
              <a:gd name="T87" fmla="*/ 2147483646 h 54"/>
              <a:gd name="T88" fmla="*/ 2147483646 w 80"/>
              <a:gd name="T89" fmla="*/ 2147483646 h 54"/>
              <a:gd name="T90" fmla="*/ 2147483646 w 80"/>
              <a:gd name="T91" fmla="*/ 2147483646 h 54"/>
              <a:gd name="T92" fmla="*/ 2147483646 w 80"/>
              <a:gd name="T93" fmla="*/ 2147483646 h 54"/>
              <a:gd name="T94" fmla="*/ 2147483646 w 80"/>
              <a:gd name="T95" fmla="*/ 2147483646 h 54"/>
              <a:gd name="T96" fmla="*/ 2147483646 w 80"/>
              <a:gd name="T97" fmla="*/ 2147483646 h 54"/>
              <a:gd name="T98" fmla="*/ 2147483646 w 80"/>
              <a:gd name="T99" fmla="*/ 2147483646 h 54"/>
              <a:gd name="T100" fmla="*/ 2147483646 w 80"/>
              <a:gd name="T101" fmla="*/ 2147483646 h 54"/>
              <a:gd name="T102" fmla="*/ 2147483646 w 80"/>
              <a:gd name="T103" fmla="*/ 2147483646 h 54"/>
              <a:gd name="T104" fmla="*/ 2147483646 w 80"/>
              <a:gd name="T105" fmla="*/ 2147483646 h 54"/>
              <a:gd name="T106" fmla="*/ 2147483646 w 80"/>
              <a:gd name="T107" fmla="*/ 2147483646 h 54"/>
              <a:gd name="T108" fmla="*/ 2147483646 w 80"/>
              <a:gd name="T109" fmla="*/ 2147483646 h 54"/>
              <a:gd name="T110" fmla="*/ 0 w 80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80"/>
              <a:gd name="T169" fmla="*/ 0 h 54"/>
              <a:gd name="T170" fmla="*/ 80 w 80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80" h="54">
                <a:moveTo>
                  <a:pt x="0" y="15"/>
                </a:moveTo>
                <a:lnTo>
                  <a:pt x="0" y="38"/>
                </a:lnTo>
                <a:lnTo>
                  <a:pt x="0" y="36"/>
                </a:lnTo>
                <a:lnTo>
                  <a:pt x="0" y="35"/>
                </a:lnTo>
                <a:lnTo>
                  <a:pt x="2" y="32"/>
                </a:lnTo>
                <a:lnTo>
                  <a:pt x="2" y="31"/>
                </a:lnTo>
                <a:lnTo>
                  <a:pt x="2" y="28"/>
                </a:lnTo>
                <a:lnTo>
                  <a:pt x="3" y="27"/>
                </a:lnTo>
                <a:lnTo>
                  <a:pt x="3" y="26"/>
                </a:lnTo>
                <a:lnTo>
                  <a:pt x="4" y="23"/>
                </a:lnTo>
                <a:lnTo>
                  <a:pt x="4" y="22"/>
                </a:lnTo>
                <a:lnTo>
                  <a:pt x="6" y="20"/>
                </a:lnTo>
                <a:lnTo>
                  <a:pt x="6" y="19"/>
                </a:lnTo>
                <a:lnTo>
                  <a:pt x="7" y="16"/>
                </a:lnTo>
                <a:lnTo>
                  <a:pt x="8" y="15"/>
                </a:lnTo>
                <a:lnTo>
                  <a:pt x="10" y="14"/>
                </a:lnTo>
                <a:lnTo>
                  <a:pt x="11" y="12"/>
                </a:lnTo>
                <a:lnTo>
                  <a:pt x="12" y="11"/>
                </a:lnTo>
                <a:lnTo>
                  <a:pt x="14" y="10"/>
                </a:lnTo>
                <a:lnTo>
                  <a:pt x="15" y="8"/>
                </a:lnTo>
                <a:lnTo>
                  <a:pt x="16" y="8"/>
                </a:lnTo>
                <a:lnTo>
                  <a:pt x="18" y="7"/>
                </a:lnTo>
                <a:lnTo>
                  <a:pt x="19" y="6"/>
                </a:lnTo>
                <a:lnTo>
                  <a:pt x="20" y="4"/>
                </a:lnTo>
                <a:lnTo>
                  <a:pt x="21" y="4"/>
                </a:lnTo>
                <a:lnTo>
                  <a:pt x="24" y="3"/>
                </a:lnTo>
                <a:lnTo>
                  <a:pt x="25" y="3"/>
                </a:lnTo>
                <a:lnTo>
                  <a:pt x="27" y="2"/>
                </a:lnTo>
                <a:lnTo>
                  <a:pt x="29" y="2"/>
                </a:lnTo>
                <a:lnTo>
                  <a:pt x="31" y="0"/>
                </a:lnTo>
                <a:lnTo>
                  <a:pt x="33" y="0"/>
                </a:lnTo>
                <a:lnTo>
                  <a:pt x="35" y="0"/>
                </a:lnTo>
                <a:lnTo>
                  <a:pt x="36" y="0"/>
                </a:lnTo>
                <a:lnTo>
                  <a:pt x="3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2" y="2"/>
                </a:lnTo>
                <a:lnTo>
                  <a:pt x="53" y="2"/>
                </a:lnTo>
                <a:lnTo>
                  <a:pt x="56" y="3"/>
                </a:lnTo>
                <a:lnTo>
                  <a:pt x="57" y="3"/>
                </a:lnTo>
                <a:lnTo>
                  <a:pt x="59" y="4"/>
                </a:lnTo>
                <a:lnTo>
                  <a:pt x="60" y="4"/>
                </a:lnTo>
                <a:lnTo>
                  <a:pt x="63" y="6"/>
                </a:lnTo>
                <a:lnTo>
                  <a:pt x="64" y="7"/>
                </a:lnTo>
                <a:lnTo>
                  <a:pt x="65" y="8"/>
                </a:lnTo>
                <a:lnTo>
                  <a:pt x="67" y="8"/>
                </a:lnTo>
                <a:lnTo>
                  <a:pt x="68" y="10"/>
                </a:lnTo>
                <a:lnTo>
                  <a:pt x="69" y="11"/>
                </a:lnTo>
                <a:lnTo>
                  <a:pt x="71" y="12"/>
                </a:lnTo>
                <a:lnTo>
                  <a:pt x="72" y="14"/>
                </a:lnTo>
                <a:lnTo>
                  <a:pt x="73" y="15"/>
                </a:lnTo>
                <a:lnTo>
                  <a:pt x="73" y="16"/>
                </a:lnTo>
                <a:lnTo>
                  <a:pt x="75" y="19"/>
                </a:lnTo>
                <a:lnTo>
                  <a:pt x="76" y="20"/>
                </a:lnTo>
                <a:lnTo>
                  <a:pt x="76" y="22"/>
                </a:lnTo>
                <a:lnTo>
                  <a:pt x="77" y="23"/>
                </a:lnTo>
                <a:lnTo>
                  <a:pt x="79" y="26"/>
                </a:lnTo>
                <a:lnTo>
                  <a:pt x="79" y="27"/>
                </a:lnTo>
                <a:lnTo>
                  <a:pt x="79" y="28"/>
                </a:lnTo>
                <a:lnTo>
                  <a:pt x="80" y="31"/>
                </a:lnTo>
                <a:lnTo>
                  <a:pt x="80" y="32"/>
                </a:lnTo>
                <a:lnTo>
                  <a:pt x="80" y="35"/>
                </a:lnTo>
                <a:lnTo>
                  <a:pt x="80" y="36"/>
                </a:lnTo>
                <a:lnTo>
                  <a:pt x="80" y="38"/>
                </a:lnTo>
                <a:lnTo>
                  <a:pt x="80" y="15"/>
                </a:lnTo>
                <a:lnTo>
                  <a:pt x="80" y="18"/>
                </a:lnTo>
                <a:lnTo>
                  <a:pt x="80" y="19"/>
                </a:lnTo>
                <a:lnTo>
                  <a:pt x="80" y="22"/>
                </a:lnTo>
                <a:lnTo>
                  <a:pt x="80" y="23"/>
                </a:lnTo>
                <a:lnTo>
                  <a:pt x="79" y="24"/>
                </a:lnTo>
                <a:lnTo>
                  <a:pt x="79" y="27"/>
                </a:lnTo>
                <a:lnTo>
                  <a:pt x="79" y="28"/>
                </a:lnTo>
                <a:lnTo>
                  <a:pt x="77" y="30"/>
                </a:lnTo>
                <a:lnTo>
                  <a:pt x="76" y="32"/>
                </a:lnTo>
                <a:lnTo>
                  <a:pt x="76" y="34"/>
                </a:lnTo>
                <a:lnTo>
                  <a:pt x="75" y="35"/>
                </a:lnTo>
                <a:lnTo>
                  <a:pt x="73" y="36"/>
                </a:lnTo>
                <a:lnTo>
                  <a:pt x="73" y="38"/>
                </a:lnTo>
                <a:lnTo>
                  <a:pt x="72" y="39"/>
                </a:lnTo>
                <a:lnTo>
                  <a:pt x="71" y="40"/>
                </a:lnTo>
                <a:lnTo>
                  <a:pt x="69" y="42"/>
                </a:lnTo>
                <a:lnTo>
                  <a:pt x="68" y="43"/>
                </a:lnTo>
                <a:lnTo>
                  <a:pt x="67" y="44"/>
                </a:lnTo>
                <a:lnTo>
                  <a:pt x="65" y="46"/>
                </a:lnTo>
                <a:lnTo>
                  <a:pt x="64" y="47"/>
                </a:lnTo>
                <a:lnTo>
                  <a:pt x="63" y="48"/>
                </a:lnTo>
                <a:lnTo>
                  <a:pt x="60" y="48"/>
                </a:lnTo>
                <a:lnTo>
                  <a:pt x="59" y="50"/>
                </a:lnTo>
                <a:lnTo>
                  <a:pt x="57" y="51"/>
                </a:lnTo>
                <a:lnTo>
                  <a:pt x="56" y="51"/>
                </a:lnTo>
                <a:lnTo>
                  <a:pt x="53" y="52"/>
                </a:lnTo>
                <a:lnTo>
                  <a:pt x="52" y="52"/>
                </a:lnTo>
                <a:lnTo>
                  <a:pt x="49" y="52"/>
                </a:lnTo>
                <a:lnTo>
                  <a:pt x="48" y="54"/>
                </a:lnTo>
                <a:lnTo>
                  <a:pt x="47" y="54"/>
                </a:lnTo>
                <a:lnTo>
                  <a:pt x="44" y="54"/>
                </a:lnTo>
                <a:lnTo>
                  <a:pt x="43" y="54"/>
                </a:lnTo>
                <a:lnTo>
                  <a:pt x="39" y="54"/>
                </a:lnTo>
                <a:lnTo>
                  <a:pt x="36" y="54"/>
                </a:lnTo>
                <a:lnTo>
                  <a:pt x="35" y="54"/>
                </a:lnTo>
                <a:lnTo>
                  <a:pt x="33" y="54"/>
                </a:lnTo>
                <a:lnTo>
                  <a:pt x="31" y="52"/>
                </a:lnTo>
                <a:lnTo>
                  <a:pt x="29" y="52"/>
                </a:lnTo>
                <a:lnTo>
                  <a:pt x="27" y="52"/>
                </a:lnTo>
                <a:lnTo>
                  <a:pt x="25" y="51"/>
                </a:lnTo>
                <a:lnTo>
                  <a:pt x="24" y="51"/>
                </a:lnTo>
                <a:lnTo>
                  <a:pt x="21" y="50"/>
                </a:lnTo>
                <a:lnTo>
                  <a:pt x="20" y="48"/>
                </a:lnTo>
                <a:lnTo>
                  <a:pt x="19" y="48"/>
                </a:lnTo>
                <a:lnTo>
                  <a:pt x="18" y="47"/>
                </a:lnTo>
                <a:lnTo>
                  <a:pt x="16" y="46"/>
                </a:lnTo>
                <a:lnTo>
                  <a:pt x="15" y="44"/>
                </a:lnTo>
                <a:lnTo>
                  <a:pt x="14" y="43"/>
                </a:lnTo>
                <a:lnTo>
                  <a:pt x="12" y="42"/>
                </a:lnTo>
                <a:lnTo>
                  <a:pt x="11" y="40"/>
                </a:lnTo>
                <a:lnTo>
                  <a:pt x="10" y="39"/>
                </a:lnTo>
                <a:lnTo>
                  <a:pt x="8" y="38"/>
                </a:lnTo>
                <a:lnTo>
                  <a:pt x="7" y="36"/>
                </a:lnTo>
                <a:lnTo>
                  <a:pt x="6" y="35"/>
                </a:lnTo>
                <a:lnTo>
                  <a:pt x="6" y="34"/>
                </a:lnTo>
                <a:lnTo>
                  <a:pt x="4" y="32"/>
                </a:lnTo>
                <a:lnTo>
                  <a:pt x="4" y="30"/>
                </a:lnTo>
                <a:lnTo>
                  <a:pt x="3" y="28"/>
                </a:lnTo>
                <a:lnTo>
                  <a:pt x="3" y="27"/>
                </a:lnTo>
                <a:lnTo>
                  <a:pt x="2" y="24"/>
                </a:lnTo>
                <a:lnTo>
                  <a:pt x="2" y="23"/>
                </a:lnTo>
                <a:lnTo>
                  <a:pt x="2" y="22"/>
                </a:lnTo>
                <a:lnTo>
                  <a:pt x="0" y="19"/>
                </a:lnTo>
                <a:lnTo>
                  <a:pt x="0" y="18"/>
                </a:lnTo>
                <a:lnTo>
                  <a:pt x="0" y="15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65262" name="Freeform 54">
            <a:extLst>
              <a:ext uri="{FF2B5EF4-FFF2-40B4-BE49-F238E27FC236}">
                <a16:creationId xmlns:a16="http://schemas.microsoft.com/office/drawing/2014/main" id="{8350CE7D-B88C-DD45-9A0D-ABEFDA04CD7B}"/>
              </a:ext>
            </a:extLst>
          </p:cNvPr>
          <p:cNvSpPr>
            <a:spLocks/>
          </p:cNvSpPr>
          <p:nvPr/>
        </p:nvSpPr>
        <p:spPr bwMode="auto">
          <a:xfrm>
            <a:off x="7578725" y="4329114"/>
            <a:ext cx="146050" cy="41275"/>
          </a:xfrm>
          <a:custGeom>
            <a:avLst/>
            <a:gdLst>
              <a:gd name="T0" fmla="*/ 2147483646 w 186"/>
              <a:gd name="T1" fmla="*/ 0 h 53"/>
              <a:gd name="T2" fmla="*/ 0 w 186"/>
              <a:gd name="T3" fmla="*/ 2147483646 h 53"/>
              <a:gd name="T4" fmla="*/ 2147483646 w 186"/>
              <a:gd name="T5" fmla="*/ 2147483646 h 53"/>
              <a:gd name="T6" fmla="*/ 2147483646 w 186"/>
              <a:gd name="T7" fmla="*/ 2147483646 h 53"/>
              <a:gd name="T8" fmla="*/ 2147483646 w 186"/>
              <a:gd name="T9" fmla="*/ 0 h 5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86"/>
              <a:gd name="T16" fmla="*/ 0 h 53"/>
              <a:gd name="T17" fmla="*/ 186 w 186"/>
              <a:gd name="T18" fmla="*/ 53 h 5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86" h="53">
                <a:moveTo>
                  <a:pt x="186" y="0"/>
                </a:moveTo>
                <a:lnTo>
                  <a:pt x="0" y="26"/>
                </a:lnTo>
                <a:lnTo>
                  <a:pt x="186" y="53"/>
                </a:lnTo>
                <a:lnTo>
                  <a:pt x="186" y="26"/>
                </a:lnTo>
                <a:lnTo>
                  <a:pt x="186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65263" name="Freeform 55">
            <a:extLst>
              <a:ext uri="{FF2B5EF4-FFF2-40B4-BE49-F238E27FC236}">
                <a16:creationId xmlns:a16="http://schemas.microsoft.com/office/drawing/2014/main" id="{0F7B3206-7A5F-FC4B-A2A6-A3902AEA5FC4}"/>
              </a:ext>
            </a:extLst>
          </p:cNvPr>
          <p:cNvSpPr>
            <a:spLocks/>
          </p:cNvSpPr>
          <p:nvPr/>
        </p:nvSpPr>
        <p:spPr bwMode="auto">
          <a:xfrm>
            <a:off x="7724776" y="2222500"/>
            <a:ext cx="549275" cy="2127250"/>
          </a:xfrm>
          <a:custGeom>
            <a:avLst/>
            <a:gdLst>
              <a:gd name="T0" fmla="*/ 0 w 690"/>
              <a:gd name="T1" fmla="*/ 2147483646 h 2681"/>
              <a:gd name="T2" fmla="*/ 2147483646 w 690"/>
              <a:gd name="T3" fmla="*/ 2147483646 h 2681"/>
              <a:gd name="T4" fmla="*/ 2147483646 w 690"/>
              <a:gd name="T5" fmla="*/ 0 h 2681"/>
              <a:gd name="T6" fmla="*/ 0 60000 65536"/>
              <a:gd name="T7" fmla="*/ 0 60000 65536"/>
              <a:gd name="T8" fmla="*/ 0 60000 65536"/>
              <a:gd name="T9" fmla="*/ 0 w 690"/>
              <a:gd name="T10" fmla="*/ 0 h 2681"/>
              <a:gd name="T11" fmla="*/ 690 w 690"/>
              <a:gd name="T12" fmla="*/ 2681 h 2681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690" h="2681">
                <a:moveTo>
                  <a:pt x="0" y="2681"/>
                </a:moveTo>
                <a:lnTo>
                  <a:pt x="690" y="2681"/>
                </a:lnTo>
                <a:lnTo>
                  <a:pt x="690" y="0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5264" name="Freeform 56">
            <a:extLst>
              <a:ext uri="{FF2B5EF4-FFF2-40B4-BE49-F238E27FC236}">
                <a16:creationId xmlns:a16="http://schemas.microsoft.com/office/drawing/2014/main" id="{CA3E3F76-004A-7C47-A837-150A9589FA97}"/>
              </a:ext>
            </a:extLst>
          </p:cNvPr>
          <p:cNvSpPr>
            <a:spLocks/>
          </p:cNvSpPr>
          <p:nvPr/>
        </p:nvSpPr>
        <p:spPr bwMode="auto">
          <a:xfrm>
            <a:off x="4543426" y="3633788"/>
            <a:ext cx="61913" cy="125412"/>
          </a:xfrm>
          <a:custGeom>
            <a:avLst/>
            <a:gdLst>
              <a:gd name="T0" fmla="*/ 0 w 80"/>
              <a:gd name="T1" fmla="*/ 0 h 159"/>
              <a:gd name="T2" fmla="*/ 2147483646 w 80"/>
              <a:gd name="T3" fmla="*/ 2147483646 h 159"/>
              <a:gd name="T4" fmla="*/ 2147483646 w 80"/>
              <a:gd name="T5" fmla="*/ 0 h 159"/>
              <a:gd name="T6" fmla="*/ 2147483646 w 80"/>
              <a:gd name="T7" fmla="*/ 0 h 159"/>
              <a:gd name="T8" fmla="*/ 0 w 80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59"/>
              <a:gd name="T17" fmla="*/ 80 w 80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59">
                <a:moveTo>
                  <a:pt x="0" y="0"/>
                </a:moveTo>
                <a:lnTo>
                  <a:pt x="53" y="159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65265" name="Line 57">
            <a:extLst>
              <a:ext uri="{FF2B5EF4-FFF2-40B4-BE49-F238E27FC236}">
                <a16:creationId xmlns:a16="http://schemas.microsoft.com/office/drawing/2014/main" id="{64F29E51-9B41-D843-842B-86BA39053CA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84700" y="3211514"/>
            <a:ext cx="1588" cy="4016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5266" name="Freeform 58">
            <a:extLst>
              <a:ext uri="{FF2B5EF4-FFF2-40B4-BE49-F238E27FC236}">
                <a16:creationId xmlns:a16="http://schemas.microsoft.com/office/drawing/2014/main" id="{334D2EC2-E2A5-084F-92D6-140008694749}"/>
              </a:ext>
            </a:extLst>
          </p:cNvPr>
          <p:cNvSpPr>
            <a:spLocks/>
          </p:cNvSpPr>
          <p:nvPr/>
        </p:nvSpPr>
        <p:spPr bwMode="auto">
          <a:xfrm>
            <a:off x="4121150" y="3633788"/>
            <a:ext cx="63500" cy="125412"/>
          </a:xfrm>
          <a:custGeom>
            <a:avLst/>
            <a:gdLst>
              <a:gd name="T0" fmla="*/ 0 w 80"/>
              <a:gd name="T1" fmla="*/ 0 h 159"/>
              <a:gd name="T2" fmla="*/ 2147483646 w 80"/>
              <a:gd name="T3" fmla="*/ 2147483646 h 159"/>
              <a:gd name="T4" fmla="*/ 2147483646 w 80"/>
              <a:gd name="T5" fmla="*/ 0 h 159"/>
              <a:gd name="T6" fmla="*/ 2147483646 w 80"/>
              <a:gd name="T7" fmla="*/ 0 h 159"/>
              <a:gd name="T8" fmla="*/ 0 w 80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59"/>
              <a:gd name="T17" fmla="*/ 80 w 80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59">
                <a:moveTo>
                  <a:pt x="0" y="0"/>
                </a:moveTo>
                <a:lnTo>
                  <a:pt x="27" y="159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65267" name="Line 59">
            <a:extLst>
              <a:ext uri="{FF2B5EF4-FFF2-40B4-BE49-F238E27FC236}">
                <a16:creationId xmlns:a16="http://schemas.microsoft.com/office/drawing/2014/main" id="{3A94A264-7A5F-BB49-87B6-47336EBBC6D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141789" y="3211514"/>
            <a:ext cx="1587" cy="4016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5268" name="Freeform 60">
            <a:extLst>
              <a:ext uri="{FF2B5EF4-FFF2-40B4-BE49-F238E27FC236}">
                <a16:creationId xmlns:a16="http://schemas.microsoft.com/office/drawing/2014/main" id="{3F630279-FDAD-B846-BB01-C35F99A426E1}"/>
              </a:ext>
            </a:extLst>
          </p:cNvPr>
          <p:cNvSpPr>
            <a:spLocks/>
          </p:cNvSpPr>
          <p:nvPr/>
        </p:nvSpPr>
        <p:spPr bwMode="auto">
          <a:xfrm>
            <a:off x="2709864" y="3633788"/>
            <a:ext cx="41275" cy="125412"/>
          </a:xfrm>
          <a:custGeom>
            <a:avLst/>
            <a:gdLst>
              <a:gd name="T0" fmla="*/ 0 w 53"/>
              <a:gd name="T1" fmla="*/ 0 h 159"/>
              <a:gd name="T2" fmla="*/ 2147483646 w 53"/>
              <a:gd name="T3" fmla="*/ 2147483646 h 159"/>
              <a:gd name="T4" fmla="*/ 2147483646 w 53"/>
              <a:gd name="T5" fmla="*/ 0 h 159"/>
              <a:gd name="T6" fmla="*/ 2147483646 w 53"/>
              <a:gd name="T7" fmla="*/ 0 h 159"/>
              <a:gd name="T8" fmla="*/ 0 w 53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3"/>
              <a:gd name="T16" fmla="*/ 0 h 159"/>
              <a:gd name="T17" fmla="*/ 53 w 53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3" h="159">
                <a:moveTo>
                  <a:pt x="0" y="0"/>
                </a:moveTo>
                <a:lnTo>
                  <a:pt x="27" y="159"/>
                </a:lnTo>
                <a:lnTo>
                  <a:pt x="53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65269" name="Line 61">
            <a:extLst>
              <a:ext uri="{FF2B5EF4-FFF2-40B4-BE49-F238E27FC236}">
                <a16:creationId xmlns:a16="http://schemas.microsoft.com/office/drawing/2014/main" id="{484B31C0-58DC-7C42-B49C-5619C730D6B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730500" y="3211514"/>
            <a:ext cx="1588" cy="4016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5270" name="Freeform 62">
            <a:extLst>
              <a:ext uri="{FF2B5EF4-FFF2-40B4-BE49-F238E27FC236}">
                <a16:creationId xmlns:a16="http://schemas.microsoft.com/office/drawing/2014/main" id="{0F39DA24-D20A-0945-945D-FCEAC44EBEDE}"/>
              </a:ext>
            </a:extLst>
          </p:cNvPr>
          <p:cNvSpPr>
            <a:spLocks/>
          </p:cNvSpPr>
          <p:nvPr/>
        </p:nvSpPr>
        <p:spPr bwMode="auto">
          <a:xfrm>
            <a:off x="2203450" y="4329114"/>
            <a:ext cx="127000" cy="41275"/>
          </a:xfrm>
          <a:custGeom>
            <a:avLst/>
            <a:gdLst>
              <a:gd name="T0" fmla="*/ 2147483646 w 159"/>
              <a:gd name="T1" fmla="*/ 0 h 53"/>
              <a:gd name="T2" fmla="*/ 0 w 159"/>
              <a:gd name="T3" fmla="*/ 2147483646 h 53"/>
              <a:gd name="T4" fmla="*/ 2147483646 w 159"/>
              <a:gd name="T5" fmla="*/ 2147483646 h 53"/>
              <a:gd name="T6" fmla="*/ 2147483646 w 159"/>
              <a:gd name="T7" fmla="*/ 2147483646 h 53"/>
              <a:gd name="T8" fmla="*/ 2147483646 w 159"/>
              <a:gd name="T9" fmla="*/ 0 h 5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53"/>
              <a:gd name="T17" fmla="*/ 159 w 159"/>
              <a:gd name="T18" fmla="*/ 53 h 5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53">
                <a:moveTo>
                  <a:pt x="159" y="0"/>
                </a:moveTo>
                <a:lnTo>
                  <a:pt x="0" y="26"/>
                </a:lnTo>
                <a:lnTo>
                  <a:pt x="159" y="53"/>
                </a:lnTo>
                <a:lnTo>
                  <a:pt x="159" y="26"/>
                </a:lnTo>
                <a:lnTo>
                  <a:pt x="159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65271" name="Line 63">
            <a:extLst>
              <a:ext uri="{FF2B5EF4-FFF2-40B4-BE49-F238E27FC236}">
                <a16:creationId xmlns:a16="http://schemas.microsoft.com/office/drawing/2014/main" id="{F0E20666-AD29-0F44-945C-A86DDE856AA8}"/>
              </a:ext>
            </a:extLst>
          </p:cNvPr>
          <p:cNvSpPr>
            <a:spLocks noChangeShapeType="1"/>
          </p:cNvSpPr>
          <p:nvPr/>
        </p:nvSpPr>
        <p:spPr bwMode="auto">
          <a:xfrm>
            <a:off x="2330450" y="4349750"/>
            <a:ext cx="400050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5272" name="Freeform 64">
            <a:extLst>
              <a:ext uri="{FF2B5EF4-FFF2-40B4-BE49-F238E27FC236}">
                <a16:creationId xmlns:a16="http://schemas.microsoft.com/office/drawing/2014/main" id="{0EB26B00-395A-7645-B324-6E51C2667D3E}"/>
              </a:ext>
            </a:extLst>
          </p:cNvPr>
          <p:cNvSpPr>
            <a:spLocks/>
          </p:cNvSpPr>
          <p:nvPr/>
        </p:nvSpPr>
        <p:spPr bwMode="auto">
          <a:xfrm>
            <a:off x="3405188" y="5319713"/>
            <a:ext cx="61912" cy="125412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53" y="160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65273" name="Line 65">
            <a:extLst>
              <a:ext uri="{FF2B5EF4-FFF2-40B4-BE49-F238E27FC236}">
                <a16:creationId xmlns:a16="http://schemas.microsoft.com/office/drawing/2014/main" id="{C61BC41A-0166-5A4E-8BBD-968AE1AB6F9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446464" y="4918075"/>
            <a:ext cx="1587" cy="401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5274" name="Freeform 66">
            <a:extLst>
              <a:ext uri="{FF2B5EF4-FFF2-40B4-BE49-F238E27FC236}">
                <a16:creationId xmlns:a16="http://schemas.microsoft.com/office/drawing/2014/main" id="{6C83661B-276C-9448-A1A6-5838A199665A}"/>
              </a:ext>
            </a:extLst>
          </p:cNvPr>
          <p:cNvSpPr>
            <a:spLocks/>
          </p:cNvSpPr>
          <p:nvPr/>
        </p:nvSpPr>
        <p:spPr bwMode="auto">
          <a:xfrm>
            <a:off x="6819901" y="5319713"/>
            <a:ext cx="61913" cy="125412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27" y="160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65275" name="Line 67">
            <a:extLst>
              <a:ext uri="{FF2B5EF4-FFF2-40B4-BE49-F238E27FC236}">
                <a16:creationId xmlns:a16="http://schemas.microsoft.com/office/drawing/2014/main" id="{26F313F5-C68F-3649-8A12-63F0D14288E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840539" y="4918075"/>
            <a:ext cx="1587" cy="401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5276" name="Freeform 68">
            <a:extLst>
              <a:ext uri="{FF2B5EF4-FFF2-40B4-BE49-F238E27FC236}">
                <a16:creationId xmlns:a16="http://schemas.microsoft.com/office/drawing/2014/main" id="{8591C68A-3D77-494D-A39A-3FDA809C2239}"/>
              </a:ext>
            </a:extLst>
          </p:cNvPr>
          <p:cNvSpPr>
            <a:spLocks/>
          </p:cNvSpPr>
          <p:nvPr/>
        </p:nvSpPr>
        <p:spPr bwMode="auto">
          <a:xfrm>
            <a:off x="6249988" y="5319713"/>
            <a:ext cx="63500" cy="125412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27" y="160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65277" name="Line 69">
            <a:extLst>
              <a:ext uri="{FF2B5EF4-FFF2-40B4-BE49-F238E27FC236}">
                <a16:creationId xmlns:a16="http://schemas.microsoft.com/office/drawing/2014/main" id="{D5E1D899-650C-604E-8E4E-42F2DFD5211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270625" y="4918075"/>
            <a:ext cx="1588" cy="401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5278" name="Freeform 70">
            <a:extLst>
              <a:ext uri="{FF2B5EF4-FFF2-40B4-BE49-F238E27FC236}">
                <a16:creationId xmlns:a16="http://schemas.microsoft.com/office/drawing/2014/main" id="{5CCDA061-8ECA-7A4F-B9A6-104DF3F37849}"/>
              </a:ext>
            </a:extLst>
          </p:cNvPr>
          <p:cNvSpPr>
            <a:spLocks/>
          </p:cNvSpPr>
          <p:nvPr/>
        </p:nvSpPr>
        <p:spPr bwMode="auto">
          <a:xfrm>
            <a:off x="3257551" y="3486151"/>
            <a:ext cx="41275" cy="41275"/>
          </a:xfrm>
          <a:custGeom>
            <a:avLst/>
            <a:gdLst>
              <a:gd name="T0" fmla="*/ 0 w 54"/>
              <a:gd name="T1" fmla="*/ 2147483646 h 53"/>
              <a:gd name="T2" fmla="*/ 2147483646 w 54"/>
              <a:gd name="T3" fmla="*/ 2147483646 h 53"/>
              <a:gd name="T4" fmla="*/ 2147483646 w 54"/>
              <a:gd name="T5" fmla="*/ 2147483646 h 53"/>
              <a:gd name="T6" fmla="*/ 2147483646 w 54"/>
              <a:gd name="T7" fmla="*/ 2147483646 h 53"/>
              <a:gd name="T8" fmla="*/ 2147483646 w 54"/>
              <a:gd name="T9" fmla="*/ 2147483646 h 53"/>
              <a:gd name="T10" fmla="*/ 2147483646 w 54"/>
              <a:gd name="T11" fmla="*/ 2147483646 h 53"/>
              <a:gd name="T12" fmla="*/ 2147483646 w 54"/>
              <a:gd name="T13" fmla="*/ 2147483646 h 53"/>
              <a:gd name="T14" fmla="*/ 2147483646 w 54"/>
              <a:gd name="T15" fmla="*/ 2147483646 h 53"/>
              <a:gd name="T16" fmla="*/ 2147483646 w 54"/>
              <a:gd name="T17" fmla="*/ 2147483646 h 53"/>
              <a:gd name="T18" fmla="*/ 2147483646 w 54"/>
              <a:gd name="T19" fmla="*/ 0 h 53"/>
              <a:gd name="T20" fmla="*/ 2147483646 w 54"/>
              <a:gd name="T21" fmla="*/ 0 h 53"/>
              <a:gd name="T22" fmla="*/ 2147483646 w 54"/>
              <a:gd name="T23" fmla="*/ 0 h 53"/>
              <a:gd name="T24" fmla="*/ 2147483646 w 54"/>
              <a:gd name="T25" fmla="*/ 0 h 53"/>
              <a:gd name="T26" fmla="*/ 2147483646 w 54"/>
              <a:gd name="T27" fmla="*/ 2147483646 h 53"/>
              <a:gd name="T28" fmla="*/ 2147483646 w 54"/>
              <a:gd name="T29" fmla="*/ 2147483646 h 53"/>
              <a:gd name="T30" fmla="*/ 2147483646 w 54"/>
              <a:gd name="T31" fmla="*/ 2147483646 h 53"/>
              <a:gd name="T32" fmla="*/ 2147483646 w 54"/>
              <a:gd name="T33" fmla="*/ 2147483646 h 53"/>
              <a:gd name="T34" fmla="*/ 2147483646 w 54"/>
              <a:gd name="T35" fmla="*/ 2147483646 h 53"/>
              <a:gd name="T36" fmla="*/ 2147483646 w 54"/>
              <a:gd name="T37" fmla="*/ 2147483646 h 53"/>
              <a:gd name="T38" fmla="*/ 2147483646 w 54"/>
              <a:gd name="T39" fmla="*/ 2147483646 h 53"/>
              <a:gd name="T40" fmla="*/ 2147483646 w 54"/>
              <a:gd name="T41" fmla="*/ 2147483646 h 53"/>
              <a:gd name="T42" fmla="*/ 2147483646 w 54"/>
              <a:gd name="T43" fmla="*/ 2147483646 h 53"/>
              <a:gd name="T44" fmla="*/ 2147483646 w 54"/>
              <a:gd name="T45" fmla="*/ 2147483646 h 53"/>
              <a:gd name="T46" fmla="*/ 2147483646 w 54"/>
              <a:gd name="T47" fmla="*/ 2147483646 h 53"/>
              <a:gd name="T48" fmla="*/ 2147483646 w 54"/>
              <a:gd name="T49" fmla="*/ 2147483646 h 53"/>
              <a:gd name="T50" fmla="*/ 2147483646 w 54"/>
              <a:gd name="T51" fmla="*/ 2147483646 h 53"/>
              <a:gd name="T52" fmla="*/ 2147483646 w 54"/>
              <a:gd name="T53" fmla="*/ 2147483646 h 53"/>
              <a:gd name="T54" fmla="*/ 2147483646 w 54"/>
              <a:gd name="T55" fmla="*/ 2147483646 h 53"/>
              <a:gd name="T56" fmla="*/ 2147483646 w 54"/>
              <a:gd name="T57" fmla="*/ 2147483646 h 53"/>
              <a:gd name="T58" fmla="*/ 2147483646 w 54"/>
              <a:gd name="T59" fmla="*/ 2147483646 h 53"/>
              <a:gd name="T60" fmla="*/ 2147483646 w 54"/>
              <a:gd name="T61" fmla="*/ 2147483646 h 53"/>
              <a:gd name="T62" fmla="*/ 2147483646 w 54"/>
              <a:gd name="T63" fmla="*/ 2147483646 h 53"/>
              <a:gd name="T64" fmla="*/ 2147483646 w 54"/>
              <a:gd name="T65" fmla="*/ 2147483646 h 53"/>
              <a:gd name="T66" fmla="*/ 2147483646 w 54"/>
              <a:gd name="T67" fmla="*/ 2147483646 h 53"/>
              <a:gd name="T68" fmla="*/ 2147483646 w 54"/>
              <a:gd name="T69" fmla="*/ 2147483646 h 53"/>
              <a:gd name="T70" fmla="*/ 2147483646 w 54"/>
              <a:gd name="T71" fmla="*/ 2147483646 h 53"/>
              <a:gd name="T72" fmla="*/ 2147483646 w 54"/>
              <a:gd name="T73" fmla="*/ 2147483646 h 53"/>
              <a:gd name="T74" fmla="*/ 2147483646 w 54"/>
              <a:gd name="T75" fmla="*/ 2147483646 h 53"/>
              <a:gd name="T76" fmla="*/ 2147483646 w 54"/>
              <a:gd name="T77" fmla="*/ 2147483646 h 53"/>
              <a:gd name="T78" fmla="*/ 2147483646 w 54"/>
              <a:gd name="T79" fmla="*/ 2147483646 h 53"/>
              <a:gd name="T80" fmla="*/ 2147483646 w 54"/>
              <a:gd name="T81" fmla="*/ 2147483646 h 53"/>
              <a:gd name="T82" fmla="*/ 2147483646 w 54"/>
              <a:gd name="T83" fmla="*/ 2147483646 h 53"/>
              <a:gd name="T84" fmla="*/ 2147483646 w 54"/>
              <a:gd name="T85" fmla="*/ 2147483646 h 53"/>
              <a:gd name="T86" fmla="*/ 2147483646 w 54"/>
              <a:gd name="T87" fmla="*/ 2147483646 h 53"/>
              <a:gd name="T88" fmla="*/ 2147483646 w 54"/>
              <a:gd name="T89" fmla="*/ 2147483646 h 53"/>
              <a:gd name="T90" fmla="*/ 2147483646 w 54"/>
              <a:gd name="T91" fmla="*/ 2147483646 h 53"/>
              <a:gd name="T92" fmla="*/ 2147483646 w 54"/>
              <a:gd name="T93" fmla="*/ 2147483646 h 53"/>
              <a:gd name="T94" fmla="*/ 2147483646 w 54"/>
              <a:gd name="T95" fmla="*/ 2147483646 h 53"/>
              <a:gd name="T96" fmla="*/ 2147483646 w 54"/>
              <a:gd name="T97" fmla="*/ 2147483646 h 53"/>
              <a:gd name="T98" fmla="*/ 2147483646 w 54"/>
              <a:gd name="T99" fmla="*/ 2147483646 h 53"/>
              <a:gd name="T100" fmla="*/ 2147483646 w 54"/>
              <a:gd name="T101" fmla="*/ 2147483646 h 53"/>
              <a:gd name="T102" fmla="*/ 2147483646 w 54"/>
              <a:gd name="T103" fmla="*/ 2147483646 h 53"/>
              <a:gd name="T104" fmla="*/ 2147483646 w 54"/>
              <a:gd name="T105" fmla="*/ 2147483646 h 53"/>
              <a:gd name="T106" fmla="*/ 2147483646 w 54"/>
              <a:gd name="T107" fmla="*/ 2147483646 h 53"/>
              <a:gd name="T108" fmla="*/ 2147483646 w 54"/>
              <a:gd name="T109" fmla="*/ 2147483646 h 53"/>
              <a:gd name="T110" fmla="*/ 0 w 54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4"/>
              <a:gd name="T169" fmla="*/ 0 h 53"/>
              <a:gd name="T170" fmla="*/ 54 w 54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4" h="53">
                <a:moveTo>
                  <a:pt x="0" y="24"/>
                </a:move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2" y="24"/>
                </a:lnTo>
                <a:lnTo>
                  <a:pt x="2" y="22"/>
                </a:lnTo>
                <a:lnTo>
                  <a:pt x="2" y="21"/>
                </a:lnTo>
                <a:lnTo>
                  <a:pt x="2" y="20"/>
                </a:lnTo>
                <a:lnTo>
                  <a:pt x="3" y="18"/>
                </a:lnTo>
                <a:lnTo>
                  <a:pt x="3" y="17"/>
                </a:lnTo>
                <a:lnTo>
                  <a:pt x="3" y="16"/>
                </a:lnTo>
                <a:lnTo>
                  <a:pt x="4" y="14"/>
                </a:lnTo>
                <a:lnTo>
                  <a:pt x="4" y="13"/>
                </a:lnTo>
                <a:lnTo>
                  <a:pt x="6" y="12"/>
                </a:lnTo>
                <a:lnTo>
                  <a:pt x="7" y="12"/>
                </a:lnTo>
                <a:lnTo>
                  <a:pt x="7" y="10"/>
                </a:lnTo>
                <a:lnTo>
                  <a:pt x="8" y="9"/>
                </a:lnTo>
                <a:lnTo>
                  <a:pt x="10" y="8"/>
                </a:lnTo>
                <a:lnTo>
                  <a:pt x="10" y="6"/>
                </a:lnTo>
                <a:lnTo>
                  <a:pt x="11" y="6"/>
                </a:lnTo>
                <a:lnTo>
                  <a:pt x="12" y="5"/>
                </a:lnTo>
                <a:lnTo>
                  <a:pt x="14" y="5"/>
                </a:lnTo>
                <a:lnTo>
                  <a:pt x="15" y="4"/>
                </a:lnTo>
                <a:lnTo>
                  <a:pt x="16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2" y="1"/>
                </a:lnTo>
                <a:lnTo>
                  <a:pt x="24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31" y="0"/>
                </a:lnTo>
                <a:lnTo>
                  <a:pt x="32" y="1"/>
                </a:lnTo>
                <a:lnTo>
                  <a:pt x="34" y="1"/>
                </a:lnTo>
                <a:lnTo>
                  <a:pt x="35" y="1"/>
                </a:lnTo>
                <a:lnTo>
                  <a:pt x="36" y="2"/>
                </a:lnTo>
                <a:lnTo>
                  <a:pt x="38" y="2"/>
                </a:lnTo>
                <a:lnTo>
                  <a:pt x="39" y="2"/>
                </a:lnTo>
                <a:lnTo>
                  <a:pt x="40" y="4"/>
                </a:lnTo>
                <a:lnTo>
                  <a:pt x="42" y="5"/>
                </a:lnTo>
                <a:lnTo>
                  <a:pt x="43" y="5"/>
                </a:lnTo>
                <a:lnTo>
                  <a:pt x="43" y="6"/>
                </a:lnTo>
                <a:lnTo>
                  <a:pt x="44" y="6"/>
                </a:lnTo>
                <a:lnTo>
                  <a:pt x="46" y="8"/>
                </a:lnTo>
                <a:lnTo>
                  <a:pt x="47" y="9"/>
                </a:lnTo>
                <a:lnTo>
                  <a:pt x="47" y="10"/>
                </a:lnTo>
                <a:lnTo>
                  <a:pt x="48" y="12"/>
                </a:lnTo>
                <a:lnTo>
                  <a:pt x="50" y="12"/>
                </a:lnTo>
                <a:lnTo>
                  <a:pt x="50" y="13"/>
                </a:lnTo>
                <a:lnTo>
                  <a:pt x="51" y="14"/>
                </a:lnTo>
                <a:lnTo>
                  <a:pt x="51" y="16"/>
                </a:lnTo>
                <a:lnTo>
                  <a:pt x="52" y="17"/>
                </a:lnTo>
                <a:lnTo>
                  <a:pt x="52" y="18"/>
                </a:lnTo>
                <a:lnTo>
                  <a:pt x="52" y="20"/>
                </a:lnTo>
                <a:lnTo>
                  <a:pt x="54" y="21"/>
                </a:lnTo>
                <a:lnTo>
                  <a:pt x="54" y="22"/>
                </a:lnTo>
                <a:lnTo>
                  <a:pt x="54" y="24"/>
                </a:lnTo>
                <a:lnTo>
                  <a:pt x="54" y="25"/>
                </a:lnTo>
                <a:lnTo>
                  <a:pt x="54" y="26"/>
                </a:lnTo>
                <a:lnTo>
                  <a:pt x="54" y="28"/>
                </a:lnTo>
                <a:lnTo>
                  <a:pt x="54" y="24"/>
                </a:lnTo>
                <a:lnTo>
                  <a:pt x="54" y="25"/>
                </a:lnTo>
                <a:lnTo>
                  <a:pt x="54" y="26"/>
                </a:lnTo>
                <a:lnTo>
                  <a:pt x="54" y="29"/>
                </a:lnTo>
                <a:lnTo>
                  <a:pt x="54" y="30"/>
                </a:lnTo>
                <a:lnTo>
                  <a:pt x="54" y="32"/>
                </a:lnTo>
                <a:lnTo>
                  <a:pt x="52" y="33"/>
                </a:lnTo>
                <a:lnTo>
                  <a:pt x="52" y="34"/>
                </a:lnTo>
                <a:lnTo>
                  <a:pt x="52" y="36"/>
                </a:lnTo>
                <a:lnTo>
                  <a:pt x="51" y="37"/>
                </a:lnTo>
                <a:lnTo>
                  <a:pt x="51" y="38"/>
                </a:lnTo>
                <a:lnTo>
                  <a:pt x="50" y="38"/>
                </a:lnTo>
                <a:lnTo>
                  <a:pt x="50" y="40"/>
                </a:lnTo>
                <a:lnTo>
                  <a:pt x="48" y="41"/>
                </a:lnTo>
                <a:lnTo>
                  <a:pt x="47" y="42"/>
                </a:lnTo>
                <a:lnTo>
                  <a:pt x="47" y="44"/>
                </a:lnTo>
                <a:lnTo>
                  <a:pt x="46" y="45"/>
                </a:lnTo>
                <a:lnTo>
                  <a:pt x="44" y="45"/>
                </a:lnTo>
                <a:lnTo>
                  <a:pt x="43" y="46"/>
                </a:lnTo>
                <a:lnTo>
                  <a:pt x="43" y="48"/>
                </a:lnTo>
                <a:lnTo>
                  <a:pt x="42" y="48"/>
                </a:lnTo>
                <a:lnTo>
                  <a:pt x="40" y="49"/>
                </a:lnTo>
                <a:lnTo>
                  <a:pt x="39" y="49"/>
                </a:lnTo>
                <a:lnTo>
                  <a:pt x="38" y="50"/>
                </a:lnTo>
                <a:lnTo>
                  <a:pt x="36" y="50"/>
                </a:lnTo>
                <a:lnTo>
                  <a:pt x="35" y="52"/>
                </a:lnTo>
                <a:lnTo>
                  <a:pt x="34" y="52"/>
                </a:lnTo>
                <a:lnTo>
                  <a:pt x="32" y="52"/>
                </a:lnTo>
                <a:lnTo>
                  <a:pt x="31" y="52"/>
                </a:lnTo>
                <a:lnTo>
                  <a:pt x="30" y="53"/>
                </a:lnTo>
                <a:lnTo>
                  <a:pt x="28" y="53"/>
                </a:lnTo>
                <a:lnTo>
                  <a:pt x="27" y="53"/>
                </a:lnTo>
                <a:lnTo>
                  <a:pt x="26" y="53"/>
                </a:lnTo>
                <a:lnTo>
                  <a:pt x="30" y="53"/>
                </a:lnTo>
                <a:lnTo>
                  <a:pt x="28" y="53"/>
                </a:lnTo>
                <a:lnTo>
                  <a:pt x="27" y="53"/>
                </a:lnTo>
                <a:lnTo>
                  <a:pt x="26" y="53"/>
                </a:lnTo>
                <a:lnTo>
                  <a:pt x="24" y="52"/>
                </a:lnTo>
                <a:lnTo>
                  <a:pt x="22" y="52"/>
                </a:lnTo>
                <a:lnTo>
                  <a:pt x="20" y="52"/>
                </a:lnTo>
                <a:lnTo>
                  <a:pt x="19" y="52"/>
                </a:lnTo>
                <a:lnTo>
                  <a:pt x="18" y="50"/>
                </a:lnTo>
                <a:lnTo>
                  <a:pt x="16" y="49"/>
                </a:lnTo>
                <a:lnTo>
                  <a:pt x="15" y="49"/>
                </a:lnTo>
                <a:lnTo>
                  <a:pt x="14" y="48"/>
                </a:lnTo>
                <a:lnTo>
                  <a:pt x="12" y="48"/>
                </a:lnTo>
                <a:lnTo>
                  <a:pt x="11" y="46"/>
                </a:lnTo>
                <a:lnTo>
                  <a:pt x="10" y="45"/>
                </a:lnTo>
                <a:lnTo>
                  <a:pt x="8" y="44"/>
                </a:lnTo>
                <a:lnTo>
                  <a:pt x="7" y="42"/>
                </a:lnTo>
                <a:lnTo>
                  <a:pt x="7" y="41"/>
                </a:lnTo>
                <a:lnTo>
                  <a:pt x="6" y="40"/>
                </a:lnTo>
                <a:lnTo>
                  <a:pt x="4" y="38"/>
                </a:lnTo>
                <a:lnTo>
                  <a:pt x="3" y="37"/>
                </a:lnTo>
                <a:lnTo>
                  <a:pt x="3" y="36"/>
                </a:lnTo>
                <a:lnTo>
                  <a:pt x="3" y="34"/>
                </a:lnTo>
                <a:lnTo>
                  <a:pt x="2" y="33"/>
                </a:lnTo>
                <a:lnTo>
                  <a:pt x="2" y="32"/>
                </a:lnTo>
                <a:lnTo>
                  <a:pt x="2" y="30"/>
                </a:lnTo>
                <a:lnTo>
                  <a:pt x="2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65279" name="Freeform 71">
            <a:extLst>
              <a:ext uri="{FF2B5EF4-FFF2-40B4-BE49-F238E27FC236}">
                <a16:creationId xmlns:a16="http://schemas.microsoft.com/office/drawing/2014/main" id="{F2D22EA4-B6C2-734C-8FAE-A375CD78087C}"/>
              </a:ext>
            </a:extLst>
          </p:cNvPr>
          <p:cNvSpPr>
            <a:spLocks/>
          </p:cNvSpPr>
          <p:nvPr/>
        </p:nvSpPr>
        <p:spPr bwMode="auto">
          <a:xfrm>
            <a:off x="3425826" y="3486151"/>
            <a:ext cx="41275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1" y="24"/>
                </a:lnTo>
                <a:lnTo>
                  <a:pt x="1" y="22"/>
                </a:lnTo>
                <a:lnTo>
                  <a:pt x="1" y="21"/>
                </a:lnTo>
                <a:lnTo>
                  <a:pt x="1" y="20"/>
                </a:lnTo>
                <a:lnTo>
                  <a:pt x="3" y="18"/>
                </a:lnTo>
                <a:lnTo>
                  <a:pt x="3" y="17"/>
                </a:lnTo>
                <a:lnTo>
                  <a:pt x="3" y="16"/>
                </a:lnTo>
                <a:lnTo>
                  <a:pt x="4" y="14"/>
                </a:lnTo>
                <a:lnTo>
                  <a:pt x="4" y="13"/>
                </a:lnTo>
                <a:lnTo>
                  <a:pt x="5" y="12"/>
                </a:lnTo>
                <a:lnTo>
                  <a:pt x="7" y="12"/>
                </a:lnTo>
                <a:lnTo>
                  <a:pt x="7" y="10"/>
                </a:lnTo>
                <a:lnTo>
                  <a:pt x="8" y="9"/>
                </a:lnTo>
                <a:lnTo>
                  <a:pt x="9" y="8"/>
                </a:lnTo>
                <a:lnTo>
                  <a:pt x="9" y="6"/>
                </a:lnTo>
                <a:lnTo>
                  <a:pt x="11" y="6"/>
                </a:lnTo>
                <a:lnTo>
                  <a:pt x="12" y="5"/>
                </a:lnTo>
                <a:lnTo>
                  <a:pt x="13" y="5"/>
                </a:lnTo>
                <a:lnTo>
                  <a:pt x="14" y="4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30" y="0"/>
                </a:lnTo>
                <a:lnTo>
                  <a:pt x="32" y="1"/>
                </a:lnTo>
                <a:lnTo>
                  <a:pt x="33" y="1"/>
                </a:lnTo>
                <a:lnTo>
                  <a:pt x="34" y="1"/>
                </a:lnTo>
                <a:lnTo>
                  <a:pt x="36" y="2"/>
                </a:lnTo>
                <a:lnTo>
                  <a:pt x="37" y="2"/>
                </a:lnTo>
                <a:lnTo>
                  <a:pt x="38" y="2"/>
                </a:lnTo>
                <a:lnTo>
                  <a:pt x="40" y="4"/>
                </a:lnTo>
                <a:lnTo>
                  <a:pt x="41" y="5"/>
                </a:lnTo>
                <a:lnTo>
                  <a:pt x="42" y="5"/>
                </a:lnTo>
                <a:lnTo>
                  <a:pt x="42" y="6"/>
                </a:lnTo>
                <a:lnTo>
                  <a:pt x="44" y="6"/>
                </a:lnTo>
                <a:lnTo>
                  <a:pt x="45" y="8"/>
                </a:lnTo>
                <a:lnTo>
                  <a:pt x="46" y="9"/>
                </a:lnTo>
                <a:lnTo>
                  <a:pt x="46" y="10"/>
                </a:lnTo>
                <a:lnTo>
                  <a:pt x="48" y="12"/>
                </a:lnTo>
                <a:lnTo>
                  <a:pt x="49" y="12"/>
                </a:lnTo>
                <a:lnTo>
                  <a:pt x="49" y="13"/>
                </a:lnTo>
                <a:lnTo>
                  <a:pt x="50" y="14"/>
                </a:lnTo>
                <a:lnTo>
                  <a:pt x="50" y="16"/>
                </a:lnTo>
                <a:lnTo>
                  <a:pt x="52" y="17"/>
                </a:lnTo>
                <a:lnTo>
                  <a:pt x="52" y="18"/>
                </a:lnTo>
                <a:lnTo>
                  <a:pt x="52" y="20"/>
                </a:lnTo>
                <a:lnTo>
                  <a:pt x="53" y="21"/>
                </a:lnTo>
                <a:lnTo>
                  <a:pt x="53" y="22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3" y="29"/>
                </a:lnTo>
                <a:lnTo>
                  <a:pt x="53" y="30"/>
                </a:lnTo>
                <a:lnTo>
                  <a:pt x="53" y="32"/>
                </a:lnTo>
                <a:lnTo>
                  <a:pt x="52" y="33"/>
                </a:lnTo>
                <a:lnTo>
                  <a:pt x="52" y="34"/>
                </a:lnTo>
                <a:lnTo>
                  <a:pt x="52" y="36"/>
                </a:lnTo>
                <a:lnTo>
                  <a:pt x="50" y="37"/>
                </a:lnTo>
                <a:lnTo>
                  <a:pt x="50" y="38"/>
                </a:lnTo>
                <a:lnTo>
                  <a:pt x="49" y="38"/>
                </a:lnTo>
                <a:lnTo>
                  <a:pt x="49" y="40"/>
                </a:lnTo>
                <a:lnTo>
                  <a:pt x="48" y="41"/>
                </a:lnTo>
                <a:lnTo>
                  <a:pt x="46" y="42"/>
                </a:lnTo>
                <a:lnTo>
                  <a:pt x="46" y="44"/>
                </a:lnTo>
                <a:lnTo>
                  <a:pt x="45" y="45"/>
                </a:lnTo>
                <a:lnTo>
                  <a:pt x="44" y="45"/>
                </a:lnTo>
                <a:lnTo>
                  <a:pt x="42" y="46"/>
                </a:lnTo>
                <a:lnTo>
                  <a:pt x="42" y="48"/>
                </a:lnTo>
                <a:lnTo>
                  <a:pt x="41" y="48"/>
                </a:lnTo>
                <a:lnTo>
                  <a:pt x="40" y="49"/>
                </a:lnTo>
                <a:lnTo>
                  <a:pt x="38" y="49"/>
                </a:lnTo>
                <a:lnTo>
                  <a:pt x="37" y="50"/>
                </a:lnTo>
                <a:lnTo>
                  <a:pt x="36" y="50"/>
                </a:lnTo>
                <a:lnTo>
                  <a:pt x="34" y="52"/>
                </a:lnTo>
                <a:lnTo>
                  <a:pt x="33" y="52"/>
                </a:lnTo>
                <a:lnTo>
                  <a:pt x="32" y="52"/>
                </a:lnTo>
                <a:lnTo>
                  <a:pt x="30" y="52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3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3"/>
                </a:lnTo>
                <a:lnTo>
                  <a:pt x="24" y="52"/>
                </a:lnTo>
                <a:lnTo>
                  <a:pt x="21" y="52"/>
                </a:lnTo>
                <a:lnTo>
                  <a:pt x="20" y="52"/>
                </a:lnTo>
                <a:lnTo>
                  <a:pt x="18" y="52"/>
                </a:lnTo>
                <a:lnTo>
                  <a:pt x="17" y="50"/>
                </a:lnTo>
                <a:lnTo>
                  <a:pt x="16" y="49"/>
                </a:lnTo>
                <a:lnTo>
                  <a:pt x="14" y="49"/>
                </a:lnTo>
                <a:lnTo>
                  <a:pt x="13" y="48"/>
                </a:lnTo>
                <a:lnTo>
                  <a:pt x="12" y="48"/>
                </a:lnTo>
                <a:lnTo>
                  <a:pt x="11" y="46"/>
                </a:lnTo>
                <a:lnTo>
                  <a:pt x="9" y="45"/>
                </a:lnTo>
                <a:lnTo>
                  <a:pt x="8" y="44"/>
                </a:lnTo>
                <a:lnTo>
                  <a:pt x="7" y="42"/>
                </a:lnTo>
                <a:lnTo>
                  <a:pt x="7" y="41"/>
                </a:lnTo>
                <a:lnTo>
                  <a:pt x="5" y="40"/>
                </a:lnTo>
                <a:lnTo>
                  <a:pt x="4" y="38"/>
                </a:lnTo>
                <a:lnTo>
                  <a:pt x="3" y="37"/>
                </a:lnTo>
                <a:lnTo>
                  <a:pt x="3" y="36"/>
                </a:lnTo>
                <a:lnTo>
                  <a:pt x="3" y="34"/>
                </a:lnTo>
                <a:lnTo>
                  <a:pt x="1" y="33"/>
                </a:lnTo>
                <a:lnTo>
                  <a:pt x="1" y="32"/>
                </a:lnTo>
                <a:lnTo>
                  <a:pt x="1" y="30"/>
                </a:lnTo>
                <a:lnTo>
                  <a:pt x="1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65280" name="Freeform 72">
            <a:extLst>
              <a:ext uri="{FF2B5EF4-FFF2-40B4-BE49-F238E27FC236}">
                <a16:creationId xmlns:a16="http://schemas.microsoft.com/office/drawing/2014/main" id="{75656E49-94F1-9D4B-9A15-C5627272F284}"/>
              </a:ext>
            </a:extLst>
          </p:cNvPr>
          <p:cNvSpPr>
            <a:spLocks/>
          </p:cNvSpPr>
          <p:nvPr/>
        </p:nvSpPr>
        <p:spPr bwMode="auto">
          <a:xfrm>
            <a:off x="3573464" y="3486151"/>
            <a:ext cx="41275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1" y="24"/>
                </a:lnTo>
                <a:lnTo>
                  <a:pt x="1" y="22"/>
                </a:lnTo>
                <a:lnTo>
                  <a:pt x="1" y="21"/>
                </a:lnTo>
                <a:lnTo>
                  <a:pt x="1" y="20"/>
                </a:lnTo>
                <a:lnTo>
                  <a:pt x="2" y="18"/>
                </a:lnTo>
                <a:lnTo>
                  <a:pt x="2" y="17"/>
                </a:lnTo>
                <a:lnTo>
                  <a:pt x="2" y="16"/>
                </a:lnTo>
                <a:lnTo>
                  <a:pt x="4" y="14"/>
                </a:lnTo>
                <a:lnTo>
                  <a:pt x="4" y="13"/>
                </a:lnTo>
                <a:lnTo>
                  <a:pt x="5" y="12"/>
                </a:lnTo>
                <a:lnTo>
                  <a:pt x="6" y="12"/>
                </a:lnTo>
                <a:lnTo>
                  <a:pt x="6" y="10"/>
                </a:lnTo>
                <a:lnTo>
                  <a:pt x="8" y="9"/>
                </a:lnTo>
                <a:lnTo>
                  <a:pt x="9" y="8"/>
                </a:lnTo>
                <a:lnTo>
                  <a:pt x="9" y="6"/>
                </a:lnTo>
                <a:lnTo>
                  <a:pt x="10" y="6"/>
                </a:lnTo>
                <a:lnTo>
                  <a:pt x="12" y="5"/>
                </a:lnTo>
                <a:lnTo>
                  <a:pt x="13" y="5"/>
                </a:lnTo>
                <a:lnTo>
                  <a:pt x="14" y="4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30" y="0"/>
                </a:lnTo>
                <a:lnTo>
                  <a:pt x="32" y="1"/>
                </a:lnTo>
                <a:lnTo>
                  <a:pt x="33" y="1"/>
                </a:lnTo>
                <a:lnTo>
                  <a:pt x="34" y="1"/>
                </a:lnTo>
                <a:lnTo>
                  <a:pt x="36" y="2"/>
                </a:lnTo>
                <a:lnTo>
                  <a:pt x="37" y="2"/>
                </a:lnTo>
                <a:lnTo>
                  <a:pt x="38" y="2"/>
                </a:lnTo>
                <a:lnTo>
                  <a:pt x="40" y="4"/>
                </a:lnTo>
                <a:lnTo>
                  <a:pt x="41" y="5"/>
                </a:lnTo>
                <a:lnTo>
                  <a:pt x="42" y="5"/>
                </a:lnTo>
                <a:lnTo>
                  <a:pt x="42" y="6"/>
                </a:lnTo>
                <a:lnTo>
                  <a:pt x="44" y="6"/>
                </a:lnTo>
                <a:lnTo>
                  <a:pt x="45" y="8"/>
                </a:lnTo>
                <a:lnTo>
                  <a:pt x="46" y="9"/>
                </a:lnTo>
                <a:lnTo>
                  <a:pt x="46" y="10"/>
                </a:lnTo>
                <a:lnTo>
                  <a:pt x="48" y="12"/>
                </a:lnTo>
                <a:lnTo>
                  <a:pt x="49" y="12"/>
                </a:lnTo>
                <a:lnTo>
                  <a:pt x="49" y="13"/>
                </a:lnTo>
                <a:lnTo>
                  <a:pt x="50" y="14"/>
                </a:lnTo>
                <a:lnTo>
                  <a:pt x="50" y="16"/>
                </a:lnTo>
                <a:lnTo>
                  <a:pt x="52" y="17"/>
                </a:lnTo>
                <a:lnTo>
                  <a:pt x="52" y="18"/>
                </a:lnTo>
                <a:lnTo>
                  <a:pt x="52" y="20"/>
                </a:lnTo>
                <a:lnTo>
                  <a:pt x="53" y="21"/>
                </a:lnTo>
                <a:lnTo>
                  <a:pt x="53" y="22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3" y="29"/>
                </a:lnTo>
                <a:lnTo>
                  <a:pt x="53" y="30"/>
                </a:lnTo>
                <a:lnTo>
                  <a:pt x="53" y="32"/>
                </a:lnTo>
                <a:lnTo>
                  <a:pt x="52" y="33"/>
                </a:lnTo>
                <a:lnTo>
                  <a:pt x="52" y="34"/>
                </a:lnTo>
                <a:lnTo>
                  <a:pt x="52" y="36"/>
                </a:lnTo>
                <a:lnTo>
                  <a:pt x="50" y="37"/>
                </a:lnTo>
                <a:lnTo>
                  <a:pt x="50" y="38"/>
                </a:lnTo>
                <a:lnTo>
                  <a:pt x="49" y="38"/>
                </a:lnTo>
                <a:lnTo>
                  <a:pt x="49" y="40"/>
                </a:lnTo>
                <a:lnTo>
                  <a:pt x="48" y="41"/>
                </a:lnTo>
                <a:lnTo>
                  <a:pt x="46" y="42"/>
                </a:lnTo>
                <a:lnTo>
                  <a:pt x="46" y="44"/>
                </a:lnTo>
                <a:lnTo>
                  <a:pt x="45" y="45"/>
                </a:lnTo>
                <a:lnTo>
                  <a:pt x="44" y="45"/>
                </a:lnTo>
                <a:lnTo>
                  <a:pt x="42" y="46"/>
                </a:lnTo>
                <a:lnTo>
                  <a:pt x="42" y="48"/>
                </a:lnTo>
                <a:lnTo>
                  <a:pt x="41" y="48"/>
                </a:lnTo>
                <a:lnTo>
                  <a:pt x="40" y="49"/>
                </a:lnTo>
                <a:lnTo>
                  <a:pt x="38" y="49"/>
                </a:lnTo>
                <a:lnTo>
                  <a:pt x="37" y="50"/>
                </a:lnTo>
                <a:lnTo>
                  <a:pt x="36" y="50"/>
                </a:lnTo>
                <a:lnTo>
                  <a:pt x="34" y="52"/>
                </a:lnTo>
                <a:lnTo>
                  <a:pt x="33" y="52"/>
                </a:lnTo>
                <a:lnTo>
                  <a:pt x="32" y="52"/>
                </a:lnTo>
                <a:lnTo>
                  <a:pt x="30" y="52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3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3"/>
                </a:lnTo>
                <a:lnTo>
                  <a:pt x="24" y="52"/>
                </a:lnTo>
                <a:lnTo>
                  <a:pt x="21" y="52"/>
                </a:lnTo>
                <a:lnTo>
                  <a:pt x="20" y="52"/>
                </a:lnTo>
                <a:lnTo>
                  <a:pt x="18" y="52"/>
                </a:lnTo>
                <a:lnTo>
                  <a:pt x="17" y="50"/>
                </a:lnTo>
                <a:lnTo>
                  <a:pt x="16" y="49"/>
                </a:lnTo>
                <a:lnTo>
                  <a:pt x="14" y="49"/>
                </a:lnTo>
                <a:lnTo>
                  <a:pt x="13" y="48"/>
                </a:lnTo>
                <a:lnTo>
                  <a:pt x="12" y="48"/>
                </a:lnTo>
                <a:lnTo>
                  <a:pt x="10" y="46"/>
                </a:lnTo>
                <a:lnTo>
                  <a:pt x="9" y="45"/>
                </a:lnTo>
                <a:lnTo>
                  <a:pt x="8" y="44"/>
                </a:lnTo>
                <a:lnTo>
                  <a:pt x="6" y="42"/>
                </a:lnTo>
                <a:lnTo>
                  <a:pt x="6" y="41"/>
                </a:lnTo>
                <a:lnTo>
                  <a:pt x="5" y="40"/>
                </a:lnTo>
                <a:lnTo>
                  <a:pt x="4" y="38"/>
                </a:lnTo>
                <a:lnTo>
                  <a:pt x="2" y="37"/>
                </a:lnTo>
                <a:lnTo>
                  <a:pt x="2" y="36"/>
                </a:lnTo>
                <a:lnTo>
                  <a:pt x="2" y="34"/>
                </a:lnTo>
                <a:lnTo>
                  <a:pt x="1" y="33"/>
                </a:lnTo>
                <a:lnTo>
                  <a:pt x="1" y="32"/>
                </a:lnTo>
                <a:lnTo>
                  <a:pt x="1" y="30"/>
                </a:lnTo>
                <a:lnTo>
                  <a:pt x="1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65281" name="Freeform 73">
            <a:extLst>
              <a:ext uri="{FF2B5EF4-FFF2-40B4-BE49-F238E27FC236}">
                <a16:creationId xmlns:a16="http://schemas.microsoft.com/office/drawing/2014/main" id="{9FF8B8CF-2EE6-BD4F-B088-2D1D84D663D0}"/>
              </a:ext>
            </a:extLst>
          </p:cNvPr>
          <p:cNvSpPr>
            <a:spLocks/>
          </p:cNvSpPr>
          <p:nvPr/>
        </p:nvSpPr>
        <p:spPr bwMode="auto">
          <a:xfrm>
            <a:off x="4668838" y="5172075"/>
            <a:ext cx="63500" cy="63500"/>
          </a:xfrm>
          <a:custGeom>
            <a:avLst/>
            <a:gdLst>
              <a:gd name="T0" fmla="*/ 0 w 79"/>
              <a:gd name="T1" fmla="*/ 2147483646 h 79"/>
              <a:gd name="T2" fmla="*/ 2147483646 w 79"/>
              <a:gd name="T3" fmla="*/ 2147483646 h 79"/>
              <a:gd name="T4" fmla="*/ 2147483646 w 79"/>
              <a:gd name="T5" fmla="*/ 2147483646 h 79"/>
              <a:gd name="T6" fmla="*/ 2147483646 w 79"/>
              <a:gd name="T7" fmla="*/ 2147483646 h 79"/>
              <a:gd name="T8" fmla="*/ 2147483646 w 79"/>
              <a:gd name="T9" fmla="*/ 2147483646 h 79"/>
              <a:gd name="T10" fmla="*/ 2147483646 w 79"/>
              <a:gd name="T11" fmla="*/ 2147483646 h 79"/>
              <a:gd name="T12" fmla="*/ 2147483646 w 79"/>
              <a:gd name="T13" fmla="*/ 2147483646 h 79"/>
              <a:gd name="T14" fmla="*/ 2147483646 w 79"/>
              <a:gd name="T15" fmla="*/ 2147483646 h 79"/>
              <a:gd name="T16" fmla="*/ 2147483646 w 79"/>
              <a:gd name="T17" fmla="*/ 2147483646 h 79"/>
              <a:gd name="T18" fmla="*/ 2147483646 w 79"/>
              <a:gd name="T19" fmla="*/ 0 h 79"/>
              <a:gd name="T20" fmla="*/ 2147483646 w 79"/>
              <a:gd name="T21" fmla="*/ 0 h 79"/>
              <a:gd name="T22" fmla="*/ 2147483646 w 79"/>
              <a:gd name="T23" fmla="*/ 0 h 79"/>
              <a:gd name="T24" fmla="*/ 2147483646 w 79"/>
              <a:gd name="T25" fmla="*/ 0 h 79"/>
              <a:gd name="T26" fmla="*/ 2147483646 w 79"/>
              <a:gd name="T27" fmla="*/ 2147483646 h 79"/>
              <a:gd name="T28" fmla="*/ 2147483646 w 79"/>
              <a:gd name="T29" fmla="*/ 2147483646 h 79"/>
              <a:gd name="T30" fmla="*/ 2147483646 w 79"/>
              <a:gd name="T31" fmla="*/ 2147483646 h 79"/>
              <a:gd name="T32" fmla="*/ 2147483646 w 79"/>
              <a:gd name="T33" fmla="*/ 2147483646 h 79"/>
              <a:gd name="T34" fmla="*/ 2147483646 w 79"/>
              <a:gd name="T35" fmla="*/ 2147483646 h 79"/>
              <a:gd name="T36" fmla="*/ 2147483646 w 79"/>
              <a:gd name="T37" fmla="*/ 2147483646 h 79"/>
              <a:gd name="T38" fmla="*/ 2147483646 w 79"/>
              <a:gd name="T39" fmla="*/ 2147483646 h 79"/>
              <a:gd name="T40" fmla="*/ 2147483646 w 79"/>
              <a:gd name="T41" fmla="*/ 2147483646 h 79"/>
              <a:gd name="T42" fmla="*/ 2147483646 w 79"/>
              <a:gd name="T43" fmla="*/ 2147483646 h 79"/>
              <a:gd name="T44" fmla="*/ 2147483646 w 79"/>
              <a:gd name="T45" fmla="*/ 2147483646 h 79"/>
              <a:gd name="T46" fmla="*/ 2147483646 w 79"/>
              <a:gd name="T47" fmla="*/ 2147483646 h 79"/>
              <a:gd name="T48" fmla="*/ 2147483646 w 79"/>
              <a:gd name="T49" fmla="*/ 2147483646 h 79"/>
              <a:gd name="T50" fmla="*/ 2147483646 w 79"/>
              <a:gd name="T51" fmla="*/ 2147483646 h 79"/>
              <a:gd name="T52" fmla="*/ 2147483646 w 79"/>
              <a:gd name="T53" fmla="*/ 2147483646 h 79"/>
              <a:gd name="T54" fmla="*/ 2147483646 w 79"/>
              <a:gd name="T55" fmla="*/ 2147483646 h 79"/>
              <a:gd name="T56" fmla="*/ 2147483646 w 79"/>
              <a:gd name="T57" fmla="*/ 2147483646 h 79"/>
              <a:gd name="T58" fmla="*/ 2147483646 w 79"/>
              <a:gd name="T59" fmla="*/ 2147483646 h 79"/>
              <a:gd name="T60" fmla="*/ 2147483646 w 79"/>
              <a:gd name="T61" fmla="*/ 2147483646 h 79"/>
              <a:gd name="T62" fmla="*/ 2147483646 w 79"/>
              <a:gd name="T63" fmla="*/ 2147483646 h 79"/>
              <a:gd name="T64" fmla="*/ 2147483646 w 79"/>
              <a:gd name="T65" fmla="*/ 2147483646 h 79"/>
              <a:gd name="T66" fmla="*/ 2147483646 w 79"/>
              <a:gd name="T67" fmla="*/ 2147483646 h 79"/>
              <a:gd name="T68" fmla="*/ 2147483646 w 79"/>
              <a:gd name="T69" fmla="*/ 2147483646 h 79"/>
              <a:gd name="T70" fmla="*/ 2147483646 w 79"/>
              <a:gd name="T71" fmla="*/ 2147483646 h 79"/>
              <a:gd name="T72" fmla="*/ 2147483646 w 79"/>
              <a:gd name="T73" fmla="*/ 2147483646 h 79"/>
              <a:gd name="T74" fmla="*/ 2147483646 w 79"/>
              <a:gd name="T75" fmla="*/ 2147483646 h 79"/>
              <a:gd name="T76" fmla="*/ 2147483646 w 79"/>
              <a:gd name="T77" fmla="*/ 2147483646 h 79"/>
              <a:gd name="T78" fmla="*/ 2147483646 w 79"/>
              <a:gd name="T79" fmla="*/ 2147483646 h 79"/>
              <a:gd name="T80" fmla="*/ 2147483646 w 79"/>
              <a:gd name="T81" fmla="*/ 2147483646 h 79"/>
              <a:gd name="T82" fmla="*/ 2147483646 w 79"/>
              <a:gd name="T83" fmla="*/ 2147483646 h 79"/>
              <a:gd name="T84" fmla="*/ 2147483646 w 79"/>
              <a:gd name="T85" fmla="*/ 2147483646 h 79"/>
              <a:gd name="T86" fmla="*/ 2147483646 w 79"/>
              <a:gd name="T87" fmla="*/ 2147483646 h 79"/>
              <a:gd name="T88" fmla="*/ 2147483646 w 79"/>
              <a:gd name="T89" fmla="*/ 2147483646 h 79"/>
              <a:gd name="T90" fmla="*/ 2147483646 w 79"/>
              <a:gd name="T91" fmla="*/ 2147483646 h 79"/>
              <a:gd name="T92" fmla="*/ 2147483646 w 79"/>
              <a:gd name="T93" fmla="*/ 2147483646 h 79"/>
              <a:gd name="T94" fmla="*/ 2147483646 w 79"/>
              <a:gd name="T95" fmla="*/ 2147483646 h 79"/>
              <a:gd name="T96" fmla="*/ 2147483646 w 79"/>
              <a:gd name="T97" fmla="*/ 2147483646 h 79"/>
              <a:gd name="T98" fmla="*/ 2147483646 w 79"/>
              <a:gd name="T99" fmla="*/ 2147483646 h 79"/>
              <a:gd name="T100" fmla="*/ 2147483646 w 79"/>
              <a:gd name="T101" fmla="*/ 2147483646 h 79"/>
              <a:gd name="T102" fmla="*/ 2147483646 w 79"/>
              <a:gd name="T103" fmla="*/ 2147483646 h 79"/>
              <a:gd name="T104" fmla="*/ 2147483646 w 79"/>
              <a:gd name="T105" fmla="*/ 2147483646 h 79"/>
              <a:gd name="T106" fmla="*/ 2147483646 w 79"/>
              <a:gd name="T107" fmla="*/ 2147483646 h 79"/>
              <a:gd name="T108" fmla="*/ 2147483646 w 79"/>
              <a:gd name="T109" fmla="*/ 2147483646 h 79"/>
              <a:gd name="T110" fmla="*/ 0 w 79"/>
              <a:gd name="T111" fmla="*/ 2147483646 h 79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9"/>
              <a:gd name="T169" fmla="*/ 0 h 79"/>
              <a:gd name="T170" fmla="*/ 79 w 79"/>
              <a:gd name="T171" fmla="*/ 79 h 79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9" h="79">
                <a:moveTo>
                  <a:pt x="0" y="50"/>
                </a:moveTo>
                <a:lnTo>
                  <a:pt x="0" y="27"/>
                </a:lnTo>
                <a:lnTo>
                  <a:pt x="0" y="26"/>
                </a:lnTo>
                <a:lnTo>
                  <a:pt x="0" y="25"/>
                </a:lnTo>
                <a:lnTo>
                  <a:pt x="1" y="23"/>
                </a:lnTo>
                <a:lnTo>
                  <a:pt x="1" y="22"/>
                </a:lnTo>
                <a:lnTo>
                  <a:pt x="1" y="21"/>
                </a:lnTo>
                <a:lnTo>
                  <a:pt x="1" y="19"/>
                </a:lnTo>
                <a:lnTo>
                  <a:pt x="2" y="18"/>
                </a:lnTo>
                <a:lnTo>
                  <a:pt x="2" y="17"/>
                </a:lnTo>
                <a:lnTo>
                  <a:pt x="2" y="15"/>
                </a:lnTo>
                <a:lnTo>
                  <a:pt x="4" y="14"/>
                </a:lnTo>
                <a:lnTo>
                  <a:pt x="4" y="13"/>
                </a:lnTo>
                <a:lnTo>
                  <a:pt x="5" y="11"/>
                </a:lnTo>
                <a:lnTo>
                  <a:pt x="6" y="11"/>
                </a:lnTo>
                <a:lnTo>
                  <a:pt x="6" y="10"/>
                </a:lnTo>
                <a:lnTo>
                  <a:pt x="8" y="9"/>
                </a:lnTo>
                <a:lnTo>
                  <a:pt x="9" y="7"/>
                </a:lnTo>
                <a:lnTo>
                  <a:pt x="9" y="6"/>
                </a:lnTo>
                <a:lnTo>
                  <a:pt x="10" y="6"/>
                </a:lnTo>
                <a:lnTo>
                  <a:pt x="12" y="5"/>
                </a:lnTo>
                <a:lnTo>
                  <a:pt x="13" y="5"/>
                </a:lnTo>
                <a:lnTo>
                  <a:pt x="14" y="3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19" y="1"/>
                </a:lnTo>
                <a:lnTo>
                  <a:pt x="21" y="1"/>
                </a:lnTo>
                <a:lnTo>
                  <a:pt x="23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51" y="0"/>
                </a:lnTo>
                <a:lnTo>
                  <a:pt x="53" y="0"/>
                </a:lnTo>
                <a:lnTo>
                  <a:pt x="54" y="0"/>
                </a:lnTo>
                <a:lnTo>
                  <a:pt x="55" y="0"/>
                </a:lnTo>
                <a:lnTo>
                  <a:pt x="57" y="0"/>
                </a:lnTo>
                <a:lnTo>
                  <a:pt x="58" y="1"/>
                </a:lnTo>
                <a:lnTo>
                  <a:pt x="59" y="1"/>
                </a:lnTo>
                <a:lnTo>
                  <a:pt x="61" y="1"/>
                </a:lnTo>
                <a:lnTo>
                  <a:pt x="62" y="2"/>
                </a:lnTo>
                <a:lnTo>
                  <a:pt x="63" y="2"/>
                </a:lnTo>
                <a:lnTo>
                  <a:pt x="65" y="2"/>
                </a:lnTo>
                <a:lnTo>
                  <a:pt x="66" y="3"/>
                </a:lnTo>
                <a:lnTo>
                  <a:pt x="67" y="5"/>
                </a:lnTo>
                <a:lnTo>
                  <a:pt x="69" y="5"/>
                </a:lnTo>
                <a:lnTo>
                  <a:pt x="69" y="6"/>
                </a:lnTo>
                <a:lnTo>
                  <a:pt x="70" y="6"/>
                </a:lnTo>
                <a:lnTo>
                  <a:pt x="71" y="7"/>
                </a:lnTo>
                <a:lnTo>
                  <a:pt x="73" y="9"/>
                </a:lnTo>
                <a:lnTo>
                  <a:pt x="73" y="10"/>
                </a:lnTo>
                <a:lnTo>
                  <a:pt x="74" y="11"/>
                </a:lnTo>
                <a:lnTo>
                  <a:pt x="75" y="11"/>
                </a:lnTo>
                <a:lnTo>
                  <a:pt x="75" y="13"/>
                </a:lnTo>
                <a:lnTo>
                  <a:pt x="77" y="14"/>
                </a:lnTo>
                <a:lnTo>
                  <a:pt x="77" y="15"/>
                </a:lnTo>
                <a:lnTo>
                  <a:pt x="78" y="17"/>
                </a:lnTo>
                <a:lnTo>
                  <a:pt x="78" y="18"/>
                </a:lnTo>
                <a:lnTo>
                  <a:pt x="78" y="19"/>
                </a:lnTo>
                <a:lnTo>
                  <a:pt x="79" y="21"/>
                </a:lnTo>
                <a:lnTo>
                  <a:pt x="79" y="22"/>
                </a:lnTo>
                <a:lnTo>
                  <a:pt x="79" y="23"/>
                </a:lnTo>
                <a:lnTo>
                  <a:pt x="79" y="25"/>
                </a:lnTo>
                <a:lnTo>
                  <a:pt x="79" y="26"/>
                </a:lnTo>
                <a:lnTo>
                  <a:pt x="79" y="27"/>
                </a:lnTo>
                <a:lnTo>
                  <a:pt x="79" y="50"/>
                </a:lnTo>
                <a:lnTo>
                  <a:pt x="79" y="51"/>
                </a:lnTo>
                <a:lnTo>
                  <a:pt x="79" y="53"/>
                </a:lnTo>
                <a:lnTo>
                  <a:pt x="79" y="55"/>
                </a:lnTo>
                <a:lnTo>
                  <a:pt x="79" y="57"/>
                </a:lnTo>
                <a:lnTo>
                  <a:pt x="79" y="58"/>
                </a:lnTo>
                <a:lnTo>
                  <a:pt x="78" y="59"/>
                </a:lnTo>
                <a:lnTo>
                  <a:pt x="78" y="61"/>
                </a:lnTo>
                <a:lnTo>
                  <a:pt x="78" y="62"/>
                </a:lnTo>
                <a:lnTo>
                  <a:pt x="77" y="63"/>
                </a:lnTo>
                <a:lnTo>
                  <a:pt x="77" y="65"/>
                </a:lnTo>
                <a:lnTo>
                  <a:pt x="75" y="65"/>
                </a:lnTo>
                <a:lnTo>
                  <a:pt x="75" y="66"/>
                </a:lnTo>
                <a:lnTo>
                  <a:pt x="74" y="67"/>
                </a:lnTo>
                <a:lnTo>
                  <a:pt x="73" y="69"/>
                </a:lnTo>
                <a:lnTo>
                  <a:pt x="73" y="70"/>
                </a:lnTo>
                <a:lnTo>
                  <a:pt x="71" y="71"/>
                </a:lnTo>
                <a:lnTo>
                  <a:pt x="70" y="71"/>
                </a:lnTo>
                <a:lnTo>
                  <a:pt x="69" y="73"/>
                </a:lnTo>
                <a:lnTo>
                  <a:pt x="69" y="74"/>
                </a:lnTo>
                <a:lnTo>
                  <a:pt x="67" y="74"/>
                </a:lnTo>
                <a:lnTo>
                  <a:pt x="66" y="75"/>
                </a:lnTo>
                <a:lnTo>
                  <a:pt x="65" y="75"/>
                </a:lnTo>
                <a:lnTo>
                  <a:pt x="63" y="76"/>
                </a:lnTo>
                <a:lnTo>
                  <a:pt x="62" y="76"/>
                </a:lnTo>
                <a:lnTo>
                  <a:pt x="61" y="78"/>
                </a:lnTo>
                <a:lnTo>
                  <a:pt x="59" y="78"/>
                </a:lnTo>
                <a:lnTo>
                  <a:pt x="58" y="78"/>
                </a:lnTo>
                <a:lnTo>
                  <a:pt x="57" y="78"/>
                </a:lnTo>
                <a:lnTo>
                  <a:pt x="55" y="79"/>
                </a:lnTo>
                <a:lnTo>
                  <a:pt x="54" y="79"/>
                </a:lnTo>
                <a:lnTo>
                  <a:pt x="53" y="79"/>
                </a:lnTo>
                <a:lnTo>
                  <a:pt x="51" y="79"/>
                </a:lnTo>
                <a:lnTo>
                  <a:pt x="29" y="79"/>
                </a:lnTo>
                <a:lnTo>
                  <a:pt x="27" y="79"/>
                </a:lnTo>
                <a:lnTo>
                  <a:pt x="26" y="79"/>
                </a:lnTo>
                <a:lnTo>
                  <a:pt x="25" y="79"/>
                </a:lnTo>
                <a:lnTo>
                  <a:pt x="23" y="78"/>
                </a:lnTo>
                <a:lnTo>
                  <a:pt x="21" y="78"/>
                </a:lnTo>
                <a:lnTo>
                  <a:pt x="19" y="78"/>
                </a:lnTo>
                <a:lnTo>
                  <a:pt x="18" y="78"/>
                </a:lnTo>
                <a:lnTo>
                  <a:pt x="17" y="76"/>
                </a:lnTo>
                <a:lnTo>
                  <a:pt x="16" y="75"/>
                </a:lnTo>
                <a:lnTo>
                  <a:pt x="14" y="75"/>
                </a:lnTo>
                <a:lnTo>
                  <a:pt x="13" y="74"/>
                </a:lnTo>
                <a:lnTo>
                  <a:pt x="12" y="74"/>
                </a:lnTo>
                <a:lnTo>
                  <a:pt x="10" y="73"/>
                </a:lnTo>
                <a:lnTo>
                  <a:pt x="9" y="71"/>
                </a:lnTo>
                <a:lnTo>
                  <a:pt x="8" y="70"/>
                </a:lnTo>
                <a:lnTo>
                  <a:pt x="6" y="69"/>
                </a:lnTo>
                <a:lnTo>
                  <a:pt x="6" y="67"/>
                </a:lnTo>
                <a:lnTo>
                  <a:pt x="5" y="66"/>
                </a:lnTo>
                <a:lnTo>
                  <a:pt x="4" y="65"/>
                </a:lnTo>
                <a:lnTo>
                  <a:pt x="2" y="63"/>
                </a:lnTo>
                <a:lnTo>
                  <a:pt x="2" y="62"/>
                </a:lnTo>
                <a:lnTo>
                  <a:pt x="2" y="61"/>
                </a:lnTo>
                <a:lnTo>
                  <a:pt x="1" y="59"/>
                </a:lnTo>
                <a:lnTo>
                  <a:pt x="1" y="58"/>
                </a:lnTo>
                <a:lnTo>
                  <a:pt x="1" y="57"/>
                </a:lnTo>
                <a:lnTo>
                  <a:pt x="1" y="55"/>
                </a:lnTo>
                <a:lnTo>
                  <a:pt x="0" y="53"/>
                </a:lnTo>
                <a:lnTo>
                  <a:pt x="0" y="51"/>
                </a:lnTo>
                <a:lnTo>
                  <a:pt x="0" y="5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65282" name="Freeform 74">
            <a:extLst>
              <a:ext uri="{FF2B5EF4-FFF2-40B4-BE49-F238E27FC236}">
                <a16:creationId xmlns:a16="http://schemas.microsoft.com/office/drawing/2014/main" id="{8954D2F9-FEF3-BC4E-8C8F-45105F924182}"/>
              </a:ext>
            </a:extLst>
          </p:cNvPr>
          <p:cNvSpPr>
            <a:spLocks/>
          </p:cNvSpPr>
          <p:nvPr/>
        </p:nvSpPr>
        <p:spPr bwMode="auto">
          <a:xfrm>
            <a:off x="4838701" y="5172075"/>
            <a:ext cx="41275" cy="63500"/>
          </a:xfrm>
          <a:custGeom>
            <a:avLst/>
            <a:gdLst>
              <a:gd name="T0" fmla="*/ 0 w 53"/>
              <a:gd name="T1" fmla="*/ 2147483646 h 79"/>
              <a:gd name="T2" fmla="*/ 2147483646 w 53"/>
              <a:gd name="T3" fmla="*/ 2147483646 h 79"/>
              <a:gd name="T4" fmla="*/ 2147483646 w 53"/>
              <a:gd name="T5" fmla="*/ 2147483646 h 79"/>
              <a:gd name="T6" fmla="*/ 2147483646 w 53"/>
              <a:gd name="T7" fmla="*/ 2147483646 h 79"/>
              <a:gd name="T8" fmla="*/ 2147483646 w 53"/>
              <a:gd name="T9" fmla="*/ 2147483646 h 79"/>
              <a:gd name="T10" fmla="*/ 2147483646 w 53"/>
              <a:gd name="T11" fmla="*/ 2147483646 h 79"/>
              <a:gd name="T12" fmla="*/ 2147483646 w 53"/>
              <a:gd name="T13" fmla="*/ 2147483646 h 79"/>
              <a:gd name="T14" fmla="*/ 2147483646 w 53"/>
              <a:gd name="T15" fmla="*/ 2147483646 h 79"/>
              <a:gd name="T16" fmla="*/ 2147483646 w 53"/>
              <a:gd name="T17" fmla="*/ 2147483646 h 79"/>
              <a:gd name="T18" fmla="*/ 2147483646 w 53"/>
              <a:gd name="T19" fmla="*/ 0 h 79"/>
              <a:gd name="T20" fmla="*/ 2147483646 w 53"/>
              <a:gd name="T21" fmla="*/ 0 h 79"/>
              <a:gd name="T22" fmla="*/ 2147483646 w 53"/>
              <a:gd name="T23" fmla="*/ 0 h 79"/>
              <a:gd name="T24" fmla="*/ 2147483646 w 53"/>
              <a:gd name="T25" fmla="*/ 0 h 79"/>
              <a:gd name="T26" fmla="*/ 2147483646 w 53"/>
              <a:gd name="T27" fmla="*/ 2147483646 h 79"/>
              <a:gd name="T28" fmla="*/ 2147483646 w 53"/>
              <a:gd name="T29" fmla="*/ 2147483646 h 79"/>
              <a:gd name="T30" fmla="*/ 2147483646 w 53"/>
              <a:gd name="T31" fmla="*/ 2147483646 h 79"/>
              <a:gd name="T32" fmla="*/ 2147483646 w 53"/>
              <a:gd name="T33" fmla="*/ 2147483646 h 79"/>
              <a:gd name="T34" fmla="*/ 2147483646 w 53"/>
              <a:gd name="T35" fmla="*/ 2147483646 h 79"/>
              <a:gd name="T36" fmla="*/ 2147483646 w 53"/>
              <a:gd name="T37" fmla="*/ 2147483646 h 79"/>
              <a:gd name="T38" fmla="*/ 2147483646 w 53"/>
              <a:gd name="T39" fmla="*/ 2147483646 h 79"/>
              <a:gd name="T40" fmla="*/ 2147483646 w 53"/>
              <a:gd name="T41" fmla="*/ 2147483646 h 79"/>
              <a:gd name="T42" fmla="*/ 2147483646 w 53"/>
              <a:gd name="T43" fmla="*/ 2147483646 h 79"/>
              <a:gd name="T44" fmla="*/ 2147483646 w 53"/>
              <a:gd name="T45" fmla="*/ 2147483646 h 79"/>
              <a:gd name="T46" fmla="*/ 2147483646 w 53"/>
              <a:gd name="T47" fmla="*/ 2147483646 h 79"/>
              <a:gd name="T48" fmla="*/ 2147483646 w 53"/>
              <a:gd name="T49" fmla="*/ 2147483646 h 79"/>
              <a:gd name="T50" fmla="*/ 2147483646 w 53"/>
              <a:gd name="T51" fmla="*/ 2147483646 h 79"/>
              <a:gd name="T52" fmla="*/ 2147483646 w 53"/>
              <a:gd name="T53" fmla="*/ 2147483646 h 79"/>
              <a:gd name="T54" fmla="*/ 2147483646 w 53"/>
              <a:gd name="T55" fmla="*/ 2147483646 h 79"/>
              <a:gd name="T56" fmla="*/ 2147483646 w 53"/>
              <a:gd name="T57" fmla="*/ 2147483646 h 79"/>
              <a:gd name="T58" fmla="*/ 2147483646 w 53"/>
              <a:gd name="T59" fmla="*/ 2147483646 h 79"/>
              <a:gd name="T60" fmla="*/ 2147483646 w 53"/>
              <a:gd name="T61" fmla="*/ 2147483646 h 79"/>
              <a:gd name="T62" fmla="*/ 2147483646 w 53"/>
              <a:gd name="T63" fmla="*/ 2147483646 h 79"/>
              <a:gd name="T64" fmla="*/ 2147483646 w 53"/>
              <a:gd name="T65" fmla="*/ 2147483646 h 79"/>
              <a:gd name="T66" fmla="*/ 2147483646 w 53"/>
              <a:gd name="T67" fmla="*/ 2147483646 h 79"/>
              <a:gd name="T68" fmla="*/ 2147483646 w 53"/>
              <a:gd name="T69" fmla="*/ 2147483646 h 79"/>
              <a:gd name="T70" fmla="*/ 2147483646 w 53"/>
              <a:gd name="T71" fmla="*/ 2147483646 h 79"/>
              <a:gd name="T72" fmla="*/ 2147483646 w 53"/>
              <a:gd name="T73" fmla="*/ 2147483646 h 79"/>
              <a:gd name="T74" fmla="*/ 2147483646 w 53"/>
              <a:gd name="T75" fmla="*/ 2147483646 h 79"/>
              <a:gd name="T76" fmla="*/ 2147483646 w 53"/>
              <a:gd name="T77" fmla="*/ 2147483646 h 79"/>
              <a:gd name="T78" fmla="*/ 2147483646 w 53"/>
              <a:gd name="T79" fmla="*/ 2147483646 h 79"/>
              <a:gd name="T80" fmla="*/ 2147483646 w 53"/>
              <a:gd name="T81" fmla="*/ 2147483646 h 79"/>
              <a:gd name="T82" fmla="*/ 2147483646 w 53"/>
              <a:gd name="T83" fmla="*/ 2147483646 h 79"/>
              <a:gd name="T84" fmla="*/ 2147483646 w 53"/>
              <a:gd name="T85" fmla="*/ 2147483646 h 79"/>
              <a:gd name="T86" fmla="*/ 2147483646 w 53"/>
              <a:gd name="T87" fmla="*/ 2147483646 h 79"/>
              <a:gd name="T88" fmla="*/ 2147483646 w 53"/>
              <a:gd name="T89" fmla="*/ 2147483646 h 79"/>
              <a:gd name="T90" fmla="*/ 2147483646 w 53"/>
              <a:gd name="T91" fmla="*/ 2147483646 h 79"/>
              <a:gd name="T92" fmla="*/ 2147483646 w 53"/>
              <a:gd name="T93" fmla="*/ 2147483646 h 79"/>
              <a:gd name="T94" fmla="*/ 2147483646 w 53"/>
              <a:gd name="T95" fmla="*/ 2147483646 h 79"/>
              <a:gd name="T96" fmla="*/ 2147483646 w 53"/>
              <a:gd name="T97" fmla="*/ 2147483646 h 79"/>
              <a:gd name="T98" fmla="*/ 2147483646 w 53"/>
              <a:gd name="T99" fmla="*/ 2147483646 h 79"/>
              <a:gd name="T100" fmla="*/ 2147483646 w 53"/>
              <a:gd name="T101" fmla="*/ 2147483646 h 79"/>
              <a:gd name="T102" fmla="*/ 2147483646 w 53"/>
              <a:gd name="T103" fmla="*/ 2147483646 h 79"/>
              <a:gd name="T104" fmla="*/ 2147483646 w 53"/>
              <a:gd name="T105" fmla="*/ 2147483646 h 79"/>
              <a:gd name="T106" fmla="*/ 2147483646 w 53"/>
              <a:gd name="T107" fmla="*/ 2147483646 h 79"/>
              <a:gd name="T108" fmla="*/ 2147483646 w 53"/>
              <a:gd name="T109" fmla="*/ 2147483646 h 79"/>
              <a:gd name="T110" fmla="*/ 0 w 53"/>
              <a:gd name="T111" fmla="*/ 2147483646 h 79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79"/>
              <a:gd name="T170" fmla="*/ 53 w 53"/>
              <a:gd name="T171" fmla="*/ 79 h 79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79">
                <a:moveTo>
                  <a:pt x="0" y="50"/>
                </a:moveTo>
                <a:lnTo>
                  <a:pt x="0" y="27"/>
                </a:lnTo>
                <a:lnTo>
                  <a:pt x="0" y="26"/>
                </a:lnTo>
                <a:lnTo>
                  <a:pt x="0" y="25"/>
                </a:lnTo>
                <a:lnTo>
                  <a:pt x="1" y="23"/>
                </a:lnTo>
                <a:lnTo>
                  <a:pt x="1" y="22"/>
                </a:lnTo>
                <a:lnTo>
                  <a:pt x="1" y="21"/>
                </a:lnTo>
                <a:lnTo>
                  <a:pt x="1" y="19"/>
                </a:lnTo>
                <a:lnTo>
                  <a:pt x="3" y="18"/>
                </a:lnTo>
                <a:lnTo>
                  <a:pt x="3" y="17"/>
                </a:lnTo>
                <a:lnTo>
                  <a:pt x="3" y="15"/>
                </a:lnTo>
                <a:lnTo>
                  <a:pt x="4" y="14"/>
                </a:lnTo>
                <a:lnTo>
                  <a:pt x="4" y="13"/>
                </a:lnTo>
                <a:lnTo>
                  <a:pt x="5" y="11"/>
                </a:lnTo>
                <a:lnTo>
                  <a:pt x="7" y="11"/>
                </a:lnTo>
                <a:lnTo>
                  <a:pt x="7" y="10"/>
                </a:lnTo>
                <a:lnTo>
                  <a:pt x="8" y="9"/>
                </a:lnTo>
                <a:lnTo>
                  <a:pt x="9" y="7"/>
                </a:lnTo>
                <a:lnTo>
                  <a:pt x="9" y="6"/>
                </a:lnTo>
                <a:lnTo>
                  <a:pt x="11" y="6"/>
                </a:lnTo>
                <a:lnTo>
                  <a:pt x="12" y="5"/>
                </a:lnTo>
                <a:lnTo>
                  <a:pt x="13" y="5"/>
                </a:lnTo>
                <a:lnTo>
                  <a:pt x="15" y="3"/>
                </a:lnTo>
                <a:lnTo>
                  <a:pt x="16" y="2"/>
                </a:lnTo>
                <a:lnTo>
                  <a:pt x="17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1"/>
                </a:lnTo>
                <a:lnTo>
                  <a:pt x="33" y="1"/>
                </a:lnTo>
                <a:lnTo>
                  <a:pt x="35" y="1"/>
                </a:lnTo>
                <a:lnTo>
                  <a:pt x="36" y="2"/>
                </a:lnTo>
                <a:lnTo>
                  <a:pt x="37" y="2"/>
                </a:lnTo>
                <a:lnTo>
                  <a:pt x="39" y="2"/>
                </a:lnTo>
                <a:lnTo>
                  <a:pt x="40" y="3"/>
                </a:lnTo>
                <a:lnTo>
                  <a:pt x="41" y="5"/>
                </a:lnTo>
                <a:lnTo>
                  <a:pt x="43" y="5"/>
                </a:lnTo>
                <a:lnTo>
                  <a:pt x="43" y="6"/>
                </a:lnTo>
                <a:lnTo>
                  <a:pt x="44" y="6"/>
                </a:lnTo>
                <a:lnTo>
                  <a:pt x="45" y="7"/>
                </a:lnTo>
                <a:lnTo>
                  <a:pt x="46" y="9"/>
                </a:lnTo>
                <a:lnTo>
                  <a:pt x="46" y="10"/>
                </a:lnTo>
                <a:lnTo>
                  <a:pt x="48" y="11"/>
                </a:lnTo>
                <a:lnTo>
                  <a:pt x="49" y="11"/>
                </a:lnTo>
                <a:lnTo>
                  <a:pt x="49" y="13"/>
                </a:lnTo>
                <a:lnTo>
                  <a:pt x="50" y="14"/>
                </a:lnTo>
                <a:lnTo>
                  <a:pt x="50" y="15"/>
                </a:lnTo>
                <a:lnTo>
                  <a:pt x="52" y="17"/>
                </a:lnTo>
                <a:lnTo>
                  <a:pt x="52" y="18"/>
                </a:lnTo>
                <a:lnTo>
                  <a:pt x="52" y="19"/>
                </a:lnTo>
                <a:lnTo>
                  <a:pt x="53" y="21"/>
                </a:lnTo>
                <a:lnTo>
                  <a:pt x="53" y="22"/>
                </a:lnTo>
                <a:lnTo>
                  <a:pt x="53" y="23"/>
                </a:lnTo>
                <a:lnTo>
                  <a:pt x="53" y="25"/>
                </a:lnTo>
                <a:lnTo>
                  <a:pt x="53" y="26"/>
                </a:lnTo>
                <a:lnTo>
                  <a:pt x="53" y="27"/>
                </a:lnTo>
                <a:lnTo>
                  <a:pt x="53" y="50"/>
                </a:lnTo>
                <a:lnTo>
                  <a:pt x="53" y="51"/>
                </a:lnTo>
                <a:lnTo>
                  <a:pt x="53" y="53"/>
                </a:lnTo>
                <a:lnTo>
                  <a:pt x="53" y="55"/>
                </a:lnTo>
                <a:lnTo>
                  <a:pt x="53" y="57"/>
                </a:lnTo>
                <a:lnTo>
                  <a:pt x="53" y="58"/>
                </a:lnTo>
                <a:lnTo>
                  <a:pt x="52" y="59"/>
                </a:lnTo>
                <a:lnTo>
                  <a:pt x="52" y="61"/>
                </a:lnTo>
                <a:lnTo>
                  <a:pt x="52" y="62"/>
                </a:lnTo>
                <a:lnTo>
                  <a:pt x="50" y="63"/>
                </a:lnTo>
                <a:lnTo>
                  <a:pt x="50" y="65"/>
                </a:lnTo>
                <a:lnTo>
                  <a:pt x="49" y="65"/>
                </a:lnTo>
                <a:lnTo>
                  <a:pt x="49" y="66"/>
                </a:lnTo>
                <a:lnTo>
                  <a:pt x="48" y="67"/>
                </a:lnTo>
                <a:lnTo>
                  <a:pt x="46" y="69"/>
                </a:lnTo>
                <a:lnTo>
                  <a:pt x="46" y="70"/>
                </a:lnTo>
                <a:lnTo>
                  <a:pt x="45" y="71"/>
                </a:lnTo>
                <a:lnTo>
                  <a:pt x="44" y="71"/>
                </a:lnTo>
                <a:lnTo>
                  <a:pt x="43" y="73"/>
                </a:lnTo>
                <a:lnTo>
                  <a:pt x="43" y="74"/>
                </a:lnTo>
                <a:lnTo>
                  <a:pt x="41" y="74"/>
                </a:lnTo>
                <a:lnTo>
                  <a:pt x="40" y="75"/>
                </a:lnTo>
                <a:lnTo>
                  <a:pt x="39" y="75"/>
                </a:lnTo>
                <a:lnTo>
                  <a:pt x="37" y="76"/>
                </a:lnTo>
                <a:lnTo>
                  <a:pt x="36" y="76"/>
                </a:lnTo>
                <a:lnTo>
                  <a:pt x="35" y="78"/>
                </a:lnTo>
                <a:lnTo>
                  <a:pt x="33" y="78"/>
                </a:lnTo>
                <a:lnTo>
                  <a:pt x="32" y="78"/>
                </a:lnTo>
                <a:lnTo>
                  <a:pt x="31" y="78"/>
                </a:lnTo>
                <a:lnTo>
                  <a:pt x="29" y="79"/>
                </a:lnTo>
                <a:lnTo>
                  <a:pt x="28" y="79"/>
                </a:lnTo>
                <a:lnTo>
                  <a:pt x="27" y="79"/>
                </a:lnTo>
                <a:lnTo>
                  <a:pt x="25" y="79"/>
                </a:lnTo>
                <a:lnTo>
                  <a:pt x="29" y="79"/>
                </a:lnTo>
                <a:lnTo>
                  <a:pt x="28" y="79"/>
                </a:lnTo>
                <a:lnTo>
                  <a:pt x="27" y="79"/>
                </a:lnTo>
                <a:lnTo>
                  <a:pt x="25" y="79"/>
                </a:lnTo>
                <a:lnTo>
                  <a:pt x="24" y="78"/>
                </a:lnTo>
                <a:lnTo>
                  <a:pt x="21" y="78"/>
                </a:lnTo>
                <a:lnTo>
                  <a:pt x="20" y="78"/>
                </a:lnTo>
                <a:lnTo>
                  <a:pt x="19" y="78"/>
                </a:lnTo>
                <a:lnTo>
                  <a:pt x="17" y="76"/>
                </a:lnTo>
                <a:lnTo>
                  <a:pt x="16" y="75"/>
                </a:lnTo>
                <a:lnTo>
                  <a:pt x="15" y="75"/>
                </a:lnTo>
                <a:lnTo>
                  <a:pt x="13" y="74"/>
                </a:lnTo>
                <a:lnTo>
                  <a:pt x="12" y="74"/>
                </a:lnTo>
                <a:lnTo>
                  <a:pt x="11" y="73"/>
                </a:lnTo>
                <a:lnTo>
                  <a:pt x="9" y="71"/>
                </a:lnTo>
                <a:lnTo>
                  <a:pt x="8" y="70"/>
                </a:lnTo>
                <a:lnTo>
                  <a:pt x="7" y="69"/>
                </a:lnTo>
                <a:lnTo>
                  <a:pt x="7" y="67"/>
                </a:lnTo>
                <a:lnTo>
                  <a:pt x="5" y="66"/>
                </a:lnTo>
                <a:lnTo>
                  <a:pt x="4" y="65"/>
                </a:lnTo>
                <a:lnTo>
                  <a:pt x="3" y="63"/>
                </a:lnTo>
                <a:lnTo>
                  <a:pt x="3" y="62"/>
                </a:lnTo>
                <a:lnTo>
                  <a:pt x="3" y="61"/>
                </a:lnTo>
                <a:lnTo>
                  <a:pt x="1" y="59"/>
                </a:lnTo>
                <a:lnTo>
                  <a:pt x="1" y="58"/>
                </a:lnTo>
                <a:lnTo>
                  <a:pt x="1" y="57"/>
                </a:lnTo>
                <a:lnTo>
                  <a:pt x="1" y="55"/>
                </a:lnTo>
                <a:lnTo>
                  <a:pt x="0" y="53"/>
                </a:lnTo>
                <a:lnTo>
                  <a:pt x="0" y="51"/>
                </a:lnTo>
                <a:lnTo>
                  <a:pt x="0" y="5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65283" name="Freeform 75">
            <a:extLst>
              <a:ext uri="{FF2B5EF4-FFF2-40B4-BE49-F238E27FC236}">
                <a16:creationId xmlns:a16="http://schemas.microsoft.com/office/drawing/2014/main" id="{DF95ADBD-0697-E84C-BAB9-1AE6D413D3D2}"/>
              </a:ext>
            </a:extLst>
          </p:cNvPr>
          <p:cNvSpPr>
            <a:spLocks/>
          </p:cNvSpPr>
          <p:nvPr/>
        </p:nvSpPr>
        <p:spPr bwMode="auto">
          <a:xfrm>
            <a:off x="5006976" y="5172075"/>
            <a:ext cx="41275" cy="63500"/>
          </a:xfrm>
          <a:custGeom>
            <a:avLst/>
            <a:gdLst>
              <a:gd name="T0" fmla="*/ 0 w 54"/>
              <a:gd name="T1" fmla="*/ 2147483646 h 79"/>
              <a:gd name="T2" fmla="*/ 2147483646 w 54"/>
              <a:gd name="T3" fmla="*/ 2147483646 h 79"/>
              <a:gd name="T4" fmla="*/ 2147483646 w 54"/>
              <a:gd name="T5" fmla="*/ 2147483646 h 79"/>
              <a:gd name="T6" fmla="*/ 2147483646 w 54"/>
              <a:gd name="T7" fmla="*/ 2147483646 h 79"/>
              <a:gd name="T8" fmla="*/ 2147483646 w 54"/>
              <a:gd name="T9" fmla="*/ 2147483646 h 79"/>
              <a:gd name="T10" fmla="*/ 2147483646 w 54"/>
              <a:gd name="T11" fmla="*/ 2147483646 h 79"/>
              <a:gd name="T12" fmla="*/ 2147483646 w 54"/>
              <a:gd name="T13" fmla="*/ 2147483646 h 79"/>
              <a:gd name="T14" fmla="*/ 2147483646 w 54"/>
              <a:gd name="T15" fmla="*/ 2147483646 h 79"/>
              <a:gd name="T16" fmla="*/ 2147483646 w 54"/>
              <a:gd name="T17" fmla="*/ 2147483646 h 79"/>
              <a:gd name="T18" fmla="*/ 2147483646 w 54"/>
              <a:gd name="T19" fmla="*/ 0 h 79"/>
              <a:gd name="T20" fmla="*/ 2147483646 w 54"/>
              <a:gd name="T21" fmla="*/ 0 h 79"/>
              <a:gd name="T22" fmla="*/ 2147483646 w 54"/>
              <a:gd name="T23" fmla="*/ 0 h 79"/>
              <a:gd name="T24" fmla="*/ 2147483646 w 54"/>
              <a:gd name="T25" fmla="*/ 0 h 79"/>
              <a:gd name="T26" fmla="*/ 2147483646 w 54"/>
              <a:gd name="T27" fmla="*/ 2147483646 h 79"/>
              <a:gd name="T28" fmla="*/ 2147483646 w 54"/>
              <a:gd name="T29" fmla="*/ 2147483646 h 79"/>
              <a:gd name="T30" fmla="*/ 2147483646 w 54"/>
              <a:gd name="T31" fmla="*/ 2147483646 h 79"/>
              <a:gd name="T32" fmla="*/ 2147483646 w 54"/>
              <a:gd name="T33" fmla="*/ 2147483646 h 79"/>
              <a:gd name="T34" fmla="*/ 2147483646 w 54"/>
              <a:gd name="T35" fmla="*/ 2147483646 h 79"/>
              <a:gd name="T36" fmla="*/ 2147483646 w 54"/>
              <a:gd name="T37" fmla="*/ 2147483646 h 79"/>
              <a:gd name="T38" fmla="*/ 2147483646 w 54"/>
              <a:gd name="T39" fmla="*/ 2147483646 h 79"/>
              <a:gd name="T40" fmla="*/ 2147483646 w 54"/>
              <a:gd name="T41" fmla="*/ 2147483646 h 79"/>
              <a:gd name="T42" fmla="*/ 2147483646 w 54"/>
              <a:gd name="T43" fmla="*/ 2147483646 h 79"/>
              <a:gd name="T44" fmla="*/ 2147483646 w 54"/>
              <a:gd name="T45" fmla="*/ 2147483646 h 79"/>
              <a:gd name="T46" fmla="*/ 2147483646 w 54"/>
              <a:gd name="T47" fmla="*/ 2147483646 h 79"/>
              <a:gd name="T48" fmla="*/ 2147483646 w 54"/>
              <a:gd name="T49" fmla="*/ 2147483646 h 79"/>
              <a:gd name="T50" fmla="*/ 2147483646 w 54"/>
              <a:gd name="T51" fmla="*/ 2147483646 h 79"/>
              <a:gd name="T52" fmla="*/ 2147483646 w 54"/>
              <a:gd name="T53" fmla="*/ 2147483646 h 79"/>
              <a:gd name="T54" fmla="*/ 2147483646 w 54"/>
              <a:gd name="T55" fmla="*/ 2147483646 h 79"/>
              <a:gd name="T56" fmla="*/ 2147483646 w 54"/>
              <a:gd name="T57" fmla="*/ 2147483646 h 79"/>
              <a:gd name="T58" fmla="*/ 2147483646 w 54"/>
              <a:gd name="T59" fmla="*/ 2147483646 h 79"/>
              <a:gd name="T60" fmla="*/ 2147483646 w 54"/>
              <a:gd name="T61" fmla="*/ 2147483646 h 79"/>
              <a:gd name="T62" fmla="*/ 2147483646 w 54"/>
              <a:gd name="T63" fmla="*/ 2147483646 h 79"/>
              <a:gd name="T64" fmla="*/ 2147483646 w 54"/>
              <a:gd name="T65" fmla="*/ 2147483646 h 79"/>
              <a:gd name="T66" fmla="*/ 2147483646 w 54"/>
              <a:gd name="T67" fmla="*/ 2147483646 h 79"/>
              <a:gd name="T68" fmla="*/ 2147483646 w 54"/>
              <a:gd name="T69" fmla="*/ 2147483646 h 79"/>
              <a:gd name="T70" fmla="*/ 2147483646 w 54"/>
              <a:gd name="T71" fmla="*/ 2147483646 h 79"/>
              <a:gd name="T72" fmla="*/ 2147483646 w 54"/>
              <a:gd name="T73" fmla="*/ 2147483646 h 79"/>
              <a:gd name="T74" fmla="*/ 2147483646 w 54"/>
              <a:gd name="T75" fmla="*/ 2147483646 h 79"/>
              <a:gd name="T76" fmla="*/ 2147483646 w 54"/>
              <a:gd name="T77" fmla="*/ 2147483646 h 79"/>
              <a:gd name="T78" fmla="*/ 2147483646 w 54"/>
              <a:gd name="T79" fmla="*/ 2147483646 h 79"/>
              <a:gd name="T80" fmla="*/ 2147483646 w 54"/>
              <a:gd name="T81" fmla="*/ 2147483646 h 79"/>
              <a:gd name="T82" fmla="*/ 2147483646 w 54"/>
              <a:gd name="T83" fmla="*/ 2147483646 h 79"/>
              <a:gd name="T84" fmla="*/ 2147483646 w 54"/>
              <a:gd name="T85" fmla="*/ 2147483646 h 79"/>
              <a:gd name="T86" fmla="*/ 2147483646 w 54"/>
              <a:gd name="T87" fmla="*/ 2147483646 h 79"/>
              <a:gd name="T88" fmla="*/ 2147483646 w 54"/>
              <a:gd name="T89" fmla="*/ 2147483646 h 79"/>
              <a:gd name="T90" fmla="*/ 2147483646 w 54"/>
              <a:gd name="T91" fmla="*/ 2147483646 h 79"/>
              <a:gd name="T92" fmla="*/ 2147483646 w 54"/>
              <a:gd name="T93" fmla="*/ 2147483646 h 79"/>
              <a:gd name="T94" fmla="*/ 2147483646 w 54"/>
              <a:gd name="T95" fmla="*/ 2147483646 h 79"/>
              <a:gd name="T96" fmla="*/ 2147483646 w 54"/>
              <a:gd name="T97" fmla="*/ 2147483646 h 79"/>
              <a:gd name="T98" fmla="*/ 2147483646 w 54"/>
              <a:gd name="T99" fmla="*/ 2147483646 h 79"/>
              <a:gd name="T100" fmla="*/ 2147483646 w 54"/>
              <a:gd name="T101" fmla="*/ 2147483646 h 79"/>
              <a:gd name="T102" fmla="*/ 2147483646 w 54"/>
              <a:gd name="T103" fmla="*/ 2147483646 h 79"/>
              <a:gd name="T104" fmla="*/ 2147483646 w 54"/>
              <a:gd name="T105" fmla="*/ 2147483646 h 79"/>
              <a:gd name="T106" fmla="*/ 2147483646 w 54"/>
              <a:gd name="T107" fmla="*/ 2147483646 h 79"/>
              <a:gd name="T108" fmla="*/ 2147483646 w 54"/>
              <a:gd name="T109" fmla="*/ 2147483646 h 79"/>
              <a:gd name="T110" fmla="*/ 0 w 54"/>
              <a:gd name="T111" fmla="*/ 2147483646 h 79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4"/>
              <a:gd name="T169" fmla="*/ 0 h 79"/>
              <a:gd name="T170" fmla="*/ 54 w 54"/>
              <a:gd name="T171" fmla="*/ 79 h 79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4" h="79">
                <a:moveTo>
                  <a:pt x="0" y="50"/>
                </a:moveTo>
                <a:lnTo>
                  <a:pt x="0" y="27"/>
                </a:lnTo>
                <a:lnTo>
                  <a:pt x="0" y="26"/>
                </a:lnTo>
                <a:lnTo>
                  <a:pt x="0" y="25"/>
                </a:lnTo>
                <a:lnTo>
                  <a:pt x="2" y="23"/>
                </a:lnTo>
                <a:lnTo>
                  <a:pt x="2" y="22"/>
                </a:lnTo>
                <a:lnTo>
                  <a:pt x="2" y="21"/>
                </a:lnTo>
                <a:lnTo>
                  <a:pt x="2" y="19"/>
                </a:lnTo>
                <a:lnTo>
                  <a:pt x="3" y="18"/>
                </a:lnTo>
                <a:lnTo>
                  <a:pt x="3" y="17"/>
                </a:lnTo>
                <a:lnTo>
                  <a:pt x="3" y="15"/>
                </a:lnTo>
                <a:lnTo>
                  <a:pt x="4" y="14"/>
                </a:lnTo>
                <a:lnTo>
                  <a:pt x="4" y="13"/>
                </a:lnTo>
                <a:lnTo>
                  <a:pt x="6" y="11"/>
                </a:lnTo>
                <a:lnTo>
                  <a:pt x="7" y="11"/>
                </a:lnTo>
                <a:lnTo>
                  <a:pt x="7" y="10"/>
                </a:lnTo>
                <a:lnTo>
                  <a:pt x="8" y="9"/>
                </a:lnTo>
                <a:lnTo>
                  <a:pt x="10" y="7"/>
                </a:lnTo>
                <a:lnTo>
                  <a:pt x="10" y="6"/>
                </a:lnTo>
                <a:lnTo>
                  <a:pt x="11" y="6"/>
                </a:lnTo>
                <a:lnTo>
                  <a:pt x="12" y="5"/>
                </a:lnTo>
                <a:lnTo>
                  <a:pt x="14" y="5"/>
                </a:lnTo>
                <a:lnTo>
                  <a:pt x="15" y="3"/>
                </a:lnTo>
                <a:lnTo>
                  <a:pt x="16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2" y="1"/>
                </a:lnTo>
                <a:lnTo>
                  <a:pt x="24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31" y="0"/>
                </a:lnTo>
                <a:lnTo>
                  <a:pt x="32" y="1"/>
                </a:lnTo>
                <a:lnTo>
                  <a:pt x="34" y="1"/>
                </a:lnTo>
                <a:lnTo>
                  <a:pt x="35" y="1"/>
                </a:lnTo>
                <a:lnTo>
                  <a:pt x="36" y="2"/>
                </a:lnTo>
                <a:lnTo>
                  <a:pt x="38" y="2"/>
                </a:lnTo>
                <a:lnTo>
                  <a:pt x="39" y="2"/>
                </a:lnTo>
                <a:lnTo>
                  <a:pt x="40" y="3"/>
                </a:lnTo>
                <a:lnTo>
                  <a:pt x="42" y="5"/>
                </a:lnTo>
                <a:lnTo>
                  <a:pt x="43" y="5"/>
                </a:lnTo>
                <a:lnTo>
                  <a:pt x="43" y="6"/>
                </a:lnTo>
                <a:lnTo>
                  <a:pt x="44" y="6"/>
                </a:lnTo>
                <a:lnTo>
                  <a:pt x="46" y="7"/>
                </a:lnTo>
                <a:lnTo>
                  <a:pt x="47" y="9"/>
                </a:lnTo>
                <a:lnTo>
                  <a:pt x="47" y="10"/>
                </a:lnTo>
                <a:lnTo>
                  <a:pt x="48" y="11"/>
                </a:lnTo>
                <a:lnTo>
                  <a:pt x="50" y="11"/>
                </a:lnTo>
                <a:lnTo>
                  <a:pt x="50" y="13"/>
                </a:lnTo>
                <a:lnTo>
                  <a:pt x="51" y="14"/>
                </a:lnTo>
                <a:lnTo>
                  <a:pt x="51" y="15"/>
                </a:lnTo>
                <a:lnTo>
                  <a:pt x="52" y="17"/>
                </a:lnTo>
                <a:lnTo>
                  <a:pt x="52" y="18"/>
                </a:lnTo>
                <a:lnTo>
                  <a:pt x="52" y="19"/>
                </a:lnTo>
                <a:lnTo>
                  <a:pt x="54" y="21"/>
                </a:lnTo>
                <a:lnTo>
                  <a:pt x="54" y="22"/>
                </a:lnTo>
                <a:lnTo>
                  <a:pt x="54" y="23"/>
                </a:lnTo>
                <a:lnTo>
                  <a:pt x="54" y="25"/>
                </a:lnTo>
                <a:lnTo>
                  <a:pt x="54" y="26"/>
                </a:lnTo>
                <a:lnTo>
                  <a:pt x="54" y="27"/>
                </a:lnTo>
                <a:lnTo>
                  <a:pt x="54" y="50"/>
                </a:lnTo>
                <a:lnTo>
                  <a:pt x="54" y="51"/>
                </a:lnTo>
                <a:lnTo>
                  <a:pt x="54" y="53"/>
                </a:lnTo>
                <a:lnTo>
                  <a:pt x="54" y="55"/>
                </a:lnTo>
                <a:lnTo>
                  <a:pt x="54" y="57"/>
                </a:lnTo>
                <a:lnTo>
                  <a:pt x="54" y="58"/>
                </a:lnTo>
                <a:lnTo>
                  <a:pt x="52" y="59"/>
                </a:lnTo>
                <a:lnTo>
                  <a:pt x="52" y="61"/>
                </a:lnTo>
                <a:lnTo>
                  <a:pt x="52" y="62"/>
                </a:lnTo>
                <a:lnTo>
                  <a:pt x="51" y="63"/>
                </a:lnTo>
                <a:lnTo>
                  <a:pt x="51" y="65"/>
                </a:lnTo>
                <a:lnTo>
                  <a:pt x="50" y="65"/>
                </a:lnTo>
                <a:lnTo>
                  <a:pt x="50" y="66"/>
                </a:lnTo>
                <a:lnTo>
                  <a:pt x="48" y="67"/>
                </a:lnTo>
                <a:lnTo>
                  <a:pt x="47" y="69"/>
                </a:lnTo>
                <a:lnTo>
                  <a:pt x="47" y="70"/>
                </a:lnTo>
                <a:lnTo>
                  <a:pt x="46" y="71"/>
                </a:lnTo>
                <a:lnTo>
                  <a:pt x="44" y="71"/>
                </a:lnTo>
                <a:lnTo>
                  <a:pt x="43" y="73"/>
                </a:lnTo>
                <a:lnTo>
                  <a:pt x="43" y="74"/>
                </a:lnTo>
                <a:lnTo>
                  <a:pt x="42" y="74"/>
                </a:lnTo>
                <a:lnTo>
                  <a:pt x="40" y="75"/>
                </a:lnTo>
                <a:lnTo>
                  <a:pt x="39" y="75"/>
                </a:lnTo>
                <a:lnTo>
                  <a:pt x="38" y="76"/>
                </a:lnTo>
                <a:lnTo>
                  <a:pt x="36" y="76"/>
                </a:lnTo>
                <a:lnTo>
                  <a:pt x="35" y="78"/>
                </a:lnTo>
                <a:lnTo>
                  <a:pt x="34" y="78"/>
                </a:lnTo>
                <a:lnTo>
                  <a:pt x="32" y="78"/>
                </a:lnTo>
                <a:lnTo>
                  <a:pt x="31" y="78"/>
                </a:lnTo>
                <a:lnTo>
                  <a:pt x="30" y="79"/>
                </a:lnTo>
                <a:lnTo>
                  <a:pt x="28" y="79"/>
                </a:lnTo>
                <a:lnTo>
                  <a:pt x="27" y="79"/>
                </a:lnTo>
                <a:lnTo>
                  <a:pt x="26" y="79"/>
                </a:lnTo>
                <a:lnTo>
                  <a:pt x="30" y="79"/>
                </a:lnTo>
                <a:lnTo>
                  <a:pt x="28" y="79"/>
                </a:lnTo>
                <a:lnTo>
                  <a:pt x="27" y="79"/>
                </a:lnTo>
                <a:lnTo>
                  <a:pt x="26" y="79"/>
                </a:lnTo>
                <a:lnTo>
                  <a:pt x="24" y="78"/>
                </a:lnTo>
                <a:lnTo>
                  <a:pt x="22" y="78"/>
                </a:lnTo>
                <a:lnTo>
                  <a:pt x="20" y="78"/>
                </a:lnTo>
                <a:lnTo>
                  <a:pt x="19" y="78"/>
                </a:lnTo>
                <a:lnTo>
                  <a:pt x="18" y="76"/>
                </a:lnTo>
                <a:lnTo>
                  <a:pt x="16" y="75"/>
                </a:lnTo>
                <a:lnTo>
                  <a:pt x="15" y="75"/>
                </a:lnTo>
                <a:lnTo>
                  <a:pt x="14" y="74"/>
                </a:lnTo>
                <a:lnTo>
                  <a:pt x="12" y="74"/>
                </a:lnTo>
                <a:lnTo>
                  <a:pt x="11" y="73"/>
                </a:lnTo>
                <a:lnTo>
                  <a:pt x="10" y="71"/>
                </a:lnTo>
                <a:lnTo>
                  <a:pt x="8" y="70"/>
                </a:lnTo>
                <a:lnTo>
                  <a:pt x="7" y="69"/>
                </a:lnTo>
                <a:lnTo>
                  <a:pt x="7" y="67"/>
                </a:lnTo>
                <a:lnTo>
                  <a:pt x="6" y="66"/>
                </a:lnTo>
                <a:lnTo>
                  <a:pt x="4" y="65"/>
                </a:lnTo>
                <a:lnTo>
                  <a:pt x="3" y="63"/>
                </a:lnTo>
                <a:lnTo>
                  <a:pt x="3" y="62"/>
                </a:lnTo>
                <a:lnTo>
                  <a:pt x="3" y="61"/>
                </a:lnTo>
                <a:lnTo>
                  <a:pt x="2" y="59"/>
                </a:lnTo>
                <a:lnTo>
                  <a:pt x="2" y="58"/>
                </a:lnTo>
                <a:lnTo>
                  <a:pt x="2" y="57"/>
                </a:lnTo>
                <a:lnTo>
                  <a:pt x="2" y="55"/>
                </a:lnTo>
                <a:lnTo>
                  <a:pt x="0" y="53"/>
                </a:lnTo>
                <a:lnTo>
                  <a:pt x="0" y="51"/>
                </a:lnTo>
                <a:lnTo>
                  <a:pt x="0" y="5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65284" name="Rectangle 76">
            <a:extLst>
              <a:ext uri="{FF2B5EF4-FFF2-40B4-BE49-F238E27FC236}">
                <a16:creationId xmlns:a16="http://schemas.microsoft.com/office/drawing/2014/main" id="{0246079B-452A-9043-B8E3-BE3AF23250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75450" y="5532438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5285" name="Rectangle 77">
            <a:extLst>
              <a:ext uri="{FF2B5EF4-FFF2-40B4-BE49-F238E27FC236}">
                <a16:creationId xmlns:a16="http://schemas.microsoft.com/office/drawing/2014/main" id="{B63007FB-F3D5-D341-B543-872B900D54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6413" y="562768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5286" name="Rectangle 78">
            <a:extLst>
              <a:ext uri="{FF2B5EF4-FFF2-40B4-BE49-F238E27FC236}">
                <a16:creationId xmlns:a16="http://schemas.microsoft.com/office/drawing/2014/main" id="{1BD14920-D61A-2545-A523-69DFF40367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05538" y="5532438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5287" name="Rectangle 79">
            <a:extLst>
              <a:ext uri="{FF2B5EF4-FFF2-40B4-BE49-F238E27FC236}">
                <a16:creationId xmlns:a16="http://schemas.microsoft.com/office/drawing/2014/main" id="{09E9D940-E659-0740-80FC-DF36DD0EF7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86500" y="562768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5288" name="Rectangle 80">
            <a:extLst>
              <a:ext uri="{FF2B5EF4-FFF2-40B4-BE49-F238E27FC236}">
                <a16:creationId xmlns:a16="http://schemas.microsoft.com/office/drawing/2014/main" id="{54C2A225-FF89-FE41-8D12-215AB96555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55963" y="5532438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5289" name="Rectangle 81">
            <a:extLst>
              <a:ext uri="{FF2B5EF4-FFF2-40B4-BE49-F238E27FC236}">
                <a16:creationId xmlns:a16="http://schemas.microsoft.com/office/drawing/2014/main" id="{452ED316-44AA-6946-9329-14BC116BC9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36925" y="562768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5290" name="Rectangle 82">
            <a:extLst>
              <a:ext uri="{FF2B5EF4-FFF2-40B4-BE49-F238E27FC236}">
                <a16:creationId xmlns:a16="http://schemas.microsoft.com/office/drawing/2014/main" id="{0B998376-AD61-2C44-AD64-2A0E01335E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59175" y="562768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5291" name="Rectangle 83">
            <a:extLst>
              <a:ext uri="{FF2B5EF4-FFF2-40B4-BE49-F238E27FC236}">
                <a16:creationId xmlns:a16="http://schemas.microsoft.com/office/drawing/2014/main" id="{1B21B766-BE3F-2043-B823-AA0DD7A948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48050" y="562768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5292" name="Rectangle 84">
            <a:extLst>
              <a:ext uri="{FF2B5EF4-FFF2-40B4-BE49-F238E27FC236}">
                <a16:creationId xmlns:a16="http://schemas.microsoft.com/office/drawing/2014/main" id="{EE3C4921-0700-F84A-856B-2AEB872B03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2873375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x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5293" name="Rectangle 85">
            <a:extLst>
              <a:ext uri="{FF2B5EF4-FFF2-40B4-BE49-F238E27FC236}">
                <a16:creationId xmlns:a16="http://schemas.microsoft.com/office/drawing/2014/main" id="{2C2B8366-C6BE-2D47-B10E-FFB4E89796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87875" y="29686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5294" name="Rectangle 86">
            <a:extLst>
              <a:ext uri="{FF2B5EF4-FFF2-40B4-BE49-F238E27FC236}">
                <a16:creationId xmlns:a16="http://schemas.microsoft.com/office/drawing/2014/main" id="{534945BA-1264-554C-9423-C50FFBC29B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76700" y="2873375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x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5295" name="Rectangle 87">
            <a:extLst>
              <a:ext uri="{FF2B5EF4-FFF2-40B4-BE49-F238E27FC236}">
                <a16:creationId xmlns:a16="http://schemas.microsoft.com/office/drawing/2014/main" id="{F6461C88-9975-5B41-A407-755F28A4A6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67188" y="29686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5296" name="Rectangle 88">
            <a:extLst>
              <a:ext uri="{FF2B5EF4-FFF2-40B4-BE49-F238E27FC236}">
                <a16:creationId xmlns:a16="http://schemas.microsoft.com/office/drawing/2014/main" id="{C2A5EED9-5EB5-7B40-BC3C-BE53AE57F4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52700" y="2873375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x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5297" name="Rectangle 89">
            <a:extLst>
              <a:ext uri="{FF2B5EF4-FFF2-40B4-BE49-F238E27FC236}">
                <a16:creationId xmlns:a16="http://schemas.microsoft.com/office/drawing/2014/main" id="{864624B2-60EB-AD4F-9534-B9D0B02F05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44775" y="29686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5298" name="Rectangle 90">
            <a:extLst>
              <a:ext uri="{FF2B5EF4-FFF2-40B4-BE49-F238E27FC236}">
                <a16:creationId xmlns:a16="http://schemas.microsoft.com/office/drawing/2014/main" id="{ECF28CE0-08B9-D246-991C-227B81A91D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65438" y="29686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5299" name="Rectangle 91">
            <a:extLst>
              <a:ext uri="{FF2B5EF4-FFF2-40B4-BE49-F238E27FC236}">
                <a16:creationId xmlns:a16="http://schemas.microsoft.com/office/drawing/2014/main" id="{41CF1BDD-A605-B14C-A1B0-8D2453C4A4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55900" y="29686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5300" name="Rectangle 92">
            <a:extLst>
              <a:ext uri="{FF2B5EF4-FFF2-40B4-BE49-F238E27FC236}">
                <a16:creationId xmlns:a16="http://schemas.microsoft.com/office/drawing/2014/main" id="{A506EF61-0B08-D440-8579-DD178B671A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1513" y="4221163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5301" name="Rectangle 93">
            <a:extLst>
              <a:ext uri="{FF2B5EF4-FFF2-40B4-BE49-F238E27FC236}">
                <a16:creationId xmlns:a16="http://schemas.microsoft.com/office/drawing/2014/main" id="{52648172-1CF4-CD46-ABFB-7112E653C3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33588" y="4318000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5302" name="Rectangle 94">
            <a:extLst>
              <a:ext uri="{FF2B5EF4-FFF2-40B4-BE49-F238E27FC236}">
                <a16:creationId xmlns:a16="http://schemas.microsoft.com/office/drawing/2014/main" id="{10E19BF3-9423-8044-B84F-AD7A186CA5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30751" y="4256088"/>
            <a:ext cx="142875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5303" name="Rectangle 95">
            <a:extLst>
              <a:ext uri="{FF2B5EF4-FFF2-40B4-BE49-F238E27FC236}">
                <a16:creationId xmlns:a16="http://schemas.microsoft.com/office/drawing/2014/main" id="{57361DBB-317E-434F-B895-3421962616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26001" y="4256088"/>
            <a:ext cx="733425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-bit adder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5304" name="Rectangle 96">
            <a:extLst>
              <a:ext uri="{FF2B5EF4-FFF2-40B4-BE49-F238E27FC236}">
                <a16:creationId xmlns:a16="http://schemas.microsoft.com/office/drawing/2014/main" id="{7F10B793-6592-1B4A-A9B2-B093E1CFB5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96175" y="1600200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y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5305" name="Rectangle 97">
            <a:extLst>
              <a:ext uri="{FF2B5EF4-FFF2-40B4-BE49-F238E27FC236}">
                <a16:creationId xmlns:a16="http://schemas.microsoft.com/office/drawing/2014/main" id="{8F6BFF4C-EC44-CF48-BCA3-49B6455AB7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6663" y="169703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5306" name="Rectangle 98">
            <a:extLst>
              <a:ext uri="{FF2B5EF4-FFF2-40B4-BE49-F238E27FC236}">
                <a16:creationId xmlns:a16="http://schemas.microsoft.com/office/drawing/2014/main" id="{170DBCF3-AA46-E244-8CD3-0AF99AA6B5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64338" y="1600200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y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5307" name="Rectangle 99">
            <a:extLst>
              <a:ext uri="{FF2B5EF4-FFF2-40B4-BE49-F238E27FC236}">
                <a16:creationId xmlns:a16="http://schemas.microsoft.com/office/drawing/2014/main" id="{C4E0E009-7E41-944A-B34B-86D1758375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6413" y="169703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5308" name="Rectangle 100">
            <a:extLst>
              <a:ext uri="{FF2B5EF4-FFF2-40B4-BE49-F238E27FC236}">
                <a16:creationId xmlns:a16="http://schemas.microsoft.com/office/drawing/2014/main" id="{768A22B6-3608-754D-953D-E355EA6B36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43513" y="1600200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y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5309" name="Rectangle 101">
            <a:extLst>
              <a:ext uri="{FF2B5EF4-FFF2-40B4-BE49-F238E27FC236}">
                <a16:creationId xmlns:a16="http://schemas.microsoft.com/office/drawing/2014/main" id="{69859A87-1A5E-864A-8B4A-0EE72CE64B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35588" y="169703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5310" name="Rectangle 102">
            <a:extLst>
              <a:ext uri="{FF2B5EF4-FFF2-40B4-BE49-F238E27FC236}">
                <a16:creationId xmlns:a16="http://schemas.microsoft.com/office/drawing/2014/main" id="{B16BFE9A-5D2B-EB40-B66E-0000489652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56250" y="169703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5311" name="Rectangle 103">
            <a:extLst>
              <a:ext uri="{FF2B5EF4-FFF2-40B4-BE49-F238E27FC236}">
                <a16:creationId xmlns:a16="http://schemas.microsoft.com/office/drawing/2014/main" id="{03473E9A-BAC7-C546-812B-1E58581042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46713" y="169703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5312" name="Rectangle 104">
            <a:extLst>
              <a:ext uri="{FF2B5EF4-FFF2-40B4-BE49-F238E27FC236}">
                <a16:creationId xmlns:a16="http://schemas.microsoft.com/office/drawing/2014/main" id="{8836B51C-96B0-A14D-98A5-9EED45D61C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80413" y="4200525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5313" name="Rectangle 105">
            <a:extLst>
              <a:ext uri="{FF2B5EF4-FFF2-40B4-BE49-F238E27FC236}">
                <a16:creationId xmlns:a16="http://schemas.microsoft.com/office/drawing/2014/main" id="{AB24CF78-4651-1748-A8A0-7FDF7AF916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72488" y="4297363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5314" name="Rectangle 106">
            <a:extLst>
              <a:ext uri="{FF2B5EF4-FFF2-40B4-BE49-F238E27FC236}">
                <a16:creationId xmlns:a16="http://schemas.microsoft.com/office/drawing/2014/main" id="{9B4447B6-137A-3B44-8F75-2D9C3ED01A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80438" y="1998663"/>
            <a:ext cx="37991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Add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5315" name="Line 107">
            <a:extLst>
              <a:ext uri="{FF2B5EF4-FFF2-40B4-BE49-F238E27FC236}">
                <a16:creationId xmlns:a16="http://schemas.microsoft.com/office/drawing/2014/main" id="{8155880F-4936-3049-A4C8-C9600139404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589963" y="1990725"/>
            <a:ext cx="315912" cy="1588"/>
          </a:xfrm>
          <a:prstGeom prst="line">
            <a:avLst/>
          </a:prstGeom>
          <a:noFill/>
          <a:ln w="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5316" name="Rectangle 108">
            <a:extLst>
              <a:ext uri="{FF2B5EF4-FFF2-40B4-BE49-F238E27FC236}">
                <a16:creationId xmlns:a16="http://schemas.microsoft.com/office/drawing/2014/main" id="{40F6032C-0EB7-8044-A949-3992AC36F6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977313" y="1993901"/>
            <a:ext cx="8496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Symbol" pitchFamily="2" charset="2"/>
              </a:rPr>
              <a:t>¤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5317" name="Rectangle 109">
            <a:extLst>
              <a:ext uri="{FF2B5EF4-FFF2-40B4-BE49-F238E27FC236}">
                <a16:creationId xmlns:a16="http://schemas.microsoft.com/office/drawing/2014/main" id="{6A7B3874-6534-754D-98F0-9052B9D8FA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67800" y="2000250"/>
            <a:ext cx="34785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Sub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5318" name="Rectangle 110">
            <a:extLst>
              <a:ext uri="{FF2B5EF4-FFF2-40B4-BE49-F238E27FC236}">
                <a16:creationId xmlns:a16="http://schemas.microsoft.com/office/drawing/2014/main" id="{C86ECD1C-4214-874A-9D4E-515CC59DB6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04264" y="2200275"/>
            <a:ext cx="591509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control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5319" name="TextBox 125">
            <a:extLst>
              <a:ext uri="{FF2B5EF4-FFF2-40B4-BE49-F238E27FC236}">
                <a16:creationId xmlns:a16="http://schemas.microsoft.com/office/drawing/2014/main" id="{463A6C47-E530-9D4A-9530-A768A6287F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91401" y="6477001"/>
            <a:ext cx="25431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itchFamily="2" charset="0"/>
              </a:rPr>
              <a:t>[ Figure 3.12 from the textbook ]</a:t>
            </a:r>
          </a:p>
        </p:txBody>
      </p:sp>
      <p:sp>
        <p:nvSpPr>
          <p:cNvPr id="265320" name="Title 1">
            <a:extLst>
              <a:ext uri="{FF2B5EF4-FFF2-40B4-BE49-F238E27FC236}">
                <a16:creationId xmlns:a16="http://schemas.microsoft.com/office/drawing/2014/main" id="{F7EF3275-68B0-CD49-BA16-2AFC8B383BE6}"/>
              </a:ext>
            </a:extLst>
          </p:cNvPr>
          <p:cNvSpPr txBox="1">
            <a:spLocks/>
          </p:cNvSpPr>
          <p:nvPr/>
        </p:nvSpPr>
        <p:spPr bwMode="auto">
          <a:xfrm>
            <a:off x="914400" y="3810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Addition: when control = 0</a:t>
            </a:r>
            <a:endParaRPr lang="en-US" altLang="en-US" sz="3600"/>
          </a:p>
        </p:txBody>
      </p:sp>
    </p:spTree>
  </p:cSld>
  <p:clrMapOvr>
    <a:masterClrMapping/>
  </p:clrMapOvr>
  <p:transition/>
</p:sld>
</file>

<file path=ppt/slides/slide2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41" name="Line 4">
            <a:extLst>
              <a:ext uri="{FF2B5EF4-FFF2-40B4-BE49-F238E27FC236}">
                <a16:creationId xmlns:a16="http://schemas.microsoft.com/office/drawing/2014/main" id="{32ECE7A9-F927-CF40-815D-56AA7170FB6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713538" y="2222500"/>
            <a:ext cx="1833562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6242" name="Freeform 5">
            <a:extLst>
              <a:ext uri="{FF2B5EF4-FFF2-40B4-BE49-F238E27FC236}">
                <a16:creationId xmlns:a16="http://schemas.microsoft.com/office/drawing/2014/main" id="{313EE912-5936-4048-B01D-D046E2984569}"/>
              </a:ext>
            </a:extLst>
          </p:cNvPr>
          <p:cNvSpPr>
            <a:spLocks/>
          </p:cNvSpPr>
          <p:nvPr/>
        </p:nvSpPr>
        <p:spPr bwMode="auto">
          <a:xfrm>
            <a:off x="7092950" y="2200276"/>
            <a:ext cx="63500" cy="42863"/>
          </a:xfrm>
          <a:custGeom>
            <a:avLst/>
            <a:gdLst>
              <a:gd name="T0" fmla="*/ 0 w 80"/>
              <a:gd name="T1" fmla="*/ 2147483646 h 54"/>
              <a:gd name="T2" fmla="*/ 2147483646 w 80"/>
              <a:gd name="T3" fmla="*/ 2147483646 h 54"/>
              <a:gd name="T4" fmla="*/ 2147483646 w 80"/>
              <a:gd name="T5" fmla="*/ 2147483646 h 54"/>
              <a:gd name="T6" fmla="*/ 2147483646 w 80"/>
              <a:gd name="T7" fmla="*/ 2147483646 h 54"/>
              <a:gd name="T8" fmla="*/ 2147483646 w 80"/>
              <a:gd name="T9" fmla="*/ 2147483646 h 54"/>
              <a:gd name="T10" fmla="*/ 2147483646 w 80"/>
              <a:gd name="T11" fmla="*/ 2147483646 h 54"/>
              <a:gd name="T12" fmla="*/ 2147483646 w 80"/>
              <a:gd name="T13" fmla="*/ 2147483646 h 54"/>
              <a:gd name="T14" fmla="*/ 2147483646 w 80"/>
              <a:gd name="T15" fmla="*/ 2147483646 h 54"/>
              <a:gd name="T16" fmla="*/ 2147483646 w 80"/>
              <a:gd name="T17" fmla="*/ 2147483646 h 54"/>
              <a:gd name="T18" fmla="*/ 2147483646 w 80"/>
              <a:gd name="T19" fmla="*/ 0 h 54"/>
              <a:gd name="T20" fmla="*/ 2147483646 w 80"/>
              <a:gd name="T21" fmla="*/ 0 h 54"/>
              <a:gd name="T22" fmla="*/ 2147483646 w 80"/>
              <a:gd name="T23" fmla="*/ 0 h 54"/>
              <a:gd name="T24" fmla="*/ 2147483646 w 80"/>
              <a:gd name="T25" fmla="*/ 0 h 54"/>
              <a:gd name="T26" fmla="*/ 2147483646 w 80"/>
              <a:gd name="T27" fmla="*/ 2147483646 h 54"/>
              <a:gd name="T28" fmla="*/ 2147483646 w 80"/>
              <a:gd name="T29" fmla="*/ 2147483646 h 54"/>
              <a:gd name="T30" fmla="*/ 2147483646 w 80"/>
              <a:gd name="T31" fmla="*/ 2147483646 h 54"/>
              <a:gd name="T32" fmla="*/ 2147483646 w 80"/>
              <a:gd name="T33" fmla="*/ 2147483646 h 54"/>
              <a:gd name="T34" fmla="*/ 2147483646 w 80"/>
              <a:gd name="T35" fmla="*/ 2147483646 h 54"/>
              <a:gd name="T36" fmla="*/ 2147483646 w 80"/>
              <a:gd name="T37" fmla="*/ 2147483646 h 54"/>
              <a:gd name="T38" fmla="*/ 2147483646 w 80"/>
              <a:gd name="T39" fmla="*/ 2147483646 h 54"/>
              <a:gd name="T40" fmla="*/ 2147483646 w 80"/>
              <a:gd name="T41" fmla="*/ 2147483646 h 54"/>
              <a:gd name="T42" fmla="*/ 2147483646 w 80"/>
              <a:gd name="T43" fmla="*/ 2147483646 h 54"/>
              <a:gd name="T44" fmla="*/ 2147483646 w 80"/>
              <a:gd name="T45" fmla="*/ 2147483646 h 54"/>
              <a:gd name="T46" fmla="*/ 2147483646 w 80"/>
              <a:gd name="T47" fmla="*/ 2147483646 h 54"/>
              <a:gd name="T48" fmla="*/ 2147483646 w 80"/>
              <a:gd name="T49" fmla="*/ 2147483646 h 54"/>
              <a:gd name="T50" fmla="*/ 2147483646 w 80"/>
              <a:gd name="T51" fmla="*/ 2147483646 h 54"/>
              <a:gd name="T52" fmla="*/ 2147483646 w 80"/>
              <a:gd name="T53" fmla="*/ 2147483646 h 54"/>
              <a:gd name="T54" fmla="*/ 2147483646 w 80"/>
              <a:gd name="T55" fmla="*/ 2147483646 h 54"/>
              <a:gd name="T56" fmla="*/ 2147483646 w 80"/>
              <a:gd name="T57" fmla="*/ 2147483646 h 54"/>
              <a:gd name="T58" fmla="*/ 2147483646 w 80"/>
              <a:gd name="T59" fmla="*/ 2147483646 h 54"/>
              <a:gd name="T60" fmla="*/ 2147483646 w 80"/>
              <a:gd name="T61" fmla="*/ 2147483646 h 54"/>
              <a:gd name="T62" fmla="*/ 2147483646 w 80"/>
              <a:gd name="T63" fmla="*/ 2147483646 h 54"/>
              <a:gd name="T64" fmla="*/ 2147483646 w 80"/>
              <a:gd name="T65" fmla="*/ 2147483646 h 54"/>
              <a:gd name="T66" fmla="*/ 2147483646 w 80"/>
              <a:gd name="T67" fmla="*/ 2147483646 h 54"/>
              <a:gd name="T68" fmla="*/ 2147483646 w 80"/>
              <a:gd name="T69" fmla="*/ 2147483646 h 54"/>
              <a:gd name="T70" fmla="*/ 2147483646 w 80"/>
              <a:gd name="T71" fmla="*/ 2147483646 h 54"/>
              <a:gd name="T72" fmla="*/ 2147483646 w 80"/>
              <a:gd name="T73" fmla="*/ 2147483646 h 54"/>
              <a:gd name="T74" fmla="*/ 2147483646 w 80"/>
              <a:gd name="T75" fmla="*/ 2147483646 h 54"/>
              <a:gd name="T76" fmla="*/ 2147483646 w 80"/>
              <a:gd name="T77" fmla="*/ 2147483646 h 54"/>
              <a:gd name="T78" fmla="*/ 2147483646 w 80"/>
              <a:gd name="T79" fmla="*/ 2147483646 h 54"/>
              <a:gd name="T80" fmla="*/ 2147483646 w 80"/>
              <a:gd name="T81" fmla="*/ 2147483646 h 54"/>
              <a:gd name="T82" fmla="*/ 2147483646 w 80"/>
              <a:gd name="T83" fmla="*/ 2147483646 h 54"/>
              <a:gd name="T84" fmla="*/ 2147483646 w 80"/>
              <a:gd name="T85" fmla="*/ 2147483646 h 54"/>
              <a:gd name="T86" fmla="*/ 2147483646 w 80"/>
              <a:gd name="T87" fmla="*/ 2147483646 h 54"/>
              <a:gd name="T88" fmla="*/ 2147483646 w 80"/>
              <a:gd name="T89" fmla="*/ 2147483646 h 54"/>
              <a:gd name="T90" fmla="*/ 2147483646 w 80"/>
              <a:gd name="T91" fmla="*/ 2147483646 h 54"/>
              <a:gd name="T92" fmla="*/ 2147483646 w 80"/>
              <a:gd name="T93" fmla="*/ 2147483646 h 54"/>
              <a:gd name="T94" fmla="*/ 2147483646 w 80"/>
              <a:gd name="T95" fmla="*/ 2147483646 h 54"/>
              <a:gd name="T96" fmla="*/ 2147483646 w 80"/>
              <a:gd name="T97" fmla="*/ 2147483646 h 54"/>
              <a:gd name="T98" fmla="*/ 2147483646 w 80"/>
              <a:gd name="T99" fmla="*/ 2147483646 h 54"/>
              <a:gd name="T100" fmla="*/ 2147483646 w 80"/>
              <a:gd name="T101" fmla="*/ 2147483646 h 54"/>
              <a:gd name="T102" fmla="*/ 2147483646 w 80"/>
              <a:gd name="T103" fmla="*/ 2147483646 h 54"/>
              <a:gd name="T104" fmla="*/ 2147483646 w 80"/>
              <a:gd name="T105" fmla="*/ 2147483646 h 54"/>
              <a:gd name="T106" fmla="*/ 2147483646 w 80"/>
              <a:gd name="T107" fmla="*/ 2147483646 h 54"/>
              <a:gd name="T108" fmla="*/ 2147483646 w 80"/>
              <a:gd name="T109" fmla="*/ 2147483646 h 54"/>
              <a:gd name="T110" fmla="*/ 0 w 80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80"/>
              <a:gd name="T169" fmla="*/ 0 h 54"/>
              <a:gd name="T170" fmla="*/ 80 w 80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80" h="54">
                <a:moveTo>
                  <a:pt x="0" y="15"/>
                </a:moveTo>
                <a:lnTo>
                  <a:pt x="0" y="38"/>
                </a:lnTo>
                <a:lnTo>
                  <a:pt x="0" y="36"/>
                </a:lnTo>
                <a:lnTo>
                  <a:pt x="0" y="35"/>
                </a:lnTo>
                <a:lnTo>
                  <a:pt x="2" y="32"/>
                </a:lnTo>
                <a:lnTo>
                  <a:pt x="2" y="31"/>
                </a:lnTo>
                <a:lnTo>
                  <a:pt x="2" y="28"/>
                </a:lnTo>
                <a:lnTo>
                  <a:pt x="3" y="27"/>
                </a:lnTo>
                <a:lnTo>
                  <a:pt x="3" y="26"/>
                </a:lnTo>
                <a:lnTo>
                  <a:pt x="4" y="23"/>
                </a:lnTo>
                <a:lnTo>
                  <a:pt x="4" y="22"/>
                </a:lnTo>
                <a:lnTo>
                  <a:pt x="6" y="20"/>
                </a:lnTo>
                <a:lnTo>
                  <a:pt x="6" y="19"/>
                </a:lnTo>
                <a:lnTo>
                  <a:pt x="7" y="16"/>
                </a:lnTo>
                <a:lnTo>
                  <a:pt x="8" y="15"/>
                </a:lnTo>
                <a:lnTo>
                  <a:pt x="10" y="14"/>
                </a:lnTo>
                <a:lnTo>
                  <a:pt x="11" y="12"/>
                </a:lnTo>
                <a:lnTo>
                  <a:pt x="12" y="11"/>
                </a:lnTo>
                <a:lnTo>
                  <a:pt x="14" y="10"/>
                </a:lnTo>
                <a:lnTo>
                  <a:pt x="15" y="8"/>
                </a:lnTo>
                <a:lnTo>
                  <a:pt x="16" y="8"/>
                </a:lnTo>
                <a:lnTo>
                  <a:pt x="18" y="7"/>
                </a:lnTo>
                <a:lnTo>
                  <a:pt x="19" y="6"/>
                </a:lnTo>
                <a:lnTo>
                  <a:pt x="20" y="4"/>
                </a:lnTo>
                <a:lnTo>
                  <a:pt x="22" y="4"/>
                </a:lnTo>
                <a:lnTo>
                  <a:pt x="24" y="3"/>
                </a:lnTo>
                <a:lnTo>
                  <a:pt x="26" y="3"/>
                </a:lnTo>
                <a:lnTo>
                  <a:pt x="27" y="2"/>
                </a:lnTo>
                <a:lnTo>
                  <a:pt x="30" y="2"/>
                </a:lnTo>
                <a:lnTo>
                  <a:pt x="31" y="0"/>
                </a:lnTo>
                <a:lnTo>
                  <a:pt x="34" y="0"/>
                </a:lnTo>
                <a:lnTo>
                  <a:pt x="35" y="0"/>
                </a:lnTo>
                <a:lnTo>
                  <a:pt x="36" y="0"/>
                </a:lnTo>
                <a:lnTo>
                  <a:pt x="3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2" y="2"/>
                </a:lnTo>
                <a:lnTo>
                  <a:pt x="53" y="2"/>
                </a:lnTo>
                <a:lnTo>
                  <a:pt x="56" y="3"/>
                </a:lnTo>
                <a:lnTo>
                  <a:pt x="57" y="3"/>
                </a:lnTo>
                <a:lnTo>
                  <a:pt x="59" y="4"/>
                </a:lnTo>
                <a:lnTo>
                  <a:pt x="60" y="4"/>
                </a:lnTo>
                <a:lnTo>
                  <a:pt x="63" y="6"/>
                </a:lnTo>
                <a:lnTo>
                  <a:pt x="64" y="7"/>
                </a:lnTo>
                <a:lnTo>
                  <a:pt x="65" y="8"/>
                </a:lnTo>
                <a:lnTo>
                  <a:pt x="67" y="8"/>
                </a:lnTo>
                <a:lnTo>
                  <a:pt x="68" y="10"/>
                </a:lnTo>
                <a:lnTo>
                  <a:pt x="69" y="11"/>
                </a:lnTo>
                <a:lnTo>
                  <a:pt x="71" y="12"/>
                </a:lnTo>
                <a:lnTo>
                  <a:pt x="72" y="14"/>
                </a:lnTo>
                <a:lnTo>
                  <a:pt x="73" y="15"/>
                </a:lnTo>
                <a:lnTo>
                  <a:pt x="73" y="16"/>
                </a:lnTo>
                <a:lnTo>
                  <a:pt x="75" y="19"/>
                </a:lnTo>
                <a:lnTo>
                  <a:pt x="76" y="20"/>
                </a:lnTo>
                <a:lnTo>
                  <a:pt x="76" y="22"/>
                </a:lnTo>
                <a:lnTo>
                  <a:pt x="77" y="23"/>
                </a:lnTo>
                <a:lnTo>
                  <a:pt x="79" y="26"/>
                </a:lnTo>
                <a:lnTo>
                  <a:pt x="79" y="27"/>
                </a:lnTo>
                <a:lnTo>
                  <a:pt x="79" y="28"/>
                </a:lnTo>
                <a:lnTo>
                  <a:pt x="80" y="31"/>
                </a:lnTo>
                <a:lnTo>
                  <a:pt x="80" y="32"/>
                </a:lnTo>
                <a:lnTo>
                  <a:pt x="80" y="35"/>
                </a:lnTo>
                <a:lnTo>
                  <a:pt x="80" y="36"/>
                </a:lnTo>
                <a:lnTo>
                  <a:pt x="80" y="38"/>
                </a:lnTo>
                <a:lnTo>
                  <a:pt x="80" y="15"/>
                </a:lnTo>
                <a:lnTo>
                  <a:pt x="80" y="18"/>
                </a:lnTo>
                <a:lnTo>
                  <a:pt x="80" y="19"/>
                </a:lnTo>
                <a:lnTo>
                  <a:pt x="80" y="22"/>
                </a:lnTo>
                <a:lnTo>
                  <a:pt x="80" y="23"/>
                </a:lnTo>
                <a:lnTo>
                  <a:pt x="79" y="24"/>
                </a:lnTo>
                <a:lnTo>
                  <a:pt x="79" y="27"/>
                </a:lnTo>
                <a:lnTo>
                  <a:pt x="79" y="28"/>
                </a:lnTo>
                <a:lnTo>
                  <a:pt x="77" y="30"/>
                </a:lnTo>
                <a:lnTo>
                  <a:pt x="76" y="32"/>
                </a:lnTo>
                <a:lnTo>
                  <a:pt x="76" y="34"/>
                </a:lnTo>
                <a:lnTo>
                  <a:pt x="75" y="35"/>
                </a:lnTo>
                <a:lnTo>
                  <a:pt x="73" y="36"/>
                </a:lnTo>
                <a:lnTo>
                  <a:pt x="73" y="38"/>
                </a:lnTo>
                <a:lnTo>
                  <a:pt x="72" y="39"/>
                </a:lnTo>
                <a:lnTo>
                  <a:pt x="71" y="40"/>
                </a:lnTo>
                <a:lnTo>
                  <a:pt x="69" y="42"/>
                </a:lnTo>
                <a:lnTo>
                  <a:pt x="68" y="43"/>
                </a:lnTo>
                <a:lnTo>
                  <a:pt x="67" y="44"/>
                </a:lnTo>
                <a:lnTo>
                  <a:pt x="65" y="46"/>
                </a:lnTo>
                <a:lnTo>
                  <a:pt x="64" y="47"/>
                </a:lnTo>
                <a:lnTo>
                  <a:pt x="63" y="48"/>
                </a:lnTo>
                <a:lnTo>
                  <a:pt x="60" y="48"/>
                </a:lnTo>
                <a:lnTo>
                  <a:pt x="59" y="50"/>
                </a:lnTo>
                <a:lnTo>
                  <a:pt x="57" y="51"/>
                </a:lnTo>
                <a:lnTo>
                  <a:pt x="56" y="51"/>
                </a:lnTo>
                <a:lnTo>
                  <a:pt x="53" y="52"/>
                </a:lnTo>
                <a:lnTo>
                  <a:pt x="52" y="52"/>
                </a:lnTo>
                <a:lnTo>
                  <a:pt x="49" y="52"/>
                </a:lnTo>
                <a:lnTo>
                  <a:pt x="48" y="54"/>
                </a:lnTo>
                <a:lnTo>
                  <a:pt x="47" y="54"/>
                </a:lnTo>
                <a:lnTo>
                  <a:pt x="44" y="54"/>
                </a:lnTo>
                <a:lnTo>
                  <a:pt x="43" y="54"/>
                </a:lnTo>
                <a:lnTo>
                  <a:pt x="39" y="54"/>
                </a:lnTo>
                <a:lnTo>
                  <a:pt x="36" y="54"/>
                </a:lnTo>
                <a:lnTo>
                  <a:pt x="35" y="54"/>
                </a:lnTo>
                <a:lnTo>
                  <a:pt x="34" y="54"/>
                </a:lnTo>
                <a:lnTo>
                  <a:pt x="31" y="52"/>
                </a:lnTo>
                <a:lnTo>
                  <a:pt x="30" y="52"/>
                </a:lnTo>
                <a:lnTo>
                  <a:pt x="27" y="52"/>
                </a:lnTo>
                <a:lnTo>
                  <a:pt x="26" y="51"/>
                </a:lnTo>
                <a:lnTo>
                  <a:pt x="24" y="51"/>
                </a:lnTo>
                <a:lnTo>
                  <a:pt x="22" y="50"/>
                </a:lnTo>
                <a:lnTo>
                  <a:pt x="20" y="48"/>
                </a:lnTo>
                <a:lnTo>
                  <a:pt x="19" y="48"/>
                </a:lnTo>
                <a:lnTo>
                  <a:pt x="18" y="47"/>
                </a:lnTo>
                <a:lnTo>
                  <a:pt x="16" y="46"/>
                </a:lnTo>
                <a:lnTo>
                  <a:pt x="15" y="44"/>
                </a:lnTo>
                <a:lnTo>
                  <a:pt x="14" y="43"/>
                </a:lnTo>
                <a:lnTo>
                  <a:pt x="12" y="42"/>
                </a:lnTo>
                <a:lnTo>
                  <a:pt x="11" y="40"/>
                </a:lnTo>
                <a:lnTo>
                  <a:pt x="10" y="39"/>
                </a:lnTo>
                <a:lnTo>
                  <a:pt x="8" y="38"/>
                </a:lnTo>
                <a:lnTo>
                  <a:pt x="7" y="36"/>
                </a:lnTo>
                <a:lnTo>
                  <a:pt x="6" y="35"/>
                </a:lnTo>
                <a:lnTo>
                  <a:pt x="6" y="34"/>
                </a:lnTo>
                <a:lnTo>
                  <a:pt x="4" y="32"/>
                </a:lnTo>
                <a:lnTo>
                  <a:pt x="4" y="30"/>
                </a:lnTo>
                <a:lnTo>
                  <a:pt x="3" y="28"/>
                </a:lnTo>
                <a:lnTo>
                  <a:pt x="3" y="27"/>
                </a:lnTo>
                <a:lnTo>
                  <a:pt x="2" y="24"/>
                </a:lnTo>
                <a:lnTo>
                  <a:pt x="2" y="23"/>
                </a:lnTo>
                <a:lnTo>
                  <a:pt x="2" y="22"/>
                </a:lnTo>
                <a:lnTo>
                  <a:pt x="0" y="19"/>
                </a:lnTo>
                <a:lnTo>
                  <a:pt x="0" y="18"/>
                </a:lnTo>
                <a:lnTo>
                  <a:pt x="0" y="15"/>
                </a:lnTo>
                <a:close/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6243" name="Line 6">
            <a:extLst>
              <a:ext uri="{FF2B5EF4-FFF2-40B4-BE49-F238E27FC236}">
                <a16:creationId xmlns:a16="http://schemas.microsoft.com/office/drawing/2014/main" id="{1944735C-E192-FF4C-80D4-066171AA5C53}"/>
              </a:ext>
            </a:extLst>
          </p:cNvPr>
          <p:cNvSpPr>
            <a:spLocks noChangeShapeType="1"/>
          </p:cNvSpPr>
          <p:nvPr/>
        </p:nvSpPr>
        <p:spPr bwMode="auto">
          <a:xfrm>
            <a:off x="7831139" y="2516189"/>
            <a:ext cx="1587" cy="2111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6244" name="Line 7">
            <a:extLst>
              <a:ext uri="{FF2B5EF4-FFF2-40B4-BE49-F238E27FC236}">
                <a16:creationId xmlns:a16="http://schemas.microsoft.com/office/drawing/2014/main" id="{8CB0C242-CD12-0842-80C7-B83EA6225A8F}"/>
              </a:ext>
            </a:extLst>
          </p:cNvPr>
          <p:cNvSpPr>
            <a:spLocks noChangeShapeType="1"/>
          </p:cNvSpPr>
          <p:nvPr/>
        </p:nvSpPr>
        <p:spPr bwMode="auto">
          <a:xfrm>
            <a:off x="7556500" y="2516189"/>
            <a:ext cx="1588" cy="2111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6245" name="Line 8">
            <a:extLst>
              <a:ext uri="{FF2B5EF4-FFF2-40B4-BE49-F238E27FC236}">
                <a16:creationId xmlns:a16="http://schemas.microsoft.com/office/drawing/2014/main" id="{7A033C60-8665-4242-B19C-329EB2731C5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704139" y="3359150"/>
            <a:ext cx="1587" cy="147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6246" name="Freeform 9">
            <a:extLst>
              <a:ext uri="{FF2B5EF4-FFF2-40B4-BE49-F238E27FC236}">
                <a16:creationId xmlns:a16="http://schemas.microsoft.com/office/drawing/2014/main" id="{5255C8DF-C2F2-4A46-9845-0F95667F245F}"/>
              </a:ext>
            </a:extLst>
          </p:cNvPr>
          <p:cNvSpPr>
            <a:spLocks/>
          </p:cNvSpPr>
          <p:nvPr/>
        </p:nvSpPr>
        <p:spPr bwMode="auto">
          <a:xfrm>
            <a:off x="7699376" y="2768600"/>
            <a:ext cx="238125" cy="598488"/>
          </a:xfrm>
          <a:custGeom>
            <a:avLst/>
            <a:gdLst>
              <a:gd name="T0" fmla="*/ 2147483646 w 300"/>
              <a:gd name="T1" fmla="*/ 2147483646 h 754"/>
              <a:gd name="T2" fmla="*/ 2147483646 w 300"/>
              <a:gd name="T3" fmla="*/ 2147483646 h 754"/>
              <a:gd name="T4" fmla="*/ 2147483646 w 300"/>
              <a:gd name="T5" fmla="*/ 2147483646 h 754"/>
              <a:gd name="T6" fmla="*/ 2147483646 w 300"/>
              <a:gd name="T7" fmla="*/ 2147483646 h 754"/>
              <a:gd name="T8" fmla="*/ 2147483646 w 300"/>
              <a:gd name="T9" fmla="*/ 2147483646 h 754"/>
              <a:gd name="T10" fmla="*/ 2147483646 w 300"/>
              <a:gd name="T11" fmla="*/ 2147483646 h 754"/>
              <a:gd name="T12" fmla="*/ 2147483646 w 300"/>
              <a:gd name="T13" fmla="*/ 2147483646 h 754"/>
              <a:gd name="T14" fmla="*/ 2147483646 w 300"/>
              <a:gd name="T15" fmla="*/ 2147483646 h 754"/>
              <a:gd name="T16" fmla="*/ 2147483646 w 300"/>
              <a:gd name="T17" fmla="*/ 2147483646 h 754"/>
              <a:gd name="T18" fmla="*/ 2147483646 w 300"/>
              <a:gd name="T19" fmla="*/ 2147483646 h 754"/>
              <a:gd name="T20" fmla="*/ 2147483646 w 300"/>
              <a:gd name="T21" fmla="*/ 2147483646 h 754"/>
              <a:gd name="T22" fmla="*/ 2147483646 w 300"/>
              <a:gd name="T23" fmla="*/ 2147483646 h 754"/>
              <a:gd name="T24" fmla="*/ 2147483646 w 300"/>
              <a:gd name="T25" fmla="*/ 2147483646 h 754"/>
              <a:gd name="T26" fmla="*/ 2147483646 w 300"/>
              <a:gd name="T27" fmla="*/ 2147483646 h 754"/>
              <a:gd name="T28" fmla="*/ 2147483646 w 300"/>
              <a:gd name="T29" fmla="*/ 2147483646 h 754"/>
              <a:gd name="T30" fmla="*/ 2147483646 w 300"/>
              <a:gd name="T31" fmla="*/ 2147483646 h 754"/>
              <a:gd name="T32" fmla="*/ 2147483646 w 300"/>
              <a:gd name="T33" fmla="*/ 2147483646 h 754"/>
              <a:gd name="T34" fmla="*/ 2147483646 w 300"/>
              <a:gd name="T35" fmla="*/ 2147483646 h 754"/>
              <a:gd name="T36" fmla="*/ 2147483646 w 300"/>
              <a:gd name="T37" fmla="*/ 2147483646 h 754"/>
              <a:gd name="T38" fmla="*/ 2147483646 w 300"/>
              <a:gd name="T39" fmla="*/ 2147483646 h 754"/>
              <a:gd name="T40" fmla="*/ 2147483646 w 300"/>
              <a:gd name="T41" fmla="*/ 2147483646 h 754"/>
              <a:gd name="T42" fmla="*/ 2147483646 w 300"/>
              <a:gd name="T43" fmla="*/ 2147483646 h 754"/>
              <a:gd name="T44" fmla="*/ 2147483646 w 300"/>
              <a:gd name="T45" fmla="*/ 2147483646 h 754"/>
              <a:gd name="T46" fmla="*/ 2147483646 w 300"/>
              <a:gd name="T47" fmla="*/ 2147483646 h 754"/>
              <a:gd name="T48" fmla="*/ 2147483646 w 300"/>
              <a:gd name="T49" fmla="*/ 2147483646 h 754"/>
              <a:gd name="T50" fmla="*/ 2147483646 w 300"/>
              <a:gd name="T51" fmla="*/ 2147483646 h 754"/>
              <a:gd name="T52" fmla="*/ 2147483646 w 300"/>
              <a:gd name="T53" fmla="*/ 2147483646 h 754"/>
              <a:gd name="T54" fmla="*/ 2147483646 w 300"/>
              <a:gd name="T55" fmla="*/ 2147483646 h 754"/>
              <a:gd name="T56" fmla="*/ 2147483646 w 300"/>
              <a:gd name="T57" fmla="*/ 2147483646 h 754"/>
              <a:gd name="T58" fmla="*/ 2147483646 w 300"/>
              <a:gd name="T59" fmla="*/ 2147483646 h 754"/>
              <a:gd name="T60" fmla="*/ 2147483646 w 300"/>
              <a:gd name="T61" fmla="*/ 2147483646 h 754"/>
              <a:gd name="T62" fmla="*/ 2147483646 w 300"/>
              <a:gd name="T63" fmla="*/ 2147483646 h 754"/>
              <a:gd name="T64" fmla="*/ 2147483646 w 300"/>
              <a:gd name="T65" fmla="*/ 2147483646 h 754"/>
              <a:gd name="T66" fmla="*/ 2147483646 w 300"/>
              <a:gd name="T67" fmla="*/ 2147483646 h 754"/>
              <a:gd name="T68" fmla="*/ 2147483646 w 300"/>
              <a:gd name="T69" fmla="*/ 2147483646 h 754"/>
              <a:gd name="T70" fmla="*/ 2147483646 w 300"/>
              <a:gd name="T71" fmla="*/ 2147483646 h 754"/>
              <a:gd name="T72" fmla="*/ 2147483646 w 300"/>
              <a:gd name="T73" fmla="*/ 2147483646 h 754"/>
              <a:gd name="T74" fmla="*/ 2147483646 w 300"/>
              <a:gd name="T75" fmla="*/ 2147483646 h 754"/>
              <a:gd name="T76" fmla="*/ 2147483646 w 300"/>
              <a:gd name="T77" fmla="*/ 2147483646 h 754"/>
              <a:gd name="T78" fmla="*/ 2147483646 w 300"/>
              <a:gd name="T79" fmla="*/ 2147483646 h 754"/>
              <a:gd name="T80" fmla="*/ 2147483646 w 300"/>
              <a:gd name="T81" fmla="*/ 2147483646 h 754"/>
              <a:gd name="T82" fmla="*/ 2147483646 w 300"/>
              <a:gd name="T83" fmla="*/ 2147483646 h 754"/>
              <a:gd name="T84" fmla="*/ 2147483646 w 300"/>
              <a:gd name="T85" fmla="*/ 2147483646 h 754"/>
              <a:gd name="T86" fmla="*/ 2147483646 w 300"/>
              <a:gd name="T87" fmla="*/ 2147483646 h 754"/>
              <a:gd name="T88" fmla="*/ 2147483646 w 300"/>
              <a:gd name="T89" fmla="*/ 2147483646 h 754"/>
              <a:gd name="T90" fmla="*/ 2147483646 w 300"/>
              <a:gd name="T91" fmla="*/ 2147483646 h 754"/>
              <a:gd name="T92" fmla="*/ 2147483646 w 300"/>
              <a:gd name="T93" fmla="*/ 2147483646 h 754"/>
              <a:gd name="T94" fmla="*/ 2147483646 w 300"/>
              <a:gd name="T95" fmla="*/ 2147483646 h 754"/>
              <a:gd name="T96" fmla="*/ 2147483646 w 300"/>
              <a:gd name="T97" fmla="*/ 2147483646 h 754"/>
              <a:gd name="T98" fmla="*/ 2147483646 w 300"/>
              <a:gd name="T99" fmla="*/ 2147483646 h 754"/>
              <a:gd name="T100" fmla="*/ 2147483646 w 300"/>
              <a:gd name="T101" fmla="*/ 2147483646 h 754"/>
              <a:gd name="T102" fmla="*/ 2147483646 w 300"/>
              <a:gd name="T103" fmla="*/ 2147483646 h 754"/>
              <a:gd name="T104" fmla="*/ 2147483646 w 300"/>
              <a:gd name="T105" fmla="*/ 2147483646 h 754"/>
              <a:gd name="T106" fmla="*/ 2147483646 w 300"/>
              <a:gd name="T107" fmla="*/ 2147483646 h 754"/>
              <a:gd name="T108" fmla="*/ 2147483646 w 300"/>
              <a:gd name="T109" fmla="*/ 2147483646 h 754"/>
              <a:gd name="T110" fmla="*/ 2147483646 w 300"/>
              <a:gd name="T111" fmla="*/ 2147483646 h 754"/>
              <a:gd name="T112" fmla="*/ 2147483646 w 300"/>
              <a:gd name="T113" fmla="*/ 2147483646 h 754"/>
              <a:gd name="T114" fmla="*/ 2147483646 w 300"/>
              <a:gd name="T115" fmla="*/ 2147483646 h 754"/>
              <a:gd name="T116" fmla="*/ 2147483646 w 300"/>
              <a:gd name="T117" fmla="*/ 2147483646 h 754"/>
              <a:gd name="T118" fmla="*/ 2147483646 w 300"/>
              <a:gd name="T119" fmla="*/ 2147483646 h 754"/>
              <a:gd name="T120" fmla="*/ 2147483646 w 300"/>
              <a:gd name="T121" fmla="*/ 2147483646 h 754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300"/>
              <a:gd name="T184" fmla="*/ 0 h 754"/>
              <a:gd name="T185" fmla="*/ 300 w 300"/>
              <a:gd name="T186" fmla="*/ 754 h 754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300" h="754">
                <a:moveTo>
                  <a:pt x="300" y="0"/>
                </a:moveTo>
                <a:lnTo>
                  <a:pt x="300" y="29"/>
                </a:lnTo>
                <a:lnTo>
                  <a:pt x="300" y="56"/>
                </a:lnTo>
                <a:lnTo>
                  <a:pt x="300" y="81"/>
                </a:lnTo>
                <a:lnTo>
                  <a:pt x="300" y="105"/>
                </a:lnTo>
                <a:lnTo>
                  <a:pt x="300" y="127"/>
                </a:lnTo>
                <a:lnTo>
                  <a:pt x="300" y="147"/>
                </a:lnTo>
                <a:lnTo>
                  <a:pt x="300" y="166"/>
                </a:lnTo>
                <a:lnTo>
                  <a:pt x="300" y="184"/>
                </a:lnTo>
                <a:lnTo>
                  <a:pt x="300" y="200"/>
                </a:lnTo>
                <a:lnTo>
                  <a:pt x="300" y="215"/>
                </a:lnTo>
                <a:lnTo>
                  <a:pt x="300" y="228"/>
                </a:lnTo>
                <a:lnTo>
                  <a:pt x="300" y="241"/>
                </a:lnTo>
                <a:lnTo>
                  <a:pt x="300" y="252"/>
                </a:lnTo>
                <a:lnTo>
                  <a:pt x="300" y="263"/>
                </a:lnTo>
                <a:lnTo>
                  <a:pt x="300" y="272"/>
                </a:lnTo>
                <a:lnTo>
                  <a:pt x="300" y="280"/>
                </a:lnTo>
                <a:lnTo>
                  <a:pt x="300" y="288"/>
                </a:lnTo>
                <a:lnTo>
                  <a:pt x="300" y="295"/>
                </a:lnTo>
                <a:lnTo>
                  <a:pt x="300" y="301"/>
                </a:lnTo>
                <a:lnTo>
                  <a:pt x="300" y="307"/>
                </a:lnTo>
                <a:lnTo>
                  <a:pt x="300" y="310"/>
                </a:lnTo>
                <a:lnTo>
                  <a:pt x="298" y="314"/>
                </a:lnTo>
                <a:lnTo>
                  <a:pt x="298" y="318"/>
                </a:lnTo>
                <a:lnTo>
                  <a:pt x="298" y="322"/>
                </a:lnTo>
                <a:lnTo>
                  <a:pt x="298" y="325"/>
                </a:lnTo>
                <a:lnTo>
                  <a:pt x="298" y="328"/>
                </a:lnTo>
                <a:lnTo>
                  <a:pt x="298" y="330"/>
                </a:lnTo>
                <a:lnTo>
                  <a:pt x="298" y="332"/>
                </a:lnTo>
                <a:lnTo>
                  <a:pt x="298" y="334"/>
                </a:lnTo>
                <a:lnTo>
                  <a:pt x="298" y="336"/>
                </a:lnTo>
                <a:lnTo>
                  <a:pt x="298" y="338"/>
                </a:lnTo>
                <a:lnTo>
                  <a:pt x="298" y="340"/>
                </a:lnTo>
                <a:lnTo>
                  <a:pt x="298" y="342"/>
                </a:lnTo>
                <a:lnTo>
                  <a:pt x="298" y="344"/>
                </a:lnTo>
                <a:lnTo>
                  <a:pt x="297" y="346"/>
                </a:lnTo>
                <a:lnTo>
                  <a:pt x="297" y="348"/>
                </a:lnTo>
                <a:lnTo>
                  <a:pt x="297" y="349"/>
                </a:lnTo>
                <a:lnTo>
                  <a:pt x="297" y="352"/>
                </a:lnTo>
                <a:lnTo>
                  <a:pt x="297" y="353"/>
                </a:lnTo>
                <a:lnTo>
                  <a:pt x="297" y="354"/>
                </a:lnTo>
                <a:lnTo>
                  <a:pt x="297" y="356"/>
                </a:lnTo>
                <a:lnTo>
                  <a:pt x="297" y="357"/>
                </a:lnTo>
                <a:lnTo>
                  <a:pt x="297" y="358"/>
                </a:lnTo>
                <a:lnTo>
                  <a:pt x="297" y="360"/>
                </a:lnTo>
                <a:lnTo>
                  <a:pt x="297" y="361"/>
                </a:lnTo>
                <a:lnTo>
                  <a:pt x="297" y="362"/>
                </a:lnTo>
                <a:lnTo>
                  <a:pt x="297" y="364"/>
                </a:lnTo>
                <a:lnTo>
                  <a:pt x="296" y="364"/>
                </a:lnTo>
                <a:lnTo>
                  <a:pt x="296" y="365"/>
                </a:lnTo>
                <a:lnTo>
                  <a:pt x="296" y="366"/>
                </a:lnTo>
                <a:lnTo>
                  <a:pt x="296" y="368"/>
                </a:lnTo>
                <a:lnTo>
                  <a:pt x="296" y="369"/>
                </a:lnTo>
                <a:lnTo>
                  <a:pt x="296" y="370"/>
                </a:lnTo>
                <a:lnTo>
                  <a:pt x="296" y="372"/>
                </a:lnTo>
                <a:lnTo>
                  <a:pt x="296" y="373"/>
                </a:lnTo>
                <a:lnTo>
                  <a:pt x="295" y="374"/>
                </a:lnTo>
                <a:lnTo>
                  <a:pt x="295" y="377"/>
                </a:lnTo>
                <a:lnTo>
                  <a:pt x="295" y="378"/>
                </a:lnTo>
                <a:lnTo>
                  <a:pt x="295" y="380"/>
                </a:lnTo>
                <a:lnTo>
                  <a:pt x="295" y="381"/>
                </a:lnTo>
                <a:lnTo>
                  <a:pt x="295" y="383"/>
                </a:lnTo>
                <a:lnTo>
                  <a:pt x="293" y="385"/>
                </a:lnTo>
                <a:lnTo>
                  <a:pt x="293" y="387"/>
                </a:lnTo>
                <a:lnTo>
                  <a:pt x="293" y="389"/>
                </a:lnTo>
                <a:lnTo>
                  <a:pt x="293" y="390"/>
                </a:lnTo>
                <a:lnTo>
                  <a:pt x="292" y="393"/>
                </a:lnTo>
                <a:lnTo>
                  <a:pt x="292" y="394"/>
                </a:lnTo>
                <a:lnTo>
                  <a:pt x="292" y="395"/>
                </a:lnTo>
                <a:lnTo>
                  <a:pt x="292" y="397"/>
                </a:lnTo>
                <a:lnTo>
                  <a:pt x="292" y="398"/>
                </a:lnTo>
                <a:lnTo>
                  <a:pt x="292" y="399"/>
                </a:lnTo>
                <a:lnTo>
                  <a:pt x="291" y="401"/>
                </a:lnTo>
                <a:lnTo>
                  <a:pt x="291" y="402"/>
                </a:lnTo>
                <a:lnTo>
                  <a:pt x="291" y="403"/>
                </a:lnTo>
                <a:lnTo>
                  <a:pt x="291" y="405"/>
                </a:lnTo>
                <a:lnTo>
                  <a:pt x="291" y="406"/>
                </a:lnTo>
                <a:lnTo>
                  <a:pt x="289" y="407"/>
                </a:lnTo>
                <a:lnTo>
                  <a:pt x="289" y="409"/>
                </a:lnTo>
                <a:lnTo>
                  <a:pt x="289" y="410"/>
                </a:lnTo>
                <a:lnTo>
                  <a:pt x="289" y="411"/>
                </a:lnTo>
                <a:lnTo>
                  <a:pt x="289" y="413"/>
                </a:lnTo>
                <a:lnTo>
                  <a:pt x="288" y="414"/>
                </a:lnTo>
                <a:lnTo>
                  <a:pt x="288" y="415"/>
                </a:lnTo>
                <a:lnTo>
                  <a:pt x="288" y="417"/>
                </a:lnTo>
                <a:lnTo>
                  <a:pt x="287" y="418"/>
                </a:lnTo>
                <a:lnTo>
                  <a:pt x="287" y="419"/>
                </a:lnTo>
                <a:lnTo>
                  <a:pt x="287" y="421"/>
                </a:lnTo>
                <a:lnTo>
                  <a:pt x="285" y="422"/>
                </a:lnTo>
                <a:lnTo>
                  <a:pt x="285" y="425"/>
                </a:lnTo>
                <a:lnTo>
                  <a:pt x="284" y="426"/>
                </a:lnTo>
                <a:lnTo>
                  <a:pt x="284" y="427"/>
                </a:lnTo>
                <a:lnTo>
                  <a:pt x="283" y="430"/>
                </a:lnTo>
                <a:lnTo>
                  <a:pt x="283" y="433"/>
                </a:lnTo>
                <a:lnTo>
                  <a:pt x="281" y="435"/>
                </a:lnTo>
                <a:lnTo>
                  <a:pt x="281" y="437"/>
                </a:lnTo>
                <a:lnTo>
                  <a:pt x="280" y="439"/>
                </a:lnTo>
                <a:lnTo>
                  <a:pt x="280" y="441"/>
                </a:lnTo>
                <a:lnTo>
                  <a:pt x="279" y="442"/>
                </a:lnTo>
                <a:lnTo>
                  <a:pt x="279" y="445"/>
                </a:lnTo>
                <a:lnTo>
                  <a:pt x="279" y="446"/>
                </a:lnTo>
                <a:lnTo>
                  <a:pt x="277" y="447"/>
                </a:lnTo>
                <a:lnTo>
                  <a:pt x="277" y="449"/>
                </a:lnTo>
                <a:lnTo>
                  <a:pt x="277" y="450"/>
                </a:lnTo>
                <a:lnTo>
                  <a:pt x="276" y="451"/>
                </a:lnTo>
                <a:lnTo>
                  <a:pt x="276" y="453"/>
                </a:lnTo>
                <a:lnTo>
                  <a:pt x="276" y="454"/>
                </a:lnTo>
                <a:lnTo>
                  <a:pt x="275" y="455"/>
                </a:lnTo>
                <a:lnTo>
                  <a:pt x="275" y="456"/>
                </a:lnTo>
                <a:lnTo>
                  <a:pt x="275" y="458"/>
                </a:lnTo>
                <a:lnTo>
                  <a:pt x="273" y="458"/>
                </a:lnTo>
                <a:lnTo>
                  <a:pt x="273" y="459"/>
                </a:lnTo>
                <a:lnTo>
                  <a:pt x="273" y="460"/>
                </a:lnTo>
                <a:lnTo>
                  <a:pt x="272" y="462"/>
                </a:lnTo>
                <a:lnTo>
                  <a:pt x="272" y="463"/>
                </a:lnTo>
                <a:lnTo>
                  <a:pt x="271" y="464"/>
                </a:lnTo>
                <a:lnTo>
                  <a:pt x="271" y="466"/>
                </a:lnTo>
                <a:lnTo>
                  <a:pt x="271" y="467"/>
                </a:lnTo>
                <a:lnTo>
                  <a:pt x="269" y="468"/>
                </a:lnTo>
                <a:lnTo>
                  <a:pt x="269" y="470"/>
                </a:lnTo>
                <a:lnTo>
                  <a:pt x="268" y="471"/>
                </a:lnTo>
                <a:lnTo>
                  <a:pt x="267" y="472"/>
                </a:lnTo>
                <a:lnTo>
                  <a:pt x="267" y="474"/>
                </a:lnTo>
                <a:lnTo>
                  <a:pt x="265" y="476"/>
                </a:lnTo>
                <a:lnTo>
                  <a:pt x="264" y="478"/>
                </a:lnTo>
                <a:lnTo>
                  <a:pt x="264" y="479"/>
                </a:lnTo>
                <a:lnTo>
                  <a:pt x="263" y="482"/>
                </a:lnTo>
                <a:lnTo>
                  <a:pt x="261" y="483"/>
                </a:lnTo>
                <a:lnTo>
                  <a:pt x="261" y="486"/>
                </a:lnTo>
                <a:lnTo>
                  <a:pt x="260" y="487"/>
                </a:lnTo>
                <a:lnTo>
                  <a:pt x="259" y="488"/>
                </a:lnTo>
                <a:lnTo>
                  <a:pt x="259" y="490"/>
                </a:lnTo>
                <a:lnTo>
                  <a:pt x="257" y="491"/>
                </a:lnTo>
                <a:lnTo>
                  <a:pt x="257" y="492"/>
                </a:lnTo>
                <a:lnTo>
                  <a:pt x="256" y="494"/>
                </a:lnTo>
                <a:lnTo>
                  <a:pt x="256" y="495"/>
                </a:lnTo>
                <a:lnTo>
                  <a:pt x="255" y="496"/>
                </a:lnTo>
                <a:lnTo>
                  <a:pt x="255" y="498"/>
                </a:lnTo>
                <a:lnTo>
                  <a:pt x="253" y="499"/>
                </a:lnTo>
                <a:lnTo>
                  <a:pt x="253" y="500"/>
                </a:lnTo>
                <a:lnTo>
                  <a:pt x="252" y="502"/>
                </a:lnTo>
                <a:lnTo>
                  <a:pt x="252" y="503"/>
                </a:lnTo>
                <a:lnTo>
                  <a:pt x="251" y="504"/>
                </a:lnTo>
                <a:lnTo>
                  <a:pt x="251" y="506"/>
                </a:lnTo>
                <a:lnTo>
                  <a:pt x="249" y="507"/>
                </a:lnTo>
                <a:lnTo>
                  <a:pt x="248" y="508"/>
                </a:lnTo>
                <a:lnTo>
                  <a:pt x="248" y="510"/>
                </a:lnTo>
                <a:lnTo>
                  <a:pt x="247" y="511"/>
                </a:lnTo>
                <a:lnTo>
                  <a:pt x="247" y="512"/>
                </a:lnTo>
                <a:lnTo>
                  <a:pt x="245" y="514"/>
                </a:lnTo>
                <a:lnTo>
                  <a:pt x="245" y="515"/>
                </a:lnTo>
                <a:lnTo>
                  <a:pt x="244" y="516"/>
                </a:lnTo>
                <a:lnTo>
                  <a:pt x="244" y="518"/>
                </a:lnTo>
                <a:lnTo>
                  <a:pt x="243" y="519"/>
                </a:lnTo>
                <a:lnTo>
                  <a:pt x="241" y="522"/>
                </a:lnTo>
                <a:lnTo>
                  <a:pt x="240" y="523"/>
                </a:lnTo>
                <a:lnTo>
                  <a:pt x="240" y="524"/>
                </a:lnTo>
                <a:lnTo>
                  <a:pt x="239" y="527"/>
                </a:lnTo>
                <a:lnTo>
                  <a:pt x="237" y="528"/>
                </a:lnTo>
                <a:lnTo>
                  <a:pt x="237" y="529"/>
                </a:lnTo>
                <a:lnTo>
                  <a:pt x="236" y="531"/>
                </a:lnTo>
                <a:lnTo>
                  <a:pt x="236" y="532"/>
                </a:lnTo>
                <a:lnTo>
                  <a:pt x="235" y="533"/>
                </a:lnTo>
                <a:lnTo>
                  <a:pt x="235" y="535"/>
                </a:lnTo>
                <a:lnTo>
                  <a:pt x="233" y="535"/>
                </a:lnTo>
                <a:lnTo>
                  <a:pt x="233" y="536"/>
                </a:lnTo>
                <a:lnTo>
                  <a:pt x="232" y="537"/>
                </a:lnTo>
                <a:lnTo>
                  <a:pt x="232" y="539"/>
                </a:lnTo>
                <a:lnTo>
                  <a:pt x="231" y="540"/>
                </a:lnTo>
                <a:lnTo>
                  <a:pt x="229" y="541"/>
                </a:lnTo>
                <a:lnTo>
                  <a:pt x="229" y="543"/>
                </a:lnTo>
                <a:lnTo>
                  <a:pt x="228" y="544"/>
                </a:lnTo>
                <a:lnTo>
                  <a:pt x="228" y="545"/>
                </a:lnTo>
                <a:lnTo>
                  <a:pt x="227" y="545"/>
                </a:lnTo>
                <a:lnTo>
                  <a:pt x="227" y="547"/>
                </a:lnTo>
                <a:lnTo>
                  <a:pt x="227" y="548"/>
                </a:lnTo>
                <a:lnTo>
                  <a:pt x="225" y="548"/>
                </a:lnTo>
                <a:lnTo>
                  <a:pt x="225" y="549"/>
                </a:lnTo>
                <a:lnTo>
                  <a:pt x="224" y="551"/>
                </a:lnTo>
                <a:lnTo>
                  <a:pt x="224" y="552"/>
                </a:lnTo>
                <a:lnTo>
                  <a:pt x="223" y="553"/>
                </a:lnTo>
                <a:lnTo>
                  <a:pt x="221" y="555"/>
                </a:lnTo>
                <a:lnTo>
                  <a:pt x="221" y="556"/>
                </a:lnTo>
                <a:lnTo>
                  <a:pt x="220" y="557"/>
                </a:lnTo>
                <a:lnTo>
                  <a:pt x="219" y="559"/>
                </a:lnTo>
                <a:lnTo>
                  <a:pt x="219" y="560"/>
                </a:lnTo>
                <a:lnTo>
                  <a:pt x="217" y="561"/>
                </a:lnTo>
                <a:lnTo>
                  <a:pt x="216" y="563"/>
                </a:lnTo>
                <a:lnTo>
                  <a:pt x="215" y="564"/>
                </a:lnTo>
                <a:lnTo>
                  <a:pt x="215" y="565"/>
                </a:lnTo>
                <a:lnTo>
                  <a:pt x="214" y="567"/>
                </a:lnTo>
                <a:lnTo>
                  <a:pt x="214" y="568"/>
                </a:lnTo>
                <a:lnTo>
                  <a:pt x="212" y="568"/>
                </a:lnTo>
                <a:lnTo>
                  <a:pt x="212" y="569"/>
                </a:lnTo>
                <a:lnTo>
                  <a:pt x="211" y="571"/>
                </a:lnTo>
                <a:lnTo>
                  <a:pt x="211" y="572"/>
                </a:lnTo>
                <a:lnTo>
                  <a:pt x="210" y="572"/>
                </a:lnTo>
                <a:lnTo>
                  <a:pt x="210" y="573"/>
                </a:lnTo>
                <a:lnTo>
                  <a:pt x="208" y="573"/>
                </a:lnTo>
                <a:lnTo>
                  <a:pt x="208" y="575"/>
                </a:lnTo>
                <a:lnTo>
                  <a:pt x="207" y="576"/>
                </a:lnTo>
                <a:lnTo>
                  <a:pt x="207" y="577"/>
                </a:lnTo>
                <a:lnTo>
                  <a:pt x="206" y="577"/>
                </a:lnTo>
                <a:lnTo>
                  <a:pt x="206" y="579"/>
                </a:lnTo>
                <a:lnTo>
                  <a:pt x="204" y="579"/>
                </a:lnTo>
                <a:lnTo>
                  <a:pt x="204" y="580"/>
                </a:lnTo>
                <a:lnTo>
                  <a:pt x="203" y="581"/>
                </a:lnTo>
                <a:lnTo>
                  <a:pt x="202" y="583"/>
                </a:lnTo>
                <a:lnTo>
                  <a:pt x="202" y="584"/>
                </a:lnTo>
                <a:lnTo>
                  <a:pt x="200" y="585"/>
                </a:lnTo>
                <a:lnTo>
                  <a:pt x="199" y="587"/>
                </a:lnTo>
                <a:lnTo>
                  <a:pt x="199" y="588"/>
                </a:lnTo>
                <a:lnTo>
                  <a:pt x="198" y="588"/>
                </a:lnTo>
                <a:lnTo>
                  <a:pt x="198" y="589"/>
                </a:lnTo>
                <a:lnTo>
                  <a:pt x="196" y="589"/>
                </a:lnTo>
                <a:lnTo>
                  <a:pt x="196" y="591"/>
                </a:lnTo>
                <a:lnTo>
                  <a:pt x="195" y="592"/>
                </a:lnTo>
                <a:lnTo>
                  <a:pt x="194" y="593"/>
                </a:lnTo>
                <a:lnTo>
                  <a:pt x="194" y="595"/>
                </a:lnTo>
                <a:lnTo>
                  <a:pt x="192" y="595"/>
                </a:lnTo>
                <a:lnTo>
                  <a:pt x="192" y="596"/>
                </a:lnTo>
                <a:lnTo>
                  <a:pt x="191" y="596"/>
                </a:lnTo>
                <a:lnTo>
                  <a:pt x="191" y="597"/>
                </a:lnTo>
                <a:lnTo>
                  <a:pt x="190" y="599"/>
                </a:lnTo>
                <a:lnTo>
                  <a:pt x="190" y="600"/>
                </a:lnTo>
                <a:lnTo>
                  <a:pt x="188" y="601"/>
                </a:lnTo>
                <a:lnTo>
                  <a:pt x="187" y="603"/>
                </a:lnTo>
                <a:lnTo>
                  <a:pt x="186" y="604"/>
                </a:lnTo>
                <a:lnTo>
                  <a:pt x="186" y="605"/>
                </a:lnTo>
                <a:lnTo>
                  <a:pt x="184" y="606"/>
                </a:lnTo>
                <a:lnTo>
                  <a:pt x="184" y="608"/>
                </a:lnTo>
                <a:lnTo>
                  <a:pt x="183" y="609"/>
                </a:lnTo>
                <a:lnTo>
                  <a:pt x="182" y="610"/>
                </a:lnTo>
                <a:lnTo>
                  <a:pt x="180" y="612"/>
                </a:lnTo>
                <a:lnTo>
                  <a:pt x="180" y="613"/>
                </a:lnTo>
                <a:lnTo>
                  <a:pt x="179" y="614"/>
                </a:lnTo>
                <a:lnTo>
                  <a:pt x="178" y="616"/>
                </a:lnTo>
                <a:lnTo>
                  <a:pt x="178" y="617"/>
                </a:lnTo>
                <a:lnTo>
                  <a:pt x="176" y="617"/>
                </a:lnTo>
                <a:lnTo>
                  <a:pt x="176" y="618"/>
                </a:lnTo>
                <a:lnTo>
                  <a:pt x="175" y="618"/>
                </a:lnTo>
                <a:lnTo>
                  <a:pt x="175" y="620"/>
                </a:lnTo>
                <a:lnTo>
                  <a:pt x="174" y="621"/>
                </a:lnTo>
                <a:lnTo>
                  <a:pt x="172" y="622"/>
                </a:lnTo>
                <a:lnTo>
                  <a:pt x="171" y="624"/>
                </a:lnTo>
                <a:lnTo>
                  <a:pt x="170" y="625"/>
                </a:lnTo>
                <a:lnTo>
                  <a:pt x="168" y="626"/>
                </a:lnTo>
                <a:lnTo>
                  <a:pt x="167" y="628"/>
                </a:lnTo>
                <a:lnTo>
                  <a:pt x="166" y="629"/>
                </a:lnTo>
                <a:lnTo>
                  <a:pt x="164" y="630"/>
                </a:lnTo>
                <a:lnTo>
                  <a:pt x="163" y="630"/>
                </a:lnTo>
                <a:lnTo>
                  <a:pt x="162" y="632"/>
                </a:lnTo>
                <a:lnTo>
                  <a:pt x="160" y="633"/>
                </a:lnTo>
                <a:lnTo>
                  <a:pt x="160" y="634"/>
                </a:lnTo>
                <a:lnTo>
                  <a:pt x="159" y="636"/>
                </a:lnTo>
                <a:lnTo>
                  <a:pt x="158" y="637"/>
                </a:lnTo>
                <a:lnTo>
                  <a:pt x="156" y="638"/>
                </a:lnTo>
                <a:lnTo>
                  <a:pt x="155" y="638"/>
                </a:lnTo>
                <a:lnTo>
                  <a:pt x="154" y="640"/>
                </a:lnTo>
                <a:lnTo>
                  <a:pt x="154" y="641"/>
                </a:lnTo>
                <a:lnTo>
                  <a:pt x="152" y="641"/>
                </a:lnTo>
                <a:lnTo>
                  <a:pt x="151" y="642"/>
                </a:lnTo>
                <a:lnTo>
                  <a:pt x="150" y="644"/>
                </a:lnTo>
                <a:lnTo>
                  <a:pt x="148" y="645"/>
                </a:lnTo>
                <a:lnTo>
                  <a:pt x="147" y="645"/>
                </a:lnTo>
                <a:lnTo>
                  <a:pt x="147" y="646"/>
                </a:lnTo>
                <a:lnTo>
                  <a:pt x="146" y="646"/>
                </a:lnTo>
                <a:lnTo>
                  <a:pt x="146" y="648"/>
                </a:lnTo>
                <a:lnTo>
                  <a:pt x="144" y="649"/>
                </a:lnTo>
                <a:lnTo>
                  <a:pt x="143" y="649"/>
                </a:lnTo>
                <a:lnTo>
                  <a:pt x="143" y="650"/>
                </a:lnTo>
                <a:lnTo>
                  <a:pt x="142" y="650"/>
                </a:lnTo>
                <a:lnTo>
                  <a:pt x="140" y="652"/>
                </a:lnTo>
                <a:lnTo>
                  <a:pt x="139" y="653"/>
                </a:lnTo>
                <a:lnTo>
                  <a:pt x="138" y="654"/>
                </a:lnTo>
                <a:lnTo>
                  <a:pt x="137" y="656"/>
                </a:lnTo>
                <a:lnTo>
                  <a:pt x="135" y="656"/>
                </a:lnTo>
                <a:lnTo>
                  <a:pt x="134" y="657"/>
                </a:lnTo>
                <a:lnTo>
                  <a:pt x="133" y="658"/>
                </a:lnTo>
                <a:lnTo>
                  <a:pt x="131" y="660"/>
                </a:lnTo>
                <a:lnTo>
                  <a:pt x="130" y="661"/>
                </a:lnTo>
                <a:lnTo>
                  <a:pt x="127" y="662"/>
                </a:lnTo>
                <a:lnTo>
                  <a:pt x="126" y="664"/>
                </a:lnTo>
                <a:lnTo>
                  <a:pt x="125" y="665"/>
                </a:lnTo>
                <a:lnTo>
                  <a:pt x="123" y="666"/>
                </a:lnTo>
                <a:lnTo>
                  <a:pt x="122" y="668"/>
                </a:lnTo>
                <a:lnTo>
                  <a:pt x="121" y="669"/>
                </a:lnTo>
                <a:lnTo>
                  <a:pt x="119" y="670"/>
                </a:lnTo>
                <a:lnTo>
                  <a:pt x="118" y="672"/>
                </a:lnTo>
                <a:lnTo>
                  <a:pt x="117" y="672"/>
                </a:lnTo>
                <a:lnTo>
                  <a:pt x="115" y="673"/>
                </a:lnTo>
                <a:lnTo>
                  <a:pt x="114" y="674"/>
                </a:lnTo>
                <a:lnTo>
                  <a:pt x="113" y="676"/>
                </a:lnTo>
                <a:lnTo>
                  <a:pt x="111" y="676"/>
                </a:lnTo>
                <a:lnTo>
                  <a:pt x="110" y="677"/>
                </a:lnTo>
                <a:lnTo>
                  <a:pt x="109" y="678"/>
                </a:lnTo>
                <a:lnTo>
                  <a:pt x="107" y="679"/>
                </a:lnTo>
                <a:lnTo>
                  <a:pt x="106" y="681"/>
                </a:lnTo>
                <a:lnTo>
                  <a:pt x="105" y="681"/>
                </a:lnTo>
                <a:lnTo>
                  <a:pt x="103" y="682"/>
                </a:lnTo>
                <a:lnTo>
                  <a:pt x="102" y="683"/>
                </a:lnTo>
                <a:lnTo>
                  <a:pt x="101" y="683"/>
                </a:lnTo>
                <a:lnTo>
                  <a:pt x="101" y="685"/>
                </a:lnTo>
                <a:lnTo>
                  <a:pt x="99" y="686"/>
                </a:lnTo>
                <a:lnTo>
                  <a:pt x="97" y="686"/>
                </a:lnTo>
                <a:lnTo>
                  <a:pt x="95" y="687"/>
                </a:lnTo>
                <a:lnTo>
                  <a:pt x="94" y="689"/>
                </a:lnTo>
                <a:lnTo>
                  <a:pt x="93" y="690"/>
                </a:lnTo>
                <a:lnTo>
                  <a:pt x="91" y="691"/>
                </a:lnTo>
                <a:lnTo>
                  <a:pt x="89" y="693"/>
                </a:lnTo>
                <a:lnTo>
                  <a:pt x="87" y="694"/>
                </a:lnTo>
                <a:lnTo>
                  <a:pt x="85" y="695"/>
                </a:lnTo>
                <a:lnTo>
                  <a:pt x="83" y="697"/>
                </a:lnTo>
                <a:lnTo>
                  <a:pt x="81" y="698"/>
                </a:lnTo>
                <a:lnTo>
                  <a:pt x="79" y="699"/>
                </a:lnTo>
                <a:lnTo>
                  <a:pt x="78" y="701"/>
                </a:lnTo>
                <a:lnTo>
                  <a:pt x="77" y="701"/>
                </a:lnTo>
                <a:lnTo>
                  <a:pt x="75" y="702"/>
                </a:lnTo>
                <a:lnTo>
                  <a:pt x="74" y="703"/>
                </a:lnTo>
                <a:lnTo>
                  <a:pt x="73" y="705"/>
                </a:lnTo>
                <a:lnTo>
                  <a:pt x="71" y="705"/>
                </a:lnTo>
                <a:lnTo>
                  <a:pt x="70" y="706"/>
                </a:lnTo>
                <a:lnTo>
                  <a:pt x="69" y="707"/>
                </a:lnTo>
                <a:lnTo>
                  <a:pt x="67" y="707"/>
                </a:lnTo>
                <a:lnTo>
                  <a:pt x="67" y="709"/>
                </a:lnTo>
                <a:lnTo>
                  <a:pt x="66" y="709"/>
                </a:lnTo>
                <a:lnTo>
                  <a:pt x="65" y="710"/>
                </a:lnTo>
                <a:lnTo>
                  <a:pt x="63" y="710"/>
                </a:lnTo>
                <a:lnTo>
                  <a:pt x="62" y="711"/>
                </a:lnTo>
                <a:lnTo>
                  <a:pt x="62" y="713"/>
                </a:lnTo>
                <a:lnTo>
                  <a:pt x="61" y="713"/>
                </a:lnTo>
                <a:lnTo>
                  <a:pt x="59" y="714"/>
                </a:lnTo>
                <a:lnTo>
                  <a:pt x="58" y="715"/>
                </a:lnTo>
                <a:lnTo>
                  <a:pt x="57" y="715"/>
                </a:lnTo>
                <a:lnTo>
                  <a:pt x="56" y="717"/>
                </a:lnTo>
                <a:lnTo>
                  <a:pt x="54" y="718"/>
                </a:lnTo>
                <a:lnTo>
                  <a:pt x="53" y="718"/>
                </a:lnTo>
                <a:lnTo>
                  <a:pt x="52" y="719"/>
                </a:lnTo>
                <a:lnTo>
                  <a:pt x="50" y="721"/>
                </a:lnTo>
                <a:lnTo>
                  <a:pt x="48" y="722"/>
                </a:lnTo>
                <a:lnTo>
                  <a:pt x="46" y="723"/>
                </a:lnTo>
                <a:lnTo>
                  <a:pt x="44" y="725"/>
                </a:lnTo>
                <a:lnTo>
                  <a:pt x="42" y="726"/>
                </a:lnTo>
                <a:lnTo>
                  <a:pt x="40" y="727"/>
                </a:lnTo>
                <a:lnTo>
                  <a:pt x="38" y="729"/>
                </a:lnTo>
                <a:lnTo>
                  <a:pt x="36" y="730"/>
                </a:lnTo>
                <a:lnTo>
                  <a:pt x="34" y="731"/>
                </a:lnTo>
                <a:lnTo>
                  <a:pt x="33" y="733"/>
                </a:lnTo>
                <a:lnTo>
                  <a:pt x="32" y="734"/>
                </a:lnTo>
                <a:lnTo>
                  <a:pt x="30" y="735"/>
                </a:lnTo>
                <a:lnTo>
                  <a:pt x="29" y="737"/>
                </a:lnTo>
                <a:lnTo>
                  <a:pt x="28" y="737"/>
                </a:lnTo>
                <a:lnTo>
                  <a:pt x="26" y="738"/>
                </a:lnTo>
                <a:lnTo>
                  <a:pt x="25" y="739"/>
                </a:lnTo>
                <a:lnTo>
                  <a:pt x="24" y="739"/>
                </a:lnTo>
                <a:lnTo>
                  <a:pt x="22" y="741"/>
                </a:lnTo>
                <a:lnTo>
                  <a:pt x="21" y="741"/>
                </a:lnTo>
                <a:lnTo>
                  <a:pt x="21" y="742"/>
                </a:lnTo>
                <a:lnTo>
                  <a:pt x="20" y="742"/>
                </a:lnTo>
                <a:lnTo>
                  <a:pt x="18" y="743"/>
                </a:lnTo>
                <a:lnTo>
                  <a:pt x="17" y="743"/>
                </a:lnTo>
                <a:lnTo>
                  <a:pt x="17" y="745"/>
                </a:lnTo>
                <a:lnTo>
                  <a:pt x="16" y="745"/>
                </a:lnTo>
                <a:lnTo>
                  <a:pt x="14" y="746"/>
                </a:lnTo>
                <a:lnTo>
                  <a:pt x="13" y="746"/>
                </a:lnTo>
                <a:lnTo>
                  <a:pt x="13" y="747"/>
                </a:lnTo>
                <a:lnTo>
                  <a:pt x="12" y="747"/>
                </a:lnTo>
                <a:lnTo>
                  <a:pt x="10" y="749"/>
                </a:lnTo>
                <a:lnTo>
                  <a:pt x="9" y="749"/>
                </a:lnTo>
                <a:lnTo>
                  <a:pt x="8" y="750"/>
                </a:lnTo>
                <a:lnTo>
                  <a:pt x="6" y="750"/>
                </a:lnTo>
                <a:lnTo>
                  <a:pt x="5" y="751"/>
                </a:lnTo>
                <a:lnTo>
                  <a:pt x="4" y="752"/>
                </a:lnTo>
                <a:lnTo>
                  <a:pt x="2" y="752"/>
                </a:lnTo>
                <a:lnTo>
                  <a:pt x="0" y="754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6247" name="Freeform 10">
            <a:extLst>
              <a:ext uri="{FF2B5EF4-FFF2-40B4-BE49-F238E27FC236}">
                <a16:creationId xmlns:a16="http://schemas.microsoft.com/office/drawing/2014/main" id="{6845FCE1-2679-B44E-8CB8-7F13A2E236CA}"/>
              </a:ext>
            </a:extLst>
          </p:cNvPr>
          <p:cNvSpPr>
            <a:spLocks/>
          </p:cNvSpPr>
          <p:nvPr/>
        </p:nvSpPr>
        <p:spPr bwMode="auto">
          <a:xfrm>
            <a:off x="7459664" y="2768600"/>
            <a:ext cx="238125" cy="598488"/>
          </a:xfrm>
          <a:custGeom>
            <a:avLst/>
            <a:gdLst>
              <a:gd name="T0" fmla="*/ 0 w 300"/>
              <a:gd name="T1" fmla="*/ 2147483646 h 754"/>
              <a:gd name="T2" fmla="*/ 2147483646 w 300"/>
              <a:gd name="T3" fmla="*/ 2147483646 h 754"/>
              <a:gd name="T4" fmla="*/ 2147483646 w 300"/>
              <a:gd name="T5" fmla="*/ 2147483646 h 754"/>
              <a:gd name="T6" fmla="*/ 2147483646 w 300"/>
              <a:gd name="T7" fmla="*/ 2147483646 h 754"/>
              <a:gd name="T8" fmla="*/ 2147483646 w 300"/>
              <a:gd name="T9" fmla="*/ 2147483646 h 754"/>
              <a:gd name="T10" fmla="*/ 2147483646 w 300"/>
              <a:gd name="T11" fmla="*/ 2147483646 h 754"/>
              <a:gd name="T12" fmla="*/ 2147483646 w 300"/>
              <a:gd name="T13" fmla="*/ 2147483646 h 754"/>
              <a:gd name="T14" fmla="*/ 2147483646 w 300"/>
              <a:gd name="T15" fmla="*/ 2147483646 h 754"/>
              <a:gd name="T16" fmla="*/ 2147483646 w 300"/>
              <a:gd name="T17" fmla="*/ 2147483646 h 754"/>
              <a:gd name="T18" fmla="*/ 2147483646 w 300"/>
              <a:gd name="T19" fmla="*/ 2147483646 h 754"/>
              <a:gd name="T20" fmla="*/ 2147483646 w 300"/>
              <a:gd name="T21" fmla="*/ 2147483646 h 754"/>
              <a:gd name="T22" fmla="*/ 2147483646 w 300"/>
              <a:gd name="T23" fmla="*/ 2147483646 h 754"/>
              <a:gd name="T24" fmla="*/ 2147483646 w 300"/>
              <a:gd name="T25" fmla="*/ 2147483646 h 754"/>
              <a:gd name="T26" fmla="*/ 2147483646 w 300"/>
              <a:gd name="T27" fmla="*/ 2147483646 h 754"/>
              <a:gd name="T28" fmla="*/ 2147483646 w 300"/>
              <a:gd name="T29" fmla="*/ 2147483646 h 754"/>
              <a:gd name="T30" fmla="*/ 2147483646 w 300"/>
              <a:gd name="T31" fmla="*/ 2147483646 h 754"/>
              <a:gd name="T32" fmla="*/ 2147483646 w 300"/>
              <a:gd name="T33" fmla="*/ 2147483646 h 754"/>
              <a:gd name="T34" fmla="*/ 2147483646 w 300"/>
              <a:gd name="T35" fmla="*/ 2147483646 h 754"/>
              <a:gd name="T36" fmla="*/ 2147483646 w 300"/>
              <a:gd name="T37" fmla="*/ 2147483646 h 754"/>
              <a:gd name="T38" fmla="*/ 2147483646 w 300"/>
              <a:gd name="T39" fmla="*/ 2147483646 h 754"/>
              <a:gd name="T40" fmla="*/ 2147483646 w 300"/>
              <a:gd name="T41" fmla="*/ 2147483646 h 754"/>
              <a:gd name="T42" fmla="*/ 2147483646 w 300"/>
              <a:gd name="T43" fmla="*/ 2147483646 h 754"/>
              <a:gd name="T44" fmla="*/ 2147483646 w 300"/>
              <a:gd name="T45" fmla="*/ 2147483646 h 754"/>
              <a:gd name="T46" fmla="*/ 2147483646 w 300"/>
              <a:gd name="T47" fmla="*/ 2147483646 h 754"/>
              <a:gd name="T48" fmla="*/ 2147483646 w 300"/>
              <a:gd name="T49" fmla="*/ 2147483646 h 754"/>
              <a:gd name="T50" fmla="*/ 2147483646 w 300"/>
              <a:gd name="T51" fmla="*/ 2147483646 h 754"/>
              <a:gd name="T52" fmla="*/ 2147483646 w 300"/>
              <a:gd name="T53" fmla="*/ 2147483646 h 754"/>
              <a:gd name="T54" fmla="*/ 2147483646 w 300"/>
              <a:gd name="T55" fmla="*/ 2147483646 h 754"/>
              <a:gd name="T56" fmla="*/ 2147483646 w 300"/>
              <a:gd name="T57" fmla="*/ 2147483646 h 754"/>
              <a:gd name="T58" fmla="*/ 2147483646 w 300"/>
              <a:gd name="T59" fmla="*/ 2147483646 h 754"/>
              <a:gd name="T60" fmla="*/ 2147483646 w 300"/>
              <a:gd name="T61" fmla="*/ 2147483646 h 754"/>
              <a:gd name="T62" fmla="*/ 2147483646 w 300"/>
              <a:gd name="T63" fmla="*/ 2147483646 h 754"/>
              <a:gd name="T64" fmla="*/ 2147483646 w 300"/>
              <a:gd name="T65" fmla="*/ 2147483646 h 754"/>
              <a:gd name="T66" fmla="*/ 2147483646 w 300"/>
              <a:gd name="T67" fmla="*/ 2147483646 h 754"/>
              <a:gd name="T68" fmla="*/ 2147483646 w 300"/>
              <a:gd name="T69" fmla="*/ 2147483646 h 754"/>
              <a:gd name="T70" fmla="*/ 2147483646 w 300"/>
              <a:gd name="T71" fmla="*/ 2147483646 h 754"/>
              <a:gd name="T72" fmla="*/ 2147483646 w 300"/>
              <a:gd name="T73" fmla="*/ 2147483646 h 754"/>
              <a:gd name="T74" fmla="*/ 2147483646 w 300"/>
              <a:gd name="T75" fmla="*/ 2147483646 h 754"/>
              <a:gd name="T76" fmla="*/ 2147483646 w 300"/>
              <a:gd name="T77" fmla="*/ 2147483646 h 754"/>
              <a:gd name="T78" fmla="*/ 2147483646 w 300"/>
              <a:gd name="T79" fmla="*/ 2147483646 h 754"/>
              <a:gd name="T80" fmla="*/ 2147483646 w 300"/>
              <a:gd name="T81" fmla="*/ 2147483646 h 754"/>
              <a:gd name="T82" fmla="*/ 2147483646 w 300"/>
              <a:gd name="T83" fmla="*/ 2147483646 h 754"/>
              <a:gd name="T84" fmla="*/ 2147483646 w 300"/>
              <a:gd name="T85" fmla="*/ 2147483646 h 754"/>
              <a:gd name="T86" fmla="*/ 2147483646 w 300"/>
              <a:gd name="T87" fmla="*/ 2147483646 h 754"/>
              <a:gd name="T88" fmla="*/ 2147483646 w 300"/>
              <a:gd name="T89" fmla="*/ 2147483646 h 754"/>
              <a:gd name="T90" fmla="*/ 2147483646 w 300"/>
              <a:gd name="T91" fmla="*/ 2147483646 h 754"/>
              <a:gd name="T92" fmla="*/ 2147483646 w 300"/>
              <a:gd name="T93" fmla="*/ 2147483646 h 754"/>
              <a:gd name="T94" fmla="*/ 2147483646 w 300"/>
              <a:gd name="T95" fmla="*/ 2147483646 h 754"/>
              <a:gd name="T96" fmla="*/ 2147483646 w 300"/>
              <a:gd name="T97" fmla="*/ 2147483646 h 754"/>
              <a:gd name="T98" fmla="*/ 2147483646 w 300"/>
              <a:gd name="T99" fmla="*/ 2147483646 h 754"/>
              <a:gd name="T100" fmla="*/ 2147483646 w 300"/>
              <a:gd name="T101" fmla="*/ 2147483646 h 754"/>
              <a:gd name="T102" fmla="*/ 2147483646 w 300"/>
              <a:gd name="T103" fmla="*/ 2147483646 h 754"/>
              <a:gd name="T104" fmla="*/ 2147483646 w 300"/>
              <a:gd name="T105" fmla="*/ 2147483646 h 754"/>
              <a:gd name="T106" fmla="*/ 2147483646 w 300"/>
              <a:gd name="T107" fmla="*/ 2147483646 h 754"/>
              <a:gd name="T108" fmla="*/ 2147483646 w 300"/>
              <a:gd name="T109" fmla="*/ 2147483646 h 754"/>
              <a:gd name="T110" fmla="*/ 2147483646 w 300"/>
              <a:gd name="T111" fmla="*/ 2147483646 h 754"/>
              <a:gd name="T112" fmla="*/ 2147483646 w 300"/>
              <a:gd name="T113" fmla="*/ 2147483646 h 754"/>
              <a:gd name="T114" fmla="*/ 2147483646 w 300"/>
              <a:gd name="T115" fmla="*/ 2147483646 h 754"/>
              <a:gd name="T116" fmla="*/ 2147483646 w 300"/>
              <a:gd name="T117" fmla="*/ 2147483646 h 754"/>
              <a:gd name="T118" fmla="*/ 2147483646 w 300"/>
              <a:gd name="T119" fmla="*/ 2147483646 h 754"/>
              <a:gd name="T120" fmla="*/ 2147483646 w 300"/>
              <a:gd name="T121" fmla="*/ 2147483646 h 754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300"/>
              <a:gd name="T184" fmla="*/ 0 h 754"/>
              <a:gd name="T185" fmla="*/ 300 w 300"/>
              <a:gd name="T186" fmla="*/ 754 h 754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300" h="754">
                <a:moveTo>
                  <a:pt x="0" y="0"/>
                </a:moveTo>
                <a:lnTo>
                  <a:pt x="0" y="29"/>
                </a:lnTo>
                <a:lnTo>
                  <a:pt x="0" y="56"/>
                </a:lnTo>
                <a:lnTo>
                  <a:pt x="0" y="81"/>
                </a:lnTo>
                <a:lnTo>
                  <a:pt x="0" y="105"/>
                </a:lnTo>
                <a:lnTo>
                  <a:pt x="0" y="127"/>
                </a:lnTo>
                <a:lnTo>
                  <a:pt x="0" y="147"/>
                </a:lnTo>
                <a:lnTo>
                  <a:pt x="0" y="166"/>
                </a:lnTo>
                <a:lnTo>
                  <a:pt x="2" y="184"/>
                </a:lnTo>
                <a:lnTo>
                  <a:pt x="2" y="200"/>
                </a:lnTo>
                <a:lnTo>
                  <a:pt x="2" y="215"/>
                </a:lnTo>
                <a:lnTo>
                  <a:pt x="2" y="228"/>
                </a:lnTo>
                <a:lnTo>
                  <a:pt x="2" y="241"/>
                </a:lnTo>
                <a:lnTo>
                  <a:pt x="2" y="252"/>
                </a:lnTo>
                <a:lnTo>
                  <a:pt x="2" y="263"/>
                </a:lnTo>
                <a:lnTo>
                  <a:pt x="2" y="272"/>
                </a:lnTo>
                <a:lnTo>
                  <a:pt x="2" y="280"/>
                </a:lnTo>
                <a:lnTo>
                  <a:pt x="2" y="288"/>
                </a:lnTo>
                <a:lnTo>
                  <a:pt x="2" y="295"/>
                </a:lnTo>
                <a:lnTo>
                  <a:pt x="2" y="301"/>
                </a:lnTo>
                <a:lnTo>
                  <a:pt x="2" y="307"/>
                </a:lnTo>
                <a:lnTo>
                  <a:pt x="2" y="310"/>
                </a:lnTo>
                <a:lnTo>
                  <a:pt x="2" y="314"/>
                </a:lnTo>
                <a:lnTo>
                  <a:pt x="2" y="318"/>
                </a:lnTo>
                <a:lnTo>
                  <a:pt x="2" y="322"/>
                </a:lnTo>
                <a:lnTo>
                  <a:pt x="2" y="325"/>
                </a:lnTo>
                <a:lnTo>
                  <a:pt x="2" y="328"/>
                </a:lnTo>
                <a:lnTo>
                  <a:pt x="2" y="330"/>
                </a:lnTo>
                <a:lnTo>
                  <a:pt x="2" y="332"/>
                </a:lnTo>
                <a:lnTo>
                  <a:pt x="2" y="334"/>
                </a:lnTo>
                <a:lnTo>
                  <a:pt x="2" y="336"/>
                </a:lnTo>
                <a:lnTo>
                  <a:pt x="3" y="338"/>
                </a:lnTo>
                <a:lnTo>
                  <a:pt x="3" y="340"/>
                </a:lnTo>
                <a:lnTo>
                  <a:pt x="3" y="342"/>
                </a:lnTo>
                <a:lnTo>
                  <a:pt x="3" y="344"/>
                </a:lnTo>
                <a:lnTo>
                  <a:pt x="3" y="346"/>
                </a:lnTo>
                <a:lnTo>
                  <a:pt x="3" y="348"/>
                </a:lnTo>
                <a:lnTo>
                  <a:pt x="3" y="349"/>
                </a:lnTo>
                <a:lnTo>
                  <a:pt x="3" y="352"/>
                </a:lnTo>
                <a:lnTo>
                  <a:pt x="3" y="353"/>
                </a:lnTo>
                <a:lnTo>
                  <a:pt x="3" y="354"/>
                </a:lnTo>
                <a:lnTo>
                  <a:pt x="3" y="356"/>
                </a:lnTo>
                <a:lnTo>
                  <a:pt x="4" y="357"/>
                </a:lnTo>
                <a:lnTo>
                  <a:pt x="4" y="358"/>
                </a:lnTo>
                <a:lnTo>
                  <a:pt x="4" y="360"/>
                </a:lnTo>
                <a:lnTo>
                  <a:pt x="4" y="361"/>
                </a:lnTo>
                <a:lnTo>
                  <a:pt x="4" y="362"/>
                </a:lnTo>
                <a:lnTo>
                  <a:pt x="4" y="364"/>
                </a:lnTo>
                <a:lnTo>
                  <a:pt x="4" y="365"/>
                </a:lnTo>
                <a:lnTo>
                  <a:pt x="4" y="366"/>
                </a:lnTo>
                <a:lnTo>
                  <a:pt x="4" y="368"/>
                </a:lnTo>
                <a:lnTo>
                  <a:pt x="6" y="369"/>
                </a:lnTo>
                <a:lnTo>
                  <a:pt x="6" y="370"/>
                </a:lnTo>
                <a:lnTo>
                  <a:pt x="6" y="372"/>
                </a:lnTo>
                <a:lnTo>
                  <a:pt x="6" y="373"/>
                </a:lnTo>
                <a:lnTo>
                  <a:pt x="6" y="374"/>
                </a:lnTo>
                <a:lnTo>
                  <a:pt x="6" y="377"/>
                </a:lnTo>
                <a:lnTo>
                  <a:pt x="6" y="378"/>
                </a:lnTo>
                <a:lnTo>
                  <a:pt x="7" y="380"/>
                </a:lnTo>
                <a:lnTo>
                  <a:pt x="7" y="381"/>
                </a:lnTo>
                <a:lnTo>
                  <a:pt x="7" y="383"/>
                </a:lnTo>
                <a:lnTo>
                  <a:pt x="7" y="385"/>
                </a:lnTo>
                <a:lnTo>
                  <a:pt x="8" y="387"/>
                </a:lnTo>
                <a:lnTo>
                  <a:pt x="8" y="389"/>
                </a:lnTo>
                <a:lnTo>
                  <a:pt x="8" y="390"/>
                </a:lnTo>
                <a:lnTo>
                  <a:pt x="8" y="393"/>
                </a:lnTo>
                <a:lnTo>
                  <a:pt x="8" y="394"/>
                </a:lnTo>
                <a:lnTo>
                  <a:pt x="8" y="395"/>
                </a:lnTo>
                <a:lnTo>
                  <a:pt x="10" y="397"/>
                </a:lnTo>
                <a:lnTo>
                  <a:pt x="10" y="398"/>
                </a:lnTo>
                <a:lnTo>
                  <a:pt x="10" y="399"/>
                </a:lnTo>
                <a:lnTo>
                  <a:pt x="10" y="401"/>
                </a:lnTo>
                <a:lnTo>
                  <a:pt x="10" y="402"/>
                </a:lnTo>
                <a:lnTo>
                  <a:pt x="10" y="403"/>
                </a:lnTo>
                <a:lnTo>
                  <a:pt x="11" y="405"/>
                </a:lnTo>
                <a:lnTo>
                  <a:pt x="11" y="406"/>
                </a:lnTo>
                <a:lnTo>
                  <a:pt x="11" y="407"/>
                </a:lnTo>
                <a:lnTo>
                  <a:pt x="11" y="409"/>
                </a:lnTo>
                <a:lnTo>
                  <a:pt x="12" y="410"/>
                </a:lnTo>
                <a:lnTo>
                  <a:pt x="12" y="411"/>
                </a:lnTo>
                <a:lnTo>
                  <a:pt x="12" y="413"/>
                </a:lnTo>
                <a:lnTo>
                  <a:pt x="12" y="414"/>
                </a:lnTo>
                <a:lnTo>
                  <a:pt x="14" y="415"/>
                </a:lnTo>
                <a:lnTo>
                  <a:pt x="14" y="417"/>
                </a:lnTo>
                <a:lnTo>
                  <a:pt x="14" y="418"/>
                </a:lnTo>
                <a:lnTo>
                  <a:pt x="15" y="419"/>
                </a:lnTo>
                <a:lnTo>
                  <a:pt x="15" y="421"/>
                </a:lnTo>
                <a:lnTo>
                  <a:pt x="15" y="422"/>
                </a:lnTo>
                <a:lnTo>
                  <a:pt x="16" y="425"/>
                </a:lnTo>
                <a:lnTo>
                  <a:pt x="16" y="426"/>
                </a:lnTo>
                <a:lnTo>
                  <a:pt x="18" y="427"/>
                </a:lnTo>
                <a:lnTo>
                  <a:pt x="18" y="430"/>
                </a:lnTo>
                <a:lnTo>
                  <a:pt x="19" y="433"/>
                </a:lnTo>
                <a:lnTo>
                  <a:pt x="19" y="435"/>
                </a:lnTo>
                <a:lnTo>
                  <a:pt x="20" y="437"/>
                </a:lnTo>
                <a:lnTo>
                  <a:pt x="20" y="439"/>
                </a:lnTo>
                <a:lnTo>
                  <a:pt x="22" y="441"/>
                </a:lnTo>
                <a:lnTo>
                  <a:pt x="22" y="442"/>
                </a:lnTo>
                <a:lnTo>
                  <a:pt x="22" y="445"/>
                </a:lnTo>
                <a:lnTo>
                  <a:pt x="23" y="446"/>
                </a:lnTo>
                <a:lnTo>
                  <a:pt x="23" y="447"/>
                </a:lnTo>
                <a:lnTo>
                  <a:pt x="24" y="449"/>
                </a:lnTo>
                <a:lnTo>
                  <a:pt x="24" y="450"/>
                </a:lnTo>
                <a:lnTo>
                  <a:pt x="24" y="451"/>
                </a:lnTo>
                <a:lnTo>
                  <a:pt x="26" y="453"/>
                </a:lnTo>
                <a:lnTo>
                  <a:pt x="26" y="454"/>
                </a:lnTo>
                <a:lnTo>
                  <a:pt x="26" y="455"/>
                </a:lnTo>
                <a:lnTo>
                  <a:pt x="26" y="456"/>
                </a:lnTo>
                <a:lnTo>
                  <a:pt x="27" y="458"/>
                </a:lnTo>
                <a:lnTo>
                  <a:pt x="27" y="459"/>
                </a:lnTo>
                <a:lnTo>
                  <a:pt x="28" y="460"/>
                </a:lnTo>
                <a:lnTo>
                  <a:pt x="28" y="462"/>
                </a:lnTo>
                <a:lnTo>
                  <a:pt x="30" y="463"/>
                </a:lnTo>
                <a:lnTo>
                  <a:pt x="30" y="464"/>
                </a:lnTo>
                <a:lnTo>
                  <a:pt x="30" y="466"/>
                </a:lnTo>
                <a:lnTo>
                  <a:pt x="31" y="467"/>
                </a:lnTo>
                <a:lnTo>
                  <a:pt x="31" y="468"/>
                </a:lnTo>
                <a:lnTo>
                  <a:pt x="32" y="470"/>
                </a:lnTo>
                <a:lnTo>
                  <a:pt x="34" y="471"/>
                </a:lnTo>
                <a:lnTo>
                  <a:pt x="34" y="472"/>
                </a:lnTo>
                <a:lnTo>
                  <a:pt x="35" y="474"/>
                </a:lnTo>
                <a:lnTo>
                  <a:pt x="35" y="476"/>
                </a:lnTo>
                <a:lnTo>
                  <a:pt x="36" y="478"/>
                </a:lnTo>
                <a:lnTo>
                  <a:pt x="38" y="479"/>
                </a:lnTo>
                <a:lnTo>
                  <a:pt x="39" y="482"/>
                </a:lnTo>
                <a:lnTo>
                  <a:pt x="39" y="483"/>
                </a:lnTo>
                <a:lnTo>
                  <a:pt x="40" y="486"/>
                </a:lnTo>
                <a:lnTo>
                  <a:pt x="42" y="487"/>
                </a:lnTo>
                <a:lnTo>
                  <a:pt x="42" y="488"/>
                </a:lnTo>
                <a:lnTo>
                  <a:pt x="43" y="490"/>
                </a:lnTo>
                <a:lnTo>
                  <a:pt x="43" y="491"/>
                </a:lnTo>
                <a:lnTo>
                  <a:pt x="44" y="492"/>
                </a:lnTo>
                <a:lnTo>
                  <a:pt x="44" y="494"/>
                </a:lnTo>
                <a:lnTo>
                  <a:pt x="46" y="495"/>
                </a:lnTo>
                <a:lnTo>
                  <a:pt x="46" y="496"/>
                </a:lnTo>
                <a:lnTo>
                  <a:pt x="47" y="498"/>
                </a:lnTo>
                <a:lnTo>
                  <a:pt x="47" y="499"/>
                </a:lnTo>
                <a:lnTo>
                  <a:pt x="48" y="500"/>
                </a:lnTo>
                <a:lnTo>
                  <a:pt x="48" y="502"/>
                </a:lnTo>
                <a:lnTo>
                  <a:pt x="48" y="503"/>
                </a:lnTo>
                <a:lnTo>
                  <a:pt x="49" y="503"/>
                </a:lnTo>
                <a:lnTo>
                  <a:pt x="49" y="504"/>
                </a:lnTo>
                <a:lnTo>
                  <a:pt x="51" y="506"/>
                </a:lnTo>
                <a:lnTo>
                  <a:pt x="51" y="507"/>
                </a:lnTo>
                <a:lnTo>
                  <a:pt x="52" y="507"/>
                </a:lnTo>
                <a:lnTo>
                  <a:pt x="52" y="508"/>
                </a:lnTo>
                <a:lnTo>
                  <a:pt x="52" y="510"/>
                </a:lnTo>
                <a:lnTo>
                  <a:pt x="53" y="511"/>
                </a:lnTo>
                <a:lnTo>
                  <a:pt x="55" y="512"/>
                </a:lnTo>
                <a:lnTo>
                  <a:pt x="55" y="514"/>
                </a:lnTo>
                <a:lnTo>
                  <a:pt x="56" y="515"/>
                </a:lnTo>
                <a:lnTo>
                  <a:pt x="56" y="516"/>
                </a:lnTo>
                <a:lnTo>
                  <a:pt x="57" y="518"/>
                </a:lnTo>
                <a:lnTo>
                  <a:pt x="59" y="519"/>
                </a:lnTo>
                <a:lnTo>
                  <a:pt x="59" y="522"/>
                </a:lnTo>
                <a:lnTo>
                  <a:pt x="60" y="523"/>
                </a:lnTo>
                <a:lnTo>
                  <a:pt x="61" y="524"/>
                </a:lnTo>
                <a:lnTo>
                  <a:pt x="63" y="527"/>
                </a:lnTo>
                <a:lnTo>
                  <a:pt x="63" y="528"/>
                </a:lnTo>
                <a:lnTo>
                  <a:pt x="64" y="529"/>
                </a:lnTo>
                <a:lnTo>
                  <a:pt x="64" y="531"/>
                </a:lnTo>
                <a:lnTo>
                  <a:pt x="65" y="532"/>
                </a:lnTo>
                <a:lnTo>
                  <a:pt x="65" y="533"/>
                </a:lnTo>
                <a:lnTo>
                  <a:pt x="67" y="535"/>
                </a:lnTo>
                <a:lnTo>
                  <a:pt x="68" y="536"/>
                </a:lnTo>
                <a:lnTo>
                  <a:pt x="68" y="537"/>
                </a:lnTo>
                <a:lnTo>
                  <a:pt x="69" y="539"/>
                </a:lnTo>
                <a:lnTo>
                  <a:pt x="69" y="540"/>
                </a:lnTo>
                <a:lnTo>
                  <a:pt x="71" y="540"/>
                </a:lnTo>
                <a:lnTo>
                  <a:pt x="71" y="541"/>
                </a:lnTo>
                <a:lnTo>
                  <a:pt x="71" y="543"/>
                </a:lnTo>
                <a:lnTo>
                  <a:pt x="72" y="543"/>
                </a:lnTo>
                <a:lnTo>
                  <a:pt x="72" y="544"/>
                </a:lnTo>
                <a:lnTo>
                  <a:pt x="73" y="545"/>
                </a:lnTo>
                <a:lnTo>
                  <a:pt x="73" y="547"/>
                </a:lnTo>
                <a:lnTo>
                  <a:pt x="75" y="548"/>
                </a:lnTo>
                <a:lnTo>
                  <a:pt x="76" y="549"/>
                </a:lnTo>
                <a:lnTo>
                  <a:pt x="76" y="551"/>
                </a:lnTo>
                <a:lnTo>
                  <a:pt x="77" y="552"/>
                </a:lnTo>
                <a:lnTo>
                  <a:pt x="77" y="553"/>
                </a:lnTo>
                <a:lnTo>
                  <a:pt x="79" y="555"/>
                </a:lnTo>
                <a:lnTo>
                  <a:pt x="80" y="556"/>
                </a:lnTo>
                <a:lnTo>
                  <a:pt x="80" y="557"/>
                </a:lnTo>
                <a:lnTo>
                  <a:pt x="81" y="559"/>
                </a:lnTo>
                <a:lnTo>
                  <a:pt x="83" y="560"/>
                </a:lnTo>
                <a:lnTo>
                  <a:pt x="83" y="561"/>
                </a:lnTo>
                <a:lnTo>
                  <a:pt x="84" y="563"/>
                </a:lnTo>
                <a:lnTo>
                  <a:pt x="85" y="563"/>
                </a:lnTo>
                <a:lnTo>
                  <a:pt x="85" y="564"/>
                </a:lnTo>
                <a:lnTo>
                  <a:pt x="87" y="565"/>
                </a:lnTo>
                <a:lnTo>
                  <a:pt x="87" y="567"/>
                </a:lnTo>
                <a:lnTo>
                  <a:pt x="88" y="567"/>
                </a:lnTo>
                <a:lnTo>
                  <a:pt x="88" y="568"/>
                </a:lnTo>
                <a:lnTo>
                  <a:pt x="89" y="569"/>
                </a:lnTo>
                <a:lnTo>
                  <a:pt x="89" y="571"/>
                </a:lnTo>
                <a:lnTo>
                  <a:pt x="91" y="572"/>
                </a:lnTo>
                <a:lnTo>
                  <a:pt x="92" y="573"/>
                </a:lnTo>
                <a:lnTo>
                  <a:pt x="92" y="575"/>
                </a:lnTo>
                <a:lnTo>
                  <a:pt x="93" y="575"/>
                </a:lnTo>
                <a:lnTo>
                  <a:pt x="93" y="576"/>
                </a:lnTo>
                <a:lnTo>
                  <a:pt x="95" y="577"/>
                </a:lnTo>
                <a:lnTo>
                  <a:pt x="96" y="579"/>
                </a:lnTo>
                <a:lnTo>
                  <a:pt x="97" y="580"/>
                </a:lnTo>
                <a:lnTo>
                  <a:pt x="97" y="581"/>
                </a:lnTo>
                <a:lnTo>
                  <a:pt x="99" y="581"/>
                </a:lnTo>
                <a:lnTo>
                  <a:pt x="99" y="583"/>
                </a:lnTo>
                <a:lnTo>
                  <a:pt x="100" y="584"/>
                </a:lnTo>
                <a:lnTo>
                  <a:pt x="100" y="585"/>
                </a:lnTo>
                <a:lnTo>
                  <a:pt x="101" y="585"/>
                </a:lnTo>
                <a:lnTo>
                  <a:pt x="101" y="587"/>
                </a:lnTo>
                <a:lnTo>
                  <a:pt x="103" y="588"/>
                </a:lnTo>
                <a:lnTo>
                  <a:pt x="104" y="589"/>
                </a:lnTo>
                <a:lnTo>
                  <a:pt x="105" y="591"/>
                </a:lnTo>
                <a:lnTo>
                  <a:pt x="105" y="592"/>
                </a:lnTo>
                <a:lnTo>
                  <a:pt x="107" y="592"/>
                </a:lnTo>
                <a:lnTo>
                  <a:pt x="107" y="593"/>
                </a:lnTo>
                <a:lnTo>
                  <a:pt x="108" y="593"/>
                </a:lnTo>
                <a:lnTo>
                  <a:pt x="108" y="595"/>
                </a:lnTo>
                <a:lnTo>
                  <a:pt x="109" y="596"/>
                </a:lnTo>
                <a:lnTo>
                  <a:pt x="111" y="597"/>
                </a:lnTo>
                <a:lnTo>
                  <a:pt x="111" y="599"/>
                </a:lnTo>
                <a:lnTo>
                  <a:pt x="112" y="599"/>
                </a:lnTo>
                <a:lnTo>
                  <a:pt x="112" y="600"/>
                </a:lnTo>
                <a:lnTo>
                  <a:pt x="112" y="601"/>
                </a:lnTo>
                <a:lnTo>
                  <a:pt x="113" y="601"/>
                </a:lnTo>
                <a:lnTo>
                  <a:pt x="113" y="603"/>
                </a:lnTo>
                <a:lnTo>
                  <a:pt x="115" y="603"/>
                </a:lnTo>
                <a:lnTo>
                  <a:pt x="115" y="604"/>
                </a:lnTo>
                <a:lnTo>
                  <a:pt x="116" y="605"/>
                </a:lnTo>
                <a:lnTo>
                  <a:pt x="116" y="606"/>
                </a:lnTo>
                <a:lnTo>
                  <a:pt x="117" y="608"/>
                </a:lnTo>
                <a:lnTo>
                  <a:pt x="117" y="609"/>
                </a:lnTo>
                <a:lnTo>
                  <a:pt x="119" y="609"/>
                </a:lnTo>
                <a:lnTo>
                  <a:pt x="120" y="610"/>
                </a:lnTo>
                <a:lnTo>
                  <a:pt x="120" y="612"/>
                </a:lnTo>
                <a:lnTo>
                  <a:pt x="120" y="613"/>
                </a:lnTo>
                <a:lnTo>
                  <a:pt x="121" y="613"/>
                </a:lnTo>
                <a:lnTo>
                  <a:pt x="121" y="614"/>
                </a:lnTo>
                <a:lnTo>
                  <a:pt x="123" y="614"/>
                </a:lnTo>
                <a:lnTo>
                  <a:pt x="123" y="616"/>
                </a:lnTo>
                <a:lnTo>
                  <a:pt x="124" y="616"/>
                </a:lnTo>
                <a:lnTo>
                  <a:pt x="124" y="617"/>
                </a:lnTo>
                <a:lnTo>
                  <a:pt x="125" y="618"/>
                </a:lnTo>
                <a:lnTo>
                  <a:pt x="125" y="620"/>
                </a:lnTo>
                <a:lnTo>
                  <a:pt x="126" y="620"/>
                </a:lnTo>
                <a:lnTo>
                  <a:pt x="126" y="621"/>
                </a:lnTo>
                <a:lnTo>
                  <a:pt x="128" y="621"/>
                </a:lnTo>
                <a:lnTo>
                  <a:pt x="128" y="622"/>
                </a:lnTo>
                <a:lnTo>
                  <a:pt x="129" y="622"/>
                </a:lnTo>
                <a:lnTo>
                  <a:pt x="129" y="624"/>
                </a:lnTo>
                <a:lnTo>
                  <a:pt x="130" y="624"/>
                </a:lnTo>
                <a:lnTo>
                  <a:pt x="130" y="625"/>
                </a:lnTo>
                <a:lnTo>
                  <a:pt x="132" y="625"/>
                </a:lnTo>
                <a:lnTo>
                  <a:pt x="132" y="626"/>
                </a:lnTo>
                <a:lnTo>
                  <a:pt x="133" y="628"/>
                </a:lnTo>
                <a:lnTo>
                  <a:pt x="134" y="628"/>
                </a:lnTo>
                <a:lnTo>
                  <a:pt x="136" y="629"/>
                </a:lnTo>
                <a:lnTo>
                  <a:pt x="136" y="630"/>
                </a:lnTo>
                <a:lnTo>
                  <a:pt x="137" y="630"/>
                </a:lnTo>
                <a:lnTo>
                  <a:pt x="138" y="632"/>
                </a:lnTo>
                <a:lnTo>
                  <a:pt x="140" y="633"/>
                </a:lnTo>
                <a:lnTo>
                  <a:pt x="141" y="634"/>
                </a:lnTo>
                <a:lnTo>
                  <a:pt x="142" y="636"/>
                </a:lnTo>
                <a:lnTo>
                  <a:pt x="144" y="637"/>
                </a:lnTo>
                <a:lnTo>
                  <a:pt x="145" y="638"/>
                </a:lnTo>
                <a:lnTo>
                  <a:pt x="146" y="640"/>
                </a:lnTo>
                <a:lnTo>
                  <a:pt x="148" y="641"/>
                </a:lnTo>
                <a:lnTo>
                  <a:pt x="149" y="642"/>
                </a:lnTo>
                <a:lnTo>
                  <a:pt x="150" y="642"/>
                </a:lnTo>
                <a:lnTo>
                  <a:pt x="150" y="644"/>
                </a:lnTo>
                <a:lnTo>
                  <a:pt x="152" y="644"/>
                </a:lnTo>
                <a:lnTo>
                  <a:pt x="152" y="645"/>
                </a:lnTo>
                <a:lnTo>
                  <a:pt x="153" y="645"/>
                </a:lnTo>
                <a:lnTo>
                  <a:pt x="154" y="646"/>
                </a:lnTo>
                <a:lnTo>
                  <a:pt x="156" y="648"/>
                </a:lnTo>
                <a:lnTo>
                  <a:pt x="156" y="649"/>
                </a:lnTo>
                <a:lnTo>
                  <a:pt x="157" y="649"/>
                </a:lnTo>
                <a:lnTo>
                  <a:pt x="158" y="650"/>
                </a:lnTo>
                <a:lnTo>
                  <a:pt x="160" y="652"/>
                </a:lnTo>
                <a:lnTo>
                  <a:pt x="161" y="652"/>
                </a:lnTo>
                <a:lnTo>
                  <a:pt x="162" y="653"/>
                </a:lnTo>
                <a:lnTo>
                  <a:pt x="162" y="654"/>
                </a:lnTo>
                <a:lnTo>
                  <a:pt x="164" y="656"/>
                </a:lnTo>
                <a:lnTo>
                  <a:pt x="165" y="656"/>
                </a:lnTo>
                <a:lnTo>
                  <a:pt x="166" y="657"/>
                </a:lnTo>
                <a:lnTo>
                  <a:pt x="168" y="658"/>
                </a:lnTo>
                <a:lnTo>
                  <a:pt x="169" y="660"/>
                </a:lnTo>
                <a:lnTo>
                  <a:pt x="172" y="661"/>
                </a:lnTo>
                <a:lnTo>
                  <a:pt x="173" y="662"/>
                </a:lnTo>
                <a:lnTo>
                  <a:pt x="174" y="664"/>
                </a:lnTo>
                <a:lnTo>
                  <a:pt x="176" y="665"/>
                </a:lnTo>
                <a:lnTo>
                  <a:pt x="178" y="666"/>
                </a:lnTo>
                <a:lnTo>
                  <a:pt x="180" y="668"/>
                </a:lnTo>
                <a:lnTo>
                  <a:pt x="181" y="669"/>
                </a:lnTo>
                <a:lnTo>
                  <a:pt x="182" y="670"/>
                </a:lnTo>
                <a:lnTo>
                  <a:pt x="184" y="672"/>
                </a:lnTo>
                <a:lnTo>
                  <a:pt x="185" y="673"/>
                </a:lnTo>
                <a:lnTo>
                  <a:pt x="186" y="674"/>
                </a:lnTo>
                <a:lnTo>
                  <a:pt x="188" y="674"/>
                </a:lnTo>
                <a:lnTo>
                  <a:pt x="189" y="676"/>
                </a:lnTo>
                <a:lnTo>
                  <a:pt x="190" y="677"/>
                </a:lnTo>
                <a:lnTo>
                  <a:pt x="192" y="677"/>
                </a:lnTo>
                <a:lnTo>
                  <a:pt x="193" y="678"/>
                </a:lnTo>
                <a:lnTo>
                  <a:pt x="193" y="679"/>
                </a:lnTo>
                <a:lnTo>
                  <a:pt x="194" y="679"/>
                </a:lnTo>
                <a:lnTo>
                  <a:pt x="196" y="681"/>
                </a:lnTo>
                <a:lnTo>
                  <a:pt x="197" y="681"/>
                </a:lnTo>
                <a:lnTo>
                  <a:pt x="197" y="682"/>
                </a:lnTo>
                <a:lnTo>
                  <a:pt x="198" y="683"/>
                </a:lnTo>
                <a:lnTo>
                  <a:pt x="200" y="683"/>
                </a:lnTo>
                <a:lnTo>
                  <a:pt x="201" y="685"/>
                </a:lnTo>
                <a:lnTo>
                  <a:pt x="202" y="686"/>
                </a:lnTo>
                <a:lnTo>
                  <a:pt x="203" y="686"/>
                </a:lnTo>
                <a:lnTo>
                  <a:pt x="205" y="687"/>
                </a:lnTo>
                <a:lnTo>
                  <a:pt x="206" y="689"/>
                </a:lnTo>
                <a:lnTo>
                  <a:pt x="209" y="690"/>
                </a:lnTo>
                <a:lnTo>
                  <a:pt x="210" y="691"/>
                </a:lnTo>
                <a:lnTo>
                  <a:pt x="211" y="693"/>
                </a:lnTo>
                <a:lnTo>
                  <a:pt x="214" y="694"/>
                </a:lnTo>
                <a:lnTo>
                  <a:pt x="215" y="695"/>
                </a:lnTo>
                <a:lnTo>
                  <a:pt x="218" y="697"/>
                </a:lnTo>
                <a:lnTo>
                  <a:pt x="219" y="698"/>
                </a:lnTo>
                <a:lnTo>
                  <a:pt x="221" y="699"/>
                </a:lnTo>
                <a:lnTo>
                  <a:pt x="223" y="701"/>
                </a:lnTo>
                <a:lnTo>
                  <a:pt x="225" y="701"/>
                </a:lnTo>
                <a:lnTo>
                  <a:pt x="226" y="702"/>
                </a:lnTo>
                <a:lnTo>
                  <a:pt x="227" y="703"/>
                </a:lnTo>
                <a:lnTo>
                  <a:pt x="229" y="705"/>
                </a:lnTo>
                <a:lnTo>
                  <a:pt x="230" y="705"/>
                </a:lnTo>
                <a:lnTo>
                  <a:pt x="230" y="706"/>
                </a:lnTo>
                <a:lnTo>
                  <a:pt x="231" y="707"/>
                </a:lnTo>
                <a:lnTo>
                  <a:pt x="233" y="707"/>
                </a:lnTo>
                <a:lnTo>
                  <a:pt x="234" y="709"/>
                </a:lnTo>
                <a:lnTo>
                  <a:pt x="235" y="709"/>
                </a:lnTo>
                <a:lnTo>
                  <a:pt x="237" y="710"/>
                </a:lnTo>
                <a:lnTo>
                  <a:pt x="238" y="711"/>
                </a:lnTo>
                <a:lnTo>
                  <a:pt x="239" y="713"/>
                </a:lnTo>
                <a:lnTo>
                  <a:pt x="241" y="713"/>
                </a:lnTo>
                <a:lnTo>
                  <a:pt x="242" y="714"/>
                </a:lnTo>
                <a:lnTo>
                  <a:pt x="243" y="715"/>
                </a:lnTo>
                <a:lnTo>
                  <a:pt x="245" y="715"/>
                </a:lnTo>
                <a:lnTo>
                  <a:pt x="245" y="717"/>
                </a:lnTo>
                <a:lnTo>
                  <a:pt x="247" y="718"/>
                </a:lnTo>
                <a:lnTo>
                  <a:pt x="249" y="718"/>
                </a:lnTo>
                <a:lnTo>
                  <a:pt x="250" y="719"/>
                </a:lnTo>
                <a:lnTo>
                  <a:pt x="251" y="721"/>
                </a:lnTo>
                <a:lnTo>
                  <a:pt x="253" y="722"/>
                </a:lnTo>
                <a:lnTo>
                  <a:pt x="255" y="723"/>
                </a:lnTo>
                <a:lnTo>
                  <a:pt x="257" y="725"/>
                </a:lnTo>
                <a:lnTo>
                  <a:pt x="259" y="726"/>
                </a:lnTo>
                <a:lnTo>
                  <a:pt x="261" y="727"/>
                </a:lnTo>
                <a:lnTo>
                  <a:pt x="263" y="729"/>
                </a:lnTo>
                <a:lnTo>
                  <a:pt x="265" y="730"/>
                </a:lnTo>
                <a:lnTo>
                  <a:pt x="266" y="731"/>
                </a:lnTo>
                <a:lnTo>
                  <a:pt x="269" y="733"/>
                </a:lnTo>
                <a:lnTo>
                  <a:pt x="270" y="734"/>
                </a:lnTo>
                <a:lnTo>
                  <a:pt x="271" y="735"/>
                </a:lnTo>
                <a:lnTo>
                  <a:pt x="273" y="737"/>
                </a:lnTo>
                <a:lnTo>
                  <a:pt x="274" y="737"/>
                </a:lnTo>
                <a:lnTo>
                  <a:pt x="275" y="738"/>
                </a:lnTo>
                <a:lnTo>
                  <a:pt x="277" y="739"/>
                </a:lnTo>
                <a:lnTo>
                  <a:pt x="278" y="741"/>
                </a:lnTo>
                <a:lnTo>
                  <a:pt x="279" y="741"/>
                </a:lnTo>
                <a:lnTo>
                  <a:pt x="281" y="742"/>
                </a:lnTo>
                <a:lnTo>
                  <a:pt x="282" y="742"/>
                </a:lnTo>
                <a:lnTo>
                  <a:pt x="282" y="743"/>
                </a:lnTo>
                <a:lnTo>
                  <a:pt x="283" y="743"/>
                </a:lnTo>
                <a:lnTo>
                  <a:pt x="284" y="745"/>
                </a:lnTo>
                <a:lnTo>
                  <a:pt x="286" y="746"/>
                </a:lnTo>
                <a:lnTo>
                  <a:pt x="287" y="746"/>
                </a:lnTo>
                <a:lnTo>
                  <a:pt x="288" y="747"/>
                </a:lnTo>
                <a:lnTo>
                  <a:pt x="290" y="747"/>
                </a:lnTo>
                <a:lnTo>
                  <a:pt x="290" y="749"/>
                </a:lnTo>
                <a:lnTo>
                  <a:pt x="291" y="749"/>
                </a:lnTo>
                <a:lnTo>
                  <a:pt x="292" y="750"/>
                </a:lnTo>
                <a:lnTo>
                  <a:pt x="294" y="750"/>
                </a:lnTo>
                <a:lnTo>
                  <a:pt x="295" y="751"/>
                </a:lnTo>
                <a:lnTo>
                  <a:pt x="298" y="752"/>
                </a:lnTo>
                <a:lnTo>
                  <a:pt x="299" y="752"/>
                </a:lnTo>
                <a:lnTo>
                  <a:pt x="300" y="754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6248" name="Freeform 11">
            <a:extLst>
              <a:ext uri="{FF2B5EF4-FFF2-40B4-BE49-F238E27FC236}">
                <a16:creationId xmlns:a16="http://schemas.microsoft.com/office/drawing/2014/main" id="{4BC47FF5-FE1F-7044-B463-6693CA329878}"/>
              </a:ext>
            </a:extLst>
          </p:cNvPr>
          <p:cNvSpPr>
            <a:spLocks/>
          </p:cNvSpPr>
          <p:nvPr/>
        </p:nvSpPr>
        <p:spPr bwMode="auto">
          <a:xfrm>
            <a:off x="7697788" y="2762250"/>
            <a:ext cx="239712" cy="71438"/>
          </a:xfrm>
          <a:custGeom>
            <a:avLst/>
            <a:gdLst>
              <a:gd name="T0" fmla="*/ 2147483646 w 302"/>
              <a:gd name="T1" fmla="*/ 2147483646 h 90"/>
              <a:gd name="T2" fmla="*/ 2147483646 w 302"/>
              <a:gd name="T3" fmla="*/ 2147483646 h 90"/>
              <a:gd name="T4" fmla="*/ 2147483646 w 302"/>
              <a:gd name="T5" fmla="*/ 2147483646 h 90"/>
              <a:gd name="T6" fmla="*/ 2147483646 w 302"/>
              <a:gd name="T7" fmla="*/ 2147483646 h 90"/>
              <a:gd name="T8" fmla="*/ 2147483646 w 302"/>
              <a:gd name="T9" fmla="*/ 2147483646 h 90"/>
              <a:gd name="T10" fmla="*/ 2147483646 w 302"/>
              <a:gd name="T11" fmla="*/ 2147483646 h 90"/>
              <a:gd name="T12" fmla="*/ 2147483646 w 302"/>
              <a:gd name="T13" fmla="*/ 2147483646 h 90"/>
              <a:gd name="T14" fmla="*/ 2147483646 w 302"/>
              <a:gd name="T15" fmla="*/ 2147483646 h 90"/>
              <a:gd name="T16" fmla="*/ 2147483646 w 302"/>
              <a:gd name="T17" fmla="*/ 2147483646 h 90"/>
              <a:gd name="T18" fmla="*/ 2147483646 w 302"/>
              <a:gd name="T19" fmla="*/ 2147483646 h 90"/>
              <a:gd name="T20" fmla="*/ 2147483646 w 302"/>
              <a:gd name="T21" fmla="*/ 2147483646 h 90"/>
              <a:gd name="T22" fmla="*/ 2147483646 w 302"/>
              <a:gd name="T23" fmla="*/ 2147483646 h 90"/>
              <a:gd name="T24" fmla="*/ 2147483646 w 302"/>
              <a:gd name="T25" fmla="*/ 2147483646 h 90"/>
              <a:gd name="T26" fmla="*/ 2147483646 w 302"/>
              <a:gd name="T27" fmla="*/ 2147483646 h 90"/>
              <a:gd name="T28" fmla="*/ 2147483646 w 302"/>
              <a:gd name="T29" fmla="*/ 2147483646 h 90"/>
              <a:gd name="T30" fmla="*/ 2147483646 w 302"/>
              <a:gd name="T31" fmla="*/ 2147483646 h 90"/>
              <a:gd name="T32" fmla="*/ 2147483646 w 302"/>
              <a:gd name="T33" fmla="*/ 2147483646 h 90"/>
              <a:gd name="T34" fmla="*/ 2147483646 w 302"/>
              <a:gd name="T35" fmla="*/ 2147483646 h 90"/>
              <a:gd name="T36" fmla="*/ 2147483646 w 302"/>
              <a:gd name="T37" fmla="*/ 2147483646 h 90"/>
              <a:gd name="T38" fmla="*/ 2147483646 w 302"/>
              <a:gd name="T39" fmla="*/ 2147483646 h 90"/>
              <a:gd name="T40" fmla="*/ 2147483646 w 302"/>
              <a:gd name="T41" fmla="*/ 2147483646 h 90"/>
              <a:gd name="T42" fmla="*/ 2147483646 w 302"/>
              <a:gd name="T43" fmla="*/ 2147483646 h 90"/>
              <a:gd name="T44" fmla="*/ 2147483646 w 302"/>
              <a:gd name="T45" fmla="*/ 2147483646 h 90"/>
              <a:gd name="T46" fmla="*/ 2147483646 w 302"/>
              <a:gd name="T47" fmla="*/ 2147483646 h 90"/>
              <a:gd name="T48" fmla="*/ 2147483646 w 302"/>
              <a:gd name="T49" fmla="*/ 2147483646 h 90"/>
              <a:gd name="T50" fmla="*/ 2147483646 w 302"/>
              <a:gd name="T51" fmla="*/ 2147483646 h 90"/>
              <a:gd name="T52" fmla="*/ 2147483646 w 302"/>
              <a:gd name="T53" fmla="*/ 2147483646 h 90"/>
              <a:gd name="T54" fmla="*/ 2147483646 w 302"/>
              <a:gd name="T55" fmla="*/ 2147483646 h 90"/>
              <a:gd name="T56" fmla="*/ 2147483646 w 302"/>
              <a:gd name="T57" fmla="*/ 2147483646 h 90"/>
              <a:gd name="T58" fmla="*/ 2147483646 w 302"/>
              <a:gd name="T59" fmla="*/ 2147483646 h 90"/>
              <a:gd name="T60" fmla="*/ 2147483646 w 302"/>
              <a:gd name="T61" fmla="*/ 2147483646 h 90"/>
              <a:gd name="T62" fmla="*/ 2147483646 w 302"/>
              <a:gd name="T63" fmla="*/ 2147483646 h 90"/>
              <a:gd name="T64" fmla="*/ 2147483646 w 302"/>
              <a:gd name="T65" fmla="*/ 2147483646 h 90"/>
              <a:gd name="T66" fmla="*/ 2147483646 w 302"/>
              <a:gd name="T67" fmla="*/ 2147483646 h 90"/>
              <a:gd name="T68" fmla="*/ 2147483646 w 302"/>
              <a:gd name="T69" fmla="*/ 2147483646 h 90"/>
              <a:gd name="T70" fmla="*/ 2147483646 w 302"/>
              <a:gd name="T71" fmla="*/ 2147483646 h 90"/>
              <a:gd name="T72" fmla="*/ 2147483646 w 302"/>
              <a:gd name="T73" fmla="*/ 2147483646 h 90"/>
              <a:gd name="T74" fmla="*/ 2147483646 w 302"/>
              <a:gd name="T75" fmla="*/ 2147483646 h 90"/>
              <a:gd name="T76" fmla="*/ 2147483646 w 302"/>
              <a:gd name="T77" fmla="*/ 2147483646 h 90"/>
              <a:gd name="T78" fmla="*/ 2147483646 w 302"/>
              <a:gd name="T79" fmla="*/ 2147483646 h 90"/>
              <a:gd name="T80" fmla="*/ 2147483646 w 302"/>
              <a:gd name="T81" fmla="*/ 2147483646 h 90"/>
              <a:gd name="T82" fmla="*/ 2147483646 w 302"/>
              <a:gd name="T83" fmla="*/ 2147483646 h 90"/>
              <a:gd name="T84" fmla="*/ 2147483646 w 302"/>
              <a:gd name="T85" fmla="*/ 2147483646 h 90"/>
              <a:gd name="T86" fmla="*/ 2147483646 w 302"/>
              <a:gd name="T87" fmla="*/ 2147483646 h 90"/>
              <a:gd name="T88" fmla="*/ 2147483646 w 302"/>
              <a:gd name="T89" fmla="*/ 2147483646 h 90"/>
              <a:gd name="T90" fmla="*/ 2147483646 w 302"/>
              <a:gd name="T91" fmla="*/ 2147483646 h 90"/>
              <a:gd name="T92" fmla="*/ 2147483646 w 302"/>
              <a:gd name="T93" fmla="*/ 2147483646 h 90"/>
              <a:gd name="T94" fmla="*/ 2147483646 w 302"/>
              <a:gd name="T95" fmla="*/ 2147483646 h 90"/>
              <a:gd name="T96" fmla="*/ 2147483646 w 302"/>
              <a:gd name="T97" fmla="*/ 2147483646 h 90"/>
              <a:gd name="T98" fmla="*/ 2147483646 w 302"/>
              <a:gd name="T99" fmla="*/ 2147483646 h 90"/>
              <a:gd name="T100" fmla="*/ 2147483646 w 302"/>
              <a:gd name="T101" fmla="*/ 2147483646 h 90"/>
              <a:gd name="T102" fmla="*/ 2147483646 w 302"/>
              <a:gd name="T103" fmla="*/ 2147483646 h 90"/>
              <a:gd name="T104" fmla="*/ 2147483646 w 302"/>
              <a:gd name="T105" fmla="*/ 2147483646 h 90"/>
              <a:gd name="T106" fmla="*/ 2147483646 w 302"/>
              <a:gd name="T107" fmla="*/ 2147483646 h 90"/>
              <a:gd name="T108" fmla="*/ 2147483646 w 302"/>
              <a:gd name="T109" fmla="*/ 2147483646 h 90"/>
              <a:gd name="T110" fmla="*/ 2147483646 w 302"/>
              <a:gd name="T111" fmla="*/ 2147483646 h 90"/>
              <a:gd name="T112" fmla="*/ 2147483646 w 302"/>
              <a:gd name="T113" fmla="*/ 2147483646 h 9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2"/>
              <a:gd name="T172" fmla="*/ 0 h 90"/>
              <a:gd name="T173" fmla="*/ 302 w 302"/>
              <a:gd name="T174" fmla="*/ 90 h 90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2" h="90">
                <a:moveTo>
                  <a:pt x="302" y="0"/>
                </a:moveTo>
                <a:lnTo>
                  <a:pt x="298" y="3"/>
                </a:lnTo>
                <a:lnTo>
                  <a:pt x="295" y="4"/>
                </a:lnTo>
                <a:lnTo>
                  <a:pt x="293" y="5"/>
                </a:lnTo>
                <a:lnTo>
                  <a:pt x="290" y="8"/>
                </a:lnTo>
                <a:lnTo>
                  <a:pt x="287" y="9"/>
                </a:lnTo>
                <a:lnTo>
                  <a:pt x="285" y="11"/>
                </a:lnTo>
                <a:lnTo>
                  <a:pt x="283" y="12"/>
                </a:lnTo>
                <a:lnTo>
                  <a:pt x="281" y="13"/>
                </a:lnTo>
                <a:lnTo>
                  <a:pt x="278" y="13"/>
                </a:lnTo>
                <a:lnTo>
                  <a:pt x="277" y="15"/>
                </a:lnTo>
                <a:lnTo>
                  <a:pt x="275" y="16"/>
                </a:lnTo>
                <a:lnTo>
                  <a:pt x="274" y="17"/>
                </a:lnTo>
                <a:lnTo>
                  <a:pt x="271" y="17"/>
                </a:lnTo>
                <a:lnTo>
                  <a:pt x="270" y="19"/>
                </a:lnTo>
                <a:lnTo>
                  <a:pt x="269" y="19"/>
                </a:lnTo>
                <a:lnTo>
                  <a:pt x="267" y="20"/>
                </a:lnTo>
                <a:lnTo>
                  <a:pt x="266" y="20"/>
                </a:lnTo>
                <a:lnTo>
                  <a:pt x="265" y="21"/>
                </a:lnTo>
                <a:lnTo>
                  <a:pt x="263" y="23"/>
                </a:lnTo>
                <a:lnTo>
                  <a:pt x="262" y="23"/>
                </a:lnTo>
                <a:lnTo>
                  <a:pt x="261" y="23"/>
                </a:lnTo>
                <a:lnTo>
                  <a:pt x="259" y="24"/>
                </a:lnTo>
                <a:lnTo>
                  <a:pt x="258" y="24"/>
                </a:lnTo>
                <a:lnTo>
                  <a:pt x="257" y="25"/>
                </a:lnTo>
                <a:lnTo>
                  <a:pt x="255" y="25"/>
                </a:lnTo>
                <a:lnTo>
                  <a:pt x="254" y="25"/>
                </a:lnTo>
                <a:lnTo>
                  <a:pt x="253" y="26"/>
                </a:lnTo>
                <a:lnTo>
                  <a:pt x="251" y="26"/>
                </a:lnTo>
                <a:lnTo>
                  <a:pt x="250" y="28"/>
                </a:lnTo>
                <a:lnTo>
                  <a:pt x="249" y="28"/>
                </a:lnTo>
                <a:lnTo>
                  <a:pt x="246" y="29"/>
                </a:lnTo>
                <a:lnTo>
                  <a:pt x="245" y="29"/>
                </a:lnTo>
                <a:lnTo>
                  <a:pt x="243" y="30"/>
                </a:lnTo>
                <a:lnTo>
                  <a:pt x="242" y="30"/>
                </a:lnTo>
                <a:lnTo>
                  <a:pt x="241" y="32"/>
                </a:lnTo>
                <a:lnTo>
                  <a:pt x="239" y="32"/>
                </a:lnTo>
                <a:lnTo>
                  <a:pt x="238" y="33"/>
                </a:lnTo>
                <a:lnTo>
                  <a:pt x="237" y="33"/>
                </a:lnTo>
                <a:lnTo>
                  <a:pt x="235" y="33"/>
                </a:lnTo>
                <a:lnTo>
                  <a:pt x="234" y="34"/>
                </a:lnTo>
                <a:lnTo>
                  <a:pt x="233" y="34"/>
                </a:lnTo>
                <a:lnTo>
                  <a:pt x="231" y="34"/>
                </a:lnTo>
                <a:lnTo>
                  <a:pt x="231" y="36"/>
                </a:lnTo>
                <a:lnTo>
                  <a:pt x="230" y="36"/>
                </a:lnTo>
                <a:lnTo>
                  <a:pt x="229" y="36"/>
                </a:lnTo>
                <a:lnTo>
                  <a:pt x="227" y="37"/>
                </a:lnTo>
                <a:lnTo>
                  <a:pt x="226" y="37"/>
                </a:lnTo>
                <a:lnTo>
                  <a:pt x="225" y="38"/>
                </a:lnTo>
                <a:lnTo>
                  <a:pt x="223" y="38"/>
                </a:lnTo>
                <a:lnTo>
                  <a:pt x="222" y="38"/>
                </a:lnTo>
                <a:lnTo>
                  <a:pt x="221" y="40"/>
                </a:lnTo>
                <a:lnTo>
                  <a:pt x="219" y="40"/>
                </a:lnTo>
                <a:lnTo>
                  <a:pt x="218" y="41"/>
                </a:lnTo>
                <a:lnTo>
                  <a:pt x="217" y="41"/>
                </a:lnTo>
                <a:lnTo>
                  <a:pt x="216" y="41"/>
                </a:lnTo>
                <a:lnTo>
                  <a:pt x="214" y="42"/>
                </a:lnTo>
                <a:lnTo>
                  <a:pt x="213" y="42"/>
                </a:lnTo>
                <a:lnTo>
                  <a:pt x="210" y="44"/>
                </a:lnTo>
                <a:lnTo>
                  <a:pt x="209" y="44"/>
                </a:lnTo>
                <a:lnTo>
                  <a:pt x="206" y="45"/>
                </a:lnTo>
                <a:lnTo>
                  <a:pt x="205" y="45"/>
                </a:lnTo>
                <a:lnTo>
                  <a:pt x="202" y="46"/>
                </a:lnTo>
                <a:lnTo>
                  <a:pt x="201" y="48"/>
                </a:lnTo>
                <a:lnTo>
                  <a:pt x="198" y="48"/>
                </a:lnTo>
                <a:lnTo>
                  <a:pt x="197" y="49"/>
                </a:lnTo>
                <a:lnTo>
                  <a:pt x="196" y="49"/>
                </a:lnTo>
                <a:lnTo>
                  <a:pt x="194" y="49"/>
                </a:lnTo>
                <a:lnTo>
                  <a:pt x="193" y="50"/>
                </a:lnTo>
                <a:lnTo>
                  <a:pt x="192" y="50"/>
                </a:lnTo>
                <a:lnTo>
                  <a:pt x="190" y="52"/>
                </a:lnTo>
                <a:lnTo>
                  <a:pt x="189" y="52"/>
                </a:lnTo>
                <a:lnTo>
                  <a:pt x="188" y="52"/>
                </a:lnTo>
                <a:lnTo>
                  <a:pt x="186" y="53"/>
                </a:lnTo>
                <a:lnTo>
                  <a:pt x="185" y="53"/>
                </a:lnTo>
                <a:lnTo>
                  <a:pt x="184" y="53"/>
                </a:lnTo>
                <a:lnTo>
                  <a:pt x="182" y="53"/>
                </a:lnTo>
                <a:lnTo>
                  <a:pt x="182" y="54"/>
                </a:lnTo>
                <a:lnTo>
                  <a:pt x="181" y="54"/>
                </a:lnTo>
                <a:lnTo>
                  <a:pt x="180" y="54"/>
                </a:lnTo>
                <a:lnTo>
                  <a:pt x="178" y="56"/>
                </a:lnTo>
                <a:lnTo>
                  <a:pt x="177" y="56"/>
                </a:lnTo>
                <a:lnTo>
                  <a:pt x="176" y="56"/>
                </a:lnTo>
                <a:lnTo>
                  <a:pt x="174" y="57"/>
                </a:lnTo>
                <a:lnTo>
                  <a:pt x="173" y="57"/>
                </a:lnTo>
                <a:lnTo>
                  <a:pt x="172" y="57"/>
                </a:lnTo>
                <a:lnTo>
                  <a:pt x="170" y="58"/>
                </a:lnTo>
                <a:lnTo>
                  <a:pt x="168" y="58"/>
                </a:lnTo>
                <a:lnTo>
                  <a:pt x="166" y="58"/>
                </a:lnTo>
                <a:lnTo>
                  <a:pt x="165" y="60"/>
                </a:lnTo>
                <a:lnTo>
                  <a:pt x="164" y="60"/>
                </a:lnTo>
                <a:lnTo>
                  <a:pt x="161" y="61"/>
                </a:lnTo>
                <a:lnTo>
                  <a:pt x="158" y="61"/>
                </a:lnTo>
                <a:lnTo>
                  <a:pt x="157" y="62"/>
                </a:lnTo>
                <a:lnTo>
                  <a:pt x="154" y="62"/>
                </a:lnTo>
                <a:lnTo>
                  <a:pt x="153" y="64"/>
                </a:lnTo>
                <a:lnTo>
                  <a:pt x="152" y="64"/>
                </a:lnTo>
                <a:lnTo>
                  <a:pt x="150" y="64"/>
                </a:lnTo>
                <a:lnTo>
                  <a:pt x="148" y="65"/>
                </a:lnTo>
                <a:lnTo>
                  <a:pt x="146" y="65"/>
                </a:lnTo>
                <a:lnTo>
                  <a:pt x="145" y="65"/>
                </a:lnTo>
                <a:lnTo>
                  <a:pt x="144" y="66"/>
                </a:lnTo>
                <a:lnTo>
                  <a:pt x="142" y="66"/>
                </a:lnTo>
                <a:lnTo>
                  <a:pt x="141" y="66"/>
                </a:lnTo>
                <a:lnTo>
                  <a:pt x="141" y="68"/>
                </a:lnTo>
                <a:lnTo>
                  <a:pt x="140" y="68"/>
                </a:lnTo>
                <a:lnTo>
                  <a:pt x="139" y="68"/>
                </a:lnTo>
                <a:lnTo>
                  <a:pt x="137" y="68"/>
                </a:lnTo>
                <a:lnTo>
                  <a:pt x="136" y="69"/>
                </a:lnTo>
                <a:lnTo>
                  <a:pt x="135" y="69"/>
                </a:lnTo>
                <a:lnTo>
                  <a:pt x="133" y="69"/>
                </a:lnTo>
                <a:lnTo>
                  <a:pt x="132" y="70"/>
                </a:lnTo>
                <a:lnTo>
                  <a:pt x="131" y="70"/>
                </a:lnTo>
                <a:lnTo>
                  <a:pt x="129" y="70"/>
                </a:lnTo>
                <a:lnTo>
                  <a:pt x="128" y="70"/>
                </a:lnTo>
                <a:lnTo>
                  <a:pt x="127" y="72"/>
                </a:lnTo>
                <a:lnTo>
                  <a:pt x="125" y="72"/>
                </a:lnTo>
                <a:lnTo>
                  <a:pt x="124" y="72"/>
                </a:lnTo>
                <a:lnTo>
                  <a:pt x="123" y="73"/>
                </a:lnTo>
                <a:lnTo>
                  <a:pt x="121" y="73"/>
                </a:lnTo>
                <a:lnTo>
                  <a:pt x="119" y="74"/>
                </a:lnTo>
                <a:lnTo>
                  <a:pt x="117" y="74"/>
                </a:lnTo>
                <a:lnTo>
                  <a:pt x="116" y="74"/>
                </a:lnTo>
                <a:lnTo>
                  <a:pt x="113" y="76"/>
                </a:lnTo>
                <a:lnTo>
                  <a:pt x="112" y="76"/>
                </a:lnTo>
                <a:lnTo>
                  <a:pt x="109" y="77"/>
                </a:lnTo>
                <a:lnTo>
                  <a:pt x="108" y="77"/>
                </a:lnTo>
                <a:lnTo>
                  <a:pt x="105" y="78"/>
                </a:lnTo>
                <a:lnTo>
                  <a:pt x="104" y="78"/>
                </a:lnTo>
                <a:lnTo>
                  <a:pt x="103" y="78"/>
                </a:lnTo>
                <a:lnTo>
                  <a:pt x="101" y="80"/>
                </a:lnTo>
                <a:lnTo>
                  <a:pt x="100" y="80"/>
                </a:lnTo>
                <a:lnTo>
                  <a:pt x="99" y="80"/>
                </a:lnTo>
                <a:lnTo>
                  <a:pt x="97" y="81"/>
                </a:lnTo>
                <a:lnTo>
                  <a:pt x="96" y="81"/>
                </a:lnTo>
                <a:lnTo>
                  <a:pt x="95" y="81"/>
                </a:lnTo>
                <a:lnTo>
                  <a:pt x="93" y="81"/>
                </a:lnTo>
                <a:lnTo>
                  <a:pt x="92" y="82"/>
                </a:lnTo>
                <a:lnTo>
                  <a:pt x="91" y="82"/>
                </a:lnTo>
                <a:lnTo>
                  <a:pt x="89" y="82"/>
                </a:lnTo>
                <a:lnTo>
                  <a:pt x="88" y="82"/>
                </a:lnTo>
                <a:lnTo>
                  <a:pt x="87" y="82"/>
                </a:lnTo>
                <a:lnTo>
                  <a:pt x="85" y="82"/>
                </a:lnTo>
                <a:lnTo>
                  <a:pt x="84" y="84"/>
                </a:lnTo>
                <a:lnTo>
                  <a:pt x="83" y="84"/>
                </a:lnTo>
                <a:lnTo>
                  <a:pt x="81" y="84"/>
                </a:lnTo>
                <a:lnTo>
                  <a:pt x="80" y="84"/>
                </a:lnTo>
                <a:lnTo>
                  <a:pt x="79" y="84"/>
                </a:lnTo>
                <a:lnTo>
                  <a:pt x="77" y="84"/>
                </a:lnTo>
                <a:lnTo>
                  <a:pt x="76" y="84"/>
                </a:lnTo>
                <a:lnTo>
                  <a:pt x="75" y="84"/>
                </a:lnTo>
                <a:lnTo>
                  <a:pt x="72" y="84"/>
                </a:lnTo>
                <a:lnTo>
                  <a:pt x="71" y="84"/>
                </a:lnTo>
                <a:lnTo>
                  <a:pt x="69" y="85"/>
                </a:lnTo>
                <a:lnTo>
                  <a:pt x="67" y="85"/>
                </a:lnTo>
                <a:lnTo>
                  <a:pt x="65" y="85"/>
                </a:lnTo>
                <a:lnTo>
                  <a:pt x="64" y="85"/>
                </a:lnTo>
                <a:lnTo>
                  <a:pt x="63" y="85"/>
                </a:lnTo>
                <a:lnTo>
                  <a:pt x="61" y="85"/>
                </a:lnTo>
                <a:lnTo>
                  <a:pt x="60" y="85"/>
                </a:lnTo>
                <a:lnTo>
                  <a:pt x="59" y="85"/>
                </a:lnTo>
                <a:lnTo>
                  <a:pt x="58" y="85"/>
                </a:lnTo>
                <a:lnTo>
                  <a:pt x="56" y="85"/>
                </a:lnTo>
                <a:lnTo>
                  <a:pt x="55" y="85"/>
                </a:lnTo>
                <a:lnTo>
                  <a:pt x="55" y="86"/>
                </a:lnTo>
                <a:lnTo>
                  <a:pt x="54" y="86"/>
                </a:lnTo>
                <a:lnTo>
                  <a:pt x="52" y="86"/>
                </a:lnTo>
                <a:lnTo>
                  <a:pt x="51" y="86"/>
                </a:lnTo>
                <a:lnTo>
                  <a:pt x="50" y="86"/>
                </a:lnTo>
                <a:lnTo>
                  <a:pt x="48" y="86"/>
                </a:lnTo>
                <a:lnTo>
                  <a:pt x="47" y="86"/>
                </a:lnTo>
                <a:lnTo>
                  <a:pt x="46" y="86"/>
                </a:lnTo>
                <a:lnTo>
                  <a:pt x="44" y="88"/>
                </a:lnTo>
                <a:lnTo>
                  <a:pt x="43" y="88"/>
                </a:lnTo>
                <a:lnTo>
                  <a:pt x="42" y="88"/>
                </a:lnTo>
                <a:lnTo>
                  <a:pt x="40" y="88"/>
                </a:lnTo>
                <a:lnTo>
                  <a:pt x="39" y="88"/>
                </a:lnTo>
                <a:lnTo>
                  <a:pt x="38" y="89"/>
                </a:lnTo>
                <a:lnTo>
                  <a:pt x="36" y="89"/>
                </a:lnTo>
                <a:lnTo>
                  <a:pt x="35" y="89"/>
                </a:lnTo>
                <a:lnTo>
                  <a:pt x="34" y="89"/>
                </a:lnTo>
                <a:lnTo>
                  <a:pt x="32" y="89"/>
                </a:lnTo>
                <a:lnTo>
                  <a:pt x="31" y="90"/>
                </a:lnTo>
                <a:lnTo>
                  <a:pt x="30" y="90"/>
                </a:lnTo>
                <a:lnTo>
                  <a:pt x="28" y="90"/>
                </a:lnTo>
                <a:lnTo>
                  <a:pt x="27" y="90"/>
                </a:lnTo>
                <a:lnTo>
                  <a:pt x="26" y="90"/>
                </a:lnTo>
                <a:lnTo>
                  <a:pt x="24" y="90"/>
                </a:lnTo>
                <a:lnTo>
                  <a:pt x="23" y="90"/>
                </a:lnTo>
                <a:lnTo>
                  <a:pt x="22" y="90"/>
                </a:lnTo>
                <a:lnTo>
                  <a:pt x="20" y="90"/>
                </a:lnTo>
                <a:lnTo>
                  <a:pt x="19" y="90"/>
                </a:lnTo>
                <a:lnTo>
                  <a:pt x="18" y="90"/>
                </a:lnTo>
                <a:lnTo>
                  <a:pt x="16" y="90"/>
                </a:lnTo>
                <a:lnTo>
                  <a:pt x="15" y="90"/>
                </a:lnTo>
                <a:lnTo>
                  <a:pt x="14" y="90"/>
                </a:lnTo>
                <a:lnTo>
                  <a:pt x="11" y="90"/>
                </a:lnTo>
                <a:lnTo>
                  <a:pt x="10" y="89"/>
                </a:lnTo>
                <a:lnTo>
                  <a:pt x="7" y="89"/>
                </a:lnTo>
                <a:lnTo>
                  <a:pt x="6" y="89"/>
                </a:lnTo>
                <a:lnTo>
                  <a:pt x="3" y="89"/>
                </a:lnTo>
                <a:lnTo>
                  <a:pt x="0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6249" name="Freeform 12">
            <a:extLst>
              <a:ext uri="{FF2B5EF4-FFF2-40B4-BE49-F238E27FC236}">
                <a16:creationId xmlns:a16="http://schemas.microsoft.com/office/drawing/2014/main" id="{A9E3F2FD-AB3C-EE4B-AA99-52608D083127}"/>
              </a:ext>
            </a:extLst>
          </p:cNvPr>
          <p:cNvSpPr>
            <a:spLocks/>
          </p:cNvSpPr>
          <p:nvPr/>
        </p:nvSpPr>
        <p:spPr bwMode="auto">
          <a:xfrm>
            <a:off x="7459663" y="2762250"/>
            <a:ext cx="239712" cy="71438"/>
          </a:xfrm>
          <a:custGeom>
            <a:avLst/>
            <a:gdLst>
              <a:gd name="T0" fmla="*/ 2147483646 w 302"/>
              <a:gd name="T1" fmla="*/ 2147483646 h 90"/>
              <a:gd name="T2" fmla="*/ 2147483646 w 302"/>
              <a:gd name="T3" fmla="*/ 2147483646 h 90"/>
              <a:gd name="T4" fmla="*/ 2147483646 w 302"/>
              <a:gd name="T5" fmla="*/ 2147483646 h 90"/>
              <a:gd name="T6" fmla="*/ 2147483646 w 302"/>
              <a:gd name="T7" fmla="*/ 2147483646 h 90"/>
              <a:gd name="T8" fmla="*/ 2147483646 w 302"/>
              <a:gd name="T9" fmla="*/ 2147483646 h 90"/>
              <a:gd name="T10" fmla="*/ 2147483646 w 302"/>
              <a:gd name="T11" fmla="*/ 2147483646 h 90"/>
              <a:gd name="T12" fmla="*/ 2147483646 w 302"/>
              <a:gd name="T13" fmla="*/ 2147483646 h 90"/>
              <a:gd name="T14" fmla="*/ 2147483646 w 302"/>
              <a:gd name="T15" fmla="*/ 2147483646 h 90"/>
              <a:gd name="T16" fmla="*/ 2147483646 w 302"/>
              <a:gd name="T17" fmla="*/ 2147483646 h 90"/>
              <a:gd name="T18" fmla="*/ 2147483646 w 302"/>
              <a:gd name="T19" fmla="*/ 2147483646 h 90"/>
              <a:gd name="T20" fmla="*/ 2147483646 w 302"/>
              <a:gd name="T21" fmla="*/ 2147483646 h 90"/>
              <a:gd name="T22" fmla="*/ 2147483646 w 302"/>
              <a:gd name="T23" fmla="*/ 2147483646 h 90"/>
              <a:gd name="T24" fmla="*/ 2147483646 w 302"/>
              <a:gd name="T25" fmla="*/ 2147483646 h 90"/>
              <a:gd name="T26" fmla="*/ 2147483646 w 302"/>
              <a:gd name="T27" fmla="*/ 2147483646 h 90"/>
              <a:gd name="T28" fmla="*/ 2147483646 w 302"/>
              <a:gd name="T29" fmla="*/ 2147483646 h 90"/>
              <a:gd name="T30" fmla="*/ 2147483646 w 302"/>
              <a:gd name="T31" fmla="*/ 2147483646 h 90"/>
              <a:gd name="T32" fmla="*/ 2147483646 w 302"/>
              <a:gd name="T33" fmla="*/ 2147483646 h 90"/>
              <a:gd name="T34" fmla="*/ 2147483646 w 302"/>
              <a:gd name="T35" fmla="*/ 2147483646 h 90"/>
              <a:gd name="T36" fmla="*/ 2147483646 w 302"/>
              <a:gd name="T37" fmla="*/ 2147483646 h 90"/>
              <a:gd name="T38" fmla="*/ 2147483646 w 302"/>
              <a:gd name="T39" fmla="*/ 2147483646 h 90"/>
              <a:gd name="T40" fmla="*/ 2147483646 w 302"/>
              <a:gd name="T41" fmla="*/ 2147483646 h 90"/>
              <a:gd name="T42" fmla="*/ 2147483646 w 302"/>
              <a:gd name="T43" fmla="*/ 2147483646 h 90"/>
              <a:gd name="T44" fmla="*/ 2147483646 w 302"/>
              <a:gd name="T45" fmla="*/ 2147483646 h 90"/>
              <a:gd name="T46" fmla="*/ 2147483646 w 302"/>
              <a:gd name="T47" fmla="*/ 2147483646 h 90"/>
              <a:gd name="T48" fmla="*/ 2147483646 w 302"/>
              <a:gd name="T49" fmla="*/ 2147483646 h 90"/>
              <a:gd name="T50" fmla="*/ 2147483646 w 302"/>
              <a:gd name="T51" fmla="*/ 2147483646 h 90"/>
              <a:gd name="T52" fmla="*/ 2147483646 w 302"/>
              <a:gd name="T53" fmla="*/ 2147483646 h 90"/>
              <a:gd name="T54" fmla="*/ 2147483646 w 302"/>
              <a:gd name="T55" fmla="*/ 2147483646 h 90"/>
              <a:gd name="T56" fmla="*/ 2147483646 w 302"/>
              <a:gd name="T57" fmla="*/ 2147483646 h 90"/>
              <a:gd name="T58" fmla="*/ 2147483646 w 302"/>
              <a:gd name="T59" fmla="*/ 2147483646 h 90"/>
              <a:gd name="T60" fmla="*/ 2147483646 w 302"/>
              <a:gd name="T61" fmla="*/ 2147483646 h 90"/>
              <a:gd name="T62" fmla="*/ 2147483646 w 302"/>
              <a:gd name="T63" fmla="*/ 2147483646 h 90"/>
              <a:gd name="T64" fmla="*/ 2147483646 w 302"/>
              <a:gd name="T65" fmla="*/ 2147483646 h 90"/>
              <a:gd name="T66" fmla="*/ 2147483646 w 302"/>
              <a:gd name="T67" fmla="*/ 2147483646 h 90"/>
              <a:gd name="T68" fmla="*/ 2147483646 w 302"/>
              <a:gd name="T69" fmla="*/ 2147483646 h 90"/>
              <a:gd name="T70" fmla="*/ 2147483646 w 302"/>
              <a:gd name="T71" fmla="*/ 2147483646 h 90"/>
              <a:gd name="T72" fmla="*/ 2147483646 w 302"/>
              <a:gd name="T73" fmla="*/ 2147483646 h 90"/>
              <a:gd name="T74" fmla="*/ 2147483646 w 302"/>
              <a:gd name="T75" fmla="*/ 2147483646 h 90"/>
              <a:gd name="T76" fmla="*/ 2147483646 w 302"/>
              <a:gd name="T77" fmla="*/ 2147483646 h 90"/>
              <a:gd name="T78" fmla="*/ 2147483646 w 302"/>
              <a:gd name="T79" fmla="*/ 2147483646 h 90"/>
              <a:gd name="T80" fmla="*/ 2147483646 w 302"/>
              <a:gd name="T81" fmla="*/ 2147483646 h 90"/>
              <a:gd name="T82" fmla="*/ 2147483646 w 302"/>
              <a:gd name="T83" fmla="*/ 2147483646 h 90"/>
              <a:gd name="T84" fmla="*/ 2147483646 w 302"/>
              <a:gd name="T85" fmla="*/ 2147483646 h 90"/>
              <a:gd name="T86" fmla="*/ 2147483646 w 302"/>
              <a:gd name="T87" fmla="*/ 2147483646 h 90"/>
              <a:gd name="T88" fmla="*/ 2147483646 w 302"/>
              <a:gd name="T89" fmla="*/ 2147483646 h 90"/>
              <a:gd name="T90" fmla="*/ 2147483646 w 302"/>
              <a:gd name="T91" fmla="*/ 2147483646 h 90"/>
              <a:gd name="T92" fmla="*/ 2147483646 w 302"/>
              <a:gd name="T93" fmla="*/ 2147483646 h 90"/>
              <a:gd name="T94" fmla="*/ 2147483646 w 302"/>
              <a:gd name="T95" fmla="*/ 2147483646 h 90"/>
              <a:gd name="T96" fmla="*/ 2147483646 w 302"/>
              <a:gd name="T97" fmla="*/ 2147483646 h 90"/>
              <a:gd name="T98" fmla="*/ 2147483646 w 302"/>
              <a:gd name="T99" fmla="*/ 2147483646 h 90"/>
              <a:gd name="T100" fmla="*/ 2147483646 w 302"/>
              <a:gd name="T101" fmla="*/ 2147483646 h 90"/>
              <a:gd name="T102" fmla="*/ 2147483646 w 302"/>
              <a:gd name="T103" fmla="*/ 2147483646 h 90"/>
              <a:gd name="T104" fmla="*/ 2147483646 w 302"/>
              <a:gd name="T105" fmla="*/ 2147483646 h 90"/>
              <a:gd name="T106" fmla="*/ 2147483646 w 302"/>
              <a:gd name="T107" fmla="*/ 2147483646 h 90"/>
              <a:gd name="T108" fmla="*/ 2147483646 w 302"/>
              <a:gd name="T109" fmla="*/ 2147483646 h 90"/>
              <a:gd name="T110" fmla="*/ 2147483646 w 302"/>
              <a:gd name="T111" fmla="*/ 2147483646 h 90"/>
              <a:gd name="T112" fmla="*/ 2147483646 w 302"/>
              <a:gd name="T113" fmla="*/ 2147483646 h 9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2"/>
              <a:gd name="T172" fmla="*/ 0 h 90"/>
              <a:gd name="T173" fmla="*/ 302 w 302"/>
              <a:gd name="T174" fmla="*/ 90 h 90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2" h="90">
                <a:moveTo>
                  <a:pt x="0" y="0"/>
                </a:moveTo>
                <a:lnTo>
                  <a:pt x="4" y="3"/>
                </a:lnTo>
                <a:lnTo>
                  <a:pt x="7" y="4"/>
                </a:lnTo>
                <a:lnTo>
                  <a:pt x="11" y="5"/>
                </a:lnTo>
                <a:lnTo>
                  <a:pt x="14" y="8"/>
                </a:lnTo>
                <a:lnTo>
                  <a:pt x="15" y="9"/>
                </a:lnTo>
                <a:lnTo>
                  <a:pt x="18" y="11"/>
                </a:lnTo>
                <a:lnTo>
                  <a:pt x="20" y="12"/>
                </a:lnTo>
                <a:lnTo>
                  <a:pt x="23" y="13"/>
                </a:lnTo>
                <a:lnTo>
                  <a:pt x="24" y="13"/>
                </a:lnTo>
                <a:lnTo>
                  <a:pt x="26" y="15"/>
                </a:lnTo>
                <a:lnTo>
                  <a:pt x="28" y="16"/>
                </a:lnTo>
                <a:lnTo>
                  <a:pt x="30" y="17"/>
                </a:lnTo>
                <a:lnTo>
                  <a:pt x="31" y="17"/>
                </a:lnTo>
                <a:lnTo>
                  <a:pt x="32" y="19"/>
                </a:lnTo>
                <a:lnTo>
                  <a:pt x="34" y="19"/>
                </a:lnTo>
                <a:lnTo>
                  <a:pt x="35" y="20"/>
                </a:lnTo>
                <a:lnTo>
                  <a:pt x="36" y="20"/>
                </a:lnTo>
                <a:lnTo>
                  <a:pt x="38" y="21"/>
                </a:lnTo>
                <a:lnTo>
                  <a:pt x="39" y="21"/>
                </a:lnTo>
                <a:lnTo>
                  <a:pt x="40" y="23"/>
                </a:lnTo>
                <a:lnTo>
                  <a:pt x="42" y="23"/>
                </a:lnTo>
                <a:lnTo>
                  <a:pt x="43" y="23"/>
                </a:lnTo>
                <a:lnTo>
                  <a:pt x="44" y="24"/>
                </a:lnTo>
                <a:lnTo>
                  <a:pt x="46" y="25"/>
                </a:lnTo>
                <a:lnTo>
                  <a:pt x="47" y="25"/>
                </a:lnTo>
                <a:lnTo>
                  <a:pt x="48" y="25"/>
                </a:lnTo>
                <a:lnTo>
                  <a:pt x="49" y="26"/>
                </a:lnTo>
                <a:lnTo>
                  <a:pt x="51" y="26"/>
                </a:lnTo>
                <a:lnTo>
                  <a:pt x="53" y="28"/>
                </a:lnTo>
                <a:lnTo>
                  <a:pt x="55" y="28"/>
                </a:lnTo>
                <a:lnTo>
                  <a:pt x="56" y="29"/>
                </a:lnTo>
                <a:lnTo>
                  <a:pt x="57" y="29"/>
                </a:lnTo>
                <a:lnTo>
                  <a:pt x="60" y="30"/>
                </a:lnTo>
                <a:lnTo>
                  <a:pt x="61" y="30"/>
                </a:lnTo>
                <a:lnTo>
                  <a:pt x="63" y="32"/>
                </a:lnTo>
                <a:lnTo>
                  <a:pt x="64" y="32"/>
                </a:lnTo>
                <a:lnTo>
                  <a:pt x="65" y="33"/>
                </a:lnTo>
                <a:lnTo>
                  <a:pt x="67" y="33"/>
                </a:lnTo>
                <a:lnTo>
                  <a:pt x="68" y="33"/>
                </a:lnTo>
                <a:lnTo>
                  <a:pt x="68" y="34"/>
                </a:lnTo>
                <a:lnTo>
                  <a:pt x="69" y="34"/>
                </a:lnTo>
                <a:lnTo>
                  <a:pt x="71" y="34"/>
                </a:lnTo>
                <a:lnTo>
                  <a:pt x="72" y="36"/>
                </a:lnTo>
                <a:lnTo>
                  <a:pt x="73" y="36"/>
                </a:lnTo>
                <a:lnTo>
                  <a:pt x="75" y="37"/>
                </a:lnTo>
                <a:lnTo>
                  <a:pt x="76" y="37"/>
                </a:lnTo>
                <a:lnTo>
                  <a:pt x="77" y="38"/>
                </a:lnTo>
                <a:lnTo>
                  <a:pt x="79" y="38"/>
                </a:lnTo>
                <a:lnTo>
                  <a:pt x="80" y="38"/>
                </a:lnTo>
                <a:lnTo>
                  <a:pt x="81" y="38"/>
                </a:lnTo>
                <a:lnTo>
                  <a:pt x="81" y="40"/>
                </a:lnTo>
                <a:lnTo>
                  <a:pt x="83" y="40"/>
                </a:lnTo>
                <a:lnTo>
                  <a:pt x="84" y="41"/>
                </a:lnTo>
                <a:lnTo>
                  <a:pt x="85" y="41"/>
                </a:lnTo>
                <a:lnTo>
                  <a:pt x="87" y="41"/>
                </a:lnTo>
                <a:lnTo>
                  <a:pt x="89" y="42"/>
                </a:lnTo>
                <a:lnTo>
                  <a:pt x="91" y="42"/>
                </a:lnTo>
                <a:lnTo>
                  <a:pt x="92" y="44"/>
                </a:lnTo>
                <a:lnTo>
                  <a:pt x="93" y="44"/>
                </a:lnTo>
                <a:lnTo>
                  <a:pt x="96" y="45"/>
                </a:lnTo>
                <a:lnTo>
                  <a:pt x="97" y="45"/>
                </a:lnTo>
                <a:lnTo>
                  <a:pt x="100" y="46"/>
                </a:lnTo>
                <a:lnTo>
                  <a:pt x="103" y="48"/>
                </a:lnTo>
                <a:lnTo>
                  <a:pt x="104" y="48"/>
                </a:lnTo>
                <a:lnTo>
                  <a:pt x="105" y="49"/>
                </a:lnTo>
                <a:lnTo>
                  <a:pt x="107" y="49"/>
                </a:lnTo>
                <a:lnTo>
                  <a:pt x="109" y="49"/>
                </a:lnTo>
                <a:lnTo>
                  <a:pt x="111" y="50"/>
                </a:lnTo>
                <a:lnTo>
                  <a:pt x="112" y="50"/>
                </a:lnTo>
                <a:lnTo>
                  <a:pt x="113" y="52"/>
                </a:lnTo>
                <a:lnTo>
                  <a:pt x="115" y="52"/>
                </a:lnTo>
                <a:lnTo>
                  <a:pt x="116" y="52"/>
                </a:lnTo>
                <a:lnTo>
                  <a:pt x="116" y="53"/>
                </a:lnTo>
                <a:lnTo>
                  <a:pt x="117" y="53"/>
                </a:lnTo>
                <a:lnTo>
                  <a:pt x="119" y="53"/>
                </a:lnTo>
                <a:lnTo>
                  <a:pt x="120" y="53"/>
                </a:lnTo>
                <a:lnTo>
                  <a:pt x="121" y="54"/>
                </a:lnTo>
                <a:lnTo>
                  <a:pt x="123" y="54"/>
                </a:lnTo>
                <a:lnTo>
                  <a:pt x="124" y="56"/>
                </a:lnTo>
                <a:lnTo>
                  <a:pt x="125" y="56"/>
                </a:lnTo>
                <a:lnTo>
                  <a:pt x="126" y="56"/>
                </a:lnTo>
                <a:lnTo>
                  <a:pt x="128" y="56"/>
                </a:lnTo>
                <a:lnTo>
                  <a:pt x="129" y="57"/>
                </a:lnTo>
                <a:lnTo>
                  <a:pt x="130" y="57"/>
                </a:lnTo>
                <a:lnTo>
                  <a:pt x="132" y="57"/>
                </a:lnTo>
                <a:lnTo>
                  <a:pt x="133" y="58"/>
                </a:lnTo>
                <a:lnTo>
                  <a:pt x="134" y="58"/>
                </a:lnTo>
                <a:lnTo>
                  <a:pt x="136" y="58"/>
                </a:lnTo>
                <a:lnTo>
                  <a:pt x="138" y="60"/>
                </a:lnTo>
                <a:lnTo>
                  <a:pt x="140" y="60"/>
                </a:lnTo>
                <a:lnTo>
                  <a:pt x="142" y="61"/>
                </a:lnTo>
                <a:lnTo>
                  <a:pt x="144" y="61"/>
                </a:lnTo>
                <a:lnTo>
                  <a:pt x="146" y="62"/>
                </a:lnTo>
                <a:lnTo>
                  <a:pt x="148" y="62"/>
                </a:lnTo>
                <a:lnTo>
                  <a:pt x="149" y="64"/>
                </a:lnTo>
                <a:lnTo>
                  <a:pt x="152" y="64"/>
                </a:lnTo>
                <a:lnTo>
                  <a:pt x="153" y="64"/>
                </a:lnTo>
                <a:lnTo>
                  <a:pt x="154" y="65"/>
                </a:lnTo>
                <a:lnTo>
                  <a:pt x="156" y="65"/>
                </a:lnTo>
                <a:lnTo>
                  <a:pt x="157" y="65"/>
                </a:lnTo>
                <a:lnTo>
                  <a:pt x="158" y="66"/>
                </a:lnTo>
                <a:lnTo>
                  <a:pt x="160" y="66"/>
                </a:lnTo>
                <a:lnTo>
                  <a:pt x="161" y="66"/>
                </a:lnTo>
                <a:lnTo>
                  <a:pt x="162" y="68"/>
                </a:lnTo>
                <a:lnTo>
                  <a:pt x="164" y="68"/>
                </a:lnTo>
                <a:lnTo>
                  <a:pt x="165" y="68"/>
                </a:lnTo>
                <a:lnTo>
                  <a:pt x="166" y="69"/>
                </a:lnTo>
                <a:lnTo>
                  <a:pt x="168" y="69"/>
                </a:lnTo>
                <a:lnTo>
                  <a:pt x="169" y="69"/>
                </a:lnTo>
                <a:lnTo>
                  <a:pt x="170" y="69"/>
                </a:lnTo>
                <a:lnTo>
                  <a:pt x="172" y="70"/>
                </a:lnTo>
                <a:lnTo>
                  <a:pt x="173" y="70"/>
                </a:lnTo>
                <a:lnTo>
                  <a:pt x="174" y="70"/>
                </a:lnTo>
                <a:lnTo>
                  <a:pt x="176" y="72"/>
                </a:lnTo>
                <a:lnTo>
                  <a:pt x="177" y="72"/>
                </a:lnTo>
                <a:lnTo>
                  <a:pt x="178" y="72"/>
                </a:lnTo>
                <a:lnTo>
                  <a:pt x="181" y="73"/>
                </a:lnTo>
                <a:lnTo>
                  <a:pt x="182" y="73"/>
                </a:lnTo>
                <a:lnTo>
                  <a:pt x="184" y="74"/>
                </a:lnTo>
                <a:lnTo>
                  <a:pt x="185" y="74"/>
                </a:lnTo>
                <a:lnTo>
                  <a:pt x="188" y="74"/>
                </a:lnTo>
                <a:lnTo>
                  <a:pt x="189" y="76"/>
                </a:lnTo>
                <a:lnTo>
                  <a:pt x="192" y="76"/>
                </a:lnTo>
                <a:lnTo>
                  <a:pt x="194" y="77"/>
                </a:lnTo>
                <a:lnTo>
                  <a:pt x="196" y="77"/>
                </a:lnTo>
                <a:lnTo>
                  <a:pt x="197" y="78"/>
                </a:lnTo>
                <a:lnTo>
                  <a:pt x="198" y="78"/>
                </a:lnTo>
                <a:lnTo>
                  <a:pt x="201" y="78"/>
                </a:lnTo>
                <a:lnTo>
                  <a:pt x="202" y="80"/>
                </a:lnTo>
                <a:lnTo>
                  <a:pt x="203" y="80"/>
                </a:lnTo>
                <a:lnTo>
                  <a:pt x="205" y="80"/>
                </a:lnTo>
                <a:lnTo>
                  <a:pt x="206" y="81"/>
                </a:lnTo>
                <a:lnTo>
                  <a:pt x="207" y="81"/>
                </a:lnTo>
                <a:lnTo>
                  <a:pt x="209" y="81"/>
                </a:lnTo>
                <a:lnTo>
                  <a:pt x="210" y="81"/>
                </a:lnTo>
                <a:lnTo>
                  <a:pt x="211" y="82"/>
                </a:lnTo>
                <a:lnTo>
                  <a:pt x="213" y="82"/>
                </a:lnTo>
                <a:lnTo>
                  <a:pt x="214" y="82"/>
                </a:lnTo>
                <a:lnTo>
                  <a:pt x="215" y="82"/>
                </a:lnTo>
                <a:lnTo>
                  <a:pt x="217" y="82"/>
                </a:lnTo>
                <a:lnTo>
                  <a:pt x="218" y="82"/>
                </a:lnTo>
                <a:lnTo>
                  <a:pt x="219" y="84"/>
                </a:lnTo>
                <a:lnTo>
                  <a:pt x="221" y="84"/>
                </a:lnTo>
                <a:lnTo>
                  <a:pt x="222" y="84"/>
                </a:lnTo>
                <a:lnTo>
                  <a:pt x="223" y="84"/>
                </a:lnTo>
                <a:lnTo>
                  <a:pt x="225" y="84"/>
                </a:lnTo>
                <a:lnTo>
                  <a:pt x="226" y="84"/>
                </a:lnTo>
                <a:lnTo>
                  <a:pt x="227" y="84"/>
                </a:lnTo>
                <a:lnTo>
                  <a:pt x="229" y="84"/>
                </a:lnTo>
                <a:lnTo>
                  <a:pt x="230" y="84"/>
                </a:lnTo>
                <a:lnTo>
                  <a:pt x="231" y="84"/>
                </a:lnTo>
                <a:lnTo>
                  <a:pt x="234" y="85"/>
                </a:lnTo>
                <a:lnTo>
                  <a:pt x="235" y="85"/>
                </a:lnTo>
                <a:lnTo>
                  <a:pt x="237" y="85"/>
                </a:lnTo>
                <a:lnTo>
                  <a:pt x="238" y="85"/>
                </a:lnTo>
                <a:lnTo>
                  <a:pt x="239" y="85"/>
                </a:lnTo>
                <a:lnTo>
                  <a:pt x="241" y="85"/>
                </a:lnTo>
                <a:lnTo>
                  <a:pt x="242" y="85"/>
                </a:lnTo>
                <a:lnTo>
                  <a:pt x="243" y="85"/>
                </a:lnTo>
                <a:lnTo>
                  <a:pt x="245" y="85"/>
                </a:lnTo>
                <a:lnTo>
                  <a:pt x="246" y="85"/>
                </a:lnTo>
                <a:lnTo>
                  <a:pt x="247" y="85"/>
                </a:lnTo>
                <a:lnTo>
                  <a:pt x="249" y="86"/>
                </a:lnTo>
                <a:lnTo>
                  <a:pt x="250" y="86"/>
                </a:lnTo>
                <a:lnTo>
                  <a:pt x="251" y="86"/>
                </a:lnTo>
                <a:lnTo>
                  <a:pt x="253" y="86"/>
                </a:lnTo>
                <a:lnTo>
                  <a:pt x="254" y="86"/>
                </a:lnTo>
                <a:lnTo>
                  <a:pt x="255" y="86"/>
                </a:lnTo>
                <a:lnTo>
                  <a:pt x="257" y="86"/>
                </a:lnTo>
                <a:lnTo>
                  <a:pt x="258" y="88"/>
                </a:lnTo>
                <a:lnTo>
                  <a:pt x="259" y="88"/>
                </a:lnTo>
                <a:lnTo>
                  <a:pt x="261" y="88"/>
                </a:lnTo>
                <a:lnTo>
                  <a:pt x="262" y="88"/>
                </a:lnTo>
                <a:lnTo>
                  <a:pt x="263" y="88"/>
                </a:lnTo>
                <a:lnTo>
                  <a:pt x="265" y="89"/>
                </a:lnTo>
                <a:lnTo>
                  <a:pt x="266" y="89"/>
                </a:lnTo>
                <a:lnTo>
                  <a:pt x="267" y="89"/>
                </a:lnTo>
                <a:lnTo>
                  <a:pt x="269" y="89"/>
                </a:lnTo>
                <a:lnTo>
                  <a:pt x="270" y="89"/>
                </a:lnTo>
                <a:lnTo>
                  <a:pt x="271" y="89"/>
                </a:lnTo>
                <a:lnTo>
                  <a:pt x="271" y="90"/>
                </a:lnTo>
                <a:lnTo>
                  <a:pt x="273" y="90"/>
                </a:lnTo>
                <a:lnTo>
                  <a:pt x="274" y="90"/>
                </a:lnTo>
                <a:lnTo>
                  <a:pt x="275" y="90"/>
                </a:lnTo>
                <a:lnTo>
                  <a:pt x="277" y="90"/>
                </a:lnTo>
                <a:lnTo>
                  <a:pt x="278" y="90"/>
                </a:lnTo>
                <a:lnTo>
                  <a:pt x="279" y="90"/>
                </a:lnTo>
                <a:lnTo>
                  <a:pt x="281" y="90"/>
                </a:lnTo>
                <a:lnTo>
                  <a:pt x="282" y="90"/>
                </a:lnTo>
                <a:lnTo>
                  <a:pt x="283" y="90"/>
                </a:lnTo>
                <a:lnTo>
                  <a:pt x="284" y="90"/>
                </a:lnTo>
                <a:lnTo>
                  <a:pt x="286" y="90"/>
                </a:lnTo>
                <a:lnTo>
                  <a:pt x="288" y="90"/>
                </a:lnTo>
                <a:lnTo>
                  <a:pt x="290" y="90"/>
                </a:lnTo>
                <a:lnTo>
                  <a:pt x="291" y="90"/>
                </a:lnTo>
                <a:lnTo>
                  <a:pt x="294" y="89"/>
                </a:lnTo>
                <a:lnTo>
                  <a:pt x="295" y="89"/>
                </a:lnTo>
                <a:lnTo>
                  <a:pt x="298" y="89"/>
                </a:lnTo>
                <a:lnTo>
                  <a:pt x="299" y="89"/>
                </a:lnTo>
                <a:lnTo>
                  <a:pt x="302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6250" name="Freeform 13">
            <a:extLst>
              <a:ext uri="{FF2B5EF4-FFF2-40B4-BE49-F238E27FC236}">
                <a16:creationId xmlns:a16="http://schemas.microsoft.com/office/drawing/2014/main" id="{45E5152F-B23D-9B4A-83D6-3E25B97A681C}"/>
              </a:ext>
            </a:extLst>
          </p:cNvPr>
          <p:cNvSpPr>
            <a:spLocks/>
          </p:cNvSpPr>
          <p:nvPr/>
        </p:nvSpPr>
        <p:spPr bwMode="auto">
          <a:xfrm>
            <a:off x="7697788" y="2684463"/>
            <a:ext cx="239712" cy="69850"/>
          </a:xfrm>
          <a:custGeom>
            <a:avLst/>
            <a:gdLst>
              <a:gd name="T0" fmla="*/ 2147483646 w 302"/>
              <a:gd name="T1" fmla="*/ 2147483646 h 89"/>
              <a:gd name="T2" fmla="*/ 2147483646 w 302"/>
              <a:gd name="T3" fmla="*/ 2147483646 h 89"/>
              <a:gd name="T4" fmla="*/ 2147483646 w 302"/>
              <a:gd name="T5" fmla="*/ 2147483646 h 89"/>
              <a:gd name="T6" fmla="*/ 2147483646 w 302"/>
              <a:gd name="T7" fmla="*/ 2147483646 h 89"/>
              <a:gd name="T8" fmla="*/ 2147483646 w 302"/>
              <a:gd name="T9" fmla="*/ 2147483646 h 89"/>
              <a:gd name="T10" fmla="*/ 2147483646 w 302"/>
              <a:gd name="T11" fmla="*/ 2147483646 h 89"/>
              <a:gd name="T12" fmla="*/ 2147483646 w 302"/>
              <a:gd name="T13" fmla="*/ 2147483646 h 89"/>
              <a:gd name="T14" fmla="*/ 2147483646 w 302"/>
              <a:gd name="T15" fmla="*/ 2147483646 h 89"/>
              <a:gd name="T16" fmla="*/ 2147483646 w 302"/>
              <a:gd name="T17" fmla="*/ 2147483646 h 89"/>
              <a:gd name="T18" fmla="*/ 2147483646 w 302"/>
              <a:gd name="T19" fmla="*/ 2147483646 h 89"/>
              <a:gd name="T20" fmla="*/ 2147483646 w 302"/>
              <a:gd name="T21" fmla="*/ 2147483646 h 89"/>
              <a:gd name="T22" fmla="*/ 2147483646 w 302"/>
              <a:gd name="T23" fmla="*/ 2147483646 h 89"/>
              <a:gd name="T24" fmla="*/ 2147483646 w 302"/>
              <a:gd name="T25" fmla="*/ 2147483646 h 89"/>
              <a:gd name="T26" fmla="*/ 2147483646 w 302"/>
              <a:gd name="T27" fmla="*/ 2147483646 h 89"/>
              <a:gd name="T28" fmla="*/ 2147483646 w 302"/>
              <a:gd name="T29" fmla="*/ 2147483646 h 89"/>
              <a:gd name="T30" fmla="*/ 2147483646 w 302"/>
              <a:gd name="T31" fmla="*/ 2147483646 h 89"/>
              <a:gd name="T32" fmla="*/ 2147483646 w 302"/>
              <a:gd name="T33" fmla="*/ 2147483646 h 89"/>
              <a:gd name="T34" fmla="*/ 2147483646 w 302"/>
              <a:gd name="T35" fmla="*/ 2147483646 h 89"/>
              <a:gd name="T36" fmla="*/ 2147483646 w 302"/>
              <a:gd name="T37" fmla="*/ 2147483646 h 89"/>
              <a:gd name="T38" fmla="*/ 2147483646 w 302"/>
              <a:gd name="T39" fmla="*/ 2147483646 h 89"/>
              <a:gd name="T40" fmla="*/ 2147483646 w 302"/>
              <a:gd name="T41" fmla="*/ 2147483646 h 89"/>
              <a:gd name="T42" fmla="*/ 2147483646 w 302"/>
              <a:gd name="T43" fmla="*/ 2147483646 h 89"/>
              <a:gd name="T44" fmla="*/ 2147483646 w 302"/>
              <a:gd name="T45" fmla="*/ 2147483646 h 89"/>
              <a:gd name="T46" fmla="*/ 2147483646 w 302"/>
              <a:gd name="T47" fmla="*/ 2147483646 h 89"/>
              <a:gd name="T48" fmla="*/ 2147483646 w 302"/>
              <a:gd name="T49" fmla="*/ 2147483646 h 89"/>
              <a:gd name="T50" fmla="*/ 2147483646 w 302"/>
              <a:gd name="T51" fmla="*/ 2147483646 h 89"/>
              <a:gd name="T52" fmla="*/ 2147483646 w 302"/>
              <a:gd name="T53" fmla="*/ 2147483646 h 89"/>
              <a:gd name="T54" fmla="*/ 2147483646 w 302"/>
              <a:gd name="T55" fmla="*/ 2147483646 h 89"/>
              <a:gd name="T56" fmla="*/ 2147483646 w 302"/>
              <a:gd name="T57" fmla="*/ 2147483646 h 89"/>
              <a:gd name="T58" fmla="*/ 2147483646 w 302"/>
              <a:gd name="T59" fmla="*/ 2147483646 h 89"/>
              <a:gd name="T60" fmla="*/ 2147483646 w 302"/>
              <a:gd name="T61" fmla="*/ 2147483646 h 89"/>
              <a:gd name="T62" fmla="*/ 2147483646 w 302"/>
              <a:gd name="T63" fmla="*/ 2147483646 h 89"/>
              <a:gd name="T64" fmla="*/ 2147483646 w 302"/>
              <a:gd name="T65" fmla="*/ 2147483646 h 89"/>
              <a:gd name="T66" fmla="*/ 2147483646 w 302"/>
              <a:gd name="T67" fmla="*/ 2147483646 h 89"/>
              <a:gd name="T68" fmla="*/ 2147483646 w 302"/>
              <a:gd name="T69" fmla="*/ 2147483646 h 89"/>
              <a:gd name="T70" fmla="*/ 2147483646 w 302"/>
              <a:gd name="T71" fmla="*/ 2147483646 h 89"/>
              <a:gd name="T72" fmla="*/ 2147483646 w 302"/>
              <a:gd name="T73" fmla="*/ 2147483646 h 89"/>
              <a:gd name="T74" fmla="*/ 2147483646 w 302"/>
              <a:gd name="T75" fmla="*/ 2147483646 h 89"/>
              <a:gd name="T76" fmla="*/ 2147483646 w 302"/>
              <a:gd name="T77" fmla="*/ 2147483646 h 89"/>
              <a:gd name="T78" fmla="*/ 2147483646 w 302"/>
              <a:gd name="T79" fmla="*/ 2147483646 h 89"/>
              <a:gd name="T80" fmla="*/ 2147483646 w 302"/>
              <a:gd name="T81" fmla="*/ 2147483646 h 89"/>
              <a:gd name="T82" fmla="*/ 2147483646 w 302"/>
              <a:gd name="T83" fmla="*/ 2147483646 h 89"/>
              <a:gd name="T84" fmla="*/ 2147483646 w 302"/>
              <a:gd name="T85" fmla="*/ 2147483646 h 89"/>
              <a:gd name="T86" fmla="*/ 2147483646 w 302"/>
              <a:gd name="T87" fmla="*/ 2147483646 h 89"/>
              <a:gd name="T88" fmla="*/ 2147483646 w 302"/>
              <a:gd name="T89" fmla="*/ 2147483646 h 89"/>
              <a:gd name="T90" fmla="*/ 2147483646 w 302"/>
              <a:gd name="T91" fmla="*/ 2147483646 h 89"/>
              <a:gd name="T92" fmla="*/ 2147483646 w 302"/>
              <a:gd name="T93" fmla="*/ 2147483646 h 89"/>
              <a:gd name="T94" fmla="*/ 2147483646 w 302"/>
              <a:gd name="T95" fmla="*/ 2147483646 h 89"/>
              <a:gd name="T96" fmla="*/ 2147483646 w 302"/>
              <a:gd name="T97" fmla="*/ 2147483646 h 89"/>
              <a:gd name="T98" fmla="*/ 2147483646 w 302"/>
              <a:gd name="T99" fmla="*/ 2147483646 h 89"/>
              <a:gd name="T100" fmla="*/ 2147483646 w 302"/>
              <a:gd name="T101" fmla="*/ 2147483646 h 89"/>
              <a:gd name="T102" fmla="*/ 2147483646 w 302"/>
              <a:gd name="T103" fmla="*/ 2147483646 h 89"/>
              <a:gd name="T104" fmla="*/ 2147483646 w 302"/>
              <a:gd name="T105" fmla="*/ 2147483646 h 89"/>
              <a:gd name="T106" fmla="*/ 2147483646 w 302"/>
              <a:gd name="T107" fmla="*/ 2147483646 h 89"/>
              <a:gd name="T108" fmla="*/ 2147483646 w 302"/>
              <a:gd name="T109" fmla="*/ 2147483646 h 89"/>
              <a:gd name="T110" fmla="*/ 2147483646 w 302"/>
              <a:gd name="T111" fmla="*/ 2147483646 h 89"/>
              <a:gd name="T112" fmla="*/ 2147483646 w 302"/>
              <a:gd name="T113" fmla="*/ 2147483646 h 89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2"/>
              <a:gd name="T172" fmla="*/ 0 h 89"/>
              <a:gd name="T173" fmla="*/ 302 w 302"/>
              <a:gd name="T174" fmla="*/ 89 h 89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2" h="89">
                <a:moveTo>
                  <a:pt x="302" y="0"/>
                </a:moveTo>
                <a:lnTo>
                  <a:pt x="298" y="1"/>
                </a:lnTo>
                <a:lnTo>
                  <a:pt x="295" y="4"/>
                </a:lnTo>
                <a:lnTo>
                  <a:pt x="293" y="5"/>
                </a:lnTo>
                <a:lnTo>
                  <a:pt x="290" y="6"/>
                </a:lnTo>
                <a:lnTo>
                  <a:pt x="287" y="8"/>
                </a:lnTo>
                <a:lnTo>
                  <a:pt x="285" y="9"/>
                </a:lnTo>
                <a:lnTo>
                  <a:pt x="283" y="10"/>
                </a:lnTo>
                <a:lnTo>
                  <a:pt x="281" y="12"/>
                </a:lnTo>
                <a:lnTo>
                  <a:pt x="278" y="13"/>
                </a:lnTo>
                <a:lnTo>
                  <a:pt x="277" y="14"/>
                </a:lnTo>
                <a:lnTo>
                  <a:pt x="275" y="14"/>
                </a:lnTo>
                <a:lnTo>
                  <a:pt x="274" y="16"/>
                </a:lnTo>
                <a:lnTo>
                  <a:pt x="271" y="17"/>
                </a:lnTo>
                <a:lnTo>
                  <a:pt x="270" y="17"/>
                </a:lnTo>
                <a:lnTo>
                  <a:pt x="269" y="18"/>
                </a:lnTo>
                <a:lnTo>
                  <a:pt x="267" y="18"/>
                </a:lnTo>
                <a:lnTo>
                  <a:pt x="266" y="20"/>
                </a:lnTo>
                <a:lnTo>
                  <a:pt x="265" y="20"/>
                </a:lnTo>
                <a:lnTo>
                  <a:pt x="265" y="21"/>
                </a:lnTo>
                <a:lnTo>
                  <a:pt x="263" y="21"/>
                </a:lnTo>
                <a:lnTo>
                  <a:pt x="262" y="22"/>
                </a:lnTo>
                <a:lnTo>
                  <a:pt x="261" y="22"/>
                </a:lnTo>
                <a:lnTo>
                  <a:pt x="259" y="22"/>
                </a:lnTo>
                <a:lnTo>
                  <a:pt x="258" y="24"/>
                </a:lnTo>
                <a:lnTo>
                  <a:pt x="257" y="24"/>
                </a:lnTo>
                <a:lnTo>
                  <a:pt x="255" y="25"/>
                </a:lnTo>
                <a:lnTo>
                  <a:pt x="254" y="25"/>
                </a:lnTo>
                <a:lnTo>
                  <a:pt x="253" y="25"/>
                </a:lnTo>
                <a:lnTo>
                  <a:pt x="251" y="26"/>
                </a:lnTo>
                <a:lnTo>
                  <a:pt x="250" y="26"/>
                </a:lnTo>
                <a:lnTo>
                  <a:pt x="249" y="28"/>
                </a:lnTo>
                <a:lnTo>
                  <a:pt x="246" y="28"/>
                </a:lnTo>
                <a:lnTo>
                  <a:pt x="245" y="29"/>
                </a:lnTo>
                <a:lnTo>
                  <a:pt x="243" y="29"/>
                </a:lnTo>
                <a:lnTo>
                  <a:pt x="242" y="30"/>
                </a:lnTo>
                <a:lnTo>
                  <a:pt x="241" y="30"/>
                </a:lnTo>
                <a:lnTo>
                  <a:pt x="239" y="32"/>
                </a:lnTo>
                <a:lnTo>
                  <a:pt x="238" y="32"/>
                </a:lnTo>
                <a:lnTo>
                  <a:pt x="237" y="33"/>
                </a:lnTo>
                <a:lnTo>
                  <a:pt x="235" y="33"/>
                </a:lnTo>
                <a:lnTo>
                  <a:pt x="234" y="33"/>
                </a:lnTo>
                <a:lnTo>
                  <a:pt x="233" y="34"/>
                </a:lnTo>
                <a:lnTo>
                  <a:pt x="231" y="34"/>
                </a:lnTo>
                <a:lnTo>
                  <a:pt x="230" y="36"/>
                </a:lnTo>
                <a:lnTo>
                  <a:pt x="229" y="36"/>
                </a:lnTo>
                <a:lnTo>
                  <a:pt x="227" y="36"/>
                </a:lnTo>
                <a:lnTo>
                  <a:pt x="227" y="37"/>
                </a:lnTo>
                <a:lnTo>
                  <a:pt x="226" y="37"/>
                </a:lnTo>
                <a:lnTo>
                  <a:pt x="225" y="37"/>
                </a:lnTo>
                <a:lnTo>
                  <a:pt x="223" y="37"/>
                </a:lnTo>
                <a:lnTo>
                  <a:pt x="223" y="38"/>
                </a:lnTo>
                <a:lnTo>
                  <a:pt x="222" y="38"/>
                </a:lnTo>
                <a:lnTo>
                  <a:pt x="221" y="38"/>
                </a:lnTo>
                <a:lnTo>
                  <a:pt x="219" y="40"/>
                </a:lnTo>
                <a:lnTo>
                  <a:pt x="218" y="40"/>
                </a:lnTo>
                <a:lnTo>
                  <a:pt x="217" y="41"/>
                </a:lnTo>
                <a:lnTo>
                  <a:pt x="216" y="41"/>
                </a:lnTo>
                <a:lnTo>
                  <a:pt x="214" y="41"/>
                </a:lnTo>
                <a:lnTo>
                  <a:pt x="213" y="42"/>
                </a:lnTo>
                <a:lnTo>
                  <a:pt x="210" y="42"/>
                </a:lnTo>
                <a:lnTo>
                  <a:pt x="209" y="44"/>
                </a:lnTo>
                <a:lnTo>
                  <a:pt x="206" y="44"/>
                </a:lnTo>
                <a:lnTo>
                  <a:pt x="205" y="45"/>
                </a:lnTo>
                <a:lnTo>
                  <a:pt x="202" y="46"/>
                </a:lnTo>
                <a:lnTo>
                  <a:pt x="201" y="46"/>
                </a:lnTo>
                <a:lnTo>
                  <a:pt x="198" y="47"/>
                </a:lnTo>
                <a:lnTo>
                  <a:pt x="197" y="47"/>
                </a:lnTo>
                <a:lnTo>
                  <a:pt x="196" y="49"/>
                </a:lnTo>
                <a:lnTo>
                  <a:pt x="194" y="49"/>
                </a:lnTo>
                <a:lnTo>
                  <a:pt x="193" y="49"/>
                </a:lnTo>
                <a:lnTo>
                  <a:pt x="192" y="50"/>
                </a:lnTo>
                <a:lnTo>
                  <a:pt x="190" y="50"/>
                </a:lnTo>
                <a:lnTo>
                  <a:pt x="189" y="51"/>
                </a:lnTo>
                <a:lnTo>
                  <a:pt x="188" y="51"/>
                </a:lnTo>
                <a:lnTo>
                  <a:pt x="186" y="51"/>
                </a:lnTo>
                <a:lnTo>
                  <a:pt x="185" y="51"/>
                </a:lnTo>
                <a:lnTo>
                  <a:pt x="184" y="53"/>
                </a:lnTo>
                <a:lnTo>
                  <a:pt x="182" y="53"/>
                </a:lnTo>
                <a:lnTo>
                  <a:pt x="181" y="54"/>
                </a:lnTo>
                <a:lnTo>
                  <a:pt x="180" y="54"/>
                </a:lnTo>
                <a:lnTo>
                  <a:pt x="178" y="54"/>
                </a:lnTo>
                <a:lnTo>
                  <a:pt x="177" y="54"/>
                </a:lnTo>
                <a:lnTo>
                  <a:pt x="177" y="55"/>
                </a:lnTo>
                <a:lnTo>
                  <a:pt x="176" y="55"/>
                </a:lnTo>
                <a:lnTo>
                  <a:pt x="174" y="55"/>
                </a:lnTo>
                <a:lnTo>
                  <a:pt x="173" y="57"/>
                </a:lnTo>
                <a:lnTo>
                  <a:pt x="172" y="57"/>
                </a:lnTo>
                <a:lnTo>
                  <a:pt x="170" y="57"/>
                </a:lnTo>
                <a:lnTo>
                  <a:pt x="168" y="58"/>
                </a:lnTo>
                <a:lnTo>
                  <a:pt x="166" y="58"/>
                </a:lnTo>
                <a:lnTo>
                  <a:pt x="165" y="58"/>
                </a:lnTo>
                <a:lnTo>
                  <a:pt x="164" y="59"/>
                </a:lnTo>
                <a:lnTo>
                  <a:pt x="161" y="59"/>
                </a:lnTo>
                <a:lnTo>
                  <a:pt x="158" y="61"/>
                </a:lnTo>
                <a:lnTo>
                  <a:pt x="157" y="61"/>
                </a:lnTo>
                <a:lnTo>
                  <a:pt x="154" y="62"/>
                </a:lnTo>
                <a:lnTo>
                  <a:pt x="153" y="62"/>
                </a:lnTo>
                <a:lnTo>
                  <a:pt x="152" y="63"/>
                </a:lnTo>
                <a:lnTo>
                  <a:pt x="150" y="63"/>
                </a:lnTo>
                <a:lnTo>
                  <a:pt x="148" y="63"/>
                </a:lnTo>
                <a:lnTo>
                  <a:pt x="146" y="65"/>
                </a:lnTo>
                <a:lnTo>
                  <a:pt x="145" y="65"/>
                </a:lnTo>
                <a:lnTo>
                  <a:pt x="144" y="65"/>
                </a:lnTo>
                <a:lnTo>
                  <a:pt x="142" y="66"/>
                </a:lnTo>
                <a:lnTo>
                  <a:pt x="141" y="66"/>
                </a:lnTo>
                <a:lnTo>
                  <a:pt x="140" y="66"/>
                </a:lnTo>
                <a:lnTo>
                  <a:pt x="139" y="67"/>
                </a:lnTo>
                <a:lnTo>
                  <a:pt x="137" y="67"/>
                </a:lnTo>
                <a:lnTo>
                  <a:pt x="136" y="67"/>
                </a:lnTo>
                <a:lnTo>
                  <a:pt x="135" y="67"/>
                </a:lnTo>
                <a:lnTo>
                  <a:pt x="135" y="69"/>
                </a:lnTo>
                <a:lnTo>
                  <a:pt x="133" y="69"/>
                </a:lnTo>
                <a:lnTo>
                  <a:pt x="132" y="69"/>
                </a:lnTo>
                <a:lnTo>
                  <a:pt x="131" y="69"/>
                </a:lnTo>
                <a:lnTo>
                  <a:pt x="129" y="70"/>
                </a:lnTo>
                <a:lnTo>
                  <a:pt x="128" y="70"/>
                </a:lnTo>
                <a:lnTo>
                  <a:pt x="127" y="70"/>
                </a:lnTo>
                <a:lnTo>
                  <a:pt x="125" y="71"/>
                </a:lnTo>
                <a:lnTo>
                  <a:pt x="124" y="71"/>
                </a:lnTo>
                <a:lnTo>
                  <a:pt x="123" y="71"/>
                </a:lnTo>
                <a:lnTo>
                  <a:pt x="121" y="73"/>
                </a:lnTo>
                <a:lnTo>
                  <a:pt x="119" y="73"/>
                </a:lnTo>
                <a:lnTo>
                  <a:pt x="117" y="74"/>
                </a:lnTo>
                <a:lnTo>
                  <a:pt x="116" y="74"/>
                </a:lnTo>
                <a:lnTo>
                  <a:pt x="113" y="74"/>
                </a:lnTo>
                <a:lnTo>
                  <a:pt x="112" y="75"/>
                </a:lnTo>
                <a:lnTo>
                  <a:pt x="109" y="75"/>
                </a:lnTo>
                <a:lnTo>
                  <a:pt x="108" y="77"/>
                </a:lnTo>
                <a:lnTo>
                  <a:pt x="105" y="77"/>
                </a:lnTo>
                <a:lnTo>
                  <a:pt x="104" y="78"/>
                </a:lnTo>
                <a:lnTo>
                  <a:pt x="103" y="78"/>
                </a:lnTo>
                <a:lnTo>
                  <a:pt x="101" y="78"/>
                </a:lnTo>
                <a:lnTo>
                  <a:pt x="100" y="79"/>
                </a:lnTo>
                <a:lnTo>
                  <a:pt x="99" y="79"/>
                </a:lnTo>
                <a:lnTo>
                  <a:pt x="97" y="79"/>
                </a:lnTo>
                <a:lnTo>
                  <a:pt x="96" y="79"/>
                </a:lnTo>
                <a:lnTo>
                  <a:pt x="95" y="81"/>
                </a:lnTo>
                <a:lnTo>
                  <a:pt x="93" y="81"/>
                </a:lnTo>
                <a:lnTo>
                  <a:pt x="92" y="81"/>
                </a:lnTo>
                <a:lnTo>
                  <a:pt x="91" y="81"/>
                </a:lnTo>
                <a:lnTo>
                  <a:pt x="89" y="81"/>
                </a:lnTo>
                <a:lnTo>
                  <a:pt x="89" y="82"/>
                </a:lnTo>
                <a:lnTo>
                  <a:pt x="88" y="82"/>
                </a:lnTo>
                <a:lnTo>
                  <a:pt x="87" y="82"/>
                </a:lnTo>
                <a:lnTo>
                  <a:pt x="85" y="82"/>
                </a:lnTo>
                <a:lnTo>
                  <a:pt x="84" y="82"/>
                </a:lnTo>
                <a:lnTo>
                  <a:pt x="83" y="82"/>
                </a:lnTo>
                <a:lnTo>
                  <a:pt x="81" y="82"/>
                </a:lnTo>
                <a:lnTo>
                  <a:pt x="80" y="82"/>
                </a:lnTo>
                <a:lnTo>
                  <a:pt x="79" y="83"/>
                </a:lnTo>
                <a:lnTo>
                  <a:pt x="77" y="83"/>
                </a:lnTo>
                <a:lnTo>
                  <a:pt x="76" y="83"/>
                </a:lnTo>
                <a:lnTo>
                  <a:pt x="75" y="83"/>
                </a:lnTo>
                <a:lnTo>
                  <a:pt x="72" y="83"/>
                </a:lnTo>
                <a:lnTo>
                  <a:pt x="71" y="83"/>
                </a:lnTo>
                <a:lnTo>
                  <a:pt x="69" y="83"/>
                </a:lnTo>
                <a:lnTo>
                  <a:pt x="67" y="83"/>
                </a:lnTo>
                <a:lnTo>
                  <a:pt x="65" y="83"/>
                </a:lnTo>
                <a:lnTo>
                  <a:pt x="64" y="83"/>
                </a:lnTo>
                <a:lnTo>
                  <a:pt x="63" y="85"/>
                </a:lnTo>
                <a:lnTo>
                  <a:pt x="61" y="85"/>
                </a:lnTo>
                <a:lnTo>
                  <a:pt x="60" y="85"/>
                </a:lnTo>
                <a:lnTo>
                  <a:pt x="59" y="85"/>
                </a:lnTo>
                <a:lnTo>
                  <a:pt x="58" y="85"/>
                </a:lnTo>
                <a:lnTo>
                  <a:pt x="56" y="85"/>
                </a:lnTo>
                <a:lnTo>
                  <a:pt x="55" y="85"/>
                </a:lnTo>
                <a:lnTo>
                  <a:pt x="54" y="85"/>
                </a:lnTo>
                <a:lnTo>
                  <a:pt x="52" y="85"/>
                </a:lnTo>
                <a:lnTo>
                  <a:pt x="51" y="85"/>
                </a:lnTo>
                <a:lnTo>
                  <a:pt x="50" y="86"/>
                </a:lnTo>
                <a:lnTo>
                  <a:pt x="48" y="86"/>
                </a:lnTo>
                <a:lnTo>
                  <a:pt x="47" y="86"/>
                </a:lnTo>
                <a:lnTo>
                  <a:pt x="46" y="86"/>
                </a:lnTo>
                <a:lnTo>
                  <a:pt x="44" y="86"/>
                </a:lnTo>
                <a:lnTo>
                  <a:pt x="43" y="86"/>
                </a:lnTo>
                <a:lnTo>
                  <a:pt x="43" y="87"/>
                </a:lnTo>
                <a:lnTo>
                  <a:pt x="42" y="87"/>
                </a:lnTo>
                <a:lnTo>
                  <a:pt x="40" y="87"/>
                </a:lnTo>
                <a:lnTo>
                  <a:pt x="39" y="87"/>
                </a:lnTo>
                <a:lnTo>
                  <a:pt x="38" y="87"/>
                </a:lnTo>
                <a:lnTo>
                  <a:pt x="36" y="87"/>
                </a:lnTo>
                <a:lnTo>
                  <a:pt x="35" y="89"/>
                </a:lnTo>
                <a:lnTo>
                  <a:pt x="34" y="89"/>
                </a:lnTo>
                <a:lnTo>
                  <a:pt x="32" y="89"/>
                </a:lnTo>
                <a:lnTo>
                  <a:pt x="31" y="89"/>
                </a:lnTo>
                <a:lnTo>
                  <a:pt x="30" y="89"/>
                </a:lnTo>
                <a:lnTo>
                  <a:pt x="28" y="89"/>
                </a:lnTo>
                <a:lnTo>
                  <a:pt x="27" y="89"/>
                </a:lnTo>
                <a:lnTo>
                  <a:pt x="26" y="89"/>
                </a:lnTo>
                <a:lnTo>
                  <a:pt x="24" y="89"/>
                </a:lnTo>
                <a:lnTo>
                  <a:pt x="23" y="89"/>
                </a:lnTo>
                <a:lnTo>
                  <a:pt x="22" y="89"/>
                </a:lnTo>
                <a:lnTo>
                  <a:pt x="20" y="89"/>
                </a:lnTo>
                <a:lnTo>
                  <a:pt x="19" y="89"/>
                </a:lnTo>
                <a:lnTo>
                  <a:pt x="18" y="89"/>
                </a:lnTo>
                <a:lnTo>
                  <a:pt x="16" y="89"/>
                </a:lnTo>
                <a:lnTo>
                  <a:pt x="15" y="89"/>
                </a:lnTo>
                <a:lnTo>
                  <a:pt x="14" y="89"/>
                </a:lnTo>
                <a:lnTo>
                  <a:pt x="11" y="89"/>
                </a:lnTo>
                <a:lnTo>
                  <a:pt x="10" y="89"/>
                </a:lnTo>
                <a:lnTo>
                  <a:pt x="7" y="89"/>
                </a:lnTo>
                <a:lnTo>
                  <a:pt x="6" y="89"/>
                </a:lnTo>
                <a:lnTo>
                  <a:pt x="3" y="89"/>
                </a:lnTo>
                <a:lnTo>
                  <a:pt x="0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6251" name="Freeform 14">
            <a:extLst>
              <a:ext uri="{FF2B5EF4-FFF2-40B4-BE49-F238E27FC236}">
                <a16:creationId xmlns:a16="http://schemas.microsoft.com/office/drawing/2014/main" id="{52FD4E8E-9295-9143-BFE0-69072A55D827}"/>
              </a:ext>
            </a:extLst>
          </p:cNvPr>
          <p:cNvSpPr>
            <a:spLocks/>
          </p:cNvSpPr>
          <p:nvPr/>
        </p:nvSpPr>
        <p:spPr bwMode="auto">
          <a:xfrm>
            <a:off x="7459663" y="2684463"/>
            <a:ext cx="239712" cy="69850"/>
          </a:xfrm>
          <a:custGeom>
            <a:avLst/>
            <a:gdLst>
              <a:gd name="T0" fmla="*/ 2147483646 w 302"/>
              <a:gd name="T1" fmla="*/ 2147483646 h 89"/>
              <a:gd name="T2" fmla="*/ 2147483646 w 302"/>
              <a:gd name="T3" fmla="*/ 2147483646 h 89"/>
              <a:gd name="T4" fmla="*/ 2147483646 w 302"/>
              <a:gd name="T5" fmla="*/ 2147483646 h 89"/>
              <a:gd name="T6" fmla="*/ 2147483646 w 302"/>
              <a:gd name="T7" fmla="*/ 2147483646 h 89"/>
              <a:gd name="T8" fmla="*/ 2147483646 w 302"/>
              <a:gd name="T9" fmla="*/ 2147483646 h 89"/>
              <a:gd name="T10" fmla="*/ 2147483646 w 302"/>
              <a:gd name="T11" fmla="*/ 2147483646 h 89"/>
              <a:gd name="T12" fmla="*/ 2147483646 w 302"/>
              <a:gd name="T13" fmla="*/ 2147483646 h 89"/>
              <a:gd name="T14" fmla="*/ 2147483646 w 302"/>
              <a:gd name="T15" fmla="*/ 2147483646 h 89"/>
              <a:gd name="T16" fmla="*/ 2147483646 w 302"/>
              <a:gd name="T17" fmla="*/ 2147483646 h 89"/>
              <a:gd name="T18" fmla="*/ 2147483646 w 302"/>
              <a:gd name="T19" fmla="*/ 2147483646 h 89"/>
              <a:gd name="T20" fmla="*/ 2147483646 w 302"/>
              <a:gd name="T21" fmla="*/ 2147483646 h 89"/>
              <a:gd name="T22" fmla="*/ 2147483646 w 302"/>
              <a:gd name="T23" fmla="*/ 2147483646 h 89"/>
              <a:gd name="T24" fmla="*/ 2147483646 w 302"/>
              <a:gd name="T25" fmla="*/ 2147483646 h 89"/>
              <a:gd name="T26" fmla="*/ 2147483646 w 302"/>
              <a:gd name="T27" fmla="*/ 2147483646 h 89"/>
              <a:gd name="T28" fmla="*/ 2147483646 w 302"/>
              <a:gd name="T29" fmla="*/ 2147483646 h 89"/>
              <a:gd name="T30" fmla="*/ 2147483646 w 302"/>
              <a:gd name="T31" fmla="*/ 2147483646 h 89"/>
              <a:gd name="T32" fmla="*/ 2147483646 w 302"/>
              <a:gd name="T33" fmla="*/ 2147483646 h 89"/>
              <a:gd name="T34" fmla="*/ 2147483646 w 302"/>
              <a:gd name="T35" fmla="*/ 2147483646 h 89"/>
              <a:gd name="T36" fmla="*/ 2147483646 w 302"/>
              <a:gd name="T37" fmla="*/ 2147483646 h 89"/>
              <a:gd name="T38" fmla="*/ 2147483646 w 302"/>
              <a:gd name="T39" fmla="*/ 2147483646 h 89"/>
              <a:gd name="T40" fmla="*/ 2147483646 w 302"/>
              <a:gd name="T41" fmla="*/ 2147483646 h 89"/>
              <a:gd name="T42" fmla="*/ 2147483646 w 302"/>
              <a:gd name="T43" fmla="*/ 2147483646 h 89"/>
              <a:gd name="T44" fmla="*/ 2147483646 w 302"/>
              <a:gd name="T45" fmla="*/ 2147483646 h 89"/>
              <a:gd name="T46" fmla="*/ 2147483646 w 302"/>
              <a:gd name="T47" fmla="*/ 2147483646 h 89"/>
              <a:gd name="T48" fmla="*/ 2147483646 w 302"/>
              <a:gd name="T49" fmla="*/ 2147483646 h 89"/>
              <a:gd name="T50" fmla="*/ 2147483646 w 302"/>
              <a:gd name="T51" fmla="*/ 2147483646 h 89"/>
              <a:gd name="T52" fmla="*/ 2147483646 w 302"/>
              <a:gd name="T53" fmla="*/ 2147483646 h 89"/>
              <a:gd name="T54" fmla="*/ 2147483646 w 302"/>
              <a:gd name="T55" fmla="*/ 2147483646 h 89"/>
              <a:gd name="T56" fmla="*/ 2147483646 w 302"/>
              <a:gd name="T57" fmla="*/ 2147483646 h 89"/>
              <a:gd name="T58" fmla="*/ 2147483646 w 302"/>
              <a:gd name="T59" fmla="*/ 2147483646 h 89"/>
              <a:gd name="T60" fmla="*/ 2147483646 w 302"/>
              <a:gd name="T61" fmla="*/ 2147483646 h 89"/>
              <a:gd name="T62" fmla="*/ 2147483646 w 302"/>
              <a:gd name="T63" fmla="*/ 2147483646 h 89"/>
              <a:gd name="T64" fmla="*/ 2147483646 w 302"/>
              <a:gd name="T65" fmla="*/ 2147483646 h 89"/>
              <a:gd name="T66" fmla="*/ 2147483646 w 302"/>
              <a:gd name="T67" fmla="*/ 2147483646 h 89"/>
              <a:gd name="T68" fmla="*/ 2147483646 w 302"/>
              <a:gd name="T69" fmla="*/ 2147483646 h 89"/>
              <a:gd name="T70" fmla="*/ 2147483646 w 302"/>
              <a:gd name="T71" fmla="*/ 2147483646 h 89"/>
              <a:gd name="T72" fmla="*/ 2147483646 w 302"/>
              <a:gd name="T73" fmla="*/ 2147483646 h 89"/>
              <a:gd name="T74" fmla="*/ 2147483646 w 302"/>
              <a:gd name="T75" fmla="*/ 2147483646 h 89"/>
              <a:gd name="T76" fmla="*/ 2147483646 w 302"/>
              <a:gd name="T77" fmla="*/ 2147483646 h 89"/>
              <a:gd name="T78" fmla="*/ 2147483646 w 302"/>
              <a:gd name="T79" fmla="*/ 2147483646 h 89"/>
              <a:gd name="T80" fmla="*/ 2147483646 w 302"/>
              <a:gd name="T81" fmla="*/ 2147483646 h 89"/>
              <a:gd name="T82" fmla="*/ 2147483646 w 302"/>
              <a:gd name="T83" fmla="*/ 2147483646 h 89"/>
              <a:gd name="T84" fmla="*/ 2147483646 w 302"/>
              <a:gd name="T85" fmla="*/ 2147483646 h 89"/>
              <a:gd name="T86" fmla="*/ 2147483646 w 302"/>
              <a:gd name="T87" fmla="*/ 2147483646 h 89"/>
              <a:gd name="T88" fmla="*/ 2147483646 w 302"/>
              <a:gd name="T89" fmla="*/ 2147483646 h 89"/>
              <a:gd name="T90" fmla="*/ 2147483646 w 302"/>
              <a:gd name="T91" fmla="*/ 2147483646 h 89"/>
              <a:gd name="T92" fmla="*/ 2147483646 w 302"/>
              <a:gd name="T93" fmla="*/ 2147483646 h 89"/>
              <a:gd name="T94" fmla="*/ 2147483646 w 302"/>
              <a:gd name="T95" fmla="*/ 2147483646 h 89"/>
              <a:gd name="T96" fmla="*/ 2147483646 w 302"/>
              <a:gd name="T97" fmla="*/ 2147483646 h 89"/>
              <a:gd name="T98" fmla="*/ 2147483646 w 302"/>
              <a:gd name="T99" fmla="*/ 2147483646 h 89"/>
              <a:gd name="T100" fmla="*/ 2147483646 w 302"/>
              <a:gd name="T101" fmla="*/ 2147483646 h 89"/>
              <a:gd name="T102" fmla="*/ 2147483646 w 302"/>
              <a:gd name="T103" fmla="*/ 2147483646 h 89"/>
              <a:gd name="T104" fmla="*/ 2147483646 w 302"/>
              <a:gd name="T105" fmla="*/ 2147483646 h 89"/>
              <a:gd name="T106" fmla="*/ 2147483646 w 302"/>
              <a:gd name="T107" fmla="*/ 2147483646 h 89"/>
              <a:gd name="T108" fmla="*/ 2147483646 w 302"/>
              <a:gd name="T109" fmla="*/ 2147483646 h 89"/>
              <a:gd name="T110" fmla="*/ 2147483646 w 302"/>
              <a:gd name="T111" fmla="*/ 2147483646 h 89"/>
              <a:gd name="T112" fmla="*/ 2147483646 w 302"/>
              <a:gd name="T113" fmla="*/ 2147483646 h 89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2"/>
              <a:gd name="T172" fmla="*/ 0 h 89"/>
              <a:gd name="T173" fmla="*/ 302 w 302"/>
              <a:gd name="T174" fmla="*/ 89 h 89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2" h="89">
                <a:moveTo>
                  <a:pt x="0" y="0"/>
                </a:moveTo>
                <a:lnTo>
                  <a:pt x="4" y="1"/>
                </a:lnTo>
                <a:lnTo>
                  <a:pt x="7" y="4"/>
                </a:lnTo>
                <a:lnTo>
                  <a:pt x="11" y="5"/>
                </a:lnTo>
                <a:lnTo>
                  <a:pt x="14" y="6"/>
                </a:lnTo>
                <a:lnTo>
                  <a:pt x="15" y="8"/>
                </a:lnTo>
                <a:lnTo>
                  <a:pt x="18" y="9"/>
                </a:lnTo>
                <a:lnTo>
                  <a:pt x="20" y="10"/>
                </a:lnTo>
                <a:lnTo>
                  <a:pt x="23" y="12"/>
                </a:lnTo>
                <a:lnTo>
                  <a:pt x="24" y="13"/>
                </a:lnTo>
                <a:lnTo>
                  <a:pt x="26" y="14"/>
                </a:lnTo>
                <a:lnTo>
                  <a:pt x="28" y="14"/>
                </a:lnTo>
                <a:lnTo>
                  <a:pt x="30" y="16"/>
                </a:lnTo>
                <a:lnTo>
                  <a:pt x="31" y="17"/>
                </a:lnTo>
                <a:lnTo>
                  <a:pt x="32" y="17"/>
                </a:lnTo>
                <a:lnTo>
                  <a:pt x="34" y="18"/>
                </a:lnTo>
                <a:lnTo>
                  <a:pt x="35" y="18"/>
                </a:lnTo>
                <a:lnTo>
                  <a:pt x="36" y="20"/>
                </a:lnTo>
                <a:lnTo>
                  <a:pt x="38" y="20"/>
                </a:lnTo>
                <a:lnTo>
                  <a:pt x="39" y="21"/>
                </a:lnTo>
                <a:lnTo>
                  <a:pt x="40" y="21"/>
                </a:lnTo>
                <a:lnTo>
                  <a:pt x="42" y="22"/>
                </a:lnTo>
                <a:lnTo>
                  <a:pt x="43" y="22"/>
                </a:lnTo>
                <a:lnTo>
                  <a:pt x="44" y="22"/>
                </a:lnTo>
                <a:lnTo>
                  <a:pt x="44" y="24"/>
                </a:lnTo>
                <a:lnTo>
                  <a:pt x="46" y="24"/>
                </a:lnTo>
                <a:lnTo>
                  <a:pt x="47" y="25"/>
                </a:lnTo>
                <a:lnTo>
                  <a:pt x="48" y="25"/>
                </a:lnTo>
                <a:lnTo>
                  <a:pt x="49" y="25"/>
                </a:lnTo>
                <a:lnTo>
                  <a:pt x="51" y="26"/>
                </a:lnTo>
                <a:lnTo>
                  <a:pt x="53" y="26"/>
                </a:lnTo>
                <a:lnTo>
                  <a:pt x="55" y="28"/>
                </a:lnTo>
                <a:lnTo>
                  <a:pt x="56" y="28"/>
                </a:lnTo>
                <a:lnTo>
                  <a:pt x="57" y="29"/>
                </a:lnTo>
                <a:lnTo>
                  <a:pt x="60" y="29"/>
                </a:lnTo>
                <a:lnTo>
                  <a:pt x="61" y="30"/>
                </a:lnTo>
                <a:lnTo>
                  <a:pt x="63" y="30"/>
                </a:lnTo>
                <a:lnTo>
                  <a:pt x="64" y="32"/>
                </a:lnTo>
                <a:lnTo>
                  <a:pt x="65" y="32"/>
                </a:lnTo>
                <a:lnTo>
                  <a:pt x="67" y="33"/>
                </a:lnTo>
                <a:lnTo>
                  <a:pt x="68" y="33"/>
                </a:lnTo>
                <a:lnTo>
                  <a:pt x="69" y="34"/>
                </a:lnTo>
                <a:lnTo>
                  <a:pt x="71" y="34"/>
                </a:lnTo>
                <a:lnTo>
                  <a:pt x="72" y="34"/>
                </a:lnTo>
                <a:lnTo>
                  <a:pt x="72" y="36"/>
                </a:lnTo>
                <a:lnTo>
                  <a:pt x="73" y="36"/>
                </a:lnTo>
                <a:lnTo>
                  <a:pt x="75" y="36"/>
                </a:lnTo>
                <a:lnTo>
                  <a:pt x="76" y="37"/>
                </a:lnTo>
                <a:lnTo>
                  <a:pt x="77" y="37"/>
                </a:lnTo>
                <a:lnTo>
                  <a:pt x="79" y="37"/>
                </a:lnTo>
                <a:lnTo>
                  <a:pt x="80" y="38"/>
                </a:lnTo>
                <a:lnTo>
                  <a:pt x="81" y="38"/>
                </a:lnTo>
                <a:lnTo>
                  <a:pt x="83" y="40"/>
                </a:lnTo>
                <a:lnTo>
                  <a:pt x="84" y="40"/>
                </a:lnTo>
                <a:lnTo>
                  <a:pt x="85" y="41"/>
                </a:lnTo>
                <a:lnTo>
                  <a:pt x="87" y="41"/>
                </a:lnTo>
                <a:lnTo>
                  <a:pt x="89" y="41"/>
                </a:lnTo>
                <a:lnTo>
                  <a:pt x="91" y="42"/>
                </a:lnTo>
                <a:lnTo>
                  <a:pt x="92" y="42"/>
                </a:lnTo>
                <a:lnTo>
                  <a:pt x="93" y="44"/>
                </a:lnTo>
                <a:lnTo>
                  <a:pt x="96" y="44"/>
                </a:lnTo>
                <a:lnTo>
                  <a:pt x="97" y="45"/>
                </a:lnTo>
                <a:lnTo>
                  <a:pt x="100" y="46"/>
                </a:lnTo>
                <a:lnTo>
                  <a:pt x="103" y="46"/>
                </a:lnTo>
                <a:lnTo>
                  <a:pt x="104" y="47"/>
                </a:lnTo>
                <a:lnTo>
                  <a:pt x="105" y="47"/>
                </a:lnTo>
                <a:lnTo>
                  <a:pt x="107" y="49"/>
                </a:lnTo>
                <a:lnTo>
                  <a:pt x="109" y="49"/>
                </a:lnTo>
                <a:lnTo>
                  <a:pt x="111" y="49"/>
                </a:lnTo>
                <a:lnTo>
                  <a:pt x="112" y="50"/>
                </a:lnTo>
                <a:lnTo>
                  <a:pt x="113" y="50"/>
                </a:lnTo>
                <a:lnTo>
                  <a:pt x="115" y="51"/>
                </a:lnTo>
                <a:lnTo>
                  <a:pt x="116" y="51"/>
                </a:lnTo>
                <a:lnTo>
                  <a:pt x="117" y="51"/>
                </a:lnTo>
                <a:lnTo>
                  <a:pt x="119" y="53"/>
                </a:lnTo>
                <a:lnTo>
                  <a:pt x="120" y="53"/>
                </a:lnTo>
                <a:lnTo>
                  <a:pt x="121" y="53"/>
                </a:lnTo>
                <a:lnTo>
                  <a:pt x="123" y="54"/>
                </a:lnTo>
                <a:lnTo>
                  <a:pt x="124" y="54"/>
                </a:lnTo>
                <a:lnTo>
                  <a:pt x="125" y="54"/>
                </a:lnTo>
                <a:lnTo>
                  <a:pt x="126" y="55"/>
                </a:lnTo>
                <a:lnTo>
                  <a:pt x="128" y="55"/>
                </a:lnTo>
                <a:lnTo>
                  <a:pt x="129" y="55"/>
                </a:lnTo>
                <a:lnTo>
                  <a:pt x="130" y="57"/>
                </a:lnTo>
                <a:lnTo>
                  <a:pt x="132" y="57"/>
                </a:lnTo>
                <a:lnTo>
                  <a:pt x="133" y="57"/>
                </a:lnTo>
                <a:lnTo>
                  <a:pt x="134" y="58"/>
                </a:lnTo>
                <a:lnTo>
                  <a:pt x="136" y="58"/>
                </a:lnTo>
                <a:lnTo>
                  <a:pt x="138" y="58"/>
                </a:lnTo>
                <a:lnTo>
                  <a:pt x="140" y="59"/>
                </a:lnTo>
                <a:lnTo>
                  <a:pt x="142" y="59"/>
                </a:lnTo>
                <a:lnTo>
                  <a:pt x="144" y="61"/>
                </a:lnTo>
                <a:lnTo>
                  <a:pt x="146" y="61"/>
                </a:lnTo>
                <a:lnTo>
                  <a:pt x="148" y="62"/>
                </a:lnTo>
                <a:lnTo>
                  <a:pt x="149" y="62"/>
                </a:lnTo>
                <a:lnTo>
                  <a:pt x="152" y="63"/>
                </a:lnTo>
                <a:lnTo>
                  <a:pt x="153" y="63"/>
                </a:lnTo>
                <a:lnTo>
                  <a:pt x="154" y="63"/>
                </a:lnTo>
                <a:lnTo>
                  <a:pt x="156" y="65"/>
                </a:lnTo>
                <a:lnTo>
                  <a:pt x="157" y="65"/>
                </a:lnTo>
                <a:lnTo>
                  <a:pt x="158" y="65"/>
                </a:lnTo>
                <a:lnTo>
                  <a:pt x="160" y="66"/>
                </a:lnTo>
                <a:lnTo>
                  <a:pt x="161" y="66"/>
                </a:lnTo>
                <a:lnTo>
                  <a:pt x="162" y="66"/>
                </a:lnTo>
                <a:lnTo>
                  <a:pt x="164" y="66"/>
                </a:lnTo>
                <a:lnTo>
                  <a:pt x="165" y="67"/>
                </a:lnTo>
                <a:lnTo>
                  <a:pt x="166" y="67"/>
                </a:lnTo>
                <a:lnTo>
                  <a:pt x="168" y="67"/>
                </a:lnTo>
                <a:lnTo>
                  <a:pt x="169" y="69"/>
                </a:lnTo>
                <a:lnTo>
                  <a:pt x="170" y="69"/>
                </a:lnTo>
                <a:lnTo>
                  <a:pt x="172" y="69"/>
                </a:lnTo>
                <a:lnTo>
                  <a:pt x="173" y="70"/>
                </a:lnTo>
                <a:lnTo>
                  <a:pt x="174" y="70"/>
                </a:lnTo>
                <a:lnTo>
                  <a:pt x="176" y="70"/>
                </a:lnTo>
                <a:lnTo>
                  <a:pt x="177" y="71"/>
                </a:lnTo>
                <a:lnTo>
                  <a:pt x="178" y="71"/>
                </a:lnTo>
                <a:lnTo>
                  <a:pt x="181" y="71"/>
                </a:lnTo>
                <a:lnTo>
                  <a:pt x="182" y="73"/>
                </a:lnTo>
                <a:lnTo>
                  <a:pt x="184" y="73"/>
                </a:lnTo>
                <a:lnTo>
                  <a:pt x="185" y="74"/>
                </a:lnTo>
                <a:lnTo>
                  <a:pt x="188" y="74"/>
                </a:lnTo>
                <a:lnTo>
                  <a:pt x="189" y="74"/>
                </a:lnTo>
                <a:lnTo>
                  <a:pt x="192" y="75"/>
                </a:lnTo>
                <a:lnTo>
                  <a:pt x="194" y="75"/>
                </a:lnTo>
                <a:lnTo>
                  <a:pt x="196" y="77"/>
                </a:lnTo>
                <a:lnTo>
                  <a:pt x="197" y="77"/>
                </a:lnTo>
                <a:lnTo>
                  <a:pt x="198" y="78"/>
                </a:lnTo>
                <a:lnTo>
                  <a:pt x="201" y="78"/>
                </a:lnTo>
                <a:lnTo>
                  <a:pt x="202" y="78"/>
                </a:lnTo>
                <a:lnTo>
                  <a:pt x="203" y="79"/>
                </a:lnTo>
                <a:lnTo>
                  <a:pt x="205" y="79"/>
                </a:lnTo>
                <a:lnTo>
                  <a:pt x="206" y="79"/>
                </a:lnTo>
                <a:lnTo>
                  <a:pt x="207" y="81"/>
                </a:lnTo>
                <a:lnTo>
                  <a:pt x="209" y="81"/>
                </a:lnTo>
                <a:lnTo>
                  <a:pt x="210" y="81"/>
                </a:lnTo>
                <a:lnTo>
                  <a:pt x="211" y="81"/>
                </a:lnTo>
                <a:lnTo>
                  <a:pt x="213" y="81"/>
                </a:lnTo>
                <a:lnTo>
                  <a:pt x="214" y="82"/>
                </a:lnTo>
                <a:lnTo>
                  <a:pt x="215" y="82"/>
                </a:lnTo>
                <a:lnTo>
                  <a:pt x="217" y="82"/>
                </a:lnTo>
                <a:lnTo>
                  <a:pt x="218" y="82"/>
                </a:lnTo>
                <a:lnTo>
                  <a:pt x="219" y="82"/>
                </a:lnTo>
                <a:lnTo>
                  <a:pt x="221" y="82"/>
                </a:lnTo>
                <a:lnTo>
                  <a:pt x="222" y="82"/>
                </a:lnTo>
                <a:lnTo>
                  <a:pt x="223" y="82"/>
                </a:lnTo>
                <a:lnTo>
                  <a:pt x="225" y="83"/>
                </a:lnTo>
                <a:lnTo>
                  <a:pt x="226" y="83"/>
                </a:lnTo>
                <a:lnTo>
                  <a:pt x="227" y="83"/>
                </a:lnTo>
                <a:lnTo>
                  <a:pt x="229" y="83"/>
                </a:lnTo>
                <a:lnTo>
                  <a:pt x="230" y="83"/>
                </a:lnTo>
                <a:lnTo>
                  <a:pt x="231" y="83"/>
                </a:lnTo>
                <a:lnTo>
                  <a:pt x="234" y="83"/>
                </a:lnTo>
                <a:lnTo>
                  <a:pt x="235" y="83"/>
                </a:lnTo>
                <a:lnTo>
                  <a:pt x="237" y="83"/>
                </a:lnTo>
                <a:lnTo>
                  <a:pt x="238" y="83"/>
                </a:lnTo>
                <a:lnTo>
                  <a:pt x="239" y="85"/>
                </a:lnTo>
                <a:lnTo>
                  <a:pt x="241" y="85"/>
                </a:lnTo>
                <a:lnTo>
                  <a:pt x="242" y="85"/>
                </a:lnTo>
                <a:lnTo>
                  <a:pt x="243" y="85"/>
                </a:lnTo>
                <a:lnTo>
                  <a:pt x="245" y="85"/>
                </a:lnTo>
                <a:lnTo>
                  <a:pt x="246" y="85"/>
                </a:lnTo>
                <a:lnTo>
                  <a:pt x="247" y="85"/>
                </a:lnTo>
                <a:lnTo>
                  <a:pt x="249" y="85"/>
                </a:lnTo>
                <a:lnTo>
                  <a:pt x="250" y="85"/>
                </a:lnTo>
                <a:lnTo>
                  <a:pt x="251" y="85"/>
                </a:lnTo>
                <a:lnTo>
                  <a:pt x="253" y="85"/>
                </a:lnTo>
                <a:lnTo>
                  <a:pt x="253" y="86"/>
                </a:lnTo>
                <a:lnTo>
                  <a:pt x="254" y="86"/>
                </a:lnTo>
                <a:lnTo>
                  <a:pt x="255" y="86"/>
                </a:lnTo>
                <a:lnTo>
                  <a:pt x="257" y="86"/>
                </a:lnTo>
                <a:lnTo>
                  <a:pt x="258" y="86"/>
                </a:lnTo>
                <a:lnTo>
                  <a:pt x="259" y="86"/>
                </a:lnTo>
                <a:lnTo>
                  <a:pt x="261" y="87"/>
                </a:lnTo>
                <a:lnTo>
                  <a:pt x="262" y="87"/>
                </a:lnTo>
                <a:lnTo>
                  <a:pt x="263" y="87"/>
                </a:lnTo>
                <a:lnTo>
                  <a:pt x="265" y="87"/>
                </a:lnTo>
                <a:lnTo>
                  <a:pt x="266" y="87"/>
                </a:lnTo>
                <a:lnTo>
                  <a:pt x="267" y="87"/>
                </a:lnTo>
                <a:lnTo>
                  <a:pt x="267" y="89"/>
                </a:lnTo>
                <a:lnTo>
                  <a:pt x="269" y="89"/>
                </a:lnTo>
                <a:lnTo>
                  <a:pt x="270" y="89"/>
                </a:lnTo>
                <a:lnTo>
                  <a:pt x="271" y="89"/>
                </a:lnTo>
                <a:lnTo>
                  <a:pt x="273" y="89"/>
                </a:lnTo>
                <a:lnTo>
                  <a:pt x="274" y="89"/>
                </a:lnTo>
                <a:lnTo>
                  <a:pt x="275" y="89"/>
                </a:lnTo>
                <a:lnTo>
                  <a:pt x="277" y="89"/>
                </a:lnTo>
                <a:lnTo>
                  <a:pt x="278" y="89"/>
                </a:lnTo>
                <a:lnTo>
                  <a:pt x="279" y="89"/>
                </a:lnTo>
                <a:lnTo>
                  <a:pt x="281" y="89"/>
                </a:lnTo>
                <a:lnTo>
                  <a:pt x="282" y="89"/>
                </a:lnTo>
                <a:lnTo>
                  <a:pt x="283" y="89"/>
                </a:lnTo>
                <a:lnTo>
                  <a:pt x="284" y="89"/>
                </a:lnTo>
                <a:lnTo>
                  <a:pt x="286" y="89"/>
                </a:lnTo>
                <a:lnTo>
                  <a:pt x="288" y="89"/>
                </a:lnTo>
                <a:lnTo>
                  <a:pt x="290" y="89"/>
                </a:lnTo>
                <a:lnTo>
                  <a:pt x="291" y="89"/>
                </a:lnTo>
                <a:lnTo>
                  <a:pt x="294" y="89"/>
                </a:lnTo>
                <a:lnTo>
                  <a:pt x="295" y="89"/>
                </a:lnTo>
                <a:lnTo>
                  <a:pt x="298" y="89"/>
                </a:lnTo>
                <a:lnTo>
                  <a:pt x="299" y="89"/>
                </a:lnTo>
                <a:lnTo>
                  <a:pt x="302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6252" name="Freeform 15">
            <a:extLst>
              <a:ext uri="{FF2B5EF4-FFF2-40B4-BE49-F238E27FC236}">
                <a16:creationId xmlns:a16="http://schemas.microsoft.com/office/drawing/2014/main" id="{76707EFF-A419-964D-8AEB-AEA23BAF695F}"/>
              </a:ext>
            </a:extLst>
          </p:cNvPr>
          <p:cNvSpPr>
            <a:spLocks/>
          </p:cNvSpPr>
          <p:nvPr/>
        </p:nvSpPr>
        <p:spPr bwMode="auto">
          <a:xfrm>
            <a:off x="2455864" y="3781425"/>
            <a:ext cx="5375275" cy="113665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6253" name="Line 16">
            <a:extLst>
              <a:ext uri="{FF2B5EF4-FFF2-40B4-BE49-F238E27FC236}">
                <a16:creationId xmlns:a16="http://schemas.microsoft.com/office/drawing/2014/main" id="{383F7BFE-DD5B-E14A-BB2B-814AAAFEB651}"/>
              </a:ext>
            </a:extLst>
          </p:cNvPr>
          <p:cNvSpPr>
            <a:spLocks noChangeShapeType="1"/>
          </p:cNvSpPr>
          <p:nvPr/>
        </p:nvSpPr>
        <p:spPr bwMode="auto">
          <a:xfrm>
            <a:off x="5702300" y="2495551"/>
            <a:ext cx="1588" cy="23177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6254" name="Line 17">
            <a:extLst>
              <a:ext uri="{FF2B5EF4-FFF2-40B4-BE49-F238E27FC236}">
                <a16:creationId xmlns:a16="http://schemas.microsoft.com/office/drawing/2014/main" id="{E53DB76B-BEFE-7C4F-8738-C00ABB9A7B73}"/>
              </a:ext>
            </a:extLst>
          </p:cNvPr>
          <p:cNvSpPr>
            <a:spLocks noChangeShapeType="1"/>
          </p:cNvSpPr>
          <p:nvPr/>
        </p:nvSpPr>
        <p:spPr bwMode="auto">
          <a:xfrm>
            <a:off x="5427664" y="2516189"/>
            <a:ext cx="1587" cy="2111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6255" name="Line 18">
            <a:extLst>
              <a:ext uri="{FF2B5EF4-FFF2-40B4-BE49-F238E27FC236}">
                <a16:creationId xmlns:a16="http://schemas.microsoft.com/office/drawing/2014/main" id="{F77D43EC-442E-FF4C-8E5F-81481E10268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575300" y="3359150"/>
            <a:ext cx="1588" cy="147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66256" name="Group 111">
            <a:extLst>
              <a:ext uri="{FF2B5EF4-FFF2-40B4-BE49-F238E27FC236}">
                <a16:creationId xmlns:a16="http://schemas.microsoft.com/office/drawing/2014/main" id="{7E423116-A6ED-4A4C-9248-3C0D306725A8}"/>
              </a:ext>
            </a:extLst>
          </p:cNvPr>
          <p:cNvGrpSpPr>
            <a:grpSpLocks/>
          </p:cNvGrpSpPr>
          <p:nvPr/>
        </p:nvGrpSpPr>
        <p:grpSpPr bwMode="auto">
          <a:xfrm>
            <a:off x="5332413" y="2682876"/>
            <a:ext cx="476250" cy="682625"/>
            <a:chOff x="2783" y="1185"/>
            <a:chExt cx="300" cy="430"/>
          </a:xfrm>
        </p:grpSpPr>
        <p:sp>
          <p:nvSpPr>
            <p:cNvPr id="266349" name="Freeform 19">
              <a:extLst>
                <a:ext uri="{FF2B5EF4-FFF2-40B4-BE49-F238E27FC236}">
                  <a16:creationId xmlns:a16="http://schemas.microsoft.com/office/drawing/2014/main" id="{7E62381B-DFBF-974D-841A-7FCAFBFC8A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1238"/>
              <a:ext cx="149" cy="377"/>
            </a:xfrm>
            <a:custGeom>
              <a:avLst/>
              <a:gdLst>
                <a:gd name="T0" fmla="*/ 0 w 299"/>
                <a:gd name="T1" fmla="*/ 1 h 754"/>
                <a:gd name="T2" fmla="*/ 0 w 299"/>
                <a:gd name="T3" fmla="*/ 1 h 754"/>
                <a:gd name="T4" fmla="*/ 0 w 299"/>
                <a:gd name="T5" fmla="*/ 1 h 754"/>
                <a:gd name="T6" fmla="*/ 0 w 299"/>
                <a:gd name="T7" fmla="*/ 1 h 754"/>
                <a:gd name="T8" fmla="*/ 0 w 299"/>
                <a:gd name="T9" fmla="*/ 1 h 754"/>
                <a:gd name="T10" fmla="*/ 0 w 299"/>
                <a:gd name="T11" fmla="*/ 1 h 754"/>
                <a:gd name="T12" fmla="*/ 0 w 299"/>
                <a:gd name="T13" fmla="*/ 1 h 754"/>
                <a:gd name="T14" fmla="*/ 0 w 299"/>
                <a:gd name="T15" fmla="*/ 1 h 754"/>
                <a:gd name="T16" fmla="*/ 0 w 299"/>
                <a:gd name="T17" fmla="*/ 1 h 754"/>
                <a:gd name="T18" fmla="*/ 0 w 299"/>
                <a:gd name="T19" fmla="*/ 1 h 754"/>
                <a:gd name="T20" fmla="*/ 0 w 299"/>
                <a:gd name="T21" fmla="*/ 1 h 754"/>
                <a:gd name="T22" fmla="*/ 0 w 299"/>
                <a:gd name="T23" fmla="*/ 1 h 754"/>
                <a:gd name="T24" fmla="*/ 0 w 299"/>
                <a:gd name="T25" fmla="*/ 1 h 754"/>
                <a:gd name="T26" fmla="*/ 0 w 299"/>
                <a:gd name="T27" fmla="*/ 1 h 754"/>
                <a:gd name="T28" fmla="*/ 0 w 299"/>
                <a:gd name="T29" fmla="*/ 1 h 754"/>
                <a:gd name="T30" fmla="*/ 0 w 299"/>
                <a:gd name="T31" fmla="*/ 1 h 754"/>
                <a:gd name="T32" fmla="*/ 0 w 299"/>
                <a:gd name="T33" fmla="*/ 1 h 754"/>
                <a:gd name="T34" fmla="*/ 0 w 299"/>
                <a:gd name="T35" fmla="*/ 1 h 754"/>
                <a:gd name="T36" fmla="*/ 0 w 299"/>
                <a:gd name="T37" fmla="*/ 1 h 754"/>
                <a:gd name="T38" fmla="*/ 0 w 299"/>
                <a:gd name="T39" fmla="*/ 1 h 754"/>
                <a:gd name="T40" fmla="*/ 0 w 299"/>
                <a:gd name="T41" fmla="*/ 1 h 754"/>
                <a:gd name="T42" fmla="*/ 0 w 299"/>
                <a:gd name="T43" fmla="*/ 1 h 754"/>
                <a:gd name="T44" fmla="*/ 0 w 299"/>
                <a:gd name="T45" fmla="*/ 1 h 754"/>
                <a:gd name="T46" fmla="*/ 0 w 299"/>
                <a:gd name="T47" fmla="*/ 1 h 754"/>
                <a:gd name="T48" fmla="*/ 0 w 299"/>
                <a:gd name="T49" fmla="*/ 1 h 754"/>
                <a:gd name="T50" fmla="*/ 0 w 299"/>
                <a:gd name="T51" fmla="*/ 1 h 754"/>
                <a:gd name="T52" fmla="*/ 0 w 299"/>
                <a:gd name="T53" fmla="*/ 1 h 754"/>
                <a:gd name="T54" fmla="*/ 0 w 299"/>
                <a:gd name="T55" fmla="*/ 1 h 754"/>
                <a:gd name="T56" fmla="*/ 0 w 299"/>
                <a:gd name="T57" fmla="*/ 1 h 754"/>
                <a:gd name="T58" fmla="*/ 0 w 299"/>
                <a:gd name="T59" fmla="*/ 1 h 754"/>
                <a:gd name="T60" fmla="*/ 0 w 299"/>
                <a:gd name="T61" fmla="*/ 1 h 754"/>
                <a:gd name="T62" fmla="*/ 0 w 299"/>
                <a:gd name="T63" fmla="*/ 1 h 754"/>
                <a:gd name="T64" fmla="*/ 0 w 299"/>
                <a:gd name="T65" fmla="*/ 1 h 754"/>
                <a:gd name="T66" fmla="*/ 0 w 299"/>
                <a:gd name="T67" fmla="*/ 1 h 754"/>
                <a:gd name="T68" fmla="*/ 0 w 299"/>
                <a:gd name="T69" fmla="*/ 1 h 754"/>
                <a:gd name="T70" fmla="*/ 0 w 299"/>
                <a:gd name="T71" fmla="*/ 1 h 754"/>
                <a:gd name="T72" fmla="*/ 0 w 299"/>
                <a:gd name="T73" fmla="*/ 1 h 754"/>
                <a:gd name="T74" fmla="*/ 0 w 299"/>
                <a:gd name="T75" fmla="*/ 1 h 754"/>
                <a:gd name="T76" fmla="*/ 0 w 299"/>
                <a:gd name="T77" fmla="*/ 1 h 754"/>
                <a:gd name="T78" fmla="*/ 0 w 299"/>
                <a:gd name="T79" fmla="*/ 1 h 754"/>
                <a:gd name="T80" fmla="*/ 0 w 299"/>
                <a:gd name="T81" fmla="*/ 1 h 754"/>
                <a:gd name="T82" fmla="*/ 0 w 299"/>
                <a:gd name="T83" fmla="*/ 1 h 754"/>
                <a:gd name="T84" fmla="*/ 0 w 299"/>
                <a:gd name="T85" fmla="*/ 1 h 754"/>
                <a:gd name="T86" fmla="*/ 0 w 299"/>
                <a:gd name="T87" fmla="*/ 1 h 754"/>
                <a:gd name="T88" fmla="*/ 0 w 299"/>
                <a:gd name="T89" fmla="*/ 1 h 754"/>
                <a:gd name="T90" fmla="*/ 0 w 299"/>
                <a:gd name="T91" fmla="*/ 1 h 754"/>
                <a:gd name="T92" fmla="*/ 0 w 299"/>
                <a:gd name="T93" fmla="*/ 1 h 754"/>
                <a:gd name="T94" fmla="*/ 0 w 299"/>
                <a:gd name="T95" fmla="*/ 1 h 754"/>
                <a:gd name="T96" fmla="*/ 0 w 299"/>
                <a:gd name="T97" fmla="*/ 1 h 754"/>
                <a:gd name="T98" fmla="*/ 0 w 299"/>
                <a:gd name="T99" fmla="*/ 1 h 754"/>
                <a:gd name="T100" fmla="*/ 0 w 299"/>
                <a:gd name="T101" fmla="*/ 1 h 754"/>
                <a:gd name="T102" fmla="*/ 0 w 299"/>
                <a:gd name="T103" fmla="*/ 1 h 754"/>
                <a:gd name="T104" fmla="*/ 0 w 299"/>
                <a:gd name="T105" fmla="*/ 1 h 754"/>
                <a:gd name="T106" fmla="*/ 0 w 299"/>
                <a:gd name="T107" fmla="*/ 1 h 754"/>
                <a:gd name="T108" fmla="*/ 0 w 299"/>
                <a:gd name="T109" fmla="*/ 1 h 754"/>
                <a:gd name="T110" fmla="*/ 0 w 299"/>
                <a:gd name="T111" fmla="*/ 1 h 754"/>
                <a:gd name="T112" fmla="*/ 0 w 299"/>
                <a:gd name="T113" fmla="*/ 1 h 754"/>
                <a:gd name="T114" fmla="*/ 0 w 299"/>
                <a:gd name="T115" fmla="*/ 1 h 754"/>
                <a:gd name="T116" fmla="*/ 0 w 299"/>
                <a:gd name="T117" fmla="*/ 1 h 754"/>
                <a:gd name="T118" fmla="*/ 0 w 299"/>
                <a:gd name="T119" fmla="*/ 1 h 754"/>
                <a:gd name="T120" fmla="*/ 0 w 299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9"/>
                <a:gd name="T184" fmla="*/ 0 h 754"/>
                <a:gd name="T185" fmla="*/ 299 w 299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9" h="754">
                  <a:moveTo>
                    <a:pt x="299" y="0"/>
                  </a:moveTo>
                  <a:lnTo>
                    <a:pt x="299" y="29"/>
                  </a:lnTo>
                  <a:lnTo>
                    <a:pt x="299" y="56"/>
                  </a:lnTo>
                  <a:lnTo>
                    <a:pt x="299" y="81"/>
                  </a:lnTo>
                  <a:lnTo>
                    <a:pt x="299" y="105"/>
                  </a:lnTo>
                  <a:lnTo>
                    <a:pt x="299" y="128"/>
                  </a:lnTo>
                  <a:lnTo>
                    <a:pt x="299" y="148"/>
                  </a:lnTo>
                  <a:lnTo>
                    <a:pt x="299" y="166"/>
                  </a:lnTo>
                  <a:lnTo>
                    <a:pt x="299" y="185"/>
                  </a:lnTo>
                  <a:lnTo>
                    <a:pt x="299" y="201"/>
                  </a:lnTo>
                  <a:lnTo>
                    <a:pt x="299" y="215"/>
                  </a:lnTo>
                  <a:lnTo>
                    <a:pt x="299" y="229"/>
                  </a:lnTo>
                  <a:lnTo>
                    <a:pt x="299" y="242"/>
                  </a:lnTo>
                  <a:lnTo>
                    <a:pt x="299" y="252"/>
                  </a:lnTo>
                  <a:lnTo>
                    <a:pt x="299" y="263"/>
                  </a:lnTo>
                  <a:lnTo>
                    <a:pt x="299" y="272"/>
                  </a:lnTo>
                  <a:lnTo>
                    <a:pt x="299" y="280"/>
                  </a:lnTo>
                  <a:lnTo>
                    <a:pt x="299" y="288"/>
                  </a:lnTo>
                  <a:lnTo>
                    <a:pt x="299" y="295"/>
                  </a:lnTo>
                  <a:lnTo>
                    <a:pt x="299" y="302"/>
                  </a:lnTo>
                  <a:lnTo>
                    <a:pt x="299" y="307"/>
                  </a:lnTo>
                  <a:lnTo>
                    <a:pt x="299" y="311"/>
                  </a:lnTo>
                  <a:lnTo>
                    <a:pt x="299" y="315"/>
                  </a:lnTo>
                  <a:lnTo>
                    <a:pt x="299" y="319"/>
                  </a:lnTo>
                  <a:lnTo>
                    <a:pt x="299" y="323"/>
                  </a:lnTo>
                  <a:lnTo>
                    <a:pt x="299" y="325"/>
                  </a:lnTo>
                  <a:lnTo>
                    <a:pt x="299" y="328"/>
                  </a:lnTo>
                  <a:lnTo>
                    <a:pt x="299" y="329"/>
                  </a:lnTo>
                  <a:lnTo>
                    <a:pt x="298" y="332"/>
                  </a:lnTo>
                  <a:lnTo>
                    <a:pt x="298" y="335"/>
                  </a:lnTo>
                  <a:lnTo>
                    <a:pt x="298" y="336"/>
                  </a:lnTo>
                  <a:lnTo>
                    <a:pt x="298" y="339"/>
                  </a:lnTo>
                  <a:lnTo>
                    <a:pt x="298" y="340"/>
                  </a:lnTo>
                  <a:lnTo>
                    <a:pt x="298" y="343"/>
                  </a:lnTo>
                  <a:lnTo>
                    <a:pt x="298" y="344"/>
                  </a:lnTo>
                  <a:lnTo>
                    <a:pt x="298" y="347"/>
                  </a:lnTo>
                  <a:lnTo>
                    <a:pt x="298" y="348"/>
                  </a:lnTo>
                  <a:lnTo>
                    <a:pt x="298" y="349"/>
                  </a:lnTo>
                  <a:lnTo>
                    <a:pt x="298" y="351"/>
                  </a:lnTo>
                  <a:lnTo>
                    <a:pt x="296" y="352"/>
                  </a:lnTo>
                  <a:lnTo>
                    <a:pt x="296" y="353"/>
                  </a:lnTo>
                  <a:lnTo>
                    <a:pt x="296" y="355"/>
                  </a:lnTo>
                  <a:lnTo>
                    <a:pt x="296" y="356"/>
                  </a:lnTo>
                  <a:lnTo>
                    <a:pt x="296" y="357"/>
                  </a:lnTo>
                  <a:lnTo>
                    <a:pt x="296" y="359"/>
                  </a:lnTo>
                  <a:lnTo>
                    <a:pt x="296" y="360"/>
                  </a:lnTo>
                  <a:lnTo>
                    <a:pt x="296" y="361"/>
                  </a:lnTo>
                  <a:lnTo>
                    <a:pt x="296" y="363"/>
                  </a:lnTo>
                  <a:lnTo>
                    <a:pt x="296" y="364"/>
                  </a:lnTo>
                  <a:lnTo>
                    <a:pt x="296" y="365"/>
                  </a:lnTo>
                  <a:lnTo>
                    <a:pt x="295" y="367"/>
                  </a:lnTo>
                  <a:lnTo>
                    <a:pt x="295" y="368"/>
                  </a:lnTo>
                  <a:lnTo>
                    <a:pt x="295" y="369"/>
                  </a:lnTo>
                  <a:lnTo>
                    <a:pt x="295" y="371"/>
                  </a:lnTo>
                  <a:lnTo>
                    <a:pt x="295" y="372"/>
                  </a:lnTo>
                  <a:lnTo>
                    <a:pt x="295" y="373"/>
                  </a:lnTo>
                  <a:lnTo>
                    <a:pt x="295" y="375"/>
                  </a:lnTo>
                  <a:lnTo>
                    <a:pt x="294" y="376"/>
                  </a:lnTo>
                  <a:lnTo>
                    <a:pt x="294" y="379"/>
                  </a:lnTo>
                  <a:lnTo>
                    <a:pt x="294" y="380"/>
                  </a:lnTo>
                  <a:lnTo>
                    <a:pt x="294" y="381"/>
                  </a:lnTo>
                  <a:lnTo>
                    <a:pt x="294" y="384"/>
                  </a:lnTo>
                  <a:lnTo>
                    <a:pt x="292" y="385"/>
                  </a:lnTo>
                  <a:lnTo>
                    <a:pt x="292" y="388"/>
                  </a:lnTo>
                  <a:lnTo>
                    <a:pt x="292" y="389"/>
                  </a:lnTo>
                  <a:lnTo>
                    <a:pt x="292" y="390"/>
                  </a:lnTo>
                  <a:lnTo>
                    <a:pt x="292" y="393"/>
                  </a:lnTo>
                  <a:lnTo>
                    <a:pt x="292" y="394"/>
                  </a:lnTo>
                  <a:lnTo>
                    <a:pt x="291" y="396"/>
                  </a:lnTo>
                  <a:lnTo>
                    <a:pt x="291" y="397"/>
                  </a:lnTo>
                  <a:lnTo>
                    <a:pt x="291" y="398"/>
                  </a:lnTo>
                  <a:lnTo>
                    <a:pt x="291" y="400"/>
                  </a:lnTo>
                  <a:lnTo>
                    <a:pt x="291" y="401"/>
                  </a:lnTo>
                  <a:lnTo>
                    <a:pt x="291" y="402"/>
                  </a:lnTo>
                  <a:lnTo>
                    <a:pt x="291" y="404"/>
                  </a:lnTo>
                  <a:lnTo>
                    <a:pt x="290" y="404"/>
                  </a:lnTo>
                  <a:lnTo>
                    <a:pt x="290" y="405"/>
                  </a:lnTo>
                  <a:lnTo>
                    <a:pt x="290" y="406"/>
                  </a:lnTo>
                  <a:lnTo>
                    <a:pt x="290" y="408"/>
                  </a:lnTo>
                  <a:lnTo>
                    <a:pt x="290" y="409"/>
                  </a:lnTo>
                  <a:lnTo>
                    <a:pt x="288" y="410"/>
                  </a:lnTo>
                  <a:lnTo>
                    <a:pt x="288" y="412"/>
                  </a:lnTo>
                  <a:lnTo>
                    <a:pt x="288" y="413"/>
                  </a:lnTo>
                  <a:lnTo>
                    <a:pt x="287" y="414"/>
                  </a:lnTo>
                  <a:lnTo>
                    <a:pt x="287" y="416"/>
                  </a:lnTo>
                  <a:lnTo>
                    <a:pt x="287" y="417"/>
                  </a:lnTo>
                  <a:lnTo>
                    <a:pt x="286" y="420"/>
                  </a:lnTo>
                  <a:lnTo>
                    <a:pt x="286" y="421"/>
                  </a:lnTo>
                  <a:lnTo>
                    <a:pt x="286" y="422"/>
                  </a:lnTo>
                  <a:lnTo>
                    <a:pt x="284" y="424"/>
                  </a:lnTo>
                  <a:lnTo>
                    <a:pt x="284" y="426"/>
                  </a:lnTo>
                  <a:lnTo>
                    <a:pt x="283" y="428"/>
                  </a:lnTo>
                  <a:lnTo>
                    <a:pt x="283" y="430"/>
                  </a:lnTo>
                  <a:lnTo>
                    <a:pt x="282" y="433"/>
                  </a:lnTo>
                  <a:lnTo>
                    <a:pt x="282" y="434"/>
                  </a:lnTo>
                  <a:lnTo>
                    <a:pt x="280" y="437"/>
                  </a:lnTo>
                  <a:lnTo>
                    <a:pt x="280" y="440"/>
                  </a:lnTo>
                  <a:lnTo>
                    <a:pt x="279" y="441"/>
                  </a:lnTo>
                  <a:lnTo>
                    <a:pt x="279" y="442"/>
                  </a:lnTo>
                  <a:lnTo>
                    <a:pt x="278" y="445"/>
                  </a:lnTo>
                  <a:lnTo>
                    <a:pt x="278" y="446"/>
                  </a:lnTo>
                  <a:lnTo>
                    <a:pt x="278" y="448"/>
                  </a:lnTo>
                  <a:lnTo>
                    <a:pt x="276" y="449"/>
                  </a:lnTo>
                  <a:lnTo>
                    <a:pt x="276" y="450"/>
                  </a:lnTo>
                  <a:lnTo>
                    <a:pt x="276" y="452"/>
                  </a:lnTo>
                  <a:lnTo>
                    <a:pt x="275" y="453"/>
                  </a:lnTo>
                  <a:lnTo>
                    <a:pt x="275" y="454"/>
                  </a:lnTo>
                  <a:lnTo>
                    <a:pt x="275" y="456"/>
                  </a:lnTo>
                  <a:lnTo>
                    <a:pt x="274" y="456"/>
                  </a:lnTo>
                  <a:lnTo>
                    <a:pt x="274" y="457"/>
                  </a:lnTo>
                  <a:lnTo>
                    <a:pt x="274" y="458"/>
                  </a:lnTo>
                  <a:lnTo>
                    <a:pt x="272" y="459"/>
                  </a:lnTo>
                  <a:lnTo>
                    <a:pt x="272" y="461"/>
                  </a:lnTo>
                  <a:lnTo>
                    <a:pt x="272" y="462"/>
                  </a:lnTo>
                  <a:lnTo>
                    <a:pt x="271" y="463"/>
                  </a:lnTo>
                  <a:lnTo>
                    <a:pt x="270" y="465"/>
                  </a:lnTo>
                  <a:lnTo>
                    <a:pt x="270" y="466"/>
                  </a:lnTo>
                  <a:lnTo>
                    <a:pt x="268" y="467"/>
                  </a:lnTo>
                  <a:lnTo>
                    <a:pt x="268" y="469"/>
                  </a:lnTo>
                  <a:lnTo>
                    <a:pt x="267" y="471"/>
                  </a:lnTo>
                  <a:lnTo>
                    <a:pt x="267" y="473"/>
                  </a:lnTo>
                  <a:lnTo>
                    <a:pt x="266" y="474"/>
                  </a:lnTo>
                  <a:lnTo>
                    <a:pt x="266" y="475"/>
                  </a:lnTo>
                  <a:lnTo>
                    <a:pt x="264" y="478"/>
                  </a:lnTo>
                  <a:lnTo>
                    <a:pt x="263" y="479"/>
                  </a:lnTo>
                  <a:lnTo>
                    <a:pt x="262" y="482"/>
                  </a:lnTo>
                  <a:lnTo>
                    <a:pt x="262" y="483"/>
                  </a:lnTo>
                  <a:lnTo>
                    <a:pt x="260" y="485"/>
                  </a:lnTo>
                  <a:lnTo>
                    <a:pt x="259" y="487"/>
                  </a:lnTo>
                  <a:lnTo>
                    <a:pt x="259" y="489"/>
                  </a:lnTo>
                  <a:lnTo>
                    <a:pt x="258" y="490"/>
                  </a:lnTo>
                  <a:lnTo>
                    <a:pt x="258" y="491"/>
                  </a:lnTo>
                  <a:lnTo>
                    <a:pt x="256" y="493"/>
                  </a:lnTo>
                  <a:lnTo>
                    <a:pt x="256" y="494"/>
                  </a:lnTo>
                  <a:lnTo>
                    <a:pt x="255" y="495"/>
                  </a:lnTo>
                  <a:lnTo>
                    <a:pt x="255" y="497"/>
                  </a:lnTo>
                  <a:lnTo>
                    <a:pt x="254" y="498"/>
                  </a:lnTo>
                  <a:lnTo>
                    <a:pt x="252" y="499"/>
                  </a:lnTo>
                  <a:lnTo>
                    <a:pt x="252" y="501"/>
                  </a:lnTo>
                  <a:lnTo>
                    <a:pt x="252" y="502"/>
                  </a:lnTo>
                  <a:lnTo>
                    <a:pt x="251" y="502"/>
                  </a:lnTo>
                  <a:lnTo>
                    <a:pt x="251" y="503"/>
                  </a:lnTo>
                  <a:lnTo>
                    <a:pt x="251" y="505"/>
                  </a:lnTo>
                  <a:lnTo>
                    <a:pt x="250" y="506"/>
                  </a:lnTo>
                  <a:lnTo>
                    <a:pt x="248" y="507"/>
                  </a:lnTo>
                  <a:lnTo>
                    <a:pt x="248" y="509"/>
                  </a:lnTo>
                  <a:lnTo>
                    <a:pt x="247" y="510"/>
                  </a:lnTo>
                  <a:lnTo>
                    <a:pt x="247" y="511"/>
                  </a:lnTo>
                  <a:lnTo>
                    <a:pt x="246" y="513"/>
                  </a:lnTo>
                  <a:lnTo>
                    <a:pt x="246" y="514"/>
                  </a:lnTo>
                  <a:lnTo>
                    <a:pt x="244" y="515"/>
                  </a:lnTo>
                  <a:lnTo>
                    <a:pt x="244" y="517"/>
                  </a:lnTo>
                  <a:lnTo>
                    <a:pt x="243" y="518"/>
                  </a:lnTo>
                  <a:lnTo>
                    <a:pt x="242" y="519"/>
                  </a:lnTo>
                  <a:lnTo>
                    <a:pt x="240" y="522"/>
                  </a:lnTo>
                  <a:lnTo>
                    <a:pt x="240" y="523"/>
                  </a:lnTo>
                  <a:lnTo>
                    <a:pt x="239" y="525"/>
                  </a:lnTo>
                  <a:lnTo>
                    <a:pt x="238" y="527"/>
                  </a:lnTo>
                  <a:lnTo>
                    <a:pt x="238" y="529"/>
                  </a:lnTo>
                  <a:lnTo>
                    <a:pt x="236" y="530"/>
                  </a:lnTo>
                  <a:lnTo>
                    <a:pt x="236" y="531"/>
                  </a:lnTo>
                  <a:lnTo>
                    <a:pt x="235" y="532"/>
                  </a:lnTo>
                  <a:lnTo>
                    <a:pt x="235" y="534"/>
                  </a:lnTo>
                  <a:lnTo>
                    <a:pt x="234" y="534"/>
                  </a:lnTo>
                  <a:lnTo>
                    <a:pt x="234" y="535"/>
                  </a:lnTo>
                  <a:lnTo>
                    <a:pt x="232" y="536"/>
                  </a:lnTo>
                  <a:lnTo>
                    <a:pt x="232" y="538"/>
                  </a:lnTo>
                  <a:lnTo>
                    <a:pt x="231" y="538"/>
                  </a:lnTo>
                  <a:lnTo>
                    <a:pt x="231" y="539"/>
                  </a:lnTo>
                  <a:lnTo>
                    <a:pt x="231" y="540"/>
                  </a:lnTo>
                  <a:lnTo>
                    <a:pt x="230" y="540"/>
                  </a:lnTo>
                  <a:lnTo>
                    <a:pt x="230" y="542"/>
                  </a:lnTo>
                  <a:lnTo>
                    <a:pt x="228" y="542"/>
                  </a:lnTo>
                  <a:lnTo>
                    <a:pt x="228" y="543"/>
                  </a:lnTo>
                  <a:lnTo>
                    <a:pt x="228" y="544"/>
                  </a:lnTo>
                  <a:lnTo>
                    <a:pt x="227" y="544"/>
                  </a:lnTo>
                  <a:lnTo>
                    <a:pt x="227" y="546"/>
                  </a:lnTo>
                  <a:lnTo>
                    <a:pt x="226" y="547"/>
                  </a:lnTo>
                  <a:lnTo>
                    <a:pt x="224" y="548"/>
                  </a:lnTo>
                  <a:lnTo>
                    <a:pt x="224" y="550"/>
                  </a:lnTo>
                  <a:lnTo>
                    <a:pt x="223" y="551"/>
                  </a:lnTo>
                  <a:lnTo>
                    <a:pt x="223" y="552"/>
                  </a:lnTo>
                  <a:lnTo>
                    <a:pt x="222" y="552"/>
                  </a:lnTo>
                  <a:lnTo>
                    <a:pt x="222" y="554"/>
                  </a:lnTo>
                  <a:lnTo>
                    <a:pt x="221" y="555"/>
                  </a:lnTo>
                  <a:lnTo>
                    <a:pt x="219" y="556"/>
                  </a:lnTo>
                  <a:lnTo>
                    <a:pt x="219" y="559"/>
                  </a:lnTo>
                  <a:lnTo>
                    <a:pt x="218" y="560"/>
                  </a:lnTo>
                  <a:lnTo>
                    <a:pt x="217" y="562"/>
                  </a:lnTo>
                  <a:lnTo>
                    <a:pt x="215" y="563"/>
                  </a:lnTo>
                  <a:lnTo>
                    <a:pt x="215" y="564"/>
                  </a:lnTo>
                  <a:lnTo>
                    <a:pt x="214" y="566"/>
                  </a:lnTo>
                  <a:lnTo>
                    <a:pt x="214" y="567"/>
                  </a:lnTo>
                  <a:lnTo>
                    <a:pt x="213" y="567"/>
                  </a:lnTo>
                  <a:lnTo>
                    <a:pt x="213" y="568"/>
                  </a:lnTo>
                  <a:lnTo>
                    <a:pt x="211" y="570"/>
                  </a:lnTo>
                  <a:lnTo>
                    <a:pt x="210" y="571"/>
                  </a:lnTo>
                  <a:lnTo>
                    <a:pt x="210" y="572"/>
                  </a:lnTo>
                  <a:lnTo>
                    <a:pt x="209" y="572"/>
                  </a:lnTo>
                  <a:lnTo>
                    <a:pt x="209" y="574"/>
                  </a:lnTo>
                  <a:lnTo>
                    <a:pt x="207" y="575"/>
                  </a:lnTo>
                  <a:lnTo>
                    <a:pt x="207" y="576"/>
                  </a:lnTo>
                  <a:lnTo>
                    <a:pt x="206" y="576"/>
                  </a:lnTo>
                  <a:lnTo>
                    <a:pt x="206" y="578"/>
                  </a:lnTo>
                  <a:lnTo>
                    <a:pt x="205" y="579"/>
                  </a:lnTo>
                  <a:lnTo>
                    <a:pt x="203" y="580"/>
                  </a:lnTo>
                  <a:lnTo>
                    <a:pt x="203" y="582"/>
                  </a:lnTo>
                  <a:lnTo>
                    <a:pt x="202" y="582"/>
                  </a:lnTo>
                  <a:lnTo>
                    <a:pt x="202" y="583"/>
                  </a:lnTo>
                  <a:lnTo>
                    <a:pt x="201" y="584"/>
                  </a:lnTo>
                  <a:lnTo>
                    <a:pt x="199" y="584"/>
                  </a:lnTo>
                  <a:lnTo>
                    <a:pt x="199" y="586"/>
                  </a:lnTo>
                  <a:lnTo>
                    <a:pt x="198" y="587"/>
                  </a:lnTo>
                  <a:lnTo>
                    <a:pt x="197" y="588"/>
                  </a:lnTo>
                  <a:lnTo>
                    <a:pt x="197" y="590"/>
                  </a:lnTo>
                  <a:lnTo>
                    <a:pt x="195" y="591"/>
                  </a:lnTo>
                  <a:lnTo>
                    <a:pt x="194" y="592"/>
                  </a:lnTo>
                  <a:lnTo>
                    <a:pt x="193" y="594"/>
                  </a:lnTo>
                  <a:lnTo>
                    <a:pt x="193" y="595"/>
                  </a:lnTo>
                  <a:lnTo>
                    <a:pt x="191" y="596"/>
                  </a:lnTo>
                  <a:lnTo>
                    <a:pt x="190" y="598"/>
                  </a:lnTo>
                  <a:lnTo>
                    <a:pt x="190" y="599"/>
                  </a:lnTo>
                  <a:lnTo>
                    <a:pt x="189" y="599"/>
                  </a:lnTo>
                  <a:lnTo>
                    <a:pt x="189" y="600"/>
                  </a:lnTo>
                  <a:lnTo>
                    <a:pt x="187" y="602"/>
                  </a:lnTo>
                  <a:lnTo>
                    <a:pt x="187" y="603"/>
                  </a:lnTo>
                  <a:lnTo>
                    <a:pt x="186" y="603"/>
                  </a:lnTo>
                  <a:lnTo>
                    <a:pt x="186" y="604"/>
                  </a:lnTo>
                  <a:lnTo>
                    <a:pt x="185" y="606"/>
                  </a:lnTo>
                  <a:lnTo>
                    <a:pt x="185" y="607"/>
                  </a:lnTo>
                  <a:lnTo>
                    <a:pt x="183" y="607"/>
                  </a:lnTo>
                  <a:lnTo>
                    <a:pt x="182" y="608"/>
                  </a:lnTo>
                  <a:lnTo>
                    <a:pt x="182" y="609"/>
                  </a:lnTo>
                  <a:lnTo>
                    <a:pt x="181" y="611"/>
                  </a:lnTo>
                  <a:lnTo>
                    <a:pt x="181" y="612"/>
                  </a:lnTo>
                  <a:lnTo>
                    <a:pt x="179" y="612"/>
                  </a:lnTo>
                  <a:lnTo>
                    <a:pt x="179" y="613"/>
                  </a:lnTo>
                  <a:lnTo>
                    <a:pt x="179" y="615"/>
                  </a:lnTo>
                  <a:lnTo>
                    <a:pt x="178" y="615"/>
                  </a:lnTo>
                  <a:lnTo>
                    <a:pt x="178" y="616"/>
                  </a:lnTo>
                  <a:lnTo>
                    <a:pt x="177" y="616"/>
                  </a:lnTo>
                  <a:lnTo>
                    <a:pt x="177" y="617"/>
                  </a:lnTo>
                  <a:lnTo>
                    <a:pt x="175" y="619"/>
                  </a:lnTo>
                  <a:lnTo>
                    <a:pt x="174" y="620"/>
                  </a:lnTo>
                  <a:lnTo>
                    <a:pt x="174" y="621"/>
                  </a:lnTo>
                  <a:lnTo>
                    <a:pt x="173" y="621"/>
                  </a:lnTo>
                  <a:lnTo>
                    <a:pt x="171" y="623"/>
                  </a:lnTo>
                  <a:lnTo>
                    <a:pt x="170" y="624"/>
                  </a:lnTo>
                  <a:lnTo>
                    <a:pt x="170" y="625"/>
                  </a:lnTo>
                  <a:lnTo>
                    <a:pt x="169" y="625"/>
                  </a:lnTo>
                  <a:lnTo>
                    <a:pt x="169" y="627"/>
                  </a:lnTo>
                  <a:lnTo>
                    <a:pt x="167" y="627"/>
                  </a:lnTo>
                  <a:lnTo>
                    <a:pt x="166" y="628"/>
                  </a:lnTo>
                  <a:lnTo>
                    <a:pt x="165" y="629"/>
                  </a:lnTo>
                  <a:lnTo>
                    <a:pt x="163" y="631"/>
                  </a:lnTo>
                  <a:lnTo>
                    <a:pt x="162" y="632"/>
                  </a:lnTo>
                  <a:lnTo>
                    <a:pt x="161" y="633"/>
                  </a:lnTo>
                  <a:lnTo>
                    <a:pt x="159" y="635"/>
                  </a:lnTo>
                  <a:lnTo>
                    <a:pt x="158" y="636"/>
                  </a:lnTo>
                  <a:lnTo>
                    <a:pt x="157" y="637"/>
                  </a:lnTo>
                  <a:lnTo>
                    <a:pt x="155" y="637"/>
                  </a:lnTo>
                  <a:lnTo>
                    <a:pt x="155" y="639"/>
                  </a:lnTo>
                  <a:lnTo>
                    <a:pt x="154" y="640"/>
                  </a:lnTo>
                  <a:lnTo>
                    <a:pt x="153" y="640"/>
                  </a:lnTo>
                  <a:lnTo>
                    <a:pt x="151" y="641"/>
                  </a:lnTo>
                  <a:lnTo>
                    <a:pt x="151" y="643"/>
                  </a:lnTo>
                  <a:lnTo>
                    <a:pt x="150" y="643"/>
                  </a:lnTo>
                  <a:lnTo>
                    <a:pt x="150" y="644"/>
                  </a:lnTo>
                  <a:lnTo>
                    <a:pt x="149" y="644"/>
                  </a:lnTo>
                  <a:lnTo>
                    <a:pt x="147" y="645"/>
                  </a:lnTo>
                  <a:lnTo>
                    <a:pt x="146" y="647"/>
                  </a:lnTo>
                  <a:lnTo>
                    <a:pt x="145" y="648"/>
                  </a:lnTo>
                  <a:lnTo>
                    <a:pt x="143" y="648"/>
                  </a:lnTo>
                  <a:lnTo>
                    <a:pt x="143" y="649"/>
                  </a:lnTo>
                  <a:lnTo>
                    <a:pt x="142" y="651"/>
                  </a:lnTo>
                  <a:lnTo>
                    <a:pt x="141" y="652"/>
                  </a:lnTo>
                  <a:lnTo>
                    <a:pt x="140" y="652"/>
                  </a:lnTo>
                  <a:lnTo>
                    <a:pt x="138" y="653"/>
                  </a:lnTo>
                  <a:lnTo>
                    <a:pt x="137" y="655"/>
                  </a:lnTo>
                  <a:lnTo>
                    <a:pt x="136" y="656"/>
                  </a:lnTo>
                  <a:lnTo>
                    <a:pt x="134" y="657"/>
                  </a:lnTo>
                  <a:lnTo>
                    <a:pt x="133" y="659"/>
                  </a:lnTo>
                  <a:lnTo>
                    <a:pt x="130" y="660"/>
                  </a:lnTo>
                  <a:lnTo>
                    <a:pt x="129" y="661"/>
                  </a:lnTo>
                  <a:lnTo>
                    <a:pt x="128" y="663"/>
                  </a:lnTo>
                  <a:lnTo>
                    <a:pt x="126" y="664"/>
                  </a:lnTo>
                  <a:lnTo>
                    <a:pt x="124" y="665"/>
                  </a:lnTo>
                  <a:lnTo>
                    <a:pt x="122" y="667"/>
                  </a:lnTo>
                  <a:lnTo>
                    <a:pt x="121" y="668"/>
                  </a:lnTo>
                  <a:lnTo>
                    <a:pt x="120" y="669"/>
                  </a:lnTo>
                  <a:lnTo>
                    <a:pt x="118" y="671"/>
                  </a:lnTo>
                  <a:lnTo>
                    <a:pt x="117" y="671"/>
                  </a:lnTo>
                  <a:lnTo>
                    <a:pt x="116" y="672"/>
                  </a:lnTo>
                  <a:lnTo>
                    <a:pt x="116" y="673"/>
                  </a:lnTo>
                  <a:lnTo>
                    <a:pt x="114" y="673"/>
                  </a:lnTo>
                  <a:lnTo>
                    <a:pt x="113" y="675"/>
                  </a:lnTo>
                  <a:lnTo>
                    <a:pt x="112" y="676"/>
                  </a:lnTo>
                  <a:lnTo>
                    <a:pt x="110" y="677"/>
                  </a:lnTo>
                  <a:lnTo>
                    <a:pt x="109" y="677"/>
                  </a:lnTo>
                  <a:lnTo>
                    <a:pt x="108" y="679"/>
                  </a:lnTo>
                  <a:lnTo>
                    <a:pt x="106" y="680"/>
                  </a:lnTo>
                  <a:lnTo>
                    <a:pt x="105" y="681"/>
                  </a:lnTo>
                  <a:lnTo>
                    <a:pt x="104" y="681"/>
                  </a:lnTo>
                  <a:lnTo>
                    <a:pt x="104" y="682"/>
                  </a:lnTo>
                  <a:lnTo>
                    <a:pt x="102" y="682"/>
                  </a:lnTo>
                  <a:lnTo>
                    <a:pt x="101" y="684"/>
                  </a:lnTo>
                  <a:lnTo>
                    <a:pt x="100" y="685"/>
                  </a:lnTo>
                  <a:lnTo>
                    <a:pt x="98" y="685"/>
                  </a:lnTo>
                  <a:lnTo>
                    <a:pt x="97" y="686"/>
                  </a:lnTo>
                  <a:lnTo>
                    <a:pt x="96" y="688"/>
                  </a:lnTo>
                  <a:lnTo>
                    <a:pt x="94" y="689"/>
                  </a:lnTo>
                  <a:lnTo>
                    <a:pt x="92" y="690"/>
                  </a:lnTo>
                  <a:lnTo>
                    <a:pt x="90" y="692"/>
                  </a:lnTo>
                  <a:lnTo>
                    <a:pt x="89" y="693"/>
                  </a:lnTo>
                  <a:lnTo>
                    <a:pt x="86" y="694"/>
                  </a:lnTo>
                  <a:lnTo>
                    <a:pt x="85" y="696"/>
                  </a:lnTo>
                  <a:lnTo>
                    <a:pt x="82" y="697"/>
                  </a:lnTo>
                  <a:lnTo>
                    <a:pt x="81" y="698"/>
                  </a:lnTo>
                  <a:lnTo>
                    <a:pt x="80" y="700"/>
                  </a:lnTo>
                  <a:lnTo>
                    <a:pt x="77" y="701"/>
                  </a:lnTo>
                  <a:lnTo>
                    <a:pt x="76" y="701"/>
                  </a:lnTo>
                  <a:lnTo>
                    <a:pt x="74" y="702"/>
                  </a:lnTo>
                  <a:lnTo>
                    <a:pt x="73" y="704"/>
                  </a:lnTo>
                  <a:lnTo>
                    <a:pt x="72" y="705"/>
                  </a:lnTo>
                  <a:lnTo>
                    <a:pt x="70" y="705"/>
                  </a:lnTo>
                  <a:lnTo>
                    <a:pt x="69" y="706"/>
                  </a:lnTo>
                  <a:lnTo>
                    <a:pt x="68" y="706"/>
                  </a:lnTo>
                  <a:lnTo>
                    <a:pt x="68" y="708"/>
                  </a:lnTo>
                  <a:lnTo>
                    <a:pt x="66" y="709"/>
                  </a:lnTo>
                  <a:lnTo>
                    <a:pt x="65" y="709"/>
                  </a:lnTo>
                  <a:lnTo>
                    <a:pt x="64" y="710"/>
                  </a:lnTo>
                  <a:lnTo>
                    <a:pt x="63" y="710"/>
                  </a:lnTo>
                  <a:lnTo>
                    <a:pt x="63" y="712"/>
                  </a:lnTo>
                  <a:lnTo>
                    <a:pt x="61" y="712"/>
                  </a:lnTo>
                  <a:lnTo>
                    <a:pt x="60" y="713"/>
                  </a:lnTo>
                  <a:lnTo>
                    <a:pt x="59" y="714"/>
                  </a:lnTo>
                  <a:lnTo>
                    <a:pt x="57" y="714"/>
                  </a:lnTo>
                  <a:lnTo>
                    <a:pt x="56" y="716"/>
                  </a:lnTo>
                  <a:lnTo>
                    <a:pt x="55" y="717"/>
                  </a:lnTo>
                  <a:lnTo>
                    <a:pt x="53" y="717"/>
                  </a:lnTo>
                  <a:lnTo>
                    <a:pt x="52" y="718"/>
                  </a:lnTo>
                  <a:lnTo>
                    <a:pt x="51" y="720"/>
                  </a:lnTo>
                  <a:lnTo>
                    <a:pt x="49" y="721"/>
                  </a:lnTo>
                  <a:lnTo>
                    <a:pt x="47" y="722"/>
                  </a:lnTo>
                  <a:lnTo>
                    <a:pt x="45" y="724"/>
                  </a:lnTo>
                  <a:lnTo>
                    <a:pt x="44" y="725"/>
                  </a:lnTo>
                  <a:lnTo>
                    <a:pt x="41" y="726"/>
                  </a:lnTo>
                  <a:lnTo>
                    <a:pt x="40" y="728"/>
                  </a:lnTo>
                  <a:lnTo>
                    <a:pt x="37" y="729"/>
                  </a:lnTo>
                  <a:lnTo>
                    <a:pt x="36" y="730"/>
                  </a:lnTo>
                  <a:lnTo>
                    <a:pt x="33" y="732"/>
                  </a:lnTo>
                  <a:lnTo>
                    <a:pt x="32" y="733"/>
                  </a:lnTo>
                  <a:lnTo>
                    <a:pt x="31" y="734"/>
                  </a:lnTo>
                  <a:lnTo>
                    <a:pt x="29" y="736"/>
                  </a:lnTo>
                  <a:lnTo>
                    <a:pt x="28" y="736"/>
                  </a:lnTo>
                  <a:lnTo>
                    <a:pt x="27" y="737"/>
                  </a:lnTo>
                  <a:lnTo>
                    <a:pt x="25" y="738"/>
                  </a:lnTo>
                  <a:lnTo>
                    <a:pt x="24" y="738"/>
                  </a:lnTo>
                  <a:lnTo>
                    <a:pt x="23" y="740"/>
                  </a:lnTo>
                  <a:lnTo>
                    <a:pt x="23" y="741"/>
                  </a:lnTo>
                  <a:lnTo>
                    <a:pt x="21" y="741"/>
                  </a:lnTo>
                  <a:lnTo>
                    <a:pt x="20" y="742"/>
                  </a:lnTo>
                  <a:lnTo>
                    <a:pt x="19" y="742"/>
                  </a:lnTo>
                  <a:lnTo>
                    <a:pt x="19" y="744"/>
                  </a:lnTo>
                  <a:lnTo>
                    <a:pt x="17" y="744"/>
                  </a:lnTo>
                  <a:lnTo>
                    <a:pt x="16" y="745"/>
                  </a:lnTo>
                  <a:lnTo>
                    <a:pt x="15" y="745"/>
                  </a:lnTo>
                  <a:lnTo>
                    <a:pt x="13" y="746"/>
                  </a:lnTo>
                  <a:lnTo>
                    <a:pt x="12" y="746"/>
                  </a:lnTo>
                  <a:lnTo>
                    <a:pt x="11" y="748"/>
                  </a:lnTo>
                  <a:lnTo>
                    <a:pt x="9" y="748"/>
                  </a:lnTo>
                  <a:lnTo>
                    <a:pt x="8" y="749"/>
                  </a:lnTo>
                  <a:lnTo>
                    <a:pt x="7" y="750"/>
                  </a:lnTo>
                  <a:lnTo>
                    <a:pt x="5" y="750"/>
                  </a:lnTo>
                  <a:lnTo>
                    <a:pt x="4" y="752"/>
                  </a:lnTo>
                  <a:lnTo>
                    <a:pt x="3" y="752"/>
                  </a:lnTo>
                  <a:lnTo>
                    <a:pt x="1" y="753"/>
                  </a:lnTo>
                  <a:lnTo>
                    <a:pt x="0" y="754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50" name="Freeform 20">
              <a:extLst>
                <a:ext uri="{FF2B5EF4-FFF2-40B4-BE49-F238E27FC236}">
                  <a16:creationId xmlns:a16="http://schemas.microsoft.com/office/drawing/2014/main" id="{01B81C77-34B7-6346-928C-C7D25200E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8"/>
              <a:ext cx="149" cy="377"/>
            </a:xfrm>
            <a:custGeom>
              <a:avLst/>
              <a:gdLst>
                <a:gd name="T0" fmla="*/ 0 w 298"/>
                <a:gd name="T1" fmla="*/ 1 h 754"/>
                <a:gd name="T2" fmla="*/ 0 w 298"/>
                <a:gd name="T3" fmla="*/ 1 h 754"/>
                <a:gd name="T4" fmla="*/ 0 w 298"/>
                <a:gd name="T5" fmla="*/ 1 h 754"/>
                <a:gd name="T6" fmla="*/ 1 w 298"/>
                <a:gd name="T7" fmla="*/ 1 h 754"/>
                <a:gd name="T8" fmla="*/ 1 w 298"/>
                <a:gd name="T9" fmla="*/ 1 h 754"/>
                <a:gd name="T10" fmla="*/ 1 w 298"/>
                <a:gd name="T11" fmla="*/ 1 h 754"/>
                <a:gd name="T12" fmla="*/ 1 w 298"/>
                <a:gd name="T13" fmla="*/ 1 h 754"/>
                <a:gd name="T14" fmla="*/ 1 w 298"/>
                <a:gd name="T15" fmla="*/ 1 h 754"/>
                <a:gd name="T16" fmla="*/ 1 w 298"/>
                <a:gd name="T17" fmla="*/ 1 h 754"/>
                <a:gd name="T18" fmla="*/ 1 w 298"/>
                <a:gd name="T19" fmla="*/ 1 h 754"/>
                <a:gd name="T20" fmla="*/ 1 w 298"/>
                <a:gd name="T21" fmla="*/ 1 h 754"/>
                <a:gd name="T22" fmla="*/ 1 w 298"/>
                <a:gd name="T23" fmla="*/ 1 h 754"/>
                <a:gd name="T24" fmla="*/ 1 w 298"/>
                <a:gd name="T25" fmla="*/ 1 h 754"/>
                <a:gd name="T26" fmla="*/ 1 w 298"/>
                <a:gd name="T27" fmla="*/ 1 h 754"/>
                <a:gd name="T28" fmla="*/ 1 w 298"/>
                <a:gd name="T29" fmla="*/ 1 h 754"/>
                <a:gd name="T30" fmla="*/ 1 w 298"/>
                <a:gd name="T31" fmla="*/ 1 h 754"/>
                <a:gd name="T32" fmla="*/ 1 w 298"/>
                <a:gd name="T33" fmla="*/ 1 h 754"/>
                <a:gd name="T34" fmla="*/ 1 w 298"/>
                <a:gd name="T35" fmla="*/ 1 h 754"/>
                <a:gd name="T36" fmla="*/ 1 w 298"/>
                <a:gd name="T37" fmla="*/ 1 h 754"/>
                <a:gd name="T38" fmla="*/ 1 w 298"/>
                <a:gd name="T39" fmla="*/ 1 h 754"/>
                <a:gd name="T40" fmla="*/ 1 w 298"/>
                <a:gd name="T41" fmla="*/ 1 h 754"/>
                <a:gd name="T42" fmla="*/ 1 w 298"/>
                <a:gd name="T43" fmla="*/ 1 h 754"/>
                <a:gd name="T44" fmla="*/ 1 w 298"/>
                <a:gd name="T45" fmla="*/ 1 h 754"/>
                <a:gd name="T46" fmla="*/ 1 w 298"/>
                <a:gd name="T47" fmla="*/ 1 h 754"/>
                <a:gd name="T48" fmla="*/ 1 w 298"/>
                <a:gd name="T49" fmla="*/ 1 h 754"/>
                <a:gd name="T50" fmla="*/ 1 w 298"/>
                <a:gd name="T51" fmla="*/ 1 h 754"/>
                <a:gd name="T52" fmla="*/ 1 w 298"/>
                <a:gd name="T53" fmla="*/ 1 h 754"/>
                <a:gd name="T54" fmla="*/ 1 w 298"/>
                <a:gd name="T55" fmla="*/ 1 h 754"/>
                <a:gd name="T56" fmla="*/ 1 w 298"/>
                <a:gd name="T57" fmla="*/ 1 h 754"/>
                <a:gd name="T58" fmla="*/ 1 w 298"/>
                <a:gd name="T59" fmla="*/ 1 h 754"/>
                <a:gd name="T60" fmla="*/ 1 w 298"/>
                <a:gd name="T61" fmla="*/ 1 h 754"/>
                <a:gd name="T62" fmla="*/ 1 w 298"/>
                <a:gd name="T63" fmla="*/ 1 h 754"/>
                <a:gd name="T64" fmla="*/ 1 w 298"/>
                <a:gd name="T65" fmla="*/ 1 h 754"/>
                <a:gd name="T66" fmla="*/ 1 w 298"/>
                <a:gd name="T67" fmla="*/ 1 h 754"/>
                <a:gd name="T68" fmla="*/ 1 w 298"/>
                <a:gd name="T69" fmla="*/ 1 h 754"/>
                <a:gd name="T70" fmla="*/ 1 w 298"/>
                <a:gd name="T71" fmla="*/ 1 h 754"/>
                <a:gd name="T72" fmla="*/ 1 w 298"/>
                <a:gd name="T73" fmla="*/ 1 h 754"/>
                <a:gd name="T74" fmla="*/ 1 w 298"/>
                <a:gd name="T75" fmla="*/ 1 h 754"/>
                <a:gd name="T76" fmla="*/ 1 w 298"/>
                <a:gd name="T77" fmla="*/ 1 h 754"/>
                <a:gd name="T78" fmla="*/ 1 w 298"/>
                <a:gd name="T79" fmla="*/ 1 h 754"/>
                <a:gd name="T80" fmla="*/ 1 w 298"/>
                <a:gd name="T81" fmla="*/ 1 h 754"/>
                <a:gd name="T82" fmla="*/ 1 w 298"/>
                <a:gd name="T83" fmla="*/ 1 h 754"/>
                <a:gd name="T84" fmla="*/ 1 w 298"/>
                <a:gd name="T85" fmla="*/ 1 h 754"/>
                <a:gd name="T86" fmla="*/ 1 w 298"/>
                <a:gd name="T87" fmla="*/ 1 h 754"/>
                <a:gd name="T88" fmla="*/ 1 w 298"/>
                <a:gd name="T89" fmla="*/ 1 h 754"/>
                <a:gd name="T90" fmla="*/ 1 w 298"/>
                <a:gd name="T91" fmla="*/ 1 h 754"/>
                <a:gd name="T92" fmla="*/ 1 w 298"/>
                <a:gd name="T93" fmla="*/ 1 h 754"/>
                <a:gd name="T94" fmla="*/ 1 w 298"/>
                <a:gd name="T95" fmla="*/ 1 h 754"/>
                <a:gd name="T96" fmla="*/ 1 w 298"/>
                <a:gd name="T97" fmla="*/ 1 h 754"/>
                <a:gd name="T98" fmla="*/ 1 w 298"/>
                <a:gd name="T99" fmla="*/ 1 h 754"/>
                <a:gd name="T100" fmla="*/ 1 w 298"/>
                <a:gd name="T101" fmla="*/ 1 h 754"/>
                <a:gd name="T102" fmla="*/ 1 w 298"/>
                <a:gd name="T103" fmla="*/ 1 h 754"/>
                <a:gd name="T104" fmla="*/ 1 w 298"/>
                <a:gd name="T105" fmla="*/ 1 h 754"/>
                <a:gd name="T106" fmla="*/ 1 w 298"/>
                <a:gd name="T107" fmla="*/ 1 h 754"/>
                <a:gd name="T108" fmla="*/ 1 w 298"/>
                <a:gd name="T109" fmla="*/ 1 h 754"/>
                <a:gd name="T110" fmla="*/ 1 w 298"/>
                <a:gd name="T111" fmla="*/ 1 h 754"/>
                <a:gd name="T112" fmla="*/ 1 w 298"/>
                <a:gd name="T113" fmla="*/ 1 h 754"/>
                <a:gd name="T114" fmla="*/ 1 w 298"/>
                <a:gd name="T115" fmla="*/ 1 h 754"/>
                <a:gd name="T116" fmla="*/ 1 w 298"/>
                <a:gd name="T117" fmla="*/ 1 h 754"/>
                <a:gd name="T118" fmla="*/ 1 w 298"/>
                <a:gd name="T119" fmla="*/ 1 h 754"/>
                <a:gd name="T120" fmla="*/ 1 w 298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8"/>
                <a:gd name="T184" fmla="*/ 0 h 754"/>
                <a:gd name="T185" fmla="*/ 298 w 298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8" h="754">
                  <a:moveTo>
                    <a:pt x="0" y="0"/>
                  </a:moveTo>
                  <a:lnTo>
                    <a:pt x="0" y="29"/>
                  </a:lnTo>
                  <a:lnTo>
                    <a:pt x="0" y="56"/>
                  </a:lnTo>
                  <a:lnTo>
                    <a:pt x="0" y="81"/>
                  </a:lnTo>
                  <a:lnTo>
                    <a:pt x="0" y="105"/>
                  </a:lnTo>
                  <a:lnTo>
                    <a:pt x="0" y="128"/>
                  </a:lnTo>
                  <a:lnTo>
                    <a:pt x="0" y="148"/>
                  </a:lnTo>
                  <a:lnTo>
                    <a:pt x="0" y="166"/>
                  </a:lnTo>
                  <a:lnTo>
                    <a:pt x="0" y="185"/>
                  </a:lnTo>
                  <a:lnTo>
                    <a:pt x="0" y="201"/>
                  </a:lnTo>
                  <a:lnTo>
                    <a:pt x="0" y="215"/>
                  </a:lnTo>
                  <a:lnTo>
                    <a:pt x="0" y="229"/>
                  </a:lnTo>
                  <a:lnTo>
                    <a:pt x="0" y="242"/>
                  </a:lnTo>
                  <a:lnTo>
                    <a:pt x="0" y="252"/>
                  </a:lnTo>
                  <a:lnTo>
                    <a:pt x="0" y="263"/>
                  </a:lnTo>
                  <a:lnTo>
                    <a:pt x="0" y="272"/>
                  </a:lnTo>
                  <a:lnTo>
                    <a:pt x="0" y="280"/>
                  </a:lnTo>
                  <a:lnTo>
                    <a:pt x="0" y="288"/>
                  </a:lnTo>
                  <a:lnTo>
                    <a:pt x="0" y="295"/>
                  </a:lnTo>
                  <a:lnTo>
                    <a:pt x="0" y="302"/>
                  </a:lnTo>
                  <a:lnTo>
                    <a:pt x="0" y="307"/>
                  </a:lnTo>
                  <a:lnTo>
                    <a:pt x="0" y="311"/>
                  </a:lnTo>
                  <a:lnTo>
                    <a:pt x="0" y="315"/>
                  </a:lnTo>
                  <a:lnTo>
                    <a:pt x="0" y="319"/>
                  </a:lnTo>
                  <a:lnTo>
                    <a:pt x="0" y="323"/>
                  </a:lnTo>
                  <a:lnTo>
                    <a:pt x="0" y="325"/>
                  </a:lnTo>
                  <a:lnTo>
                    <a:pt x="1" y="328"/>
                  </a:lnTo>
                  <a:lnTo>
                    <a:pt x="1" y="329"/>
                  </a:lnTo>
                  <a:lnTo>
                    <a:pt x="1" y="332"/>
                  </a:lnTo>
                  <a:lnTo>
                    <a:pt x="1" y="335"/>
                  </a:lnTo>
                  <a:lnTo>
                    <a:pt x="1" y="336"/>
                  </a:lnTo>
                  <a:lnTo>
                    <a:pt x="1" y="339"/>
                  </a:lnTo>
                  <a:lnTo>
                    <a:pt x="1" y="340"/>
                  </a:lnTo>
                  <a:lnTo>
                    <a:pt x="1" y="343"/>
                  </a:lnTo>
                  <a:lnTo>
                    <a:pt x="1" y="344"/>
                  </a:lnTo>
                  <a:lnTo>
                    <a:pt x="1" y="347"/>
                  </a:lnTo>
                  <a:lnTo>
                    <a:pt x="1" y="348"/>
                  </a:lnTo>
                  <a:lnTo>
                    <a:pt x="2" y="349"/>
                  </a:lnTo>
                  <a:lnTo>
                    <a:pt x="2" y="351"/>
                  </a:lnTo>
                  <a:lnTo>
                    <a:pt x="2" y="352"/>
                  </a:lnTo>
                  <a:lnTo>
                    <a:pt x="2" y="353"/>
                  </a:lnTo>
                  <a:lnTo>
                    <a:pt x="2" y="355"/>
                  </a:lnTo>
                  <a:lnTo>
                    <a:pt x="2" y="356"/>
                  </a:lnTo>
                  <a:lnTo>
                    <a:pt x="2" y="357"/>
                  </a:lnTo>
                  <a:lnTo>
                    <a:pt x="2" y="359"/>
                  </a:lnTo>
                  <a:lnTo>
                    <a:pt x="2" y="360"/>
                  </a:lnTo>
                  <a:lnTo>
                    <a:pt x="2" y="361"/>
                  </a:lnTo>
                  <a:lnTo>
                    <a:pt x="2" y="363"/>
                  </a:lnTo>
                  <a:lnTo>
                    <a:pt x="4" y="364"/>
                  </a:lnTo>
                  <a:lnTo>
                    <a:pt x="4" y="365"/>
                  </a:lnTo>
                  <a:lnTo>
                    <a:pt x="4" y="367"/>
                  </a:lnTo>
                  <a:lnTo>
                    <a:pt x="4" y="368"/>
                  </a:lnTo>
                  <a:lnTo>
                    <a:pt x="4" y="369"/>
                  </a:lnTo>
                  <a:lnTo>
                    <a:pt x="4" y="371"/>
                  </a:lnTo>
                  <a:lnTo>
                    <a:pt x="4" y="372"/>
                  </a:lnTo>
                  <a:lnTo>
                    <a:pt x="4" y="373"/>
                  </a:lnTo>
                  <a:lnTo>
                    <a:pt x="5" y="375"/>
                  </a:lnTo>
                  <a:lnTo>
                    <a:pt x="5" y="376"/>
                  </a:lnTo>
                  <a:lnTo>
                    <a:pt x="5" y="379"/>
                  </a:lnTo>
                  <a:lnTo>
                    <a:pt x="5" y="380"/>
                  </a:lnTo>
                  <a:lnTo>
                    <a:pt x="5" y="381"/>
                  </a:lnTo>
                  <a:lnTo>
                    <a:pt x="5" y="384"/>
                  </a:lnTo>
                  <a:lnTo>
                    <a:pt x="6" y="385"/>
                  </a:lnTo>
                  <a:lnTo>
                    <a:pt x="6" y="388"/>
                  </a:lnTo>
                  <a:lnTo>
                    <a:pt x="6" y="389"/>
                  </a:lnTo>
                  <a:lnTo>
                    <a:pt x="6" y="390"/>
                  </a:lnTo>
                  <a:lnTo>
                    <a:pt x="6" y="393"/>
                  </a:lnTo>
                  <a:lnTo>
                    <a:pt x="8" y="394"/>
                  </a:lnTo>
                  <a:lnTo>
                    <a:pt x="8" y="396"/>
                  </a:lnTo>
                  <a:lnTo>
                    <a:pt x="8" y="397"/>
                  </a:lnTo>
                  <a:lnTo>
                    <a:pt x="8" y="398"/>
                  </a:lnTo>
                  <a:lnTo>
                    <a:pt x="8" y="400"/>
                  </a:lnTo>
                  <a:lnTo>
                    <a:pt x="8" y="401"/>
                  </a:lnTo>
                  <a:lnTo>
                    <a:pt x="9" y="402"/>
                  </a:lnTo>
                  <a:lnTo>
                    <a:pt x="9" y="404"/>
                  </a:lnTo>
                  <a:lnTo>
                    <a:pt x="9" y="405"/>
                  </a:lnTo>
                  <a:lnTo>
                    <a:pt x="9" y="406"/>
                  </a:lnTo>
                  <a:lnTo>
                    <a:pt x="10" y="408"/>
                  </a:lnTo>
                  <a:lnTo>
                    <a:pt x="10" y="409"/>
                  </a:lnTo>
                  <a:lnTo>
                    <a:pt x="10" y="410"/>
                  </a:lnTo>
                  <a:lnTo>
                    <a:pt x="10" y="412"/>
                  </a:lnTo>
                  <a:lnTo>
                    <a:pt x="12" y="413"/>
                  </a:lnTo>
                  <a:lnTo>
                    <a:pt x="12" y="414"/>
                  </a:lnTo>
                  <a:lnTo>
                    <a:pt x="12" y="416"/>
                  </a:lnTo>
                  <a:lnTo>
                    <a:pt x="12" y="417"/>
                  </a:lnTo>
                  <a:lnTo>
                    <a:pt x="13" y="420"/>
                  </a:lnTo>
                  <a:lnTo>
                    <a:pt x="13" y="421"/>
                  </a:lnTo>
                  <a:lnTo>
                    <a:pt x="14" y="422"/>
                  </a:lnTo>
                  <a:lnTo>
                    <a:pt x="14" y="424"/>
                  </a:lnTo>
                  <a:lnTo>
                    <a:pt x="14" y="426"/>
                  </a:lnTo>
                  <a:lnTo>
                    <a:pt x="16" y="428"/>
                  </a:lnTo>
                  <a:lnTo>
                    <a:pt x="16" y="430"/>
                  </a:lnTo>
                  <a:lnTo>
                    <a:pt x="17" y="433"/>
                  </a:lnTo>
                  <a:lnTo>
                    <a:pt x="17" y="434"/>
                  </a:lnTo>
                  <a:lnTo>
                    <a:pt x="18" y="437"/>
                  </a:lnTo>
                  <a:lnTo>
                    <a:pt x="18" y="440"/>
                  </a:lnTo>
                  <a:lnTo>
                    <a:pt x="20" y="441"/>
                  </a:lnTo>
                  <a:lnTo>
                    <a:pt x="20" y="442"/>
                  </a:lnTo>
                  <a:lnTo>
                    <a:pt x="21" y="445"/>
                  </a:lnTo>
                  <a:lnTo>
                    <a:pt x="21" y="446"/>
                  </a:lnTo>
                  <a:lnTo>
                    <a:pt x="21" y="448"/>
                  </a:lnTo>
                  <a:lnTo>
                    <a:pt x="22" y="449"/>
                  </a:lnTo>
                  <a:lnTo>
                    <a:pt x="22" y="450"/>
                  </a:lnTo>
                  <a:lnTo>
                    <a:pt x="24" y="452"/>
                  </a:lnTo>
                  <a:lnTo>
                    <a:pt x="24" y="453"/>
                  </a:lnTo>
                  <a:lnTo>
                    <a:pt x="24" y="454"/>
                  </a:lnTo>
                  <a:lnTo>
                    <a:pt x="25" y="456"/>
                  </a:lnTo>
                  <a:lnTo>
                    <a:pt x="25" y="457"/>
                  </a:lnTo>
                  <a:lnTo>
                    <a:pt x="26" y="458"/>
                  </a:lnTo>
                  <a:lnTo>
                    <a:pt x="26" y="459"/>
                  </a:lnTo>
                  <a:lnTo>
                    <a:pt x="26" y="461"/>
                  </a:lnTo>
                  <a:lnTo>
                    <a:pt x="28" y="462"/>
                  </a:lnTo>
                  <a:lnTo>
                    <a:pt x="28" y="463"/>
                  </a:lnTo>
                  <a:lnTo>
                    <a:pt x="29" y="465"/>
                  </a:lnTo>
                  <a:lnTo>
                    <a:pt x="29" y="466"/>
                  </a:lnTo>
                  <a:lnTo>
                    <a:pt x="30" y="467"/>
                  </a:lnTo>
                  <a:lnTo>
                    <a:pt x="30" y="469"/>
                  </a:lnTo>
                  <a:lnTo>
                    <a:pt x="32" y="471"/>
                  </a:lnTo>
                  <a:lnTo>
                    <a:pt x="33" y="473"/>
                  </a:lnTo>
                  <a:lnTo>
                    <a:pt x="33" y="474"/>
                  </a:lnTo>
                  <a:lnTo>
                    <a:pt x="34" y="475"/>
                  </a:lnTo>
                  <a:lnTo>
                    <a:pt x="36" y="478"/>
                  </a:lnTo>
                  <a:lnTo>
                    <a:pt x="36" y="479"/>
                  </a:lnTo>
                  <a:lnTo>
                    <a:pt x="37" y="482"/>
                  </a:lnTo>
                  <a:lnTo>
                    <a:pt x="38" y="483"/>
                  </a:lnTo>
                  <a:lnTo>
                    <a:pt x="38" y="485"/>
                  </a:lnTo>
                  <a:lnTo>
                    <a:pt x="40" y="487"/>
                  </a:lnTo>
                  <a:lnTo>
                    <a:pt x="41" y="489"/>
                  </a:lnTo>
                  <a:lnTo>
                    <a:pt x="41" y="490"/>
                  </a:lnTo>
                  <a:lnTo>
                    <a:pt x="42" y="491"/>
                  </a:lnTo>
                  <a:lnTo>
                    <a:pt x="42" y="493"/>
                  </a:lnTo>
                  <a:lnTo>
                    <a:pt x="44" y="494"/>
                  </a:lnTo>
                  <a:lnTo>
                    <a:pt x="44" y="495"/>
                  </a:lnTo>
                  <a:lnTo>
                    <a:pt x="45" y="497"/>
                  </a:lnTo>
                  <a:lnTo>
                    <a:pt x="45" y="498"/>
                  </a:lnTo>
                  <a:lnTo>
                    <a:pt x="46" y="499"/>
                  </a:lnTo>
                  <a:lnTo>
                    <a:pt x="46" y="501"/>
                  </a:lnTo>
                  <a:lnTo>
                    <a:pt x="48" y="502"/>
                  </a:lnTo>
                  <a:lnTo>
                    <a:pt x="48" y="503"/>
                  </a:lnTo>
                  <a:lnTo>
                    <a:pt x="49" y="505"/>
                  </a:lnTo>
                  <a:lnTo>
                    <a:pt x="49" y="506"/>
                  </a:lnTo>
                  <a:lnTo>
                    <a:pt x="50" y="506"/>
                  </a:lnTo>
                  <a:lnTo>
                    <a:pt x="50" y="507"/>
                  </a:lnTo>
                  <a:lnTo>
                    <a:pt x="50" y="509"/>
                  </a:lnTo>
                  <a:lnTo>
                    <a:pt x="51" y="510"/>
                  </a:lnTo>
                  <a:lnTo>
                    <a:pt x="51" y="511"/>
                  </a:lnTo>
                  <a:lnTo>
                    <a:pt x="53" y="513"/>
                  </a:lnTo>
                  <a:lnTo>
                    <a:pt x="54" y="514"/>
                  </a:lnTo>
                  <a:lnTo>
                    <a:pt x="54" y="515"/>
                  </a:lnTo>
                  <a:lnTo>
                    <a:pt x="55" y="517"/>
                  </a:lnTo>
                  <a:lnTo>
                    <a:pt x="55" y="518"/>
                  </a:lnTo>
                  <a:lnTo>
                    <a:pt x="57" y="519"/>
                  </a:lnTo>
                  <a:lnTo>
                    <a:pt x="58" y="522"/>
                  </a:lnTo>
                  <a:lnTo>
                    <a:pt x="59" y="523"/>
                  </a:lnTo>
                  <a:lnTo>
                    <a:pt x="59" y="525"/>
                  </a:lnTo>
                  <a:lnTo>
                    <a:pt x="61" y="527"/>
                  </a:lnTo>
                  <a:lnTo>
                    <a:pt x="62" y="529"/>
                  </a:lnTo>
                  <a:lnTo>
                    <a:pt x="62" y="530"/>
                  </a:lnTo>
                  <a:lnTo>
                    <a:pt x="63" y="531"/>
                  </a:lnTo>
                  <a:lnTo>
                    <a:pt x="63" y="532"/>
                  </a:lnTo>
                  <a:lnTo>
                    <a:pt x="65" y="534"/>
                  </a:lnTo>
                  <a:lnTo>
                    <a:pt x="66" y="535"/>
                  </a:lnTo>
                  <a:lnTo>
                    <a:pt x="66" y="536"/>
                  </a:lnTo>
                  <a:lnTo>
                    <a:pt x="66" y="538"/>
                  </a:lnTo>
                  <a:lnTo>
                    <a:pt x="67" y="538"/>
                  </a:lnTo>
                  <a:lnTo>
                    <a:pt x="67" y="539"/>
                  </a:lnTo>
                  <a:lnTo>
                    <a:pt x="69" y="540"/>
                  </a:lnTo>
                  <a:lnTo>
                    <a:pt x="69" y="542"/>
                  </a:lnTo>
                  <a:lnTo>
                    <a:pt x="70" y="542"/>
                  </a:lnTo>
                  <a:lnTo>
                    <a:pt x="70" y="543"/>
                  </a:lnTo>
                  <a:lnTo>
                    <a:pt x="71" y="544"/>
                  </a:lnTo>
                  <a:lnTo>
                    <a:pt x="71" y="546"/>
                  </a:lnTo>
                  <a:lnTo>
                    <a:pt x="73" y="547"/>
                  </a:lnTo>
                  <a:lnTo>
                    <a:pt x="74" y="548"/>
                  </a:lnTo>
                  <a:lnTo>
                    <a:pt x="74" y="550"/>
                  </a:lnTo>
                  <a:lnTo>
                    <a:pt x="75" y="551"/>
                  </a:lnTo>
                  <a:lnTo>
                    <a:pt x="75" y="552"/>
                  </a:lnTo>
                  <a:lnTo>
                    <a:pt x="77" y="552"/>
                  </a:lnTo>
                  <a:lnTo>
                    <a:pt x="78" y="554"/>
                  </a:lnTo>
                  <a:lnTo>
                    <a:pt x="78" y="555"/>
                  </a:lnTo>
                  <a:lnTo>
                    <a:pt x="79" y="556"/>
                  </a:lnTo>
                  <a:lnTo>
                    <a:pt x="81" y="559"/>
                  </a:lnTo>
                  <a:lnTo>
                    <a:pt x="81" y="560"/>
                  </a:lnTo>
                  <a:lnTo>
                    <a:pt x="82" y="562"/>
                  </a:lnTo>
                  <a:lnTo>
                    <a:pt x="83" y="563"/>
                  </a:lnTo>
                  <a:lnTo>
                    <a:pt x="83" y="564"/>
                  </a:lnTo>
                  <a:lnTo>
                    <a:pt x="85" y="566"/>
                  </a:lnTo>
                  <a:lnTo>
                    <a:pt x="85" y="567"/>
                  </a:lnTo>
                  <a:lnTo>
                    <a:pt x="86" y="567"/>
                  </a:lnTo>
                  <a:lnTo>
                    <a:pt x="86" y="568"/>
                  </a:lnTo>
                  <a:lnTo>
                    <a:pt x="87" y="568"/>
                  </a:lnTo>
                  <a:lnTo>
                    <a:pt x="87" y="570"/>
                  </a:lnTo>
                  <a:lnTo>
                    <a:pt x="89" y="571"/>
                  </a:lnTo>
                  <a:lnTo>
                    <a:pt x="89" y="572"/>
                  </a:lnTo>
                  <a:lnTo>
                    <a:pt x="90" y="572"/>
                  </a:lnTo>
                  <a:lnTo>
                    <a:pt x="90" y="574"/>
                  </a:lnTo>
                  <a:lnTo>
                    <a:pt x="91" y="575"/>
                  </a:lnTo>
                  <a:lnTo>
                    <a:pt x="91" y="576"/>
                  </a:lnTo>
                  <a:lnTo>
                    <a:pt x="93" y="576"/>
                  </a:lnTo>
                  <a:lnTo>
                    <a:pt x="93" y="578"/>
                  </a:lnTo>
                  <a:lnTo>
                    <a:pt x="94" y="578"/>
                  </a:lnTo>
                  <a:lnTo>
                    <a:pt x="94" y="579"/>
                  </a:lnTo>
                  <a:lnTo>
                    <a:pt x="95" y="580"/>
                  </a:lnTo>
                  <a:lnTo>
                    <a:pt x="95" y="582"/>
                  </a:lnTo>
                  <a:lnTo>
                    <a:pt x="97" y="582"/>
                  </a:lnTo>
                  <a:lnTo>
                    <a:pt x="97" y="583"/>
                  </a:lnTo>
                  <a:lnTo>
                    <a:pt x="98" y="584"/>
                  </a:lnTo>
                  <a:lnTo>
                    <a:pt x="99" y="584"/>
                  </a:lnTo>
                  <a:lnTo>
                    <a:pt x="99" y="586"/>
                  </a:lnTo>
                  <a:lnTo>
                    <a:pt x="101" y="587"/>
                  </a:lnTo>
                  <a:lnTo>
                    <a:pt x="102" y="588"/>
                  </a:lnTo>
                  <a:lnTo>
                    <a:pt x="102" y="590"/>
                  </a:lnTo>
                  <a:lnTo>
                    <a:pt x="103" y="590"/>
                  </a:lnTo>
                  <a:lnTo>
                    <a:pt x="103" y="591"/>
                  </a:lnTo>
                  <a:lnTo>
                    <a:pt x="105" y="592"/>
                  </a:lnTo>
                  <a:lnTo>
                    <a:pt x="106" y="594"/>
                  </a:lnTo>
                  <a:lnTo>
                    <a:pt x="106" y="595"/>
                  </a:lnTo>
                  <a:lnTo>
                    <a:pt x="107" y="595"/>
                  </a:lnTo>
                  <a:lnTo>
                    <a:pt x="107" y="596"/>
                  </a:lnTo>
                  <a:lnTo>
                    <a:pt x="109" y="596"/>
                  </a:lnTo>
                  <a:lnTo>
                    <a:pt x="109" y="598"/>
                  </a:lnTo>
                  <a:lnTo>
                    <a:pt x="110" y="599"/>
                  </a:lnTo>
                  <a:lnTo>
                    <a:pt x="110" y="600"/>
                  </a:lnTo>
                  <a:lnTo>
                    <a:pt x="111" y="600"/>
                  </a:lnTo>
                  <a:lnTo>
                    <a:pt x="111" y="602"/>
                  </a:lnTo>
                  <a:lnTo>
                    <a:pt x="113" y="603"/>
                  </a:lnTo>
                  <a:lnTo>
                    <a:pt x="113" y="604"/>
                  </a:lnTo>
                  <a:lnTo>
                    <a:pt x="114" y="606"/>
                  </a:lnTo>
                  <a:lnTo>
                    <a:pt x="115" y="607"/>
                  </a:lnTo>
                  <a:lnTo>
                    <a:pt x="117" y="608"/>
                  </a:lnTo>
                  <a:lnTo>
                    <a:pt x="117" y="609"/>
                  </a:lnTo>
                  <a:lnTo>
                    <a:pt x="118" y="611"/>
                  </a:lnTo>
                  <a:lnTo>
                    <a:pt x="118" y="612"/>
                  </a:lnTo>
                  <a:lnTo>
                    <a:pt x="119" y="612"/>
                  </a:lnTo>
                  <a:lnTo>
                    <a:pt x="119" y="613"/>
                  </a:lnTo>
                  <a:lnTo>
                    <a:pt x="121" y="615"/>
                  </a:lnTo>
                  <a:lnTo>
                    <a:pt x="121" y="616"/>
                  </a:lnTo>
                  <a:lnTo>
                    <a:pt x="122" y="616"/>
                  </a:lnTo>
                  <a:lnTo>
                    <a:pt x="122" y="617"/>
                  </a:lnTo>
                  <a:lnTo>
                    <a:pt x="123" y="617"/>
                  </a:lnTo>
                  <a:lnTo>
                    <a:pt x="123" y="619"/>
                  </a:lnTo>
                  <a:lnTo>
                    <a:pt x="125" y="620"/>
                  </a:lnTo>
                  <a:lnTo>
                    <a:pt x="126" y="621"/>
                  </a:lnTo>
                  <a:lnTo>
                    <a:pt x="127" y="623"/>
                  </a:lnTo>
                  <a:lnTo>
                    <a:pt x="129" y="624"/>
                  </a:lnTo>
                  <a:lnTo>
                    <a:pt x="129" y="625"/>
                  </a:lnTo>
                  <a:lnTo>
                    <a:pt x="130" y="625"/>
                  </a:lnTo>
                  <a:lnTo>
                    <a:pt x="131" y="627"/>
                  </a:lnTo>
                  <a:lnTo>
                    <a:pt x="132" y="628"/>
                  </a:lnTo>
                  <a:lnTo>
                    <a:pt x="134" y="629"/>
                  </a:lnTo>
                  <a:lnTo>
                    <a:pt x="135" y="629"/>
                  </a:lnTo>
                  <a:lnTo>
                    <a:pt x="135" y="631"/>
                  </a:lnTo>
                  <a:lnTo>
                    <a:pt x="136" y="632"/>
                  </a:lnTo>
                  <a:lnTo>
                    <a:pt x="138" y="633"/>
                  </a:lnTo>
                  <a:lnTo>
                    <a:pt x="139" y="635"/>
                  </a:lnTo>
                  <a:lnTo>
                    <a:pt x="140" y="636"/>
                  </a:lnTo>
                  <a:lnTo>
                    <a:pt x="142" y="637"/>
                  </a:lnTo>
                  <a:lnTo>
                    <a:pt x="143" y="637"/>
                  </a:lnTo>
                  <a:lnTo>
                    <a:pt x="144" y="639"/>
                  </a:lnTo>
                  <a:lnTo>
                    <a:pt x="144" y="640"/>
                  </a:lnTo>
                  <a:lnTo>
                    <a:pt x="146" y="640"/>
                  </a:lnTo>
                  <a:lnTo>
                    <a:pt x="147" y="641"/>
                  </a:lnTo>
                  <a:lnTo>
                    <a:pt x="147" y="643"/>
                  </a:lnTo>
                  <a:lnTo>
                    <a:pt x="148" y="643"/>
                  </a:lnTo>
                  <a:lnTo>
                    <a:pt x="150" y="644"/>
                  </a:lnTo>
                  <a:lnTo>
                    <a:pt x="151" y="645"/>
                  </a:lnTo>
                  <a:lnTo>
                    <a:pt x="152" y="647"/>
                  </a:lnTo>
                  <a:lnTo>
                    <a:pt x="154" y="647"/>
                  </a:lnTo>
                  <a:lnTo>
                    <a:pt x="154" y="648"/>
                  </a:lnTo>
                  <a:lnTo>
                    <a:pt x="155" y="648"/>
                  </a:lnTo>
                  <a:lnTo>
                    <a:pt x="155" y="649"/>
                  </a:lnTo>
                  <a:lnTo>
                    <a:pt x="156" y="651"/>
                  </a:lnTo>
                  <a:lnTo>
                    <a:pt x="158" y="651"/>
                  </a:lnTo>
                  <a:lnTo>
                    <a:pt x="158" y="652"/>
                  </a:lnTo>
                  <a:lnTo>
                    <a:pt x="159" y="652"/>
                  </a:lnTo>
                  <a:lnTo>
                    <a:pt x="160" y="653"/>
                  </a:lnTo>
                  <a:lnTo>
                    <a:pt x="162" y="655"/>
                  </a:lnTo>
                  <a:lnTo>
                    <a:pt x="163" y="655"/>
                  </a:lnTo>
                  <a:lnTo>
                    <a:pt x="164" y="656"/>
                  </a:lnTo>
                  <a:lnTo>
                    <a:pt x="166" y="657"/>
                  </a:lnTo>
                  <a:lnTo>
                    <a:pt x="167" y="659"/>
                  </a:lnTo>
                  <a:lnTo>
                    <a:pt x="168" y="660"/>
                  </a:lnTo>
                  <a:lnTo>
                    <a:pt x="170" y="661"/>
                  </a:lnTo>
                  <a:lnTo>
                    <a:pt x="171" y="663"/>
                  </a:lnTo>
                  <a:lnTo>
                    <a:pt x="174" y="664"/>
                  </a:lnTo>
                  <a:lnTo>
                    <a:pt x="175" y="665"/>
                  </a:lnTo>
                  <a:lnTo>
                    <a:pt x="176" y="667"/>
                  </a:lnTo>
                  <a:lnTo>
                    <a:pt x="178" y="668"/>
                  </a:lnTo>
                  <a:lnTo>
                    <a:pt x="179" y="669"/>
                  </a:lnTo>
                  <a:lnTo>
                    <a:pt x="180" y="671"/>
                  </a:lnTo>
                  <a:lnTo>
                    <a:pt x="182" y="671"/>
                  </a:lnTo>
                  <a:lnTo>
                    <a:pt x="183" y="672"/>
                  </a:lnTo>
                  <a:lnTo>
                    <a:pt x="184" y="673"/>
                  </a:lnTo>
                  <a:lnTo>
                    <a:pt x="186" y="675"/>
                  </a:lnTo>
                  <a:lnTo>
                    <a:pt x="187" y="676"/>
                  </a:lnTo>
                  <a:lnTo>
                    <a:pt x="188" y="676"/>
                  </a:lnTo>
                  <a:lnTo>
                    <a:pt x="188" y="677"/>
                  </a:lnTo>
                  <a:lnTo>
                    <a:pt x="190" y="677"/>
                  </a:lnTo>
                  <a:lnTo>
                    <a:pt x="191" y="679"/>
                  </a:lnTo>
                  <a:lnTo>
                    <a:pt x="192" y="679"/>
                  </a:lnTo>
                  <a:lnTo>
                    <a:pt x="192" y="680"/>
                  </a:lnTo>
                  <a:lnTo>
                    <a:pt x="194" y="681"/>
                  </a:lnTo>
                  <a:lnTo>
                    <a:pt x="195" y="681"/>
                  </a:lnTo>
                  <a:lnTo>
                    <a:pt x="196" y="682"/>
                  </a:lnTo>
                  <a:lnTo>
                    <a:pt x="198" y="682"/>
                  </a:lnTo>
                  <a:lnTo>
                    <a:pt x="198" y="684"/>
                  </a:lnTo>
                  <a:lnTo>
                    <a:pt x="199" y="685"/>
                  </a:lnTo>
                  <a:lnTo>
                    <a:pt x="200" y="685"/>
                  </a:lnTo>
                  <a:lnTo>
                    <a:pt x="202" y="686"/>
                  </a:lnTo>
                  <a:lnTo>
                    <a:pt x="204" y="688"/>
                  </a:lnTo>
                  <a:lnTo>
                    <a:pt x="206" y="689"/>
                  </a:lnTo>
                  <a:lnTo>
                    <a:pt x="207" y="690"/>
                  </a:lnTo>
                  <a:lnTo>
                    <a:pt x="208" y="692"/>
                  </a:lnTo>
                  <a:lnTo>
                    <a:pt x="211" y="693"/>
                  </a:lnTo>
                  <a:lnTo>
                    <a:pt x="212" y="694"/>
                  </a:lnTo>
                  <a:lnTo>
                    <a:pt x="215" y="696"/>
                  </a:lnTo>
                  <a:lnTo>
                    <a:pt x="216" y="697"/>
                  </a:lnTo>
                  <a:lnTo>
                    <a:pt x="219" y="698"/>
                  </a:lnTo>
                  <a:lnTo>
                    <a:pt x="220" y="700"/>
                  </a:lnTo>
                  <a:lnTo>
                    <a:pt x="221" y="701"/>
                  </a:lnTo>
                  <a:lnTo>
                    <a:pt x="223" y="701"/>
                  </a:lnTo>
                  <a:lnTo>
                    <a:pt x="224" y="702"/>
                  </a:lnTo>
                  <a:lnTo>
                    <a:pt x="225" y="704"/>
                  </a:lnTo>
                  <a:lnTo>
                    <a:pt x="227" y="705"/>
                  </a:lnTo>
                  <a:lnTo>
                    <a:pt x="228" y="705"/>
                  </a:lnTo>
                  <a:lnTo>
                    <a:pt x="229" y="706"/>
                  </a:lnTo>
                  <a:lnTo>
                    <a:pt x="231" y="706"/>
                  </a:lnTo>
                  <a:lnTo>
                    <a:pt x="232" y="708"/>
                  </a:lnTo>
                  <a:lnTo>
                    <a:pt x="232" y="709"/>
                  </a:lnTo>
                  <a:lnTo>
                    <a:pt x="233" y="709"/>
                  </a:lnTo>
                  <a:lnTo>
                    <a:pt x="235" y="710"/>
                  </a:lnTo>
                  <a:lnTo>
                    <a:pt x="236" y="710"/>
                  </a:lnTo>
                  <a:lnTo>
                    <a:pt x="237" y="712"/>
                  </a:lnTo>
                  <a:lnTo>
                    <a:pt x="239" y="713"/>
                  </a:lnTo>
                  <a:lnTo>
                    <a:pt x="240" y="714"/>
                  </a:lnTo>
                  <a:lnTo>
                    <a:pt x="241" y="714"/>
                  </a:lnTo>
                  <a:lnTo>
                    <a:pt x="243" y="716"/>
                  </a:lnTo>
                  <a:lnTo>
                    <a:pt x="244" y="717"/>
                  </a:lnTo>
                  <a:lnTo>
                    <a:pt x="245" y="717"/>
                  </a:lnTo>
                  <a:lnTo>
                    <a:pt x="247" y="718"/>
                  </a:lnTo>
                  <a:lnTo>
                    <a:pt x="248" y="720"/>
                  </a:lnTo>
                  <a:lnTo>
                    <a:pt x="249" y="721"/>
                  </a:lnTo>
                  <a:lnTo>
                    <a:pt x="252" y="722"/>
                  </a:lnTo>
                  <a:lnTo>
                    <a:pt x="253" y="724"/>
                  </a:lnTo>
                  <a:lnTo>
                    <a:pt x="256" y="725"/>
                  </a:lnTo>
                  <a:lnTo>
                    <a:pt x="257" y="726"/>
                  </a:lnTo>
                  <a:lnTo>
                    <a:pt x="260" y="728"/>
                  </a:lnTo>
                  <a:lnTo>
                    <a:pt x="261" y="729"/>
                  </a:lnTo>
                  <a:lnTo>
                    <a:pt x="263" y="730"/>
                  </a:lnTo>
                  <a:lnTo>
                    <a:pt x="265" y="732"/>
                  </a:lnTo>
                  <a:lnTo>
                    <a:pt x="267" y="733"/>
                  </a:lnTo>
                  <a:lnTo>
                    <a:pt x="268" y="734"/>
                  </a:lnTo>
                  <a:lnTo>
                    <a:pt x="269" y="736"/>
                  </a:lnTo>
                  <a:lnTo>
                    <a:pt x="271" y="736"/>
                  </a:lnTo>
                  <a:lnTo>
                    <a:pt x="272" y="737"/>
                  </a:lnTo>
                  <a:lnTo>
                    <a:pt x="273" y="738"/>
                  </a:lnTo>
                  <a:lnTo>
                    <a:pt x="275" y="738"/>
                  </a:lnTo>
                  <a:lnTo>
                    <a:pt x="276" y="740"/>
                  </a:lnTo>
                  <a:lnTo>
                    <a:pt x="277" y="741"/>
                  </a:lnTo>
                  <a:lnTo>
                    <a:pt x="279" y="742"/>
                  </a:lnTo>
                  <a:lnTo>
                    <a:pt x="280" y="742"/>
                  </a:lnTo>
                  <a:lnTo>
                    <a:pt x="281" y="744"/>
                  </a:lnTo>
                  <a:lnTo>
                    <a:pt x="283" y="745"/>
                  </a:lnTo>
                  <a:lnTo>
                    <a:pt x="284" y="745"/>
                  </a:lnTo>
                  <a:lnTo>
                    <a:pt x="285" y="745"/>
                  </a:lnTo>
                  <a:lnTo>
                    <a:pt x="285" y="746"/>
                  </a:lnTo>
                  <a:lnTo>
                    <a:pt x="286" y="746"/>
                  </a:lnTo>
                  <a:lnTo>
                    <a:pt x="288" y="748"/>
                  </a:lnTo>
                  <a:lnTo>
                    <a:pt x="289" y="748"/>
                  </a:lnTo>
                  <a:lnTo>
                    <a:pt x="290" y="749"/>
                  </a:lnTo>
                  <a:lnTo>
                    <a:pt x="292" y="750"/>
                  </a:lnTo>
                  <a:lnTo>
                    <a:pt x="293" y="750"/>
                  </a:lnTo>
                  <a:lnTo>
                    <a:pt x="294" y="752"/>
                  </a:lnTo>
                  <a:lnTo>
                    <a:pt x="296" y="752"/>
                  </a:lnTo>
                  <a:lnTo>
                    <a:pt x="297" y="753"/>
                  </a:lnTo>
                  <a:lnTo>
                    <a:pt x="298" y="754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51" name="Freeform 21">
              <a:extLst>
                <a:ext uri="{FF2B5EF4-FFF2-40B4-BE49-F238E27FC236}">
                  <a16:creationId xmlns:a16="http://schemas.microsoft.com/office/drawing/2014/main" id="{145A0F73-D9BD-8E40-A0DA-0C192B467E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234"/>
              <a:ext cx="151" cy="45"/>
            </a:xfrm>
            <a:custGeom>
              <a:avLst/>
              <a:gdLst>
                <a:gd name="T0" fmla="*/ 1 w 302"/>
                <a:gd name="T1" fmla="*/ 0 h 91"/>
                <a:gd name="T2" fmla="*/ 1 w 302"/>
                <a:gd name="T3" fmla="*/ 0 h 91"/>
                <a:gd name="T4" fmla="*/ 1 w 302"/>
                <a:gd name="T5" fmla="*/ 0 h 91"/>
                <a:gd name="T6" fmla="*/ 1 w 302"/>
                <a:gd name="T7" fmla="*/ 0 h 91"/>
                <a:gd name="T8" fmla="*/ 1 w 302"/>
                <a:gd name="T9" fmla="*/ 0 h 91"/>
                <a:gd name="T10" fmla="*/ 1 w 302"/>
                <a:gd name="T11" fmla="*/ 0 h 91"/>
                <a:gd name="T12" fmla="*/ 1 w 302"/>
                <a:gd name="T13" fmla="*/ 0 h 91"/>
                <a:gd name="T14" fmla="*/ 1 w 302"/>
                <a:gd name="T15" fmla="*/ 0 h 91"/>
                <a:gd name="T16" fmla="*/ 1 w 302"/>
                <a:gd name="T17" fmla="*/ 0 h 91"/>
                <a:gd name="T18" fmla="*/ 1 w 302"/>
                <a:gd name="T19" fmla="*/ 0 h 91"/>
                <a:gd name="T20" fmla="*/ 1 w 302"/>
                <a:gd name="T21" fmla="*/ 0 h 91"/>
                <a:gd name="T22" fmla="*/ 1 w 302"/>
                <a:gd name="T23" fmla="*/ 0 h 91"/>
                <a:gd name="T24" fmla="*/ 1 w 302"/>
                <a:gd name="T25" fmla="*/ 0 h 91"/>
                <a:gd name="T26" fmla="*/ 1 w 302"/>
                <a:gd name="T27" fmla="*/ 0 h 91"/>
                <a:gd name="T28" fmla="*/ 1 w 302"/>
                <a:gd name="T29" fmla="*/ 0 h 91"/>
                <a:gd name="T30" fmla="*/ 1 w 302"/>
                <a:gd name="T31" fmla="*/ 0 h 91"/>
                <a:gd name="T32" fmla="*/ 1 w 302"/>
                <a:gd name="T33" fmla="*/ 0 h 91"/>
                <a:gd name="T34" fmla="*/ 1 w 302"/>
                <a:gd name="T35" fmla="*/ 0 h 91"/>
                <a:gd name="T36" fmla="*/ 1 w 302"/>
                <a:gd name="T37" fmla="*/ 0 h 91"/>
                <a:gd name="T38" fmla="*/ 1 w 302"/>
                <a:gd name="T39" fmla="*/ 0 h 91"/>
                <a:gd name="T40" fmla="*/ 1 w 302"/>
                <a:gd name="T41" fmla="*/ 0 h 91"/>
                <a:gd name="T42" fmla="*/ 1 w 302"/>
                <a:gd name="T43" fmla="*/ 0 h 91"/>
                <a:gd name="T44" fmla="*/ 1 w 302"/>
                <a:gd name="T45" fmla="*/ 0 h 91"/>
                <a:gd name="T46" fmla="*/ 1 w 302"/>
                <a:gd name="T47" fmla="*/ 0 h 91"/>
                <a:gd name="T48" fmla="*/ 1 w 302"/>
                <a:gd name="T49" fmla="*/ 0 h 91"/>
                <a:gd name="T50" fmla="*/ 1 w 302"/>
                <a:gd name="T51" fmla="*/ 0 h 91"/>
                <a:gd name="T52" fmla="*/ 1 w 302"/>
                <a:gd name="T53" fmla="*/ 0 h 91"/>
                <a:gd name="T54" fmla="*/ 1 w 302"/>
                <a:gd name="T55" fmla="*/ 0 h 91"/>
                <a:gd name="T56" fmla="*/ 1 w 302"/>
                <a:gd name="T57" fmla="*/ 0 h 91"/>
                <a:gd name="T58" fmla="*/ 1 w 302"/>
                <a:gd name="T59" fmla="*/ 0 h 91"/>
                <a:gd name="T60" fmla="*/ 1 w 302"/>
                <a:gd name="T61" fmla="*/ 0 h 91"/>
                <a:gd name="T62" fmla="*/ 1 w 302"/>
                <a:gd name="T63" fmla="*/ 0 h 91"/>
                <a:gd name="T64" fmla="*/ 1 w 302"/>
                <a:gd name="T65" fmla="*/ 0 h 91"/>
                <a:gd name="T66" fmla="*/ 1 w 302"/>
                <a:gd name="T67" fmla="*/ 0 h 91"/>
                <a:gd name="T68" fmla="*/ 1 w 302"/>
                <a:gd name="T69" fmla="*/ 0 h 91"/>
                <a:gd name="T70" fmla="*/ 1 w 302"/>
                <a:gd name="T71" fmla="*/ 0 h 91"/>
                <a:gd name="T72" fmla="*/ 1 w 302"/>
                <a:gd name="T73" fmla="*/ 0 h 91"/>
                <a:gd name="T74" fmla="*/ 1 w 302"/>
                <a:gd name="T75" fmla="*/ 0 h 91"/>
                <a:gd name="T76" fmla="*/ 1 w 302"/>
                <a:gd name="T77" fmla="*/ 0 h 91"/>
                <a:gd name="T78" fmla="*/ 1 w 302"/>
                <a:gd name="T79" fmla="*/ 0 h 91"/>
                <a:gd name="T80" fmla="*/ 1 w 302"/>
                <a:gd name="T81" fmla="*/ 0 h 91"/>
                <a:gd name="T82" fmla="*/ 1 w 302"/>
                <a:gd name="T83" fmla="*/ 0 h 91"/>
                <a:gd name="T84" fmla="*/ 1 w 302"/>
                <a:gd name="T85" fmla="*/ 0 h 91"/>
                <a:gd name="T86" fmla="*/ 1 w 302"/>
                <a:gd name="T87" fmla="*/ 0 h 91"/>
                <a:gd name="T88" fmla="*/ 1 w 302"/>
                <a:gd name="T89" fmla="*/ 0 h 91"/>
                <a:gd name="T90" fmla="*/ 1 w 302"/>
                <a:gd name="T91" fmla="*/ 0 h 91"/>
                <a:gd name="T92" fmla="*/ 1 w 302"/>
                <a:gd name="T93" fmla="*/ 0 h 91"/>
                <a:gd name="T94" fmla="*/ 1 w 302"/>
                <a:gd name="T95" fmla="*/ 0 h 91"/>
                <a:gd name="T96" fmla="*/ 1 w 302"/>
                <a:gd name="T97" fmla="*/ 0 h 91"/>
                <a:gd name="T98" fmla="*/ 1 w 302"/>
                <a:gd name="T99" fmla="*/ 0 h 91"/>
                <a:gd name="T100" fmla="*/ 1 w 302"/>
                <a:gd name="T101" fmla="*/ 0 h 91"/>
                <a:gd name="T102" fmla="*/ 1 w 302"/>
                <a:gd name="T103" fmla="*/ 0 h 91"/>
                <a:gd name="T104" fmla="*/ 1 w 302"/>
                <a:gd name="T105" fmla="*/ 0 h 91"/>
                <a:gd name="T106" fmla="*/ 1 w 302"/>
                <a:gd name="T107" fmla="*/ 0 h 91"/>
                <a:gd name="T108" fmla="*/ 1 w 302"/>
                <a:gd name="T109" fmla="*/ 0 h 91"/>
                <a:gd name="T110" fmla="*/ 1 w 302"/>
                <a:gd name="T111" fmla="*/ 0 h 91"/>
                <a:gd name="T112" fmla="*/ 1 w 302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91"/>
                <a:gd name="T173" fmla="*/ 302 w 302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91">
                  <a:moveTo>
                    <a:pt x="302" y="0"/>
                  </a:moveTo>
                  <a:lnTo>
                    <a:pt x="299" y="3"/>
                  </a:lnTo>
                  <a:lnTo>
                    <a:pt x="295" y="4"/>
                  </a:lnTo>
                  <a:lnTo>
                    <a:pt x="293" y="6"/>
                  </a:lnTo>
                  <a:lnTo>
                    <a:pt x="290" y="8"/>
                  </a:lnTo>
                  <a:lnTo>
                    <a:pt x="287" y="10"/>
                  </a:lnTo>
                  <a:lnTo>
                    <a:pt x="286" y="11"/>
                  </a:lnTo>
                  <a:lnTo>
                    <a:pt x="283" y="12"/>
                  </a:lnTo>
                  <a:lnTo>
                    <a:pt x="281" y="12"/>
                  </a:lnTo>
                  <a:lnTo>
                    <a:pt x="279" y="14"/>
                  </a:lnTo>
                  <a:lnTo>
                    <a:pt x="277" y="15"/>
                  </a:lnTo>
                  <a:lnTo>
                    <a:pt x="275" y="16"/>
                  </a:lnTo>
                  <a:lnTo>
                    <a:pt x="274" y="16"/>
                  </a:lnTo>
                  <a:lnTo>
                    <a:pt x="273" y="18"/>
                  </a:lnTo>
                  <a:lnTo>
                    <a:pt x="271" y="19"/>
                  </a:lnTo>
                  <a:lnTo>
                    <a:pt x="270" y="19"/>
                  </a:lnTo>
                  <a:lnTo>
                    <a:pt x="269" y="20"/>
                  </a:lnTo>
                  <a:lnTo>
                    <a:pt x="267" y="20"/>
                  </a:lnTo>
                  <a:lnTo>
                    <a:pt x="266" y="22"/>
                  </a:lnTo>
                  <a:lnTo>
                    <a:pt x="265" y="22"/>
                  </a:lnTo>
                  <a:lnTo>
                    <a:pt x="263" y="22"/>
                  </a:lnTo>
                  <a:lnTo>
                    <a:pt x="262" y="23"/>
                  </a:lnTo>
                  <a:lnTo>
                    <a:pt x="261" y="23"/>
                  </a:lnTo>
                  <a:lnTo>
                    <a:pt x="259" y="24"/>
                  </a:lnTo>
                  <a:lnTo>
                    <a:pt x="258" y="24"/>
                  </a:lnTo>
                  <a:lnTo>
                    <a:pt x="258" y="26"/>
                  </a:lnTo>
                  <a:lnTo>
                    <a:pt x="257" y="26"/>
                  </a:lnTo>
                  <a:lnTo>
                    <a:pt x="255" y="26"/>
                  </a:lnTo>
                  <a:lnTo>
                    <a:pt x="253" y="27"/>
                  </a:lnTo>
                  <a:lnTo>
                    <a:pt x="251" y="27"/>
                  </a:lnTo>
                  <a:lnTo>
                    <a:pt x="250" y="28"/>
                  </a:lnTo>
                  <a:lnTo>
                    <a:pt x="249" y="28"/>
                  </a:lnTo>
                  <a:lnTo>
                    <a:pt x="247" y="29"/>
                  </a:lnTo>
                  <a:lnTo>
                    <a:pt x="245" y="29"/>
                  </a:lnTo>
                  <a:lnTo>
                    <a:pt x="243" y="31"/>
                  </a:lnTo>
                  <a:lnTo>
                    <a:pt x="242" y="31"/>
                  </a:lnTo>
                  <a:lnTo>
                    <a:pt x="241" y="32"/>
                  </a:lnTo>
                  <a:lnTo>
                    <a:pt x="239" y="32"/>
                  </a:lnTo>
                  <a:lnTo>
                    <a:pt x="238" y="33"/>
                  </a:lnTo>
                  <a:lnTo>
                    <a:pt x="237" y="33"/>
                  </a:lnTo>
                  <a:lnTo>
                    <a:pt x="235" y="33"/>
                  </a:lnTo>
                  <a:lnTo>
                    <a:pt x="234" y="35"/>
                  </a:lnTo>
                  <a:lnTo>
                    <a:pt x="233" y="35"/>
                  </a:lnTo>
                  <a:lnTo>
                    <a:pt x="231" y="36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7"/>
                  </a:lnTo>
                  <a:lnTo>
                    <a:pt x="226" y="37"/>
                  </a:lnTo>
                  <a:lnTo>
                    <a:pt x="225" y="39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40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1"/>
                  </a:lnTo>
                  <a:lnTo>
                    <a:pt x="216" y="41"/>
                  </a:lnTo>
                  <a:lnTo>
                    <a:pt x="214" y="43"/>
                  </a:lnTo>
                  <a:lnTo>
                    <a:pt x="213" y="43"/>
                  </a:lnTo>
                  <a:lnTo>
                    <a:pt x="212" y="44"/>
                  </a:lnTo>
                  <a:lnTo>
                    <a:pt x="209" y="44"/>
                  </a:lnTo>
                  <a:lnTo>
                    <a:pt x="208" y="45"/>
                  </a:lnTo>
                  <a:lnTo>
                    <a:pt x="205" y="45"/>
                  </a:lnTo>
                  <a:lnTo>
                    <a:pt x="204" y="47"/>
                  </a:lnTo>
                  <a:lnTo>
                    <a:pt x="201" y="47"/>
                  </a:lnTo>
                  <a:lnTo>
                    <a:pt x="200" y="48"/>
                  </a:lnTo>
                  <a:lnTo>
                    <a:pt x="198" y="48"/>
                  </a:lnTo>
                  <a:lnTo>
                    <a:pt x="196" y="49"/>
                  </a:lnTo>
                  <a:lnTo>
                    <a:pt x="194" y="49"/>
                  </a:lnTo>
                  <a:lnTo>
                    <a:pt x="193" y="51"/>
                  </a:lnTo>
                  <a:lnTo>
                    <a:pt x="192" y="51"/>
                  </a:lnTo>
                  <a:lnTo>
                    <a:pt x="190" y="51"/>
                  </a:lnTo>
                  <a:lnTo>
                    <a:pt x="189" y="52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6" y="53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5"/>
                  </a:lnTo>
                  <a:lnTo>
                    <a:pt x="181" y="55"/>
                  </a:lnTo>
                  <a:lnTo>
                    <a:pt x="180" y="55"/>
                  </a:lnTo>
                  <a:lnTo>
                    <a:pt x="178" y="56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7"/>
                  </a:lnTo>
                  <a:lnTo>
                    <a:pt x="173" y="57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9"/>
                  </a:lnTo>
                  <a:lnTo>
                    <a:pt x="168" y="59"/>
                  </a:lnTo>
                  <a:lnTo>
                    <a:pt x="165" y="60"/>
                  </a:lnTo>
                  <a:lnTo>
                    <a:pt x="164" y="60"/>
                  </a:lnTo>
                  <a:lnTo>
                    <a:pt x="161" y="61"/>
                  </a:lnTo>
                  <a:lnTo>
                    <a:pt x="160" y="61"/>
                  </a:lnTo>
                  <a:lnTo>
                    <a:pt x="157" y="63"/>
                  </a:lnTo>
                  <a:lnTo>
                    <a:pt x="156" y="63"/>
                  </a:lnTo>
                  <a:lnTo>
                    <a:pt x="153" y="63"/>
                  </a:lnTo>
                  <a:lnTo>
                    <a:pt x="152" y="64"/>
                  </a:lnTo>
                  <a:lnTo>
                    <a:pt x="150" y="64"/>
                  </a:lnTo>
                  <a:lnTo>
                    <a:pt x="149" y="65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7"/>
                  </a:lnTo>
                  <a:lnTo>
                    <a:pt x="144" y="67"/>
                  </a:lnTo>
                  <a:lnTo>
                    <a:pt x="143" y="67"/>
                  </a:lnTo>
                  <a:lnTo>
                    <a:pt x="141" y="67"/>
                  </a:lnTo>
                  <a:lnTo>
                    <a:pt x="140" y="68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9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2" y="71"/>
                  </a:lnTo>
                  <a:lnTo>
                    <a:pt x="131" y="71"/>
                  </a:lnTo>
                  <a:lnTo>
                    <a:pt x="129" y="71"/>
                  </a:lnTo>
                  <a:lnTo>
                    <a:pt x="128" y="72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3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5"/>
                  </a:lnTo>
                  <a:lnTo>
                    <a:pt x="116" y="75"/>
                  </a:lnTo>
                  <a:lnTo>
                    <a:pt x="113" y="76"/>
                  </a:lnTo>
                  <a:lnTo>
                    <a:pt x="112" y="76"/>
                  </a:lnTo>
                  <a:lnTo>
                    <a:pt x="109" y="77"/>
                  </a:lnTo>
                  <a:lnTo>
                    <a:pt x="108" y="77"/>
                  </a:lnTo>
                  <a:lnTo>
                    <a:pt x="107" y="79"/>
                  </a:lnTo>
                  <a:lnTo>
                    <a:pt x="105" y="79"/>
                  </a:lnTo>
                  <a:lnTo>
                    <a:pt x="103" y="79"/>
                  </a:lnTo>
                  <a:lnTo>
                    <a:pt x="101" y="80"/>
                  </a:lnTo>
                  <a:lnTo>
                    <a:pt x="100" y="80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7" y="81"/>
                  </a:lnTo>
                  <a:lnTo>
                    <a:pt x="96" y="81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2" y="83"/>
                  </a:lnTo>
                  <a:lnTo>
                    <a:pt x="91" y="83"/>
                  </a:lnTo>
                  <a:lnTo>
                    <a:pt x="89" y="83"/>
                  </a:lnTo>
                  <a:lnTo>
                    <a:pt x="88" y="83"/>
                  </a:lnTo>
                  <a:lnTo>
                    <a:pt x="87" y="83"/>
                  </a:lnTo>
                  <a:lnTo>
                    <a:pt x="85" y="83"/>
                  </a:lnTo>
                  <a:lnTo>
                    <a:pt x="84" y="83"/>
                  </a:lnTo>
                  <a:lnTo>
                    <a:pt x="83" y="83"/>
                  </a:lnTo>
                  <a:lnTo>
                    <a:pt x="81" y="84"/>
                  </a:lnTo>
                  <a:lnTo>
                    <a:pt x="80" y="84"/>
                  </a:lnTo>
                  <a:lnTo>
                    <a:pt x="79" y="84"/>
                  </a:lnTo>
                  <a:lnTo>
                    <a:pt x="77" y="84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5"/>
                  </a:lnTo>
                  <a:lnTo>
                    <a:pt x="64" y="85"/>
                  </a:lnTo>
                  <a:lnTo>
                    <a:pt x="63" y="85"/>
                  </a:lnTo>
                  <a:lnTo>
                    <a:pt x="62" y="85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7"/>
                  </a:lnTo>
                  <a:lnTo>
                    <a:pt x="51" y="87"/>
                  </a:lnTo>
                  <a:lnTo>
                    <a:pt x="50" y="87"/>
                  </a:lnTo>
                  <a:lnTo>
                    <a:pt x="48" y="87"/>
                  </a:lnTo>
                  <a:lnTo>
                    <a:pt x="47" y="87"/>
                  </a:lnTo>
                  <a:lnTo>
                    <a:pt x="46" y="87"/>
                  </a:lnTo>
                  <a:lnTo>
                    <a:pt x="44" y="88"/>
                  </a:lnTo>
                  <a:lnTo>
                    <a:pt x="43" y="88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9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30" y="91"/>
                  </a:lnTo>
                  <a:lnTo>
                    <a:pt x="28" y="91"/>
                  </a:lnTo>
                  <a:lnTo>
                    <a:pt x="27" y="91"/>
                  </a:lnTo>
                  <a:lnTo>
                    <a:pt x="26" y="91"/>
                  </a:lnTo>
                  <a:lnTo>
                    <a:pt x="24" y="91"/>
                  </a:lnTo>
                  <a:lnTo>
                    <a:pt x="23" y="91"/>
                  </a:lnTo>
                  <a:lnTo>
                    <a:pt x="22" y="91"/>
                  </a:lnTo>
                  <a:lnTo>
                    <a:pt x="20" y="91"/>
                  </a:lnTo>
                  <a:lnTo>
                    <a:pt x="19" y="91"/>
                  </a:lnTo>
                  <a:lnTo>
                    <a:pt x="18" y="91"/>
                  </a:lnTo>
                  <a:lnTo>
                    <a:pt x="16" y="91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52" name="Freeform 22">
              <a:extLst>
                <a:ext uri="{FF2B5EF4-FFF2-40B4-BE49-F238E27FC236}">
                  <a16:creationId xmlns:a16="http://schemas.microsoft.com/office/drawing/2014/main" id="{9522E182-B7DA-A441-B641-D6172111A3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4"/>
              <a:ext cx="151" cy="45"/>
            </a:xfrm>
            <a:custGeom>
              <a:avLst/>
              <a:gdLst>
                <a:gd name="T0" fmla="*/ 1 w 301"/>
                <a:gd name="T1" fmla="*/ 0 h 91"/>
                <a:gd name="T2" fmla="*/ 1 w 301"/>
                <a:gd name="T3" fmla="*/ 0 h 91"/>
                <a:gd name="T4" fmla="*/ 1 w 301"/>
                <a:gd name="T5" fmla="*/ 0 h 91"/>
                <a:gd name="T6" fmla="*/ 1 w 301"/>
                <a:gd name="T7" fmla="*/ 0 h 91"/>
                <a:gd name="T8" fmla="*/ 1 w 301"/>
                <a:gd name="T9" fmla="*/ 0 h 91"/>
                <a:gd name="T10" fmla="*/ 1 w 301"/>
                <a:gd name="T11" fmla="*/ 0 h 91"/>
                <a:gd name="T12" fmla="*/ 1 w 301"/>
                <a:gd name="T13" fmla="*/ 0 h 91"/>
                <a:gd name="T14" fmla="*/ 1 w 301"/>
                <a:gd name="T15" fmla="*/ 0 h 91"/>
                <a:gd name="T16" fmla="*/ 1 w 301"/>
                <a:gd name="T17" fmla="*/ 0 h 91"/>
                <a:gd name="T18" fmla="*/ 1 w 301"/>
                <a:gd name="T19" fmla="*/ 0 h 91"/>
                <a:gd name="T20" fmla="*/ 1 w 301"/>
                <a:gd name="T21" fmla="*/ 0 h 91"/>
                <a:gd name="T22" fmla="*/ 1 w 301"/>
                <a:gd name="T23" fmla="*/ 0 h 91"/>
                <a:gd name="T24" fmla="*/ 1 w 301"/>
                <a:gd name="T25" fmla="*/ 0 h 91"/>
                <a:gd name="T26" fmla="*/ 1 w 301"/>
                <a:gd name="T27" fmla="*/ 0 h 91"/>
                <a:gd name="T28" fmla="*/ 1 w 301"/>
                <a:gd name="T29" fmla="*/ 0 h 91"/>
                <a:gd name="T30" fmla="*/ 1 w 301"/>
                <a:gd name="T31" fmla="*/ 0 h 91"/>
                <a:gd name="T32" fmla="*/ 1 w 301"/>
                <a:gd name="T33" fmla="*/ 0 h 91"/>
                <a:gd name="T34" fmla="*/ 1 w 301"/>
                <a:gd name="T35" fmla="*/ 0 h 91"/>
                <a:gd name="T36" fmla="*/ 1 w 301"/>
                <a:gd name="T37" fmla="*/ 0 h 91"/>
                <a:gd name="T38" fmla="*/ 1 w 301"/>
                <a:gd name="T39" fmla="*/ 0 h 91"/>
                <a:gd name="T40" fmla="*/ 1 w 301"/>
                <a:gd name="T41" fmla="*/ 0 h 91"/>
                <a:gd name="T42" fmla="*/ 1 w 301"/>
                <a:gd name="T43" fmla="*/ 0 h 91"/>
                <a:gd name="T44" fmla="*/ 1 w 301"/>
                <a:gd name="T45" fmla="*/ 0 h 91"/>
                <a:gd name="T46" fmla="*/ 1 w 301"/>
                <a:gd name="T47" fmla="*/ 0 h 91"/>
                <a:gd name="T48" fmla="*/ 1 w 301"/>
                <a:gd name="T49" fmla="*/ 0 h 91"/>
                <a:gd name="T50" fmla="*/ 1 w 301"/>
                <a:gd name="T51" fmla="*/ 0 h 91"/>
                <a:gd name="T52" fmla="*/ 1 w 301"/>
                <a:gd name="T53" fmla="*/ 0 h 91"/>
                <a:gd name="T54" fmla="*/ 1 w 301"/>
                <a:gd name="T55" fmla="*/ 0 h 91"/>
                <a:gd name="T56" fmla="*/ 1 w 301"/>
                <a:gd name="T57" fmla="*/ 0 h 91"/>
                <a:gd name="T58" fmla="*/ 1 w 301"/>
                <a:gd name="T59" fmla="*/ 0 h 91"/>
                <a:gd name="T60" fmla="*/ 1 w 301"/>
                <a:gd name="T61" fmla="*/ 0 h 91"/>
                <a:gd name="T62" fmla="*/ 1 w 301"/>
                <a:gd name="T63" fmla="*/ 0 h 91"/>
                <a:gd name="T64" fmla="*/ 1 w 301"/>
                <a:gd name="T65" fmla="*/ 0 h 91"/>
                <a:gd name="T66" fmla="*/ 1 w 301"/>
                <a:gd name="T67" fmla="*/ 0 h 91"/>
                <a:gd name="T68" fmla="*/ 1 w 301"/>
                <a:gd name="T69" fmla="*/ 0 h 91"/>
                <a:gd name="T70" fmla="*/ 1 w 301"/>
                <a:gd name="T71" fmla="*/ 0 h 91"/>
                <a:gd name="T72" fmla="*/ 1 w 301"/>
                <a:gd name="T73" fmla="*/ 0 h 91"/>
                <a:gd name="T74" fmla="*/ 1 w 301"/>
                <a:gd name="T75" fmla="*/ 0 h 91"/>
                <a:gd name="T76" fmla="*/ 1 w 301"/>
                <a:gd name="T77" fmla="*/ 0 h 91"/>
                <a:gd name="T78" fmla="*/ 1 w 301"/>
                <a:gd name="T79" fmla="*/ 0 h 91"/>
                <a:gd name="T80" fmla="*/ 1 w 301"/>
                <a:gd name="T81" fmla="*/ 0 h 91"/>
                <a:gd name="T82" fmla="*/ 1 w 301"/>
                <a:gd name="T83" fmla="*/ 0 h 91"/>
                <a:gd name="T84" fmla="*/ 1 w 301"/>
                <a:gd name="T85" fmla="*/ 0 h 91"/>
                <a:gd name="T86" fmla="*/ 1 w 301"/>
                <a:gd name="T87" fmla="*/ 0 h 91"/>
                <a:gd name="T88" fmla="*/ 1 w 301"/>
                <a:gd name="T89" fmla="*/ 0 h 91"/>
                <a:gd name="T90" fmla="*/ 1 w 301"/>
                <a:gd name="T91" fmla="*/ 0 h 91"/>
                <a:gd name="T92" fmla="*/ 1 w 301"/>
                <a:gd name="T93" fmla="*/ 0 h 91"/>
                <a:gd name="T94" fmla="*/ 1 w 301"/>
                <a:gd name="T95" fmla="*/ 0 h 91"/>
                <a:gd name="T96" fmla="*/ 1 w 301"/>
                <a:gd name="T97" fmla="*/ 0 h 91"/>
                <a:gd name="T98" fmla="*/ 1 w 301"/>
                <a:gd name="T99" fmla="*/ 0 h 91"/>
                <a:gd name="T100" fmla="*/ 1 w 301"/>
                <a:gd name="T101" fmla="*/ 0 h 91"/>
                <a:gd name="T102" fmla="*/ 1 w 301"/>
                <a:gd name="T103" fmla="*/ 0 h 91"/>
                <a:gd name="T104" fmla="*/ 1 w 301"/>
                <a:gd name="T105" fmla="*/ 0 h 91"/>
                <a:gd name="T106" fmla="*/ 1 w 301"/>
                <a:gd name="T107" fmla="*/ 0 h 91"/>
                <a:gd name="T108" fmla="*/ 1 w 301"/>
                <a:gd name="T109" fmla="*/ 0 h 91"/>
                <a:gd name="T110" fmla="*/ 1 w 301"/>
                <a:gd name="T111" fmla="*/ 0 h 91"/>
                <a:gd name="T112" fmla="*/ 1 w 301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91"/>
                <a:gd name="T173" fmla="*/ 301 w 301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91">
                  <a:moveTo>
                    <a:pt x="0" y="0"/>
                  </a:moveTo>
                  <a:lnTo>
                    <a:pt x="2" y="3"/>
                  </a:lnTo>
                  <a:lnTo>
                    <a:pt x="6" y="4"/>
                  </a:lnTo>
                  <a:lnTo>
                    <a:pt x="9" y="6"/>
                  </a:lnTo>
                  <a:lnTo>
                    <a:pt x="12" y="8"/>
                  </a:lnTo>
                  <a:lnTo>
                    <a:pt x="14" y="10"/>
                  </a:lnTo>
                  <a:lnTo>
                    <a:pt x="17" y="11"/>
                  </a:lnTo>
                  <a:lnTo>
                    <a:pt x="18" y="12"/>
                  </a:lnTo>
                  <a:lnTo>
                    <a:pt x="21" y="12"/>
                  </a:lnTo>
                  <a:lnTo>
                    <a:pt x="22" y="14"/>
                  </a:lnTo>
                  <a:lnTo>
                    <a:pt x="25" y="15"/>
                  </a:lnTo>
                  <a:lnTo>
                    <a:pt x="26" y="16"/>
                  </a:lnTo>
                  <a:lnTo>
                    <a:pt x="28" y="16"/>
                  </a:lnTo>
                  <a:lnTo>
                    <a:pt x="30" y="18"/>
                  </a:lnTo>
                  <a:lnTo>
                    <a:pt x="32" y="19"/>
                  </a:lnTo>
                  <a:lnTo>
                    <a:pt x="33" y="19"/>
                  </a:lnTo>
                  <a:lnTo>
                    <a:pt x="34" y="20"/>
                  </a:lnTo>
                  <a:lnTo>
                    <a:pt x="36" y="20"/>
                  </a:lnTo>
                  <a:lnTo>
                    <a:pt x="37" y="22"/>
                  </a:lnTo>
                  <a:lnTo>
                    <a:pt x="38" y="22"/>
                  </a:lnTo>
                  <a:lnTo>
                    <a:pt x="40" y="23"/>
                  </a:lnTo>
                  <a:lnTo>
                    <a:pt x="41" y="23"/>
                  </a:lnTo>
                  <a:lnTo>
                    <a:pt x="42" y="24"/>
                  </a:lnTo>
                  <a:lnTo>
                    <a:pt x="44" y="24"/>
                  </a:lnTo>
                  <a:lnTo>
                    <a:pt x="45" y="26"/>
                  </a:lnTo>
                  <a:lnTo>
                    <a:pt x="46" y="26"/>
                  </a:lnTo>
                  <a:lnTo>
                    <a:pt x="48" y="26"/>
                  </a:lnTo>
                  <a:lnTo>
                    <a:pt x="49" y="27"/>
                  </a:lnTo>
                  <a:lnTo>
                    <a:pt x="50" y="27"/>
                  </a:lnTo>
                  <a:lnTo>
                    <a:pt x="51" y="28"/>
                  </a:lnTo>
                  <a:lnTo>
                    <a:pt x="53" y="28"/>
                  </a:lnTo>
                  <a:lnTo>
                    <a:pt x="54" y="29"/>
                  </a:lnTo>
                  <a:lnTo>
                    <a:pt x="57" y="29"/>
                  </a:lnTo>
                  <a:lnTo>
                    <a:pt x="58" y="31"/>
                  </a:lnTo>
                  <a:lnTo>
                    <a:pt x="59" y="31"/>
                  </a:lnTo>
                  <a:lnTo>
                    <a:pt x="61" y="32"/>
                  </a:lnTo>
                  <a:lnTo>
                    <a:pt x="62" y="32"/>
                  </a:lnTo>
                  <a:lnTo>
                    <a:pt x="63" y="33"/>
                  </a:lnTo>
                  <a:lnTo>
                    <a:pt x="65" y="33"/>
                  </a:lnTo>
                  <a:lnTo>
                    <a:pt x="66" y="33"/>
                  </a:lnTo>
                  <a:lnTo>
                    <a:pt x="67" y="35"/>
                  </a:lnTo>
                  <a:lnTo>
                    <a:pt x="69" y="35"/>
                  </a:lnTo>
                  <a:lnTo>
                    <a:pt x="70" y="36"/>
                  </a:lnTo>
                  <a:lnTo>
                    <a:pt x="71" y="36"/>
                  </a:lnTo>
                  <a:lnTo>
                    <a:pt x="73" y="36"/>
                  </a:lnTo>
                  <a:lnTo>
                    <a:pt x="74" y="37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7" y="39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40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1"/>
                  </a:lnTo>
                  <a:lnTo>
                    <a:pt x="86" y="41"/>
                  </a:lnTo>
                  <a:lnTo>
                    <a:pt x="87" y="43"/>
                  </a:lnTo>
                  <a:lnTo>
                    <a:pt x="89" y="43"/>
                  </a:lnTo>
                  <a:lnTo>
                    <a:pt x="90" y="44"/>
                  </a:lnTo>
                  <a:lnTo>
                    <a:pt x="93" y="44"/>
                  </a:lnTo>
                  <a:lnTo>
                    <a:pt x="94" y="45"/>
                  </a:lnTo>
                  <a:lnTo>
                    <a:pt x="97" y="45"/>
                  </a:lnTo>
                  <a:lnTo>
                    <a:pt x="98" y="47"/>
                  </a:lnTo>
                  <a:lnTo>
                    <a:pt x="101" y="47"/>
                  </a:lnTo>
                  <a:lnTo>
                    <a:pt x="102" y="48"/>
                  </a:lnTo>
                  <a:lnTo>
                    <a:pt x="105" y="48"/>
                  </a:lnTo>
                  <a:lnTo>
                    <a:pt x="106" y="49"/>
                  </a:lnTo>
                  <a:lnTo>
                    <a:pt x="107" y="49"/>
                  </a:lnTo>
                  <a:lnTo>
                    <a:pt x="109" y="51"/>
                  </a:lnTo>
                  <a:lnTo>
                    <a:pt x="110" y="51"/>
                  </a:lnTo>
                  <a:lnTo>
                    <a:pt x="111" y="51"/>
                  </a:lnTo>
                  <a:lnTo>
                    <a:pt x="113" y="52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5"/>
                  </a:lnTo>
                  <a:lnTo>
                    <a:pt x="121" y="55"/>
                  </a:lnTo>
                  <a:lnTo>
                    <a:pt x="122" y="55"/>
                  </a:lnTo>
                  <a:lnTo>
                    <a:pt x="123" y="55"/>
                  </a:lnTo>
                  <a:lnTo>
                    <a:pt x="123" y="56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7"/>
                  </a:lnTo>
                  <a:lnTo>
                    <a:pt x="129" y="57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9"/>
                  </a:lnTo>
                  <a:lnTo>
                    <a:pt x="135" y="59"/>
                  </a:lnTo>
                  <a:lnTo>
                    <a:pt x="136" y="60"/>
                  </a:lnTo>
                  <a:lnTo>
                    <a:pt x="138" y="60"/>
                  </a:lnTo>
                  <a:lnTo>
                    <a:pt x="140" y="61"/>
                  </a:lnTo>
                  <a:lnTo>
                    <a:pt x="142" y="61"/>
                  </a:lnTo>
                  <a:lnTo>
                    <a:pt x="144" y="63"/>
                  </a:lnTo>
                  <a:lnTo>
                    <a:pt x="146" y="63"/>
                  </a:lnTo>
                  <a:lnTo>
                    <a:pt x="148" y="63"/>
                  </a:lnTo>
                  <a:lnTo>
                    <a:pt x="150" y="64"/>
                  </a:lnTo>
                  <a:lnTo>
                    <a:pt x="151" y="64"/>
                  </a:lnTo>
                  <a:lnTo>
                    <a:pt x="152" y="65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7"/>
                  </a:lnTo>
                  <a:lnTo>
                    <a:pt x="158" y="67"/>
                  </a:lnTo>
                  <a:lnTo>
                    <a:pt x="159" y="67"/>
                  </a:lnTo>
                  <a:lnTo>
                    <a:pt x="160" y="67"/>
                  </a:lnTo>
                  <a:lnTo>
                    <a:pt x="162" y="68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9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71"/>
                  </a:lnTo>
                  <a:lnTo>
                    <a:pt x="172" y="71"/>
                  </a:lnTo>
                  <a:lnTo>
                    <a:pt x="174" y="72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3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5"/>
                  </a:lnTo>
                  <a:lnTo>
                    <a:pt x="186" y="75"/>
                  </a:lnTo>
                  <a:lnTo>
                    <a:pt x="188" y="76"/>
                  </a:lnTo>
                  <a:lnTo>
                    <a:pt x="190" y="76"/>
                  </a:lnTo>
                  <a:lnTo>
                    <a:pt x="192" y="77"/>
                  </a:lnTo>
                  <a:lnTo>
                    <a:pt x="194" y="77"/>
                  </a:lnTo>
                  <a:lnTo>
                    <a:pt x="195" y="79"/>
                  </a:lnTo>
                  <a:lnTo>
                    <a:pt x="198" y="79"/>
                  </a:lnTo>
                  <a:lnTo>
                    <a:pt x="199" y="79"/>
                  </a:lnTo>
                  <a:lnTo>
                    <a:pt x="200" y="80"/>
                  </a:lnTo>
                  <a:lnTo>
                    <a:pt x="202" y="80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1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3"/>
                  </a:lnTo>
                  <a:lnTo>
                    <a:pt x="212" y="83"/>
                  </a:lnTo>
                  <a:lnTo>
                    <a:pt x="213" y="83"/>
                  </a:lnTo>
                  <a:lnTo>
                    <a:pt x="215" y="83"/>
                  </a:lnTo>
                  <a:lnTo>
                    <a:pt x="216" y="83"/>
                  </a:lnTo>
                  <a:lnTo>
                    <a:pt x="217" y="83"/>
                  </a:lnTo>
                  <a:lnTo>
                    <a:pt x="219" y="83"/>
                  </a:lnTo>
                  <a:lnTo>
                    <a:pt x="220" y="84"/>
                  </a:lnTo>
                  <a:lnTo>
                    <a:pt x="221" y="84"/>
                  </a:lnTo>
                  <a:lnTo>
                    <a:pt x="223" y="84"/>
                  </a:lnTo>
                  <a:lnTo>
                    <a:pt x="224" y="84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5"/>
                  </a:lnTo>
                  <a:lnTo>
                    <a:pt x="237" y="85"/>
                  </a:lnTo>
                  <a:lnTo>
                    <a:pt x="239" y="85"/>
                  </a:lnTo>
                  <a:lnTo>
                    <a:pt x="240" y="85"/>
                  </a:lnTo>
                  <a:lnTo>
                    <a:pt x="241" y="85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7"/>
                  </a:lnTo>
                  <a:lnTo>
                    <a:pt x="251" y="87"/>
                  </a:lnTo>
                  <a:lnTo>
                    <a:pt x="252" y="87"/>
                  </a:lnTo>
                  <a:lnTo>
                    <a:pt x="253" y="87"/>
                  </a:lnTo>
                  <a:lnTo>
                    <a:pt x="255" y="87"/>
                  </a:lnTo>
                  <a:lnTo>
                    <a:pt x="256" y="87"/>
                  </a:lnTo>
                  <a:lnTo>
                    <a:pt x="257" y="88"/>
                  </a:lnTo>
                  <a:lnTo>
                    <a:pt x="259" y="88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9"/>
                  </a:lnTo>
                  <a:lnTo>
                    <a:pt x="265" y="89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2" y="91"/>
                  </a:lnTo>
                  <a:lnTo>
                    <a:pt x="273" y="91"/>
                  </a:lnTo>
                  <a:lnTo>
                    <a:pt x="275" y="91"/>
                  </a:lnTo>
                  <a:lnTo>
                    <a:pt x="276" y="91"/>
                  </a:lnTo>
                  <a:lnTo>
                    <a:pt x="277" y="91"/>
                  </a:lnTo>
                  <a:lnTo>
                    <a:pt x="279" y="91"/>
                  </a:lnTo>
                  <a:lnTo>
                    <a:pt x="280" y="91"/>
                  </a:lnTo>
                  <a:lnTo>
                    <a:pt x="281" y="91"/>
                  </a:lnTo>
                  <a:lnTo>
                    <a:pt x="283" y="91"/>
                  </a:lnTo>
                  <a:lnTo>
                    <a:pt x="284" y="91"/>
                  </a:lnTo>
                  <a:lnTo>
                    <a:pt x="285" y="91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53" name="Freeform 23">
              <a:extLst>
                <a:ext uri="{FF2B5EF4-FFF2-40B4-BE49-F238E27FC236}">
                  <a16:creationId xmlns:a16="http://schemas.microsoft.com/office/drawing/2014/main" id="{5E796C63-0A3A-AB4C-8D9F-38E9F86798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185"/>
              <a:ext cx="151" cy="44"/>
            </a:xfrm>
            <a:custGeom>
              <a:avLst/>
              <a:gdLst>
                <a:gd name="T0" fmla="*/ 1 w 302"/>
                <a:gd name="T1" fmla="*/ 0 h 89"/>
                <a:gd name="T2" fmla="*/ 1 w 302"/>
                <a:gd name="T3" fmla="*/ 0 h 89"/>
                <a:gd name="T4" fmla="*/ 1 w 302"/>
                <a:gd name="T5" fmla="*/ 0 h 89"/>
                <a:gd name="T6" fmla="*/ 1 w 302"/>
                <a:gd name="T7" fmla="*/ 0 h 89"/>
                <a:gd name="T8" fmla="*/ 1 w 302"/>
                <a:gd name="T9" fmla="*/ 0 h 89"/>
                <a:gd name="T10" fmla="*/ 1 w 302"/>
                <a:gd name="T11" fmla="*/ 0 h 89"/>
                <a:gd name="T12" fmla="*/ 1 w 302"/>
                <a:gd name="T13" fmla="*/ 0 h 89"/>
                <a:gd name="T14" fmla="*/ 1 w 302"/>
                <a:gd name="T15" fmla="*/ 0 h 89"/>
                <a:gd name="T16" fmla="*/ 1 w 302"/>
                <a:gd name="T17" fmla="*/ 0 h 89"/>
                <a:gd name="T18" fmla="*/ 1 w 302"/>
                <a:gd name="T19" fmla="*/ 0 h 89"/>
                <a:gd name="T20" fmla="*/ 1 w 302"/>
                <a:gd name="T21" fmla="*/ 0 h 89"/>
                <a:gd name="T22" fmla="*/ 1 w 302"/>
                <a:gd name="T23" fmla="*/ 0 h 89"/>
                <a:gd name="T24" fmla="*/ 1 w 302"/>
                <a:gd name="T25" fmla="*/ 0 h 89"/>
                <a:gd name="T26" fmla="*/ 1 w 302"/>
                <a:gd name="T27" fmla="*/ 0 h 89"/>
                <a:gd name="T28" fmla="*/ 1 w 302"/>
                <a:gd name="T29" fmla="*/ 0 h 89"/>
                <a:gd name="T30" fmla="*/ 1 w 302"/>
                <a:gd name="T31" fmla="*/ 0 h 89"/>
                <a:gd name="T32" fmla="*/ 1 w 302"/>
                <a:gd name="T33" fmla="*/ 0 h 89"/>
                <a:gd name="T34" fmla="*/ 1 w 302"/>
                <a:gd name="T35" fmla="*/ 0 h 89"/>
                <a:gd name="T36" fmla="*/ 1 w 302"/>
                <a:gd name="T37" fmla="*/ 0 h 89"/>
                <a:gd name="T38" fmla="*/ 1 w 302"/>
                <a:gd name="T39" fmla="*/ 0 h 89"/>
                <a:gd name="T40" fmla="*/ 1 w 302"/>
                <a:gd name="T41" fmla="*/ 0 h 89"/>
                <a:gd name="T42" fmla="*/ 1 w 302"/>
                <a:gd name="T43" fmla="*/ 0 h 89"/>
                <a:gd name="T44" fmla="*/ 1 w 302"/>
                <a:gd name="T45" fmla="*/ 0 h 89"/>
                <a:gd name="T46" fmla="*/ 1 w 302"/>
                <a:gd name="T47" fmla="*/ 0 h 89"/>
                <a:gd name="T48" fmla="*/ 1 w 302"/>
                <a:gd name="T49" fmla="*/ 0 h 89"/>
                <a:gd name="T50" fmla="*/ 1 w 302"/>
                <a:gd name="T51" fmla="*/ 0 h 89"/>
                <a:gd name="T52" fmla="*/ 1 w 302"/>
                <a:gd name="T53" fmla="*/ 0 h 89"/>
                <a:gd name="T54" fmla="*/ 1 w 302"/>
                <a:gd name="T55" fmla="*/ 0 h 89"/>
                <a:gd name="T56" fmla="*/ 1 w 302"/>
                <a:gd name="T57" fmla="*/ 0 h 89"/>
                <a:gd name="T58" fmla="*/ 1 w 302"/>
                <a:gd name="T59" fmla="*/ 0 h 89"/>
                <a:gd name="T60" fmla="*/ 1 w 302"/>
                <a:gd name="T61" fmla="*/ 0 h 89"/>
                <a:gd name="T62" fmla="*/ 1 w 302"/>
                <a:gd name="T63" fmla="*/ 0 h 89"/>
                <a:gd name="T64" fmla="*/ 1 w 302"/>
                <a:gd name="T65" fmla="*/ 0 h 89"/>
                <a:gd name="T66" fmla="*/ 1 w 302"/>
                <a:gd name="T67" fmla="*/ 0 h 89"/>
                <a:gd name="T68" fmla="*/ 1 w 302"/>
                <a:gd name="T69" fmla="*/ 0 h 89"/>
                <a:gd name="T70" fmla="*/ 1 w 302"/>
                <a:gd name="T71" fmla="*/ 0 h 89"/>
                <a:gd name="T72" fmla="*/ 1 w 302"/>
                <a:gd name="T73" fmla="*/ 0 h 89"/>
                <a:gd name="T74" fmla="*/ 1 w 302"/>
                <a:gd name="T75" fmla="*/ 0 h 89"/>
                <a:gd name="T76" fmla="*/ 1 w 302"/>
                <a:gd name="T77" fmla="*/ 0 h 89"/>
                <a:gd name="T78" fmla="*/ 1 w 302"/>
                <a:gd name="T79" fmla="*/ 0 h 89"/>
                <a:gd name="T80" fmla="*/ 1 w 302"/>
                <a:gd name="T81" fmla="*/ 0 h 89"/>
                <a:gd name="T82" fmla="*/ 1 w 302"/>
                <a:gd name="T83" fmla="*/ 0 h 89"/>
                <a:gd name="T84" fmla="*/ 1 w 302"/>
                <a:gd name="T85" fmla="*/ 0 h 89"/>
                <a:gd name="T86" fmla="*/ 1 w 302"/>
                <a:gd name="T87" fmla="*/ 0 h 89"/>
                <a:gd name="T88" fmla="*/ 1 w 302"/>
                <a:gd name="T89" fmla="*/ 0 h 89"/>
                <a:gd name="T90" fmla="*/ 1 w 302"/>
                <a:gd name="T91" fmla="*/ 0 h 89"/>
                <a:gd name="T92" fmla="*/ 1 w 302"/>
                <a:gd name="T93" fmla="*/ 0 h 89"/>
                <a:gd name="T94" fmla="*/ 1 w 302"/>
                <a:gd name="T95" fmla="*/ 0 h 89"/>
                <a:gd name="T96" fmla="*/ 1 w 302"/>
                <a:gd name="T97" fmla="*/ 0 h 89"/>
                <a:gd name="T98" fmla="*/ 1 w 302"/>
                <a:gd name="T99" fmla="*/ 0 h 89"/>
                <a:gd name="T100" fmla="*/ 1 w 302"/>
                <a:gd name="T101" fmla="*/ 0 h 89"/>
                <a:gd name="T102" fmla="*/ 1 w 302"/>
                <a:gd name="T103" fmla="*/ 0 h 89"/>
                <a:gd name="T104" fmla="*/ 1 w 302"/>
                <a:gd name="T105" fmla="*/ 0 h 89"/>
                <a:gd name="T106" fmla="*/ 1 w 302"/>
                <a:gd name="T107" fmla="*/ 0 h 89"/>
                <a:gd name="T108" fmla="*/ 1 w 302"/>
                <a:gd name="T109" fmla="*/ 0 h 89"/>
                <a:gd name="T110" fmla="*/ 1 w 302"/>
                <a:gd name="T111" fmla="*/ 0 h 89"/>
                <a:gd name="T112" fmla="*/ 1 w 302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89"/>
                <a:gd name="T173" fmla="*/ 302 w 302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89">
                  <a:moveTo>
                    <a:pt x="302" y="0"/>
                  </a:moveTo>
                  <a:lnTo>
                    <a:pt x="299" y="1"/>
                  </a:lnTo>
                  <a:lnTo>
                    <a:pt x="295" y="4"/>
                  </a:lnTo>
                  <a:lnTo>
                    <a:pt x="293" y="5"/>
                  </a:lnTo>
                  <a:lnTo>
                    <a:pt x="290" y="7"/>
                  </a:lnTo>
                  <a:lnTo>
                    <a:pt x="287" y="8"/>
                  </a:lnTo>
                  <a:lnTo>
                    <a:pt x="286" y="9"/>
                  </a:lnTo>
                  <a:lnTo>
                    <a:pt x="283" y="11"/>
                  </a:lnTo>
                  <a:lnTo>
                    <a:pt x="281" y="12"/>
                  </a:lnTo>
                  <a:lnTo>
                    <a:pt x="279" y="13"/>
                  </a:lnTo>
                  <a:lnTo>
                    <a:pt x="277" y="15"/>
                  </a:lnTo>
                  <a:lnTo>
                    <a:pt x="275" y="15"/>
                  </a:lnTo>
                  <a:lnTo>
                    <a:pt x="274" y="16"/>
                  </a:lnTo>
                  <a:lnTo>
                    <a:pt x="273" y="17"/>
                  </a:lnTo>
                  <a:lnTo>
                    <a:pt x="271" y="17"/>
                  </a:lnTo>
                  <a:lnTo>
                    <a:pt x="270" y="19"/>
                  </a:lnTo>
                  <a:lnTo>
                    <a:pt x="269" y="19"/>
                  </a:lnTo>
                  <a:lnTo>
                    <a:pt x="267" y="20"/>
                  </a:lnTo>
                  <a:lnTo>
                    <a:pt x="266" y="20"/>
                  </a:lnTo>
                  <a:lnTo>
                    <a:pt x="265" y="21"/>
                  </a:lnTo>
                  <a:lnTo>
                    <a:pt x="263" y="21"/>
                  </a:lnTo>
                  <a:lnTo>
                    <a:pt x="262" y="21"/>
                  </a:lnTo>
                  <a:lnTo>
                    <a:pt x="261" y="23"/>
                  </a:lnTo>
                  <a:lnTo>
                    <a:pt x="259" y="23"/>
                  </a:lnTo>
                  <a:lnTo>
                    <a:pt x="258" y="24"/>
                  </a:lnTo>
                  <a:lnTo>
                    <a:pt x="257" y="24"/>
                  </a:lnTo>
                  <a:lnTo>
                    <a:pt x="255" y="25"/>
                  </a:lnTo>
                  <a:lnTo>
                    <a:pt x="253" y="25"/>
                  </a:lnTo>
                  <a:lnTo>
                    <a:pt x="251" y="27"/>
                  </a:lnTo>
                  <a:lnTo>
                    <a:pt x="250" y="27"/>
                  </a:lnTo>
                  <a:lnTo>
                    <a:pt x="249" y="28"/>
                  </a:lnTo>
                  <a:lnTo>
                    <a:pt x="247" y="28"/>
                  </a:lnTo>
                  <a:lnTo>
                    <a:pt x="245" y="29"/>
                  </a:lnTo>
                  <a:lnTo>
                    <a:pt x="243" y="29"/>
                  </a:lnTo>
                  <a:lnTo>
                    <a:pt x="242" y="31"/>
                  </a:lnTo>
                  <a:lnTo>
                    <a:pt x="241" y="31"/>
                  </a:lnTo>
                  <a:lnTo>
                    <a:pt x="239" y="32"/>
                  </a:lnTo>
                  <a:lnTo>
                    <a:pt x="238" y="32"/>
                  </a:lnTo>
                  <a:lnTo>
                    <a:pt x="237" y="32"/>
                  </a:lnTo>
                  <a:lnTo>
                    <a:pt x="235" y="33"/>
                  </a:lnTo>
                  <a:lnTo>
                    <a:pt x="234" y="33"/>
                  </a:lnTo>
                  <a:lnTo>
                    <a:pt x="233" y="35"/>
                  </a:lnTo>
                  <a:lnTo>
                    <a:pt x="231" y="35"/>
                  </a:lnTo>
                  <a:lnTo>
                    <a:pt x="230" y="35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6"/>
                  </a:lnTo>
                  <a:lnTo>
                    <a:pt x="226" y="37"/>
                  </a:lnTo>
                  <a:lnTo>
                    <a:pt x="225" y="37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39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0"/>
                  </a:lnTo>
                  <a:lnTo>
                    <a:pt x="216" y="41"/>
                  </a:lnTo>
                  <a:lnTo>
                    <a:pt x="214" y="41"/>
                  </a:lnTo>
                  <a:lnTo>
                    <a:pt x="213" y="43"/>
                  </a:lnTo>
                  <a:lnTo>
                    <a:pt x="212" y="43"/>
                  </a:lnTo>
                  <a:lnTo>
                    <a:pt x="209" y="44"/>
                  </a:lnTo>
                  <a:lnTo>
                    <a:pt x="208" y="44"/>
                  </a:lnTo>
                  <a:lnTo>
                    <a:pt x="205" y="45"/>
                  </a:lnTo>
                  <a:lnTo>
                    <a:pt x="204" y="45"/>
                  </a:lnTo>
                  <a:lnTo>
                    <a:pt x="201" y="47"/>
                  </a:lnTo>
                  <a:lnTo>
                    <a:pt x="200" y="47"/>
                  </a:lnTo>
                  <a:lnTo>
                    <a:pt x="198" y="48"/>
                  </a:lnTo>
                  <a:lnTo>
                    <a:pt x="196" y="48"/>
                  </a:lnTo>
                  <a:lnTo>
                    <a:pt x="194" y="49"/>
                  </a:lnTo>
                  <a:lnTo>
                    <a:pt x="193" y="49"/>
                  </a:lnTo>
                  <a:lnTo>
                    <a:pt x="192" y="50"/>
                  </a:lnTo>
                  <a:lnTo>
                    <a:pt x="190" y="50"/>
                  </a:lnTo>
                  <a:lnTo>
                    <a:pt x="189" y="50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3"/>
                  </a:lnTo>
                  <a:lnTo>
                    <a:pt x="181" y="53"/>
                  </a:lnTo>
                  <a:lnTo>
                    <a:pt x="180" y="54"/>
                  </a:lnTo>
                  <a:lnTo>
                    <a:pt x="178" y="54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6"/>
                  </a:lnTo>
                  <a:lnTo>
                    <a:pt x="173" y="56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7"/>
                  </a:lnTo>
                  <a:lnTo>
                    <a:pt x="168" y="58"/>
                  </a:lnTo>
                  <a:lnTo>
                    <a:pt x="165" y="58"/>
                  </a:lnTo>
                  <a:lnTo>
                    <a:pt x="164" y="60"/>
                  </a:lnTo>
                  <a:lnTo>
                    <a:pt x="161" y="60"/>
                  </a:lnTo>
                  <a:lnTo>
                    <a:pt x="160" y="61"/>
                  </a:lnTo>
                  <a:lnTo>
                    <a:pt x="157" y="61"/>
                  </a:lnTo>
                  <a:lnTo>
                    <a:pt x="156" y="62"/>
                  </a:lnTo>
                  <a:lnTo>
                    <a:pt x="153" y="62"/>
                  </a:lnTo>
                  <a:lnTo>
                    <a:pt x="152" y="62"/>
                  </a:lnTo>
                  <a:lnTo>
                    <a:pt x="150" y="64"/>
                  </a:lnTo>
                  <a:lnTo>
                    <a:pt x="149" y="64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5"/>
                  </a:lnTo>
                  <a:lnTo>
                    <a:pt x="144" y="65"/>
                  </a:lnTo>
                  <a:lnTo>
                    <a:pt x="143" y="66"/>
                  </a:lnTo>
                  <a:lnTo>
                    <a:pt x="141" y="66"/>
                  </a:lnTo>
                  <a:lnTo>
                    <a:pt x="140" y="66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8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1" y="70"/>
                  </a:lnTo>
                  <a:lnTo>
                    <a:pt x="129" y="70"/>
                  </a:lnTo>
                  <a:lnTo>
                    <a:pt x="128" y="70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2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3"/>
                  </a:lnTo>
                  <a:lnTo>
                    <a:pt x="116" y="74"/>
                  </a:lnTo>
                  <a:lnTo>
                    <a:pt x="113" y="74"/>
                  </a:lnTo>
                  <a:lnTo>
                    <a:pt x="112" y="76"/>
                  </a:lnTo>
                  <a:lnTo>
                    <a:pt x="109" y="76"/>
                  </a:lnTo>
                  <a:lnTo>
                    <a:pt x="108" y="77"/>
                  </a:lnTo>
                  <a:lnTo>
                    <a:pt x="107" y="77"/>
                  </a:lnTo>
                  <a:lnTo>
                    <a:pt x="105" y="78"/>
                  </a:lnTo>
                  <a:lnTo>
                    <a:pt x="103" y="78"/>
                  </a:lnTo>
                  <a:lnTo>
                    <a:pt x="101" y="78"/>
                  </a:lnTo>
                  <a:lnTo>
                    <a:pt x="100" y="78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6" y="80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1" y="81"/>
                  </a:lnTo>
                  <a:lnTo>
                    <a:pt x="89" y="81"/>
                  </a:lnTo>
                  <a:lnTo>
                    <a:pt x="88" y="82"/>
                  </a:lnTo>
                  <a:lnTo>
                    <a:pt x="87" y="82"/>
                  </a:lnTo>
                  <a:lnTo>
                    <a:pt x="85" y="82"/>
                  </a:lnTo>
                  <a:lnTo>
                    <a:pt x="84" y="82"/>
                  </a:lnTo>
                  <a:lnTo>
                    <a:pt x="83" y="82"/>
                  </a:lnTo>
                  <a:lnTo>
                    <a:pt x="81" y="82"/>
                  </a:lnTo>
                  <a:lnTo>
                    <a:pt x="80" y="82"/>
                  </a:lnTo>
                  <a:lnTo>
                    <a:pt x="79" y="82"/>
                  </a:lnTo>
                  <a:lnTo>
                    <a:pt x="77" y="82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4"/>
                  </a:lnTo>
                  <a:lnTo>
                    <a:pt x="64" y="84"/>
                  </a:lnTo>
                  <a:lnTo>
                    <a:pt x="63" y="84"/>
                  </a:lnTo>
                  <a:lnTo>
                    <a:pt x="62" y="84"/>
                  </a:lnTo>
                  <a:lnTo>
                    <a:pt x="60" y="84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5"/>
                  </a:lnTo>
                  <a:lnTo>
                    <a:pt x="51" y="85"/>
                  </a:lnTo>
                  <a:lnTo>
                    <a:pt x="50" y="85"/>
                  </a:lnTo>
                  <a:lnTo>
                    <a:pt x="48" y="86"/>
                  </a:lnTo>
                  <a:lnTo>
                    <a:pt x="47" y="86"/>
                  </a:lnTo>
                  <a:lnTo>
                    <a:pt x="46" y="86"/>
                  </a:lnTo>
                  <a:lnTo>
                    <a:pt x="44" y="86"/>
                  </a:lnTo>
                  <a:lnTo>
                    <a:pt x="43" y="86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8"/>
                  </a:lnTo>
                  <a:lnTo>
                    <a:pt x="36" y="88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8" y="89"/>
                  </a:lnTo>
                  <a:lnTo>
                    <a:pt x="27" y="89"/>
                  </a:lnTo>
                  <a:lnTo>
                    <a:pt x="26" y="89"/>
                  </a:lnTo>
                  <a:lnTo>
                    <a:pt x="24" y="89"/>
                  </a:lnTo>
                  <a:lnTo>
                    <a:pt x="23" y="89"/>
                  </a:lnTo>
                  <a:lnTo>
                    <a:pt x="22" y="89"/>
                  </a:lnTo>
                  <a:lnTo>
                    <a:pt x="20" y="89"/>
                  </a:lnTo>
                  <a:lnTo>
                    <a:pt x="19" y="89"/>
                  </a:lnTo>
                  <a:lnTo>
                    <a:pt x="18" y="89"/>
                  </a:lnTo>
                  <a:lnTo>
                    <a:pt x="16" y="89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54" name="Freeform 24">
              <a:extLst>
                <a:ext uri="{FF2B5EF4-FFF2-40B4-BE49-F238E27FC236}">
                  <a16:creationId xmlns:a16="http://schemas.microsoft.com/office/drawing/2014/main" id="{68C67E8E-C332-1D44-A448-312D8FBC8A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185"/>
              <a:ext cx="151" cy="44"/>
            </a:xfrm>
            <a:custGeom>
              <a:avLst/>
              <a:gdLst>
                <a:gd name="T0" fmla="*/ 1 w 301"/>
                <a:gd name="T1" fmla="*/ 0 h 89"/>
                <a:gd name="T2" fmla="*/ 1 w 301"/>
                <a:gd name="T3" fmla="*/ 0 h 89"/>
                <a:gd name="T4" fmla="*/ 1 w 301"/>
                <a:gd name="T5" fmla="*/ 0 h 89"/>
                <a:gd name="T6" fmla="*/ 1 w 301"/>
                <a:gd name="T7" fmla="*/ 0 h 89"/>
                <a:gd name="T8" fmla="*/ 1 w 301"/>
                <a:gd name="T9" fmla="*/ 0 h 89"/>
                <a:gd name="T10" fmla="*/ 1 w 301"/>
                <a:gd name="T11" fmla="*/ 0 h 89"/>
                <a:gd name="T12" fmla="*/ 1 w 301"/>
                <a:gd name="T13" fmla="*/ 0 h 89"/>
                <a:gd name="T14" fmla="*/ 1 w 301"/>
                <a:gd name="T15" fmla="*/ 0 h 89"/>
                <a:gd name="T16" fmla="*/ 1 w 301"/>
                <a:gd name="T17" fmla="*/ 0 h 89"/>
                <a:gd name="T18" fmla="*/ 1 w 301"/>
                <a:gd name="T19" fmla="*/ 0 h 89"/>
                <a:gd name="T20" fmla="*/ 1 w 301"/>
                <a:gd name="T21" fmla="*/ 0 h 89"/>
                <a:gd name="T22" fmla="*/ 1 w 301"/>
                <a:gd name="T23" fmla="*/ 0 h 89"/>
                <a:gd name="T24" fmla="*/ 1 w 301"/>
                <a:gd name="T25" fmla="*/ 0 h 89"/>
                <a:gd name="T26" fmla="*/ 1 w 301"/>
                <a:gd name="T27" fmla="*/ 0 h 89"/>
                <a:gd name="T28" fmla="*/ 1 w 301"/>
                <a:gd name="T29" fmla="*/ 0 h 89"/>
                <a:gd name="T30" fmla="*/ 1 w 301"/>
                <a:gd name="T31" fmla="*/ 0 h 89"/>
                <a:gd name="T32" fmla="*/ 1 w 301"/>
                <a:gd name="T33" fmla="*/ 0 h 89"/>
                <a:gd name="T34" fmla="*/ 1 w 301"/>
                <a:gd name="T35" fmla="*/ 0 h 89"/>
                <a:gd name="T36" fmla="*/ 1 w 301"/>
                <a:gd name="T37" fmla="*/ 0 h 89"/>
                <a:gd name="T38" fmla="*/ 1 w 301"/>
                <a:gd name="T39" fmla="*/ 0 h 89"/>
                <a:gd name="T40" fmla="*/ 1 w 301"/>
                <a:gd name="T41" fmla="*/ 0 h 89"/>
                <a:gd name="T42" fmla="*/ 1 w 301"/>
                <a:gd name="T43" fmla="*/ 0 h 89"/>
                <a:gd name="T44" fmla="*/ 1 w 301"/>
                <a:gd name="T45" fmla="*/ 0 h 89"/>
                <a:gd name="T46" fmla="*/ 1 w 301"/>
                <a:gd name="T47" fmla="*/ 0 h 89"/>
                <a:gd name="T48" fmla="*/ 1 w 301"/>
                <a:gd name="T49" fmla="*/ 0 h 89"/>
                <a:gd name="T50" fmla="*/ 1 w 301"/>
                <a:gd name="T51" fmla="*/ 0 h 89"/>
                <a:gd name="T52" fmla="*/ 1 w 301"/>
                <a:gd name="T53" fmla="*/ 0 h 89"/>
                <a:gd name="T54" fmla="*/ 1 w 301"/>
                <a:gd name="T55" fmla="*/ 0 h 89"/>
                <a:gd name="T56" fmla="*/ 1 w 301"/>
                <a:gd name="T57" fmla="*/ 0 h 89"/>
                <a:gd name="T58" fmla="*/ 1 w 301"/>
                <a:gd name="T59" fmla="*/ 0 h 89"/>
                <a:gd name="T60" fmla="*/ 1 w 301"/>
                <a:gd name="T61" fmla="*/ 0 h 89"/>
                <a:gd name="T62" fmla="*/ 1 w 301"/>
                <a:gd name="T63" fmla="*/ 0 h 89"/>
                <a:gd name="T64" fmla="*/ 1 w 301"/>
                <a:gd name="T65" fmla="*/ 0 h 89"/>
                <a:gd name="T66" fmla="*/ 1 w 301"/>
                <a:gd name="T67" fmla="*/ 0 h 89"/>
                <a:gd name="T68" fmla="*/ 1 w 301"/>
                <a:gd name="T69" fmla="*/ 0 h 89"/>
                <a:gd name="T70" fmla="*/ 1 w 301"/>
                <a:gd name="T71" fmla="*/ 0 h 89"/>
                <a:gd name="T72" fmla="*/ 1 w 301"/>
                <a:gd name="T73" fmla="*/ 0 h 89"/>
                <a:gd name="T74" fmla="*/ 1 w 301"/>
                <a:gd name="T75" fmla="*/ 0 h 89"/>
                <a:gd name="T76" fmla="*/ 1 w 301"/>
                <a:gd name="T77" fmla="*/ 0 h 89"/>
                <a:gd name="T78" fmla="*/ 1 w 301"/>
                <a:gd name="T79" fmla="*/ 0 h 89"/>
                <a:gd name="T80" fmla="*/ 1 w 301"/>
                <a:gd name="T81" fmla="*/ 0 h 89"/>
                <a:gd name="T82" fmla="*/ 1 w 301"/>
                <a:gd name="T83" fmla="*/ 0 h 89"/>
                <a:gd name="T84" fmla="*/ 1 w 301"/>
                <a:gd name="T85" fmla="*/ 0 h 89"/>
                <a:gd name="T86" fmla="*/ 1 w 301"/>
                <a:gd name="T87" fmla="*/ 0 h 89"/>
                <a:gd name="T88" fmla="*/ 1 w 301"/>
                <a:gd name="T89" fmla="*/ 0 h 89"/>
                <a:gd name="T90" fmla="*/ 1 w 301"/>
                <a:gd name="T91" fmla="*/ 0 h 89"/>
                <a:gd name="T92" fmla="*/ 1 w 301"/>
                <a:gd name="T93" fmla="*/ 0 h 89"/>
                <a:gd name="T94" fmla="*/ 1 w 301"/>
                <a:gd name="T95" fmla="*/ 0 h 89"/>
                <a:gd name="T96" fmla="*/ 1 w 301"/>
                <a:gd name="T97" fmla="*/ 0 h 89"/>
                <a:gd name="T98" fmla="*/ 1 w 301"/>
                <a:gd name="T99" fmla="*/ 0 h 89"/>
                <a:gd name="T100" fmla="*/ 1 w 301"/>
                <a:gd name="T101" fmla="*/ 0 h 89"/>
                <a:gd name="T102" fmla="*/ 1 w 301"/>
                <a:gd name="T103" fmla="*/ 0 h 89"/>
                <a:gd name="T104" fmla="*/ 1 w 301"/>
                <a:gd name="T105" fmla="*/ 0 h 89"/>
                <a:gd name="T106" fmla="*/ 1 w 301"/>
                <a:gd name="T107" fmla="*/ 0 h 89"/>
                <a:gd name="T108" fmla="*/ 1 w 301"/>
                <a:gd name="T109" fmla="*/ 0 h 89"/>
                <a:gd name="T110" fmla="*/ 1 w 301"/>
                <a:gd name="T111" fmla="*/ 0 h 89"/>
                <a:gd name="T112" fmla="*/ 1 w 301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89"/>
                <a:gd name="T173" fmla="*/ 301 w 301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89">
                  <a:moveTo>
                    <a:pt x="0" y="0"/>
                  </a:moveTo>
                  <a:lnTo>
                    <a:pt x="2" y="1"/>
                  </a:lnTo>
                  <a:lnTo>
                    <a:pt x="6" y="4"/>
                  </a:lnTo>
                  <a:lnTo>
                    <a:pt x="9" y="5"/>
                  </a:lnTo>
                  <a:lnTo>
                    <a:pt x="12" y="7"/>
                  </a:lnTo>
                  <a:lnTo>
                    <a:pt x="14" y="8"/>
                  </a:lnTo>
                  <a:lnTo>
                    <a:pt x="17" y="9"/>
                  </a:lnTo>
                  <a:lnTo>
                    <a:pt x="18" y="11"/>
                  </a:lnTo>
                  <a:lnTo>
                    <a:pt x="21" y="12"/>
                  </a:lnTo>
                  <a:lnTo>
                    <a:pt x="22" y="13"/>
                  </a:lnTo>
                  <a:lnTo>
                    <a:pt x="25" y="15"/>
                  </a:lnTo>
                  <a:lnTo>
                    <a:pt x="26" y="15"/>
                  </a:lnTo>
                  <a:lnTo>
                    <a:pt x="28" y="16"/>
                  </a:lnTo>
                  <a:lnTo>
                    <a:pt x="30" y="17"/>
                  </a:lnTo>
                  <a:lnTo>
                    <a:pt x="32" y="17"/>
                  </a:lnTo>
                  <a:lnTo>
                    <a:pt x="33" y="19"/>
                  </a:lnTo>
                  <a:lnTo>
                    <a:pt x="34" y="19"/>
                  </a:lnTo>
                  <a:lnTo>
                    <a:pt x="36" y="20"/>
                  </a:lnTo>
                  <a:lnTo>
                    <a:pt x="37" y="20"/>
                  </a:lnTo>
                  <a:lnTo>
                    <a:pt x="37" y="21"/>
                  </a:lnTo>
                  <a:lnTo>
                    <a:pt x="38" y="21"/>
                  </a:lnTo>
                  <a:lnTo>
                    <a:pt x="40" y="21"/>
                  </a:lnTo>
                  <a:lnTo>
                    <a:pt x="41" y="23"/>
                  </a:lnTo>
                  <a:lnTo>
                    <a:pt x="42" y="23"/>
                  </a:lnTo>
                  <a:lnTo>
                    <a:pt x="44" y="24"/>
                  </a:lnTo>
                  <a:lnTo>
                    <a:pt x="45" y="24"/>
                  </a:lnTo>
                  <a:lnTo>
                    <a:pt x="46" y="24"/>
                  </a:lnTo>
                  <a:lnTo>
                    <a:pt x="48" y="25"/>
                  </a:lnTo>
                  <a:lnTo>
                    <a:pt x="49" y="25"/>
                  </a:lnTo>
                  <a:lnTo>
                    <a:pt x="50" y="27"/>
                  </a:lnTo>
                  <a:lnTo>
                    <a:pt x="51" y="27"/>
                  </a:lnTo>
                  <a:lnTo>
                    <a:pt x="53" y="28"/>
                  </a:lnTo>
                  <a:lnTo>
                    <a:pt x="54" y="28"/>
                  </a:lnTo>
                  <a:lnTo>
                    <a:pt x="57" y="29"/>
                  </a:lnTo>
                  <a:lnTo>
                    <a:pt x="58" y="29"/>
                  </a:lnTo>
                  <a:lnTo>
                    <a:pt x="59" y="31"/>
                  </a:lnTo>
                  <a:lnTo>
                    <a:pt x="61" y="31"/>
                  </a:lnTo>
                  <a:lnTo>
                    <a:pt x="62" y="32"/>
                  </a:lnTo>
                  <a:lnTo>
                    <a:pt x="63" y="32"/>
                  </a:lnTo>
                  <a:lnTo>
                    <a:pt x="65" y="32"/>
                  </a:lnTo>
                  <a:lnTo>
                    <a:pt x="66" y="33"/>
                  </a:lnTo>
                  <a:lnTo>
                    <a:pt x="67" y="33"/>
                  </a:lnTo>
                  <a:lnTo>
                    <a:pt x="69" y="33"/>
                  </a:lnTo>
                  <a:lnTo>
                    <a:pt x="69" y="35"/>
                  </a:lnTo>
                  <a:lnTo>
                    <a:pt x="70" y="35"/>
                  </a:lnTo>
                  <a:lnTo>
                    <a:pt x="71" y="35"/>
                  </a:lnTo>
                  <a:lnTo>
                    <a:pt x="73" y="36"/>
                  </a:lnTo>
                  <a:lnTo>
                    <a:pt x="74" y="36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39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0"/>
                  </a:lnTo>
                  <a:lnTo>
                    <a:pt x="86" y="41"/>
                  </a:lnTo>
                  <a:lnTo>
                    <a:pt x="87" y="41"/>
                  </a:lnTo>
                  <a:lnTo>
                    <a:pt x="89" y="43"/>
                  </a:lnTo>
                  <a:lnTo>
                    <a:pt x="90" y="43"/>
                  </a:lnTo>
                  <a:lnTo>
                    <a:pt x="93" y="44"/>
                  </a:lnTo>
                  <a:lnTo>
                    <a:pt x="94" y="44"/>
                  </a:lnTo>
                  <a:lnTo>
                    <a:pt x="97" y="45"/>
                  </a:lnTo>
                  <a:lnTo>
                    <a:pt x="98" y="45"/>
                  </a:lnTo>
                  <a:lnTo>
                    <a:pt x="101" y="47"/>
                  </a:lnTo>
                  <a:lnTo>
                    <a:pt x="102" y="47"/>
                  </a:lnTo>
                  <a:lnTo>
                    <a:pt x="105" y="48"/>
                  </a:lnTo>
                  <a:lnTo>
                    <a:pt x="106" y="48"/>
                  </a:lnTo>
                  <a:lnTo>
                    <a:pt x="107" y="49"/>
                  </a:lnTo>
                  <a:lnTo>
                    <a:pt x="109" y="49"/>
                  </a:lnTo>
                  <a:lnTo>
                    <a:pt x="110" y="50"/>
                  </a:lnTo>
                  <a:lnTo>
                    <a:pt x="111" y="50"/>
                  </a:lnTo>
                  <a:lnTo>
                    <a:pt x="113" y="50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3"/>
                  </a:lnTo>
                  <a:lnTo>
                    <a:pt x="121" y="53"/>
                  </a:lnTo>
                  <a:lnTo>
                    <a:pt x="122" y="54"/>
                  </a:lnTo>
                  <a:lnTo>
                    <a:pt x="123" y="54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6"/>
                  </a:lnTo>
                  <a:lnTo>
                    <a:pt x="129" y="56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7"/>
                  </a:lnTo>
                  <a:lnTo>
                    <a:pt x="135" y="58"/>
                  </a:lnTo>
                  <a:lnTo>
                    <a:pt x="136" y="58"/>
                  </a:lnTo>
                  <a:lnTo>
                    <a:pt x="138" y="60"/>
                  </a:lnTo>
                  <a:lnTo>
                    <a:pt x="140" y="60"/>
                  </a:lnTo>
                  <a:lnTo>
                    <a:pt x="142" y="61"/>
                  </a:lnTo>
                  <a:lnTo>
                    <a:pt x="144" y="61"/>
                  </a:lnTo>
                  <a:lnTo>
                    <a:pt x="146" y="62"/>
                  </a:lnTo>
                  <a:lnTo>
                    <a:pt x="148" y="62"/>
                  </a:lnTo>
                  <a:lnTo>
                    <a:pt x="150" y="62"/>
                  </a:lnTo>
                  <a:lnTo>
                    <a:pt x="151" y="64"/>
                  </a:lnTo>
                  <a:lnTo>
                    <a:pt x="152" y="64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5"/>
                  </a:lnTo>
                  <a:lnTo>
                    <a:pt x="158" y="65"/>
                  </a:lnTo>
                  <a:lnTo>
                    <a:pt x="159" y="66"/>
                  </a:lnTo>
                  <a:lnTo>
                    <a:pt x="160" y="66"/>
                  </a:lnTo>
                  <a:lnTo>
                    <a:pt x="162" y="66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8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69"/>
                  </a:lnTo>
                  <a:lnTo>
                    <a:pt x="172" y="70"/>
                  </a:lnTo>
                  <a:lnTo>
                    <a:pt x="174" y="70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2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3"/>
                  </a:lnTo>
                  <a:lnTo>
                    <a:pt x="186" y="74"/>
                  </a:lnTo>
                  <a:lnTo>
                    <a:pt x="188" y="74"/>
                  </a:lnTo>
                  <a:lnTo>
                    <a:pt x="190" y="76"/>
                  </a:lnTo>
                  <a:lnTo>
                    <a:pt x="192" y="76"/>
                  </a:lnTo>
                  <a:lnTo>
                    <a:pt x="194" y="77"/>
                  </a:lnTo>
                  <a:lnTo>
                    <a:pt x="195" y="77"/>
                  </a:lnTo>
                  <a:lnTo>
                    <a:pt x="198" y="78"/>
                  </a:lnTo>
                  <a:lnTo>
                    <a:pt x="199" y="78"/>
                  </a:lnTo>
                  <a:lnTo>
                    <a:pt x="200" y="78"/>
                  </a:lnTo>
                  <a:lnTo>
                    <a:pt x="202" y="78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0"/>
                  </a:lnTo>
                  <a:lnTo>
                    <a:pt x="207" y="80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1"/>
                  </a:lnTo>
                  <a:lnTo>
                    <a:pt x="212" y="81"/>
                  </a:lnTo>
                  <a:lnTo>
                    <a:pt x="213" y="82"/>
                  </a:lnTo>
                  <a:lnTo>
                    <a:pt x="215" y="82"/>
                  </a:lnTo>
                  <a:lnTo>
                    <a:pt x="216" y="82"/>
                  </a:lnTo>
                  <a:lnTo>
                    <a:pt x="217" y="82"/>
                  </a:lnTo>
                  <a:lnTo>
                    <a:pt x="219" y="82"/>
                  </a:lnTo>
                  <a:lnTo>
                    <a:pt x="220" y="82"/>
                  </a:lnTo>
                  <a:lnTo>
                    <a:pt x="221" y="82"/>
                  </a:lnTo>
                  <a:lnTo>
                    <a:pt x="223" y="82"/>
                  </a:lnTo>
                  <a:lnTo>
                    <a:pt x="224" y="82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4"/>
                  </a:lnTo>
                  <a:lnTo>
                    <a:pt x="237" y="84"/>
                  </a:lnTo>
                  <a:lnTo>
                    <a:pt x="239" y="84"/>
                  </a:lnTo>
                  <a:lnTo>
                    <a:pt x="240" y="84"/>
                  </a:lnTo>
                  <a:lnTo>
                    <a:pt x="241" y="84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5"/>
                  </a:lnTo>
                  <a:lnTo>
                    <a:pt x="251" y="85"/>
                  </a:lnTo>
                  <a:lnTo>
                    <a:pt x="252" y="85"/>
                  </a:lnTo>
                  <a:lnTo>
                    <a:pt x="253" y="85"/>
                  </a:lnTo>
                  <a:lnTo>
                    <a:pt x="253" y="86"/>
                  </a:lnTo>
                  <a:lnTo>
                    <a:pt x="255" y="86"/>
                  </a:lnTo>
                  <a:lnTo>
                    <a:pt x="256" y="86"/>
                  </a:lnTo>
                  <a:lnTo>
                    <a:pt x="257" y="86"/>
                  </a:lnTo>
                  <a:lnTo>
                    <a:pt x="259" y="86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8"/>
                  </a:lnTo>
                  <a:lnTo>
                    <a:pt x="265" y="88"/>
                  </a:lnTo>
                  <a:lnTo>
                    <a:pt x="267" y="88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3" y="89"/>
                  </a:lnTo>
                  <a:lnTo>
                    <a:pt x="275" y="89"/>
                  </a:lnTo>
                  <a:lnTo>
                    <a:pt x="276" y="89"/>
                  </a:lnTo>
                  <a:lnTo>
                    <a:pt x="277" y="89"/>
                  </a:lnTo>
                  <a:lnTo>
                    <a:pt x="279" y="89"/>
                  </a:lnTo>
                  <a:lnTo>
                    <a:pt x="280" y="89"/>
                  </a:lnTo>
                  <a:lnTo>
                    <a:pt x="281" y="89"/>
                  </a:lnTo>
                  <a:lnTo>
                    <a:pt x="283" y="89"/>
                  </a:lnTo>
                  <a:lnTo>
                    <a:pt x="284" y="89"/>
                  </a:lnTo>
                  <a:lnTo>
                    <a:pt x="285" y="89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66257" name="Line 25">
            <a:extLst>
              <a:ext uri="{FF2B5EF4-FFF2-40B4-BE49-F238E27FC236}">
                <a16:creationId xmlns:a16="http://schemas.microsoft.com/office/drawing/2014/main" id="{28ABE9EF-4B12-C146-8C84-FF4456D72ED8}"/>
              </a:ext>
            </a:extLst>
          </p:cNvPr>
          <p:cNvSpPr>
            <a:spLocks noChangeShapeType="1"/>
          </p:cNvSpPr>
          <p:nvPr/>
        </p:nvSpPr>
        <p:spPr bwMode="auto">
          <a:xfrm>
            <a:off x="7135814" y="2495551"/>
            <a:ext cx="1587" cy="23177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6258" name="Line 26">
            <a:extLst>
              <a:ext uri="{FF2B5EF4-FFF2-40B4-BE49-F238E27FC236}">
                <a16:creationId xmlns:a16="http://schemas.microsoft.com/office/drawing/2014/main" id="{4193741E-FFE9-7040-A3FA-85CFA7B965E7}"/>
              </a:ext>
            </a:extLst>
          </p:cNvPr>
          <p:cNvSpPr>
            <a:spLocks noChangeShapeType="1"/>
          </p:cNvSpPr>
          <p:nvPr/>
        </p:nvSpPr>
        <p:spPr bwMode="auto">
          <a:xfrm>
            <a:off x="6840539" y="2516189"/>
            <a:ext cx="1587" cy="2111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6259" name="Line 27">
            <a:extLst>
              <a:ext uri="{FF2B5EF4-FFF2-40B4-BE49-F238E27FC236}">
                <a16:creationId xmlns:a16="http://schemas.microsoft.com/office/drawing/2014/main" id="{386D6909-0BA7-EB45-A08D-C51BFF9EDD2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988175" y="3359150"/>
            <a:ext cx="1588" cy="147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6260" name="Freeform 28">
            <a:extLst>
              <a:ext uri="{FF2B5EF4-FFF2-40B4-BE49-F238E27FC236}">
                <a16:creationId xmlns:a16="http://schemas.microsoft.com/office/drawing/2014/main" id="{60DD16BF-825E-CA4D-9CD0-2DF456794EE6}"/>
              </a:ext>
            </a:extLst>
          </p:cNvPr>
          <p:cNvSpPr>
            <a:spLocks/>
          </p:cNvSpPr>
          <p:nvPr/>
        </p:nvSpPr>
        <p:spPr bwMode="auto">
          <a:xfrm>
            <a:off x="6989764" y="2767014"/>
            <a:ext cx="238125" cy="598487"/>
          </a:xfrm>
          <a:custGeom>
            <a:avLst/>
            <a:gdLst>
              <a:gd name="T0" fmla="*/ 2147483646 w 300"/>
              <a:gd name="T1" fmla="*/ 2147483646 h 754"/>
              <a:gd name="T2" fmla="*/ 2147483646 w 300"/>
              <a:gd name="T3" fmla="*/ 2147483646 h 754"/>
              <a:gd name="T4" fmla="*/ 2147483646 w 300"/>
              <a:gd name="T5" fmla="*/ 2147483646 h 754"/>
              <a:gd name="T6" fmla="*/ 2147483646 w 300"/>
              <a:gd name="T7" fmla="*/ 2147483646 h 754"/>
              <a:gd name="T8" fmla="*/ 2147483646 w 300"/>
              <a:gd name="T9" fmla="*/ 2147483646 h 754"/>
              <a:gd name="T10" fmla="*/ 2147483646 w 300"/>
              <a:gd name="T11" fmla="*/ 2147483646 h 754"/>
              <a:gd name="T12" fmla="*/ 2147483646 w 300"/>
              <a:gd name="T13" fmla="*/ 2147483646 h 754"/>
              <a:gd name="T14" fmla="*/ 2147483646 w 300"/>
              <a:gd name="T15" fmla="*/ 2147483646 h 754"/>
              <a:gd name="T16" fmla="*/ 2147483646 w 300"/>
              <a:gd name="T17" fmla="*/ 2147483646 h 754"/>
              <a:gd name="T18" fmla="*/ 2147483646 w 300"/>
              <a:gd name="T19" fmla="*/ 2147483646 h 754"/>
              <a:gd name="T20" fmla="*/ 2147483646 w 300"/>
              <a:gd name="T21" fmla="*/ 2147483646 h 754"/>
              <a:gd name="T22" fmla="*/ 2147483646 w 300"/>
              <a:gd name="T23" fmla="*/ 2147483646 h 754"/>
              <a:gd name="T24" fmla="*/ 2147483646 w 300"/>
              <a:gd name="T25" fmla="*/ 2147483646 h 754"/>
              <a:gd name="T26" fmla="*/ 2147483646 w 300"/>
              <a:gd name="T27" fmla="*/ 2147483646 h 754"/>
              <a:gd name="T28" fmla="*/ 2147483646 w 300"/>
              <a:gd name="T29" fmla="*/ 2147483646 h 754"/>
              <a:gd name="T30" fmla="*/ 2147483646 w 300"/>
              <a:gd name="T31" fmla="*/ 2147483646 h 754"/>
              <a:gd name="T32" fmla="*/ 2147483646 w 300"/>
              <a:gd name="T33" fmla="*/ 2147483646 h 754"/>
              <a:gd name="T34" fmla="*/ 2147483646 w 300"/>
              <a:gd name="T35" fmla="*/ 2147483646 h 754"/>
              <a:gd name="T36" fmla="*/ 2147483646 w 300"/>
              <a:gd name="T37" fmla="*/ 2147483646 h 754"/>
              <a:gd name="T38" fmla="*/ 2147483646 w 300"/>
              <a:gd name="T39" fmla="*/ 2147483646 h 754"/>
              <a:gd name="T40" fmla="*/ 2147483646 w 300"/>
              <a:gd name="T41" fmla="*/ 2147483646 h 754"/>
              <a:gd name="T42" fmla="*/ 2147483646 w 300"/>
              <a:gd name="T43" fmla="*/ 2147483646 h 754"/>
              <a:gd name="T44" fmla="*/ 2147483646 w 300"/>
              <a:gd name="T45" fmla="*/ 2147483646 h 754"/>
              <a:gd name="T46" fmla="*/ 2147483646 w 300"/>
              <a:gd name="T47" fmla="*/ 2147483646 h 754"/>
              <a:gd name="T48" fmla="*/ 2147483646 w 300"/>
              <a:gd name="T49" fmla="*/ 2147483646 h 754"/>
              <a:gd name="T50" fmla="*/ 2147483646 w 300"/>
              <a:gd name="T51" fmla="*/ 2147483646 h 754"/>
              <a:gd name="T52" fmla="*/ 2147483646 w 300"/>
              <a:gd name="T53" fmla="*/ 2147483646 h 754"/>
              <a:gd name="T54" fmla="*/ 2147483646 w 300"/>
              <a:gd name="T55" fmla="*/ 2147483646 h 754"/>
              <a:gd name="T56" fmla="*/ 2147483646 w 300"/>
              <a:gd name="T57" fmla="*/ 2147483646 h 754"/>
              <a:gd name="T58" fmla="*/ 2147483646 w 300"/>
              <a:gd name="T59" fmla="*/ 2147483646 h 754"/>
              <a:gd name="T60" fmla="*/ 2147483646 w 300"/>
              <a:gd name="T61" fmla="*/ 2147483646 h 754"/>
              <a:gd name="T62" fmla="*/ 2147483646 w 300"/>
              <a:gd name="T63" fmla="*/ 2147483646 h 754"/>
              <a:gd name="T64" fmla="*/ 2147483646 w 300"/>
              <a:gd name="T65" fmla="*/ 2147483646 h 754"/>
              <a:gd name="T66" fmla="*/ 2147483646 w 300"/>
              <a:gd name="T67" fmla="*/ 2147483646 h 754"/>
              <a:gd name="T68" fmla="*/ 2147483646 w 300"/>
              <a:gd name="T69" fmla="*/ 2147483646 h 754"/>
              <a:gd name="T70" fmla="*/ 2147483646 w 300"/>
              <a:gd name="T71" fmla="*/ 2147483646 h 754"/>
              <a:gd name="T72" fmla="*/ 2147483646 w 300"/>
              <a:gd name="T73" fmla="*/ 2147483646 h 754"/>
              <a:gd name="T74" fmla="*/ 2147483646 w 300"/>
              <a:gd name="T75" fmla="*/ 2147483646 h 754"/>
              <a:gd name="T76" fmla="*/ 2147483646 w 300"/>
              <a:gd name="T77" fmla="*/ 2147483646 h 754"/>
              <a:gd name="T78" fmla="*/ 2147483646 w 300"/>
              <a:gd name="T79" fmla="*/ 2147483646 h 754"/>
              <a:gd name="T80" fmla="*/ 2147483646 w 300"/>
              <a:gd name="T81" fmla="*/ 2147483646 h 754"/>
              <a:gd name="T82" fmla="*/ 2147483646 w 300"/>
              <a:gd name="T83" fmla="*/ 2147483646 h 754"/>
              <a:gd name="T84" fmla="*/ 2147483646 w 300"/>
              <a:gd name="T85" fmla="*/ 2147483646 h 754"/>
              <a:gd name="T86" fmla="*/ 2147483646 w 300"/>
              <a:gd name="T87" fmla="*/ 2147483646 h 754"/>
              <a:gd name="T88" fmla="*/ 2147483646 w 300"/>
              <a:gd name="T89" fmla="*/ 2147483646 h 754"/>
              <a:gd name="T90" fmla="*/ 2147483646 w 300"/>
              <a:gd name="T91" fmla="*/ 2147483646 h 754"/>
              <a:gd name="T92" fmla="*/ 2147483646 w 300"/>
              <a:gd name="T93" fmla="*/ 2147483646 h 754"/>
              <a:gd name="T94" fmla="*/ 2147483646 w 300"/>
              <a:gd name="T95" fmla="*/ 2147483646 h 754"/>
              <a:gd name="T96" fmla="*/ 2147483646 w 300"/>
              <a:gd name="T97" fmla="*/ 2147483646 h 754"/>
              <a:gd name="T98" fmla="*/ 2147483646 w 300"/>
              <a:gd name="T99" fmla="*/ 2147483646 h 754"/>
              <a:gd name="T100" fmla="*/ 2147483646 w 300"/>
              <a:gd name="T101" fmla="*/ 2147483646 h 754"/>
              <a:gd name="T102" fmla="*/ 2147483646 w 300"/>
              <a:gd name="T103" fmla="*/ 2147483646 h 754"/>
              <a:gd name="T104" fmla="*/ 2147483646 w 300"/>
              <a:gd name="T105" fmla="*/ 2147483646 h 754"/>
              <a:gd name="T106" fmla="*/ 2147483646 w 300"/>
              <a:gd name="T107" fmla="*/ 2147483646 h 754"/>
              <a:gd name="T108" fmla="*/ 2147483646 w 300"/>
              <a:gd name="T109" fmla="*/ 2147483646 h 754"/>
              <a:gd name="T110" fmla="*/ 2147483646 w 300"/>
              <a:gd name="T111" fmla="*/ 2147483646 h 754"/>
              <a:gd name="T112" fmla="*/ 2147483646 w 300"/>
              <a:gd name="T113" fmla="*/ 2147483646 h 754"/>
              <a:gd name="T114" fmla="*/ 2147483646 w 300"/>
              <a:gd name="T115" fmla="*/ 2147483646 h 754"/>
              <a:gd name="T116" fmla="*/ 2147483646 w 300"/>
              <a:gd name="T117" fmla="*/ 2147483646 h 754"/>
              <a:gd name="T118" fmla="*/ 2147483646 w 300"/>
              <a:gd name="T119" fmla="*/ 2147483646 h 754"/>
              <a:gd name="T120" fmla="*/ 2147483646 w 300"/>
              <a:gd name="T121" fmla="*/ 2147483646 h 754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300"/>
              <a:gd name="T184" fmla="*/ 0 h 754"/>
              <a:gd name="T185" fmla="*/ 300 w 300"/>
              <a:gd name="T186" fmla="*/ 754 h 754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300" h="754">
                <a:moveTo>
                  <a:pt x="300" y="0"/>
                </a:moveTo>
                <a:lnTo>
                  <a:pt x="300" y="29"/>
                </a:lnTo>
                <a:lnTo>
                  <a:pt x="300" y="56"/>
                </a:lnTo>
                <a:lnTo>
                  <a:pt x="300" y="81"/>
                </a:lnTo>
                <a:lnTo>
                  <a:pt x="300" y="105"/>
                </a:lnTo>
                <a:lnTo>
                  <a:pt x="300" y="128"/>
                </a:lnTo>
                <a:lnTo>
                  <a:pt x="300" y="148"/>
                </a:lnTo>
                <a:lnTo>
                  <a:pt x="300" y="166"/>
                </a:lnTo>
                <a:lnTo>
                  <a:pt x="300" y="185"/>
                </a:lnTo>
                <a:lnTo>
                  <a:pt x="300" y="201"/>
                </a:lnTo>
                <a:lnTo>
                  <a:pt x="300" y="215"/>
                </a:lnTo>
                <a:lnTo>
                  <a:pt x="300" y="229"/>
                </a:lnTo>
                <a:lnTo>
                  <a:pt x="300" y="242"/>
                </a:lnTo>
                <a:lnTo>
                  <a:pt x="300" y="252"/>
                </a:lnTo>
                <a:lnTo>
                  <a:pt x="300" y="263"/>
                </a:lnTo>
                <a:lnTo>
                  <a:pt x="300" y="272"/>
                </a:lnTo>
                <a:lnTo>
                  <a:pt x="300" y="280"/>
                </a:lnTo>
                <a:lnTo>
                  <a:pt x="300" y="288"/>
                </a:lnTo>
                <a:lnTo>
                  <a:pt x="299" y="295"/>
                </a:lnTo>
                <a:lnTo>
                  <a:pt x="299" y="302"/>
                </a:lnTo>
                <a:lnTo>
                  <a:pt x="299" y="307"/>
                </a:lnTo>
                <a:lnTo>
                  <a:pt x="299" y="311"/>
                </a:lnTo>
                <a:lnTo>
                  <a:pt x="299" y="315"/>
                </a:lnTo>
                <a:lnTo>
                  <a:pt x="299" y="319"/>
                </a:lnTo>
                <a:lnTo>
                  <a:pt x="299" y="323"/>
                </a:lnTo>
                <a:lnTo>
                  <a:pt x="299" y="325"/>
                </a:lnTo>
                <a:lnTo>
                  <a:pt x="299" y="328"/>
                </a:lnTo>
                <a:lnTo>
                  <a:pt x="299" y="329"/>
                </a:lnTo>
                <a:lnTo>
                  <a:pt x="299" y="332"/>
                </a:lnTo>
                <a:lnTo>
                  <a:pt x="299" y="335"/>
                </a:lnTo>
                <a:lnTo>
                  <a:pt x="299" y="336"/>
                </a:lnTo>
                <a:lnTo>
                  <a:pt x="299" y="339"/>
                </a:lnTo>
                <a:lnTo>
                  <a:pt x="298" y="340"/>
                </a:lnTo>
                <a:lnTo>
                  <a:pt x="298" y="343"/>
                </a:lnTo>
                <a:lnTo>
                  <a:pt x="298" y="344"/>
                </a:lnTo>
                <a:lnTo>
                  <a:pt x="298" y="347"/>
                </a:lnTo>
                <a:lnTo>
                  <a:pt x="298" y="348"/>
                </a:lnTo>
                <a:lnTo>
                  <a:pt x="298" y="349"/>
                </a:lnTo>
                <a:lnTo>
                  <a:pt x="298" y="351"/>
                </a:lnTo>
                <a:lnTo>
                  <a:pt x="298" y="352"/>
                </a:lnTo>
                <a:lnTo>
                  <a:pt x="298" y="353"/>
                </a:lnTo>
                <a:lnTo>
                  <a:pt x="298" y="355"/>
                </a:lnTo>
                <a:lnTo>
                  <a:pt x="298" y="356"/>
                </a:lnTo>
                <a:lnTo>
                  <a:pt x="298" y="357"/>
                </a:lnTo>
                <a:lnTo>
                  <a:pt x="296" y="359"/>
                </a:lnTo>
                <a:lnTo>
                  <a:pt x="296" y="360"/>
                </a:lnTo>
                <a:lnTo>
                  <a:pt x="296" y="361"/>
                </a:lnTo>
                <a:lnTo>
                  <a:pt x="296" y="363"/>
                </a:lnTo>
                <a:lnTo>
                  <a:pt x="296" y="364"/>
                </a:lnTo>
                <a:lnTo>
                  <a:pt x="296" y="365"/>
                </a:lnTo>
                <a:lnTo>
                  <a:pt x="296" y="367"/>
                </a:lnTo>
                <a:lnTo>
                  <a:pt x="296" y="368"/>
                </a:lnTo>
                <a:lnTo>
                  <a:pt x="296" y="369"/>
                </a:lnTo>
                <a:lnTo>
                  <a:pt x="295" y="371"/>
                </a:lnTo>
                <a:lnTo>
                  <a:pt x="295" y="372"/>
                </a:lnTo>
                <a:lnTo>
                  <a:pt x="295" y="373"/>
                </a:lnTo>
                <a:lnTo>
                  <a:pt x="295" y="375"/>
                </a:lnTo>
                <a:lnTo>
                  <a:pt x="295" y="376"/>
                </a:lnTo>
                <a:lnTo>
                  <a:pt x="295" y="379"/>
                </a:lnTo>
                <a:lnTo>
                  <a:pt x="295" y="380"/>
                </a:lnTo>
                <a:lnTo>
                  <a:pt x="294" y="381"/>
                </a:lnTo>
                <a:lnTo>
                  <a:pt x="294" y="384"/>
                </a:lnTo>
                <a:lnTo>
                  <a:pt x="294" y="385"/>
                </a:lnTo>
                <a:lnTo>
                  <a:pt x="294" y="388"/>
                </a:lnTo>
                <a:lnTo>
                  <a:pt x="294" y="389"/>
                </a:lnTo>
                <a:lnTo>
                  <a:pt x="292" y="390"/>
                </a:lnTo>
                <a:lnTo>
                  <a:pt x="292" y="393"/>
                </a:lnTo>
                <a:lnTo>
                  <a:pt x="292" y="394"/>
                </a:lnTo>
                <a:lnTo>
                  <a:pt x="292" y="396"/>
                </a:lnTo>
                <a:lnTo>
                  <a:pt x="292" y="397"/>
                </a:lnTo>
                <a:lnTo>
                  <a:pt x="292" y="398"/>
                </a:lnTo>
                <a:lnTo>
                  <a:pt x="291" y="400"/>
                </a:lnTo>
                <a:lnTo>
                  <a:pt x="291" y="401"/>
                </a:lnTo>
                <a:lnTo>
                  <a:pt x="291" y="402"/>
                </a:lnTo>
                <a:lnTo>
                  <a:pt x="291" y="404"/>
                </a:lnTo>
                <a:lnTo>
                  <a:pt x="291" y="405"/>
                </a:lnTo>
                <a:lnTo>
                  <a:pt x="290" y="406"/>
                </a:lnTo>
                <a:lnTo>
                  <a:pt x="290" y="408"/>
                </a:lnTo>
                <a:lnTo>
                  <a:pt x="290" y="409"/>
                </a:lnTo>
                <a:lnTo>
                  <a:pt x="290" y="410"/>
                </a:lnTo>
                <a:lnTo>
                  <a:pt x="290" y="412"/>
                </a:lnTo>
                <a:lnTo>
                  <a:pt x="288" y="412"/>
                </a:lnTo>
                <a:lnTo>
                  <a:pt x="288" y="413"/>
                </a:lnTo>
                <a:lnTo>
                  <a:pt x="288" y="414"/>
                </a:lnTo>
                <a:lnTo>
                  <a:pt x="288" y="416"/>
                </a:lnTo>
                <a:lnTo>
                  <a:pt x="287" y="417"/>
                </a:lnTo>
                <a:lnTo>
                  <a:pt x="287" y="420"/>
                </a:lnTo>
                <a:lnTo>
                  <a:pt x="286" y="421"/>
                </a:lnTo>
                <a:lnTo>
                  <a:pt x="286" y="422"/>
                </a:lnTo>
                <a:lnTo>
                  <a:pt x="286" y="424"/>
                </a:lnTo>
                <a:lnTo>
                  <a:pt x="284" y="426"/>
                </a:lnTo>
                <a:lnTo>
                  <a:pt x="284" y="428"/>
                </a:lnTo>
                <a:lnTo>
                  <a:pt x="283" y="430"/>
                </a:lnTo>
                <a:lnTo>
                  <a:pt x="283" y="433"/>
                </a:lnTo>
                <a:lnTo>
                  <a:pt x="282" y="434"/>
                </a:lnTo>
                <a:lnTo>
                  <a:pt x="282" y="437"/>
                </a:lnTo>
                <a:lnTo>
                  <a:pt x="280" y="440"/>
                </a:lnTo>
                <a:lnTo>
                  <a:pt x="280" y="441"/>
                </a:lnTo>
                <a:lnTo>
                  <a:pt x="279" y="442"/>
                </a:lnTo>
                <a:lnTo>
                  <a:pt x="279" y="445"/>
                </a:lnTo>
                <a:lnTo>
                  <a:pt x="278" y="446"/>
                </a:lnTo>
                <a:lnTo>
                  <a:pt x="278" y="448"/>
                </a:lnTo>
                <a:lnTo>
                  <a:pt x="278" y="449"/>
                </a:lnTo>
                <a:lnTo>
                  <a:pt x="276" y="450"/>
                </a:lnTo>
                <a:lnTo>
                  <a:pt x="276" y="452"/>
                </a:lnTo>
                <a:lnTo>
                  <a:pt x="276" y="453"/>
                </a:lnTo>
                <a:lnTo>
                  <a:pt x="275" y="454"/>
                </a:lnTo>
                <a:lnTo>
                  <a:pt x="275" y="456"/>
                </a:lnTo>
                <a:lnTo>
                  <a:pt x="274" y="457"/>
                </a:lnTo>
                <a:lnTo>
                  <a:pt x="274" y="458"/>
                </a:lnTo>
                <a:lnTo>
                  <a:pt x="274" y="459"/>
                </a:lnTo>
                <a:lnTo>
                  <a:pt x="272" y="461"/>
                </a:lnTo>
                <a:lnTo>
                  <a:pt x="272" y="462"/>
                </a:lnTo>
                <a:lnTo>
                  <a:pt x="272" y="463"/>
                </a:lnTo>
                <a:lnTo>
                  <a:pt x="271" y="463"/>
                </a:lnTo>
                <a:lnTo>
                  <a:pt x="271" y="465"/>
                </a:lnTo>
                <a:lnTo>
                  <a:pt x="270" y="466"/>
                </a:lnTo>
                <a:lnTo>
                  <a:pt x="270" y="467"/>
                </a:lnTo>
                <a:lnTo>
                  <a:pt x="268" y="469"/>
                </a:lnTo>
                <a:lnTo>
                  <a:pt x="268" y="471"/>
                </a:lnTo>
                <a:lnTo>
                  <a:pt x="267" y="473"/>
                </a:lnTo>
                <a:lnTo>
                  <a:pt x="267" y="474"/>
                </a:lnTo>
                <a:lnTo>
                  <a:pt x="266" y="475"/>
                </a:lnTo>
                <a:lnTo>
                  <a:pt x="264" y="478"/>
                </a:lnTo>
                <a:lnTo>
                  <a:pt x="263" y="479"/>
                </a:lnTo>
                <a:lnTo>
                  <a:pt x="263" y="482"/>
                </a:lnTo>
                <a:lnTo>
                  <a:pt x="262" y="483"/>
                </a:lnTo>
                <a:lnTo>
                  <a:pt x="260" y="485"/>
                </a:lnTo>
                <a:lnTo>
                  <a:pt x="260" y="487"/>
                </a:lnTo>
                <a:lnTo>
                  <a:pt x="259" y="489"/>
                </a:lnTo>
                <a:lnTo>
                  <a:pt x="259" y="490"/>
                </a:lnTo>
                <a:lnTo>
                  <a:pt x="258" y="491"/>
                </a:lnTo>
                <a:lnTo>
                  <a:pt x="258" y="493"/>
                </a:lnTo>
                <a:lnTo>
                  <a:pt x="256" y="494"/>
                </a:lnTo>
                <a:lnTo>
                  <a:pt x="256" y="495"/>
                </a:lnTo>
                <a:lnTo>
                  <a:pt x="255" y="497"/>
                </a:lnTo>
                <a:lnTo>
                  <a:pt x="255" y="498"/>
                </a:lnTo>
                <a:lnTo>
                  <a:pt x="254" y="498"/>
                </a:lnTo>
                <a:lnTo>
                  <a:pt x="254" y="499"/>
                </a:lnTo>
                <a:lnTo>
                  <a:pt x="252" y="501"/>
                </a:lnTo>
                <a:lnTo>
                  <a:pt x="252" y="502"/>
                </a:lnTo>
                <a:lnTo>
                  <a:pt x="251" y="503"/>
                </a:lnTo>
                <a:lnTo>
                  <a:pt x="251" y="505"/>
                </a:lnTo>
                <a:lnTo>
                  <a:pt x="251" y="506"/>
                </a:lnTo>
                <a:lnTo>
                  <a:pt x="250" y="506"/>
                </a:lnTo>
                <a:lnTo>
                  <a:pt x="250" y="507"/>
                </a:lnTo>
                <a:lnTo>
                  <a:pt x="248" y="509"/>
                </a:lnTo>
                <a:lnTo>
                  <a:pt x="248" y="510"/>
                </a:lnTo>
                <a:lnTo>
                  <a:pt x="247" y="511"/>
                </a:lnTo>
                <a:lnTo>
                  <a:pt x="247" y="513"/>
                </a:lnTo>
                <a:lnTo>
                  <a:pt x="246" y="514"/>
                </a:lnTo>
                <a:lnTo>
                  <a:pt x="246" y="515"/>
                </a:lnTo>
                <a:lnTo>
                  <a:pt x="244" y="517"/>
                </a:lnTo>
                <a:lnTo>
                  <a:pt x="243" y="518"/>
                </a:lnTo>
                <a:lnTo>
                  <a:pt x="243" y="519"/>
                </a:lnTo>
                <a:lnTo>
                  <a:pt x="242" y="522"/>
                </a:lnTo>
                <a:lnTo>
                  <a:pt x="241" y="523"/>
                </a:lnTo>
                <a:lnTo>
                  <a:pt x="239" y="525"/>
                </a:lnTo>
                <a:lnTo>
                  <a:pt x="239" y="527"/>
                </a:lnTo>
                <a:lnTo>
                  <a:pt x="238" y="529"/>
                </a:lnTo>
                <a:lnTo>
                  <a:pt x="238" y="530"/>
                </a:lnTo>
                <a:lnTo>
                  <a:pt x="237" y="531"/>
                </a:lnTo>
                <a:lnTo>
                  <a:pt x="235" y="532"/>
                </a:lnTo>
                <a:lnTo>
                  <a:pt x="235" y="534"/>
                </a:lnTo>
                <a:lnTo>
                  <a:pt x="234" y="534"/>
                </a:lnTo>
                <a:lnTo>
                  <a:pt x="234" y="535"/>
                </a:lnTo>
                <a:lnTo>
                  <a:pt x="234" y="536"/>
                </a:lnTo>
                <a:lnTo>
                  <a:pt x="233" y="538"/>
                </a:lnTo>
                <a:lnTo>
                  <a:pt x="231" y="539"/>
                </a:lnTo>
                <a:lnTo>
                  <a:pt x="231" y="540"/>
                </a:lnTo>
                <a:lnTo>
                  <a:pt x="230" y="542"/>
                </a:lnTo>
                <a:lnTo>
                  <a:pt x="229" y="543"/>
                </a:lnTo>
                <a:lnTo>
                  <a:pt x="229" y="544"/>
                </a:lnTo>
                <a:lnTo>
                  <a:pt x="227" y="546"/>
                </a:lnTo>
                <a:lnTo>
                  <a:pt x="227" y="547"/>
                </a:lnTo>
                <a:lnTo>
                  <a:pt x="226" y="547"/>
                </a:lnTo>
                <a:lnTo>
                  <a:pt x="226" y="548"/>
                </a:lnTo>
                <a:lnTo>
                  <a:pt x="225" y="550"/>
                </a:lnTo>
                <a:lnTo>
                  <a:pt x="225" y="551"/>
                </a:lnTo>
                <a:lnTo>
                  <a:pt x="223" y="552"/>
                </a:lnTo>
                <a:lnTo>
                  <a:pt x="222" y="554"/>
                </a:lnTo>
                <a:lnTo>
                  <a:pt x="222" y="555"/>
                </a:lnTo>
                <a:lnTo>
                  <a:pt x="221" y="556"/>
                </a:lnTo>
                <a:lnTo>
                  <a:pt x="219" y="559"/>
                </a:lnTo>
                <a:lnTo>
                  <a:pt x="219" y="560"/>
                </a:lnTo>
                <a:lnTo>
                  <a:pt x="218" y="562"/>
                </a:lnTo>
                <a:lnTo>
                  <a:pt x="217" y="562"/>
                </a:lnTo>
                <a:lnTo>
                  <a:pt x="217" y="563"/>
                </a:lnTo>
                <a:lnTo>
                  <a:pt x="215" y="564"/>
                </a:lnTo>
                <a:lnTo>
                  <a:pt x="215" y="566"/>
                </a:lnTo>
                <a:lnTo>
                  <a:pt x="214" y="567"/>
                </a:lnTo>
                <a:lnTo>
                  <a:pt x="213" y="568"/>
                </a:lnTo>
                <a:lnTo>
                  <a:pt x="213" y="570"/>
                </a:lnTo>
                <a:lnTo>
                  <a:pt x="211" y="570"/>
                </a:lnTo>
                <a:lnTo>
                  <a:pt x="211" y="571"/>
                </a:lnTo>
                <a:lnTo>
                  <a:pt x="210" y="572"/>
                </a:lnTo>
                <a:lnTo>
                  <a:pt x="210" y="574"/>
                </a:lnTo>
                <a:lnTo>
                  <a:pt x="209" y="574"/>
                </a:lnTo>
                <a:lnTo>
                  <a:pt x="209" y="575"/>
                </a:lnTo>
                <a:lnTo>
                  <a:pt x="207" y="576"/>
                </a:lnTo>
                <a:lnTo>
                  <a:pt x="206" y="578"/>
                </a:lnTo>
                <a:lnTo>
                  <a:pt x="206" y="579"/>
                </a:lnTo>
                <a:lnTo>
                  <a:pt x="205" y="579"/>
                </a:lnTo>
                <a:lnTo>
                  <a:pt x="205" y="580"/>
                </a:lnTo>
                <a:lnTo>
                  <a:pt x="203" y="582"/>
                </a:lnTo>
                <a:lnTo>
                  <a:pt x="202" y="583"/>
                </a:lnTo>
                <a:lnTo>
                  <a:pt x="201" y="584"/>
                </a:lnTo>
                <a:lnTo>
                  <a:pt x="199" y="586"/>
                </a:lnTo>
                <a:lnTo>
                  <a:pt x="199" y="587"/>
                </a:lnTo>
                <a:lnTo>
                  <a:pt x="198" y="587"/>
                </a:lnTo>
                <a:lnTo>
                  <a:pt x="198" y="588"/>
                </a:lnTo>
                <a:lnTo>
                  <a:pt x="197" y="590"/>
                </a:lnTo>
                <a:lnTo>
                  <a:pt x="197" y="591"/>
                </a:lnTo>
                <a:lnTo>
                  <a:pt x="195" y="591"/>
                </a:lnTo>
                <a:lnTo>
                  <a:pt x="195" y="592"/>
                </a:lnTo>
                <a:lnTo>
                  <a:pt x="194" y="592"/>
                </a:lnTo>
                <a:lnTo>
                  <a:pt x="194" y="594"/>
                </a:lnTo>
                <a:lnTo>
                  <a:pt x="193" y="595"/>
                </a:lnTo>
                <a:lnTo>
                  <a:pt x="193" y="596"/>
                </a:lnTo>
                <a:lnTo>
                  <a:pt x="191" y="596"/>
                </a:lnTo>
                <a:lnTo>
                  <a:pt x="191" y="598"/>
                </a:lnTo>
                <a:lnTo>
                  <a:pt x="190" y="598"/>
                </a:lnTo>
                <a:lnTo>
                  <a:pt x="190" y="599"/>
                </a:lnTo>
                <a:lnTo>
                  <a:pt x="189" y="600"/>
                </a:lnTo>
                <a:lnTo>
                  <a:pt x="189" y="602"/>
                </a:lnTo>
                <a:lnTo>
                  <a:pt x="187" y="603"/>
                </a:lnTo>
                <a:lnTo>
                  <a:pt x="186" y="604"/>
                </a:lnTo>
                <a:lnTo>
                  <a:pt x="186" y="606"/>
                </a:lnTo>
                <a:lnTo>
                  <a:pt x="185" y="607"/>
                </a:lnTo>
                <a:lnTo>
                  <a:pt x="183" y="607"/>
                </a:lnTo>
                <a:lnTo>
                  <a:pt x="183" y="608"/>
                </a:lnTo>
                <a:lnTo>
                  <a:pt x="182" y="609"/>
                </a:lnTo>
                <a:lnTo>
                  <a:pt x="182" y="611"/>
                </a:lnTo>
                <a:lnTo>
                  <a:pt x="181" y="612"/>
                </a:lnTo>
                <a:lnTo>
                  <a:pt x="179" y="613"/>
                </a:lnTo>
                <a:lnTo>
                  <a:pt x="179" y="615"/>
                </a:lnTo>
                <a:lnTo>
                  <a:pt x="178" y="616"/>
                </a:lnTo>
                <a:lnTo>
                  <a:pt x="177" y="617"/>
                </a:lnTo>
                <a:lnTo>
                  <a:pt x="177" y="619"/>
                </a:lnTo>
                <a:lnTo>
                  <a:pt x="175" y="619"/>
                </a:lnTo>
                <a:lnTo>
                  <a:pt x="175" y="620"/>
                </a:lnTo>
                <a:lnTo>
                  <a:pt x="174" y="620"/>
                </a:lnTo>
                <a:lnTo>
                  <a:pt x="174" y="621"/>
                </a:lnTo>
                <a:lnTo>
                  <a:pt x="173" y="621"/>
                </a:lnTo>
                <a:lnTo>
                  <a:pt x="173" y="623"/>
                </a:lnTo>
                <a:lnTo>
                  <a:pt x="171" y="623"/>
                </a:lnTo>
                <a:lnTo>
                  <a:pt x="171" y="624"/>
                </a:lnTo>
                <a:lnTo>
                  <a:pt x="170" y="625"/>
                </a:lnTo>
                <a:lnTo>
                  <a:pt x="169" y="627"/>
                </a:lnTo>
                <a:lnTo>
                  <a:pt x="167" y="627"/>
                </a:lnTo>
                <a:lnTo>
                  <a:pt x="167" y="628"/>
                </a:lnTo>
                <a:lnTo>
                  <a:pt x="166" y="629"/>
                </a:lnTo>
                <a:lnTo>
                  <a:pt x="165" y="629"/>
                </a:lnTo>
                <a:lnTo>
                  <a:pt x="164" y="631"/>
                </a:lnTo>
                <a:lnTo>
                  <a:pt x="162" y="632"/>
                </a:lnTo>
                <a:lnTo>
                  <a:pt x="161" y="633"/>
                </a:lnTo>
                <a:lnTo>
                  <a:pt x="160" y="635"/>
                </a:lnTo>
                <a:lnTo>
                  <a:pt x="158" y="636"/>
                </a:lnTo>
                <a:lnTo>
                  <a:pt x="158" y="637"/>
                </a:lnTo>
                <a:lnTo>
                  <a:pt x="157" y="637"/>
                </a:lnTo>
                <a:lnTo>
                  <a:pt x="156" y="639"/>
                </a:lnTo>
                <a:lnTo>
                  <a:pt x="154" y="640"/>
                </a:lnTo>
                <a:lnTo>
                  <a:pt x="153" y="640"/>
                </a:lnTo>
                <a:lnTo>
                  <a:pt x="153" y="641"/>
                </a:lnTo>
                <a:lnTo>
                  <a:pt x="152" y="643"/>
                </a:lnTo>
                <a:lnTo>
                  <a:pt x="150" y="644"/>
                </a:lnTo>
                <a:lnTo>
                  <a:pt x="149" y="644"/>
                </a:lnTo>
                <a:lnTo>
                  <a:pt x="149" y="645"/>
                </a:lnTo>
                <a:lnTo>
                  <a:pt x="148" y="645"/>
                </a:lnTo>
                <a:lnTo>
                  <a:pt x="148" y="647"/>
                </a:lnTo>
                <a:lnTo>
                  <a:pt x="146" y="647"/>
                </a:lnTo>
                <a:lnTo>
                  <a:pt x="145" y="648"/>
                </a:lnTo>
                <a:lnTo>
                  <a:pt x="144" y="649"/>
                </a:lnTo>
                <a:lnTo>
                  <a:pt x="144" y="651"/>
                </a:lnTo>
                <a:lnTo>
                  <a:pt x="142" y="651"/>
                </a:lnTo>
                <a:lnTo>
                  <a:pt x="141" y="652"/>
                </a:lnTo>
                <a:lnTo>
                  <a:pt x="140" y="652"/>
                </a:lnTo>
                <a:lnTo>
                  <a:pt x="140" y="653"/>
                </a:lnTo>
                <a:lnTo>
                  <a:pt x="138" y="655"/>
                </a:lnTo>
                <a:lnTo>
                  <a:pt x="137" y="655"/>
                </a:lnTo>
                <a:lnTo>
                  <a:pt x="136" y="656"/>
                </a:lnTo>
                <a:lnTo>
                  <a:pt x="134" y="657"/>
                </a:lnTo>
                <a:lnTo>
                  <a:pt x="133" y="659"/>
                </a:lnTo>
                <a:lnTo>
                  <a:pt x="132" y="660"/>
                </a:lnTo>
                <a:lnTo>
                  <a:pt x="130" y="661"/>
                </a:lnTo>
                <a:lnTo>
                  <a:pt x="128" y="663"/>
                </a:lnTo>
                <a:lnTo>
                  <a:pt x="126" y="664"/>
                </a:lnTo>
                <a:lnTo>
                  <a:pt x="125" y="665"/>
                </a:lnTo>
                <a:lnTo>
                  <a:pt x="124" y="667"/>
                </a:lnTo>
                <a:lnTo>
                  <a:pt x="122" y="668"/>
                </a:lnTo>
                <a:lnTo>
                  <a:pt x="121" y="669"/>
                </a:lnTo>
                <a:lnTo>
                  <a:pt x="120" y="671"/>
                </a:lnTo>
                <a:lnTo>
                  <a:pt x="118" y="671"/>
                </a:lnTo>
                <a:lnTo>
                  <a:pt x="117" y="672"/>
                </a:lnTo>
                <a:lnTo>
                  <a:pt x="116" y="673"/>
                </a:lnTo>
                <a:lnTo>
                  <a:pt x="114" y="673"/>
                </a:lnTo>
                <a:lnTo>
                  <a:pt x="113" y="675"/>
                </a:lnTo>
                <a:lnTo>
                  <a:pt x="113" y="676"/>
                </a:lnTo>
                <a:lnTo>
                  <a:pt x="112" y="676"/>
                </a:lnTo>
                <a:lnTo>
                  <a:pt x="110" y="677"/>
                </a:lnTo>
                <a:lnTo>
                  <a:pt x="109" y="679"/>
                </a:lnTo>
                <a:lnTo>
                  <a:pt x="108" y="679"/>
                </a:lnTo>
                <a:lnTo>
                  <a:pt x="106" y="680"/>
                </a:lnTo>
                <a:lnTo>
                  <a:pt x="106" y="681"/>
                </a:lnTo>
                <a:lnTo>
                  <a:pt x="105" y="681"/>
                </a:lnTo>
                <a:lnTo>
                  <a:pt x="104" y="682"/>
                </a:lnTo>
                <a:lnTo>
                  <a:pt x="102" y="682"/>
                </a:lnTo>
                <a:lnTo>
                  <a:pt x="101" y="684"/>
                </a:lnTo>
                <a:lnTo>
                  <a:pt x="100" y="685"/>
                </a:lnTo>
                <a:lnTo>
                  <a:pt x="98" y="685"/>
                </a:lnTo>
                <a:lnTo>
                  <a:pt x="97" y="686"/>
                </a:lnTo>
                <a:lnTo>
                  <a:pt x="96" y="688"/>
                </a:lnTo>
                <a:lnTo>
                  <a:pt x="94" y="689"/>
                </a:lnTo>
                <a:lnTo>
                  <a:pt x="93" y="690"/>
                </a:lnTo>
                <a:lnTo>
                  <a:pt x="90" y="692"/>
                </a:lnTo>
                <a:lnTo>
                  <a:pt x="89" y="693"/>
                </a:lnTo>
                <a:lnTo>
                  <a:pt x="87" y="694"/>
                </a:lnTo>
                <a:lnTo>
                  <a:pt x="85" y="696"/>
                </a:lnTo>
                <a:lnTo>
                  <a:pt x="84" y="697"/>
                </a:lnTo>
                <a:lnTo>
                  <a:pt x="81" y="698"/>
                </a:lnTo>
                <a:lnTo>
                  <a:pt x="80" y="700"/>
                </a:lnTo>
                <a:lnTo>
                  <a:pt x="79" y="701"/>
                </a:lnTo>
                <a:lnTo>
                  <a:pt x="77" y="701"/>
                </a:lnTo>
                <a:lnTo>
                  <a:pt x="76" y="702"/>
                </a:lnTo>
                <a:lnTo>
                  <a:pt x="75" y="704"/>
                </a:lnTo>
                <a:lnTo>
                  <a:pt x="73" y="705"/>
                </a:lnTo>
                <a:lnTo>
                  <a:pt x="72" y="705"/>
                </a:lnTo>
                <a:lnTo>
                  <a:pt x="71" y="706"/>
                </a:lnTo>
                <a:lnTo>
                  <a:pt x="69" y="706"/>
                </a:lnTo>
                <a:lnTo>
                  <a:pt x="68" y="708"/>
                </a:lnTo>
                <a:lnTo>
                  <a:pt x="67" y="709"/>
                </a:lnTo>
                <a:lnTo>
                  <a:pt x="65" y="710"/>
                </a:lnTo>
                <a:lnTo>
                  <a:pt x="64" y="710"/>
                </a:lnTo>
                <a:lnTo>
                  <a:pt x="63" y="712"/>
                </a:lnTo>
                <a:lnTo>
                  <a:pt x="61" y="712"/>
                </a:lnTo>
                <a:lnTo>
                  <a:pt x="61" y="713"/>
                </a:lnTo>
                <a:lnTo>
                  <a:pt x="60" y="714"/>
                </a:lnTo>
                <a:lnTo>
                  <a:pt x="59" y="714"/>
                </a:lnTo>
                <a:lnTo>
                  <a:pt x="57" y="716"/>
                </a:lnTo>
                <a:lnTo>
                  <a:pt x="56" y="717"/>
                </a:lnTo>
                <a:lnTo>
                  <a:pt x="55" y="717"/>
                </a:lnTo>
                <a:lnTo>
                  <a:pt x="53" y="718"/>
                </a:lnTo>
                <a:lnTo>
                  <a:pt x="52" y="720"/>
                </a:lnTo>
                <a:lnTo>
                  <a:pt x="49" y="721"/>
                </a:lnTo>
                <a:lnTo>
                  <a:pt x="48" y="722"/>
                </a:lnTo>
                <a:lnTo>
                  <a:pt x="47" y="724"/>
                </a:lnTo>
                <a:lnTo>
                  <a:pt x="44" y="725"/>
                </a:lnTo>
                <a:lnTo>
                  <a:pt x="43" y="726"/>
                </a:lnTo>
                <a:lnTo>
                  <a:pt x="40" y="728"/>
                </a:lnTo>
                <a:lnTo>
                  <a:pt x="39" y="729"/>
                </a:lnTo>
                <a:lnTo>
                  <a:pt x="36" y="730"/>
                </a:lnTo>
                <a:lnTo>
                  <a:pt x="35" y="732"/>
                </a:lnTo>
                <a:lnTo>
                  <a:pt x="33" y="733"/>
                </a:lnTo>
                <a:lnTo>
                  <a:pt x="32" y="734"/>
                </a:lnTo>
                <a:lnTo>
                  <a:pt x="29" y="736"/>
                </a:lnTo>
                <a:lnTo>
                  <a:pt x="28" y="736"/>
                </a:lnTo>
                <a:lnTo>
                  <a:pt x="27" y="737"/>
                </a:lnTo>
                <a:lnTo>
                  <a:pt x="27" y="738"/>
                </a:lnTo>
                <a:lnTo>
                  <a:pt x="25" y="738"/>
                </a:lnTo>
                <a:lnTo>
                  <a:pt x="24" y="740"/>
                </a:lnTo>
                <a:lnTo>
                  <a:pt x="23" y="741"/>
                </a:lnTo>
                <a:lnTo>
                  <a:pt x="21" y="741"/>
                </a:lnTo>
                <a:lnTo>
                  <a:pt x="20" y="742"/>
                </a:lnTo>
                <a:lnTo>
                  <a:pt x="19" y="744"/>
                </a:lnTo>
                <a:lnTo>
                  <a:pt x="17" y="744"/>
                </a:lnTo>
                <a:lnTo>
                  <a:pt x="16" y="745"/>
                </a:lnTo>
                <a:lnTo>
                  <a:pt x="15" y="745"/>
                </a:lnTo>
                <a:lnTo>
                  <a:pt x="13" y="746"/>
                </a:lnTo>
                <a:lnTo>
                  <a:pt x="12" y="746"/>
                </a:lnTo>
                <a:lnTo>
                  <a:pt x="12" y="748"/>
                </a:lnTo>
                <a:lnTo>
                  <a:pt x="11" y="748"/>
                </a:lnTo>
                <a:lnTo>
                  <a:pt x="9" y="749"/>
                </a:lnTo>
                <a:lnTo>
                  <a:pt x="8" y="750"/>
                </a:lnTo>
                <a:lnTo>
                  <a:pt x="7" y="750"/>
                </a:lnTo>
                <a:lnTo>
                  <a:pt x="6" y="752"/>
                </a:lnTo>
                <a:lnTo>
                  <a:pt x="4" y="752"/>
                </a:lnTo>
                <a:lnTo>
                  <a:pt x="2" y="753"/>
                </a:lnTo>
                <a:lnTo>
                  <a:pt x="0" y="754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6261" name="Freeform 29">
            <a:extLst>
              <a:ext uri="{FF2B5EF4-FFF2-40B4-BE49-F238E27FC236}">
                <a16:creationId xmlns:a16="http://schemas.microsoft.com/office/drawing/2014/main" id="{D24CC5B6-B7FE-1440-B30A-7366D9196734}"/>
              </a:ext>
            </a:extLst>
          </p:cNvPr>
          <p:cNvSpPr>
            <a:spLocks/>
          </p:cNvSpPr>
          <p:nvPr/>
        </p:nvSpPr>
        <p:spPr bwMode="auto">
          <a:xfrm>
            <a:off x="6750051" y="2767014"/>
            <a:ext cx="238125" cy="598487"/>
          </a:xfrm>
          <a:custGeom>
            <a:avLst/>
            <a:gdLst>
              <a:gd name="T0" fmla="*/ 0 w 300"/>
              <a:gd name="T1" fmla="*/ 2147483646 h 754"/>
              <a:gd name="T2" fmla="*/ 0 w 300"/>
              <a:gd name="T3" fmla="*/ 2147483646 h 754"/>
              <a:gd name="T4" fmla="*/ 2147483646 w 300"/>
              <a:gd name="T5" fmla="*/ 2147483646 h 754"/>
              <a:gd name="T6" fmla="*/ 2147483646 w 300"/>
              <a:gd name="T7" fmla="*/ 2147483646 h 754"/>
              <a:gd name="T8" fmla="*/ 2147483646 w 300"/>
              <a:gd name="T9" fmla="*/ 2147483646 h 754"/>
              <a:gd name="T10" fmla="*/ 2147483646 w 300"/>
              <a:gd name="T11" fmla="*/ 2147483646 h 754"/>
              <a:gd name="T12" fmla="*/ 2147483646 w 300"/>
              <a:gd name="T13" fmla="*/ 2147483646 h 754"/>
              <a:gd name="T14" fmla="*/ 2147483646 w 300"/>
              <a:gd name="T15" fmla="*/ 2147483646 h 754"/>
              <a:gd name="T16" fmla="*/ 2147483646 w 300"/>
              <a:gd name="T17" fmla="*/ 2147483646 h 754"/>
              <a:gd name="T18" fmla="*/ 2147483646 w 300"/>
              <a:gd name="T19" fmla="*/ 2147483646 h 754"/>
              <a:gd name="T20" fmla="*/ 2147483646 w 300"/>
              <a:gd name="T21" fmla="*/ 2147483646 h 754"/>
              <a:gd name="T22" fmla="*/ 2147483646 w 300"/>
              <a:gd name="T23" fmla="*/ 2147483646 h 754"/>
              <a:gd name="T24" fmla="*/ 2147483646 w 300"/>
              <a:gd name="T25" fmla="*/ 2147483646 h 754"/>
              <a:gd name="T26" fmla="*/ 2147483646 w 300"/>
              <a:gd name="T27" fmla="*/ 2147483646 h 754"/>
              <a:gd name="T28" fmla="*/ 2147483646 w 300"/>
              <a:gd name="T29" fmla="*/ 2147483646 h 754"/>
              <a:gd name="T30" fmla="*/ 2147483646 w 300"/>
              <a:gd name="T31" fmla="*/ 2147483646 h 754"/>
              <a:gd name="T32" fmla="*/ 2147483646 w 300"/>
              <a:gd name="T33" fmla="*/ 2147483646 h 754"/>
              <a:gd name="T34" fmla="*/ 2147483646 w 300"/>
              <a:gd name="T35" fmla="*/ 2147483646 h 754"/>
              <a:gd name="T36" fmla="*/ 2147483646 w 300"/>
              <a:gd name="T37" fmla="*/ 2147483646 h 754"/>
              <a:gd name="T38" fmla="*/ 2147483646 w 300"/>
              <a:gd name="T39" fmla="*/ 2147483646 h 754"/>
              <a:gd name="T40" fmla="*/ 2147483646 w 300"/>
              <a:gd name="T41" fmla="*/ 2147483646 h 754"/>
              <a:gd name="T42" fmla="*/ 2147483646 w 300"/>
              <a:gd name="T43" fmla="*/ 2147483646 h 754"/>
              <a:gd name="T44" fmla="*/ 2147483646 w 300"/>
              <a:gd name="T45" fmla="*/ 2147483646 h 754"/>
              <a:gd name="T46" fmla="*/ 2147483646 w 300"/>
              <a:gd name="T47" fmla="*/ 2147483646 h 754"/>
              <a:gd name="T48" fmla="*/ 2147483646 w 300"/>
              <a:gd name="T49" fmla="*/ 2147483646 h 754"/>
              <a:gd name="T50" fmla="*/ 2147483646 w 300"/>
              <a:gd name="T51" fmla="*/ 2147483646 h 754"/>
              <a:gd name="T52" fmla="*/ 2147483646 w 300"/>
              <a:gd name="T53" fmla="*/ 2147483646 h 754"/>
              <a:gd name="T54" fmla="*/ 2147483646 w 300"/>
              <a:gd name="T55" fmla="*/ 2147483646 h 754"/>
              <a:gd name="T56" fmla="*/ 2147483646 w 300"/>
              <a:gd name="T57" fmla="*/ 2147483646 h 754"/>
              <a:gd name="T58" fmla="*/ 2147483646 w 300"/>
              <a:gd name="T59" fmla="*/ 2147483646 h 754"/>
              <a:gd name="T60" fmla="*/ 2147483646 w 300"/>
              <a:gd name="T61" fmla="*/ 2147483646 h 754"/>
              <a:gd name="T62" fmla="*/ 2147483646 w 300"/>
              <a:gd name="T63" fmla="*/ 2147483646 h 754"/>
              <a:gd name="T64" fmla="*/ 2147483646 w 300"/>
              <a:gd name="T65" fmla="*/ 2147483646 h 754"/>
              <a:gd name="T66" fmla="*/ 2147483646 w 300"/>
              <a:gd name="T67" fmla="*/ 2147483646 h 754"/>
              <a:gd name="T68" fmla="*/ 2147483646 w 300"/>
              <a:gd name="T69" fmla="*/ 2147483646 h 754"/>
              <a:gd name="T70" fmla="*/ 2147483646 w 300"/>
              <a:gd name="T71" fmla="*/ 2147483646 h 754"/>
              <a:gd name="T72" fmla="*/ 2147483646 w 300"/>
              <a:gd name="T73" fmla="*/ 2147483646 h 754"/>
              <a:gd name="T74" fmla="*/ 2147483646 w 300"/>
              <a:gd name="T75" fmla="*/ 2147483646 h 754"/>
              <a:gd name="T76" fmla="*/ 2147483646 w 300"/>
              <a:gd name="T77" fmla="*/ 2147483646 h 754"/>
              <a:gd name="T78" fmla="*/ 2147483646 w 300"/>
              <a:gd name="T79" fmla="*/ 2147483646 h 754"/>
              <a:gd name="T80" fmla="*/ 2147483646 w 300"/>
              <a:gd name="T81" fmla="*/ 2147483646 h 754"/>
              <a:gd name="T82" fmla="*/ 2147483646 w 300"/>
              <a:gd name="T83" fmla="*/ 2147483646 h 754"/>
              <a:gd name="T84" fmla="*/ 2147483646 w 300"/>
              <a:gd name="T85" fmla="*/ 2147483646 h 754"/>
              <a:gd name="T86" fmla="*/ 2147483646 w 300"/>
              <a:gd name="T87" fmla="*/ 2147483646 h 754"/>
              <a:gd name="T88" fmla="*/ 2147483646 w 300"/>
              <a:gd name="T89" fmla="*/ 2147483646 h 754"/>
              <a:gd name="T90" fmla="*/ 2147483646 w 300"/>
              <a:gd name="T91" fmla="*/ 2147483646 h 754"/>
              <a:gd name="T92" fmla="*/ 2147483646 w 300"/>
              <a:gd name="T93" fmla="*/ 2147483646 h 754"/>
              <a:gd name="T94" fmla="*/ 2147483646 w 300"/>
              <a:gd name="T95" fmla="*/ 2147483646 h 754"/>
              <a:gd name="T96" fmla="*/ 2147483646 w 300"/>
              <a:gd name="T97" fmla="*/ 2147483646 h 754"/>
              <a:gd name="T98" fmla="*/ 2147483646 w 300"/>
              <a:gd name="T99" fmla="*/ 2147483646 h 754"/>
              <a:gd name="T100" fmla="*/ 2147483646 w 300"/>
              <a:gd name="T101" fmla="*/ 2147483646 h 754"/>
              <a:gd name="T102" fmla="*/ 2147483646 w 300"/>
              <a:gd name="T103" fmla="*/ 2147483646 h 754"/>
              <a:gd name="T104" fmla="*/ 2147483646 w 300"/>
              <a:gd name="T105" fmla="*/ 2147483646 h 754"/>
              <a:gd name="T106" fmla="*/ 2147483646 w 300"/>
              <a:gd name="T107" fmla="*/ 2147483646 h 754"/>
              <a:gd name="T108" fmla="*/ 2147483646 w 300"/>
              <a:gd name="T109" fmla="*/ 2147483646 h 754"/>
              <a:gd name="T110" fmla="*/ 2147483646 w 300"/>
              <a:gd name="T111" fmla="*/ 2147483646 h 754"/>
              <a:gd name="T112" fmla="*/ 2147483646 w 300"/>
              <a:gd name="T113" fmla="*/ 2147483646 h 754"/>
              <a:gd name="T114" fmla="*/ 2147483646 w 300"/>
              <a:gd name="T115" fmla="*/ 2147483646 h 754"/>
              <a:gd name="T116" fmla="*/ 2147483646 w 300"/>
              <a:gd name="T117" fmla="*/ 2147483646 h 754"/>
              <a:gd name="T118" fmla="*/ 2147483646 w 300"/>
              <a:gd name="T119" fmla="*/ 2147483646 h 754"/>
              <a:gd name="T120" fmla="*/ 2147483646 w 300"/>
              <a:gd name="T121" fmla="*/ 2147483646 h 754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300"/>
              <a:gd name="T184" fmla="*/ 0 h 754"/>
              <a:gd name="T185" fmla="*/ 300 w 300"/>
              <a:gd name="T186" fmla="*/ 754 h 754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300" h="754">
                <a:moveTo>
                  <a:pt x="0" y="0"/>
                </a:moveTo>
                <a:lnTo>
                  <a:pt x="0" y="29"/>
                </a:lnTo>
                <a:lnTo>
                  <a:pt x="0" y="56"/>
                </a:lnTo>
                <a:lnTo>
                  <a:pt x="0" y="81"/>
                </a:lnTo>
                <a:lnTo>
                  <a:pt x="0" y="105"/>
                </a:lnTo>
                <a:lnTo>
                  <a:pt x="0" y="128"/>
                </a:lnTo>
                <a:lnTo>
                  <a:pt x="0" y="148"/>
                </a:lnTo>
                <a:lnTo>
                  <a:pt x="0" y="166"/>
                </a:lnTo>
                <a:lnTo>
                  <a:pt x="0" y="185"/>
                </a:lnTo>
                <a:lnTo>
                  <a:pt x="0" y="201"/>
                </a:lnTo>
                <a:lnTo>
                  <a:pt x="0" y="215"/>
                </a:lnTo>
                <a:lnTo>
                  <a:pt x="0" y="229"/>
                </a:lnTo>
                <a:lnTo>
                  <a:pt x="0" y="242"/>
                </a:lnTo>
                <a:lnTo>
                  <a:pt x="0" y="252"/>
                </a:lnTo>
                <a:lnTo>
                  <a:pt x="0" y="263"/>
                </a:lnTo>
                <a:lnTo>
                  <a:pt x="0" y="272"/>
                </a:lnTo>
                <a:lnTo>
                  <a:pt x="0" y="280"/>
                </a:lnTo>
                <a:lnTo>
                  <a:pt x="0" y="288"/>
                </a:lnTo>
                <a:lnTo>
                  <a:pt x="0" y="295"/>
                </a:lnTo>
                <a:lnTo>
                  <a:pt x="1" y="302"/>
                </a:lnTo>
                <a:lnTo>
                  <a:pt x="1" y="307"/>
                </a:lnTo>
                <a:lnTo>
                  <a:pt x="1" y="311"/>
                </a:lnTo>
                <a:lnTo>
                  <a:pt x="1" y="315"/>
                </a:lnTo>
                <a:lnTo>
                  <a:pt x="1" y="319"/>
                </a:lnTo>
                <a:lnTo>
                  <a:pt x="1" y="323"/>
                </a:lnTo>
                <a:lnTo>
                  <a:pt x="1" y="325"/>
                </a:lnTo>
                <a:lnTo>
                  <a:pt x="1" y="328"/>
                </a:lnTo>
                <a:lnTo>
                  <a:pt x="1" y="329"/>
                </a:lnTo>
                <a:lnTo>
                  <a:pt x="1" y="332"/>
                </a:lnTo>
                <a:lnTo>
                  <a:pt x="1" y="335"/>
                </a:lnTo>
                <a:lnTo>
                  <a:pt x="1" y="336"/>
                </a:lnTo>
                <a:lnTo>
                  <a:pt x="1" y="339"/>
                </a:lnTo>
                <a:lnTo>
                  <a:pt x="1" y="340"/>
                </a:lnTo>
                <a:lnTo>
                  <a:pt x="2" y="343"/>
                </a:lnTo>
                <a:lnTo>
                  <a:pt x="2" y="344"/>
                </a:lnTo>
                <a:lnTo>
                  <a:pt x="2" y="347"/>
                </a:lnTo>
                <a:lnTo>
                  <a:pt x="2" y="348"/>
                </a:lnTo>
                <a:lnTo>
                  <a:pt x="2" y="349"/>
                </a:lnTo>
                <a:lnTo>
                  <a:pt x="2" y="351"/>
                </a:lnTo>
                <a:lnTo>
                  <a:pt x="2" y="352"/>
                </a:lnTo>
                <a:lnTo>
                  <a:pt x="2" y="353"/>
                </a:lnTo>
                <a:lnTo>
                  <a:pt x="2" y="355"/>
                </a:lnTo>
                <a:lnTo>
                  <a:pt x="2" y="356"/>
                </a:lnTo>
                <a:lnTo>
                  <a:pt x="2" y="357"/>
                </a:lnTo>
                <a:lnTo>
                  <a:pt x="4" y="359"/>
                </a:lnTo>
                <a:lnTo>
                  <a:pt x="4" y="360"/>
                </a:lnTo>
                <a:lnTo>
                  <a:pt x="4" y="361"/>
                </a:lnTo>
                <a:lnTo>
                  <a:pt x="4" y="363"/>
                </a:lnTo>
                <a:lnTo>
                  <a:pt x="4" y="364"/>
                </a:lnTo>
                <a:lnTo>
                  <a:pt x="4" y="365"/>
                </a:lnTo>
                <a:lnTo>
                  <a:pt x="4" y="367"/>
                </a:lnTo>
                <a:lnTo>
                  <a:pt x="4" y="368"/>
                </a:lnTo>
                <a:lnTo>
                  <a:pt x="4" y="369"/>
                </a:lnTo>
                <a:lnTo>
                  <a:pt x="5" y="371"/>
                </a:lnTo>
                <a:lnTo>
                  <a:pt x="5" y="372"/>
                </a:lnTo>
                <a:lnTo>
                  <a:pt x="5" y="373"/>
                </a:lnTo>
                <a:lnTo>
                  <a:pt x="5" y="375"/>
                </a:lnTo>
                <a:lnTo>
                  <a:pt x="5" y="376"/>
                </a:lnTo>
                <a:lnTo>
                  <a:pt x="5" y="379"/>
                </a:lnTo>
                <a:lnTo>
                  <a:pt x="5" y="380"/>
                </a:lnTo>
                <a:lnTo>
                  <a:pt x="6" y="381"/>
                </a:lnTo>
                <a:lnTo>
                  <a:pt x="6" y="384"/>
                </a:lnTo>
                <a:lnTo>
                  <a:pt x="6" y="385"/>
                </a:lnTo>
                <a:lnTo>
                  <a:pt x="6" y="388"/>
                </a:lnTo>
                <a:lnTo>
                  <a:pt x="8" y="389"/>
                </a:lnTo>
                <a:lnTo>
                  <a:pt x="8" y="390"/>
                </a:lnTo>
                <a:lnTo>
                  <a:pt x="8" y="393"/>
                </a:lnTo>
                <a:lnTo>
                  <a:pt x="8" y="394"/>
                </a:lnTo>
                <a:lnTo>
                  <a:pt x="8" y="396"/>
                </a:lnTo>
                <a:lnTo>
                  <a:pt x="8" y="397"/>
                </a:lnTo>
                <a:lnTo>
                  <a:pt x="9" y="398"/>
                </a:lnTo>
                <a:lnTo>
                  <a:pt x="9" y="400"/>
                </a:lnTo>
                <a:lnTo>
                  <a:pt x="9" y="401"/>
                </a:lnTo>
                <a:lnTo>
                  <a:pt x="9" y="402"/>
                </a:lnTo>
                <a:lnTo>
                  <a:pt x="9" y="404"/>
                </a:lnTo>
                <a:lnTo>
                  <a:pt x="10" y="405"/>
                </a:lnTo>
                <a:lnTo>
                  <a:pt x="10" y="406"/>
                </a:lnTo>
                <a:lnTo>
                  <a:pt x="10" y="408"/>
                </a:lnTo>
                <a:lnTo>
                  <a:pt x="10" y="409"/>
                </a:lnTo>
                <a:lnTo>
                  <a:pt x="10" y="410"/>
                </a:lnTo>
                <a:lnTo>
                  <a:pt x="12" y="412"/>
                </a:lnTo>
                <a:lnTo>
                  <a:pt x="12" y="413"/>
                </a:lnTo>
                <a:lnTo>
                  <a:pt x="12" y="414"/>
                </a:lnTo>
                <a:lnTo>
                  <a:pt x="13" y="416"/>
                </a:lnTo>
                <a:lnTo>
                  <a:pt x="13" y="417"/>
                </a:lnTo>
                <a:lnTo>
                  <a:pt x="13" y="420"/>
                </a:lnTo>
                <a:lnTo>
                  <a:pt x="14" y="421"/>
                </a:lnTo>
                <a:lnTo>
                  <a:pt x="14" y="422"/>
                </a:lnTo>
                <a:lnTo>
                  <a:pt x="14" y="424"/>
                </a:lnTo>
                <a:lnTo>
                  <a:pt x="16" y="426"/>
                </a:lnTo>
                <a:lnTo>
                  <a:pt x="16" y="428"/>
                </a:lnTo>
                <a:lnTo>
                  <a:pt x="17" y="430"/>
                </a:lnTo>
                <a:lnTo>
                  <a:pt x="17" y="433"/>
                </a:lnTo>
                <a:lnTo>
                  <a:pt x="18" y="434"/>
                </a:lnTo>
                <a:lnTo>
                  <a:pt x="18" y="437"/>
                </a:lnTo>
                <a:lnTo>
                  <a:pt x="20" y="440"/>
                </a:lnTo>
                <a:lnTo>
                  <a:pt x="20" y="441"/>
                </a:lnTo>
                <a:lnTo>
                  <a:pt x="21" y="442"/>
                </a:lnTo>
                <a:lnTo>
                  <a:pt x="21" y="445"/>
                </a:lnTo>
                <a:lnTo>
                  <a:pt x="22" y="446"/>
                </a:lnTo>
                <a:lnTo>
                  <a:pt x="22" y="448"/>
                </a:lnTo>
                <a:lnTo>
                  <a:pt x="22" y="449"/>
                </a:lnTo>
                <a:lnTo>
                  <a:pt x="24" y="450"/>
                </a:lnTo>
                <a:lnTo>
                  <a:pt x="24" y="452"/>
                </a:lnTo>
                <a:lnTo>
                  <a:pt x="24" y="453"/>
                </a:lnTo>
                <a:lnTo>
                  <a:pt x="25" y="454"/>
                </a:lnTo>
                <a:lnTo>
                  <a:pt x="25" y="456"/>
                </a:lnTo>
                <a:lnTo>
                  <a:pt x="26" y="457"/>
                </a:lnTo>
                <a:lnTo>
                  <a:pt x="26" y="458"/>
                </a:lnTo>
                <a:lnTo>
                  <a:pt x="26" y="459"/>
                </a:lnTo>
                <a:lnTo>
                  <a:pt x="28" y="461"/>
                </a:lnTo>
                <a:lnTo>
                  <a:pt x="28" y="462"/>
                </a:lnTo>
                <a:lnTo>
                  <a:pt x="28" y="463"/>
                </a:lnTo>
                <a:lnTo>
                  <a:pt x="29" y="463"/>
                </a:lnTo>
                <a:lnTo>
                  <a:pt x="29" y="465"/>
                </a:lnTo>
                <a:lnTo>
                  <a:pt x="30" y="466"/>
                </a:lnTo>
                <a:lnTo>
                  <a:pt x="30" y="467"/>
                </a:lnTo>
                <a:lnTo>
                  <a:pt x="32" y="469"/>
                </a:lnTo>
                <a:lnTo>
                  <a:pt x="32" y="471"/>
                </a:lnTo>
                <a:lnTo>
                  <a:pt x="33" y="473"/>
                </a:lnTo>
                <a:lnTo>
                  <a:pt x="34" y="474"/>
                </a:lnTo>
                <a:lnTo>
                  <a:pt x="34" y="475"/>
                </a:lnTo>
                <a:lnTo>
                  <a:pt x="36" y="478"/>
                </a:lnTo>
                <a:lnTo>
                  <a:pt x="37" y="479"/>
                </a:lnTo>
                <a:lnTo>
                  <a:pt x="37" y="482"/>
                </a:lnTo>
                <a:lnTo>
                  <a:pt x="38" y="483"/>
                </a:lnTo>
                <a:lnTo>
                  <a:pt x="40" y="485"/>
                </a:lnTo>
                <a:lnTo>
                  <a:pt x="40" y="487"/>
                </a:lnTo>
                <a:lnTo>
                  <a:pt x="41" y="489"/>
                </a:lnTo>
                <a:lnTo>
                  <a:pt x="42" y="490"/>
                </a:lnTo>
                <a:lnTo>
                  <a:pt x="42" y="491"/>
                </a:lnTo>
                <a:lnTo>
                  <a:pt x="44" y="493"/>
                </a:lnTo>
                <a:lnTo>
                  <a:pt x="44" y="494"/>
                </a:lnTo>
                <a:lnTo>
                  <a:pt x="44" y="495"/>
                </a:lnTo>
                <a:lnTo>
                  <a:pt x="45" y="497"/>
                </a:lnTo>
                <a:lnTo>
                  <a:pt x="45" y="498"/>
                </a:lnTo>
                <a:lnTo>
                  <a:pt x="46" y="498"/>
                </a:lnTo>
                <a:lnTo>
                  <a:pt x="46" y="499"/>
                </a:lnTo>
                <a:lnTo>
                  <a:pt x="48" y="501"/>
                </a:lnTo>
                <a:lnTo>
                  <a:pt x="48" y="502"/>
                </a:lnTo>
                <a:lnTo>
                  <a:pt x="49" y="503"/>
                </a:lnTo>
                <a:lnTo>
                  <a:pt x="49" y="505"/>
                </a:lnTo>
                <a:lnTo>
                  <a:pt x="50" y="506"/>
                </a:lnTo>
                <a:lnTo>
                  <a:pt x="50" y="507"/>
                </a:lnTo>
                <a:lnTo>
                  <a:pt x="52" y="509"/>
                </a:lnTo>
                <a:lnTo>
                  <a:pt x="52" y="510"/>
                </a:lnTo>
                <a:lnTo>
                  <a:pt x="53" y="511"/>
                </a:lnTo>
                <a:lnTo>
                  <a:pt x="53" y="513"/>
                </a:lnTo>
                <a:lnTo>
                  <a:pt x="54" y="514"/>
                </a:lnTo>
                <a:lnTo>
                  <a:pt x="54" y="515"/>
                </a:lnTo>
                <a:lnTo>
                  <a:pt x="56" y="517"/>
                </a:lnTo>
                <a:lnTo>
                  <a:pt x="57" y="518"/>
                </a:lnTo>
                <a:lnTo>
                  <a:pt x="58" y="519"/>
                </a:lnTo>
                <a:lnTo>
                  <a:pt x="58" y="522"/>
                </a:lnTo>
                <a:lnTo>
                  <a:pt x="60" y="523"/>
                </a:lnTo>
                <a:lnTo>
                  <a:pt x="61" y="525"/>
                </a:lnTo>
                <a:lnTo>
                  <a:pt x="61" y="527"/>
                </a:lnTo>
                <a:lnTo>
                  <a:pt x="62" y="529"/>
                </a:lnTo>
                <a:lnTo>
                  <a:pt x="64" y="530"/>
                </a:lnTo>
                <a:lnTo>
                  <a:pt x="64" y="531"/>
                </a:lnTo>
                <a:lnTo>
                  <a:pt x="65" y="532"/>
                </a:lnTo>
                <a:lnTo>
                  <a:pt x="65" y="534"/>
                </a:lnTo>
                <a:lnTo>
                  <a:pt x="66" y="534"/>
                </a:lnTo>
                <a:lnTo>
                  <a:pt x="66" y="535"/>
                </a:lnTo>
                <a:lnTo>
                  <a:pt x="66" y="536"/>
                </a:lnTo>
                <a:lnTo>
                  <a:pt x="68" y="538"/>
                </a:lnTo>
                <a:lnTo>
                  <a:pt x="69" y="539"/>
                </a:lnTo>
                <a:lnTo>
                  <a:pt x="69" y="540"/>
                </a:lnTo>
                <a:lnTo>
                  <a:pt x="70" y="542"/>
                </a:lnTo>
                <a:lnTo>
                  <a:pt x="72" y="543"/>
                </a:lnTo>
                <a:lnTo>
                  <a:pt x="72" y="544"/>
                </a:lnTo>
                <a:lnTo>
                  <a:pt x="73" y="546"/>
                </a:lnTo>
                <a:lnTo>
                  <a:pt x="73" y="547"/>
                </a:lnTo>
                <a:lnTo>
                  <a:pt x="74" y="547"/>
                </a:lnTo>
                <a:lnTo>
                  <a:pt x="74" y="548"/>
                </a:lnTo>
                <a:lnTo>
                  <a:pt x="75" y="550"/>
                </a:lnTo>
                <a:lnTo>
                  <a:pt x="75" y="551"/>
                </a:lnTo>
                <a:lnTo>
                  <a:pt x="77" y="552"/>
                </a:lnTo>
                <a:lnTo>
                  <a:pt x="78" y="554"/>
                </a:lnTo>
                <a:lnTo>
                  <a:pt x="79" y="555"/>
                </a:lnTo>
                <a:lnTo>
                  <a:pt x="79" y="556"/>
                </a:lnTo>
                <a:lnTo>
                  <a:pt x="81" y="559"/>
                </a:lnTo>
                <a:lnTo>
                  <a:pt x="82" y="560"/>
                </a:lnTo>
                <a:lnTo>
                  <a:pt x="82" y="562"/>
                </a:lnTo>
                <a:lnTo>
                  <a:pt x="83" y="562"/>
                </a:lnTo>
                <a:lnTo>
                  <a:pt x="83" y="563"/>
                </a:lnTo>
                <a:lnTo>
                  <a:pt x="85" y="564"/>
                </a:lnTo>
                <a:lnTo>
                  <a:pt x="85" y="566"/>
                </a:lnTo>
                <a:lnTo>
                  <a:pt x="86" y="567"/>
                </a:lnTo>
                <a:lnTo>
                  <a:pt x="87" y="568"/>
                </a:lnTo>
                <a:lnTo>
                  <a:pt x="89" y="570"/>
                </a:lnTo>
                <a:lnTo>
                  <a:pt x="89" y="571"/>
                </a:lnTo>
                <a:lnTo>
                  <a:pt x="90" y="571"/>
                </a:lnTo>
                <a:lnTo>
                  <a:pt x="90" y="572"/>
                </a:lnTo>
                <a:lnTo>
                  <a:pt x="91" y="574"/>
                </a:lnTo>
                <a:lnTo>
                  <a:pt x="91" y="575"/>
                </a:lnTo>
                <a:lnTo>
                  <a:pt x="93" y="575"/>
                </a:lnTo>
                <a:lnTo>
                  <a:pt x="93" y="576"/>
                </a:lnTo>
                <a:lnTo>
                  <a:pt x="94" y="578"/>
                </a:lnTo>
                <a:lnTo>
                  <a:pt x="94" y="579"/>
                </a:lnTo>
                <a:lnTo>
                  <a:pt x="95" y="579"/>
                </a:lnTo>
                <a:lnTo>
                  <a:pt x="95" y="580"/>
                </a:lnTo>
                <a:lnTo>
                  <a:pt x="97" y="582"/>
                </a:lnTo>
                <a:lnTo>
                  <a:pt x="98" y="583"/>
                </a:lnTo>
                <a:lnTo>
                  <a:pt x="98" y="584"/>
                </a:lnTo>
                <a:lnTo>
                  <a:pt x="99" y="584"/>
                </a:lnTo>
                <a:lnTo>
                  <a:pt x="101" y="586"/>
                </a:lnTo>
                <a:lnTo>
                  <a:pt x="101" y="587"/>
                </a:lnTo>
                <a:lnTo>
                  <a:pt x="102" y="587"/>
                </a:lnTo>
                <a:lnTo>
                  <a:pt x="102" y="588"/>
                </a:lnTo>
                <a:lnTo>
                  <a:pt x="103" y="590"/>
                </a:lnTo>
                <a:lnTo>
                  <a:pt x="103" y="591"/>
                </a:lnTo>
                <a:lnTo>
                  <a:pt x="105" y="591"/>
                </a:lnTo>
                <a:lnTo>
                  <a:pt x="105" y="592"/>
                </a:lnTo>
                <a:lnTo>
                  <a:pt x="106" y="592"/>
                </a:lnTo>
                <a:lnTo>
                  <a:pt x="106" y="594"/>
                </a:lnTo>
                <a:lnTo>
                  <a:pt x="107" y="595"/>
                </a:lnTo>
                <a:lnTo>
                  <a:pt x="107" y="596"/>
                </a:lnTo>
                <a:lnTo>
                  <a:pt x="109" y="596"/>
                </a:lnTo>
                <a:lnTo>
                  <a:pt x="109" y="598"/>
                </a:lnTo>
                <a:lnTo>
                  <a:pt x="110" y="598"/>
                </a:lnTo>
                <a:lnTo>
                  <a:pt x="110" y="599"/>
                </a:lnTo>
                <a:lnTo>
                  <a:pt x="111" y="600"/>
                </a:lnTo>
                <a:lnTo>
                  <a:pt x="113" y="602"/>
                </a:lnTo>
                <a:lnTo>
                  <a:pt x="113" y="603"/>
                </a:lnTo>
                <a:lnTo>
                  <a:pt x="114" y="604"/>
                </a:lnTo>
                <a:lnTo>
                  <a:pt x="115" y="606"/>
                </a:lnTo>
                <a:lnTo>
                  <a:pt x="115" y="607"/>
                </a:lnTo>
                <a:lnTo>
                  <a:pt x="117" y="607"/>
                </a:lnTo>
                <a:lnTo>
                  <a:pt x="117" y="608"/>
                </a:lnTo>
                <a:lnTo>
                  <a:pt x="118" y="609"/>
                </a:lnTo>
                <a:lnTo>
                  <a:pt x="118" y="611"/>
                </a:lnTo>
                <a:lnTo>
                  <a:pt x="119" y="612"/>
                </a:lnTo>
                <a:lnTo>
                  <a:pt x="121" y="613"/>
                </a:lnTo>
                <a:lnTo>
                  <a:pt x="121" y="615"/>
                </a:lnTo>
                <a:lnTo>
                  <a:pt x="122" y="615"/>
                </a:lnTo>
                <a:lnTo>
                  <a:pt x="122" y="616"/>
                </a:lnTo>
                <a:lnTo>
                  <a:pt x="123" y="617"/>
                </a:lnTo>
                <a:lnTo>
                  <a:pt x="123" y="619"/>
                </a:lnTo>
                <a:lnTo>
                  <a:pt x="125" y="619"/>
                </a:lnTo>
                <a:lnTo>
                  <a:pt x="125" y="620"/>
                </a:lnTo>
                <a:lnTo>
                  <a:pt x="126" y="620"/>
                </a:lnTo>
                <a:lnTo>
                  <a:pt x="126" y="621"/>
                </a:lnTo>
                <a:lnTo>
                  <a:pt x="127" y="621"/>
                </a:lnTo>
                <a:lnTo>
                  <a:pt x="127" y="623"/>
                </a:lnTo>
                <a:lnTo>
                  <a:pt x="129" y="623"/>
                </a:lnTo>
                <a:lnTo>
                  <a:pt x="129" y="624"/>
                </a:lnTo>
                <a:lnTo>
                  <a:pt x="130" y="625"/>
                </a:lnTo>
                <a:lnTo>
                  <a:pt x="131" y="625"/>
                </a:lnTo>
                <a:lnTo>
                  <a:pt x="131" y="627"/>
                </a:lnTo>
                <a:lnTo>
                  <a:pt x="133" y="627"/>
                </a:lnTo>
                <a:lnTo>
                  <a:pt x="134" y="628"/>
                </a:lnTo>
                <a:lnTo>
                  <a:pt x="134" y="629"/>
                </a:lnTo>
                <a:lnTo>
                  <a:pt x="135" y="629"/>
                </a:lnTo>
                <a:lnTo>
                  <a:pt x="137" y="631"/>
                </a:lnTo>
                <a:lnTo>
                  <a:pt x="138" y="632"/>
                </a:lnTo>
                <a:lnTo>
                  <a:pt x="139" y="633"/>
                </a:lnTo>
                <a:lnTo>
                  <a:pt x="141" y="635"/>
                </a:lnTo>
                <a:lnTo>
                  <a:pt x="142" y="636"/>
                </a:lnTo>
                <a:lnTo>
                  <a:pt x="143" y="637"/>
                </a:lnTo>
                <a:lnTo>
                  <a:pt x="145" y="639"/>
                </a:lnTo>
                <a:lnTo>
                  <a:pt x="146" y="640"/>
                </a:lnTo>
                <a:lnTo>
                  <a:pt x="147" y="640"/>
                </a:lnTo>
                <a:lnTo>
                  <a:pt x="147" y="641"/>
                </a:lnTo>
                <a:lnTo>
                  <a:pt x="149" y="643"/>
                </a:lnTo>
                <a:lnTo>
                  <a:pt x="150" y="644"/>
                </a:lnTo>
                <a:lnTo>
                  <a:pt x="151" y="644"/>
                </a:lnTo>
                <a:lnTo>
                  <a:pt x="151" y="645"/>
                </a:lnTo>
                <a:lnTo>
                  <a:pt x="152" y="645"/>
                </a:lnTo>
                <a:lnTo>
                  <a:pt x="152" y="647"/>
                </a:lnTo>
                <a:lnTo>
                  <a:pt x="154" y="647"/>
                </a:lnTo>
                <a:lnTo>
                  <a:pt x="155" y="648"/>
                </a:lnTo>
                <a:lnTo>
                  <a:pt x="156" y="649"/>
                </a:lnTo>
                <a:lnTo>
                  <a:pt x="156" y="651"/>
                </a:lnTo>
                <a:lnTo>
                  <a:pt x="158" y="651"/>
                </a:lnTo>
                <a:lnTo>
                  <a:pt x="159" y="652"/>
                </a:lnTo>
                <a:lnTo>
                  <a:pt x="160" y="652"/>
                </a:lnTo>
                <a:lnTo>
                  <a:pt x="160" y="653"/>
                </a:lnTo>
                <a:lnTo>
                  <a:pt x="162" y="655"/>
                </a:lnTo>
                <a:lnTo>
                  <a:pt x="163" y="655"/>
                </a:lnTo>
                <a:lnTo>
                  <a:pt x="164" y="656"/>
                </a:lnTo>
                <a:lnTo>
                  <a:pt x="166" y="657"/>
                </a:lnTo>
                <a:lnTo>
                  <a:pt x="167" y="659"/>
                </a:lnTo>
                <a:lnTo>
                  <a:pt x="168" y="660"/>
                </a:lnTo>
                <a:lnTo>
                  <a:pt x="170" y="661"/>
                </a:lnTo>
                <a:lnTo>
                  <a:pt x="172" y="663"/>
                </a:lnTo>
                <a:lnTo>
                  <a:pt x="174" y="664"/>
                </a:lnTo>
                <a:lnTo>
                  <a:pt x="175" y="665"/>
                </a:lnTo>
                <a:lnTo>
                  <a:pt x="176" y="667"/>
                </a:lnTo>
                <a:lnTo>
                  <a:pt x="178" y="668"/>
                </a:lnTo>
                <a:lnTo>
                  <a:pt x="179" y="669"/>
                </a:lnTo>
                <a:lnTo>
                  <a:pt x="180" y="671"/>
                </a:lnTo>
                <a:lnTo>
                  <a:pt x="182" y="671"/>
                </a:lnTo>
                <a:lnTo>
                  <a:pt x="183" y="672"/>
                </a:lnTo>
                <a:lnTo>
                  <a:pt x="184" y="673"/>
                </a:lnTo>
                <a:lnTo>
                  <a:pt x="186" y="673"/>
                </a:lnTo>
                <a:lnTo>
                  <a:pt x="187" y="675"/>
                </a:lnTo>
                <a:lnTo>
                  <a:pt x="187" y="676"/>
                </a:lnTo>
                <a:lnTo>
                  <a:pt x="188" y="676"/>
                </a:lnTo>
                <a:lnTo>
                  <a:pt x="190" y="677"/>
                </a:lnTo>
                <a:lnTo>
                  <a:pt x="191" y="677"/>
                </a:lnTo>
                <a:lnTo>
                  <a:pt x="191" y="679"/>
                </a:lnTo>
                <a:lnTo>
                  <a:pt x="192" y="679"/>
                </a:lnTo>
                <a:lnTo>
                  <a:pt x="194" y="680"/>
                </a:lnTo>
                <a:lnTo>
                  <a:pt x="195" y="681"/>
                </a:lnTo>
                <a:lnTo>
                  <a:pt x="196" y="682"/>
                </a:lnTo>
                <a:lnTo>
                  <a:pt x="198" y="682"/>
                </a:lnTo>
                <a:lnTo>
                  <a:pt x="199" y="684"/>
                </a:lnTo>
                <a:lnTo>
                  <a:pt x="200" y="685"/>
                </a:lnTo>
                <a:lnTo>
                  <a:pt x="202" y="685"/>
                </a:lnTo>
                <a:lnTo>
                  <a:pt x="203" y="686"/>
                </a:lnTo>
                <a:lnTo>
                  <a:pt x="204" y="688"/>
                </a:lnTo>
                <a:lnTo>
                  <a:pt x="206" y="689"/>
                </a:lnTo>
                <a:lnTo>
                  <a:pt x="207" y="690"/>
                </a:lnTo>
                <a:lnTo>
                  <a:pt x="210" y="692"/>
                </a:lnTo>
                <a:lnTo>
                  <a:pt x="211" y="693"/>
                </a:lnTo>
                <a:lnTo>
                  <a:pt x="214" y="694"/>
                </a:lnTo>
                <a:lnTo>
                  <a:pt x="215" y="696"/>
                </a:lnTo>
                <a:lnTo>
                  <a:pt x="218" y="697"/>
                </a:lnTo>
                <a:lnTo>
                  <a:pt x="219" y="698"/>
                </a:lnTo>
                <a:lnTo>
                  <a:pt x="220" y="700"/>
                </a:lnTo>
                <a:lnTo>
                  <a:pt x="222" y="701"/>
                </a:lnTo>
                <a:lnTo>
                  <a:pt x="223" y="701"/>
                </a:lnTo>
                <a:lnTo>
                  <a:pt x="226" y="702"/>
                </a:lnTo>
                <a:lnTo>
                  <a:pt x="227" y="704"/>
                </a:lnTo>
                <a:lnTo>
                  <a:pt x="228" y="705"/>
                </a:lnTo>
                <a:lnTo>
                  <a:pt x="230" y="706"/>
                </a:lnTo>
                <a:lnTo>
                  <a:pt x="231" y="706"/>
                </a:lnTo>
                <a:lnTo>
                  <a:pt x="232" y="708"/>
                </a:lnTo>
                <a:lnTo>
                  <a:pt x="233" y="709"/>
                </a:lnTo>
                <a:lnTo>
                  <a:pt x="235" y="709"/>
                </a:lnTo>
                <a:lnTo>
                  <a:pt x="235" y="710"/>
                </a:lnTo>
                <a:lnTo>
                  <a:pt x="236" y="710"/>
                </a:lnTo>
                <a:lnTo>
                  <a:pt x="237" y="712"/>
                </a:lnTo>
                <a:lnTo>
                  <a:pt x="239" y="712"/>
                </a:lnTo>
                <a:lnTo>
                  <a:pt x="240" y="713"/>
                </a:lnTo>
                <a:lnTo>
                  <a:pt x="240" y="714"/>
                </a:lnTo>
                <a:lnTo>
                  <a:pt x="241" y="714"/>
                </a:lnTo>
                <a:lnTo>
                  <a:pt x="243" y="716"/>
                </a:lnTo>
                <a:lnTo>
                  <a:pt x="244" y="717"/>
                </a:lnTo>
                <a:lnTo>
                  <a:pt x="245" y="717"/>
                </a:lnTo>
                <a:lnTo>
                  <a:pt x="247" y="718"/>
                </a:lnTo>
                <a:lnTo>
                  <a:pt x="249" y="720"/>
                </a:lnTo>
                <a:lnTo>
                  <a:pt x="251" y="721"/>
                </a:lnTo>
                <a:lnTo>
                  <a:pt x="252" y="722"/>
                </a:lnTo>
                <a:lnTo>
                  <a:pt x="253" y="724"/>
                </a:lnTo>
                <a:lnTo>
                  <a:pt x="256" y="725"/>
                </a:lnTo>
                <a:lnTo>
                  <a:pt x="257" y="726"/>
                </a:lnTo>
                <a:lnTo>
                  <a:pt x="260" y="728"/>
                </a:lnTo>
                <a:lnTo>
                  <a:pt x="263" y="729"/>
                </a:lnTo>
                <a:lnTo>
                  <a:pt x="264" y="730"/>
                </a:lnTo>
                <a:lnTo>
                  <a:pt x="265" y="732"/>
                </a:lnTo>
                <a:lnTo>
                  <a:pt x="267" y="733"/>
                </a:lnTo>
                <a:lnTo>
                  <a:pt x="269" y="734"/>
                </a:lnTo>
                <a:lnTo>
                  <a:pt x="271" y="736"/>
                </a:lnTo>
                <a:lnTo>
                  <a:pt x="272" y="736"/>
                </a:lnTo>
                <a:lnTo>
                  <a:pt x="273" y="737"/>
                </a:lnTo>
                <a:lnTo>
                  <a:pt x="275" y="738"/>
                </a:lnTo>
                <a:lnTo>
                  <a:pt x="276" y="740"/>
                </a:lnTo>
                <a:lnTo>
                  <a:pt x="277" y="741"/>
                </a:lnTo>
                <a:lnTo>
                  <a:pt x="279" y="741"/>
                </a:lnTo>
                <a:lnTo>
                  <a:pt x="280" y="742"/>
                </a:lnTo>
                <a:lnTo>
                  <a:pt x="281" y="744"/>
                </a:lnTo>
                <a:lnTo>
                  <a:pt x="283" y="744"/>
                </a:lnTo>
                <a:lnTo>
                  <a:pt x="284" y="745"/>
                </a:lnTo>
                <a:lnTo>
                  <a:pt x="285" y="745"/>
                </a:lnTo>
                <a:lnTo>
                  <a:pt x="287" y="746"/>
                </a:lnTo>
                <a:lnTo>
                  <a:pt x="288" y="746"/>
                </a:lnTo>
                <a:lnTo>
                  <a:pt x="288" y="748"/>
                </a:lnTo>
                <a:lnTo>
                  <a:pt x="289" y="748"/>
                </a:lnTo>
                <a:lnTo>
                  <a:pt x="291" y="749"/>
                </a:lnTo>
                <a:lnTo>
                  <a:pt x="292" y="750"/>
                </a:lnTo>
                <a:lnTo>
                  <a:pt x="293" y="750"/>
                </a:lnTo>
                <a:lnTo>
                  <a:pt x="295" y="752"/>
                </a:lnTo>
                <a:lnTo>
                  <a:pt x="296" y="752"/>
                </a:lnTo>
                <a:lnTo>
                  <a:pt x="299" y="753"/>
                </a:lnTo>
                <a:lnTo>
                  <a:pt x="300" y="754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6262" name="Freeform 30">
            <a:extLst>
              <a:ext uri="{FF2B5EF4-FFF2-40B4-BE49-F238E27FC236}">
                <a16:creationId xmlns:a16="http://schemas.microsoft.com/office/drawing/2014/main" id="{233EF65D-3A97-2B4C-A232-D5E878D1411B}"/>
              </a:ext>
            </a:extLst>
          </p:cNvPr>
          <p:cNvSpPr>
            <a:spLocks/>
          </p:cNvSpPr>
          <p:nvPr/>
        </p:nvSpPr>
        <p:spPr bwMode="auto">
          <a:xfrm>
            <a:off x="6988176" y="2760664"/>
            <a:ext cx="239713" cy="71437"/>
          </a:xfrm>
          <a:custGeom>
            <a:avLst/>
            <a:gdLst>
              <a:gd name="T0" fmla="*/ 2147483646 w 301"/>
              <a:gd name="T1" fmla="*/ 2147483646 h 91"/>
              <a:gd name="T2" fmla="*/ 2147483646 w 301"/>
              <a:gd name="T3" fmla="*/ 2147483646 h 91"/>
              <a:gd name="T4" fmla="*/ 2147483646 w 301"/>
              <a:gd name="T5" fmla="*/ 2147483646 h 91"/>
              <a:gd name="T6" fmla="*/ 2147483646 w 301"/>
              <a:gd name="T7" fmla="*/ 2147483646 h 91"/>
              <a:gd name="T8" fmla="*/ 2147483646 w 301"/>
              <a:gd name="T9" fmla="*/ 2147483646 h 91"/>
              <a:gd name="T10" fmla="*/ 2147483646 w 301"/>
              <a:gd name="T11" fmla="*/ 2147483646 h 91"/>
              <a:gd name="T12" fmla="*/ 2147483646 w 301"/>
              <a:gd name="T13" fmla="*/ 2147483646 h 91"/>
              <a:gd name="T14" fmla="*/ 2147483646 w 301"/>
              <a:gd name="T15" fmla="*/ 2147483646 h 91"/>
              <a:gd name="T16" fmla="*/ 2147483646 w 301"/>
              <a:gd name="T17" fmla="*/ 2147483646 h 91"/>
              <a:gd name="T18" fmla="*/ 2147483646 w 301"/>
              <a:gd name="T19" fmla="*/ 2147483646 h 91"/>
              <a:gd name="T20" fmla="*/ 2147483646 w 301"/>
              <a:gd name="T21" fmla="*/ 2147483646 h 91"/>
              <a:gd name="T22" fmla="*/ 2147483646 w 301"/>
              <a:gd name="T23" fmla="*/ 2147483646 h 91"/>
              <a:gd name="T24" fmla="*/ 2147483646 w 301"/>
              <a:gd name="T25" fmla="*/ 2147483646 h 91"/>
              <a:gd name="T26" fmla="*/ 2147483646 w 301"/>
              <a:gd name="T27" fmla="*/ 2147483646 h 91"/>
              <a:gd name="T28" fmla="*/ 2147483646 w 301"/>
              <a:gd name="T29" fmla="*/ 2147483646 h 91"/>
              <a:gd name="T30" fmla="*/ 2147483646 w 301"/>
              <a:gd name="T31" fmla="*/ 2147483646 h 91"/>
              <a:gd name="T32" fmla="*/ 2147483646 w 301"/>
              <a:gd name="T33" fmla="*/ 2147483646 h 91"/>
              <a:gd name="T34" fmla="*/ 2147483646 w 301"/>
              <a:gd name="T35" fmla="*/ 2147483646 h 91"/>
              <a:gd name="T36" fmla="*/ 2147483646 w 301"/>
              <a:gd name="T37" fmla="*/ 2147483646 h 91"/>
              <a:gd name="T38" fmla="*/ 2147483646 w 301"/>
              <a:gd name="T39" fmla="*/ 2147483646 h 91"/>
              <a:gd name="T40" fmla="*/ 2147483646 w 301"/>
              <a:gd name="T41" fmla="*/ 2147483646 h 91"/>
              <a:gd name="T42" fmla="*/ 2147483646 w 301"/>
              <a:gd name="T43" fmla="*/ 2147483646 h 91"/>
              <a:gd name="T44" fmla="*/ 2147483646 w 301"/>
              <a:gd name="T45" fmla="*/ 2147483646 h 91"/>
              <a:gd name="T46" fmla="*/ 2147483646 w 301"/>
              <a:gd name="T47" fmla="*/ 2147483646 h 91"/>
              <a:gd name="T48" fmla="*/ 2147483646 w 301"/>
              <a:gd name="T49" fmla="*/ 2147483646 h 91"/>
              <a:gd name="T50" fmla="*/ 2147483646 w 301"/>
              <a:gd name="T51" fmla="*/ 2147483646 h 91"/>
              <a:gd name="T52" fmla="*/ 2147483646 w 301"/>
              <a:gd name="T53" fmla="*/ 2147483646 h 91"/>
              <a:gd name="T54" fmla="*/ 2147483646 w 301"/>
              <a:gd name="T55" fmla="*/ 2147483646 h 91"/>
              <a:gd name="T56" fmla="*/ 2147483646 w 301"/>
              <a:gd name="T57" fmla="*/ 2147483646 h 91"/>
              <a:gd name="T58" fmla="*/ 2147483646 w 301"/>
              <a:gd name="T59" fmla="*/ 2147483646 h 91"/>
              <a:gd name="T60" fmla="*/ 2147483646 w 301"/>
              <a:gd name="T61" fmla="*/ 2147483646 h 91"/>
              <a:gd name="T62" fmla="*/ 2147483646 w 301"/>
              <a:gd name="T63" fmla="*/ 2147483646 h 91"/>
              <a:gd name="T64" fmla="*/ 2147483646 w 301"/>
              <a:gd name="T65" fmla="*/ 2147483646 h 91"/>
              <a:gd name="T66" fmla="*/ 2147483646 w 301"/>
              <a:gd name="T67" fmla="*/ 2147483646 h 91"/>
              <a:gd name="T68" fmla="*/ 2147483646 w 301"/>
              <a:gd name="T69" fmla="*/ 2147483646 h 91"/>
              <a:gd name="T70" fmla="*/ 2147483646 w 301"/>
              <a:gd name="T71" fmla="*/ 2147483646 h 91"/>
              <a:gd name="T72" fmla="*/ 2147483646 w 301"/>
              <a:gd name="T73" fmla="*/ 2147483646 h 91"/>
              <a:gd name="T74" fmla="*/ 2147483646 w 301"/>
              <a:gd name="T75" fmla="*/ 2147483646 h 91"/>
              <a:gd name="T76" fmla="*/ 2147483646 w 301"/>
              <a:gd name="T77" fmla="*/ 2147483646 h 91"/>
              <a:gd name="T78" fmla="*/ 2147483646 w 301"/>
              <a:gd name="T79" fmla="*/ 2147483646 h 91"/>
              <a:gd name="T80" fmla="*/ 2147483646 w 301"/>
              <a:gd name="T81" fmla="*/ 2147483646 h 91"/>
              <a:gd name="T82" fmla="*/ 2147483646 w 301"/>
              <a:gd name="T83" fmla="*/ 2147483646 h 91"/>
              <a:gd name="T84" fmla="*/ 2147483646 w 301"/>
              <a:gd name="T85" fmla="*/ 2147483646 h 91"/>
              <a:gd name="T86" fmla="*/ 2147483646 w 301"/>
              <a:gd name="T87" fmla="*/ 2147483646 h 91"/>
              <a:gd name="T88" fmla="*/ 2147483646 w 301"/>
              <a:gd name="T89" fmla="*/ 2147483646 h 91"/>
              <a:gd name="T90" fmla="*/ 2147483646 w 301"/>
              <a:gd name="T91" fmla="*/ 2147483646 h 91"/>
              <a:gd name="T92" fmla="*/ 2147483646 w 301"/>
              <a:gd name="T93" fmla="*/ 2147483646 h 91"/>
              <a:gd name="T94" fmla="*/ 2147483646 w 301"/>
              <a:gd name="T95" fmla="*/ 2147483646 h 91"/>
              <a:gd name="T96" fmla="*/ 2147483646 w 301"/>
              <a:gd name="T97" fmla="*/ 2147483646 h 91"/>
              <a:gd name="T98" fmla="*/ 2147483646 w 301"/>
              <a:gd name="T99" fmla="*/ 2147483646 h 91"/>
              <a:gd name="T100" fmla="*/ 2147483646 w 301"/>
              <a:gd name="T101" fmla="*/ 2147483646 h 91"/>
              <a:gd name="T102" fmla="*/ 2147483646 w 301"/>
              <a:gd name="T103" fmla="*/ 2147483646 h 91"/>
              <a:gd name="T104" fmla="*/ 2147483646 w 301"/>
              <a:gd name="T105" fmla="*/ 2147483646 h 91"/>
              <a:gd name="T106" fmla="*/ 2147483646 w 301"/>
              <a:gd name="T107" fmla="*/ 2147483646 h 91"/>
              <a:gd name="T108" fmla="*/ 2147483646 w 301"/>
              <a:gd name="T109" fmla="*/ 2147483646 h 91"/>
              <a:gd name="T110" fmla="*/ 2147483646 w 301"/>
              <a:gd name="T111" fmla="*/ 2147483646 h 91"/>
              <a:gd name="T112" fmla="*/ 2147483646 w 301"/>
              <a:gd name="T113" fmla="*/ 2147483646 h 91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1"/>
              <a:gd name="T172" fmla="*/ 0 h 91"/>
              <a:gd name="T173" fmla="*/ 301 w 301"/>
              <a:gd name="T174" fmla="*/ 91 h 91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1" h="91">
                <a:moveTo>
                  <a:pt x="301" y="0"/>
                </a:moveTo>
                <a:lnTo>
                  <a:pt x="297" y="3"/>
                </a:lnTo>
                <a:lnTo>
                  <a:pt x="295" y="4"/>
                </a:lnTo>
                <a:lnTo>
                  <a:pt x="292" y="6"/>
                </a:lnTo>
                <a:lnTo>
                  <a:pt x="289" y="8"/>
                </a:lnTo>
                <a:lnTo>
                  <a:pt x="287" y="10"/>
                </a:lnTo>
                <a:lnTo>
                  <a:pt x="284" y="11"/>
                </a:lnTo>
                <a:lnTo>
                  <a:pt x="281" y="12"/>
                </a:lnTo>
                <a:lnTo>
                  <a:pt x="280" y="12"/>
                </a:lnTo>
                <a:lnTo>
                  <a:pt x="277" y="14"/>
                </a:lnTo>
                <a:lnTo>
                  <a:pt x="276" y="15"/>
                </a:lnTo>
                <a:lnTo>
                  <a:pt x="275" y="16"/>
                </a:lnTo>
                <a:lnTo>
                  <a:pt x="272" y="16"/>
                </a:lnTo>
                <a:lnTo>
                  <a:pt x="271" y="18"/>
                </a:lnTo>
                <a:lnTo>
                  <a:pt x="269" y="19"/>
                </a:lnTo>
                <a:lnTo>
                  <a:pt x="268" y="19"/>
                </a:lnTo>
                <a:lnTo>
                  <a:pt x="267" y="20"/>
                </a:lnTo>
                <a:lnTo>
                  <a:pt x="265" y="20"/>
                </a:lnTo>
                <a:lnTo>
                  <a:pt x="264" y="22"/>
                </a:lnTo>
                <a:lnTo>
                  <a:pt x="263" y="22"/>
                </a:lnTo>
                <a:lnTo>
                  <a:pt x="261" y="22"/>
                </a:lnTo>
                <a:lnTo>
                  <a:pt x="261" y="23"/>
                </a:lnTo>
                <a:lnTo>
                  <a:pt x="260" y="23"/>
                </a:lnTo>
                <a:lnTo>
                  <a:pt x="259" y="24"/>
                </a:lnTo>
                <a:lnTo>
                  <a:pt x="257" y="24"/>
                </a:lnTo>
                <a:lnTo>
                  <a:pt x="256" y="26"/>
                </a:lnTo>
                <a:lnTo>
                  <a:pt x="255" y="26"/>
                </a:lnTo>
                <a:lnTo>
                  <a:pt x="253" y="26"/>
                </a:lnTo>
                <a:lnTo>
                  <a:pt x="252" y="27"/>
                </a:lnTo>
                <a:lnTo>
                  <a:pt x="251" y="27"/>
                </a:lnTo>
                <a:lnTo>
                  <a:pt x="249" y="28"/>
                </a:lnTo>
                <a:lnTo>
                  <a:pt x="248" y="28"/>
                </a:lnTo>
                <a:lnTo>
                  <a:pt x="245" y="29"/>
                </a:lnTo>
                <a:lnTo>
                  <a:pt x="244" y="29"/>
                </a:lnTo>
                <a:lnTo>
                  <a:pt x="243" y="31"/>
                </a:lnTo>
                <a:lnTo>
                  <a:pt x="242" y="31"/>
                </a:lnTo>
                <a:lnTo>
                  <a:pt x="239" y="32"/>
                </a:lnTo>
                <a:lnTo>
                  <a:pt x="238" y="32"/>
                </a:lnTo>
                <a:lnTo>
                  <a:pt x="236" y="33"/>
                </a:lnTo>
                <a:lnTo>
                  <a:pt x="235" y="33"/>
                </a:lnTo>
                <a:lnTo>
                  <a:pt x="234" y="35"/>
                </a:lnTo>
                <a:lnTo>
                  <a:pt x="232" y="35"/>
                </a:lnTo>
                <a:lnTo>
                  <a:pt x="231" y="35"/>
                </a:lnTo>
                <a:lnTo>
                  <a:pt x="230" y="36"/>
                </a:lnTo>
                <a:lnTo>
                  <a:pt x="228" y="36"/>
                </a:lnTo>
                <a:lnTo>
                  <a:pt x="227" y="36"/>
                </a:lnTo>
                <a:lnTo>
                  <a:pt x="227" y="37"/>
                </a:lnTo>
                <a:lnTo>
                  <a:pt x="226" y="37"/>
                </a:lnTo>
                <a:lnTo>
                  <a:pt x="224" y="37"/>
                </a:lnTo>
                <a:lnTo>
                  <a:pt x="223" y="39"/>
                </a:lnTo>
                <a:lnTo>
                  <a:pt x="222" y="39"/>
                </a:lnTo>
                <a:lnTo>
                  <a:pt x="220" y="40"/>
                </a:lnTo>
                <a:lnTo>
                  <a:pt x="219" y="40"/>
                </a:lnTo>
                <a:lnTo>
                  <a:pt x="218" y="40"/>
                </a:lnTo>
                <a:lnTo>
                  <a:pt x="216" y="41"/>
                </a:lnTo>
                <a:lnTo>
                  <a:pt x="215" y="41"/>
                </a:lnTo>
                <a:lnTo>
                  <a:pt x="214" y="43"/>
                </a:lnTo>
                <a:lnTo>
                  <a:pt x="211" y="43"/>
                </a:lnTo>
                <a:lnTo>
                  <a:pt x="210" y="44"/>
                </a:lnTo>
                <a:lnTo>
                  <a:pt x="208" y="44"/>
                </a:lnTo>
                <a:lnTo>
                  <a:pt x="206" y="45"/>
                </a:lnTo>
                <a:lnTo>
                  <a:pt x="204" y="45"/>
                </a:lnTo>
                <a:lnTo>
                  <a:pt x="202" y="47"/>
                </a:lnTo>
                <a:lnTo>
                  <a:pt x="200" y="47"/>
                </a:lnTo>
                <a:lnTo>
                  <a:pt x="198" y="48"/>
                </a:lnTo>
                <a:lnTo>
                  <a:pt x="196" y="48"/>
                </a:lnTo>
                <a:lnTo>
                  <a:pt x="195" y="49"/>
                </a:lnTo>
                <a:lnTo>
                  <a:pt x="194" y="49"/>
                </a:lnTo>
                <a:lnTo>
                  <a:pt x="192" y="51"/>
                </a:lnTo>
                <a:lnTo>
                  <a:pt x="190" y="51"/>
                </a:lnTo>
                <a:lnTo>
                  <a:pt x="188" y="51"/>
                </a:lnTo>
                <a:lnTo>
                  <a:pt x="188" y="52"/>
                </a:lnTo>
                <a:lnTo>
                  <a:pt x="187" y="52"/>
                </a:lnTo>
                <a:lnTo>
                  <a:pt x="186" y="52"/>
                </a:lnTo>
                <a:lnTo>
                  <a:pt x="184" y="53"/>
                </a:lnTo>
                <a:lnTo>
                  <a:pt x="183" y="53"/>
                </a:lnTo>
                <a:lnTo>
                  <a:pt x="182" y="53"/>
                </a:lnTo>
                <a:lnTo>
                  <a:pt x="180" y="55"/>
                </a:lnTo>
                <a:lnTo>
                  <a:pt x="179" y="55"/>
                </a:lnTo>
                <a:lnTo>
                  <a:pt x="178" y="55"/>
                </a:lnTo>
                <a:lnTo>
                  <a:pt x="176" y="56"/>
                </a:lnTo>
                <a:lnTo>
                  <a:pt x="175" y="56"/>
                </a:lnTo>
                <a:lnTo>
                  <a:pt x="174" y="56"/>
                </a:lnTo>
                <a:lnTo>
                  <a:pt x="172" y="57"/>
                </a:lnTo>
                <a:lnTo>
                  <a:pt x="171" y="57"/>
                </a:lnTo>
                <a:lnTo>
                  <a:pt x="170" y="57"/>
                </a:lnTo>
                <a:lnTo>
                  <a:pt x="168" y="57"/>
                </a:lnTo>
                <a:lnTo>
                  <a:pt x="167" y="59"/>
                </a:lnTo>
                <a:lnTo>
                  <a:pt x="166" y="59"/>
                </a:lnTo>
                <a:lnTo>
                  <a:pt x="165" y="60"/>
                </a:lnTo>
                <a:lnTo>
                  <a:pt x="162" y="60"/>
                </a:lnTo>
                <a:lnTo>
                  <a:pt x="161" y="61"/>
                </a:lnTo>
                <a:lnTo>
                  <a:pt x="158" y="61"/>
                </a:lnTo>
                <a:lnTo>
                  <a:pt x="157" y="63"/>
                </a:lnTo>
                <a:lnTo>
                  <a:pt x="154" y="63"/>
                </a:lnTo>
                <a:lnTo>
                  <a:pt x="153" y="63"/>
                </a:lnTo>
                <a:lnTo>
                  <a:pt x="151" y="64"/>
                </a:lnTo>
                <a:lnTo>
                  <a:pt x="149" y="64"/>
                </a:lnTo>
                <a:lnTo>
                  <a:pt x="147" y="65"/>
                </a:lnTo>
                <a:lnTo>
                  <a:pt x="146" y="65"/>
                </a:lnTo>
                <a:lnTo>
                  <a:pt x="145" y="65"/>
                </a:lnTo>
                <a:lnTo>
                  <a:pt x="143" y="67"/>
                </a:lnTo>
                <a:lnTo>
                  <a:pt x="142" y="67"/>
                </a:lnTo>
                <a:lnTo>
                  <a:pt x="141" y="67"/>
                </a:lnTo>
                <a:lnTo>
                  <a:pt x="139" y="67"/>
                </a:lnTo>
                <a:lnTo>
                  <a:pt x="139" y="68"/>
                </a:lnTo>
                <a:lnTo>
                  <a:pt x="138" y="68"/>
                </a:lnTo>
                <a:lnTo>
                  <a:pt x="137" y="68"/>
                </a:lnTo>
                <a:lnTo>
                  <a:pt x="135" y="68"/>
                </a:lnTo>
                <a:lnTo>
                  <a:pt x="134" y="69"/>
                </a:lnTo>
                <a:lnTo>
                  <a:pt x="133" y="69"/>
                </a:lnTo>
                <a:lnTo>
                  <a:pt x="131" y="69"/>
                </a:lnTo>
                <a:lnTo>
                  <a:pt x="130" y="71"/>
                </a:lnTo>
                <a:lnTo>
                  <a:pt x="129" y="71"/>
                </a:lnTo>
                <a:lnTo>
                  <a:pt x="127" y="71"/>
                </a:lnTo>
                <a:lnTo>
                  <a:pt x="126" y="72"/>
                </a:lnTo>
                <a:lnTo>
                  <a:pt x="125" y="72"/>
                </a:lnTo>
                <a:lnTo>
                  <a:pt x="123" y="72"/>
                </a:lnTo>
                <a:lnTo>
                  <a:pt x="122" y="73"/>
                </a:lnTo>
                <a:lnTo>
                  <a:pt x="121" y="73"/>
                </a:lnTo>
                <a:lnTo>
                  <a:pt x="118" y="73"/>
                </a:lnTo>
                <a:lnTo>
                  <a:pt x="117" y="75"/>
                </a:lnTo>
                <a:lnTo>
                  <a:pt x="114" y="75"/>
                </a:lnTo>
                <a:lnTo>
                  <a:pt x="113" y="76"/>
                </a:lnTo>
                <a:lnTo>
                  <a:pt x="110" y="76"/>
                </a:lnTo>
                <a:lnTo>
                  <a:pt x="109" y="77"/>
                </a:lnTo>
                <a:lnTo>
                  <a:pt x="106" y="77"/>
                </a:lnTo>
                <a:lnTo>
                  <a:pt x="105" y="79"/>
                </a:lnTo>
                <a:lnTo>
                  <a:pt x="103" y="79"/>
                </a:lnTo>
                <a:lnTo>
                  <a:pt x="102" y="79"/>
                </a:lnTo>
                <a:lnTo>
                  <a:pt x="101" y="80"/>
                </a:lnTo>
                <a:lnTo>
                  <a:pt x="99" y="80"/>
                </a:lnTo>
                <a:lnTo>
                  <a:pt x="98" y="80"/>
                </a:lnTo>
                <a:lnTo>
                  <a:pt x="97" y="80"/>
                </a:lnTo>
                <a:lnTo>
                  <a:pt x="95" y="81"/>
                </a:lnTo>
                <a:lnTo>
                  <a:pt x="94" y="81"/>
                </a:lnTo>
                <a:lnTo>
                  <a:pt x="93" y="81"/>
                </a:lnTo>
                <a:lnTo>
                  <a:pt x="91" y="81"/>
                </a:lnTo>
                <a:lnTo>
                  <a:pt x="90" y="83"/>
                </a:lnTo>
                <a:lnTo>
                  <a:pt x="89" y="83"/>
                </a:lnTo>
                <a:lnTo>
                  <a:pt x="88" y="83"/>
                </a:lnTo>
                <a:lnTo>
                  <a:pt x="86" y="83"/>
                </a:lnTo>
                <a:lnTo>
                  <a:pt x="85" y="83"/>
                </a:lnTo>
                <a:lnTo>
                  <a:pt x="84" y="83"/>
                </a:lnTo>
                <a:lnTo>
                  <a:pt x="82" y="83"/>
                </a:lnTo>
                <a:lnTo>
                  <a:pt x="81" y="84"/>
                </a:lnTo>
                <a:lnTo>
                  <a:pt x="80" y="84"/>
                </a:lnTo>
                <a:lnTo>
                  <a:pt x="78" y="84"/>
                </a:lnTo>
                <a:lnTo>
                  <a:pt x="77" y="84"/>
                </a:lnTo>
                <a:lnTo>
                  <a:pt x="76" y="84"/>
                </a:lnTo>
                <a:lnTo>
                  <a:pt x="73" y="84"/>
                </a:lnTo>
                <a:lnTo>
                  <a:pt x="72" y="84"/>
                </a:lnTo>
                <a:lnTo>
                  <a:pt x="70" y="84"/>
                </a:lnTo>
                <a:lnTo>
                  <a:pt x="68" y="84"/>
                </a:lnTo>
                <a:lnTo>
                  <a:pt x="66" y="84"/>
                </a:lnTo>
                <a:lnTo>
                  <a:pt x="65" y="85"/>
                </a:lnTo>
                <a:lnTo>
                  <a:pt x="64" y="85"/>
                </a:lnTo>
                <a:lnTo>
                  <a:pt x="62" y="85"/>
                </a:lnTo>
                <a:lnTo>
                  <a:pt x="61" y="85"/>
                </a:lnTo>
                <a:lnTo>
                  <a:pt x="60" y="85"/>
                </a:lnTo>
                <a:lnTo>
                  <a:pt x="58" y="85"/>
                </a:lnTo>
                <a:lnTo>
                  <a:pt x="57" y="85"/>
                </a:lnTo>
                <a:lnTo>
                  <a:pt x="56" y="85"/>
                </a:lnTo>
                <a:lnTo>
                  <a:pt x="54" y="85"/>
                </a:lnTo>
                <a:lnTo>
                  <a:pt x="53" y="85"/>
                </a:lnTo>
                <a:lnTo>
                  <a:pt x="52" y="85"/>
                </a:lnTo>
                <a:lnTo>
                  <a:pt x="52" y="87"/>
                </a:lnTo>
                <a:lnTo>
                  <a:pt x="50" y="87"/>
                </a:lnTo>
                <a:lnTo>
                  <a:pt x="49" y="87"/>
                </a:lnTo>
                <a:lnTo>
                  <a:pt x="48" y="87"/>
                </a:lnTo>
                <a:lnTo>
                  <a:pt x="46" y="87"/>
                </a:lnTo>
                <a:lnTo>
                  <a:pt x="45" y="87"/>
                </a:lnTo>
                <a:lnTo>
                  <a:pt x="44" y="87"/>
                </a:lnTo>
                <a:lnTo>
                  <a:pt x="44" y="88"/>
                </a:lnTo>
                <a:lnTo>
                  <a:pt x="42" y="88"/>
                </a:lnTo>
                <a:lnTo>
                  <a:pt x="41" y="88"/>
                </a:lnTo>
                <a:lnTo>
                  <a:pt x="40" y="88"/>
                </a:lnTo>
                <a:lnTo>
                  <a:pt x="38" y="88"/>
                </a:lnTo>
                <a:lnTo>
                  <a:pt x="37" y="88"/>
                </a:lnTo>
                <a:lnTo>
                  <a:pt x="36" y="89"/>
                </a:lnTo>
                <a:lnTo>
                  <a:pt x="34" y="89"/>
                </a:lnTo>
                <a:lnTo>
                  <a:pt x="33" y="89"/>
                </a:lnTo>
                <a:lnTo>
                  <a:pt x="32" y="89"/>
                </a:lnTo>
                <a:lnTo>
                  <a:pt x="30" y="89"/>
                </a:lnTo>
                <a:lnTo>
                  <a:pt x="29" y="89"/>
                </a:lnTo>
                <a:lnTo>
                  <a:pt x="28" y="91"/>
                </a:lnTo>
                <a:lnTo>
                  <a:pt x="26" y="91"/>
                </a:lnTo>
                <a:lnTo>
                  <a:pt x="25" y="91"/>
                </a:lnTo>
                <a:lnTo>
                  <a:pt x="24" y="91"/>
                </a:lnTo>
                <a:lnTo>
                  <a:pt x="22" y="91"/>
                </a:lnTo>
                <a:lnTo>
                  <a:pt x="21" y="91"/>
                </a:lnTo>
                <a:lnTo>
                  <a:pt x="20" y="91"/>
                </a:lnTo>
                <a:lnTo>
                  <a:pt x="18" y="91"/>
                </a:lnTo>
                <a:lnTo>
                  <a:pt x="17" y="91"/>
                </a:lnTo>
                <a:lnTo>
                  <a:pt x="16" y="91"/>
                </a:lnTo>
                <a:lnTo>
                  <a:pt x="14" y="89"/>
                </a:lnTo>
                <a:lnTo>
                  <a:pt x="12" y="89"/>
                </a:lnTo>
                <a:lnTo>
                  <a:pt x="10" y="89"/>
                </a:lnTo>
                <a:lnTo>
                  <a:pt x="9" y="89"/>
                </a:lnTo>
                <a:lnTo>
                  <a:pt x="7" y="89"/>
                </a:lnTo>
                <a:lnTo>
                  <a:pt x="4" y="89"/>
                </a:lnTo>
                <a:lnTo>
                  <a:pt x="3" y="89"/>
                </a:lnTo>
                <a:lnTo>
                  <a:pt x="0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6263" name="Freeform 31">
            <a:extLst>
              <a:ext uri="{FF2B5EF4-FFF2-40B4-BE49-F238E27FC236}">
                <a16:creationId xmlns:a16="http://schemas.microsoft.com/office/drawing/2014/main" id="{C2FFBEE3-CB70-3C49-B864-7096F07D6126}"/>
              </a:ext>
            </a:extLst>
          </p:cNvPr>
          <p:cNvSpPr>
            <a:spLocks/>
          </p:cNvSpPr>
          <p:nvPr/>
        </p:nvSpPr>
        <p:spPr bwMode="auto">
          <a:xfrm>
            <a:off x="6750051" y="2760664"/>
            <a:ext cx="239713" cy="71437"/>
          </a:xfrm>
          <a:custGeom>
            <a:avLst/>
            <a:gdLst>
              <a:gd name="T0" fmla="*/ 2147483646 w 301"/>
              <a:gd name="T1" fmla="*/ 2147483646 h 91"/>
              <a:gd name="T2" fmla="*/ 2147483646 w 301"/>
              <a:gd name="T3" fmla="*/ 2147483646 h 91"/>
              <a:gd name="T4" fmla="*/ 2147483646 w 301"/>
              <a:gd name="T5" fmla="*/ 2147483646 h 91"/>
              <a:gd name="T6" fmla="*/ 2147483646 w 301"/>
              <a:gd name="T7" fmla="*/ 2147483646 h 91"/>
              <a:gd name="T8" fmla="*/ 2147483646 w 301"/>
              <a:gd name="T9" fmla="*/ 2147483646 h 91"/>
              <a:gd name="T10" fmla="*/ 2147483646 w 301"/>
              <a:gd name="T11" fmla="*/ 2147483646 h 91"/>
              <a:gd name="T12" fmla="*/ 2147483646 w 301"/>
              <a:gd name="T13" fmla="*/ 2147483646 h 91"/>
              <a:gd name="T14" fmla="*/ 2147483646 w 301"/>
              <a:gd name="T15" fmla="*/ 2147483646 h 91"/>
              <a:gd name="T16" fmla="*/ 2147483646 w 301"/>
              <a:gd name="T17" fmla="*/ 2147483646 h 91"/>
              <a:gd name="T18" fmla="*/ 2147483646 w 301"/>
              <a:gd name="T19" fmla="*/ 2147483646 h 91"/>
              <a:gd name="T20" fmla="*/ 2147483646 w 301"/>
              <a:gd name="T21" fmla="*/ 2147483646 h 91"/>
              <a:gd name="T22" fmla="*/ 2147483646 w 301"/>
              <a:gd name="T23" fmla="*/ 2147483646 h 91"/>
              <a:gd name="T24" fmla="*/ 2147483646 w 301"/>
              <a:gd name="T25" fmla="*/ 2147483646 h 91"/>
              <a:gd name="T26" fmla="*/ 2147483646 w 301"/>
              <a:gd name="T27" fmla="*/ 2147483646 h 91"/>
              <a:gd name="T28" fmla="*/ 2147483646 w 301"/>
              <a:gd name="T29" fmla="*/ 2147483646 h 91"/>
              <a:gd name="T30" fmla="*/ 2147483646 w 301"/>
              <a:gd name="T31" fmla="*/ 2147483646 h 91"/>
              <a:gd name="T32" fmla="*/ 2147483646 w 301"/>
              <a:gd name="T33" fmla="*/ 2147483646 h 91"/>
              <a:gd name="T34" fmla="*/ 2147483646 w 301"/>
              <a:gd name="T35" fmla="*/ 2147483646 h 91"/>
              <a:gd name="T36" fmla="*/ 2147483646 w 301"/>
              <a:gd name="T37" fmla="*/ 2147483646 h 91"/>
              <a:gd name="T38" fmla="*/ 2147483646 w 301"/>
              <a:gd name="T39" fmla="*/ 2147483646 h 91"/>
              <a:gd name="T40" fmla="*/ 2147483646 w 301"/>
              <a:gd name="T41" fmla="*/ 2147483646 h 91"/>
              <a:gd name="T42" fmla="*/ 2147483646 w 301"/>
              <a:gd name="T43" fmla="*/ 2147483646 h 91"/>
              <a:gd name="T44" fmla="*/ 2147483646 w 301"/>
              <a:gd name="T45" fmla="*/ 2147483646 h 91"/>
              <a:gd name="T46" fmla="*/ 2147483646 w 301"/>
              <a:gd name="T47" fmla="*/ 2147483646 h 91"/>
              <a:gd name="T48" fmla="*/ 2147483646 w 301"/>
              <a:gd name="T49" fmla="*/ 2147483646 h 91"/>
              <a:gd name="T50" fmla="*/ 2147483646 w 301"/>
              <a:gd name="T51" fmla="*/ 2147483646 h 91"/>
              <a:gd name="T52" fmla="*/ 2147483646 w 301"/>
              <a:gd name="T53" fmla="*/ 2147483646 h 91"/>
              <a:gd name="T54" fmla="*/ 2147483646 w 301"/>
              <a:gd name="T55" fmla="*/ 2147483646 h 91"/>
              <a:gd name="T56" fmla="*/ 2147483646 w 301"/>
              <a:gd name="T57" fmla="*/ 2147483646 h 91"/>
              <a:gd name="T58" fmla="*/ 2147483646 w 301"/>
              <a:gd name="T59" fmla="*/ 2147483646 h 91"/>
              <a:gd name="T60" fmla="*/ 2147483646 w 301"/>
              <a:gd name="T61" fmla="*/ 2147483646 h 91"/>
              <a:gd name="T62" fmla="*/ 2147483646 w 301"/>
              <a:gd name="T63" fmla="*/ 2147483646 h 91"/>
              <a:gd name="T64" fmla="*/ 2147483646 w 301"/>
              <a:gd name="T65" fmla="*/ 2147483646 h 91"/>
              <a:gd name="T66" fmla="*/ 2147483646 w 301"/>
              <a:gd name="T67" fmla="*/ 2147483646 h 91"/>
              <a:gd name="T68" fmla="*/ 2147483646 w 301"/>
              <a:gd name="T69" fmla="*/ 2147483646 h 91"/>
              <a:gd name="T70" fmla="*/ 2147483646 w 301"/>
              <a:gd name="T71" fmla="*/ 2147483646 h 91"/>
              <a:gd name="T72" fmla="*/ 2147483646 w 301"/>
              <a:gd name="T73" fmla="*/ 2147483646 h 91"/>
              <a:gd name="T74" fmla="*/ 2147483646 w 301"/>
              <a:gd name="T75" fmla="*/ 2147483646 h 91"/>
              <a:gd name="T76" fmla="*/ 2147483646 w 301"/>
              <a:gd name="T77" fmla="*/ 2147483646 h 91"/>
              <a:gd name="T78" fmla="*/ 2147483646 w 301"/>
              <a:gd name="T79" fmla="*/ 2147483646 h 91"/>
              <a:gd name="T80" fmla="*/ 2147483646 w 301"/>
              <a:gd name="T81" fmla="*/ 2147483646 h 91"/>
              <a:gd name="T82" fmla="*/ 2147483646 w 301"/>
              <a:gd name="T83" fmla="*/ 2147483646 h 91"/>
              <a:gd name="T84" fmla="*/ 2147483646 w 301"/>
              <a:gd name="T85" fmla="*/ 2147483646 h 91"/>
              <a:gd name="T86" fmla="*/ 2147483646 w 301"/>
              <a:gd name="T87" fmla="*/ 2147483646 h 91"/>
              <a:gd name="T88" fmla="*/ 2147483646 w 301"/>
              <a:gd name="T89" fmla="*/ 2147483646 h 91"/>
              <a:gd name="T90" fmla="*/ 2147483646 w 301"/>
              <a:gd name="T91" fmla="*/ 2147483646 h 91"/>
              <a:gd name="T92" fmla="*/ 2147483646 w 301"/>
              <a:gd name="T93" fmla="*/ 2147483646 h 91"/>
              <a:gd name="T94" fmla="*/ 2147483646 w 301"/>
              <a:gd name="T95" fmla="*/ 2147483646 h 91"/>
              <a:gd name="T96" fmla="*/ 2147483646 w 301"/>
              <a:gd name="T97" fmla="*/ 2147483646 h 91"/>
              <a:gd name="T98" fmla="*/ 2147483646 w 301"/>
              <a:gd name="T99" fmla="*/ 2147483646 h 91"/>
              <a:gd name="T100" fmla="*/ 2147483646 w 301"/>
              <a:gd name="T101" fmla="*/ 2147483646 h 91"/>
              <a:gd name="T102" fmla="*/ 2147483646 w 301"/>
              <a:gd name="T103" fmla="*/ 2147483646 h 91"/>
              <a:gd name="T104" fmla="*/ 2147483646 w 301"/>
              <a:gd name="T105" fmla="*/ 2147483646 h 91"/>
              <a:gd name="T106" fmla="*/ 2147483646 w 301"/>
              <a:gd name="T107" fmla="*/ 2147483646 h 91"/>
              <a:gd name="T108" fmla="*/ 2147483646 w 301"/>
              <a:gd name="T109" fmla="*/ 2147483646 h 91"/>
              <a:gd name="T110" fmla="*/ 2147483646 w 301"/>
              <a:gd name="T111" fmla="*/ 2147483646 h 91"/>
              <a:gd name="T112" fmla="*/ 2147483646 w 301"/>
              <a:gd name="T113" fmla="*/ 2147483646 h 91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1"/>
              <a:gd name="T172" fmla="*/ 0 h 91"/>
              <a:gd name="T173" fmla="*/ 301 w 301"/>
              <a:gd name="T174" fmla="*/ 91 h 91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1" h="91">
                <a:moveTo>
                  <a:pt x="0" y="0"/>
                </a:moveTo>
                <a:lnTo>
                  <a:pt x="4" y="3"/>
                </a:lnTo>
                <a:lnTo>
                  <a:pt x="6" y="4"/>
                </a:lnTo>
                <a:lnTo>
                  <a:pt x="9" y="6"/>
                </a:lnTo>
                <a:lnTo>
                  <a:pt x="12" y="8"/>
                </a:lnTo>
                <a:lnTo>
                  <a:pt x="14" y="10"/>
                </a:lnTo>
                <a:lnTo>
                  <a:pt x="17" y="11"/>
                </a:lnTo>
                <a:lnTo>
                  <a:pt x="20" y="12"/>
                </a:lnTo>
                <a:lnTo>
                  <a:pt x="21" y="12"/>
                </a:lnTo>
                <a:lnTo>
                  <a:pt x="24" y="14"/>
                </a:lnTo>
                <a:lnTo>
                  <a:pt x="25" y="15"/>
                </a:lnTo>
                <a:lnTo>
                  <a:pt x="28" y="16"/>
                </a:lnTo>
                <a:lnTo>
                  <a:pt x="29" y="16"/>
                </a:lnTo>
                <a:lnTo>
                  <a:pt x="30" y="18"/>
                </a:lnTo>
                <a:lnTo>
                  <a:pt x="32" y="19"/>
                </a:lnTo>
                <a:lnTo>
                  <a:pt x="33" y="19"/>
                </a:lnTo>
                <a:lnTo>
                  <a:pt x="34" y="20"/>
                </a:lnTo>
                <a:lnTo>
                  <a:pt x="36" y="20"/>
                </a:lnTo>
                <a:lnTo>
                  <a:pt x="37" y="22"/>
                </a:lnTo>
                <a:lnTo>
                  <a:pt x="38" y="22"/>
                </a:lnTo>
                <a:lnTo>
                  <a:pt x="40" y="22"/>
                </a:lnTo>
                <a:lnTo>
                  <a:pt x="41" y="23"/>
                </a:lnTo>
                <a:lnTo>
                  <a:pt x="42" y="24"/>
                </a:lnTo>
                <a:lnTo>
                  <a:pt x="44" y="24"/>
                </a:lnTo>
                <a:lnTo>
                  <a:pt x="45" y="26"/>
                </a:lnTo>
                <a:lnTo>
                  <a:pt x="46" y="26"/>
                </a:lnTo>
                <a:lnTo>
                  <a:pt x="48" y="26"/>
                </a:lnTo>
                <a:lnTo>
                  <a:pt x="49" y="27"/>
                </a:lnTo>
                <a:lnTo>
                  <a:pt x="50" y="27"/>
                </a:lnTo>
                <a:lnTo>
                  <a:pt x="52" y="28"/>
                </a:lnTo>
                <a:lnTo>
                  <a:pt x="54" y="28"/>
                </a:lnTo>
                <a:lnTo>
                  <a:pt x="56" y="29"/>
                </a:lnTo>
                <a:lnTo>
                  <a:pt x="57" y="29"/>
                </a:lnTo>
                <a:lnTo>
                  <a:pt x="58" y="31"/>
                </a:lnTo>
                <a:lnTo>
                  <a:pt x="61" y="31"/>
                </a:lnTo>
                <a:lnTo>
                  <a:pt x="62" y="32"/>
                </a:lnTo>
                <a:lnTo>
                  <a:pt x="64" y="32"/>
                </a:lnTo>
                <a:lnTo>
                  <a:pt x="65" y="33"/>
                </a:lnTo>
                <a:lnTo>
                  <a:pt x="66" y="33"/>
                </a:lnTo>
                <a:lnTo>
                  <a:pt x="68" y="35"/>
                </a:lnTo>
                <a:lnTo>
                  <a:pt x="69" y="35"/>
                </a:lnTo>
                <a:lnTo>
                  <a:pt x="70" y="35"/>
                </a:lnTo>
                <a:lnTo>
                  <a:pt x="72" y="36"/>
                </a:lnTo>
                <a:lnTo>
                  <a:pt x="73" y="36"/>
                </a:lnTo>
                <a:lnTo>
                  <a:pt x="74" y="36"/>
                </a:lnTo>
                <a:lnTo>
                  <a:pt x="74" y="37"/>
                </a:lnTo>
                <a:lnTo>
                  <a:pt x="75" y="37"/>
                </a:lnTo>
                <a:lnTo>
                  <a:pt x="77" y="37"/>
                </a:lnTo>
                <a:lnTo>
                  <a:pt x="78" y="39"/>
                </a:lnTo>
                <a:lnTo>
                  <a:pt x="79" y="39"/>
                </a:lnTo>
                <a:lnTo>
                  <a:pt x="81" y="40"/>
                </a:lnTo>
                <a:lnTo>
                  <a:pt x="82" y="40"/>
                </a:lnTo>
                <a:lnTo>
                  <a:pt x="83" y="40"/>
                </a:lnTo>
                <a:lnTo>
                  <a:pt x="85" y="41"/>
                </a:lnTo>
                <a:lnTo>
                  <a:pt x="86" y="41"/>
                </a:lnTo>
                <a:lnTo>
                  <a:pt x="87" y="43"/>
                </a:lnTo>
                <a:lnTo>
                  <a:pt x="90" y="43"/>
                </a:lnTo>
                <a:lnTo>
                  <a:pt x="91" y="44"/>
                </a:lnTo>
                <a:lnTo>
                  <a:pt x="93" y="44"/>
                </a:lnTo>
                <a:lnTo>
                  <a:pt x="95" y="45"/>
                </a:lnTo>
                <a:lnTo>
                  <a:pt x="97" y="45"/>
                </a:lnTo>
                <a:lnTo>
                  <a:pt x="99" y="47"/>
                </a:lnTo>
                <a:lnTo>
                  <a:pt x="101" y="47"/>
                </a:lnTo>
                <a:lnTo>
                  <a:pt x="103" y="48"/>
                </a:lnTo>
                <a:lnTo>
                  <a:pt x="105" y="48"/>
                </a:lnTo>
                <a:lnTo>
                  <a:pt x="106" y="49"/>
                </a:lnTo>
                <a:lnTo>
                  <a:pt x="107" y="49"/>
                </a:lnTo>
                <a:lnTo>
                  <a:pt x="109" y="51"/>
                </a:lnTo>
                <a:lnTo>
                  <a:pt x="110" y="51"/>
                </a:lnTo>
                <a:lnTo>
                  <a:pt x="111" y="51"/>
                </a:lnTo>
                <a:lnTo>
                  <a:pt x="113" y="52"/>
                </a:lnTo>
                <a:lnTo>
                  <a:pt x="114" y="52"/>
                </a:lnTo>
                <a:lnTo>
                  <a:pt x="115" y="52"/>
                </a:lnTo>
                <a:lnTo>
                  <a:pt x="117" y="53"/>
                </a:lnTo>
                <a:lnTo>
                  <a:pt x="118" y="53"/>
                </a:lnTo>
                <a:lnTo>
                  <a:pt x="119" y="53"/>
                </a:lnTo>
                <a:lnTo>
                  <a:pt x="119" y="55"/>
                </a:lnTo>
                <a:lnTo>
                  <a:pt x="121" y="55"/>
                </a:lnTo>
                <a:lnTo>
                  <a:pt x="122" y="55"/>
                </a:lnTo>
                <a:lnTo>
                  <a:pt x="123" y="55"/>
                </a:lnTo>
                <a:lnTo>
                  <a:pt x="125" y="56"/>
                </a:lnTo>
                <a:lnTo>
                  <a:pt x="126" y="56"/>
                </a:lnTo>
                <a:lnTo>
                  <a:pt x="127" y="56"/>
                </a:lnTo>
                <a:lnTo>
                  <a:pt x="127" y="57"/>
                </a:lnTo>
                <a:lnTo>
                  <a:pt x="129" y="57"/>
                </a:lnTo>
                <a:lnTo>
                  <a:pt x="131" y="57"/>
                </a:lnTo>
                <a:lnTo>
                  <a:pt x="133" y="57"/>
                </a:lnTo>
                <a:lnTo>
                  <a:pt x="134" y="59"/>
                </a:lnTo>
                <a:lnTo>
                  <a:pt x="135" y="59"/>
                </a:lnTo>
                <a:lnTo>
                  <a:pt x="137" y="60"/>
                </a:lnTo>
                <a:lnTo>
                  <a:pt x="139" y="60"/>
                </a:lnTo>
                <a:lnTo>
                  <a:pt x="141" y="61"/>
                </a:lnTo>
                <a:lnTo>
                  <a:pt x="143" y="61"/>
                </a:lnTo>
                <a:lnTo>
                  <a:pt x="145" y="63"/>
                </a:lnTo>
                <a:lnTo>
                  <a:pt x="147" y="63"/>
                </a:lnTo>
                <a:lnTo>
                  <a:pt x="149" y="63"/>
                </a:lnTo>
                <a:lnTo>
                  <a:pt x="150" y="64"/>
                </a:lnTo>
                <a:lnTo>
                  <a:pt x="152" y="64"/>
                </a:lnTo>
                <a:lnTo>
                  <a:pt x="154" y="65"/>
                </a:lnTo>
                <a:lnTo>
                  <a:pt x="155" y="65"/>
                </a:lnTo>
                <a:lnTo>
                  <a:pt x="156" y="65"/>
                </a:lnTo>
                <a:lnTo>
                  <a:pt x="158" y="67"/>
                </a:lnTo>
                <a:lnTo>
                  <a:pt x="159" y="67"/>
                </a:lnTo>
                <a:lnTo>
                  <a:pt x="160" y="67"/>
                </a:lnTo>
                <a:lnTo>
                  <a:pt x="162" y="67"/>
                </a:lnTo>
                <a:lnTo>
                  <a:pt x="163" y="68"/>
                </a:lnTo>
                <a:lnTo>
                  <a:pt x="164" y="68"/>
                </a:lnTo>
                <a:lnTo>
                  <a:pt x="166" y="68"/>
                </a:lnTo>
                <a:lnTo>
                  <a:pt x="167" y="69"/>
                </a:lnTo>
                <a:lnTo>
                  <a:pt x="168" y="69"/>
                </a:lnTo>
                <a:lnTo>
                  <a:pt x="170" y="69"/>
                </a:lnTo>
                <a:lnTo>
                  <a:pt x="171" y="71"/>
                </a:lnTo>
                <a:lnTo>
                  <a:pt x="172" y="71"/>
                </a:lnTo>
                <a:lnTo>
                  <a:pt x="174" y="71"/>
                </a:lnTo>
                <a:lnTo>
                  <a:pt x="175" y="72"/>
                </a:lnTo>
                <a:lnTo>
                  <a:pt x="176" y="72"/>
                </a:lnTo>
                <a:lnTo>
                  <a:pt x="178" y="72"/>
                </a:lnTo>
                <a:lnTo>
                  <a:pt x="179" y="73"/>
                </a:lnTo>
                <a:lnTo>
                  <a:pt x="182" y="73"/>
                </a:lnTo>
                <a:lnTo>
                  <a:pt x="183" y="73"/>
                </a:lnTo>
                <a:lnTo>
                  <a:pt x="184" y="75"/>
                </a:lnTo>
                <a:lnTo>
                  <a:pt x="187" y="75"/>
                </a:lnTo>
                <a:lnTo>
                  <a:pt x="188" y="76"/>
                </a:lnTo>
                <a:lnTo>
                  <a:pt x="191" y="76"/>
                </a:lnTo>
                <a:lnTo>
                  <a:pt x="192" y="77"/>
                </a:lnTo>
                <a:lnTo>
                  <a:pt x="195" y="77"/>
                </a:lnTo>
                <a:lnTo>
                  <a:pt x="196" y="79"/>
                </a:lnTo>
                <a:lnTo>
                  <a:pt x="198" y="79"/>
                </a:lnTo>
                <a:lnTo>
                  <a:pt x="199" y="79"/>
                </a:lnTo>
                <a:lnTo>
                  <a:pt x="200" y="80"/>
                </a:lnTo>
                <a:lnTo>
                  <a:pt x="202" y="80"/>
                </a:lnTo>
                <a:lnTo>
                  <a:pt x="203" y="80"/>
                </a:lnTo>
                <a:lnTo>
                  <a:pt x="204" y="80"/>
                </a:lnTo>
                <a:lnTo>
                  <a:pt x="206" y="81"/>
                </a:lnTo>
                <a:lnTo>
                  <a:pt x="207" y="81"/>
                </a:lnTo>
                <a:lnTo>
                  <a:pt x="208" y="81"/>
                </a:lnTo>
                <a:lnTo>
                  <a:pt x="210" y="81"/>
                </a:lnTo>
                <a:lnTo>
                  <a:pt x="211" y="83"/>
                </a:lnTo>
                <a:lnTo>
                  <a:pt x="212" y="83"/>
                </a:lnTo>
                <a:lnTo>
                  <a:pt x="214" y="83"/>
                </a:lnTo>
                <a:lnTo>
                  <a:pt x="215" y="83"/>
                </a:lnTo>
                <a:lnTo>
                  <a:pt x="216" y="83"/>
                </a:lnTo>
                <a:lnTo>
                  <a:pt x="218" y="83"/>
                </a:lnTo>
                <a:lnTo>
                  <a:pt x="219" y="83"/>
                </a:lnTo>
                <a:lnTo>
                  <a:pt x="220" y="84"/>
                </a:lnTo>
                <a:lnTo>
                  <a:pt x="222" y="84"/>
                </a:lnTo>
                <a:lnTo>
                  <a:pt x="223" y="84"/>
                </a:lnTo>
                <a:lnTo>
                  <a:pt x="224" y="84"/>
                </a:lnTo>
                <a:lnTo>
                  <a:pt x="226" y="84"/>
                </a:lnTo>
                <a:lnTo>
                  <a:pt x="228" y="84"/>
                </a:lnTo>
                <a:lnTo>
                  <a:pt x="230" y="84"/>
                </a:lnTo>
                <a:lnTo>
                  <a:pt x="231" y="84"/>
                </a:lnTo>
                <a:lnTo>
                  <a:pt x="233" y="84"/>
                </a:lnTo>
                <a:lnTo>
                  <a:pt x="235" y="84"/>
                </a:lnTo>
                <a:lnTo>
                  <a:pt x="236" y="85"/>
                </a:lnTo>
                <a:lnTo>
                  <a:pt x="237" y="85"/>
                </a:lnTo>
                <a:lnTo>
                  <a:pt x="239" y="85"/>
                </a:lnTo>
                <a:lnTo>
                  <a:pt x="240" y="85"/>
                </a:lnTo>
                <a:lnTo>
                  <a:pt x="241" y="85"/>
                </a:lnTo>
                <a:lnTo>
                  <a:pt x="243" y="85"/>
                </a:lnTo>
                <a:lnTo>
                  <a:pt x="244" y="85"/>
                </a:lnTo>
                <a:lnTo>
                  <a:pt x="245" y="85"/>
                </a:lnTo>
                <a:lnTo>
                  <a:pt x="247" y="85"/>
                </a:lnTo>
                <a:lnTo>
                  <a:pt x="248" y="85"/>
                </a:lnTo>
                <a:lnTo>
                  <a:pt x="249" y="85"/>
                </a:lnTo>
                <a:lnTo>
                  <a:pt x="249" y="87"/>
                </a:lnTo>
                <a:lnTo>
                  <a:pt x="251" y="87"/>
                </a:lnTo>
                <a:lnTo>
                  <a:pt x="252" y="87"/>
                </a:lnTo>
                <a:lnTo>
                  <a:pt x="253" y="87"/>
                </a:lnTo>
                <a:lnTo>
                  <a:pt x="255" y="87"/>
                </a:lnTo>
                <a:lnTo>
                  <a:pt x="256" y="87"/>
                </a:lnTo>
                <a:lnTo>
                  <a:pt x="257" y="87"/>
                </a:lnTo>
                <a:lnTo>
                  <a:pt x="257" y="88"/>
                </a:lnTo>
                <a:lnTo>
                  <a:pt x="259" y="88"/>
                </a:lnTo>
                <a:lnTo>
                  <a:pt x="260" y="88"/>
                </a:lnTo>
                <a:lnTo>
                  <a:pt x="261" y="88"/>
                </a:lnTo>
                <a:lnTo>
                  <a:pt x="263" y="88"/>
                </a:lnTo>
                <a:lnTo>
                  <a:pt x="264" y="88"/>
                </a:lnTo>
                <a:lnTo>
                  <a:pt x="265" y="89"/>
                </a:lnTo>
                <a:lnTo>
                  <a:pt x="267" y="89"/>
                </a:lnTo>
                <a:lnTo>
                  <a:pt x="268" y="89"/>
                </a:lnTo>
                <a:lnTo>
                  <a:pt x="269" y="89"/>
                </a:lnTo>
                <a:lnTo>
                  <a:pt x="271" y="89"/>
                </a:lnTo>
                <a:lnTo>
                  <a:pt x="272" y="89"/>
                </a:lnTo>
                <a:lnTo>
                  <a:pt x="273" y="91"/>
                </a:lnTo>
                <a:lnTo>
                  <a:pt x="275" y="91"/>
                </a:lnTo>
                <a:lnTo>
                  <a:pt x="276" y="91"/>
                </a:lnTo>
                <a:lnTo>
                  <a:pt x="277" y="91"/>
                </a:lnTo>
                <a:lnTo>
                  <a:pt x="279" y="91"/>
                </a:lnTo>
                <a:lnTo>
                  <a:pt x="280" y="91"/>
                </a:lnTo>
                <a:lnTo>
                  <a:pt x="281" y="91"/>
                </a:lnTo>
                <a:lnTo>
                  <a:pt x="283" y="91"/>
                </a:lnTo>
                <a:lnTo>
                  <a:pt x="284" y="91"/>
                </a:lnTo>
                <a:lnTo>
                  <a:pt x="285" y="91"/>
                </a:lnTo>
                <a:lnTo>
                  <a:pt x="287" y="89"/>
                </a:lnTo>
                <a:lnTo>
                  <a:pt x="289" y="89"/>
                </a:lnTo>
                <a:lnTo>
                  <a:pt x="291" y="89"/>
                </a:lnTo>
                <a:lnTo>
                  <a:pt x="292" y="89"/>
                </a:lnTo>
                <a:lnTo>
                  <a:pt x="295" y="89"/>
                </a:lnTo>
                <a:lnTo>
                  <a:pt x="297" y="89"/>
                </a:lnTo>
                <a:lnTo>
                  <a:pt x="299" y="89"/>
                </a:lnTo>
                <a:lnTo>
                  <a:pt x="301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6264" name="Freeform 32">
            <a:extLst>
              <a:ext uri="{FF2B5EF4-FFF2-40B4-BE49-F238E27FC236}">
                <a16:creationId xmlns:a16="http://schemas.microsoft.com/office/drawing/2014/main" id="{285A1C76-C49E-F848-832A-47F123D8F586}"/>
              </a:ext>
            </a:extLst>
          </p:cNvPr>
          <p:cNvSpPr>
            <a:spLocks/>
          </p:cNvSpPr>
          <p:nvPr/>
        </p:nvSpPr>
        <p:spPr bwMode="auto">
          <a:xfrm>
            <a:off x="6988176" y="2682875"/>
            <a:ext cx="239713" cy="69850"/>
          </a:xfrm>
          <a:custGeom>
            <a:avLst/>
            <a:gdLst>
              <a:gd name="T0" fmla="*/ 2147483646 w 301"/>
              <a:gd name="T1" fmla="*/ 2147483646 h 89"/>
              <a:gd name="T2" fmla="*/ 2147483646 w 301"/>
              <a:gd name="T3" fmla="*/ 2147483646 h 89"/>
              <a:gd name="T4" fmla="*/ 2147483646 w 301"/>
              <a:gd name="T5" fmla="*/ 2147483646 h 89"/>
              <a:gd name="T6" fmla="*/ 2147483646 w 301"/>
              <a:gd name="T7" fmla="*/ 2147483646 h 89"/>
              <a:gd name="T8" fmla="*/ 2147483646 w 301"/>
              <a:gd name="T9" fmla="*/ 2147483646 h 89"/>
              <a:gd name="T10" fmla="*/ 2147483646 w 301"/>
              <a:gd name="T11" fmla="*/ 2147483646 h 89"/>
              <a:gd name="T12" fmla="*/ 2147483646 w 301"/>
              <a:gd name="T13" fmla="*/ 2147483646 h 89"/>
              <a:gd name="T14" fmla="*/ 2147483646 w 301"/>
              <a:gd name="T15" fmla="*/ 2147483646 h 89"/>
              <a:gd name="T16" fmla="*/ 2147483646 w 301"/>
              <a:gd name="T17" fmla="*/ 2147483646 h 89"/>
              <a:gd name="T18" fmla="*/ 2147483646 w 301"/>
              <a:gd name="T19" fmla="*/ 2147483646 h 89"/>
              <a:gd name="T20" fmla="*/ 2147483646 w 301"/>
              <a:gd name="T21" fmla="*/ 2147483646 h 89"/>
              <a:gd name="T22" fmla="*/ 2147483646 w 301"/>
              <a:gd name="T23" fmla="*/ 2147483646 h 89"/>
              <a:gd name="T24" fmla="*/ 2147483646 w 301"/>
              <a:gd name="T25" fmla="*/ 2147483646 h 89"/>
              <a:gd name="T26" fmla="*/ 2147483646 w 301"/>
              <a:gd name="T27" fmla="*/ 2147483646 h 89"/>
              <a:gd name="T28" fmla="*/ 2147483646 w 301"/>
              <a:gd name="T29" fmla="*/ 2147483646 h 89"/>
              <a:gd name="T30" fmla="*/ 2147483646 w 301"/>
              <a:gd name="T31" fmla="*/ 2147483646 h 89"/>
              <a:gd name="T32" fmla="*/ 2147483646 w 301"/>
              <a:gd name="T33" fmla="*/ 2147483646 h 89"/>
              <a:gd name="T34" fmla="*/ 2147483646 w 301"/>
              <a:gd name="T35" fmla="*/ 2147483646 h 89"/>
              <a:gd name="T36" fmla="*/ 2147483646 w 301"/>
              <a:gd name="T37" fmla="*/ 2147483646 h 89"/>
              <a:gd name="T38" fmla="*/ 2147483646 w 301"/>
              <a:gd name="T39" fmla="*/ 2147483646 h 89"/>
              <a:gd name="T40" fmla="*/ 2147483646 w 301"/>
              <a:gd name="T41" fmla="*/ 2147483646 h 89"/>
              <a:gd name="T42" fmla="*/ 2147483646 w 301"/>
              <a:gd name="T43" fmla="*/ 2147483646 h 89"/>
              <a:gd name="T44" fmla="*/ 2147483646 w 301"/>
              <a:gd name="T45" fmla="*/ 2147483646 h 89"/>
              <a:gd name="T46" fmla="*/ 2147483646 w 301"/>
              <a:gd name="T47" fmla="*/ 2147483646 h 89"/>
              <a:gd name="T48" fmla="*/ 2147483646 w 301"/>
              <a:gd name="T49" fmla="*/ 2147483646 h 89"/>
              <a:gd name="T50" fmla="*/ 2147483646 w 301"/>
              <a:gd name="T51" fmla="*/ 2147483646 h 89"/>
              <a:gd name="T52" fmla="*/ 2147483646 w 301"/>
              <a:gd name="T53" fmla="*/ 2147483646 h 89"/>
              <a:gd name="T54" fmla="*/ 2147483646 w 301"/>
              <a:gd name="T55" fmla="*/ 2147483646 h 89"/>
              <a:gd name="T56" fmla="*/ 2147483646 w 301"/>
              <a:gd name="T57" fmla="*/ 2147483646 h 89"/>
              <a:gd name="T58" fmla="*/ 2147483646 w 301"/>
              <a:gd name="T59" fmla="*/ 2147483646 h 89"/>
              <a:gd name="T60" fmla="*/ 2147483646 w 301"/>
              <a:gd name="T61" fmla="*/ 2147483646 h 89"/>
              <a:gd name="T62" fmla="*/ 2147483646 w 301"/>
              <a:gd name="T63" fmla="*/ 2147483646 h 89"/>
              <a:gd name="T64" fmla="*/ 2147483646 w 301"/>
              <a:gd name="T65" fmla="*/ 2147483646 h 89"/>
              <a:gd name="T66" fmla="*/ 2147483646 w 301"/>
              <a:gd name="T67" fmla="*/ 2147483646 h 89"/>
              <a:gd name="T68" fmla="*/ 2147483646 w 301"/>
              <a:gd name="T69" fmla="*/ 2147483646 h 89"/>
              <a:gd name="T70" fmla="*/ 2147483646 w 301"/>
              <a:gd name="T71" fmla="*/ 2147483646 h 89"/>
              <a:gd name="T72" fmla="*/ 2147483646 w 301"/>
              <a:gd name="T73" fmla="*/ 2147483646 h 89"/>
              <a:gd name="T74" fmla="*/ 2147483646 w 301"/>
              <a:gd name="T75" fmla="*/ 2147483646 h 89"/>
              <a:gd name="T76" fmla="*/ 2147483646 w 301"/>
              <a:gd name="T77" fmla="*/ 2147483646 h 89"/>
              <a:gd name="T78" fmla="*/ 2147483646 w 301"/>
              <a:gd name="T79" fmla="*/ 2147483646 h 89"/>
              <a:gd name="T80" fmla="*/ 2147483646 w 301"/>
              <a:gd name="T81" fmla="*/ 2147483646 h 89"/>
              <a:gd name="T82" fmla="*/ 2147483646 w 301"/>
              <a:gd name="T83" fmla="*/ 2147483646 h 89"/>
              <a:gd name="T84" fmla="*/ 2147483646 w 301"/>
              <a:gd name="T85" fmla="*/ 2147483646 h 89"/>
              <a:gd name="T86" fmla="*/ 2147483646 w 301"/>
              <a:gd name="T87" fmla="*/ 2147483646 h 89"/>
              <a:gd name="T88" fmla="*/ 2147483646 w 301"/>
              <a:gd name="T89" fmla="*/ 2147483646 h 89"/>
              <a:gd name="T90" fmla="*/ 2147483646 w 301"/>
              <a:gd name="T91" fmla="*/ 2147483646 h 89"/>
              <a:gd name="T92" fmla="*/ 2147483646 w 301"/>
              <a:gd name="T93" fmla="*/ 2147483646 h 89"/>
              <a:gd name="T94" fmla="*/ 2147483646 w 301"/>
              <a:gd name="T95" fmla="*/ 2147483646 h 89"/>
              <a:gd name="T96" fmla="*/ 2147483646 w 301"/>
              <a:gd name="T97" fmla="*/ 2147483646 h 89"/>
              <a:gd name="T98" fmla="*/ 2147483646 w 301"/>
              <a:gd name="T99" fmla="*/ 2147483646 h 89"/>
              <a:gd name="T100" fmla="*/ 2147483646 w 301"/>
              <a:gd name="T101" fmla="*/ 2147483646 h 89"/>
              <a:gd name="T102" fmla="*/ 2147483646 w 301"/>
              <a:gd name="T103" fmla="*/ 2147483646 h 89"/>
              <a:gd name="T104" fmla="*/ 2147483646 w 301"/>
              <a:gd name="T105" fmla="*/ 2147483646 h 89"/>
              <a:gd name="T106" fmla="*/ 2147483646 w 301"/>
              <a:gd name="T107" fmla="*/ 2147483646 h 89"/>
              <a:gd name="T108" fmla="*/ 2147483646 w 301"/>
              <a:gd name="T109" fmla="*/ 2147483646 h 89"/>
              <a:gd name="T110" fmla="*/ 2147483646 w 301"/>
              <a:gd name="T111" fmla="*/ 2147483646 h 89"/>
              <a:gd name="T112" fmla="*/ 2147483646 w 301"/>
              <a:gd name="T113" fmla="*/ 2147483646 h 89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1"/>
              <a:gd name="T172" fmla="*/ 0 h 89"/>
              <a:gd name="T173" fmla="*/ 301 w 301"/>
              <a:gd name="T174" fmla="*/ 89 h 89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1" h="89">
                <a:moveTo>
                  <a:pt x="301" y="0"/>
                </a:moveTo>
                <a:lnTo>
                  <a:pt x="297" y="1"/>
                </a:lnTo>
                <a:lnTo>
                  <a:pt x="295" y="4"/>
                </a:lnTo>
                <a:lnTo>
                  <a:pt x="292" y="5"/>
                </a:lnTo>
                <a:lnTo>
                  <a:pt x="289" y="7"/>
                </a:lnTo>
                <a:lnTo>
                  <a:pt x="287" y="8"/>
                </a:lnTo>
                <a:lnTo>
                  <a:pt x="284" y="9"/>
                </a:lnTo>
                <a:lnTo>
                  <a:pt x="281" y="11"/>
                </a:lnTo>
                <a:lnTo>
                  <a:pt x="280" y="12"/>
                </a:lnTo>
                <a:lnTo>
                  <a:pt x="277" y="13"/>
                </a:lnTo>
                <a:lnTo>
                  <a:pt x="276" y="15"/>
                </a:lnTo>
                <a:lnTo>
                  <a:pt x="275" y="15"/>
                </a:lnTo>
                <a:lnTo>
                  <a:pt x="272" y="16"/>
                </a:lnTo>
                <a:lnTo>
                  <a:pt x="271" y="17"/>
                </a:lnTo>
                <a:lnTo>
                  <a:pt x="269" y="17"/>
                </a:lnTo>
                <a:lnTo>
                  <a:pt x="268" y="19"/>
                </a:lnTo>
                <a:lnTo>
                  <a:pt x="267" y="19"/>
                </a:lnTo>
                <a:lnTo>
                  <a:pt x="265" y="20"/>
                </a:lnTo>
                <a:lnTo>
                  <a:pt x="264" y="20"/>
                </a:lnTo>
                <a:lnTo>
                  <a:pt x="263" y="21"/>
                </a:lnTo>
                <a:lnTo>
                  <a:pt x="261" y="21"/>
                </a:lnTo>
                <a:lnTo>
                  <a:pt x="260" y="23"/>
                </a:lnTo>
                <a:lnTo>
                  <a:pt x="259" y="23"/>
                </a:lnTo>
                <a:lnTo>
                  <a:pt x="257" y="24"/>
                </a:lnTo>
                <a:lnTo>
                  <a:pt x="256" y="24"/>
                </a:lnTo>
                <a:lnTo>
                  <a:pt x="255" y="24"/>
                </a:lnTo>
                <a:lnTo>
                  <a:pt x="253" y="25"/>
                </a:lnTo>
                <a:lnTo>
                  <a:pt x="252" y="25"/>
                </a:lnTo>
                <a:lnTo>
                  <a:pt x="251" y="27"/>
                </a:lnTo>
                <a:lnTo>
                  <a:pt x="249" y="27"/>
                </a:lnTo>
                <a:lnTo>
                  <a:pt x="248" y="28"/>
                </a:lnTo>
                <a:lnTo>
                  <a:pt x="245" y="28"/>
                </a:lnTo>
                <a:lnTo>
                  <a:pt x="244" y="29"/>
                </a:lnTo>
                <a:lnTo>
                  <a:pt x="243" y="29"/>
                </a:lnTo>
                <a:lnTo>
                  <a:pt x="242" y="31"/>
                </a:lnTo>
                <a:lnTo>
                  <a:pt x="239" y="31"/>
                </a:lnTo>
                <a:lnTo>
                  <a:pt x="238" y="32"/>
                </a:lnTo>
                <a:lnTo>
                  <a:pt x="236" y="32"/>
                </a:lnTo>
                <a:lnTo>
                  <a:pt x="235" y="33"/>
                </a:lnTo>
                <a:lnTo>
                  <a:pt x="234" y="33"/>
                </a:lnTo>
                <a:lnTo>
                  <a:pt x="232" y="33"/>
                </a:lnTo>
                <a:lnTo>
                  <a:pt x="231" y="35"/>
                </a:lnTo>
                <a:lnTo>
                  <a:pt x="230" y="35"/>
                </a:lnTo>
                <a:lnTo>
                  <a:pt x="228" y="36"/>
                </a:lnTo>
                <a:lnTo>
                  <a:pt x="227" y="36"/>
                </a:lnTo>
                <a:lnTo>
                  <a:pt x="226" y="37"/>
                </a:lnTo>
                <a:lnTo>
                  <a:pt x="224" y="37"/>
                </a:lnTo>
                <a:lnTo>
                  <a:pt x="223" y="37"/>
                </a:lnTo>
                <a:lnTo>
                  <a:pt x="222" y="39"/>
                </a:lnTo>
                <a:lnTo>
                  <a:pt x="220" y="39"/>
                </a:lnTo>
                <a:lnTo>
                  <a:pt x="219" y="40"/>
                </a:lnTo>
                <a:lnTo>
                  <a:pt x="218" y="40"/>
                </a:lnTo>
                <a:lnTo>
                  <a:pt x="216" y="40"/>
                </a:lnTo>
                <a:lnTo>
                  <a:pt x="215" y="41"/>
                </a:lnTo>
                <a:lnTo>
                  <a:pt x="214" y="41"/>
                </a:lnTo>
                <a:lnTo>
                  <a:pt x="211" y="43"/>
                </a:lnTo>
                <a:lnTo>
                  <a:pt x="210" y="43"/>
                </a:lnTo>
                <a:lnTo>
                  <a:pt x="208" y="44"/>
                </a:lnTo>
                <a:lnTo>
                  <a:pt x="206" y="44"/>
                </a:lnTo>
                <a:lnTo>
                  <a:pt x="204" y="45"/>
                </a:lnTo>
                <a:lnTo>
                  <a:pt x="202" y="45"/>
                </a:lnTo>
                <a:lnTo>
                  <a:pt x="200" y="47"/>
                </a:lnTo>
                <a:lnTo>
                  <a:pt x="198" y="47"/>
                </a:lnTo>
                <a:lnTo>
                  <a:pt x="196" y="48"/>
                </a:lnTo>
                <a:lnTo>
                  <a:pt x="195" y="48"/>
                </a:lnTo>
                <a:lnTo>
                  <a:pt x="194" y="49"/>
                </a:lnTo>
                <a:lnTo>
                  <a:pt x="192" y="49"/>
                </a:lnTo>
                <a:lnTo>
                  <a:pt x="190" y="50"/>
                </a:lnTo>
                <a:lnTo>
                  <a:pt x="188" y="50"/>
                </a:lnTo>
                <a:lnTo>
                  <a:pt x="187" y="52"/>
                </a:lnTo>
                <a:lnTo>
                  <a:pt x="186" y="52"/>
                </a:lnTo>
                <a:lnTo>
                  <a:pt x="184" y="52"/>
                </a:lnTo>
                <a:lnTo>
                  <a:pt x="183" y="53"/>
                </a:lnTo>
                <a:lnTo>
                  <a:pt x="182" y="53"/>
                </a:lnTo>
                <a:lnTo>
                  <a:pt x="180" y="53"/>
                </a:lnTo>
                <a:lnTo>
                  <a:pt x="179" y="54"/>
                </a:lnTo>
                <a:lnTo>
                  <a:pt x="178" y="54"/>
                </a:lnTo>
                <a:lnTo>
                  <a:pt x="176" y="54"/>
                </a:lnTo>
                <a:lnTo>
                  <a:pt x="175" y="56"/>
                </a:lnTo>
                <a:lnTo>
                  <a:pt x="174" y="56"/>
                </a:lnTo>
                <a:lnTo>
                  <a:pt x="172" y="56"/>
                </a:lnTo>
                <a:lnTo>
                  <a:pt x="171" y="56"/>
                </a:lnTo>
                <a:lnTo>
                  <a:pt x="170" y="57"/>
                </a:lnTo>
                <a:lnTo>
                  <a:pt x="168" y="57"/>
                </a:lnTo>
                <a:lnTo>
                  <a:pt x="167" y="57"/>
                </a:lnTo>
                <a:lnTo>
                  <a:pt x="166" y="58"/>
                </a:lnTo>
                <a:lnTo>
                  <a:pt x="165" y="58"/>
                </a:lnTo>
                <a:lnTo>
                  <a:pt x="162" y="60"/>
                </a:lnTo>
                <a:lnTo>
                  <a:pt x="161" y="60"/>
                </a:lnTo>
                <a:lnTo>
                  <a:pt x="158" y="61"/>
                </a:lnTo>
                <a:lnTo>
                  <a:pt x="157" y="61"/>
                </a:lnTo>
                <a:lnTo>
                  <a:pt x="154" y="62"/>
                </a:lnTo>
                <a:lnTo>
                  <a:pt x="153" y="62"/>
                </a:lnTo>
                <a:lnTo>
                  <a:pt x="151" y="62"/>
                </a:lnTo>
                <a:lnTo>
                  <a:pt x="149" y="64"/>
                </a:lnTo>
                <a:lnTo>
                  <a:pt x="147" y="64"/>
                </a:lnTo>
                <a:lnTo>
                  <a:pt x="146" y="65"/>
                </a:lnTo>
                <a:lnTo>
                  <a:pt x="145" y="65"/>
                </a:lnTo>
                <a:lnTo>
                  <a:pt x="143" y="65"/>
                </a:lnTo>
                <a:lnTo>
                  <a:pt x="142" y="65"/>
                </a:lnTo>
                <a:lnTo>
                  <a:pt x="141" y="66"/>
                </a:lnTo>
                <a:lnTo>
                  <a:pt x="139" y="66"/>
                </a:lnTo>
                <a:lnTo>
                  <a:pt x="138" y="68"/>
                </a:lnTo>
                <a:lnTo>
                  <a:pt x="137" y="68"/>
                </a:lnTo>
                <a:lnTo>
                  <a:pt x="135" y="68"/>
                </a:lnTo>
                <a:lnTo>
                  <a:pt x="134" y="68"/>
                </a:lnTo>
                <a:lnTo>
                  <a:pt x="133" y="69"/>
                </a:lnTo>
                <a:lnTo>
                  <a:pt x="131" y="69"/>
                </a:lnTo>
                <a:lnTo>
                  <a:pt x="130" y="69"/>
                </a:lnTo>
                <a:lnTo>
                  <a:pt x="129" y="70"/>
                </a:lnTo>
                <a:lnTo>
                  <a:pt x="127" y="70"/>
                </a:lnTo>
                <a:lnTo>
                  <a:pt x="126" y="70"/>
                </a:lnTo>
                <a:lnTo>
                  <a:pt x="125" y="72"/>
                </a:lnTo>
                <a:lnTo>
                  <a:pt x="123" y="72"/>
                </a:lnTo>
                <a:lnTo>
                  <a:pt x="122" y="72"/>
                </a:lnTo>
                <a:lnTo>
                  <a:pt x="121" y="73"/>
                </a:lnTo>
                <a:lnTo>
                  <a:pt x="118" y="73"/>
                </a:lnTo>
                <a:lnTo>
                  <a:pt x="117" y="73"/>
                </a:lnTo>
                <a:lnTo>
                  <a:pt x="114" y="74"/>
                </a:lnTo>
                <a:lnTo>
                  <a:pt x="113" y="74"/>
                </a:lnTo>
                <a:lnTo>
                  <a:pt x="110" y="76"/>
                </a:lnTo>
                <a:lnTo>
                  <a:pt x="109" y="76"/>
                </a:lnTo>
                <a:lnTo>
                  <a:pt x="106" y="77"/>
                </a:lnTo>
                <a:lnTo>
                  <a:pt x="105" y="77"/>
                </a:lnTo>
                <a:lnTo>
                  <a:pt x="103" y="78"/>
                </a:lnTo>
                <a:lnTo>
                  <a:pt x="102" y="78"/>
                </a:lnTo>
                <a:lnTo>
                  <a:pt x="101" y="78"/>
                </a:lnTo>
                <a:lnTo>
                  <a:pt x="99" y="78"/>
                </a:lnTo>
                <a:lnTo>
                  <a:pt x="98" y="80"/>
                </a:lnTo>
                <a:lnTo>
                  <a:pt x="97" y="80"/>
                </a:lnTo>
                <a:lnTo>
                  <a:pt x="95" y="80"/>
                </a:lnTo>
                <a:lnTo>
                  <a:pt x="94" y="80"/>
                </a:lnTo>
                <a:lnTo>
                  <a:pt x="93" y="81"/>
                </a:lnTo>
                <a:lnTo>
                  <a:pt x="91" y="81"/>
                </a:lnTo>
                <a:lnTo>
                  <a:pt x="90" y="81"/>
                </a:lnTo>
                <a:lnTo>
                  <a:pt x="89" y="81"/>
                </a:lnTo>
                <a:lnTo>
                  <a:pt x="88" y="81"/>
                </a:lnTo>
                <a:lnTo>
                  <a:pt x="88" y="82"/>
                </a:lnTo>
                <a:lnTo>
                  <a:pt x="86" y="82"/>
                </a:lnTo>
                <a:lnTo>
                  <a:pt x="85" y="82"/>
                </a:lnTo>
                <a:lnTo>
                  <a:pt x="84" y="82"/>
                </a:lnTo>
                <a:lnTo>
                  <a:pt x="82" y="82"/>
                </a:lnTo>
                <a:lnTo>
                  <a:pt x="81" y="82"/>
                </a:lnTo>
                <a:lnTo>
                  <a:pt x="80" y="82"/>
                </a:lnTo>
                <a:lnTo>
                  <a:pt x="78" y="82"/>
                </a:lnTo>
                <a:lnTo>
                  <a:pt x="77" y="82"/>
                </a:lnTo>
                <a:lnTo>
                  <a:pt x="76" y="84"/>
                </a:lnTo>
                <a:lnTo>
                  <a:pt x="73" y="84"/>
                </a:lnTo>
                <a:lnTo>
                  <a:pt x="72" y="84"/>
                </a:lnTo>
                <a:lnTo>
                  <a:pt x="70" y="84"/>
                </a:lnTo>
                <a:lnTo>
                  <a:pt x="68" y="84"/>
                </a:lnTo>
                <a:lnTo>
                  <a:pt x="66" y="84"/>
                </a:lnTo>
                <a:lnTo>
                  <a:pt x="65" y="84"/>
                </a:lnTo>
                <a:lnTo>
                  <a:pt x="64" y="84"/>
                </a:lnTo>
                <a:lnTo>
                  <a:pt x="62" y="84"/>
                </a:lnTo>
                <a:lnTo>
                  <a:pt x="61" y="84"/>
                </a:lnTo>
                <a:lnTo>
                  <a:pt x="60" y="84"/>
                </a:lnTo>
                <a:lnTo>
                  <a:pt x="58" y="85"/>
                </a:lnTo>
                <a:lnTo>
                  <a:pt x="57" y="85"/>
                </a:lnTo>
                <a:lnTo>
                  <a:pt x="56" y="85"/>
                </a:lnTo>
                <a:lnTo>
                  <a:pt x="54" y="85"/>
                </a:lnTo>
                <a:lnTo>
                  <a:pt x="53" y="85"/>
                </a:lnTo>
                <a:lnTo>
                  <a:pt x="52" y="85"/>
                </a:lnTo>
                <a:lnTo>
                  <a:pt x="50" y="85"/>
                </a:lnTo>
                <a:lnTo>
                  <a:pt x="49" y="85"/>
                </a:lnTo>
                <a:lnTo>
                  <a:pt x="48" y="85"/>
                </a:lnTo>
                <a:lnTo>
                  <a:pt x="46" y="86"/>
                </a:lnTo>
                <a:lnTo>
                  <a:pt x="45" y="86"/>
                </a:lnTo>
                <a:lnTo>
                  <a:pt x="44" y="86"/>
                </a:lnTo>
                <a:lnTo>
                  <a:pt x="42" y="86"/>
                </a:lnTo>
                <a:lnTo>
                  <a:pt x="41" y="86"/>
                </a:lnTo>
                <a:lnTo>
                  <a:pt x="41" y="88"/>
                </a:lnTo>
                <a:lnTo>
                  <a:pt x="40" y="88"/>
                </a:lnTo>
                <a:lnTo>
                  <a:pt x="38" y="88"/>
                </a:lnTo>
                <a:lnTo>
                  <a:pt x="37" y="88"/>
                </a:lnTo>
                <a:lnTo>
                  <a:pt x="36" y="88"/>
                </a:lnTo>
                <a:lnTo>
                  <a:pt x="34" y="88"/>
                </a:lnTo>
                <a:lnTo>
                  <a:pt x="33" y="89"/>
                </a:lnTo>
                <a:lnTo>
                  <a:pt x="32" y="89"/>
                </a:lnTo>
                <a:lnTo>
                  <a:pt x="30" y="89"/>
                </a:lnTo>
                <a:lnTo>
                  <a:pt x="29" y="89"/>
                </a:lnTo>
                <a:lnTo>
                  <a:pt x="28" y="89"/>
                </a:lnTo>
                <a:lnTo>
                  <a:pt x="26" y="89"/>
                </a:lnTo>
                <a:lnTo>
                  <a:pt x="25" y="89"/>
                </a:lnTo>
                <a:lnTo>
                  <a:pt x="24" y="89"/>
                </a:lnTo>
                <a:lnTo>
                  <a:pt x="22" y="89"/>
                </a:lnTo>
                <a:lnTo>
                  <a:pt x="21" y="89"/>
                </a:lnTo>
                <a:lnTo>
                  <a:pt x="20" y="89"/>
                </a:lnTo>
                <a:lnTo>
                  <a:pt x="18" y="89"/>
                </a:lnTo>
                <a:lnTo>
                  <a:pt x="17" y="89"/>
                </a:lnTo>
                <a:lnTo>
                  <a:pt x="16" y="89"/>
                </a:lnTo>
                <a:lnTo>
                  <a:pt x="14" y="89"/>
                </a:lnTo>
                <a:lnTo>
                  <a:pt x="12" y="89"/>
                </a:lnTo>
                <a:lnTo>
                  <a:pt x="10" y="89"/>
                </a:lnTo>
                <a:lnTo>
                  <a:pt x="9" y="89"/>
                </a:lnTo>
                <a:lnTo>
                  <a:pt x="7" y="89"/>
                </a:lnTo>
                <a:lnTo>
                  <a:pt x="4" y="89"/>
                </a:lnTo>
                <a:lnTo>
                  <a:pt x="3" y="89"/>
                </a:lnTo>
                <a:lnTo>
                  <a:pt x="0" y="88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6265" name="Freeform 33">
            <a:extLst>
              <a:ext uri="{FF2B5EF4-FFF2-40B4-BE49-F238E27FC236}">
                <a16:creationId xmlns:a16="http://schemas.microsoft.com/office/drawing/2014/main" id="{7FA39922-083C-EB48-B92A-4FB6E9951218}"/>
              </a:ext>
            </a:extLst>
          </p:cNvPr>
          <p:cNvSpPr>
            <a:spLocks/>
          </p:cNvSpPr>
          <p:nvPr/>
        </p:nvSpPr>
        <p:spPr bwMode="auto">
          <a:xfrm>
            <a:off x="6750051" y="2682875"/>
            <a:ext cx="239713" cy="69850"/>
          </a:xfrm>
          <a:custGeom>
            <a:avLst/>
            <a:gdLst>
              <a:gd name="T0" fmla="*/ 2147483646 w 301"/>
              <a:gd name="T1" fmla="*/ 2147483646 h 89"/>
              <a:gd name="T2" fmla="*/ 2147483646 w 301"/>
              <a:gd name="T3" fmla="*/ 2147483646 h 89"/>
              <a:gd name="T4" fmla="*/ 2147483646 w 301"/>
              <a:gd name="T5" fmla="*/ 2147483646 h 89"/>
              <a:gd name="T6" fmla="*/ 2147483646 w 301"/>
              <a:gd name="T7" fmla="*/ 2147483646 h 89"/>
              <a:gd name="T8" fmla="*/ 2147483646 w 301"/>
              <a:gd name="T9" fmla="*/ 2147483646 h 89"/>
              <a:gd name="T10" fmla="*/ 2147483646 w 301"/>
              <a:gd name="T11" fmla="*/ 2147483646 h 89"/>
              <a:gd name="T12" fmla="*/ 2147483646 w 301"/>
              <a:gd name="T13" fmla="*/ 2147483646 h 89"/>
              <a:gd name="T14" fmla="*/ 2147483646 w 301"/>
              <a:gd name="T15" fmla="*/ 2147483646 h 89"/>
              <a:gd name="T16" fmla="*/ 2147483646 w 301"/>
              <a:gd name="T17" fmla="*/ 2147483646 h 89"/>
              <a:gd name="T18" fmla="*/ 2147483646 w 301"/>
              <a:gd name="T19" fmla="*/ 2147483646 h 89"/>
              <a:gd name="T20" fmla="*/ 2147483646 w 301"/>
              <a:gd name="T21" fmla="*/ 2147483646 h 89"/>
              <a:gd name="T22" fmla="*/ 2147483646 w 301"/>
              <a:gd name="T23" fmla="*/ 2147483646 h 89"/>
              <a:gd name="T24" fmla="*/ 2147483646 w 301"/>
              <a:gd name="T25" fmla="*/ 2147483646 h 89"/>
              <a:gd name="T26" fmla="*/ 2147483646 w 301"/>
              <a:gd name="T27" fmla="*/ 2147483646 h 89"/>
              <a:gd name="T28" fmla="*/ 2147483646 w 301"/>
              <a:gd name="T29" fmla="*/ 2147483646 h 89"/>
              <a:gd name="T30" fmla="*/ 2147483646 w 301"/>
              <a:gd name="T31" fmla="*/ 2147483646 h 89"/>
              <a:gd name="T32" fmla="*/ 2147483646 w 301"/>
              <a:gd name="T33" fmla="*/ 2147483646 h 89"/>
              <a:gd name="T34" fmla="*/ 2147483646 w 301"/>
              <a:gd name="T35" fmla="*/ 2147483646 h 89"/>
              <a:gd name="T36" fmla="*/ 2147483646 w 301"/>
              <a:gd name="T37" fmla="*/ 2147483646 h 89"/>
              <a:gd name="T38" fmla="*/ 2147483646 w 301"/>
              <a:gd name="T39" fmla="*/ 2147483646 h 89"/>
              <a:gd name="T40" fmla="*/ 2147483646 w 301"/>
              <a:gd name="T41" fmla="*/ 2147483646 h 89"/>
              <a:gd name="T42" fmla="*/ 2147483646 w 301"/>
              <a:gd name="T43" fmla="*/ 2147483646 h 89"/>
              <a:gd name="T44" fmla="*/ 2147483646 w 301"/>
              <a:gd name="T45" fmla="*/ 2147483646 h 89"/>
              <a:gd name="T46" fmla="*/ 2147483646 w 301"/>
              <a:gd name="T47" fmla="*/ 2147483646 h 89"/>
              <a:gd name="T48" fmla="*/ 2147483646 w 301"/>
              <a:gd name="T49" fmla="*/ 2147483646 h 89"/>
              <a:gd name="T50" fmla="*/ 2147483646 w 301"/>
              <a:gd name="T51" fmla="*/ 2147483646 h 89"/>
              <a:gd name="T52" fmla="*/ 2147483646 w 301"/>
              <a:gd name="T53" fmla="*/ 2147483646 h 89"/>
              <a:gd name="T54" fmla="*/ 2147483646 w 301"/>
              <a:gd name="T55" fmla="*/ 2147483646 h 89"/>
              <a:gd name="T56" fmla="*/ 2147483646 w 301"/>
              <a:gd name="T57" fmla="*/ 2147483646 h 89"/>
              <a:gd name="T58" fmla="*/ 2147483646 w 301"/>
              <a:gd name="T59" fmla="*/ 2147483646 h 89"/>
              <a:gd name="T60" fmla="*/ 2147483646 w 301"/>
              <a:gd name="T61" fmla="*/ 2147483646 h 89"/>
              <a:gd name="T62" fmla="*/ 2147483646 w 301"/>
              <a:gd name="T63" fmla="*/ 2147483646 h 89"/>
              <a:gd name="T64" fmla="*/ 2147483646 w 301"/>
              <a:gd name="T65" fmla="*/ 2147483646 h 89"/>
              <a:gd name="T66" fmla="*/ 2147483646 w 301"/>
              <a:gd name="T67" fmla="*/ 2147483646 h 89"/>
              <a:gd name="T68" fmla="*/ 2147483646 w 301"/>
              <a:gd name="T69" fmla="*/ 2147483646 h 89"/>
              <a:gd name="T70" fmla="*/ 2147483646 w 301"/>
              <a:gd name="T71" fmla="*/ 2147483646 h 89"/>
              <a:gd name="T72" fmla="*/ 2147483646 w 301"/>
              <a:gd name="T73" fmla="*/ 2147483646 h 89"/>
              <a:gd name="T74" fmla="*/ 2147483646 w 301"/>
              <a:gd name="T75" fmla="*/ 2147483646 h 89"/>
              <a:gd name="T76" fmla="*/ 2147483646 w 301"/>
              <a:gd name="T77" fmla="*/ 2147483646 h 89"/>
              <a:gd name="T78" fmla="*/ 2147483646 w 301"/>
              <a:gd name="T79" fmla="*/ 2147483646 h 89"/>
              <a:gd name="T80" fmla="*/ 2147483646 w 301"/>
              <a:gd name="T81" fmla="*/ 2147483646 h 89"/>
              <a:gd name="T82" fmla="*/ 2147483646 w 301"/>
              <a:gd name="T83" fmla="*/ 2147483646 h 89"/>
              <a:gd name="T84" fmla="*/ 2147483646 w 301"/>
              <a:gd name="T85" fmla="*/ 2147483646 h 89"/>
              <a:gd name="T86" fmla="*/ 2147483646 w 301"/>
              <a:gd name="T87" fmla="*/ 2147483646 h 89"/>
              <a:gd name="T88" fmla="*/ 2147483646 w 301"/>
              <a:gd name="T89" fmla="*/ 2147483646 h 89"/>
              <a:gd name="T90" fmla="*/ 2147483646 w 301"/>
              <a:gd name="T91" fmla="*/ 2147483646 h 89"/>
              <a:gd name="T92" fmla="*/ 2147483646 w 301"/>
              <a:gd name="T93" fmla="*/ 2147483646 h 89"/>
              <a:gd name="T94" fmla="*/ 2147483646 w 301"/>
              <a:gd name="T95" fmla="*/ 2147483646 h 89"/>
              <a:gd name="T96" fmla="*/ 2147483646 w 301"/>
              <a:gd name="T97" fmla="*/ 2147483646 h 89"/>
              <a:gd name="T98" fmla="*/ 2147483646 w 301"/>
              <a:gd name="T99" fmla="*/ 2147483646 h 89"/>
              <a:gd name="T100" fmla="*/ 2147483646 w 301"/>
              <a:gd name="T101" fmla="*/ 2147483646 h 89"/>
              <a:gd name="T102" fmla="*/ 2147483646 w 301"/>
              <a:gd name="T103" fmla="*/ 2147483646 h 89"/>
              <a:gd name="T104" fmla="*/ 2147483646 w 301"/>
              <a:gd name="T105" fmla="*/ 2147483646 h 89"/>
              <a:gd name="T106" fmla="*/ 2147483646 w 301"/>
              <a:gd name="T107" fmla="*/ 2147483646 h 89"/>
              <a:gd name="T108" fmla="*/ 2147483646 w 301"/>
              <a:gd name="T109" fmla="*/ 2147483646 h 89"/>
              <a:gd name="T110" fmla="*/ 2147483646 w 301"/>
              <a:gd name="T111" fmla="*/ 2147483646 h 89"/>
              <a:gd name="T112" fmla="*/ 2147483646 w 301"/>
              <a:gd name="T113" fmla="*/ 2147483646 h 89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1"/>
              <a:gd name="T172" fmla="*/ 0 h 89"/>
              <a:gd name="T173" fmla="*/ 301 w 301"/>
              <a:gd name="T174" fmla="*/ 89 h 89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1" h="89">
                <a:moveTo>
                  <a:pt x="0" y="0"/>
                </a:moveTo>
                <a:lnTo>
                  <a:pt x="4" y="1"/>
                </a:lnTo>
                <a:lnTo>
                  <a:pt x="6" y="4"/>
                </a:lnTo>
                <a:lnTo>
                  <a:pt x="9" y="5"/>
                </a:lnTo>
                <a:lnTo>
                  <a:pt x="12" y="7"/>
                </a:lnTo>
                <a:lnTo>
                  <a:pt x="14" y="8"/>
                </a:lnTo>
                <a:lnTo>
                  <a:pt x="17" y="9"/>
                </a:lnTo>
                <a:lnTo>
                  <a:pt x="20" y="11"/>
                </a:lnTo>
                <a:lnTo>
                  <a:pt x="21" y="12"/>
                </a:lnTo>
                <a:lnTo>
                  <a:pt x="24" y="13"/>
                </a:lnTo>
                <a:lnTo>
                  <a:pt x="25" y="15"/>
                </a:lnTo>
                <a:lnTo>
                  <a:pt x="28" y="15"/>
                </a:lnTo>
                <a:lnTo>
                  <a:pt x="29" y="16"/>
                </a:lnTo>
                <a:lnTo>
                  <a:pt x="30" y="17"/>
                </a:lnTo>
                <a:lnTo>
                  <a:pt x="32" y="17"/>
                </a:lnTo>
                <a:lnTo>
                  <a:pt x="33" y="19"/>
                </a:lnTo>
                <a:lnTo>
                  <a:pt x="34" y="19"/>
                </a:lnTo>
                <a:lnTo>
                  <a:pt x="36" y="20"/>
                </a:lnTo>
                <a:lnTo>
                  <a:pt x="37" y="20"/>
                </a:lnTo>
                <a:lnTo>
                  <a:pt x="38" y="21"/>
                </a:lnTo>
                <a:lnTo>
                  <a:pt x="40" y="21"/>
                </a:lnTo>
                <a:lnTo>
                  <a:pt x="41" y="21"/>
                </a:lnTo>
                <a:lnTo>
                  <a:pt x="41" y="23"/>
                </a:lnTo>
                <a:lnTo>
                  <a:pt x="42" y="23"/>
                </a:lnTo>
                <a:lnTo>
                  <a:pt x="44" y="24"/>
                </a:lnTo>
                <a:lnTo>
                  <a:pt x="45" y="24"/>
                </a:lnTo>
                <a:lnTo>
                  <a:pt x="46" y="24"/>
                </a:lnTo>
                <a:lnTo>
                  <a:pt x="48" y="25"/>
                </a:lnTo>
                <a:lnTo>
                  <a:pt x="49" y="25"/>
                </a:lnTo>
                <a:lnTo>
                  <a:pt x="50" y="27"/>
                </a:lnTo>
                <a:lnTo>
                  <a:pt x="52" y="27"/>
                </a:lnTo>
                <a:lnTo>
                  <a:pt x="54" y="28"/>
                </a:lnTo>
                <a:lnTo>
                  <a:pt x="56" y="28"/>
                </a:lnTo>
                <a:lnTo>
                  <a:pt x="57" y="29"/>
                </a:lnTo>
                <a:lnTo>
                  <a:pt x="58" y="29"/>
                </a:lnTo>
                <a:lnTo>
                  <a:pt x="61" y="31"/>
                </a:lnTo>
                <a:lnTo>
                  <a:pt x="62" y="31"/>
                </a:lnTo>
                <a:lnTo>
                  <a:pt x="64" y="32"/>
                </a:lnTo>
                <a:lnTo>
                  <a:pt x="65" y="32"/>
                </a:lnTo>
                <a:lnTo>
                  <a:pt x="66" y="33"/>
                </a:lnTo>
                <a:lnTo>
                  <a:pt x="68" y="33"/>
                </a:lnTo>
                <a:lnTo>
                  <a:pt x="69" y="33"/>
                </a:lnTo>
                <a:lnTo>
                  <a:pt x="70" y="35"/>
                </a:lnTo>
                <a:lnTo>
                  <a:pt x="72" y="35"/>
                </a:lnTo>
                <a:lnTo>
                  <a:pt x="73" y="36"/>
                </a:lnTo>
                <a:lnTo>
                  <a:pt x="74" y="36"/>
                </a:lnTo>
                <a:lnTo>
                  <a:pt x="75" y="37"/>
                </a:lnTo>
                <a:lnTo>
                  <a:pt x="77" y="37"/>
                </a:lnTo>
                <a:lnTo>
                  <a:pt x="78" y="37"/>
                </a:lnTo>
                <a:lnTo>
                  <a:pt x="79" y="39"/>
                </a:lnTo>
                <a:lnTo>
                  <a:pt x="81" y="39"/>
                </a:lnTo>
                <a:lnTo>
                  <a:pt x="82" y="40"/>
                </a:lnTo>
                <a:lnTo>
                  <a:pt x="83" y="40"/>
                </a:lnTo>
                <a:lnTo>
                  <a:pt x="85" y="40"/>
                </a:lnTo>
                <a:lnTo>
                  <a:pt x="86" y="41"/>
                </a:lnTo>
                <a:lnTo>
                  <a:pt x="87" y="41"/>
                </a:lnTo>
                <a:lnTo>
                  <a:pt x="90" y="43"/>
                </a:lnTo>
                <a:lnTo>
                  <a:pt x="91" y="43"/>
                </a:lnTo>
                <a:lnTo>
                  <a:pt x="93" y="44"/>
                </a:lnTo>
                <a:lnTo>
                  <a:pt x="95" y="44"/>
                </a:lnTo>
                <a:lnTo>
                  <a:pt x="97" y="45"/>
                </a:lnTo>
                <a:lnTo>
                  <a:pt x="99" y="45"/>
                </a:lnTo>
                <a:lnTo>
                  <a:pt x="101" y="47"/>
                </a:lnTo>
                <a:lnTo>
                  <a:pt x="103" y="47"/>
                </a:lnTo>
                <a:lnTo>
                  <a:pt x="105" y="48"/>
                </a:lnTo>
                <a:lnTo>
                  <a:pt x="106" y="48"/>
                </a:lnTo>
                <a:lnTo>
                  <a:pt x="107" y="49"/>
                </a:lnTo>
                <a:lnTo>
                  <a:pt x="109" y="49"/>
                </a:lnTo>
                <a:lnTo>
                  <a:pt x="110" y="50"/>
                </a:lnTo>
                <a:lnTo>
                  <a:pt x="111" y="50"/>
                </a:lnTo>
                <a:lnTo>
                  <a:pt x="113" y="50"/>
                </a:lnTo>
                <a:lnTo>
                  <a:pt x="114" y="52"/>
                </a:lnTo>
                <a:lnTo>
                  <a:pt x="115" y="52"/>
                </a:lnTo>
                <a:lnTo>
                  <a:pt x="117" y="52"/>
                </a:lnTo>
                <a:lnTo>
                  <a:pt x="118" y="53"/>
                </a:lnTo>
                <a:lnTo>
                  <a:pt x="119" y="53"/>
                </a:lnTo>
                <a:lnTo>
                  <a:pt x="121" y="53"/>
                </a:lnTo>
                <a:lnTo>
                  <a:pt x="122" y="54"/>
                </a:lnTo>
                <a:lnTo>
                  <a:pt x="123" y="54"/>
                </a:lnTo>
                <a:lnTo>
                  <a:pt x="125" y="54"/>
                </a:lnTo>
                <a:lnTo>
                  <a:pt x="126" y="56"/>
                </a:lnTo>
                <a:lnTo>
                  <a:pt x="127" y="56"/>
                </a:lnTo>
                <a:lnTo>
                  <a:pt x="129" y="56"/>
                </a:lnTo>
                <a:lnTo>
                  <a:pt x="131" y="57"/>
                </a:lnTo>
                <a:lnTo>
                  <a:pt x="133" y="57"/>
                </a:lnTo>
                <a:lnTo>
                  <a:pt x="134" y="57"/>
                </a:lnTo>
                <a:lnTo>
                  <a:pt x="135" y="58"/>
                </a:lnTo>
                <a:lnTo>
                  <a:pt x="137" y="58"/>
                </a:lnTo>
                <a:lnTo>
                  <a:pt x="139" y="60"/>
                </a:lnTo>
                <a:lnTo>
                  <a:pt x="141" y="60"/>
                </a:lnTo>
                <a:lnTo>
                  <a:pt x="143" y="61"/>
                </a:lnTo>
                <a:lnTo>
                  <a:pt x="145" y="61"/>
                </a:lnTo>
                <a:lnTo>
                  <a:pt x="147" y="62"/>
                </a:lnTo>
                <a:lnTo>
                  <a:pt x="149" y="62"/>
                </a:lnTo>
                <a:lnTo>
                  <a:pt x="150" y="62"/>
                </a:lnTo>
                <a:lnTo>
                  <a:pt x="152" y="64"/>
                </a:lnTo>
                <a:lnTo>
                  <a:pt x="154" y="64"/>
                </a:lnTo>
                <a:lnTo>
                  <a:pt x="155" y="65"/>
                </a:lnTo>
                <a:lnTo>
                  <a:pt x="156" y="65"/>
                </a:lnTo>
                <a:lnTo>
                  <a:pt x="158" y="65"/>
                </a:lnTo>
                <a:lnTo>
                  <a:pt x="159" y="65"/>
                </a:lnTo>
                <a:lnTo>
                  <a:pt x="160" y="66"/>
                </a:lnTo>
                <a:lnTo>
                  <a:pt x="162" y="66"/>
                </a:lnTo>
                <a:lnTo>
                  <a:pt x="163" y="66"/>
                </a:lnTo>
                <a:lnTo>
                  <a:pt x="163" y="68"/>
                </a:lnTo>
                <a:lnTo>
                  <a:pt x="164" y="68"/>
                </a:lnTo>
                <a:lnTo>
                  <a:pt x="166" y="68"/>
                </a:lnTo>
                <a:lnTo>
                  <a:pt x="167" y="68"/>
                </a:lnTo>
                <a:lnTo>
                  <a:pt x="168" y="69"/>
                </a:lnTo>
                <a:lnTo>
                  <a:pt x="170" y="69"/>
                </a:lnTo>
                <a:lnTo>
                  <a:pt x="171" y="69"/>
                </a:lnTo>
                <a:lnTo>
                  <a:pt x="172" y="70"/>
                </a:lnTo>
                <a:lnTo>
                  <a:pt x="174" y="70"/>
                </a:lnTo>
                <a:lnTo>
                  <a:pt x="175" y="70"/>
                </a:lnTo>
                <a:lnTo>
                  <a:pt x="176" y="72"/>
                </a:lnTo>
                <a:lnTo>
                  <a:pt x="178" y="72"/>
                </a:lnTo>
                <a:lnTo>
                  <a:pt x="179" y="72"/>
                </a:lnTo>
                <a:lnTo>
                  <a:pt x="182" y="73"/>
                </a:lnTo>
                <a:lnTo>
                  <a:pt x="183" y="73"/>
                </a:lnTo>
                <a:lnTo>
                  <a:pt x="184" y="73"/>
                </a:lnTo>
                <a:lnTo>
                  <a:pt x="187" y="74"/>
                </a:lnTo>
                <a:lnTo>
                  <a:pt x="188" y="74"/>
                </a:lnTo>
                <a:lnTo>
                  <a:pt x="191" y="76"/>
                </a:lnTo>
                <a:lnTo>
                  <a:pt x="192" y="76"/>
                </a:lnTo>
                <a:lnTo>
                  <a:pt x="195" y="77"/>
                </a:lnTo>
                <a:lnTo>
                  <a:pt x="196" y="77"/>
                </a:lnTo>
                <a:lnTo>
                  <a:pt x="198" y="78"/>
                </a:lnTo>
                <a:lnTo>
                  <a:pt x="199" y="78"/>
                </a:lnTo>
                <a:lnTo>
                  <a:pt x="200" y="78"/>
                </a:lnTo>
                <a:lnTo>
                  <a:pt x="202" y="78"/>
                </a:lnTo>
                <a:lnTo>
                  <a:pt x="203" y="80"/>
                </a:lnTo>
                <a:lnTo>
                  <a:pt x="204" y="80"/>
                </a:lnTo>
                <a:lnTo>
                  <a:pt x="206" y="80"/>
                </a:lnTo>
                <a:lnTo>
                  <a:pt x="207" y="80"/>
                </a:lnTo>
                <a:lnTo>
                  <a:pt x="208" y="81"/>
                </a:lnTo>
                <a:lnTo>
                  <a:pt x="210" y="81"/>
                </a:lnTo>
                <a:lnTo>
                  <a:pt x="211" y="81"/>
                </a:lnTo>
                <a:lnTo>
                  <a:pt x="212" y="81"/>
                </a:lnTo>
                <a:lnTo>
                  <a:pt x="214" y="81"/>
                </a:lnTo>
                <a:lnTo>
                  <a:pt x="214" y="82"/>
                </a:lnTo>
                <a:lnTo>
                  <a:pt x="215" y="82"/>
                </a:lnTo>
                <a:lnTo>
                  <a:pt x="216" y="82"/>
                </a:lnTo>
                <a:lnTo>
                  <a:pt x="218" y="82"/>
                </a:lnTo>
                <a:lnTo>
                  <a:pt x="219" y="82"/>
                </a:lnTo>
                <a:lnTo>
                  <a:pt x="220" y="82"/>
                </a:lnTo>
                <a:lnTo>
                  <a:pt x="222" y="82"/>
                </a:lnTo>
                <a:lnTo>
                  <a:pt x="223" y="82"/>
                </a:lnTo>
                <a:lnTo>
                  <a:pt x="224" y="82"/>
                </a:lnTo>
                <a:lnTo>
                  <a:pt x="226" y="84"/>
                </a:lnTo>
                <a:lnTo>
                  <a:pt x="228" y="84"/>
                </a:lnTo>
                <a:lnTo>
                  <a:pt x="230" y="84"/>
                </a:lnTo>
                <a:lnTo>
                  <a:pt x="231" y="84"/>
                </a:lnTo>
                <a:lnTo>
                  <a:pt x="233" y="84"/>
                </a:lnTo>
                <a:lnTo>
                  <a:pt x="235" y="84"/>
                </a:lnTo>
                <a:lnTo>
                  <a:pt x="236" y="84"/>
                </a:lnTo>
                <a:lnTo>
                  <a:pt x="237" y="84"/>
                </a:lnTo>
                <a:lnTo>
                  <a:pt x="239" y="84"/>
                </a:lnTo>
                <a:lnTo>
                  <a:pt x="240" y="84"/>
                </a:lnTo>
                <a:lnTo>
                  <a:pt x="241" y="84"/>
                </a:lnTo>
                <a:lnTo>
                  <a:pt x="243" y="85"/>
                </a:lnTo>
                <a:lnTo>
                  <a:pt x="244" y="85"/>
                </a:lnTo>
                <a:lnTo>
                  <a:pt x="245" y="85"/>
                </a:lnTo>
                <a:lnTo>
                  <a:pt x="247" y="85"/>
                </a:lnTo>
                <a:lnTo>
                  <a:pt x="248" y="85"/>
                </a:lnTo>
                <a:lnTo>
                  <a:pt x="249" y="85"/>
                </a:lnTo>
                <a:lnTo>
                  <a:pt x="251" y="85"/>
                </a:lnTo>
                <a:lnTo>
                  <a:pt x="252" y="85"/>
                </a:lnTo>
                <a:lnTo>
                  <a:pt x="253" y="85"/>
                </a:lnTo>
                <a:lnTo>
                  <a:pt x="255" y="86"/>
                </a:lnTo>
                <a:lnTo>
                  <a:pt x="256" y="86"/>
                </a:lnTo>
                <a:lnTo>
                  <a:pt x="257" y="86"/>
                </a:lnTo>
                <a:lnTo>
                  <a:pt x="259" y="86"/>
                </a:lnTo>
                <a:lnTo>
                  <a:pt x="260" y="86"/>
                </a:lnTo>
                <a:lnTo>
                  <a:pt x="260" y="88"/>
                </a:lnTo>
                <a:lnTo>
                  <a:pt x="261" y="88"/>
                </a:lnTo>
                <a:lnTo>
                  <a:pt x="263" y="88"/>
                </a:lnTo>
                <a:lnTo>
                  <a:pt x="264" y="88"/>
                </a:lnTo>
                <a:lnTo>
                  <a:pt x="265" y="88"/>
                </a:lnTo>
                <a:lnTo>
                  <a:pt x="267" y="88"/>
                </a:lnTo>
                <a:lnTo>
                  <a:pt x="268" y="89"/>
                </a:lnTo>
                <a:lnTo>
                  <a:pt x="269" y="89"/>
                </a:lnTo>
                <a:lnTo>
                  <a:pt x="271" y="89"/>
                </a:lnTo>
                <a:lnTo>
                  <a:pt x="272" y="89"/>
                </a:lnTo>
                <a:lnTo>
                  <a:pt x="273" y="89"/>
                </a:lnTo>
                <a:lnTo>
                  <a:pt x="275" y="89"/>
                </a:lnTo>
                <a:lnTo>
                  <a:pt x="276" y="89"/>
                </a:lnTo>
                <a:lnTo>
                  <a:pt x="277" y="89"/>
                </a:lnTo>
                <a:lnTo>
                  <a:pt x="279" y="89"/>
                </a:lnTo>
                <a:lnTo>
                  <a:pt x="280" y="89"/>
                </a:lnTo>
                <a:lnTo>
                  <a:pt x="281" y="89"/>
                </a:lnTo>
                <a:lnTo>
                  <a:pt x="283" y="89"/>
                </a:lnTo>
                <a:lnTo>
                  <a:pt x="284" y="89"/>
                </a:lnTo>
                <a:lnTo>
                  <a:pt x="285" y="89"/>
                </a:lnTo>
                <a:lnTo>
                  <a:pt x="287" y="89"/>
                </a:lnTo>
                <a:lnTo>
                  <a:pt x="289" y="89"/>
                </a:lnTo>
                <a:lnTo>
                  <a:pt x="291" y="89"/>
                </a:lnTo>
                <a:lnTo>
                  <a:pt x="292" y="89"/>
                </a:lnTo>
                <a:lnTo>
                  <a:pt x="295" y="89"/>
                </a:lnTo>
                <a:lnTo>
                  <a:pt x="297" y="89"/>
                </a:lnTo>
                <a:lnTo>
                  <a:pt x="299" y="89"/>
                </a:lnTo>
                <a:lnTo>
                  <a:pt x="301" y="88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6266" name="Freeform 34">
            <a:extLst>
              <a:ext uri="{FF2B5EF4-FFF2-40B4-BE49-F238E27FC236}">
                <a16:creationId xmlns:a16="http://schemas.microsoft.com/office/drawing/2014/main" id="{D3DEEDD9-EE0B-D948-BBCB-C619139C7254}"/>
              </a:ext>
            </a:extLst>
          </p:cNvPr>
          <p:cNvSpPr>
            <a:spLocks/>
          </p:cNvSpPr>
          <p:nvPr/>
        </p:nvSpPr>
        <p:spPr bwMode="auto">
          <a:xfrm>
            <a:off x="7662863" y="3633788"/>
            <a:ext cx="61912" cy="125412"/>
          </a:xfrm>
          <a:custGeom>
            <a:avLst/>
            <a:gdLst>
              <a:gd name="T0" fmla="*/ 0 w 80"/>
              <a:gd name="T1" fmla="*/ 0 h 159"/>
              <a:gd name="T2" fmla="*/ 2147483646 w 80"/>
              <a:gd name="T3" fmla="*/ 2147483646 h 159"/>
              <a:gd name="T4" fmla="*/ 2147483646 w 80"/>
              <a:gd name="T5" fmla="*/ 0 h 159"/>
              <a:gd name="T6" fmla="*/ 2147483646 w 80"/>
              <a:gd name="T7" fmla="*/ 0 h 159"/>
              <a:gd name="T8" fmla="*/ 0 w 80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59"/>
              <a:gd name="T17" fmla="*/ 80 w 80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59">
                <a:moveTo>
                  <a:pt x="0" y="0"/>
                </a:moveTo>
                <a:lnTo>
                  <a:pt x="53" y="159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66267" name="Line 35">
            <a:extLst>
              <a:ext uri="{FF2B5EF4-FFF2-40B4-BE49-F238E27FC236}">
                <a16:creationId xmlns:a16="http://schemas.microsoft.com/office/drawing/2014/main" id="{EF9CA8F5-8538-E245-915E-39989261712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704139" y="3506788"/>
            <a:ext cx="1587" cy="1063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6268" name="Freeform 36">
            <a:extLst>
              <a:ext uri="{FF2B5EF4-FFF2-40B4-BE49-F238E27FC236}">
                <a16:creationId xmlns:a16="http://schemas.microsoft.com/office/drawing/2014/main" id="{5977E3C6-9A57-1C4C-8E6F-59350708131D}"/>
              </a:ext>
            </a:extLst>
          </p:cNvPr>
          <p:cNvSpPr>
            <a:spLocks/>
          </p:cNvSpPr>
          <p:nvPr/>
        </p:nvSpPr>
        <p:spPr bwMode="auto">
          <a:xfrm>
            <a:off x="5534026" y="3633788"/>
            <a:ext cx="61913" cy="125412"/>
          </a:xfrm>
          <a:custGeom>
            <a:avLst/>
            <a:gdLst>
              <a:gd name="T0" fmla="*/ 0 w 80"/>
              <a:gd name="T1" fmla="*/ 0 h 159"/>
              <a:gd name="T2" fmla="*/ 2147483646 w 80"/>
              <a:gd name="T3" fmla="*/ 2147483646 h 159"/>
              <a:gd name="T4" fmla="*/ 2147483646 w 80"/>
              <a:gd name="T5" fmla="*/ 0 h 159"/>
              <a:gd name="T6" fmla="*/ 2147483646 w 80"/>
              <a:gd name="T7" fmla="*/ 0 h 159"/>
              <a:gd name="T8" fmla="*/ 0 w 80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59"/>
              <a:gd name="T17" fmla="*/ 80 w 80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59">
                <a:moveTo>
                  <a:pt x="0" y="0"/>
                </a:moveTo>
                <a:lnTo>
                  <a:pt x="53" y="159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66269" name="Line 37">
            <a:extLst>
              <a:ext uri="{FF2B5EF4-FFF2-40B4-BE49-F238E27FC236}">
                <a16:creationId xmlns:a16="http://schemas.microsoft.com/office/drawing/2014/main" id="{38878773-CA33-264C-9DF8-1EAC9CDCD5E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575300" y="3506788"/>
            <a:ext cx="1588" cy="1063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6270" name="Freeform 38">
            <a:extLst>
              <a:ext uri="{FF2B5EF4-FFF2-40B4-BE49-F238E27FC236}">
                <a16:creationId xmlns:a16="http://schemas.microsoft.com/office/drawing/2014/main" id="{3E2C8AD4-5EAE-B44A-8694-3A24D2444356}"/>
              </a:ext>
            </a:extLst>
          </p:cNvPr>
          <p:cNvSpPr>
            <a:spLocks/>
          </p:cNvSpPr>
          <p:nvPr/>
        </p:nvSpPr>
        <p:spPr bwMode="auto">
          <a:xfrm>
            <a:off x="6965951" y="3633788"/>
            <a:ext cx="42863" cy="125412"/>
          </a:xfrm>
          <a:custGeom>
            <a:avLst/>
            <a:gdLst>
              <a:gd name="T0" fmla="*/ 0 w 53"/>
              <a:gd name="T1" fmla="*/ 0 h 159"/>
              <a:gd name="T2" fmla="*/ 2147483646 w 53"/>
              <a:gd name="T3" fmla="*/ 2147483646 h 159"/>
              <a:gd name="T4" fmla="*/ 2147483646 w 53"/>
              <a:gd name="T5" fmla="*/ 0 h 159"/>
              <a:gd name="T6" fmla="*/ 2147483646 w 53"/>
              <a:gd name="T7" fmla="*/ 0 h 159"/>
              <a:gd name="T8" fmla="*/ 0 w 53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3"/>
              <a:gd name="T16" fmla="*/ 0 h 159"/>
              <a:gd name="T17" fmla="*/ 53 w 53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3" h="159">
                <a:moveTo>
                  <a:pt x="0" y="0"/>
                </a:moveTo>
                <a:lnTo>
                  <a:pt x="27" y="159"/>
                </a:lnTo>
                <a:lnTo>
                  <a:pt x="53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66271" name="Line 39">
            <a:extLst>
              <a:ext uri="{FF2B5EF4-FFF2-40B4-BE49-F238E27FC236}">
                <a16:creationId xmlns:a16="http://schemas.microsoft.com/office/drawing/2014/main" id="{EFFD74E2-3AE8-FB4E-83AE-5B6F1EA9AC4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988175" y="3506788"/>
            <a:ext cx="1588" cy="1063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6272" name="Freeform 40">
            <a:extLst>
              <a:ext uri="{FF2B5EF4-FFF2-40B4-BE49-F238E27FC236}">
                <a16:creationId xmlns:a16="http://schemas.microsoft.com/office/drawing/2014/main" id="{D4CA14E2-837E-434D-A2EB-E2EB03229013}"/>
              </a:ext>
            </a:extLst>
          </p:cNvPr>
          <p:cNvSpPr>
            <a:spLocks/>
          </p:cNvSpPr>
          <p:nvPr/>
        </p:nvSpPr>
        <p:spPr bwMode="auto">
          <a:xfrm>
            <a:off x="6102351" y="3001964"/>
            <a:ext cx="42863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5"/>
                </a:lnTo>
                <a:lnTo>
                  <a:pt x="2" y="24"/>
                </a:lnTo>
                <a:lnTo>
                  <a:pt x="2" y="23"/>
                </a:lnTo>
                <a:lnTo>
                  <a:pt x="2" y="21"/>
                </a:lnTo>
                <a:lnTo>
                  <a:pt x="2" y="20"/>
                </a:lnTo>
                <a:lnTo>
                  <a:pt x="3" y="19"/>
                </a:lnTo>
                <a:lnTo>
                  <a:pt x="3" y="17"/>
                </a:lnTo>
                <a:lnTo>
                  <a:pt x="3" y="16"/>
                </a:lnTo>
                <a:lnTo>
                  <a:pt x="4" y="15"/>
                </a:lnTo>
                <a:lnTo>
                  <a:pt x="4" y="14"/>
                </a:lnTo>
                <a:lnTo>
                  <a:pt x="6" y="12"/>
                </a:lnTo>
                <a:lnTo>
                  <a:pt x="7" y="12"/>
                </a:lnTo>
                <a:lnTo>
                  <a:pt x="7" y="11"/>
                </a:lnTo>
                <a:lnTo>
                  <a:pt x="8" y="10"/>
                </a:lnTo>
                <a:lnTo>
                  <a:pt x="10" y="8"/>
                </a:lnTo>
                <a:lnTo>
                  <a:pt x="10" y="7"/>
                </a:lnTo>
                <a:lnTo>
                  <a:pt x="11" y="7"/>
                </a:lnTo>
                <a:lnTo>
                  <a:pt x="12" y="6"/>
                </a:lnTo>
                <a:lnTo>
                  <a:pt x="14" y="6"/>
                </a:lnTo>
                <a:lnTo>
                  <a:pt x="15" y="4"/>
                </a:lnTo>
                <a:lnTo>
                  <a:pt x="16" y="3"/>
                </a:lnTo>
                <a:lnTo>
                  <a:pt x="18" y="3"/>
                </a:lnTo>
                <a:lnTo>
                  <a:pt x="19" y="2"/>
                </a:lnTo>
                <a:lnTo>
                  <a:pt x="20" y="2"/>
                </a:lnTo>
                <a:lnTo>
                  <a:pt x="22" y="2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2"/>
                </a:lnTo>
                <a:lnTo>
                  <a:pt x="33" y="2"/>
                </a:lnTo>
                <a:lnTo>
                  <a:pt x="35" y="2"/>
                </a:lnTo>
                <a:lnTo>
                  <a:pt x="36" y="3"/>
                </a:lnTo>
                <a:lnTo>
                  <a:pt x="37" y="3"/>
                </a:lnTo>
                <a:lnTo>
                  <a:pt x="39" y="3"/>
                </a:lnTo>
                <a:lnTo>
                  <a:pt x="40" y="4"/>
                </a:lnTo>
                <a:lnTo>
                  <a:pt x="41" y="6"/>
                </a:lnTo>
                <a:lnTo>
                  <a:pt x="43" y="6"/>
                </a:lnTo>
                <a:lnTo>
                  <a:pt x="43" y="7"/>
                </a:lnTo>
                <a:lnTo>
                  <a:pt x="44" y="7"/>
                </a:lnTo>
                <a:lnTo>
                  <a:pt x="45" y="8"/>
                </a:lnTo>
                <a:lnTo>
                  <a:pt x="47" y="10"/>
                </a:lnTo>
                <a:lnTo>
                  <a:pt x="47" y="11"/>
                </a:lnTo>
                <a:lnTo>
                  <a:pt x="48" y="12"/>
                </a:lnTo>
                <a:lnTo>
                  <a:pt x="49" y="12"/>
                </a:lnTo>
                <a:lnTo>
                  <a:pt x="49" y="14"/>
                </a:lnTo>
                <a:lnTo>
                  <a:pt x="51" y="15"/>
                </a:lnTo>
                <a:lnTo>
                  <a:pt x="51" y="16"/>
                </a:lnTo>
                <a:lnTo>
                  <a:pt x="52" y="17"/>
                </a:lnTo>
                <a:lnTo>
                  <a:pt x="52" y="19"/>
                </a:lnTo>
                <a:lnTo>
                  <a:pt x="52" y="20"/>
                </a:lnTo>
                <a:lnTo>
                  <a:pt x="53" y="21"/>
                </a:lnTo>
                <a:lnTo>
                  <a:pt x="53" y="23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9"/>
                </a:lnTo>
                <a:lnTo>
                  <a:pt x="53" y="31"/>
                </a:lnTo>
                <a:lnTo>
                  <a:pt x="53" y="32"/>
                </a:lnTo>
                <a:lnTo>
                  <a:pt x="52" y="33"/>
                </a:lnTo>
                <a:lnTo>
                  <a:pt x="52" y="35"/>
                </a:lnTo>
                <a:lnTo>
                  <a:pt x="52" y="36"/>
                </a:lnTo>
                <a:lnTo>
                  <a:pt x="51" y="37"/>
                </a:lnTo>
                <a:lnTo>
                  <a:pt x="51" y="39"/>
                </a:lnTo>
                <a:lnTo>
                  <a:pt x="49" y="39"/>
                </a:lnTo>
                <a:lnTo>
                  <a:pt x="49" y="40"/>
                </a:lnTo>
                <a:lnTo>
                  <a:pt x="48" y="41"/>
                </a:lnTo>
                <a:lnTo>
                  <a:pt x="47" y="43"/>
                </a:lnTo>
                <a:lnTo>
                  <a:pt x="47" y="44"/>
                </a:lnTo>
                <a:lnTo>
                  <a:pt x="45" y="45"/>
                </a:lnTo>
                <a:lnTo>
                  <a:pt x="44" y="45"/>
                </a:lnTo>
                <a:lnTo>
                  <a:pt x="43" y="47"/>
                </a:lnTo>
                <a:lnTo>
                  <a:pt x="43" y="48"/>
                </a:lnTo>
                <a:lnTo>
                  <a:pt x="41" y="48"/>
                </a:lnTo>
                <a:lnTo>
                  <a:pt x="40" y="49"/>
                </a:lnTo>
                <a:lnTo>
                  <a:pt x="39" y="49"/>
                </a:lnTo>
                <a:lnTo>
                  <a:pt x="37" y="51"/>
                </a:lnTo>
                <a:lnTo>
                  <a:pt x="36" y="51"/>
                </a:lnTo>
                <a:lnTo>
                  <a:pt x="35" y="52"/>
                </a:lnTo>
                <a:lnTo>
                  <a:pt x="33" y="52"/>
                </a:lnTo>
                <a:lnTo>
                  <a:pt x="32" y="52"/>
                </a:lnTo>
                <a:lnTo>
                  <a:pt x="31" y="52"/>
                </a:lnTo>
                <a:lnTo>
                  <a:pt x="29" y="53"/>
                </a:lnTo>
                <a:lnTo>
                  <a:pt x="28" y="53"/>
                </a:lnTo>
                <a:lnTo>
                  <a:pt x="27" y="53"/>
                </a:lnTo>
                <a:lnTo>
                  <a:pt x="25" y="53"/>
                </a:lnTo>
                <a:lnTo>
                  <a:pt x="29" y="53"/>
                </a:lnTo>
                <a:lnTo>
                  <a:pt x="28" y="53"/>
                </a:lnTo>
                <a:lnTo>
                  <a:pt x="27" y="53"/>
                </a:lnTo>
                <a:lnTo>
                  <a:pt x="25" y="53"/>
                </a:lnTo>
                <a:lnTo>
                  <a:pt x="24" y="52"/>
                </a:lnTo>
                <a:lnTo>
                  <a:pt x="22" y="52"/>
                </a:lnTo>
                <a:lnTo>
                  <a:pt x="20" y="52"/>
                </a:lnTo>
                <a:lnTo>
                  <a:pt x="19" y="52"/>
                </a:lnTo>
                <a:lnTo>
                  <a:pt x="18" y="51"/>
                </a:lnTo>
                <a:lnTo>
                  <a:pt x="16" y="49"/>
                </a:lnTo>
                <a:lnTo>
                  <a:pt x="15" y="49"/>
                </a:lnTo>
                <a:lnTo>
                  <a:pt x="14" y="48"/>
                </a:lnTo>
                <a:lnTo>
                  <a:pt x="12" y="48"/>
                </a:lnTo>
                <a:lnTo>
                  <a:pt x="11" y="47"/>
                </a:lnTo>
                <a:lnTo>
                  <a:pt x="10" y="45"/>
                </a:lnTo>
                <a:lnTo>
                  <a:pt x="8" y="44"/>
                </a:lnTo>
                <a:lnTo>
                  <a:pt x="7" y="43"/>
                </a:lnTo>
                <a:lnTo>
                  <a:pt x="7" y="41"/>
                </a:lnTo>
                <a:lnTo>
                  <a:pt x="6" y="40"/>
                </a:lnTo>
                <a:lnTo>
                  <a:pt x="4" y="39"/>
                </a:lnTo>
                <a:lnTo>
                  <a:pt x="3" y="37"/>
                </a:lnTo>
                <a:lnTo>
                  <a:pt x="3" y="36"/>
                </a:lnTo>
                <a:lnTo>
                  <a:pt x="3" y="35"/>
                </a:lnTo>
                <a:lnTo>
                  <a:pt x="2" y="33"/>
                </a:lnTo>
                <a:lnTo>
                  <a:pt x="2" y="32"/>
                </a:lnTo>
                <a:lnTo>
                  <a:pt x="2" y="31"/>
                </a:lnTo>
                <a:lnTo>
                  <a:pt x="2" y="29"/>
                </a:lnTo>
                <a:lnTo>
                  <a:pt x="0" y="27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2857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66273" name="Freeform 41">
            <a:extLst>
              <a:ext uri="{FF2B5EF4-FFF2-40B4-BE49-F238E27FC236}">
                <a16:creationId xmlns:a16="http://schemas.microsoft.com/office/drawing/2014/main" id="{3D6465D5-26EB-F848-AB48-FC8DD516674B}"/>
              </a:ext>
            </a:extLst>
          </p:cNvPr>
          <p:cNvSpPr>
            <a:spLocks/>
          </p:cNvSpPr>
          <p:nvPr/>
        </p:nvSpPr>
        <p:spPr bwMode="auto">
          <a:xfrm>
            <a:off x="6249988" y="3001964"/>
            <a:ext cx="42862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5"/>
                </a:lnTo>
                <a:lnTo>
                  <a:pt x="1" y="24"/>
                </a:lnTo>
                <a:lnTo>
                  <a:pt x="1" y="23"/>
                </a:lnTo>
                <a:lnTo>
                  <a:pt x="1" y="21"/>
                </a:lnTo>
                <a:lnTo>
                  <a:pt x="1" y="20"/>
                </a:lnTo>
                <a:lnTo>
                  <a:pt x="3" y="19"/>
                </a:lnTo>
                <a:lnTo>
                  <a:pt x="3" y="17"/>
                </a:lnTo>
                <a:lnTo>
                  <a:pt x="3" y="16"/>
                </a:lnTo>
                <a:lnTo>
                  <a:pt x="4" y="15"/>
                </a:lnTo>
                <a:lnTo>
                  <a:pt x="4" y="14"/>
                </a:lnTo>
                <a:lnTo>
                  <a:pt x="5" y="12"/>
                </a:lnTo>
                <a:lnTo>
                  <a:pt x="7" y="12"/>
                </a:lnTo>
                <a:lnTo>
                  <a:pt x="7" y="11"/>
                </a:lnTo>
                <a:lnTo>
                  <a:pt x="8" y="10"/>
                </a:lnTo>
                <a:lnTo>
                  <a:pt x="9" y="8"/>
                </a:lnTo>
                <a:lnTo>
                  <a:pt x="9" y="7"/>
                </a:lnTo>
                <a:lnTo>
                  <a:pt x="11" y="7"/>
                </a:lnTo>
                <a:lnTo>
                  <a:pt x="12" y="6"/>
                </a:lnTo>
                <a:lnTo>
                  <a:pt x="13" y="6"/>
                </a:lnTo>
                <a:lnTo>
                  <a:pt x="15" y="4"/>
                </a:lnTo>
                <a:lnTo>
                  <a:pt x="16" y="3"/>
                </a:lnTo>
                <a:lnTo>
                  <a:pt x="17" y="3"/>
                </a:lnTo>
                <a:lnTo>
                  <a:pt x="19" y="2"/>
                </a:lnTo>
                <a:lnTo>
                  <a:pt x="20" y="2"/>
                </a:lnTo>
                <a:lnTo>
                  <a:pt x="21" y="2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2"/>
                </a:lnTo>
                <a:lnTo>
                  <a:pt x="33" y="2"/>
                </a:lnTo>
                <a:lnTo>
                  <a:pt x="35" y="2"/>
                </a:lnTo>
                <a:lnTo>
                  <a:pt x="36" y="3"/>
                </a:lnTo>
                <a:lnTo>
                  <a:pt x="37" y="3"/>
                </a:lnTo>
                <a:lnTo>
                  <a:pt x="39" y="3"/>
                </a:lnTo>
                <a:lnTo>
                  <a:pt x="40" y="4"/>
                </a:lnTo>
                <a:lnTo>
                  <a:pt x="41" y="6"/>
                </a:lnTo>
                <a:lnTo>
                  <a:pt x="43" y="6"/>
                </a:lnTo>
                <a:lnTo>
                  <a:pt x="43" y="7"/>
                </a:lnTo>
                <a:lnTo>
                  <a:pt x="44" y="7"/>
                </a:lnTo>
                <a:lnTo>
                  <a:pt x="45" y="8"/>
                </a:lnTo>
                <a:lnTo>
                  <a:pt x="47" y="10"/>
                </a:lnTo>
                <a:lnTo>
                  <a:pt x="47" y="11"/>
                </a:lnTo>
                <a:lnTo>
                  <a:pt x="48" y="12"/>
                </a:lnTo>
                <a:lnTo>
                  <a:pt x="49" y="12"/>
                </a:lnTo>
                <a:lnTo>
                  <a:pt x="49" y="14"/>
                </a:lnTo>
                <a:lnTo>
                  <a:pt x="51" y="15"/>
                </a:lnTo>
                <a:lnTo>
                  <a:pt x="51" y="16"/>
                </a:lnTo>
                <a:lnTo>
                  <a:pt x="52" y="17"/>
                </a:lnTo>
                <a:lnTo>
                  <a:pt x="52" y="19"/>
                </a:lnTo>
                <a:lnTo>
                  <a:pt x="52" y="20"/>
                </a:lnTo>
                <a:lnTo>
                  <a:pt x="53" y="21"/>
                </a:lnTo>
                <a:lnTo>
                  <a:pt x="53" y="23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9"/>
                </a:lnTo>
                <a:lnTo>
                  <a:pt x="53" y="31"/>
                </a:lnTo>
                <a:lnTo>
                  <a:pt x="53" y="32"/>
                </a:lnTo>
                <a:lnTo>
                  <a:pt x="52" y="33"/>
                </a:lnTo>
                <a:lnTo>
                  <a:pt x="52" y="35"/>
                </a:lnTo>
                <a:lnTo>
                  <a:pt x="52" y="36"/>
                </a:lnTo>
                <a:lnTo>
                  <a:pt x="51" y="37"/>
                </a:lnTo>
                <a:lnTo>
                  <a:pt x="51" y="39"/>
                </a:lnTo>
                <a:lnTo>
                  <a:pt x="49" y="39"/>
                </a:lnTo>
                <a:lnTo>
                  <a:pt x="49" y="40"/>
                </a:lnTo>
                <a:lnTo>
                  <a:pt x="48" y="41"/>
                </a:lnTo>
                <a:lnTo>
                  <a:pt x="47" y="43"/>
                </a:lnTo>
                <a:lnTo>
                  <a:pt x="47" y="44"/>
                </a:lnTo>
                <a:lnTo>
                  <a:pt x="45" y="45"/>
                </a:lnTo>
                <a:lnTo>
                  <a:pt x="44" y="45"/>
                </a:lnTo>
                <a:lnTo>
                  <a:pt x="43" y="47"/>
                </a:lnTo>
                <a:lnTo>
                  <a:pt x="43" y="48"/>
                </a:lnTo>
                <a:lnTo>
                  <a:pt x="41" y="48"/>
                </a:lnTo>
                <a:lnTo>
                  <a:pt x="40" y="49"/>
                </a:lnTo>
                <a:lnTo>
                  <a:pt x="39" y="49"/>
                </a:lnTo>
                <a:lnTo>
                  <a:pt x="37" y="51"/>
                </a:lnTo>
                <a:lnTo>
                  <a:pt x="36" y="51"/>
                </a:lnTo>
                <a:lnTo>
                  <a:pt x="35" y="52"/>
                </a:lnTo>
                <a:lnTo>
                  <a:pt x="33" y="52"/>
                </a:lnTo>
                <a:lnTo>
                  <a:pt x="32" y="52"/>
                </a:lnTo>
                <a:lnTo>
                  <a:pt x="31" y="52"/>
                </a:lnTo>
                <a:lnTo>
                  <a:pt x="29" y="53"/>
                </a:lnTo>
                <a:lnTo>
                  <a:pt x="28" y="53"/>
                </a:lnTo>
                <a:lnTo>
                  <a:pt x="27" y="53"/>
                </a:lnTo>
                <a:lnTo>
                  <a:pt x="25" y="53"/>
                </a:lnTo>
                <a:lnTo>
                  <a:pt x="29" y="53"/>
                </a:lnTo>
                <a:lnTo>
                  <a:pt x="28" y="53"/>
                </a:lnTo>
                <a:lnTo>
                  <a:pt x="27" y="53"/>
                </a:lnTo>
                <a:lnTo>
                  <a:pt x="25" y="53"/>
                </a:lnTo>
                <a:lnTo>
                  <a:pt x="24" y="52"/>
                </a:lnTo>
                <a:lnTo>
                  <a:pt x="21" y="52"/>
                </a:lnTo>
                <a:lnTo>
                  <a:pt x="20" y="52"/>
                </a:lnTo>
                <a:lnTo>
                  <a:pt x="19" y="52"/>
                </a:lnTo>
                <a:lnTo>
                  <a:pt x="17" y="51"/>
                </a:lnTo>
                <a:lnTo>
                  <a:pt x="16" y="49"/>
                </a:lnTo>
                <a:lnTo>
                  <a:pt x="15" y="49"/>
                </a:lnTo>
                <a:lnTo>
                  <a:pt x="13" y="48"/>
                </a:lnTo>
                <a:lnTo>
                  <a:pt x="12" y="48"/>
                </a:lnTo>
                <a:lnTo>
                  <a:pt x="11" y="47"/>
                </a:lnTo>
                <a:lnTo>
                  <a:pt x="9" y="45"/>
                </a:lnTo>
                <a:lnTo>
                  <a:pt x="8" y="44"/>
                </a:lnTo>
                <a:lnTo>
                  <a:pt x="7" y="43"/>
                </a:lnTo>
                <a:lnTo>
                  <a:pt x="7" y="41"/>
                </a:lnTo>
                <a:lnTo>
                  <a:pt x="5" y="40"/>
                </a:lnTo>
                <a:lnTo>
                  <a:pt x="4" y="39"/>
                </a:lnTo>
                <a:lnTo>
                  <a:pt x="3" y="37"/>
                </a:lnTo>
                <a:lnTo>
                  <a:pt x="3" y="36"/>
                </a:lnTo>
                <a:lnTo>
                  <a:pt x="3" y="35"/>
                </a:lnTo>
                <a:lnTo>
                  <a:pt x="1" y="33"/>
                </a:lnTo>
                <a:lnTo>
                  <a:pt x="1" y="32"/>
                </a:lnTo>
                <a:lnTo>
                  <a:pt x="1" y="31"/>
                </a:lnTo>
                <a:lnTo>
                  <a:pt x="1" y="29"/>
                </a:lnTo>
                <a:lnTo>
                  <a:pt x="0" y="27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2857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66274" name="Freeform 42">
            <a:extLst>
              <a:ext uri="{FF2B5EF4-FFF2-40B4-BE49-F238E27FC236}">
                <a16:creationId xmlns:a16="http://schemas.microsoft.com/office/drawing/2014/main" id="{1083B9CC-15AC-9B48-A52E-02E06A599456}"/>
              </a:ext>
            </a:extLst>
          </p:cNvPr>
          <p:cNvSpPr>
            <a:spLocks/>
          </p:cNvSpPr>
          <p:nvPr/>
        </p:nvSpPr>
        <p:spPr bwMode="auto">
          <a:xfrm>
            <a:off x="6418263" y="3001964"/>
            <a:ext cx="42862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5"/>
                </a:lnTo>
                <a:lnTo>
                  <a:pt x="1" y="24"/>
                </a:lnTo>
                <a:lnTo>
                  <a:pt x="1" y="23"/>
                </a:lnTo>
                <a:lnTo>
                  <a:pt x="1" y="21"/>
                </a:lnTo>
                <a:lnTo>
                  <a:pt x="1" y="20"/>
                </a:lnTo>
                <a:lnTo>
                  <a:pt x="2" y="19"/>
                </a:lnTo>
                <a:lnTo>
                  <a:pt x="2" y="17"/>
                </a:lnTo>
                <a:lnTo>
                  <a:pt x="2" y="16"/>
                </a:lnTo>
                <a:lnTo>
                  <a:pt x="4" y="15"/>
                </a:lnTo>
                <a:lnTo>
                  <a:pt x="4" y="14"/>
                </a:lnTo>
                <a:lnTo>
                  <a:pt x="5" y="12"/>
                </a:lnTo>
                <a:lnTo>
                  <a:pt x="6" y="12"/>
                </a:lnTo>
                <a:lnTo>
                  <a:pt x="6" y="11"/>
                </a:lnTo>
                <a:lnTo>
                  <a:pt x="8" y="10"/>
                </a:lnTo>
                <a:lnTo>
                  <a:pt x="9" y="8"/>
                </a:lnTo>
                <a:lnTo>
                  <a:pt x="9" y="7"/>
                </a:lnTo>
                <a:lnTo>
                  <a:pt x="10" y="7"/>
                </a:lnTo>
                <a:lnTo>
                  <a:pt x="12" y="6"/>
                </a:lnTo>
                <a:lnTo>
                  <a:pt x="13" y="6"/>
                </a:lnTo>
                <a:lnTo>
                  <a:pt x="14" y="4"/>
                </a:lnTo>
                <a:lnTo>
                  <a:pt x="16" y="3"/>
                </a:lnTo>
                <a:lnTo>
                  <a:pt x="17" y="3"/>
                </a:lnTo>
                <a:lnTo>
                  <a:pt x="18" y="2"/>
                </a:lnTo>
                <a:lnTo>
                  <a:pt x="19" y="2"/>
                </a:lnTo>
                <a:lnTo>
                  <a:pt x="21" y="2"/>
                </a:lnTo>
                <a:lnTo>
                  <a:pt x="23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30" y="0"/>
                </a:lnTo>
                <a:lnTo>
                  <a:pt x="31" y="2"/>
                </a:lnTo>
                <a:lnTo>
                  <a:pt x="33" y="2"/>
                </a:lnTo>
                <a:lnTo>
                  <a:pt x="34" y="2"/>
                </a:lnTo>
                <a:lnTo>
                  <a:pt x="35" y="3"/>
                </a:lnTo>
                <a:lnTo>
                  <a:pt x="37" y="3"/>
                </a:lnTo>
                <a:lnTo>
                  <a:pt x="38" y="3"/>
                </a:lnTo>
                <a:lnTo>
                  <a:pt x="39" y="4"/>
                </a:lnTo>
                <a:lnTo>
                  <a:pt x="41" y="6"/>
                </a:lnTo>
                <a:lnTo>
                  <a:pt x="42" y="6"/>
                </a:lnTo>
                <a:lnTo>
                  <a:pt x="42" y="7"/>
                </a:lnTo>
                <a:lnTo>
                  <a:pt x="43" y="7"/>
                </a:lnTo>
                <a:lnTo>
                  <a:pt x="45" y="8"/>
                </a:lnTo>
                <a:lnTo>
                  <a:pt x="46" y="10"/>
                </a:lnTo>
                <a:lnTo>
                  <a:pt x="46" y="11"/>
                </a:lnTo>
                <a:lnTo>
                  <a:pt x="47" y="12"/>
                </a:lnTo>
                <a:lnTo>
                  <a:pt x="49" y="12"/>
                </a:lnTo>
                <a:lnTo>
                  <a:pt x="49" y="14"/>
                </a:lnTo>
                <a:lnTo>
                  <a:pt x="50" y="15"/>
                </a:lnTo>
                <a:lnTo>
                  <a:pt x="50" y="16"/>
                </a:lnTo>
                <a:lnTo>
                  <a:pt x="51" y="17"/>
                </a:lnTo>
                <a:lnTo>
                  <a:pt x="51" y="19"/>
                </a:lnTo>
                <a:lnTo>
                  <a:pt x="51" y="20"/>
                </a:lnTo>
                <a:lnTo>
                  <a:pt x="53" y="21"/>
                </a:lnTo>
                <a:lnTo>
                  <a:pt x="53" y="23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9"/>
                </a:lnTo>
                <a:lnTo>
                  <a:pt x="53" y="31"/>
                </a:lnTo>
                <a:lnTo>
                  <a:pt x="53" y="32"/>
                </a:lnTo>
                <a:lnTo>
                  <a:pt x="51" y="33"/>
                </a:lnTo>
                <a:lnTo>
                  <a:pt x="51" y="35"/>
                </a:lnTo>
                <a:lnTo>
                  <a:pt x="51" y="36"/>
                </a:lnTo>
                <a:lnTo>
                  <a:pt x="50" y="37"/>
                </a:lnTo>
                <a:lnTo>
                  <a:pt x="50" y="39"/>
                </a:lnTo>
                <a:lnTo>
                  <a:pt x="49" y="39"/>
                </a:lnTo>
                <a:lnTo>
                  <a:pt x="49" y="40"/>
                </a:lnTo>
                <a:lnTo>
                  <a:pt x="47" y="41"/>
                </a:lnTo>
                <a:lnTo>
                  <a:pt x="46" y="43"/>
                </a:lnTo>
                <a:lnTo>
                  <a:pt x="46" y="44"/>
                </a:lnTo>
                <a:lnTo>
                  <a:pt x="45" y="45"/>
                </a:lnTo>
                <a:lnTo>
                  <a:pt x="43" y="45"/>
                </a:lnTo>
                <a:lnTo>
                  <a:pt x="42" y="47"/>
                </a:lnTo>
                <a:lnTo>
                  <a:pt x="42" y="48"/>
                </a:lnTo>
                <a:lnTo>
                  <a:pt x="41" y="48"/>
                </a:lnTo>
                <a:lnTo>
                  <a:pt x="39" y="49"/>
                </a:lnTo>
                <a:lnTo>
                  <a:pt x="38" y="49"/>
                </a:lnTo>
                <a:lnTo>
                  <a:pt x="37" y="51"/>
                </a:lnTo>
                <a:lnTo>
                  <a:pt x="35" y="51"/>
                </a:lnTo>
                <a:lnTo>
                  <a:pt x="34" y="52"/>
                </a:lnTo>
                <a:lnTo>
                  <a:pt x="33" y="52"/>
                </a:lnTo>
                <a:lnTo>
                  <a:pt x="31" y="52"/>
                </a:lnTo>
                <a:lnTo>
                  <a:pt x="30" y="52"/>
                </a:lnTo>
                <a:lnTo>
                  <a:pt x="29" y="53"/>
                </a:lnTo>
                <a:lnTo>
                  <a:pt x="27" y="53"/>
                </a:lnTo>
                <a:lnTo>
                  <a:pt x="26" y="53"/>
                </a:lnTo>
                <a:lnTo>
                  <a:pt x="25" y="53"/>
                </a:lnTo>
                <a:lnTo>
                  <a:pt x="29" y="53"/>
                </a:lnTo>
                <a:lnTo>
                  <a:pt x="27" y="53"/>
                </a:lnTo>
                <a:lnTo>
                  <a:pt x="26" y="53"/>
                </a:lnTo>
                <a:lnTo>
                  <a:pt x="25" y="53"/>
                </a:lnTo>
                <a:lnTo>
                  <a:pt x="23" y="52"/>
                </a:lnTo>
                <a:lnTo>
                  <a:pt x="21" y="52"/>
                </a:lnTo>
                <a:lnTo>
                  <a:pt x="19" y="52"/>
                </a:lnTo>
                <a:lnTo>
                  <a:pt x="18" y="52"/>
                </a:lnTo>
                <a:lnTo>
                  <a:pt x="17" y="51"/>
                </a:lnTo>
                <a:lnTo>
                  <a:pt x="16" y="49"/>
                </a:lnTo>
                <a:lnTo>
                  <a:pt x="14" y="49"/>
                </a:lnTo>
                <a:lnTo>
                  <a:pt x="13" y="48"/>
                </a:lnTo>
                <a:lnTo>
                  <a:pt x="12" y="48"/>
                </a:lnTo>
                <a:lnTo>
                  <a:pt x="10" y="47"/>
                </a:lnTo>
                <a:lnTo>
                  <a:pt x="9" y="45"/>
                </a:lnTo>
                <a:lnTo>
                  <a:pt x="8" y="44"/>
                </a:lnTo>
                <a:lnTo>
                  <a:pt x="6" y="43"/>
                </a:lnTo>
                <a:lnTo>
                  <a:pt x="6" y="41"/>
                </a:lnTo>
                <a:lnTo>
                  <a:pt x="5" y="40"/>
                </a:lnTo>
                <a:lnTo>
                  <a:pt x="4" y="39"/>
                </a:lnTo>
                <a:lnTo>
                  <a:pt x="2" y="37"/>
                </a:lnTo>
                <a:lnTo>
                  <a:pt x="2" y="36"/>
                </a:lnTo>
                <a:lnTo>
                  <a:pt x="2" y="35"/>
                </a:lnTo>
                <a:lnTo>
                  <a:pt x="1" y="33"/>
                </a:lnTo>
                <a:lnTo>
                  <a:pt x="1" y="32"/>
                </a:lnTo>
                <a:lnTo>
                  <a:pt x="1" y="31"/>
                </a:lnTo>
                <a:lnTo>
                  <a:pt x="1" y="29"/>
                </a:lnTo>
                <a:lnTo>
                  <a:pt x="0" y="27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2857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66275" name="Freeform 43">
            <a:extLst>
              <a:ext uri="{FF2B5EF4-FFF2-40B4-BE49-F238E27FC236}">
                <a16:creationId xmlns:a16="http://schemas.microsoft.com/office/drawing/2014/main" id="{801EB69E-F656-6842-9387-BA2337E08101}"/>
              </a:ext>
            </a:extLst>
          </p:cNvPr>
          <p:cNvSpPr>
            <a:spLocks/>
          </p:cNvSpPr>
          <p:nvPr/>
        </p:nvSpPr>
        <p:spPr bwMode="auto">
          <a:xfrm>
            <a:off x="5702300" y="2222500"/>
            <a:ext cx="147638" cy="293688"/>
          </a:xfrm>
          <a:custGeom>
            <a:avLst/>
            <a:gdLst>
              <a:gd name="T0" fmla="*/ 2147483646 w 186"/>
              <a:gd name="T1" fmla="*/ 0 h 372"/>
              <a:gd name="T2" fmla="*/ 0 w 186"/>
              <a:gd name="T3" fmla="*/ 0 h 372"/>
              <a:gd name="T4" fmla="*/ 0 w 186"/>
              <a:gd name="T5" fmla="*/ 2147483646 h 372"/>
              <a:gd name="T6" fmla="*/ 0 60000 65536"/>
              <a:gd name="T7" fmla="*/ 0 60000 65536"/>
              <a:gd name="T8" fmla="*/ 0 60000 65536"/>
              <a:gd name="T9" fmla="*/ 0 w 186"/>
              <a:gd name="T10" fmla="*/ 0 h 372"/>
              <a:gd name="T11" fmla="*/ 186 w 186"/>
              <a:gd name="T12" fmla="*/ 372 h 372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86" h="372">
                <a:moveTo>
                  <a:pt x="186" y="0"/>
                </a:moveTo>
                <a:lnTo>
                  <a:pt x="0" y="0"/>
                </a:lnTo>
                <a:lnTo>
                  <a:pt x="0" y="372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6276" name="Freeform 44">
            <a:extLst>
              <a:ext uri="{FF2B5EF4-FFF2-40B4-BE49-F238E27FC236}">
                <a16:creationId xmlns:a16="http://schemas.microsoft.com/office/drawing/2014/main" id="{C19F52F3-D284-ED45-9F83-2216EAB8429C}"/>
              </a:ext>
            </a:extLst>
          </p:cNvPr>
          <p:cNvSpPr>
            <a:spLocks/>
          </p:cNvSpPr>
          <p:nvPr/>
        </p:nvSpPr>
        <p:spPr bwMode="auto">
          <a:xfrm>
            <a:off x="6102351" y="2200276"/>
            <a:ext cx="42863" cy="42863"/>
          </a:xfrm>
          <a:custGeom>
            <a:avLst/>
            <a:gdLst>
              <a:gd name="T0" fmla="*/ 0 w 53"/>
              <a:gd name="T1" fmla="*/ 2147483646 h 54"/>
              <a:gd name="T2" fmla="*/ 2147483646 w 53"/>
              <a:gd name="T3" fmla="*/ 2147483646 h 54"/>
              <a:gd name="T4" fmla="*/ 2147483646 w 53"/>
              <a:gd name="T5" fmla="*/ 2147483646 h 54"/>
              <a:gd name="T6" fmla="*/ 2147483646 w 53"/>
              <a:gd name="T7" fmla="*/ 2147483646 h 54"/>
              <a:gd name="T8" fmla="*/ 2147483646 w 53"/>
              <a:gd name="T9" fmla="*/ 2147483646 h 54"/>
              <a:gd name="T10" fmla="*/ 2147483646 w 53"/>
              <a:gd name="T11" fmla="*/ 2147483646 h 54"/>
              <a:gd name="T12" fmla="*/ 2147483646 w 53"/>
              <a:gd name="T13" fmla="*/ 2147483646 h 54"/>
              <a:gd name="T14" fmla="*/ 2147483646 w 53"/>
              <a:gd name="T15" fmla="*/ 2147483646 h 54"/>
              <a:gd name="T16" fmla="*/ 2147483646 w 53"/>
              <a:gd name="T17" fmla="*/ 2147483646 h 54"/>
              <a:gd name="T18" fmla="*/ 2147483646 w 53"/>
              <a:gd name="T19" fmla="*/ 0 h 54"/>
              <a:gd name="T20" fmla="*/ 2147483646 w 53"/>
              <a:gd name="T21" fmla="*/ 0 h 54"/>
              <a:gd name="T22" fmla="*/ 2147483646 w 53"/>
              <a:gd name="T23" fmla="*/ 0 h 54"/>
              <a:gd name="T24" fmla="*/ 2147483646 w 53"/>
              <a:gd name="T25" fmla="*/ 0 h 54"/>
              <a:gd name="T26" fmla="*/ 2147483646 w 53"/>
              <a:gd name="T27" fmla="*/ 2147483646 h 54"/>
              <a:gd name="T28" fmla="*/ 2147483646 w 53"/>
              <a:gd name="T29" fmla="*/ 2147483646 h 54"/>
              <a:gd name="T30" fmla="*/ 2147483646 w 53"/>
              <a:gd name="T31" fmla="*/ 2147483646 h 54"/>
              <a:gd name="T32" fmla="*/ 2147483646 w 53"/>
              <a:gd name="T33" fmla="*/ 2147483646 h 54"/>
              <a:gd name="T34" fmla="*/ 2147483646 w 53"/>
              <a:gd name="T35" fmla="*/ 2147483646 h 54"/>
              <a:gd name="T36" fmla="*/ 2147483646 w 53"/>
              <a:gd name="T37" fmla="*/ 2147483646 h 54"/>
              <a:gd name="T38" fmla="*/ 2147483646 w 53"/>
              <a:gd name="T39" fmla="*/ 2147483646 h 54"/>
              <a:gd name="T40" fmla="*/ 2147483646 w 53"/>
              <a:gd name="T41" fmla="*/ 2147483646 h 54"/>
              <a:gd name="T42" fmla="*/ 2147483646 w 53"/>
              <a:gd name="T43" fmla="*/ 2147483646 h 54"/>
              <a:gd name="T44" fmla="*/ 2147483646 w 53"/>
              <a:gd name="T45" fmla="*/ 2147483646 h 54"/>
              <a:gd name="T46" fmla="*/ 2147483646 w 53"/>
              <a:gd name="T47" fmla="*/ 2147483646 h 54"/>
              <a:gd name="T48" fmla="*/ 2147483646 w 53"/>
              <a:gd name="T49" fmla="*/ 2147483646 h 54"/>
              <a:gd name="T50" fmla="*/ 2147483646 w 53"/>
              <a:gd name="T51" fmla="*/ 2147483646 h 54"/>
              <a:gd name="T52" fmla="*/ 2147483646 w 53"/>
              <a:gd name="T53" fmla="*/ 2147483646 h 54"/>
              <a:gd name="T54" fmla="*/ 2147483646 w 53"/>
              <a:gd name="T55" fmla="*/ 2147483646 h 54"/>
              <a:gd name="T56" fmla="*/ 2147483646 w 53"/>
              <a:gd name="T57" fmla="*/ 2147483646 h 54"/>
              <a:gd name="T58" fmla="*/ 2147483646 w 53"/>
              <a:gd name="T59" fmla="*/ 2147483646 h 54"/>
              <a:gd name="T60" fmla="*/ 2147483646 w 53"/>
              <a:gd name="T61" fmla="*/ 2147483646 h 54"/>
              <a:gd name="T62" fmla="*/ 2147483646 w 53"/>
              <a:gd name="T63" fmla="*/ 2147483646 h 54"/>
              <a:gd name="T64" fmla="*/ 2147483646 w 53"/>
              <a:gd name="T65" fmla="*/ 2147483646 h 54"/>
              <a:gd name="T66" fmla="*/ 2147483646 w 53"/>
              <a:gd name="T67" fmla="*/ 2147483646 h 54"/>
              <a:gd name="T68" fmla="*/ 2147483646 w 53"/>
              <a:gd name="T69" fmla="*/ 2147483646 h 54"/>
              <a:gd name="T70" fmla="*/ 2147483646 w 53"/>
              <a:gd name="T71" fmla="*/ 2147483646 h 54"/>
              <a:gd name="T72" fmla="*/ 2147483646 w 53"/>
              <a:gd name="T73" fmla="*/ 2147483646 h 54"/>
              <a:gd name="T74" fmla="*/ 2147483646 w 53"/>
              <a:gd name="T75" fmla="*/ 2147483646 h 54"/>
              <a:gd name="T76" fmla="*/ 2147483646 w 53"/>
              <a:gd name="T77" fmla="*/ 2147483646 h 54"/>
              <a:gd name="T78" fmla="*/ 2147483646 w 53"/>
              <a:gd name="T79" fmla="*/ 2147483646 h 54"/>
              <a:gd name="T80" fmla="*/ 2147483646 w 53"/>
              <a:gd name="T81" fmla="*/ 2147483646 h 54"/>
              <a:gd name="T82" fmla="*/ 2147483646 w 53"/>
              <a:gd name="T83" fmla="*/ 2147483646 h 54"/>
              <a:gd name="T84" fmla="*/ 2147483646 w 53"/>
              <a:gd name="T85" fmla="*/ 2147483646 h 54"/>
              <a:gd name="T86" fmla="*/ 2147483646 w 53"/>
              <a:gd name="T87" fmla="*/ 2147483646 h 54"/>
              <a:gd name="T88" fmla="*/ 2147483646 w 53"/>
              <a:gd name="T89" fmla="*/ 2147483646 h 54"/>
              <a:gd name="T90" fmla="*/ 2147483646 w 53"/>
              <a:gd name="T91" fmla="*/ 2147483646 h 54"/>
              <a:gd name="T92" fmla="*/ 2147483646 w 53"/>
              <a:gd name="T93" fmla="*/ 2147483646 h 54"/>
              <a:gd name="T94" fmla="*/ 2147483646 w 53"/>
              <a:gd name="T95" fmla="*/ 2147483646 h 54"/>
              <a:gd name="T96" fmla="*/ 2147483646 w 53"/>
              <a:gd name="T97" fmla="*/ 2147483646 h 54"/>
              <a:gd name="T98" fmla="*/ 2147483646 w 53"/>
              <a:gd name="T99" fmla="*/ 2147483646 h 54"/>
              <a:gd name="T100" fmla="*/ 2147483646 w 53"/>
              <a:gd name="T101" fmla="*/ 2147483646 h 54"/>
              <a:gd name="T102" fmla="*/ 2147483646 w 53"/>
              <a:gd name="T103" fmla="*/ 2147483646 h 54"/>
              <a:gd name="T104" fmla="*/ 2147483646 w 53"/>
              <a:gd name="T105" fmla="*/ 2147483646 h 54"/>
              <a:gd name="T106" fmla="*/ 2147483646 w 53"/>
              <a:gd name="T107" fmla="*/ 2147483646 h 54"/>
              <a:gd name="T108" fmla="*/ 2147483646 w 53"/>
              <a:gd name="T109" fmla="*/ 2147483646 h 54"/>
              <a:gd name="T110" fmla="*/ 0 w 53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4"/>
              <a:gd name="T170" fmla="*/ 53 w 53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4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6"/>
                </a:lnTo>
                <a:lnTo>
                  <a:pt x="2" y="24"/>
                </a:lnTo>
                <a:lnTo>
                  <a:pt x="2" y="23"/>
                </a:lnTo>
                <a:lnTo>
                  <a:pt x="2" y="22"/>
                </a:lnTo>
                <a:lnTo>
                  <a:pt x="2" y="20"/>
                </a:lnTo>
                <a:lnTo>
                  <a:pt x="3" y="19"/>
                </a:lnTo>
                <a:lnTo>
                  <a:pt x="3" y="18"/>
                </a:lnTo>
                <a:lnTo>
                  <a:pt x="3" y="16"/>
                </a:lnTo>
                <a:lnTo>
                  <a:pt x="4" y="15"/>
                </a:lnTo>
                <a:lnTo>
                  <a:pt x="4" y="14"/>
                </a:lnTo>
                <a:lnTo>
                  <a:pt x="6" y="12"/>
                </a:lnTo>
                <a:lnTo>
                  <a:pt x="7" y="12"/>
                </a:lnTo>
                <a:lnTo>
                  <a:pt x="7" y="11"/>
                </a:lnTo>
                <a:lnTo>
                  <a:pt x="8" y="10"/>
                </a:lnTo>
                <a:lnTo>
                  <a:pt x="10" y="8"/>
                </a:lnTo>
                <a:lnTo>
                  <a:pt x="10" y="7"/>
                </a:lnTo>
                <a:lnTo>
                  <a:pt x="11" y="7"/>
                </a:lnTo>
                <a:lnTo>
                  <a:pt x="12" y="6"/>
                </a:lnTo>
                <a:lnTo>
                  <a:pt x="14" y="6"/>
                </a:lnTo>
                <a:lnTo>
                  <a:pt x="15" y="4"/>
                </a:lnTo>
                <a:lnTo>
                  <a:pt x="16" y="3"/>
                </a:lnTo>
                <a:lnTo>
                  <a:pt x="18" y="3"/>
                </a:lnTo>
                <a:lnTo>
                  <a:pt x="19" y="2"/>
                </a:lnTo>
                <a:lnTo>
                  <a:pt x="20" y="2"/>
                </a:lnTo>
                <a:lnTo>
                  <a:pt x="22" y="2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2"/>
                </a:lnTo>
                <a:lnTo>
                  <a:pt x="33" y="2"/>
                </a:lnTo>
                <a:lnTo>
                  <a:pt x="35" y="2"/>
                </a:lnTo>
                <a:lnTo>
                  <a:pt x="36" y="3"/>
                </a:lnTo>
                <a:lnTo>
                  <a:pt x="37" y="3"/>
                </a:lnTo>
                <a:lnTo>
                  <a:pt x="39" y="3"/>
                </a:lnTo>
                <a:lnTo>
                  <a:pt x="40" y="4"/>
                </a:lnTo>
                <a:lnTo>
                  <a:pt x="41" y="6"/>
                </a:lnTo>
                <a:lnTo>
                  <a:pt x="43" y="6"/>
                </a:lnTo>
                <a:lnTo>
                  <a:pt x="43" y="7"/>
                </a:lnTo>
                <a:lnTo>
                  <a:pt x="44" y="7"/>
                </a:lnTo>
                <a:lnTo>
                  <a:pt x="45" y="8"/>
                </a:lnTo>
                <a:lnTo>
                  <a:pt x="47" y="10"/>
                </a:lnTo>
                <a:lnTo>
                  <a:pt x="47" y="11"/>
                </a:lnTo>
                <a:lnTo>
                  <a:pt x="48" y="12"/>
                </a:lnTo>
                <a:lnTo>
                  <a:pt x="49" y="12"/>
                </a:lnTo>
                <a:lnTo>
                  <a:pt x="49" y="14"/>
                </a:lnTo>
                <a:lnTo>
                  <a:pt x="51" y="15"/>
                </a:lnTo>
                <a:lnTo>
                  <a:pt x="51" y="16"/>
                </a:lnTo>
                <a:lnTo>
                  <a:pt x="52" y="18"/>
                </a:lnTo>
                <a:lnTo>
                  <a:pt x="52" y="19"/>
                </a:lnTo>
                <a:lnTo>
                  <a:pt x="52" y="20"/>
                </a:lnTo>
                <a:lnTo>
                  <a:pt x="53" y="22"/>
                </a:lnTo>
                <a:lnTo>
                  <a:pt x="53" y="23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30"/>
                </a:lnTo>
                <a:lnTo>
                  <a:pt x="53" y="31"/>
                </a:lnTo>
                <a:lnTo>
                  <a:pt x="53" y="32"/>
                </a:lnTo>
                <a:lnTo>
                  <a:pt x="52" y="34"/>
                </a:lnTo>
                <a:lnTo>
                  <a:pt x="52" y="35"/>
                </a:lnTo>
                <a:lnTo>
                  <a:pt x="52" y="36"/>
                </a:lnTo>
                <a:lnTo>
                  <a:pt x="51" y="38"/>
                </a:lnTo>
                <a:lnTo>
                  <a:pt x="51" y="39"/>
                </a:lnTo>
                <a:lnTo>
                  <a:pt x="49" y="39"/>
                </a:lnTo>
                <a:lnTo>
                  <a:pt x="49" y="40"/>
                </a:lnTo>
                <a:lnTo>
                  <a:pt x="48" y="42"/>
                </a:lnTo>
                <a:lnTo>
                  <a:pt x="47" y="43"/>
                </a:lnTo>
                <a:lnTo>
                  <a:pt x="47" y="44"/>
                </a:lnTo>
                <a:lnTo>
                  <a:pt x="45" y="46"/>
                </a:lnTo>
                <a:lnTo>
                  <a:pt x="44" y="46"/>
                </a:lnTo>
                <a:lnTo>
                  <a:pt x="43" y="47"/>
                </a:lnTo>
                <a:lnTo>
                  <a:pt x="43" y="48"/>
                </a:lnTo>
                <a:lnTo>
                  <a:pt x="41" y="48"/>
                </a:lnTo>
                <a:lnTo>
                  <a:pt x="40" y="50"/>
                </a:lnTo>
                <a:lnTo>
                  <a:pt x="39" y="50"/>
                </a:lnTo>
                <a:lnTo>
                  <a:pt x="37" y="51"/>
                </a:lnTo>
                <a:lnTo>
                  <a:pt x="36" y="51"/>
                </a:lnTo>
                <a:lnTo>
                  <a:pt x="35" y="52"/>
                </a:lnTo>
                <a:lnTo>
                  <a:pt x="33" y="52"/>
                </a:lnTo>
                <a:lnTo>
                  <a:pt x="32" y="52"/>
                </a:lnTo>
                <a:lnTo>
                  <a:pt x="31" y="52"/>
                </a:lnTo>
                <a:lnTo>
                  <a:pt x="29" y="54"/>
                </a:lnTo>
                <a:lnTo>
                  <a:pt x="28" y="54"/>
                </a:lnTo>
                <a:lnTo>
                  <a:pt x="27" y="54"/>
                </a:lnTo>
                <a:lnTo>
                  <a:pt x="25" y="54"/>
                </a:lnTo>
                <a:lnTo>
                  <a:pt x="29" y="54"/>
                </a:lnTo>
                <a:lnTo>
                  <a:pt x="28" y="54"/>
                </a:lnTo>
                <a:lnTo>
                  <a:pt x="27" y="54"/>
                </a:lnTo>
                <a:lnTo>
                  <a:pt x="25" y="54"/>
                </a:lnTo>
                <a:lnTo>
                  <a:pt x="24" y="52"/>
                </a:lnTo>
                <a:lnTo>
                  <a:pt x="22" y="52"/>
                </a:lnTo>
                <a:lnTo>
                  <a:pt x="20" y="52"/>
                </a:lnTo>
                <a:lnTo>
                  <a:pt x="19" y="52"/>
                </a:lnTo>
                <a:lnTo>
                  <a:pt x="18" y="51"/>
                </a:lnTo>
                <a:lnTo>
                  <a:pt x="16" y="50"/>
                </a:lnTo>
                <a:lnTo>
                  <a:pt x="15" y="50"/>
                </a:lnTo>
                <a:lnTo>
                  <a:pt x="14" y="48"/>
                </a:lnTo>
                <a:lnTo>
                  <a:pt x="12" y="48"/>
                </a:lnTo>
                <a:lnTo>
                  <a:pt x="11" y="47"/>
                </a:lnTo>
                <a:lnTo>
                  <a:pt x="10" y="46"/>
                </a:lnTo>
                <a:lnTo>
                  <a:pt x="8" y="44"/>
                </a:lnTo>
                <a:lnTo>
                  <a:pt x="7" y="43"/>
                </a:lnTo>
                <a:lnTo>
                  <a:pt x="7" y="42"/>
                </a:lnTo>
                <a:lnTo>
                  <a:pt x="6" y="40"/>
                </a:lnTo>
                <a:lnTo>
                  <a:pt x="4" y="39"/>
                </a:lnTo>
                <a:lnTo>
                  <a:pt x="3" y="38"/>
                </a:lnTo>
                <a:lnTo>
                  <a:pt x="3" y="36"/>
                </a:lnTo>
                <a:lnTo>
                  <a:pt x="3" y="35"/>
                </a:lnTo>
                <a:lnTo>
                  <a:pt x="2" y="34"/>
                </a:lnTo>
                <a:lnTo>
                  <a:pt x="2" y="32"/>
                </a:lnTo>
                <a:lnTo>
                  <a:pt x="2" y="31"/>
                </a:lnTo>
                <a:lnTo>
                  <a:pt x="2" y="30"/>
                </a:lnTo>
                <a:lnTo>
                  <a:pt x="0" y="27"/>
                </a:lnTo>
                <a:lnTo>
                  <a:pt x="0" y="26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66277" name="Freeform 45">
            <a:extLst>
              <a:ext uri="{FF2B5EF4-FFF2-40B4-BE49-F238E27FC236}">
                <a16:creationId xmlns:a16="http://schemas.microsoft.com/office/drawing/2014/main" id="{160A13F8-E4F0-CB49-8A6B-4EEE06BAAAED}"/>
              </a:ext>
            </a:extLst>
          </p:cNvPr>
          <p:cNvSpPr>
            <a:spLocks/>
          </p:cNvSpPr>
          <p:nvPr/>
        </p:nvSpPr>
        <p:spPr bwMode="auto">
          <a:xfrm>
            <a:off x="6249988" y="2200276"/>
            <a:ext cx="42862" cy="42863"/>
          </a:xfrm>
          <a:custGeom>
            <a:avLst/>
            <a:gdLst>
              <a:gd name="T0" fmla="*/ 0 w 53"/>
              <a:gd name="T1" fmla="*/ 2147483646 h 54"/>
              <a:gd name="T2" fmla="*/ 2147483646 w 53"/>
              <a:gd name="T3" fmla="*/ 2147483646 h 54"/>
              <a:gd name="T4" fmla="*/ 2147483646 w 53"/>
              <a:gd name="T5" fmla="*/ 2147483646 h 54"/>
              <a:gd name="T6" fmla="*/ 2147483646 w 53"/>
              <a:gd name="T7" fmla="*/ 2147483646 h 54"/>
              <a:gd name="T8" fmla="*/ 2147483646 w 53"/>
              <a:gd name="T9" fmla="*/ 2147483646 h 54"/>
              <a:gd name="T10" fmla="*/ 2147483646 w 53"/>
              <a:gd name="T11" fmla="*/ 2147483646 h 54"/>
              <a:gd name="T12" fmla="*/ 2147483646 w 53"/>
              <a:gd name="T13" fmla="*/ 2147483646 h 54"/>
              <a:gd name="T14" fmla="*/ 2147483646 w 53"/>
              <a:gd name="T15" fmla="*/ 2147483646 h 54"/>
              <a:gd name="T16" fmla="*/ 2147483646 w 53"/>
              <a:gd name="T17" fmla="*/ 2147483646 h 54"/>
              <a:gd name="T18" fmla="*/ 2147483646 w 53"/>
              <a:gd name="T19" fmla="*/ 0 h 54"/>
              <a:gd name="T20" fmla="*/ 2147483646 w 53"/>
              <a:gd name="T21" fmla="*/ 0 h 54"/>
              <a:gd name="T22" fmla="*/ 2147483646 w 53"/>
              <a:gd name="T23" fmla="*/ 0 h 54"/>
              <a:gd name="T24" fmla="*/ 2147483646 w 53"/>
              <a:gd name="T25" fmla="*/ 0 h 54"/>
              <a:gd name="T26" fmla="*/ 2147483646 w 53"/>
              <a:gd name="T27" fmla="*/ 2147483646 h 54"/>
              <a:gd name="T28" fmla="*/ 2147483646 w 53"/>
              <a:gd name="T29" fmla="*/ 2147483646 h 54"/>
              <a:gd name="T30" fmla="*/ 2147483646 w 53"/>
              <a:gd name="T31" fmla="*/ 2147483646 h 54"/>
              <a:gd name="T32" fmla="*/ 2147483646 w 53"/>
              <a:gd name="T33" fmla="*/ 2147483646 h 54"/>
              <a:gd name="T34" fmla="*/ 2147483646 w 53"/>
              <a:gd name="T35" fmla="*/ 2147483646 h 54"/>
              <a:gd name="T36" fmla="*/ 2147483646 w 53"/>
              <a:gd name="T37" fmla="*/ 2147483646 h 54"/>
              <a:gd name="T38" fmla="*/ 2147483646 w 53"/>
              <a:gd name="T39" fmla="*/ 2147483646 h 54"/>
              <a:gd name="T40" fmla="*/ 2147483646 w 53"/>
              <a:gd name="T41" fmla="*/ 2147483646 h 54"/>
              <a:gd name="T42" fmla="*/ 2147483646 w 53"/>
              <a:gd name="T43" fmla="*/ 2147483646 h 54"/>
              <a:gd name="T44" fmla="*/ 2147483646 w 53"/>
              <a:gd name="T45" fmla="*/ 2147483646 h 54"/>
              <a:gd name="T46" fmla="*/ 2147483646 w 53"/>
              <a:gd name="T47" fmla="*/ 2147483646 h 54"/>
              <a:gd name="T48" fmla="*/ 2147483646 w 53"/>
              <a:gd name="T49" fmla="*/ 2147483646 h 54"/>
              <a:gd name="T50" fmla="*/ 2147483646 w 53"/>
              <a:gd name="T51" fmla="*/ 2147483646 h 54"/>
              <a:gd name="T52" fmla="*/ 2147483646 w 53"/>
              <a:gd name="T53" fmla="*/ 2147483646 h 54"/>
              <a:gd name="T54" fmla="*/ 2147483646 w 53"/>
              <a:gd name="T55" fmla="*/ 2147483646 h 54"/>
              <a:gd name="T56" fmla="*/ 2147483646 w 53"/>
              <a:gd name="T57" fmla="*/ 2147483646 h 54"/>
              <a:gd name="T58" fmla="*/ 2147483646 w 53"/>
              <a:gd name="T59" fmla="*/ 2147483646 h 54"/>
              <a:gd name="T60" fmla="*/ 2147483646 w 53"/>
              <a:gd name="T61" fmla="*/ 2147483646 h 54"/>
              <a:gd name="T62" fmla="*/ 2147483646 w 53"/>
              <a:gd name="T63" fmla="*/ 2147483646 h 54"/>
              <a:gd name="T64" fmla="*/ 2147483646 w 53"/>
              <a:gd name="T65" fmla="*/ 2147483646 h 54"/>
              <a:gd name="T66" fmla="*/ 2147483646 w 53"/>
              <a:gd name="T67" fmla="*/ 2147483646 h 54"/>
              <a:gd name="T68" fmla="*/ 2147483646 w 53"/>
              <a:gd name="T69" fmla="*/ 2147483646 h 54"/>
              <a:gd name="T70" fmla="*/ 2147483646 w 53"/>
              <a:gd name="T71" fmla="*/ 2147483646 h 54"/>
              <a:gd name="T72" fmla="*/ 2147483646 w 53"/>
              <a:gd name="T73" fmla="*/ 2147483646 h 54"/>
              <a:gd name="T74" fmla="*/ 2147483646 w 53"/>
              <a:gd name="T75" fmla="*/ 2147483646 h 54"/>
              <a:gd name="T76" fmla="*/ 2147483646 w 53"/>
              <a:gd name="T77" fmla="*/ 2147483646 h 54"/>
              <a:gd name="T78" fmla="*/ 2147483646 w 53"/>
              <a:gd name="T79" fmla="*/ 2147483646 h 54"/>
              <a:gd name="T80" fmla="*/ 2147483646 w 53"/>
              <a:gd name="T81" fmla="*/ 2147483646 h 54"/>
              <a:gd name="T82" fmla="*/ 2147483646 w 53"/>
              <a:gd name="T83" fmla="*/ 2147483646 h 54"/>
              <a:gd name="T84" fmla="*/ 2147483646 w 53"/>
              <a:gd name="T85" fmla="*/ 2147483646 h 54"/>
              <a:gd name="T86" fmla="*/ 2147483646 w 53"/>
              <a:gd name="T87" fmla="*/ 2147483646 h 54"/>
              <a:gd name="T88" fmla="*/ 2147483646 w 53"/>
              <a:gd name="T89" fmla="*/ 2147483646 h 54"/>
              <a:gd name="T90" fmla="*/ 2147483646 w 53"/>
              <a:gd name="T91" fmla="*/ 2147483646 h 54"/>
              <a:gd name="T92" fmla="*/ 2147483646 w 53"/>
              <a:gd name="T93" fmla="*/ 2147483646 h 54"/>
              <a:gd name="T94" fmla="*/ 2147483646 w 53"/>
              <a:gd name="T95" fmla="*/ 2147483646 h 54"/>
              <a:gd name="T96" fmla="*/ 2147483646 w 53"/>
              <a:gd name="T97" fmla="*/ 2147483646 h 54"/>
              <a:gd name="T98" fmla="*/ 2147483646 w 53"/>
              <a:gd name="T99" fmla="*/ 2147483646 h 54"/>
              <a:gd name="T100" fmla="*/ 2147483646 w 53"/>
              <a:gd name="T101" fmla="*/ 2147483646 h 54"/>
              <a:gd name="T102" fmla="*/ 2147483646 w 53"/>
              <a:gd name="T103" fmla="*/ 2147483646 h 54"/>
              <a:gd name="T104" fmla="*/ 2147483646 w 53"/>
              <a:gd name="T105" fmla="*/ 2147483646 h 54"/>
              <a:gd name="T106" fmla="*/ 2147483646 w 53"/>
              <a:gd name="T107" fmla="*/ 2147483646 h 54"/>
              <a:gd name="T108" fmla="*/ 2147483646 w 53"/>
              <a:gd name="T109" fmla="*/ 2147483646 h 54"/>
              <a:gd name="T110" fmla="*/ 0 w 53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4"/>
              <a:gd name="T170" fmla="*/ 53 w 53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4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3" y="19"/>
                </a:lnTo>
                <a:lnTo>
                  <a:pt x="3" y="18"/>
                </a:lnTo>
                <a:lnTo>
                  <a:pt x="3" y="16"/>
                </a:lnTo>
                <a:lnTo>
                  <a:pt x="4" y="15"/>
                </a:lnTo>
                <a:lnTo>
                  <a:pt x="4" y="14"/>
                </a:lnTo>
                <a:lnTo>
                  <a:pt x="5" y="12"/>
                </a:lnTo>
                <a:lnTo>
                  <a:pt x="7" y="12"/>
                </a:lnTo>
                <a:lnTo>
                  <a:pt x="7" y="11"/>
                </a:lnTo>
                <a:lnTo>
                  <a:pt x="8" y="10"/>
                </a:lnTo>
                <a:lnTo>
                  <a:pt x="9" y="8"/>
                </a:lnTo>
                <a:lnTo>
                  <a:pt x="9" y="7"/>
                </a:lnTo>
                <a:lnTo>
                  <a:pt x="11" y="7"/>
                </a:lnTo>
                <a:lnTo>
                  <a:pt x="12" y="6"/>
                </a:lnTo>
                <a:lnTo>
                  <a:pt x="13" y="6"/>
                </a:lnTo>
                <a:lnTo>
                  <a:pt x="15" y="4"/>
                </a:lnTo>
                <a:lnTo>
                  <a:pt x="16" y="3"/>
                </a:lnTo>
                <a:lnTo>
                  <a:pt x="17" y="3"/>
                </a:lnTo>
                <a:lnTo>
                  <a:pt x="19" y="2"/>
                </a:lnTo>
                <a:lnTo>
                  <a:pt x="20" y="2"/>
                </a:lnTo>
                <a:lnTo>
                  <a:pt x="21" y="2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2"/>
                </a:lnTo>
                <a:lnTo>
                  <a:pt x="33" y="2"/>
                </a:lnTo>
                <a:lnTo>
                  <a:pt x="35" y="2"/>
                </a:lnTo>
                <a:lnTo>
                  <a:pt x="36" y="3"/>
                </a:lnTo>
                <a:lnTo>
                  <a:pt x="37" y="3"/>
                </a:lnTo>
                <a:lnTo>
                  <a:pt x="39" y="3"/>
                </a:lnTo>
                <a:lnTo>
                  <a:pt x="40" y="4"/>
                </a:lnTo>
                <a:lnTo>
                  <a:pt x="41" y="6"/>
                </a:lnTo>
                <a:lnTo>
                  <a:pt x="43" y="6"/>
                </a:lnTo>
                <a:lnTo>
                  <a:pt x="43" y="7"/>
                </a:lnTo>
                <a:lnTo>
                  <a:pt x="44" y="7"/>
                </a:lnTo>
                <a:lnTo>
                  <a:pt x="45" y="8"/>
                </a:lnTo>
                <a:lnTo>
                  <a:pt x="47" y="10"/>
                </a:lnTo>
                <a:lnTo>
                  <a:pt x="47" y="11"/>
                </a:lnTo>
                <a:lnTo>
                  <a:pt x="48" y="12"/>
                </a:lnTo>
                <a:lnTo>
                  <a:pt x="49" y="12"/>
                </a:lnTo>
                <a:lnTo>
                  <a:pt x="49" y="14"/>
                </a:lnTo>
                <a:lnTo>
                  <a:pt x="51" y="15"/>
                </a:lnTo>
                <a:lnTo>
                  <a:pt x="51" y="16"/>
                </a:lnTo>
                <a:lnTo>
                  <a:pt x="52" y="18"/>
                </a:lnTo>
                <a:lnTo>
                  <a:pt x="52" y="19"/>
                </a:lnTo>
                <a:lnTo>
                  <a:pt x="52" y="20"/>
                </a:lnTo>
                <a:lnTo>
                  <a:pt x="53" y="22"/>
                </a:lnTo>
                <a:lnTo>
                  <a:pt x="53" y="23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30"/>
                </a:lnTo>
                <a:lnTo>
                  <a:pt x="53" y="31"/>
                </a:lnTo>
                <a:lnTo>
                  <a:pt x="53" y="32"/>
                </a:lnTo>
                <a:lnTo>
                  <a:pt x="52" y="34"/>
                </a:lnTo>
                <a:lnTo>
                  <a:pt x="52" y="35"/>
                </a:lnTo>
                <a:lnTo>
                  <a:pt x="52" y="36"/>
                </a:lnTo>
                <a:lnTo>
                  <a:pt x="51" y="38"/>
                </a:lnTo>
                <a:lnTo>
                  <a:pt x="51" y="39"/>
                </a:lnTo>
                <a:lnTo>
                  <a:pt x="49" y="39"/>
                </a:lnTo>
                <a:lnTo>
                  <a:pt x="49" y="40"/>
                </a:lnTo>
                <a:lnTo>
                  <a:pt x="48" y="42"/>
                </a:lnTo>
                <a:lnTo>
                  <a:pt x="47" y="43"/>
                </a:lnTo>
                <a:lnTo>
                  <a:pt x="47" y="44"/>
                </a:lnTo>
                <a:lnTo>
                  <a:pt x="45" y="46"/>
                </a:lnTo>
                <a:lnTo>
                  <a:pt x="44" y="46"/>
                </a:lnTo>
                <a:lnTo>
                  <a:pt x="43" y="47"/>
                </a:lnTo>
                <a:lnTo>
                  <a:pt x="43" y="48"/>
                </a:lnTo>
                <a:lnTo>
                  <a:pt x="41" y="48"/>
                </a:lnTo>
                <a:lnTo>
                  <a:pt x="40" y="50"/>
                </a:lnTo>
                <a:lnTo>
                  <a:pt x="39" y="50"/>
                </a:lnTo>
                <a:lnTo>
                  <a:pt x="37" y="51"/>
                </a:lnTo>
                <a:lnTo>
                  <a:pt x="36" y="51"/>
                </a:lnTo>
                <a:lnTo>
                  <a:pt x="35" y="52"/>
                </a:lnTo>
                <a:lnTo>
                  <a:pt x="33" y="52"/>
                </a:lnTo>
                <a:lnTo>
                  <a:pt x="32" y="52"/>
                </a:lnTo>
                <a:lnTo>
                  <a:pt x="31" y="52"/>
                </a:lnTo>
                <a:lnTo>
                  <a:pt x="29" y="54"/>
                </a:lnTo>
                <a:lnTo>
                  <a:pt x="28" y="54"/>
                </a:lnTo>
                <a:lnTo>
                  <a:pt x="27" y="54"/>
                </a:lnTo>
                <a:lnTo>
                  <a:pt x="25" y="54"/>
                </a:lnTo>
                <a:lnTo>
                  <a:pt x="29" y="54"/>
                </a:lnTo>
                <a:lnTo>
                  <a:pt x="28" y="54"/>
                </a:lnTo>
                <a:lnTo>
                  <a:pt x="27" y="54"/>
                </a:lnTo>
                <a:lnTo>
                  <a:pt x="25" y="54"/>
                </a:lnTo>
                <a:lnTo>
                  <a:pt x="24" y="52"/>
                </a:lnTo>
                <a:lnTo>
                  <a:pt x="21" y="52"/>
                </a:lnTo>
                <a:lnTo>
                  <a:pt x="20" y="52"/>
                </a:lnTo>
                <a:lnTo>
                  <a:pt x="19" y="52"/>
                </a:lnTo>
                <a:lnTo>
                  <a:pt x="17" y="51"/>
                </a:lnTo>
                <a:lnTo>
                  <a:pt x="16" y="50"/>
                </a:lnTo>
                <a:lnTo>
                  <a:pt x="15" y="50"/>
                </a:lnTo>
                <a:lnTo>
                  <a:pt x="13" y="48"/>
                </a:lnTo>
                <a:lnTo>
                  <a:pt x="12" y="48"/>
                </a:lnTo>
                <a:lnTo>
                  <a:pt x="11" y="47"/>
                </a:lnTo>
                <a:lnTo>
                  <a:pt x="9" y="46"/>
                </a:lnTo>
                <a:lnTo>
                  <a:pt x="8" y="44"/>
                </a:lnTo>
                <a:lnTo>
                  <a:pt x="7" y="43"/>
                </a:lnTo>
                <a:lnTo>
                  <a:pt x="7" y="42"/>
                </a:lnTo>
                <a:lnTo>
                  <a:pt x="5" y="40"/>
                </a:lnTo>
                <a:lnTo>
                  <a:pt x="4" y="39"/>
                </a:lnTo>
                <a:lnTo>
                  <a:pt x="3" y="38"/>
                </a:lnTo>
                <a:lnTo>
                  <a:pt x="3" y="36"/>
                </a:lnTo>
                <a:lnTo>
                  <a:pt x="3" y="35"/>
                </a:lnTo>
                <a:lnTo>
                  <a:pt x="1" y="34"/>
                </a:lnTo>
                <a:lnTo>
                  <a:pt x="1" y="32"/>
                </a:lnTo>
                <a:lnTo>
                  <a:pt x="1" y="31"/>
                </a:lnTo>
                <a:lnTo>
                  <a:pt x="1" y="30"/>
                </a:lnTo>
                <a:lnTo>
                  <a:pt x="0" y="27"/>
                </a:lnTo>
                <a:lnTo>
                  <a:pt x="0" y="26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66278" name="Freeform 46">
            <a:extLst>
              <a:ext uri="{FF2B5EF4-FFF2-40B4-BE49-F238E27FC236}">
                <a16:creationId xmlns:a16="http://schemas.microsoft.com/office/drawing/2014/main" id="{0A0ADB45-902B-F845-A728-66C057F8413D}"/>
              </a:ext>
            </a:extLst>
          </p:cNvPr>
          <p:cNvSpPr>
            <a:spLocks/>
          </p:cNvSpPr>
          <p:nvPr/>
        </p:nvSpPr>
        <p:spPr bwMode="auto">
          <a:xfrm>
            <a:off x="6418263" y="2200276"/>
            <a:ext cx="42862" cy="42863"/>
          </a:xfrm>
          <a:custGeom>
            <a:avLst/>
            <a:gdLst>
              <a:gd name="T0" fmla="*/ 0 w 53"/>
              <a:gd name="T1" fmla="*/ 2147483646 h 54"/>
              <a:gd name="T2" fmla="*/ 2147483646 w 53"/>
              <a:gd name="T3" fmla="*/ 2147483646 h 54"/>
              <a:gd name="T4" fmla="*/ 2147483646 w 53"/>
              <a:gd name="T5" fmla="*/ 2147483646 h 54"/>
              <a:gd name="T6" fmla="*/ 2147483646 w 53"/>
              <a:gd name="T7" fmla="*/ 2147483646 h 54"/>
              <a:gd name="T8" fmla="*/ 2147483646 w 53"/>
              <a:gd name="T9" fmla="*/ 2147483646 h 54"/>
              <a:gd name="T10" fmla="*/ 2147483646 w 53"/>
              <a:gd name="T11" fmla="*/ 2147483646 h 54"/>
              <a:gd name="T12" fmla="*/ 2147483646 w 53"/>
              <a:gd name="T13" fmla="*/ 2147483646 h 54"/>
              <a:gd name="T14" fmla="*/ 2147483646 w 53"/>
              <a:gd name="T15" fmla="*/ 2147483646 h 54"/>
              <a:gd name="T16" fmla="*/ 2147483646 w 53"/>
              <a:gd name="T17" fmla="*/ 2147483646 h 54"/>
              <a:gd name="T18" fmla="*/ 2147483646 w 53"/>
              <a:gd name="T19" fmla="*/ 0 h 54"/>
              <a:gd name="T20" fmla="*/ 2147483646 w 53"/>
              <a:gd name="T21" fmla="*/ 0 h 54"/>
              <a:gd name="T22" fmla="*/ 2147483646 w 53"/>
              <a:gd name="T23" fmla="*/ 0 h 54"/>
              <a:gd name="T24" fmla="*/ 2147483646 w 53"/>
              <a:gd name="T25" fmla="*/ 0 h 54"/>
              <a:gd name="T26" fmla="*/ 2147483646 w 53"/>
              <a:gd name="T27" fmla="*/ 2147483646 h 54"/>
              <a:gd name="T28" fmla="*/ 2147483646 w 53"/>
              <a:gd name="T29" fmla="*/ 2147483646 h 54"/>
              <a:gd name="T30" fmla="*/ 2147483646 w 53"/>
              <a:gd name="T31" fmla="*/ 2147483646 h 54"/>
              <a:gd name="T32" fmla="*/ 2147483646 w 53"/>
              <a:gd name="T33" fmla="*/ 2147483646 h 54"/>
              <a:gd name="T34" fmla="*/ 2147483646 w 53"/>
              <a:gd name="T35" fmla="*/ 2147483646 h 54"/>
              <a:gd name="T36" fmla="*/ 2147483646 w 53"/>
              <a:gd name="T37" fmla="*/ 2147483646 h 54"/>
              <a:gd name="T38" fmla="*/ 2147483646 w 53"/>
              <a:gd name="T39" fmla="*/ 2147483646 h 54"/>
              <a:gd name="T40" fmla="*/ 2147483646 w 53"/>
              <a:gd name="T41" fmla="*/ 2147483646 h 54"/>
              <a:gd name="T42" fmla="*/ 2147483646 w 53"/>
              <a:gd name="T43" fmla="*/ 2147483646 h 54"/>
              <a:gd name="T44" fmla="*/ 2147483646 w 53"/>
              <a:gd name="T45" fmla="*/ 2147483646 h 54"/>
              <a:gd name="T46" fmla="*/ 2147483646 w 53"/>
              <a:gd name="T47" fmla="*/ 2147483646 h 54"/>
              <a:gd name="T48" fmla="*/ 2147483646 w 53"/>
              <a:gd name="T49" fmla="*/ 2147483646 h 54"/>
              <a:gd name="T50" fmla="*/ 2147483646 w 53"/>
              <a:gd name="T51" fmla="*/ 2147483646 h 54"/>
              <a:gd name="T52" fmla="*/ 2147483646 w 53"/>
              <a:gd name="T53" fmla="*/ 2147483646 h 54"/>
              <a:gd name="T54" fmla="*/ 2147483646 w 53"/>
              <a:gd name="T55" fmla="*/ 2147483646 h 54"/>
              <a:gd name="T56" fmla="*/ 2147483646 w 53"/>
              <a:gd name="T57" fmla="*/ 2147483646 h 54"/>
              <a:gd name="T58" fmla="*/ 2147483646 w 53"/>
              <a:gd name="T59" fmla="*/ 2147483646 h 54"/>
              <a:gd name="T60" fmla="*/ 2147483646 w 53"/>
              <a:gd name="T61" fmla="*/ 2147483646 h 54"/>
              <a:gd name="T62" fmla="*/ 2147483646 w 53"/>
              <a:gd name="T63" fmla="*/ 2147483646 h 54"/>
              <a:gd name="T64" fmla="*/ 2147483646 w 53"/>
              <a:gd name="T65" fmla="*/ 2147483646 h 54"/>
              <a:gd name="T66" fmla="*/ 2147483646 w 53"/>
              <a:gd name="T67" fmla="*/ 2147483646 h 54"/>
              <a:gd name="T68" fmla="*/ 2147483646 w 53"/>
              <a:gd name="T69" fmla="*/ 2147483646 h 54"/>
              <a:gd name="T70" fmla="*/ 2147483646 w 53"/>
              <a:gd name="T71" fmla="*/ 2147483646 h 54"/>
              <a:gd name="T72" fmla="*/ 2147483646 w 53"/>
              <a:gd name="T73" fmla="*/ 2147483646 h 54"/>
              <a:gd name="T74" fmla="*/ 2147483646 w 53"/>
              <a:gd name="T75" fmla="*/ 2147483646 h 54"/>
              <a:gd name="T76" fmla="*/ 2147483646 w 53"/>
              <a:gd name="T77" fmla="*/ 2147483646 h 54"/>
              <a:gd name="T78" fmla="*/ 2147483646 w 53"/>
              <a:gd name="T79" fmla="*/ 2147483646 h 54"/>
              <a:gd name="T80" fmla="*/ 2147483646 w 53"/>
              <a:gd name="T81" fmla="*/ 2147483646 h 54"/>
              <a:gd name="T82" fmla="*/ 2147483646 w 53"/>
              <a:gd name="T83" fmla="*/ 2147483646 h 54"/>
              <a:gd name="T84" fmla="*/ 2147483646 w 53"/>
              <a:gd name="T85" fmla="*/ 2147483646 h 54"/>
              <a:gd name="T86" fmla="*/ 2147483646 w 53"/>
              <a:gd name="T87" fmla="*/ 2147483646 h 54"/>
              <a:gd name="T88" fmla="*/ 2147483646 w 53"/>
              <a:gd name="T89" fmla="*/ 2147483646 h 54"/>
              <a:gd name="T90" fmla="*/ 2147483646 w 53"/>
              <a:gd name="T91" fmla="*/ 2147483646 h 54"/>
              <a:gd name="T92" fmla="*/ 2147483646 w 53"/>
              <a:gd name="T93" fmla="*/ 2147483646 h 54"/>
              <a:gd name="T94" fmla="*/ 2147483646 w 53"/>
              <a:gd name="T95" fmla="*/ 2147483646 h 54"/>
              <a:gd name="T96" fmla="*/ 2147483646 w 53"/>
              <a:gd name="T97" fmla="*/ 2147483646 h 54"/>
              <a:gd name="T98" fmla="*/ 2147483646 w 53"/>
              <a:gd name="T99" fmla="*/ 2147483646 h 54"/>
              <a:gd name="T100" fmla="*/ 2147483646 w 53"/>
              <a:gd name="T101" fmla="*/ 2147483646 h 54"/>
              <a:gd name="T102" fmla="*/ 2147483646 w 53"/>
              <a:gd name="T103" fmla="*/ 2147483646 h 54"/>
              <a:gd name="T104" fmla="*/ 2147483646 w 53"/>
              <a:gd name="T105" fmla="*/ 2147483646 h 54"/>
              <a:gd name="T106" fmla="*/ 2147483646 w 53"/>
              <a:gd name="T107" fmla="*/ 2147483646 h 54"/>
              <a:gd name="T108" fmla="*/ 2147483646 w 53"/>
              <a:gd name="T109" fmla="*/ 2147483646 h 54"/>
              <a:gd name="T110" fmla="*/ 0 w 53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4"/>
              <a:gd name="T170" fmla="*/ 53 w 53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4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2" y="16"/>
                </a:lnTo>
                <a:lnTo>
                  <a:pt x="4" y="15"/>
                </a:lnTo>
                <a:lnTo>
                  <a:pt x="4" y="14"/>
                </a:lnTo>
                <a:lnTo>
                  <a:pt x="5" y="12"/>
                </a:lnTo>
                <a:lnTo>
                  <a:pt x="6" y="12"/>
                </a:lnTo>
                <a:lnTo>
                  <a:pt x="6" y="11"/>
                </a:lnTo>
                <a:lnTo>
                  <a:pt x="8" y="10"/>
                </a:lnTo>
                <a:lnTo>
                  <a:pt x="9" y="8"/>
                </a:lnTo>
                <a:lnTo>
                  <a:pt x="9" y="7"/>
                </a:lnTo>
                <a:lnTo>
                  <a:pt x="10" y="7"/>
                </a:lnTo>
                <a:lnTo>
                  <a:pt x="12" y="6"/>
                </a:lnTo>
                <a:lnTo>
                  <a:pt x="13" y="6"/>
                </a:lnTo>
                <a:lnTo>
                  <a:pt x="14" y="4"/>
                </a:lnTo>
                <a:lnTo>
                  <a:pt x="16" y="3"/>
                </a:lnTo>
                <a:lnTo>
                  <a:pt x="17" y="3"/>
                </a:lnTo>
                <a:lnTo>
                  <a:pt x="18" y="2"/>
                </a:lnTo>
                <a:lnTo>
                  <a:pt x="19" y="2"/>
                </a:lnTo>
                <a:lnTo>
                  <a:pt x="21" y="2"/>
                </a:lnTo>
                <a:lnTo>
                  <a:pt x="23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30" y="0"/>
                </a:lnTo>
                <a:lnTo>
                  <a:pt x="31" y="2"/>
                </a:lnTo>
                <a:lnTo>
                  <a:pt x="33" y="2"/>
                </a:lnTo>
                <a:lnTo>
                  <a:pt x="34" y="2"/>
                </a:lnTo>
                <a:lnTo>
                  <a:pt x="35" y="3"/>
                </a:lnTo>
                <a:lnTo>
                  <a:pt x="37" y="3"/>
                </a:lnTo>
                <a:lnTo>
                  <a:pt x="38" y="3"/>
                </a:lnTo>
                <a:lnTo>
                  <a:pt x="39" y="4"/>
                </a:lnTo>
                <a:lnTo>
                  <a:pt x="41" y="6"/>
                </a:lnTo>
                <a:lnTo>
                  <a:pt x="42" y="6"/>
                </a:lnTo>
                <a:lnTo>
                  <a:pt x="42" y="7"/>
                </a:lnTo>
                <a:lnTo>
                  <a:pt x="43" y="7"/>
                </a:lnTo>
                <a:lnTo>
                  <a:pt x="45" y="8"/>
                </a:lnTo>
                <a:lnTo>
                  <a:pt x="46" y="10"/>
                </a:lnTo>
                <a:lnTo>
                  <a:pt x="46" y="11"/>
                </a:lnTo>
                <a:lnTo>
                  <a:pt x="47" y="12"/>
                </a:lnTo>
                <a:lnTo>
                  <a:pt x="49" y="12"/>
                </a:lnTo>
                <a:lnTo>
                  <a:pt x="49" y="14"/>
                </a:lnTo>
                <a:lnTo>
                  <a:pt x="50" y="15"/>
                </a:lnTo>
                <a:lnTo>
                  <a:pt x="50" y="16"/>
                </a:lnTo>
                <a:lnTo>
                  <a:pt x="51" y="18"/>
                </a:lnTo>
                <a:lnTo>
                  <a:pt x="51" y="19"/>
                </a:lnTo>
                <a:lnTo>
                  <a:pt x="51" y="20"/>
                </a:lnTo>
                <a:lnTo>
                  <a:pt x="53" y="22"/>
                </a:lnTo>
                <a:lnTo>
                  <a:pt x="53" y="23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30"/>
                </a:lnTo>
                <a:lnTo>
                  <a:pt x="53" y="31"/>
                </a:lnTo>
                <a:lnTo>
                  <a:pt x="53" y="32"/>
                </a:lnTo>
                <a:lnTo>
                  <a:pt x="51" y="34"/>
                </a:lnTo>
                <a:lnTo>
                  <a:pt x="51" y="35"/>
                </a:lnTo>
                <a:lnTo>
                  <a:pt x="51" y="36"/>
                </a:lnTo>
                <a:lnTo>
                  <a:pt x="50" y="38"/>
                </a:lnTo>
                <a:lnTo>
                  <a:pt x="50" y="39"/>
                </a:lnTo>
                <a:lnTo>
                  <a:pt x="49" y="39"/>
                </a:lnTo>
                <a:lnTo>
                  <a:pt x="49" y="40"/>
                </a:lnTo>
                <a:lnTo>
                  <a:pt x="47" y="42"/>
                </a:lnTo>
                <a:lnTo>
                  <a:pt x="46" y="43"/>
                </a:lnTo>
                <a:lnTo>
                  <a:pt x="46" y="44"/>
                </a:lnTo>
                <a:lnTo>
                  <a:pt x="45" y="46"/>
                </a:lnTo>
                <a:lnTo>
                  <a:pt x="43" y="46"/>
                </a:lnTo>
                <a:lnTo>
                  <a:pt x="42" y="47"/>
                </a:lnTo>
                <a:lnTo>
                  <a:pt x="42" y="48"/>
                </a:lnTo>
                <a:lnTo>
                  <a:pt x="41" y="48"/>
                </a:lnTo>
                <a:lnTo>
                  <a:pt x="39" y="50"/>
                </a:lnTo>
                <a:lnTo>
                  <a:pt x="38" y="50"/>
                </a:lnTo>
                <a:lnTo>
                  <a:pt x="37" y="51"/>
                </a:lnTo>
                <a:lnTo>
                  <a:pt x="35" y="51"/>
                </a:lnTo>
                <a:lnTo>
                  <a:pt x="34" y="52"/>
                </a:lnTo>
                <a:lnTo>
                  <a:pt x="33" y="52"/>
                </a:lnTo>
                <a:lnTo>
                  <a:pt x="31" y="52"/>
                </a:lnTo>
                <a:lnTo>
                  <a:pt x="30" y="52"/>
                </a:lnTo>
                <a:lnTo>
                  <a:pt x="29" y="54"/>
                </a:lnTo>
                <a:lnTo>
                  <a:pt x="27" y="54"/>
                </a:lnTo>
                <a:lnTo>
                  <a:pt x="26" y="54"/>
                </a:lnTo>
                <a:lnTo>
                  <a:pt x="25" y="54"/>
                </a:lnTo>
                <a:lnTo>
                  <a:pt x="29" y="54"/>
                </a:lnTo>
                <a:lnTo>
                  <a:pt x="27" y="54"/>
                </a:lnTo>
                <a:lnTo>
                  <a:pt x="26" y="54"/>
                </a:lnTo>
                <a:lnTo>
                  <a:pt x="25" y="54"/>
                </a:lnTo>
                <a:lnTo>
                  <a:pt x="23" y="52"/>
                </a:lnTo>
                <a:lnTo>
                  <a:pt x="21" y="52"/>
                </a:lnTo>
                <a:lnTo>
                  <a:pt x="19" y="52"/>
                </a:lnTo>
                <a:lnTo>
                  <a:pt x="18" y="52"/>
                </a:lnTo>
                <a:lnTo>
                  <a:pt x="17" y="51"/>
                </a:lnTo>
                <a:lnTo>
                  <a:pt x="16" y="50"/>
                </a:lnTo>
                <a:lnTo>
                  <a:pt x="14" y="50"/>
                </a:lnTo>
                <a:lnTo>
                  <a:pt x="13" y="48"/>
                </a:lnTo>
                <a:lnTo>
                  <a:pt x="12" y="48"/>
                </a:lnTo>
                <a:lnTo>
                  <a:pt x="10" y="47"/>
                </a:lnTo>
                <a:lnTo>
                  <a:pt x="9" y="46"/>
                </a:lnTo>
                <a:lnTo>
                  <a:pt x="8" y="44"/>
                </a:lnTo>
                <a:lnTo>
                  <a:pt x="6" y="43"/>
                </a:lnTo>
                <a:lnTo>
                  <a:pt x="6" y="42"/>
                </a:lnTo>
                <a:lnTo>
                  <a:pt x="5" y="40"/>
                </a:lnTo>
                <a:lnTo>
                  <a:pt x="4" y="39"/>
                </a:lnTo>
                <a:lnTo>
                  <a:pt x="2" y="38"/>
                </a:lnTo>
                <a:lnTo>
                  <a:pt x="2" y="36"/>
                </a:lnTo>
                <a:lnTo>
                  <a:pt x="2" y="35"/>
                </a:lnTo>
                <a:lnTo>
                  <a:pt x="1" y="34"/>
                </a:lnTo>
                <a:lnTo>
                  <a:pt x="1" y="32"/>
                </a:lnTo>
                <a:lnTo>
                  <a:pt x="1" y="31"/>
                </a:lnTo>
                <a:lnTo>
                  <a:pt x="1" y="30"/>
                </a:lnTo>
                <a:lnTo>
                  <a:pt x="0" y="27"/>
                </a:lnTo>
                <a:lnTo>
                  <a:pt x="0" y="26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66279" name="Line 47">
            <a:extLst>
              <a:ext uri="{FF2B5EF4-FFF2-40B4-BE49-F238E27FC236}">
                <a16:creationId xmlns:a16="http://schemas.microsoft.com/office/drawing/2014/main" id="{DBFD424C-F099-4340-B8E4-1C84F00167C7}"/>
              </a:ext>
            </a:extLst>
          </p:cNvPr>
          <p:cNvSpPr>
            <a:spLocks noChangeShapeType="1"/>
          </p:cNvSpPr>
          <p:nvPr/>
        </p:nvSpPr>
        <p:spPr bwMode="auto">
          <a:xfrm>
            <a:off x="6840539" y="1947864"/>
            <a:ext cx="1587" cy="5683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6280" name="Line 48">
            <a:extLst>
              <a:ext uri="{FF2B5EF4-FFF2-40B4-BE49-F238E27FC236}">
                <a16:creationId xmlns:a16="http://schemas.microsoft.com/office/drawing/2014/main" id="{2C8AAFC5-56E3-7942-96A7-98C2893E539E}"/>
              </a:ext>
            </a:extLst>
          </p:cNvPr>
          <p:cNvSpPr>
            <a:spLocks noChangeShapeType="1"/>
          </p:cNvSpPr>
          <p:nvPr/>
        </p:nvSpPr>
        <p:spPr bwMode="auto">
          <a:xfrm>
            <a:off x="7135814" y="2222500"/>
            <a:ext cx="1587" cy="2936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6281" name="Line 49">
            <a:extLst>
              <a:ext uri="{FF2B5EF4-FFF2-40B4-BE49-F238E27FC236}">
                <a16:creationId xmlns:a16="http://schemas.microsoft.com/office/drawing/2014/main" id="{6792677A-555E-5447-83CB-F4197D6A314B}"/>
              </a:ext>
            </a:extLst>
          </p:cNvPr>
          <p:cNvSpPr>
            <a:spLocks noChangeShapeType="1"/>
          </p:cNvSpPr>
          <p:nvPr/>
        </p:nvSpPr>
        <p:spPr bwMode="auto">
          <a:xfrm>
            <a:off x="7556500" y="1947864"/>
            <a:ext cx="1588" cy="5683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6282" name="Line 50">
            <a:extLst>
              <a:ext uri="{FF2B5EF4-FFF2-40B4-BE49-F238E27FC236}">
                <a16:creationId xmlns:a16="http://schemas.microsoft.com/office/drawing/2014/main" id="{C53822CE-08B3-4142-98A5-AF9159BCD452}"/>
              </a:ext>
            </a:extLst>
          </p:cNvPr>
          <p:cNvSpPr>
            <a:spLocks noChangeShapeType="1"/>
          </p:cNvSpPr>
          <p:nvPr/>
        </p:nvSpPr>
        <p:spPr bwMode="auto">
          <a:xfrm>
            <a:off x="7831139" y="2222500"/>
            <a:ext cx="1587" cy="2936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6283" name="Line 51">
            <a:extLst>
              <a:ext uri="{FF2B5EF4-FFF2-40B4-BE49-F238E27FC236}">
                <a16:creationId xmlns:a16="http://schemas.microsoft.com/office/drawing/2014/main" id="{F0F4CB25-3EF1-834E-BABE-D0CC76DB270B}"/>
              </a:ext>
            </a:extLst>
          </p:cNvPr>
          <p:cNvSpPr>
            <a:spLocks noChangeShapeType="1"/>
          </p:cNvSpPr>
          <p:nvPr/>
        </p:nvSpPr>
        <p:spPr bwMode="auto">
          <a:xfrm>
            <a:off x="5427664" y="1947864"/>
            <a:ext cx="1587" cy="5683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6284" name="Freeform 52">
            <a:extLst>
              <a:ext uri="{FF2B5EF4-FFF2-40B4-BE49-F238E27FC236}">
                <a16:creationId xmlns:a16="http://schemas.microsoft.com/office/drawing/2014/main" id="{B014B9E5-894C-DB4A-925A-0889F7BD2F37}"/>
              </a:ext>
            </a:extLst>
          </p:cNvPr>
          <p:cNvSpPr>
            <a:spLocks/>
          </p:cNvSpPr>
          <p:nvPr/>
        </p:nvSpPr>
        <p:spPr bwMode="auto">
          <a:xfrm>
            <a:off x="7810501" y="2200276"/>
            <a:ext cx="61913" cy="42863"/>
          </a:xfrm>
          <a:custGeom>
            <a:avLst/>
            <a:gdLst>
              <a:gd name="T0" fmla="*/ 0 w 80"/>
              <a:gd name="T1" fmla="*/ 2147483646 h 54"/>
              <a:gd name="T2" fmla="*/ 2147483646 w 80"/>
              <a:gd name="T3" fmla="*/ 2147483646 h 54"/>
              <a:gd name="T4" fmla="*/ 2147483646 w 80"/>
              <a:gd name="T5" fmla="*/ 2147483646 h 54"/>
              <a:gd name="T6" fmla="*/ 2147483646 w 80"/>
              <a:gd name="T7" fmla="*/ 2147483646 h 54"/>
              <a:gd name="T8" fmla="*/ 2147483646 w 80"/>
              <a:gd name="T9" fmla="*/ 2147483646 h 54"/>
              <a:gd name="T10" fmla="*/ 2147483646 w 80"/>
              <a:gd name="T11" fmla="*/ 2147483646 h 54"/>
              <a:gd name="T12" fmla="*/ 2147483646 w 80"/>
              <a:gd name="T13" fmla="*/ 2147483646 h 54"/>
              <a:gd name="T14" fmla="*/ 2147483646 w 80"/>
              <a:gd name="T15" fmla="*/ 2147483646 h 54"/>
              <a:gd name="T16" fmla="*/ 2147483646 w 80"/>
              <a:gd name="T17" fmla="*/ 2147483646 h 54"/>
              <a:gd name="T18" fmla="*/ 2147483646 w 80"/>
              <a:gd name="T19" fmla="*/ 0 h 54"/>
              <a:gd name="T20" fmla="*/ 2147483646 w 80"/>
              <a:gd name="T21" fmla="*/ 0 h 54"/>
              <a:gd name="T22" fmla="*/ 2147483646 w 80"/>
              <a:gd name="T23" fmla="*/ 0 h 54"/>
              <a:gd name="T24" fmla="*/ 2147483646 w 80"/>
              <a:gd name="T25" fmla="*/ 0 h 54"/>
              <a:gd name="T26" fmla="*/ 2147483646 w 80"/>
              <a:gd name="T27" fmla="*/ 2147483646 h 54"/>
              <a:gd name="T28" fmla="*/ 2147483646 w 80"/>
              <a:gd name="T29" fmla="*/ 2147483646 h 54"/>
              <a:gd name="T30" fmla="*/ 2147483646 w 80"/>
              <a:gd name="T31" fmla="*/ 2147483646 h 54"/>
              <a:gd name="T32" fmla="*/ 2147483646 w 80"/>
              <a:gd name="T33" fmla="*/ 2147483646 h 54"/>
              <a:gd name="T34" fmla="*/ 2147483646 w 80"/>
              <a:gd name="T35" fmla="*/ 2147483646 h 54"/>
              <a:gd name="T36" fmla="*/ 2147483646 w 80"/>
              <a:gd name="T37" fmla="*/ 2147483646 h 54"/>
              <a:gd name="T38" fmla="*/ 2147483646 w 80"/>
              <a:gd name="T39" fmla="*/ 2147483646 h 54"/>
              <a:gd name="T40" fmla="*/ 2147483646 w 80"/>
              <a:gd name="T41" fmla="*/ 2147483646 h 54"/>
              <a:gd name="T42" fmla="*/ 2147483646 w 80"/>
              <a:gd name="T43" fmla="*/ 2147483646 h 54"/>
              <a:gd name="T44" fmla="*/ 2147483646 w 80"/>
              <a:gd name="T45" fmla="*/ 2147483646 h 54"/>
              <a:gd name="T46" fmla="*/ 2147483646 w 80"/>
              <a:gd name="T47" fmla="*/ 2147483646 h 54"/>
              <a:gd name="T48" fmla="*/ 2147483646 w 80"/>
              <a:gd name="T49" fmla="*/ 2147483646 h 54"/>
              <a:gd name="T50" fmla="*/ 2147483646 w 80"/>
              <a:gd name="T51" fmla="*/ 2147483646 h 54"/>
              <a:gd name="T52" fmla="*/ 2147483646 w 80"/>
              <a:gd name="T53" fmla="*/ 2147483646 h 54"/>
              <a:gd name="T54" fmla="*/ 2147483646 w 80"/>
              <a:gd name="T55" fmla="*/ 2147483646 h 54"/>
              <a:gd name="T56" fmla="*/ 2147483646 w 80"/>
              <a:gd name="T57" fmla="*/ 2147483646 h 54"/>
              <a:gd name="T58" fmla="*/ 2147483646 w 80"/>
              <a:gd name="T59" fmla="*/ 2147483646 h 54"/>
              <a:gd name="T60" fmla="*/ 2147483646 w 80"/>
              <a:gd name="T61" fmla="*/ 2147483646 h 54"/>
              <a:gd name="T62" fmla="*/ 2147483646 w 80"/>
              <a:gd name="T63" fmla="*/ 2147483646 h 54"/>
              <a:gd name="T64" fmla="*/ 2147483646 w 80"/>
              <a:gd name="T65" fmla="*/ 2147483646 h 54"/>
              <a:gd name="T66" fmla="*/ 2147483646 w 80"/>
              <a:gd name="T67" fmla="*/ 2147483646 h 54"/>
              <a:gd name="T68" fmla="*/ 2147483646 w 80"/>
              <a:gd name="T69" fmla="*/ 2147483646 h 54"/>
              <a:gd name="T70" fmla="*/ 2147483646 w 80"/>
              <a:gd name="T71" fmla="*/ 2147483646 h 54"/>
              <a:gd name="T72" fmla="*/ 2147483646 w 80"/>
              <a:gd name="T73" fmla="*/ 2147483646 h 54"/>
              <a:gd name="T74" fmla="*/ 2147483646 w 80"/>
              <a:gd name="T75" fmla="*/ 2147483646 h 54"/>
              <a:gd name="T76" fmla="*/ 2147483646 w 80"/>
              <a:gd name="T77" fmla="*/ 2147483646 h 54"/>
              <a:gd name="T78" fmla="*/ 2147483646 w 80"/>
              <a:gd name="T79" fmla="*/ 2147483646 h 54"/>
              <a:gd name="T80" fmla="*/ 2147483646 w 80"/>
              <a:gd name="T81" fmla="*/ 2147483646 h 54"/>
              <a:gd name="T82" fmla="*/ 2147483646 w 80"/>
              <a:gd name="T83" fmla="*/ 2147483646 h 54"/>
              <a:gd name="T84" fmla="*/ 2147483646 w 80"/>
              <a:gd name="T85" fmla="*/ 2147483646 h 54"/>
              <a:gd name="T86" fmla="*/ 2147483646 w 80"/>
              <a:gd name="T87" fmla="*/ 2147483646 h 54"/>
              <a:gd name="T88" fmla="*/ 2147483646 w 80"/>
              <a:gd name="T89" fmla="*/ 2147483646 h 54"/>
              <a:gd name="T90" fmla="*/ 2147483646 w 80"/>
              <a:gd name="T91" fmla="*/ 2147483646 h 54"/>
              <a:gd name="T92" fmla="*/ 2147483646 w 80"/>
              <a:gd name="T93" fmla="*/ 2147483646 h 54"/>
              <a:gd name="T94" fmla="*/ 2147483646 w 80"/>
              <a:gd name="T95" fmla="*/ 2147483646 h 54"/>
              <a:gd name="T96" fmla="*/ 2147483646 w 80"/>
              <a:gd name="T97" fmla="*/ 2147483646 h 54"/>
              <a:gd name="T98" fmla="*/ 2147483646 w 80"/>
              <a:gd name="T99" fmla="*/ 2147483646 h 54"/>
              <a:gd name="T100" fmla="*/ 2147483646 w 80"/>
              <a:gd name="T101" fmla="*/ 2147483646 h 54"/>
              <a:gd name="T102" fmla="*/ 2147483646 w 80"/>
              <a:gd name="T103" fmla="*/ 2147483646 h 54"/>
              <a:gd name="T104" fmla="*/ 2147483646 w 80"/>
              <a:gd name="T105" fmla="*/ 2147483646 h 54"/>
              <a:gd name="T106" fmla="*/ 2147483646 w 80"/>
              <a:gd name="T107" fmla="*/ 2147483646 h 54"/>
              <a:gd name="T108" fmla="*/ 2147483646 w 80"/>
              <a:gd name="T109" fmla="*/ 2147483646 h 54"/>
              <a:gd name="T110" fmla="*/ 0 w 80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80"/>
              <a:gd name="T169" fmla="*/ 0 h 54"/>
              <a:gd name="T170" fmla="*/ 80 w 80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80" h="54">
                <a:moveTo>
                  <a:pt x="0" y="15"/>
                </a:moveTo>
                <a:lnTo>
                  <a:pt x="0" y="38"/>
                </a:lnTo>
                <a:lnTo>
                  <a:pt x="0" y="36"/>
                </a:lnTo>
                <a:lnTo>
                  <a:pt x="0" y="35"/>
                </a:lnTo>
                <a:lnTo>
                  <a:pt x="1" y="32"/>
                </a:lnTo>
                <a:lnTo>
                  <a:pt x="1" y="31"/>
                </a:lnTo>
                <a:lnTo>
                  <a:pt x="1" y="28"/>
                </a:lnTo>
                <a:lnTo>
                  <a:pt x="3" y="27"/>
                </a:lnTo>
                <a:lnTo>
                  <a:pt x="3" y="26"/>
                </a:lnTo>
                <a:lnTo>
                  <a:pt x="4" y="23"/>
                </a:lnTo>
                <a:lnTo>
                  <a:pt x="4" y="22"/>
                </a:lnTo>
                <a:lnTo>
                  <a:pt x="5" y="20"/>
                </a:lnTo>
                <a:lnTo>
                  <a:pt x="5" y="19"/>
                </a:lnTo>
                <a:lnTo>
                  <a:pt x="7" y="16"/>
                </a:lnTo>
                <a:lnTo>
                  <a:pt x="8" y="15"/>
                </a:lnTo>
                <a:lnTo>
                  <a:pt x="9" y="14"/>
                </a:lnTo>
                <a:lnTo>
                  <a:pt x="11" y="12"/>
                </a:lnTo>
                <a:lnTo>
                  <a:pt x="12" y="11"/>
                </a:lnTo>
                <a:lnTo>
                  <a:pt x="13" y="10"/>
                </a:lnTo>
                <a:lnTo>
                  <a:pt x="15" y="8"/>
                </a:lnTo>
                <a:lnTo>
                  <a:pt x="16" y="8"/>
                </a:lnTo>
                <a:lnTo>
                  <a:pt x="17" y="7"/>
                </a:lnTo>
                <a:lnTo>
                  <a:pt x="19" y="6"/>
                </a:lnTo>
                <a:lnTo>
                  <a:pt x="20" y="4"/>
                </a:lnTo>
                <a:lnTo>
                  <a:pt x="21" y="4"/>
                </a:lnTo>
                <a:lnTo>
                  <a:pt x="24" y="3"/>
                </a:lnTo>
                <a:lnTo>
                  <a:pt x="25" y="3"/>
                </a:lnTo>
                <a:lnTo>
                  <a:pt x="27" y="2"/>
                </a:lnTo>
                <a:lnTo>
                  <a:pt x="29" y="2"/>
                </a:lnTo>
                <a:lnTo>
                  <a:pt x="31" y="0"/>
                </a:lnTo>
                <a:lnTo>
                  <a:pt x="33" y="0"/>
                </a:lnTo>
                <a:lnTo>
                  <a:pt x="35" y="0"/>
                </a:lnTo>
                <a:lnTo>
                  <a:pt x="36" y="0"/>
                </a:lnTo>
                <a:lnTo>
                  <a:pt x="3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2" y="2"/>
                </a:lnTo>
                <a:lnTo>
                  <a:pt x="53" y="2"/>
                </a:lnTo>
                <a:lnTo>
                  <a:pt x="56" y="3"/>
                </a:lnTo>
                <a:lnTo>
                  <a:pt x="57" y="3"/>
                </a:lnTo>
                <a:lnTo>
                  <a:pt x="59" y="4"/>
                </a:lnTo>
                <a:lnTo>
                  <a:pt x="60" y="4"/>
                </a:lnTo>
                <a:lnTo>
                  <a:pt x="63" y="6"/>
                </a:lnTo>
                <a:lnTo>
                  <a:pt x="64" y="7"/>
                </a:lnTo>
                <a:lnTo>
                  <a:pt x="65" y="8"/>
                </a:lnTo>
                <a:lnTo>
                  <a:pt x="67" y="8"/>
                </a:lnTo>
                <a:lnTo>
                  <a:pt x="68" y="10"/>
                </a:lnTo>
                <a:lnTo>
                  <a:pt x="69" y="11"/>
                </a:lnTo>
                <a:lnTo>
                  <a:pt x="71" y="12"/>
                </a:lnTo>
                <a:lnTo>
                  <a:pt x="72" y="14"/>
                </a:lnTo>
                <a:lnTo>
                  <a:pt x="73" y="15"/>
                </a:lnTo>
                <a:lnTo>
                  <a:pt x="73" y="16"/>
                </a:lnTo>
                <a:lnTo>
                  <a:pt x="75" y="19"/>
                </a:lnTo>
                <a:lnTo>
                  <a:pt x="76" y="20"/>
                </a:lnTo>
                <a:lnTo>
                  <a:pt x="76" y="22"/>
                </a:lnTo>
                <a:lnTo>
                  <a:pt x="77" y="23"/>
                </a:lnTo>
                <a:lnTo>
                  <a:pt x="78" y="26"/>
                </a:lnTo>
                <a:lnTo>
                  <a:pt x="78" y="27"/>
                </a:lnTo>
                <a:lnTo>
                  <a:pt x="78" y="28"/>
                </a:lnTo>
                <a:lnTo>
                  <a:pt x="80" y="31"/>
                </a:lnTo>
                <a:lnTo>
                  <a:pt x="80" y="32"/>
                </a:lnTo>
                <a:lnTo>
                  <a:pt x="80" y="35"/>
                </a:lnTo>
                <a:lnTo>
                  <a:pt x="80" y="36"/>
                </a:lnTo>
                <a:lnTo>
                  <a:pt x="80" y="38"/>
                </a:lnTo>
                <a:lnTo>
                  <a:pt x="80" y="15"/>
                </a:lnTo>
                <a:lnTo>
                  <a:pt x="80" y="18"/>
                </a:lnTo>
                <a:lnTo>
                  <a:pt x="80" y="19"/>
                </a:lnTo>
                <a:lnTo>
                  <a:pt x="80" y="22"/>
                </a:lnTo>
                <a:lnTo>
                  <a:pt x="80" y="23"/>
                </a:lnTo>
                <a:lnTo>
                  <a:pt x="78" y="24"/>
                </a:lnTo>
                <a:lnTo>
                  <a:pt x="78" y="27"/>
                </a:lnTo>
                <a:lnTo>
                  <a:pt x="78" y="28"/>
                </a:lnTo>
                <a:lnTo>
                  <a:pt x="77" y="30"/>
                </a:lnTo>
                <a:lnTo>
                  <a:pt x="76" y="32"/>
                </a:lnTo>
                <a:lnTo>
                  <a:pt x="76" y="34"/>
                </a:lnTo>
                <a:lnTo>
                  <a:pt x="75" y="35"/>
                </a:lnTo>
                <a:lnTo>
                  <a:pt x="73" y="36"/>
                </a:lnTo>
                <a:lnTo>
                  <a:pt x="73" y="38"/>
                </a:lnTo>
                <a:lnTo>
                  <a:pt x="72" y="39"/>
                </a:lnTo>
                <a:lnTo>
                  <a:pt x="71" y="40"/>
                </a:lnTo>
                <a:lnTo>
                  <a:pt x="69" y="42"/>
                </a:lnTo>
                <a:lnTo>
                  <a:pt x="68" y="43"/>
                </a:lnTo>
                <a:lnTo>
                  <a:pt x="67" y="44"/>
                </a:lnTo>
                <a:lnTo>
                  <a:pt x="65" y="46"/>
                </a:lnTo>
                <a:lnTo>
                  <a:pt x="64" y="47"/>
                </a:lnTo>
                <a:lnTo>
                  <a:pt x="63" y="48"/>
                </a:lnTo>
                <a:lnTo>
                  <a:pt x="60" y="48"/>
                </a:lnTo>
                <a:lnTo>
                  <a:pt x="59" y="50"/>
                </a:lnTo>
                <a:lnTo>
                  <a:pt x="57" y="51"/>
                </a:lnTo>
                <a:lnTo>
                  <a:pt x="56" y="51"/>
                </a:lnTo>
                <a:lnTo>
                  <a:pt x="53" y="52"/>
                </a:lnTo>
                <a:lnTo>
                  <a:pt x="52" y="52"/>
                </a:lnTo>
                <a:lnTo>
                  <a:pt x="49" y="52"/>
                </a:lnTo>
                <a:lnTo>
                  <a:pt x="48" y="54"/>
                </a:lnTo>
                <a:lnTo>
                  <a:pt x="47" y="54"/>
                </a:lnTo>
                <a:lnTo>
                  <a:pt x="44" y="54"/>
                </a:lnTo>
                <a:lnTo>
                  <a:pt x="43" y="54"/>
                </a:lnTo>
                <a:lnTo>
                  <a:pt x="39" y="54"/>
                </a:lnTo>
                <a:lnTo>
                  <a:pt x="36" y="54"/>
                </a:lnTo>
                <a:lnTo>
                  <a:pt x="35" y="54"/>
                </a:lnTo>
                <a:lnTo>
                  <a:pt x="33" y="54"/>
                </a:lnTo>
                <a:lnTo>
                  <a:pt x="31" y="52"/>
                </a:lnTo>
                <a:lnTo>
                  <a:pt x="29" y="52"/>
                </a:lnTo>
                <a:lnTo>
                  <a:pt x="27" y="52"/>
                </a:lnTo>
                <a:lnTo>
                  <a:pt x="25" y="51"/>
                </a:lnTo>
                <a:lnTo>
                  <a:pt x="24" y="51"/>
                </a:lnTo>
                <a:lnTo>
                  <a:pt x="21" y="50"/>
                </a:lnTo>
                <a:lnTo>
                  <a:pt x="20" y="48"/>
                </a:lnTo>
                <a:lnTo>
                  <a:pt x="19" y="48"/>
                </a:lnTo>
                <a:lnTo>
                  <a:pt x="17" y="47"/>
                </a:lnTo>
                <a:lnTo>
                  <a:pt x="16" y="46"/>
                </a:lnTo>
                <a:lnTo>
                  <a:pt x="15" y="44"/>
                </a:lnTo>
                <a:lnTo>
                  <a:pt x="13" y="43"/>
                </a:lnTo>
                <a:lnTo>
                  <a:pt x="12" y="42"/>
                </a:lnTo>
                <a:lnTo>
                  <a:pt x="11" y="40"/>
                </a:lnTo>
                <a:lnTo>
                  <a:pt x="9" y="39"/>
                </a:lnTo>
                <a:lnTo>
                  <a:pt x="8" y="38"/>
                </a:lnTo>
                <a:lnTo>
                  <a:pt x="7" y="36"/>
                </a:lnTo>
                <a:lnTo>
                  <a:pt x="5" y="35"/>
                </a:lnTo>
                <a:lnTo>
                  <a:pt x="5" y="34"/>
                </a:lnTo>
                <a:lnTo>
                  <a:pt x="4" y="32"/>
                </a:lnTo>
                <a:lnTo>
                  <a:pt x="4" y="30"/>
                </a:lnTo>
                <a:lnTo>
                  <a:pt x="3" y="28"/>
                </a:lnTo>
                <a:lnTo>
                  <a:pt x="3" y="27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0" y="19"/>
                </a:lnTo>
                <a:lnTo>
                  <a:pt x="0" y="18"/>
                </a:lnTo>
                <a:lnTo>
                  <a:pt x="0" y="15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66285" name="Freeform 53">
            <a:extLst>
              <a:ext uri="{FF2B5EF4-FFF2-40B4-BE49-F238E27FC236}">
                <a16:creationId xmlns:a16="http://schemas.microsoft.com/office/drawing/2014/main" id="{AFE28AC1-B5B2-D840-AF98-50B3D77F49F7}"/>
              </a:ext>
            </a:extLst>
          </p:cNvPr>
          <p:cNvSpPr>
            <a:spLocks/>
          </p:cNvSpPr>
          <p:nvPr/>
        </p:nvSpPr>
        <p:spPr bwMode="auto">
          <a:xfrm>
            <a:off x="8231188" y="2200276"/>
            <a:ext cx="63500" cy="42863"/>
          </a:xfrm>
          <a:custGeom>
            <a:avLst/>
            <a:gdLst>
              <a:gd name="T0" fmla="*/ 0 w 80"/>
              <a:gd name="T1" fmla="*/ 2147483646 h 54"/>
              <a:gd name="T2" fmla="*/ 2147483646 w 80"/>
              <a:gd name="T3" fmla="*/ 2147483646 h 54"/>
              <a:gd name="T4" fmla="*/ 2147483646 w 80"/>
              <a:gd name="T5" fmla="*/ 2147483646 h 54"/>
              <a:gd name="T6" fmla="*/ 2147483646 w 80"/>
              <a:gd name="T7" fmla="*/ 2147483646 h 54"/>
              <a:gd name="T8" fmla="*/ 2147483646 w 80"/>
              <a:gd name="T9" fmla="*/ 2147483646 h 54"/>
              <a:gd name="T10" fmla="*/ 2147483646 w 80"/>
              <a:gd name="T11" fmla="*/ 2147483646 h 54"/>
              <a:gd name="T12" fmla="*/ 2147483646 w 80"/>
              <a:gd name="T13" fmla="*/ 2147483646 h 54"/>
              <a:gd name="T14" fmla="*/ 2147483646 w 80"/>
              <a:gd name="T15" fmla="*/ 2147483646 h 54"/>
              <a:gd name="T16" fmla="*/ 2147483646 w 80"/>
              <a:gd name="T17" fmla="*/ 2147483646 h 54"/>
              <a:gd name="T18" fmla="*/ 2147483646 w 80"/>
              <a:gd name="T19" fmla="*/ 0 h 54"/>
              <a:gd name="T20" fmla="*/ 2147483646 w 80"/>
              <a:gd name="T21" fmla="*/ 0 h 54"/>
              <a:gd name="T22" fmla="*/ 2147483646 w 80"/>
              <a:gd name="T23" fmla="*/ 0 h 54"/>
              <a:gd name="T24" fmla="*/ 2147483646 w 80"/>
              <a:gd name="T25" fmla="*/ 0 h 54"/>
              <a:gd name="T26" fmla="*/ 2147483646 w 80"/>
              <a:gd name="T27" fmla="*/ 2147483646 h 54"/>
              <a:gd name="T28" fmla="*/ 2147483646 w 80"/>
              <a:gd name="T29" fmla="*/ 2147483646 h 54"/>
              <a:gd name="T30" fmla="*/ 2147483646 w 80"/>
              <a:gd name="T31" fmla="*/ 2147483646 h 54"/>
              <a:gd name="T32" fmla="*/ 2147483646 w 80"/>
              <a:gd name="T33" fmla="*/ 2147483646 h 54"/>
              <a:gd name="T34" fmla="*/ 2147483646 w 80"/>
              <a:gd name="T35" fmla="*/ 2147483646 h 54"/>
              <a:gd name="T36" fmla="*/ 2147483646 w 80"/>
              <a:gd name="T37" fmla="*/ 2147483646 h 54"/>
              <a:gd name="T38" fmla="*/ 2147483646 w 80"/>
              <a:gd name="T39" fmla="*/ 2147483646 h 54"/>
              <a:gd name="T40" fmla="*/ 2147483646 w 80"/>
              <a:gd name="T41" fmla="*/ 2147483646 h 54"/>
              <a:gd name="T42" fmla="*/ 2147483646 w 80"/>
              <a:gd name="T43" fmla="*/ 2147483646 h 54"/>
              <a:gd name="T44" fmla="*/ 2147483646 w 80"/>
              <a:gd name="T45" fmla="*/ 2147483646 h 54"/>
              <a:gd name="T46" fmla="*/ 2147483646 w 80"/>
              <a:gd name="T47" fmla="*/ 2147483646 h 54"/>
              <a:gd name="T48" fmla="*/ 2147483646 w 80"/>
              <a:gd name="T49" fmla="*/ 2147483646 h 54"/>
              <a:gd name="T50" fmla="*/ 2147483646 w 80"/>
              <a:gd name="T51" fmla="*/ 2147483646 h 54"/>
              <a:gd name="T52" fmla="*/ 2147483646 w 80"/>
              <a:gd name="T53" fmla="*/ 2147483646 h 54"/>
              <a:gd name="T54" fmla="*/ 2147483646 w 80"/>
              <a:gd name="T55" fmla="*/ 2147483646 h 54"/>
              <a:gd name="T56" fmla="*/ 2147483646 w 80"/>
              <a:gd name="T57" fmla="*/ 2147483646 h 54"/>
              <a:gd name="T58" fmla="*/ 2147483646 w 80"/>
              <a:gd name="T59" fmla="*/ 2147483646 h 54"/>
              <a:gd name="T60" fmla="*/ 2147483646 w 80"/>
              <a:gd name="T61" fmla="*/ 2147483646 h 54"/>
              <a:gd name="T62" fmla="*/ 2147483646 w 80"/>
              <a:gd name="T63" fmla="*/ 2147483646 h 54"/>
              <a:gd name="T64" fmla="*/ 2147483646 w 80"/>
              <a:gd name="T65" fmla="*/ 2147483646 h 54"/>
              <a:gd name="T66" fmla="*/ 2147483646 w 80"/>
              <a:gd name="T67" fmla="*/ 2147483646 h 54"/>
              <a:gd name="T68" fmla="*/ 2147483646 w 80"/>
              <a:gd name="T69" fmla="*/ 2147483646 h 54"/>
              <a:gd name="T70" fmla="*/ 2147483646 w 80"/>
              <a:gd name="T71" fmla="*/ 2147483646 h 54"/>
              <a:gd name="T72" fmla="*/ 2147483646 w 80"/>
              <a:gd name="T73" fmla="*/ 2147483646 h 54"/>
              <a:gd name="T74" fmla="*/ 2147483646 w 80"/>
              <a:gd name="T75" fmla="*/ 2147483646 h 54"/>
              <a:gd name="T76" fmla="*/ 2147483646 w 80"/>
              <a:gd name="T77" fmla="*/ 2147483646 h 54"/>
              <a:gd name="T78" fmla="*/ 2147483646 w 80"/>
              <a:gd name="T79" fmla="*/ 2147483646 h 54"/>
              <a:gd name="T80" fmla="*/ 2147483646 w 80"/>
              <a:gd name="T81" fmla="*/ 2147483646 h 54"/>
              <a:gd name="T82" fmla="*/ 2147483646 w 80"/>
              <a:gd name="T83" fmla="*/ 2147483646 h 54"/>
              <a:gd name="T84" fmla="*/ 2147483646 w 80"/>
              <a:gd name="T85" fmla="*/ 2147483646 h 54"/>
              <a:gd name="T86" fmla="*/ 2147483646 w 80"/>
              <a:gd name="T87" fmla="*/ 2147483646 h 54"/>
              <a:gd name="T88" fmla="*/ 2147483646 w 80"/>
              <a:gd name="T89" fmla="*/ 2147483646 h 54"/>
              <a:gd name="T90" fmla="*/ 2147483646 w 80"/>
              <a:gd name="T91" fmla="*/ 2147483646 h 54"/>
              <a:gd name="T92" fmla="*/ 2147483646 w 80"/>
              <a:gd name="T93" fmla="*/ 2147483646 h 54"/>
              <a:gd name="T94" fmla="*/ 2147483646 w 80"/>
              <a:gd name="T95" fmla="*/ 2147483646 h 54"/>
              <a:gd name="T96" fmla="*/ 2147483646 w 80"/>
              <a:gd name="T97" fmla="*/ 2147483646 h 54"/>
              <a:gd name="T98" fmla="*/ 2147483646 w 80"/>
              <a:gd name="T99" fmla="*/ 2147483646 h 54"/>
              <a:gd name="T100" fmla="*/ 2147483646 w 80"/>
              <a:gd name="T101" fmla="*/ 2147483646 h 54"/>
              <a:gd name="T102" fmla="*/ 2147483646 w 80"/>
              <a:gd name="T103" fmla="*/ 2147483646 h 54"/>
              <a:gd name="T104" fmla="*/ 2147483646 w 80"/>
              <a:gd name="T105" fmla="*/ 2147483646 h 54"/>
              <a:gd name="T106" fmla="*/ 2147483646 w 80"/>
              <a:gd name="T107" fmla="*/ 2147483646 h 54"/>
              <a:gd name="T108" fmla="*/ 2147483646 w 80"/>
              <a:gd name="T109" fmla="*/ 2147483646 h 54"/>
              <a:gd name="T110" fmla="*/ 0 w 80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80"/>
              <a:gd name="T169" fmla="*/ 0 h 54"/>
              <a:gd name="T170" fmla="*/ 80 w 80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80" h="54">
                <a:moveTo>
                  <a:pt x="0" y="15"/>
                </a:moveTo>
                <a:lnTo>
                  <a:pt x="0" y="38"/>
                </a:lnTo>
                <a:lnTo>
                  <a:pt x="0" y="36"/>
                </a:lnTo>
                <a:lnTo>
                  <a:pt x="0" y="35"/>
                </a:lnTo>
                <a:lnTo>
                  <a:pt x="2" y="32"/>
                </a:lnTo>
                <a:lnTo>
                  <a:pt x="2" y="31"/>
                </a:lnTo>
                <a:lnTo>
                  <a:pt x="2" y="28"/>
                </a:lnTo>
                <a:lnTo>
                  <a:pt x="3" y="27"/>
                </a:lnTo>
                <a:lnTo>
                  <a:pt x="3" y="26"/>
                </a:lnTo>
                <a:lnTo>
                  <a:pt x="4" y="23"/>
                </a:lnTo>
                <a:lnTo>
                  <a:pt x="4" y="22"/>
                </a:lnTo>
                <a:lnTo>
                  <a:pt x="6" y="20"/>
                </a:lnTo>
                <a:lnTo>
                  <a:pt x="6" y="19"/>
                </a:lnTo>
                <a:lnTo>
                  <a:pt x="7" y="16"/>
                </a:lnTo>
                <a:lnTo>
                  <a:pt x="8" y="15"/>
                </a:lnTo>
                <a:lnTo>
                  <a:pt x="10" y="14"/>
                </a:lnTo>
                <a:lnTo>
                  <a:pt x="11" y="12"/>
                </a:lnTo>
                <a:lnTo>
                  <a:pt x="12" y="11"/>
                </a:lnTo>
                <a:lnTo>
                  <a:pt x="14" y="10"/>
                </a:lnTo>
                <a:lnTo>
                  <a:pt x="15" y="8"/>
                </a:lnTo>
                <a:lnTo>
                  <a:pt x="16" y="8"/>
                </a:lnTo>
                <a:lnTo>
                  <a:pt x="18" y="7"/>
                </a:lnTo>
                <a:lnTo>
                  <a:pt x="19" y="6"/>
                </a:lnTo>
                <a:lnTo>
                  <a:pt x="20" y="4"/>
                </a:lnTo>
                <a:lnTo>
                  <a:pt x="21" y="4"/>
                </a:lnTo>
                <a:lnTo>
                  <a:pt x="24" y="3"/>
                </a:lnTo>
                <a:lnTo>
                  <a:pt x="25" y="3"/>
                </a:lnTo>
                <a:lnTo>
                  <a:pt x="27" y="2"/>
                </a:lnTo>
                <a:lnTo>
                  <a:pt x="29" y="2"/>
                </a:lnTo>
                <a:lnTo>
                  <a:pt x="31" y="0"/>
                </a:lnTo>
                <a:lnTo>
                  <a:pt x="33" y="0"/>
                </a:lnTo>
                <a:lnTo>
                  <a:pt x="35" y="0"/>
                </a:lnTo>
                <a:lnTo>
                  <a:pt x="36" y="0"/>
                </a:lnTo>
                <a:lnTo>
                  <a:pt x="3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2" y="2"/>
                </a:lnTo>
                <a:lnTo>
                  <a:pt x="53" y="2"/>
                </a:lnTo>
                <a:lnTo>
                  <a:pt x="56" y="3"/>
                </a:lnTo>
                <a:lnTo>
                  <a:pt x="57" y="3"/>
                </a:lnTo>
                <a:lnTo>
                  <a:pt x="59" y="4"/>
                </a:lnTo>
                <a:lnTo>
                  <a:pt x="60" y="4"/>
                </a:lnTo>
                <a:lnTo>
                  <a:pt x="63" y="6"/>
                </a:lnTo>
                <a:lnTo>
                  <a:pt x="64" y="7"/>
                </a:lnTo>
                <a:lnTo>
                  <a:pt x="65" y="8"/>
                </a:lnTo>
                <a:lnTo>
                  <a:pt x="67" y="8"/>
                </a:lnTo>
                <a:lnTo>
                  <a:pt x="68" y="10"/>
                </a:lnTo>
                <a:lnTo>
                  <a:pt x="69" y="11"/>
                </a:lnTo>
                <a:lnTo>
                  <a:pt x="71" y="12"/>
                </a:lnTo>
                <a:lnTo>
                  <a:pt x="72" y="14"/>
                </a:lnTo>
                <a:lnTo>
                  <a:pt x="73" y="15"/>
                </a:lnTo>
                <a:lnTo>
                  <a:pt x="73" y="16"/>
                </a:lnTo>
                <a:lnTo>
                  <a:pt x="75" y="19"/>
                </a:lnTo>
                <a:lnTo>
                  <a:pt x="76" y="20"/>
                </a:lnTo>
                <a:lnTo>
                  <a:pt x="76" y="22"/>
                </a:lnTo>
                <a:lnTo>
                  <a:pt x="77" y="23"/>
                </a:lnTo>
                <a:lnTo>
                  <a:pt x="79" y="26"/>
                </a:lnTo>
                <a:lnTo>
                  <a:pt x="79" y="27"/>
                </a:lnTo>
                <a:lnTo>
                  <a:pt x="79" y="28"/>
                </a:lnTo>
                <a:lnTo>
                  <a:pt x="80" y="31"/>
                </a:lnTo>
                <a:lnTo>
                  <a:pt x="80" y="32"/>
                </a:lnTo>
                <a:lnTo>
                  <a:pt x="80" y="35"/>
                </a:lnTo>
                <a:lnTo>
                  <a:pt x="80" y="36"/>
                </a:lnTo>
                <a:lnTo>
                  <a:pt x="80" y="38"/>
                </a:lnTo>
                <a:lnTo>
                  <a:pt x="80" y="15"/>
                </a:lnTo>
                <a:lnTo>
                  <a:pt x="80" y="18"/>
                </a:lnTo>
                <a:lnTo>
                  <a:pt x="80" y="19"/>
                </a:lnTo>
                <a:lnTo>
                  <a:pt x="80" y="22"/>
                </a:lnTo>
                <a:lnTo>
                  <a:pt x="80" y="23"/>
                </a:lnTo>
                <a:lnTo>
                  <a:pt x="79" y="24"/>
                </a:lnTo>
                <a:lnTo>
                  <a:pt x="79" y="27"/>
                </a:lnTo>
                <a:lnTo>
                  <a:pt x="79" y="28"/>
                </a:lnTo>
                <a:lnTo>
                  <a:pt x="77" y="30"/>
                </a:lnTo>
                <a:lnTo>
                  <a:pt x="76" y="32"/>
                </a:lnTo>
                <a:lnTo>
                  <a:pt x="76" y="34"/>
                </a:lnTo>
                <a:lnTo>
                  <a:pt x="75" y="35"/>
                </a:lnTo>
                <a:lnTo>
                  <a:pt x="73" y="36"/>
                </a:lnTo>
                <a:lnTo>
                  <a:pt x="73" y="38"/>
                </a:lnTo>
                <a:lnTo>
                  <a:pt x="72" y="39"/>
                </a:lnTo>
                <a:lnTo>
                  <a:pt x="71" y="40"/>
                </a:lnTo>
                <a:lnTo>
                  <a:pt x="69" y="42"/>
                </a:lnTo>
                <a:lnTo>
                  <a:pt x="68" y="43"/>
                </a:lnTo>
                <a:lnTo>
                  <a:pt x="67" y="44"/>
                </a:lnTo>
                <a:lnTo>
                  <a:pt x="65" y="46"/>
                </a:lnTo>
                <a:lnTo>
                  <a:pt x="64" y="47"/>
                </a:lnTo>
                <a:lnTo>
                  <a:pt x="63" y="48"/>
                </a:lnTo>
                <a:lnTo>
                  <a:pt x="60" y="48"/>
                </a:lnTo>
                <a:lnTo>
                  <a:pt x="59" y="50"/>
                </a:lnTo>
                <a:lnTo>
                  <a:pt x="57" y="51"/>
                </a:lnTo>
                <a:lnTo>
                  <a:pt x="56" y="51"/>
                </a:lnTo>
                <a:lnTo>
                  <a:pt x="53" y="52"/>
                </a:lnTo>
                <a:lnTo>
                  <a:pt x="52" y="52"/>
                </a:lnTo>
                <a:lnTo>
                  <a:pt x="49" y="52"/>
                </a:lnTo>
                <a:lnTo>
                  <a:pt x="48" y="54"/>
                </a:lnTo>
                <a:lnTo>
                  <a:pt x="47" y="54"/>
                </a:lnTo>
                <a:lnTo>
                  <a:pt x="44" y="54"/>
                </a:lnTo>
                <a:lnTo>
                  <a:pt x="43" y="54"/>
                </a:lnTo>
                <a:lnTo>
                  <a:pt x="39" y="54"/>
                </a:lnTo>
                <a:lnTo>
                  <a:pt x="36" y="54"/>
                </a:lnTo>
                <a:lnTo>
                  <a:pt x="35" y="54"/>
                </a:lnTo>
                <a:lnTo>
                  <a:pt x="33" y="54"/>
                </a:lnTo>
                <a:lnTo>
                  <a:pt x="31" y="52"/>
                </a:lnTo>
                <a:lnTo>
                  <a:pt x="29" y="52"/>
                </a:lnTo>
                <a:lnTo>
                  <a:pt x="27" y="52"/>
                </a:lnTo>
                <a:lnTo>
                  <a:pt x="25" y="51"/>
                </a:lnTo>
                <a:lnTo>
                  <a:pt x="24" y="51"/>
                </a:lnTo>
                <a:lnTo>
                  <a:pt x="21" y="50"/>
                </a:lnTo>
                <a:lnTo>
                  <a:pt x="20" y="48"/>
                </a:lnTo>
                <a:lnTo>
                  <a:pt x="19" y="48"/>
                </a:lnTo>
                <a:lnTo>
                  <a:pt x="18" y="47"/>
                </a:lnTo>
                <a:lnTo>
                  <a:pt x="16" y="46"/>
                </a:lnTo>
                <a:lnTo>
                  <a:pt x="15" y="44"/>
                </a:lnTo>
                <a:lnTo>
                  <a:pt x="14" y="43"/>
                </a:lnTo>
                <a:lnTo>
                  <a:pt x="12" y="42"/>
                </a:lnTo>
                <a:lnTo>
                  <a:pt x="11" y="40"/>
                </a:lnTo>
                <a:lnTo>
                  <a:pt x="10" y="39"/>
                </a:lnTo>
                <a:lnTo>
                  <a:pt x="8" y="38"/>
                </a:lnTo>
                <a:lnTo>
                  <a:pt x="7" y="36"/>
                </a:lnTo>
                <a:lnTo>
                  <a:pt x="6" y="35"/>
                </a:lnTo>
                <a:lnTo>
                  <a:pt x="6" y="34"/>
                </a:lnTo>
                <a:lnTo>
                  <a:pt x="4" y="32"/>
                </a:lnTo>
                <a:lnTo>
                  <a:pt x="4" y="30"/>
                </a:lnTo>
                <a:lnTo>
                  <a:pt x="3" y="28"/>
                </a:lnTo>
                <a:lnTo>
                  <a:pt x="3" y="27"/>
                </a:lnTo>
                <a:lnTo>
                  <a:pt x="2" y="24"/>
                </a:lnTo>
                <a:lnTo>
                  <a:pt x="2" y="23"/>
                </a:lnTo>
                <a:lnTo>
                  <a:pt x="2" y="22"/>
                </a:lnTo>
                <a:lnTo>
                  <a:pt x="0" y="19"/>
                </a:lnTo>
                <a:lnTo>
                  <a:pt x="0" y="18"/>
                </a:lnTo>
                <a:lnTo>
                  <a:pt x="0" y="15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66286" name="Freeform 54">
            <a:extLst>
              <a:ext uri="{FF2B5EF4-FFF2-40B4-BE49-F238E27FC236}">
                <a16:creationId xmlns:a16="http://schemas.microsoft.com/office/drawing/2014/main" id="{D63BE600-C425-C741-8FCF-7649590F0DE3}"/>
              </a:ext>
            </a:extLst>
          </p:cNvPr>
          <p:cNvSpPr>
            <a:spLocks/>
          </p:cNvSpPr>
          <p:nvPr/>
        </p:nvSpPr>
        <p:spPr bwMode="auto">
          <a:xfrm>
            <a:off x="7578725" y="4329114"/>
            <a:ext cx="146050" cy="41275"/>
          </a:xfrm>
          <a:custGeom>
            <a:avLst/>
            <a:gdLst>
              <a:gd name="T0" fmla="*/ 2147483646 w 186"/>
              <a:gd name="T1" fmla="*/ 0 h 53"/>
              <a:gd name="T2" fmla="*/ 0 w 186"/>
              <a:gd name="T3" fmla="*/ 2147483646 h 53"/>
              <a:gd name="T4" fmla="*/ 2147483646 w 186"/>
              <a:gd name="T5" fmla="*/ 2147483646 h 53"/>
              <a:gd name="T6" fmla="*/ 2147483646 w 186"/>
              <a:gd name="T7" fmla="*/ 2147483646 h 53"/>
              <a:gd name="T8" fmla="*/ 2147483646 w 186"/>
              <a:gd name="T9" fmla="*/ 0 h 5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86"/>
              <a:gd name="T16" fmla="*/ 0 h 53"/>
              <a:gd name="T17" fmla="*/ 186 w 186"/>
              <a:gd name="T18" fmla="*/ 53 h 5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86" h="53">
                <a:moveTo>
                  <a:pt x="186" y="0"/>
                </a:moveTo>
                <a:lnTo>
                  <a:pt x="0" y="26"/>
                </a:lnTo>
                <a:lnTo>
                  <a:pt x="186" y="53"/>
                </a:lnTo>
                <a:lnTo>
                  <a:pt x="186" y="26"/>
                </a:lnTo>
                <a:lnTo>
                  <a:pt x="186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66287" name="Freeform 55">
            <a:extLst>
              <a:ext uri="{FF2B5EF4-FFF2-40B4-BE49-F238E27FC236}">
                <a16:creationId xmlns:a16="http://schemas.microsoft.com/office/drawing/2014/main" id="{F85462C1-7DEE-A84C-889A-2C3942020BE8}"/>
              </a:ext>
            </a:extLst>
          </p:cNvPr>
          <p:cNvSpPr>
            <a:spLocks/>
          </p:cNvSpPr>
          <p:nvPr/>
        </p:nvSpPr>
        <p:spPr bwMode="auto">
          <a:xfrm>
            <a:off x="7724776" y="2222500"/>
            <a:ext cx="549275" cy="2127250"/>
          </a:xfrm>
          <a:custGeom>
            <a:avLst/>
            <a:gdLst>
              <a:gd name="T0" fmla="*/ 0 w 690"/>
              <a:gd name="T1" fmla="*/ 2147483646 h 2681"/>
              <a:gd name="T2" fmla="*/ 2147483646 w 690"/>
              <a:gd name="T3" fmla="*/ 2147483646 h 2681"/>
              <a:gd name="T4" fmla="*/ 2147483646 w 690"/>
              <a:gd name="T5" fmla="*/ 0 h 2681"/>
              <a:gd name="T6" fmla="*/ 0 60000 65536"/>
              <a:gd name="T7" fmla="*/ 0 60000 65536"/>
              <a:gd name="T8" fmla="*/ 0 60000 65536"/>
              <a:gd name="T9" fmla="*/ 0 w 690"/>
              <a:gd name="T10" fmla="*/ 0 h 2681"/>
              <a:gd name="T11" fmla="*/ 690 w 690"/>
              <a:gd name="T12" fmla="*/ 2681 h 2681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690" h="2681">
                <a:moveTo>
                  <a:pt x="0" y="2681"/>
                </a:moveTo>
                <a:lnTo>
                  <a:pt x="690" y="2681"/>
                </a:lnTo>
                <a:lnTo>
                  <a:pt x="690" y="0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6288" name="Freeform 56">
            <a:extLst>
              <a:ext uri="{FF2B5EF4-FFF2-40B4-BE49-F238E27FC236}">
                <a16:creationId xmlns:a16="http://schemas.microsoft.com/office/drawing/2014/main" id="{9589BCE9-3083-724D-A609-BCBA967DED56}"/>
              </a:ext>
            </a:extLst>
          </p:cNvPr>
          <p:cNvSpPr>
            <a:spLocks/>
          </p:cNvSpPr>
          <p:nvPr/>
        </p:nvSpPr>
        <p:spPr bwMode="auto">
          <a:xfrm>
            <a:off x="4543426" y="3633788"/>
            <a:ext cx="61913" cy="125412"/>
          </a:xfrm>
          <a:custGeom>
            <a:avLst/>
            <a:gdLst>
              <a:gd name="T0" fmla="*/ 0 w 80"/>
              <a:gd name="T1" fmla="*/ 0 h 159"/>
              <a:gd name="T2" fmla="*/ 2147483646 w 80"/>
              <a:gd name="T3" fmla="*/ 2147483646 h 159"/>
              <a:gd name="T4" fmla="*/ 2147483646 w 80"/>
              <a:gd name="T5" fmla="*/ 0 h 159"/>
              <a:gd name="T6" fmla="*/ 2147483646 w 80"/>
              <a:gd name="T7" fmla="*/ 0 h 159"/>
              <a:gd name="T8" fmla="*/ 0 w 80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59"/>
              <a:gd name="T17" fmla="*/ 80 w 80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59">
                <a:moveTo>
                  <a:pt x="0" y="0"/>
                </a:moveTo>
                <a:lnTo>
                  <a:pt x="53" y="159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66289" name="Line 57">
            <a:extLst>
              <a:ext uri="{FF2B5EF4-FFF2-40B4-BE49-F238E27FC236}">
                <a16:creationId xmlns:a16="http://schemas.microsoft.com/office/drawing/2014/main" id="{804E71E3-CB83-FD44-83A9-F16F812E65F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84700" y="3211514"/>
            <a:ext cx="1588" cy="4016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6290" name="Freeform 58">
            <a:extLst>
              <a:ext uri="{FF2B5EF4-FFF2-40B4-BE49-F238E27FC236}">
                <a16:creationId xmlns:a16="http://schemas.microsoft.com/office/drawing/2014/main" id="{B52AAB6D-5AB7-1C49-B926-4524C820D0E4}"/>
              </a:ext>
            </a:extLst>
          </p:cNvPr>
          <p:cNvSpPr>
            <a:spLocks/>
          </p:cNvSpPr>
          <p:nvPr/>
        </p:nvSpPr>
        <p:spPr bwMode="auto">
          <a:xfrm>
            <a:off x="4121150" y="3633788"/>
            <a:ext cx="63500" cy="125412"/>
          </a:xfrm>
          <a:custGeom>
            <a:avLst/>
            <a:gdLst>
              <a:gd name="T0" fmla="*/ 0 w 80"/>
              <a:gd name="T1" fmla="*/ 0 h 159"/>
              <a:gd name="T2" fmla="*/ 2147483646 w 80"/>
              <a:gd name="T3" fmla="*/ 2147483646 h 159"/>
              <a:gd name="T4" fmla="*/ 2147483646 w 80"/>
              <a:gd name="T5" fmla="*/ 0 h 159"/>
              <a:gd name="T6" fmla="*/ 2147483646 w 80"/>
              <a:gd name="T7" fmla="*/ 0 h 159"/>
              <a:gd name="T8" fmla="*/ 0 w 80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59"/>
              <a:gd name="T17" fmla="*/ 80 w 80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59">
                <a:moveTo>
                  <a:pt x="0" y="0"/>
                </a:moveTo>
                <a:lnTo>
                  <a:pt x="27" y="159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66291" name="Line 59">
            <a:extLst>
              <a:ext uri="{FF2B5EF4-FFF2-40B4-BE49-F238E27FC236}">
                <a16:creationId xmlns:a16="http://schemas.microsoft.com/office/drawing/2014/main" id="{37370EDC-CCA4-2540-9312-DDAAF6FD668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141789" y="3211514"/>
            <a:ext cx="1587" cy="4016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6292" name="Freeform 60">
            <a:extLst>
              <a:ext uri="{FF2B5EF4-FFF2-40B4-BE49-F238E27FC236}">
                <a16:creationId xmlns:a16="http://schemas.microsoft.com/office/drawing/2014/main" id="{F17D5183-495B-924F-B654-1949BB00809C}"/>
              </a:ext>
            </a:extLst>
          </p:cNvPr>
          <p:cNvSpPr>
            <a:spLocks/>
          </p:cNvSpPr>
          <p:nvPr/>
        </p:nvSpPr>
        <p:spPr bwMode="auto">
          <a:xfrm>
            <a:off x="2709864" y="3633788"/>
            <a:ext cx="41275" cy="125412"/>
          </a:xfrm>
          <a:custGeom>
            <a:avLst/>
            <a:gdLst>
              <a:gd name="T0" fmla="*/ 0 w 53"/>
              <a:gd name="T1" fmla="*/ 0 h 159"/>
              <a:gd name="T2" fmla="*/ 2147483646 w 53"/>
              <a:gd name="T3" fmla="*/ 2147483646 h 159"/>
              <a:gd name="T4" fmla="*/ 2147483646 w 53"/>
              <a:gd name="T5" fmla="*/ 0 h 159"/>
              <a:gd name="T6" fmla="*/ 2147483646 w 53"/>
              <a:gd name="T7" fmla="*/ 0 h 159"/>
              <a:gd name="T8" fmla="*/ 0 w 53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3"/>
              <a:gd name="T16" fmla="*/ 0 h 159"/>
              <a:gd name="T17" fmla="*/ 53 w 53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3" h="159">
                <a:moveTo>
                  <a:pt x="0" y="0"/>
                </a:moveTo>
                <a:lnTo>
                  <a:pt x="27" y="159"/>
                </a:lnTo>
                <a:lnTo>
                  <a:pt x="53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66293" name="Line 61">
            <a:extLst>
              <a:ext uri="{FF2B5EF4-FFF2-40B4-BE49-F238E27FC236}">
                <a16:creationId xmlns:a16="http://schemas.microsoft.com/office/drawing/2014/main" id="{198FBB66-824E-4F4D-9AEF-9D235FC7FF3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730500" y="3211514"/>
            <a:ext cx="1588" cy="4016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6294" name="Freeform 62">
            <a:extLst>
              <a:ext uri="{FF2B5EF4-FFF2-40B4-BE49-F238E27FC236}">
                <a16:creationId xmlns:a16="http://schemas.microsoft.com/office/drawing/2014/main" id="{53C23E4A-F00B-B248-9720-40C3475EAD40}"/>
              </a:ext>
            </a:extLst>
          </p:cNvPr>
          <p:cNvSpPr>
            <a:spLocks/>
          </p:cNvSpPr>
          <p:nvPr/>
        </p:nvSpPr>
        <p:spPr bwMode="auto">
          <a:xfrm>
            <a:off x="2203450" y="4329114"/>
            <a:ext cx="127000" cy="41275"/>
          </a:xfrm>
          <a:custGeom>
            <a:avLst/>
            <a:gdLst>
              <a:gd name="T0" fmla="*/ 2147483646 w 159"/>
              <a:gd name="T1" fmla="*/ 0 h 53"/>
              <a:gd name="T2" fmla="*/ 0 w 159"/>
              <a:gd name="T3" fmla="*/ 2147483646 h 53"/>
              <a:gd name="T4" fmla="*/ 2147483646 w 159"/>
              <a:gd name="T5" fmla="*/ 2147483646 h 53"/>
              <a:gd name="T6" fmla="*/ 2147483646 w 159"/>
              <a:gd name="T7" fmla="*/ 2147483646 h 53"/>
              <a:gd name="T8" fmla="*/ 2147483646 w 159"/>
              <a:gd name="T9" fmla="*/ 0 h 5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53"/>
              <a:gd name="T17" fmla="*/ 159 w 159"/>
              <a:gd name="T18" fmla="*/ 53 h 5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53">
                <a:moveTo>
                  <a:pt x="159" y="0"/>
                </a:moveTo>
                <a:lnTo>
                  <a:pt x="0" y="26"/>
                </a:lnTo>
                <a:lnTo>
                  <a:pt x="159" y="53"/>
                </a:lnTo>
                <a:lnTo>
                  <a:pt x="159" y="26"/>
                </a:lnTo>
                <a:lnTo>
                  <a:pt x="159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66295" name="Line 63">
            <a:extLst>
              <a:ext uri="{FF2B5EF4-FFF2-40B4-BE49-F238E27FC236}">
                <a16:creationId xmlns:a16="http://schemas.microsoft.com/office/drawing/2014/main" id="{401400EF-10B6-BF43-9ED9-D3B3609904EC}"/>
              </a:ext>
            </a:extLst>
          </p:cNvPr>
          <p:cNvSpPr>
            <a:spLocks noChangeShapeType="1"/>
          </p:cNvSpPr>
          <p:nvPr/>
        </p:nvSpPr>
        <p:spPr bwMode="auto">
          <a:xfrm>
            <a:off x="2330450" y="4349750"/>
            <a:ext cx="400050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6296" name="Freeform 64">
            <a:extLst>
              <a:ext uri="{FF2B5EF4-FFF2-40B4-BE49-F238E27FC236}">
                <a16:creationId xmlns:a16="http://schemas.microsoft.com/office/drawing/2014/main" id="{99E2828F-A357-5A46-A176-9BBA37E93457}"/>
              </a:ext>
            </a:extLst>
          </p:cNvPr>
          <p:cNvSpPr>
            <a:spLocks/>
          </p:cNvSpPr>
          <p:nvPr/>
        </p:nvSpPr>
        <p:spPr bwMode="auto">
          <a:xfrm>
            <a:off x="3405188" y="5319713"/>
            <a:ext cx="61912" cy="125412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53" y="160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66297" name="Line 65">
            <a:extLst>
              <a:ext uri="{FF2B5EF4-FFF2-40B4-BE49-F238E27FC236}">
                <a16:creationId xmlns:a16="http://schemas.microsoft.com/office/drawing/2014/main" id="{69396419-CC65-904D-9939-610F1E1FD39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446464" y="4918075"/>
            <a:ext cx="1587" cy="401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6298" name="Freeform 66">
            <a:extLst>
              <a:ext uri="{FF2B5EF4-FFF2-40B4-BE49-F238E27FC236}">
                <a16:creationId xmlns:a16="http://schemas.microsoft.com/office/drawing/2014/main" id="{770CD217-BA45-7A4C-AE93-BAF037EB070A}"/>
              </a:ext>
            </a:extLst>
          </p:cNvPr>
          <p:cNvSpPr>
            <a:spLocks/>
          </p:cNvSpPr>
          <p:nvPr/>
        </p:nvSpPr>
        <p:spPr bwMode="auto">
          <a:xfrm>
            <a:off x="6819901" y="5319713"/>
            <a:ext cx="61913" cy="125412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27" y="160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66299" name="Line 67">
            <a:extLst>
              <a:ext uri="{FF2B5EF4-FFF2-40B4-BE49-F238E27FC236}">
                <a16:creationId xmlns:a16="http://schemas.microsoft.com/office/drawing/2014/main" id="{98E47528-FFC5-1046-AAC1-91BF71FC22E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840539" y="4918075"/>
            <a:ext cx="1587" cy="401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6300" name="Freeform 68">
            <a:extLst>
              <a:ext uri="{FF2B5EF4-FFF2-40B4-BE49-F238E27FC236}">
                <a16:creationId xmlns:a16="http://schemas.microsoft.com/office/drawing/2014/main" id="{23F0F3EE-7556-1A49-A6B6-932AF2FBAE7E}"/>
              </a:ext>
            </a:extLst>
          </p:cNvPr>
          <p:cNvSpPr>
            <a:spLocks/>
          </p:cNvSpPr>
          <p:nvPr/>
        </p:nvSpPr>
        <p:spPr bwMode="auto">
          <a:xfrm>
            <a:off x="6249988" y="5319713"/>
            <a:ext cx="63500" cy="125412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27" y="160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66301" name="Line 69">
            <a:extLst>
              <a:ext uri="{FF2B5EF4-FFF2-40B4-BE49-F238E27FC236}">
                <a16:creationId xmlns:a16="http://schemas.microsoft.com/office/drawing/2014/main" id="{B8A79F7A-D435-A740-9AFD-1037790F580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270625" y="4918075"/>
            <a:ext cx="1588" cy="401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6302" name="Freeform 70">
            <a:extLst>
              <a:ext uri="{FF2B5EF4-FFF2-40B4-BE49-F238E27FC236}">
                <a16:creationId xmlns:a16="http://schemas.microsoft.com/office/drawing/2014/main" id="{F6D03641-5BB6-544C-A86A-C2B2022A8F9A}"/>
              </a:ext>
            </a:extLst>
          </p:cNvPr>
          <p:cNvSpPr>
            <a:spLocks/>
          </p:cNvSpPr>
          <p:nvPr/>
        </p:nvSpPr>
        <p:spPr bwMode="auto">
          <a:xfrm>
            <a:off x="3257551" y="3486151"/>
            <a:ext cx="41275" cy="41275"/>
          </a:xfrm>
          <a:custGeom>
            <a:avLst/>
            <a:gdLst>
              <a:gd name="T0" fmla="*/ 0 w 54"/>
              <a:gd name="T1" fmla="*/ 2147483646 h 53"/>
              <a:gd name="T2" fmla="*/ 2147483646 w 54"/>
              <a:gd name="T3" fmla="*/ 2147483646 h 53"/>
              <a:gd name="T4" fmla="*/ 2147483646 w 54"/>
              <a:gd name="T5" fmla="*/ 2147483646 h 53"/>
              <a:gd name="T6" fmla="*/ 2147483646 w 54"/>
              <a:gd name="T7" fmla="*/ 2147483646 h 53"/>
              <a:gd name="T8" fmla="*/ 2147483646 w 54"/>
              <a:gd name="T9" fmla="*/ 2147483646 h 53"/>
              <a:gd name="T10" fmla="*/ 2147483646 w 54"/>
              <a:gd name="T11" fmla="*/ 2147483646 h 53"/>
              <a:gd name="T12" fmla="*/ 2147483646 w 54"/>
              <a:gd name="T13" fmla="*/ 2147483646 h 53"/>
              <a:gd name="T14" fmla="*/ 2147483646 w 54"/>
              <a:gd name="T15" fmla="*/ 2147483646 h 53"/>
              <a:gd name="T16" fmla="*/ 2147483646 w 54"/>
              <a:gd name="T17" fmla="*/ 2147483646 h 53"/>
              <a:gd name="T18" fmla="*/ 2147483646 w 54"/>
              <a:gd name="T19" fmla="*/ 0 h 53"/>
              <a:gd name="T20" fmla="*/ 2147483646 w 54"/>
              <a:gd name="T21" fmla="*/ 0 h 53"/>
              <a:gd name="T22" fmla="*/ 2147483646 w 54"/>
              <a:gd name="T23" fmla="*/ 0 h 53"/>
              <a:gd name="T24" fmla="*/ 2147483646 w 54"/>
              <a:gd name="T25" fmla="*/ 0 h 53"/>
              <a:gd name="T26" fmla="*/ 2147483646 w 54"/>
              <a:gd name="T27" fmla="*/ 2147483646 h 53"/>
              <a:gd name="T28" fmla="*/ 2147483646 w 54"/>
              <a:gd name="T29" fmla="*/ 2147483646 h 53"/>
              <a:gd name="T30" fmla="*/ 2147483646 w 54"/>
              <a:gd name="T31" fmla="*/ 2147483646 h 53"/>
              <a:gd name="T32" fmla="*/ 2147483646 w 54"/>
              <a:gd name="T33" fmla="*/ 2147483646 h 53"/>
              <a:gd name="T34" fmla="*/ 2147483646 w 54"/>
              <a:gd name="T35" fmla="*/ 2147483646 h 53"/>
              <a:gd name="T36" fmla="*/ 2147483646 w 54"/>
              <a:gd name="T37" fmla="*/ 2147483646 h 53"/>
              <a:gd name="T38" fmla="*/ 2147483646 w 54"/>
              <a:gd name="T39" fmla="*/ 2147483646 h 53"/>
              <a:gd name="T40" fmla="*/ 2147483646 w 54"/>
              <a:gd name="T41" fmla="*/ 2147483646 h 53"/>
              <a:gd name="T42" fmla="*/ 2147483646 w 54"/>
              <a:gd name="T43" fmla="*/ 2147483646 h 53"/>
              <a:gd name="T44" fmla="*/ 2147483646 w 54"/>
              <a:gd name="T45" fmla="*/ 2147483646 h 53"/>
              <a:gd name="T46" fmla="*/ 2147483646 w 54"/>
              <a:gd name="T47" fmla="*/ 2147483646 h 53"/>
              <a:gd name="T48" fmla="*/ 2147483646 w 54"/>
              <a:gd name="T49" fmla="*/ 2147483646 h 53"/>
              <a:gd name="T50" fmla="*/ 2147483646 w 54"/>
              <a:gd name="T51" fmla="*/ 2147483646 h 53"/>
              <a:gd name="T52" fmla="*/ 2147483646 w 54"/>
              <a:gd name="T53" fmla="*/ 2147483646 h 53"/>
              <a:gd name="T54" fmla="*/ 2147483646 w 54"/>
              <a:gd name="T55" fmla="*/ 2147483646 h 53"/>
              <a:gd name="T56" fmla="*/ 2147483646 w 54"/>
              <a:gd name="T57" fmla="*/ 2147483646 h 53"/>
              <a:gd name="T58" fmla="*/ 2147483646 w 54"/>
              <a:gd name="T59" fmla="*/ 2147483646 h 53"/>
              <a:gd name="T60" fmla="*/ 2147483646 w 54"/>
              <a:gd name="T61" fmla="*/ 2147483646 h 53"/>
              <a:gd name="T62" fmla="*/ 2147483646 w 54"/>
              <a:gd name="T63" fmla="*/ 2147483646 h 53"/>
              <a:gd name="T64" fmla="*/ 2147483646 w 54"/>
              <a:gd name="T65" fmla="*/ 2147483646 h 53"/>
              <a:gd name="T66" fmla="*/ 2147483646 w 54"/>
              <a:gd name="T67" fmla="*/ 2147483646 h 53"/>
              <a:gd name="T68" fmla="*/ 2147483646 w 54"/>
              <a:gd name="T69" fmla="*/ 2147483646 h 53"/>
              <a:gd name="T70" fmla="*/ 2147483646 w 54"/>
              <a:gd name="T71" fmla="*/ 2147483646 h 53"/>
              <a:gd name="T72" fmla="*/ 2147483646 w 54"/>
              <a:gd name="T73" fmla="*/ 2147483646 h 53"/>
              <a:gd name="T74" fmla="*/ 2147483646 w 54"/>
              <a:gd name="T75" fmla="*/ 2147483646 h 53"/>
              <a:gd name="T76" fmla="*/ 2147483646 w 54"/>
              <a:gd name="T77" fmla="*/ 2147483646 h 53"/>
              <a:gd name="T78" fmla="*/ 2147483646 w 54"/>
              <a:gd name="T79" fmla="*/ 2147483646 h 53"/>
              <a:gd name="T80" fmla="*/ 2147483646 w 54"/>
              <a:gd name="T81" fmla="*/ 2147483646 h 53"/>
              <a:gd name="T82" fmla="*/ 2147483646 w 54"/>
              <a:gd name="T83" fmla="*/ 2147483646 h 53"/>
              <a:gd name="T84" fmla="*/ 2147483646 w 54"/>
              <a:gd name="T85" fmla="*/ 2147483646 h 53"/>
              <a:gd name="T86" fmla="*/ 2147483646 w 54"/>
              <a:gd name="T87" fmla="*/ 2147483646 h 53"/>
              <a:gd name="T88" fmla="*/ 2147483646 w 54"/>
              <a:gd name="T89" fmla="*/ 2147483646 h 53"/>
              <a:gd name="T90" fmla="*/ 2147483646 w 54"/>
              <a:gd name="T91" fmla="*/ 2147483646 h 53"/>
              <a:gd name="T92" fmla="*/ 2147483646 w 54"/>
              <a:gd name="T93" fmla="*/ 2147483646 h 53"/>
              <a:gd name="T94" fmla="*/ 2147483646 w 54"/>
              <a:gd name="T95" fmla="*/ 2147483646 h 53"/>
              <a:gd name="T96" fmla="*/ 2147483646 w 54"/>
              <a:gd name="T97" fmla="*/ 2147483646 h 53"/>
              <a:gd name="T98" fmla="*/ 2147483646 w 54"/>
              <a:gd name="T99" fmla="*/ 2147483646 h 53"/>
              <a:gd name="T100" fmla="*/ 2147483646 w 54"/>
              <a:gd name="T101" fmla="*/ 2147483646 h 53"/>
              <a:gd name="T102" fmla="*/ 2147483646 w 54"/>
              <a:gd name="T103" fmla="*/ 2147483646 h 53"/>
              <a:gd name="T104" fmla="*/ 2147483646 w 54"/>
              <a:gd name="T105" fmla="*/ 2147483646 h 53"/>
              <a:gd name="T106" fmla="*/ 2147483646 w 54"/>
              <a:gd name="T107" fmla="*/ 2147483646 h 53"/>
              <a:gd name="T108" fmla="*/ 2147483646 w 54"/>
              <a:gd name="T109" fmla="*/ 2147483646 h 53"/>
              <a:gd name="T110" fmla="*/ 0 w 54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4"/>
              <a:gd name="T169" fmla="*/ 0 h 53"/>
              <a:gd name="T170" fmla="*/ 54 w 54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4" h="53">
                <a:moveTo>
                  <a:pt x="0" y="24"/>
                </a:move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2" y="24"/>
                </a:lnTo>
                <a:lnTo>
                  <a:pt x="2" y="22"/>
                </a:lnTo>
                <a:lnTo>
                  <a:pt x="2" y="21"/>
                </a:lnTo>
                <a:lnTo>
                  <a:pt x="2" y="20"/>
                </a:lnTo>
                <a:lnTo>
                  <a:pt x="3" y="18"/>
                </a:lnTo>
                <a:lnTo>
                  <a:pt x="3" y="17"/>
                </a:lnTo>
                <a:lnTo>
                  <a:pt x="3" y="16"/>
                </a:lnTo>
                <a:lnTo>
                  <a:pt x="4" y="14"/>
                </a:lnTo>
                <a:lnTo>
                  <a:pt x="4" y="13"/>
                </a:lnTo>
                <a:lnTo>
                  <a:pt x="6" y="12"/>
                </a:lnTo>
                <a:lnTo>
                  <a:pt x="7" y="12"/>
                </a:lnTo>
                <a:lnTo>
                  <a:pt x="7" y="10"/>
                </a:lnTo>
                <a:lnTo>
                  <a:pt x="8" y="9"/>
                </a:lnTo>
                <a:lnTo>
                  <a:pt x="10" y="8"/>
                </a:lnTo>
                <a:lnTo>
                  <a:pt x="10" y="6"/>
                </a:lnTo>
                <a:lnTo>
                  <a:pt x="11" y="6"/>
                </a:lnTo>
                <a:lnTo>
                  <a:pt x="12" y="5"/>
                </a:lnTo>
                <a:lnTo>
                  <a:pt x="14" y="5"/>
                </a:lnTo>
                <a:lnTo>
                  <a:pt x="15" y="4"/>
                </a:lnTo>
                <a:lnTo>
                  <a:pt x="16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2" y="1"/>
                </a:lnTo>
                <a:lnTo>
                  <a:pt x="24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31" y="0"/>
                </a:lnTo>
                <a:lnTo>
                  <a:pt x="32" y="1"/>
                </a:lnTo>
                <a:lnTo>
                  <a:pt x="34" y="1"/>
                </a:lnTo>
                <a:lnTo>
                  <a:pt x="35" y="1"/>
                </a:lnTo>
                <a:lnTo>
                  <a:pt x="36" y="2"/>
                </a:lnTo>
                <a:lnTo>
                  <a:pt x="38" y="2"/>
                </a:lnTo>
                <a:lnTo>
                  <a:pt x="39" y="2"/>
                </a:lnTo>
                <a:lnTo>
                  <a:pt x="40" y="4"/>
                </a:lnTo>
                <a:lnTo>
                  <a:pt x="42" y="5"/>
                </a:lnTo>
                <a:lnTo>
                  <a:pt x="43" y="5"/>
                </a:lnTo>
                <a:lnTo>
                  <a:pt x="43" y="6"/>
                </a:lnTo>
                <a:lnTo>
                  <a:pt x="44" y="6"/>
                </a:lnTo>
                <a:lnTo>
                  <a:pt x="46" y="8"/>
                </a:lnTo>
                <a:lnTo>
                  <a:pt x="47" y="9"/>
                </a:lnTo>
                <a:lnTo>
                  <a:pt x="47" y="10"/>
                </a:lnTo>
                <a:lnTo>
                  <a:pt x="48" y="12"/>
                </a:lnTo>
                <a:lnTo>
                  <a:pt x="50" y="12"/>
                </a:lnTo>
                <a:lnTo>
                  <a:pt x="50" y="13"/>
                </a:lnTo>
                <a:lnTo>
                  <a:pt x="51" y="14"/>
                </a:lnTo>
                <a:lnTo>
                  <a:pt x="51" y="16"/>
                </a:lnTo>
                <a:lnTo>
                  <a:pt x="52" y="17"/>
                </a:lnTo>
                <a:lnTo>
                  <a:pt x="52" y="18"/>
                </a:lnTo>
                <a:lnTo>
                  <a:pt x="52" y="20"/>
                </a:lnTo>
                <a:lnTo>
                  <a:pt x="54" y="21"/>
                </a:lnTo>
                <a:lnTo>
                  <a:pt x="54" y="22"/>
                </a:lnTo>
                <a:lnTo>
                  <a:pt x="54" y="24"/>
                </a:lnTo>
                <a:lnTo>
                  <a:pt x="54" y="25"/>
                </a:lnTo>
                <a:lnTo>
                  <a:pt x="54" y="26"/>
                </a:lnTo>
                <a:lnTo>
                  <a:pt x="54" y="28"/>
                </a:lnTo>
                <a:lnTo>
                  <a:pt x="54" y="24"/>
                </a:lnTo>
                <a:lnTo>
                  <a:pt x="54" y="25"/>
                </a:lnTo>
                <a:lnTo>
                  <a:pt x="54" y="26"/>
                </a:lnTo>
                <a:lnTo>
                  <a:pt x="54" y="29"/>
                </a:lnTo>
                <a:lnTo>
                  <a:pt x="54" y="30"/>
                </a:lnTo>
                <a:lnTo>
                  <a:pt x="54" y="32"/>
                </a:lnTo>
                <a:lnTo>
                  <a:pt x="52" y="33"/>
                </a:lnTo>
                <a:lnTo>
                  <a:pt x="52" y="34"/>
                </a:lnTo>
                <a:lnTo>
                  <a:pt x="52" y="36"/>
                </a:lnTo>
                <a:lnTo>
                  <a:pt x="51" y="37"/>
                </a:lnTo>
                <a:lnTo>
                  <a:pt x="51" y="38"/>
                </a:lnTo>
                <a:lnTo>
                  <a:pt x="50" y="38"/>
                </a:lnTo>
                <a:lnTo>
                  <a:pt x="50" y="40"/>
                </a:lnTo>
                <a:lnTo>
                  <a:pt x="48" y="41"/>
                </a:lnTo>
                <a:lnTo>
                  <a:pt x="47" y="42"/>
                </a:lnTo>
                <a:lnTo>
                  <a:pt x="47" y="44"/>
                </a:lnTo>
                <a:lnTo>
                  <a:pt x="46" y="45"/>
                </a:lnTo>
                <a:lnTo>
                  <a:pt x="44" y="45"/>
                </a:lnTo>
                <a:lnTo>
                  <a:pt x="43" y="46"/>
                </a:lnTo>
                <a:lnTo>
                  <a:pt x="43" y="48"/>
                </a:lnTo>
                <a:lnTo>
                  <a:pt x="42" y="48"/>
                </a:lnTo>
                <a:lnTo>
                  <a:pt x="40" y="49"/>
                </a:lnTo>
                <a:lnTo>
                  <a:pt x="39" y="49"/>
                </a:lnTo>
                <a:lnTo>
                  <a:pt x="38" y="50"/>
                </a:lnTo>
                <a:lnTo>
                  <a:pt x="36" y="50"/>
                </a:lnTo>
                <a:lnTo>
                  <a:pt x="35" y="52"/>
                </a:lnTo>
                <a:lnTo>
                  <a:pt x="34" y="52"/>
                </a:lnTo>
                <a:lnTo>
                  <a:pt x="32" y="52"/>
                </a:lnTo>
                <a:lnTo>
                  <a:pt x="31" y="52"/>
                </a:lnTo>
                <a:lnTo>
                  <a:pt x="30" y="53"/>
                </a:lnTo>
                <a:lnTo>
                  <a:pt x="28" y="53"/>
                </a:lnTo>
                <a:lnTo>
                  <a:pt x="27" y="53"/>
                </a:lnTo>
                <a:lnTo>
                  <a:pt x="26" y="53"/>
                </a:lnTo>
                <a:lnTo>
                  <a:pt x="30" y="53"/>
                </a:lnTo>
                <a:lnTo>
                  <a:pt x="28" y="53"/>
                </a:lnTo>
                <a:lnTo>
                  <a:pt x="27" y="53"/>
                </a:lnTo>
                <a:lnTo>
                  <a:pt x="26" y="53"/>
                </a:lnTo>
                <a:lnTo>
                  <a:pt x="24" y="52"/>
                </a:lnTo>
                <a:lnTo>
                  <a:pt x="22" y="52"/>
                </a:lnTo>
                <a:lnTo>
                  <a:pt x="20" y="52"/>
                </a:lnTo>
                <a:lnTo>
                  <a:pt x="19" y="52"/>
                </a:lnTo>
                <a:lnTo>
                  <a:pt x="18" y="50"/>
                </a:lnTo>
                <a:lnTo>
                  <a:pt x="16" y="49"/>
                </a:lnTo>
                <a:lnTo>
                  <a:pt x="15" y="49"/>
                </a:lnTo>
                <a:lnTo>
                  <a:pt x="14" y="48"/>
                </a:lnTo>
                <a:lnTo>
                  <a:pt x="12" y="48"/>
                </a:lnTo>
                <a:lnTo>
                  <a:pt x="11" y="46"/>
                </a:lnTo>
                <a:lnTo>
                  <a:pt x="10" y="45"/>
                </a:lnTo>
                <a:lnTo>
                  <a:pt x="8" y="44"/>
                </a:lnTo>
                <a:lnTo>
                  <a:pt x="7" y="42"/>
                </a:lnTo>
                <a:lnTo>
                  <a:pt x="7" y="41"/>
                </a:lnTo>
                <a:lnTo>
                  <a:pt x="6" y="40"/>
                </a:lnTo>
                <a:lnTo>
                  <a:pt x="4" y="38"/>
                </a:lnTo>
                <a:lnTo>
                  <a:pt x="3" y="37"/>
                </a:lnTo>
                <a:lnTo>
                  <a:pt x="3" y="36"/>
                </a:lnTo>
                <a:lnTo>
                  <a:pt x="3" y="34"/>
                </a:lnTo>
                <a:lnTo>
                  <a:pt x="2" y="33"/>
                </a:lnTo>
                <a:lnTo>
                  <a:pt x="2" y="32"/>
                </a:lnTo>
                <a:lnTo>
                  <a:pt x="2" y="30"/>
                </a:lnTo>
                <a:lnTo>
                  <a:pt x="2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66303" name="Freeform 71">
            <a:extLst>
              <a:ext uri="{FF2B5EF4-FFF2-40B4-BE49-F238E27FC236}">
                <a16:creationId xmlns:a16="http://schemas.microsoft.com/office/drawing/2014/main" id="{60F24A9F-4E2C-EE4A-9D90-9C64B8143549}"/>
              </a:ext>
            </a:extLst>
          </p:cNvPr>
          <p:cNvSpPr>
            <a:spLocks/>
          </p:cNvSpPr>
          <p:nvPr/>
        </p:nvSpPr>
        <p:spPr bwMode="auto">
          <a:xfrm>
            <a:off x="3425826" y="3486151"/>
            <a:ext cx="41275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1" y="24"/>
                </a:lnTo>
                <a:lnTo>
                  <a:pt x="1" y="22"/>
                </a:lnTo>
                <a:lnTo>
                  <a:pt x="1" y="21"/>
                </a:lnTo>
                <a:lnTo>
                  <a:pt x="1" y="20"/>
                </a:lnTo>
                <a:lnTo>
                  <a:pt x="3" y="18"/>
                </a:lnTo>
                <a:lnTo>
                  <a:pt x="3" y="17"/>
                </a:lnTo>
                <a:lnTo>
                  <a:pt x="3" y="16"/>
                </a:lnTo>
                <a:lnTo>
                  <a:pt x="4" y="14"/>
                </a:lnTo>
                <a:lnTo>
                  <a:pt x="4" y="13"/>
                </a:lnTo>
                <a:lnTo>
                  <a:pt x="5" y="12"/>
                </a:lnTo>
                <a:lnTo>
                  <a:pt x="7" y="12"/>
                </a:lnTo>
                <a:lnTo>
                  <a:pt x="7" y="10"/>
                </a:lnTo>
                <a:lnTo>
                  <a:pt x="8" y="9"/>
                </a:lnTo>
                <a:lnTo>
                  <a:pt x="9" y="8"/>
                </a:lnTo>
                <a:lnTo>
                  <a:pt x="9" y="6"/>
                </a:lnTo>
                <a:lnTo>
                  <a:pt x="11" y="6"/>
                </a:lnTo>
                <a:lnTo>
                  <a:pt x="12" y="5"/>
                </a:lnTo>
                <a:lnTo>
                  <a:pt x="13" y="5"/>
                </a:lnTo>
                <a:lnTo>
                  <a:pt x="14" y="4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30" y="0"/>
                </a:lnTo>
                <a:lnTo>
                  <a:pt x="32" y="1"/>
                </a:lnTo>
                <a:lnTo>
                  <a:pt x="33" y="1"/>
                </a:lnTo>
                <a:lnTo>
                  <a:pt x="34" y="1"/>
                </a:lnTo>
                <a:lnTo>
                  <a:pt x="36" y="2"/>
                </a:lnTo>
                <a:lnTo>
                  <a:pt x="37" y="2"/>
                </a:lnTo>
                <a:lnTo>
                  <a:pt x="38" y="2"/>
                </a:lnTo>
                <a:lnTo>
                  <a:pt x="40" y="4"/>
                </a:lnTo>
                <a:lnTo>
                  <a:pt x="41" y="5"/>
                </a:lnTo>
                <a:lnTo>
                  <a:pt x="42" y="5"/>
                </a:lnTo>
                <a:lnTo>
                  <a:pt x="42" y="6"/>
                </a:lnTo>
                <a:lnTo>
                  <a:pt x="44" y="6"/>
                </a:lnTo>
                <a:lnTo>
                  <a:pt x="45" y="8"/>
                </a:lnTo>
                <a:lnTo>
                  <a:pt x="46" y="9"/>
                </a:lnTo>
                <a:lnTo>
                  <a:pt x="46" y="10"/>
                </a:lnTo>
                <a:lnTo>
                  <a:pt x="48" y="12"/>
                </a:lnTo>
                <a:lnTo>
                  <a:pt x="49" y="12"/>
                </a:lnTo>
                <a:lnTo>
                  <a:pt x="49" y="13"/>
                </a:lnTo>
                <a:lnTo>
                  <a:pt x="50" y="14"/>
                </a:lnTo>
                <a:lnTo>
                  <a:pt x="50" y="16"/>
                </a:lnTo>
                <a:lnTo>
                  <a:pt x="52" y="17"/>
                </a:lnTo>
                <a:lnTo>
                  <a:pt x="52" y="18"/>
                </a:lnTo>
                <a:lnTo>
                  <a:pt x="52" y="20"/>
                </a:lnTo>
                <a:lnTo>
                  <a:pt x="53" y="21"/>
                </a:lnTo>
                <a:lnTo>
                  <a:pt x="53" y="22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3" y="29"/>
                </a:lnTo>
                <a:lnTo>
                  <a:pt x="53" y="30"/>
                </a:lnTo>
                <a:lnTo>
                  <a:pt x="53" y="32"/>
                </a:lnTo>
                <a:lnTo>
                  <a:pt x="52" y="33"/>
                </a:lnTo>
                <a:lnTo>
                  <a:pt x="52" y="34"/>
                </a:lnTo>
                <a:lnTo>
                  <a:pt x="52" y="36"/>
                </a:lnTo>
                <a:lnTo>
                  <a:pt x="50" y="37"/>
                </a:lnTo>
                <a:lnTo>
                  <a:pt x="50" y="38"/>
                </a:lnTo>
                <a:lnTo>
                  <a:pt x="49" y="38"/>
                </a:lnTo>
                <a:lnTo>
                  <a:pt x="49" y="40"/>
                </a:lnTo>
                <a:lnTo>
                  <a:pt x="48" y="41"/>
                </a:lnTo>
                <a:lnTo>
                  <a:pt x="46" y="42"/>
                </a:lnTo>
                <a:lnTo>
                  <a:pt x="46" y="44"/>
                </a:lnTo>
                <a:lnTo>
                  <a:pt x="45" y="45"/>
                </a:lnTo>
                <a:lnTo>
                  <a:pt x="44" y="45"/>
                </a:lnTo>
                <a:lnTo>
                  <a:pt x="42" y="46"/>
                </a:lnTo>
                <a:lnTo>
                  <a:pt x="42" y="48"/>
                </a:lnTo>
                <a:lnTo>
                  <a:pt x="41" y="48"/>
                </a:lnTo>
                <a:lnTo>
                  <a:pt x="40" y="49"/>
                </a:lnTo>
                <a:lnTo>
                  <a:pt x="38" y="49"/>
                </a:lnTo>
                <a:lnTo>
                  <a:pt x="37" y="50"/>
                </a:lnTo>
                <a:lnTo>
                  <a:pt x="36" y="50"/>
                </a:lnTo>
                <a:lnTo>
                  <a:pt x="34" y="52"/>
                </a:lnTo>
                <a:lnTo>
                  <a:pt x="33" y="52"/>
                </a:lnTo>
                <a:lnTo>
                  <a:pt x="32" y="52"/>
                </a:lnTo>
                <a:lnTo>
                  <a:pt x="30" y="52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3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3"/>
                </a:lnTo>
                <a:lnTo>
                  <a:pt x="24" y="52"/>
                </a:lnTo>
                <a:lnTo>
                  <a:pt x="21" y="52"/>
                </a:lnTo>
                <a:lnTo>
                  <a:pt x="20" y="52"/>
                </a:lnTo>
                <a:lnTo>
                  <a:pt x="18" y="52"/>
                </a:lnTo>
                <a:lnTo>
                  <a:pt x="17" y="50"/>
                </a:lnTo>
                <a:lnTo>
                  <a:pt x="16" y="49"/>
                </a:lnTo>
                <a:lnTo>
                  <a:pt x="14" y="49"/>
                </a:lnTo>
                <a:lnTo>
                  <a:pt x="13" y="48"/>
                </a:lnTo>
                <a:lnTo>
                  <a:pt x="12" y="48"/>
                </a:lnTo>
                <a:lnTo>
                  <a:pt x="11" y="46"/>
                </a:lnTo>
                <a:lnTo>
                  <a:pt x="9" y="45"/>
                </a:lnTo>
                <a:lnTo>
                  <a:pt x="8" y="44"/>
                </a:lnTo>
                <a:lnTo>
                  <a:pt x="7" y="42"/>
                </a:lnTo>
                <a:lnTo>
                  <a:pt x="7" y="41"/>
                </a:lnTo>
                <a:lnTo>
                  <a:pt x="5" y="40"/>
                </a:lnTo>
                <a:lnTo>
                  <a:pt x="4" y="38"/>
                </a:lnTo>
                <a:lnTo>
                  <a:pt x="3" y="37"/>
                </a:lnTo>
                <a:lnTo>
                  <a:pt x="3" y="36"/>
                </a:lnTo>
                <a:lnTo>
                  <a:pt x="3" y="34"/>
                </a:lnTo>
                <a:lnTo>
                  <a:pt x="1" y="33"/>
                </a:lnTo>
                <a:lnTo>
                  <a:pt x="1" y="32"/>
                </a:lnTo>
                <a:lnTo>
                  <a:pt x="1" y="30"/>
                </a:lnTo>
                <a:lnTo>
                  <a:pt x="1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66304" name="Freeform 72">
            <a:extLst>
              <a:ext uri="{FF2B5EF4-FFF2-40B4-BE49-F238E27FC236}">
                <a16:creationId xmlns:a16="http://schemas.microsoft.com/office/drawing/2014/main" id="{CA2C9B31-CEBE-D043-99D2-6390DFC4FB81}"/>
              </a:ext>
            </a:extLst>
          </p:cNvPr>
          <p:cNvSpPr>
            <a:spLocks/>
          </p:cNvSpPr>
          <p:nvPr/>
        </p:nvSpPr>
        <p:spPr bwMode="auto">
          <a:xfrm>
            <a:off x="3573464" y="3486151"/>
            <a:ext cx="41275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1" y="24"/>
                </a:lnTo>
                <a:lnTo>
                  <a:pt x="1" y="22"/>
                </a:lnTo>
                <a:lnTo>
                  <a:pt x="1" y="21"/>
                </a:lnTo>
                <a:lnTo>
                  <a:pt x="1" y="20"/>
                </a:lnTo>
                <a:lnTo>
                  <a:pt x="2" y="18"/>
                </a:lnTo>
                <a:lnTo>
                  <a:pt x="2" y="17"/>
                </a:lnTo>
                <a:lnTo>
                  <a:pt x="2" y="16"/>
                </a:lnTo>
                <a:lnTo>
                  <a:pt x="4" y="14"/>
                </a:lnTo>
                <a:lnTo>
                  <a:pt x="4" y="13"/>
                </a:lnTo>
                <a:lnTo>
                  <a:pt x="5" y="12"/>
                </a:lnTo>
                <a:lnTo>
                  <a:pt x="6" y="12"/>
                </a:lnTo>
                <a:lnTo>
                  <a:pt x="6" y="10"/>
                </a:lnTo>
                <a:lnTo>
                  <a:pt x="8" y="9"/>
                </a:lnTo>
                <a:lnTo>
                  <a:pt x="9" y="8"/>
                </a:lnTo>
                <a:lnTo>
                  <a:pt x="9" y="6"/>
                </a:lnTo>
                <a:lnTo>
                  <a:pt x="10" y="6"/>
                </a:lnTo>
                <a:lnTo>
                  <a:pt x="12" y="5"/>
                </a:lnTo>
                <a:lnTo>
                  <a:pt x="13" y="5"/>
                </a:lnTo>
                <a:lnTo>
                  <a:pt x="14" y="4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30" y="0"/>
                </a:lnTo>
                <a:lnTo>
                  <a:pt x="32" y="1"/>
                </a:lnTo>
                <a:lnTo>
                  <a:pt x="33" y="1"/>
                </a:lnTo>
                <a:lnTo>
                  <a:pt x="34" y="1"/>
                </a:lnTo>
                <a:lnTo>
                  <a:pt x="36" y="2"/>
                </a:lnTo>
                <a:lnTo>
                  <a:pt x="37" y="2"/>
                </a:lnTo>
                <a:lnTo>
                  <a:pt x="38" y="2"/>
                </a:lnTo>
                <a:lnTo>
                  <a:pt x="40" y="4"/>
                </a:lnTo>
                <a:lnTo>
                  <a:pt x="41" y="5"/>
                </a:lnTo>
                <a:lnTo>
                  <a:pt x="42" y="5"/>
                </a:lnTo>
                <a:lnTo>
                  <a:pt x="42" y="6"/>
                </a:lnTo>
                <a:lnTo>
                  <a:pt x="44" y="6"/>
                </a:lnTo>
                <a:lnTo>
                  <a:pt x="45" y="8"/>
                </a:lnTo>
                <a:lnTo>
                  <a:pt x="46" y="9"/>
                </a:lnTo>
                <a:lnTo>
                  <a:pt x="46" y="10"/>
                </a:lnTo>
                <a:lnTo>
                  <a:pt x="48" y="12"/>
                </a:lnTo>
                <a:lnTo>
                  <a:pt x="49" y="12"/>
                </a:lnTo>
                <a:lnTo>
                  <a:pt x="49" y="13"/>
                </a:lnTo>
                <a:lnTo>
                  <a:pt x="50" y="14"/>
                </a:lnTo>
                <a:lnTo>
                  <a:pt x="50" y="16"/>
                </a:lnTo>
                <a:lnTo>
                  <a:pt x="52" y="17"/>
                </a:lnTo>
                <a:lnTo>
                  <a:pt x="52" y="18"/>
                </a:lnTo>
                <a:lnTo>
                  <a:pt x="52" y="20"/>
                </a:lnTo>
                <a:lnTo>
                  <a:pt x="53" y="21"/>
                </a:lnTo>
                <a:lnTo>
                  <a:pt x="53" y="22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3" y="29"/>
                </a:lnTo>
                <a:lnTo>
                  <a:pt x="53" y="30"/>
                </a:lnTo>
                <a:lnTo>
                  <a:pt x="53" y="32"/>
                </a:lnTo>
                <a:lnTo>
                  <a:pt x="52" y="33"/>
                </a:lnTo>
                <a:lnTo>
                  <a:pt x="52" y="34"/>
                </a:lnTo>
                <a:lnTo>
                  <a:pt x="52" y="36"/>
                </a:lnTo>
                <a:lnTo>
                  <a:pt x="50" y="37"/>
                </a:lnTo>
                <a:lnTo>
                  <a:pt x="50" y="38"/>
                </a:lnTo>
                <a:lnTo>
                  <a:pt x="49" y="38"/>
                </a:lnTo>
                <a:lnTo>
                  <a:pt x="49" y="40"/>
                </a:lnTo>
                <a:lnTo>
                  <a:pt x="48" y="41"/>
                </a:lnTo>
                <a:lnTo>
                  <a:pt x="46" y="42"/>
                </a:lnTo>
                <a:lnTo>
                  <a:pt x="46" y="44"/>
                </a:lnTo>
                <a:lnTo>
                  <a:pt x="45" y="45"/>
                </a:lnTo>
                <a:lnTo>
                  <a:pt x="44" y="45"/>
                </a:lnTo>
                <a:lnTo>
                  <a:pt x="42" y="46"/>
                </a:lnTo>
                <a:lnTo>
                  <a:pt x="42" y="48"/>
                </a:lnTo>
                <a:lnTo>
                  <a:pt x="41" y="48"/>
                </a:lnTo>
                <a:lnTo>
                  <a:pt x="40" y="49"/>
                </a:lnTo>
                <a:lnTo>
                  <a:pt x="38" y="49"/>
                </a:lnTo>
                <a:lnTo>
                  <a:pt x="37" y="50"/>
                </a:lnTo>
                <a:lnTo>
                  <a:pt x="36" y="50"/>
                </a:lnTo>
                <a:lnTo>
                  <a:pt x="34" y="52"/>
                </a:lnTo>
                <a:lnTo>
                  <a:pt x="33" y="52"/>
                </a:lnTo>
                <a:lnTo>
                  <a:pt x="32" y="52"/>
                </a:lnTo>
                <a:lnTo>
                  <a:pt x="30" y="52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3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3"/>
                </a:lnTo>
                <a:lnTo>
                  <a:pt x="24" y="52"/>
                </a:lnTo>
                <a:lnTo>
                  <a:pt x="21" y="52"/>
                </a:lnTo>
                <a:lnTo>
                  <a:pt x="20" y="52"/>
                </a:lnTo>
                <a:lnTo>
                  <a:pt x="18" y="52"/>
                </a:lnTo>
                <a:lnTo>
                  <a:pt x="17" y="50"/>
                </a:lnTo>
                <a:lnTo>
                  <a:pt x="16" y="49"/>
                </a:lnTo>
                <a:lnTo>
                  <a:pt x="14" y="49"/>
                </a:lnTo>
                <a:lnTo>
                  <a:pt x="13" y="48"/>
                </a:lnTo>
                <a:lnTo>
                  <a:pt x="12" y="48"/>
                </a:lnTo>
                <a:lnTo>
                  <a:pt x="10" y="46"/>
                </a:lnTo>
                <a:lnTo>
                  <a:pt x="9" y="45"/>
                </a:lnTo>
                <a:lnTo>
                  <a:pt x="8" y="44"/>
                </a:lnTo>
                <a:lnTo>
                  <a:pt x="6" y="42"/>
                </a:lnTo>
                <a:lnTo>
                  <a:pt x="6" y="41"/>
                </a:lnTo>
                <a:lnTo>
                  <a:pt x="5" y="40"/>
                </a:lnTo>
                <a:lnTo>
                  <a:pt x="4" y="38"/>
                </a:lnTo>
                <a:lnTo>
                  <a:pt x="2" y="37"/>
                </a:lnTo>
                <a:lnTo>
                  <a:pt x="2" y="36"/>
                </a:lnTo>
                <a:lnTo>
                  <a:pt x="2" y="34"/>
                </a:lnTo>
                <a:lnTo>
                  <a:pt x="1" y="33"/>
                </a:lnTo>
                <a:lnTo>
                  <a:pt x="1" y="32"/>
                </a:lnTo>
                <a:lnTo>
                  <a:pt x="1" y="30"/>
                </a:lnTo>
                <a:lnTo>
                  <a:pt x="1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66305" name="Freeform 73">
            <a:extLst>
              <a:ext uri="{FF2B5EF4-FFF2-40B4-BE49-F238E27FC236}">
                <a16:creationId xmlns:a16="http://schemas.microsoft.com/office/drawing/2014/main" id="{32432F1C-00C3-C444-A5D9-CB4FD0F3B6C8}"/>
              </a:ext>
            </a:extLst>
          </p:cNvPr>
          <p:cNvSpPr>
            <a:spLocks/>
          </p:cNvSpPr>
          <p:nvPr/>
        </p:nvSpPr>
        <p:spPr bwMode="auto">
          <a:xfrm>
            <a:off x="4668838" y="5172075"/>
            <a:ext cx="63500" cy="63500"/>
          </a:xfrm>
          <a:custGeom>
            <a:avLst/>
            <a:gdLst>
              <a:gd name="T0" fmla="*/ 0 w 79"/>
              <a:gd name="T1" fmla="*/ 2147483646 h 79"/>
              <a:gd name="T2" fmla="*/ 2147483646 w 79"/>
              <a:gd name="T3" fmla="*/ 2147483646 h 79"/>
              <a:gd name="T4" fmla="*/ 2147483646 w 79"/>
              <a:gd name="T5" fmla="*/ 2147483646 h 79"/>
              <a:gd name="T6" fmla="*/ 2147483646 w 79"/>
              <a:gd name="T7" fmla="*/ 2147483646 h 79"/>
              <a:gd name="T8" fmla="*/ 2147483646 w 79"/>
              <a:gd name="T9" fmla="*/ 2147483646 h 79"/>
              <a:gd name="T10" fmla="*/ 2147483646 w 79"/>
              <a:gd name="T11" fmla="*/ 2147483646 h 79"/>
              <a:gd name="T12" fmla="*/ 2147483646 w 79"/>
              <a:gd name="T13" fmla="*/ 2147483646 h 79"/>
              <a:gd name="T14" fmla="*/ 2147483646 w 79"/>
              <a:gd name="T15" fmla="*/ 2147483646 h 79"/>
              <a:gd name="T16" fmla="*/ 2147483646 w 79"/>
              <a:gd name="T17" fmla="*/ 2147483646 h 79"/>
              <a:gd name="T18" fmla="*/ 2147483646 w 79"/>
              <a:gd name="T19" fmla="*/ 0 h 79"/>
              <a:gd name="T20" fmla="*/ 2147483646 w 79"/>
              <a:gd name="T21" fmla="*/ 0 h 79"/>
              <a:gd name="T22" fmla="*/ 2147483646 w 79"/>
              <a:gd name="T23" fmla="*/ 0 h 79"/>
              <a:gd name="T24" fmla="*/ 2147483646 w 79"/>
              <a:gd name="T25" fmla="*/ 0 h 79"/>
              <a:gd name="T26" fmla="*/ 2147483646 w 79"/>
              <a:gd name="T27" fmla="*/ 2147483646 h 79"/>
              <a:gd name="T28" fmla="*/ 2147483646 w 79"/>
              <a:gd name="T29" fmla="*/ 2147483646 h 79"/>
              <a:gd name="T30" fmla="*/ 2147483646 w 79"/>
              <a:gd name="T31" fmla="*/ 2147483646 h 79"/>
              <a:gd name="T32" fmla="*/ 2147483646 w 79"/>
              <a:gd name="T33" fmla="*/ 2147483646 h 79"/>
              <a:gd name="T34" fmla="*/ 2147483646 w 79"/>
              <a:gd name="T35" fmla="*/ 2147483646 h 79"/>
              <a:gd name="T36" fmla="*/ 2147483646 w 79"/>
              <a:gd name="T37" fmla="*/ 2147483646 h 79"/>
              <a:gd name="T38" fmla="*/ 2147483646 w 79"/>
              <a:gd name="T39" fmla="*/ 2147483646 h 79"/>
              <a:gd name="T40" fmla="*/ 2147483646 w 79"/>
              <a:gd name="T41" fmla="*/ 2147483646 h 79"/>
              <a:gd name="T42" fmla="*/ 2147483646 w 79"/>
              <a:gd name="T43" fmla="*/ 2147483646 h 79"/>
              <a:gd name="T44" fmla="*/ 2147483646 w 79"/>
              <a:gd name="T45" fmla="*/ 2147483646 h 79"/>
              <a:gd name="T46" fmla="*/ 2147483646 w 79"/>
              <a:gd name="T47" fmla="*/ 2147483646 h 79"/>
              <a:gd name="T48" fmla="*/ 2147483646 w 79"/>
              <a:gd name="T49" fmla="*/ 2147483646 h 79"/>
              <a:gd name="T50" fmla="*/ 2147483646 w 79"/>
              <a:gd name="T51" fmla="*/ 2147483646 h 79"/>
              <a:gd name="T52" fmla="*/ 2147483646 w 79"/>
              <a:gd name="T53" fmla="*/ 2147483646 h 79"/>
              <a:gd name="T54" fmla="*/ 2147483646 w 79"/>
              <a:gd name="T55" fmla="*/ 2147483646 h 79"/>
              <a:gd name="T56" fmla="*/ 2147483646 w 79"/>
              <a:gd name="T57" fmla="*/ 2147483646 h 79"/>
              <a:gd name="T58" fmla="*/ 2147483646 w 79"/>
              <a:gd name="T59" fmla="*/ 2147483646 h 79"/>
              <a:gd name="T60" fmla="*/ 2147483646 w 79"/>
              <a:gd name="T61" fmla="*/ 2147483646 h 79"/>
              <a:gd name="T62" fmla="*/ 2147483646 w 79"/>
              <a:gd name="T63" fmla="*/ 2147483646 h 79"/>
              <a:gd name="T64" fmla="*/ 2147483646 w 79"/>
              <a:gd name="T65" fmla="*/ 2147483646 h 79"/>
              <a:gd name="T66" fmla="*/ 2147483646 w 79"/>
              <a:gd name="T67" fmla="*/ 2147483646 h 79"/>
              <a:gd name="T68" fmla="*/ 2147483646 w 79"/>
              <a:gd name="T69" fmla="*/ 2147483646 h 79"/>
              <a:gd name="T70" fmla="*/ 2147483646 w 79"/>
              <a:gd name="T71" fmla="*/ 2147483646 h 79"/>
              <a:gd name="T72" fmla="*/ 2147483646 w 79"/>
              <a:gd name="T73" fmla="*/ 2147483646 h 79"/>
              <a:gd name="T74" fmla="*/ 2147483646 w 79"/>
              <a:gd name="T75" fmla="*/ 2147483646 h 79"/>
              <a:gd name="T76" fmla="*/ 2147483646 w 79"/>
              <a:gd name="T77" fmla="*/ 2147483646 h 79"/>
              <a:gd name="T78" fmla="*/ 2147483646 w 79"/>
              <a:gd name="T79" fmla="*/ 2147483646 h 79"/>
              <a:gd name="T80" fmla="*/ 2147483646 w 79"/>
              <a:gd name="T81" fmla="*/ 2147483646 h 79"/>
              <a:gd name="T82" fmla="*/ 2147483646 w 79"/>
              <a:gd name="T83" fmla="*/ 2147483646 h 79"/>
              <a:gd name="T84" fmla="*/ 2147483646 w 79"/>
              <a:gd name="T85" fmla="*/ 2147483646 h 79"/>
              <a:gd name="T86" fmla="*/ 2147483646 w 79"/>
              <a:gd name="T87" fmla="*/ 2147483646 h 79"/>
              <a:gd name="T88" fmla="*/ 2147483646 w 79"/>
              <a:gd name="T89" fmla="*/ 2147483646 h 79"/>
              <a:gd name="T90" fmla="*/ 2147483646 w 79"/>
              <a:gd name="T91" fmla="*/ 2147483646 h 79"/>
              <a:gd name="T92" fmla="*/ 2147483646 w 79"/>
              <a:gd name="T93" fmla="*/ 2147483646 h 79"/>
              <a:gd name="T94" fmla="*/ 2147483646 w 79"/>
              <a:gd name="T95" fmla="*/ 2147483646 h 79"/>
              <a:gd name="T96" fmla="*/ 2147483646 w 79"/>
              <a:gd name="T97" fmla="*/ 2147483646 h 79"/>
              <a:gd name="T98" fmla="*/ 2147483646 w 79"/>
              <a:gd name="T99" fmla="*/ 2147483646 h 79"/>
              <a:gd name="T100" fmla="*/ 2147483646 w 79"/>
              <a:gd name="T101" fmla="*/ 2147483646 h 79"/>
              <a:gd name="T102" fmla="*/ 2147483646 w 79"/>
              <a:gd name="T103" fmla="*/ 2147483646 h 79"/>
              <a:gd name="T104" fmla="*/ 2147483646 w 79"/>
              <a:gd name="T105" fmla="*/ 2147483646 h 79"/>
              <a:gd name="T106" fmla="*/ 2147483646 w 79"/>
              <a:gd name="T107" fmla="*/ 2147483646 h 79"/>
              <a:gd name="T108" fmla="*/ 2147483646 w 79"/>
              <a:gd name="T109" fmla="*/ 2147483646 h 79"/>
              <a:gd name="T110" fmla="*/ 0 w 79"/>
              <a:gd name="T111" fmla="*/ 2147483646 h 79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9"/>
              <a:gd name="T169" fmla="*/ 0 h 79"/>
              <a:gd name="T170" fmla="*/ 79 w 79"/>
              <a:gd name="T171" fmla="*/ 79 h 79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9" h="79">
                <a:moveTo>
                  <a:pt x="0" y="50"/>
                </a:moveTo>
                <a:lnTo>
                  <a:pt x="0" y="27"/>
                </a:lnTo>
                <a:lnTo>
                  <a:pt x="0" y="26"/>
                </a:lnTo>
                <a:lnTo>
                  <a:pt x="0" y="25"/>
                </a:lnTo>
                <a:lnTo>
                  <a:pt x="1" y="23"/>
                </a:lnTo>
                <a:lnTo>
                  <a:pt x="1" y="22"/>
                </a:lnTo>
                <a:lnTo>
                  <a:pt x="1" y="21"/>
                </a:lnTo>
                <a:lnTo>
                  <a:pt x="1" y="19"/>
                </a:lnTo>
                <a:lnTo>
                  <a:pt x="2" y="18"/>
                </a:lnTo>
                <a:lnTo>
                  <a:pt x="2" y="17"/>
                </a:lnTo>
                <a:lnTo>
                  <a:pt x="2" y="15"/>
                </a:lnTo>
                <a:lnTo>
                  <a:pt x="4" y="14"/>
                </a:lnTo>
                <a:lnTo>
                  <a:pt x="4" y="13"/>
                </a:lnTo>
                <a:lnTo>
                  <a:pt x="5" y="11"/>
                </a:lnTo>
                <a:lnTo>
                  <a:pt x="6" y="11"/>
                </a:lnTo>
                <a:lnTo>
                  <a:pt x="6" y="10"/>
                </a:lnTo>
                <a:lnTo>
                  <a:pt x="8" y="9"/>
                </a:lnTo>
                <a:lnTo>
                  <a:pt x="9" y="7"/>
                </a:lnTo>
                <a:lnTo>
                  <a:pt x="9" y="6"/>
                </a:lnTo>
                <a:lnTo>
                  <a:pt x="10" y="6"/>
                </a:lnTo>
                <a:lnTo>
                  <a:pt x="12" y="5"/>
                </a:lnTo>
                <a:lnTo>
                  <a:pt x="13" y="5"/>
                </a:lnTo>
                <a:lnTo>
                  <a:pt x="14" y="3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19" y="1"/>
                </a:lnTo>
                <a:lnTo>
                  <a:pt x="21" y="1"/>
                </a:lnTo>
                <a:lnTo>
                  <a:pt x="23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51" y="0"/>
                </a:lnTo>
                <a:lnTo>
                  <a:pt x="53" y="0"/>
                </a:lnTo>
                <a:lnTo>
                  <a:pt x="54" y="0"/>
                </a:lnTo>
                <a:lnTo>
                  <a:pt x="55" y="0"/>
                </a:lnTo>
                <a:lnTo>
                  <a:pt x="57" y="0"/>
                </a:lnTo>
                <a:lnTo>
                  <a:pt x="58" y="1"/>
                </a:lnTo>
                <a:lnTo>
                  <a:pt x="59" y="1"/>
                </a:lnTo>
                <a:lnTo>
                  <a:pt x="61" y="1"/>
                </a:lnTo>
                <a:lnTo>
                  <a:pt x="62" y="2"/>
                </a:lnTo>
                <a:lnTo>
                  <a:pt x="63" y="2"/>
                </a:lnTo>
                <a:lnTo>
                  <a:pt x="65" y="2"/>
                </a:lnTo>
                <a:lnTo>
                  <a:pt x="66" y="3"/>
                </a:lnTo>
                <a:lnTo>
                  <a:pt x="67" y="5"/>
                </a:lnTo>
                <a:lnTo>
                  <a:pt x="69" y="5"/>
                </a:lnTo>
                <a:lnTo>
                  <a:pt x="69" y="6"/>
                </a:lnTo>
                <a:lnTo>
                  <a:pt x="70" y="6"/>
                </a:lnTo>
                <a:lnTo>
                  <a:pt x="71" y="7"/>
                </a:lnTo>
                <a:lnTo>
                  <a:pt x="73" y="9"/>
                </a:lnTo>
                <a:lnTo>
                  <a:pt x="73" y="10"/>
                </a:lnTo>
                <a:lnTo>
                  <a:pt x="74" y="11"/>
                </a:lnTo>
                <a:lnTo>
                  <a:pt x="75" y="11"/>
                </a:lnTo>
                <a:lnTo>
                  <a:pt x="75" y="13"/>
                </a:lnTo>
                <a:lnTo>
                  <a:pt x="77" y="14"/>
                </a:lnTo>
                <a:lnTo>
                  <a:pt x="77" y="15"/>
                </a:lnTo>
                <a:lnTo>
                  <a:pt x="78" y="17"/>
                </a:lnTo>
                <a:lnTo>
                  <a:pt x="78" y="18"/>
                </a:lnTo>
                <a:lnTo>
                  <a:pt x="78" y="19"/>
                </a:lnTo>
                <a:lnTo>
                  <a:pt x="79" y="21"/>
                </a:lnTo>
                <a:lnTo>
                  <a:pt x="79" y="22"/>
                </a:lnTo>
                <a:lnTo>
                  <a:pt x="79" y="23"/>
                </a:lnTo>
                <a:lnTo>
                  <a:pt x="79" y="25"/>
                </a:lnTo>
                <a:lnTo>
                  <a:pt x="79" y="26"/>
                </a:lnTo>
                <a:lnTo>
                  <a:pt x="79" y="27"/>
                </a:lnTo>
                <a:lnTo>
                  <a:pt x="79" y="50"/>
                </a:lnTo>
                <a:lnTo>
                  <a:pt x="79" y="51"/>
                </a:lnTo>
                <a:lnTo>
                  <a:pt x="79" y="53"/>
                </a:lnTo>
                <a:lnTo>
                  <a:pt x="79" y="55"/>
                </a:lnTo>
                <a:lnTo>
                  <a:pt x="79" y="57"/>
                </a:lnTo>
                <a:lnTo>
                  <a:pt x="79" y="58"/>
                </a:lnTo>
                <a:lnTo>
                  <a:pt x="78" y="59"/>
                </a:lnTo>
                <a:lnTo>
                  <a:pt x="78" y="61"/>
                </a:lnTo>
                <a:lnTo>
                  <a:pt x="78" y="62"/>
                </a:lnTo>
                <a:lnTo>
                  <a:pt x="77" y="63"/>
                </a:lnTo>
                <a:lnTo>
                  <a:pt x="77" y="65"/>
                </a:lnTo>
                <a:lnTo>
                  <a:pt x="75" y="65"/>
                </a:lnTo>
                <a:lnTo>
                  <a:pt x="75" y="66"/>
                </a:lnTo>
                <a:lnTo>
                  <a:pt x="74" y="67"/>
                </a:lnTo>
                <a:lnTo>
                  <a:pt x="73" y="69"/>
                </a:lnTo>
                <a:lnTo>
                  <a:pt x="73" y="70"/>
                </a:lnTo>
                <a:lnTo>
                  <a:pt x="71" y="71"/>
                </a:lnTo>
                <a:lnTo>
                  <a:pt x="70" y="71"/>
                </a:lnTo>
                <a:lnTo>
                  <a:pt x="69" y="73"/>
                </a:lnTo>
                <a:lnTo>
                  <a:pt x="69" y="74"/>
                </a:lnTo>
                <a:lnTo>
                  <a:pt x="67" y="74"/>
                </a:lnTo>
                <a:lnTo>
                  <a:pt x="66" y="75"/>
                </a:lnTo>
                <a:lnTo>
                  <a:pt x="65" y="75"/>
                </a:lnTo>
                <a:lnTo>
                  <a:pt x="63" y="76"/>
                </a:lnTo>
                <a:lnTo>
                  <a:pt x="62" y="76"/>
                </a:lnTo>
                <a:lnTo>
                  <a:pt x="61" y="78"/>
                </a:lnTo>
                <a:lnTo>
                  <a:pt x="59" y="78"/>
                </a:lnTo>
                <a:lnTo>
                  <a:pt x="58" y="78"/>
                </a:lnTo>
                <a:lnTo>
                  <a:pt x="57" y="78"/>
                </a:lnTo>
                <a:lnTo>
                  <a:pt x="55" y="79"/>
                </a:lnTo>
                <a:lnTo>
                  <a:pt x="54" y="79"/>
                </a:lnTo>
                <a:lnTo>
                  <a:pt x="53" y="79"/>
                </a:lnTo>
                <a:lnTo>
                  <a:pt x="51" y="79"/>
                </a:lnTo>
                <a:lnTo>
                  <a:pt x="29" y="79"/>
                </a:lnTo>
                <a:lnTo>
                  <a:pt x="27" y="79"/>
                </a:lnTo>
                <a:lnTo>
                  <a:pt x="26" y="79"/>
                </a:lnTo>
                <a:lnTo>
                  <a:pt x="25" y="79"/>
                </a:lnTo>
                <a:lnTo>
                  <a:pt x="23" y="78"/>
                </a:lnTo>
                <a:lnTo>
                  <a:pt x="21" y="78"/>
                </a:lnTo>
                <a:lnTo>
                  <a:pt x="19" y="78"/>
                </a:lnTo>
                <a:lnTo>
                  <a:pt x="18" y="78"/>
                </a:lnTo>
                <a:lnTo>
                  <a:pt x="17" y="76"/>
                </a:lnTo>
                <a:lnTo>
                  <a:pt x="16" y="75"/>
                </a:lnTo>
                <a:lnTo>
                  <a:pt x="14" y="75"/>
                </a:lnTo>
                <a:lnTo>
                  <a:pt x="13" y="74"/>
                </a:lnTo>
                <a:lnTo>
                  <a:pt x="12" y="74"/>
                </a:lnTo>
                <a:lnTo>
                  <a:pt x="10" y="73"/>
                </a:lnTo>
                <a:lnTo>
                  <a:pt x="9" y="71"/>
                </a:lnTo>
                <a:lnTo>
                  <a:pt x="8" y="70"/>
                </a:lnTo>
                <a:lnTo>
                  <a:pt x="6" y="69"/>
                </a:lnTo>
                <a:lnTo>
                  <a:pt x="6" y="67"/>
                </a:lnTo>
                <a:lnTo>
                  <a:pt x="5" y="66"/>
                </a:lnTo>
                <a:lnTo>
                  <a:pt x="4" y="65"/>
                </a:lnTo>
                <a:lnTo>
                  <a:pt x="2" y="63"/>
                </a:lnTo>
                <a:lnTo>
                  <a:pt x="2" y="62"/>
                </a:lnTo>
                <a:lnTo>
                  <a:pt x="2" y="61"/>
                </a:lnTo>
                <a:lnTo>
                  <a:pt x="1" y="59"/>
                </a:lnTo>
                <a:lnTo>
                  <a:pt x="1" y="58"/>
                </a:lnTo>
                <a:lnTo>
                  <a:pt x="1" y="57"/>
                </a:lnTo>
                <a:lnTo>
                  <a:pt x="1" y="55"/>
                </a:lnTo>
                <a:lnTo>
                  <a:pt x="0" y="53"/>
                </a:lnTo>
                <a:lnTo>
                  <a:pt x="0" y="51"/>
                </a:lnTo>
                <a:lnTo>
                  <a:pt x="0" y="5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66306" name="Freeform 74">
            <a:extLst>
              <a:ext uri="{FF2B5EF4-FFF2-40B4-BE49-F238E27FC236}">
                <a16:creationId xmlns:a16="http://schemas.microsoft.com/office/drawing/2014/main" id="{1D18259F-ABA6-1E41-ADCE-28DE8FAB1F65}"/>
              </a:ext>
            </a:extLst>
          </p:cNvPr>
          <p:cNvSpPr>
            <a:spLocks/>
          </p:cNvSpPr>
          <p:nvPr/>
        </p:nvSpPr>
        <p:spPr bwMode="auto">
          <a:xfrm>
            <a:off x="4838701" y="5172075"/>
            <a:ext cx="41275" cy="63500"/>
          </a:xfrm>
          <a:custGeom>
            <a:avLst/>
            <a:gdLst>
              <a:gd name="T0" fmla="*/ 0 w 53"/>
              <a:gd name="T1" fmla="*/ 2147483646 h 79"/>
              <a:gd name="T2" fmla="*/ 2147483646 w 53"/>
              <a:gd name="T3" fmla="*/ 2147483646 h 79"/>
              <a:gd name="T4" fmla="*/ 2147483646 w 53"/>
              <a:gd name="T5" fmla="*/ 2147483646 h 79"/>
              <a:gd name="T6" fmla="*/ 2147483646 w 53"/>
              <a:gd name="T7" fmla="*/ 2147483646 h 79"/>
              <a:gd name="T8" fmla="*/ 2147483646 w 53"/>
              <a:gd name="T9" fmla="*/ 2147483646 h 79"/>
              <a:gd name="T10" fmla="*/ 2147483646 w 53"/>
              <a:gd name="T11" fmla="*/ 2147483646 h 79"/>
              <a:gd name="T12" fmla="*/ 2147483646 w 53"/>
              <a:gd name="T13" fmla="*/ 2147483646 h 79"/>
              <a:gd name="T14" fmla="*/ 2147483646 w 53"/>
              <a:gd name="T15" fmla="*/ 2147483646 h 79"/>
              <a:gd name="T16" fmla="*/ 2147483646 w 53"/>
              <a:gd name="T17" fmla="*/ 2147483646 h 79"/>
              <a:gd name="T18" fmla="*/ 2147483646 w 53"/>
              <a:gd name="T19" fmla="*/ 0 h 79"/>
              <a:gd name="T20" fmla="*/ 2147483646 w 53"/>
              <a:gd name="T21" fmla="*/ 0 h 79"/>
              <a:gd name="T22" fmla="*/ 2147483646 w 53"/>
              <a:gd name="T23" fmla="*/ 0 h 79"/>
              <a:gd name="T24" fmla="*/ 2147483646 w 53"/>
              <a:gd name="T25" fmla="*/ 0 h 79"/>
              <a:gd name="T26" fmla="*/ 2147483646 w 53"/>
              <a:gd name="T27" fmla="*/ 2147483646 h 79"/>
              <a:gd name="T28" fmla="*/ 2147483646 w 53"/>
              <a:gd name="T29" fmla="*/ 2147483646 h 79"/>
              <a:gd name="T30" fmla="*/ 2147483646 w 53"/>
              <a:gd name="T31" fmla="*/ 2147483646 h 79"/>
              <a:gd name="T32" fmla="*/ 2147483646 w 53"/>
              <a:gd name="T33" fmla="*/ 2147483646 h 79"/>
              <a:gd name="T34" fmla="*/ 2147483646 w 53"/>
              <a:gd name="T35" fmla="*/ 2147483646 h 79"/>
              <a:gd name="T36" fmla="*/ 2147483646 w 53"/>
              <a:gd name="T37" fmla="*/ 2147483646 h 79"/>
              <a:gd name="T38" fmla="*/ 2147483646 w 53"/>
              <a:gd name="T39" fmla="*/ 2147483646 h 79"/>
              <a:gd name="T40" fmla="*/ 2147483646 w 53"/>
              <a:gd name="T41" fmla="*/ 2147483646 h 79"/>
              <a:gd name="T42" fmla="*/ 2147483646 w 53"/>
              <a:gd name="T43" fmla="*/ 2147483646 h 79"/>
              <a:gd name="T44" fmla="*/ 2147483646 w 53"/>
              <a:gd name="T45" fmla="*/ 2147483646 h 79"/>
              <a:gd name="T46" fmla="*/ 2147483646 w 53"/>
              <a:gd name="T47" fmla="*/ 2147483646 h 79"/>
              <a:gd name="T48" fmla="*/ 2147483646 w 53"/>
              <a:gd name="T49" fmla="*/ 2147483646 h 79"/>
              <a:gd name="T50" fmla="*/ 2147483646 w 53"/>
              <a:gd name="T51" fmla="*/ 2147483646 h 79"/>
              <a:gd name="T52" fmla="*/ 2147483646 w 53"/>
              <a:gd name="T53" fmla="*/ 2147483646 h 79"/>
              <a:gd name="T54" fmla="*/ 2147483646 w 53"/>
              <a:gd name="T55" fmla="*/ 2147483646 h 79"/>
              <a:gd name="T56" fmla="*/ 2147483646 w 53"/>
              <a:gd name="T57" fmla="*/ 2147483646 h 79"/>
              <a:gd name="T58" fmla="*/ 2147483646 w 53"/>
              <a:gd name="T59" fmla="*/ 2147483646 h 79"/>
              <a:gd name="T60" fmla="*/ 2147483646 w 53"/>
              <a:gd name="T61" fmla="*/ 2147483646 h 79"/>
              <a:gd name="T62" fmla="*/ 2147483646 w 53"/>
              <a:gd name="T63" fmla="*/ 2147483646 h 79"/>
              <a:gd name="T64" fmla="*/ 2147483646 w 53"/>
              <a:gd name="T65" fmla="*/ 2147483646 h 79"/>
              <a:gd name="T66" fmla="*/ 2147483646 w 53"/>
              <a:gd name="T67" fmla="*/ 2147483646 h 79"/>
              <a:gd name="T68" fmla="*/ 2147483646 w 53"/>
              <a:gd name="T69" fmla="*/ 2147483646 h 79"/>
              <a:gd name="T70" fmla="*/ 2147483646 w 53"/>
              <a:gd name="T71" fmla="*/ 2147483646 h 79"/>
              <a:gd name="T72" fmla="*/ 2147483646 w 53"/>
              <a:gd name="T73" fmla="*/ 2147483646 h 79"/>
              <a:gd name="T74" fmla="*/ 2147483646 w 53"/>
              <a:gd name="T75" fmla="*/ 2147483646 h 79"/>
              <a:gd name="T76" fmla="*/ 2147483646 w 53"/>
              <a:gd name="T77" fmla="*/ 2147483646 h 79"/>
              <a:gd name="T78" fmla="*/ 2147483646 w 53"/>
              <a:gd name="T79" fmla="*/ 2147483646 h 79"/>
              <a:gd name="T80" fmla="*/ 2147483646 w 53"/>
              <a:gd name="T81" fmla="*/ 2147483646 h 79"/>
              <a:gd name="T82" fmla="*/ 2147483646 w 53"/>
              <a:gd name="T83" fmla="*/ 2147483646 h 79"/>
              <a:gd name="T84" fmla="*/ 2147483646 w 53"/>
              <a:gd name="T85" fmla="*/ 2147483646 h 79"/>
              <a:gd name="T86" fmla="*/ 2147483646 w 53"/>
              <a:gd name="T87" fmla="*/ 2147483646 h 79"/>
              <a:gd name="T88" fmla="*/ 2147483646 w 53"/>
              <a:gd name="T89" fmla="*/ 2147483646 h 79"/>
              <a:gd name="T90" fmla="*/ 2147483646 w 53"/>
              <a:gd name="T91" fmla="*/ 2147483646 h 79"/>
              <a:gd name="T92" fmla="*/ 2147483646 w 53"/>
              <a:gd name="T93" fmla="*/ 2147483646 h 79"/>
              <a:gd name="T94" fmla="*/ 2147483646 w 53"/>
              <a:gd name="T95" fmla="*/ 2147483646 h 79"/>
              <a:gd name="T96" fmla="*/ 2147483646 w 53"/>
              <a:gd name="T97" fmla="*/ 2147483646 h 79"/>
              <a:gd name="T98" fmla="*/ 2147483646 w 53"/>
              <a:gd name="T99" fmla="*/ 2147483646 h 79"/>
              <a:gd name="T100" fmla="*/ 2147483646 w 53"/>
              <a:gd name="T101" fmla="*/ 2147483646 h 79"/>
              <a:gd name="T102" fmla="*/ 2147483646 w 53"/>
              <a:gd name="T103" fmla="*/ 2147483646 h 79"/>
              <a:gd name="T104" fmla="*/ 2147483646 w 53"/>
              <a:gd name="T105" fmla="*/ 2147483646 h 79"/>
              <a:gd name="T106" fmla="*/ 2147483646 w 53"/>
              <a:gd name="T107" fmla="*/ 2147483646 h 79"/>
              <a:gd name="T108" fmla="*/ 2147483646 w 53"/>
              <a:gd name="T109" fmla="*/ 2147483646 h 79"/>
              <a:gd name="T110" fmla="*/ 0 w 53"/>
              <a:gd name="T111" fmla="*/ 2147483646 h 79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79"/>
              <a:gd name="T170" fmla="*/ 53 w 53"/>
              <a:gd name="T171" fmla="*/ 79 h 79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79">
                <a:moveTo>
                  <a:pt x="0" y="50"/>
                </a:moveTo>
                <a:lnTo>
                  <a:pt x="0" y="27"/>
                </a:lnTo>
                <a:lnTo>
                  <a:pt x="0" y="26"/>
                </a:lnTo>
                <a:lnTo>
                  <a:pt x="0" y="25"/>
                </a:lnTo>
                <a:lnTo>
                  <a:pt x="1" y="23"/>
                </a:lnTo>
                <a:lnTo>
                  <a:pt x="1" y="22"/>
                </a:lnTo>
                <a:lnTo>
                  <a:pt x="1" y="21"/>
                </a:lnTo>
                <a:lnTo>
                  <a:pt x="1" y="19"/>
                </a:lnTo>
                <a:lnTo>
                  <a:pt x="3" y="18"/>
                </a:lnTo>
                <a:lnTo>
                  <a:pt x="3" y="17"/>
                </a:lnTo>
                <a:lnTo>
                  <a:pt x="3" y="15"/>
                </a:lnTo>
                <a:lnTo>
                  <a:pt x="4" y="14"/>
                </a:lnTo>
                <a:lnTo>
                  <a:pt x="4" y="13"/>
                </a:lnTo>
                <a:lnTo>
                  <a:pt x="5" y="11"/>
                </a:lnTo>
                <a:lnTo>
                  <a:pt x="7" y="11"/>
                </a:lnTo>
                <a:lnTo>
                  <a:pt x="7" y="10"/>
                </a:lnTo>
                <a:lnTo>
                  <a:pt x="8" y="9"/>
                </a:lnTo>
                <a:lnTo>
                  <a:pt x="9" y="7"/>
                </a:lnTo>
                <a:lnTo>
                  <a:pt x="9" y="6"/>
                </a:lnTo>
                <a:lnTo>
                  <a:pt x="11" y="6"/>
                </a:lnTo>
                <a:lnTo>
                  <a:pt x="12" y="5"/>
                </a:lnTo>
                <a:lnTo>
                  <a:pt x="13" y="5"/>
                </a:lnTo>
                <a:lnTo>
                  <a:pt x="15" y="3"/>
                </a:lnTo>
                <a:lnTo>
                  <a:pt x="16" y="2"/>
                </a:lnTo>
                <a:lnTo>
                  <a:pt x="17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1"/>
                </a:lnTo>
                <a:lnTo>
                  <a:pt x="33" y="1"/>
                </a:lnTo>
                <a:lnTo>
                  <a:pt x="35" y="1"/>
                </a:lnTo>
                <a:lnTo>
                  <a:pt x="36" y="2"/>
                </a:lnTo>
                <a:lnTo>
                  <a:pt x="37" y="2"/>
                </a:lnTo>
                <a:lnTo>
                  <a:pt x="39" y="2"/>
                </a:lnTo>
                <a:lnTo>
                  <a:pt x="40" y="3"/>
                </a:lnTo>
                <a:lnTo>
                  <a:pt x="41" y="5"/>
                </a:lnTo>
                <a:lnTo>
                  <a:pt x="43" y="5"/>
                </a:lnTo>
                <a:lnTo>
                  <a:pt x="43" y="6"/>
                </a:lnTo>
                <a:lnTo>
                  <a:pt x="44" y="6"/>
                </a:lnTo>
                <a:lnTo>
                  <a:pt x="45" y="7"/>
                </a:lnTo>
                <a:lnTo>
                  <a:pt x="46" y="9"/>
                </a:lnTo>
                <a:lnTo>
                  <a:pt x="46" y="10"/>
                </a:lnTo>
                <a:lnTo>
                  <a:pt x="48" y="11"/>
                </a:lnTo>
                <a:lnTo>
                  <a:pt x="49" y="11"/>
                </a:lnTo>
                <a:lnTo>
                  <a:pt x="49" y="13"/>
                </a:lnTo>
                <a:lnTo>
                  <a:pt x="50" y="14"/>
                </a:lnTo>
                <a:lnTo>
                  <a:pt x="50" y="15"/>
                </a:lnTo>
                <a:lnTo>
                  <a:pt x="52" y="17"/>
                </a:lnTo>
                <a:lnTo>
                  <a:pt x="52" y="18"/>
                </a:lnTo>
                <a:lnTo>
                  <a:pt x="52" y="19"/>
                </a:lnTo>
                <a:lnTo>
                  <a:pt x="53" y="21"/>
                </a:lnTo>
                <a:lnTo>
                  <a:pt x="53" y="22"/>
                </a:lnTo>
                <a:lnTo>
                  <a:pt x="53" y="23"/>
                </a:lnTo>
                <a:lnTo>
                  <a:pt x="53" y="25"/>
                </a:lnTo>
                <a:lnTo>
                  <a:pt x="53" y="26"/>
                </a:lnTo>
                <a:lnTo>
                  <a:pt x="53" y="27"/>
                </a:lnTo>
                <a:lnTo>
                  <a:pt x="53" y="50"/>
                </a:lnTo>
                <a:lnTo>
                  <a:pt x="53" y="51"/>
                </a:lnTo>
                <a:lnTo>
                  <a:pt x="53" y="53"/>
                </a:lnTo>
                <a:lnTo>
                  <a:pt x="53" y="55"/>
                </a:lnTo>
                <a:lnTo>
                  <a:pt x="53" y="57"/>
                </a:lnTo>
                <a:lnTo>
                  <a:pt x="53" y="58"/>
                </a:lnTo>
                <a:lnTo>
                  <a:pt x="52" y="59"/>
                </a:lnTo>
                <a:lnTo>
                  <a:pt x="52" y="61"/>
                </a:lnTo>
                <a:lnTo>
                  <a:pt x="52" y="62"/>
                </a:lnTo>
                <a:lnTo>
                  <a:pt x="50" y="63"/>
                </a:lnTo>
                <a:lnTo>
                  <a:pt x="50" y="65"/>
                </a:lnTo>
                <a:lnTo>
                  <a:pt x="49" y="65"/>
                </a:lnTo>
                <a:lnTo>
                  <a:pt x="49" y="66"/>
                </a:lnTo>
                <a:lnTo>
                  <a:pt x="48" y="67"/>
                </a:lnTo>
                <a:lnTo>
                  <a:pt x="46" y="69"/>
                </a:lnTo>
                <a:lnTo>
                  <a:pt x="46" y="70"/>
                </a:lnTo>
                <a:lnTo>
                  <a:pt x="45" y="71"/>
                </a:lnTo>
                <a:lnTo>
                  <a:pt x="44" y="71"/>
                </a:lnTo>
                <a:lnTo>
                  <a:pt x="43" y="73"/>
                </a:lnTo>
                <a:lnTo>
                  <a:pt x="43" y="74"/>
                </a:lnTo>
                <a:lnTo>
                  <a:pt x="41" y="74"/>
                </a:lnTo>
                <a:lnTo>
                  <a:pt x="40" y="75"/>
                </a:lnTo>
                <a:lnTo>
                  <a:pt x="39" y="75"/>
                </a:lnTo>
                <a:lnTo>
                  <a:pt x="37" y="76"/>
                </a:lnTo>
                <a:lnTo>
                  <a:pt x="36" y="76"/>
                </a:lnTo>
                <a:lnTo>
                  <a:pt x="35" y="78"/>
                </a:lnTo>
                <a:lnTo>
                  <a:pt x="33" y="78"/>
                </a:lnTo>
                <a:lnTo>
                  <a:pt x="32" y="78"/>
                </a:lnTo>
                <a:lnTo>
                  <a:pt x="31" y="78"/>
                </a:lnTo>
                <a:lnTo>
                  <a:pt x="29" y="79"/>
                </a:lnTo>
                <a:lnTo>
                  <a:pt x="28" y="79"/>
                </a:lnTo>
                <a:lnTo>
                  <a:pt x="27" y="79"/>
                </a:lnTo>
                <a:lnTo>
                  <a:pt x="25" y="79"/>
                </a:lnTo>
                <a:lnTo>
                  <a:pt x="29" y="79"/>
                </a:lnTo>
                <a:lnTo>
                  <a:pt x="28" y="79"/>
                </a:lnTo>
                <a:lnTo>
                  <a:pt x="27" y="79"/>
                </a:lnTo>
                <a:lnTo>
                  <a:pt x="25" y="79"/>
                </a:lnTo>
                <a:lnTo>
                  <a:pt x="24" y="78"/>
                </a:lnTo>
                <a:lnTo>
                  <a:pt x="21" y="78"/>
                </a:lnTo>
                <a:lnTo>
                  <a:pt x="20" y="78"/>
                </a:lnTo>
                <a:lnTo>
                  <a:pt x="19" y="78"/>
                </a:lnTo>
                <a:lnTo>
                  <a:pt x="17" y="76"/>
                </a:lnTo>
                <a:lnTo>
                  <a:pt x="16" y="75"/>
                </a:lnTo>
                <a:lnTo>
                  <a:pt x="15" y="75"/>
                </a:lnTo>
                <a:lnTo>
                  <a:pt x="13" y="74"/>
                </a:lnTo>
                <a:lnTo>
                  <a:pt x="12" y="74"/>
                </a:lnTo>
                <a:lnTo>
                  <a:pt x="11" y="73"/>
                </a:lnTo>
                <a:lnTo>
                  <a:pt x="9" y="71"/>
                </a:lnTo>
                <a:lnTo>
                  <a:pt x="8" y="70"/>
                </a:lnTo>
                <a:lnTo>
                  <a:pt x="7" y="69"/>
                </a:lnTo>
                <a:lnTo>
                  <a:pt x="7" y="67"/>
                </a:lnTo>
                <a:lnTo>
                  <a:pt x="5" y="66"/>
                </a:lnTo>
                <a:lnTo>
                  <a:pt x="4" y="65"/>
                </a:lnTo>
                <a:lnTo>
                  <a:pt x="3" y="63"/>
                </a:lnTo>
                <a:lnTo>
                  <a:pt x="3" y="62"/>
                </a:lnTo>
                <a:lnTo>
                  <a:pt x="3" y="61"/>
                </a:lnTo>
                <a:lnTo>
                  <a:pt x="1" y="59"/>
                </a:lnTo>
                <a:lnTo>
                  <a:pt x="1" y="58"/>
                </a:lnTo>
                <a:lnTo>
                  <a:pt x="1" y="57"/>
                </a:lnTo>
                <a:lnTo>
                  <a:pt x="1" y="55"/>
                </a:lnTo>
                <a:lnTo>
                  <a:pt x="0" y="53"/>
                </a:lnTo>
                <a:lnTo>
                  <a:pt x="0" y="51"/>
                </a:lnTo>
                <a:lnTo>
                  <a:pt x="0" y="5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66307" name="Freeform 75">
            <a:extLst>
              <a:ext uri="{FF2B5EF4-FFF2-40B4-BE49-F238E27FC236}">
                <a16:creationId xmlns:a16="http://schemas.microsoft.com/office/drawing/2014/main" id="{C0185A12-528C-FD40-A120-F0795CAC97D4}"/>
              </a:ext>
            </a:extLst>
          </p:cNvPr>
          <p:cNvSpPr>
            <a:spLocks/>
          </p:cNvSpPr>
          <p:nvPr/>
        </p:nvSpPr>
        <p:spPr bwMode="auto">
          <a:xfrm>
            <a:off x="5006976" y="5172075"/>
            <a:ext cx="41275" cy="63500"/>
          </a:xfrm>
          <a:custGeom>
            <a:avLst/>
            <a:gdLst>
              <a:gd name="T0" fmla="*/ 0 w 54"/>
              <a:gd name="T1" fmla="*/ 2147483646 h 79"/>
              <a:gd name="T2" fmla="*/ 2147483646 w 54"/>
              <a:gd name="T3" fmla="*/ 2147483646 h 79"/>
              <a:gd name="T4" fmla="*/ 2147483646 w 54"/>
              <a:gd name="T5" fmla="*/ 2147483646 h 79"/>
              <a:gd name="T6" fmla="*/ 2147483646 w 54"/>
              <a:gd name="T7" fmla="*/ 2147483646 h 79"/>
              <a:gd name="T8" fmla="*/ 2147483646 w 54"/>
              <a:gd name="T9" fmla="*/ 2147483646 h 79"/>
              <a:gd name="T10" fmla="*/ 2147483646 w 54"/>
              <a:gd name="T11" fmla="*/ 2147483646 h 79"/>
              <a:gd name="T12" fmla="*/ 2147483646 w 54"/>
              <a:gd name="T13" fmla="*/ 2147483646 h 79"/>
              <a:gd name="T14" fmla="*/ 2147483646 w 54"/>
              <a:gd name="T15" fmla="*/ 2147483646 h 79"/>
              <a:gd name="T16" fmla="*/ 2147483646 w 54"/>
              <a:gd name="T17" fmla="*/ 2147483646 h 79"/>
              <a:gd name="T18" fmla="*/ 2147483646 w 54"/>
              <a:gd name="T19" fmla="*/ 0 h 79"/>
              <a:gd name="T20" fmla="*/ 2147483646 w 54"/>
              <a:gd name="T21" fmla="*/ 0 h 79"/>
              <a:gd name="T22" fmla="*/ 2147483646 w 54"/>
              <a:gd name="T23" fmla="*/ 0 h 79"/>
              <a:gd name="T24" fmla="*/ 2147483646 w 54"/>
              <a:gd name="T25" fmla="*/ 0 h 79"/>
              <a:gd name="T26" fmla="*/ 2147483646 w 54"/>
              <a:gd name="T27" fmla="*/ 2147483646 h 79"/>
              <a:gd name="T28" fmla="*/ 2147483646 w 54"/>
              <a:gd name="T29" fmla="*/ 2147483646 h 79"/>
              <a:gd name="T30" fmla="*/ 2147483646 w 54"/>
              <a:gd name="T31" fmla="*/ 2147483646 h 79"/>
              <a:gd name="T32" fmla="*/ 2147483646 w 54"/>
              <a:gd name="T33" fmla="*/ 2147483646 h 79"/>
              <a:gd name="T34" fmla="*/ 2147483646 w 54"/>
              <a:gd name="T35" fmla="*/ 2147483646 h 79"/>
              <a:gd name="T36" fmla="*/ 2147483646 w 54"/>
              <a:gd name="T37" fmla="*/ 2147483646 h 79"/>
              <a:gd name="T38" fmla="*/ 2147483646 w 54"/>
              <a:gd name="T39" fmla="*/ 2147483646 h 79"/>
              <a:gd name="T40" fmla="*/ 2147483646 w 54"/>
              <a:gd name="T41" fmla="*/ 2147483646 h 79"/>
              <a:gd name="T42" fmla="*/ 2147483646 w 54"/>
              <a:gd name="T43" fmla="*/ 2147483646 h 79"/>
              <a:gd name="T44" fmla="*/ 2147483646 w 54"/>
              <a:gd name="T45" fmla="*/ 2147483646 h 79"/>
              <a:gd name="T46" fmla="*/ 2147483646 w 54"/>
              <a:gd name="T47" fmla="*/ 2147483646 h 79"/>
              <a:gd name="T48" fmla="*/ 2147483646 w 54"/>
              <a:gd name="T49" fmla="*/ 2147483646 h 79"/>
              <a:gd name="T50" fmla="*/ 2147483646 w 54"/>
              <a:gd name="T51" fmla="*/ 2147483646 h 79"/>
              <a:gd name="T52" fmla="*/ 2147483646 w 54"/>
              <a:gd name="T53" fmla="*/ 2147483646 h 79"/>
              <a:gd name="T54" fmla="*/ 2147483646 w 54"/>
              <a:gd name="T55" fmla="*/ 2147483646 h 79"/>
              <a:gd name="T56" fmla="*/ 2147483646 w 54"/>
              <a:gd name="T57" fmla="*/ 2147483646 h 79"/>
              <a:gd name="T58" fmla="*/ 2147483646 w 54"/>
              <a:gd name="T59" fmla="*/ 2147483646 h 79"/>
              <a:gd name="T60" fmla="*/ 2147483646 w 54"/>
              <a:gd name="T61" fmla="*/ 2147483646 h 79"/>
              <a:gd name="T62" fmla="*/ 2147483646 w 54"/>
              <a:gd name="T63" fmla="*/ 2147483646 h 79"/>
              <a:gd name="T64" fmla="*/ 2147483646 w 54"/>
              <a:gd name="T65" fmla="*/ 2147483646 h 79"/>
              <a:gd name="T66" fmla="*/ 2147483646 w 54"/>
              <a:gd name="T67" fmla="*/ 2147483646 h 79"/>
              <a:gd name="T68" fmla="*/ 2147483646 w 54"/>
              <a:gd name="T69" fmla="*/ 2147483646 h 79"/>
              <a:gd name="T70" fmla="*/ 2147483646 w 54"/>
              <a:gd name="T71" fmla="*/ 2147483646 h 79"/>
              <a:gd name="T72" fmla="*/ 2147483646 w 54"/>
              <a:gd name="T73" fmla="*/ 2147483646 h 79"/>
              <a:gd name="T74" fmla="*/ 2147483646 w 54"/>
              <a:gd name="T75" fmla="*/ 2147483646 h 79"/>
              <a:gd name="T76" fmla="*/ 2147483646 w 54"/>
              <a:gd name="T77" fmla="*/ 2147483646 h 79"/>
              <a:gd name="T78" fmla="*/ 2147483646 w 54"/>
              <a:gd name="T79" fmla="*/ 2147483646 h 79"/>
              <a:gd name="T80" fmla="*/ 2147483646 w 54"/>
              <a:gd name="T81" fmla="*/ 2147483646 h 79"/>
              <a:gd name="T82" fmla="*/ 2147483646 w 54"/>
              <a:gd name="T83" fmla="*/ 2147483646 h 79"/>
              <a:gd name="T84" fmla="*/ 2147483646 w 54"/>
              <a:gd name="T85" fmla="*/ 2147483646 h 79"/>
              <a:gd name="T86" fmla="*/ 2147483646 w 54"/>
              <a:gd name="T87" fmla="*/ 2147483646 h 79"/>
              <a:gd name="T88" fmla="*/ 2147483646 w 54"/>
              <a:gd name="T89" fmla="*/ 2147483646 h 79"/>
              <a:gd name="T90" fmla="*/ 2147483646 w 54"/>
              <a:gd name="T91" fmla="*/ 2147483646 h 79"/>
              <a:gd name="T92" fmla="*/ 2147483646 w 54"/>
              <a:gd name="T93" fmla="*/ 2147483646 h 79"/>
              <a:gd name="T94" fmla="*/ 2147483646 w 54"/>
              <a:gd name="T95" fmla="*/ 2147483646 h 79"/>
              <a:gd name="T96" fmla="*/ 2147483646 w 54"/>
              <a:gd name="T97" fmla="*/ 2147483646 h 79"/>
              <a:gd name="T98" fmla="*/ 2147483646 w 54"/>
              <a:gd name="T99" fmla="*/ 2147483646 h 79"/>
              <a:gd name="T100" fmla="*/ 2147483646 w 54"/>
              <a:gd name="T101" fmla="*/ 2147483646 h 79"/>
              <a:gd name="T102" fmla="*/ 2147483646 w 54"/>
              <a:gd name="T103" fmla="*/ 2147483646 h 79"/>
              <a:gd name="T104" fmla="*/ 2147483646 w 54"/>
              <a:gd name="T105" fmla="*/ 2147483646 h 79"/>
              <a:gd name="T106" fmla="*/ 2147483646 w 54"/>
              <a:gd name="T107" fmla="*/ 2147483646 h 79"/>
              <a:gd name="T108" fmla="*/ 2147483646 w 54"/>
              <a:gd name="T109" fmla="*/ 2147483646 h 79"/>
              <a:gd name="T110" fmla="*/ 0 w 54"/>
              <a:gd name="T111" fmla="*/ 2147483646 h 79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4"/>
              <a:gd name="T169" fmla="*/ 0 h 79"/>
              <a:gd name="T170" fmla="*/ 54 w 54"/>
              <a:gd name="T171" fmla="*/ 79 h 79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4" h="79">
                <a:moveTo>
                  <a:pt x="0" y="50"/>
                </a:moveTo>
                <a:lnTo>
                  <a:pt x="0" y="27"/>
                </a:lnTo>
                <a:lnTo>
                  <a:pt x="0" y="26"/>
                </a:lnTo>
                <a:lnTo>
                  <a:pt x="0" y="25"/>
                </a:lnTo>
                <a:lnTo>
                  <a:pt x="2" y="23"/>
                </a:lnTo>
                <a:lnTo>
                  <a:pt x="2" y="22"/>
                </a:lnTo>
                <a:lnTo>
                  <a:pt x="2" y="21"/>
                </a:lnTo>
                <a:lnTo>
                  <a:pt x="2" y="19"/>
                </a:lnTo>
                <a:lnTo>
                  <a:pt x="3" y="18"/>
                </a:lnTo>
                <a:lnTo>
                  <a:pt x="3" y="17"/>
                </a:lnTo>
                <a:lnTo>
                  <a:pt x="3" y="15"/>
                </a:lnTo>
                <a:lnTo>
                  <a:pt x="4" y="14"/>
                </a:lnTo>
                <a:lnTo>
                  <a:pt x="4" y="13"/>
                </a:lnTo>
                <a:lnTo>
                  <a:pt x="6" y="11"/>
                </a:lnTo>
                <a:lnTo>
                  <a:pt x="7" y="11"/>
                </a:lnTo>
                <a:lnTo>
                  <a:pt x="7" y="10"/>
                </a:lnTo>
                <a:lnTo>
                  <a:pt x="8" y="9"/>
                </a:lnTo>
                <a:lnTo>
                  <a:pt x="10" y="7"/>
                </a:lnTo>
                <a:lnTo>
                  <a:pt x="10" y="6"/>
                </a:lnTo>
                <a:lnTo>
                  <a:pt x="11" y="6"/>
                </a:lnTo>
                <a:lnTo>
                  <a:pt x="12" y="5"/>
                </a:lnTo>
                <a:lnTo>
                  <a:pt x="14" y="5"/>
                </a:lnTo>
                <a:lnTo>
                  <a:pt x="15" y="3"/>
                </a:lnTo>
                <a:lnTo>
                  <a:pt x="16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2" y="1"/>
                </a:lnTo>
                <a:lnTo>
                  <a:pt x="24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31" y="0"/>
                </a:lnTo>
                <a:lnTo>
                  <a:pt x="32" y="1"/>
                </a:lnTo>
                <a:lnTo>
                  <a:pt x="34" y="1"/>
                </a:lnTo>
                <a:lnTo>
                  <a:pt x="35" y="1"/>
                </a:lnTo>
                <a:lnTo>
                  <a:pt x="36" y="2"/>
                </a:lnTo>
                <a:lnTo>
                  <a:pt x="38" y="2"/>
                </a:lnTo>
                <a:lnTo>
                  <a:pt x="39" y="2"/>
                </a:lnTo>
                <a:lnTo>
                  <a:pt x="40" y="3"/>
                </a:lnTo>
                <a:lnTo>
                  <a:pt x="42" y="5"/>
                </a:lnTo>
                <a:lnTo>
                  <a:pt x="43" y="5"/>
                </a:lnTo>
                <a:lnTo>
                  <a:pt x="43" y="6"/>
                </a:lnTo>
                <a:lnTo>
                  <a:pt x="44" y="6"/>
                </a:lnTo>
                <a:lnTo>
                  <a:pt x="46" y="7"/>
                </a:lnTo>
                <a:lnTo>
                  <a:pt x="47" y="9"/>
                </a:lnTo>
                <a:lnTo>
                  <a:pt x="47" y="10"/>
                </a:lnTo>
                <a:lnTo>
                  <a:pt x="48" y="11"/>
                </a:lnTo>
                <a:lnTo>
                  <a:pt x="50" y="11"/>
                </a:lnTo>
                <a:lnTo>
                  <a:pt x="50" y="13"/>
                </a:lnTo>
                <a:lnTo>
                  <a:pt x="51" y="14"/>
                </a:lnTo>
                <a:lnTo>
                  <a:pt x="51" y="15"/>
                </a:lnTo>
                <a:lnTo>
                  <a:pt x="52" y="17"/>
                </a:lnTo>
                <a:lnTo>
                  <a:pt x="52" y="18"/>
                </a:lnTo>
                <a:lnTo>
                  <a:pt x="52" y="19"/>
                </a:lnTo>
                <a:lnTo>
                  <a:pt x="54" y="21"/>
                </a:lnTo>
                <a:lnTo>
                  <a:pt x="54" y="22"/>
                </a:lnTo>
                <a:lnTo>
                  <a:pt x="54" y="23"/>
                </a:lnTo>
                <a:lnTo>
                  <a:pt x="54" y="25"/>
                </a:lnTo>
                <a:lnTo>
                  <a:pt x="54" y="26"/>
                </a:lnTo>
                <a:lnTo>
                  <a:pt x="54" y="27"/>
                </a:lnTo>
                <a:lnTo>
                  <a:pt x="54" y="50"/>
                </a:lnTo>
                <a:lnTo>
                  <a:pt x="54" y="51"/>
                </a:lnTo>
                <a:lnTo>
                  <a:pt x="54" y="53"/>
                </a:lnTo>
                <a:lnTo>
                  <a:pt x="54" y="55"/>
                </a:lnTo>
                <a:lnTo>
                  <a:pt x="54" y="57"/>
                </a:lnTo>
                <a:lnTo>
                  <a:pt x="54" y="58"/>
                </a:lnTo>
                <a:lnTo>
                  <a:pt x="52" y="59"/>
                </a:lnTo>
                <a:lnTo>
                  <a:pt x="52" y="61"/>
                </a:lnTo>
                <a:lnTo>
                  <a:pt x="52" y="62"/>
                </a:lnTo>
                <a:lnTo>
                  <a:pt x="51" y="63"/>
                </a:lnTo>
                <a:lnTo>
                  <a:pt x="51" y="65"/>
                </a:lnTo>
                <a:lnTo>
                  <a:pt x="50" y="65"/>
                </a:lnTo>
                <a:lnTo>
                  <a:pt x="50" y="66"/>
                </a:lnTo>
                <a:lnTo>
                  <a:pt x="48" y="67"/>
                </a:lnTo>
                <a:lnTo>
                  <a:pt x="47" y="69"/>
                </a:lnTo>
                <a:lnTo>
                  <a:pt x="47" y="70"/>
                </a:lnTo>
                <a:lnTo>
                  <a:pt x="46" y="71"/>
                </a:lnTo>
                <a:lnTo>
                  <a:pt x="44" y="71"/>
                </a:lnTo>
                <a:lnTo>
                  <a:pt x="43" y="73"/>
                </a:lnTo>
                <a:lnTo>
                  <a:pt x="43" y="74"/>
                </a:lnTo>
                <a:lnTo>
                  <a:pt x="42" y="74"/>
                </a:lnTo>
                <a:lnTo>
                  <a:pt x="40" y="75"/>
                </a:lnTo>
                <a:lnTo>
                  <a:pt x="39" y="75"/>
                </a:lnTo>
                <a:lnTo>
                  <a:pt x="38" y="76"/>
                </a:lnTo>
                <a:lnTo>
                  <a:pt x="36" y="76"/>
                </a:lnTo>
                <a:lnTo>
                  <a:pt x="35" y="78"/>
                </a:lnTo>
                <a:lnTo>
                  <a:pt x="34" y="78"/>
                </a:lnTo>
                <a:lnTo>
                  <a:pt x="32" y="78"/>
                </a:lnTo>
                <a:lnTo>
                  <a:pt x="31" y="78"/>
                </a:lnTo>
                <a:lnTo>
                  <a:pt x="30" y="79"/>
                </a:lnTo>
                <a:lnTo>
                  <a:pt x="28" y="79"/>
                </a:lnTo>
                <a:lnTo>
                  <a:pt x="27" y="79"/>
                </a:lnTo>
                <a:lnTo>
                  <a:pt x="26" y="79"/>
                </a:lnTo>
                <a:lnTo>
                  <a:pt x="30" y="79"/>
                </a:lnTo>
                <a:lnTo>
                  <a:pt x="28" y="79"/>
                </a:lnTo>
                <a:lnTo>
                  <a:pt x="27" y="79"/>
                </a:lnTo>
                <a:lnTo>
                  <a:pt x="26" y="79"/>
                </a:lnTo>
                <a:lnTo>
                  <a:pt x="24" y="78"/>
                </a:lnTo>
                <a:lnTo>
                  <a:pt x="22" y="78"/>
                </a:lnTo>
                <a:lnTo>
                  <a:pt x="20" y="78"/>
                </a:lnTo>
                <a:lnTo>
                  <a:pt x="19" y="78"/>
                </a:lnTo>
                <a:lnTo>
                  <a:pt x="18" y="76"/>
                </a:lnTo>
                <a:lnTo>
                  <a:pt x="16" y="75"/>
                </a:lnTo>
                <a:lnTo>
                  <a:pt x="15" y="75"/>
                </a:lnTo>
                <a:lnTo>
                  <a:pt x="14" y="74"/>
                </a:lnTo>
                <a:lnTo>
                  <a:pt x="12" y="74"/>
                </a:lnTo>
                <a:lnTo>
                  <a:pt x="11" y="73"/>
                </a:lnTo>
                <a:lnTo>
                  <a:pt x="10" y="71"/>
                </a:lnTo>
                <a:lnTo>
                  <a:pt x="8" y="70"/>
                </a:lnTo>
                <a:lnTo>
                  <a:pt x="7" y="69"/>
                </a:lnTo>
                <a:lnTo>
                  <a:pt x="7" y="67"/>
                </a:lnTo>
                <a:lnTo>
                  <a:pt x="6" y="66"/>
                </a:lnTo>
                <a:lnTo>
                  <a:pt x="4" y="65"/>
                </a:lnTo>
                <a:lnTo>
                  <a:pt x="3" y="63"/>
                </a:lnTo>
                <a:lnTo>
                  <a:pt x="3" y="62"/>
                </a:lnTo>
                <a:lnTo>
                  <a:pt x="3" y="61"/>
                </a:lnTo>
                <a:lnTo>
                  <a:pt x="2" y="59"/>
                </a:lnTo>
                <a:lnTo>
                  <a:pt x="2" y="58"/>
                </a:lnTo>
                <a:lnTo>
                  <a:pt x="2" y="57"/>
                </a:lnTo>
                <a:lnTo>
                  <a:pt x="2" y="55"/>
                </a:lnTo>
                <a:lnTo>
                  <a:pt x="0" y="53"/>
                </a:lnTo>
                <a:lnTo>
                  <a:pt x="0" y="51"/>
                </a:lnTo>
                <a:lnTo>
                  <a:pt x="0" y="5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66308" name="Rectangle 76">
            <a:extLst>
              <a:ext uri="{FF2B5EF4-FFF2-40B4-BE49-F238E27FC236}">
                <a16:creationId xmlns:a16="http://schemas.microsoft.com/office/drawing/2014/main" id="{C1F997C4-AFA6-4D49-AC4C-3D20807CAB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75450" y="5532438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6309" name="Rectangle 77">
            <a:extLst>
              <a:ext uri="{FF2B5EF4-FFF2-40B4-BE49-F238E27FC236}">
                <a16:creationId xmlns:a16="http://schemas.microsoft.com/office/drawing/2014/main" id="{B96ADC57-426C-C542-9595-2998AB8AC2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6413" y="562768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6310" name="Rectangle 78">
            <a:extLst>
              <a:ext uri="{FF2B5EF4-FFF2-40B4-BE49-F238E27FC236}">
                <a16:creationId xmlns:a16="http://schemas.microsoft.com/office/drawing/2014/main" id="{42818F48-1871-614B-979F-DB85921E01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05538" y="5532438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6311" name="Rectangle 79">
            <a:extLst>
              <a:ext uri="{FF2B5EF4-FFF2-40B4-BE49-F238E27FC236}">
                <a16:creationId xmlns:a16="http://schemas.microsoft.com/office/drawing/2014/main" id="{D367F821-8DF5-4D42-8129-BDDEBB3FB4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86500" y="562768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6312" name="Rectangle 80">
            <a:extLst>
              <a:ext uri="{FF2B5EF4-FFF2-40B4-BE49-F238E27FC236}">
                <a16:creationId xmlns:a16="http://schemas.microsoft.com/office/drawing/2014/main" id="{8A62302F-900D-F442-BC04-AA357EFF04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55963" y="5532438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6313" name="Rectangle 81">
            <a:extLst>
              <a:ext uri="{FF2B5EF4-FFF2-40B4-BE49-F238E27FC236}">
                <a16:creationId xmlns:a16="http://schemas.microsoft.com/office/drawing/2014/main" id="{2C010957-B1A4-3E47-AA71-456A6DD558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36925" y="562768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6314" name="Rectangle 82">
            <a:extLst>
              <a:ext uri="{FF2B5EF4-FFF2-40B4-BE49-F238E27FC236}">
                <a16:creationId xmlns:a16="http://schemas.microsoft.com/office/drawing/2014/main" id="{3D1F4FC8-4681-284F-B87D-403AC81314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59175" y="562768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6315" name="Rectangle 83">
            <a:extLst>
              <a:ext uri="{FF2B5EF4-FFF2-40B4-BE49-F238E27FC236}">
                <a16:creationId xmlns:a16="http://schemas.microsoft.com/office/drawing/2014/main" id="{D19F2B65-1F2E-1B4A-B4B4-0C1EEBB4A7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48050" y="562768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6316" name="Rectangle 84">
            <a:extLst>
              <a:ext uri="{FF2B5EF4-FFF2-40B4-BE49-F238E27FC236}">
                <a16:creationId xmlns:a16="http://schemas.microsoft.com/office/drawing/2014/main" id="{BBB8BD0A-B067-BE46-964F-11E9296374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2873375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x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6317" name="Rectangle 85">
            <a:extLst>
              <a:ext uri="{FF2B5EF4-FFF2-40B4-BE49-F238E27FC236}">
                <a16:creationId xmlns:a16="http://schemas.microsoft.com/office/drawing/2014/main" id="{6B808DF3-1FAB-4742-BDFF-A4D8221225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87875" y="29686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6318" name="Rectangle 86">
            <a:extLst>
              <a:ext uri="{FF2B5EF4-FFF2-40B4-BE49-F238E27FC236}">
                <a16:creationId xmlns:a16="http://schemas.microsoft.com/office/drawing/2014/main" id="{54DD1988-B8DF-9A47-85C1-3271981DB4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76700" y="2873375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x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6319" name="Rectangle 87">
            <a:extLst>
              <a:ext uri="{FF2B5EF4-FFF2-40B4-BE49-F238E27FC236}">
                <a16:creationId xmlns:a16="http://schemas.microsoft.com/office/drawing/2014/main" id="{1410D478-DB84-824E-9A91-1A5BD8FD45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67188" y="29686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6320" name="Rectangle 88">
            <a:extLst>
              <a:ext uri="{FF2B5EF4-FFF2-40B4-BE49-F238E27FC236}">
                <a16:creationId xmlns:a16="http://schemas.microsoft.com/office/drawing/2014/main" id="{D3AF6454-4240-3642-920E-1C15E17F83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52700" y="2873375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x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6321" name="Rectangle 89">
            <a:extLst>
              <a:ext uri="{FF2B5EF4-FFF2-40B4-BE49-F238E27FC236}">
                <a16:creationId xmlns:a16="http://schemas.microsoft.com/office/drawing/2014/main" id="{76B3DE99-B1A8-774E-9934-0B429E1185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44775" y="29686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6322" name="Rectangle 90">
            <a:extLst>
              <a:ext uri="{FF2B5EF4-FFF2-40B4-BE49-F238E27FC236}">
                <a16:creationId xmlns:a16="http://schemas.microsoft.com/office/drawing/2014/main" id="{2C14534D-FAAC-944F-8B45-255B86BA2D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65438" y="29686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6323" name="Rectangle 91">
            <a:extLst>
              <a:ext uri="{FF2B5EF4-FFF2-40B4-BE49-F238E27FC236}">
                <a16:creationId xmlns:a16="http://schemas.microsoft.com/office/drawing/2014/main" id="{B2F02A61-826F-1E4D-8AA9-F6D027A6AD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55900" y="29686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6324" name="Rectangle 92">
            <a:extLst>
              <a:ext uri="{FF2B5EF4-FFF2-40B4-BE49-F238E27FC236}">
                <a16:creationId xmlns:a16="http://schemas.microsoft.com/office/drawing/2014/main" id="{5F6C6DCF-A42F-344E-A01B-85AFB7D189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1513" y="4221163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6325" name="Rectangle 93">
            <a:extLst>
              <a:ext uri="{FF2B5EF4-FFF2-40B4-BE49-F238E27FC236}">
                <a16:creationId xmlns:a16="http://schemas.microsoft.com/office/drawing/2014/main" id="{422CD2CD-7CA8-9746-8BFA-49DAB3D856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33588" y="4318000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6326" name="Rectangle 94">
            <a:extLst>
              <a:ext uri="{FF2B5EF4-FFF2-40B4-BE49-F238E27FC236}">
                <a16:creationId xmlns:a16="http://schemas.microsoft.com/office/drawing/2014/main" id="{E0116A84-7591-A140-9188-4D353E677B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30751" y="4256088"/>
            <a:ext cx="142875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6327" name="Rectangle 95">
            <a:extLst>
              <a:ext uri="{FF2B5EF4-FFF2-40B4-BE49-F238E27FC236}">
                <a16:creationId xmlns:a16="http://schemas.microsoft.com/office/drawing/2014/main" id="{71A29B0F-356A-CB43-BEAF-D969415E9D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26001" y="4256088"/>
            <a:ext cx="733425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-bit adder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6328" name="Rectangle 96">
            <a:extLst>
              <a:ext uri="{FF2B5EF4-FFF2-40B4-BE49-F238E27FC236}">
                <a16:creationId xmlns:a16="http://schemas.microsoft.com/office/drawing/2014/main" id="{155827BE-2FD9-7C4B-B015-9671F46FE7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96175" y="1600200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y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6329" name="Rectangle 97">
            <a:extLst>
              <a:ext uri="{FF2B5EF4-FFF2-40B4-BE49-F238E27FC236}">
                <a16:creationId xmlns:a16="http://schemas.microsoft.com/office/drawing/2014/main" id="{BC6EFA1F-EA3F-4345-B602-55C7343444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6663" y="169703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6330" name="Rectangle 98">
            <a:extLst>
              <a:ext uri="{FF2B5EF4-FFF2-40B4-BE49-F238E27FC236}">
                <a16:creationId xmlns:a16="http://schemas.microsoft.com/office/drawing/2014/main" id="{49675420-296D-BB46-9EB6-B4745E9B84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64338" y="1600200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y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6331" name="Rectangle 99">
            <a:extLst>
              <a:ext uri="{FF2B5EF4-FFF2-40B4-BE49-F238E27FC236}">
                <a16:creationId xmlns:a16="http://schemas.microsoft.com/office/drawing/2014/main" id="{B8A85D94-D2C8-A042-9C1E-8A9C2C67D5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6413" y="169703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6332" name="Rectangle 100">
            <a:extLst>
              <a:ext uri="{FF2B5EF4-FFF2-40B4-BE49-F238E27FC236}">
                <a16:creationId xmlns:a16="http://schemas.microsoft.com/office/drawing/2014/main" id="{BD501D3D-0C30-5448-BC61-C60ED1EAC4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43513" y="1600200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y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6333" name="Rectangle 101">
            <a:extLst>
              <a:ext uri="{FF2B5EF4-FFF2-40B4-BE49-F238E27FC236}">
                <a16:creationId xmlns:a16="http://schemas.microsoft.com/office/drawing/2014/main" id="{0D8D9378-91FD-C844-9A45-F66DA1E7E7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35588" y="169703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6334" name="Rectangle 102">
            <a:extLst>
              <a:ext uri="{FF2B5EF4-FFF2-40B4-BE49-F238E27FC236}">
                <a16:creationId xmlns:a16="http://schemas.microsoft.com/office/drawing/2014/main" id="{85E4440D-E90F-6945-B082-84399BDE07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56250" y="169703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6335" name="Rectangle 103">
            <a:extLst>
              <a:ext uri="{FF2B5EF4-FFF2-40B4-BE49-F238E27FC236}">
                <a16:creationId xmlns:a16="http://schemas.microsoft.com/office/drawing/2014/main" id="{5DCD4C45-D469-6C4C-9646-BF2AAC8506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46713" y="169703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6336" name="Rectangle 104">
            <a:extLst>
              <a:ext uri="{FF2B5EF4-FFF2-40B4-BE49-F238E27FC236}">
                <a16:creationId xmlns:a16="http://schemas.microsoft.com/office/drawing/2014/main" id="{8E995011-EEF4-0F4B-9F34-02933354D0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80413" y="4200525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6337" name="Rectangle 105">
            <a:extLst>
              <a:ext uri="{FF2B5EF4-FFF2-40B4-BE49-F238E27FC236}">
                <a16:creationId xmlns:a16="http://schemas.microsoft.com/office/drawing/2014/main" id="{A138A399-4ABC-584F-8148-87D7EFA0AE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72488" y="4297363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6338" name="Rectangle 106">
            <a:extLst>
              <a:ext uri="{FF2B5EF4-FFF2-40B4-BE49-F238E27FC236}">
                <a16:creationId xmlns:a16="http://schemas.microsoft.com/office/drawing/2014/main" id="{12ACC644-F895-004B-99E6-EBCE07266C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80438" y="1998663"/>
            <a:ext cx="37991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Add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6339" name="Line 107">
            <a:extLst>
              <a:ext uri="{FF2B5EF4-FFF2-40B4-BE49-F238E27FC236}">
                <a16:creationId xmlns:a16="http://schemas.microsoft.com/office/drawing/2014/main" id="{A307AB8D-3DF9-394E-BFA2-65F33855066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589963" y="1990725"/>
            <a:ext cx="315912" cy="1588"/>
          </a:xfrm>
          <a:prstGeom prst="line">
            <a:avLst/>
          </a:prstGeom>
          <a:noFill/>
          <a:ln w="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6340" name="Rectangle 108">
            <a:extLst>
              <a:ext uri="{FF2B5EF4-FFF2-40B4-BE49-F238E27FC236}">
                <a16:creationId xmlns:a16="http://schemas.microsoft.com/office/drawing/2014/main" id="{97700D2A-490C-EC4D-A0DB-FF3D45BF05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977313" y="1993901"/>
            <a:ext cx="8496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Symbol" pitchFamily="2" charset="2"/>
              </a:rPr>
              <a:t>¤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6341" name="Rectangle 109">
            <a:extLst>
              <a:ext uri="{FF2B5EF4-FFF2-40B4-BE49-F238E27FC236}">
                <a16:creationId xmlns:a16="http://schemas.microsoft.com/office/drawing/2014/main" id="{2BBB6770-65F7-404A-864A-D82AE91CC7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67800" y="2000250"/>
            <a:ext cx="34785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Sub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6342" name="Rectangle 110">
            <a:extLst>
              <a:ext uri="{FF2B5EF4-FFF2-40B4-BE49-F238E27FC236}">
                <a16:creationId xmlns:a16="http://schemas.microsoft.com/office/drawing/2014/main" id="{873AE5F9-40FC-004F-892B-02BF8FF09C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04264" y="2200275"/>
            <a:ext cx="591509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control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6343" name="TextBox 125">
            <a:extLst>
              <a:ext uri="{FF2B5EF4-FFF2-40B4-BE49-F238E27FC236}">
                <a16:creationId xmlns:a16="http://schemas.microsoft.com/office/drawing/2014/main" id="{479D941F-D7EB-434F-AD83-8B356553BD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91401" y="6477001"/>
            <a:ext cx="25431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itchFamily="2" charset="0"/>
              </a:rPr>
              <a:t>[ Figure 3.12 from the textbook ]</a:t>
            </a:r>
          </a:p>
        </p:txBody>
      </p:sp>
      <p:sp>
        <p:nvSpPr>
          <p:cNvPr id="266344" name="Title 1">
            <a:extLst>
              <a:ext uri="{FF2B5EF4-FFF2-40B4-BE49-F238E27FC236}">
                <a16:creationId xmlns:a16="http://schemas.microsoft.com/office/drawing/2014/main" id="{D9D39A1B-581F-0D4A-ABC4-935555D9233A}"/>
              </a:ext>
            </a:extLst>
          </p:cNvPr>
          <p:cNvSpPr txBox="1">
            <a:spLocks/>
          </p:cNvSpPr>
          <p:nvPr/>
        </p:nvSpPr>
        <p:spPr bwMode="auto">
          <a:xfrm>
            <a:off x="914400" y="3810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Addition: when control = 0</a:t>
            </a:r>
            <a:endParaRPr lang="en-US" altLang="en-US" sz="3600"/>
          </a:p>
        </p:txBody>
      </p:sp>
      <p:sp>
        <p:nvSpPr>
          <p:cNvPr id="266345" name="TextBox 1">
            <a:extLst>
              <a:ext uri="{FF2B5EF4-FFF2-40B4-BE49-F238E27FC236}">
                <a16:creationId xmlns:a16="http://schemas.microsoft.com/office/drawing/2014/main" id="{9922DBC2-D0E9-4A47-86FA-412B00DC9FF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53400" y="1687513"/>
            <a:ext cx="33813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266346" name="TextBox 112">
            <a:extLst>
              <a:ext uri="{FF2B5EF4-FFF2-40B4-BE49-F238E27FC236}">
                <a16:creationId xmlns:a16="http://schemas.microsoft.com/office/drawing/2014/main" id="{C947BDAF-4545-BC47-A9FE-525C1E016A3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02564" y="2276475"/>
            <a:ext cx="312737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FF000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266347" name="TextBox 114">
            <a:extLst>
              <a:ext uri="{FF2B5EF4-FFF2-40B4-BE49-F238E27FC236}">
                <a16:creationId xmlns:a16="http://schemas.microsoft.com/office/drawing/2014/main" id="{3D9C8060-0F6D-9A46-82F4-1FAFB2D752B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86600" y="2286000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FF000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266348" name="TextBox 115">
            <a:extLst>
              <a:ext uri="{FF2B5EF4-FFF2-40B4-BE49-F238E27FC236}">
                <a16:creationId xmlns:a16="http://schemas.microsoft.com/office/drawing/2014/main" id="{ADBEB0E5-E899-2440-9A6D-5BF32071197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38800" y="2286000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FF0000"/>
                </a:solidFill>
                <a:latin typeface="Times" pitchFamily="2" charset="0"/>
              </a:rPr>
              <a:t>0</a:t>
            </a:r>
          </a:p>
        </p:txBody>
      </p:sp>
    </p:spTree>
  </p:cSld>
  <p:clrMapOvr>
    <a:masterClrMapping/>
  </p:clrMapOvr>
  <p:transition/>
</p:sld>
</file>

<file path=ppt/slides/slide2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7265" name="Line 4">
            <a:extLst>
              <a:ext uri="{FF2B5EF4-FFF2-40B4-BE49-F238E27FC236}">
                <a16:creationId xmlns:a16="http://schemas.microsoft.com/office/drawing/2014/main" id="{557DF530-57F5-2E4C-86D7-B210343D3AA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713538" y="2222500"/>
            <a:ext cx="1833562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7266" name="Freeform 5">
            <a:extLst>
              <a:ext uri="{FF2B5EF4-FFF2-40B4-BE49-F238E27FC236}">
                <a16:creationId xmlns:a16="http://schemas.microsoft.com/office/drawing/2014/main" id="{D4546B80-7686-E64B-BFC4-E25947465A6C}"/>
              </a:ext>
            </a:extLst>
          </p:cNvPr>
          <p:cNvSpPr>
            <a:spLocks/>
          </p:cNvSpPr>
          <p:nvPr/>
        </p:nvSpPr>
        <p:spPr bwMode="auto">
          <a:xfrm>
            <a:off x="7092950" y="2200276"/>
            <a:ext cx="63500" cy="42863"/>
          </a:xfrm>
          <a:custGeom>
            <a:avLst/>
            <a:gdLst>
              <a:gd name="T0" fmla="*/ 0 w 80"/>
              <a:gd name="T1" fmla="*/ 2147483646 h 54"/>
              <a:gd name="T2" fmla="*/ 2147483646 w 80"/>
              <a:gd name="T3" fmla="*/ 2147483646 h 54"/>
              <a:gd name="T4" fmla="*/ 2147483646 w 80"/>
              <a:gd name="T5" fmla="*/ 2147483646 h 54"/>
              <a:gd name="T6" fmla="*/ 2147483646 w 80"/>
              <a:gd name="T7" fmla="*/ 2147483646 h 54"/>
              <a:gd name="T8" fmla="*/ 2147483646 w 80"/>
              <a:gd name="T9" fmla="*/ 2147483646 h 54"/>
              <a:gd name="T10" fmla="*/ 2147483646 w 80"/>
              <a:gd name="T11" fmla="*/ 2147483646 h 54"/>
              <a:gd name="T12" fmla="*/ 2147483646 w 80"/>
              <a:gd name="T13" fmla="*/ 2147483646 h 54"/>
              <a:gd name="T14" fmla="*/ 2147483646 w 80"/>
              <a:gd name="T15" fmla="*/ 2147483646 h 54"/>
              <a:gd name="T16" fmla="*/ 2147483646 w 80"/>
              <a:gd name="T17" fmla="*/ 2147483646 h 54"/>
              <a:gd name="T18" fmla="*/ 2147483646 w 80"/>
              <a:gd name="T19" fmla="*/ 0 h 54"/>
              <a:gd name="T20" fmla="*/ 2147483646 w 80"/>
              <a:gd name="T21" fmla="*/ 0 h 54"/>
              <a:gd name="T22" fmla="*/ 2147483646 w 80"/>
              <a:gd name="T23" fmla="*/ 0 h 54"/>
              <a:gd name="T24" fmla="*/ 2147483646 w 80"/>
              <a:gd name="T25" fmla="*/ 0 h 54"/>
              <a:gd name="T26" fmla="*/ 2147483646 w 80"/>
              <a:gd name="T27" fmla="*/ 2147483646 h 54"/>
              <a:gd name="T28" fmla="*/ 2147483646 w 80"/>
              <a:gd name="T29" fmla="*/ 2147483646 h 54"/>
              <a:gd name="T30" fmla="*/ 2147483646 w 80"/>
              <a:gd name="T31" fmla="*/ 2147483646 h 54"/>
              <a:gd name="T32" fmla="*/ 2147483646 w 80"/>
              <a:gd name="T33" fmla="*/ 2147483646 h 54"/>
              <a:gd name="T34" fmla="*/ 2147483646 w 80"/>
              <a:gd name="T35" fmla="*/ 2147483646 h 54"/>
              <a:gd name="T36" fmla="*/ 2147483646 w 80"/>
              <a:gd name="T37" fmla="*/ 2147483646 h 54"/>
              <a:gd name="T38" fmla="*/ 2147483646 w 80"/>
              <a:gd name="T39" fmla="*/ 2147483646 h 54"/>
              <a:gd name="T40" fmla="*/ 2147483646 w 80"/>
              <a:gd name="T41" fmla="*/ 2147483646 h 54"/>
              <a:gd name="T42" fmla="*/ 2147483646 w 80"/>
              <a:gd name="T43" fmla="*/ 2147483646 h 54"/>
              <a:gd name="T44" fmla="*/ 2147483646 w 80"/>
              <a:gd name="T45" fmla="*/ 2147483646 h 54"/>
              <a:gd name="T46" fmla="*/ 2147483646 w 80"/>
              <a:gd name="T47" fmla="*/ 2147483646 h 54"/>
              <a:gd name="T48" fmla="*/ 2147483646 w 80"/>
              <a:gd name="T49" fmla="*/ 2147483646 h 54"/>
              <a:gd name="T50" fmla="*/ 2147483646 w 80"/>
              <a:gd name="T51" fmla="*/ 2147483646 h 54"/>
              <a:gd name="T52" fmla="*/ 2147483646 w 80"/>
              <a:gd name="T53" fmla="*/ 2147483646 h 54"/>
              <a:gd name="T54" fmla="*/ 2147483646 w 80"/>
              <a:gd name="T55" fmla="*/ 2147483646 h 54"/>
              <a:gd name="T56" fmla="*/ 2147483646 w 80"/>
              <a:gd name="T57" fmla="*/ 2147483646 h 54"/>
              <a:gd name="T58" fmla="*/ 2147483646 w 80"/>
              <a:gd name="T59" fmla="*/ 2147483646 h 54"/>
              <a:gd name="T60" fmla="*/ 2147483646 w 80"/>
              <a:gd name="T61" fmla="*/ 2147483646 h 54"/>
              <a:gd name="T62" fmla="*/ 2147483646 w 80"/>
              <a:gd name="T63" fmla="*/ 2147483646 h 54"/>
              <a:gd name="T64" fmla="*/ 2147483646 w 80"/>
              <a:gd name="T65" fmla="*/ 2147483646 h 54"/>
              <a:gd name="T66" fmla="*/ 2147483646 w 80"/>
              <a:gd name="T67" fmla="*/ 2147483646 h 54"/>
              <a:gd name="T68" fmla="*/ 2147483646 w 80"/>
              <a:gd name="T69" fmla="*/ 2147483646 h 54"/>
              <a:gd name="T70" fmla="*/ 2147483646 w 80"/>
              <a:gd name="T71" fmla="*/ 2147483646 h 54"/>
              <a:gd name="T72" fmla="*/ 2147483646 w 80"/>
              <a:gd name="T73" fmla="*/ 2147483646 h 54"/>
              <a:gd name="T74" fmla="*/ 2147483646 w 80"/>
              <a:gd name="T75" fmla="*/ 2147483646 h 54"/>
              <a:gd name="T76" fmla="*/ 2147483646 w 80"/>
              <a:gd name="T77" fmla="*/ 2147483646 h 54"/>
              <a:gd name="T78" fmla="*/ 2147483646 w 80"/>
              <a:gd name="T79" fmla="*/ 2147483646 h 54"/>
              <a:gd name="T80" fmla="*/ 2147483646 w 80"/>
              <a:gd name="T81" fmla="*/ 2147483646 h 54"/>
              <a:gd name="T82" fmla="*/ 2147483646 w 80"/>
              <a:gd name="T83" fmla="*/ 2147483646 h 54"/>
              <a:gd name="T84" fmla="*/ 2147483646 w 80"/>
              <a:gd name="T85" fmla="*/ 2147483646 h 54"/>
              <a:gd name="T86" fmla="*/ 2147483646 w 80"/>
              <a:gd name="T87" fmla="*/ 2147483646 h 54"/>
              <a:gd name="T88" fmla="*/ 2147483646 w 80"/>
              <a:gd name="T89" fmla="*/ 2147483646 h 54"/>
              <a:gd name="T90" fmla="*/ 2147483646 w 80"/>
              <a:gd name="T91" fmla="*/ 2147483646 h 54"/>
              <a:gd name="T92" fmla="*/ 2147483646 w 80"/>
              <a:gd name="T93" fmla="*/ 2147483646 h 54"/>
              <a:gd name="T94" fmla="*/ 2147483646 w 80"/>
              <a:gd name="T95" fmla="*/ 2147483646 h 54"/>
              <a:gd name="T96" fmla="*/ 2147483646 w 80"/>
              <a:gd name="T97" fmla="*/ 2147483646 h 54"/>
              <a:gd name="T98" fmla="*/ 2147483646 w 80"/>
              <a:gd name="T99" fmla="*/ 2147483646 h 54"/>
              <a:gd name="T100" fmla="*/ 2147483646 w 80"/>
              <a:gd name="T101" fmla="*/ 2147483646 h 54"/>
              <a:gd name="T102" fmla="*/ 2147483646 w 80"/>
              <a:gd name="T103" fmla="*/ 2147483646 h 54"/>
              <a:gd name="T104" fmla="*/ 2147483646 w 80"/>
              <a:gd name="T105" fmla="*/ 2147483646 h 54"/>
              <a:gd name="T106" fmla="*/ 2147483646 w 80"/>
              <a:gd name="T107" fmla="*/ 2147483646 h 54"/>
              <a:gd name="T108" fmla="*/ 2147483646 w 80"/>
              <a:gd name="T109" fmla="*/ 2147483646 h 54"/>
              <a:gd name="T110" fmla="*/ 0 w 80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80"/>
              <a:gd name="T169" fmla="*/ 0 h 54"/>
              <a:gd name="T170" fmla="*/ 80 w 80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80" h="54">
                <a:moveTo>
                  <a:pt x="0" y="15"/>
                </a:moveTo>
                <a:lnTo>
                  <a:pt x="0" y="38"/>
                </a:lnTo>
                <a:lnTo>
                  <a:pt x="0" y="36"/>
                </a:lnTo>
                <a:lnTo>
                  <a:pt x="0" y="35"/>
                </a:lnTo>
                <a:lnTo>
                  <a:pt x="2" y="32"/>
                </a:lnTo>
                <a:lnTo>
                  <a:pt x="2" y="31"/>
                </a:lnTo>
                <a:lnTo>
                  <a:pt x="2" y="28"/>
                </a:lnTo>
                <a:lnTo>
                  <a:pt x="3" y="27"/>
                </a:lnTo>
                <a:lnTo>
                  <a:pt x="3" y="26"/>
                </a:lnTo>
                <a:lnTo>
                  <a:pt x="4" y="23"/>
                </a:lnTo>
                <a:lnTo>
                  <a:pt x="4" y="22"/>
                </a:lnTo>
                <a:lnTo>
                  <a:pt x="6" y="20"/>
                </a:lnTo>
                <a:lnTo>
                  <a:pt x="6" y="19"/>
                </a:lnTo>
                <a:lnTo>
                  <a:pt x="7" y="16"/>
                </a:lnTo>
                <a:lnTo>
                  <a:pt x="8" y="15"/>
                </a:lnTo>
                <a:lnTo>
                  <a:pt x="10" y="14"/>
                </a:lnTo>
                <a:lnTo>
                  <a:pt x="11" y="12"/>
                </a:lnTo>
                <a:lnTo>
                  <a:pt x="12" y="11"/>
                </a:lnTo>
                <a:lnTo>
                  <a:pt x="14" y="10"/>
                </a:lnTo>
                <a:lnTo>
                  <a:pt x="15" y="8"/>
                </a:lnTo>
                <a:lnTo>
                  <a:pt x="16" y="8"/>
                </a:lnTo>
                <a:lnTo>
                  <a:pt x="18" y="7"/>
                </a:lnTo>
                <a:lnTo>
                  <a:pt x="19" y="6"/>
                </a:lnTo>
                <a:lnTo>
                  <a:pt x="20" y="4"/>
                </a:lnTo>
                <a:lnTo>
                  <a:pt x="22" y="4"/>
                </a:lnTo>
                <a:lnTo>
                  <a:pt x="24" y="3"/>
                </a:lnTo>
                <a:lnTo>
                  <a:pt x="26" y="3"/>
                </a:lnTo>
                <a:lnTo>
                  <a:pt x="27" y="2"/>
                </a:lnTo>
                <a:lnTo>
                  <a:pt x="30" y="2"/>
                </a:lnTo>
                <a:lnTo>
                  <a:pt x="31" y="0"/>
                </a:lnTo>
                <a:lnTo>
                  <a:pt x="34" y="0"/>
                </a:lnTo>
                <a:lnTo>
                  <a:pt x="35" y="0"/>
                </a:lnTo>
                <a:lnTo>
                  <a:pt x="36" y="0"/>
                </a:lnTo>
                <a:lnTo>
                  <a:pt x="3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2" y="2"/>
                </a:lnTo>
                <a:lnTo>
                  <a:pt x="53" y="2"/>
                </a:lnTo>
                <a:lnTo>
                  <a:pt x="56" y="3"/>
                </a:lnTo>
                <a:lnTo>
                  <a:pt x="57" y="3"/>
                </a:lnTo>
                <a:lnTo>
                  <a:pt x="59" y="4"/>
                </a:lnTo>
                <a:lnTo>
                  <a:pt x="60" y="4"/>
                </a:lnTo>
                <a:lnTo>
                  <a:pt x="63" y="6"/>
                </a:lnTo>
                <a:lnTo>
                  <a:pt x="64" y="7"/>
                </a:lnTo>
                <a:lnTo>
                  <a:pt x="65" y="8"/>
                </a:lnTo>
                <a:lnTo>
                  <a:pt x="67" y="8"/>
                </a:lnTo>
                <a:lnTo>
                  <a:pt x="68" y="10"/>
                </a:lnTo>
                <a:lnTo>
                  <a:pt x="69" y="11"/>
                </a:lnTo>
                <a:lnTo>
                  <a:pt x="71" y="12"/>
                </a:lnTo>
                <a:lnTo>
                  <a:pt x="72" y="14"/>
                </a:lnTo>
                <a:lnTo>
                  <a:pt x="73" y="15"/>
                </a:lnTo>
                <a:lnTo>
                  <a:pt x="73" y="16"/>
                </a:lnTo>
                <a:lnTo>
                  <a:pt x="75" y="19"/>
                </a:lnTo>
                <a:lnTo>
                  <a:pt x="76" y="20"/>
                </a:lnTo>
                <a:lnTo>
                  <a:pt x="76" y="22"/>
                </a:lnTo>
                <a:lnTo>
                  <a:pt x="77" y="23"/>
                </a:lnTo>
                <a:lnTo>
                  <a:pt x="79" y="26"/>
                </a:lnTo>
                <a:lnTo>
                  <a:pt x="79" y="27"/>
                </a:lnTo>
                <a:lnTo>
                  <a:pt x="79" y="28"/>
                </a:lnTo>
                <a:lnTo>
                  <a:pt x="80" y="31"/>
                </a:lnTo>
                <a:lnTo>
                  <a:pt x="80" y="32"/>
                </a:lnTo>
                <a:lnTo>
                  <a:pt x="80" y="35"/>
                </a:lnTo>
                <a:lnTo>
                  <a:pt x="80" y="36"/>
                </a:lnTo>
                <a:lnTo>
                  <a:pt x="80" y="38"/>
                </a:lnTo>
                <a:lnTo>
                  <a:pt x="80" y="15"/>
                </a:lnTo>
                <a:lnTo>
                  <a:pt x="80" y="18"/>
                </a:lnTo>
                <a:lnTo>
                  <a:pt x="80" y="19"/>
                </a:lnTo>
                <a:lnTo>
                  <a:pt x="80" y="22"/>
                </a:lnTo>
                <a:lnTo>
                  <a:pt x="80" y="23"/>
                </a:lnTo>
                <a:lnTo>
                  <a:pt x="79" y="24"/>
                </a:lnTo>
                <a:lnTo>
                  <a:pt x="79" y="27"/>
                </a:lnTo>
                <a:lnTo>
                  <a:pt x="79" y="28"/>
                </a:lnTo>
                <a:lnTo>
                  <a:pt x="77" y="30"/>
                </a:lnTo>
                <a:lnTo>
                  <a:pt x="76" y="32"/>
                </a:lnTo>
                <a:lnTo>
                  <a:pt x="76" y="34"/>
                </a:lnTo>
                <a:lnTo>
                  <a:pt x="75" y="35"/>
                </a:lnTo>
                <a:lnTo>
                  <a:pt x="73" y="36"/>
                </a:lnTo>
                <a:lnTo>
                  <a:pt x="73" y="38"/>
                </a:lnTo>
                <a:lnTo>
                  <a:pt x="72" y="39"/>
                </a:lnTo>
                <a:lnTo>
                  <a:pt x="71" y="40"/>
                </a:lnTo>
                <a:lnTo>
                  <a:pt x="69" y="42"/>
                </a:lnTo>
                <a:lnTo>
                  <a:pt x="68" y="43"/>
                </a:lnTo>
                <a:lnTo>
                  <a:pt x="67" y="44"/>
                </a:lnTo>
                <a:lnTo>
                  <a:pt x="65" y="46"/>
                </a:lnTo>
                <a:lnTo>
                  <a:pt x="64" y="47"/>
                </a:lnTo>
                <a:lnTo>
                  <a:pt x="63" y="48"/>
                </a:lnTo>
                <a:lnTo>
                  <a:pt x="60" y="48"/>
                </a:lnTo>
                <a:lnTo>
                  <a:pt x="59" y="50"/>
                </a:lnTo>
                <a:lnTo>
                  <a:pt x="57" y="51"/>
                </a:lnTo>
                <a:lnTo>
                  <a:pt x="56" y="51"/>
                </a:lnTo>
                <a:lnTo>
                  <a:pt x="53" y="52"/>
                </a:lnTo>
                <a:lnTo>
                  <a:pt x="52" y="52"/>
                </a:lnTo>
                <a:lnTo>
                  <a:pt x="49" y="52"/>
                </a:lnTo>
                <a:lnTo>
                  <a:pt x="48" y="54"/>
                </a:lnTo>
                <a:lnTo>
                  <a:pt x="47" y="54"/>
                </a:lnTo>
                <a:lnTo>
                  <a:pt x="44" y="54"/>
                </a:lnTo>
                <a:lnTo>
                  <a:pt x="43" y="54"/>
                </a:lnTo>
                <a:lnTo>
                  <a:pt x="39" y="54"/>
                </a:lnTo>
                <a:lnTo>
                  <a:pt x="36" y="54"/>
                </a:lnTo>
                <a:lnTo>
                  <a:pt x="35" y="54"/>
                </a:lnTo>
                <a:lnTo>
                  <a:pt x="34" y="54"/>
                </a:lnTo>
                <a:lnTo>
                  <a:pt x="31" y="52"/>
                </a:lnTo>
                <a:lnTo>
                  <a:pt x="30" y="52"/>
                </a:lnTo>
                <a:lnTo>
                  <a:pt x="27" y="52"/>
                </a:lnTo>
                <a:lnTo>
                  <a:pt x="26" y="51"/>
                </a:lnTo>
                <a:lnTo>
                  <a:pt x="24" y="51"/>
                </a:lnTo>
                <a:lnTo>
                  <a:pt x="22" y="50"/>
                </a:lnTo>
                <a:lnTo>
                  <a:pt x="20" y="48"/>
                </a:lnTo>
                <a:lnTo>
                  <a:pt x="19" y="48"/>
                </a:lnTo>
                <a:lnTo>
                  <a:pt x="18" y="47"/>
                </a:lnTo>
                <a:lnTo>
                  <a:pt x="16" y="46"/>
                </a:lnTo>
                <a:lnTo>
                  <a:pt x="15" y="44"/>
                </a:lnTo>
                <a:lnTo>
                  <a:pt x="14" y="43"/>
                </a:lnTo>
                <a:lnTo>
                  <a:pt x="12" y="42"/>
                </a:lnTo>
                <a:lnTo>
                  <a:pt x="11" y="40"/>
                </a:lnTo>
                <a:lnTo>
                  <a:pt x="10" y="39"/>
                </a:lnTo>
                <a:lnTo>
                  <a:pt x="8" y="38"/>
                </a:lnTo>
                <a:lnTo>
                  <a:pt x="7" y="36"/>
                </a:lnTo>
                <a:lnTo>
                  <a:pt x="6" y="35"/>
                </a:lnTo>
                <a:lnTo>
                  <a:pt x="6" y="34"/>
                </a:lnTo>
                <a:lnTo>
                  <a:pt x="4" y="32"/>
                </a:lnTo>
                <a:lnTo>
                  <a:pt x="4" y="30"/>
                </a:lnTo>
                <a:lnTo>
                  <a:pt x="3" y="28"/>
                </a:lnTo>
                <a:lnTo>
                  <a:pt x="3" y="27"/>
                </a:lnTo>
                <a:lnTo>
                  <a:pt x="2" y="24"/>
                </a:lnTo>
                <a:lnTo>
                  <a:pt x="2" y="23"/>
                </a:lnTo>
                <a:lnTo>
                  <a:pt x="2" y="22"/>
                </a:lnTo>
                <a:lnTo>
                  <a:pt x="0" y="19"/>
                </a:lnTo>
                <a:lnTo>
                  <a:pt x="0" y="18"/>
                </a:lnTo>
                <a:lnTo>
                  <a:pt x="0" y="15"/>
                </a:lnTo>
                <a:close/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7267" name="Line 6">
            <a:extLst>
              <a:ext uri="{FF2B5EF4-FFF2-40B4-BE49-F238E27FC236}">
                <a16:creationId xmlns:a16="http://schemas.microsoft.com/office/drawing/2014/main" id="{F774BEE5-31DD-7442-98B1-02D6C6BA0A26}"/>
              </a:ext>
            </a:extLst>
          </p:cNvPr>
          <p:cNvSpPr>
            <a:spLocks noChangeShapeType="1"/>
          </p:cNvSpPr>
          <p:nvPr/>
        </p:nvSpPr>
        <p:spPr bwMode="auto">
          <a:xfrm>
            <a:off x="7831139" y="2516189"/>
            <a:ext cx="1587" cy="2111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7268" name="Line 7">
            <a:extLst>
              <a:ext uri="{FF2B5EF4-FFF2-40B4-BE49-F238E27FC236}">
                <a16:creationId xmlns:a16="http://schemas.microsoft.com/office/drawing/2014/main" id="{5E387DC1-6D2C-BC4F-B7C4-9F6E6CD1BEA7}"/>
              </a:ext>
            </a:extLst>
          </p:cNvPr>
          <p:cNvSpPr>
            <a:spLocks noChangeShapeType="1"/>
          </p:cNvSpPr>
          <p:nvPr/>
        </p:nvSpPr>
        <p:spPr bwMode="auto">
          <a:xfrm>
            <a:off x="7556500" y="2516189"/>
            <a:ext cx="1588" cy="2111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7269" name="Line 8">
            <a:extLst>
              <a:ext uri="{FF2B5EF4-FFF2-40B4-BE49-F238E27FC236}">
                <a16:creationId xmlns:a16="http://schemas.microsoft.com/office/drawing/2014/main" id="{2ACB649C-72B0-F240-A957-DA1D63D5185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704139" y="3359150"/>
            <a:ext cx="1587" cy="147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7270" name="Freeform 9">
            <a:extLst>
              <a:ext uri="{FF2B5EF4-FFF2-40B4-BE49-F238E27FC236}">
                <a16:creationId xmlns:a16="http://schemas.microsoft.com/office/drawing/2014/main" id="{572A5A12-3257-5349-9C67-F396B9151898}"/>
              </a:ext>
            </a:extLst>
          </p:cNvPr>
          <p:cNvSpPr>
            <a:spLocks/>
          </p:cNvSpPr>
          <p:nvPr/>
        </p:nvSpPr>
        <p:spPr bwMode="auto">
          <a:xfrm>
            <a:off x="7699376" y="2768600"/>
            <a:ext cx="238125" cy="598488"/>
          </a:xfrm>
          <a:custGeom>
            <a:avLst/>
            <a:gdLst>
              <a:gd name="T0" fmla="*/ 2147483646 w 300"/>
              <a:gd name="T1" fmla="*/ 2147483646 h 754"/>
              <a:gd name="T2" fmla="*/ 2147483646 w 300"/>
              <a:gd name="T3" fmla="*/ 2147483646 h 754"/>
              <a:gd name="T4" fmla="*/ 2147483646 w 300"/>
              <a:gd name="T5" fmla="*/ 2147483646 h 754"/>
              <a:gd name="T6" fmla="*/ 2147483646 w 300"/>
              <a:gd name="T7" fmla="*/ 2147483646 h 754"/>
              <a:gd name="T8" fmla="*/ 2147483646 w 300"/>
              <a:gd name="T9" fmla="*/ 2147483646 h 754"/>
              <a:gd name="T10" fmla="*/ 2147483646 w 300"/>
              <a:gd name="T11" fmla="*/ 2147483646 h 754"/>
              <a:gd name="T12" fmla="*/ 2147483646 w 300"/>
              <a:gd name="T13" fmla="*/ 2147483646 h 754"/>
              <a:gd name="T14" fmla="*/ 2147483646 w 300"/>
              <a:gd name="T15" fmla="*/ 2147483646 h 754"/>
              <a:gd name="T16" fmla="*/ 2147483646 w 300"/>
              <a:gd name="T17" fmla="*/ 2147483646 h 754"/>
              <a:gd name="T18" fmla="*/ 2147483646 w 300"/>
              <a:gd name="T19" fmla="*/ 2147483646 h 754"/>
              <a:gd name="T20" fmla="*/ 2147483646 w 300"/>
              <a:gd name="T21" fmla="*/ 2147483646 h 754"/>
              <a:gd name="T22" fmla="*/ 2147483646 w 300"/>
              <a:gd name="T23" fmla="*/ 2147483646 h 754"/>
              <a:gd name="T24" fmla="*/ 2147483646 w 300"/>
              <a:gd name="T25" fmla="*/ 2147483646 h 754"/>
              <a:gd name="T26" fmla="*/ 2147483646 w 300"/>
              <a:gd name="T27" fmla="*/ 2147483646 h 754"/>
              <a:gd name="T28" fmla="*/ 2147483646 w 300"/>
              <a:gd name="T29" fmla="*/ 2147483646 h 754"/>
              <a:gd name="T30" fmla="*/ 2147483646 w 300"/>
              <a:gd name="T31" fmla="*/ 2147483646 h 754"/>
              <a:gd name="T32" fmla="*/ 2147483646 w 300"/>
              <a:gd name="T33" fmla="*/ 2147483646 h 754"/>
              <a:gd name="T34" fmla="*/ 2147483646 w 300"/>
              <a:gd name="T35" fmla="*/ 2147483646 h 754"/>
              <a:gd name="T36" fmla="*/ 2147483646 w 300"/>
              <a:gd name="T37" fmla="*/ 2147483646 h 754"/>
              <a:gd name="T38" fmla="*/ 2147483646 w 300"/>
              <a:gd name="T39" fmla="*/ 2147483646 h 754"/>
              <a:gd name="T40" fmla="*/ 2147483646 w 300"/>
              <a:gd name="T41" fmla="*/ 2147483646 h 754"/>
              <a:gd name="T42" fmla="*/ 2147483646 w 300"/>
              <a:gd name="T43" fmla="*/ 2147483646 h 754"/>
              <a:gd name="T44" fmla="*/ 2147483646 w 300"/>
              <a:gd name="T45" fmla="*/ 2147483646 h 754"/>
              <a:gd name="T46" fmla="*/ 2147483646 w 300"/>
              <a:gd name="T47" fmla="*/ 2147483646 h 754"/>
              <a:gd name="T48" fmla="*/ 2147483646 w 300"/>
              <a:gd name="T49" fmla="*/ 2147483646 h 754"/>
              <a:gd name="T50" fmla="*/ 2147483646 w 300"/>
              <a:gd name="T51" fmla="*/ 2147483646 h 754"/>
              <a:gd name="T52" fmla="*/ 2147483646 w 300"/>
              <a:gd name="T53" fmla="*/ 2147483646 h 754"/>
              <a:gd name="T54" fmla="*/ 2147483646 w 300"/>
              <a:gd name="T55" fmla="*/ 2147483646 h 754"/>
              <a:gd name="T56" fmla="*/ 2147483646 w 300"/>
              <a:gd name="T57" fmla="*/ 2147483646 h 754"/>
              <a:gd name="T58" fmla="*/ 2147483646 w 300"/>
              <a:gd name="T59" fmla="*/ 2147483646 h 754"/>
              <a:gd name="T60" fmla="*/ 2147483646 w 300"/>
              <a:gd name="T61" fmla="*/ 2147483646 h 754"/>
              <a:gd name="T62" fmla="*/ 2147483646 w 300"/>
              <a:gd name="T63" fmla="*/ 2147483646 h 754"/>
              <a:gd name="T64" fmla="*/ 2147483646 w 300"/>
              <a:gd name="T65" fmla="*/ 2147483646 h 754"/>
              <a:gd name="T66" fmla="*/ 2147483646 w 300"/>
              <a:gd name="T67" fmla="*/ 2147483646 h 754"/>
              <a:gd name="T68" fmla="*/ 2147483646 w 300"/>
              <a:gd name="T69" fmla="*/ 2147483646 h 754"/>
              <a:gd name="T70" fmla="*/ 2147483646 w 300"/>
              <a:gd name="T71" fmla="*/ 2147483646 h 754"/>
              <a:gd name="T72" fmla="*/ 2147483646 w 300"/>
              <a:gd name="T73" fmla="*/ 2147483646 h 754"/>
              <a:gd name="T74" fmla="*/ 2147483646 w 300"/>
              <a:gd name="T75" fmla="*/ 2147483646 h 754"/>
              <a:gd name="T76" fmla="*/ 2147483646 w 300"/>
              <a:gd name="T77" fmla="*/ 2147483646 h 754"/>
              <a:gd name="T78" fmla="*/ 2147483646 w 300"/>
              <a:gd name="T79" fmla="*/ 2147483646 h 754"/>
              <a:gd name="T80" fmla="*/ 2147483646 w 300"/>
              <a:gd name="T81" fmla="*/ 2147483646 h 754"/>
              <a:gd name="T82" fmla="*/ 2147483646 w 300"/>
              <a:gd name="T83" fmla="*/ 2147483646 h 754"/>
              <a:gd name="T84" fmla="*/ 2147483646 w 300"/>
              <a:gd name="T85" fmla="*/ 2147483646 h 754"/>
              <a:gd name="T86" fmla="*/ 2147483646 w 300"/>
              <a:gd name="T87" fmla="*/ 2147483646 h 754"/>
              <a:gd name="T88" fmla="*/ 2147483646 w 300"/>
              <a:gd name="T89" fmla="*/ 2147483646 h 754"/>
              <a:gd name="T90" fmla="*/ 2147483646 w 300"/>
              <a:gd name="T91" fmla="*/ 2147483646 h 754"/>
              <a:gd name="T92" fmla="*/ 2147483646 w 300"/>
              <a:gd name="T93" fmla="*/ 2147483646 h 754"/>
              <a:gd name="T94" fmla="*/ 2147483646 w 300"/>
              <a:gd name="T95" fmla="*/ 2147483646 h 754"/>
              <a:gd name="T96" fmla="*/ 2147483646 w 300"/>
              <a:gd name="T97" fmla="*/ 2147483646 h 754"/>
              <a:gd name="T98" fmla="*/ 2147483646 w 300"/>
              <a:gd name="T99" fmla="*/ 2147483646 h 754"/>
              <a:gd name="T100" fmla="*/ 2147483646 w 300"/>
              <a:gd name="T101" fmla="*/ 2147483646 h 754"/>
              <a:gd name="T102" fmla="*/ 2147483646 w 300"/>
              <a:gd name="T103" fmla="*/ 2147483646 h 754"/>
              <a:gd name="T104" fmla="*/ 2147483646 w 300"/>
              <a:gd name="T105" fmla="*/ 2147483646 h 754"/>
              <a:gd name="T106" fmla="*/ 2147483646 w 300"/>
              <a:gd name="T107" fmla="*/ 2147483646 h 754"/>
              <a:gd name="T108" fmla="*/ 2147483646 w 300"/>
              <a:gd name="T109" fmla="*/ 2147483646 h 754"/>
              <a:gd name="T110" fmla="*/ 2147483646 w 300"/>
              <a:gd name="T111" fmla="*/ 2147483646 h 754"/>
              <a:gd name="T112" fmla="*/ 2147483646 w 300"/>
              <a:gd name="T113" fmla="*/ 2147483646 h 754"/>
              <a:gd name="T114" fmla="*/ 2147483646 w 300"/>
              <a:gd name="T115" fmla="*/ 2147483646 h 754"/>
              <a:gd name="T116" fmla="*/ 2147483646 w 300"/>
              <a:gd name="T117" fmla="*/ 2147483646 h 754"/>
              <a:gd name="T118" fmla="*/ 2147483646 w 300"/>
              <a:gd name="T119" fmla="*/ 2147483646 h 754"/>
              <a:gd name="T120" fmla="*/ 2147483646 w 300"/>
              <a:gd name="T121" fmla="*/ 2147483646 h 754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300"/>
              <a:gd name="T184" fmla="*/ 0 h 754"/>
              <a:gd name="T185" fmla="*/ 300 w 300"/>
              <a:gd name="T186" fmla="*/ 754 h 754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300" h="754">
                <a:moveTo>
                  <a:pt x="300" y="0"/>
                </a:moveTo>
                <a:lnTo>
                  <a:pt x="300" y="29"/>
                </a:lnTo>
                <a:lnTo>
                  <a:pt x="300" y="56"/>
                </a:lnTo>
                <a:lnTo>
                  <a:pt x="300" y="81"/>
                </a:lnTo>
                <a:lnTo>
                  <a:pt x="300" y="105"/>
                </a:lnTo>
                <a:lnTo>
                  <a:pt x="300" y="127"/>
                </a:lnTo>
                <a:lnTo>
                  <a:pt x="300" y="147"/>
                </a:lnTo>
                <a:lnTo>
                  <a:pt x="300" y="166"/>
                </a:lnTo>
                <a:lnTo>
                  <a:pt x="300" y="184"/>
                </a:lnTo>
                <a:lnTo>
                  <a:pt x="300" y="200"/>
                </a:lnTo>
                <a:lnTo>
                  <a:pt x="300" y="215"/>
                </a:lnTo>
                <a:lnTo>
                  <a:pt x="300" y="228"/>
                </a:lnTo>
                <a:lnTo>
                  <a:pt x="300" y="241"/>
                </a:lnTo>
                <a:lnTo>
                  <a:pt x="300" y="252"/>
                </a:lnTo>
                <a:lnTo>
                  <a:pt x="300" y="263"/>
                </a:lnTo>
                <a:lnTo>
                  <a:pt x="300" y="272"/>
                </a:lnTo>
                <a:lnTo>
                  <a:pt x="300" y="280"/>
                </a:lnTo>
                <a:lnTo>
                  <a:pt x="300" y="288"/>
                </a:lnTo>
                <a:lnTo>
                  <a:pt x="300" y="295"/>
                </a:lnTo>
                <a:lnTo>
                  <a:pt x="300" y="301"/>
                </a:lnTo>
                <a:lnTo>
                  <a:pt x="300" y="307"/>
                </a:lnTo>
                <a:lnTo>
                  <a:pt x="300" y="310"/>
                </a:lnTo>
                <a:lnTo>
                  <a:pt x="298" y="314"/>
                </a:lnTo>
                <a:lnTo>
                  <a:pt x="298" y="318"/>
                </a:lnTo>
                <a:lnTo>
                  <a:pt x="298" y="322"/>
                </a:lnTo>
                <a:lnTo>
                  <a:pt x="298" y="325"/>
                </a:lnTo>
                <a:lnTo>
                  <a:pt x="298" y="328"/>
                </a:lnTo>
                <a:lnTo>
                  <a:pt x="298" y="330"/>
                </a:lnTo>
                <a:lnTo>
                  <a:pt x="298" y="332"/>
                </a:lnTo>
                <a:lnTo>
                  <a:pt x="298" y="334"/>
                </a:lnTo>
                <a:lnTo>
                  <a:pt x="298" y="336"/>
                </a:lnTo>
                <a:lnTo>
                  <a:pt x="298" y="338"/>
                </a:lnTo>
                <a:lnTo>
                  <a:pt x="298" y="340"/>
                </a:lnTo>
                <a:lnTo>
                  <a:pt x="298" y="342"/>
                </a:lnTo>
                <a:lnTo>
                  <a:pt x="298" y="344"/>
                </a:lnTo>
                <a:lnTo>
                  <a:pt x="297" y="346"/>
                </a:lnTo>
                <a:lnTo>
                  <a:pt x="297" y="348"/>
                </a:lnTo>
                <a:lnTo>
                  <a:pt x="297" y="349"/>
                </a:lnTo>
                <a:lnTo>
                  <a:pt x="297" y="352"/>
                </a:lnTo>
                <a:lnTo>
                  <a:pt x="297" y="353"/>
                </a:lnTo>
                <a:lnTo>
                  <a:pt x="297" y="354"/>
                </a:lnTo>
                <a:lnTo>
                  <a:pt x="297" y="356"/>
                </a:lnTo>
                <a:lnTo>
                  <a:pt x="297" y="357"/>
                </a:lnTo>
                <a:lnTo>
                  <a:pt x="297" y="358"/>
                </a:lnTo>
                <a:lnTo>
                  <a:pt x="297" y="360"/>
                </a:lnTo>
                <a:lnTo>
                  <a:pt x="297" y="361"/>
                </a:lnTo>
                <a:lnTo>
                  <a:pt x="297" y="362"/>
                </a:lnTo>
                <a:lnTo>
                  <a:pt x="297" y="364"/>
                </a:lnTo>
                <a:lnTo>
                  <a:pt x="296" y="364"/>
                </a:lnTo>
                <a:lnTo>
                  <a:pt x="296" y="365"/>
                </a:lnTo>
                <a:lnTo>
                  <a:pt x="296" y="366"/>
                </a:lnTo>
                <a:lnTo>
                  <a:pt x="296" y="368"/>
                </a:lnTo>
                <a:lnTo>
                  <a:pt x="296" y="369"/>
                </a:lnTo>
                <a:lnTo>
                  <a:pt x="296" y="370"/>
                </a:lnTo>
                <a:lnTo>
                  <a:pt x="296" y="372"/>
                </a:lnTo>
                <a:lnTo>
                  <a:pt x="296" y="373"/>
                </a:lnTo>
                <a:lnTo>
                  <a:pt x="295" y="374"/>
                </a:lnTo>
                <a:lnTo>
                  <a:pt x="295" y="377"/>
                </a:lnTo>
                <a:lnTo>
                  <a:pt x="295" y="378"/>
                </a:lnTo>
                <a:lnTo>
                  <a:pt x="295" y="380"/>
                </a:lnTo>
                <a:lnTo>
                  <a:pt x="295" y="381"/>
                </a:lnTo>
                <a:lnTo>
                  <a:pt x="295" y="383"/>
                </a:lnTo>
                <a:lnTo>
                  <a:pt x="293" y="385"/>
                </a:lnTo>
                <a:lnTo>
                  <a:pt x="293" y="387"/>
                </a:lnTo>
                <a:lnTo>
                  <a:pt x="293" y="389"/>
                </a:lnTo>
                <a:lnTo>
                  <a:pt x="293" y="390"/>
                </a:lnTo>
                <a:lnTo>
                  <a:pt x="292" y="393"/>
                </a:lnTo>
                <a:lnTo>
                  <a:pt x="292" y="394"/>
                </a:lnTo>
                <a:lnTo>
                  <a:pt x="292" y="395"/>
                </a:lnTo>
                <a:lnTo>
                  <a:pt x="292" y="397"/>
                </a:lnTo>
                <a:lnTo>
                  <a:pt x="292" y="398"/>
                </a:lnTo>
                <a:lnTo>
                  <a:pt x="292" y="399"/>
                </a:lnTo>
                <a:lnTo>
                  <a:pt x="291" y="401"/>
                </a:lnTo>
                <a:lnTo>
                  <a:pt x="291" y="402"/>
                </a:lnTo>
                <a:lnTo>
                  <a:pt x="291" y="403"/>
                </a:lnTo>
                <a:lnTo>
                  <a:pt x="291" y="405"/>
                </a:lnTo>
                <a:lnTo>
                  <a:pt x="291" y="406"/>
                </a:lnTo>
                <a:lnTo>
                  <a:pt x="289" y="407"/>
                </a:lnTo>
                <a:lnTo>
                  <a:pt x="289" y="409"/>
                </a:lnTo>
                <a:lnTo>
                  <a:pt x="289" y="410"/>
                </a:lnTo>
                <a:lnTo>
                  <a:pt x="289" y="411"/>
                </a:lnTo>
                <a:lnTo>
                  <a:pt x="289" y="413"/>
                </a:lnTo>
                <a:lnTo>
                  <a:pt x="288" y="414"/>
                </a:lnTo>
                <a:lnTo>
                  <a:pt x="288" y="415"/>
                </a:lnTo>
                <a:lnTo>
                  <a:pt x="288" y="417"/>
                </a:lnTo>
                <a:lnTo>
                  <a:pt x="287" y="418"/>
                </a:lnTo>
                <a:lnTo>
                  <a:pt x="287" y="419"/>
                </a:lnTo>
                <a:lnTo>
                  <a:pt x="287" y="421"/>
                </a:lnTo>
                <a:lnTo>
                  <a:pt x="285" y="422"/>
                </a:lnTo>
                <a:lnTo>
                  <a:pt x="285" y="425"/>
                </a:lnTo>
                <a:lnTo>
                  <a:pt x="284" y="426"/>
                </a:lnTo>
                <a:lnTo>
                  <a:pt x="284" y="427"/>
                </a:lnTo>
                <a:lnTo>
                  <a:pt x="283" y="430"/>
                </a:lnTo>
                <a:lnTo>
                  <a:pt x="283" y="433"/>
                </a:lnTo>
                <a:lnTo>
                  <a:pt x="281" y="435"/>
                </a:lnTo>
                <a:lnTo>
                  <a:pt x="281" y="437"/>
                </a:lnTo>
                <a:lnTo>
                  <a:pt x="280" y="439"/>
                </a:lnTo>
                <a:lnTo>
                  <a:pt x="280" y="441"/>
                </a:lnTo>
                <a:lnTo>
                  <a:pt x="279" y="442"/>
                </a:lnTo>
                <a:lnTo>
                  <a:pt x="279" y="445"/>
                </a:lnTo>
                <a:lnTo>
                  <a:pt x="279" y="446"/>
                </a:lnTo>
                <a:lnTo>
                  <a:pt x="277" y="447"/>
                </a:lnTo>
                <a:lnTo>
                  <a:pt x="277" y="449"/>
                </a:lnTo>
                <a:lnTo>
                  <a:pt x="277" y="450"/>
                </a:lnTo>
                <a:lnTo>
                  <a:pt x="276" y="451"/>
                </a:lnTo>
                <a:lnTo>
                  <a:pt x="276" y="453"/>
                </a:lnTo>
                <a:lnTo>
                  <a:pt x="276" y="454"/>
                </a:lnTo>
                <a:lnTo>
                  <a:pt x="275" y="455"/>
                </a:lnTo>
                <a:lnTo>
                  <a:pt x="275" y="456"/>
                </a:lnTo>
                <a:lnTo>
                  <a:pt x="275" y="458"/>
                </a:lnTo>
                <a:lnTo>
                  <a:pt x="273" y="458"/>
                </a:lnTo>
                <a:lnTo>
                  <a:pt x="273" y="459"/>
                </a:lnTo>
                <a:lnTo>
                  <a:pt x="273" y="460"/>
                </a:lnTo>
                <a:lnTo>
                  <a:pt x="272" y="462"/>
                </a:lnTo>
                <a:lnTo>
                  <a:pt x="272" y="463"/>
                </a:lnTo>
                <a:lnTo>
                  <a:pt x="271" y="464"/>
                </a:lnTo>
                <a:lnTo>
                  <a:pt x="271" y="466"/>
                </a:lnTo>
                <a:lnTo>
                  <a:pt x="271" y="467"/>
                </a:lnTo>
                <a:lnTo>
                  <a:pt x="269" y="468"/>
                </a:lnTo>
                <a:lnTo>
                  <a:pt x="269" y="470"/>
                </a:lnTo>
                <a:lnTo>
                  <a:pt x="268" y="471"/>
                </a:lnTo>
                <a:lnTo>
                  <a:pt x="267" y="472"/>
                </a:lnTo>
                <a:lnTo>
                  <a:pt x="267" y="474"/>
                </a:lnTo>
                <a:lnTo>
                  <a:pt x="265" y="476"/>
                </a:lnTo>
                <a:lnTo>
                  <a:pt x="264" y="478"/>
                </a:lnTo>
                <a:lnTo>
                  <a:pt x="264" y="479"/>
                </a:lnTo>
                <a:lnTo>
                  <a:pt x="263" y="482"/>
                </a:lnTo>
                <a:lnTo>
                  <a:pt x="261" y="483"/>
                </a:lnTo>
                <a:lnTo>
                  <a:pt x="261" y="486"/>
                </a:lnTo>
                <a:lnTo>
                  <a:pt x="260" y="487"/>
                </a:lnTo>
                <a:lnTo>
                  <a:pt x="259" y="488"/>
                </a:lnTo>
                <a:lnTo>
                  <a:pt x="259" y="490"/>
                </a:lnTo>
                <a:lnTo>
                  <a:pt x="257" y="491"/>
                </a:lnTo>
                <a:lnTo>
                  <a:pt x="257" y="492"/>
                </a:lnTo>
                <a:lnTo>
                  <a:pt x="256" y="494"/>
                </a:lnTo>
                <a:lnTo>
                  <a:pt x="256" y="495"/>
                </a:lnTo>
                <a:lnTo>
                  <a:pt x="255" y="496"/>
                </a:lnTo>
                <a:lnTo>
                  <a:pt x="255" y="498"/>
                </a:lnTo>
                <a:lnTo>
                  <a:pt x="253" y="499"/>
                </a:lnTo>
                <a:lnTo>
                  <a:pt x="253" y="500"/>
                </a:lnTo>
                <a:lnTo>
                  <a:pt x="252" y="502"/>
                </a:lnTo>
                <a:lnTo>
                  <a:pt x="252" y="503"/>
                </a:lnTo>
                <a:lnTo>
                  <a:pt x="251" y="504"/>
                </a:lnTo>
                <a:lnTo>
                  <a:pt x="251" y="506"/>
                </a:lnTo>
                <a:lnTo>
                  <a:pt x="249" y="507"/>
                </a:lnTo>
                <a:lnTo>
                  <a:pt x="248" y="508"/>
                </a:lnTo>
                <a:lnTo>
                  <a:pt x="248" y="510"/>
                </a:lnTo>
                <a:lnTo>
                  <a:pt x="247" y="511"/>
                </a:lnTo>
                <a:lnTo>
                  <a:pt x="247" y="512"/>
                </a:lnTo>
                <a:lnTo>
                  <a:pt x="245" y="514"/>
                </a:lnTo>
                <a:lnTo>
                  <a:pt x="245" y="515"/>
                </a:lnTo>
                <a:lnTo>
                  <a:pt x="244" y="516"/>
                </a:lnTo>
                <a:lnTo>
                  <a:pt x="244" y="518"/>
                </a:lnTo>
                <a:lnTo>
                  <a:pt x="243" y="519"/>
                </a:lnTo>
                <a:lnTo>
                  <a:pt x="241" y="522"/>
                </a:lnTo>
                <a:lnTo>
                  <a:pt x="240" y="523"/>
                </a:lnTo>
                <a:lnTo>
                  <a:pt x="240" y="524"/>
                </a:lnTo>
                <a:lnTo>
                  <a:pt x="239" y="527"/>
                </a:lnTo>
                <a:lnTo>
                  <a:pt x="237" y="528"/>
                </a:lnTo>
                <a:lnTo>
                  <a:pt x="237" y="529"/>
                </a:lnTo>
                <a:lnTo>
                  <a:pt x="236" y="531"/>
                </a:lnTo>
                <a:lnTo>
                  <a:pt x="236" y="532"/>
                </a:lnTo>
                <a:lnTo>
                  <a:pt x="235" y="533"/>
                </a:lnTo>
                <a:lnTo>
                  <a:pt x="235" y="535"/>
                </a:lnTo>
                <a:lnTo>
                  <a:pt x="233" y="535"/>
                </a:lnTo>
                <a:lnTo>
                  <a:pt x="233" y="536"/>
                </a:lnTo>
                <a:lnTo>
                  <a:pt x="232" y="537"/>
                </a:lnTo>
                <a:lnTo>
                  <a:pt x="232" y="539"/>
                </a:lnTo>
                <a:lnTo>
                  <a:pt x="231" y="540"/>
                </a:lnTo>
                <a:lnTo>
                  <a:pt x="229" y="541"/>
                </a:lnTo>
                <a:lnTo>
                  <a:pt x="229" y="543"/>
                </a:lnTo>
                <a:lnTo>
                  <a:pt x="228" y="544"/>
                </a:lnTo>
                <a:lnTo>
                  <a:pt x="228" y="545"/>
                </a:lnTo>
                <a:lnTo>
                  <a:pt x="227" y="545"/>
                </a:lnTo>
                <a:lnTo>
                  <a:pt x="227" y="547"/>
                </a:lnTo>
                <a:lnTo>
                  <a:pt x="227" y="548"/>
                </a:lnTo>
                <a:lnTo>
                  <a:pt x="225" y="548"/>
                </a:lnTo>
                <a:lnTo>
                  <a:pt x="225" y="549"/>
                </a:lnTo>
                <a:lnTo>
                  <a:pt x="224" y="551"/>
                </a:lnTo>
                <a:lnTo>
                  <a:pt x="224" y="552"/>
                </a:lnTo>
                <a:lnTo>
                  <a:pt x="223" y="553"/>
                </a:lnTo>
                <a:lnTo>
                  <a:pt x="221" y="555"/>
                </a:lnTo>
                <a:lnTo>
                  <a:pt x="221" y="556"/>
                </a:lnTo>
                <a:lnTo>
                  <a:pt x="220" y="557"/>
                </a:lnTo>
                <a:lnTo>
                  <a:pt x="219" y="559"/>
                </a:lnTo>
                <a:lnTo>
                  <a:pt x="219" y="560"/>
                </a:lnTo>
                <a:lnTo>
                  <a:pt x="217" y="561"/>
                </a:lnTo>
                <a:lnTo>
                  <a:pt x="216" y="563"/>
                </a:lnTo>
                <a:lnTo>
                  <a:pt x="215" y="564"/>
                </a:lnTo>
                <a:lnTo>
                  <a:pt x="215" y="565"/>
                </a:lnTo>
                <a:lnTo>
                  <a:pt x="214" y="567"/>
                </a:lnTo>
                <a:lnTo>
                  <a:pt x="214" y="568"/>
                </a:lnTo>
                <a:lnTo>
                  <a:pt x="212" y="568"/>
                </a:lnTo>
                <a:lnTo>
                  <a:pt x="212" y="569"/>
                </a:lnTo>
                <a:lnTo>
                  <a:pt x="211" y="571"/>
                </a:lnTo>
                <a:lnTo>
                  <a:pt x="211" y="572"/>
                </a:lnTo>
                <a:lnTo>
                  <a:pt x="210" y="572"/>
                </a:lnTo>
                <a:lnTo>
                  <a:pt x="210" y="573"/>
                </a:lnTo>
                <a:lnTo>
                  <a:pt x="208" y="573"/>
                </a:lnTo>
                <a:lnTo>
                  <a:pt x="208" y="575"/>
                </a:lnTo>
                <a:lnTo>
                  <a:pt x="207" y="576"/>
                </a:lnTo>
                <a:lnTo>
                  <a:pt x="207" y="577"/>
                </a:lnTo>
                <a:lnTo>
                  <a:pt x="206" y="577"/>
                </a:lnTo>
                <a:lnTo>
                  <a:pt x="206" y="579"/>
                </a:lnTo>
                <a:lnTo>
                  <a:pt x="204" y="579"/>
                </a:lnTo>
                <a:lnTo>
                  <a:pt x="204" y="580"/>
                </a:lnTo>
                <a:lnTo>
                  <a:pt x="203" y="581"/>
                </a:lnTo>
                <a:lnTo>
                  <a:pt x="202" y="583"/>
                </a:lnTo>
                <a:lnTo>
                  <a:pt x="202" y="584"/>
                </a:lnTo>
                <a:lnTo>
                  <a:pt x="200" y="585"/>
                </a:lnTo>
                <a:lnTo>
                  <a:pt x="199" y="587"/>
                </a:lnTo>
                <a:lnTo>
                  <a:pt x="199" y="588"/>
                </a:lnTo>
                <a:lnTo>
                  <a:pt x="198" y="588"/>
                </a:lnTo>
                <a:lnTo>
                  <a:pt x="198" y="589"/>
                </a:lnTo>
                <a:lnTo>
                  <a:pt x="196" y="589"/>
                </a:lnTo>
                <a:lnTo>
                  <a:pt x="196" y="591"/>
                </a:lnTo>
                <a:lnTo>
                  <a:pt x="195" y="592"/>
                </a:lnTo>
                <a:lnTo>
                  <a:pt x="194" y="593"/>
                </a:lnTo>
                <a:lnTo>
                  <a:pt x="194" y="595"/>
                </a:lnTo>
                <a:lnTo>
                  <a:pt x="192" y="595"/>
                </a:lnTo>
                <a:lnTo>
                  <a:pt x="192" y="596"/>
                </a:lnTo>
                <a:lnTo>
                  <a:pt x="191" y="596"/>
                </a:lnTo>
                <a:lnTo>
                  <a:pt x="191" y="597"/>
                </a:lnTo>
                <a:lnTo>
                  <a:pt x="190" y="599"/>
                </a:lnTo>
                <a:lnTo>
                  <a:pt x="190" y="600"/>
                </a:lnTo>
                <a:lnTo>
                  <a:pt x="188" y="601"/>
                </a:lnTo>
                <a:lnTo>
                  <a:pt x="187" y="603"/>
                </a:lnTo>
                <a:lnTo>
                  <a:pt x="186" y="604"/>
                </a:lnTo>
                <a:lnTo>
                  <a:pt x="186" y="605"/>
                </a:lnTo>
                <a:lnTo>
                  <a:pt x="184" y="606"/>
                </a:lnTo>
                <a:lnTo>
                  <a:pt x="184" y="608"/>
                </a:lnTo>
                <a:lnTo>
                  <a:pt x="183" y="609"/>
                </a:lnTo>
                <a:lnTo>
                  <a:pt x="182" y="610"/>
                </a:lnTo>
                <a:lnTo>
                  <a:pt x="180" y="612"/>
                </a:lnTo>
                <a:lnTo>
                  <a:pt x="180" y="613"/>
                </a:lnTo>
                <a:lnTo>
                  <a:pt x="179" y="614"/>
                </a:lnTo>
                <a:lnTo>
                  <a:pt x="178" y="616"/>
                </a:lnTo>
                <a:lnTo>
                  <a:pt x="178" y="617"/>
                </a:lnTo>
                <a:lnTo>
                  <a:pt x="176" y="617"/>
                </a:lnTo>
                <a:lnTo>
                  <a:pt x="176" y="618"/>
                </a:lnTo>
                <a:lnTo>
                  <a:pt x="175" y="618"/>
                </a:lnTo>
                <a:lnTo>
                  <a:pt x="175" y="620"/>
                </a:lnTo>
                <a:lnTo>
                  <a:pt x="174" y="621"/>
                </a:lnTo>
                <a:lnTo>
                  <a:pt x="172" y="622"/>
                </a:lnTo>
                <a:lnTo>
                  <a:pt x="171" y="624"/>
                </a:lnTo>
                <a:lnTo>
                  <a:pt x="170" y="625"/>
                </a:lnTo>
                <a:lnTo>
                  <a:pt x="168" y="626"/>
                </a:lnTo>
                <a:lnTo>
                  <a:pt x="167" y="628"/>
                </a:lnTo>
                <a:lnTo>
                  <a:pt x="166" y="629"/>
                </a:lnTo>
                <a:lnTo>
                  <a:pt x="164" y="630"/>
                </a:lnTo>
                <a:lnTo>
                  <a:pt x="163" y="630"/>
                </a:lnTo>
                <a:lnTo>
                  <a:pt x="162" y="632"/>
                </a:lnTo>
                <a:lnTo>
                  <a:pt x="160" y="633"/>
                </a:lnTo>
                <a:lnTo>
                  <a:pt x="160" y="634"/>
                </a:lnTo>
                <a:lnTo>
                  <a:pt x="159" y="636"/>
                </a:lnTo>
                <a:lnTo>
                  <a:pt x="158" y="637"/>
                </a:lnTo>
                <a:lnTo>
                  <a:pt x="156" y="638"/>
                </a:lnTo>
                <a:lnTo>
                  <a:pt x="155" y="638"/>
                </a:lnTo>
                <a:lnTo>
                  <a:pt x="154" y="640"/>
                </a:lnTo>
                <a:lnTo>
                  <a:pt x="154" y="641"/>
                </a:lnTo>
                <a:lnTo>
                  <a:pt x="152" y="641"/>
                </a:lnTo>
                <a:lnTo>
                  <a:pt x="151" y="642"/>
                </a:lnTo>
                <a:lnTo>
                  <a:pt x="150" y="644"/>
                </a:lnTo>
                <a:lnTo>
                  <a:pt x="148" y="645"/>
                </a:lnTo>
                <a:lnTo>
                  <a:pt x="147" y="645"/>
                </a:lnTo>
                <a:lnTo>
                  <a:pt x="147" y="646"/>
                </a:lnTo>
                <a:lnTo>
                  <a:pt x="146" y="646"/>
                </a:lnTo>
                <a:lnTo>
                  <a:pt x="146" y="648"/>
                </a:lnTo>
                <a:lnTo>
                  <a:pt x="144" y="649"/>
                </a:lnTo>
                <a:lnTo>
                  <a:pt x="143" y="649"/>
                </a:lnTo>
                <a:lnTo>
                  <a:pt x="143" y="650"/>
                </a:lnTo>
                <a:lnTo>
                  <a:pt x="142" y="650"/>
                </a:lnTo>
                <a:lnTo>
                  <a:pt x="140" y="652"/>
                </a:lnTo>
                <a:lnTo>
                  <a:pt x="139" y="653"/>
                </a:lnTo>
                <a:lnTo>
                  <a:pt x="138" y="654"/>
                </a:lnTo>
                <a:lnTo>
                  <a:pt x="137" y="656"/>
                </a:lnTo>
                <a:lnTo>
                  <a:pt x="135" y="656"/>
                </a:lnTo>
                <a:lnTo>
                  <a:pt x="134" y="657"/>
                </a:lnTo>
                <a:lnTo>
                  <a:pt x="133" y="658"/>
                </a:lnTo>
                <a:lnTo>
                  <a:pt x="131" y="660"/>
                </a:lnTo>
                <a:lnTo>
                  <a:pt x="130" y="661"/>
                </a:lnTo>
                <a:lnTo>
                  <a:pt x="127" y="662"/>
                </a:lnTo>
                <a:lnTo>
                  <a:pt x="126" y="664"/>
                </a:lnTo>
                <a:lnTo>
                  <a:pt x="125" y="665"/>
                </a:lnTo>
                <a:lnTo>
                  <a:pt x="123" y="666"/>
                </a:lnTo>
                <a:lnTo>
                  <a:pt x="122" y="668"/>
                </a:lnTo>
                <a:lnTo>
                  <a:pt x="121" y="669"/>
                </a:lnTo>
                <a:lnTo>
                  <a:pt x="119" y="670"/>
                </a:lnTo>
                <a:lnTo>
                  <a:pt x="118" y="672"/>
                </a:lnTo>
                <a:lnTo>
                  <a:pt x="117" y="672"/>
                </a:lnTo>
                <a:lnTo>
                  <a:pt x="115" y="673"/>
                </a:lnTo>
                <a:lnTo>
                  <a:pt x="114" y="674"/>
                </a:lnTo>
                <a:lnTo>
                  <a:pt x="113" y="676"/>
                </a:lnTo>
                <a:lnTo>
                  <a:pt x="111" y="676"/>
                </a:lnTo>
                <a:lnTo>
                  <a:pt x="110" y="677"/>
                </a:lnTo>
                <a:lnTo>
                  <a:pt x="109" y="678"/>
                </a:lnTo>
                <a:lnTo>
                  <a:pt x="107" y="679"/>
                </a:lnTo>
                <a:lnTo>
                  <a:pt x="106" y="681"/>
                </a:lnTo>
                <a:lnTo>
                  <a:pt x="105" y="681"/>
                </a:lnTo>
                <a:lnTo>
                  <a:pt x="103" y="682"/>
                </a:lnTo>
                <a:lnTo>
                  <a:pt x="102" y="683"/>
                </a:lnTo>
                <a:lnTo>
                  <a:pt x="101" y="683"/>
                </a:lnTo>
                <a:lnTo>
                  <a:pt x="101" y="685"/>
                </a:lnTo>
                <a:lnTo>
                  <a:pt x="99" y="686"/>
                </a:lnTo>
                <a:lnTo>
                  <a:pt x="97" y="686"/>
                </a:lnTo>
                <a:lnTo>
                  <a:pt x="95" y="687"/>
                </a:lnTo>
                <a:lnTo>
                  <a:pt x="94" y="689"/>
                </a:lnTo>
                <a:lnTo>
                  <a:pt x="93" y="690"/>
                </a:lnTo>
                <a:lnTo>
                  <a:pt x="91" y="691"/>
                </a:lnTo>
                <a:lnTo>
                  <a:pt x="89" y="693"/>
                </a:lnTo>
                <a:lnTo>
                  <a:pt x="87" y="694"/>
                </a:lnTo>
                <a:lnTo>
                  <a:pt x="85" y="695"/>
                </a:lnTo>
                <a:lnTo>
                  <a:pt x="83" y="697"/>
                </a:lnTo>
                <a:lnTo>
                  <a:pt x="81" y="698"/>
                </a:lnTo>
                <a:lnTo>
                  <a:pt x="79" y="699"/>
                </a:lnTo>
                <a:lnTo>
                  <a:pt x="78" y="701"/>
                </a:lnTo>
                <a:lnTo>
                  <a:pt x="77" y="701"/>
                </a:lnTo>
                <a:lnTo>
                  <a:pt x="75" y="702"/>
                </a:lnTo>
                <a:lnTo>
                  <a:pt x="74" y="703"/>
                </a:lnTo>
                <a:lnTo>
                  <a:pt x="73" y="705"/>
                </a:lnTo>
                <a:lnTo>
                  <a:pt x="71" y="705"/>
                </a:lnTo>
                <a:lnTo>
                  <a:pt x="70" y="706"/>
                </a:lnTo>
                <a:lnTo>
                  <a:pt x="69" y="707"/>
                </a:lnTo>
                <a:lnTo>
                  <a:pt x="67" y="707"/>
                </a:lnTo>
                <a:lnTo>
                  <a:pt x="67" y="709"/>
                </a:lnTo>
                <a:lnTo>
                  <a:pt x="66" y="709"/>
                </a:lnTo>
                <a:lnTo>
                  <a:pt x="65" y="710"/>
                </a:lnTo>
                <a:lnTo>
                  <a:pt x="63" y="710"/>
                </a:lnTo>
                <a:lnTo>
                  <a:pt x="62" y="711"/>
                </a:lnTo>
                <a:lnTo>
                  <a:pt x="62" y="713"/>
                </a:lnTo>
                <a:lnTo>
                  <a:pt x="61" y="713"/>
                </a:lnTo>
                <a:lnTo>
                  <a:pt x="59" y="714"/>
                </a:lnTo>
                <a:lnTo>
                  <a:pt x="58" y="715"/>
                </a:lnTo>
                <a:lnTo>
                  <a:pt x="57" y="715"/>
                </a:lnTo>
                <a:lnTo>
                  <a:pt x="56" y="717"/>
                </a:lnTo>
                <a:lnTo>
                  <a:pt x="54" y="718"/>
                </a:lnTo>
                <a:lnTo>
                  <a:pt x="53" y="718"/>
                </a:lnTo>
                <a:lnTo>
                  <a:pt x="52" y="719"/>
                </a:lnTo>
                <a:lnTo>
                  <a:pt x="50" y="721"/>
                </a:lnTo>
                <a:lnTo>
                  <a:pt x="48" y="722"/>
                </a:lnTo>
                <a:lnTo>
                  <a:pt x="46" y="723"/>
                </a:lnTo>
                <a:lnTo>
                  <a:pt x="44" y="725"/>
                </a:lnTo>
                <a:lnTo>
                  <a:pt x="42" y="726"/>
                </a:lnTo>
                <a:lnTo>
                  <a:pt x="40" y="727"/>
                </a:lnTo>
                <a:lnTo>
                  <a:pt x="38" y="729"/>
                </a:lnTo>
                <a:lnTo>
                  <a:pt x="36" y="730"/>
                </a:lnTo>
                <a:lnTo>
                  <a:pt x="34" y="731"/>
                </a:lnTo>
                <a:lnTo>
                  <a:pt x="33" y="733"/>
                </a:lnTo>
                <a:lnTo>
                  <a:pt x="32" y="734"/>
                </a:lnTo>
                <a:lnTo>
                  <a:pt x="30" y="735"/>
                </a:lnTo>
                <a:lnTo>
                  <a:pt x="29" y="737"/>
                </a:lnTo>
                <a:lnTo>
                  <a:pt x="28" y="737"/>
                </a:lnTo>
                <a:lnTo>
                  <a:pt x="26" y="738"/>
                </a:lnTo>
                <a:lnTo>
                  <a:pt x="25" y="739"/>
                </a:lnTo>
                <a:lnTo>
                  <a:pt x="24" y="739"/>
                </a:lnTo>
                <a:lnTo>
                  <a:pt x="22" y="741"/>
                </a:lnTo>
                <a:lnTo>
                  <a:pt x="21" y="741"/>
                </a:lnTo>
                <a:lnTo>
                  <a:pt x="21" y="742"/>
                </a:lnTo>
                <a:lnTo>
                  <a:pt x="20" y="742"/>
                </a:lnTo>
                <a:lnTo>
                  <a:pt x="18" y="743"/>
                </a:lnTo>
                <a:lnTo>
                  <a:pt x="17" y="743"/>
                </a:lnTo>
                <a:lnTo>
                  <a:pt x="17" y="745"/>
                </a:lnTo>
                <a:lnTo>
                  <a:pt x="16" y="745"/>
                </a:lnTo>
                <a:lnTo>
                  <a:pt x="14" y="746"/>
                </a:lnTo>
                <a:lnTo>
                  <a:pt x="13" y="746"/>
                </a:lnTo>
                <a:lnTo>
                  <a:pt x="13" y="747"/>
                </a:lnTo>
                <a:lnTo>
                  <a:pt x="12" y="747"/>
                </a:lnTo>
                <a:lnTo>
                  <a:pt x="10" y="749"/>
                </a:lnTo>
                <a:lnTo>
                  <a:pt x="9" y="749"/>
                </a:lnTo>
                <a:lnTo>
                  <a:pt x="8" y="750"/>
                </a:lnTo>
                <a:lnTo>
                  <a:pt x="6" y="750"/>
                </a:lnTo>
                <a:lnTo>
                  <a:pt x="5" y="751"/>
                </a:lnTo>
                <a:lnTo>
                  <a:pt x="4" y="752"/>
                </a:lnTo>
                <a:lnTo>
                  <a:pt x="2" y="752"/>
                </a:lnTo>
                <a:lnTo>
                  <a:pt x="0" y="754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7271" name="Freeform 10">
            <a:extLst>
              <a:ext uri="{FF2B5EF4-FFF2-40B4-BE49-F238E27FC236}">
                <a16:creationId xmlns:a16="http://schemas.microsoft.com/office/drawing/2014/main" id="{F5031272-4187-2347-9848-48EBD075D47B}"/>
              </a:ext>
            </a:extLst>
          </p:cNvPr>
          <p:cNvSpPr>
            <a:spLocks/>
          </p:cNvSpPr>
          <p:nvPr/>
        </p:nvSpPr>
        <p:spPr bwMode="auto">
          <a:xfrm>
            <a:off x="7459664" y="2768600"/>
            <a:ext cx="238125" cy="598488"/>
          </a:xfrm>
          <a:custGeom>
            <a:avLst/>
            <a:gdLst>
              <a:gd name="T0" fmla="*/ 0 w 300"/>
              <a:gd name="T1" fmla="*/ 2147483646 h 754"/>
              <a:gd name="T2" fmla="*/ 2147483646 w 300"/>
              <a:gd name="T3" fmla="*/ 2147483646 h 754"/>
              <a:gd name="T4" fmla="*/ 2147483646 w 300"/>
              <a:gd name="T5" fmla="*/ 2147483646 h 754"/>
              <a:gd name="T6" fmla="*/ 2147483646 w 300"/>
              <a:gd name="T7" fmla="*/ 2147483646 h 754"/>
              <a:gd name="T8" fmla="*/ 2147483646 w 300"/>
              <a:gd name="T9" fmla="*/ 2147483646 h 754"/>
              <a:gd name="T10" fmla="*/ 2147483646 w 300"/>
              <a:gd name="T11" fmla="*/ 2147483646 h 754"/>
              <a:gd name="T12" fmla="*/ 2147483646 w 300"/>
              <a:gd name="T13" fmla="*/ 2147483646 h 754"/>
              <a:gd name="T14" fmla="*/ 2147483646 w 300"/>
              <a:gd name="T15" fmla="*/ 2147483646 h 754"/>
              <a:gd name="T16" fmla="*/ 2147483646 w 300"/>
              <a:gd name="T17" fmla="*/ 2147483646 h 754"/>
              <a:gd name="T18" fmla="*/ 2147483646 w 300"/>
              <a:gd name="T19" fmla="*/ 2147483646 h 754"/>
              <a:gd name="T20" fmla="*/ 2147483646 w 300"/>
              <a:gd name="T21" fmla="*/ 2147483646 h 754"/>
              <a:gd name="T22" fmla="*/ 2147483646 w 300"/>
              <a:gd name="T23" fmla="*/ 2147483646 h 754"/>
              <a:gd name="T24" fmla="*/ 2147483646 w 300"/>
              <a:gd name="T25" fmla="*/ 2147483646 h 754"/>
              <a:gd name="T26" fmla="*/ 2147483646 w 300"/>
              <a:gd name="T27" fmla="*/ 2147483646 h 754"/>
              <a:gd name="T28" fmla="*/ 2147483646 w 300"/>
              <a:gd name="T29" fmla="*/ 2147483646 h 754"/>
              <a:gd name="T30" fmla="*/ 2147483646 w 300"/>
              <a:gd name="T31" fmla="*/ 2147483646 h 754"/>
              <a:gd name="T32" fmla="*/ 2147483646 w 300"/>
              <a:gd name="T33" fmla="*/ 2147483646 h 754"/>
              <a:gd name="T34" fmla="*/ 2147483646 w 300"/>
              <a:gd name="T35" fmla="*/ 2147483646 h 754"/>
              <a:gd name="T36" fmla="*/ 2147483646 w 300"/>
              <a:gd name="T37" fmla="*/ 2147483646 h 754"/>
              <a:gd name="T38" fmla="*/ 2147483646 w 300"/>
              <a:gd name="T39" fmla="*/ 2147483646 h 754"/>
              <a:gd name="T40" fmla="*/ 2147483646 w 300"/>
              <a:gd name="T41" fmla="*/ 2147483646 h 754"/>
              <a:gd name="T42" fmla="*/ 2147483646 w 300"/>
              <a:gd name="T43" fmla="*/ 2147483646 h 754"/>
              <a:gd name="T44" fmla="*/ 2147483646 w 300"/>
              <a:gd name="T45" fmla="*/ 2147483646 h 754"/>
              <a:gd name="T46" fmla="*/ 2147483646 w 300"/>
              <a:gd name="T47" fmla="*/ 2147483646 h 754"/>
              <a:gd name="T48" fmla="*/ 2147483646 w 300"/>
              <a:gd name="T49" fmla="*/ 2147483646 h 754"/>
              <a:gd name="T50" fmla="*/ 2147483646 w 300"/>
              <a:gd name="T51" fmla="*/ 2147483646 h 754"/>
              <a:gd name="T52" fmla="*/ 2147483646 w 300"/>
              <a:gd name="T53" fmla="*/ 2147483646 h 754"/>
              <a:gd name="T54" fmla="*/ 2147483646 w 300"/>
              <a:gd name="T55" fmla="*/ 2147483646 h 754"/>
              <a:gd name="T56" fmla="*/ 2147483646 w 300"/>
              <a:gd name="T57" fmla="*/ 2147483646 h 754"/>
              <a:gd name="T58" fmla="*/ 2147483646 w 300"/>
              <a:gd name="T59" fmla="*/ 2147483646 h 754"/>
              <a:gd name="T60" fmla="*/ 2147483646 w 300"/>
              <a:gd name="T61" fmla="*/ 2147483646 h 754"/>
              <a:gd name="T62" fmla="*/ 2147483646 w 300"/>
              <a:gd name="T63" fmla="*/ 2147483646 h 754"/>
              <a:gd name="T64" fmla="*/ 2147483646 w 300"/>
              <a:gd name="T65" fmla="*/ 2147483646 h 754"/>
              <a:gd name="T66" fmla="*/ 2147483646 w 300"/>
              <a:gd name="T67" fmla="*/ 2147483646 h 754"/>
              <a:gd name="T68" fmla="*/ 2147483646 w 300"/>
              <a:gd name="T69" fmla="*/ 2147483646 h 754"/>
              <a:gd name="T70" fmla="*/ 2147483646 w 300"/>
              <a:gd name="T71" fmla="*/ 2147483646 h 754"/>
              <a:gd name="T72" fmla="*/ 2147483646 w 300"/>
              <a:gd name="T73" fmla="*/ 2147483646 h 754"/>
              <a:gd name="T74" fmla="*/ 2147483646 w 300"/>
              <a:gd name="T75" fmla="*/ 2147483646 h 754"/>
              <a:gd name="T76" fmla="*/ 2147483646 w 300"/>
              <a:gd name="T77" fmla="*/ 2147483646 h 754"/>
              <a:gd name="T78" fmla="*/ 2147483646 w 300"/>
              <a:gd name="T79" fmla="*/ 2147483646 h 754"/>
              <a:gd name="T80" fmla="*/ 2147483646 w 300"/>
              <a:gd name="T81" fmla="*/ 2147483646 h 754"/>
              <a:gd name="T82" fmla="*/ 2147483646 w 300"/>
              <a:gd name="T83" fmla="*/ 2147483646 h 754"/>
              <a:gd name="T84" fmla="*/ 2147483646 w 300"/>
              <a:gd name="T85" fmla="*/ 2147483646 h 754"/>
              <a:gd name="T86" fmla="*/ 2147483646 w 300"/>
              <a:gd name="T87" fmla="*/ 2147483646 h 754"/>
              <a:gd name="T88" fmla="*/ 2147483646 w 300"/>
              <a:gd name="T89" fmla="*/ 2147483646 h 754"/>
              <a:gd name="T90" fmla="*/ 2147483646 w 300"/>
              <a:gd name="T91" fmla="*/ 2147483646 h 754"/>
              <a:gd name="T92" fmla="*/ 2147483646 w 300"/>
              <a:gd name="T93" fmla="*/ 2147483646 h 754"/>
              <a:gd name="T94" fmla="*/ 2147483646 w 300"/>
              <a:gd name="T95" fmla="*/ 2147483646 h 754"/>
              <a:gd name="T96" fmla="*/ 2147483646 w 300"/>
              <a:gd name="T97" fmla="*/ 2147483646 h 754"/>
              <a:gd name="T98" fmla="*/ 2147483646 w 300"/>
              <a:gd name="T99" fmla="*/ 2147483646 h 754"/>
              <a:gd name="T100" fmla="*/ 2147483646 w 300"/>
              <a:gd name="T101" fmla="*/ 2147483646 h 754"/>
              <a:gd name="T102" fmla="*/ 2147483646 w 300"/>
              <a:gd name="T103" fmla="*/ 2147483646 h 754"/>
              <a:gd name="T104" fmla="*/ 2147483646 w 300"/>
              <a:gd name="T105" fmla="*/ 2147483646 h 754"/>
              <a:gd name="T106" fmla="*/ 2147483646 w 300"/>
              <a:gd name="T107" fmla="*/ 2147483646 h 754"/>
              <a:gd name="T108" fmla="*/ 2147483646 w 300"/>
              <a:gd name="T109" fmla="*/ 2147483646 h 754"/>
              <a:gd name="T110" fmla="*/ 2147483646 w 300"/>
              <a:gd name="T111" fmla="*/ 2147483646 h 754"/>
              <a:gd name="T112" fmla="*/ 2147483646 w 300"/>
              <a:gd name="T113" fmla="*/ 2147483646 h 754"/>
              <a:gd name="T114" fmla="*/ 2147483646 w 300"/>
              <a:gd name="T115" fmla="*/ 2147483646 h 754"/>
              <a:gd name="T116" fmla="*/ 2147483646 w 300"/>
              <a:gd name="T117" fmla="*/ 2147483646 h 754"/>
              <a:gd name="T118" fmla="*/ 2147483646 w 300"/>
              <a:gd name="T119" fmla="*/ 2147483646 h 754"/>
              <a:gd name="T120" fmla="*/ 2147483646 w 300"/>
              <a:gd name="T121" fmla="*/ 2147483646 h 754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300"/>
              <a:gd name="T184" fmla="*/ 0 h 754"/>
              <a:gd name="T185" fmla="*/ 300 w 300"/>
              <a:gd name="T186" fmla="*/ 754 h 754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300" h="754">
                <a:moveTo>
                  <a:pt x="0" y="0"/>
                </a:moveTo>
                <a:lnTo>
                  <a:pt x="0" y="29"/>
                </a:lnTo>
                <a:lnTo>
                  <a:pt x="0" y="56"/>
                </a:lnTo>
                <a:lnTo>
                  <a:pt x="0" y="81"/>
                </a:lnTo>
                <a:lnTo>
                  <a:pt x="0" y="105"/>
                </a:lnTo>
                <a:lnTo>
                  <a:pt x="0" y="127"/>
                </a:lnTo>
                <a:lnTo>
                  <a:pt x="0" y="147"/>
                </a:lnTo>
                <a:lnTo>
                  <a:pt x="0" y="166"/>
                </a:lnTo>
                <a:lnTo>
                  <a:pt x="2" y="184"/>
                </a:lnTo>
                <a:lnTo>
                  <a:pt x="2" y="200"/>
                </a:lnTo>
                <a:lnTo>
                  <a:pt x="2" y="215"/>
                </a:lnTo>
                <a:lnTo>
                  <a:pt x="2" y="228"/>
                </a:lnTo>
                <a:lnTo>
                  <a:pt x="2" y="241"/>
                </a:lnTo>
                <a:lnTo>
                  <a:pt x="2" y="252"/>
                </a:lnTo>
                <a:lnTo>
                  <a:pt x="2" y="263"/>
                </a:lnTo>
                <a:lnTo>
                  <a:pt x="2" y="272"/>
                </a:lnTo>
                <a:lnTo>
                  <a:pt x="2" y="280"/>
                </a:lnTo>
                <a:lnTo>
                  <a:pt x="2" y="288"/>
                </a:lnTo>
                <a:lnTo>
                  <a:pt x="2" y="295"/>
                </a:lnTo>
                <a:lnTo>
                  <a:pt x="2" y="301"/>
                </a:lnTo>
                <a:lnTo>
                  <a:pt x="2" y="307"/>
                </a:lnTo>
                <a:lnTo>
                  <a:pt x="2" y="310"/>
                </a:lnTo>
                <a:lnTo>
                  <a:pt x="2" y="314"/>
                </a:lnTo>
                <a:lnTo>
                  <a:pt x="2" y="318"/>
                </a:lnTo>
                <a:lnTo>
                  <a:pt x="2" y="322"/>
                </a:lnTo>
                <a:lnTo>
                  <a:pt x="2" y="325"/>
                </a:lnTo>
                <a:lnTo>
                  <a:pt x="2" y="328"/>
                </a:lnTo>
                <a:lnTo>
                  <a:pt x="2" y="330"/>
                </a:lnTo>
                <a:lnTo>
                  <a:pt x="2" y="332"/>
                </a:lnTo>
                <a:lnTo>
                  <a:pt x="2" y="334"/>
                </a:lnTo>
                <a:lnTo>
                  <a:pt x="2" y="336"/>
                </a:lnTo>
                <a:lnTo>
                  <a:pt x="3" y="338"/>
                </a:lnTo>
                <a:lnTo>
                  <a:pt x="3" y="340"/>
                </a:lnTo>
                <a:lnTo>
                  <a:pt x="3" y="342"/>
                </a:lnTo>
                <a:lnTo>
                  <a:pt x="3" y="344"/>
                </a:lnTo>
                <a:lnTo>
                  <a:pt x="3" y="346"/>
                </a:lnTo>
                <a:lnTo>
                  <a:pt x="3" y="348"/>
                </a:lnTo>
                <a:lnTo>
                  <a:pt x="3" y="349"/>
                </a:lnTo>
                <a:lnTo>
                  <a:pt x="3" y="352"/>
                </a:lnTo>
                <a:lnTo>
                  <a:pt x="3" y="353"/>
                </a:lnTo>
                <a:lnTo>
                  <a:pt x="3" y="354"/>
                </a:lnTo>
                <a:lnTo>
                  <a:pt x="3" y="356"/>
                </a:lnTo>
                <a:lnTo>
                  <a:pt x="4" y="357"/>
                </a:lnTo>
                <a:lnTo>
                  <a:pt x="4" y="358"/>
                </a:lnTo>
                <a:lnTo>
                  <a:pt x="4" y="360"/>
                </a:lnTo>
                <a:lnTo>
                  <a:pt x="4" y="361"/>
                </a:lnTo>
                <a:lnTo>
                  <a:pt x="4" y="362"/>
                </a:lnTo>
                <a:lnTo>
                  <a:pt x="4" y="364"/>
                </a:lnTo>
                <a:lnTo>
                  <a:pt x="4" y="365"/>
                </a:lnTo>
                <a:lnTo>
                  <a:pt x="4" y="366"/>
                </a:lnTo>
                <a:lnTo>
                  <a:pt x="4" y="368"/>
                </a:lnTo>
                <a:lnTo>
                  <a:pt x="6" y="369"/>
                </a:lnTo>
                <a:lnTo>
                  <a:pt x="6" y="370"/>
                </a:lnTo>
                <a:lnTo>
                  <a:pt x="6" y="372"/>
                </a:lnTo>
                <a:lnTo>
                  <a:pt x="6" y="373"/>
                </a:lnTo>
                <a:lnTo>
                  <a:pt x="6" y="374"/>
                </a:lnTo>
                <a:lnTo>
                  <a:pt x="6" y="377"/>
                </a:lnTo>
                <a:lnTo>
                  <a:pt x="6" y="378"/>
                </a:lnTo>
                <a:lnTo>
                  <a:pt x="7" y="380"/>
                </a:lnTo>
                <a:lnTo>
                  <a:pt x="7" y="381"/>
                </a:lnTo>
                <a:lnTo>
                  <a:pt x="7" y="383"/>
                </a:lnTo>
                <a:lnTo>
                  <a:pt x="7" y="385"/>
                </a:lnTo>
                <a:lnTo>
                  <a:pt x="8" y="387"/>
                </a:lnTo>
                <a:lnTo>
                  <a:pt x="8" y="389"/>
                </a:lnTo>
                <a:lnTo>
                  <a:pt x="8" y="390"/>
                </a:lnTo>
                <a:lnTo>
                  <a:pt x="8" y="393"/>
                </a:lnTo>
                <a:lnTo>
                  <a:pt x="8" y="394"/>
                </a:lnTo>
                <a:lnTo>
                  <a:pt x="8" y="395"/>
                </a:lnTo>
                <a:lnTo>
                  <a:pt x="10" y="397"/>
                </a:lnTo>
                <a:lnTo>
                  <a:pt x="10" y="398"/>
                </a:lnTo>
                <a:lnTo>
                  <a:pt x="10" y="399"/>
                </a:lnTo>
                <a:lnTo>
                  <a:pt x="10" y="401"/>
                </a:lnTo>
                <a:lnTo>
                  <a:pt x="10" y="402"/>
                </a:lnTo>
                <a:lnTo>
                  <a:pt x="10" y="403"/>
                </a:lnTo>
                <a:lnTo>
                  <a:pt x="11" y="405"/>
                </a:lnTo>
                <a:lnTo>
                  <a:pt x="11" y="406"/>
                </a:lnTo>
                <a:lnTo>
                  <a:pt x="11" y="407"/>
                </a:lnTo>
                <a:lnTo>
                  <a:pt x="11" y="409"/>
                </a:lnTo>
                <a:lnTo>
                  <a:pt x="12" y="410"/>
                </a:lnTo>
                <a:lnTo>
                  <a:pt x="12" y="411"/>
                </a:lnTo>
                <a:lnTo>
                  <a:pt x="12" y="413"/>
                </a:lnTo>
                <a:lnTo>
                  <a:pt x="12" y="414"/>
                </a:lnTo>
                <a:lnTo>
                  <a:pt x="14" y="415"/>
                </a:lnTo>
                <a:lnTo>
                  <a:pt x="14" y="417"/>
                </a:lnTo>
                <a:lnTo>
                  <a:pt x="14" y="418"/>
                </a:lnTo>
                <a:lnTo>
                  <a:pt x="15" y="419"/>
                </a:lnTo>
                <a:lnTo>
                  <a:pt x="15" y="421"/>
                </a:lnTo>
                <a:lnTo>
                  <a:pt x="15" y="422"/>
                </a:lnTo>
                <a:lnTo>
                  <a:pt x="16" y="425"/>
                </a:lnTo>
                <a:lnTo>
                  <a:pt x="16" y="426"/>
                </a:lnTo>
                <a:lnTo>
                  <a:pt x="18" y="427"/>
                </a:lnTo>
                <a:lnTo>
                  <a:pt x="18" y="430"/>
                </a:lnTo>
                <a:lnTo>
                  <a:pt x="19" y="433"/>
                </a:lnTo>
                <a:lnTo>
                  <a:pt x="19" y="435"/>
                </a:lnTo>
                <a:lnTo>
                  <a:pt x="20" y="437"/>
                </a:lnTo>
                <a:lnTo>
                  <a:pt x="20" y="439"/>
                </a:lnTo>
                <a:lnTo>
                  <a:pt x="22" y="441"/>
                </a:lnTo>
                <a:lnTo>
                  <a:pt x="22" y="442"/>
                </a:lnTo>
                <a:lnTo>
                  <a:pt x="22" y="445"/>
                </a:lnTo>
                <a:lnTo>
                  <a:pt x="23" y="446"/>
                </a:lnTo>
                <a:lnTo>
                  <a:pt x="23" y="447"/>
                </a:lnTo>
                <a:lnTo>
                  <a:pt x="24" y="449"/>
                </a:lnTo>
                <a:lnTo>
                  <a:pt x="24" y="450"/>
                </a:lnTo>
                <a:lnTo>
                  <a:pt x="24" y="451"/>
                </a:lnTo>
                <a:lnTo>
                  <a:pt x="26" y="453"/>
                </a:lnTo>
                <a:lnTo>
                  <a:pt x="26" y="454"/>
                </a:lnTo>
                <a:lnTo>
                  <a:pt x="26" y="455"/>
                </a:lnTo>
                <a:lnTo>
                  <a:pt x="26" y="456"/>
                </a:lnTo>
                <a:lnTo>
                  <a:pt x="27" y="458"/>
                </a:lnTo>
                <a:lnTo>
                  <a:pt x="27" y="459"/>
                </a:lnTo>
                <a:lnTo>
                  <a:pt x="28" y="460"/>
                </a:lnTo>
                <a:lnTo>
                  <a:pt x="28" y="462"/>
                </a:lnTo>
                <a:lnTo>
                  <a:pt x="30" y="463"/>
                </a:lnTo>
                <a:lnTo>
                  <a:pt x="30" y="464"/>
                </a:lnTo>
                <a:lnTo>
                  <a:pt x="30" y="466"/>
                </a:lnTo>
                <a:lnTo>
                  <a:pt x="31" y="467"/>
                </a:lnTo>
                <a:lnTo>
                  <a:pt x="31" y="468"/>
                </a:lnTo>
                <a:lnTo>
                  <a:pt x="32" y="470"/>
                </a:lnTo>
                <a:lnTo>
                  <a:pt x="34" y="471"/>
                </a:lnTo>
                <a:lnTo>
                  <a:pt x="34" y="472"/>
                </a:lnTo>
                <a:lnTo>
                  <a:pt x="35" y="474"/>
                </a:lnTo>
                <a:lnTo>
                  <a:pt x="35" y="476"/>
                </a:lnTo>
                <a:lnTo>
                  <a:pt x="36" y="478"/>
                </a:lnTo>
                <a:lnTo>
                  <a:pt x="38" y="479"/>
                </a:lnTo>
                <a:lnTo>
                  <a:pt x="39" y="482"/>
                </a:lnTo>
                <a:lnTo>
                  <a:pt x="39" y="483"/>
                </a:lnTo>
                <a:lnTo>
                  <a:pt x="40" y="486"/>
                </a:lnTo>
                <a:lnTo>
                  <a:pt x="42" y="487"/>
                </a:lnTo>
                <a:lnTo>
                  <a:pt x="42" y="488"/>
                </a:lnTo>
                <a:lnTo>
                  <a:pt x="43" y="490"/>
                </a:lnTo>
                <a:lnTo>
                  <a:pt x="43" y="491"/>
                </a:lnTo>
                <a:lnTo>
                  <a:pt x="44" y="492"/>
                </a:lnTo>
                <a:lnTo>
                  <a:pt x="44" y="494"/>
                </a:lnTo>
                <a:lnTo>
                  <a:pt x="46" y="495"/>
                </a:lnTo>
                <a:lnTo>
                  <a:pt x="46" y="496"/>
                </a:lnTo>
                <a:lnTo>
                  <a:pt x="47" y="498"/>
                </a:lnTo>
                <a:lnTo>
                  <a:pt x="47" y="499"/>
                </a:lnTo>
                <a:lnTo>
                  <a:pt x="48" y="500"/>
                </a:lnTo>
                <a:lnTo>
                  <a:pt x="48" y="502"/>
                </a:lnTo>
                <a:lnTo>
                  <a:pt x="48" y="503"/>
                </a:lnTo>
                <a:lnTo>
                  <a:pt x="49" y="503"/>
                </a:lnTo>
                <a:lnTo>
                  <a:pt x="49" y="504"/>
                </a:lnTo>
                <a:lnTo>
                  <a:pt x="51" y="506"/>
                </a:lnTo>
                <a:lnTo>
                  <a:pt x="51" y="507"/>
                </a:lnTo>
                <a:lnTo>
                  <a:pt x="52" y="507"/>
                </a:lnTo>
                <a:lnTo>
                  <a:pt x="52" y="508"/>
                </a:lnTo>
                <a:lnTo>
                  <a:pt x="52" y="510"/>
                </a:lnTo>
                <a:lnTo>
                  <a:pt x="53" y="511"/>
                </a:lnTo>
                <a:lnTo>
                  <a:pt x="55" y="512"/>
                </a:lnTo>
                <a:lnTo>
                  <a:pt x="55" y="514"/>
                </a:lnTo>
                <a:lnTo>
                  <a:pt x="56" y="515"/>
                </a:lnTo>
                <a:lnTo>
                  <a:pt x="56" y="516"/>
                </a:lnTo>
                <a:lnTo>
                  <a:pt x="57" y="518"/>
                </a:lnTo>
                <a:lnTo>
                  <a:pt x="59" y="519"/>
                </a:lnTo>
                <a:lnTo>
                  <a:pt x="59" y="522"/>
                </a:lnTo>
                <a:lnTo>
                  <a:pt x="60" y="523"/>
                </a:lnTo>
                <a:lnTo>
                  <a:pt x="61" y="524"/>
                </a:lnTo>
                <a:lnTo>
                  <a:pt x="63" y="527"/>
                </a:lnTo>
                <a:lnTo>
                  <a:pt x="63" y="528"/>
                </a:lnTo>
                <a:lnTo>
                  <a:pt x="64" y="529"/>
                </a:lnTo>
                <a:lnTo>
                  <a:pt x="64" y="531"/>
                </a:lnTo>
                <a:lnTo>
                  <a:pt x="65" y="532"/>
                </a:lnTo>
                <a:lnTo>
                  <a:pt x="65" y="533"/>
                </a:lnTo>
                <a:lnTo>
                  <a:pt x="67" y="535"/>
                </a:lnTo>
                <a:lnTo>
                  <a:pt x="68" y="536"/>
                </a:lnTo>
                <a:lnTo>
                  <a:pt x="68" y="537"/>
                </a:lnTo>
                <a:lnTo>
                  <a:pt x="69" y="539"/>
                </a:lnTo>
                <a:lnTo>
                  <a:pt x="69" y="540"/>
                </a:lnTo>
                <a:lnTo>
                  <a:pt x="71" y="540"/>
                </a:lnTo>
                <a:lnTo>
                  <a:pt x="71" y="541"/>
                </a:lnTo>
                <a:lnTo>
                  <a:pt x="71" y="543"/>
                </a:lnTo>
                <a:lnTo>
                  <a:pt x="72" y="543"/>
                </a:lnTo>
                <a:lnTo>
                  <a:pt x="72" y="544"/>
                </a:lnTo>
                <a:lnTo>
                  <a:pt x="73" y="545"/>
                </a:lnTo>
                <a:lnTo>
                  <a:pt x="73" y="547"/>
                </a:lnTo>
                <a:lnTo>
                  <a:pt x="75" y="548"/>
                </a:lnTo>
                <a:lnTo>
                  <a:pt x="76" y="549"/>
                </a:lnTo>
                <a:lnTo>
                  <a:pt x="76" y="551"/>
                </a:lnTo>
                <a:lnTo>
                  <a:pt x="77" y="552"/>
                </a:lnTo>
                <a:lnTo>
                  <a:pt x="77" y="553"/>
                </a:lnTo>
                <a:lnTo>
                  <a:pt x="79" y="555"/>
                </a:lnTo>
                <a:lnTo>
                  <a:pt x="80" y="556"/>
                </a:lnTo>
                <a:lnTo>
                  <a:pt x="80" y="557"/>
                </a:lnTo>
                <a:lnTo>
                  <a:pt x="81" y="559"/>
                </a:lnTo>
                <a:lnTo>
                  <a:pt x="83" y="560"/>
                </a:lnTo>
                <a:lnTo>
                  <a:pt x="83" y="561"/>
                </a:lnTo>
                <a:lnTo>
                  <a:pt x="84" y="563"/>
                </a:lnTo>
                <a:lnTo>
                  <a:pt x="85" y="563"/>
                </a:lnTo>
                <a:lnTo>
                  <a:pt x="85" y="564"/>
                </a:lnTo>
                <a:lnTo>
                  <a:pt x="87" y="565"/>
                </a:lnTo>
                <a:lnTo>
                  <a:pt x="87" y="567"/>
                </a:lnTo>
                <a:lnTo>
                  <a:pt x="88" y="567"/>
                </a:lnTo>
                <a:lnTo>
                  <a:pt x="88" y="568"/>
                </a:lnTo>
                <a:lnTo>
                  <a:pt x="89" y="569"/>
                </a:lnTo>
                <a:lnTo>
                  <a:pt x="89" y="571"/>
                </a:lnTo>
                <a:lnTo>
                  <a:pt x="91" y="572"/>
                </a:lnTo>
                <a:lnTo>
                  <a:pt x="92" y="573"/>
                </a:lnTo>
                <a:lnTo>
                  <a:pt x="92" y="575"/>
                </a:lnTo>
                <a:lnTo>
                  <a:pt x="93" y="575"/>
                </a:lnTo>
                <a:lnTo>
                  <a:pt x="93" y="576"/>
                </a:lnTo>
                <a:lnTo>
                  <a:pt x="95" y="577"/>
                </a:lnTo>
                <a:lnTo>
                  <a:pt x="96" y="579"/>
                </a:lnTo>
                <a:lnTo>
                  <a:pt x="97" y="580"/>
                </a:lnTo>
                <a:lnTo>
                  <a:pt x="97" y="581"/>
                </a:lnTo>
                <a:lnTo>
                  <a:pt x="99" y="581"/>
                </a:lnTo>
                <a:lnTo>
                  <a:pt x="99" y="583"/>
                </a:lnTo>
                <a:lnTo>
                  <a:pt x="100" y="584"/>
                </a:lnTo>
                <a:lnTo>
                  <a:pt x="100" y="585"/>
                </a:lnTo>
                <a:lnTo>
                  <a:pt x="101" y="585"/>
                </a:lnTo>
                <a:lnTo>
                  <a:pt x="101" y="587"/>
                </a:lnTo>
                <a:lnTo>
                  <a:pt x="103" y="588"/>
                </a:lnTo>
                <a:lnTo>
                  <a:pt x="104" y="589"/>
                </a:lnTo>
                <a:lnTo>
                  <a:pt x="105" y="591"/>
                </a:lnTo>
                <a:lnTo>
                  <a:pt x="105" y="592"/>
                </a:lnTo>
                <a:lnTo>
                  <a:pt x="107" y="592"/>
                </a:lnTo>
                <a:lnTo>
                  <a:pt x="107" y="593"/>
                </a:lnTo>
                <a:lnTo>
                  <a:pt x="108" y="593"/>
                </a:lnTo>
                <a:lnTo>
                  <a:pt x="108" y="595"/>
                </a:lnTo>
                <a:lnTo>
                  <a:pt x="109" y="596"/>
                </a:lnTo>
                <a:lnTo>
                  <a:pt x="111" y="597"/>
                </a:lnTo>
                <a:lnTo>
                  <a:pt x="111" y="599"/>
                </a:lnTo>
                <a:lnTo>
                  <a:pt x="112" y="599"/>
                </a:lnTo>
                <a:lnTo>
                  <a:pt x="112" y="600"/>
                </a:lnTo>
                <a:lnTo>
                  <a:pt x="112" y="601"/>
                </a:lnTo>
                <a:lnTo>
                  <a:pt x="113" y="601"/>
                </a:lnTo>
                <a:lnTo>
                  <a:pt x="113" y="603"/>
                </a:lnTo>
                <a:lnTo>
                  <a:pt x="115" y="603"/>
                </a:lnTo>
                <a:lnTo>
                  <a:pt x="115" y="604"/>
                </a:lnTo>
                <a:lnTo>
                  <a:pt x="116" y="605"/>
                </a:lnTo>
                <a:lnTo>
                  <a:pt x="116" y="606"/>
                </a:lnTo>
                <a:lnTo>
                  <a:pt x="117" y="608"/>
                </a:lnTo>
                <a:lnTo>
                  <a:pt x="117" y="609"/>
                </a:lnTo>
                <a:lnTo>
                  <a:pt x="119" y="609"/>
                </a:lnTo>
                <a:lnTo>
                  <a:pt x="120" y="610"/>
                </a:lnTo>
                <a:lnTo>
                  <a:pt x="120" y="612"/>
                </a:lnTo>
                <a:lnTo>
                  <a:pt x="120" y="613"/>
                </a:lnTo>
                <a:lnTo>
                  <a:pt x="121" y="613"/>
                </a:lnTo>
                <a:lnTo>
                  <a:pt x="121" y="614"/>
                </a:lnTo>
                <a:lnTo>
                  <a:pt x="123" y="614"/>
                </a:lnTo>
                <a:lnTo>
                  <a:pt x="123" y="616"/>
                </a:lnTo>
                <a:lnTo>
                  <a:pt x="124" y="616"/>
                </a:lnTo>
                <a:lnTo>
                  <a:pt x="124" y="617"/>
                </a:lnTo>
                <a:lnTo>
                  <a:pt x="125" y="618"/>
                </a:lnTo>
                <a:lnTo>
                  <a:pt x="125" y="620"/>
                </a:lnTo>
                <a:lnTo>
                  <a:pt x="126" y="620"/>
                </a:lnTo>
                <a:lnTo>
                  <a:pt x="126" y="621"/>
                </a:lnTo>
                <a:lnTo>
                  <a:pt x="128" y="621"/>
                </a:lnTo>
                <a:lnTo>
                  <a:pt x="128" y="622"/>
                </a:lnTo>
                <a:lnTo>
                  <a:pt x="129" y="622"/>
                </a:lnTo>
                <a:lnTo>
                  <a:pt x="129" y="624"/>
                </a:lnTo>
                <a:lnTo>
                  <a:pt x="130" y="624"/>
                </a:lnTo>
                <a:lnTo>
                  <a:pt x="130" y="625"/>
                </a:lnTo>
                <a:lnTo>
                  <a:pt x="132" y="625"/>
                </a:lnTo>
                <a:lnTo>
                  <a:pt x="132" y="626"/>
                </a:lnTo>
                <a:lnTo>
                  <a:pt x="133" y="628"/>
                </a:lnTo>
                <a:lnTo>
                  <a:pt x="134" y="628"/>
                </a:lnTo>
                <a:lnTo>
                  <a:pt x="136" y="629"/>
                </a:lnTo>
                <a:lnTo>
                  <a:pt x="136" y="630"/>
                </a:lnTo>
                <a:lnTo>
                  <a:pt x="137" y="630"/>
                </a:lnTo>
                <a:lnTo>
                  <a:pt x="138" y="632"/>
                </a:lnTo>
                <a:lnTo>
                  <a:pt x="140" y="633"/>
                </a:lnTo>
                <a:lnTo>
                  <a:pt x="141" y="634"/>
                </a:lnTo>
                <a:lnTo>
                  <a:pt x="142" y="636"/>
                </a:lnTo>
                <a:lnTo>
                  <a:pt x="144" y="637"/>
                </a:lnTo>
                <a:lnTo>
                  <a:pt x="145" y="638"/>
                </a:lnTo>
                <a:lnTo>
                  <a:pt x="146" y="640"/>
                </a:lnTo>
                <a:lnTo>
                  <a:pt x="148" y="641"/>
                </a:lnTo>
                <a:lnTo>
                  <a:pt x="149" y="642"/>
                </a:lnTo>
                <a:lnTo>
                  <a:pt x="150" y="642"/>
                </a:lnTo>
                <a:lnTo>
                  <a:pt x="150" y="644"/>
                </a:lnTo>
                <a:lnTo>
                  <a:pt x="152" y="644"/>
                </a:lnTo>
                <a:lnTo>
                  <a:pt x="152" y="645"/>
                </a:lnTo>
                <a:lnTo>
                  <a:pt x="153" y="645"/>
                </a:lnTo>
                <a:lnTo>
                  <a:pt x="154" y="646"/>
                </a:lnTo>
                <a:lnTo>
                  <a:pt x="156" y="648"/>
                </a:lnTo>
                <a:lnTo>
                  <a:pt x="156" y="649"/>
                </a:lnTo>
                <a:lnTo>
                  <a:pt x="157" y="649"/>
                </a:lnTo>
                <a:lnTo>
                  <a:pt x="158" y="650"/>
                </a:lnTo>
                <a:lnTo>
                  <a:pt x="160" y="652"/>
                </a:lnTo>
                <a:lnTo>
                  <a:pt x="161" y="652"/>
                </a:lnTo>
                <a:lnTo>
                  <a:pt x="162" y="653"/>
                </a:lnTo>
                <a:lnTo>
                  <a:pt x="162" y="654"/>
                </a:lnTo>
                <a:lnTo>
                  <a:pt x="164" y="656"/>
                </a:lnTo>
                <a:lnTo>
                  <a:pt x="165" y="656"/>
                </a:lnTo>
                <a:lnTo>
                  <a:pt x="166" y="657"/>
                </a:lnTo>
                <a:lnTo>
                  <a:pt x="168" y="658"/>
                </a:lnTo>
                <a:lnTo>
                  <a:pt x="169" y="660"/>
                </a:lnTo>
                <a:lnTo>
                  <a:pt x="172" y="661"/>
                </a:lnTo>
                <a:lnTo>
                  <a:pt x="173" y="662"/>
                </a:lnTo>
                <a:lnTo>
                  <a:pt x="174" y="664"/>
                </a:lnTo>
                <a:lnTo>
                  <a:pt x="176" y="665"/>
                </a:lnTo>
                <a:lnTo>
                  <a:pt x="178" y="666"/>
                </a:lnTo>
                <a:lnTo>
                  <a:pt x="180" y="668"/>
                </a:lnTo>
                <a:lnTo>
                  <a:pt x="181" y="669"/>
                </a:lnTo>
                <a:lnTo>
                  <a:pt x="182" y="670"/>
                </a:lnTo>
                <a:lnTo>
                  <a:pt x="184" y="672"/>
                </a:lnTo>
                <a:lnTo>
                  <a:pt x="185" y="673"/>
                </a:lnTo>
                <a:lnTo>
                  <a:pt x="186" y="674"/>
                </a:lnTo>
                <a:lnTo>
                  <a:pt x="188" y="674"/>
                </a:lnTo>
                <a:lnTo>
                  <a:pt x="189" y="676"/>
                </a:lnTo>
                <a:lnTo>
                  <a:pt x="190" y="677"/>
                </a:lnTo>
                <a:lnTo>
                  <a:pt x="192" y="677"/>
                </a:lnTo>
                <a:lnTo>
                  <a:pt x="193" y="678"/>
                </a:lnTo>
                <a:lnTo>
                  <a:pt x="193" y="679"/>
                </a:lnTo>
                <a:lnTo>
                  <a:pt x="194" y="679"/>
                </a:lnTo>
                <a:lnTo>
                  <a:pt x="196" y="681"/>
                </a:lnTo>
                <a:lnTo>
                  <a:pt x="197" y="681"/>
                </a:lnTo>
                <a:lnTo>
                  <a:pt x="197" y="682"/>
                </a:lnTo>
                <a:lnTo>
                  <a:pt x="198" y="683"/>
                </a:lnTo>
                <a:lnTo>
                  <a:pt x="200" y="683"/>
                </a:lnTo>
                <a:lnTo>
                  <a:pt x="201" y="685"/>
                </a:lnTo>
                <a:lnTo>
                  <a:pt x="202" y="686"/>
                </a:lnTo>
                <a:lnTo>
                  <a:pt x="203" y="686"/>
                </a:lnTo>
                <a:lnTo>
                  <a:pt x="205" y="687"/>
                </a:lnTo>
                <a:lnTo>
                  <a:pt x="206" y="689"/>
                </a:lnTo>
                <a:lnTo>
                  <a:pt x="209" y="690"/>
                </a:lnTo>
                <a:lnTo>
                  <a:pt x="210" y="691"/>
                </a:lnTo>
                <a:lnTo>
                  <a:pt x="211" y="693"/>
                </a:lnTo>
                <a:lnTo>
                  <a:pt x="214" y="694"/>
                </a:lnTo>
                <a:lnTo>
                  <a:pt x="215" y="695"/>
                </a:lnTo>
                <a:lnTo>
                  <a:pt x="218" y="697"/>
                </a:lnTo>
                <a:lnTo>
                  <a:pt x="219" y="698"/>
                </a:lnTo>
                <a:lnTo>
                  <a:pt x="221" y="699"/>
                </a:lnTo>
                <a:lnTo>
                  <a:pt x="223" y="701"/>
                </a:lnTo>
                <a:lnTo>
                  <a:pt x="225" y="701"/>
                </a:lnTo>
                <a:lnTo>
                  <a:pt x="226" y="702"/>
                </a:lnTo>
                <a:lnTo>
                  <a:pt x="227" y="703"/>
                </a:lnTo>
                <a:lnTo>
                  <a:pt x="229" y="705"/>
                </a:lnTo>
                <a:lnTo>
                  <a:pt x="230" y="705"/>
                </a:lnTo>
                <a:lnTo>
                  <a:pt x="230" y="706"/>
                </a:lnTo>
                <a:lnTo>
                  <a:pt x="231" y="707"/>
                </a:lnTo>
                <a:lnTo>
                  <a:pt x="233" y="707"/>
                </a:lnTo>
                <a:lnTo>
                  <a:pt x="234" y="709"/>
                </a:lnTo>
                <a:lnTo>
                  <a:pt x="235" y="709"/>
                </a:lnTo>
                <a:lnTo>
                  <a:pt x="237" y="710"/>
                </a:lnTo>
                <a:lnTo>
                  <a:pt x="238" y="711"/>
                </a:lnTo>
                <a:lnTo>
                  <a:pt x="239" y="713"/>
                </a:lnTo>
                <a:lnTo>
                  <a:pt x="241" y="713"/>
                </a:lnTo>
                <a:lnTo>
                  <a:pt x="242" y="714"/>
                </a:lnTo>
                <a:lnTo>
                  <a:pt x="243" y="715"/>
                </a:lnTo>
                <a:lnTo>
                  <a:pt x="245" y="715"/>
                </a:lnTo>
                <a:lnTo>
                  <a:pt x="245" y="717"/>
                </a:lnTo>
                <a:lnTo>
                  <a:pt x="247" y="718"/>
                </a:lnTo>
                <a:lnTo>
                  <a:pt x="249" y="718"/>
                </a:lnTo>
                <a:lnTo>
                  <a:pt x="250" y="719"/>
                </a:lnTo>
                <a:lnTo>
                  <a:pt x="251" y="721"/>
                </a:lnTo>
                <a:lnTo>
                  <a:pt x="253" y="722"/>
                </a:lnTo>
                <a:lnTo>
                  <a:pt x="255" y="723"/>
                </a:lnTo>
                <a:lnTo>
                  <a:pt x="257" y="725"/>
                </a:lnTo>
                <a:lnTo>
                  <a:pt x="259" y="726"/>
                </a:lnTo>
                <a:lnTo>
                  <a:pt x="261" y="727"/>
                </a:lnTo>
                <a:lnTo>
                  <a:pt x="263" y="729"/>
                </a:lnTo>
                <a:lnTo>
                  <a:pt x="265" y="730"/>
                </a:lnTo>
                <a:lnTo>
                  <a:pt x="266" y="731"/>
                </a:lnTo>
                <a:lnTo>
                  <a:pt x="269" y="733"/>
                </a:lnTo>
                <a:lnTo>
                  <a:pt x="270" y="734"/>
                </a:lnTo>
                <a:lnTo>
                  <a:pt x="271" y="735"/>
                </a:lnTo>
                <a:lnTo>
                  <a:pt x="273" y="737"/>
                </a:lnTo>
                <a:lnTo>
                  <a:pt x="274" y="737"/>
                </a:lnTo>
                <a:lnTo>
                  <a:pt x="275" y="738"/>
                </a:lnTo>
                <a:lnTo>
                  <a:pt x="277" y="739"/>
                </a:lnTo>
                <a:lnTo>
                  <a:pt x="278" y="741"/>
                </a:lnTo>
                <a:lnTo>
                  <a:pt x="279" y="741"/>
                </a:lnTo>
                <a:lnTo>
                  <a:pt x="281" y="742"/>
                </a:lnTo>
                <a:lnTo>
                  <a:pt x="282" y="742"/>
                </a:lnTo>
                <a:lnTo>
                  <a:pt x="282" y="743"/>
                </a:lnTo>
                <a:lnTo>
                  <a:pt x="283" y="743"/>
                </a:lnTo>
                <a:lnTo>
                  <a:pt x="284" y="745"/>
                </a:lnTo>
                <a:lnTo>
                  <a:pt x="286" y="746"/>
                </a:lnTo>
                <a:lnTo>
                  <a:pt x="287" y="746"/>
                </a:lnTo>
                <a:lnTo>
                  <a:pt x="288" y="747"/>
                </a:lnTo>
                <a:lnTo>
                  <a:pt x="290" y="747"/>
                </a:lnTo>
                <a:lnTo>
                  <a:pt x="290" y="749"/>
                </a:lnTo>
                <a:lnTo>
                  <a:pt x="291" y="749"/>
                </a:lnTo>
                <a:lnTo>
                  <a:pt x="292" y="750"/>
                </a:lnTo>
                <a:lnTo>
                  <a:pt x="294" y="750"/>
                </a:lnTo>
                <a:lnTo>
                  <a:pt x="295" y="751"/>
                </a:lnTo>
                <a:lnTo>
                  <a:pt x="298" y="752"/>
                </a:lnTo>
                <a:lnTo>
                  <a:pt x="299" y="752"/>
                </a:lnTo>
                <a:lnTo>
                  <a:pt x="300" y="754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7272" name="Freeform 11">
            <a:extLst>
              <a:ext uri="{FF2B5EF4-FFF2-40B4-BE49-F238E27FC236}">
                <a16:creationId xmlns:a16="http://schemas.microsoft.com/office/drawing/2014/main" id="{9475C1B8-E9BA-B84B-BF73-1C94B4015415}"/>
              </a:ext>
            </a:extLst>
          </p:cNvPr>
          <p:cNvSpPr>
            <a:spLocks/>
          </p:cNvSpPr>
          <p:nvPr/>
        </p:nvSpPr>
        <p:spPr bwMode="auto">
          <a:xfrm>
            <a:off x="7697788" y="2762250"/>
            <a:ext cx="239712" cy="71438"/>
          </a:xfrm>
          <a:custGeom>
            <a:avLst/>
            <a:gdLst>
              <a:gd name="T0" fmla="*/ 2147483646 w 302"/>
              <a:gd name="T1" fmla="*/ 2147483646 h 90"/>
              <a:gd name="T2" fmla="*/ 2147483646 w 302"/>
              <a:gd name="T3" fmla="*/ 2147483646 h 90"/>
              <a:gd name="T4" fmla="*/ 2147483646 w 302"/>
              <a:gd name="T5" fmla="*/ 2147483646 h 90"/>
              <a:gd name="T6" fmla="*/ 2147483646 w 302"/>
              <a:gd name="T7" fmla="*/ 2147483646 h 90"/>
              <a:gd name="T8" fmla="*/ 2147483646 w 302"/>
              <a:gd name="T9" fmla="*/ 2147483646 h 90"/>
              <a:gd name="T10" fmla="*/ 2147483646 w 302"/>
              <a:gd name="T11" fmla="*/ 2147483646 h 90"/>
              <a:gd name="T12" fmla="*/ 2147483646 w 302"/>
              <a:gd name="T13" fmla="*/ 2147483646 h 90"/>
              <a:gd name="T14" fmla="*/ 2147483646 w 302"/>
              <a:gd name="T15" fmla="*/ 2147483646 h 90"/>
              <a:gd name="T16" fmla="*/ 2147483646 w 302"/>
              <a:gd name="T17" fmla="*/ 2147483646 h 90"/>
              <a:gd name="T18" fmla="*/ 2147483646 w 302"/>
              <a:gd name="T19" fmla="*/ 2147483646 h 90"/>
              <a:gd name="T20" fmla="*/ 2147483646 w 302"/>
              <a:gd name="T21" fmla="*/ 2147483646 h 90"/>
              <a:gd name="T22" fmla="*/ 2147483646 w 302"/>
              <a:gd name="T23" fmla="*/ 2147483646 h 90"/>
              <a:gd name="T24" fmla="*/ 2147483646 w 302"/>
              <a:gd name="T25" fmla="*/ 2147483646 h 90"/>
              <a:gd name="T26" fmla="*/ 2147483646 w 302"/>
              <a:gd name="T27" fmla="*/ 2147483646 h 90"/>
              <a:gd name="T28" fmla="*/ 2147483646 w 302"/>
              <a:gd name="T29" fmla="*/ 2147483646 h 90"/>
              <a:gd name="T30" fmla="*/ 2147483646 w 302"/>
              <a:gd name="T31" fmla="*/ 2147483646 h 90"/>
              <a:gd name="T32" fmla="*/ 2147483646 w 302"/>
              <a:gd name="T33" fmla="*/ 2147483646 h 90"/>
              <a:gd name="T34" fmla="*/ 2147483646 w 302"/>
              <a:gd name="T35" fmla="*/ 2147483646 h 90"/>
              <a:gd name="T36" fmla="*/ 2147483646 w 302"/>
              <a:gd name="T37" fmla="*/ 2147483646 h 90"/>
              <a:gd name="T38" fmla="*/ 2147483646 w 302"/>
              <a:gd name="T39" fmla="*/ 2147483646 h 90"/>
              <a:gd name="T40" fmla="*/ 2147483646 w 302"/>
              <a:gd name="T41" fmla="*/ 2147483646 h 90"/>
              <a:gd name="T42" fmla="*/ 2147483646 w 302"/>
              <a:gd name="T43" fmla="*/ 2147483646 h 90"/>
              <a:gd name="T44" fmla="*/ 2147483646 w 302"/>
              <a:gd name="T45" fmla="*/ 2147483646 h 90"/>
              <a:gd name="T46" fmla="*/ 2147483646 w 302"/>
              <a:gd name="T47" fmla="*/ 2147483646 h 90"/>
              <a:gd name="T48" fmla="*/ 2147483646 w 302"/>
              <a:gd name="T49" fmla="*/ 2147483646 h 90"/>
              <a:gd name="T50" fmla="*/ 2147483646 w 302"/>
              <a:gd name="T51" fmla="*/ 2147483646 h 90"/>
              <a:gd name="T52" fmla="*/ 2147483646 w 302"/>
              <a:gd name="T53" fmla="*/ 2147483646 h 90"/>
              <a:gd name="T54" fmla="*/ 2147483646 w 302"/>
              <a:gd name="T55" fmla="*/ 2147483646 h 90"/>
              <a:gd name="T56" fmla="*/ 2147483646 w 302"/>
              <a:gd name="T57" fmla="*/ 2147483646 h 90"/>
              <a:gd name="T58" fmla="*/ 2147483646 w 302"/>
              <a:gd name="T59" fmla="*/ 2147483646 h 90"/>
              <a:gd name="T60" fmla="*/ 2147483646 w 302"/>
              <a:gd name="T61" fmla="*/ 2147483646 h 90"/>
              <a:gd name="T62" fmla="*/ 2147483646 w 302"/>
              <a:gd name="T63" fmla="*/ 2147483646 h 90"/>
              <a:gd name="T64" fmla="*/ 2147483646 w 302"/>
              <a:gd name="T65" fmla="*/ 2147483646 h 90"/>
              <a:gd name="T66" fmla="*/ 2147483646 w 302"/>
              <a:gd name="T67" fmla="*/ 2147483646 h 90"/>
              <a:gd name="T68" fmla="*/ 2147483646 w 302"/>
              <a:gd name="T69" fmla="*/ 2147483646 h 90"/>
              <a:gd name="T70" fmla="*/ 2147483646 w 302"/>
              <a:gd name="T71" fmla="*/ 2147483646 h 90"/>
              <a:gd name="T72" fmla="*/ 2147483646 w 302"/>
              <a:gd name="T73" fmla="*/ 2147483646 h 90"/>
              <a:gd name="T74" fmla="*/ 2147483646 w 302"/>
              <a:gd name="T75" fmla="*/ 2147483646 h 90"/>
              <a:gd name="T76" fmla="*/ 2147483646 w 302"/>
              <a:gd name="T77" fmla="*/ 2147483646 h 90"/>
              <a:gd name="T78" fmla="*/ 2147483646 w 302"/>
              <a:gd name="T79" fmla="*/ 2147483646 h 90"/>
              <a:gd name="T80" fmla="*/ 2147483646 w 302"/>
              <a:gd name="T81" fmla="*/ 2147483646 h 90"/>
              <a:gd name="T82" fmla="*/ 2147483646 w 302"/>
              <a:gd name="T83" fmla="*/ 2147483646 h 90"/>
              <a:gd name="T84" fmla="*/ 2147483646 w 302"/>
              <a:gd name="T85" fmla="*/ 2147483646 h 90"/>
              <a:gd name="T86" fmla="*/ 2147483646 w 302"/>
              <a:gd name="T87" fmla="*/ 2147483646 h 90"/>
              <a:gd name="T88" fmla="*/ 2147483646 w 302"/>
              <a:gd name="T89" fmla="*/ 2147483646 h 90"/>
              <a:gd name="T90" fmla="*/ 2147483646 w 302"/>
              <a:gd name="T91" fmla="*/ 2147483646 h 90"/>
              <a:gd name="T92" fmla="*/ 2147483646 w 302"/>
              <a:gd name="T93" fmla="*/ 2147483646 h 90"/>
              <a:gd name="T94" fmla="*/ 2147483646 w 302"/>
              <a:gd name="T95" fmla="*/ 2147483646 h 90"/>
              <a:gd name="T96" fmla="*/ 2147483646 w 302"/>
              <a:gd name="T97" fmla="*/ 2147483646 h 90"/>
              <a:gd name="T98" fmla="*/ 2147483646 w 302"/>
              <a:gd name="T99" fmla="*/ 2147483646 h 90"/>
              <a:gd name="T100" fmla="*/ 2147483646 w 302"/>
              <a:gd name="T101" fmla="*/ 2147483646 h 90"/>
              <a:gd name="T102" fmla="*/ 2147483646 w 302"/>
              <a:gd name="T103" fmla="*/ 2147483646 h 90"/>
              <a:gd name="T104" fmla="*/ 2147483646 w 302"/>
              <a:gd name="T105" fmla="*/ 2147483646 h 90"/>
              <a:gd name="T106" fmla="*/ 2147483646 w 302"/>
              <a:gd name="T107" fmla="*/ 2147483646 h 90"/>
              <a:gd name="T108" fmla="*/ 2147483646 w 302"/>
              <a:gd name="T109" fmla="*/ 2147483646 h 90"/>
              <a:gd name="T110" fmla="*/ 2147483646 w 302"/>
              <a:gd name="T111" fmla="*/ 2147483646 h 90"/>
              <a:gd name="T112" fmla="*/ 2147483646 w 302"/>
              <a:gd name="T113" fmla="*/ 2147483646 h 9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2"/>
              <a:gd name="T172" fmla="*/ 0 h 90"/>
              <a:gd name="T173" fmla="*/ 302 w 302"/>
              <a:gd name="T174" fmla="*/ 90 h 90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2" h="90">
                <a:moveTo>
                  <a:pt x="302" y="0"/>
                </a:moveTo>
                <a:lnTo>
                  <a:pt x="298" y="3"/>
                </a:lnTo>
                <a:lnTo>
                  <a:pt x="295" y="4"/>
                </a:lnTo>
                <a:lnTo>
                  <a:pt x="293" y="5"/>
                </a:lnTo>
                <a:lnTo>
                  <a:pt x="290" y="8"/>
                </a:lnTo>
                <a:lnTo>
                  <a:pt x="287" y="9"/>
                </a:lnTo>
                <a:lnTo>
                  <a:pt x="285" y="11"/>
                </a:lnTo>
                <a:lnTo>
                  <a:pt x="283" y="12"/>
                </a:lnTo>
                <a:lnTo>
                  <a:pt x="281" y="13"/>
                </a:lnTo>
                <a:lnTo>
                  <a:pt x="278" y="13"/>
                </a:lnTo>
                <a:lnTo>
                  <a:pt x="277" y="15"/>
                </a:lnTo>
                <a:lnTo>
                  <a:pt x="275" y="16"/>
                </a:lnTo>
                <a:lnTo>
                  <a:pt x="274" y="17"/>
                </a:lnTo>
                <a:lnTo>
                  <a:pt x="271" y="17"/>
                </a:lnTo>
                <a:lnTo>
                  <a:pt x="270" y="19"/>
                </a:lnTo>
                <a:lnTo>
                  <a:pt x="269" y="19"/>
                </a:lnTo>
                <a:lnTo>
                  <a:pt x="267" y="20"/>
                </a:lnTo>
                <a:lnTo>
                  <a:pt x="266" y="20"/>
                </a:lnTo>
                <a:lnTo>
                  <a:pt x="265" y="21"/>
                </a:lnTo>
                <a:lnTo>
                  <a:pt x="263" y="23"/>
                </a:lnTo>
                <a:lnTo>
                  <a:pt x="262" y="23"/>
                </a:lnTo>
                <a:lnTo>
                  <a:pt x="261" y="23"/>
                </a:lnTo>
                <a:lnTo>
                  <a:pt x="259" y="24"/>
                </a:lnTo>
                <a:lnTo>
                  <a:pt x="258" y="24"/>
                </a:lnTo>
                <a:lnTo>
                  <a:pt x="257" y="25"/>
                </a:lnTo>
                <a:lnTo>
                  <a:pt x="255" y="25"/>
                </a:lnTo>
                <a:lnTo>
                  <a:pt x="254" y="25"/>
                </a:lnTo>
                <a:lnTo>
                  <a:pt x="253" y="26"/>
                </a:lnTo>
                <a:lnTo>
                  <a:pt x="251" y="26"/>
                </a:lnTo>
                <a:lnTo>
                  <a:pt x="250" y="28"/>
                </a:lnTo>
                <a:lnTo>
                  <a:pt x="249" y="28"/>
                </a:lnTo>
                <a:lnTo>
                  <a:pt x="246" y="29"/>
                </a:lnTo>
                <a:lnTo>
                  <a:pt x="245" y="29"/>
                </a:lnTo>
                <a:lnTo>
                  <a:pt x="243" y="30"/>
                </a:lnTo>
                <a:lnTo>
                  <a:pt x="242" y="30"/>
                </a:lnTo>
                <a:lnTo>
                  <a:pt x="241" y="32"/>
                </a:lnTo>
                <a:lnTo>
                  <a:pt x="239" y="32"/>
                </a:lnTo>
                <a:lnTo>
                  <a:pt x="238" y="33"/>
                </a:lnTo>
                <a:lnTo>
                  <a:pt x="237" y="33"/>
                </a:lnTo>
                <a:lnTo>
                  <a:pt x="235" y="33"/>
                </a:lnTo>
                <a:lnTo>
                  <a:pt x="234" y="34"/>
                </a:lnTo>
                <a:lnTo>
                  <a:pt x="233" y="34"/>
                </a:lnTo>
                <a:lnTo>
                  <a:pt x="231" y="34"/>
                </a:lnTo>
                <a:lnTo>
                  <a:pt x="231" y="36"/>
                </a:lnTo>
                <a:lnTo>
                  <a:pt x="230" y="36"/>
                </a:lnTo>
                <a:lnTo>
                  <a:pt x="229" y="36"/>
                </a:lnTo>
                <a:lnTo>
                  <a:pt x="227" y="37"/>
                </a:lnTo>
                <a:lnTo>
                  <a:pt x="226" y="37"/>
                </a:lnTo>
                <a:lnTo>
                  <a:pt x="225" y="38"/>
                </a:lnTo>
                <a:lnTo>
                  <a:pt x="223" y="38"/>
                </a:lnTo>
                <a:lnTo>
                  <a:pt x="222" y="38"/>
                </a:lnTo>
                <a:lnTo>
                  <a:pt x="221" y="40"/>
                </a:lnTo>
                <a:lnTo>
                  <a:pt x="219" y="40"/>
                </a:lnTo>
                <a:lnTo>
                  <a:pt x="218" y="41"/>
                </a:lnTo>
                <a:lnTo>
                  <a:pt x="217" y="41"/>
                </a:lnTo>
                <a:lnTo>
                  <a:pt x="216" y="41"/>
                </a:lnTo>
                <a:lnTo>
                  <a:pt x="214" y="42"/>
                </a:lnTo>
                <a:lnTo>
                  <a:pt x="213" y="42"/>
                </a:lnTo>
                <a:lnTo>
                  <a:pt x="210" y="44"/>
                </a:lnTo>
                <a:lnTo>
                  <a:pt x="209" y="44"/>
                </a:lnTo>
                <a:lnTo>
                  <a:pt x="206" y="45"/>
                </a:lnTo>
                <a:lnTo>
                  <a:pt x="205" y="45"/>
                </a:lnTo>
                <a:lnTo>
                  <a:pt x="202" y="46"/>
                </a:lnTo>
                <a:lnTo>
                  <a:pt x="201" y="48"/>
                </a:lnTo>
                <a:lnTo>
                  <a:pt x="198" y="48"/>
                </a:lnTo>
                <a:lnTo>
                  <a:pt x="197" y="49"/>
                </a:lnTo>
                <a:lnTo>
                  <a:pt x="196" y="49"/>
                </a:lnTo>
                <a:lnTo>
                  <a:pt x="194" y="49"/>
                </a:lnTo>
                <a:lnTo>
                  <a:pt x="193" y="50"/>
                </a:lnTo>
                <a:lnTo>
                  <a:pt x="192" y="50"/>
                </a:lnTo>
                <a:lnTo>
                  <a:pt x="190" y="52"/>
                </a:lnTo>
                <a:lnTo>
                  <a:pt x="189" y="52"/>
                </a:lnTo>
                <a:lnTo>
                  <a:pt x="188" y="52"/>
                </a:lnTo>
                <a:lnTo>
                  <a:pt x="186" y="53"/>
                </a:lnTo>
                <a:lnTo>
                  <a:pt x="185" y="53"/>
                </a:lnTo>
                <a:lnTo>
                  <a:pt x="184" y="53"/>
                </a:lnTo>
                <a:lnTo>
                  <a:pt x="182" y="53"/>
                </a:lnTo>
                <a:lnTo>
                  <a:pt x="182" y="54"/>
                </a:lnTo>
                <a:lnTo>
                  <a:pt x="181" y="54"/>
                </a:lnTo>
                <a:lnTo>
                  <a:pt x="180" y="54"/>
                </a:lnTo>
                <a:lnTo>
                  <a:pt x="178" y="56"/>
                </a:lnTo>
                <a:lnTo>
                  <a:pt x="177" y="56"/>
                </a:lnTo>
                <a:lnTo>
                  <a:pt x="176" y="56"/>
                </a:lnTo>
                <a:lnTo>
                  <a:pt x="174" y="57"/>
                </a:lnTo>
                <a:lnTo>
                  <a:pt x="173" y="57"/>
                </a:lnTo>
                <a:lnTo>
                  <a:pt x="172" y="57"/>
                </a:lnTo>
                <a:lnTo>
                  <a:pt x="170" y="58"/>
                </a:lnTo>
                <a:lnTo>
                  <a:pt x="168" y="58"/>
                </a:lnTo>
                <a:lnTo>
                  <a:pt x="166" y="58"/>
                </a:lnTo>
                <a:lnTo>
                  <a:pt x="165" y="60"/>
                </a:lnTo>
                <a:lnTo>
                  <a:pt x="164" y="60"/>
                </a:lnTo>
                <a:lnTo>
                  <a:pt x="161" y="61"/>
                </a:lnTo>
                <a:lnTo>
                  <a:pt x="158" y="61"/>
                </a:lnTo>
                <a:lnTo>
                  <a:pt x="157" y="62"/>
                </a:lnTo>
                <a:lnTo>
                  <a:pt x="154" y="62"/>
                </a:lnTo>
                <a:lnTo>
                  <a:pt x="153" y="64"/>
                </a:lnTo>
                <a:lnTo>
                  <a:pt x="152" y="64"/>
                </a:lnTo>
                <a:lnTo>
                  <a:pt x="150" y="64"/>
                </a:lnTo>
                <a:lnTo>
                  <a:pt x="148" y="65"/>
                </a:lnTo>
                <a:lnTo>
                  <a:pt x="146" y="65"/>
                </a:lnTo>
                <a:lnTo>
                  <a:pt x="145" y="65"/>
                </a:lnTo>
                <a:lnTo>
                  <a:pt x="144" y="66"/>
                </a:lnTo>
                <a:lnTo>
                  <a:pt x="142" y="66"/>
                </a:lnTo>
                <a:lnTo>
                  <a:pt x="141" y="66"/>
                </a:lnTo>
                <a:lnTo>
                  <a:pt x="141" y="68"/>
                </a:lnTo>
                <a:lnTo>
                  <a:pt x="140" y="68"/>
                </a:lnTo>
                <a:lnTo>
                  <a:pt x="139" y="68"/>
                </a:lnTo>
                <a:lnTo>
                  <a:pt x="137" y="68"/>
                </a:lnTo>
                <a:lnTo>
                  <a:pt x="136" y="69"/>
                </a:lnTo>
                <a:lnTo>
                  <a:pt x="135" y="69"/>
                </a:lnTo>
                <a:lnTo>
                  <a:pt x="133" y="69"/>
                </a:lnTo>
                <a:lnTo>
                  <a:pt x="132" y="70"/>
                </a:lnTo>
                <a:lnTo>
                  <a:pt x="131" y="70"/>
                </a:lnTo>
                <a:lnTo>
                  <a:pt x="129" y="70"/>
                </a:lnTo>
                <a:lnTo>
                  <a:pt x="128" y="70"/>
                </a:lnTo>
                <a:lnTo>
                  <a:pt x="127" y="72"/>
                </a:lnTo>
                <a:lnTo>
                  <a:pt x="125" y="72"/>
                </a:lnTo>
                <a:lnTo>
                  <a:pt x="124" y="72"/>
                </a:lnTo>
                <a:lnTo>
                  <a:pt x="123" y="73"/>
                </a:lnTo>
                <a:lnTo>
                  <a:pt x="121" y="73"/>
                </a:lnTo>
                <a:lnTo>
                  <a:pt x="119" y="74"/>
                </a:lnTo>
                <a:lnTo>
                  <a:pt x="117" y="74"/>
                </a:lnTo>
                <a:lnTo>
                  <a:pt x="116" y="74"/>
                </a:lnTo>
                <a:lnTo>
                  <a:pt x="113" y="76"/>
                </a:lnTo>
                <a:lnTo>
                  <a:pt x="112" y="76"/>
                </a:lnTo>
                <a:lnTo>
                  <a:pt x="109" y="77"/>
                </a:lnTo>
                <a:lnTo>
                  <a:pt x="108" y="77"/>
                </a:lnTo>
                <a:lnTo>
                  <a:pt x="105" y="78"/>
                </a:lnTo>
                <a:lnTo>
                  <a:pt x="104" y="78"/>
                </a:lnTo>
                <a:lnTo>
                  <a:pt x="103" y="78"/>
                </a:lnTo>
                <a:lnTo>
                  <a:pt x="101" y="80"/>
                </a:lnTo>
                <a:lnTo>
                  <a:pt x="100" y="80"/>
                </a:lnTo>
                <a:lnTo>
                  <a:pt x="99" y="80"/>
                </a:lnTo>
                <a:lnTo>
                  <a:pt x="97" y="81"/>
                </a:lnTo>
                <a:lnTo>
                  <a:pt x="96" y="81"/>
                </a:lnTo>
                <a:lnTo>
                  <a:pt x="95" y="81"/>
                </a:lnTo>
                <a:lnTo>
                  <a:pt x="93" y="81"/>
                </a:lnTo>
                <a:lnTo>
                  <a:pt x="92" y="82"/>
                </a:lnTo>
                <a:lnTo>
                  <a:pt x="91" y="82"/>
                </a:lnTo>
                <a:lnTo>
                  <a:pt x="89" y="82"/>
                </a:lnTo>
                <a:lnTo>
                  <a:pt x="88" y="82"/>
                </a:lnTo>
                <a:lnTo>
                  <a:pt x="87" y="82"/>
                </a:lnTo>
                <a:lnTo>
                  <a:pt x="85" y="82"/>
                </a:lnTo>
                <a:lnTo>
                  <a:pt x="84" y="84"/>
                </a:lnTo>
                <a:lnTo>
                  <a:pt x="83" y="84"/>
                </a:lnTo>
                <a:lnTo>
                  <a:pt x="81" y="84"/>
                </a:lnTo>
                <a:lnTo>
                  <a:pt x="80" y="84"/>
                </a:lnTo>
                <a:lnTo>
                  <a:pt x="79" y="84"/>
                </a:lnTo>
                <a:lnTo>
                  <a:pt x="77" y="84"/>
                </a:lnTo>
                <a:lnTo>
                  <a:pt x="76" y="84"/>
                </a:lnTo>
                <a:lnTo>
                  <a:pt x="75" y="84"/>
                </a:lnTo>
                <a:lnTo>
                  <a:pt x="72" y="84"/>
                </a:lnTo>
                <a:lnTo>
                  <a:pt x="71" y="84"/>
                </a:lnTo>
                <a:lnTo>
                  <a:pt x="69" y="85"/>
                </a:lnTo>
                <a:lnTo>
                  <a:pt x="67" y="85"/>
                </a:lnTo>
                <a:lnTo>
                  <a:pt x="65" y="85"/>
                </a:lnTo>
                <a:lnTo>
                  <a:pt x="64" y="85"/>
                </a:lnTo>
                <a:lnTo>
                  <a:pt x="63" y="85"/>
                </a:lnTo>
                <a:lnTo>
                  <a:pt x="61" y="85"/>
                </a:lnTo>
                <a:lnTo>
                  <a:pt x="60" y="85"/>
                </a:lnTo>
                <a:lnTo>
                  <a:pt x="59" y="85"/>
                </a:lnTo>
                <a:lnTo>
                  <a:pt x="58" y="85"/>
                </a:lnTo>
                <a:lnTo>
                  <a:pt x="56" y="85"/>
                </a:lnTo>
                <a:lnTo>
                  <a:pt x="55" y="85"/>
                </a:lnTo>
                <a:lnTo>
                  <a:pt x="55" y="86"/>
                </a:lnTo>
                <a:lnTo>
                  <a:pt x="54" y="86"/>
                </a:lnTo>
                <a:lnTo>
                  <a:pt x="52" y="86"/>
                </a:lnTo>
                <a:lnTo>
                  <a:pt x="51" y="86"/>
                </a:lnTo>
                <a:lnTo>
                  <a:pt x="50" y="86"/>
                </a:lnTo>
                <a:lnTo>
                  <a:pt x="48" y="86"/>
                </a:lnTo>
                <a:lnTo>
                  <a:pt x="47" y="86"/>
                </a:lnTo>
                <a:lnTo>
                  <a:pt x="46" y="86"/>
                </a:lnTo>
                <a:lnTo>
                  <a:pt x="44" y="88"/>
                </a:lnTo>
                <a:lnTo>
                  <a:pt x="43" y="88"/>
                </a:lnTo>
                <a:lnTo>
                  <a:pt x="42" y="88"/>
                </a:lnTo>
                <a:lnTo>
                  <a:pt x="40" y="88"/>
                </a:lnTo>
                <a:lnTo>
                  <a:pt x="39" y="88"/>
                </a:lnTo>
                <a:lnTo>
                  <a:pt x="38" y="89"/>
                </a:lnTo>
                <a:lnTo>
                  <a:pt x="36" y="89"/>
                </a:lnTo>
                <a:lnTo>
                  <a:pt x="35" y="89"/>
                </a:lnTo>
                <a:lnTo>
                  <a:pt x="34" y="89"/>
                </a:lnTo>
                <a:lnTo>
                  <a:pt x="32" y="89"/>
                </a:lnTo>
                <a:lnTo>
                  <a:pt x="31" y="90"/>
                </a:lnTo>
                <a:lnTo>
                  <a:pt x="30" y="90"/>
                </a:lnTo>
                <a:lnTo>
                  <a:pt x="28" y="90"/>
                </a:lnTo>
                <a:lnTo>
                  <a:pt x="27" y="90"/>
                </a:lnTo>
                <a:lnTo>
                  <a:pt x="26" y="90"/>
                </a:lnTo>
                <a:lnTo>
                  <a:pt x="24" y="90"/>
                </a:lnTo>
                <a:lnTo>
                  <a:pt x="23" y="90"/>
                </a:lnTo>
                <a:lnTo>
                  <a:pt x="22" y="90"/>
                </a:lnTo>
                <a:lnTo>
                  <a:pt x="20" y="90"/>
                </a:lnTo>
                <a:lnTo>
                  <a:pt x="19" y="90"/>
                </a:lnTo>
                <a:lnTo>
                  <a:pt x="18" y="90"/>
                </a:lnTo>
                <a:lnTo>
                  <a:pt x="16" y="90"/>
                </a:lnTo>
                <a:lnTo>
                  <a:pt x="15" y="90"/>
                </a:lnTo>
                <a:lnTo>
                  <a:pt x="14" y="90"/>
                </a:lnTo>
                <a:lnTo>
                  <a:pt x="11" y="90"/>
                </a:lnTo>
                <a:lnTo>
                  <a:pt x="10" y="89"/>
                </a:lnTo>
                <a:lnTo>
                  <a:pt x="7" y="89"/>
                </a:lnTo>
                <a:lnTo>
                  <a:pt x="6" y="89"/>
                </a:lnTo>
                <a:lnTo>
                  <a:pt x="3" y="89"/>
                </a:lnTo>
                <a:lnTo>
                  <a:pt x="0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7273" name="Freeform 12">
            <a:extLst>
              <a:ext uri="{FF2B5EF4-FFF2-40B4-BE49-F238E27FC236}">
                <a16:creationId xmlns:a16="http://schemas.microsoft.com/office/drawing/2014/main" id="{F036F8B0-566C-7F4C-B8CB-7683F6B317BB}"/>
              </a:ext>
            </a:extLst>
          </p:cNvPr>
          <p:cNvSpPr>
            <a:spLocks/>
          </p:cNvSpPr>
          <p:nvPr/>
        </p:nvSpPr>
        <p:spPr bwMode="auto">
          <a:xfrm>
            <a:off x="7459663" y="2762250"/>
            <a:ext cx="239712" cy="71438"/>
          </a:xfrm>
          <a:custGeom>
            <a:avLst/>
            <a:gdLst>
              <a:gd name="T0" fmla="*/ 2147483646 w 302"/>
              <a:gd name="T1" fmla="*/ 2147483646 h 90"/>
              <a:gd name="T2" fmla="*/ 2147483646 w 302"/>
              <a:gd name="T3" fmla="*/ 2147483646 h 90"/>
              <a:gd name="T4" fmla="*/ 2147483646 w 302"/>
              <a:gd name="T5" fmla="*/ 2147483646 h 90"/>
              <a:gd name="T6" fmla="*/ 2147483646 w 302"/>
              <a:gd name="T7" fmla="*/ 2147483646 h 90"/>
              <a:gd name="T8" fmla="*/ 2147483646 w 302"/>
              <a:gd name="T9" fmla="*/ 2147483646 h 90"/>
              <a:gd name="T10" fmla="*/ 2147483646 w 302"/>
              <a:gd name="T11" fmla="*/ 2147483646 h 90"/>
              <a:gd name="T12" fmla="*/ 2147483646 w 302"/>
              <a:gd name="T13" fmla="*/ 2147483646 h 90"/>
              <a:gd name="T14" fmla="*/ 2147483646 w 302"/>
              <a:gd name="T15" fmla="*/ 2147483646 h 90"/>
              <a:gd name="T16" fmla="*/ 2147483646 w 302"/>
              <a:gd name="T17" fmla="*/ 2147483646 h 90"/>
              <a:gd name="T18" fmla="*/ 2147483646 w 302"/>
              <a:gd name="T19" fmla="*/ 2147483646 h 90"/>
              <a:gd name="T20" fmla="*/ 2147483646 w 302"/>
              <a:gd name="T21" fmla="*/ 2147483646 h 90"/>
              <a:gd name="T22" fmla="*/ 2147483646 w 302"/>
              <a:gd name="T23" fmla="*/ 2147483646 h 90"/>
              <a:gd name="T24" fmla="*/ 2147483646 w 302"/>
              <a:gd name="T25" fmla="*/ 2147483646 h 90"/>
              <a:gd name="T26" fmla="*/ 2147483646 w 302"/>
              <a:gd name="T27" fmla="*/ 2147483646 h 90"/>
              <a:gd name="T28" fmla="*/ 2147483646 w 302"/>
              <a:gd name="T29" fmla="*/ 2147483646 h 90"/>
              <a:gd name="T30" fmla="*/ 2147483646 w 302"/>
              <a:gd name="T31" fmla="*/ 2147483646 h 90"/>
              <a:gd name="T32" fmla="*/ 2147483646 w 302"/>
              <a:gd name="T33" fmla="*/ 2147483646 h 90"/>
              <a:gd name="T34" fmla="*/ 2147483646 w 302"/>
              <a:gd name="T35" fmla="*/ 2147483646 h 90"/>
              <a:gd name="T36" fmla="*/ 2147483646 w 302"/>
              <a:gd name="T37" fmla="*/ 2147483646 h 90"/>
              <a:gd name="T38" fmla="*/ 2147483646 w 302"/>
              <a:gd name="T39" fmla="*/ 2147483646 h 90"/>
              <a:gd name="T40" fmla="*/ 2147483646 w 302"/>
              <a:gd name="T41" fmla="*/ 2147483646 h 90"/>
              <a:gd name="T42" fmla="*/ 2147483646 w 302"/>
              <a:gd name="T43" fmla="*/ 2147483646 h 90"/>
              <a:gd name="T44" fmla="*/ 2147483646 w 302"/>
              <a:gd name="T45" fmla="*/ 2147483646 h 90"/>
              <a:gd name="T46" fmla="*/ 2147483646 w 302"/>
              <a:gd name="T47" fmla="*/ 2147483646 h 90"/>
              <a:gd name="T48" fmla="*/ 2147483646 w 302"/>
              <a:gd name="T49" fmla="*/ 2147483646 h 90"/>
              <a:gd name="T50" fmla="*/ 2147483646 w 302"/>
              <a:gd name="T51" fmla="*/ 2147483646 h 90"/>
              <a:gd name="T52" fmla="*/ 2147483646 w 302"/>
              <a:gd name="T53" fmla="*/ 2147483646 h 90"/>
              <a:gd name="T54" fmla="*/ 2147483646 w 302"/>
              <a:gd name="T55" fmla="*/ 2147483646 h 90"/>
              <a:gd name="T56" fmla="*/ 2147483646 w 302"/>
              <a:gd name="T57" fmla="*/ 2147483646 h 90"/>
              <a:gd name="T58" fmla="*/ 2147483646 w 302"/>
              <a:gd name="T59" fmla="*/ 2147483646 h 90"/>
              <a:gd name="T60" fmla="*/ 2147483646 w 302"/>
              <a:gd name="T61" fmla="*/ 2147483646 h 90"/>
              <a:gd name="T62" fmla="*/ 2147483646 w 302"/>
              <a:gd name="T63" fmla="*/ 2147483646 h 90"/>
              <a:gd name="T64" fmla="*/ 2147483646 w 302"/>
              <a:gd name="T65" fmla="*/ 2147483646 h 90"/>
              <a:gd name="T66" fmla="*/ 2147483646 w 302"/>
              <a:gd name="T67" fmla="*/ 2147483646 h 90"/>
              <a:gd name="T68" fmla="*/ 2147483646 w 302"/>
              <a:gd name="T69" fmla="*/ 2147483646 h 90"/>
              <a:gd name="T70" fmla="*/ 2147483646 w 302"/>
              <a:gd name="T71" fmla="*/ 2147483646 h 90"/>
              <a:gd name="T72" fmla="*/ 2147483646 w 302"/>
              <a:gd name="T73" fmla="*/ 2147483646 h 90"/>
              <a:gd name="T74" fmla="*/ 2147483646 w 302"/>
              <a:gd name="T75" fmla="*/ 2147483646 h 90"/>
              <a:gd name="T76" fmla="*/ 2147483646 w 302"/>
              <a:gd name="T77" fmla="*/ 2147483646 h 90"/>
              <a:gd name="T78" fmla="*/ 2147483646 w 302"/>
              <a:gd name="T79" fmla="*/ 2147483646 h 90"/>
              <a:gd name="T80" fmla="*/ 2147483646 w 302"/>
              <a:gd name="T81" fmla="*/ 2147483646 h 90"/>
              <a:gd name="T82" fmla="*/ 2147483646 w 302"/>
              <a:gd name="T83" fmla="*/ 2147483646 h 90"/>
              <a:gd name="T84" fmla="*/ 2147483646 w 302"/>
              <a:gd name="T85" fmla="*/ 2147483646 h 90"/>
              <a:gd name="T86" fmla="*/ 2147483646 w 302"/>
              <a:gd name="T87" fmla="*/ 2147483646 h 90"/>
              <a:gd name="T88" fmla="*/ 2147483646 w 302"/>
              <a:gd name="T89" fmla="*/ 2147483646 h 90"/>
              <a:gd name="T90" fmla="*/ 2147483646 w 302"/>
              <a:gd name="T91" fmla="*/ 2147483646 h 90"/>
              <a:gd name="T92" fmla="*/ 2147483646 w 302"/>
              <a:gd name="T93" fmla="*/ 2147483646 h 90"/>
              <a:gd name="T94" fmla="*/ 2147483646 w 302"/>
              <a:gd name="T95" fmla="*/ 2147483646 h 90"/>
              <a:gd name="T96" fmla="*/ 2147483646 w 302"/>
              <a:gd name="T97" fmla="*/ 2147483646 h 90"/>
              <a:gd name="T98" fmla="*/ 2147483646 w 302"/>
              <a:gd name="T99" fmla="*/ 2147483646 h 90"/>
              <a:gd name="T100" fmla="*/ 2147483646 w 302"/>
              <a:gd name="T101" fmla="*/ 2147483646 h 90"/>
              <a:gd name="T102" fmla="*/ 2147483646 w 302"/>
              <a:gd name="T103" fmla="*/ 2147483646 h 90"/>
              <a:gd name="T104" fmla="*/ 2147483646 w 302"/>
              <a:gd name="T105" fmla="*/ 2147483646 h 90"/>
              <a:gd name="T106" fmla="*/ 2147483646 w 302"/>
              <a:gd name="T107" fmla="*/ 2147483646 h 90"/>
              <a:gd name="T108" fmla="*/ 2147483646 w 302"/>
              <a:gd name="T109" fmla="*/ 2147483646 h 90"/>
              <a:gd name="T110" fmla="*/ 2147483646 w 302"/>
              <a:gd name="T111" fmla="*/ 2147483646 h 90"/>
              <a:gd name="T112" fmla="*/ 2147483646 w 302"/>
              <a:gd name="T113" fmla="*/ 2147483646 h 9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2"/>
              <a:gd name="T172" fmla="*/ 0 h 90"/>
              <a:gd name="T173" fmla="*/ 302 w 302"/>
              <a:gd name="T174" fmla="*/ 90 h 90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2" h="90">
                <a:moveTo>
                  <a:pt x="0" y="0"/>
                </a:moveTo>
                <a:lnTo>
                  <a:pt x="4" y="3"/>
                </a:lnTo>
                <a:lnTo>
                  <a:pt x="7" y="4"/>
                </a:lnTo>
                <a:lnTo>
                  <a:pt x="11" y="5"/>
                </a:lnTo>
                <a:lnTo>
                  <a:pt x="14" y="8"/>
                </a:lnTo>
                <a:lnTo>
                  <a:pt x="15" y="9"/>
                </a:lnTo>
                <a:lnTo>
                  <a:pt x="18" y="11"/>
                </a:lnTo>
                <a:lnTo>
                  <a:pt x="20" y="12"/>
                </a:lnTo>
                <a:lnTo>
                  <a:pt x="23" y="13"/>
                </a:lnTo>
                <a:lnTo>
                  <a:pt x="24" y="13"/>
                </a:lnTo>
                <a:lnTo>
                  <a:pt x="26" y="15"/>
                </a:lnTo>
                <a:lnTo>
                  <a:pt x="28" y="16"/>
                </a:lnTo>
                <a:lnTo>
                  <a:pt x="30" y="17"/>
                </a:lnTo>
                <a:lnTo>
                  <a:pt x="31" y="17"/>
                </a:lnTo>
                <a:lnTo>
                  <a:pt x="32" y="19"/>
                </a:lnTo>
                <a:lnTo>
                  <a:pt x="34" y="19"/>
                </a:lnTo>
                <a:lnTo>
                  <a:pt x="35" y="20"/>
                </a:lnTo>
                <a:lnTo>
                  <a:pt x="36" y="20"/>
                </a:lnTo>
                <a:lnTo>
                  <a:pt x="38" y="21"/>
                </a:lnTo>
                <a:lnTo>
                  <a:pt x="39" y="21"/>
                </a:lnTo>
                <a:lnTo>
                  <a:pt x="40" y="23"/>
                </a:lnTo>
                <a:lnTo>
                  <a:pt x="42" y="23"/>
                </a:lnTo>
                <a:lnTo>
                  <a:pt x="43" y="23"/>
                </a:lnTo>
                <a:lnTo>
                  <a:pt x="44" y="24"/>
                </a:lnTo>
                <a:lnTo>
                  <a:pt x="46" y="25"/>
                </a:lnTo>
                <a:lnTo>
                  <a:pt x="47" y="25"/>
                </a:lnTo>
                <a:lnTo>
                  <a:pt x="48" y="25"/>
                </a:lnTo>
                <a:lnTo>
                  <a:pt x="49" y="26"/>
                </a:lnTo>
                <a:lnTo>
                  <a:pt x="51" y="26"/>
                </a:lnTo>
                <a:lnTo>
                  <a:pt x="53" y="28"/>
                </a:lnTo>
                <a:lnTo>
                  <a:pt x="55" y="28"/>
                </a:lnTo>
                <a:lnTo>
                  <a:pt x="56" y="29"/>
                </a:lnTo>
                <a:lnTo>
                  <a:pt x="57" y="29"/>
                </a:lnTo>
                <a:lnTo>
                  <a:pt x="60" y="30"/>
                </a:lnTo>
                <a:lnTo>
                  <a:pt x="61" y="30"/>
                </a:lnTo>
                <a:lnTo>
                  <a:pt x="63" y="32"/>
                </a:lnTo>
                <a:lnTo>
                  <a:pt x="64" y="32"/>
                </a:lnTo>
                <a:lnTo>
                  <a:pt x="65" y="33"/>
                </a:lnTo>
                <a:lnTo>
                  <a:pt x="67" y="33"/>
                </a:lnTo>
                <a:lnTo>
                  <a:pt x="68" y="33"/>
                </a:lnTo>
                <a:lnTo>
                  <a:pt x="68" y="34"/>
                </a:lnTo>
                <a:lnTo>
                  <a:pt x="69" y="34"/>
                </a:lnTo>
                <a:lnTo>
                  <a:pt x="71" y="34"/>
                </a:lnTo>
                <a:lnTo>
                  <a:pt x="72" y="36"/>
                </a:lnTo>
                <a:lnTo>
                  <a:pt x="73" y="36"/>
                </a:lnTo>
                <a:lnTo>
                  <a:pt x="75" y="37"/>
                </a:lnTo>
                <a:lnTo>
                  <a:pt x="76" y="37"/>
                </a:lnTo>
                <a:lnTo>
                  <a:pt x="77" y="38"/>
                </a:lnTo>
                <a:lnTo>
                  <a:pt x="79" y="38"/>
                </a:lnTo>
                <a:lnTo>
                  <a:pt x="80" y="38"/>
                </a:lnTo>
                <a:lnTo>
                  <a:pt x="81" y="38"/>
                </a:lnTo>
                <a:lnTo>
                  <a:pt x="81" y="40"/>
                </a:lnTo>
                <a:lnTo>
                  <a:pt x="83" y="40"/>
                </a:lnTo>
                <a:lnTo>
                  <a:pt x="84" y="41"/>
                </a:lnTo>
                <a:lnTo>
                  <a:pt x="85" y="41"/>
                </a:lnTo>
                <a:lnTo>
                  <a:pt x="87" y="41"/>
                </a:lnTo>
                <a:lnTo>
                  <a:pt x="89" y="42"/>
                </a:lnTo>
                <a:lnTo>
                  <a:pt x="91" y="42"/>
                </a:lnTo>
                <a:lnTo>
                  <a:pt x="92" y="44"/>
                </a:lnTo>
                <a:lnTo>
                  <a:pt x="93" y="44"/>
                </a:lnTo>
                <a:lnTo>
                  <a:pt x="96" y="45"/>
                </a:lnTo>
                <a:lnTo>
                  <a:pt x="97" y="45"/>
                </a:lnTo>
                <a:lnTo>
                  <a:pt x="100" y="46"/>
                </a:lnTo>
                <a:lnTo>
                  <a:pt x="103" y="48"/>
                </a:lnTo>
                <a:lnTo>
                  <a:pt x="104" y="48"/>
                </a:lnTo>
                <a:lnTo>
                  <a:pt x="105" y="49"/>
                </a:lnTo>
                <a:lnTo>
                  <a:pt x="107" y="49"/>
                </a:lnTo>
                <a:lnTo>
                  <a:pt x="109" y="49"/>
                </a:lnTo>
                <a:lnTo>
                  <a:pt x="111" y="50"/>
                </a:lnTo>
                <a:lnTo>
                  <a:pt x="112" y="50"/>
                </a:lnTo>
                <a:lnTo>
                  <a:pt x="113" y="52"/>
                </a:lnTo>
                <a:lnTo>
                  <a:pt x="115" y="52"/>
                </a:lnTo>
                <a:lnTo>
                  <a:pt x="116" y="52"/>
                </a:lnTo>
                <a:lnTo>
                  <a:pt x="116" y="53"/>
                </a:lnTo>
                <a:lnTo>
                  <a:pt x="117" y="53"/>
                </a:lnTo>
                <a:lnTo>
                  <a:pt x="119" y="53"/>
                </a:lnTo>
                <a:lnTo>
                  <a:pt x="120" y="53"/>
                </a:lnTo>
                <a:lnTo>
                  <a:pt x="121" y="54"/>
                </a:lnTo>
                <a:lnTo>
                  <a:pt x="123" y="54"/>
                </a:lnTo>
                <a:lnTo>
                  <a:pt x="124" y="56"/>
                </a:lnTo>
                <a:lnTo>
                  <a:pt x="125" y="56"/>
                </a:lnTo>
                <a:lnTo>
                  <a:pt x="126" y="56"/>
                </a:lnTo>
                <a:lnTo>
                  <a:pt x="128" y="56"/>
                </a:lnTo>
                <a:lnTo>
                  <a:pt x="129" y="57"/>
                </a:lnTo>
                <a:lnTo>
                  <a:pt x="130" y="57"/>
                </a:lnTo>
                <a:lnTo>
                  <a:pt x="132" y="57"/>
                </a:lnTo>
                <a:lnTo>
                  <a:pt x="133" y="58"/>
                </a:lnTo>
                <a:lnTo>
                  <a:pt x="134" y="58"/>
                </a:lnTo>
                <a:lnTo>
                  <a:pt x="136" y="58"/>
                </a:lnTo>
                <a:lnTo>
                  <a:pt x="138" y="60"/>
                </a:lnTo>
                <a:lnTo>
                  <a:pt x="140" y="60"/>
                </a:lnTo>
                <a:lnTo>
                  <a:pt x="142" y="61"/>
                </a:lnTo>
                <a:lnTo>
                  <a:pt x="144" y="61"/>
                </a:lnTo>
                <a:lnTo>
                  <a:pt x="146" y="62"/>
                </a:lnTo>
                <a:lnTo>
                  <a:pt x="148" y="62"/>
                </a:lnTo>
                <a:lnTo>
                  <a:pt x="149" y="64"/>
                </a:lnTo>
                <a:lnTo>
                  <a:pt x="152" y="64"/>
                </a:lnTo>
                <a:lnTo>
                  <a:pt x="153" y="64"/>
                </a:lnTo>
                <a:lnTo>
                  <a:pt x="154" y="65"/>
                </a:lnTo>
                <a:lnTo>
                  <a:pt x="156" y="65"/>
                </a:lnTo>
                <a:lnTo>
                  <a:pt x="157" y="65"/>
                </a:lnTo>
                <a:lnTo>
                  <a:pt x="158" y="66"/>
                </a:lnTo>
                <a:lnTo>
                  <a:pt x="160" y="66"/>
                </a:lnTo>
                <a:lnTo>
                  <a:pt x="161" y="66"/>
                </a:lnTo>
                <a:lnTo>
                  <a:pt x="162" y="68"/>
                </a:lnTo>
                <a:lnTo>
                  <a:pt x="164" y="68"/>
                </a:lnTo>
                <a:lnTo>
                  <a:pt x="165" y="68"/>
                </a:lnTo>
                <a:lnTo>
                  <a:pt x="166" y="69"/>
                </a:lnTo>
                <a:lnTo>
                  <a:pt x="168" y="69"/>
                </a:lnTo>
                <a:lnTo>
                  <a:pt x="169" y="69"/>
                </a:lnTo>
                <a:lnTo>
                  <a:pt x="170" y="69"/>
                </a:lnTo>
                <a:lnTo>
                  <a:pt x="172" y="70"/>
                </a:lnTo>
                <a:lnTo>
                  <a:pt x="173" y="70"/>
                </a:lnTo>
                <a:lnTo>
                  <a:pt x="174" y="70"/>
                </a:lnTo>
                <a:lnTo>
                  <a:pt x="176" y="72"/>
                </a:lnTo>
                <a:lnTo>
                  <a:pt x="177" y="72"/>
                </a:lnTo>
                <a:lnTo>
                  <a:pt x="178" y="72"/>
                </a:lnTo>
                <a:lnTo>
                  <a:pt x="181" y="73"/>
                </a:lnTo>
                <a:lnTo>
                  <a:pt x="182" y="73"/>
                </a:lnTo>
                <a:lnTo>
                  <a:pt x="184" y="74"/>
                </a:lnTo>
                <a:lnTo>
                  <a:pt x="185" y="74"/>
                </a:lnTo>
                <a:lnTo>
                  <a:pt x="188" y="74"/>
                </a:lnTo>
                <a:lnTo>
                  <a:pt x="189" y="76"/>
                </a:lnTo>
                <a:lnTo>
                  <a:pt x="192" y="76"/>
                </a:lnTo>
                <a:lnTo>
                  <a:pt x="194" y="77"/>
                </a:lnTo>
                <a:lnTo>
                  <a:pt x="196" y="77"/>
                </a:lnTo>
                <a:lnTo>
                  <a:pt x="197" y="78"/>
                </a:lnTo>
                <a:lnTo>
                  <a:pt x="198" y="78"/>
                </a:lnTo>
                <a:lnTo>
                  <a:pt x="201" y="78"/>
                </a:lnTo>
                <a:lnTo>
                  <a:pt x="202" y="80"/>
                </a:lnTo>
                <a:lnTo>
                  <a:pt x="203" y="80"/>
                </a:lnTo>
                <a:lnTo>
                  <a:pt x="205" y="80"/>
                </a:lnTo>
                <a:lnTo>
                  <a:pt x="206" y="81"/>
                </a:lnTo>
                <a:lnTo>
                  <a:pt x="207" y="81"/>
                </a:lnTo>
                <a:lnTo>
                  <a:pt x="209" y="81"/>
                </a:lnTo>
                <a:lnTo>
                  <a:pt x="210" y="81"/>
                </a:lnTo>
                <a:lnTo>
                  <a:pt x="211" y="82"/>
                </a:lnTo>
                <a:lnTo>
                  <a:pt x="213" y="82"/>
                </a:lnTo>
                <a:lnTo>
                  <a:pt x="214" y="82"/>
                </a:lnTo>
                <a:lnTo>
                  <a:pt x="215" y="82"/>
                </a:lnTo>
                <a:lnTo>
                  <a:pt x="217" y="82"/>
                </a:lnTo>
                <a:lnTo>
                  <a:pt x="218" y="82"/>
                </a:lnTo>
                <a:lnTo>
                  <a:pt x="219" y="84"/>
                </a:lnTo>
                <a:lnTo>
                  <a:pt x="221" y="84"/>
                </a:lnTo>
                <a:lnTo>
                  <a:pt x="222" y="84"/>
                </a:lnTo>
                <a:lnTo>
                  <a:pt x="223" y="84"/>
                </a:lnTo>
                <a:lnTo>
                  <a:pt x="225" y="84"/>
                </a:lnTo>
                <a:lnTo>
                  <a:pt x="226" y="84"/>
                </a:lnTo>
                <a:lnTo>
                  <a:pt x="227" y="84"/>
                </a:lnTo>
                <a:lnTo>
                  <a:pt x="229" y="84"/>
                </a:lnTo>
                <a:lnTo>
                  <a:pt x="230" y="84"/>
                </a:lnTo>
                <a:lnTo>
                  <a:pt x="231" y="84"/>
                </a:lnTo>
                <a:lnTo>
                  <a:pt x="234" y="85"/>
                </a:lnTo>
                <a:lnTo>
                  <a:pt x="235" y="85"/>
                </a:lnTo>
                <a:lnTo>
                  <a:pt x="237" y="85"/>
                </a:lnTo>
                <a:lnTo>
                  <a:pt x="238" y="85"/>
                </a:lnTo>
                <a:lnTo>
                  <a:pt x="239" y="85"/>
                </a:lnTo>
                <a:lnTo>
                  <a:pt x="241" y="85"/>
                </a:lnTo>
                <a:lnTo>
                  <a:pt x="242" y="85"/>
                </a:lnTo>
                <a:lnTo>
                  <a:pt x="243" y="85"/>
                </a:lnTo>
                <a:lnTo>
                  <a:pt x="245" y="85"/>
                </a:lnTo>
                <a:lnTo>
                  <a:pt x="246" y="85"/>
                </a:lnTo>
                <a:lnTo>
                  <a:pt x="247" y="85"/>
                </a:lnTo>
                <a:lnTo>
                  <a:pt x="249" y="86"/>
                </a:lnTo>
                <a:lnTo>
                  <a:pt x="250" y="86"/>
                </a:lnTo>
                <a:lnTo>
                  <a:pt x="251" y="86"/>
                </a:lnTo>
                <a:lnTo>
                  <a:pt x="253" y="86"/>
                </a:lnTo>
                <a:lnTo>
                  <a:pt x="254" y="86"/>
                </a:lnTo>
                <a:lnTo>
                  <a:pt x="255" y="86"/>
                </a:lnTo>
                <a:lnTo>
                  <a:pt x="257" y="86"/>
                </a:lnTo>
                <a:lnTo>
                  <a:pt x="258" y="88"/>
                </a:lnTo>
                <a:lnTo>
                  <a:pt x="259" y="88"/>
                </a:lnTo>
                <a:lnTo>
                  <a:pt x="261" y="88"/>
                </a:lnTo>
                <a:lnTo>
                  <a:pt x="262" y="88"/>
                </a:lnTo>
                <a:lnTo>
                  <a:pt x="263" y="88"/>
                </a:lnTo>
                <a:lnTo>
                  <a:pt x="265" y="89"/>
                </a:lnTo>
                <a:lnTo>
                  <a:pt x="266" y="89"/>
                </a:lnTo>
                <a:lnTo>
                  <a:pt x="267" y="89"/>
                </a:lnTo>
                <a:lnTo>
                  <a:pt x="269" y="89"/>
                </a:lnTo>
                <a:lnTo>
                  <a:pt x="270" y="89"/>
                </a:lnTo>
                <a:lnTo>
                  <a:pt x="271" y="89"/>
                </a:lnTo>
                <a:lnTo>
                  <a:pt x="271" y="90"/>
                </a:lnTo>
                <a:lnTo>
                  <a:pt x="273" y="90"/>
                </a:lnTo>
                <a:lnTo>
                  <a:pt x="274" y="90"/>
                </a:lnTo>
                <a:lnTo>
                  <a:pt x="275" y="90"/>
                </a:lnTo>
                <a:lnTo>
                  <a:pt x="277" y="90"/>
                </a:lnTo>
                <a:lnTo>
                  <a:pt x="278" y="90"/>
                </a:lnTo>
                <a:lnTo>
                  <a:pt x="279" y="90"/>
                </a:lnTo>
                <a:lnTo>
                  <a:pt x="281" y="90"/>
                </a:lnTo>
                <a:lnTo>
                  <a:pt x="282" y="90"/>
                </a:lnTo>
                <a:lnTo>
                  <a:pt x="283" y="90"/>
                </a:lnTo>
                <a:lnTo>
                  <a:pt x="284" y="90"/>
                </a:lnTo>
                <a:lnTo>
                  <a:pt x="286" y="90"/>
                </a:lnTo>
                <a:lnTo>
                  <a:pt x="288" y="90"/>
                </a:lnTo>
                <a:lnTo>
                  <a:pt x="290" y="90"/>
                </a:lnTo>
                <a:lnTo>
                  <a:pt x="291" y="90"/>
                </a:lnTo>
                <a:lnTo>
                  <a:pt x="294" y="89"/>
                </a:lnTo>
                <a:lnTo>
                  <a:pt x="295" y="89"/>
                </a:lnTo>
                <a:lnTo>
                  <a:pt x="298" y="89"/>
                </a:lnTo>
                <a:lnTo>
                  <a:pt x="299" y="89"/>
                </a:lnTo>
                <a:lnTo>
                  <a:pt x="302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7274" name="Freeform 13">
            <a:extLst>
              <a:ext uri="{FF2B5EF4-FFF2-40B4-BE49-F238E27FC236}">
                <a16:creationId xmlns:a16="http://schemas.microsoft.com/office/drawing/2014/main" id="{A0981FCC-106B-B941-A0BD-0317A8ADA32C}"/>
              </a:ext>
            </a:extLst>
          </p:cNvPr>
          <p:cNvSpPr>
            <a:spLocks/>
          </p:cNvSpPr>
          <p:nvPr/>
        </p:nvSpPr>
        <p:spPr bwMode="auto">
          <a:xfrm>
            <a:off x="7697788" y="2684463"/>
            <a:ext cx="239712" cy="69850"/>
          </a:xfrm>
          <a:custGeom>
            <a:avLst/>
            <a:gdLst>
              <a:gd name="T0" fmla="*/ 2147483646 w 302"/>
              <a:gd name="T1" fmla="*/ 2147483646 h 89"/>
              <a:gd name="T2" fmla="*/ 2147483646 w 302"/>
              <a:gd name="T3" fmla="*/ 2147483646 h 89"/>
              <a:gd name="T4" fmla="*/ 2147483646 w 302"/>
              <a:gd name="T5" fmla="*/ 2147483646 h 89"/>
              <a:gd name="T6" fmla="*/ 2147483646 w 302"/>
              <a:gd name="T7" fmla="*/ 2147483646 h 89"/>
              <a:gd name="T8" fmla="*/ 2147483646 w 302"/>
              <a:gd name="T9" fmla="*/ 2147483646 h 89"/>
              <a:gd name="T10" fmla="*/ 2147483646 w 302"/>
              <a:gd name="T11" fmla="*/ 2147483646 h 89"/>
              <a:gd name="T12" fmla="*/ 2147483646 w 302"/>
              <a:gd name="T13" fmla="*/ 2147483646 h 89"/>
              <a:gd name="T14" fmla="*/ 2147483646 w 302"/>
              <a:gd name="T15" fmla="*/ 2147483646 h 89"/>
              <a:gd name="T16" fmla="*/ 2147483646 w 302"/>
              <a:gd name="T17" fmla="*/ 2147483646 h 89"/>
              <a:gd name="T18" fmla="*/ 2147483646 w 302"/>
              <a:gd name="T19" fmla="*/ 2147483646 h 89"/>
              <a:gd name="T20" fmla="*/ 2147483646 w 302"/>
              <a:gd name="T21" fmla="*/ 2147483646 h 89"/>
              <a:gd name="T22" fmla="*/ 2147483646 w 302"/>
              <a:gd name="T23" fmla="*/ 2147483646 h 89"/>
              <a:gd name="T24" fmla="*/ 2147483646 w 302"/>
              <a:gd name="T25" fmla="*/ 2147483646 h 89"/>
              <a:gd name="T26" fmla="*/ 2147483646 w 302"/>
              <a:gd name="T27" fmla="*/ 2147483646 h 89"/>
              <a:gd name="T28" fmla="*/ 2147483646 w 302"/>
              <a:gd name="T29" fmla="*/ 2147483646 h 89"/>
              <a:gd name="T30" fmla="*/ 2147483646 w 302"/>
              <a:gd name="T31" fmla="*/ 2147483646 h 89"/>
              <a:gd name="T32" fmla="*/ 2147483646 w 302"/>
              <a:gd name="T33" fmla="*/ 2147483646 h 89"/>
              <a:gd name="T34" fmla="*/ 2147483646 w 302"/>
              <a:gd name="T35" fmla="*/ 2147483646 h 89"/>
              <a:gd name="T36" fmla="*/ 2147483646 w 302"/>
              <a:gd name="T37" fmla="*/ 2147483646 h 89"/>
              <a:gd name="T38" fmla="*/ 2147483646 w 302"/>
              <a:gd name="T39" fmla="*/ 2147483646 h 89"/>
              <a:gd name="T40" fmla="*/ 2147483646 w 302"/>
              <a:gd name="T41" fmla="*/ 2147483646 h 89"/>
              <a:gd name="T42" fmla="*/ 2147483646 w 302"/>
              <a:gd name="T43" fmla="*/ 2147483646 h 89"/>
              <a:gd name="T44" fmla="*/ 2147483646 w 302"/>
              <a:gd name="T45" fmla="*/ 2147483646 h 89"/>
              <a:gd name="T46" fmla="*/ 2147483646 w 302"/>
              <a:gd name="T47" fmla="*/ 2147483646 h 89"/>
              <a:gd name="T48" fmla="*/ 2147483646 w 302"/>
              <a:gd name="T49" fmla="*/ 2147483646 h 89"/>
              <a:gd name="T50" fmla="*/ 2147483646 w 302"/>
              <a:gd name="T51" fmla="*/ 2147483646 h 89"/>
              <a:gd name="T52" fmla="*/ 2147483646 w 302"/>
              <a:gd name="T53" fmla="*/ 2147483646 h 89"/>
              <a:gd name="T54" fmla="*/ 2147483646 w 302"/>
              <a:gd name="T55" fmla="*/ 2147483646 h 89"/>
              <a:gd name="T56" fmla="*/ 2147483646 w 302"/>
              <a:gd name="T57" fmla="*/ 2147483646 h 89"/>
              <a:gd name="T58" fmla="*/ 2147483646 w 302"/>
              <a:gd name="T59" fmla="*/ 2147483646 h 89"/>
              <a:gd name="T60" fmla="*/ 2147483646 w 302"/>
              <a:gd name="T61" fmla="*/ 2147483646 h 89"/>
              <a:gd name="T62" fmla="*/ 2147483646 w 302"/>
              <a:gd name="T63" fmla="*/ 2147483646 h 89"/>
              <a:gd name="T64" fmla="*/ 2147483646 w 302"/>
              <a:gd name="T65" fmla="*/ 2147483646 h 89"/>
              <a:gd name="T66" fmla="*/ 2147483646 w 302"/>
              <a:gd name="T67" fmla="*/ 2147483646 h 89"/>
              <a:gd name="T68" fmla="*/ 2147483646 w 302"/>
              <a:gd name="T69" fmla="*/ 2147483646 h 89"/>
              <a:gd name="T70" fmla="*/ 2147483646 w 302"/>
              <a:gd name="T71" fmla="*/ 2147483646 h 89"/>
              <a:gd name="T72" fmla="*/ 2147483646 w 302"/>
              <a:gd name="T73" fmla="*/ 2147483646 h 89"/>
              <a:gd name="T74" fmla="*/ 2147483646 w 302"/>
              <a:gd name="T75" fmla="*/ 2147483646 h 89"/>
              <a:gd name="T76" fmla="*/ 2147483646 w 302"/>
              <a:gd name="T77" fmla="*/ 2147483646 h 89"/>
              <a:gd name="T78" fmla="*/ 2147483646 w 302"/>
              <a:gd name="T79" fmla="*/ 2147483646 h 89"/>
              <a:gd name="T80" fmla="*/ 2147483646 w 302"/>
              <a:gd name="T81" fmla="*/ 2147483646 h 89"/>
              <a:gd name="T82" fmla="*/ 2147483646 w 302"/>
              <a:gd name="T83" fmla="*/ 2147483646 h 89"/>
              <a:gd name="T84" fmla="*/ 2147483646 w 302"/>
              <a:gd name="T85" fmla="*/ 2147483646 h 89"/>
              <a:gd name="T86" fmla="*/ 2147483646 w 302"/>
              <a:gd name="T87" fmla="*/ 2147483646 h 89"/>
              <a:gd name="T88" fmla="*/ 2147483646 w 302"/>
              <a:gd name="T89" fmla="*/ 2147483646 h 89"/>
              <a:gd name="T90" fmla="*/ 2147483646 w 302"/>
              <a:gd name="T91" fmla="*/ 2147483646 h 89"/>
              <a:gd name="T92" fmla="*/ 2147483646 w 302"/>
              <a:gd name="T93" fmla="*/ 2147483646 h 89"/>
              <a:gd name="T94" fmla="*/ 2147483646 w 302"/>
              <a:gd name="T95" fmla="*/ 2147483646 h 89"/>
              <a:gd name="T96" fmla="*/ 2147483646 w 302"/>
              <a:gd name="T97" fmla="*/ 2147483646 h 89"/>
              <a:gd name="T98" fmla="*/ 2147483646 w 302"/>
              <a:gd name="T99" fmla="*/ 2147483646 h 89"/>
              <a:gd name="T100" fmla="*/ 2147483646 w 302"/>
              <a:gd name="T101" fmla="*/ 2147483646 h 89"/>
              <a:gd name="T102" fmla="*/ 2147483646 w 302"/>
              <a:gd name="T103" fmla="*/ 2147483646 h 89"/>
              <a:gd name="T104" fmla="*/ 2147483646 w 302"/>
              <a:gd name="T105" fmla="*/ 2147483646 h 89"/>
              <a:gd name="T106" fmla="*/ 2147483646 w 302"/>
              <a:gd name="T107" fmla="*/ 2147483646 h 89"/>
              <a:gd name="T108" fmla="*/ 2147483646 w 302"/>
              <a:gd name="T109" fmla="*/ 2147483646 h 89"/>
              <a:gd name="T110" fmla="*/ 2147483646 w 302"/>
              <a:gd name="T111" fmla="*/ 2147483646 h 89"/>
              <a:gd name="T112" fmla="*/ 2147483646 w 302"/>
              <a:gd name="T113" fmla="*/ 2147483646 h 89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2"/>
              <a:gd name="T172" fmla="*/ 0 h 89"/>
              <a:gd name="T173" fmla="*/ 302 w 302"/>
              <a:gd name="T174" fmla="*/ 89 h 89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2" h="89">
                <a:moveTo>
                  <a:pt x="302" y="0"/>
                </a:moveTo>
                <a:lnTo>
                  <a:pt x="298" y="1"/>
                </a:lnTo>
                <a:lnTo>
                  <a:pt x="295" y="4"/>
                </a:lnTo>
                <a:lnTo>
                  <a:pt x="293" y="5"/>
                </a:lnTo>
                <a:lnTo>
                  <a:pt x="290" y="6"/>
                </a:lnTo>
                <a:lnTo>
                  <a:pt x="287" y="8"/>
                </a:lnTo>
                <a:lnTo>
                  <a:pt x="285" y="9"/>
                </a:lnTo>
                <a:lnTo>
                  <a:pt x="283" y="10"/>
                </a:lnTo>
                <a:lnTo>
                  <a:pt x="281" y="12"/>
                </a:lnTo>
                <a:lnTo>
                  <a:pt x="278" y="13"/>
                </a:lnTo>
                <a:lnTo>
                  <a:pt x="277" y="14"/>
                </a:lnTo>
                <a:lnTo>
                  <a:pt x="275" y="14"/>
                </a:lnTo>
                <a:lnTo>
                  <a:pt x="274" y="16"/>
                </a:lnTo>
                <a:lnTo>
                  <a:pt x="271" y="17"/>
                </a:lnTo>
                <a:lnTo>
                  <a:pt x="270" y="17"/>
                </a:lnTo>
                <a:lnTo>
                  <a:pt x="269" y="18"/>
                </a:lnTo>
                <a:lnTo>
                  <a:pt x="267" y="18"/>
                </a:lnTo>
                <a:lnTo>
                  <a:pt x="266" y="20"/>
                </a:lnTo>
                <a:lnTo>
                  <a:pt x="265" y="20"/>
                </a:lnTo>
                <a:lnTo>
                  <a:pt x="265" y="21"/>
                </a:lnTo>
                <a:lnTo>
                  <a:pt x="263" y="21"/>
                </a:lnTo>
                <a:lnTo>
                  <a:pt x="262" y="22"/>
                </a:lnTo>
                <a:lnTo>
                  <a:pt x="261" y="22"/>
                </a:lnTo>
                <a:lnTo>
                  <a:pt x="259" y="22"/>
                </a:lnTo>
                <a:lnTo>
                  <a:pt x="258" y="24"/>
                </a:lnTo>
                <a:lnTo>
                  <a:pt x="257" y="24"/>
                </a:lnTo>
                <a:lnTo>
                  <a:pt x="255" y="25"/>
                </a:lnTo>
                <a:lnTo>
                  <a:pt x="254" y="25"/>
                </a:lnTo>
                <a:lnTo>
                  <a:pt x="253" y="25"/>
                </a:lnTo>
                <a:lnTo>
                  <a:pt x="251" y="26"/>
                </a:lnTo>
                <a:lnTo>
                  <a:pt x="250" y="26"/>
                </a:lnTo>
                <a:lnTo>
                  <a:pt x="249" y="28"/>
                </a:lnTo>
                <a:lnTo>
                  <a:pt x="246" y="28"/>
                </a:lnTo>
                <a:lnTo>
                  <a:pt x="245" y="29"/>
                </a:lnTo>
                <a:lnTo>
                  <a:pt x="243" y="29"/>
                </a:lnTo>
                <a:lnTo>
                  <a:pt x="242" y="30"/>
                </a:lnTo>
                <a:lnTo>
                  <a:pt x="241" y="30"/>
                </a:lnTo>
                <a:lnTo>
                  <a:pt x="239" y="32"/>
                </a:lnTo>
                <a:lnTo>
                  <a:pt x="238" y="32"/>
                </a:lnTo>
                <a:lnTo>
                  <a:pt x="237" y="33"/>
                </a:lnTo>
                <a:lnTo>
                  <a:pt x="235" y="33"/>
                </a:lnTo>
                <a:lnTo>
                  <a:pt x="234" y="33"/>
                </a:lnTo>
                <a:lnTo>
                  <a:pt x="233" y="34"/>
                </a:lnTo>
                <a:lnTo>
                  <a:pt x="231" y="34"/>
                </a:lnTo>
                <a:lnTo>
                  <a:pt x="230" y="36"/>
                </a:lnTo>
                <a:lnTo>
                  <a:pt x="229" y="36"/>
                </a:lnTo>
                <a:lnTo>
                  <a:pt x="227" y="36"/>
                </a:lnTo>
                <a:lnTo>
                  <a:pt x="227" y="37"/>
                </a:lnTo>
                <a:lnTo>
                  <a:pt x="226" y="37"/>
                </a:lnTo>
                <a:lnTo>
                  <a:pt x="225" y="37"/>
                </a:lnTo>
                <a:lnTo>
                  <a:pt x="223" y="37"/>
                </a:lnTo>
                <a:lnTo>
                  <a:pt x="223" y="38"/>
                </a:lnTo>
                <a:lnTo>
                  <a:pt x="222" y="38"/>
                </a:lnTo>
                <a:lnTo>
                  <a:pt x="221" y="38"/>
                </a:lnTo>
                <a:lnTo>
                  <a:pt x="219" y="40"/>
                </a:lnTo>
                <a:lnTo>
                  <a:pt x="218" y="40"/>
                </a:lnTo>
                <a:lnTo>
                  <a:pt x="217" y="41"/>
                </a:lnTo>
                <a:lnTo>
                  <a:pt x="216" y="41"/>
                </a:lnTo>
                <a:lnTo>
                  <a:pt x="214" y="41"/>
                </a:lnTo>
                <a:lnTo>
                  <a:pt x="213" y="42"/>
                </a:lnTo>
                <a:lnTo>
                  <a:pt x="210" y="42"/>
                </a:lnTo>
                <a:lnTo>
                  <a:pt x="209" y="44"/>
                </a:lnTo>
                <a:lnTo>
                  <a:pt x="206" y="44"/>
                </a:lnTo>
                <a:lnTo>
                  <a:pt x="205" y="45"/>
                </a:lnTo>
                <a:lnTo>
                  <a:pt x="202" y="46"/>
                </a:lnTo>
                <a:lnTo>
                  <a:pt x="201" y="46"/>
                </a:lnTo>
                <a:lnTo>
                  <a:pt x="198" y="47"/>
                </a:lnTo>
                <a:lnTo>
                  <a:pt x="197" y="47"/>
                </a:lnTo>
                <a:lnTo>
                  <a:pt x="196" y="49"/>
                </a:lnTo>
                <a:lnTo>
                  <a:pt x="194" y="49"/>
                </a:lnTo>
                <a:lnTo>
                  <a:pt x="193" y="49"/>
                </a:lnTo>
                <a:lnTo>
                  <a:pt x="192" y="50"/>
                </a:lnTo>
                <a:lnTo>
                  <a:pt x="190" y="50"/>
                </a:lnTo>
                <a:lnTo>
                  <a:pt x="189" y="51"/>
                </a:lnTo>
                <a:lnTo>
                  <a:pt x="188" y="51"/>
                </a:lnTo>
                <a:lnTo>
                  <a:pt x="186" y="51"/>
                </a:lnTo>
                <a:lnTo>
                  <a:pt x="185" y="51"/>
                </a:lnTo>
                <a:lnTo>
                  <a:pt x="184" y="53"/>
                </a:lnTo>
                <a:lnTo>
                  <a:pt x="182" y="53"/>
                </a:lnTo>
                <a:lnTo>
                  <a:pt x="181" y="54"/>
                </a:lnTo>
                <a:lnTo>
                  <a:pt x="180" y="54"/>
                </a:lnTo>
                <a:lnTo>
                  <a:pt x="178" y="54"/>
                </a:lnTo>
                <a:lnTo>
                  <a:pt x="177" y="54"/>
                </a:lnTo>
                <a:lnTo>
                  <a:pt x="177" y="55"/>
                </a:lnTo>
                <a:lnTo>
                  <a:pt x="176" y="55"/>
                </a:lnTo>
                <a:lnTo>
                  <a:pt x="174" y="55"/>
                </a:lnTo>
                <a:lnTo>
                  <a:pt x="173" y="57"/>
                </a:lnTo>
                <a:lnTo>
                  <a:pt x="172" y="57"/>
                </a:lnTo>
                <a:lnTo>
                  <a:pt x="170" y="57"/>
                </a:lnTo>
                <a:lnTo>
                  <a:pt x="168" y="58"/>
                </a:lnTo>
                <a:lnTo>
                  <a:pt x="166" y="58"/>
                </a:lnTo>
                <a:lnTo>
                  <a:pt x="165" y="58"/>
                </a:lnTo>
                <a:lnTo>
                  <a:pt x="164" y="59"/>
                </a:lnTo>
                <a:lnTo>
                  <a:pt x="161" y="59"/>
                </a:lnTo>
                <a:lnTo>
                  <a:pt x="158" y="61"/>
                </a:lnTo>
                <a:lnTo>
                  <a:pt x="157" y="61"/>
                </a:lnTo>
                <a:lnTo>
                  <a:pt x="154" y="62"/>
                </a:lnTo>
                <a:lnTo>
                  <a:pt x="153" y="62"/>
                </a:lnTo>
                <a:lnTo>
                  <a:pt x="152" y="63"/>
                </a:lnTo>
                <a:lnTo>
                  <a:pt x="150" y="63"/>
                </a:lnTo>
                <a:lnTo>
                  <a:pt x="148" y="63"/>
                </a:lnTo>
                <a:lnTo>
                  <a:pt x="146" y="65"/>
                </a:lnTo>
                <a:lnTo>
                  <a:pt x="145" y="65"/>
                </a:lnTo>
                <a:lnTo>
                  <a:pt x="144" y="65"/>
                </a:lnTo>
                <a:lnTo>
                  <a:pt x="142" y="66"/>
                </a:lnTo>
                <a:lnTo>
                  <a:pt x="141" y="66"/>
                </a:lnTo>
                <a:lnTo>
                  <a:pt x="140" y="66"/>
                </a:lnTo>
                <a:lnTo>
                  <a:pt x="139" y="67"/>
                </a:lnTo>
                <a:lnTo>
                  <a:pt x="137" y="67"/>
                </a:lnTo>
                <a:lnTo>
                  <a:pt x="136" y="67"/>
                </a:lnTo>
                <a:lnTo>
                  <a:pt x="135" y="67"/>
                </a:lnTo>
                <a:lnTo>
                  <a:pt x="135" y="69"/>
                </a:lnTo>
                <a:lnTo>
                  <a:pt x="133" y="69"/>
                </a:lnTo>
                <a:lnTo>
                  <a:pt x="132" y="69"/>
                </a:lnTo>
                <a:lnTo>
                  <a:pt x="131" y="69"/>
                </a:lnTo>
                <a:lnTo>
                  <a:pt x="129" y="70"/>
                </a:lnTo>
                <a:lnTo>
                  <a:pt x="128" y="70"/>
                </a:lnTo>
                <a:lnTo>
                  <a:pt x="127" y="70"/>
                </a:lnTo>
                <a:lnTo>
                  <a:pt x="125" y="71"/>
                </a:lnTo>
                <a:lnTo>
                  <a:pt x="124" y="71"/>
                </a:lnTo>
                <a:lnTo>
                  <a:pt x="123" y="71"/>
                </a:lnTo>
                <a:lnTo>
                  <a:pt x="121" y="73"/>
                </a:lnTo>
                <a:lnTo>
                  <a:pt x="119" y="73"/>
                </a:lnTo>
                <a:lnTo>
                  <a:pt x="117" y="74"/>
                </a:lnTo>
                <a:lnTo>
                  <a:pt x="116" y="74"/>
                </a:lnTo>
                <a:lnTo>
                  <a:pt x="113" y="74"/>
                </a:lnTo>
                <a:lnTo>
                  <a:pt x="112" y="75"/>
                </a:lnTo>
                <a:lnTo>
                  <a:pt x="109" y="75"/>
                </a:lnTo>
                <a:lnTo>
                  <a:pt x="108" y="77"/>
                </a:lnTo>
                <a:lnTo>
                  <a:pt x="105" y="77"/>
                </a:lnTo>
                <a:lnTo>
                  <a:pt x="104" y="78"/>
                </a:lnTo>
                <a:lnTo>
                  <a:pt x="103" y="78"/>
                </a:lnTo>
                <a:lnTo>
                  <a:pt x="101" y="78"/>
                </a:lnTo>
                <a:lnTo>
                  <a:pt x="100" y="79"/>
                </a:lnTo>
                <a:lnTo>
                  <a:pt x="99" y="79"/>
                </a:lnTo>
                <a:lnTo>
                  <a:pt x="97" y="79"/>
                </a:lnTo>
                <a:lnTo>
                  <a:pt x="96" y="79"/>
                </a:lnTo>
                <a:lnTo>
                  <a:pt x="95" y="81"/>
                </a:lnTo>
                <a:lnTo>
                  <a:pt x="93" y="81"/>
                </a:lnTo>
                <a:lnTo>
                  <a:pt x="92" y="81"/>
                </a:lnTo>
                <a:lnTo>
                  <a:pt x="91" y="81"/>
                </a:lnTo>
                <a:lnTo>
                  <a:pt x="89" y="81"/>
                </a:lnTo>
                <a:lnTo>
                  <a:pt x="89" y="82"/>
                </a:lnTo>
                <a:lnTo>
                  <a:pt x="88" y="82"/>
                </a:lnTo>
                <a:lnTo>
                  <a:pt x="87" y="82"/>
                </a:lnTo>
                <a:lnTo>
                  <a:pt x="85" y="82"/>
                </a:lnTo>
                <a:lnTo>
                  <a:pt x="84" y="82"/>
                </a:lnTo>
                <a:lnTo>
                  <a:pt x="83" y="82"/>
                </a:lnTo>
                <a:lnTo>
                  <a:pt x="81" y="82"/>
                </a:lnTo>
                <a:lnTo>
                  <a:pt x="80" y="82"/>
                </a:lnTo>
                <a:lnTo>
                  <a:pt x="79" y="83"/>
                </a:lnTo>
                <a:lnTo>
                  <a:pt x="77" y="83"/>
                </a:lnTo>
                <a:lnTo>
                  <a:pt x="76" y="83"/>
                </a:lnTo>
                <a:lnTo>
                  <a:pt x="75" y="83"/>
                </a:lnTo>
                <a:lnTo>
                  <a:pt x="72" y="83"/>
                </a:lnTo>
                <a:lnTo>
                  <a:pt x="71" y="83"/>
                </a:lnTo>
                <a:lnTo>
                  <a:pt x="69" y="83"/>
                </a:lnTo>
                <a:lnTo>
                  <a:pt x="67" y="83"/>
                </a:lnTo>
                <a:lnTo>
                  <a:pt x="65" y="83"/>
                </a:lnTo>
                <a:lnTo>
                  <a:pt x="64" y="83"/>
                </a:lnTo>
                <a:lnTo>
                  <a:pt x="63" y="85"/>
                </a:lnTo>
                <a:lnTo>
                  <a:pt x="61" y="85"/>
                </a:lnTo>
                <a:lnTo>
                  <a:pt x="60" y="85"/>
                </a:lnTo>
                <a:lnTo>
                  <a:pt x="59" y="85"/>
                </a:lnTo>
                <a:lnTo>
                  <a:pt x="58" y="85"/>
                </a:lnTo>
                <a:lnTo>
                  <a:pt x="56" y="85"/>
                </a:lnTo>
                <a:lnTo>
                  <a:pt x="55" y="85"/>
                </a:lnTo>
                <a:lnTo>
                  <a:pt x="54" y="85"/>
                </a:lnTo>
                <a:lnTo>
                  <a:pt x="52" y="85"/>
                </a:lnTo>
                <a:lnTo>
                  <a:pt x="51" y="85"/>
                </a:lnTo>
                <a:lnTo>
                  <a:pt x="50" y="86"/>
                </a:lnTo>
                <a:lnTo>
                  <a:pt x="48" y="86"/>
                </a:lnTo>
                <a:lnTo>
                  <a:pt x="47" y="86"/>
                </a:lnTo>
                <a:lnTo>
                  <a:pt x="46" y="86"/>
                </a:lnTo>
                <a:lnTo>
                  <a:pt x="44" y="86"/>
                </a:lnTo>
                <a:lnTo>
                  <a:pt x="43" y="86"/>
                </a:lnTo>
                <a:lnTo>
                  <a:pt x="43" y="87"/>
                </a:lnTo>
                <a:lnTo>
                  <a:pt x="42" y="87"/>
                </a:lnTo>
                <a:lnTo>
                  <a:pt x="40" y="87"/>
                </a:lnTo>
                <a:lnTo>
                  <a:pt x="39" y="87"/>
                </a:lnTo>
                <a:lnTo>
                  <a:pt x="38" y="87"/>
                </a:lnTo>
                <a:lnTo>
                  <a:pt x="36" y="87"/>
                </a:lnTo>
                <a:lnTo>
                  <a:pt x="35" y="89"/>
                </a:lnTo>
                <a:lnTo>
                  <a:pt x="34" y="89"/>
                </a:lnTo>
                <a:lnTo>
                  <a:pt x="32" y="89"/>
                </a:lnTo>
                <a:lnTo>
                  <a:pt x="31" y="89"/>
                </a:lnTo>
                <a:lnTo>
                  <a:pt x="30" y="89"/>
                </a:lnTo>
                <a:lnTo>
                  <a:pt x="28" y="89"/>
                </a:lnTo>
                <a:lnTo>
                  <a:pt x="27" y="89"/>
                </a:lnTo>
                <a:lnTo>
                  <a:pt x="26" y="89"/>
                </a:lnTo>
                <a:lnTo>
                  <a:pt x="24" y="89"/>
                </a:lnTo>
                <a:lnTo>
                  <a:pt x="23" y="89"/>
                </a:lnTo>
                <a:lnTo>
                  <a:pt x="22" y="89"/>
                </a:lnTo>
                <a:lnTo>
                  <a:pt x="20" y="89"/>
                </a:lnTo>
                <a:lnTo>
                  <a:pt x="19" y="89"/>
                </a:lnTo>
                <a:lnTo>
                  <a:pt x="18" y="89"/>
                </a:lnTo>
                <a:lnTo>
                  <a:pt x="16" y="89"/>
                </a:lnTo>
                <a:lnTo>
                  <a:pt x="15" y="89"/>
                </a:lnTo>
                <a:lnTo>
                  <a:pt x="14" y="89"/>
                </a:lnTo>
                <a:lnTo>
                  <a:pt x="11" y="89"/>
                </a:lnTo>
                <a:lnTo>
                  <a:pt x="10" y="89"/>
                </a:lnTo>
                <a:lnTo>
                  <a:pt x="7" y="89"/>
                </a:lnTo>
                <a:lnTo>
                  <a:pt x="6" y="89"/>
                </a:lnTo>
                <a:lnTo>
                  <a:pt x="3" y="89"/>
                </a:lnTo>
                <a:lnTo>
                  <a:pt x="0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7275" name="Freeform 14">
            <a:extLst>
              <a:ext uri="{FF2B5EF4-FFF2-40B4-BE49-F238E27FC236}">
                <a16:creationId xmlns:a16="http://schemas.microsoft.com/office/drawing/2014/main" id="{ABA5F5D1-22B4-9A41-A223-604B91C92381}"/>
              </a:ext>
            </a:extLst>
          </p:cNvPr>
          <p:cNvSpPr>
            <a:spLocks/>
          </p:cNvSpPr>
          <p:nvPr/>
        </p:nvSpPr>
        <p:spPr bwMode="auto">
          <a:xfrm>
            <a:off x="7459663" y="2684463"/>
            <a:ext cx="239712" cy="69850"/>
          </a:xfrm>
          <a:custGeom>
            <a:avLst/>
            <a:gdLst>
              <a:gd name="T0" fmla="*/ 2147483646 w 302"/>
              <a:gd name="T1" fmla="*/ 2147483646 h 89"/>
              <a:gd name="T2" fmla="*/ 2147483646 w 302"/>
              <a:gd name="T3" fmla="*/ 2147483646 h 89"/>
              <a:gd name="T4" fmla="*/ 2147483646 w 302"/>
              <a:gd name="T5" fmla="*/ 2147483646 h 89"/>
              <a:gd name="T6" fmla="*/ 2147483646 w 302"/>
              <a:gd name="T7" fmla="*/ 2147483646 h 89"/>
              <a:gd name="T8" fmla="*/ 2147483646 w 302"/>
              <a:gd name="T9" fmla="*/ 2147483646 h 89"/>
              <a:gd name="T10" fmla="*/ 2147483646 w 302"/>
              <a:gd name="T11" fmla="*/ 2147483646 h 89"/>
              <a:gd name="T12" fmla="*/ 2147483646 w 302"/>
              <a:gd name="T13" fmla="*/ 2147483646 h 89"/>
              <a:gd name="T14" fmla="*/ 2147483646 w 302"/>
              <a:gd name="T15" fmla="*/ 2147483646 h 89"/>
              <a:gd name="T16" fmla="*/ 2147483646 w 302"/>
              <a:gd name="T17" fmla="*/ 2147483646 h 89"/>
              <a:gd name="T18" fmla="*/ 2147483646 w 302"/>
              <a:gd name="T19" fmla="*/ 2147483646 h 89"/>
              <a:gd name="T20" fmla="*/ 2147483646 w 302"/>
              <a:gd name="T21" fmla="*/ 2147483646 h 89"/>
              <a:gd name="T22" fmla="*/ 2147483646 w 302"/>
              <a:gd name="T23" fmla="*/ 2147483646 h 89"/>
              <a:gd name="T24" fmla="*/ 2147483646 w 302"/>
              <a:gd name="T25" fmla="*/ 2147483646 h 89"/>
              <a:gd name="T26" fmla="*/ 2147483646 w 302"/>
              <a:gd name="T27" fmla="*/ 2147483646 h 89"/>
              <a:gd name="T28" fmla="*/ 2147483646 w 302"/>
              <a:gd name="T29" fmla="*/ 2147483646 h 89"/>
              <a:gd name="T30" fmla="*/ 2147483646 w 302"/>
              <a:gd name="T31" fmla="*/ 2147483646 h 89"/>
              <a:gd name="T32" fmla="*/ 2147483646 w 302"/>
              <a:gd name="T33" fmla="*/ 2147483646 h 89"/>
              <a:gd name="T34" fmla="*/ 2147483646 w 302"/>
              <a:gd name="T35" fmla="*/ 2147483646 h 89"/>
              <a:gd name="T36" fmla="*/ 2147483646 w 302"/>
              <a:gd name="T37" fmla="*/ 2147483646 h 89"/>
              <a:gd name="T38" fmla="*/ 2147483646 w 302"/>
              <a:gd name="T39" fmla="*/ 2147483646 h 89"/>
              <a:gd name="T40" fmla="*/ 2147483646 w 302"/>
              <a:gd name="T41" fmla="*/ 2147483646 h 89"/>
              <a:gd name="T42" fmla="*/ 2147483646 w 302"/>
              <a:gd name="T43" fmla="*/ 2147483646 h 89"/>
              <a:gd name="T44" fmla="*/ 2147483646 w 302"/>
              <a:gd name="T45" fmla="*/ 2147483646 h 89"/>
              <a:gd name="T46" fmla="*/ 2147483646 w 302"/>
              <a:gd name="T47" fmla="*/ 2147483646 h 89"/>
              <a:gd name="T48" fmla="*/ 2147483646 w 302"/>
              <a:gd name="T49" fmla="*/ 2147483646 h 89"/>
              <a:gd name="T50" fmla="*/ 2147483646 w 302"/>
              <a:gd name="T51" fmla="*/ 2147483646 h 89"/>
              <a:gd name="T52" fmla="*/ 2147483646 w 302"/>
              <a:gd name="T53" fmla="*/ 2147483646 h 89"/>
              <a:gd name="T54" fmla="*/ 2147483646 w 302"/>
              <a:gd name="T55" fmla="*/ 2147483646 h 89"/>
              <a:gd name="T56" fmla="*/ 2147483646 w 302"/>
              <a:gd name="T57" fmla="*/ 2147483646 h 89"/>
              <a:gd name="T58" fmla="*/ 2147483646 w 302"/>
              <a:gd name="T59" fmla="*/ 2147483646 h 89"/>
              <a:gd name="T60" fmla="*/ 2147483646 w 302"/>
              <a:gd name="T61" fmla="*/ 2147483646 h 89"/>
              <a:gd name="T62" fmla="*/ 2147483646 w 302"/>
              <a:gd name="T63" fmla="*/ 2147483646 h 89"/>
              <a:gd name="T64" fmla="*/ 2147483646 w 302"/>
              <a:gd name="T65" fmla="*/ 2147483646 h 89"/>
              <a:gd name="T66" fmla="*/ 2147483646 w 302"/>
              <a:gd name="T67" fmla="*/ 2147483646 h 89"/>
              <a:gd name="T68" fmla="*/ 2147483646 w 302"/>
              <a:gd name="T69" fmla="*/ 2147483646 h 89"/>
              <a:gd name="T70" fmla="*/ 2147483646 w 302"/>
              <a:gd name="T71" fmla="*/ 2147483646 h 89"/>
              <a:gd name="T72" fmla="*/ 2147483646 w 302"/>
              <a:gd name="T73" fmla="*/ 2147483646 h 89"/>
              <a:gd name="T74" fmla="*/ 2147483646 w 302"/>
              <a:gd name="T75" fmla="*/ 2147483646 h 89"/>
              <a:gd name="T76" fmla="*/ 2147483646 w 302"/>
              <a:gd name="T77" fmla="*/ 2147483646 h 89"/>
              <a:gd name="T78" fmla="*/ 2147483646 w 302"/>
              <a:gd name="T79" fmla="*/ 2147483646 h 89"/>
              <a:gd name="T80" fmla="*/ 2147483646 w 302"/>
              <a:gd name="T81" fmla="*/ 2147483646 h 89"/>
              <a:gd name="T82" fmla="*/ 2147483646 w 302"/>
              <a:gd name="T83" fmla="*/ 2147483646 h 89"/>
              <a:gd name="T84" fmla="*/ 2147483646 w 302"/>
              <a:gd name="T85" fmla="*/ 2147483646 h 89"/>
              <a:gd name="T86" fmla="*/ 2147483646 w 302"/>
              <a:gd name="T87" fmla="*/ 2147483646 h 89"/>
              <a:gd name="T88" fmla="*/ 2147483646 w 302"/>
              <a:gd name="T89" fmla="*/ 2147483646 h 89"/>
              <a:gd name="T90" fmla="*/ 2147483646 w 302"/>
              <a:gd name="T91" fmla="*/ 2147483646 h 89"/>
              <a:gd name="T92" fmla="*/ 2147483646 w 302"/>
              <a:gd name="T93" fmla="*/ 2147483646 h 89"/>
              <a:gd name="T94" fmla="*/ 2147483646 w 302"/>
              <a:gd name="T95" fmla="*/ 2147483646 h 89"/>
              <a:gd name="T96" fmla="*/ 2147483646 w 302"/>
              <a:gd name="T97" fmla="*/ 2147483646 h 89"/>
              <a:gd name="T98" fmla="*/ 2147483646 w 302"/>
              <a:gd name="T99" fmla="*/ 2147483646 h 89"/>
              <a:gd name="T100" fmla="*/ 2147483646 w 302"/>
              <a:gd name="T101" fmla="*/ 2147483646 h 89"/>
              <a:gd name="T102" fmla="*/ 2147483646 w 302"/>
              <a:gd name="T103" fmla="*/ 2147483646 h 89"/>
              <a:gd name="T104" fmla="*/ 2147483646 w 302"/>
              <a:gd name="T105" fmla="*/ 2147483646 h 89"/>
              <a:gd name="T106" fmla="*/ 2147483646 w 302"/>
              <a:gd name="T107" fmla="*/ 2147483646 h 89"/>
              <a:gd name="T108" fmla="*/ 2147483646 w 302"/>
              <a:gd name="T109" fmla="*/ 2147483646 h 89"/>
              <a:gd name="T110" fmla="*/ 2147483646 w 302"/>
              <a:gd name="T111" fmla="*/ 2147483646 h 89"/>
              <a:gd name="T112" fmla="*/ 2147483646 w 302"/>
              <a:gd name="T113" fmla="*/ 2147483646 h 89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2"/>
              <a:gd name="T172" fmla="*/ 0 h 89"/>
              <a:gd name="T173" fmla="*/ 302 w 302"/>
              <a:gd name="T174" fmla="*/ 89 h 89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2" h="89">
                <a:moveTo>
                  <a:pt x="0" y="0"/>
                </a:moveTo>
                <a:lnTo>
                  <a:pt x="4" y="1"/>
                </a:lnTo>
                <a:lnTo>
                  <a:pt x="7" y="4"/>
                </a:lnTo>
                <a:lnTo>
                  <a:pt x="11" y="5"/>
                </a:lnTo>
                <a:lnTo>
                  <a:pt x="14" y="6"/>
                </a:lnTo>
                <a:lnTo>
                  <a:pt x="15" y="8"/>
                </a:lnTo>
                <a:lnTo>
                  <a:pt x="18" y="9"/>
                </a:lnTo>
                <a:lnTo>
                  <a:pt x="20" y="10"/>
                </a:lnTo>
                <a:lnTo>
                  <a:pt x="23" y="12"/>
                </a:lnTo>
                <a:lnTo>
                  <a:pt x="24" y="13"/>
                </a:lnTo>
                <a:lnTo>
                  <a:pt x="26" y="14"/>
                </a:lnTo>
                <a:lnTo>
                  <a:pt x="28" y="14"/>
                </a:lnTo>
                <a:lnTo>
                  <a:pt x="30" y="16"/>
                </a:lnTo>
                <a:lnTo>
                  <a:pt x="31" y="17"/>
                </a:lnTo>
                <a:lnTo>
                  <a:pt x="32" y="17"/>
                </a:lnTo>
                <a:lnTo>
                  <a:pt x="34" y="18"/>
                </a:lnTo>
                <a:lnTo>
                  <a:pt x="35" y="18"/>
                </a:lnTo>
                <a:lnTo>
                  <a:pt x="36" y="20"/>
                </a:lnTo>
                <a:lnTo>
                  <a:pt x="38" y="20"/>
                </a:lnTo>
                <a:lnTo>
                  <a:pt x="39" y="21"/>
                </a:lnTo>
                <a:lnTo>
                  <a:pt x="40" y="21"/>
                </a:lnTo>
                <a:lnTo>
                  <a:pt x="42" y="22"/>
                </a:lnTo>
                <a:lnTo>
                  <a:pt x="43" y="22"/>
                </a:lnTo>
                <a:lnTo>
                  <a:pt x="44" y="22"/>
                </a:lnTo>
                <a:lnTo>
                  <a:pt x="44" y="24"/>
                </a:lnTo>
                <a:lnTo>
                  <a:pt x="46" y="24"/>
                </a:lnTo>
                <a:lnTo>
                  <a:pt x="47" y="25"/>
                </a:lnTo>
                <a:lnTo>
                  <a:pt x="48" y="25"/>
                </a:lnTo>
                <a:lnTo>
                  <a:pt x="49" y="25"/>
                </a:lnTo>
                <a:lnTo>
                  <a:pt x="51" y="26"/>
                </a:lnTo>
                <a:lnTo>
                  <a:pt x="53" y="26"/>
                </a:lnTo>
                <a:lnTo>
                  <a:pt x="55" y="28"/>
                </a:lnTo>
                <a:lnTo>
                  <a:pt x="56" y="28"/>
                </a:lnTo>
                <a:lnTo>
                  <a:pt x="57" y="29"/>
                </a:lnTo>
                <a:lnTo>
                  <a:pt x="60" y="29"/>
                </a:lnTo>
                <a:lnTo>
                  <a:pt x="61" y="30"/>
                </a:lnTo>
                <a:lnTo>
                  <a:pt x="63" y="30"/>
                </a:lnTo>
                <a:lnTo>
                  <a:pt x="64" y="32"/>
                </a:lnTo>
                <a:lnTo>
                  <a:pt x="65" y="32"/>
                </a:lnTo>
                <a:lnTo>
                  <a:pt x="67" y="33"/>
                </a:lnTo>
                <a:lnTo>
                  <a:pt x="68" y="33"/>
                </a:lnTo>
                <a:lnTo>
                  <a:pt x="69" y="34"/>
                </a:lnTo>
                <a:lnTo>
                  <a:pt x="71" y="34"/>
                </a:lnTo>
                <a:lnTo>
                  <a:pt x="72" y="34"/>
                </a:lnTo>
                <a:lnTo>
                  <a:pt x="72" y="36"/>
                </a:lnTo>
                <a:lnTo>
                  <a:pt x="73" y="36"/>
                </a:lnTo>
                <a:lnTo>
                  <a:pt x="75" y="36"/>
                </a:lnTo>
                <a:lnTo>
                  <a:pt x="76" y="37"/>
                </a:lnTo>
                <a:lnTo>
                  <a:pt x="77" y="37"/>
                </a:lnTo>
                <a:lnTo>
                  <a:pt x="79" y="37"/>
                </a:lnTo>
                <a:lnTo>
                  <a:pt x="80" y="38"/>
                </a:lnTo>
                <a:lnTo>
                  <a:pt x="81" y="38"/>
                </a:lnTo>
                <a:lnTo>
                  <a:pt x="83" y="40"/>
                </a:lnTo>
                <a:lnTo>
                  <a:pt x="84" y="40"/>
                </a:lnTo>
                <a:lnTo>
                  <a:pt x="85" y="41"/>
                </a:lnTo>
                <a:lnTo>
                  <a:pt x="87" y="41"/>
                </a:lnTo>
                <a:lnTo>
                  <a:pt x="89" y="41"/>
                </a:lnTo>
                <a:lnTo>
                  <a:pt x="91" y="42"/>
                </a:lnTo>
                <a:lnTo>
                  <a:pt x="92" y="42"/>
                </a:lnTo>
                <a:lnTo>
                  <a:pt x="93" y="44"/>
                </a:lnTo>
                <a:lnTo>
                  <a:pt x="96" y="44"/>
                </a:lnTo>
                <a:lnTo>
                  <a:pt x="97" y="45"/>
                </a:lnTo>
                <a:lnTo>
                  <a:pt x="100" y="46"/>
                </a:lnTo>
                <a:lnTo>
                  <a:pt x="103" y="46"/>
                </a:lnTo>
                <a:lnTo>
                  <a:pt x="104" y="47"/>
                </a:lnTo>
                <a:lnTo>
                  <a:pt x="105" y="47"/>
                </a:lnTo>
                <a:lnTo>
                  <a:pt x="107" y="49"/>
                </a:lnTo>
                <a:lnTo>
                  <a:pt x="109" y="49"/>
                </a:lnTo>
                <a:lnTo>
                  <a:pt x="111" y="49"/>
                </a:lnTo>
                <a:lnTo>
                  <a:pt x="112" y="50"/>
                </a:lnTo>
                <a:lnTo>
                  <a:pt x="113" y="50"/>
                </a:lnTo>
                <a:lnTo>
                  <a:pt x="115" y="51"/>
                </a:lnTo>
                <a:lnTo>
                  <a:pt x="116" y="51"/>
                </a:lnTo>
                <a:lnTo>
                  <a:pt x="117" y="51"/>
                </a:lnTo>
                <a:lnTo>
                  <a:pt x="119" y="53"/>
                </a:lnTo>
                <a:lnTo>
                  <a:pt x="120" y="53"/>
                </a:lnTo>
                <a:lnTo>
                  <a:pt x="121" y="53"/>
                </a:lnTo>
                <a:lnTo>
                  <a:pt x="123" y="54"/>
                </a:lnTo>
                <a:lnTo>
                  <a:pt x="124" y="54"/>
                </a:lnTo>
                <a:lnTo>
                  <a:pt x="125" y="54"/>
                </a:lnTo>
                <a:lnTo>
                  <a:pt x="126" y="55"/>
                </a:lnTo>
                <a:lnTo>
                  <a:pt x="128" y="55"/>
                </a:lnTo>
                <a:lnTo>
                  <a:pt x="129" y="55"/>
                </a:lnTo>
                <a:lnTo>
                  <a:pt x="130" y="57"/>
                </a:lnTo>
                <a:lnTo>
                  <a:pt x="132" y="57"/>
                </a:lnTo>
                <a:lnTo>
                  <a:pt x="133" y="57"/>
                </a:lnTo>
                <a:lnTo>
                  <a:pt x="134" y="58"/>
                </a:lnTo>
                <a:lnTo>
                  <a:pt x="136" y="58"/>
                </a:lnTo>
                <a:lnTo>
                  <a:pt x="138" y="58"/>
                </a:lnTo>
                <a:lnTo>
                  <a:pt x="140" y="59"/>
                </a:lnTo>
                <a:lnTo>
                  <a:pt x="142" y="59"/>
                </a:lnTo>
                <a:lnTo>
                  <a:pt x="144" y="61"/>
                </a:lnTo>
                <a:lnTo>
                  <a:pt x="146" y="61"/>
                </a:lnTo>
                <a:lnTo>
                  <a:pt x="148" y="62"/>
                </a:lnTo>
                <a:lnTo>
                  <a:pt x="149" y="62"/>
                </a:lnTo>
                <a:lnTo>
                  <a:pt x="152" y="63"/>
                </a:lnTo>
                <a:lnTo>
                  <a:pt x="153" y="63"/>
                </a:lnTo>
                <a:lnTo>
                  <a:pt x="154" y="63"/>
                </a:lnTo>
                <a:lnTo>
                  <a:pt x="156" y="65"/>
                </a:lnTo>
                <a:lnTo>
                  <a:pt x="157" y="65"/>
                </a:lnTo>
                <a:lnTo>
                  <a:pt x="158" y="65"/>
                </a:lnTo>
                <a:lnTo>
                  <a:pt x="160" y="66"/>
                </a:lnTo>
                <a:lnTo>
                  <a:pt x="161" y="66"/>
                </a:lnTo>
                <a:lnTo>
                  <a:pt x="162" y="66"/>
                </a:lnTo>
                <a:lnTo>
                  <a:pt x="164" y="66"/>
                </a:lnTo>
                <a:lnTo>
                  <a:pt x="165" y="67"/>
                </a:lnTo>
                <a:lnTo>
                  <a:pt x="166" y="67"/>
                </a:lnTo>
                <a:lnTo>
                  <a:pt x="168" y="67"/>
                </a:lnTo>
                <a:lnTo>
                  <a:pt x="169" y="69"/>
                </a:lnTo>
                <a:lnTo>
                  <a:pt x="170" y="69"/>
                </a:lnTo>
                <a:lnTo>
                  <a:pt x="172" y="69"/>
                </a:lnTo>
                <a:lnTo>
                  <a:pt x="173" y="70"/>
                </a:lnTo>
                <a:lnTo>
                  <a:pt x="174" y="70"/>
                </a:lnTo>
                <a:lnTo>
                  <a:pt x="176" y="70"/>
                </a:lnTo>
                <a:lnTo>
                  <a:pt x="177" y="71"/>
                </a:lnTo>
                <a:lnTo>
                  <a:pt x="178" y="71"/>
                </a:lnTo>
                <a:lnTo>
                  <a:pt x="181" y="71"/>
                </a:lnTo>
                <a:lnTo>
                  <a:pt x="182" y="73"/>
                </a:lnTo>
                <a:lnTo>
                  <a:pt x="184" y="73"/>
                </a:lnTo>
                <a:lnTo>
                  <a:pt x="185" y="74"/>
                </a:lnTo>
                <a:lnTo>
                  <a:pt x="188" y="74"/>
                </a:lnTo>
                <a:lnTo>
                  <a:pt x="189" y="74"/>
                </a:lnTo>
                <a:lnTo>
                  <a:pt x="192" y="75"/>
                </a:lnTo>
                <a:lnTo>
                  <a:pt x="194" y="75"/>
                </a:lnTo>
                <a:lnTo>
                  <a:pt x="196" y="77"/>
                </a:lnTo>
                <a:lnTo>
                  <a:pt x="197" y="77"/>
                </a:lnTo>
                <a:lnTo>
                  <a:pt x="198" y="78"/>
                </a:lnTo>
                <a:lnTo>
                  <a:pt x="201" y="78"/>
                </a:lnTo>
                <a:lnTo>
                  <a:pt x="202" y="78"/>
                </a:lnTo>
                <a:lnTo>
                  <a:pt x="203" y="79"/>
                </a:lnTo>
                <a:lnTo>
                  <a:pt x="205" y="79"/>
                </a:lnTo>
                <a:lnTo>
                  <a:pt x="206" y="79"/>
                </a:lnTo>
                <a:lnTo>
                  <a:pt x="207" y="81"/>
                </a:lnTo>
                <a:lnTo>
                  <a:pt x="209" y="81"/>
                </a:lnTo>
                <a:lnTo>
                  <a:pt x="210" y="81"/>
                </a:lnTo>
                <a:lnTo>
                  <a:pt x="211" y="81"/>
                </a:lnTo>
                <a:lnTo>
                  <a:pt x="213" y="81"/>
                </a:lnTo>
                <a:lnTo>
                  <a:pt x="214" y="82"/>
                </a:lnTo>
                <a:lnTo>
                  <a:pt x="215" y="82"/>
                </a:lnTo>
                <a:lnTo>
                  <a:pt x="217" y="82"/>
                </a:lnTo>
                <a:lnTo>
                  <a:pt x="218" y="82"/>
                </a:lnTo>
                <a:lnTo>
                  <a:pt x="219" y="82"/>
                </a:lnTo>
                <a:lnTo>
                  <a:pt x="221" y="82"/>
                </a:lnTo>
                <a:lnTo>
                  <a:pt x="222" y="82"/>
                </a:lnTo>
                <a:lnTo>
                  <a:pt x="223" y="82"/>
                </a:lnTo>
                <a:lnTo>
                  <a:pt x="225" y="83"/>
                </a:lnTo>
                <a:lnTo>
                  <a:pt x="226" y="83"/>
                </a:lnTo>
                <a:lnTo>
                  <a:pt x="227" y="83"/>
                </a:lnTo>
                <a:lnTo>
                  <a:pt x="229" y="83"/>
                </a:lnTo>
                <a:lnTo>
                  <a:pt x="230" y="83"/>
                </a:lnTo>
                <a:lnTo>
                  <a:pt x="231" y="83"/>
                </a:lnTo>
                <a:lnTo>
                  <a:pt x="234" y="83"/>
                </a:lnTo>
                <a:lnTo>
                  <a:pt x="235" y="83"/>
                </a:lnTo>
                <a:lnTo>
                  <a:pt x="237" y="83"/>
                </a:lnTo>
                <a:lnTo>
                  <a:pt x="238" y="83"/>
                </a:lnTo>
                <a:lnTo>
                  <a:pt x="239" y="85"/>
                </a:lnTo>
                <a:lnTo>
                  <a:pt x="241" y="85"/>
                </a:lnTo>
                <a:lnTo>
                  <a:pt x="242" y="85"/>
                </a:lnTo>
                <a:lnTo>
                  <a:pt x="243" y="85"/>
                </a:lnTo>
                <a:lnTo>
                  <a:pt x="245" y="85"/>
                </a:lnTo>
                <a:lnTo>
                  <a:pt x="246" y="85"/>
                </a:lnTo>
                <a:lnTo>
                  <a:pt x="247" y="85"/>
                </a:lnTo>
                <a:lnTo>
                  <a:pt x="249" y="85"/>
                </a:lnTo>
                <a:lnTo>
                  <a:pt x="250" y="85"/>
                </a:lnTo>
                <a:lnTo>
                  <a:pt x="251" y="85"/>
                </a:lnTo>
                <a:lnTo>
                  <a:pt x="253" y="85"/>
                </a:lnTo>
                <a:lnTo>
                  <a:pt x="253" y="86"/>
                </a:lnTo>
                <a:lnTo>
                  <a:pt x="254" y="86"/>
                </a:lnTo>
                <a:lnTo>
                  <a:pt x="255" y="86"/>
                </a:lnTo>
                <a:lnTo>
                  <a:pt x="257" y="86"/>
                </a:lnTo>
                <a:lnTo>
                  <a:pt x="258" y="86"/>
                </a:lnTo>
                <a:lnTo>
                  <a:pt x="259" y="86"/>
                </a:lnTo>
                <a:lnTo>
                  <a:pt x="261" y="87"/>
                </a:lnTo>
                <a:lnTo>
                  <a:pt x="262" y="87"/>
                </a:lnTo>
                <a:lnTo>
                  <a:pt x="263" y="87"/>
                </a:lnTo>
                <a:lnTo>
                  <a:pt x="265" y="87"/>
                </a:lnTo>
                <a:lnTo>
                  <a:pt x="266" y="87"/>
                </a:lnTo>
                <a:lnTo>
                  <a:pt x="267" y="87"/>
                </a:lnTo>
                <a:lnTo>
                  <a:pt x="267" y="89"/>
                </a:lnTo>
                <a:lnTo>
                  <a:pt x="269" y="89"/>
                </a:lnTo>
                <a:lnTo>
                  <a:pt x="270" y="89"/>
                </a:lnTo>
                <a:lnTo>
                  <a:pt x="271" y="89"/>
                </a:lnTo>
                <a:lnTo>
                  <a:pt x="273" y="89"/>
                </a:lnTo>
                <a:lnTo>
                  <a:pt x="274" y="89"/>
                </a:lnTo>
                <a:lnTo>
                  <a:pt x="275" y="89"/>
                </a:lnTo>
                <a:lnTo>
                  <a:pt x="277" y="89"/>
                </a:lnTo>
                <a:lnTo>
                  <a:pt x="278" y="89"/>
                </a:lnTo>
                <a:lnTo>
                  <a:pt x="279" y="89"/>
                </a:lnTo>
                <a:lnTo>
                  <a:pt x="281" y="89"/>
                </a:lnTo>
                <a:lnTo>
                  <a:pt x="282" y="89"/>
                </a:lnTo>
                <a:lnTo>
                  <a:pt x="283" y="89"/>
                </a:lnTo>
                <a:lnTo>
                  <a:pt x="284" y="89"/>
                </a:lnTo>
                <a:lnTo>
                  <a:pt x="286" y="89"/>
                </a:lnTo>
                <a:lnTo>
                  <a:pt x="288" y="89"/>
                </a:lnTo>
                <a:lnTo>
                  <a:pt x="290" y="89"/>
                </a:lnTo>
                <a:lnTo>
                  <a:pt x="291" y="89"/>
                </a:lnTo>
                <a:lnTo>
                  <a:pt x="294" y="89"/>
                </a:lnTo>
                <a:lnTo>
                  <a:pt x="295" y="89"/>
                </a:lnTo>
                <a:lnTo>
                  <a:pt x="298" y="89"/>
                </a:lnTo>
                <a:lnTo>
                  <a:pt x="299" y="89"/>
                </a:lnTo>
                <a:lnTo>
                  <a:pt x="302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7276" name="Freeform 15">
            <a:extLst>
              <a:ext uri="{FF2B5EF4-FFF2-40B4-BE49-F238E27FC236}">
                <a16:creationId xmlns:a16="http://schemas.microsoft.com/office/drawing/2014/main" id="{3ABD3E77-95E0-204C-837C-C86B12ABB329}"/>
              </a:ext>
            </a:extLst>
          </p:cNvPr>
          <p:cNvSpPr>
            <a:spLocks/>
          </p:cNvSpPr>
          <p:nvPr/>
        </p:nvSpPr>
        <p:spPr bwMode="auto">
          <a:xfrm>
            <a:off x="2455864" y="3781425"/>
            <a:ext cx="5375275" cy="113665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7277" name="Line 16">
            <a:extLst>
              <a:ext uri="{FF2B5EF4-FFF2-40B4-BE49-F238E27FC236}">
                <a16:creationId xmlns:a16="http://schemas.microsoft.com/office/drawing/2014/main" id="{C91006EB-7BA9-434D-BE24-6E7C6D0B3D61}"/>
              </a:ext>
            </a:extLst>
          </p:cNvPr>
          <p:cNvSpPr>
            <a:spLocks noChangeShapeType="1"/>
          </p:cNvSpPr>
          <p:nvPr/>
        </p:nvSpPr>
        <p:spPr bwMode="auto">
          <a:xfrm>
            <a:off x="5702300" y="2495551"/>
            <a:ext cx="1588" cy="23177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7278" name="Line 17">
            <a:extLst>
              <a:ext uri="{FF2B5EF4-FFF2-40B4-BE49-F238E27FC236}">
                <a16:creationId xmlns:a16="http://schemas.microsoft.com/office/drawing/2014/main" id="{C7356870-5DB5-E345-A9A3-1AF23BD01BB3}"/>
              </a:ext>
            </a:extLst>
          </p:cNvPr>
          <p:cNvSpPr>
            <a:spLocks noChangeShapeType="1"/>
          </p:cNvSpPr>
          <p:nvPr/>
        </p:nvSpPr>
        <p:spPr bwMode="auto">
          <a:xfrm>
            <a:off x="5427664" y="2516189"/>
            <a:ext cx="1587" cy="2111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7279" name="Line 18">
            <a:extLst>
              <a:ext uri="{FF2B5EF4-FFF2-40B4-BE49-F238E27FC236}">
                <a16:creationId xmlns:a16="http://schemas.microsoft.com/office/drawing/2014/main" id="{A1A25106-CE75-9141-9310-43BBE98C1FF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575300" y="3359150"/>
            <a:ext cx="1588" cy="147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67280" name="Group 111">
            <a:extLst>
              <a:ext uri="{FF2B5EF4-FFF2-40B4-BE49-F238E27FC236}">
                <a16:creationId xmlns:a16="http://schemas.microsoft.com/office/drawing/2014/main" id="{DDE0313F-426F-A04B-BA15-13B5C72270D2}"/>
              </a:ext>
            </a:extLst>
          </p:cNvPr>
          <p:cNvGrpSpPr>
            <a:grpSpLocks/>
          </p:cNvGrpSpPr>
          <p:nvPr/>
        </p:nvGrpSpPr>
        <p:grpSpPr bwMode="auto">
          <a:xfrm>
            <a:off x="5332413" y="2682876"/>
            <a:ext cx="476250" cy="682625"/>
            <a:chOff x="2783" y="1185"/>
            <a:chExt cx="300" cy="430"/>
          </a:xfrm>
        </p:grpSpPr>
        <p:sp>
          <p:nvSpPr>
            <p:cNvPr id="267377" name="Freeform 19">
              <a:extLst>
                <a:ext uri="{FF2B5EF4-FFF2-40B4-BE49-F238E27FC236}">
                  <a16:creationId xmlns:a16="http://schemas.microsoft.com/office/drawing/2014/main" id="{5BBA1AF0-D5C2-2746-B2A8-7B827C2DEF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1238"/>
              <a:ext cx="149" cy="377"/>
            </a:xfrm>
            <a:custGeom>
              <a:avLst/>
              <a:gdLst>
                <a:gd name="T0" fmla="*/ 0 w 299"/>
                <a:gd name="T1" fmla="*/ 1 h 754"/>
                <a:gd name="T2" fmla="*/ 0 w 299"/>
                <a:gd name="T3" fmla="*/ 1 h 754"/>
                <a:gd name="T4" fmla="*/ 0 w 299"/>
                <a:gd name="T5" fmla="*/ 1 h 754"/>
                <a:gd name="T6" fmla="*/ 0 w 299"/>
                <a:gd name="T7" fmla="*/ 1 h 754"/>
                <a:gd name="T8" fmla="*/ 0 w 299"/>
                <a:gd name="T9" fmla="*/ 1 h 754"/>
                <a:gd name="T10" fmla="*/ 0 w 299"/>
                <a:gd name="T11" fmla="*/ 1 h 754"/>
                <a:gd name="T12" fmla="*/ 0 w 299"/>
                <a:gd name="T13" fmla="*/ 1 h 754"/>
                <a:gd name="T14" fmla="*/ 0 w 299"/>
                <a:gd name="T15" fmla="*/ 1 h 754"/>
                <a:gd name="T16" fmla="*/ 0 w 299"/>
                <a:gd name="T17" fmla="*/ 1 h 754"/>
                <a:gd name="T18" fmla="*/ 0 w 299"/>
                <a:gd name="T19" fmla="*/ 1 h 754"/>
                <a:gd name="T20" fmla="*/ 0 w 299"/>
                <a:gd name="T21" fmla="*/ 1 h 754"/>
                <a:gd name="T22" fmla="*/ 0 w 299"/>
                <a:gd name="T23" fmla="*/ 1 h 754"/>
                <a:gd name="T24" fmla="*/ 0 w 299"/>
                <a:gd name="T25" fmla="*/ 1 h 754"/>
                <a:gd name="T26" fmla="*/ 0 w 299"/>
                <a:gd name="T27" fmla="*/ 1 h 754"/>
                <a:gd name="T28" fmla="*/ 0 w 299"/>
                <a:gd name="T29" fmla="*/ 1 h 754"/>
                <a:gd name="T30" fmla="*/ 0 w 299"/>
                <a:gd name="T31" fmla="*/ 1 h 754"/>
                <a:gd name="T32" fmla="*/ 0 w 299"/>
                <a:gd name="T33" fmla="*/ 1 h 754"/>
                <a:gd name="T34" fmla="*/ 0 w 299"/>
                <a:gd name="T35" fmla="*/ 1 h 754"/>
                <a:gd name="T36" fmla="*/ 0 w 299"/>
                <a:gd name="T37" fmla="*/ 1 h 754"/>
                <a:gd name="T38" fmla="*/ 0 w 299"/>
                <a:gd name="T39" fmla="*/ 1 h 754"/>
                <a:gd name="T40" fmla="*/ 0 w 299"/>
                <a:gd name="T41" fmla="*/ 1 h 754"/>
                <a:gd name="T42" fmla="*/ 0 w 299"/>
                <a:gd name="T43" fmla="*/ 1 h 754"/>
                <a:gd name="T44" fmla="*/ 0 w 299"/>
                <a:gd name="T45" fmla="*/ 1 h 754"/>
                <a:gd name="T46" fmla="*/ 0 w 299"/>
                <a:gd name="T47" fmla="*/ 1 h 754"/>
                <a:gd name="T48" fmla="*/ 0 w 299"/>
                <a:gd name="T49" fmla="*/ 1 h 754"/>
                <a:gd name="T50" fmla="*/ 0 w 299"/>
                <a:gd name="T51" fmla="*/ 1 h 754"/>
                <a:gd name="T52" fmla="*/ 0 w 299"/>
                <a:gd name="T53" fmla="*/ 1 h 754"/>
                <a:gd name="T54" fmla="*/ 0 w 299"/>
                <a:gd name="T55" fmla="*/ 1 h 754"/>
                <a:gd name="T56" fmla="*/ 0 w 299"/>
                <a:gd name="T57" fmla="*/ 1 h 754"/>
                <a:gd name="T58" fmla="*/ 0 w 299"/>
                <a:gd name="T59" fmla="*/ 1 h 754"/>
                <a:gd name="T60" fmla="*/ 0 w 299"/>
                <a:gd name="T61" fmla="*/ 1 h 754"/>
                <a:gd name="T62" fmla="*/ 0 w 299"/>
                <a:gd name="T63" fmla="*/ 1 h 754"/>
                <a:gd name="T64" fmla="*/ 0 w 299"/>
                <a:gd name="T65" fmla="*/ 1 h 754"/>
                <a:gd name="T66" fmla="*/ 0 w 299"/>
                <a:gd name="T67" fmla="*/ 1 h 754"/>
                <a:gd name="T68" fmla="*/ 0 w 299"/>
                <a:gd name="T69" fmla="*/ 1 h 754"/>
                <a:gd name="T70" fmla="*/ 0 w 299"/>
                <a:gd name="T71" fmla="*/ 1 h 754"/>
                <a:gd name="T72" fmla="*/ 0 w 299"/>
                <a:gd name="T73" fmla="*/ 1 h 754"/>
                <a:gd name="T74" fmla="*/ 0 w 299"/>
                <a:gd name="T75" fmla="*/ 1 h 754"/>
                <a:gd name="T76" fmla="*/ 0 w 299"/>
                <a:gd name="T77" fmla="*/ 1 h 754"/>
                <a:gd name="T78" fmla="*/ 0 w 299"/>
                <a:gd name="T79" fmla="*/ 1 h 754"/>
                <a:gd name="T80" fmla="*/ 0 w 299"/>
                <a:gd name="T81" fmla="*/ 1 h 754"/>
                <a:gd name="T82" fmla="*/ 0 w 299"/>
                <a:gd name="T83" fmla="*/ 1 h 754"/>
                <a:gd name="T84" fmla="*/ 0 w 299"/>
                <a:gd name="T85" fmla="*/ 1 h 754"/>
                <a:gd name="T86" fmla="*/ 0 w 299"/>
                <a:gd name="T87" fmla="*/ 1 h 754"/>
                <a:gd name="T88" fmla="*/ 0 w 299"/>
                <a:gd name="T89" fmla="*/ 1 h 754"/>
                <a:gd name="T90" fmla="*/ 0 w 299"/>
                <a:gd name="T91" fmla="*/ 1 h 754"/>
                <a:gd name="T92" fmla="*/ 0 w 299"/>
                <a:gd name="T93" fmla="*/ 1 h 754"/>
                <a:gd name="T94" fmla="*/ 0 w 299"/>
                <a:gd name="T95" fmla="*/ 1 h 754"/>
                <a:gd name="T96" fmla="*/ 0 w 299"/>
                <a:gd name="T97" fmla="*/ 1 h 754"/>
                <a:gd name="T98" fmla="*/ 0 w 299"/>
                <a:gd name="T99" fmla="*/ 1 h 754"/>
                <a:gd name="T100" fmla="*/ 0 w 299"/>
                <a:gd name="T101" fmla="*/ 1 h 754"/>
                <a:gd name="T102" fmla="*/ 0 w 299"/>
                <a:gd name="T103" fmla="*/ 1 h 754"/>
                <a:gd name="T104" fmla="*/ 0 w 299"/>
                <a:gd name="T105" fmla="*/ 1 h 754"/>
                <a:gd name="T106" fmla="*/ 0 w 299"/>
                <a:gd name="T107" fmla="*/ 1 h 754"/>
                <a:gd name="T108" fmla="*/ 0 w 299"/>
                <a:gd name="T109" fmla="*/ 1 h 754"/>
                <a:gd name="T110" fmla="*/ 0 w 299"/>
                <a:gd name="T111" fmla="*/ 1 h 754"/>
                <a:gd name="T112" fmla="*/ 0 w 299"/>
                <a:gd name="T113" fmla="*/ 1 h 754"/>
                <a:gd name="T114" fmla="*/ 0 w 299"/>
                <a:gd name="T115" fmla="*/ 1 h 754"/>
                <a:gd name="T116" fmla="*/ 0 w 299"/>
                <a:gd name="T117" fmla="*/ 1 h 754"/>
                <a:gd name="T118" fmla="*/ 0 w 299"/>
                <a:gd name="T119" fmla="*/ 1 h 754"/>
                <a:gd name="T120" fmla="*/ 0 w 299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9"/>
                <a:gd name="T184" fmla="*/ 0 h 754"/>
                <a:gd name="T185" fmla="*/ 299 w 299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9" h="754">
                  <a:moveTo>
                    <a:pt x="299" y="0"/>
                  </a:moveTo>
                  <a:lnTo>
                    <a:pt x="299" y="29"/>
                  </a:lnTo>
                  <a:lnTo>
                    <a:pt x="299" y="56"/>
                  </a:lnTo>
                  <a:lnTo>
                    <a:pt x="299" y="81"/>
                  </a:lnTo>
                  <a:lnTo>
                    <a:pt x="299" y="105"/>
                  </a:lnTo>
                  <a:lnTo>
                    <a:pt x="299" y="128"/>
                  </a:lnTo>
                  <a:lnTo>
                    <a:pt x="299" y="148"/>
                  </a:lnTo>
                  <a:lnTo>
                    <a:pt x="299" y="166"/>
                  </a:lnTo>
                  <a:lnTo>
                    <a:pt x="299" y="185"/>
                  </a:lnTo>
                  <a:lnTo>
                    <a:pt x="299" y="201"/>
                  </a:lnTo>
                  <a:lnTo>
                    <a:pt x="299" y="215"/>
                  </a:lnTo>
                  <a:lnTo>
                    <a:pt x="299" y="229"/>
                  </a:lnTo>
                  <a:lnTo>
                    <a:pt x="299" y="242"/>
                  </a:lnTo>
                  <a:lnTo>
                    <a:pt x="299" y="252"/>
                  </a:lnTo>
                  <a:lnTo>
                    <a:pt x="299" y="263"/>
                  </a:lnTo>
                  <a:lnTo>
                    <a:pt x="299" y="272"/>
                  </a:lnTo>
                  <a:lnTo>
                    <a:pt x="299" y="280"/>
                  </a:lnTo>
                  <a:lnTo>
                    <a:pt x="299" y="288"/>
                  </a:lnTo>
                  <a:lnTo>
                    <a:pt x="299" y="295"/>
                  </a:lnTo>
                  <a:lnTo>
                    <a:pt x="299" y="302"/>
                  </a:lnTo>
                  <a:lnTo>
                    <a:pt x="299" y="307"/>
                  </a:lnTo>
                  <a:lnTo>
                    <a:pt x="299" y="311"/>
                  </a:lnTo>
                  <a:lnTo>
                    <a:pt x="299" y="315"/>
                  </a:lnTo>
                  <a:lnTo>
                    <a:pt x="299" y="319"/>
                  </a:lnTo>
                  <a:lnTo>
                    <a:pt x="299" y="323"/>
                  </a:lnTo>
                  <a:lnTo>
                    <a:pt x="299" y="325"/>
                  </a:lnTo>
                  <a:lnTo>
                    <a:pt x="299" y="328"/>
                  </a:lnTo>
                  <a:lnTo>
                    <a:pt x="299" y="329"/>
                  </a:lnTo>
                  <a:lnTo>
                    <a:pt x="298" y="332"/>
                  </a:lnTo>
                  <a:lnTo>
                    <a:pt x="298" y="335"/>
                  </a:lnTo>
                  <a:lnTo>
                    <a:pt x="298" y="336"/>
                  </a:lnTo>
                  <a:lnTo>
                    <a:pt x="298" y="339"/>
                  </a:lnTo>
                  <a:lnTo>
                    <a:pt x="298" y="340"/>
                  </a:lnTo>
                  <a:lnTo>
                    <a:pt x="298" y="343"/>
                  </a:lnTo>
                  <a:lnTo>
                    <a:pt x="298" y="344"/>
                  </a:lnTo>
                  <a:lnTo>
                    <a:pt x="298" y="347"/>
                  </a:lnTo>
                  <a:lnTo>
                    <a:pt x="298" y="348"/>
                  </a:lnTo>
                  <a:lnTo>
                    <a:pt x="298" y="349"/>
                  </a:lnTo>
                  <a:lnTo>
                    <a:pt x="298" y="351"/>
                  </a:lnTo>
                  <a:lnTo>
                    <a:pt x="296" y="352"/>
                  </a:lnTo>
                  <a:lnTo>
                    <a:pt x="296" y="353"/>
                  </a:lnTo>
                  <a:lnTo>
                    <a:pt x="296" y="355"/>
                  </a:lnTo>
                  <a:lnTo>
                    <a:pt x="296" y="356"/>
                  </a:lnTo>
                  <a:lnTo>
                    <a:pt x="296" y="357"/>
                  </a:lnTo>
                  <a:lnTo>
                    <a:pt x="296" y="359"/>
                  </a:lnTo>
                  <a:lnTo>
                    <a:pt x="296" y="360"/>
                  </a:lnTo>
                  <a:lnTo>
                    <a:pt x="296" y="361"/>
                  </a:lnTo>
                  <a:lnTo>
                    <a:pt x="296" y="363"/>
                  </a:lnTo>
                  <a:lnTo>
                    <a:pt x="296" y="364"/>
                  </a:lnTo>
                  <a:lnTo>
                    <a:pt x="296" y="365"/>
                  </a:lnTo>
                  <a:lnTo>
                    <a:pt x="295" y="367"/>
                  </a:lnTo>
                  <a:lnTo>
                    <a:pt x="295" y="368"/>
                  </a:lnTo>
                  <a:lnTo>
                    <a:pt x="295" y="369"/>
                  </a:lnTo>
                  <a:lnTo>
                    <a:pt x="295" y="371"/>
                  </a:lnTo>
                  <a:lnTo>
                    <a:pt x="295" y="372"/>
                  </a:lnTo>
                  <a:lnTo>
                    <a:pt x="295" y="373"/>
                  </a:lnTo>
                  <a:lnTo>
                    <a:pt x="295" y="375"/>
                  </a:lnTo>
                  <a:lnTo>
                    <a:pt x="294" y="376"/>
                  </a:lnTo>
                  <a:lnTo>
                    <a:pt x="294" y="379"/>
                  </a:lnTo>
                  <a:lnTo>
                    <a:pt x="294" y="380"/>
                  </a:lnTo>
                  <a:lnTo>
                    <a:pt x="294" y="381"/>
                  </a:lnTo>
                  <a:lnTo>
                    <a:pt x="294" y="384"/>
                  </a:lnTo>
                  <a:lnTo>
                    <a:pt x="292" y="385"/>
                  </a:lnTo>
                  <a:lnTo>
                    <a:pt x="292" y="388"/>
                  </a:lnTo>
                  <a:lnTo>
                    <a:pt x="292" y="389"/>
                  </a:lnTo>
                  <a:lnTo>
                    <a:pt x="292" y="390"/>
                  </a:lnTo>
                  <a:lnTo>
                    <a:pt x="292" y="393"/>
                  </a:lnTo>
                  <a:lnTo>
                    <a:pt x="292" y="394"/>
                  </a:lnTo>
                  <a:lnTo>
                    <a:pt x="291" y="396"/>
                  </a:lnTo>
                  <a:lnTo>
                    <a:pt x="291" y="397"/>
                  </a:lnTo>
                  <a:lnTo>
                    <a:pt x="291" y="398"/>
                  </a:lnTo>
                  <a:lnTo>
                    <a:pt x="291" y="400"/>
                  </a:lnTo>
                  <a:lnTo>
                    <a:pt x="291" y="401"/>
                  </a:lnTo>
                  <a:lnTo>
                    <a:pt x="291" y="402"/>
                  </a:lnTo>
                  <a:lnTo>
                    <a:pt x="291" y="404"/>
                  </a:lnTo>
                  <a:lnTo>
                    <a:pt x="290" y="404"/>
                  </a:lnTo>
                  <a:lnTo>
                    <a:pt x="290" y="405"/>
                  </a:lnTo>
                  <a:lnTo>
                    <a:pt x="290" y="406"/>
                  </a:lnTo>
                  <a:lnTo>
                    <a:pt x="290" y="408"/>
                  </a:lnTo>
                  <a:lnTo>
                    <a:pt x="290" y="409"/>
                  </a:lnTo>
                  <a:lnTo>
                    <a:pt x="288" y="410"/>
                  </a:lnTo>
                  <a:lnTo>
                    <a:pt x="288" y="412"/>
                  </a:lnTo>
                  <a:lnTo>
                    <a:pt x="288" y="413"/>
                  </a:lnTo>
                  <a:lnTo>
                    <a:pt x="287" y="414"/>
                  </a:lnTo>
                  <a:lnTo>
                    <a:pt x="287" y="416"/>
                  </a:lnTo>
                  <a:lnTo>
                    <a:pt x="287" y="417"/>
                  </a:lnTo>
                  <a:lnTo>
                    <a:pt x="286" y="420"/>
                  </a:lnTo>
                  <a:lnTo>
                    <a:pt x="286" y="421"/>
                  </a:lnTo>
                  <a:lnTo>
                    <a:pt x="286" y="422"/>
                  </a:lnTo>
                  <a:lnTo>
                    <a:pt x="284" y="424"/>
                  </a:lnTo>
                  <a:lnTo>
                    <a:pt x="284" y="426"/>
                  </a:lnTo>
                  <a:lnTo>
                    <a:pt x="283" y="428"/>
                  </a:lnTo>
                  <a:lnTo>
                    <a:pt x="283" y="430"/>
                  </a:lnTo>
                  <a:lnTo>
                    <a:pt x="282" y="433"/>
                  </a:lnTo>
                  <a:lnTo>
                    <a:pt x="282" y="434"/>
                  </a:lnTo>
                  <a:lnTo>
                    <a:pt x="280" y="437"/>
                  </a:lnTo>
                  <a:lnTo>
                    <a:pt x="280" y="440"/>
                  </a:lnTo>
                  <a:lnTo>
                    <a:pt x="279" y="441"/>
                  </a:lnTo>
                  <a:lnTo>
                    <a:pt x="279" y="442"/>
                  </a:lnTo>
                  <a:lnTo>
                    <a:pt x="278" y="445"/>
                  </a:lnTo>
                  <a:lnTo>
                    <a:pt x="278" y="446"/>
                  </a:lnTo>
                  <a:lnTo>
                    <a:pt x="278" y="448"/>
                  </a:lnTo>
                  <a:lnTo>
                    <a:pt x="276" y="449"/>
                  </a:lnTo>
                  <a:lnTo>
                    <a:pt x="276" y="450"/>
                  </a:lnTo>
                  <a:lnTo>
                    <a:pt x="276" y="452"/>
                  </a:lnTo>
                  <a:lnTo>
                    <a:pt x="275" y="453"/>
                  </a:lnTo>
                  <a:lnTo>
                    <a:pt x="275" y="454"/>
                  </a:lnTo>
                  <a:lnTo>
                    <a:pt x="275" y="456"/>
                  </a:lnTo>
                  <a:lnTo>
                    <a:pt x="274" y="456"/>
                  </a:lnTo>
                  <a:lnTo>
                    <a:pt x="274" y="457"/>
                  </a:lnTo>
                  <a:lnTo>
                    <a:pt x="274" y="458"/>
                  </a:lnTo>
                  <a:lnTo>
                    <a:pt x="272" y="459"/>
                  </a:lnTo>
                  <a:lnTo>
                    <a:pt x="272" y="461"/>
                  </a:lnTo>
                  <a:lnTo>
                    <a:pt x="272" y="462"/>
                  </a:lnTo>
                  <a:lnTo>
                    <a:pt x="271" y="463"/>
                  </a:lnTo>
                  <a:lnTo>
                    <a:pt x="270" y="465"/>
                  </a:lnTo>
                  <a:lnTo>
                    <a:pt x="270" y="466"/>
                  </a:lnTo>
                  <a:lnTo>
                    <a:pt x="268" y="467"/>
                  </a:lnTo>
                  <a:lnTo>
                    <a:pt x="268" y="469"/>
                  </a:lnTo>
                  <a:lnTo>
                    <a:pt x="267" y="471"/>
                  </a:lnTo>
                  <a:lnTo>
                    <a:pt x="267" y="473"/>
                  </a:lnTo>
                  <a:lnTo>
                    <a:pt x="266" y="474"/>
                  </a:lnTo>
                  <a:lnTo>
                    <a:pt x="266" y="475"/>
                  </a:lnTo>
                  <a:lnTo>
                    <a:pt x="264" y="478"/>
                  </a:lnTo>
                  <a:lnTo>
                    <a:pt x="263" y="479"/>
                  </a:lnTo>
                  <a:lnTo>
                    <a:pt x="262" y="482"/>
                  </a:lnTo>
                  <a:lnTo>
                    <a:pt x="262" y="483"/>
                  </a:lnTo>
                  <a:lnTo>
                    <a:pt x="260" y="485"/>
                  </a:lnTo>
                  <a:lnTo>
                    <a:pt x="259" y="487"/>
                  </a:lnTo>
                  <a:lnTo>
                    <a:pt x="259" y="489"/>
                  </a:lnTo>
                  <a:lnTo>
                    <a:pt x="258" y="490"/>
                  </a:lnTo>
                  <a:lnTo>
                    <a:pt x="258" y="491"/>
                  </a:lnTo>
                  <a:lnTo>
                    <a:pt x="256" y="493"/>
                  </a:lnTo>
                  <a:lnTo>
                    <a:pt x="256" y="494"/>
                  </a:lnTo>
                  <a:lnTo>
                    <a:pt x="255" y="495"/>
                  </a:lnTo>
                  <a:lnTo>
                    <a:pt x="255" y="497"/>
                  </a:lnTo>
                  <a:lnTo>
                    <a:pt x="254" y="498"/>
                  </a:lnTo>
                  <a:lnTo>
                    <a:pt x="252" y="499"/>
                  </a:lnTo>
                  <a:lnTo>
                    <a:pt x="252" y="501"/>
                  </a:lnTo>
                  <a:lnTo>
                    <a:pt x="252" y="502"/>
                  </a:lnTo>
                  <a:lnTo>
                    <a:pt x="251" y="502"/>
                  </a:lnTo>
                  <a:lnTo>
                    <a:pt x="251" y="503"/>
                  </a:lnTo>
                  <a:lnTo>
                    <a:pt x="251" y="505"/>
                  </a:lnTo>
                  <a:lnTo>
                    <a:pt x="250" y="506"/>
                  </a:lnTo>
                  <a:lnTo>
                    <a:pt x="248" y="507"/>
                  </a:lnTo>
                  <a:lnTo>
                    <a:pt x="248" y="509"/>
                  </a:lnTo>
                  <a:lnTo>
                    <a:pt x="247" y="510"/>
                  </a:lnTo>
                  <a:lnTo>
                    <a:pt x="247" y="511"/>
                  </a:lnTo>
                  <a:lnTo>
                    <a:pt x="246" y="513"/>
                  </a:lnTo>
                  <a:lnTo>
                    <a:pt x="246" y="514"/>
                  </a:lnTo>
                  <a:lnTo>
                    <a:pt x="244" y="515"/>
                  </a:lnTo>
                  <a:lnTo>
                    <a:pt x="244" y="517"/>
                  </a:lnTo>
                  <a:lnTo>
                    <a:pt x="243" y="518"/>
                  </a:lnTo>
                  <a:lnTo>
                    <a:pt x="242" y="519"/>
                  </a:lnTo>
                  <a:lnTo>
                    <a:pt x="240" y="522"/>
                  </a:lnTo>
                  <a:lnTo>
                    <a:pt x="240" y="523"/>
                  </a:lnTo>
                  <a:lnTo>
                    <a:pt x="239" y="525"/>
                  </a:lnTo>
                  <a:lnTo>
                    <a:pt x="238" y="527"/>
                  </a:lnTo>
                  <a:lnTo>
                    <a:pt x="238" y="529"/>
                  </a:lnTo>
                  <a:lnTo>
                    <a:pt x="236" y="530"/>
                  </a:lnTo>
                  <a:lnTo>
                    <a:pt x="236" y="531"/>
                  </a:lnTo>
                  <a:lnTo>
                    <a:pt x="235" y="532"/>
                  </a:lnTo>
                  <a:lnTo>
                    <a:pt x="235" y="534"/>
                  </a:lnTo>
                  <a:lnTo>
                    <a:pt x="234" y="534"/>
                  </a:lnTo>
                  <a:lnTo>
                    <a:pt x="234" y="535"/>
                  </a:lnTo>
                  <a:lnTo>
                    <a:pt x="232" y="536"/>
                  </a:lnTo>
                  <a:lnTo>
                    <a:pt x="232" y="538"/>
                  </a:lnTo>
                  <a:lnTo>
                    <a:pt x="231" y="538"/>
                  </a:lnTo>
                  <a:lnTo>
                    <a:pt x="231" y="539"/>
                  </a:lnTo>
                  <a:lnTo>
                    <a:pt x="231" y="540"/>
                  </a:lnTo>
                  <a:lnTo>
                    <a:pt x="230" y="540"/>
                  </a:lnTo>
                  <a:lnTo>
                    <a:pt x="230" y="542"/>
                  </a:lnTo>
                  <a:lnTo>
                    <a:pt x="228" y="542"/>
                  </a:lnTo>
                  <a:lnTo>
                    <a:pt x="228" y="543"/>
                  </a:lnTo>
                  <a:lnTo>
                    <a:pt x="228" y="544"/>
                  </a:lnTo>
                  <a:lnTo>
                    <a:pt x="227" y="544"/>
                  </a:lnTo>
                  <a:lnTo>
                    <a:pt x="227" y="546"/>
                  </a:lnTo>
                  <a:lnTo>
                    <a:pt x="226" y="547"/>
                  </a:lnTo>
                  <a:lnTo>
                    <a:pt x="224" y="548"/>
                  </a:lnTo>
                  <a:lnTo>
                    <a:pt x="224" y="550"/>
                  </a:lnTo>
                  <a:lnTo>
                    <a:pt x="223" y="551"/>
                  </a:lnTo>
                  <a:lnTo>
                    <a:pt x="223" y="552"/>
                  </a:lnTo>
                  <a:lnTo>
                    <a:pt x="222" y="552"/>
                  </a:lnTo>
                  <a:lnTo>
                    <a:pt x="222" y="554"/>
                  </a:lnTo>
                  <a:lnTo>
                    <a:pt x="221" y="555"/>
                  </a:lnTo>
                  <a:lnTo>
                    <a:pt x="219" y="556"/>
                  </a:lnTo>
                  <a:lnTo>
                    <a:pt x="219" y="559"/>
                  </a:lnTo>
                  <a:lnTo>
                    <a:pt x="218" y="560"/>
                  </a:lnTo>
                  <a:lnTo>
                    <a:pt x="217" y="562"/>
                  </a:lnTo>
                  <a:lnTo>
                    <a:pt x="215" y="563"/>
                  </a:lnTo>
                  <a:lnTo>
                    <a:pt x="215" y="564"/>
                  </a:lnTo>
                  <a:lnTo>
                    <a:pt x="214" y="566"/>
                  </a:lnTo>
                  <a:lnTo>
                    <a:pt x="214" y="567"/>
                  </a:lnTo>
                  <a:lnTo>
                    <a:pt x="213" y="567"/>
                  </a:lnTo>
                  <a:lnTo>
                    <a:pt x="213" y="568"/>
                  </a:lnTo>
                  <a:lnTo>
                    <a:pt x="211" y="570"/>
                  </a:lnTo>
                  <a:lnTo>
                    <a:pt x="210" y="571"/>
                  </a:lnTo>
                  <a:lnTo>
                    <a:pt x="210" y="572"/>
                  </a:lnTo>
                  <a:lnTo>
                    <a:pt x="209" y="572"/>
                  </a:lnTo>
                  <a:lnTo>
                    <a:pt x="209" y="574"/>
                  </a:lnTo>
                  <a:lnTo>
                    <a:pt x="207" y="575"/>
                  </a:lnTo>
                  <a:lnTo>
                    <a:pt x="207" y="576"/>
                  </a:lnTo>
                  <a:lnTo>
                    <a:pt x="206" y="576"/>
                  </a:lnTo>
                  <a:lnTo>
                    <a:pt x="206" y="578"/>
                  </a:lnTo>
                  <a:lnTo>
                    <a:pt x="205" y="579"/>
                  </a:lnTo>
                  <a:lnTo>
                    <a:pt x="203" y="580"/>
                  </a:lnTo>
                  <a:lnTo>
                    <a:pt x="203" y="582"/>
                  </a:lnTo>
                  <a:lnTo>
                    <a:pt x="202" y="582"/>
                  </a:lnTo>
                  <a:lnTo>
                    <a:pt x="202" y="583"/>
                  </a:lnTo>
                  <a:lnTo>
                    <a:pt x="201" y="584"/>
                  </a:lnTo>
                  <a:lnTo>
                    <a:pt x="199" y="584"/>
                  </a:lnTo>
                  <a:lnTo>
                    <a:pt x="199" y="586"/>
                  </a:lnTo>
                  <a:lnTo>
                    <a:pt x="198" y="587"/>
                  </a:lnTo>
                  <a:lnTo>
                    <a:pt x="197" y="588"/>
                  </a:lnTo>
                  <a:lnTo>
                    <a:pt x="197" y="590"/>
                  </a:lnTo>
                  <a:lnTo>
                    <a:pt x="195" y="591"/>
                  </a:lnTo>
                  <a:lnTo>
                    <a:pt x="194" y="592"/>
                  </a:lnTo>
                  <a:lnTo>
                    <a:pt x="193" y="594"/>
                  </a:lnTo>
                  <a:lnTo>
                    <a:pt x="193" y="595"/>
                  </a:lnTo>
                  <a:lnTo>
                    <a:pt x="191" y="596"/>
                  </a:lnTo>
                  <a:lnTo>
                    <a:pt x="190" y="598"/>
                  </a:lnTo>
                  <a:lnTo>
                    <a:pt x="190" y="599"/>
                  </a:lnTo>
                  <a:lnTo>
                    <a:pt x="189" y="599"/>
                  </a:lnTo>
                  <a:lnTo>
                    <a:pt x="189" y="600"/>
                  </a:lnTo>
                  <a:lnTo>
                    <a:pt x="187" y="602"/>
                  </a:lnTo>
                  <a:lnTo>
                    <a:pt x="187" y="603"/>
                  </a:lnTo>
                  <a:lnTo>
                    <a:pt x="186" y="603"/>
                  </a:lnTo>
                  <a:lnTo>
                    <a:pt x="186" y="604"/>
                  </a:lnTo>
                  <a:lnTo>
                    <a:pt x="185" y="606"/>
                  </a:lnTo>
                  <a:lnTo>
                    <a:pt x="185" y="607"/>
                  </a:lnTo>
                  <a:lnTo>
                    <a:pt x="183" y="607"/>
                  </a:lnTo>
                  <a:lnTo>
                    <a:pt x="182" y="608"/>
                  </a:lnTo>
                  <a:lnTo>
                    <a:pt x="182" y="609"/>
                  </a:lnTo>
                  <a:lnTo>
                    <a:pt x="181" y="611"/>
                  </a:lnTo>
                  <a:lnTo>
                    <a:pt x="181" y="612"/>
                  </a:lnTo>
                  <a:lnTo>
                    <a:pt x="179" y="612"/>
                  </a:lnTo>
                  <a:lnTo>
                    <a:pt x="179" y="613"/>
                  </a:lnTo>
                  <a:lnTo>
                    <a:pt x="179" y="615"/>
                  </a:lnTo>
                  <a:lnTo>
                    <a:pt x="178" y="615"/>
                  </a:lnTo>
                  <a:lnTo>
                    <a:pt x="178" y="616"/>
                  </a:lnTo>
                  <a:lnTo>
                    <a:pt x="177" y="616"/>
                  </a:lnTo>
                  <a:lnTo>
                    <a:pt x="177" y="617"/>
                  </a:lnTo>
                  <a:lnTo>
                    <a:pt x="175" y="619"/>
                  </a:lnTo>
                  <a:lnTo>
                    <a:pt x="174" y="620"/>
                  </a:lnTo>
                  <a:lnTo>
                    <a:pt x="174" y="621"/>
                  </a:lnTo>
                  <a:lnTo>
                    <a:pt x="173" y="621"/>
                  </a:lnTo>
                  <a:lnTo>
                    <a:pt x="171" y="623"/>
                  </a:lnTo>
                  <a:lnTo>
                    <a:pt x="170" y="624"/>
                  </a:lnTo>
                  <a:lnTo>
                    <a:pt x="170" y="625"/>
                  </a:lnTo>
                  <a:lnTo>
                    <a:pt x="169" y="625"/>
                  </a:lnTo>
                  <a:lnTo>
                    <a:pt x="169" y="627"/>
                  </a:lnTo>
                  <a:lnTo>
                    <a:pt x="167" y="627"/>
                  </a:lnTo>
                  <a:lnTo>
                    <a:pt x="166" y="628"/>
                  </a:lnTo>
                  <a:lnTo>
                    <a:pt x="165" y="629"/>
                  </a:lnTo>
                  <a:lnTo>
                    <a:pt x="163" y="631"/>
                  </a:lnTo>
                  <a:lnTo>
                    <a:pt x="162" y="632"/>
                  </a:lnTo>
                  <a:lnTo>
                    <a:pt x="161" y="633"/>
                  </a:lnTo>
                  <a:lnTo>
                    <a:pt x="159" y="635"/>
                  </a:lnTo>
                  <a:lnTo>
                    <a:pt x="158" y="636"/>
                  </a:lnTo>
                  <a:lnTo>
                    <a:pt x="157" y="637"/>
                  </a:lnTo>
                  <a:lnTo>
                    <a:pt x="155" y="637"/>
                  </a:lnTo>
                  <a:lnTo>
                    <a:pt x="155" y="639"/>
                  </a:lnTo>
                  <a:lnTo>
                    <a:pt x="154" y="640"/>
                  </a:lnTo>
                  <a:lnTo>
                    <a:pt x="153" y="640"/>
                  </a:lnTo>
                  <a:lnTo>
                    <a:pt x="151" y="641"/>
                  </a:lnTo>
                  <a:lnTo>
                    <a:pt x="151" y="643"/>
                  </a:lnTo>
                  <a:lnTo>
                    <a:pt x="150" y="643"/>
                  </a:lnTo>
                  <a:lnTo>
                    <a:pt x="150" y="644"/>
                  </a:lnTo>
                  <a:lnTo>
                    <a:pt x="149" y="644"/>
                  </a:lnTo>
                  <a:lnTo>
                    <a:pt x="147" y="645"/>
                  </a:lnTo>
                  <a:lnTo>
                    <a:pt x="146" y="647"/>
                  </a:lnTo>
                  <a:lnTo>
                    <a:pt x="145" y="648"/>
                  </a:lnTo>
                  <a:lnTo>
                    <a:pt x="143" y="648"/>
                  </a:lnTo>
                  <a:lnTo>
                    <a:pt x="143" y="649"/>
                  </a:lnTo>
                  <a:lnTo>
                    <a:pt x="142" y="651"/>
                  </a:lnTo>
                  <a:lnTo>
                    <a:pt x="141" y="652"/>
                  </a:lnTo>
                  <a:lnTo>
                    <a:pt x="140" y="652"/>
                  </a:lnTo>
                  <a:lnTo>
                    <a:pt x="138" y="653"/>
                  </a:lnTo>
                  <a:lnTo>
                    <a:pt x="137" y="655"/>
                  </a:lnTo>
                  <a:lnTo>
                    <a:pt x="136" y="656"/>
                  </a:lnTo>
                  <a:lnTo>
                    <a:pt x="134" y="657"/>
                  </a:lnTo>
                  <a:lnTo>
                    <a:pt x="133" y="659"/>
                  </a:lnTo>
                  <a:lnTo>
                    <a:pt x="130" y="660"/>
                  </a:lnTo>
                  <a:lnTo>
                    <a:pt x="129" y="661"/>
                  </a:lnTo>
                  <a:lnTo>
                    <a:pt x="128" y="663"/>
                  </a:lnTo>
                  <a:lnTo>
                    <a:pt x="126" y="664"/>
                  </a:lnTo>
                  <a:lnTo>
                    <a:pt x="124" y="665"/>
                  </a:lnTo>
                  <a:lnTo>
                    <a:pt x="122" y="667"/>
                  </a:lnTo>
                  <a:lnTo>
                    <a:pt x="121" y="668"/>
                  </a:lnTo>
                  <a:lnTo>
                    <a:pt x="120" y="669"/>
                  </a:lnTo>
                  <a:lnTo>
                    <a:pt x="118" y="671"/>
                  </a:lnTo>
                  <a:lnTo>
                    <a:pt x="117" y="671"/>
                  </a:lnTo>
                  <a:lnTo>
                    <a:pt x="116" y="672"/>
                  </a:lnTo>
                  <a:lnTo>
                    <a:pt x="116" y="673"/>
                  </a:lnTo>
                  <a:lnTo>
                    <a:pt x="114" y="673"/>
                  </a:lnTo>
                  <a:lnTo>
                    <a:pt x="113" y="675"/>
                  </a:lnTo>
                  <a:lnTo>
                    <a:pt x="112" y="676"/>
                  </a:lnTo>
                  <a:lnTo>
                    <a:pt x="110" y="677"/>
                  </a:lnTo>
                  <a:lnTo>
                    <a:pt x="109" y="677"/>
                  </a:lnTo>
                  <a:lnTo>
                    <a:pt x="108" y="679"/>
                  </a:lnTo>
                  <a:lnTo>
                    <a:pt x="106" y="680"/>
                  </a:lnTo>
                  <a:lnTo>
                    <a:pt x="105" y="681"/>
                  </a:lnTo>
                  <a:lnTo>
                    <a:pt x="104" y="681"/>
                  </a:lnTo>
                  <a:lnTo>
                    <a:pt x="104" y="682"/>
                  </a:lnTo>
                  <a:lnTo>
                    <a:pt x="102" y="682"/>
                  </a:lnTo>
                  <a:lnTo>
                    <a:pt x="101" y="684"/>
                  </a:lnTo>
                  <a:lnTo>
                    <a:pt x="100" y="685"/>
                  </a:lnTo>
                  <a:lnTo>
                    <a:pt x="98" y="685"/>
                  </a:lnTo>
                  <a:lnTo>
                    <a:pt x="97" y="686"/>
                  </a:lnTo>
                  <a:lnTo>
                    <a:pt x="96" y="688"/>
                  </a:lnTo>
                  <a:lnTo>
                    <a:pt x="94" y="689"/>
                  </a:lnTo>
                  <a:lnTo>
                    <a:pt x="92" y="690"/>
                  </a:lnTo>
                  <a:lnTo>
                    <a:pt x="90" y="692"/>
                  </a:lnTo>
                  <a:lnTo>
                    <a:pt x="89" y="693"/>
                  </a:lnTo>
                  <a:lnTo>
                    <a:pt x="86" y="694"/>
                  </a:lnTo>
                  <a:lnTo>
                    <a:pt x="85" y="696"/>
                  </a:lnTo>
                  <a:lnTo>
                    <a:pt x="82" y="697"/>
                  </a:lnTo>
                  <a:lnTo>
                    <a:pt x="81" y="698"/>
                  </a:lnTo>
                  <a:lnTo>
                    <a:pt x="80" y="700"/>
                  </a:lnTo>
                  <a:lnTo>
                    <a:pt x="77" y="701"/>
                  </a:lnTo>
                  <a:lnTo>
                    <a:pt x="76" y="701"/>
                  </a:lnTo>
                  <a:lnTo>
                    <a:pt x="74" y="702"/>
                  </a:lnTo>
                  <a:lnTo>
                    <a:pt x="73" y="704"/>
                  </a:lnTo>
                  <a:lnTo>
                    <a:pt x="72" y="705"/>
                  </a:lnTo>
                  <a:lnTo>
                    <a:pt x="70" y="705"/>
                  </a:lnTo>
                  <a:lnTo>
                    <a:pt x="69" y="706"/>
                  </a:lnTo>
                  <a:lnTo>
                    <a:pt x="68" y="706"/>
                  </a:lnTo>
                  <a:lnTo>
                    <a:pt x="68" y="708"/>
                  </a:lnTo>
                  <a:lnTo>
                    <a:pt x="66" y="709"/>
                  </a:lnTo>
                  <a:lnTo>
                    <a:pt x="65" y="709"/>
                  </a:lnTo>
                  <a:lnTo>
                    <a:pt x="64" y="710"/>
                  </a:lnTo>
                  <a:lnTo>
                    <a:pt x="63" y="710"/>
                  </a:lnTo>
                  <a:lnTo>
                    <a:pt x="63" y="712"/>
                  </a:lnTo>
                  <a:lnTo>
                    <a:pt x="61" y="712"/>
                  </a:lnTo>
                  <a:lnTo>
                    <a:pt x="60" y="713"/>
                  </a:lnTo>
                  <a:lnTo>
                    <a:pt x="59" y="714"/>
                  </a:lnTo>
                  <a:lnTo>
                    <a:pt x="57" y="714"/>
                  </a:lnTo>
                  <a:lnTo>
                    <a:pt x="56" y="716"/>
                  </a:lnTo>
                  <a:lnTo>
                    <a:pt x="55" y="717"/>
                  </a:lnTo>
                  <a:lnTo>
                    <a:pt x="53" y="717"/>
                  </a:lnTo>
                  <a:lnTo>
                    <a:pt x="52" y="718"/>
                  </a:lnTo>
                  <a:lnTo>
                    <a:pt x="51" y="720"/>
                  </a:lnTo>
                  <a:lnTo>
                    <a:pt x="49" y="721"/>
                  </a:lnTo>
                  <a:lnTo>
                    <a:pt x="47" y="722"/>
                  </a:lnTo>
                  <a:lnTo>
                    <a:pt x="45" y="724"/>
                  </a:lnTo>
                  <a:lnTo>
                    <a:pt x="44" y="725"/>
                  </a:lnTo>
                  <a:lnTo>
                    <a:pt x="41" y="726"/>
                  </a:lnTo>
                  <a:lnTo>
                    <a:pt x="40" y="728"/>
                  </a:lnTo>
                  <a:lnTo>
                    <a:pt x="37" y="729"/>
                  </a:lnTo>
                  <a:lnTo>
                    <a:pt x="36" y="730"/>
                  </a:lnTo>
                  <a:lnTo>
                    <a:pt x="33" y="732"/>
                  </a:lnTo>
                  <a:lnTo>
                    <a:pt x="32" y="733"/>
                  </a:lnTo>
                  <a:lnTo>
                    <a:pt x="31" y="734"/>
                  </a:lnTo>
                  <a:lnTo>
                    <a:pt x="29" y="736"/>
                  </a:lnTo>
                  <a:lnTo>
                    <a:pt x="28" y="736"/>
                  </a:lnTo>
                  <a:lnTo>
                    <a:pt x="27" y="737"/>
                  </a:lnTo>
                  <a:lnTo>
                    <a:pt x="25" y="738"/>
                  </a:lnTo>
                  <a:lnTo>
                    <a:pt x="24" y="738"/>
                  </a:lnTo>
                  <a:lnTo>
                    <a:pt x="23" y="740"/>
                  </a:lnTo>
                  <a:lnTo>
                    <a:pt x="23" y="741"/>
                  </a:lnTo>
                  <a:lnTo>
                    <a:pt x="21" y="741"/>
                  </a:lnTo>
                  <a:lnTo>
                    <a:pt x="20" y="742"/>
                  </a:lnTo>
                  <a:lnTo>
                    <a:pt x="19" y="742"/>
                  </a:lnTo>
                  <a:lnTo>
                    <a:pt x="19" y="744"/>
                  </a:lnTo>
                  <a:lnTo>
                    <a:pt x="17" y="744"/>
                  </a:lnTo>
                  <a:lnTo>
                    <a:pt x="16" y="745"/>
                  </a:lnTo>
                  <a:lnTo>
                    <a:pt x="15" y="745"/>
                  </a:lnTo>
                  <a:lnTo>
                    <a:pt x="13" y="746"/>
                  </a:lnTo>
                  <a:lnTo>
                    <a:pt x="12" y="746"/>
                  </a:lnTo>
                  <a:lnTo>
                    <a:pt x="11" y="748"/>
                  </a:lnTo>
                  <a:lnTo>
                    <a:pt x="9" y="748"/>
                  </a:lnTo>
                  <a:lnTo>
                    <a:pt x="8" y="749"/>
                  </a:lnTo>
                  <a:lnTo>
                    <a:pt x="7" y="750"/>
                  </a:lnTo>
                  <a:lnTo>
                    <a:pt x="5" y="750"/>
                  </a:lnTo>
                  <a:lnTo>
                    <a:pt x="4" y="752"/>
                  </a:lnTo>
                  <a:lnTo>
                    <a:pt x="3" y="752"/>
                  </a:lnTo>
                  <a:lnTo>
                    <a:pt x="1" y="753"/>
                  </a:lnTo>
                  <a:lnTo>
                    <a:pt x="0" y="754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78" name="Freeform 20">
              <a:extLst>
                <a:ext uri="{FF2B5EF4-FFF2-40B4-BE49-F238E27FC236}">
                  <a16:creationId xmlns:a16="http://schemas.microsoft.com/office/drawing/2014/main" id="{6D9B9D9C-5C6F-2740-933E-5F27BB1988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8"/>
              <a:ext cx="149" cy="377"/>
            </a:xfrm>
            <a:custGeom>
              <a:avLst/>
              <a:gdLst>
                <a:gd name="T0" fmla="*/ 0 w 298"/>
                <a:gd name="T1" fmla="*/ 1 h 754"/>
                <a:gd name="T2" fmla="*/ 0 w 298"/>
                <a:gd name="T3" fmla="*/ 1 h 754"/>
                <a:gd name="T4" fmla="*/ 0 w 298"/>
                <a:gd name="T5" fmla="*/ 1 h 754"/>
                <a:gd name="T6" fmla="*/ 1 w 298"/>
                <a:gd name="T7" fmla="*/ 1 h 754"/>
                <a:gd name="T8" fmla="*/ 1 w 298"/>
                <a:gd name="T9" fmla="*/ 1 h 754"/>
                <a:gd name="T10" fmla="*/ 1 w 298"/>
                <a:gd name="T11" fmla="*/ 1 h 754"/>
                <a:gd name="T12" fmla="*/ 1 w 298"/>
                <a:gd name="T13" fmla="*/ 1 h 754"/>
                <a:gd name="T14" fmla="*/ 1 w 298"/>
                <a:gd name="T15" fmla="*/ 1 h 754"/>
                <a:gd name="T16" fmla="*/ 1 w 298"/>
                <a:gd name="T17" fmla="*/ 1 h 754"/>
                <a:gd name="T18" fmla="*/ 1 w 298"/>
                <a:gd name="T19" fmla="*/ 1 h 754"/>
                <a:gd name="T20" fmla="*/ 1 w 298"/>
                <a:gd name="T21" fmla="*/ 1 h 754"/>
                <a:gd name="T22" fmla="*/ 1 w 298"/>
                <a:gd name="T23" fmla="*/ 1 h 754"/>
                <a:gd name="T24" fmla="*/ 1 w 298"/>
                <a:gd name="T25" fmla="*/ 1 h 754"/>
                <a:gd name="T26" fmla="*/ 1 w 298"/>
                <a:gd name="T27" fmla="*/ 1 h 754"/>
                <a:gd name="T28" fmla="*/ 1 w 298"/>
                <a:gd name="T29" fmla="*/ 1 h 754"/>
                <a:gd name="T30" fmla="*/ 1 w 298"/>
                <a:gd name="T31" fmla="*/ 1 h 754"/>
                <a:gd name="T32" fmla="*/ 1 w 298"/>
                <a:gd name="T33" fmla="*/ 1 h 754"/>
                <a:gd name="T34" fmla="*/ 1 w 298"/>
                <a:gd name="T35" fmla="*/ 1 h 754"/>
                <a:gd name="T36" fmla="*/ 1 w 298"/>
                <a:gd name="T37" fmla="*/ 1 h 754"/>
                <a:gd name="T38" fmla="*/ 1 w 298"/>
                <a:gd name="T39" fmla="*/ 1 h 754"/>
                <a:gd name="T40" fmla="*/ 1 w 298"/>
                <a:gd name="T41" fmla="*/ 1 h 754"/>
                <a:gd name="T42" fmla="*/ 1 w 298"/>
                <a:gd name="T43" fmla="*/ 1 h 754"/>
                <a:gd name="T44" fmla="*/ 1 w 298"/>
                <a:gd name="T45" fmla="*/ 1 h 754"/>
                <a:gd name="T46" fmla="*/ 1 w 298"/>
                <a:gd name="T47" fmla="*/ 1 h 754"/>
                <a:gd name="T48" fmla="*/ 1 w 298"/>
                <a:gd name="T49" fmla="*/ 1 h 754"/>
                <a:gd name="T50" fmla="*/ 1 w 298"/>
                <a:gd name="T51" fmla="*/ 1 h 754"/>
                <a:gd name="T52" fmla="*/ 1 w 298"/>
                <a:gd name="T53" fmla="*/ 1 h 754"/>
                <a:gd name="T54" fmla="*/ 1 w 298"/>
                <a:gd name="T55" fmla="*/ 1 h 754"/>
                <a:gd name="T56" fmla="*/ 1 w 298"/>
                <a:gd name="T57" fmla="*/ 1 h 754"/>
                <a:gd name="T58" fmla="*/ 1 w 298"/>
                <a:gd name="T59" fmla="*/ 1 h 754"/>
                <a:gd name="T60" fmla="*/ 1 w 298"/>
                <a:gd name="T61" fmla="*/ 1 h 754"/>
                <a:gd name="T62" fmla="*/ 1 w 298"/>
                <a:gd name="T63" fmla="*/ 1 h 754"/>
                <a:gd name="T64" fmla="*/ 1 w 298"/>
                <a:gd name="T65" fmla="*/ 1 h 754"/>
                <a:gd name="T66" fmla="*/ 1 w 298"/>
                <a:gd name="T67" fmla="*/ 1 h 754"/>
                <a:gd name="T68" fmla="*/ 1 w 298"/>
                <a:gd name="T69" fmla="*/ 1 h 754"/>
                <a:gd name="T70" fmla="*/ 1 w 298"/>
                <a:gd name="T71" fmla="*/ 1 h 754"/>
                <a:gd name="T72" fmla="*/ 1 w 298"/>
                <a:gd name="T73" fmla="*/ 1 h 754"/>
                <a:gd name="T74" fmla="*/ 1 w 298"/>
                <a:gd name="T75" fmla="*/ 1 h 754"/>
                <a:gd name="T76" fmla="*/ 1 w 298"/>
                <a:gd name="T77" fmla="*/ 1 h 754"/>
                <a:gd name="T78" fmla="*/ 1 w 298"/>
                <a:gd name="T79" fmla="*/ 1 h 754"/>
                <a:gd name="T80" fmla="*/ 1 w 298"/>
                <a:gd name="T81" fmla="*/ 1 h 754"/>
                <a:gd name="T82" fmla="*/ 1 w 298"/>
                <a:gd name="T83" fmla="*/ 1 h 754"/>
                <a:gd name="T84" fmla="*/ 1 w 298"/>
                <a:gd name="T85" fmla="*/ 1 h 754"/>
                <a:gd name="T86" fmla="*/ 1 w 298"/>
                <a:gd name="T87" fmla="*/ 1 h 754"/>
                <a:gd name="T88" fmla="*/ 1 w 298"/>
                <a:gd name="T89" fmla="*/ 1 h 754"/>
                <a:gd name="T90" fmla="*/ 1 w 298"/>
                <a:gd name="T91" fmla="*/ 1 h 754"/>
                <a:gd name="T92" fmla="*/ 1 w 298"/>
                <a:gd name="T93" fmla="*/ 1 h 754"/>
                <a:gd name="T94" fmla="*/ 1 w 298"/>
                <a:gd name="T95" fmla="*/ 1 h 754"/>
                <a:gd name="T96" fmla="*/ 1 w 298"/>
                <a:gd name="T97" fmla="*/ 1 h 754"/>
                <a:gd name="T98" fmla="*/ 1 w 298"/>
                <a:gd name="T99" fmla="*/ 1 h 754"/>
                <a:gd name="T100" fmla="*/ 1 w 298"/>
                <a:gd name="T101" fmla="*/ 1 h 754"/>
                <a:gd name="T102" fmla="*/ 1 w 298"/>
                <a:gd name="T103" fmla="*/ 1 h 754"/>
                <a:gd name="T104" fmla="*/ 1 w 298"/>
                <a:gd name="T105" fmla="*/ 1 h 754"/>
                <a:gd name="T106" fmla="*/ 1 w 298"/>
                <a:gd name="T107" fmla="*/ 1 h 754"/>
                <a:gd name="T108" fmla="*/ 1 w 298"/>
                <a:gd name="T109" fmla="*/ 1 h 754"/>
                <a:gd name="T110" fmla="*/ 1 w 298"/>
                <a:gd name="T111" fmla="*/ 1 h 754"/>
                <a:gd name="T112" fmla="*/ 1 w 298"/>
                <a:gd name="T113" fmla="*/ 1 h 754"/>
                <a:gd name="T114" fmla="*/ 1 w 298"/>
                <a:gd name="T115" fmla="*/ 1 h 754"/>
                <a:gd name="T116" fmla="*/ 1 w 298"/>
                <a:gd name="T117" fmla="*/ 1 h 754"/>
                <a:gd name="T118" fmla="*/ 1 w 298"/>
                <a:gd name="T119" fmla="*/ 1 h 754"/>
                <a:gd name="T120" fmla="*/ 1 w 298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8"/>
                <a:gd name="T184" fmla="*/ 0 h 754"/>
                <a:gd name="T185" fmla="*/ 298 w 298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8" h="754">
                  <a:moveTo>
                    <a:pt x="0" y="0"/>
                  </a:moveTo>
                  <a:lnTo>
                    <a:pt x="0" y="29"/>
                  </a:lnTo>
                  <a:lnTo>
                    <a:pt x="0" y="56"/>
                  </a:lnTo>
                  <a:lnTo>
                    <a:pt x="0" y="81"/>
                  </a:lnTo>
                  <a:lnTo>
                    <a:pt x="0" y="105"/>
                  </a:lnTo>
                  <a:lnTo>
                    <a:pt x="0" y="128"/>
                  </a:lnTo>
                  <a:lnTo>
                    <a:pt x="0" y="148"/>
                  </a:lnTo>
                  <a:lnTo>
                    <a:pt x="0" y="166"/>
                  </a:lnTo>
                  <a:lnTo>
                    <a:pt x="0" y="185"/>
                  </a:lnTo>
                  <a:lnTo>
                    <a:pt x="0" y="201"/>
                  </a:lnTo>
                  <a:lnTo>
                    <a:pt x="0" y="215"/>
                  </a:lnTo>
                  <a:lnTo>
                    <a:pt x="0" y="229"/>
                  </a:lnTo>
                  <a:lnTo>
                    <a:pt x="0" y="242"/>
                  </a:lnTo>
                  <a:lnTo>
                    <a:pt x="0" y="252"/>
                  </a:lnTo>
                  <a:lnTo>
                    <a:pt x="0" y="263"/>
                  </a:lnTo>
                  <a:lnTo>
                    <a:pt x="0" y="272"/>
                  </a:lnTo>
                  <a:lnTo>
                    <a:pt x="0" y="280"/>
                  </a:lnTo>
                  <a:lnTo>
                    <a:pt x="0" y="288"/>
                  </a:lnTo>
                  <a:lnTo>
                    <a:pt x="0" y="295"/>
                  </a:lnTo>
                  <a:lnTo>
                    <a:pt x="0" y="302"/>
                  </a:lnTo>
                  <a:lnTo>
                    <a:pt x="0" y="307"/>
                  </a:lnTo>
                  <a:lnTo>
                    <a:pt x="0" y="311"/>
                  </a:lnTo>
                  <a:lnTo>
                    <a:pt x="0" y="315"/>
                  </a:lnTo>
                  <a:lnTo>
                    <a:pt x="0" y="319"/>
                  </a:lnTo>
                  <a:lnTo>
                    <a:pt x="0" y="323"/>
                  </a:lnTo>
                  <a:lnTo>
                    <a:pt x="0" y="325"/>
                  </a:lnTo>
                  <a:lnTo>
                    <a:pt x="1" y="328"/>
                  </a:lnTo>
                  <a:lnTo>
                    <a:pt x="1" y="329"/>
                  </a:lnTo>
                  <a:lnTo>
                    <a:pt x="1" y="332"/>
                  </a:lnTo>
                  <a:lnTo>
                    <a:pt x="1" y="335"/>
                  </a:lnTo>
                  <a:lnTo>
                    <a:pt x="1" y="336"/>
                  </a:lnTo>
                  <a:lnTo>
                    <a:pt x="1" y="339"/>
                  </a:lnTo>
                  <a:lnTo>
                    <a:pt x="1" y="340"/>
                  </a:lnTo>
                  <a:lnTo>
                    <a:pt x="1" y="343"/>
                  </a:lnTo>
                  <a:lnTo>
                    <a:pt x="1" y="344"/>
                  </a:lnTo>
                  <a:lnTo>
                    <a:pt x="1" y="347"/>
                  </a:lnTo>
                  <a:lnTo>
                    <a:pt x="1" y="348"/>
                  </a:lnTo>
                  <a:lnTo>
                    <a:pt x="2" y="349"/>
                  </a:lnTo>
                  <a:lnTo>
                    <a:pt x="2" y="351"/>
                  </a:lnTo>
                  <a:lnTo>
                    <a:pt x="2" y="352"/>
                  </a:lnTo>
                  <a:lnTo>
                    <a:pt x="2" y="353"/>
                  </a:lnTo>
                  <a:lnTo>
                    <a:pt x="2" y="355"/>
                  </a:lnTo>
                  <a:lnTo>
                    <a:pt x="2" y="356"/>
                  </a:lnTo>
                  <a:lnTo>
                    <a:pt x="2" y="357"/>
                  </a:lnTo>
                  <a:lnTo>
                    <a:pt x="2" y="359"/>
                  </a:lnTo>
                  <a:lnTo>
                    <a:pt x="2" y="360"/>
                  </a:lnTo>
                  <a:lnTo>
                    <a:pt x="2" y="361"/>
                  </a:lnTo>
                  <a:lnTo>
                    <a:pt x="2" y="363"/>
                  </a:lnTo>
                  <a:lnTo>
                    <a:pt x="4" y="364"/>
                  </a:lnTo>
                  <a:lnTo>
                    <a:pt x="4" y="365"/>
                  </a:lnTo>
                  <a:lnTo>
                    <a:pt x="4" y="367"/>
                  </a:lnTo>
                  <a:lnTo>
                    <a:pt x="4" y="368"/>
                  </a:lnTo>
                  <a:lnTo>
                    <a:pt x="4" y="369"/>
                  </a:lnTo>
                  <a:lnTo>
                    <a:pt x="4" y="371"/>
                  </a:lnTo>
                  <a:lnTo>
                    <a:pt x="4" y="372"/>
                  </a:lnTo>
                  <a:lnTo>
                    <a:pt x="4" y="373"/>
                  </a:lnTo>
                  <a:lnTo>
                    <a:pt x="5" y="375"/>
                  </a:lnTo>
                  <a:lnTo>
                    <a:pt x="5" y="376"/>
                  </a:lnTo>
                  <a:lnTo>
                    <a:pt x="5" y="379"/>
                  </a:lnTo>
                  <a:lnTo>
                    <a:pt x="5" y="380"/>
                  </a:lnTo>
                  <a:lnTo>
                    <a:pt x="5" y="381"/>
                  </a:lnTo>
                  <a:lnTo>
                    <a:pt x="5" y="384"/>
                  </a:lnTo>
                  <a:lnTo>
                    <a:pt x="6" y="385"/>
                  </a:lnTo>
                  <a:lnTo>
                    <a:pt x="6" y="388"/>
                  </a:lnTo>
                  <a:lnTo>
                    <a:pt x="6" y="389"/>
                  </a:lnTo>
                  <a:lnTo>
                    <a:pt x="6" y="390"/>
                  </a:lnTo>
                  <a:lnTo>
                    <a:pt x="6" y="393"/>
                  </a:lnTo>
                  <a:lnTo>
                    <a:pt x="8" y="394"/>
                  </a:lnTo>
                  <a:lnTo>
                    <a:pt x="8" y="396"/>
                  </a:lnTo>
                  <a:lnTo>
                    <a:pt x="8" y="397"/>
                  </a:lnTo>
                  <a:lnTo>
                    <a:pt x="8" y="398"/>
                  </a:lnTo>
                  <a:lnTo>
                    <a:pt x="8" y="400"/>
                  </a:lnTo>
                  <a:lnTo>
                    <a:pt x="8" y="401"/>
                  </a:lnTo>
                  <a:lnTo>
                    <a:pt x="9" y="402"/>
                  </a:lnTo>
                  <a:lnTo>
                    <a:pt x="9" y="404"/>
                  </a:lnTo>
                  <a:lnTo>
                    <a:pt x="9" y="405"/>
                  </a:lnTo>
                  <a:lnTo>
                    <a:pt x="9" y="406"/>
                  </a:lnTo>
                  <a:lnTo>
                    <a:pt x="10" y="408"/>
                  </a:lnTo>
                  <a:lnTo>
                    <a:pt x="10" y="409"/>
                  </a:lnTo>
                  <a:lnTo>
                    <a:pt x="10" y="410"/>
                  </a:lnTo>
                  <a:lnTo>
                    <a:pt x="10" y="412"/>
                  </a:lnTo>
                  <a:lnTo>
                    <a:pt x="12" y="413"/>
                  </a:lnTo>
                  <a:lnTo>
                    <a:pt x="12" y="414"/>
                  </a:lnTo>
                  <a:lnTo>
                    <a:pt x="12" y="416"/>
                  </a:lnTo>
                  <a:lnTo>
                    <a:pt x="12" y="417"/>
                  </a:lnTo>
                  <a:lnTo>
                    <a:pt x="13" y="420"/>
                  </a:lnTo>
                  <a:lnTo>
                    <a:pt x="13" y="421"/>
                  </a:lnTo>
                  <a:lnTo>
                    <a:pt x="14" y="422"/>
                  </a:lnTo>
                  <a:lnTo>
                    <a:pt x="14" y="424"/>
                  </a:lnTo>
                  <a:lnTo>
                    <a:pt x="14" y="426"/>
                  </a:lnTo>
                  <a:lnTo>
                    <a:pt x="16" y="428"/>
                  </a:lnTo>
                  <a:lnTo>
                    <a:pt x="16" y="430"/>
                  </a:lnTo>
                  <a:lnTo>
                    <a:pt x="17" y="433"/>
                  </a:lnTo>
                  <a:lnTo>
                    <a:pt x="17" y="434"/>
                  </a:lnTo>
                  <a:lnTo>
                    <a:pt x="18" y="437"/>
                  </a:lnTo>
                  <a:lnTo>
                    <a:pt x="18" y="440"/>
                  </a:lnTo>
                  <a:lnTo>
                    <a:pt x="20" y="441"/>
                  </a:lnTo>
                  <a:lnTo>
                    <a:pt x="20" y="442"/>
                  </a:lnTo>
                  <a:lnTo>
                    <a:pt x="21" y="445"/>
                  </a:lnTo>
                  <a:lnTo>
                    <a:pt x="21" y="446"/>
                  </a:lnTo>
                  <a:lnTo>
                    <a:pt x="21" y="448"/>
                  </a:lnTo>
                  <a:lnTo>
                    <a:pt x="22" y="449"/>
                  </a:lnTo>
                  <a:lnTo>
                    <a:pt x="22" y="450"/>
                  </a:lnTo>
                  <a:lnTo>
                    <a:pt x="24" y="452"/>
                  </a:lnTo>
                  <a:lnTo>
                    <a:pt x="24" y="453"/>
                  </a:lnTo>
                  <a:lnTo>
                    <a:pt x="24" y="454"/>
                  </a:lnTo>
                  <a:lnTo>
                    <a:pt x="25" y="456"/>
                  </a:lnTo>
                  <a:lnTo>
                    <a:pt x="25" y="457"/>
                  </a:lnTo>
                  <a:lnTo>
                    <a:pt x="26" y="458"/>
                  </a:lnTo>
                  <a:lnTo>
                    <a:pt x="26" y="459"/>
                  </a:lnTo>
                  <a:lnTo>
                    <a:pt x="26" y="461"/>
                  </a:lnTo>
                  <a:lnTo>
                    <a:pt x="28" y="462"/>
                  </a:lnTo>
                  <a:lnTo>
                    <a:pt x="28" y="463"/>
                  </a:lnTo>
                  <a:lnTo>
                    <a:pt x="29" y="465"/>
                  </a:lnTo>
                  <a:lnTo>
                    <a:pt x="29" y="466"/>
                  </a:lnTo>
                  <a:lnTo>
                    <a:pt x="30" y="467"/>
                  </a:lnTo>
                  <a:lnTo>
                    <a:pt x="30" y="469"/>
                  </a:lnTo>
                  <a:lnTo>
                    <a:pt x="32" y="471"/>
                  </a:lnTo>
                  <a:lnTo>
                    <a:pt x="33" y="473"/>
                  </a:lnTo>
                  <a:lnTo>
                    <a:pt x="33" y="474"/>
                  </a:lnTo>
                  <a:lnTo>
                    <a:pt x="34" y="475"/>
                  </a:lnTo>
                  <a:lnTo>
                    <a:pt x="36" y="478"/>
                  </a:lnTo>
                  <a:lnTo>
                    <a:pt x="36" y="479"/>
                  </a:lnTo>
                  <a:lnTo>
                    <a:pt x="37" y="482"/>
                  </a:lnTo>
                  <a:lnTo>
                    <a:pt x="38" y="483"/>
                  </a:lnTo>
                  <a:lnTo>
                    <a:pt x="38" y="485"/>
                  </a:lnTo>
                  <a:lnTo>
                    <a:pt x="40" y="487"/>
                  </a:lnTo>
                  <a:lnTo>
                    <a:pt x="41" y="489"/>
                  </a:lnTo>
                  <a:lnTo>
                    <a:pt x="41" y="490"/>
                  </a:lnTo>
                  <a:lnTo>
                    <a:pt x="42" y="491"/>
                  </a:lnTo>
                  <a:lnTo>
                    <a:pt x="42" y="493"/>
                  </a:lnTo>
                  <a:lnTo>
                    <a:pt x="44" y="494"/>
                  </a:lnTo>
                  <a:lnTo>
                    <a:pt x="44" y="495"/>
                  </a:lnTo>
                  <a:lnTo>
                    <a:pt x="45" y="497"/>
                  </a:lnTo>
                  <a:lnTo>
                    <a:pt x="45" y="498"/>
                  </a:lnTo>
                  <a:lnTo>
                    <a:pt x="46" y="499"/>
                  </a:lnTo>
                  <a:lnTo>
                    <a:pt x="46" y="501"/>
                  </a:lnTo>
                  <a:lnTo>
                    <a:pt x="48" y="502"/>
                  </a:lnTo>
                  <a:lnTo>
                    <a:pt x="48" y="503"/>
                  </a:lnTo>
                  <a:lnTo>
                    <a:pt x="49" y="505"/>
                  </a:lnTo>
                  <a:lnTo>
                    <a:pt x="49" y="506"/>
                  </a:lnTo>
                  <a:lnTo>
                    <a:pt x="50" y="506"/>
                  </a:lnTo>
                  <a:lnTo>
                    <a:pt x="50" y="507"/>
                  </a:lnTo>
                  <a:lnTo>
                    <a:pt x="50" y="509"/>
                  </a:lnTo>
                  <a:lnTo>
                    <a:pt x="51" y="510"/>
                  </a:lnTo>
                  <a:lnTo>
                    <a:pt x="51" y="511"/>
                  </a:lnTo>
                  <a:lnTo>
                    <a:pt x="53" y="513"/>
                  </a:lnTo>
                  <a:lnTo>
                    <a:pt x="54" y="514"/>
                  </a:lnTo>
                  <a:lnTo>
                    <a:pt x="54" y="515"/>
                  </a:lnTo>
                  <a:lnTo>
                    <a:pt x="55" y="517"/>
                  </a:lnTo>
                  <a:lnTo>
                    <a:pt x="55" y="518"/>
                  </a:lnTo>
                  <a:lnTo>
                    <a:pt x="57" y="519"/>
                  </a:lnTo>
                  <a:lnTo>
                    <a:pt x="58" y="522"/>
                  </a:lnTo>
                  <a:lnTo>
                    <a:pt x="59" y="523"/>
                  </a:lnTo>
                  <a:lnTo>
                    <a:pt x="59" y="525"/>
                  </a:lnTo>
                  <a:lnTo>
                    <a:pt x="61" y="527"/>
                  </a:lnTo>
                  <a:lnTo>
                    <a:pt x="62" y="529"/>
                  </a:lnTo>
                  <a:lnTo>
                    <a:pt x="62" y="530"/>
                  </a:lnTo>
                  <a:lnTo>
                    <a:pt x="63" y="531"/>
                  </a:lnTo>
                  <a:lnTo>
                    <a:pt x="63" y="532"/>
                  </a:lnTo>
                  <a:lnTo>
                    <a:pt x="65" y="534"/>
                  </a:lnTo>
                  <a:lnTo>
                    <a:pt x="66" y="535"/>
                  </a:lnTo>
                  <a:lnTo>
                    <a:pt x="66" y="536"/>
                  </a:lnTo>
                  <a:lnTo>
                    <a:pt x="66" y="538"/>
                  </a:lnTo>
                  <a:lnTo>
                    <a:pt x="67" y="538"/>
                  </a:lnTo>
                  <a:lnTo>
                    <a:pt x="67" y="539"/>
                  </a:lnTo>
                  <a:lnTo>
                    <a:pt x="69" y="540"/>
                  </a:lnTo>
                  <a:lnTo>
                    <a:pt x="69" y="542"/>
                  </a:lnTo>
                  <a:lnTo>
                    <a:pt x="70" y="542"/>
                  </a:lnTo>
                  <a:lnTo>
                    <a:pt x="70" y="543"/>
                  </a:lnTo>
                  <a:lnTo>
                    <a:pt x="71" y="544"/>
                  </a:lnTo>
                  <a:lnTo>
                    <a:pt x="71" y="546"/>
                  </a:lnTo>
                  <a:lnTo>
                    <a:pt x="73" y="547"/>
                  </a:lnTo>
                  <a:lnTo>
                    <a:pt x="74" y="548"/>
                  </a:lnTo>
                  <a:lnTo>
                    <a:pt x="74" y="550"/>
                  </a:lnTo>
                  <a:lnTo>
                    <a:pt x="75" y="551"/>
                  </a:lnTo>
                  <a:lnTo>
                    <a:pt x="75" y="552"/>
                  </a:lnTo>
                  <a:lnTo>
                    <a:pt x="77" y="552"/>
                  </a:lnTo>
                  <a:lnTo>
                    <a:pt x="78" y="554"/>
                  </a:lnTo>
                  <a:lnTo>
                    <a:pt x="78" y="555"/>
                  </a:lnTo>
                  <a:lnTo>
                    <a:pt x="79" y="556"/>
                  </a:lnTo>
                  <a:lnTo>
                    <a:pt x="81" y="559"/>
                  </a:lnTo>
                  <a:lnTo>
                    <a:pt x="81" y="560"/>
                  </a:lnTo>
                  <a:lnTo>
                    <a:pt x="82" y="562"/>
                  </a:lnTo>
                  <a:lnTo>
                    <a:pt x="83" y="563"/>
                  </a:lnTo>
                  <a:lnTo>
                    <a:pt x="83" y="564"/>
                  </a:lnTo>
                  <a:lnTo>
                    <a:pt x="85" y="566"/>
                  </a:lnTo>
                  <a:lnTo>
                    <a:pt x="85" y="567"/>
                  </a:lnTo>
                  <a:lnTo>
                    <a:pt x="86" y="567"/>
                  </a:lnTo>
                  <a:lnTo>
                    <a:pt x="86" y="568"/>
                  </a:lnTo>
                  <a:lnTo>
                    <a:pt x="87" y="568"/>
                  </a:lnTo>
                  <a:lnTo>
                    <a:pt x="87" y="570"/>
                  </a:lnTo>
                  <a:lnTo>
                    <a:pt x="89" y="571"/>
                  </a:lnTo>
                  <a:lnTo>
                    <a:pt x="89" y="572"/>
                  </a:lnTo>
                  <a:lnTo>
                    <a:pt x="90" y="572"/>
                  </a:lnTo>
                  <a:lnTo>
                    <a:pt x="90" y="574"/>
                  </a:lnTo>
                  <a:lnTo>
                    <a:pt x="91" y="575"/>
                  </a:lnTo>
                  <a:lnTo>
                    <a:pt x="91" y="576"/>
                  </a:lnTo>
                  <a:lnTo>
                    <a:pt x="93" y="576"/>
                  </a:lnTo>
                  <a:lnTo>
                    <a:pt x="93" y="578"/>
                  </a:lnTo>
                  <a:lnTo>
                    <a:pt x="94" y="578"/>
                  </a:lnTo>
                  <a:lnTo>
                    <a:pt x="94" y="579"/>
                  </a:lnTo>
                  <a:lnTo>
                    <a:pt x="95" y="580"/>
                  </a:lnTo>
                  <a:lnTo>
                    <a:pt x="95" y="582"/>
                  </a:lnTo>
                  <a:lnTo>
                    <a:pt x="97" y="582"/>
                  </a:lnTo>
                  <a:lnTo>
                    <a:pt x="97" y="583"/>
                  </a:lnTo>
                  <a:lnTo>
                    <a:pt x="98" y="584"/>
                  </a:lnTo>
                  <a:lnTo>
                    <a:pt x="99" y="584"/>
                  </a:lnTo>
                  <a:lnTo>
                    <a:pt x="99" y="586"/>
                  </a:lnTo>
                  <a:lnTo>
                    <a:pt x="101" y="587"/>
                  </a:lnTo>
                  <a:lnTo>
                    <a:pt x="102" y="588"/>
                  </a:lnTo>
                  <a:lnTo>
                    <a:pt x="102" y="590"/>
                  </a:lnTo>
                  <a:lnTo>
                    <a:pt x="103" y="590"/>
                  </a:lnTo>
                  <a:lnTo>
                    <a:pt x="103" y="591"/>
                  </a:lnTo>
                  <a:lnTo>
                    <a:pt x="105" y="592"/>
                  </a:lnTo>
                  <a:lnTo>
                    <a:pt x="106" y="594"/>
                  </a:lnTo>
                  <a:lnTo>
                    <a:pt x="106" y="595"/>
                  </a:lnTo>
                  <a:lnTo>
                    <a:pt x="107" y="595"/>
                  </a:lnTo>
                  <a:lnTo>
                    <a:pt x="107" y="596"/>
                  </a:lnTo>
                  <a:lnTo>
                    <a:pt x="109" y="596"/>
                  </a:lnTo>
                  <a:lnTo>
                    <a:pt x="109" y="598"/>
                  </a:lnTo>
                  <a:lnTo>
                    <a:pt x="110" y="599"/>
                  </a:lnTo>
                  <a:lnTo>
                    <a:pt x="110" y="600"/>
                  </a:lnTo>
                  <a:lnTo>
                    <a:pt x="111" y="600"/>
                  </a:lnTo>
                  <a:lnTo>
                    <a:pt x="111" y="602"/>
                  </a:lnTo>
                  <a:lnTo>
                    <a:pt x="113" y="603"/>
                  </a:lnTo>
                  <a:lnTo>
                    <a:pt x="113" y="604"/>
                  </a:lnTo>
                  <a:lnTo>
                    <a:pt x="114" y="606"/>
                  </a:lnTo>
                  <a:lnTo>
                    <a:pt x="115" y="607"/>
                  </a:lnTo>
                  <a:lnTo>
                    <a:pt x="117" y="608"/>
                  </a:lnTo>
                  <a:lnTo>
                    <a:pt x="117" y="609"/>
                  </a:lnTo>
                  <a:lnTo>
                    <a:pt x="118" y="611"/>
                  </a:lnTo>
                  <a:lnTo>
                    <a:pt x="118" y="612"/>
                  </a:lnTo>
                  <a:lnTo>
                    <a:pt x="119" y="612"/>
                  </a:lnTo>
                  <a:lnTo>
                    <a:pt x="119" y="613"/>
                  </a:lnTo>
                  <a:lnTo>
                    <a:pt x="121" y="615"/>
                  </a:lnTo>
                  <a:lnTo>
                    <a:pt x="121" y="616"/>
                  </a:lnTo>
                  <a:lnTo>
                    <a:pt x="122" y="616"/>
                  </a:lnTo>
                  <a:lnTo>
                    <a:pt x="122" y="617"/>
                  </a:lnTo>
                  <a:lnTo>
                    <a:pt x="123" y="617"/>
                  </a:lnTo>
                  <a:lnTo>
                    <a:pt x="123" y="619"/>
                  </a:lnTo>
                  <a:lnTo>
                    <a:pt x="125" y="620"/>
                  </a:lnTo>
                  <a:lnTo>
                    <a:pt x="126" y="621"/>
                  </a:lnTo>
                  <a:lnTo>
                    <a:pt x="127" y="623"/>
                  </a:lnTo>
                  <a:lnTo>
                    <a:pt x="129" y="624"/>
                  </a:lnTo>
                  <a:lnTo>
                    <a:pt x="129" y="625"/>
                  </a:lnTo>
                  <a:lnTo>
                    <a:pt x="130" y="625"/>
                  </a:lnTo>
                  <a:lnTo>
                    <a:pt x="131" y="627"/>
                  </a:lnTo>
                  <a:lnTo>
                    <a:pt x="132" y="628"/>
                  </a:lnTo>
                  <a:lnTo>
                    <a:pt x="134" y="629"/>
                  </a:lnTo>
                  <a:lnTo>
                    <a:pt x="135" y="629"/>
                  </a:lnTo>
                  <a:lnTo>
                    <a:pt x="135" y="631"/>
                  </a:lnTo>
                  <a:lnTo>
                    <a:pt x="136" y="632"/>
                  </a:lnTo>
                  <a:lnTo>
                    <a:pt x="138" y="633"/>
                  </a:lnTo>
                  <a:lnTo>
                    <a:pt x="139" y="635"/>
                  </a:lnTo>
                  <a:lnTo>
                    <a:pt x="140" y="636"/>
                  </a:lnTo>
                  <a:lnTo>
                    <a:pt x="142" y="637"/>
                  </a:lnTo>
                  <a:lnTo>
                    <a:pt x="143" y="637"/>
                  </a:lnTo>
                  <a:lnTo>
                    <a:pt x="144" y="639"/>
                  </a:lnTo>
                  <a:lnTo>
                    <a:pt x="144" y="640"/>
                  </a:lnTo>
                  <a:lnTo>
                    <a:pt x="146" y="640"/>
                  </a:lnTo>
                  <a:lnTo>
                    <a:pt x="147" y="641"/>
                  </a:lnTo>
                  <a:lnTo>
                    <a:pt x="147" y="643"/>
                  </a:lnTo>
                  <a:lnTo>
                    <a:pt x="148" y="643"/>
                  </a:lnTo>
                  <a:lnTo>
                    <a:pt x="150" y="644"/>
                  </a:lnTo>
                  <a:lnTo>
                    <a:pt x="151" y="645"/>
                  </a:lnTo>
                  <a:lnTo>
                    <a:pt x="152" y="647"/>
                  </a:lnTo>
                  <a:lnTo>
                    <a:pt x="154" y="647"/>
                  </a:lnTo>
                  <a:lnTo>
                    <a:pt x="154" y="648"/>
                  </a:lnTo>
                  <a:lnTo>
                    <a:pt x="155" y="648"/>
                  </a:lnTo>
                  <a:lnTo>
                    <a:pt x="155" y="649"/>
                  </a:lnTo>
                  <a:lnTo>
                    <a:pt x="156" y="651"/>
                  </a:lnTo>
                  <a:lnTo>
                    <a:pt x="158" y="651"/>
                  </a:lnTo>
                  <a:lnTo>
                    <a:pt x="158" y="652"/>
                  </a:lnTo>
                  <a:lnTo>
                    <a:pt x="159" y="652"/>
                  </a:lnTo>
                  <a:lnTo>
                    <a:pt x="160" y="653"/>
                  </a:lnTo>
                  <a:lnTo>
                    <a:pt x="162" y="655"/>
                  </a:lnTo>
                  <a:lnTo>
                    <a:pt x="163" y="655"/>
                  </a:lnTo>
                  <a:lnTo>
                    <a:pt x="164" y="656"/>
                  </a:lnTo>
                  <a:lnTo>
                    <a:pt x="166" y="657"/>
                  </a:lnTo>
                  <a:lnTo>
                    <a:pt x="167" y="659"/>
                  </a:lnTo>
                  <a:lnTo>
                    <a:pt x="168" y="660"/>
                  </a:lnTo>
                  <a:lnTo>
                    <a:pt x="170" y="661"/>
                  </a:lnTo>
                  <a:lnTo>
                    <a:pt x="171" y="663"/>
                  </a:lnTo>
                  <a:lnTo>
                    <a:pt x="174" y="664"/>
                  </a:lnTo>
                  <a:lnTo>
                    <a:pt x="175" y="665"/>
                  </a:lnTo>
                  <a:lnTo>
                    <a:pt x="176" y="667"/>
                  </a:lnTo>
                  <a:lnTo>
                    <a:pt x="178" y="668"/>
                  </a:lnTo>
                  <a:lnTo>
                    <a:pt x="179" y="669"/>
                  </a:lnTo>
                  <a:lnTo>
                    <a:pt x="180" y="671"/>
                  </a:lnTo>
                  <a:lnTo>
                    <a:pt x="182" y="671"/>
                  </a:lnTo>
                  <a:lnTo>
                    <a:pt x="183" y="672"/>
                  </a:lnTo>
                  <a:lnTo>
                    <a:pt x="184" y="673"/>
                  </a:lnTo>
                  <a:lnTo>
                    <a:pt x="186" y="675"/>
                  </a:lnTo>
                  <a:lnTo>
                    <a:pt x="187" y="676"/>
                  </a:lnTo>
                  <a:lnTo>
                    <a:pt x="188" y="676"/>
                  </a:lnTo>
                  <a:lnTo>
                    <a:pt x="188" y="677"/>
                  </a:lnTo>
                  <a:lnTo>
                    <a:pt x="190" y="677"/>
                  </a:lnTo>
                  <a:lnTo>
                    <a:pt x="191" y="679"/>
                  </a:lnTo>
                  <a:lnTo>
                    <a:pt x="192" y="679"/>
                  </a:lnTo>
                  <a:lnTo>
                    <a:pt x="192" y="680"/>
                  </a:lnTo>
                  <a:lnTo>
                    <a:pt x="194" y="681"/>
                  </a:lnTo>
                  <a:lnTo>
                    <a:pt x="195" y="681"/>
                  </a:lnTo>
                  <a:lnTo>
                    <a:pt x="196" y="682"/>
                  </a:lnTo>
                  <a:lnTo>
                    <a:pt x="198" y="682"/>
                  </a:lnTo>
                  <a:lnTo>
                    <a:pt x="198" y="684"/>
                  </a:lnTo>
                  <a:lnTo>
                    <a:pt x="199" y="685"/>
                  </a:lnTo>
                  <a:lnTo>
                    <a:pt x="200" y="685"/>
                  </a:lnTo>
                  <a:lnTo>
                    <a:pt x="202" y="686"/>
                  </a:lnTo>
                  <a:lnTo>
                    <a:pt x="204" y="688"/>
                  </a:lnTo>
                  <a:lnTo>
                    <a:pt x="206" y="689"/>
                  </a:lnTo>
                  <a:lnTo>
                    <a:pt x="207" y="690"/>
                  </a:lnTo>
                  <a:lnTo>
                    <a:pt x="208" y="692"/>
                  </a:lnTo>
                  <a:lnTo>
                    <a:pt x="211" y="693"/>
                  </a:lnTo>
                  <a:lnTo>
                    <a:pt x="212" y="694"/>
                  </a:lnTo>
                  <a:lnTo>
                    <a:pt x="215" y="696"/>
                  </a:lnTo>
                  <a:lnTo>
                    <a:pt x="216" y="697"/>
                  </a:lnTo>
                  <a:lnTo>
                    <a:pt x="219" y="698"/>
                  </a:lnTo>
                  <a:lnTo>
                    <a:pt x="220" y="700"/>
                  </a:lnTo>
                  <a:lnTo>
                    <a:pt x="221" y="701"/>
                  </a:lnTo>
                  <a:lnTo>
                    <a:pt x="223" y="701"/>
                  </a:lnTo>
                  <a:lnTo>
                    <a:pt x="224" y="702"/>
                  </a:lnTo>
                  <a:lnTo>
                    <a:pt x="225" y="704"/>
                  </a:lnTo>
                  <a:lnTo>
                    <a:pt x="227" y="705"/>
                  </a:lnTo>
                  <a:lnTo>
                    <a:pt x="228" y="705"/>
                  </a:lnTo>
                  <a:lnTo>
                    <a:pt x="229" y="706"/>
                  </a:lnTo>
                  <a:lnTo>
                    <a:pt x="231" y="706"/>
                  </a:lnTo>
                  <a:lnTo>
                    <a:pt x="232" y="708"/>
                  </a:lnTo>
                  <a:lnTo>
                    <a:pt x="232" y="709"/>
                  </a:lnTo>
                  <a:lnTo>
                    <a:pt x="233" y="709"/>
                  </a:lnTo>
                  <a:lnTo>
                    <a:pt x="235" y="710"/>
                  </a:lnTo>
                  <a:lnTo>
                    <a:pt x="236" y="710"/>
                  </a:lnTo>
                  <a:lnTo>
                    <a:pt x="237" y="712"/>
                  </a:lnTo>
                  <a:lnTo>
                    <a:pt x="239" y="713"/>
                  </a:lnTo>
                  <a:lnTo>
                    <a:pt x="240" y="714"/>
                  </a:lnTo>
                  <a:lnTo>
                    <a:pt x="241" y="714"/>
                  </a:lnTo>
                  <a:lnTo>
                    <a:pt x="243" y="716"/>
                  </a:lnTo>
                  <a:lnTo>
                    <a:pt x="244" y="717"/>
                  </a:lnTo>
                  <a:lnTo>
                    <a:pt x="245" y="717"/>
                  </a:lnTo>
                  <a:lnTo>
                    <a:pt x="247" y="718"/>
                  </a:lnTo>
                  <a:lnTo>
                    <a:pt x="248" y="720"/>
                  </a:lnTo>
                  <a:lnTo>
                    <a:pt x="249" y="721"/>
                  </a:lnTo>
                  <a:lnTo>
                    <a:pt x="252" y="722"/>
                  </a:lnTo>
                  <a:lnTo>
                    <a:pt x="253" y="724"/>
                  </a:lnTo>
                  <a:lnTo>
                    <a:pt x="256" y="725"/>
                  </a:lnTo>
                  <a:lnTo>
                    <a:pt x="257" y="726"/>
                  </a:lnTo>
                  <a:lnTo>
                    <a:pt x="260" y="728"/>
                  </a:lnTo>
                  <a:lnTo>
                    <a:pt x="261" y="729"/>
                  </a:lnTo>
                  <a:lnTo>
                    <a:pt x="263" y="730"/>
                  </a:lnTo>
                  <a:lnTo>
                    <a:pt x="265" y="732"/>
                  </a:lnTo>
                  <a:lnTo>
                    <a:pt x="267" y="733"/>
                  </a:lnTo>
                  <a:lnTo>
                    <a:pt x="268" y="734"/>
                  </a:lnTo>
                  <a:lnTo>
                    <a:pt x="269" y="736"/>
                  </a:lnTo>
                  <a:lnTo>
                    <a:pt x="271" y="736"/>
                  </a:lnTo>
                  <a:lnTo>
                    <a:pt x="272" y="737"/>
                  </a:lnTo>
                  <a:lnTo>
                    <a:pt x="273" y="738"/>
                  </a:lnTo>
                  <a:lnTo>
                    <a:pt x="275" y="738"/>
                  </a:lnTo>
                  <a:lnTo>
                    <a:pt x="276" y="740"/>
                  </a:lnTo>
                  <a:lnTo>
                    <a:pt x="277" y="741"/>
                  </a:lnTo>
                  <a:lnTo>
                    <a:pt x="279" y="742"/>
                  </a:lnTo>
                  <a:lnTo>
                    <a:pt x="280" y="742"/>
                  </a:lnTo>
                  <a:lnTo>
                    <a:pt x="281" y="744"/>
                  </a:lnTo>
                  <a:lnTo>
                    <a:pt x="283" y="745"/>
                  </a:lnTo>
                  <a:lnTo>
                    <a:pt x="284" y="745"/>
                  </a:lnTo>
                  <a:lnTo>
                    <a:pt x="285" y="745"/>
                  </a:lnTo>
                  <a:lnTo>
                    <a:pt x="285" y="746"/>
                  </a:lnTo>
                  <a:lnTo>
                    <a:pt x="286" y="746"/>
                  </a:lnTo>
                  <a:lnTo>
                    <a:pt x="288" y="748"/>
                  </a:lnTo>
                  <a:lnTo>
                    <a:pt x="289" y="748"/>
                  </a:lnTo>
                  <a:lnTo>
                    <a:pt x="290" y="749"/>
                  </a:lnTo>
                  <a:lnTo>
                    <a:pt x="292" y="750"/>
                  </a:lnTo>
                  <a:lnTo>
                    <a:pt x="293" y="750"/>
                  </a:lnTo>
                  <a:lnTo>
                    <a:pt x="294" y="752"/>
                  </a:lnTo>
                  <a:lnTo>
                    <a:pt x="296" y="752"/>
                  </a:lnTo>
                  <a:lnTo>
                    <a:pt x="297" y="753"/>
                  </a:lnTo>
                  <a:lnTo>
                    <a:pt x="298" y="754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79" name="Freeform 21">
              <a:extLst>
                <a:ext uri="{FF2B5EF4-FFF2-40B4-BE49-F238E27FC236}">
                  <a16:creationId xmlns:a16="http://schemas.microsoft.com/office/drawing/2014/main" id="{DEDAD3F4-EFAD-BB4A-959E-885F5791FA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234"/>
              <a:ext cx="151" cy="45"/>
            </a:xfrm>
            <a:custGeom>
              <a:avLst/>
              <a:gdLst>
                <a:gd name="T0" fmla="*/ 1 w 302"/>
                <a:gd name="T1" fmla="*/ 0 h 91"/>
                <a:gd name="T2" fmla="*/ 1 w 302"/>
                <a:gd name="T3" fmla="*/ 0 h 91"/>
                <a:gd name="T4" fmla="*/ 1 w 302"/>
                <a:gd name="T5" fmla="*/ 0 h 91"/>
                <a:gd name="T6" fmla="*/ 1 w 302"/>
                <a:gd name="T7" fmla="*/ 0 h 91"/>
                <a:gd name="T8" fmla="*/ 1 w 302"/>
                <a:gd name="T9" fmla="*/ 0 h 91"/>
                <a:gd name="T10" fmla="*/ 1 w 302"/>
                <a:gd name="T11" fmla="*/ 0 h 91"/>
                <a:gd name="T12" fmla="*/ 1 w 302"/>
                <a:gd name="T13" fmla="*/ 0 h 91"/>
                <a:gd name="T14" fmla="*/ 1 w 302"/>
                <a:gd name="T15" fmla="*/ 0 h 91"/>
                <a:gd name="T16" fmla="*/ 1 w 302"/>
                <a:gd name="T17" fmla="*/ 0 h 91"/>
                <a:gd name="T18" fmla="*/ 1 w 302"/>
                <a:gd name="T19" fmla="*/ 0 h 91"/>
                <a:gd name="T20" fmla="*/ 1 w 302"/>
                <a:gd name="T21" fmla="*/ 0 h 91"/>
                <a:gd name="T22" fmla="*/ 1 w 302"/>
                <a:gd name="T23" fmla="*/ 0 h 91"/>
                <a:gd name="T24" fmla="*/ 1 w 302"/>
                <a:gd name="T25" fmla="*/ 0 h 91"/>
                <a:gd name="T26" fmla="*/ 1 w 302"/>
                <a:gd name="T27" fmla="*/ 0 h 91"/>
                <a:gd name="T28" fmla="*/ 1 w 302"/>
                <a:gd name="T29" fmla="*/ 0 h 91"/>
                <a:gd name="T30" fmla="*/ 1 w 302"/>
                <a:gd name="T31" fmla="*/ 0 h 91"/>
                <a:gd name="T32" fmla="*/ 1 w 302"/>
                <a:gd name="T33" fmla="*/ 0 h 91"/>
                <a:gd name="T34" fmla="*/ 1 w 302"/>
                <a:gd name="T35" fmla="*/ 0 h 91"/>
                <a:gd name="T36" fmla="*/ 1 w 302"/>
                <a:gd name="T37" fmla="*/ 0 h 91"/>
                <a:gd name="T38" fmla="*/ 1 w 302"/>
                <a:gd name="T39" fmla="*/ 0 h 91"/>
                <a:gd name="T40" fmla="*/ 1 w 302"/>
                <a:gd name="T41" fmla="*/ 0 h 91"/>
                <a:gd name="T42" fmla="*/ 1 w 302"/>
                <a:gd name="T43" fmla="*/ 0 h 91"/>
                <a:gd name="T44" fmla="*/ 1 w 302"/>
                <a:gd name="T45" fmla="*/ 0 h 91"/>
                <a:gd name="T46" fmla="*/ 1 w 302"/>
                <a:gd name="T47" fmla="*/ 0 h 91"/>
                <a:gd name="T48" fmla="*/ 1 w 302"/>
                <a:gd name="T49" fmla="*/ 0 h 91"/>
                <a:gd name="T50" fmla="*/ 1 w 302"/>
                <a:gd name="T51" fmla="*/ 0 h 91"/>
                <a:gd name="T52" fmla="*/ 1 w 302"/>
                <a:gd name="T53" fmla="*/ 0 h 91"/>
                <a:gd name="T54" fmla="*/ 1 w 302"/>
                <a:gd name="T55" fmla="*/ 0 h 91"/>
                <a:gd name="T56" fmla="*/ 1 w 302"/>
                <a:gd name="T57" fmla="*/ 0 h 91"/>
                <a:gd name="T58" fmla="*/ 1 w 302"/>
                <a:gd name="T59" fmla="*/ 0 h 91"/>
                <a:gd name="T60" fmla="*/ 1 w 302"/>
                <a:gd name="T61" fmla="*/ 0 h 91"/>
                <a:gd name="T62" fmla="*/ 1 w 302"/>
                <a:gd name="T63" fmla="*/ 0 h 91"/>
                <a:gd name="T64" fmla="*/ 1 w 302"/>
                <a:gd name="T65" fmla="*/ 0 h 91"/>
                <a:gd name="T66" fmla="*/ 1 w 302"/>
                <a:gd name="T67" fmla="*/ 0 h 91"/>
                <a:gd name="T68" fmla="*/ 1 w 302"/>
                <a:gd name="T69" fmla="*/ 0 h 91"/>
                <a:gd name="T70" fmla="*/ 1 w 302"/>
                <a:gd name="T71" fmla="*/ 0 h 91"/>
                <a:gd name="T72" fmla="*/ 1 w 302"/>
                <a:gd name="T73" fmla="*/ 0 h 91"/>
                <a:gd name="T74" fmla="*/ 1 w 302"/>
                <a:gd name="T75" fmla="*/ 0 h 91"/>
                <a:gd name="T76" fmla="*/ 1 w 302"/>
                <a:gd name="T77" fmla="*/ 0 h 91"/>
                <a:gd name="T78" fmla="*/ 1 w 302"/>
                <a:gd name="T79" fmla="*/ 0 h 91"/>
                <a:gd name="T80" fmla="*/ 1 w 302"/>
                <a:gd name="T81" fmla="*/ 0 h 91"/>
                <a:gd name="T82" fmla="*/ 1 w 302"/>
                <a:gd name="T83" fmla="*/ 0 h 91"/>
                <a:gd name="T84" fmla="*/ 1 w 302"/>
                <a:gd name="T85" fmla="*/ 0 h 91"/>
                <a:gd name="T86" fmla="*/ 1 w 302"/>
                <a:gd name="T87" fmla="*/ 0 h 91"/>
                <a:gd name="T88" fmla="*/ 1 w 302"/>
                <a:gd name="T89" fmla="*/ 0 h 91"/>
                <a:gd name="T90" fmla="*/ 1 w 302"/>
                <a:gd name="T91" fmla="*/ 0 h 91"/>
                <a:gd name="T92" fmla="*/ 1 w 302"/>
                <a:gd name="T93" fmla="*/ 0 h 91"/>
                <a:gd name="T94" fmla="*/ 1 w 302"/>
                <a:gd name="T95" fmla="*/ 0 h 91"/>
                <a:gd name="T96" fmla="*/ 1 w 302"/>
                <a:gd name="T97" fmla="*/ 0 h 91"/>
                <a:gd name="T98" fmla="*/ 1 w 302"/>
                <a:gd name="T99" fmla="*/ 0 h 91"/>
                <a:gd name="T100" fmla="*/ 1 w 302"/>
                <a:gd name="T101" fmla="*/ 0 h 91"/>
                <a:gd name="T102" fmla="*/ 1 w 302"/>
                <a:gd name="T103" fmla="*/ 0 h 91"/>
                <a:gd name="T104" fmla="*/ 1 w 302"/>
                <a:gd name="T105" fmla="*/ 0 h 91"/>
                <a:gd name="T106" fmla="*/ 1 w 302"/>
                <a:gd name="T107" fmla="*/ 0 h 91"/>
                <a:gd name="T108" fmla="*/ 1 w 302"/>
                <a:gd name="T109" fmla="*/ 0 h 91"/>
                <a:gd name="T110" fmla="*/ 1 w 302"/>
                <a:gd name="T111" fmla="*/ 0 h 91"/>
                <a:gd name="T112" fmla="*/ 1 w 302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91"/>
                <a:gd name="T173" fmla="*/ 302 w 302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91">
                  <a:moveTo>
                    <a:pt x="302" y="0"/>
                  </a:moveTo>
                  <a:lnTo>
                    <a:pt x="299" y="3"/>
                  </a:lnTo>
                  <a:lnTo>
                    <a:pt x="295" y="4"/>
                  </a:lnTo>
                  <a:lnTo>
                    <a:pt x="293" y="6"/>
                  </a:lnTo>
                  <a:lnTo>
                    <a:pt x="290" y="8"/>
                  </a:lnTo>
                  <a:lnTo>
                    <a:pt x="287" y="10"/>
                  </a:lnTo>
                  <a:lnTo>
                    <a:pt x="286" y="11"/>
                  </a:lnTo>
                  <a:lnTo>
                    <a:pt x="283" y="12"/>
                  </a:lnTo>
                  <a:lnTo>
                    <a:pt x="281" y="12"/>
                  </a:lnTo>
                  <a:lnTo>
                    <a:pt x="279" y="14"/>
                  </a:lnTo>
                  <a:lnTo>
                    <a:pt x="277" y="15"/>
                  </a:lnTo>
                  <a:lnTo>
                    <a:pt x="275" y="16"/>
                  </a:lnTo>
                  <a:lnTo>
                    <a:pt x="274" y="16"/>
                  </a:lnTo>
                  <a:lnTo>
                    <a:pt x="273" y="18"/>
                  </a:lnTo>
                  <a:lnTo>
                    <a:pt x="271" y="19"/>
                  </a:lnTo>
                  <a:lnTo>
                    <a:pt x="270" y="19"/>
                  </a:lnTo>
                  <a:lnTo>
                    <a:pt x="269" y="20"/>
                  </a:lnTo>
                  <a:lnTo>
                    <a:pt x="267" y="20"/>
                  </a:lnTo>
                  <a:lnTo>
                    <a:pt x="266" y="22"/>
                  </a:lnTo>
                  <a:lnTo>
                    <a:pt x="265" y="22"/>
                  </a:lnTo>
                  <a:lnTo>
                    <a:pt x="263" y="22"/>
                  </a:lnTo>
                  <a:lnTo>
                    <a:pt x="262" y="23"/>
                  </a:lnTo>
                  <a:lnTo>
                    <a:pt x="261" y="23"/>
                  </a:lnTo>
                  <a:lnTo>
                    <a:pt x="259" y="24"/>
                  </a:lnTo>
                  <a:lnTo>
                    <a:pt x="258" y="24"/>
                  </a:lnTo>
                  <a:lnTo>
                    <a:pt x="258" y="26"/>
                  </a:lnTo>
                  <a:lnTo>
                    <a:pt x="257" y="26"/>
                  </a:lnTo>
                  <a:lnTo>
                    <a:pt x="255" y="26"/>
                  </a:lnTo>
                  <a:lnTo>
                    <a:pt x="253" y="27"/>
                  </a:lnTo>
                  <a:lnTo>
                    <a:pt x="251" y="27"/>
                  </a:lnTo>
                  <a:lnTo>
                    <a:pt x="250" y="28"/>
                  </a:lnTo>
                  <a:lnTo>
                    <a:pt x="249" y="28"/>
                  </a:lnTo>
                  <a:lnTo>
                    <a:pt x="247" y="29"/>
                  </a:lnTo>
                  <a:lnTo>
                    <a:pt x="245" y="29"/>
                  </a:lnTo>
                  <a:lnTo>
                    <a:pt x="243" y="31"/>
                  </a:lnTo>
                  <a:lnTo>
                    <a:pt x="242" y="31"/>
                  </a:lnTo>
                  <a:lnTo>
                    <a:pt x="241" y="32"/>
                  </a:lnTo>
                  <a:lnTo>
                    <a:pt x="239" y="32"/>
                  </a:lnTo>
                  <a:lnTo>
                    <a:pt x="238" y="33"/>
                  </a:lnTo>
                  <a:lnTo>
                    <a:pt x="237" y="33"/>
                  </a:lnTo>
                  <a:lnTo>
                    <a:pt x="235" y="33"/>
                  </a:lnTo>
                  <a:lnTo>
                    <a:pt x="234" y="35"/>
                  </a:lnTo>
                  <a:lnTo>
                    <a:pt x="233" y="35"/>
                  </a:lnTo>
                  <a:lnTo>
                    <a:pt x="231" y="36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7"/>
                  </a:lnTo>
                  <a:lnTo>
                    <a:pt x="226" y="37"/>
                  </a:lnTo>
                  <a:lnTo>
                    <a:pt x="225" y="39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40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1"/>
                  </a:lnTo>
                  <a:lnTo>
                    <a:pt x="216" y="41"/>
                  </a:lnTo>
                  <a:lnTo>
                    <a:pt x="214" y="43"/>
                  </a:lnTo>
                  <a:lnTo>
                    <a:pt x="213" y="43"/>
                  </a:lnTo>
                  <a:lnTo>
                    <a:pt x="212" y="44"/>
                  </a:lnTo>
                  <a:lnTo>
                    <a:pt x="209" y="44"/>
                  </a:lnTo>
                  <a:lnTo>
                    <a:pt x="208" y="45"/>
                  </a:lnTo>
                  <a:lnTo>
                    <a:pt x="205" y="45"/>
                  </a:lnTo>
                  <a:lnTo>
                    <a:pt x="204" y="47"/>
                  </a:lnTo>
                  <a:lnTo>
                    <a:pt x="201" y="47"/>
                  </a:lnTo>
                  <a:lnTo>
                    <a:pt x="200" y="48"/>
                  </a:lnTo>
                  <a:lnTo>
                    <a:pt x="198" y="48"/>
                  </a:lnTo>
                  <a:lnTo>
                    <a:pt x="196" y="49"/>
                  </a:lnTo>
                  <a:lnTo>
                    <a:pt x="194" y="49"/>
                  </a:lnTo>
                  <a:lnTo>
                    <a:pt x="193" y="51"/>
                  </a:lnTo>
                  <a:lnTo>
                    <a:pt x="192" y="51"/>
                  </a:lnTo>
                  <a:lnTo>
                    <a:pt x="190" y="51"/>
                  </a:lnTo>
                  <a:lnTo>
                    <a:pt x="189" y="52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6" y="53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5"/>
                  </a:lnTo>
                  <a:lnTo>
                    <a:pt x="181" y="55"/>
                  </a:lnTo>
                  <a:lnTo>
                    <a:pt x="180" y="55"/>
                  </a:lnTo>
                  <a:lnTo>
                    <a:pt x="178" y="56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7"/>
                  </a:lnTo>
                  <a:lnTo>
                    <a:pt x="173" y="57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9"/>
                  </a:lnTo>
                  <a:lnTo>
                    <a:pt x="168" y="59"/>
                  </a:lnTo>
                  <a:lnTo>
                    <a:pt x="165" y="60"/>
                  </a:lnTo>
                  <a:lnTo>
                    <a:pt x="164" y="60"/>
                  </a:lnTo>
                  <a:lnTo>
                    <a:pt x="161" y="61"/>
                  </a:lnTo>
                  <a:lnTo>
                    <a:pt x="160" y="61"/>
                  </a:lnTo>
                  <a:lnTo>
                    <a:pt x="157" y="63"/>
                  </a:lnTo>
                  <a:lnTo>
                    <a:pt x="156" y="63"/>
                  </a:lnTo>
                  <a:lnTo>
                    <a:pt x="153" y="63"/>
                  </a:lnTo>
                  <a:lnTo>
                    <a:pt x="152" y="64"/>
                  </a:lnTo>
                  <a:lnTo>
                    <a:pt x="150" y="64"/>
                  </a:lnTo>
                  <a:lnTo>
                    <a:pt x="149" y="65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7"/>
                  </a:lnTo>
                  <a:lnTo>
                    <a:pt x="144" y="67"/>
                  </a:lnTo>
                  <a:lnTo>
                    <a:pt x="143" y="67"/>
                  </a:lnTo>
                  <a:lnTo>
                    <a:pt x="141" y="67"/>
                  </a:lnTo>
                  <a:lnTo>
                    <a:pt x="140" y="68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9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2" y="71"/>
                  </a:lnTo>
                  <a:lnTo>
                    <a:pt x="131" y="71"/>
                  </a:lnTo>
                  <a:lnTo>
                    <a:pt x="129" y="71"/>
                  </a:lnTo>
                  <a:lnTo>
                    <a:pt x="128" y="72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3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5"/>
                  </a:lnTo>
                  <a:lnTo>
                    <a:pt x="116" y="75"/>
                  </a:lnTo>
                  <a:lnTo>
                    <a:pt x="113" y="76"/>
                  </a:lnTo>
                  <a:lnTo>
                    <a:pt x="112" y="76"/>
                  </a:lnTo>
                  <a:lnTo>
                    <a:pt x="109" y="77"/>
                  </a:lnTo>
                  <a:lnTo>
                    <a:pt x="108" y="77"/>
                  </a:lnTo>
                  <a:lnTo>
                    <a:pt x="107" y="79"/>
                  </a:lnTo>
                  <a:lnTo>
                    <a:pt x="105" y="79"/>
                  </a:lnTo>
                  <a:lnTo>
                    <a:pt x="103" y="79"/>
                  </a:lnTo>
                  <a:lnTo>
                    <a:pt x="101" y="80"/>
                  </a:lnTo>
                  <a:lnTo>
                    <a:pt x="100" y="80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7" y="81"/>
                  </a:lnTo>
                  <a:lnTo>
                    <a:pt x="96" y="81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2" y="83"/>
                  </a:lnTo>
                  <a:lnTo>
                    <a:pt x="91" y="83"/>
                  </a:lnTo>
                  <a:lnTo>
                    <a:pt x="89" y="83"/>
                  </a:lnTo>
                  <a:lnTo>
                    <a:pt x="88" y="83"/>
                  </a:lnTo>
                  <a:lnTo>
                    <a:pt x="87" y="83"/>
                  </a:lnTo>
                  <a:lnTo>
                    <a:pt x="85" y="83"/>
                  </a:lnTo>
                  <a:lnTo>
                    <a:pt x="84" y="83"/>
                  </a:lnTo>
                  <a:lnTo>
                    <a:pt x="83" y="83"/>
                  </a:lnTo>
                  <a:lnTo>
                    <a:pt x="81" y="84"/>
                  </a:lnTo>
                  <a:lnTo>
                    <a:pt x="80" y="84"/>
                  </a:lnTo>
                  <a:lnTo>
                    <a:pt x="79" y="84"/>
                  </a:lnTo>
                  <a:lnTo>
                    <a:pt x="77" y="84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5"/>
                  </a:lnTo>
                  <a:lnTo>
                    <a:pt x="64" y="85"/>
                  </a:lnTo>
                  <a:lnTo>
                    <a:pt x="63" y="85"/>
                  </a:lnTo>
                  <a:lnTo>
                    <a:pt x="62" y="85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7"/>
                  </a:lnTo>
                  <a:lnTo>
                    <a:pt x="51" y="87"/>
                  </a:lnTo>
                  <a:lnTo>
                    <a:pt x="50" y="87"/>
                  </a:lnTo>
                  <a:lnTo>
                    <a:pt x="48" y="87"/>
                  </a:lnTo>
                  <a:lnTo>
                    <a:pt x="47" y="87"/>
                  </a:lnTo>
                  <a:lnTo>
                    <a:pt x="46" y="87"/>
                  </a:lnTo>
                  <a:lnTo>
                    <a:pt x="44" y="88"/>
                  </a:lnTo>
                  <a:lnTo>
                    <a:pt x="43" y="88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9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30" y="91"/>
                  </a:lnTo>
                  <a:lnTo>
                    <a:pt x="28" y="91"/>
                  </a:lnTo>
                  <a:lnTo>
                    <a:pt x="27" y="91"/>
                  </a:lnTo>
                  <a:lnTo>
                    <a:pt x="26" y="91"/>
                  </a:lnTo>
                  <a:lnTo>
                    <a:pt x="24" y="91"/>
                  </a:lnTo>
                  <a:lnTo>
                    <a:pt x="23" y="91"/>
                  </a:lnTo>
                  <a:lnTo>
                    <a:pt x="22" y="91"/>
                  </a:lnTo>
                  <a:lnTo>
                    <a:pt x="20" y="91"/>
                  </a:lnTo>
                  <a:lnTo>
                    <a:pt x="19" y="91"/>
                  </a:lnTo>
                  <a:lnTo>
                    <a:pt x="18" y="91"/>
                  </a:lnTo>
                  <a:lnTo>
                    <a:pt x="16" y="91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80" name="Freeform 22">
              <a:extLst>
                <a:ext uri="{FF2B5EF4-FFF2-40B4-BE49-F238E27FC236}">
                  <a16:creationId xmlns:a16="http://schemas.microsoft.com/office/drawing/2014/main" id="{CCB25186-5B7F-324B-A092-F24B348F69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4"/>
              <a:ext cx="151" cy="45"/>
            </a:xfrm>
            <a:custGeom>
              <a:avLst/>
              <a:gdLst>
                <a:gd name="T0" fmla="*/ 1 w 301"/>
                <a:gd name="T1" fmla="*/ 0 h 91"/>
                <a:gd name="T2" fmla="*/ 1 w 301"/>
                <a:gd name="T3" fmla="*/ 0 h 91"/>
                <a:gd name="T4" fmla="*/ 1 w 301"/>
                <a:gd name="T5" fmla="*/ 0 h 91"/>
                <a:gd name="T6" fmla="*/ 1 w 301"/>
                <a:gd name="T7" fmla="*/ 0 h 91"/>
                <a:gd name="T8" fmla="*/ 1 w 301"/>
                <a:gd name="T9" fmla="*/ 0 h 91"/>
                <a:gd name="T10" fmla="*/ 1 w 301"/>
                <a:gd name="T11" fmla="*/ 0 h 91"/>
                <a:gd name="T12" fmla="*/ 1 w 301"/>
                <a:gd name="T13" fmla="*/ 0 h 91"/>
                <a:gd name="T14" fmla="*/ 1 w 301"/>
                <a:gd name="T15" fmla="*/ 0 h 91"/>
                <a:gd name="T16" fmla="*/ 1 w 301"/>
                <a:gd name="T17" fmla="*/ 0 h 91"/>
                <a:gd name="T18" fmla="*/ 1 w 301"/>
                <a:gd name="T19" fmla="*/ 0 h 91"/>
                <a:gd name="T20" fmla="*/ 1 w 301"/>
                <a:gd name="T21" fmla="*/ 0 h 91"/>
                <a:gd name="T22" fmla="*/ 1 w 301"/>
                <a:gd name="T23" fmla="*/ 0 h 91"/>
                <a:gd name="T24" fmla="*/ 1 w 301"/>
                <a:gd name="T25" fmla="*/ 0 h 91"/>
                <a:gd name="T26" fmla="*/ 1 w 301"/>
                <a:gd name="T27" fmla="*/ 0 h 91"/>
                <a:gd name="T28" fmla="*/ 1 w 301"/>
                <a:gd name="T29" fmla="*/ 0 h 91"/>
                <a:gd name="T30" fmla="*/ 1 w 301"/>
                <a:gd name="T31" fmla="*/ 0 h 91"/>
                <a:gd name="T32" fmla="*/ 1 w 301"/>
                <a:gd name="T33" fmla="*/ 0 h 91"/>
                <a:gd name="T34" fmla="*/ 1 w 301"/>
                <a:gd name="T35" fmla="*/ 0 h 91"/>
                <a:gd name="T36" fmla="*/ 1 w 301"/>
                <a:gd name="T37" fmla="*/ 0 h 91"/>
                <a:gd name="T38" fmla="*/ 1 w 301"/>
                <a:gd name="T39" fmla="*/ 0 h 91"/>
                <a:gd name="T40" fmla="*/ 1 w 301"/>
                <a:gd name="T41" fmla="*/ 0 h 91"/>
                <a:gd name="T42" fmla="*/ 1 w 301"/>
                <a:gd name="T43" fmla="*/ 0 h 91"/>
                <a:gd name="T44" fmla="*/ 1 w 301"/>
                <a:gd name="T45" fmla="*/ 0 h 91"/>
                <a:gd name="T46" fmla="*/ 1 w 301"/>
                <a:gd name="T47" fmla="*/ 0 h 91"/>
                <a:gd name="T48" fmla="*/ 1 w 301"/>
                <a:gd name="T49" fmla="*/ 0 h 91"/>
                <a:gd name="T50" fmla="*/ 1 w 301"/>
                <a:gd name="T51" fmla="*/ 0 h 91"/>
                <a:gd name="T52" fmla="*/ 1 w 301"/>
                <a:gd name="T53" fmla="*/ 0 h 91"/>
                <a:gd name="T54" fmla="*/ 1 w 301"/>
                <a:gd name="T55" fmla="*/ 0 h 91"/>
                <a:gd name="T56" fmla="*/ 1 w 301"/>
                <a:gd name="T57" fmla="*/ 0 h 91"/>
                <a:gd name="T58" fmla="*/ 1 w 301"/>
                <a:gd name="T59" fmla="*/ 0 h 91"/>
                <a:gd name="T60" fmla="*/ 1 w 301"/>
                <a:gd name="T61" fmla="*/ 0 h 91"/>
                <a:gd name="T62" fmla="*/ 1 w 301"/>
                <a:gd name="T63" fmla="*/ 0 h 91"/>
                <a:gd name="T64" fmla="*/ 1 w 301"/>
                <a:gd name="T65" fmla="*/ 0 h 91"/>
                <a:gd name="T66" fmla="*/ 1 w 301"/>
                <a:gd name="T67" fmla="*/ 0 h 91"/>
                <a:gd name="T68" fmla="*/ 1 w 301"/>
                <a:gd name="T69" fmla="*/ 0 h 91"/>
                <a:gd name="T70" fmla="*/ 1 w 301"/>
                <a:gd name="T71" fmla="*/ 0 h 91"/>
                <a:gd name="T72" fmla="*/ 1 w 301"/>
                <a:gd name="T73" fmla="*/ 0 h 91"/>
                <a:gd name="T74" fmla="*/ 1 w 301"/>
                <a:gd name="T75" fmla="*/ 0 h 91"/>
                <a:gd name="T76" fmla="*/ 1 w 301"/>
                <a:gd name="T77" fmla="*/ 0 h 91"/>
                <a:gd name="T78" fmla="*/ 1 w 301"/>
                <a:gd name="T79" fmla="*/ 0 h 91"/>
                <a:gd name="T80" fmla="*/ 1 w 301"/>
                <a:gd name="T81" fmla="*/ 0 h 91"/>
                <a:gd name="T82" fmla="*/ 1 w 301"/>
                <a:gd name="T83" fmla="*/ 0 h 91"/>
                <a:gd name="T84" fmla="*/ 1 w 301"/>
                <a:gd name="T85" fmla="*/ 0 h 91"/>
                <a:gd name="T86" fmla="*/ 1 w 301"/>
                <a:gd name="T87" fmla="*/ 0 h 91"/>
                <a:gd name="T88" fmla="*/ 1 w 301"/>
                <a:gd name="T89" fmla="*/ 0 h 91"/>
                <a:gd name="T90" fmla="*/ 1 w 301"/>
                <a:gd name="T91" fmla="*/ 0 h 91"/>
                <a:gd name="T92" fmla="*/ 1 w 301"/>
                <a:gd name="T93" fmla="*/ 0 h 91"/>
                <a:gd name="T94" fmla="*/ 1 w 301"/>
                <a:gd name="T95" fmla="*/ 0 h 91"/>
                <a:gd name="T96" fmla="*/ 1 w 301"/>
                <a:gd name="T97" fmla="*/ 0 h 91"/>
                <a:gd name="T98" fmla="*/ 1 w 301"/>
                <a:gd name="T99" fmla="*/ 0 h 91"/>
                <a:gd name="T100" fmla="*/ 1 w 301"/>
                <a:gd name="T101" fmla="*/ 0 h 91"/>
                <a:gd name="T102" fmla="*/ 1 w 301"/>
                <a:gd name="T103" fmla="*/ 0 h 91"/>
                <a:gd name="T104" fmla="*/ 1 w 301"/>
                <a:gd name="T105" fmla="*/ 0 h 91"/>
                <a:gd name="T106" fmla="*/ 1 w 301"/>
                <a:gd name="T107" fmla="*/ 0 h 91"/>
                <a:gd name="T108" fmla="*/ 1 w 301"/>
                <a:gd name="T109" fmla="*/ 0 h 91"/>
                <a:gd name="T110" fmla="*/ 1 w 301"/>
                <a:gd name="T111" fmla="*/ 0 h 91"/>
                <a:gd name="T112" fmla="*/ 1 w 301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91"/>
                <a:gd name="T173" fmla="*/ 301 w 301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91">
                  <a:moveTo>
                    <a:pt x="0" y="0"/>
                  </a:moveTo>
                  <a:lnTo>
                    <a:pt x="2" y="3"/>
                  </a:lnTo>
                  <a:lnTo>
                    <a:pt x="6" y="4"/>
                  </a:lnTo>
                  <a:lnTo>
                    <a:pt x="9" y="6"/>
                  </a:lnTo>
                  <a:lnTo>
                    <a:pt x="12" y="8"/>
                  </a:lnTo>
                  <a:lnTo>
                    <a:pt x="14" y="10"/>
                  </a:lnTo>
                  <a:lnTo>
                    <a:pt x="17" y="11"/>
                  </a:lnTo>
                  <a:lnTo>
                    <a:pt x="18" y="12"/>
                  </a:lnTo>
                  <a:lnTo>
                    <a:pt x="21" y="12"/>
                  </a:lnTo>
                  <a:lnTo>
                    <a:pt x="22" y="14"/>
                  </a:lnTo>
                  <a:lnTo>
                    <a:pt x="25" y="15"/>
                  </a:lnTo>
                  <a:lnTo>
                    <a:pt x="26" y="16"/>
                  </a:lnTo>
                  <a:lnTo>
                    <a:pt x="28" y="16"/>
                  </a:lnTo>
                  <a:lnTo>
                    <a:pt x="30" y="18"/>
                  </a:lnTo>
                  <a:lnTo>
                    <a:pt x="32" y="19"/>
                  </a:lnTo>
                  <a:lnTo>
                    <a:pt x="33" y="19"/>
                  </a:lnTo>
                  <a:lnTo>
                    <a:pt x="34" y="20"/>
                  </a:lnTo>
                  <a:lnTo>
                    <a:pt x="36" y="20"/>
                  </a:lnTo>
                  <a:lnTo>
                    <a:pt x="37" y="22"/>
                  </a:lnTo>
                  <a:lnTo>
                    <a:pt x="38" y="22"/>
                  </a:lnTo>
                  <a:lnTo>
                    <a:pt x="40" y="23"/>
                  </a:lnTo>
                  <a:lnTo>
                    <a:pt x="41" y="23"/>
                  </a:lnTo>
                  <a:lnTo>
                    <a:pt x="42" y="24"/>
                  </a:lnTo>
                  <a:lnTo>
                    <a:pt x="44" y="24"/>
                  </a:lnTo>
                  <a:lnTo>
                    <a:pt x="45" y="26"/>
                  </a:lnTo>
                  <a:lnTo>
                    <a:pt x="46" y="26"/>
                  </a:lnTo>
                  <a:lnTo>
                    <a:pt x="48" y="26"/>
                  </a:lnTo>
                  <a:lnTo>
                    <a:pt x="49" y="27"/>
                  </a:lnTo>
                  <a:lnTo>
                    <a:pt x="50" y="27"/>
                  </a:lnTo>
                  <a:lnTo>
                    <a:pt x="51" y="28"/>
                  </a:lnTo>
                  <a:lnTo>
                    <a:pt x="53" y="28"/>
                  </a:lnTo>
                  <a:lnTo>
                    <a:pt x="54" y="29"/>
                  </a:lnTo>
                  <a:lnTo>
                    <a:pt x="57" y="29"/>
                  </a:lnTo>
                  <a:lnTo>
                    <a:pt x="58" y="31"/>
                  </a:lnTo>
                  <a:lnTo>
                    <a:pt x="59" y="31"/>
                  </a:lnTo>
                  <a:lnTo>
                    <a:pt x="61" y="32"/>
                  </a:lnTo>
                  <a:lnTo>
                    <a:pt x="62" y="32"/>
                  </a:lnTo>
                  <a:lnTo>
                    <a:pt x="63" y="33"/>
                  </a:lnTo>
                  <a:lnTo>
                    <a:pt x="65" y="33"/>
                  </a:lnTo>
                  <a:lnTo>
                    <a:pt x="66" y="33"/>
                  </a:lnTo>
                  <a:lnTo>
                    <a:pt x="67" y="35"/>
                  </a:lnTo>
                  <a:lnTo>
                    <a:pt x="69" y="35"/>
                  </a:lnTo>
                  <a:lnTo>
                    <a:pt x="70" y="36"/>
                  </a:lnTo>
                  <a:lnTo>
                    <a:pt x="71" y="36"/>
                  </a:lnTo>
                  <a:lnTo>
                    <a:pt x="73" y="36"/>
                  </a:lnTo>
                  <a:lnTo>
                    <a:pt x="74" y="37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7" y="39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40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1"/>
                  </a:lnTo>
                  <a:lnTo>
                    <a:pt x="86" y="41"/>
                  </a:lnTo>
                  <a:lnTo>
                    <a:pt x="87" y="43"/>
                  </a:lnTo>
                  <a:lnTo>
                    <a:pt x="89" y="43"/>
                  </a:lnTo>
                  <a:lnTo>
                    <a:pt x="90" y="44"/>
                  </a:lnTo>
                  <a:lnTo>
                    <a:pt x="93" y="44"/>
                  </a:lnTo>
                  <a:lnTo>
                    <a:pt x="94" y="45"/>
                  </a:lnTo>
                  <a:lnTo>
                    <a:pt x="97" y="45"/>
                  </a:lnTo>
                  <a:lnTo>
                    <a:pt x="98" y="47"/>
                  </a:lnTo>
                  <a:lnTo>
                    <a:pt x="101" y="47"/>
                  </a:lnTo>
                  <a:lnTo>
                    <a:pt x="102" y="48"/>
                  </a:lnTo>
                  <a:lnTo>
                    <a:pt x="105" y="48"/>
                  </a:lnTo>
                  <a:lnTo>
                    <a:pt x="106" y="49"/>
                  </a:lnTo>
                  <a:lnTo>
                    <a:pt x="107" y="49"/>
                  </a:lnTo>
                  <a:lnTo>
                    <a:pt x="109" y="51"/>
                  </a:lnTo>
                  <a:lnTo>
                    <a:pt x="110" y="51"/>
                  </a:lnTo>
                  <a:lnTo>
                    <a:pt x="111" y="51"/>
                  </a:lnTo>
                  <a:lnTo>
                    <a:pt x="113" y="52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5"/>
                  </a:lnTo>
                  <a:lnTo>
                    <a:pt x="121" y="55"/>
                  </a:lnTo>
                  <a:lnTo>
                    <a:pt x="122" y="55"/>
                  </a:lnTo>
                  <a:lnTo>
                    <a:pt x="123" y="55"/>
                  </a:lnTo>
                  <a:lnTo>
                    <a:pt x="123" y="56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7"/>
                  </a:lnTo>
                  <a:lnTo>
                    <a:pt x="129" y="57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9"/>
                  </a:lnTo>
                  <a:lnTo>
                    <a:pt x="135" y="59"/>
                  </a:lnTo>
                  <a:lnTo>
                    <a:pt x="136" y="60"/>
                  </a:lnTo>
                  <a:lnTo>
                    <a:pt x="138" y="60"/>
                  </a:lnTo>
                  <a:lnTo>
                    <a:pt x="140" y="61"/>
                  </a:lnTo>
                  <a:lnTo>
                    <a:pt x="142" y="61"/>
                  </a:lnTo>
                  <a:lnTo>
                    <a:pt x="144" y="63"/>
                  </a:lnTo>
                  <a:lnTo>
                    <a:pt x="146" y="63"/>
                  </a:lnTo>
                  <a:lnTo>
                    <a:pt x="148" y="63"/>
                  </a:lnTo>
                  <a:lnTo>
                    <a:pt x="150" y="64"/>
                  </a:lnTo>
                  <a:lnTo>
                    <a:pt x="151" y="64"/>
                  </a:lnTo>
                  <a:lnTo>
                    <a:pt x="152" y="65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7"/>
                  </a:lnTo>
                  <a:lnTo>
                    <a:pt x="158" y="67"/>
                  </a:lnTo>
                  <a:lnTo>
                    <a:pt x="159" y="67"/>
                  </a:lnTo>
                  <a:lnTo>
                    <a:pt x="160" y="67"/>
                  </a:lnTo>
                  <a:lnTo>
                    <a:pt x="162" y="68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9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71"/>
                  </a:lnTo>
                  <a:lnTo>
                    <a:pt x="172" y="71"/>
                  </a:lnTo>
                  <a:lnTo>
                    <a:pt x="174" y="72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3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5"/>
                  </a:lnTo>
                  <a:lnTo>
                    <a:pt x="186" y="75"/>
                  </a:lnTo>
                  <a:lnTo>
                    <a:pt x="188" y="76"/>
                  </a:lnTo>
                  <a:lnTo>
                    <a:pt x="190" y="76"/>
                  </a:lnTo>
                  <a:lnTo>
                    <a:pt x="192" y="77"/>
                  </a:lnTo>
                  <a:lnTo>
                    <a:pt x="194" y="77"/>
                  </a:lnTo>
                  <a:lnTo>
                    <a:pt x="195" y="79"/>
                  </a:lnTo>
                  <a:lnTo>
                    <a:pt x="198" y="79"/>
                  </a:lnTo>
                  <a:lnTo>
                    <a:pt x="199" y="79"/>
                  </a:lnTo>
                  <a:lnTo>
                    <a:pt x="200" y="80"/>
                  </a:lnTo>
                  <a:lnTo>
                    <a:pt x="202" y="80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1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3"/>
                  </a:lnTo>
                  <a:lnTo>
                    <a:pt x="212" y="83"/>
                  </a:lnTo>
                  <a:lnTo>
                    <a:pt x="213" y="83"/>
                  </a:lnTo>
                  <a:lnTo>
                    <a:pt x="215" y="83"/>
                  </a:lnTo>
                  <a:lnTo>
                    <a:pt x="216" y="83"/>
                  </a:lnTo>
                  <a:lnTo>
                    <a:pt x="217" y="83"/>
                  </a:lnTo>
                  <a:lnTo>
                    <a:pt x="219" y="83"/>
                  </a:lnTo>
                  <a:lnTo>
                    <a:pt x="220" y="84"/>
                  </a:lnTo>
                  <a:lnTo>
                    <a:pt x="221" y="84"/>
                  </a:lnTo>
                  <a:lnTo>
                    <a:pt x="223" y="84"/>
                  </a:lnTo>
                  <a:lnTo>
                    <a:pt x="224" y="84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5"/>
                  </a:lnTo>
                  <a:lnTo>
                    <a:pt x="237" y="85"/>
                  </a:lnTo>
                  <a:lnTo>
                    <a:pt x="239" y="85"/>
                  </a:lnTo>
                  <a:lnTo>
                    <a:pt x="240" y="85"/>
                  </a:lnTo>
                  <a:lnTo>
                    <a:pt x="241" y="85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7"/>
                  </a:lnTo>
                  <a:lnTo>
                    <a:pt x="251" y="87"/>
                  </a:lnTo>
                  <a:lnTo>
                    <a:pt x="252" y="87"/>
                  </a:lnTo>
                  <a:lnTo>
                    <a:pt x="253" y="87"/>
                  </a:lnTo>
                  <a:lnTo>
                    <a:pt x="255" y="87"/>
                  </a:lnTo>
                  <a:lnTo>
                    <a:pt x="256" y="87"/>
                  </a:lnTo>
                  <a:lnTo>
                    <a:pt x="257" y="88"/>
                  </a:lnTo>
                  <a:lnTo>
                    <a:pt x="259" y="88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9"/>
                  </a:lnTo>
                  <a:lnTo>
                    <a:pt x="265" y="89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2" y="91"/>
                  </a:lnTo>
                  <a:lnTo>
                    <a:pt x="273" y="91"/>
                  </a:lnTo>
                  <a:lnTo>
                    <a:pt x="275" y="91"/>
                  </a:lnTo>
                  <a:lnTo>
                    <a:pt x="276" y="91"/>
                  </a:lnTo>
                  <a:lnTo>
                    <a:pt x="277" y="91"/>
                  </a:lnTo>
                  <a:lnTo>
                    <a:pt x="279" y="91"/>
                  </a:lnTo>
                  <a:lnTo>
                    <a:pt x="280" y="91"/>
                  </a:lnTo>
                  <a:lnTo>
                    <a:pt x="281" y="91"/>
                  </a:lnTo>
                  <a:lnTo>
                    <a:pt x="283" y="91"/>
                  </a:lnTo>
                  <a:lnTo>
                    <a:pt x="284" y="91"/>
                  </a:lnTo>
                  <a:lnTo>
                    <a:pt x="285" y="91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81" name="Freeform 23">
              <a:extLst>
                <a:ext uri="{FF2B5EF4-FFF2-40B4-BE49-F238E27FC236}">
                  <a16:creationId xmlns:a16="http://schemas.microsoft.com/office/drawing/2014/main" id="{217ADC92-063E-2547-B0AC-70ED9E04CF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185"/>
              <a:ext cx="151" cy="44"/>
            </a:xfrm>
            <a:custGeom>
              <a:avLst/>
              <a:gdLst>
                <a:gd name="T0" fmla="*/ 1 w 302"/>
                <a:gd name="T1" fmla="*/ 0 h 89"/>
                <a:gd name="T2" fmla="*/ 1 w 302"/>
                <a:gd name="T3" fmla="*/ 0 h 89"/>
                <a:gd name="T4" fmla="*/ 1 w 302"/>
                <a:gd name="T5" fmla="*/ 0 h 89"/>
                <a:gd name="T6" fmla="*/ 1 w 302"/>
                <a:gd name="T7" fmla="*/ 0 h 89"/>
                <a:gd name="T8" fmla="*/ 1 w 302"/>
                <a:gd name="T9" fmla="*/ 0 h 89"/>
                <a:gd name="T10" fmla="*/ 1 w 302"/>
                <a:gd name="T11" fmla="*/ 0 h 89"/>
                <a:gd name="T12" fmla="*/ 1 w 302"/>
                <a:gd name="T13" fmla="*/ 0 h 89"/>
                <a:gd name="T14" fmla="*/ 1 w 302"/>
                <a:gd name="T15" fmla="*/ 0 h 89"/>
                <a:gd name="T16" fmla="*/ 1 w 302"/>
                <a:gd name="T17" fmla="*/ 0 h 89"/>
                <a:gd name="T18" fmla="*/ 1 w 302"/>
                <a:gd name="T19" fmla="*/ 0 h 89"/>
                <a:gd name="T20" fmla="*/ 1 w 302"/>
                <a:gd name="T21" fmla="*/ 0 h 89"/>
                <a:gd name="T22" fmla="*/ 1 w 302"/>
                <a:gd name="T23" fmla="*/ 0 h 89"/>
                <a:gd name="T24" fmla="*/ 1 w 302"/>
                <a:gd name="T25" fmla="*/ 0 h 89"/>
                <a:gd name="T26" fmla="*/ 1 w 302"/>
                <a:gd name="T27" fmla="*/ 0 h 89"/>
                <a:gd name="T28" fmla="*/ 1 w 302"/>
                <a:gd name="T29" fmla="*/ 0 h 89"/>
                <a:gd name="T30" fmla="*/ 1 w 302"/>
                <a:gd name="T31" fmla="*/ 0 h 89"/>
                <a:gd name="T32" fmla="*/ 1 w 302"/>
                <a:gd name="T33" fmla="*/ 0 h 89"/>
                <a:gd name="T34" fmla="*/ 1 w 302"/>
                <a:gd name="T35" fmla="*/ 0 h 89"/>
                <a:gd name="T36" fmla="*/ 1 w 302"/>
                <a:gd name="T37" fmla="*/ 0 h 89"/>
                <a:gd name="T38" fmla="*/ 1 w 302"/>
                <a:gd name="T39" fmla="*/ 0 h 89"/>
                <a:gd name="T40" fmla="*/ 1 w 302"/>
                <a:gd name="T41" fmla="*/ 0 h 89"/>
                <a:gd name="T42" fmla="*/ 1 w 302"/>
                <a:gd name="T43" fmla="*/ 0 h 89"/>
                <a:gd name="T44" fmla="*/ 1 w 302"/>
                <a:gd name="T45" fmla="*/ 0 h 89"/>
                <a:gd name="T46" fmla="*/ 1 w 302"/>
                <a:gd name="T47" fmla="*/ 0 h 89"/>
                <a:gd name="T48" fmla="*/ 1 w 302"/>
                <a:gd name="T49" fmla="*/ 0 h 89"/>
                <a:gd name="T50" fmla="*/ 1 w 302"/>
                <a:gd name="T51" fmla="*/ 0 h 89"/>
                <a:gd name="T52" fmla="*/ 1 w 302"/>
                <a:gd name="T53" fmla="*/ 0 h 89"/>
                <a:gd name="T54" fmla="*/ 1 w 302"/>
                <a:gd name="T55" fmla="*/ 0 h 89"/>
                <a:gd name="T56" fmla="*/ 1 w 302"/>
                <a:gd name="T57" fmla="*/ 0 h 89"/>
                <a:gd name="T58" fmla="*/ 1 w 302"/>
                <a:gd name="T59" fmla="*/ 0 h 89"/>
                <a:gd name="T60" fmla="*/ 1 w 302"/>
                <a:gd name="T61" fmla="*/ 0 h 89"/>
                <a:gd name="T62" fmla="*/ 1 w 302"/>
                <a:gd name="T63" fmla="*/ 0 h 89"/>
                <a:gd name="T64" fmla="*/ 1 w 302"/>
                <a:gd name="T65" fmla="*/ 0 h 89"/>
                <a:gd name="T66" fmla="*/ 1 w 302"/>
                <a:gd name="T67" fmla="*/ 0 h 89"/>
                <a:gd name="T68" fmla="*/ 1 w 302"/>
                <a:gd name="T69" fmla="*/ 0 h 89"/>
                <a:gd name="T70" fmla="*/ 1 w 302"/>
                <a:gd name="T71" fmla="*/ 0 h 89"/>
                <a:gd name="T72" fmla="*/ 1 w 302"/>
                <a:gd name="T73" fmla="*/ 0 h 89"/>
                <a:gd name="T74" fmla="*/ 1 w 302"/>
                <a:gd name="T75" fmla="*/ 0 h 89"/>
                <a:gd name="T76" fmla="*/ 1 w 302"/>
                <a:gd name="T77" fmla="*/ 0 h 89"/>
                <a:gd name="T78" fmla="*/ 1 w 302"/>
                <a:gd name="T79" fmla="*/ 0 h 89"/>
                <a:gd name="T80" fmla="*/ 1 w 302"/>
                <a:gd name="T81" fmla="*/ 0 h 89"/>
                <a:gd name="T82" fmla="*/ 1 w 302"/>
                <a:gd name="T83" fmla="*/ 0 h 89"/>
                <a:gd name="T84" fmla="*/ 1 w 302"/>
                <a:gd name="T85" fmla="*/ 0 h 89"/>
                <a:gd name="T86" fmla="*/ 1 w 302"/>
                <a:gd name="T87" fmla="*/ 0 h 89"/>
                <a:gd name="T88" fmla="*/ 1 w 302"/>
                <a:gd name="T89" fmla="*/ 0 h 89"/>
                <a:gd name="T90" fmla="*/ 1 w 302"/>
                <a:gd name="T91" fmla="*/ 0 h 89"/>
                <a:gd name="T92" fmla="*/ 1 w 302"/>
                <a:gd name="T93" fmla="*/ 0 h 89"/>
                <a:gd name="T94" fmla="*/ 1 w 302"/>
                <a:gd name="T95" fmla="*/ 0 h 89"/>
                <a:gd name="T96" fmla="*/ 1 w 302"/>
                <a:gd name="T97" fmla="*/ 0 h 89"/>
                <a:gd name="T98" fmla="*/ 1 w 302"/>
                <a:gd name="T99" fmla="*/ 0 h 89"/>
                <a:gd name="T100" fmla="*/ 1 w 302"/>
                <a:gd name="T101" fmla="*/ 0 h 89"/>
                <a:gd name="T102" fmla="*/ 1 w 302"/>
                <a:gd name="T103" fmla="*/ 0 h 89"/>
                <a:gd name="T104" fmla="*/ 1 w 302"/>
                <a:gd name="T105" fmla="*/ 0 h 89"/>
                <a:gd name="T106" fmla="*/ 1 w 302"/>
                <a:gd name="T107" fmla="*/ 0 h 89"/>
                <a:gd name="T108" fmla="*/ 1 w 302"/>
                <a:gd name="T109" fmla="*/ 0 h 89"/>
                <a:gd name="T110" fmla="*/ 1 w 302"/>
                <a:gd name="T111" fmla="*/ 0 h 89"/>
                <a:gd name="T112" fmla="*/ 1 w 302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89"/>
                <a:gd name="T173" fmla="*/ 302 w 302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89">
                  <a:moveTo>
                    <a:pt x="302" y="0"/>
                  </a:moveTo>
                  <a:lnTo>
                    <a:pt x="299" y="1"/>
                  </a:lnTo>
                  <a:lnTo>
                    <a:pt x="295" y="4"/>
                  </a:lnTo>
                  <a:lnTo>
                    <a:pt x="293" y="5"/>
                  </a:lnTo>
                  <a:lnTo>
                    <a:pt x="290" y="7"/>
                  </a:lnTo>
                  <a:lnTo>
                    <a:pt x="287" y="8"/>
                  </a:lnTo>
                  <a:lnTo>
                    <a:pt x="286" y="9"/>
                  </a:lnTo>
                  <a:lnTo>
                    <a:pt x="283" y="11"/>
                  </a:lnTo>
                  <a:lnTo>
                    <a:pt x="281" y="12"/>
                  </a:lnTo>
                  <a:lnTo>
                    <a:pt x="279" y="13"/>
                  </a:lnTo>
                  <a:lnTo>
                    <a:pt x="277" y="15"/>
                  </a:lnTo>
                  <a:lnTo>
                    <a:pt x="275" y="15"/>
                  </a:lnTo>
                  <a:lnTo>
                    <a:pt x="274" y="16"/>
                  </a:lnTo>
                  <a:lnTo>
                    <a:pt x="273" y="17"/>
                  </a:lnTo>
                  <a:lnTo>
                    <a:pt x="271" y="17"/>
                  </a:lnTo>
                  <a:lnTo>
                    <a:pt x="270" y="19"/>
                  </a:lnTo>
                  <a:lnTo>
                    <a:pt x="269" y="19"/>
                  </a:lnTo>
                  <a:lnTo>
                    <a:pt x="267" y="20"/>
                  </a:lnTo>
                  <a:lnTo>
                    <a:pt x="266" y="20"/>
                  </a:lnTo>
                  <a:lnTo>
                    <a:pt x="265" y="21"/>
                  </a:lnTo>
                  <a:lnTo>
                    <a:pt x="263" y="21"/>
                  </a:lnTo>
                  <a:lnTo>
                    <a:pt x="262" y="21"/>
                  </a:lnTo>
                  <a:lnTo>
                    <a:pt x="261" y="23"/>
                  </a:lnTo>
                  <a:lnTo>
                    <a:pt x="259" y="23"/>
                  </a:lnTo>
                  <a:lnTo>
                    <a:pt x="258" y="24"/>
                  </a:lnTo>
                  <a:lnTo>
                    <a:pt x="257" y="24"/>
                  </a:lnTo>
                  <a:lnTo>
                    <a:pt x="255" y="25"/>
                  </a:lnTo>
                  <a:lnTo>
                    <a:pt x="253" y="25"/>
                  </a:lnTo>
                  <a:lnTo>
                    <a:pt x="251" y="27"/>
                  </a:lnTo>
                  <a:lnTo>
                    <a:pt x="250" y="27"/>
                  </a:lnTo>
                  <a:lnTo>
                    <a:pt x="249" y="28"/>
                  </a:lnTo>
                  <a:lnTo>
                    <a:pt x="247" y="28"/>
                  </a:lnTo>
                  <a:lnTo>
                    <a:pt x="245" y="29"/>
                  </a:lnTo>
                  <a:lnTo>
                    <a:pt x="243" y="29"/>
                  </a:lnTo>
                  <a:lnTo>
                    <a:pt x="242" y="31"/>
                  </a:lnTo>
                  <a:lnTo>
                    <a:pt x="241" y="31"/>
                  </a:lnTo>
                  <a:lnTo>
                    <a:pt x="239" y="32"/>
                  </a:lnTo>
                  <a:lnTo>
                    <a:pt x="238" y="32"/>
                  </a:lnTo>
                  <a:lnTo>
                    <a:pt x="237" y="32"/>
                  </a:lnTo>
                  <a:lnTo>
                    <a:pt x="235" y="33"/>
                  </a:lnTo>
                  <a:lnTo>
                    <a:pt x="234" y="33"/>
                  </a:lnTo>
                  <a:lnTo>
                    <a:pt x="233" y="35"/>
                  </a:lnTo>
                  <a:lnTo>
                    <a:pt x="231" y="35"/>
                  </a:lnTo>
                  <a:lnTo>
                    <a:pt x="230" y="35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6"/>
                  </a:lnTo>
                  <a:lnTo>
                    <a:pt x="226" y="37"/>
                  </a:lnTo>
                  <a:lnTo>
                    <a:pt x="225" y="37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39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0"/>
                  </a:lnTo>
                  <a:lnTo>
                    <a:pt x="216" y="41"/>
                  </a:lnTo>
                  <a:lnTo>
                    <a:pt x="214" y="41"/>
                  </a:lnTo>
                  <a:lnTo>
                    <a:pt x="213" y="43"/>
                  </a:lnTo>
                  <a:lnTo>
                    <a:pt x="212" y="43"/>
                  </a:lnTo>
                  <a:lnTo>
                    <a:pt x="209" y="44"/>
                  </a:lnTo>
                  <a:lnTo>
                    <a:pt x="208" y="44"/>
                  </a:lnTo>
                  <a:lnTo>
                    <a:pt x="205" y="45"/>
                  </a:lnTo>
                  <a:lnTo>
                    <a:pt x="204" y="45"/>
                  </a:lnTo>
                  <a:lnTo>
                    <a:pt x="201" y="47"/>
                  </a:lnTo>
                  <a:lnTo>
                    <a:pt x="200" y="47"/>
                  </a:lnTo>
                  <a:lnTo>
                    <a:pt x="198" y="48"/>
                  </a:lnTo>
                  <a:lnTo>
                    <a:pt x="196" y="48"/>
                  </a:lnTo>
                  <a:lnTo>
                    <a:pt x="194" y="49"/>
                  </a:lnTo>
                  <a:lnTo>
                    <a:pt x="193" y="49"/>
                  </a:lnTo>
                  <a:lnTo>
                    <a:pt x="192" y="50"/>
                  </a:lnTo>
                  <a:lnTo>
                    <a:pt x="190" y="50"/>
                  </a:lnTo>
                  <a:lnTo>
                    <a:pt x="189" y="50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3"/>
                  </a:lnTo>
                  <a:lnTo>
                    <a:pt x="181" y="53"/>
                  </a:lnTo>
                  <a:lnTo>
                    <a:pt x="180" y="54"/>
                  </a:lnTo>
                  <a:lnTo>
                    <a:pt x="178" y="54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6"/>
                  </a:lnTo>
                  <a:lnTo>
                    <a:pt x="173" y="56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7"/>
                  </a:lnTo>
                  <a:lnTo>
                    <a:pt x="168" y="58"/>
                  </a:lnTo>
                  <a:lnTo>
                    <a:pt x="165" y="58"/>
                  </a:lnTo>
                  <a:lnTo>
                    <a:pt x="164" y="60"/>
                  </a:lnTo>
                  <a:lnTo>
                    <a:pt x="161" y="60"/>
                  </a:lnTo>
                  <a:lnTo>
                    <a:pt x="160" y="61"/>
                  </a:lnTo>
                  <a:lnTo>
                    <a:pt x="157" y="61"/>
                  </a:lnTo>
                  <a:lnTo>
                    <a:pt x="156" y="62"/>
                  </a:lnTo>
                  <a:lnTo>
                    <a:pt x="153" y="62"/>
                  </a:lnTo>
                  <a:lnTo>
                    <a:pt x="152" y="62"/>
                  </a:lnTo>
                  <a:lnTo>
                    <a:pt x="150" y="64"/>
                  </a:lnTo>
                  <a:lnTo>
                    <a:pt x="149" y="64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5"/>
                  </a:lnTo>
                  <a:lnTo>
                    <a:pt x="144" y="65"/>
                  </a:lnTo>
                  <a:lnTo>
                    <a:pt x="143" y="66"/>
                  </a:lnTo>
                  <a:lnTo>
                    <a:pt x="141" y="66"/>
                  </a:lnTo>
                  <a:lnTo>
                    <a:pt x="140" y="66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8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1" y="70"/>
                  </a:lnTo>
                  <a:lnTo>
                    <a:pt x="129" y="70"/>
                  </a:lnTo>
                  <a:lnTo>
                    <a:pt x="128" y="70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2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3"/>
                  </a:lnTo>
                  <a:lnTo>
                    <a:pt x="116" y="74"/>
                  </a:lnTo>
                  <a:lnTo>
                    <a:pt x="113" y="74"/>
                  </a:lnTo>
                  <a:lnTo>
                    <a:pt x="112" y="76"/>
                  </a:lnTo>
                  <a:lnTo>
                    <a:pt x="109" y="76"/>
                  </a:lnTo>
                  <a:lnTo>
                    <a:pt x="108" y="77"/>
                  </a:lnTo>
                  <a:lnTo>
                    <a:pt x="107" y="77"/>
                  </a:lnTo>
                  <a:lnTo>
                    <a:pt x="105" y="78"/>
                  </a:lnTo>
                  <a:lnTo>
                    <a:pt x="103" y="78"/>
                  </a:lnTo>
                  <a:lnTo>
                    <a:pt x="101" y="78"/>
                  </a:lnTo>
                  <a:lnTo>
                    <a:pt x="100" y="78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6" y="80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1" y="81"/>
                  </a:lnTo>
                  <a:lnTo>
                    <a:pt x="89" y="81"/>
                  </a:lnTo>
                  <a:lnTo>
                    <a:pt x="88" y="82"/>
                  </a:lnTo>
                  <a:lnTo>
                    <a:pt x="87" y="82"/>
                  </a:lnTo>
                  <a:lnTo>
                    <a:pt x="85" y="82"/>
                  </a:lnTo>
                  <a:lnTo>
                    <a:pt x="84" y="82"/>
                  </a:lnTo>
                  <a:lnTo>
                    <a:pt x="83" y="82"/>
                  </a:lnTo>
                  <a:lnTo>
                    <a:pt x="81" y="82"/>
                  </a:lnTo>
                  <a:lnTo>
                    <a:pt x="80" y="82"/>
                  </a:lnTo>
                  <a:lnTo>
                    <a:pt x="79" y="82"/>
                  </a:lnTo>
                  <a:lnTo>
                    <a:pt x="77" y="82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4"/>
                  </a:lnTo>
                  <a:lnTo>
                    <a:pt x="64" y="84"/>
                  </a:lnTo>
                  <a:lnTo>
                    <a:pt x="63" y="84"/>
                  </a:lnTo>
                  <a:lnTo>
                    <a:pt x="62" y="84"/>
                  </a:lnTo>
                  <a:lnTo>
                    <a:pt x="60" y="84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5"/>
                  </a:lnTo>
                  <a:lnTo>
                    <a:pt x="51" y="85"/>
                  </a:lnTo>
                  <a:lnTo>
                    <a:pt x="50" y="85"/>
                  </a:lnTo>
                  <a:lnTo>
                    <a:pt x="48" y="86"/>
                  </a:lnTo>
                  <a:lnTo>
                    <a:pt x="47" y="86"/>
                  </a:lnTo>
                  <a:lnTo>
                    <a:pt x="46" y="86"/>
                  </a:lnTo>
                  <a:lnTo>
                    <a:pt x="44" y="86"/>
                  </a:lnTo>
                  <a:lnTo>
                    <a:pt x="43" y="86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8"/>
                  </a:lnTo>
                  <a:lnTo>
                    <a:pt x="36" y="88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8" y="89"/>
                  </a:lnTo>
                  <a:lnTo>
                    <a:pt x="27" y="89"/>
                  </a:lnTo>
                  <a:lnTo>
                    <a:pt x="26" y="89"/>
                  </a:lnTo>
                  <a:lnTo>
                    <a:pt x="24" y="89"/>
                  </a:lnTo>
                  <a:lnTo>
                    <a:pt x="23" y="89"/>
                  </a:lnTo>
                  <a:lnTo>
                    <a:pt x="22" y="89"/>
                  </a:lnTo>
                  <a:lnTo>
                    <a:pt x="20" y="89"/>
                  </a:lnTo>
                  <a:lnTo>
                    <a:pt x="19" y="89"/>
                  </a:lnTo>
                  <a:lnTo>
                    <a:pt x="18" y="89"/>
                  </a:lnTo>
                  <a:lnTo>
                    <a:pt x="16" y="89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82" name="Freeform 24">
              <a:extLst>
                <a:ext uri="{FF2B5EF4-FFF2-40B4-BE49-F238E27FC236}">
                  <a16:creationId xmlns:a16="http://schemas.microsoft.com/office/drawing/2014/main" id="{47471201-B4E9-BA4D-9B28-71043102D8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185"/>
              <a:ext cx="151" cy="44"/>
            </a:xfrm>
            <a:custGeom>
              <a:avLst/>
              <a:gdLst>
                <a:gd name="T0" fmla="*/ 1 w 301"/>
                <a:gd name="T1" fmla="*/ 0 h 89"/>
                <a:gd name="T2" fmla="*/ 1 w 301"/>
                <a:gd name="T3" fmla="*/ 0 h 89"/>
                <a:gd name="T4" fmla="*/ 1 w 301"/>
                <a:gd name="T5" fmla="*/ 0 h 89"/>
                <a:gd name="T6" fmla="*/ 1 w 301"/>
                <a:gd name="T7" fmla="*/ 0 h 89"/>
                <a:gd name="T8" fmla="*/ 1 w 301"/>
                <a:gd name="T9" fmla="*/ 0 h 89"/>
                <a:gd name="T10" fmla="*/ 1 w 301"/>
                <a:gd name="T11" fmla="*/ 0 h 89"/>
                <a:gd name="T12" fmla="*/ 1 w 301"/>
                <a:gd name="T13" fmla="*/ 0 h 89"/>
                <a:gd name="T14" fmla="*/ 1 w 301"/>
                <a:gd name="T15" fmla="*/ 0 h 89"/>
                <a:gd name="T16" fmla="*/ 1 w 301"/>
                <a:gd name="T17" fmla="*/ 0 h 89"/>
                <a:gd name="T18" fmla="*/ 1 w 301"/>
                <a:gd name="T19" fmla="*/ 0 h 89"/>
                <a:gd name="T20" fmla="*/ 1 w 301"/>
                <a:gd name="T21" fmla="*/ 0 h 89"/>
                <a:gd name="T22" fmla="*/ 1 w 301"/>
                <a:gd name="T23" fmla="*/ 0 h 89"/>
                <a:gd name="T24" fmla="*/ 1 w 301"/>
                <a:gd name="T25" fmla="*/ 0 h 89"/>
                <a:gd name="T26" fmla="*/ 1 w 301"/>
                <a:gd name="T27" fmla="*/ 0 h 89"/>
                <a:gd name="T28" fmla="*/ 1 w 301"/>
                <a:gd name="T29" fmla="*/ 0 h 89"/>
                <a:gd name="T30" fmla="*/ 1 w 301"/>
                <a:gd name="T31" fmla="*/ 0 h 89"/>
                <a:gd name="T32" fmla="*/ 1 w 301"/>
                <a:gd name="T33" fmla="*/ 0 h 89"/>
                <a:gd name="T34" fmla="*/ 1 w 301"/>
                <a:gd name="T35" fmla="*/ 0 h 89"/>
                <a:gd name="T36" fmla="*/ 1 w 301"/>
                <a:gd name="T37" fmla="*/ 0 h 89"/>
                <a:gd name="T38" fmla="*/ 1 w 301"/>
                <a:gd name="T39" fmla="*/ 0 h 89"/>
                <a:gd name="T40" fmla="*/ 1 w 301"/>
                <a:gd name="T41" fmla="*/ 0 h 89"/>
                <a:gd name="T42" fmla="*/ 1 w 301"/>
                <a:gd name="T43" fmla="*/ 0 h 89"/>
                <a:gd name="T44" fmla="*/ 1 w 301"/>
                <a:gd name="T45" fmla="*/ 0 h 89"/>
                <a:gd name="T46" fmla="*/ 1 w 301"/>
                <a:gd name="T47" fmla="*/ 0 h 89"/>
                <a:gd name="T48" fmla="*/ 1 w 301"/>
                <a:gd name="T49" fmla="*/ 0 h 89"/>
                <a:gd name="T50" fmla="*/ 1 w 301"/>
                <a:gd name="T51" fmla="*/ 0 h 89"/>
                <a:gd name="T52" fmla="*/ 1 w 301"/>
                <a:gd name="T53" fmla="*/ 0 h 89"/>
                <a:gd name="T54" fmla="*/ 1 w 301"/>
                <a:gd name="T55" fmla="*/ 0 h 89"/>
                <a:gd name="T56" fmla="*/ 1 w 301"/>
                <a:gd name="T57" fmla="*/ 0 h 89"/>
                <a:gd name="T58" fmla="*/ 1 w 301"/>
                <a:gd name="T59" fmla="*/ 0 h 89"/>
                <a:gd name="T60" fmla="*/ 1 w 301"/>
                <a:gd name="T61" fmla="*/ 0 h 89"/>
                <a:gd name="T62" fmla="*/ 1 w 301"/>
                <a:gd name="T63" fmla="*/ 0 h 89"/>
                <a:gd name="T64" fmla="*/ 1 w 301"/>
                <a:gd name="T65" fmla="*/ 0 h 89"/>
                <a:gd name="T66" fmla="*/ 1 w 301"/>
                <a:gd name="T67" fmla="*/ 0 h 89"/>
                <a:gd name="T68" fmla="*/ 1 w 301"/>
                <a:gd name="T69" fmla="*/ 0 h 89"/>
                <a:gd name="T70" fmla="*/ 1 w 301"/>
                <a:gd name="T71" fmla="*/ 0 h 89"/>
                <a:gd name="T72" fmla="*/ 1 w 301"/>
                <a:gd name="T73" fmla="*/ 0 h 89"/>
                <a:gd name="T74" fmla="*/ 1 w 301"/>
                <a:gd name="T75" fmla="*/ 0 h 89"/>
                <a:gd name="T76" fmla="*/ 1 w 301"/>
                <a:gd name="T77" fmla="*/ 0 h 89"/>
                <a:gd name="T78" fmla="*/ 1 w 301"/>
                <a:gd name="T79" fmla="*/ 0 h 89"/>
                <a:gd name="T80" fmla="*/ 1 w 301"/>
                <a:gd name="T81" fmla="*/ 0 h 89"/>
                <a:gd name="T82" fmla="*/ 1 w 301"/>
                <a:gd name="T83" fmla="*/ 0 h 89"/>
                <a:gd name="T84" fmla="*/ 1 w 301"/>
                <a:gd name="T85" fmla="*/ 0 h 89"/>
                <a:gd name="T86" fmla="*/ 1 w 301"/>
                <a:gd name="T87" fmla="*/ 0 h 89"/>
                <a:gd name="T88" fmla="*/ 1 w 301"/>
                <a:gd name="T89" fmla="*/ 0 h 89"/>
                <a:gd name="T90" fmla="*/ 1 w 301"/>
                <a:gd name="T91" fmla="*/ 0 h 89"/>
                <a:gd name="T92" fmla="*/ 1 w 301"/>
                <a:gd name="T93" fmla="*/ 0 h 89"/>
                <a:gd name="T94" fmla="*/ 1 w 301"/>
                <a:gd name="T95" fmla="*/ 0 h 89"/>
                <a:gd name="T96" fmla="*/ 1 w 301"/>
                <a:gd name="T97" fmla="*/ 0 h 89"/>
                <a:gd name="T98" fmla="*/ 1 w 301"/>
                <a:gd name="T99" fmla="*/ 0 h 89"/>
                <a:gd name="T100" fmla="*/ 1 w 301"/>
                <a:gd name="T101" fmla="*/ 0 h 89"/>
                <a:gd name="T102" fmla="*/ 1 w 301"/>
                <a:gd name="T103" fmla="*/ 0 h 89"/>
                <a:gd name="T104" fmla="*/ 1 w 301"/>
                <a:gd name="T105" fmla="*/ 0 h 89"/>
                <a:gd name="T106" fmla="*/ 1 w 301"/>
                <a:gd name="T107" fmla="*/ 0 h 89"/>
                <a:gd name="T108" fmla="*/ 1 w 301"/>
                <a:gd name="T109" fmla="*/ 0 h 89"/>
                <a:gd name="T110" fmla="*/ 1 w 301"/>
                <a:gd name="T111" fmla="*/ 0 h 89"/>
                <a:gd name="T112" fmla="*/ 1 w 301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89"/>
                <a:gd name="T173" fmla="*/ 301 w 301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89">
                  <a:moveTo>
                    <a:pt x="0" y="0"/>
                  </a:moveTo>
                  <a:lnTo>
                    <a:pt x="2" y="1"/>
                  </a:lnTo>
                  <a:lnTo>
                    <a:pt x="6" y="4"/>
                  </a:lnTo>
                  <a:lnTo>
                    <a:pt x="9" y="5"/>
                  </a:lnTo>
                  <a:lnTo>
                    <a:pt x="12" y="7"/>
                  </a:lnTo>
                  <a:lnTo>
                    <a:pt x="14" y="8"/>
                  </a:lnTo>
                  <a:lnTo>
                    <a:pt x="17" y="9"/>
                  </a:lnTo>
                  <a:lnTo>
                    <a:pt x="18" y="11"/>
                  </a:lnTo>
                  <a:lnTo>
                    <a:pt x="21" y="12"/>
                  </a:lnTo>
                  <a:lnTo>
                    <a:pt x="22" y="13"/>
                  </a:lnTo>
                  <a:lnTo>
                    <a:pt x="25" y="15"/>
                  </a:lnTo>
                  <a:lnTo>
                    <a:pt x="26" y="15"/>
                  </a:lnTo>
                  <a:lnTo>
                    <a:pt x="28" y="16"/>
                  </a:lnTo>
                  <a:lnTo>
                    <a:pt x="30" y="17"/>
                  </a:lnTo>
                  <a:lnTo>
                    <a:pt x="32" y="17"/>
                  </a:lnTo>
                  <a:lnTo>
                    <a:pt x="33" y="19"/>
                  </a:lnTo>
                  <a:lnTo>
                    <a:pt x="34" y="19"/>
                  </a:lnTo>
                  <a:lnTo>
                    <a:pt x="36" y="20"/>
                  </a:lnTo>
                  <a:lnTo>
                    <a:pt x="37" y="20"/>
                  </a:lnTo>
                  <a:lnTo>
                    <a:pt x="37" y="21"/>
                  </a:lnTo>
                  <a:lnTo>
                    <a:pt x="38" y="21"/>
                  </a:lnTo>
                  <a:lnTo>
                    <a:pt x="40" y="21"/>
                  </a:lnTo>
                  <a:lnTo>
                    <a:pt x="41" y="23"/>
                  </a:lnTo>
                  <a:lnTo>
                    <a:pt x="42" y="23"/>
                  </a:lnTo>
                  <a:lnTo>
                    <a:pt x="44" y="24"/>
                  </a:lnTo>
                  <a:lnTo>
                    <a:pt x="45" y="24"/>
                  </a:lnTo>
                  <a:lnTo>
                    <a:pt x="46" y="24"/>
                  </a:lnTo>
                  <a:lnTo>
                    <a:pt x="48" y="25"/>
                  </a:lnTo>
                  <a:lnTo>
                    <a:pt x="49" y="25"/>
                  </a:lnTo>
                  <a:lnTo>
                    <a:pt x="50" y="27"/>
                  </a:lnTo>
                  <a:lnTo>
                    <a:pt x="51" y="27"/>
                  </a:lnTo>
                  <a:lnTo>
                    <a:pt x="53" y="28"/>
                  </a:lnTo>
                  <a:lnTo>
                    <a:pt x="54" y="28"/>
                  </a:lnTo>
                  <a:lnTo>
                    <a:pt x="57" y="29"/>
                  </a:lnTo>
                  <a:lnTo>
                    <a:pt x="58" y="29"/>
                  </a:lnTo>
                  <a:lnTo>
                    <a:pt x="59" y="31"/>
                  </a:lnTo>
                  <a:lnTo>
                    <a:pt x="61" y="31"/>
                  </a:lnTo>
                  <a:lnTo>
                    <a:pt x="62" y="32"/>
                  </a:lnTo>
                  <a:lnTo>
                    <a:pt x="63" y="32"/>
                  </a:lnTo>
                  <a:lnTo>
                    <a:pt x="65" y="32"/>
                  </a:lnTo>
                  <a:lnTo>
                    <a:pt x="66" y="33"/>
                  </a:lnTo>
                  <a:lnTo>
                    <a:pt x="67" y="33"/>
                  </a:lnTo>
                  <a:lnTo>
                    <a:pt x="69" y="33"/>
                  </a:lnTo>
                  <a:lnTo>
                    <a:pt x="69" y="35"/>
                  </a:lnTo>
                  <a:lnTo>
                    <a:pt x="70" y="35"/>
                  </a:lnTo>
                  <a:lnTo>
                    <a:pt x="71" y="35"/>
                  </a:lnTo>
                  <a:lnTo>
                    <a:pt x="73" y="36"/>
                  </a:lnTo>
                  <a:lnTo>
                    <a:pt x="74" y="36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39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0"/>
                  </a:lnTo>
                  <a:lnTo>
                    <a:pt x="86" y="41"/>
                  </a:lnTo>
                  <a:lnTo>
                    <a:pt x="87" y="41"/>
                  </a:lnTo>
                  <a:lnTo>
                    <a:pt x="89" y="43"/>
                  </a:lnTo>
                  <a:lnTo>
                    <a:pt x="90" y="43"/>
                  </a:lnTo>
                  <a:lnTo>
                    <a:pt x="93" y="44"/>
                  </a:lnTo>
                  <a:lnTo>
                    <a:pt x="94" y="44"/>
                  </a:lnTo>
                  <a:lnTo>
                    <a:pt x="97" y="45"/>
                  </a:lnTo>
                  <a:lnTo>
                    <a:pt x="98" y="45"/>
                  </a:lnTo>
                  <a:lnTo>
                    <a:pt x="101" y="47"/>
                  </a:lnTo>
                  <a:lnTo>
                    <a:pt x="102" y="47"/>
                  </a:lnTo>
                  <a:lnTo>
                    <a:pt x="105" y="48"/>
                  </a:lnTo>
                  <a:lnTo>
                    <a:pt x="106" y="48"/>
                  </a:lnTo>
                  <a:lnTo>
                    <a:pt x="107" y="49"/>
                  </a:lnTo>
                  <a:lnTo>
                    <a:pt x="109" y="49"/>
                  </a:lnTo>
                  <a:lnTo>
                    <a:pt x="110" y="50"/>
                  </a:lnTo>
                  <a:lnTo>
                    <a:pt x="111" y="50"/>
                  </a:lnTo>
                  <a:lnTo>
                    <a:pt x="113" y="50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3"/>
                  </a:lnTo>
                  <a:lnTo>
                    <a:pt x="121" y="53"/>
                  </a:lnTo>
                  <a:lnTo>
                    <a:pt x="122" y="54"/>
                  </a:lnTo>
                  <a:lnTo>
                    <a:pt x="123" y="54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6"/>
                  </a:lnTo>
                  <a:lnTo>
                    <a:pt x="129" y="56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7"/>
                  </a:lnTo>
                  <a:lnTo>
                    <a:pt x="135" y="58"/>
                  </a:lnTo>
                  <a:lnTo>
                    <a:pt x="136" y="58"/>
                  </a:lnTo>
                  <a:lnTo>
                    <a:pt x="138" y="60"/>
                  </a:lnTo>
                  <a:lnTo>
                    <a:pt x="140" y="60"/>
                  </a:lnTo>
                  <a:lnTo>
                    <a:pt x="142" y="61"/>
                  </a:lnTo>
                  <a:lnTo>
                    <a:pt x="144" y="61"/>
                  </a:lnTo>
                  <a:lnTo>
                    <a:pt x="146" y="62"/>
                  </a:lnTo>
                  <a:lnTo>
                    <a:pt x="148" y="62"/>
                  </a:lnTo>
                  <a:lnTo>
                    <a:pt x="150" y="62"/>
                  </a:lnTo>
                  <a:lnTo>
                    <a:pt x="151" y="64"/>
                  </a:lnTo>
                  <a:lnTo>
                    <a:pt x="152" y="64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5"/>
                  </a:lnTo>
                  <a:lnTo>
                    <a:pt x="158" y="65"/>
                  </a:lnTo>
                  <a:lnTo>
                    <a:pt x="159" y="66"/>
                  </a:lnTo>
                  <a:lnTo>
                    <a:pt x="160" y="66"/>
                  </a:lnTo>
                  <a:lnTo>
                    <a:pt x="162" y="66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8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69"/>
                  </a:lnTo>
                  <a:lnTo>
                    <a:pt x="172" y="70"/>
                  </a:lnTo>
                  <a:lnTo>
                    <a:pt x="174" y="70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2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3"/>
                  </a:lnTo>
                  <a:lnTo>
                    <a:pt x="186" y="74"/>
                  </a:lnTo>
                  <a:lnTo>
                    <a:pt x="188" y="74"/>
                  </a:lnTo>
                  <a:lnTo>
                    <a:pt x="190" y="76"/>
                  </a:lnTo>
                  <a:lnTo>
                    <a:pt x="192" y="76"/>
                  </a:lnTo>
                  <a:lnTo>
                    <a:pt x="194" y="77"/>
                  </a:lnTo>
                  <a:lnTo>
                    <a:pt x="195" y="77"/>
                  </a:lnTo>
                  <a:lnTo>
                    <a:pt x="198" y="78"/>
                  </a:lnTo>
                  <a:lnTo>
                    <a:pt x="199" y="78"/>
                  </a:lnTo>
                  <a:lnTo>
                    <a:pt x="200" y="78"/>
                  </a:lnTo>
                  <a:lnTo>
                    <a:pt x="202" y="78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0"/>
                  </a:lnTo>
                  <a:lnTo>
                    <a:pt x="207" y="80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1"/>
                  </a:lnTo>
                  <a:lnTo>
                    <a:pt x="212" y="81"/>
                  </a:lnTo>
                  <a:lnTo>
                    <a:pt x="213" y="82"/>
                  </a:lnTo>
                  <a:lnTo>
                    <a:pt x="215" y="82"/>
                  </a:lnTo>
                  <a:lnTo>
                    <a:pt x="216" y="82"/>
                  </a:lnTo>
                  <a:lnTo>
                    <a:pt x="217" y="82"/>
                  </a:lnTo>
                  <a:lnTo>
                    <a:pt x="219" y="82"/>
                  </a:lnTo>
                  <a:lnTo>
                    <a:pt x="220" y="82"/>
                  </a:lnTo>
                  <a:lnTo>
                    <a:pt x="221" y="82"/>
                  </a:lnTo>
                  <a:lnTo>
                    <a:pt x="223" y="82"/>
                  </a:lnTo>
                  <a:lnTo>
                    <a:pt x="224" y="82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4"/>
                  </a:lnTo>
                  <a:lnTo>
                    <a:pt x="237" y="84"/>
                  </a:lnTo>
                  <a:lnTo>
                    <a:pt x="239" y="84"/>
                  </a:lnTo>
                  <a:lnTo>
                    <a:pt x="240" y="84"/>
                  </a:lnTo>
                  <a:lnTo>
                    <a:pt x="241" y="84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5"/>
                  </a:lnTo>
                  <a:lnTo>
                    <a:pt x="251" y="85"/>
                  </a:lnTo>
                  <a:lnTo>
                    <a:pt x="252" y="85"/>
                  </a:lnTo>
                  <a:lnTo>
                    <a:pt x="253" y="85"/>
                  </a:lnTo>
                  <a:lnTo>
                    <a:pt x="253" y="86"/>
                  </a:lnTo>
                  <a:lnTo>
                    <a:pt x="255" y="86"/>
                  </a:lnTo>
                  <a:lnTo>
                    <a:pt x="256" y="86"/>
                  </a:lnTo>
                  <a:lnTo>
                    <a:pt x="257" y="86"/>
                  </a:lnTo>
                  <a:lnTo>
                    <a:pt x="259" y="86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8"/>
                  </a:lnTo>
                  <a:lnTo>
                    <a:pt x="265" y="88"/>
                  </a:lnTo>
                  <a:lnTo>
                    <a:pt x="267" y="88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3" y="89"/>
                  </a:lnTo>
                  <a:lnTo>
                    <a:pt x="275" y="89"/>
                  </a:lnTo>
                  <a:lnTo>
                    <a:pt x="276" y="89"/>
                  </a:lnTo>
                  <a:lnTo>
                    <a:pt x="277" y="89"/>
                  </a:lnTo>
                  <a:lnTo>
                    <a:pt x="279" y="89"/>
                  </a:lnTo>
                  <a:lnTo>
                    <a:pt x="280" y="89"/>
                  </a:lnTo>
                  <a:lnTo>
                    <a:pt x="281" y="89"/>
                  </a:lnTo>
                  <a:lnTo>
                    <a:pt x="283" y="89"/>
                  </a:lnTo>
                  <a:lnTo>
                    <a:pt x="284" y="89"/>
                  </a:lnTo>
                  <a:lnTo>
                    <a:pt x="285" y="89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67281" name="Line 25">
            <a:extLst>
              <a:ext uri="{FF2B5EF4-FFF2-40B4-BE49-F238E27FC236}">
                <a16:creationId xmlns:a16="http://schemas.microsoft.com/office/drawing/2014/main" id="{554C25B3-697F-8A43-A99A-567B6A61C087}"/>
              </a:ext>
            </a:extLst>
          </p:cNvPr>
          <p:cNvSpPr>
            <a:spLocks noChangeShapeType="1"/>
          </p:cNvSpPr>
          <p:nvPr/>
        </p:nvSpPr>
        <p:spPr bwMode="auto">
          <a:xfrm>
            <a:off x="7135814" y="2495551"/>
            <a:ext cx="1587" cy="23177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7282" name="Line 26">
            <a:extLst>
              <a:ext uri="{FF2B5EF4-FFF2-40B4-BE49-F238E27FC236}">
                <a16:creationId xmlns:a16="http://schemas.microsoft.com/office/drawing/2014/main" id="{CFD578F7-29A1-414F-A27E-DEFC0B1DBB98}"/>
              </a:ext>
            </a:extLst>
          </p:cNvPr>
          <p:cNvSpPr>
            <a:spLocks noChangeShapeType="1"/>
          </p:cNvSpPr>
          <p:nvPr/>
        </p:nvSpPr>
        <p:spPr bwMode="auto">
          <a:xfrm>
            <a:off x="6840539" y="2516189"/>
            <a:ext cx="1587" cy="2111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7283" name="Line 27">
            <a:extLst>
              <a:ext uri="{FF2B5EF4-FFF2-40B4-BE49-F238E27FC236}">
                <a16:creationId xmlns:a16="http://schemas.microsoft.com/office/drawing/2014/main" id="{81E9CF84-CBE3-5344-849B-888C25325FB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988175" y="3359150"/>
            <a:ext cx="1588" cy="147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7284" name="Freeform 28">
            <a:extLst>
              <a:ext uri="{FF2B5EF4-FFF2-40B4-BE49-F238E27FC236}">
                <a16:creationId xmlns:a16="http://schemas.microsoft.com/office/drawing/2014/main" id="{44887015-8A72-0140-95B2-8D024FAC6417}"/>
              </a:ext>
            </a:extLst>
          </p:cNvPr>
          <p:cNvSpPr>
            <a:spLocks/>
          </p:cNvSpPr>
          <p:nvPr/>
        </p:nvSpPr>
        <p:spPr bwMode="auto">
          <a:xfrm>
            <a:off x="6989764" y="2767014"/>
            <a:ext cx="238125" cy="598487"/>
          </a:xfrm>
          <a:custGeom>
            <a:avLst/>
            <a:gdLst>
              <a:gd name="T0" fmla="*/ 2147483646 w 300"/>
              <a:gd name="T1" fmla="*/ 2147483646 h 754"/>
              <a:gd name="T2" fmla="*/ 2147483646 w 300"/>
              <a:gd name="T3" fmla="*/ 2147483646 h 754"/>
              <a:gd name="T4" fmla="*/ 2147483646 w 300"/>
              <a:gd name="T5" fmla="*/ 2147483646 h 754"/>
              <a:gd name="T6" fmla="*/ 2147483646 w 300"/>
              <a:gd name="T7" fmla="*/ 2147483646 h 754"/>
              <a:gd name="T8" fmla="*/ 2147483646 w 300"/>
              <a:gd name="T9" fmla="*/ 2147483646 h 754"/>
              <a:gd name="T10" fmla="*/ 2147483646 w 300"/>
              <a:gd name="T11" fmla="*/ 2147483646 h 754"/>
              <a:gd name="T12" fmla="*/ 2147483646 w 300"/>
              <a:gd name="T13" fmla="*/ 2147483646 h 754"/>
              <a:gd name="T14" fmla="*/ 2147483646 w 300"/>
              <a:gd name="T15" fmla="*/ 2147483646 h 754"/>
              <a:gd name="T16" fmla="*/ 2147483646 w 300"/>
              <a:gd name="T17" fmla="*/ 2147483646 h 754"/>
              <a:gd name="T18" fmla="*/ 2147483646 w 300"/>
              <a:gd name="T19" fmla="*/ 2147483646 h 754"/>
              <a:gd name="T20" fmla="*/ 2147483646 w 300"/>
              <a:gd name="T21" fmla="*/ 2147483646 h 754"/>
              <a:gd name="T22" fmla="*/ 2147483646 w 300"/>
              <a:gd name="T23" fmla="*/ 2147483646 h 754"/>
              <a:gd name="T24" fmla="*/ 2147483646 w 300"/>
              <a:gd name="T25" fmla="*/ 2147483646 h 754"/>
              <a:gd name="T26" fmla="*/ 2147483646 w 300"/>
              <a:gd name="T27" fmla="*/ 2147483646 h 754"/>
              <a:gd name="T28" fmla="*/ 2147483646 w 300"/>
              <a:gd name="T29" fmla="*/ 2147483646 h 754"/>
              <a:gd name="T30" fmla="*/ 2147483646 w 300"/>
              <a:gd name="T31" fmla="*/ 2147483646 h 754"/>
              <a:gd name="T32" fmla="*/ 2147483646 w 300"/>
              <a:gd name="T33" fmla="*/ 2147483646 h 754"/>
              <a:gd name="T34" fmla="*/ 2147483646 w 300"/>
              <a:gd name="T35" fmla="*/ 2147483646 h 754"/>
              <a:gd name="T36" fmla="*/ 2147483646 w 300"/>
              <a:gd name="T37" fmla="*/ 2147483646 h 754"/>
              <a:gd name="T38" fmla="*/ 2147483646 w 300"/>
              <a:gd name="T39" fmla="*/ 2147483646 h 754"/>
              <a:gd name="T40" fmla="*/ 2147483646 w 300"/>
              <a:gd name="T41" fmla="*/ 2147483646 h 754"/>
              <a:gd name="T42" fmla="*/ 2147483646 w 300"/>
              <a:gd name="T43" fmla="*/ 2147483646 h 754"/>
              <a:gd name="T44" fmla="*/ 2147483646 w 300"/>
              <a:gd name="T45" fmla="*/ 2147483646 h 754"/>
              <a:gd name="T46" fmla="*/ 2147483646 w 300"/>
              <a:gd name="T47" fmla="*/ 2147483646 h 754"/>
              <a:gd name="T48" fmla="*/ 2147483646 w 300"/>
              <a:gd name="T49" fmla="*/ 2147483646 h 754"/>
              <a:gd name="T50" fmla="*/ 2147483646 w 300"/>
              <a:gd name="T51" fmla="*/ 2147483646 h 754"/>
              <a:gd name="T52" fmla="*/ 2147483646 w 300"/>
              <a:gd name="T53" fmla="*/ 2147483646 h 754"/>
              <a:gd name="T54" fmla="*/ 2147483646 w 300"/>
              <a:gd name="T55" fmla="*/ 2147483646 h 754"/>
              <a:gd name="T56" fmla="*/ 2147483646 w 300"/>
              <a:gd name="T57" fmla="*/ 2147483646 h 754"/>
              <a:gd name="T58" fmla="*/ 2147483646 w 300"/>
              <a:gd name="T59" fmla="*/ 2147483646 h 754"/>
              <a:gd name="T60" fmla="*/ 2147483646 w 300"/>
              <a:gd name="T61" fmla="*/ 2147483646 h 754"/>
              <a:gd name="T62" fmla="*/ 2147483646 w 300"/>
              <a:gd name="T63" fmla="*/ 2147483646 h 754"/>
              <a:gd name="T64" fmla="*/ 2147483646 w 300"/>
              <a:gd name="T65" fmla="*/ 2147483646 h 754"/>
              <a:gd name="T66" fmla="*/ 2147483646 w 300"/>
              <a:gd name="T67" fmla="*/ 2147483646 h 754"/>
              <a:gd name="T68" fmla="*/ 2147483646 w 300"/>
              <a:gd name="T69" fmla="*/ 2147483646 h 754"/>
              <a:gd name="T70" fmla="*/ 2147483646 w 300"/>
              <a:gd name="T71" fmla="*/ 2147483646 h 754"/>
              <a:gd name="T72" fmla="*/ 2147483646 w 300"/>
              <a:gd name="T73" fmla="*/ 2147483646 h 754"/>
              <a:gd name="T74" fmla="*/ 2147483646 w 300"/>
              <a:gd name="T75" fmla="*/ 2147483646 h 754"/>
              <a:gd name="T76" fmla="*/ 2147483646 w 300"/>
              <a:gd name="T77" fmla="*/ 2147483646 h 754"/>
              <a:gd name="T78" fmla="*/ 2147483646 w 300"/>
              <a:gd name="T79" fmla="*/ 2147483646 h 754"/>
              <a:gd name="T80" fmla="*/ 2147483646 w 300"/>
              <a:gd name="T81" fmla="*/ 2147483646 h 754"/>
              <a:gd name="T82" fmla="*/ 2147483646 w 300"/>
              <a:gd name="T83" fmla="*/ 2147483646 h 754"/>
              <a:gd name="T84" fmla="*/ 2147483646 w 300"/>
              <a:gd name="T85" fmla="*/ 2147483646 h 754"/>
              <a:gd name="T86" fmla="*/ 2147483646 w 300"/>
              <a:gd name="T87" fmla="*/ 2147483646 h 754"/>
              <a:gd name="T88" fmla="*/ 2147483646 w 300"/>
              <a:gd name="T89" fmla="*/ 2147483646 h 754"/>
              <a:gd name="T90" fmla="*/ 2147483646 w 300"/>
              <a:gd name="T91" fmla="*/ 2147483646 h 754"/>
              <a:gd name="T92" fmla="*/ 2147483646 w 300"/>
              <a:gd name="T93" fmla="*/ 2147483646 h 754"/>
              <a:gd name="T94" fmla="*/ 2147483646 w 300"/>
              <a:gd name="T95" fmla="*/ 2147483646 h 754"/>
              <a:gd name="T96" fmla="*/ 2147483646 w 300"/>
              <a:gd name="T97" fmla="*/ 2147483646 h 754"/>
              <a:gd name="T98" fmla="*/ 2147483646 w 300"/>
              <a:gd name="T99" fmla="*/ 2147483646 h 754"/>
              <a:gd name="T100" fmla="*/ 2147483646 w 300"/>
              <a:gd name="T101" fmla="*/ 2147483646 h 754"/>
              <a:gd name="T102" fmla="*/ 2147483646 w 300"/>
              <a:gd name="T103" fmla="*/ 2147483646 h 754"/>
              <a:gd name="T104" fmla="*/ 2147483646 w 300"/>
              <a:gd name="T105" fmla="*/ 2147483646 h 754"/>
              <a:gd name="T106" fmla="*/ 2147483646 w 300"/>
              <a:gd name="T107" fmla="*/ 2147483646 h 754"/>
              <a:gd name="T108" fmla="*/ 2147483646 w 300"/>
              <a:gd name="T109" fmla="*/ 2147483646 h 754"/>
              <a:gd name="T110" fmla="*/ 2147483646 w 300"/>
              <a:gd name="T111" fmla="*/ 2147483646 h 754"/>
              <a:gd name="T112" fmla="*/ 2147483646 w 300"/>
              <a:gd name="T113" fmla="*/ 2147483646 h 754"/>
              <a:gd name="T114" fmla="*/ 2147483646 w 300"/>
              <a:gd name="T115" fmla="*/ 2147483646 h 754"/>
              <a:gd name="T116" fmla="*/ 2147483646 w 300"/>
              <a:gd name="T117" fmla="*/ 2147483646 h 754"/>
              <a:gd name="T118" fmla="*/ 2147483646 w 300"/>
              <a:gd name="T119" fmla="*/ 2147483646 h 754"/>
              <a:gd name="T120" fmla="*/ 2147483646 w 300"/>
              <a:gd name="T121" fmla="*/ 2147483646 h 754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300"/>
              <a:gd name="T184" fmla="*/ 0 h 754"/>
              <a:gd name="T185" fmla="*/ 300 w 300"/>
              <a:gd name="T186" fmla="*/ 754 h 754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300" h="754">
                <a:moveTo>
                  <a:pt x="300" y="0"/>
                </a:moveTo>
                <a:lnTo>
                  <a:pt x="300" y="29"/>
                </a:lnTo>
                <a:lnTo>
                  <a:pt x="300" y="56"/>
                </a:lnTo>
                <a:lnTo>
                  <a:pt x="300" y="81"/>
                </a:lnTo>
                <a:lnTo>
                  <a:pt x="300" y="105"/>
                </a:lnTo>
                <a:lnTo>
                  <a:pt x="300" y="128"/>
                </a:lnTo>
                <a:lnTo>
                  <a:pt x="300" y="148"/>
                </a:lnTo>
                <a:lnTo>
                  <a:pt x="300" y="166"/>
                </a:lnTo>
                <a:lnTo>
                  <a:pt x="300" y="185"/>
                </a:lnTo>
                <a:lnTo>
                  <a:pt x="300" y="201"/>
                </a:lnTo>
                <a:lnTo>
                  <a:pt x="300" y="215"/>
                </a:lnTo>
                <a:lnTo>
                  <a:pt x="300" y="229"/>
                </a:lnTo>
                <a:lnTo>
                  <a:pt x="300" y="242"/>
                </a:lnTo>
                <a:lnTo>
                  <a:pt x="300" y="252"/>
                </a:lnTo>
                <a:lnTo>
                  <a:pt x="300" y="263"/>
                </a:lnTo>
                <a:lnTo>
                  <a:pt x="300" y="272"/>
                </a:lnTo>
                <a:lnTo>
                  <a:pt x="300" y="280"/>
                </a:lnTo>
                <a:lnTo>
                  <a:pt x="300" y="288"/>
                </a:lnTo>
                <a:lnTo>
                  <a:pt x="299" y="295"/>
                </a:lnTo>
                <a:lnTo>
                  <a:pt x="299" y="302"/>
                </a:lnTo>
                <a:lnTo>
                  <a:pt x="299" y="307"/>
                </a:lnTo>
                <a:lnTo>
                  <a:pt x="299" y="311"/>
                </a:lnTo>
                <a:lnTo>
                  <a:pt x="299" y="315"/>
                </a:lnTo>
                <a:lnTo>
                  <a:pt x="299" y="319"/>
                </a:lnTo>
                <a:lnTo>
                  <a:pt x="299" y="323"/>
                </a:lnTo>
                <a:lnTo>
                  <a:pt x="299" y="325"/>
                </a:lnTo>
                <a:lnTo>
                  <a:pt x="299" y="328"/>
                </a:lnTo>
                <a:lnTo>
                  <a:pt x="299" y="329"/>
                </a:lnTo>
                <a:lnTo>
                  <a:pt x="299" y="332"/>
                </a:lnTo>
                <a:lnTo>
                  <a:pt x="299" y="335"/>
                </a:lnTo>
                <a:lnTo>
                  <a:pt x="299" y="336"/>
                </a:lnTo>
                <a:lnTo>
                  <a:pt x="299" y="339"/>
                </a:lnTo>
                <a:lnTo>
                  <a:pt x="298" y="340"/>
                </a:lnTo>
                <a:lnTo>
                  <a:pt x="298" y="343"/>
                </a:lnTo>
                <a:lnTo>
                  <a:pt x="298" y="344"/>
                </a:lnTo>
                <a:lnTo>
                  <a:pt x="298" y="347"/>
                </a:lnTo>
                <a:lnTo>
                  <a:pt x="298" y="348"/>
                </a:lnTo>
                <a:lnTo>
                  <a:pt x="298" y="349"/>
                </a:lnTo>
                <a:lnTo>
                  <a:pt x="298" y="351"/>
                </a:lnTo>
                <a:lnTo>
                  <a:pt x="298" y="352"/>
                </a:lnTo>
                <a:lnTo>
                  <a:pt x="298" y="353"/>
                </a:lnTo>
                <a:lnTo>
                  <a:pt x="298" y="355"/>
                </a:lnTo>
                <a:lnTo>
                  <a:pt x="298" y="356"/>
                </a:lnTo>
                <a:lnTo>
                  <a:pt x="298" y="357"/>
                </a:lnTo>
                <a:lnTo>
                  <a:pt x="296" y="359"/>
                </a:lnTo>
                <a:lnTo>
                  <a:pt x="296" y="360"/>
                </a:lnTo>
                <a:lnTo>
                  <a:pt x="296" y="361"/>
                </a:lnTo>
                <a:lnTo>
                  <a:pt x="296" y="363"/>
                </a:lnTo>
                <a:lnTo>
                  <a:pt x="296" y="364"/>
                </a:lnTo>
                <a:lnTo>
                  <a:pt x="296" y="365"/>
                </a:lnTo>
                <a:lnTo>
                  <a:pt x="296" y="367"/>
                </a:lnTo>
                <a:lnTo>
                  <a:pt x="296" y="368"/>
                </a:lnTo>
                <a:lnTo>
                  <a:pt x="296" y="369"/>
                </a:lnTo>
                <a:lnTo>
                  <a:pt x="295" y="371"/>
                </a:lnTo>
                <a:lnTo>
                  <a:pt x="295" y="372"/>
                </a:lnTo>
                <a:lnTo>
                  <a:pt x="295" y="373"/>
                </a:lnTo>
                <a:lnTo>
                  <a:pt x="295" y="375"/>
                </a:lnTo>
                <a:lnTo>
                  <a:pt x="295" y="376"/>
                </a:lnTo>
                <a:lnTo>
                  <a:pt x="295" y="379"/>
                </a:lnTo>
                <a:lnTo>
                  <a:pt x="295" y="380"/>
                </a:lnTo>
                <a:lnTo>
                  <a:pt x="294" y="381"/>
                </a:lnTo>
                <a:lnTo>
                  <a:pt x="294" y="384"/>
                </a:lnTo>
                <a:lnTo>
                  <a:pt x="294" y="385"/>
                </a:lnTo>
                <a:lnTo>
                  <a:pt x="294" y="388"/>
                </a:lnTo>
                <a:lnTo>
                  <a:pt x="294" y="389"/>
                </a:lnTo>
                <a:lnTo>
                  <a:pt x="292" y="390"/>
                </a:lnTo>
                <a:lnTo>
                  <a:pt x="292" y="393"/>
                </a:lnTo>
                <a:lnTo>
                  <a:pt x="292" y="394"/>
                </a:lnTo>
                <a:lnTo>
                  <a:pt x="292" y="396"/>
                </a:lnTo>
                <a:lnTo>
                  <a:pt x="292" y="397"/>
                </a:lnTo>
                <a:lnTo>
                  <a:pt x="292" y="398"/>
                </a:lnTo>
                <a:lnTo>
                  <a:pt x="291" y="400"/>
                </a:lnTo>
                <a:lnTo>
                  <a:pt x="291" y="401"/>
                </a:lnTo>
                <a:lnTo>
                  <a:pt x="291" y="402"/>
                </a:lnTo>
                <a:lnTo>
                  <a:pt x="291" y="404"/>
                </a:lnTo>
                <a:lnTo>
                  <a:pt x="291" y="405"/>
                </a:lnTo>
                <a:lnTo>
                  <a:pt x="290" y="406"/>
                </a:lnTo>
                <a:lnTo>
                  <a:pt x="290" y="408"/>
                </a:lnTo>
                <a:lnTo>
                  <a:pt x="290" y="409"/>
                </a:lnTo>
                <a:lnTo>
                  <a:pt x="290" y="410"/>
                </a:lnTo>
                <a:lnTo>
                  <a:pt x="290" y="412"/>
                </a:lnTo>
                <a:lnTo>
                  <a:pt x="288" y="412"/>
                </a:lnTo>
                <a:lnTo>
                  <a:pt x="288" y="413"/>
                </a:lnTo>
                <a:lnTo>
                  <a:pt x="288" y="414"/>
                </a:lnTo>
                <a:lnTo>
                  <a:pt x="288" y="416"/>
                </a:lnTo>
                <a:lnTo>
                  <a:pt x="287" y="417"/>
                </a:lnTo>
                <a:lnTo>
                  <a:pt x="287" y="420"/>
                </a:lnTo>
                <a:lnTo>
                  <a:pt x="286" y="421"/>
                </a:lnTo>
                <a:lnTo>
                  <a:pt x="286" y="422"/>
                </a:lnTo>
                <a:lnTo>
                  <a:pt x="286" y="424"/>
                </a:lnTo>
                <a:lnTo>
                  <a:pt x="284" y="426"/>
                </a:lnTo>
                <a:lnTo>
                  <a:pt x="284" y="428"/>
                </a:lnTo>
                <a:lnTo>
                  <a:pt x="283" y="430"/>
                </a:lnTo>
                <a:lnTo>
                  <a:pt x="283" y="433"/>
                </a:lnTo>
                <a:lnTo>
                  <a:pt x="282" y="434"/>
                </a:lnTo>
                <a:lnTo>
                  <a:pt x="282" y="437"/>
                </a:lnTo>
                <a:lnTo>
                  <a:pt x="280" y="440"/>
                </a:lnTo>
                <a:lnTo>
                  <a:pt x="280" y="441"/>
                </a:lnTo>
                <a:lnTo>
                  <a:pt x="279" y="442"/>
                </a:lnTo>
                <a:lnTo>
                  <a:pt x="279" y="445"/>
                </a:lnTo>
                <a:lnTo>
                  <a:pt x="278" y="446"/>
                </a:lnTo>
                <a:lnTo>
                  <a:pt x="278" y="448"/>
                </a:lnTo>
                <a:lnTo>
                  <a:pt x="278" y="449"/>
                </a:lnTo>
                <a:lnTo>
                  <a:pt x="276" y="450"/>
                </a:lnTo>
                <a:lnTo>
                  <a:pt x="276" y="452"/>
                </a:lnTo>
                <a:lnTo>
                  <a:pt x="276" y="453"/>
                </a:lnTo>
                <a:lnTo>
                  <a:pt x="275" y="454"/>
                </a:lnTo>
                <a:lnTo>
                  <a:pt x="275" y="456"/>
                </a:lnTo>
                <a:lnTo>
                  <a:pt x="274" y="457"/>
                </a:lnTo>
                <a:lnTo>
                  <a:pt x="274" y="458"/>
                </a:lnTo>
                <a:lnTo>
                  <a:pt x="274" y="459"/>
                </a:lnTo>
                <a:lnTo>
                  <a:pt x="272" y="461"/>
                </a:lnTo>
                <a:lnTo>
                  <a:pt x="272" y="462"/>
                </a:lnTo>
                <a:lnTo>
                  <a:pt x="272" y="463"/>
                </a:lnTo>
                <a:lnTo>
                  <a:pt x="271" y="463"/>
                </a:lnTo>
                <a:lnTo>
                  <a:pt x="271" y="465"/>
                </a:lnTo>
                <a:lnTo>
                  <a:pt x="270" y="466"/>
                </a:lnTo>
                <a:lnTo>
                  <a:pt x="270" y="467"/>
                </a:lnTo>
                <a:lnTo>
                  <a:pt x="268" y="469"/>
                </a:lnTo>
                <a:lnTo>
                  <a:pt x="268" y="471"/>
                </a:lnTo>
                <a:lnTo>
                  <a:pt x="267" y="473"/>
                </a:lnTo>
                <a:lnTo>
                  <a:pt x="267" y="474"/>
                </a:lnTo>
                <a:lnTo>
                  <a:pt x="266" y="475"/>
                </a:lnTo>
                <a:lnTo>
                  <a:pt x="264" y="478"/>
                </a:lnTo>
                <a:lnTo>
                  <a:pt x="263" y="479"/>
                </a:lnTo>
                <a:lnTo>
                  <a:pt x="263" y="482"/>
                </a:lnTo>
                <a:lnTo>
                  <a:pt x="262" y="483"/>
                </a:lnTo>
                <a:lnTo>
                  <a:pt x="260" y="485"/>
                </a:lnTo>
                <a:lnTo>
                  <a:pt x="260" y="487"/>
                </a:lnTo>
                <a:lnTo>
                  <a:pt x="259" y="489"/>
                </a:lnTo>
                <a:lnTo>
                  <a:pt x="259" y="490"/>
                </a:lnTo>
                <a:lnTo>
                  <a:pt x="258" y="491"/>
                </a:lnTo>
                <a:lnTo>
                  <a:pt x="258" y="493"/>
                </a:lnTo>
                <a:lnTo>
                  <a:pt x="256" y="494"/>
                </a:lnTo>
                <a:lnTo>
                  <a:pt x="256" y="495"/>
                </a:lnTo>
                <a:lnTo>
                  <a:pt x="255" y="497"/>
                </a:lnTo>
                <a:lnTo>
                  <a:pt x="255" y="498"/>
                </a:lnTo>
                <a:lnTo>
                  <a:pt x="254" y="498"/>
                </a:lnTo>
                <a:lnTo>
                  <a:pt x="254" y="499"/>
                </a:lnTo>
                <a:lnTo>
                  <a:pt x="252" y="501"/>
                </a:lnTo>
                <a:lnTo>
                  <a:pt x="252" y="502"/>
                </a:lnTo>
                <a:lnTo>
                  <a:pt x="251" y="503"/>
                </a:lnTo>
                <a:lnTo>
                  <a:pt x="251" y="505"/>
                </a:lnTo>
                <a:lnTo>
                  <a:pt x="251" y="506"/>
                </a:lnTo>
                <a:lnTo>
                  <a:pt x="250" y="506"/>
                </a:lnTo>
                <a:lnTo>
                  <a:pt x="250" y="507"/>
                </a:lnTo>
                <a:lnTo>
                  <a:pt x="248" y="509"/>
                </a:lnTo>
                <a:lnTo>
                  <a:pt x="248" y="510"/>
                </a:lnTo>
                <a:lnTo>
                  <a:pt x="247" y="511"/>
                </a:lnTo>
                <a:lnTo>
                  <a:pt x="247" y="513"/>
                </a:lnTo>
                <a:lnTo>
                  <a:pt x="246" y="514"/>
                </a:lnTo>
                <a:lnTo>
                  <a:pt x="246" y="515"/>
                </a:lnTo>
                <a:lnTo>
                  <a:pt x="244" y="517"/>
                </a:lnTo>
                <a:lnTo>
                  <a:pt x="243" y="518"/>
                </a:lnTo>
                <a:lnTo>
                  <a:pt x="243" y="519"/>
                </a:lnTo>
                <a:lnTo>
                  <a:pt x="242" y="522"/>
                </a:lnTo>
                <a:lnTo>
                  <a:pt x="241" y="523"/>
                </a:lnTo>
                <a:lnTo>
                  <a:pt x="239" y="525"/>
                </a:lnTo>
                <a:lnTo>
                  <a:pt x="239" y="527"/>
                </a:lnTo>
                <a:lnTo>
                  <a:pt x="238" y="529"/>
                </a:lnTo>
                <a:lnTo>
                  <a:pt x="238" y="530"/>
                </a:lnTo>
                <a:lnTo>
                  <a:pt x="237" y="531"/>
                </a:lnTo>
                <a:lnTo>
                  <a:pt x="235" y="532"/>
                </a:lnTo>
                <a:lnTo>
                  <a:pt x="235" y="534"/>
                </a:lnTo>
                <a:lnTo>
                  <a:pt x="234" y="534"/>
                </a:lnTo>
                <a:lnTo>
                  <a:pt x="234" y="535"/>
                </a:lnTo>
                <a:lnTo>
                  <a:pt x="234" y="536"/>
                </a:lnTo>
                <a:lnTo>
                  <a:pt x="233" y="538"/>
                </a:lnTo>
                <a:lnTo>
                  <a:pt x="231" y="539"/>
                </a:lnTo>
                <a:lnTo>
                  <a:pt x="231" y="540"/>
                </a:lnTo>
                <a:lnTo>
                  <a:pt x="230" y="542"/>
                </a:lnTo>
                <a:lnTo>
                  <a:pt x="229" y="543"/>
                </a:lnTo>
                <a:lnTo>
                  <a:pt x="229" y="544"/>
                </a:lnTo>
                <a:lnTo>
                  <a:pt x="227" y="546"/>
                </a:lnTo>
                <a:lnTo>
                  <a:pt x="227" y="547"/>
                </a:lnTo>
                <a:lnTo>
                  <a:pt x="226" y="547"/>
                </a:lnTo>
                <a:lnTo>
                  <a:pt x="226" y="548"/>
                </a:lnTo>
                <a:lnTo>
                  <a:pt x="225" y="550"/>
                </a:lnTo>
                <a:lnTo>
                  <a:pt x="225" y="551"/>
                </a:lnTo>
                <a:lnTo>
                  <a:pt x="223" y="552"/>
                </a:lnTo>
                <a:lnTo>
                  <a:pt x="222" y="554"/>
                </a:lnTo>
                <a:lnTo>
                  <a:pt x="222" y="555"/>
                </a:lnTo>
                <a:lnTo>
                  <a:pt x="221" y="556"/>
                </a:lnTo>
                <a:lnTo>
                  <a:pt x="219" y="559"/>
                </a:lnTo>
                <a:lnTo>
                  <a:pt x="219" y="560"/>
                </a:lnTo>
                <a:lnTo>
                  <a:pt x="218" y="562"/>
                </a:lnTo>
                <a:lnTo>
                  <a:pt x="217" y="562"/>
                </a:lnTo>
                <a:lnTo>
                  <a:pt x="217" y="563"/>
                </a:lnTo>
                <a:lnTo>
                  <a:pt x="215" y="564"/>
                </a:lnTo>
                <a:lnTo>
                  <a:pt x="215" y="566"/>
                </a:lnTo>
                <a:lnTo>
                  <a:pt x="214" y="567"/>
                </a:lnTo>
                <a:lnTo>
                  <a:pt x="213" y="568"/>
                </a:lnTo>
                <a:lnTo>
                  <a:pt x="213" y="570"/>
                </a:lnTo>
                <a:lnTo>
                  <a:pt x="211" y="570"/>
                </a:lnTo>
                <a:lnTo>
                  <a:pt x="211" y="571"/>
                </a:lnTo>
                <a:lnTo>
                  <a:pt x="210" y="572"/>
                </a:lnTo>
                <a:lnTo>
                  <a:pt x="210" y="574"/>
                </a:lnTo>
                <a:lnTo>
                  <a:pt x="209" y="574"/>
                </a:lnTo>
                <a:lnTo>
                  <a:pt x="209" y="575"/>
                </a:lnTo>
                <a:lnTo>
                  <a:pt x="207" y="576"/>
                </a:lnTo>
                <a:lnTo>
                  <a:pt x="206" y="578"/>
                </a:lnTo>
                <a:lnTo>
                  <a:pt x="206" y="579"/>
                </a:lnTo>
                <a:lnTo>
                  <a:pt x="205" y="579"/>
                </a:lnTo>
                <a:lnTo>
                  <a:pt x="205" y="580"/>
                </a:lnTo>
                <a:lnTo>
                  <a:pt x="203" y="582"/>
                </a:lnTo>
                <a:lnTo>
                  <a:pt x="202" y="583"/>
                </a:lnTo>
                <a:lnTo>
                  <a:pt x="201" y="584"/>
                </a:lnTo>
                <a:lnTo>
                  <a:pt x="199" y="586"/>
                </a:lnTo>
                <a:lnTo>
                  <a:pt x="199" y="587"/>
                </a:lnTo>
                <a:lnTo>
                  <a:pt x="198" y="587"/>
                </a:lnTo>
                <a:lnTo>
                  <a:pt x="198" y="588"/>
                </a:lnTo>
                <a:lnTo>
                  <a:pt x="197" y="590"/>
                </a:lnTo>
                <a:lnTo>
                  <a:pt x="197" y="591"/>
                </a:lnTo>
                <a:lnTo>
                  <a:pt x="195" y="591"/>
                </a:lnTo>
                <a:lnTo>
                  <a:pt x="195" y="592"/>
                </a:lnTo>
                <a:lnTo>
                  <a:pt x="194" y="592"/>
                </a:lnTo>
                <a:lnTo>
                  <a:pt x="194" y="594"/>
                </a:lnTo>
                <a:lnTo>
                  <a:pt x="193" y="595"/>
                </a:lnTo>
                <a:lnTo>
                  <a:pt x="193" y="596"/>
                </a:lnTo>
                <a:lnTo>
                  <a:pt x="191" y="596"/>
                </a:lnTo>
                <a:lnTo>
                  <a:pt x="191" y="598"/>
                </a:lnTo>
                <a:lnTo>
                  <a:pt x="190" y="598"/>
                </a:lnTo>
                <a:lnTo>
                  <a:pt x="190" y="599"/>
                </a:lnTo>
                <a:lnTo>
                  <a:pt x="189" y="600"/>
                </a:lnTo>
                <a:lnTo>
                  <a:pt x="189" y="602"/>
                </a:lnTo>
                <a:lnTo>
                  <a:pt x="187" y="603"/>
                </a:lnTo>
                <a:lnTo>
                  <a:pt x="186" y="604"/>
                </a:lnTo>
                <a:lnTo>
                  <a:pt x="186" y="606"/>
                </a:lnTo>
                <a:lnTo>
                  <a:pt x="185" y="607"/>
                </a:lnTo>
                <a:lnTo>
                  <a:pt x="183" y="607"/>
                </a:lnTo>
                <a:lnTo>
                  <a:pt x="183" y="608"/>
                </a:lnTo>
                <a:lnTo>
                  <a:pt x="182" y="609"/>
                </a:lnTo>
                <a:lnTo>
                  <a:pt x="182" y="611"/>
                </a:lnTo>
                <a:lnTo>
                  <a:pt x="181" y="612"/>
                </a:lnTo>
                <a:lnTo>
                  <a:pt x="179" y="613"/>
                </a:lnTo>
                <a:lnTo>
                  <a:pt x="179" y="615"/>
                </a:lnTo>
                <a:lnTo>
                  <a:pt x="178" y="616"/>
                </a:lnTo>
                <a:lnTo>
                  <a:pt x="177" y="617"/>
                </a:lnTo>
                <a:lnTo>
                  <a:pt x="177" y="619"/>
                </a:lnTo>
                <a:lnTo>
                  <a:pt x="175" y="619"/>
                </a:lnTo>
                <a:lnTo>
                  <a:pt x="175" y="620"/>
                </a:lnTo>
                <a:lnTo>
                  <a:pt x="174" y="620"/>
                </a:lnTo>
                <a:lnTo>
                  <a:pt x="174" y="621"/>
                </a:lnTo>
                <a:lnTo>
                  <a:pt x="173" y="621"/>
                </a:lnTo>
                <a:lnTo>
                  <a:pt x="173" y="623"/>
                </a:lnTo>
                <a:lnTo>
                  <a:pt x="171" y="623"/>
                </a:lnTo>
                <a:lnTo>
                  <a:pt x="171" y="624"/>
                </a:lnTo>
                <a:lnTo>
                  <a:pt x="170" y="625"/>
                </a:lnTo>
                <a:lnTo>
                  <a:pt x="169" y="627"/>
                </a:lnTo>
                <a:lnTo>
                  <a:pt x="167" y="627"/>
                </a:lnTo>
                <a:lnTo>
                  <a:pt x="167" y="628"/>
                </a:lnTo>
                <a:lnTo>
                  <a:pt x="166" y="629"/>
                </a:lnTo>
                <a:lnTo>
                  <a:pt x="165" y="629"/>
                </a:lnTo>
                <a:lnTo>
                  <a:pt x="164" y="631"/>
                </a:lnTo>
                <a:lnTo>
                  <a:pt x="162" y="632"/>
                </a:lnTo>
                <a:lnTo>
                  <a:pt x="161" y="633"/>
                </a:lnTo>
                <a:lnTo>
                  <a:pt x="160" y="635"/>
                </a:lnTo>
                <a:lnTo>
                  <a:pt x="158" y="636"/>
                </a:lnTo>
                <a:lnTo>
                  <a:pt x="158" y="637"/>
                </a:lnTo>
                <a:lnTo>
                  <a:pt x="157" y="637"/>
                </a:lnTo>
                <a:lnTo>
                  <a:pt x="156" y="639"/>
                </a:lnTo>
                <a:lnTo>
                  <a:pt x="154" y="640"/>
                </a:lnTo>
                <a:lnTo>
                  <a:pt x="153" y="640"/>
                </a:lnTo>
                <a:lnTo>
                  <a:pt x="153" y="641"/>
                </a:lnTo>
                <a:lnTo>
                  <a:pt x="152" y="643"/>
                </a:lnTo>
                <a:lnTo>
                  <a:pt x="150" y="644"/>
                </a:lnTo>
                <a:lnTo>
                  <a:pt x="149" y="644"/>
                </a:lnTo>
                <a:lnTo>
                  <a:pt x="149" y="645"/>
                </a:lnTo>
                <a:lnTo>
                  <a:pt x="148" y="645"/>
                </a:lnTo>
                <a:lnTo>
                  <a:pt x="148" y="647"/>
                </a:lnTo>
                <a:lnTo>
                  <a:pt x="146" y="647"/>
                </a:lnTo>
                <a:lnTo>
                  <a:pt x="145" y="648"/>
                </a:lnTo>
                <a:lnTo>
                  <a:pt x="144" y="649"/>
                </a:lnTo>
                <a:lnTo>
                  <a:pt x="144" y="651"/>
                </a:lnTo>
                <a:lnTo>
                  <a:pt x="142" y="651"/>
                </a:lnTo>
                <a:lnTo>
                  <a:pt x="141" y="652"/>
                </a:lnTo>
                <a:lnTo>
                  <a:pt x="140" y="652"/>
                </a:lnTo>
                <a:lnTo>
                  <a:pt x="140" y="653"/>
                </a:lnTo>
                <a:lnTo>
                  <a:pt x="138" y="655"/>
                </a:lnTo>
                <a:lnTo>
                  <a:pt x="137" y="655"/>
                </a:lnTo>
                <a:lnTo>
                  <a:pt x="136" y="656"/>
                </a:lnTo>
                <a:lnTo>
                  <a:pt x="134" y="657"/>
                </a:lnTo>
                <a:lnTo>
                  <a:pt x="133" y="659"/>
                </a:lnTo>
                <a:lnTo>
                  <a:pt x="132" y="660"/>
                </a:lnTo>
                <a:lnTo>
                  <a:pt x="130" y="661"/>
                </a:lnTo>
                <a:lnTo>
                  <a:pt x="128" y="663"/>
                </a:lnTo>
                <a:lnTo>
                  <a:pt x="126" y="664"/>
                </a:lnTo>
                <a:lnTo>
                  <a:pt x="125" y="665"/>
                </a:lnTo>
                <a:lnTo>
                  <a:pt x="124" y="667"/>
                </a:lnTo>
                <a:lnTo>
                  <a:pt x="122" y="668"/>
                </a:lnTo>
                <a:lnTo>
                  <a:pt x="121" y="669"/>
                </a:lnTo>
                <a:lnTo>
                  <a:pt x="120" y="671"/>
                </a:lnTo>
                <a:lnTo>
                  <a:pt x="118" y="671"/>
                </a:lnTo>
                <a:lnTo>
                  <a:pt x="117" y="672"/>
                </a:lnTo>
                <a:lnTo>
                  <a:pt x="116" y="673"/>
                </a:lnTo>
                <a:lnTo>
                  <a:pt x="114" y="673"/>
                </a:lnTo>
                <a:lnTo>
                  <a:pt x="113" y="675"/>
                </a:lnTo>
                <a:lnTo>
                  <a:pt x="113" y="676"/>
                </a:lnTo>
                <a:lnTo>
                  <a:pt x="112" y="676"/>
                </a:lnTo>
                <a:lnTo>
                  <a:pt x="110" y="677"/>
                </a:lnTo>
                <a:lnTo>
                  <a:pt x="109" y="679"/>
                </a:lnTo>
                <a:lnTo>
                  <a:pt x="108" y="679"/>
                </a:lnTo>
                <a:lnTo>
                  <a:pt x="106" y="680"/>
                </a:lnTo>
                <a:lnTo>
                  <a:pt x="106" y="681"/>
                </a:lnTo>
                <a:lnTo>
                  <a:pt x="105" y="681"/>
                </a:lnTo>
                <a:lnTo>
                  <a:pt x="104" y="682"/>
                </a:lnTo>
                <a:lnTo>
                  <a:pt x="102" y="682"/>
                </a:lnTo>
                <a:lnTo>
                  <a:pt x="101" y="684"/>
                </a:lnTo>
                <a:lnTo>
                  <a:pt x="100" y="685"/>
                </a:lnTo>
                <a:lnTo>
                  <a:pt x="98" y="685"/>
                </a:lnTo>
                <a:lnTo>
                  <a:pt x="97" y="686"/>
                </a:lnTo>
                <a:lnTo>
                  <a:pt x="96" y="688"/>
                </a:lnTo>
                <a:lnTo>
                  <a:pt x="94" y="689"/>
                </a:lnTo>
                <a:lnTo>
                  <a:pt x="93" y="690"/>
                </a:lnTo>
                <a:lnTo>
                  <a:pt x="90" y="692"/>
                </a:lnTo>
                <a:lnTo>
                  <a:pt x="89" y="693"/>
                </a:lnTo>
                <a:lnTo>
                  <a:pt x="87" y="694"/>
                </a:lnTo>
                <a:lnTo>
                  <a:pt x="85" y="696"/>
                </a:lnTo>
                <a:lnTo>
                  <a:pt x="84" y="697"/>
                </a:lnTo>
                <a:lnTo>
                  <a:pt x="81" y="698"/>
                </a:lnTo>
                <a:lnTo>
                  <a:pt x="80" y="700"/>
                </a:lnTo>
                <a:lnTo>
                  <a:pt x="79" y="701"/>
                </a:lnTo>
                <a:lnTo>
                  <a:pt x="77" y="701"/>
                </a:lnTo>
                <a:lnTo>
                  <a:pt x="76" y="702"/>
                </a:lnTo>
                <a:lnTo>
                  <a:pt x="75" y="704"/>
                </a:lnTo>
                <a:lnTo>
                  <a:pt x="73" y="705"/>
                </a:lnTo>
                <a:lnTo>
                  <a:pt x="72" y="705"/>
                </a:lnTo>
                <a:lnTo>
                  <a:pt x="71" y="706"/>
                </a:lnTo>
                <a:lnTo>
                  <a:pt x="69" y="706"/>
                </a:lnTo>
                <a:lnTo>
                  <a:pt x="68" y="708"/>
                </a:lnTo>
                <a:lnTo>
                  <a:pt x="67" y="709"/>
                </a:lnTo>
                <a:lnTo>
                  <a:pt x="65" y="710"/>
                </a:lnTo>
                <a:lnTo>
                  <a:pt x="64" y="710"/>
                </a:lnTo>
                <a:lnTo>
                  <a:pt x="63" y="712"/>
                </a:lnTo>
                <a:lnTo>
                  <a:pt x="61" y="712"/>
                </a:lnTo>
                <a:lnTo>
                  <a:pt x="61" y="713"/>
                </a:lnTo>
                <a:lnTo>
                  <a:pt x="60" y="714"/>
                </a:lnTo>
                <a:lnTo>
                  <a:pt x="59" y="714"/>
                </a:lnTo>
                <a:lnTo>
                  <a:pt x="57" y="716"/>
                </a:lnTo>
                <a:lnTo>
                  <a:pt x="56" y="717"/>
                </a:lnTo>
                <a:lnTo>
                  <a:pt x="55" y="717"/>
                </a:lnTo>
                <a:lnTo>
                  <a:pt x="53" y="718"/>
                </a:lnTo>
                <a:lnTo>
                  <a:pt x="52" y="720"/>
                </a:lnTo>
                <a:lnTo>
                  <a:pt x="49" y="721"/>
                </a:lnTo>
                <a:lnTo>
                  <a:pt x="48" y="722"/>
                </a:lnTo>
                <a:lnTo>
                  <a:pt x="47" y="724"/>
                </a:lnTo>
                <a:lnTo>
                  <a:pt x="44" y="725"/>
                </a:lnTo>
                <a:lnTo>
                  <a:pt x="43" y="726"/>
                </a:lnTo>
                <a:lnTo>
                  <a:pt x="40" y="728"/>
                </a:lnTo>
                <a:lnTo>
                  <a:pt x="39" y="729"/>
                </a:lnTo>
                <a:lnTo>
                  <a:pt x="36" y="730"/>
                </a:lnTo>
                <a:lnTo>
                  <a:pt x="35" y="732"/>
                </a:lnTo>
                <a:lnTo>
                  <a:pt x="33" y="733"/>
                </a:lnTo>
                <a:lnTo>
                  <a:pt x="32" y="734"/>
                </a:lnTo>
                <a:lnTo>
                  <a:pt x="29" y="736"/>
                </a:lnTo>
                <a:lnTo>
                  <a:pt x="28" y="736"/>
                </a:lnTo>
                <a:lnTo>
                  <a:pt x="27" y="737"/>
                </a:lnTo>
                <a:lnTo>
                  <a:pt x="27" y="738"/>
                </a:lnTo>
                <a:lnTo>
                  <a:pt x="25" y="738"/>
                </a:lnTo>
                <a:lnTo>
                  <a:pt x="24" y="740"/>
                </a:lnTo>
                <a:lnTo>
                  <a:pt x="23" y="741"/>
                </a:lnTo>
                <a:lnTo>
                  <a:pt x="21" y="741"/>
                </a:lnTo>
                <a:lnTo>
                  <a:pt x="20" y="742"/>
                </a:lnTo>
                <a:lnTo>
                  <a:pt x="19" y="744"/>
                </a:lnTo>
                <a:lnTo>
                  <a:pt x="17" y="744"/>
                </a:lnTo>
                <a:lnTo>
                  <a:pt x="16" y="745"/>
                </a:lnTo>
                <a:lnTo>
                  <a:pt x="15" y="745"/>
                </a:lnTo>
                <a:lnTo>
                  <a:pt x="13" y="746"/>
                </a:lnTo>
                <a:lnTo>
                  <a:pt x="12" y="746"/>
                </a:lnTo>
                <a:lnTo>
                  <a:pt x="12" y="748"/>
                </a:lnTo>
                <a:lnTo>
                  <a:pt x="11" y="748"/>
                </a:lnTo>
                <a:lnTo>
                  <a:pt x="9" y="749"/>
                </a:lnTo>
                <a:lnTo>
                  <a:pt x="8" y="750"/>
                </a:lnTo>
                <a:lnTo>
                  <a:pt x="7" y="750"/>
                </a:lnTo>
                <a:lnTo>
                  <a:pt x="6" y="752"/>
                </a:lnTo>
                <a:lnTo>
                  <a:pt x="4" y="752"/>
                </a:lnTo>
                <a:lnTo>
                  <a:pt x="2" y="753"/>
                </a:lnTo>
                <a:lnTo>
                  <a:pt x="0" y="754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7285" name="Freeform 29">
            <a:extLst>
              <a:ext uri="{FF2B5EF4-FFF2-40B4-BE49-F238E27FC236}">
                <a16:creationId xmlns:a16="http://schemas.microsoft.com/office/drawing/2014/main" id="{A01FB146-0554-0A44-8807-E04B9D1C5153}"/>
              </a:ext>
            </a:extLst>
          </p:cNvPr>
          <p:cNvSpPr>
            <a:spLocks/>
          </p:cNvSpPr>
          <p:nvPr/>
        </p:nvSpPr>
        <p:spPr bwMode="auto">
          <a:xfrm>
            <a:off x="6750051" y="2767014"/>
            <a:ext cx="238125" cy="598487"/>
          </a:xfrm>
          <a:custGeom>
            <a:avLst/>
            <a:gdLst>
              <a:gd name="T0" fmla="*/ 0 w 300"/>
              <a:gd name="T1" fmla="*/ 2147483646 h 754"/>
              <a:gd name="T2" fmla="*/ 0 w 300"/>
              <a:gd name="T3" fmla="*/ 2147483646 h 754"/>
              <a:gd name="T4" fmla="*/ 2147483646 w 300"/>
              <a:gd name="T5" fmla="*/ 2147483646 h 754"/>
              <a:gd name="T6" fmla="*/ 2147483646 w 300"/>
              <a:gd name="T7" fmla="*/ 2147483646 h 754"/>
              <a:gd name="T8" fmla="*/ 2147483646 w 300"/>
              <a:gd name="T9" fmla="*/ 2147483646 h 754"/>
              <a:gd name="T10" fmla="*/ 2147483646 w 300"/>
              <a:gd name="T11" fmla="*/ 2147483646 h 754"/>
              <a:gd name="T12" fmla="*/ 2147483646 w 300"/>
              <a:gd name="T13" fmla="*/ 2147483646 h 754"/>
              <a:gd name="T14" fmla="*/ 2147483646 w 300"/>
              <a:gd name="T15" fmla="*/ 2147483646 h 754"/>
              <a:gd name="T16" fmla="*/ 2147483646 w 300"/>
              <a:gd name="T17" fmla="*/ 2147483646 h 754"/>
              <a:gd name="T18" fmla="*/ 2147483646 w 300"/>
              <a:gd name="T19" fmla="*/ 2147483646 h 754"/>
              <a:gd name="T20" fmla="*/ 2147483646 w 300"/>
              <a:gd name="T21" fmla="*/ 2147483646 h 754"/>
              <a:gd name="T22" fmla="*/ 2147483646 w 300"/>
              <a:gd name="T23" fmla="*/ 2147483646 h 754"/>
              <a:gd name="T24" fmla="*/ 2147483646 w 300"/>
              <a:gd name="T25" fmla="*/ 2147483646 h 754"/>
              <a:gd name="T26" fmla="*/ 2147483646 w 300"/>
              <a:gd name="T27" fmla="*/ 2147483646 h 754"/>
              <a:gd name="T28" fmla="*/ 2147483646 w 300"/>
              <a:gd name="T29" fmla="*/ 2147483646 h 754"/>
              <a:gd name="T30" fmla="*/ 2147483646 w 300"/>
              <a:gd name="T31" fmla="*/ 2147483646 h 754"/>
              <a:gd name="T32" fmla="*/ 2147483646 w 300"/>
              <a:gd name="T33" fmla="*/ 2147483646 h 754"/>
              <a:gd name="T34" fmla="*/ 2147483646 w 300"/>
              <a:gd name="T35" fmla="*/ 2147483646 h 754"/>
              <a:gd name="T36" fmla="*/ 2147483646 w 300"/>
              <a:gd name="T37" fmla="*/ 2147483646 h 754"/>
              <a:gd name="T38" fmla="*/ 2147483646 w 300"/>
              <a:gd name="T39" fmla="*/ 2147483646 h 754"/>
              <a:gd name="T40" fmla="*/ 2147483646 w 300"/>
              <a:gd name="T41" fmla="*/ 2147483646 h 754"/>
              <a:gd name="T42" fmla="*/ 2147483646 w 300"/>
              <a:gd name="T43" fmla="*/ 2147483646 h 754"/>
              <a:gd name="T44" fmla="*/ 2147483646 w 300"/>
              <a:gd name="T45" fmla="*/ 2147483646 h 754"/>
              <a:gd name="T46" fmla="*/ 2147483646 w 300"/>
              <a:gd name="T47" fmla="*/ 2147483646 h 754"/>
              <a:gd name="T48" fmla="*/ 2147483646 w 300"/>
              <a:gd name="T49" fmla="*/ 2147483646 h 754"/>
              <a:gd name="T50" fmla="*/ 2147483646 w 300"/>
              <a:gd name="T51" fmla="*/ 2147483646 h 754"/>
              <a:gd name="T52" fmla="*/ 2147483646 w 300"/>
              <a:gd name="T53" fmla="*/ 2147483646 h 754"/>
              <a:gd name="T54" fmla="*/ 2147483646 w 300"/>
              <a:gd name="T55" fmla="*/ 2147483646 h 754"/>
              <a:gd name="T56" fmla="*/ 2147483646 w 300"/>
              <a:gd name="T57" fmla="*/ 2147483646 h 754"/>
              <a:gd name="T58" fmla="*/ 2147483646 w 300"/>
              <a:gd name="T59" fmla="*/ 2147483646 h 754"/>
              <a:gd name="T60" fmla="*/ 2147483646 w 300"/>
              <a:gd name="T61" fmla="*/ 2147483646 h 754"/>
              <a:gd name="T62" fmla="*/ 2147483646 w 300"/>
              <a:gd name="T63" fmla="*/ 2147483646 h 754"/>
              <a:gd name="T64" fmla="*/ 2147483646 w 300"/>
              <a:gd name="T65" fmla="*/ 2147483646 h 754"/>
              <a:gd name="T66" fmla="*/ 2147483646 w 300"/>
              <a:gd name="T67" fmla="*/ 2147483646 h 754"/>
              <a:gd name="T68" fmla="*/ 2147483646 w 300"/>
              <a:gd name="T69" fmla="*/ 2147483646 h 754"/>
              <a:gd name="T70" fmla="*/ 2147483646 w 300"/>
              <a:gd name="T71" fmla="*/ 2147483646 h 754"/>
              <a:gd name="T72" fmla="*/ 2147483646 w 300"/>
              <a:gd name="T73" fmla="*/ 2147483646 h 754"/>
              <a:gd name="T74" fmla="*/ 2147483646 w 300"/>
              <a:gd name="T75" fmla="*/ 2147483646 h 754"/>
              <a:gd name="T76" fmla="*/ 2147483646 w 300"/>
              <a:gd name="T77" fmla="*/ 2147483646 h 754"/>
              <a:gd name="T78" fmla="*/ 2147483646 w 300"/>
              <a:gd name="T79" fmla="*/ 2147483646 h 754"/>
              <a:gd name="T80" fmla="*/ 2147483646 w 300"/>
              <a:gd name="T81" fmla="*/ 2147483646 h 754"/>
              <a:gd name="T82" fmla="*/ 2147483646 w 300"/>
              <a:gd name="T83" fmla="*/ 2147483646 h 754"/>
              <a:gd name="T84" fmla="*/ 2147483646 w 300"/>
              <a:gd name="T85" fmla="*/ 2147483646 h 754"/>
              <a:gd name="T86" fmla="*/ 2147483646 w 300"/>
              <a:gd name="T87" fmla="*/ 2147483646 h 754"/>
              <a:gd name="T88" fmla="*/ 2147483646 w 300"/>
              <a:gd name="T89" fmla="*/ 2147483646 h 754"/>
              <a:gd name="T90" fmla="*/ 2147483646 w 300"/>
              <a:gd name="T91" fmla="*/ 2147483646 h 754"/>
              <a:gd name="T92" fmla="*/ 2147483646 w 300"/>
              <a:gd name="T93" fmla="*/ 2147483646 h 754"/>
              <a:gd name="T94" fmla="*/ 2147483646 w 300"/>
              <a:gd name="T95" fmla="*/ 2147483646 h 754"/>
              <a:gd name="T96" fmla="*/ 2147483646 w 300"/>
              <a:gd name="T97" fmla="*/ 2147483646 h 754"/>
              <a:gd name="T98" fmla="*/ 2147483646 w 300"/>
              <a:gd name="T99" fmla="*/ 2147483646 h 754"/>
              <a:gd name="T100" fmla="*/ 2147483646 w 300"/>
              <a:gd name="T101" fmla="*/ 2147483646 h 754"/>
              <a:gd name="T102" fmla="*/ 2147483646 w 300"/>
              <a:gd name="T103" fmla="*/ 2147483646 h 754"/>
              <a:gd name="T104" fmla="*/ 2147483646 w 300"/>
              <a:gd name="T105" fmla="*/ 2147483646 h 754"/>
              <a:gd name="T106" fmla="*/ 2147483646 w 300"/>
              <a:gd name="T107" fmla="*/ 2147483646 h 754"/>
              <a:gd name="T108" fmla="*/ 2147483646 w 300"/>
              <a:gd name="T109" fmla="*/ 2147483646 h 754"/>
              <a:gd name="T110" fmla="*/ 2147483646 w 300"/>
              <a:gd name="T111" fmla="*/ 2147483646 h 754"/>
              <a:gd name="T112" fmla="*/ 2147483646 w 300"/>
              <a:gd name="T113" fmla="*/ 2147483646 h 754"/>
              <a:gd name="T114" fmla="*/ 2147483646 w 300"/>
              <a:gd name="T115" fmla="*/ 2147483646 h 754"/>
              <a:gd name="T116" fmla="*/ 2147483646 w 300"/>
              <a:gd name="T117" fmla="*/ 2147483646 h 754"/>
              <a:gd name="T118" fmla="*/ 2147483646 w 300"/>
              <a:gd name="T119" fmla="*/ 2147483646 h 754"/>
              <a:gd name="T120" fmla="*/ 2147483646 w 300"/>
              <a:gd name="T121" fmla="*/ 2147483646 h 754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300"/>
              <a:gd name="T184" fmla="*/ 0 h 754"/>
              <a:gd name="T185" fmla="*/ 300 w 300"/>
              <a:gd name="T186" fmla="*/ 754 h 754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300" h="754">
                <a:moveTo>
                  <a:pt x="0" y="0"/>
                </a:moveTo>
                <a:lnTo>
                  <a:pt x="0" y="29"/>
                </a:lnTo>
                <a:lnTo>
                  <a:pt x="0" y="56"/>
                </a:lnTo>
                <a:lnTo>
                  <a:pt x="0" y="81"/>
                </a:lnTo>
                <a:lnTo>
                  <a:pt x="0" y="105"/>
                </a:lnTo>
                <a:lnTo>
                  <a:pt x="0" y="128"/>
                </a:lnTo>
                <a:lnTo>
                  <a:pt x="0" y="148"/>
                </a:lnTo>
                <a:lnTo>
                  <a:pt x="0" y="166"/>
                </a:lnTo>
                <a:lnTo>
                  <a:pt x="0" y="185"/>
                </a:lnTo>
                <a:lnTo>
                  <a:pt x="0" y="201"/>
                </a:lnTo>
                <a:lnTo>
                  <a:pt x="0" y="215"/>
                </a:lnTo>
                <a:lnTo>
                  <a:pt x="0" y="229"/>
                </a:lnTo>
                <a:lnTo>
                  <a:pt x="0" y="242"/>
                </a:lnTo>
                <a:lnTo>
                  <a:pt x="0" y="252"/>
                </a:lnTo>
                <a:lnTo>
                  <a:pt x="0" y="263"/>
                </a:lnTo>
                <a:lnTo>
                  <a:pt x="0" y="272"/>
                </a:lnTo>
                <a:lnTo>
                  <a:pt x="0" y="280"/>
                </a:lnTo>
                <a:lnTo>
                  <a:pt x="0" y="288"/>
                </a:lnTo>
                <a:lnTo>
                  <a:pt x="0" y="295"/>
                </a:lnTo>
                <a:lnTo>
                  <a:pt x="1" y="302"/>
                </a:lnTo>
                <a:lnTo>
                  <a:pt x="1" y="307"/>
                </a:lnTo>
                <a:lnTo>
                  <a:pt x="1" y="311"/>
                </a:lnTo>
                <a:lnTo>
                  <a:pt x="1" y="315"/>
                </a:lnTo>
                <a:lnTo>
                  <a:pt x="1" y="319"/>
                </a:lnTo>
                <a:lnTo>
                  <a:pt x="1" y="323"/>
                </a:lnTo>
                <a:lnTo>
                  <a:pt x="1" y="325"/>
                </a:lnTo>
                <a:lnTo>
                  <a:pt x="1" y="328"/>
                </a:lnTo>
                <a:lnTo>
                  <a:pt x="1" y="329"/>
                </a:lnTo>
                <a:lnTo>
                  <a:pt x="1" y="332"/>
                </a:lnTo>
                <a:lnTo>
                  <a:pt x="1" y="335"/>
                </a:lnTo>
                <a:lnTo>
                  <a:pt x="1" y="336"/>
                </a:lnTo>
                <a:lnTo>
                  <a:pt x="1" y="339"/>
                </a:lnTo>
                <a:lnTo>
                  <a:pt x="1" y="340"/>
                </a:lnTo>
                <a:lnTo>
                  <a:pt x="2" y="343"/>
                </a:lnTo>
                <a:lnTo>
                  <a:pt x="2" y="344"/>
                </a:lnTo>
                <a:lnTo>
                  <a:pt x="2" y="347"/>
                </a:lnTo>
                <a:lnTo>
                  <a:pt x="2" y="348"/>
                </a:lnTo>
                <a:lnTo>
                  <a:pt x="2" y="349"/>
                </a:lnTo>
                <a:lnTo>
                  <a:pt x="2" y="351"/>
                </a:lnTo>
                <a:lnTo>
                  <a:pt x="2" y="352"/>
                </a:lnTo>
                <a:lnTo>
                  <a:pt x="2" y="353"/>
                </a:lnTo>
                <a:lnTo>
                  <a:pt x="2" y="355"/>
                </a:lnTo>
                <a:lnTo>
                  <a:pt x="2" y="356"/>
                </a:lnTo>
                <a:lnTo>
                  <a:pt x="2" y="357"/>
                </a:lnTo>
                <a:lnTo>
                  <a:pt x="4" y="359"/>
                </a:lnTo>
                <a:lnTo>
                  <a:pt x="4" y="360"/>
                </a:lnTo>
                <a:lnTo>
                  <a:pt x="4" y="361"/>
                </a:lnTo>
                <a:lnTo>
                  <a:pt x="4" y="363"/>
                </a:lnTo>
                <a:lnTo>
                  <a:pt x="4" y="364"/>
                </a:lnTo>
                <a:lnTo>
                  <a:pt x="4" y="365"/>
                </a:lnTo>
                <a:lnTo>
                  <a:pt x="4" y="367"/>
                </a:lnTo>
                <a:lnTo>
                  <a:pt x="4" y="368"/>
                </a:lnTo>
                <a:lnTo>
                  <a:pt x="4" y="369"/>
                </a:lnTo>
                <a:lnTo>
                  <a:pt x="5" y="371"/>
                </a:lnTo>
                <a:lnTo>
                  <a:pt x="5" y="372"/>
                </a:lnTo>
                <a:lnTo>
                  <a:pt x="5" y="373"/>
                </a:lnTo>
                <a:lnTo>
                  <a:pt x="5" y="375"/>
                </a:lnTo>
                <a:lnTo>
                  <a:pt x="5" y="376"/>
                </a:lnTo>
                <a:lnTo>
                  <a:pt x="5" y="379"/>
                </a:lnTo>
                <a:lnTo>
                  <a:pt x="5" y="380"/>
                </a:lnTo>
                <a:lnTo>
                  <a:pt x="6" y="381"/>
                </a:lnTo>
                <a:lnTo>
                  <a:pt x="6" y="384"/>
                </a:lnTo>
                <a:lnTo>
                  <a:pt x="6" y="385"/>
                </a:lnTo>
                <a:lnTo>
                  <a:pt x="6" y="388"/>
                </a:lnTo>
                <a:lnTo>
                  <a:pt x="8" y="389"/>
                </a:lnTo>
                <a:lnTo>
                  <a:pt x="8" y="390"/>
                </a:lnTo>
                <a:lnTo>
                  <a:pt x="8" y="393"/>
                </a:lnTo>
                <a:lnTo>
                  <a:pt x="8" y="394"/>
                </a:lnTo>
                <a:lnTo>
                  <a:pt x="8" y="396"/>
                </a:lnTo>
                <a:lnTo>
                  <a:pt x="8" y="397"/>
                </a:lnTo>
                <a:lnTo>
                  <a:pt x="9" y="398"/>
                </a:lnTo>
                <a:lnTo>
                  <a:pt x="9" y="400"/>
                </a:lnTo>
                <a:lnTo>
                  <a:pt x="9" y="401"/>
                </a:lnTo>
                <a:lnTo>
                  <a:pt x="9" y="402"/>
                </a:lnTo>
                <a:lnTo>
                  <a:pt x="9" y="404"/>
                </a:lnTo>
                <a:lnTo>
                  <a:pt x="10" y="405"/>
                </a:lnTo>
                <a:lnTo>
                  <a:pt x="10" y="406"/>
                </a:lnTo>
                <a:lnTo>
                  <a:pt x="10" y="408"/>
                </a:lnTo>
                <a:lnTo>
                  <a:pt x="10" y="409"/>
                </a:lnTo>
                <a:lnTo>
                  <a:pt x="10" y="410"/>
                </a:lnTo>
                <a:lnTo>
                  <a:pt x="12" y="412"/>
                </a:lnTo>
                <a:lnTo>
                  <a:pt x="12" y="413"/>
                </a:lnTo>
                <a:lnTo>
                  <a:pt x="12" y="414"/>
                </a:lnTo>
                <a:lnTo>
                  <a:pt x="13" y="416"/>
                </a:lnTo>
                <a:lnTo>
                  <a:pt x="13" y="417"/>
                </a:lnTo>
                <a:lnTo>
                  <a:pt x="13" y="420"/>
                </a:lnTo>
                <a:lnTo>
                  <a:pt x="14" y="421"/>
                </a:lnTo>
                <a:lnTo>
                  <a:pt x="14" y="422"/>
                </a:lnTo>
                <a:lnTo>
                  <a:pt x="14" y="424"/>
                </a:lnTo>
                <a:lnTo>
                  <a:pt x="16" y="426"/>
                </a:lnTo>
                <a:lnTo>
                  <a:pt x="16" y="428"/>
                </a:lnTo>
                <a:lnTo>
                  <a:pt x="17" y="430"/>
                </a:lnTo>
                <a:lnTo>
                  <a:pt x="17" y="433"/>
                </a:lnTo>
                <a:lnTo>
                  <a:pt x="18" y="434"/>
                </a:lnTo>
                <a:lnTo>
                  <a:pt x="18" y="437"/>
                </a:lnTo>
                <a:lnTo>
                  <a:pt x="20" y="440"/>
                </a:lnTo>
                <a:lnTo>
                  <a:pt x="20" y="441"/>
                </a:lnTo>
                <a:lnTo>
                  <a:pt x="21" y="442"/>
                </a:lnTo>
                <a:lnTo>
                  <a:pt x="21" y="445"/>
                </a:lnTo>
                <a:lnTo>
                  <a:pt x="22" y="446"/>
                </a:lnTo>
                <a:lnTo>
                  <a:pt x="22" y="448"/>
                </a:lnTo>
                <a:lnTo>
                  <a:pt x="22" y="449"/>
                </a:lnTo>
                <a:lnTo>
                  <a:pt x="24" y="450"/>
                </a:lnTo>
                <a:lnTo>
                  <a:pt x="24" y="452"/>
                </a:lnTo>
                <a:lnTo>
                  <a:pt x="24" y="453"/>
                </a:lnTo>
                <a:lnTo>
                  <a:pt x="25" y="454"/>
                </a:lnTo>
                <a:lnTo>
                  <a:pt x="25" y="456"/>
                </a:lnTo>
                <a:lnTo>
                  <a:pt x="26" y="457"/>
                </a:lnTo>
                <a:lnTo>
                  <a:pt x="26" y="458"/>
                </a:lnTo>
                <a:lnTo>
                  <a:pt x="26" y="459"/>
                </a:lnTo>
                <a:lnTo>
                  <a:pt x="28" y="461"/>
                </a:lnTo>
                <a:lnTo>
                  <a:pt x="28" y="462"/>
                </a:lnTo>
                <a:lnTo>
                  <a:pt x="28" y="463"/>
                </a:lnTo>
                <a:lnTo>
                  <a:pt x="29" y="463"/>
                </a:lnTo>
                <a:lnTo>
                  <a:pt x="29" y="465"/>
                </a:lnTo>
                <a:lnTo>
                  <a:pt x="30" y="466"/>
                </a:lnTo>
                <a:lnTo>
                  <a:pt x="30" y="467"/>
                </a:lnTo>
                <a:lnTo>
                  <a:pt x="32" y="469"/>
                </a:lnTo>
                <a:lnTo>
                  <a:pt x="32" y="471"/>
                </a:lnTo>
                <a:lnTo>
                  <a:pt x="33" y="473"/>
                </a:lnTo>
                <a:lnTo>
                  <a:pt x="34" y="474"/>
                </a:lnTo>
                <a:lnTo>
                  <a:pt x="34" y="475"/>
                </a:lnTo>
                <a:lnTo>
                  <a:pt x="36" y="478"/>
                </a:lnTo>
                <a:lnTo>
                  <a:pt x="37" y="479"/>
                </a:lnTo>
                <a:lnTo>
                  <a:pt x="37" y="482"/>
                </a:lnTo>
                <a:lnTo>
                  <a:pt x="38" y="483"/>
                </a:lnTo>
                <a:lnTo>
                  <a:pt x="40" y="485"/>
                </a:lnTo>
                <a:lnTo>
                  <a:pt x="40" y="487"/>
                </a:lnTo>
                <a:lnTo>
                  <a:pt x="41" y="489"/>
                </a:lnTo>
                <a:lnTo>
                  <a:pt x="42" y="490"/>
                </a:lnTo>
                <a:lnTo>
                  <a:pt x="42" y="491"/>
                </a:lnTo>
                <a:lnTo>
                  <a:pt x="44" y="493"/>
                </a:lnTo>
                <a:lnTo>
                  <a:pt x="44" y="494"/>
                </a:lnTo>
                <a:lnTo>
                  <a:pt x="44" y="495"/>
                </a:lnTo>
                <a:lnTo>
                  <a:pt x="45" y="497"/>
                </a:lnTo>
                <a:lnTo>
                  <a:pt x="45" y="498"/>
                </a:lnTo>
                <a:lnTo>
                  <a:pt x="46" y="498"/>
                </a:lnTo>
                <a:lnTo>
                  <a:pt x="46" y="499"/>
                </a:lnTo>
                <a:lnTo>
                  <a:pt x="48" y="501"/>
                </a:lnTo>
                <a:lnTo>
                  <a:pt x="48" y="502"/>
                </a:lnTo>
                <a:lnTo>
                  <a:pt x="49" y="503"/>
                </a:lnTo>
                <a:lnTo>
                  <a:pt x="49" y="505"/>
                </a:lnTo>
                <a:lnTo>
                  <a:pt x="50" y="506"/>
                </a:lnTo>
                <a:lnTo>
                  <a:pt x="50" y="507"/>
                </a:lnTo>
                <a:lnTo>
                  <a:pt x="52" y="509"/>
                </a:lnTo>
                <a:lnTo>
                  <a:pt x="52" y="510"/>
                </a:lnTo>
                <a:lnTo>
                  <a:pt x="53" y="511"/>
                </a:lnTo>
                <a:lnTo>
                  <a:pt x="53" y="513"/>
                </a:lnTo>
                <a:lnTo>
                  <a:pt x="54" y="514"/>
                </a:lnTo>
                <a:lnTo>
                  <a:pt x="54" y="515"/>
                </a:lnTo>
                <a:lnTo>
                  <a:pt x="56" y="517"/>
                </a:lnTo>
                <a:lnTo>
                  <a:pt x="57" y="518"/>
                </a:lnTo>
                <a:lnTo>
                  <a:pt x="58" y="519"/>
                </a:lnTo>
                <a:lnTo>
                  <a:pt x="58" y="522"/>
                </a:lnTo>
                <a:lnTo>
                  <a:pt x="60" y="523"/>
                </a:lnTo>
                <a:lnTo>
                  <a:pt x="61" y="525"/>
                </a:lnTo>
                <a:lnTo>
                  <a:pt x="61" y="527"/>
                </a:lnTo>
                <a:lnTo>
                  <a:pt x="62" y="529"/>
                </a:lnTo>
                <a:lnTo>
                  <a:pt x="64" y="530"/>
                </a:lnTo>
                <a:lnTo>
                  <a:pt x="64" y="531"/>
                </a:lnTo>
                <a:lnTo>
                  <a:pt x="65" y="532"/>
                </a:lnTo>
                <a:lnTo>
                  <a:pt x="65" y="534"/>
                </a:lnTo>
                <a:lnTo>
                  <a:pt x="66" y="534"/>
                </a:lnTo>
                <a:lnTo>
                  <a:pt x="66" y="535"/>
                </a:lnTo>
                <a:lnTo>
                  <a:pt x="66" y="536"/>
                </a:lnTo>
                <a:lnTo>
                  <a:pt x="68" y="538"/>
                </a:lnTo>
                <a:lnTo>
                  <a:pt x="69" y="539"/>
                </a:lnTo>
                <a:lnTo>
                  <a:pt x="69" y="540"/>
                </a:lnTo>
                <a:lnTo>
                  <a:pt x="70" y="542"/>
                </a:lnTo>
                <a:lnTo>
                  <a:pt x="72" y="543"/>
                </a:lnTo>
                <a:lnTo>
                  <a:pt x="72" y="544"/>
                </a:lnTo>
                <a:lnTo>
                  <a:pt x="73" y="546"/>
                </a:lnTo>
                <a:lnTo>
                  <a:pt x="73" y="547"/>
                </a:lnTo>
                <a:lnTo>
                  <a:pt x="74" y="547"/>
                </a:lnTo>
                <a:lnTo>
                  <a:pt x="74" y="548"/>
                </a:lnTo>
                <a:lnTo>
                  <a:pt x="75" y="550"/>
                </a:lnTo>
                <a:lnTo>
                  <a:pt x="75" y="551"/>
                </a:lnTo>
                <a:lnTo>
                  <a:pt x="77" y="552"/>
                </a:lnTo>
                <a:lnTo>
                  <a:pt x="78" y="554"/>
                </a:lnTo>
                <a:lnTo>
                  <a:pt x="79" y="555"/>
                </a:lnTo>
                <a:lnTo>
                  <a:pt x="79" y="556"/>
                </a:lnTo>
                <a:lnTo>
                  <a:pt x="81" y="559"/>
                </a:lnTo>
                <a:lnTo>
                  <a:pt x="82" y="560"/>
                </a:lnTo>
                <a:lnTo>
                  <a:pt x="82" y="562"/>
                </a:lnTo>
                <a:lnTo>
                  <a:pt x="83" y="562"/>
                </a:lnTo>
                <a:lnTo>
                  <a:pt x="83" y="563"/>
                </a:lnTo>
                <a:lnTo>
                  <a:pt x="85" y="564"/>
                </a:lnTo>
                <a:lnTo>
                  <a:pt x="85" y="566"/>
                </a:lnTo>
                <a:lnTo>
                  <a:pt x="86" y="567"/>
                </a:lnTo>
                <a:lnTo>
                  <a:pt x="87" y="568"/>
                </a:lnTo>
                <a:lnTo>
                  <a:pt x="89" y="570"/>
                </a:lnTo>
                <a:lnTo>
                  <a:pt x="89" y="571"/>
                </a:lnTo>
                <a:lnTo>
                  <a:pt x="90" y="571"/>
                </a:lnTo>
                <a:lnTo>
                  <a:pt x="90" y="572"/>
                </a:lnTo>
                <a:lnTo>
                  <a:pt x="91" y="574"/>
                </a:lnTo>
                <a:lnTo>
                  <a:pt x="91" y="575"/>
                </a:lnTo>
                <a:lnTo>
                  <a:pt x="93" y="575"/>
                </a:lnTo>
                <a:lnTo>
                  <a:pt x="93" y="576"/>
                </a:lnTo>
                <a:lnTo>
                  <a:pt x="94" y="578"/>
                </a:lnTo>
                <a:lnTo>
                  <a:pt x="94" y="579"/>
                </a:lnTo>
                <a:lnTo>
                  <a:pt x="95" y="579"/>
                </a:lnTo>
                <a:lnTo>
                  <a:pt x="95" y="580"/>
                </a:lnTo>
                <a:lnTo>
                  <a:pt x="97" y="582"/>
                </a:lnTo>
                <a:lnTo>
                  <a:pt x="98" y="583"/>
                </a:lnTo>
                <a:lnTo>
                  <a:pt x="98" y="584"/>
                </a:lnTo>
                <a:lnTo>
                  <a:pt x="99" y="584"/>
                </a:lnTo>
                <a:lnTo>
                  <a:pt x="101" y="586"/>
                </a:lnTo>
                <a:lnTo>
                  <a:pt x="101" y="587"/>
                </a:lnTo>
                <a:lnTo>
                  <a:pt x="102" y="587"/>
                </a:lnTo>
                <a:lnTo>
                  <a:pt x="102" y="588"/>
                </a:lnTo>
                <a:lnTo>
                  <a:pt x="103" y="590"/>
                </a:lnTo>
                <a:lnTo>
                  <a:pt x="103" y="591"/>
                </a:lnTo>
                <a:lnTo>
                  <a:pt x="105" y="591"/>
                </a:lnTo>
                <a:lnTo>
                  <a:pt x="105" y="592"/>
                </a:lnTo>
                <a:lnTo>
                  <a:pt x="106" y="592"/>
                </a:lnTo>
                <a:lnTo>
                  <a:pt x="106" y="594"/>
                </a:lnTo>
                <a:lnTo>
                  <a:pt x="107" y="595"/>
                </a:lnTo>
                <a:lnTo>
                  <a:pt x="107" y="596"/>
                </a:lnTo>
                <a:lnTo>
                  <a:pt x="109" y="596"/>
                </a:lnTo>
                <a:lnTo>
                  <a:pt x="109" y="598"/>
                </a:lnTo>
                <a:lnTo>
                  <a:pt x="110" y="598"/>
                </a:lnTo>
                <a:lnTo>
                  <a:pt x="110" y="599"/>
                </a:lnTo>
                <a:lnTo>
                  <a:pt x="111" y="600"/>
                </a:lnTo>
                <a:lnTo>
                  <a:pt x="113" y="602"/>
                </a:lnTo>
                <a:lnTo>
                  <a:pt x="113" y="603"/>
                </a:lnTo>
                <a:lnTo>
                  <a:pt x="114" y="604"/>
                </a:lnTo>
                <a:lnTo>
                  <a:pt x="115" y="606"/>
                </a:lnTo>
                <a:lnTo>
                  <a:pt x="115" y="607"/>
                </a:lnTo>
                <a:lnTo>
                  <a:pt x="117" y="607"/>
                </a:lnTo>
                <a:lnTo>
                  <a:pt x="117" y="608"/>
                </a:lnTo>
                <a:lnTo>
                  <a:pt x="118" y="609"/>
                </a:lnTo>
                <a:lnTo>
                  <a:pt x="118" y="611"/>
                </a:lnTo>
                <a:lnTo>
                  <a:pt x="119" y="612"/>
                </a:lnTo>
                <a:lnTo>
                  <a:pt x="121" y="613"/>
                </a:lnTo>
                <a:lnTo>
                  <a:pt x="121" y="615"/>
                </a:lnTo>
                <a:lnTo>
                  <a:pt x="122" y="615"/>
                </a:lnTo>
                <a:lnTo>
                  <a:pt x="122" y="616"/>
                </a:lnTo>
                <a:lnTo>
                  <a:pt x="123" y="617"/>
                </a:lnTo>
                <a:lnTo>
                  <a:pt x="123" y="619"/>
                </a:lnTo>
                <a:lnTo>
                  <a:pt x="125" y="619"/>
                </a:lnTo>
                <a:lnTo>
                  <a:pt x="125" y="620"/>
                </a:lnTo>
                <a:lnTo>
                  <a:pt x="126" y="620"/>
                </a:lnTo>
                <a:lnTo>
                  <a:pt x="126" y="621"/>
                </a:lnTo>
                <a:lnTo>
                  <a:pt x="127" y="621"/>
                </a:lnTo>
                <a:lnTo>
                  <a:pt x="127" y="623"/>
                </a:lnTo>
                <a:lnTo>
                  <a:pt x="129" y="623"/>
                </a:lnTo>
                <a:lnTo>
                  <a:pt x="129" y="624"/>
                </a:lnTo>
                <a:lnTo>
                  <a:pt x="130" y="625"/>
                </a:lnTo>
                <a:lnTo>
                  <a:pt x="131" y="625"/>
                </a:lnTo>
                <a:lnTo>
                  <a:pt x="131" y="627"/>
                </a:lnTo>
                <a:lnTo>
                  <a:pt x="133" y="627"/>
                </a:lnTo>
                <a:lnTo>
                  <a:pt x="134" y="628"/>
                </a:lnTo>
                <a:lnTo>
                  <a:pt x="134" y="629"/>
                </a:lnTo>
                <a:lnTo>
                  <a:pt x="135" y="629"/>
                </a:lnTo>
                <a:lnTo>
                  <a:pt x="137" y="631"/>
                </a:lnTo>
                <a:lnTo>
                  <a:pt x="138" y="632"/>
                </a:lnTo>
                <a:lnTo>
                  <a:pt x="139" y="633"/>
                </a:lnTo>
                <a:lnTo>
                  <a:pt x="141" y="635"/>
                </a:lnTo>
                <a:lnTo>
                  <a:pt x="142" y="636"/>
                </a:lnTo>
                <a:lnTo>
                  <a:pt x="143" y="637"/>
                </a:lnTo>
                <a:lnTo>
                  <a:pt x="145" y="639"/>
                </a:lnTo>
                <a:lnTo>
                  <a:pt x="146" y="640"/>
                </a:lnTo>
                <a:lnTo>
                  <a:pt x="147" y="640"/>
                </a:lnTo>
                <a:lnTo>
                  <a:pt x="147" y="641"/>
                </a:lnTo>
                <a:lnTo>
                  <a:pt x="149" y="643"/>
                </a:lnTo>
                <a:lnTo>
                  <a:pt x="150" y="644"/>
                </a:lnTo>
                <a:lnTo>
                  <a:pt x="151" y="644"/>
                </a:lnTo>
                <a:lnTo>
                  <a:pt x="151" y="645"/>
                </a:lnTo>
                <a:lnTo>
                  <a:pt x="152" y="645"/>
                </a:lnTo>
                <a:lnTo>
                  <a:pt x="152" y="647"/>
                </a:lnTo>
                <a:lnTo>
                  <a:pt x="154" y="647"/>
                </a:lnTo>
                <a:lnTo>
                  <a:pt x="155" y="648"/>
                </a:lnTo>
                <a:lnTo>
                  <a:pt x="156" y="649"/>
                </a:lnTo>
                <a:lnTo>
                  <a:pt x="156" y="651"/>
                </a:lnTo>
                <a:lnTo>
                  <a:pt x="158" y="651"/>
                </a:lnTo>
                <a:lnTo>
                  <a:pt x="159" y="652"/>
                </a:lnTo>
                <a:lnTo>
                  <a:pt x="160" y="652"/>
                </a:lnTo>
                <a:lnTo>
                  <a:pt x="160" y="653"/>
                </a:lnTo>
                <a:lnTo>
                  <a:pt x="162" y="655"/>
                </a:lnTo>
                <a:lnTo>
                  <a:pt x="163" y="655"/>
                </a:lnTo>
                <a:lnTo>
                  <a:pt x="164" y="656"/>
                </a:lnTo>
                <a:lnTo>
                  <a:pt x="166" y="657"/>
                </a:lnTo>
                <a:lnTo>
                  <a:pt x="167" y="659"/>
                </a:lnTo>
                <a:lnTo>
                  <a:pt x="168" y="660"/>
                </a:lnTo>
                <a:lnTo>
                  <a:pt x="170" y="661"/>
                </a:lnTo>
                <a:lnTo>
                  <a:pt x="172" y="663"/>
                </a:lnTo>
                <a:lnTo>
                  <a:pt x="174" y="664"/>
                </a:lnTo>
                <a:lnTo>
                  <a:pt x="175" y="665"/>
                </a:lnTo>
                <a:lnTo>
                  <a:pt x="176" y="667"/>
                </a:lnTo>
                <a:lnTo>
                  <a:pt x="178" y="668"/>
                </a:lnTo>
                <a:lnTo>
                  <a:pt x="179" y="669"/>
                </a:lnTo>
                <a:lnTo>
                  <a:pt x="180" y="671"/>
                </a:lnTo>
                <a:lnTo>
                  <a:pt x="182" y="671"/>
                </a:lnTo>
                <a:lnTo>
                  <a:pt x="183" y="672"/>
                </a:lnTo>
                <a:lnTo>
                  <a:pt x="184" y="673"/>
                </a:lnTo>
                <a:lnTo>
                  <a:pt x="186" y="673"/>
                </a:lnTo>
                <a:lnTo>
                  <a:pt x="187" y="675"/>
                </a:lnTo>
                <a:lnTo>
                  <a:pt x="187" y="676"/>
                </a:lnTo>
                <a:lnTo>
                  <a:pt x="188" y="676"/>
                </a:lnTo>
                <a:lnTo>
                  <a:pt x="190" y="677"/>
                </a:lnTo>
                <a:lnTo>
                  <a:pt x="191" y="677"/>
                </a:lnTo>
                <a:lnTo>
                  <a:pt x="191" y="679"/>
                </a:lnTo>
                <a:lnTo>
                  <a:pt x="192" y="679"/>
                </a:lnTo>
                <a:lnTo>
                  <a:pt x="194" y="680"/>
                </a:lnTo>
                <a:lnTo>
                  <a:pt x="195" y="681"/>
                </a:lnTo>
                <a:lnTo>
                  <a:pt x="196" y="682"/>
                </a:lnTo>
                <a:lnTo>
                  <a:pt x="198" y="682"/>
                </a:lnTo>
                <a:lnTo>
                  <a:pt x="199" y="684"/>
                </a:lnTo>
                <a:lnTo>
                  <a:pt x="200" y="685"/>
                </a:lnTo>
                <a:lnTo>
                  <a:pt x="202" y="685"/>
                </a:lnTo>
                <a:lnTo>
                  <a:pt x="203" y="686"/>
                </a:lnTo>
                <a:lnTo>
                  <a:pt x="204" y="688"/>
                </a:lnTo>
                <a:lnTo>
                  <a:pt x="206" y="689"/>
                </a:lnTo>
                <a:lnTo>
                  <a:pt x="207" y="690"/>
                </a:lnTo>
                <a:lnTo>
                  <a:pt x="210" y="692"/>
                </a:lnTo>
                <a:lnTo>
                  <a:pt x="211" y="693"/>
                </a:lnTo>
                <a:lnTo>
                  <a:pt x="214" y="694"/>
                </a:lnTo>
                <a:lnTo>
                  <a:pt x="215" y="696"/>
                </a:lnTo>
                <a:lnTo>
                  <a:pt x="218" y="697"/>
                </a:lnTo>
                <a:lnTo>
                  <a:pt x="219" y="698"/>
                </a:lnTo>
                <a:lnTo>
                  <a:pt x="220" y="700"/>
                </a:lnTo>
                <a:lnTo>
                  <a:pt x="222" y="701"/>
                </a:lnTo>
                <a:lnTo>
                  <a:pt x="223" y="701"/>
                </a:lnTo>
                <a:lnTo>
                  <a:pt x="226" y="702"/>
                </a:lnTo>
                <a:lnTo>
                  <a:pt x="227" y="704"/>
                </a:lnTo>
                <a:lnTo>
                  <a:pt x="228" y="705"/>
                </a:lnTo>
                <a:lnTo>
                  <a:pt x="230" y="706"/>
                </a:lnTo>
                <a:lnTo>
                  <a:pt x="231" y="706"/>
                </a:lnTo>
                <a:lnTo>
                  <a:pt x="232" y="708"/>
                </a:lnTo>
                <a:lnTo>
                  <a:pt x="233" y="709"/>
                </a:lnTo>
                <a:lnTo>
                  <a:pt x="235" y="709"/>
                </a:lnTo>
                <a:lnTo>
                  <a:pt x="235" y="710"/>
                </a:lnTo>
                <a:lnTo>
                  <a:pt x="236" y="710"/>
                </a:lnTo>
                <a:lnTo>
                  <a:pt x="237" y="712"/>
                </a:lnTo>
                <a:lnTo>
                  <a:pt x="239" y="712"/>
                </a:lnTo>
                <a:lnTo>
                  <a:pt x="240" y="713"/>
                </a:lnTo>
                <a:lnTo>
                  <a:pt x="240" y="714"/>
                </a:lnTo>
                <a:lnTo>
                  <a:pt x="241" y="714"/>
                </a:lnTo>
                <a:lnTo>
                  <a:pt x="243" y="716"/>
                </a:lnTo>
                <a:lnTo>
                  <a:pt x="244" y="717"/>
                </a:lnTo>
                <a:lnTo>
                  <a:pt x="245" y="717"/>
                </a:lnTo>
                <a:lnTo>
                  <a:pt x="247" y="718"/>
                </a:lnTo>
                <a:lnTo>
                  <a:pt x="249" y="720"/>
                </a:lnTo>
                <a:lnTo>
                  <a:pt x="251" y="721"/>
                </a:lnTo>
                <a:lnTo>
                  <a:pt x="252" y="722"/>
                </a:lnTo>
                <a:lnTo>
                  <a:pt x="253" y="724"/>
                </a:lnTo>
                <a:lnTo>
                  <a:pt x="256" y="725"/>
                </a:lnTo>
                <a:lnTo>
                  <a:pt x="257" y="726"/>
                </a:lnTo>
                <a:lnTo>
                  <a:pt x="260" y="728"/>
                </a:lnTo>
                <a:lnTo>
                  <a:pt x="263" y="729"/>
                </a:lnTo>
                <a:lnTo>
                  <a:pt x="264" y="730"/>
                </a:lnTo>
                <a:lnTo>
                  <a:pt x="265" y="732"/>
                </a:lnTo>
                <a:lnTo>
                  <a:pt x="267" y="733"/>
                </a:lnTo>
                <a:lnTo>
                  <a:pt x="269" y="734"/>
                </a:lnTo>
                <a:lnTo>
                  <a:pt x="271" y="736"/>
                </a:lnTo>
                <a:lnTo>
                  <a:pt x="272" y="736"/>
                </a:lnTo>
                <a:lnTo>
                  <a:pt x="273" y="737"/>
                </a:lnTo>
                <a:lnTo>
                  <a:pt x="275" y="738"/>
                </a:lnTo>
                <a:lnTo>
                  <a:pt x="276" y="740"/>
                </a:lnTo>
                <a:lnTo>
                  <a:pt x="277" y="741"/>
                </a:lnTo>
                <a:lnTo>
                  <a:pt x="279" y="741"/>
                </a:lnTo>
                <a:lnTo>
                  <a:pt x="280" y="742"/>
                </a:lnTo>
                <a:lnTo>
                  <a:pt x="281" y="744"/>
                </a:lnTo>
                <a:lnTo>
                  <a:pt x="283" y="744"/>
                </a:lnTo>
                <a:lnTo>
                  <a:pt x="284" y="745"/>
                </a:lnTo>
                <a:lnTo>
                  <a:pt x="285" y="745"/>
                </a:lnTo>
                <a:lnTo>
                  <a:pt x="287" y="746"/>
                </a:lnTo>
                <a:lnTo>
                  <a:pt x="288" y="746"/>
                </a:lnTo>
                <a:lnTo>
                  <a:pt x="288" y="748"/>
                </a:lnTo>
                <a:lnTo>
                  <a:pt x="289" y="748"/>
                </a:lnTo>
                <a:lnTo>
                  <a:pt x="291" y="749"/>
                </a:lnTo>
                <a:lnTo>
                  <a:pt x="292" y="750"/>
                </a:lnTo>
                <a:lnTo>
                  <a:pt x="293" y="750"/>
                </a:lnTo>
                <a:lnTo>
                  <a:pt x="295" y="752"/>
                </a:lnTo>
                <a:lnTo>
                  <a:pt x="296" y="752"/>
                </a:lnTo>
                <a:lnTo>
                  <a:pt x="299" y="753"/>
                </a:lnTo>
                <a:lnTo>
                  <a:pt x="300" y="754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7286" name="Freeform 30">
            <a:extLst>
              <a:ext uri="{FF2B5EF4-FFF2-40B4-BE49-F238E27FC236}">
                <a16:creationId xmlns:a16="http://schemas.microsoft.com/office/drawing/2014/main" id="{9D767897-7690-4640-8134-2D8E131ABC80}"/>
              </a:ext>
            </a:extLst>
          </p:cNvPr>
          <p:cNvSpPr>
            <a:spLocks/>
          </p:cNvSpPr>
          <p:nvPr/>
        </p:nvSpPr>
        <p:spPr bwMode="auto">
          <a:xfrm>
            <a:off x="6988176" y="2760664"/>
            <a:ext cx="239713" cy="71437"/>
          </a:xfrm>
          <a:custGeom>
            <a:avLst/>
            <a:gdLst>
              <a:gd name="T0" fmla="*/ 2147483646 w 301"/>
              <a:gd name="T1" fmla="*/ 2147483646 h 91"/>
              <a:gd name="T2" fmla="*/ 2147483646 w 301"/>
              <a:gd name="T3" fmla="*/ 2147483646 h 91"/>
              <a:gd name="T4" fmla="*/ 2147483646 w 301"/>
              <a:gd name="T5" fmla="*/ 2147483646 h 91"/>
              <a:gd name="T6" fmla="*/ 2147483646 w 301"/>
              <a:gd name="T7" fmla="*/ 2147483646 h 91"/>
              <a:gd name="T8" fmla="*/ 2147483646 w 301"/>
              <a:gd name="T9" fmla="*/ 2147483646 h 91"/>
              <a:gd name="T10" fmla="*/ 2147483646 w 301"/>
              <a:gd name="T11" fmla="*/ 2147483646 h 91"/>
              <a:gd name="T12" fmla="*/ 2147483646 w 301"/>
              <a:gd name="T13" fmla="*/ 2147483646 h 91"/>
              <a:gd name="T14" fmla="*/ 2147483646 w 301"/>
              <a:gd name="T15" fmla="*/ 2147483646 h 91"/>
              <a:gd name="T16" fmla="*/ 2147483646 w 301"/>
              <a:gd name="T17" fmla="*/ 2147483646 h 91"/>
              <a:gd name="T18" fmla="*/ 2147483646 w 301"/>
              <a:gd name="T19" fmla="*/ 2147483646 h 91"/>
              <a:gd name="T20" fmla="*/ 2147483646 w 301"/>
              <a:gd name="T21" fmla="*/ 2147483646 h 91"/>
              <a:gd name="T22" fmla="*/ 2147483646 w 301"/>
              <a:gd name="T23" fmla="*/ 2147483646 h 91"/>
              <a:gd name="T24" fmla="*/ 2147483646 w 301"/>
              <a:gd name="T25" fmla="*/ 2147483646 h 91"/>
              <a:gd name="T26" fmla="*/ 2147483646 w 301"/>
              <a:gd name="T27" fmla="*/ 2147483646 h 91"/>
              <a:gd name="T28" fmla="*/ 2147483646 w 301"/>
              <a:gd name="T29" fmla="*/ 2147483646 h 91"/>
              <a:gd name="T30" fmla="*/ 2147483646 w 301"/>
              <a:gd name="T31" fmla="*/ 2147483646 h 91"/>
              <a:gd name="T32" fmla="*/ 2147483646 w 301"/>
              <a:gd name="T33" fmla="*/ 2147483646 h 91"/>
              <a:gd name="T34" fmla="*/ 2147483646 w 301"/>
              <a:gd name="T35" fmla="*/ 2147483646 h 91"/>
              <a:gd name="T36" fmla="*/ 2147483646 w 301"/>
              <a:gd name="T37" fmla="*/ 2147483646 h 91"/>
              <a:gd name="T38" fmla="*/ 2147483646 w 301"/>
              <a:gd name="T39" fmla="*/ 2147483646 h 91"/>
              <a:gd name="T40" fmla="*/ 2147483646 w 301"/>
              <a:gd name="T41" fmla="*/ 2147483646 h 91"/>
              <a:gd name="T42" fmla="*/ 2147483646 w 301"/>
              <a:gd name="T43" fmla="*/ 2147483646 h 91"/>
              <a:gd name="T44" fmla="*/ 2147483646 w 301"/>
              <a:gd name="T45" fmla="*/ 2147483646 h 91"/>
              <a:gd name="T46" fmla="*/ 2147483646 w 301"/>
              <a:gd name="T47" fmla="*/ 2147483646 h 91"/>
              <a:gd name="T48" fmla="*/ 2147483646 w 301"/>
              <a:gd name="T49" fmla="*/ 2147483646 h 91"/>
              <a:gd name="T50" fmla="*/ 2147483646 w 301"/>
              <a:gd name="T51" fmla="*/ 2147483646 h 91"/>
              <a:gd name="T52" fmla="*/ 2147483646 w 301"/>
              <a:gd name="T53" fmla="*/ 2147483646 h 91"/>
              <a:gd name="T54" fmla="*/ 2147483646 w 301"/>
              <a:gd name="T55" fmla="*/ 2147483646 h 91"/>
              <a:gd name="T56" fmla="*/ 2147483646 w 301"/>
              <a:gd name="T57" fmla="*/ 2147483646 h 91"/>
              <a:gd name="T58" fmla="*/ 2147483646 w 301"/>
              <a:gd name="T59" fmla="*/ 2147483646 h 91"/>
              <a:gd name="T60" fmla="*/ 2147483646 w 301"/>
              <a:gd name="T61" fmla="*/ 2147483646 h 91"/>
              <a:gd name="T62" fmla="*/ 2147483646 w 301"/>
              <a:gd name="T63" fmla="*/ 2147483646 h 91"/>
              <a:gd name="T64" fmla="*/ 2147483646 w 301"/>
              <a:gd name="T65" fmla="*/ 2147483646 h 91"/>
              <a:gd name="T66" fmla="*/ 2147483646 w 301"/>
              <a:gd name="T67" fmla="*/ 2147483646 h 91"/>
              <a:gd name="T68" fmla="*/ 2147483646 w 301"/>
              <a:gd name="T69" fmla="*/ 2147483646 h 91"/>
              <a:gd name="T70" fmla="*/ 2147483646 w 301"/>
              <a:gd name="T71" fmla="*/ 2147483646 h 91"/>
              <a:gd name="T72" fmla="*/ 2147483646 w 301"/>
              <a:gd name="T73" fmla="*/ 2147483646 h 91"/>
              <a:gd name="T74" fmla="*/ 2147483646 w 301"/>
              <a:gd name="T75" fmla="*/ 2147483646 h 91"/>
              <a:gd name="T76" fmla="*/ 2147483646 w 301"/>
              <a:gd name="T77" fmla="*/ 2147483646 h 91"/>
              <a:gd name="T78" fmla="*/ 2147483646 w 301"/>
              <a:gd name="T79" fmla="*/ 2147483646 h 91"/>
              <a:gd name="T80" fmla="*/ 2147483646 w 301"/>
              <a:gd name="T81" fmla="*/ 2147483646 h 91"/>
              <a:gd name="T82" fmla="*/ 2147483646 w 301"/>
              <a:gd name="T83" fmla="*/ 2147483646 h 91"/>
              <a:gd name="T84" fmla="*/ 2147483646 w 301"/>
              <a:gd name="T85" fmla="*/ 2147483646 h 91"/>
              <a:gd name="T86" fmla="*/ 2147483646 w 301"/>
              <a:gd name="T87" fmla="*/ 2147483646 h 91"/>
              <a:gd name="T88" fmla="*/ 2147483646 w 301"/>
              <a:gd name="T89" fmla="*/ 2147483646 h 91"/>
              <a:gd name="T90" fmla="*/ 2147483646 w 301"/>
              <a:gd name="T91" fmla="*/ 2147483646 h 91"/>
              <a:gd name="T92" fmla="*/ 2147483646 w 301"/>
              <a:gd name="T93" fmla="*/ 2147483646 h 91"/>
              <a:gd name="T94" fmla="*/ 2147483646 w 301"/>
              <a:gd name="T95" fmla="*/ 2147483646 h 91"/>
              <a:gd name="T96" fmla="*/ 2147483646 w 301"/>
              <a:gd name="T97" fmla="*/ 2147483646 h 91"/>
              <a:gd name="T98" fmla="*/ 2147483646 w 301"/>
              <a:gd name="T99" fmla="*/ 2147483646 h 91"/>
              <a:gd name="T100" fmla="*/ 2147483646 w 301"/>
              <a:gd name="T101" fmla="*/ 2147483646 h 91"/>
              <a:gd name="T102" fmla="*/ 2147483646 w 301"/>
              <a:gd name="T103" fmla="*/ 2147483646 h 91"/>
              <a:gd name="T104" fmla="*/ 2147483646 w 301"/>
              <a:gd name="T105" fmla="*/ 2147483646 h 91"/>
              <a:gd name="T106" fmla="*/ 2147483646 w 301"/>
              <a:gd name="T107" fmla="*/ 2147483646 h 91"/>
              <a:gd name="T108" fmla="*/ 2147483646 w 301"/>
              <a:gd name="T109" fmla="*/ 2147483646 h 91"/>
              <a:gd name="T110" fmla="*/ 2147483646 w 301"/>
              <a:gd name="T111" fmla="*/ 2147483646 h 91"/>
              <a:gd name="T112" fmla="*/ 2147483646 w 301"/>
              <a:gd name="T113" fmla="*/ 2147483646 h 91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1"/>
              <a:gd name="T172" fmla="*/ 0 h 91"/>
              <a:gd name="T173" fmla="*/ 301 w 301"/>
              <a:gd name="T174" fmla="*/ 91 h 91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1" h="91">
                <a:moveTo>
                  <a:pt x="301" y="0"/>
                </a:moveTo>
                <a:lnTo>
                  <a:pt x="297" y="3"/>
                </a:lnTo>
                <a:lnTo>
                  <a:pt x="295" y="4"/>
                </a:lnTo>
                <a:lnTo>
                  <a:pt x="292" y="6"/>
                </a:lnTo>
                <a:lnTo>
                  <a:pt x="289" y="8"/>
                </a:lnTo>
                <a:lnTo>
                  <a:pt x="287" y="10"/>
                </a:lnTo>
                <a:lnTo>
                  <a:pt x="284" y="11"/>
                </a:lnTo>
                <a:lnTo>
                  <a:pt x="281" y="12"/>
                </a:lnTo>
                <a:lnTo>
                  <a:pt x="280" y="12"/>
                </a:lnTo>
                <a:lnTo>
                  <a:pt x="277" y="14"/>
                </a:lnTo>
                <a:lnTo>
                  <a:pt x="276" y="15"/>
                </a:lnTo>
                <a:lnTo>
                  <a:pt x="275" y="16"/>
                </a:lnTo>
                <a:lnTo>
                  <a:pt x="272" y="16"/>
                </a:lnTo>
                <a:lnTo>
                  <a:pt x="271" y="18"/>
                </a:lnTo>
                <a:lnTo>
                  <a:pt x="269" y="19"/>
                </a:lnTo>
                <a:lnTo>
                  <a:pt x="268" y="19"/>
                </a:lnTo>
                <a:lnTo>
                  <a:pt x="267" y="20"/>
                </a:lnTo>
                <a:lnTo>
                  <a:pt x="265" y="20"/>
                </a:lnTo>
                <a:lnTo>
                  <a:pt x="264" y="22"/>
                </a:lnTo>
                <a:lnTo>
                  <a:pt x="263" y="22"/>
                </a:lnTo>
                <a:lnTo>
                  <a:pt x="261" y="22"/>
                </a:lnTo>
                <a:lnTo>
                  <a:pt x="261" y="23"/>
                </a:lnTo>
                <a:lnTo>
                  <a:pt x="260" y="23"/>
                </a:lnTo>
                <a:lnTo>
                  <a:pt x="259" y="24"/>
                </a:lnTo>
                <a:lnTo>
                  <a:pt x="257" y="24"/>
                </a:lnTo>
                <a:lnTo>
                  <a:pt x="256" y="26"/>
                </a:lnTo>
                <a:lnTo>
                  <a:pt x="255" y="26"/>
                </a:lnTo>
                <a:lnTo>
                  <a:pt x="253" y="26"/>
                </a:lnTo>
                <a:lnTo>
                  <a:pt x="252" y="27"/>
                </a:lnTo>
                <a:lnTo>
                  <a:pt x="251" y="27"/>
                </a:lnTo>
                <a:lnTo>
                  <a:pt x="249" y="28"/>
                </a:lnTo>
                <a:lnTo>
                  <a:pt x="248" y="28"/>
                </a:lnTo>
                <a:lnTo>
                  <a:pt x="245" y="29"/>
                </a:lnTo>
                <a:lnTo>
                  <a:pt x="244" y="29"/>
                </a:lnTo>
                <a:lnTo>
                  <a:pt x="243" y="31"/>
                </a:lnTo>
                <a:lnTo>
                  <a:pt x="242" y="31"/>
                </a:lnTo>
                <a:lnTo>
                  <a:pt x="239" y="32"/>
                </a:lnTo>
                <a:lnTo>
                  <a:pt x="238" y="32"/>
                </a:lnTo>
                <a:lnTo>
                  <a:pt x="236" y="33"/>
                </a:lnTo>
                <a:lnTo>
                  <a:pt x="235" y="33"/>
                </a:lnTo>
                <a:lnTo>
                  <a:pt x="234" y="35"/>
                </a:lnTo>
                <a:lnTo>
                  <a:pt x="232" y="35"/>
                </a:lnTo>
                <a:lnTo>
                  <a:pt x="231" y="35"/>
                </a:lnTo>
                <a:lnTo>
                  <a:pt x="230" y="36"/>
                </a:lnTo>
                <a:lnTo>
                  <a:pt x="228" y="36"/>
                </a:lnTo>
                <a:lnTo>
                  <a:pt x="227" y="36"/>
                </a:lnTo>
                <a:lnTo>
                  <a:pt x="227" y="37"/>
                </a:lnTo>
                <a:lnTo>
                  <a:pt x="226" y="37"/>
                </a:lnTo>
                <a:lnTo>
                  <a:pt x="224" y="37"/>
                </a:lnTo>
                <a:lnTo>
                  <a:pt x="223" y="39"/>
                </a:lnTo>
                <a:lnTo>
                  <a:pt x="222" y="39"/>
                </a:lnTo>
                <a:lnTo>
                  <a:pt x="220" y="40"/>
                </a:lnTo>
                <a:lnTo>
                  <a:pt x="219" y="40"/>
                </a:lnTo>
                <a:lnTo>
                  <a:pt x="218" y="40"/>
                </a:lnTo>
                <a:lnTo>
                  <a:pt x="216" y="41"/>
                </a:lnTo>
                <a:lnTo>
                  <a:pt x="215" y="41"/>
                </a:lnTo>
                <a:lnTo>
                  <a:pt x="214" y="43"/>
                </a:lnTo>
                <a:lnTo>
                  <a:pt x="211" y="43"/>
                </a:lnTo>
                <a:lnTo>
                  <a:pt x="210" y="44"/>
                </a:lnTo>
                <a:lnTo>
                  <a:pt x="208" y="44"/>
                </a:lnTo>
                <a:lnTo>
                  <a:pt x="206" y="45"/>
                </a:lnTo>
                <a:lnTo>
                  <a:pt x="204" y="45"/>
                </a:lnTo>
                <a:lnTo>
                  <a:pt x="202" y="47"/>
                </a:lnTo>
                <a:lnTo>
                  <a:pt x="200" y="47"/>
                </a:lnTo>
                <a:lnTo>
                  <a:pt x="198" y="48"/>
                </a:lnTo>
                <a:lnTo>
                  <a:pt x="196" y="48"/>
                </a:lnTo>
                <a:lnTo>
                  <a:pt x="195" y="49"/>
                </a:lnTo>
                <a:lnTo>
                  <a:pt x="194" y="49"/>
                </a:lnTo>
                <a:lnTo>
                  <a:pt x="192" y="51"/>
                </a:lnTo>
                <a:lnTo>
                  <a:pt x="190" y="51"/>
                </a:lnTo>
                <a:lnTo>
                  <a:pt x="188" y="51"/>
                </a:lnTo>
                <a:lnTo>
                  <a:pt x="188" y="52"/>
                </a:lnTo>
                <a:lnTo>
                  <a:pt x="187" y="52"/>
                </a:lnTo>
                <a:lnTo>
                  <a:pt x="186" y="52"/>
                </a:lnTo>
                <a:lnTo>
                  <a:pt x="184" y="53"/>
                </a:lnTo>
                <a:lnTo>
                  <a:pt x="183" y="53"/>
                </a:lnTo>
                <a:lnTo>
                  <a:pt x="182" y="53"/>
                </a:lnTo>
                <a:lnTo>
                  <a:pt x="180" y="55"/>
                </a:lnTo>
                <a:lnTo>
                  <a:pt x="179" y="55"/>
                </a:lnTo>
                <a:lnTo>
                  <a:pt x="178" y="55"/>
                </a:lnTo>
                <a:lnTo>
                  <a:pt x="176" y="56"/>
                </a:lnTo>
                <a:lnTo>
                  <a:pt x="175" y="56"/>
                </a:lnTo>
                <a:lnTo>
                  <a:pt x="174" y="56"/>
                </a:lnTo>
                <a:lnTo>
                  <a:pt x="172" y="57"/>
                </a:lnTo>
                <a:lnTo>
                  <a:pt x="171" y="57"/>
                </a:lnTo>
                <a:lnTo>
                  <a:pt x="170" y="57"/>
                </a:lnTo>
                <a:lnTo>
                  <a:pt x="168" y="57"/>
                </a:lnTo>
                <a:lnTo>
                  <a:pt x="167" y="59"/>
                </a:lnTo>
                <a:lnTo>
                  <a:pt x="166" y="59"/>
                </a:lnTo>
                <a:lnTo>
                  <a:pt x="165" y="60"/>
                </a:lnTo>
                <a:lnTo>
                  <a:pt x="162" y="60"/>
                </a:lnTo>
                <a:lnTo>
                  <a:pt x="161" y="61"/>
                </a:lnTo>
                <a:lnTo>
                  <a:pt x="158" y="61"/>
                </a:lnTo>
                <a:lnTo>
                  <a:pt x="157" y="63"/>
                </a:lnTo>
                <a:lnTo>
                  <a:pt x="154" y="63"/>
                </a:lnTo>
                <a:lnTo>
                  <a:pt x="153" y="63"/>
                </a:lnTo>
                <a:lnTo>
                  <a:pt x="151" y="64"/>
                </a:lnTo>
                <a:lnTo>
                  <a:pt x="149" y="64"/>
                </a:lnTo>
                <a:lnTo>
                  <a:pt x="147" y="65"/>
                </a:lnTo>
                <a:lnTo>
                  <a:pt x="146" y="65"/>
                </a:lnTo>
                <a:lnTo>
                  <a:pt x="145" y="65"/>
                </a:lnTo>
                <a:lnTo>
                  <a:pt x="143" y="67"/>
                </a:lnTo>
                <a:lnTo>
                  <a:pt x="142" y="67"/>
                </a:lnTo>
                <a:lnTo>
                  <a:pt x="141" y="67"/>
                </a:lnTo>
                <a:lnTo>
                  <a:pt x="139" y="67"/>
                </a:lnTo>
                <a:lnTo>
                  <a:pt x="139" y="68"/>
                </a:lnTo>
                <a:lnTo>
                  <a:pt x="138" y="68"/>
                </a:lnTo>
                <a:lnTo>
                  <a:pt x="137" y="68"/>
                </a:lnTo>
                <a:lnTo>
                  <a:pt x="135" y="68"/>
                </a:lnTo>
                <a:lnTo>
                  <a:pt x="134" y="69"/>
                </a:lnTo>
                <a:lnTo>
                  <a:pt x="133" y="69"/>
                </a:lnTo>
                <a:lnTo>
                  <a:pt x="131" y="69"/>
                </a:lnTo>
                <a:lnTo>
                  <a:pt x="130" y="71"/>
                </a:lnTo>
                <a:lnTo>
                  <a:pt x="129" y="71"/>
                </a:lnTo>
                <a:lnTo>
                  <a:pt x="127" y="71"/>
                </a:lnTo>
                <a:lnTo>
                  <a:pt x="126" y="72"/>
                </a:lnTo>
                <a:lnTo>
                  <a:pt x="125" y="72"/>
                </a:lnTo>
                <a:lnTo>
                  <a:pt x="123" y="72"/>
                </a:lnTo>
                <a:lnTo>
                  <a:pt x="122" y="73"/>
                </a:lnTo>
                <a:lnTo>
                  <a:pt x="121" y="73"/>
                </a:lnTo>
                <a:lnTo>
                  <a:pt x="118" y="73"/>
                </a:lnTo>
                <a:lnTo>
                  <a:pt x="117" y="75"/>
                </a:lnTo>
                <a:lnTo>
                  <a:pt x="114" y="75"/>
                </a:lnTo>
                <a:lnTo>
                  <a:pt x="113" y="76"/>
                </a:lnTo>
                <a:lnTo>
                  <a:pt x="110" y="76"/>
                </a:lnTo>
                <a:lnTo>
                  <a:pt x="109" y="77"/>
                </a:lnTo>
                <a:lnTo>
                  <a:pt x="106" y="77"/>
                </a:lnTo>
                <a:lnTo>
                  <a:pt x="105" y="79"/>
                </a:lnTo>
                <a:lnTo>
                  <a:pt x="103" y="79"/>
                </a:lnTo>
                <a:lnTo>
                  <a:pt x="102" y="79"/>
                </a:lnTo>
                <a:lnTo>
                  <a:pt x="101" y="80"/>
                </a:lnTo>
                <a:lnTo>
                  <a:pt x="99" y="80"/>
                </a:lnTo>
                <a:lnTo>
                  <a:pt x="98" y="80"/>
                </a:lnTo>
                <a:lnTo>
                  <a:pt x="97" y="80"/>
                </a:lnTo>
                <a:lnTo>
                  <a:pt x="95" y="81"/>
                </a:lnTo>
                <a:lnTo>
                  <a:pt x="94" y="81"/>
                </a:lnTo>
                <a:lnTo>
                  <a:pt x="93" y="81"/>
                </a:lnTo>
                <a:lnTo>
                  <a:pt x="91" y="81"/>
                </a:lnTo>
                <a:lnTo>
                  <a:pt x="90" y="83"/>
                </a:lnTo>
                <a:lnTo>
                  <a:pt x="89" y="83"/>
                </a:lnTo>
                <a:lnTo>
                  <a:pt x="88" y="83"/>
                </a:lnTo>
                <a:lnTo>
                  <a:pt x="86" y="83"/>
                </a:lnTo>
                <a:lnTo>
                  <a:pt x="85" y="83"/>
                </a:lnTo>
                <a:lnTo>
                  <a:pt x="84" y="83"/>
                </a:lnTo>
                <a:lnTo>
                  <a:pt x="82" y="83"/>
                </a:lnTo>
                <a:lnTo>
                  <a:pt x="81" y="84"/>
                </a:lnTo>
                <a:lnTo>
                  <a:pt x="80" y="84"/>
                </a:lnTo>
                <a:lnTo>
                  <a:pt x="78" y="84"/>
                </a:lnTo>
                <a:lnTo>
                  <a:pt x="77" y="84"/>
                </a:lnTo>
                <a:lnTo>
                  <a:pt x="76" y="84"/>
                </a:lnTo>
                <a:lnTo>
                  <a:pt x="73" y="84"/>
                </a:lnTo>
                <a:lnTo>
                  <a:pt x="72" y="84"/>
                </a:lnTo>
                <a:lnTo>
                  <a:pt x="70" y="84"/>
                </a:lnTo>
                <a:lnTo>
                  <a:pt x="68" y="84"/>
                </a:lnTo>
                <a:lnTo>
                  <a:pt x="66" y="84"/>
                </a:lnTo>
                <a:lnTo>
                  <a:pt x="65" y="85"/>
                </a:lnTo>
                <a:lnTo>
                  <a:pt x="64" y="85"/>
                </a:lnTo>
                <a:lnTo>
                  <a:pt x="62" y="85"/>
                </a:lnTo>
                <a:lnTo>
                  <a:pt x="61" y="85"/>
                </a:lnTo>
                <a:lnTo>
                  <a:pt x="60" y="85"/>
                </a:lnTo>
                <a:lnTo>
                  <a:pt x="58" y="85"/>
                </a:lnTo>
                <a:lnTo>
                  <a:pt x="57" y="85"/>
                </a:lnTo>
                <a:lnTo>
                  <a:pt x="56" y="85"/>
                </a:lnTo>
                <a:lnTo>
                  <a:pt x="54" y="85"/>
                </a:lnTo>
                <a:lnTo>
                  <a:pt x="53" y="85"/>
                </a:lnTo>
                <a:lnTo>
                  <a:pt x="52" y="85"/>
                </a:lnTo>
                <a:lnTo>
                  <a:pt x="52" y="87"/>
                </a:lnTo>
                <a:lnTo>
                  <a:pt x="50" y="87"/>
                </a:lnTo>
                <a:lnTo>
                  <a:pt x="49" y="87"/>
                </a:lnTo>
                <a:lnTo>
                  <a:pt x="48" y="87"/>
                </a:lnTo>
                <a:lnTo>
                  <a:pt x="46" y="87"/>
                </a:lnTo>
                <a:lnTo>
                  <a:pt x="45" y="87"/>
                </a:lnTo>
                <a:lnTo>
                  <a:pt x="44" y="87"/>
                </a:lnTo>
                <a:lnTo>
                  <a:pt x="44" y="88"/>
                </a:lnTo>
                <a:lnTo>
                  <a:pt x="42" y="88"/>
                </a:lnTo>
                <a:lnTo>
                  <a:pt x="41" y="88"/>
                </a:lnTo>
                <a:lnTo>
                  <a:pt x="40" y="88"/>
                </a:lnTo>
                <a:lnTo>
                  <a:pt x="38" y="88"/>
                </a:lnTo>
                <a:lnTo>
                  <a:pt x="37" y="88"/>
                </a:lnTo>
                <a:lnTo>
                  <a:pt x="36" y="89"/>
                </a:lnTo>
                <a:lnTo>
                  <a:pt x="34" y="89"/>
                </a:lnTo>
                <a:lnTo>
                  <a:pt x="33" y="89"/>
                </a:lnTo>
                <a:lnTo>
                  <a:pt x="32" y="89"/>
                </a:lnTo>
                <a:lnTo>
                  <a:pt x="30" y="89"/>
                </a:lnTo>
                <a:lnTo>
                  <a:pt x="29" y="89"/>
                </a:lnTo>
                <a:lnTo>
                  <a:pt x="28" y="91"/>
                </a:lnTo>
                <a:lnTo>
                  <a:pt x="26" y="91"/>
                </a:lnTo>
                <a:lnTo>
                  <a:pt x="25" y="91"/>
                </a:lnTo>
                <a:lnTo>
                  <a:pt x="24" y="91"/>
                </a:lnTo>
                <a:lnTo>
                  <a:pt x="22" y="91"/>
                </a:lnTo>
                <a:lnTo>
                  <a:pt x="21" y="91"/>
                </a:lnTo>
                <a:lnTo>
                  <a:pt x="20" y="91"/>
                </a:lnTo>
                <a:lnTo>
                  <a:pt x="18" y="91"/>
                </a:lnTo>
                <a:lnTo>
                  <a:pt x="17" y="91"/>
                </a:lnTo>
                <a:lnTo>
                  <a:pt x="16" y="91"/>
                </a:lnTo>
                <a:lnTo>
                  <a:pt x="14" y="89"/>
                </a:lnTo>
                <a:lnTo>
                  <a:pt x="12" y="89"/>
                </a:lnTo>
                <a:lnTo>
                  <a:pt x="10" y="89"/>
                </a:lnTo>
                <a:lnTo>
                  <a:pt x="9" y="89"/>
                </a:lnTo>
                <a:lnTo>
                  <a:pt x="7" y="89"/>
                </a:lnTo>
                <a:lnTo>
                  <a:pt x="4" y="89"/>
                </a:lnTo>
                <a:lnTo>
                  <a:pt x="3" y="89"/>
                </a:lnTo>
                <a:lnTo>
                  <a:pt x="0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7287" name="Freeform 31">
            <a:extLst>
              <a:ext uri="{FF2B5EF4-FFF2-40B4-BE49-F238E27FC236}">
                <a16:creationId xmlns:a16="http://schemas.microsoft.com/office/drawing/2014/main" id="{C0D52DB8-F679-5B42-9718-F0471EE65819}"/>
              </a:ext>
            </a:extLst>
          </p:cNvPr>
          <p:cNvSpPr>
            <a:spLocks/>
          </p:cNvSpPr>
          <p:nvPr/>
        </p:nvSpPr>
        <p:spPr bwMode="auto">
          <a:xfrm>
            <a:off x="6750051" y="2760664"/>
            <a:ext cx="239713" cy="71437"/>
          </a:xfrm>
          <a:custGeom>
            <a:avLst/>
            <a:gdLst>
              <a:gd name="T0" fmla="*/ 2147483646 w 301"/>
              <a:gd name="T1" fmla="*/ 2147483646 h 91"/>
              <a:gd name="T2" fmla="*/ 2147483646 w 301"/>
              <a:gd name="T3" fmla="*/ 2147483646 h 91"/>
              <a:gd name="T4" fmla="*/ 2147483646 w 301"/>
              <a:gd name="T5" fmla="*/ 2147483646 h 91"/>
              <a:gd name="T6" fmla="*/ 2147483646 w 301"/>
              <a:gd name="T7" fmla="*/ 2147483646 h 91"/>
              <a:gd name="T8" fmla="*/ 2147483646 w 301"/>
              <a:gd name="T9" fmla="*/ 2147483646 h 91"/>
              <a:gd name="T10" fmla="*/ 2147483646 w 301"/>
              <a:gd name="T11" fmla="*/ 2147483646 h 91"/>
              <a:gd name="T12" fmla="*/ 2147483646 w 301"/>
              <a:gd name="T13" fmla="*/ 2147483646 h 91"/>
              <a:gd name="T14" fmla="*/ 2147483646 w 301"/>
              <a:gd name="T15" fmla="*/ 2147483646 h 91"/>
              <a:gd name="T16" fmla="*/ 2147483646 w 301"/>
              <a:gd name="T17" fmla="*/ 2147483646 h 91"/>
              <a:gd name="T18" fmla="*/ 2147483646 w 301"/>
              <a:gd name="T19" fmla="*/ 2147483646 h 91"/>
              <a:gd name="T20" fmla="*/ 2147483646 w 301"/>
              <a:gd name="T21" fmla="*/ 2147483646 h 91"/>
              <a:gd name="T22" fmla="*/ 2147483646 w 301"/>
              <a:gd name="T23" fmla="*/ 2147483646 h 91"/>
              <a:gd name="T24" fmla="*/ 2147483646 w 301"/>
              <a:gd name="T25" fmla="*/ 2147483646 h 91"/>
              <a:gd name="T26" fmla="*/ 2147483646 w 301"/>
              <a:gd name="T27" fmla="*/ 2147483646 h 91"/>
              <a:gd name="T28" fmla="*/ 2147483646 w 301"/>
              <a:gd name="T29" fmla="*/ 2147483646 h 91"/>
              <a:gd name="T30" fmla="*/ 2147483646 w 301"/>
              <a:gd name="T31" fmla="*/ 2147483646 h 91"/>
              <a:gd name="T32" fmla="*/ 2147483646 w 301"/>
              <a:gd name="T33" fmla="*/ 2147483646 h 91"/>
              <a:gd name="T34" fmla="*/ 2147483646 w 301"/>
              <a:gd name="T35" fmla="*/ 2147483646 h 91"/>
              <a:gd name="T36" fmla="*/ 2147483646 w 301"/>
              <a:gd name="T37" fmla="*/ 2147483646 h 91"/>
              <a:gd name="T38" fmla="*/ 2147483646 w 301"/>
              <a:gd name="T39" fmla="*/ 2147483646 h 91"/>
              <a:gd name="T40" fmla="*/ 2147483646 w 301"/>
              <a:gd name="T41" fmla="*/ 2147483646 h 91"/>
              <a:gd name="T42" fmla="*/ 2147483646 w 301"/>
              <a:gd name="T43" fmla="*/ 2147483646 h 91"/>
              <a:gd name="T44" fmla="*/ 2147483646 w 301"/>
              <a:gd name="T45" fmla="*/ 2147483646 h 91"/>
              <a:gd name="T46" fmla="*/ 2147483646 w 301"/>
              <a:gd name="T47" fmla="*/ 2147483646 h 91"/>
              <a:gd name="T48" fmla="*/ 2147483646 w 301"/>
              <a:gd name="T49" fmla="*/ 2147483646 h 91"/>
              <a:gd name="T50" fmla="*/ 2147483646 w 301"/>
              <a:gd name="T51" fmla="*/ 2147483646 h 91"/>
              <a:gd name="T52" fmla="*/ 2147483646 w 301"/>
              <a:gd name="T53" fmla="*/ 2147483646 h 91"/>
              <a:gd name="T54" fmla="*/ 2147483646 w 301"/>
              <a:gd name="T55" fmla="*/ 2147483646 h 91"/>
              <a:gd name="T56" fmla="*/ 2147483646 w 301"/>
              <a:gd name="T57" fmla="*/ 2147483646 h 91"/>
              <a:gd name="T58" fmla="*/ 2147483646 w 301"/>
              <a:gd name="T59" fmla="*/ 2147483646 h 91"/>
              <a:gd name="T60" fmla="*/ 2147483646 w 301"/>
              <a:gd name="T61" fmla="*/ 2147483646 h 91"/>
              <a:gd name="T62" fmla="*/ 2147483646 w 301"/>
              <a:gd name="T63" fmla="*/ 2147483646 h 91"/>
              <a:gd name="T64" fmla="*/ 2147483646 w 301"/>
              <a:gd name="T65" fmla="*/ 2147483646 h 91"/>
              <a:gd name="T66" fmla="*/ 2147483646 w 301"/>
              <a:gd name="T67" fmla="*/ 2147483646 h 91"/>
              <a:gd name="T68" fmla="*/ 2147483646 w 301"/>
              <a:gd name="T69" fmla="*/ 2147483646 h 91"/>
              <a:gd name="T70" fmla="*/ 2147483646 w 301"/>
              <a:gd name="T71" fmla="*/ 2147483646 h 91"/>
              <a:gd name="T72" fmla="*/ 2147483646 w 301"/>
              <a:gd name="T73" fmla="*/ 2147483646 h 91"/>
              <a:gd name="T74" fmla="*/ 2147483646 w 301"/>
              <a:gd name="T75" fmla="*/ 2147483646 h 91"/>
              <a:gd name="T76" fmla="*/ 2147483646 w 301"/>
              <a:gd name="T77" fmla="*/ 2147483646 h 91"/>
              <a:gd name="T78" fmla="*/ 2147483646 w 301"/>
              <a:gd name="T79" fmla="*/ 2147483646 h 91"/>
              <a:gd name="T80" fmla="*/ 2147483646 w 301"/>
              <a:gd name="T81" fmla="*/ 2147483646 h 91"/>
              <a:gd name="T82" fmla="*/ 2147483646 w 301"/>
              <a:gd name="T83" fmla="*/ 2147483646 h 91"/>
              <a:gd name="T84" fmla="*/ 2147483646 w 301"/>
              <a:gd name="T85" fmla="*/ 2147483646 h 91"/>
              <a:gd name="T86" fmla="*/ 2147483646 w 301"/>
              <a:gd name="T87" fmla="*/ 2147483646 h 91"/>
              <a:gd name="T88" fmla="*/ 2147483646 w 301"/>
              <a:gd name="T89" fmla="*/ 2147483646 h 91"/>
              <a:gd name="T90" fmla="*/ 2147483646 w 301"/>
              <a:gd name="T91" fmla="*/ 2147483646 h 91"/>
              <a:gd name="T92" fmla="*/ 2147483646 w 301"/>
              <a:gd name="T93" fmla="*/ 2147483646 h 91"/>
              <a:gd name="T94" fmla="*/ 2147483646 w 301"/>
              <a:gd name="T95" fmla="*/ 2147483646 h 91"/>
              <a:gd name="T96" fmla="*/ 2147483646 w 301"/>
              <a:gd name="T97" fmla="*/ 2147483646 h 91"/>
              <a:gd name="T98" fmla="*/ 2147483646 w 301"/>
              <a:gd name="T99" fmla="*/ 2147483646 h 91"/>
              <a:gd name="T100" fmla="*/ 2147483646 w 301"/>
              <a:gd name="T101" fmla="*/ 2147483646 h 91"/>
              <a:gd name="T102" fmla="*/ 2147483646 w 301"/>
              <a:gd name="T103" fmla="*/ 2147483646 h 91"/>
              <a:gd name="T104" fmla="*/ 2147483646 w 301"/>
              <a:gd name="T105" fmla="*/ 2147483646 h 91"/>
              <a:gd name="T106" fmla="*/ 2147483646 w 301"/>
              <a:gd name="T107" fmla="*/ 2147483646 h 91"/>
              <a:gd name="T108" fmla="*/ 2147483646 w 301"/>
              <a:gd name="T109" fmla="*/ 2147483646 h 91"/>
              <a:gd name="T110" fmla="*/ 2147483646 w 301"/>
              <a:gd name="T111" fmla="*/ 2147483646 h 91"/>
              <a:gd name="T112" fmla="*/ 2147483646 w 301"/>
              <a:gd name="T113" fmla="*/ 2147483646 h 91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1"/>
              <a:gd name="T172" fmla="*/ 0 h 91"/>
              <a:gd name="T173" fmla="*/ 301 w 301"/>
              <a:gd name="T174" fmla="*/ 91 h 91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1" h="91">
                <a:moveTo>
                  <a:pt x="0" y="0"/>
                </a:moveTo>
                <a:lnTo>
                  <a:pt x="4" y="3"/>
                </a:lnTo>
                <a:lnTo>
                  <a:pt x="6" y="4"/>
                </a:lnTo>
                <a:lnTo>
                  <a:pt x="9" y="6"/>
                </a:lnTo>
                <a:lnTo>
                  <a:pt x="12" y="8"/>
                </a:lnTo>
                <a:lnTo>
                  <a:pt x="14" y="10"/>
                </a:lnTo>
                <a:lnTo>
                  <a:pt x="17" y="11"/>
                </a:lnTo>
                <a:lnTo>
                  <a:pt x="20" y="12"/>
                </a:lnTo>
                <a:lnTo>
                  <a:pt x="21" y="12"/>
                </a:lnTo>
                <a:lnTo>
                  <a:pt x="24" y="14"/>
                </a:lnTo>
                <a:lnTo>
                  <a:pt x="25" y="15"/>
                </a:lnTo>
                <a:lnTo>
                  <a:pt x="28" y="16"/>
                </a:lnTo>
                <a:lnTo>
                  <a:pt x="29" y="16"/>
                </a:lnTo>
                <a:lnTo>
                  <a:pt x="30" y="18"/>
                </a:lnTo>
                <a:lnTo>
                  <a:pt x="32" y="19"/>
                </a:lnTo>
                <a:lnTo>
                  <a:pt x="33" y="19"/>
                </a:lnTo>
                <a:lnTo>
                  <a:pt x="34" y="20"/>
                </a:lnTo>
                <a:lnTo>
                  <a:pt x="36" y="20"/>
                </a:lnTo>
                <a:lnTo>
                  <a:pt x="37" y="22"/>
                </a:lnTo>
                <a:lnTo>
                  <a:pt x="38" y="22"/>
                </a:lnTo>
                <a:lnTo>
                  <a:pt x="40" y="22"/>
                </a:lnTo>
                <a:lnTo>
                  <a:pt x="41" y="23"/>
                </a:lnTo>
                <a:lnTo>
                  <a:pt x="42" y="24"/>
                </a:lnTo>
                <a:lnTo>
                  <a:pt x="44" y="24"/>
                </a:lnTo>
                <a:lnTo>
                  <a:pt x="45" y="26"/>
                </a:lnTo>
                <a:lnTo>
                  <a:pt x="46" y="26"/>
                </a:lnTo>
                <a:lnTo>
                  <a:pt x="48" y="26"/>
                </a:lnTo>
                <a:lnTo>
                  <a:pt x="49" y="27"/>
                </a:lnTo>
                <a:lnTo>
                  <a:pt x="50" y="27"/>
                </a:lnTo>
                <a:lnTo>
                  <a:pt x="52" y="28"/>
                </a:lnTo>
                <a:lnTo>
                  <a:pt x="54" y="28"/>
                </a:lnTo>
                <a:lnTo>
                  <a:pt x="56" y="29"/>
                </a:lnTo>
                <a:lnTo>
                  <a:pt x="57" y="29"/>
                </a:lnTo>
                <a:lnTo>
                  <a:pt x="58" y="31"/>
                </a:lnTo>
                <a:lnTo>
                  <a:pt x="61" y="31"/>
                </a:lnTo>
                <a:lnTo>
                  <a:pt x="62" y="32"/>
                </a:lnTo>
                <a:lnTo>
                  <a:pt x="64" y="32"/>
                </a:lnTo>
                <a:lnTo>
                  <a:pt x="65" y="33"/>
                </a:lnTo>
                <a:lnTo>
                  <a:pt x="66" y="33"/>
                </a:lnTo>
                <a:lnTo>
                  <a:pt x="68" y="35"/>
                </a:lnTo>
                <a:lnTo>
                  <a:pt x="69" y="35"/>
                </a:lnTo>
                <a:lnTo>
                  <a:pt x="70" y="35"/>
                </a:lnTo>
                <a:lnTo>
                  <a:pt x="72" y="36"/>
                </a:lnTo>
                <a:lnTo>
                  <a:pt x="73" y="36"/>
                </a:lnTo>
                <a:lnTo>
                  <a:pt x="74" y="36"/>
                </a:lnTo>
                <a:lnTo>
                  <a:pt x="74" y="37"/>
                </a:lnTo>
                <a:lnTo>
                  <a:pt x="75" y="37"/>
                </a:lnTo>
                <a:lnTo>
                  <a:pt x="77" y="37"/>
                </a:lnTo>
                <a:lnTo>
                  <a:pt x="78" y="39"/>
                </a:lnTo>
                <a:lnTo>
                  <a:pt x="79" y="39"/>
                </a:lnTo>
                <a:lnTo>
                  <a:pt x="81" y="40"/>
                </a:lnTo>
                <a:lnTo>
                  <a:pt x="82" y="40"/>
                </a:lnTo>
                <a:lnTo>
                  <a:pt x="83" y="40"/>
                </a:lnTo>
                <a:lnTo>
                  <a:pt x="85" y="41"/>
                </a:lnTo>
                <a:lnTo>
                  <a:pt x="86" y="41"/>
                </a:lnTo>
                <a:lnTo>
                  <a:pt x="87" y="43"/>
                </a:lnTo>
                <a:lnTo>
                  <a:pt x="90" y="43"/>
                </a:lnTo>
                <a:lnTo>
                  <a:pt x="91" y="44"/>
                </a:lnTo>
                <a:lnTo>
                  <a:pt x="93" y="44"/>
                </a:lnTo>
                <a:lnTo>
                  <a:pt x="95" y="45"/>
                </a:lnTo>
                <a:lnTo>
                  <a:pt x="97" y="45"/>
                </a:lnTo>
                <a:lnTo>
                  <a:pt x="99" y="47"/>
                </a:lnTo>
                <a:lnTo>
                  <a:pt x="101" y="47"/>
                </a:lnTo>
                <a:lnTo>
                  <a:pt x="103" y="48"/>
                </a:lnTo>
                <a:lnTo>
                  <a:pt x="105" y="48"/>
                </a:lnTo>
                <a:lnTo>
                  <a:pt x="106" y="49"/>
                </a:lnTo>
                <a:lnTo>
                  <a:pt x="107" y="49"/>
                </a:lnTo>
                <a:lnTo>
                  <a:pt x="109" y="51"/>
                </a:lnTo>
                <a:lnTo>
                  <a:pt x="110" y="51"/>
                </a:lnTo>
                <a:lnTo>
                  <a:pt x="111" y="51"/>
                </a:lnTo>
                <a:lnTo>
                  <a:pt x="113" y="52"/>
                </a:lnTo>
                <a:lnTo>
                  <a:pt x="114" y="52"/>
                </a:lnTo>
                <a:lnTo>
                  <a:pt x="115" y="52"/>
                </a:lnTo>
                <a:lnTo>
                  <a:pt x="117" y="53"/>
                </a:lnTo>
                <a:lnTo>
                  <a:pt x="118" y="53"/>
                </a:lnTo>
                <a:lnTo>
                  <a:pt x="119" y="53"/>
                </a:lnTo>
                <a:lnTo>
                  <a:pt x="119" y="55"/>
                </a:lnTo>
                <a:lnTo>
                  <a:pt x="121" y="55"/>
                </a:lnTo>
                <a:lnTo>
                  <a:pt x="122" y="55"/>
                </a:lnTo>
                <a:lnTo>
                  <a:pt x="123" y="55"/>
                </a:lnTo>
                <a:lnTo>
                  <a:pt x="125" y="56"/>
                </a:lnTo>
                <a:lnTo>
                  <a:pt x="126" y="56"/>
                </a:lnTo>
                <a:lnTo>
                  <a:pt x="127" y="56"/>
                </a:lnTo>
                <a:lnTo>
                  <a:pt x="127" y="57"/>
                </a:lnTo>
                <a:lnTo>
                  <a:pt x="129" y="57"/>
                </a:lnTo>
                <a:lnTo>
                  <a:pt x="131" y="57"/>
                </a:lnTo>
                <a:lnTo>
                  <a:pt x="133" y="57"/>
                </a:lnTo>
                <a:lnTo>
                  <a:pt x="134" y="59"/>
                </a:lnTo>
                <a:lnTo>
                  <a:pt x="135" y="59"/>
                </a:lnTo>
                <a:lnTo>
                  <a:pt x="137" y="60"/>
                </a:lnTo>
                <a:lnTo>
                  <a:pt x="139" y="60"/>
                </a:lnTo>
                <a:lnTo>
                  <a:pt x="141" y="61"/>
                </a:lnTo>
                <a:lnTo>
                  <a:pt x="143" y="61"/>
                </a:lnTo>
                <a:lnTo>
                  <a:pt x="145" y="63"/>
                </a:lnTo>
                <a:lnTo>
                  <a:pt x="147" y="63"/>
                </a:lnTo>
                <a:lnTo>
                  <a:pt x="149" y="63"/>
                </a:lnTo>
                <a:lnTo>
                  <a:pt x="150" y="64"/>
                </a:lnTo>
                <a:lnTo>
                  <a:pt x="152" y="64"/>
                </a:lnTo>
                <a:lnTo>
                  <a:pt x="154" y="65"/>
                </a:lnTo>
                <a:lnTo>
                  <a:pt x="155" y="65"/>
                </a:lnTo>
                <a:lnTo>
                  <a:pt x="156" y="65"/>
                </a:lnTo>
                <a:lnTo>
                  <a:pt x="158" y="67"/>
                </a:lnTo>
                <a:lnTo>
                  <a:pt x="159" y="67"/>
                </a:lnTo>
                <a:lnTo>
                  <a:pt x="160" y="67"/>
                </a:lnTo>
                <a:lnTo>
                  <a:pt x="162" y="67"/>
                </a:lnTo>
                <a:lnTo>
                  <a:pt x="163" y="68"/>
                </a:lnTo>
                <a:lnTo>
                  <a:pt x="164" y="68"/>
                </a:lnTo>
                <a:lnTo>
                  <a:pt x="166" y="68"/>
                </a:lnTo>
                <a:lnTo>
                  <a:pt x="167" y="69"/>
                </a:lnTo>
                <a:lnTo>
                  <a:pt x="168" y="69"/>
                </a:lnTo>
                <a:lnTo>
                  <a:pt x="170" y="69"/>
                </a:lnTo>
                <a:lnTo>
                  <a:pt x="171" y="71"/>
                </a:lnTo>
                <a:lnTo>
                  <a:pt x="172" y="71"/>
                </a:lnTo>
                <a:lnTo>
                  <a:pt x="174" y="71"/>
                </a:lnTo>
                <a:lnTo>
                  <a:pt x="175" y="72"/>
                </a:lnTo>
                <a:lnTo>
                  <a:pt x="176" y="72"/>
                </a:lnTo>
                <a:lnTo>
                  <a:pt x="178" y="72"/>
                </a:lnTo>
                <a:lnTo>
                  <a:pt x="179" y="73"/>
                </a:lnTo>
                <a:lnTo>
                  <a:pt x="182" y="73"/>
                </a:lnTo>
                <a:lnTo>
                  <a:pt x="183" y="73"/>
                </a:lnTo>
                <a:lnTo>
                  <a:pt x="184" y="75"/>
                </a:lnTo>
                <a:lnTo>
                  <a:pt x="187" y="75"/>
                </a:lnTo>
                <a:lnTo>
                  <a:pt x="188" y="76"/>
                </a:lnTo>
                <a:lnTo>
                  <a:pt x="191" y="76"/>
                </a:lnTo>
                <a:lnTo>
                  <a:pt x="192" y="77"/>
                </a:lnTo>
                <a:lnTo>
                  <a:pt x="195" y="77"/>
                </a:lnTo>
                <a:lnTo>
                  <a:pt x="196" y="79"/>
                </a:lnTo>
                <a:lnTo>
                  <a:pt x="198" y="79"/>
                </a:lnTo>
                <a:lnTo>
                  <a:pt x="199" y="79"/>
                </a:lnTo>
                <a:lnTo>
                  <a:pt x="200" y="80"/>
                </a:lnTo>
                <a:lnTo>
                  <a:pt x="202" y="80"/>
                </a:lnTo>
                <a:lnTo>
                  <a:pt x="203" y="80"/>
                </a:lnTo>
                <a:lnTo>
                  <a:pt x="204" y="80"/>
                </a:lnTo>
                <a:lnTo>
                  <a:pt x="206" y="81"/>
                </a:lnTo>
                <a:lnTo>
                  <a:pt x="207" y="81"/>
                </a:lnTo>
                <a:lnTo>
                  <a:pt x="208" y="81"/>
                </a:lnTo>
                <a:lnTo>
                  <a:pt x="210" y="81"/>
                </a:lnTo>
                <a:lnTo>
                  <a:pt x="211" y="83"/>
                </a:lnTo>
                <a:lnTo>
                  <a:pt x="212" y="83"/>
                </a:lnTo>
                <a:lnTo>
                  <a:pt x="214" y="83"/>
                </a:lnTo>
                <a:lnTo>
                  <a:pt x="215" y="83"/>
                </a:lnTo>
                <a:lnTo>
                  <a:pt x="216" y="83"/>
                </a:lnTo>
                <a:lnTo>
                  <a:pt x="218" y="83"/>
                </a:lnTo>
                <a:lnTo>
                  <a:pt x="219" y="83"/>
                </a:lnTo>
                <a:lnTo>
                  <a:pt x="220" y="84"/>
                </a:lnTo>
                <a:lnTo>
                  <a:pt x="222" y="84"/>
                </a:lnTo>
                <a:lnTo>
                  <a:pt x="223" y="84"/>
                </a:lnTo>
                <a:lnTo>
                  <a:pt x="224" y="84"/>
                </a:lnTo>
                <a:lnTo>
                  <a:pt x="226" y="84"/>
                </a:lnTo>
                <a:lnTo>
                  <a:pt x="228" y="84"/>
                </a:lnTo>
                <a:lnTo>
                  <a:pt x="230" y="84"/>
                </a:lnTo>
                <a:lnTo>
                  <a:pt x="231" y="84"/>
                </a:lnTo>
                <a:lnTo>
                  <a:pt x="233" y="84"/>
                </a:lnTo>
                <a:lnTo>
                  <a:pt x="235" y="84"/>
                </a:lnTo>
                <a:lnTo>
                  <a:pt x="236" y="85"/>
                </a:lnTo>
                <a:lnTo>
                  <a:pt x="237" y="85"/>
                </a:lnTo>
                <a:lnTo>
                  <a:pt x="239" y="85"/>
                </a:lnTo>
                <a:lnTo>
                  <a:pt x="240" y="85"/>
                </a:lnTo>
                <a:lnTo>
                  <a:pt x="241" y="85"/>
                </a:lnTo>
                <a:lnTo>
                  <a:pt x="243" y="85"/>
                </a:lnTo>
                <a:lnTo>
                  <a:pt x="244" y="85"/>
                </a:lnTo>
                <a:lnTo>
                  <a:pt x="245" y="85"/>
                </a:lnTo>
                <a:lnTo>
                  <a:pt x="247" y="85"/>
                </a:lnTo>
                <a:lnTo>
                  <a:pt x="248" y="85"/>
                </a:lnTo>
                <a:lnTo>
                  <a:pt x="249" y="85"/>
                </a:lnTo>
                <a:lnTo>
                  <a:pt x="249" y="87"/>
                </a:lnTo>
                <a:lnTo>
                  <a:pt x="251" y="87"/>
                </a:lnTo>
                <a:lnTo>
                  <a:pt x="252" y="87"/>
                </a:lnTo>
                <a:lnTo>
                  <a:pt x="253" y="87"/>
                </a:lnTo>
                <a:lnTo>
                  <a:pt x="255" y="87"/>
                </a:lnTo>
                <a:lnTo>
                  <a:pt x="256" y="87"/>
                </a:lnTo>
                <a:lnTo>
                  <a:pt x="257" y="87"/>
                </a:lnTo>
                <a:lnTo>
                  <a:pt x="257" y="88"/>
                </a:lnTo>
                <a:lnTo>
                  <a:pt x="259" y="88"/>
                </a:lnTo>
                <a:lnTo>
                  <a:pt x="260" y="88"/>
                </a:lnTo>
                <a:lnTo>
                  <a:pt x="261" y="88"/>
                </a:lnTo>
                <a:lnTo>
                  <a:pt x="263" y="88"/>
                </a:lnTo>
                <a:lnTo>
                  <a:pt x="264" y="88"/>
                </a:lnTo>
                <a:lnTo>
                  <a:pt x="265" y="89"/>
                </a:lnTo>
                <a:lnTo>
                  <a:pt x="267" y="89"/>
                </a:lnTo>
                <a:lnTo>
                  <a:pt x="268" y="89"/>
                </a:lnTo>
                <a:lnTo>
                  <a:pt x="269" y="89"/>
                </a:lnTo>
                <a:lnTo>
                  <a:pt x="271" y="89"/>
                </a:lnTo>
                <a:lnTo>
                  <a:pt x="272" y="89"/>
                </a:lnTo>
                <a:lnTo>
                  <a:pt x="273" y="91"/>
                </a:lnTo>
                <a:lnTo>
                  <a:pt x="275" y="91"/>
                </a:lnTo>
                <a:lnTo>
                  <a:pt x="276" y="91"/>
                </a:lnTo>
                <a:lnTo>
                  <a:pt x="277" y="91"/>
                </a:lnTo>
                <a:lnTo>
                  <a:pt x="279" y="91"/>
                </a:lnTo>
                <a:lnTo>
                  <a:pt x="280" y="91"/>
                </a:lnTo>
                <a:lnTo>
                  <a:pt x="281" y="91"/>
                </a:lnTo>
                <a:lnTo>
                  <a:pt x="283" y="91"/>
                </a:lnTo>
                <a:lnTo>
                  <a:pt x="284" y="91"/>
                </a:lnTo>
                <a:lnTo>
                  <a:pt x="285" y="91"/>
                </a:lnTo>
                <a:lnTo>
                  <a:pt x="287" y="89"/>
                </a:lnTo>
                <a:lnTo>
                  <a:pt x="289" y="89"/>
                </a:lnTo>
                <a:lnTo>
                  <a:pt x="291" y="89"/>
                </a:lnTo>
                <a:lnTo>
                  <a:pt x="292" y="89"/>
                </a:lnTo>
                <a:lnTo>
                  <a:pt x="295" y="89"/>
                </a:lnTo>
                <a:lnTo>
                  <a:pt x="297" y="89"/>
                </a:lnTo>
                <a:lnTo>
                  <a:pt x="299" y="89"/>
                </a:lnTo>
                <a:lnTo>
                  <a:pt x="301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7288" name="Freeform 32">
            <a:extLst>
              <a:ext uri="{FF2B5EF4-FFF2-40B4-BE49-F238E27FC236}">
                <a16:creationId xmlns:a16="http://schemas.microsoft.com/office/drawing/2014/main" id="{427AEFB3-C2D3-ED46-B83A-7A8017F8C26D}"/>
              </a:ext>
            </a:extLst>
          </p:cNvPr>
          <p:cNvSpPr>
            <a:spLocks/>
          </p:cNvSpPr>
          <p:nvPr/>
        </p:nvSpPr>
        <p:spPr bwMode="auto">
          <a:xfrm>
            <a:off x="6988176" y="2682875"/>
            <a:ext cx="239713" cy="69850"/>
          </a:xfrm>
          <a:custGeom>
            <a:avLst/>
            <a:gdLst>
              <a:gd name="T0" fmla="*/ 2147483646 w 301"/>
              <a:gd name="T1" fmla="*/ 2147483646 h 89"/>
              <a:gd name="T2" fmla="*/ 2147483646 w 301"/>
              <a:gd name="T3" fmla="*/ 2147483646 h 89"/>
              <a:gd name="T4" fmla="*/ 2147483646 w 301"/>
              <a:gd name="T5" fmla="*/ 2147483646 h 89"/>
              <a:gd name="T6" fmla="*/ 2147483646 w 301"/>
              <a:gd name="T7" fmla="*/ 2147483646 h 89"/>
              <a:gd name="T8" fmla="*/ 2147483646 w 301"/>
              <a:gd name="T9" fmla="*/ 2147483646 h 89"/>
              <a:gd name="T10" fmla="*/ 2147483646 w 301"/>
              <a:gd name="T11" fmla="*/ 2147483646 h 89"/>
              <a:gd name="T12" fmla="*/ 2147483646 w 301"/>
              <a:gd name="T13" fmla="*/ 2147483646 h 89"/>
              <a:gd name="T14" fmla="*/ 2147483646 w 301"/>
              <a:gd name="T15" fmla="*/ 2147483646 h 89"/>
              <a:gd name="T16" fmla="*/ 2147483646 w 301"/>
              <a:gd name="T17" fmla="*/ 2147483646 h 89"/>
              <a:gd name="T18" fmla="*/ 2147483646 w 301"/>
              <a:gd name="T19" fmla="*/ 2147483646 h 89"/>
              <a:gd name="T20" fmla="*/ 2147483646 w 301"/>
              <a:gd name="T21" fmla="*/ 2147483646 h 89"/>
              <a:gd name="T22" fmla="*/ 2147483646 w 301"/>
              <a:gd name="T23" fmla="*/ 2147483646 h 89"/>
              <a:gd name="T24" fmla="*/ 2147483646 w 301"/>
              <a:gd name="T25" fmla="*/ 2147483646 h 89"/>
              <a:gd name="T26" fmla="*/ 2147483646 w 301"/>
              <a:gd name="T27" fmla="*/ 2147483646 h 89"/>
              <a:gd name="T28" fmla="*/ 2147483646 w 301"/>
              <a:gd name="T29" fmla="*/ 2147483646 h 89"/>
              <a:gd name="T30" fmla="*/ 2147483646 w 301"/>
              <a:gd name="T31" fmla="*/ 2147483646 h 89"/>
              <a:gd name="T32" fmla="*/ 2147483646 w 301"/>
              <a:gd name="T33" fmla="*/ 2147483646 h 89"/>
              <a:gd name="T34" fmla="*/ 2147483646 w 301"/>
              <a:gd name="T35" fmla="*/ 2147483646 h 89"/>
              <a:gd name="T36" fmla="*/ 2147483646 w 301"/>
              <a:gd name="T37" fmla="*/ 2147483646 h 89"/>
              <a:gd name="T38" fmla="*/ 2147483646 w 301"/>
              <a:gd name="T39" fmla="*/ 2147483646 h 89"/>
              <a:gd name="T40" fmla="*/ 2147483646 w 301"/>
              <a:gd name="T41" fmla="*/ 2147483646 h 89"/>
              <a:gd name="T42" fmla="*/ 2147483646 w 301"/>
              <a:gd name="T43" fmla="*/ 2147483646 h 89"/>
              <a:gd name="T44" fmla="*/ 2147483646 w 301"/>
              <a:gd name="T45" fmla="*/ 2147483646 h 89"/>
              <a:gd name="T46" fmla="*/ 2147483646 w 301"/>
              <a:gd name="T47" fmla="*/ 2147483646 h 89"/>
              <a:gd name="T48" fmla="*/ 2147483646 w 301"/>
              <a:gd name="T49" fmla="*/ 2147483646 h 89"/>
              <a:gd name="T50" fmla="*/ 2147483646 w 301"/>
              <a:gd name="T51" fmla="*/ 2147483646 h 89"/>
              <a:gd name="T52" fmla="*/ 2147483646 w 301"/>
              <a:gd name="T53" fmla="*/ 2147483646 h 89"/>
              <a:gd name="T54" fmla="*/ 2147483646 w 301"/>
              <a:gd name="T55" fmla="*/ 2147483646 h 89"/>
              <a:gd name="T56" fmla="*/ 2147483646 w 301"/>
              <a:gd name="T57" fmla="*/ 2147483646 h 89"/>
              <a:gd name="T58" fmla="*/ 2147483646 w 301"/>
              <a:gd name="T59" fmla="*/ 2147483646 h 89"/>
              <a:gd name="T60" fmla="*/ 2147483646 w 301"/>
              <a:gd name="T61" fmla="*/ 2147483646 h 89"/>
              <a:gd name="T62" fmla="*/ 2147483646 w 301"/>
              <a:gd name="T63" fmla="*/ 2147483646 h 89"/>
              <a:gd name="T64" fmla="*/ 2147483646 w 301"/>
              <a:gd name="T65" fmla="*/ 2147483646 h 89"/>
              <a:gd name="T66" fmla="*/ 2147483646 w 301"/>
              <a:gd name="T67" fmla="*/ 2147483646 h 89"/>
              <a:gd name="T68" fmla="*/ 2147483646 w 301"/>
              <a:gd name="T69" fmla="*/ 2147483646 h 89"/>
              <a:gd name="T70" fmla="*/ 2147483646 w 301"/>
              <a:gd name="T71" fmla="*/ 2147483646 h 89"/>
              <a:gd name="T72" fmla="*/ 2147483646 w 301"/>
              <a:gd name="T73" fmla="*/ 2147483646 h 89"/>
              <a:gd name="T74" fmla="*/ 2147483646 w 301"/>
              <a:gd name="T75" fmla="*/ 2147483646 h 89"/>
              <a:gd name="T76" fmla="*/ 2147483646 w 301"/>
              <a:gd name="T77" fmla="*/ 2147483646 h 89"/>
              <a:gd name="T78" fmla="*/ 2147483646 w 301"/>
              <a:gd name="T79" fmla="*/ 2147483646 h 89"/>
              <a:gd name="T80" fmla="*/ 2147483646 w 301"/>
              <a:gd name="T81" fmla="*/ 2147483646 h 89"/>
              <a:gd name="T82" fmla="*/ 2147483646 w 301"/>
              <a:gd name="T83" fmla="*/ 2147483646 h 89"/>
              <a:gd name="T84" fmla="*/ 2147483646 w 301"/>
              <a:gd name="T85" fmla="*/ 2147483646 h 89"/>
              <a:gd name="T86" fmla="*/ 2147483646 w 301"/>
              <a:gd name="T87" fmla="*/ 2147483646 h 89"/>
              <a:gd name="T88" fmla="*/ 2147483646 w 301"/>
              <a:gd name="T89" fmla="*/ 2147483646 h 89"/>
              <a:gd name="T90" fmla="*/ 2147483646 w 301"/>
              <a:gd name="T91" fmla="*/ 2147483646 h 89"/>
              <a:gd name="T92" fmla="*/ 2147483646 w 301"/>
              <a:gd name="T93" fmla="*/ 2147483646 h 89"/>
              <a:gd name="T94" fmla="*/ 2147483646 w 301"/>
              <a:gd name="T95" fmla="*/ 2147483646 h 89"/>
              <a:gd name="T96" fmla="*/ 2147483646 w 301"/>
              <a:gd name="T97" fmla="*/ 2147483646 h 89"/>
              <a:gd name="T98" fmla="*/ 2147483646 w 301"/>
              <a:gd name="T99" fmla="*/ 2147483646 h 89"/>
              <a:gd name="T100" fmla="*/ 2147483646 w 301"/>
              <a:gd name="T101" fmla="*/ 2147483646 h 89"/>
              <a:gd name="T102" fmla="*/ 2147483646 w 301"/>
              <a:gd name="T103" fmla="*/ 2147483646 h 89"/>
              <a:gd name="T104" fmla="*/ 2147483646 w 301"/>
              <a:gd name="T105" fmla="*/ 2147483646 h 89"/>
              <a:gd name="T106" fmla="*/ 2147483646 w 301"/>
              <a:gd name="T107" fmla="*/ 2147483646 h 89"/>
              <a:gd name="T108" fmla="*/ 2147483646 w 301"/>
              <a:gd name="T109" fmla="*/ 2147483646 h 89"/>
              <a:gd name="T110" fmla="*/ 2147483646 w 301"/>
              <a:gd name="T111" fmla="*/ 2147483646 h 89"/>
              <a:gd name="T112" fmla="*/ 2147483646 w 301"/>
              <a:gd name="T113" fmla="*/ 2147483646 h 89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1"/>
              <a:gd name="T172" fmla="*/ 0 h 89"/>
              <a:gd name="T173" fmla="*/ 301 w 301"/>
              <a:gd name="T174" fmla="*/ 89 h 89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1" h="89">
                <a:moveTo>
                  <a:pt x="301" y="0"/>
                </a:moveTo>
                <a:lnTo>
                  <a:pt x="297" y="1"/>
                </a:lnTo>
                <a:lnTo>
                  <a:pt x="295" y="4"/>
                </a:lnTo>
                <a:lnTo>
                  <a:pt x="292" y="5"/>
                </a:lnTo>
                <a:lnTo>
                  <a:pt x="289" y="7"/>
                </a:lnTo>
                <a:lnTo>
                  <a:pt x="287" y="8"/>
                </a:lnTo>
                <a:lnTo>
                  <a:pt x="284" y="9"/>
                </a:lnTo>
                <a:lnTo>
                  <a:pt x="281" y="11"/>
                </a:lnTo>
                <a:lnTo>
                  <a:pt x="280" y="12"/>
                </a:lnTo>
                <a:lnTo>
                  <a:pt x="277" y="13"/>
                </a:lnTo>
                <a:lnTo>
                  <a:pt x="276" y="15"/>
                </a:lnTo>
                <a:lnTo>
                  <a:pt x="275" y="15"/>
                </a:lnTo>
                <a:lnTo>
                  <a:pt x="272" y="16"/>
                </a:lnTo>
                <a:lnTo>
                  <a:pt x="271" y="17"/>
                </a:lnTo>
                <a:lnTo>
                  <a:pt x="269" y="17"/>
                </a:lnTo>
                <a:lnTo>
                  <a:pt x="268" y="19"/>
                </a:lnTo>
                <a:lnTo>
                  <a:pt x="267" y="19"/>
                </a:lnTo>
                <a:lnTo>
                  <a:pt x="265" y="20"/>
                </a:lnTo>
                <a:lnTo>
                  <a:pt x="264" y="20"/>
                </a:lnTo>
                <a:lnTo>
                  <a:pt x="263" y="21"/>
                </a:lnTo>
                <a:lnTo>
                  <a:pt x="261" y="21"/>
                </a:lnTo>
                <a:lnTo>
                  <a:pt x="260" y="23"/>
                </a:lnTo>
                <a:lnTo>
                  <a:pt x="259" y="23"/>
                </a:lnTo>
                <a:lnTo>
                  <a:pt x="257" y="24"/>
                </a:lnTo>
                <a:lnTo>
                  <a:pt x="256" y="24"/>
                </a:lnTo>
                <a:lnTo>
                  <a:pt x="255" y="24"/>
                </a:lnTo>
                <a:lnTo>
                  <a:pt x="253" y="25"/>
                </a:lnTo>
                <a:lnTo>
                  <a:pt x="252" y="25"/>
                </a:lnTo>
                <a:lnTo>
                  <a:pt x="251" y="27"/>
                </a:lnTo>
                <a:lnTo>
                  <a:pt x="249" y="27"/>
                </a:lnTo>
                <a:lnTo>
                  <a:pt x="248" y="28"/>
                </a:lnTo>
                <a:lnTo>
                  <a:pt x="245" y="28"/>
                </a:lnTo>
                <a:lnTo>
                  <a:pt x="244" y="29"/>
                </a:lnTo>
                <a:lnTo>
                  <a:pt x="243" y="29"/>
                </a:lnTo>
                <a:lnTo>
                  <a:pt x="242" y="31"/>
                </a:lnTo>
                <a:lnTo>
                  <a:pt x="239" y="31"/>
                </a:lnTo>
                <a:lnTo>
                  <a:pt x="238" y="32"/>
                </a:lnTo>
                <a:lnTo>
                  <a:pt x="236" y="32"/>
                </a:lnTo>
                <a:lnTo>
                  <a:pt x="235" y="33"/>
                </a:lnTo>
                <a:lnTo>
                  <a:pt x="234" y="33"/>
                </a:lnTo>
                <a:lnTo>
                  <a:pt x="232" y="33"/>
                </a:lnTo>
                <a:lnTo>
                  <a:pt x="231" y="35"/>
                </a:lnTo>
                <a:lnTo>
                  <a:pt x="230" y="35"/>
                </a:lnTo>
                <a:lnTo>
                  <a:pt x="228" y="36"/>
                </a:lnTo>
                <a:lnTo>
                  <a:pt x="227" y="36"/>
                </a:lnTo>
                <a:lnTo>
                  <a:pt x="226" y="37"/>
                </a:lnTo>
                <a:lnTo>
                  <a:pt x="224" y="37"/>
                </a:lnTo>
                <a:lnTo>
                  <a:pt x="223" y="37"/>
                </a:lnTo>
                <a:lnTo>
                  <a:pt x="222" y="39"/>
                </a:lnTo>
                <a:lnTo>
                  <a:pt x="220" y="39"/>
                </a:lnTo>
                <a:lnTo>
                  <a:pt x="219" y="40"/>
                </a:lnTo>
                <a:lnTo>
                  <a:pt x="218" y="40"/>
                </a:lnTo>
                <a:lnTo>
                  <a:pt x="216" y="40"/>
                </a:lnTo>
                <a:lnTo>
                  <a:pt x="215" y="41"/>
                </a:lnTo>
                <a:lnTo>
                  <a:pt x="214" y="41"/>
                </a:lnTo>
                <a:lnTo>
                  <a:pt x="211" y="43"/>
                </a:lnTo>
                <a:lnTo>
                  <a:pt x="210" y="43"/>
                </a:lnTo>
                <a:lnTo>
                  <a:pt x="208" y="44"/>
                </a:lnTo>
                <a:lnTo>
                  <a:pt x="206" y="44"/>
                </a:lnTo>
                <a:lnTo>
                  <a:pt x="204" y="45"/>
                </a:lnTo>
                <a:lnTo>
                  <a:pt x="202" y="45"/>
                </a:lnTo>
                <a:lnTo>
                  <a:pt x="200" y="47"/>
                </a:lnTo>
                <a:lnTo>
                  <a:pt x="198" y="47"/>
                </a:lnTo>
                <a:lnTo>
                  <a:pt x="196" y="48"/>
                </a:lnTo>
                <a:lnTo>
                  <a:pt x="195" y="48"/>
                </a:lnTo>
                <a:lnTo>
                  <a:pt x="194" y="49"/>
                </a:lnTo>
                <a:lnTo>
                  <a:pt x="192" y="49"/>
                </a:lnTo>
                <a:lnTo>
                  <a:pt x="190" y="50"/>
                </a:lnTo>
                <a:lnTo>
                  <a:pt x="188" y="50"/>
                </a:lnTo>
                <a:lnTo>
                  <a:pt x="187" y="52"/>
                </a:lnTo>
                <a:lnTo>
                  <a:pt x="186" y="52"/>
                </a:lnTo>
                <a:lnTo>
                  <a:pt x="184" y="52"/>
                </a:lnTo>
                <a:lnTo>
                  <a:pt x="183" y="53"/>
                </a:lnTo>
                <a:lnTo>
                  <a:pt x="182" y="53"/>
                </a:lnTo>
                <a:lnTo>
                  <a:pt x="180" y="53"/>
                </a:lnTo>
                <a:lnTo>
                  <a:pt x="179" y="54"/>
                </a:lnTo>
                <a:lnTo>
                  <a:pt x="178" y="54"/>
                </a:lnTo>
                <a:lnTo>
                  <a:pt x="176" y="54"/>
                </a:lnTo>
                <a:lnTo>
                  <a:pt x="175" y="56"/>
                </a:lnTo>
                <a:lnTo>
                  <a:pt x="174" y="56"/>
                </a:lnTo>
                <a:lnTo>
                  <a:pt x="172" y="56"/>
                </a:lnTo>
                <a:lnTo>
                  <a:pt x="171" y="56"/>
                </a:lnTo>
                <a:lnTo>
                  <a:pt x="170" y="57"/>
                </a:lnTo>
                <a:lnTo>
                  <a:pt x="168" y="57"/>
                </a:lnTo>
                <a:lnTo>
                  <a:pt x="167" y="57"/>
                </a:lnTo>
                <a:lnTo>
                  <a:pt x="166" y="58"/>
                </a:lnTo>
                <a:lnTo>
                  <a:pt x="165" y="58"/>
                </a:lnTo>
                <a:lnTo>
                  <a:pt x="162" y="60"/>
                </a:lnTo>
                <a:lnTo>
                  <a:pt x="161" y="60"/>
                </a:lnTo>
                <a:lnTo>
                  <a:pt x="158" y="61"/>
                </a:lnTo>
                <a:lnTo>
                  <a:pt x="157" y="61"/>
                </a:lnTo>
                <a:lnTo>
                  <a:pt x="154" y="62"/>
                </a:lnTo>
                <a:lnTo>
                  <a:pt x="153" y="62"/>
                </a:lnTo>
                <a:lnTo>
                  <a:pt x="151" y="62"/>
                </a:lnTo>
                <a:lnTo>
                  <a:pt x="149" y="64"/>
                </a:lnTo>
                <a:lnTo>
                  <a:pt x="147" y="64"/>
                </a:lnTo>
                <a:lnTo>
                  <a:pt x="146" y="65"/>
                </a:lnTo>
                <a:lnTo>
                  <a:pt x="145" y="65"/>
                </a:lnTo>
                <a:lnTo>
                  <a:pt x="143" y="65"/>
                </a:lnTo>
                <a:lnTo>
                  <a:pt x="142" y="65"/>
                </a:lnTo>
                <a:lnTo>
                  <a:pt x="141" y="66"/>
                </a:lnTo>
                <a:lnTo>
                  <a:pt x="139" y="66"/>
                </a:lnTo>
                <a:lnTo>
                  <a:pt x="138" y="68"/>
                </a:lnTo>
                <a:lnTo>
                  <a:pt x="137" y="68"/>
                </a:lnTo>
                <a:lnTo>
                  <a:pt x="135" y="68"/>
                </a:lnTo>
                <a:lnTo>
                  <a:pt x="134" y="68"/>
                </a:lnTo>
                <a:lnTo>
                  <a:pt x="133" y="69"/>
                </a:lnTo>
                <a:lnTo>
                  <a:pt x="131" y="69"/>
                </a:lnTo>
                <a:lnTo>
                  <a:pt x="130" y="69"/>
                </a:lnTo>
                <a:lnTo>
                  <a:pt x="129" y="70"/>
                </a:lnTo>
                <a:lnTo>
                  <a:pt x="127" y="70"/>
                </a:lnTo>
                <a:lnTo>
                  <a:pt x="126" y="70"/>
                </a:lnTo>
                <a:lnTo>
                  <a:pt x="125" y="72"/>
                </a:lnTo>
                <a:lnTo>
                  <a:pt x="123" y="72"/>
                </a:lnTo>
                <a:lnTo>
                  <a:pt x="122" y="72"/>
                </a:lnTo>
                <a:lnTo>
                  <a:pt x="121" y="73"/>
                </a:lnTo>
                <a:lnTo>
                  <a:pt x="118" y="73"/>
                </a:lnTo>
                <a:lnTo>
                  <a:pt x="117" y="73"/>
                </a:lnTo>
                <a:lnTo>
                  <a:pt x="114" y="74"/>
                </a:lnTo>
                <a:lnTo>
                  <a:pt x="113" y="74"/>
                </a:lnTo>
                <a:lnTo>
                  <a:pt x="110" y="76"/>
                </a:lnTo>
                <a:lnTo>
                  <a:pt x="109" y="76"/>
                </a:lnTo>
                <a:lnTo>
                  <a:pt x="106" y="77"/>
                </a:lnTo>
                <a:lnTo>
                  <a:pt x="105" y="77"/>
                </a:lnTo>
                <a:lnTo>
                  <a:pt x="103" y="78"/>
                </a:lnTo>
                <a:lnTo>
                  <a:pt x="102" y="78"/>
                </a:lnTo>
                <a:lnTo>
                  <a:pt x="101" y="78"/>
                </a:lnTo>
                <a:lnTo>
                  <a:pt x="99" y="78"/>
                </a:lnTo>
                <a:lnTo>
                  <a:pt x="98" y="80"/>
                </a:lnTo>
                <a:lnTo>
                  <a:pt x="97" y="80"/>
                </a:lnTo>
                <a:lnTo>
                  <a:pt x="95" y="80"/>
                </a:lnTo>
                <a:lnTo>
                  <a:pt x="94" y="80"/>
                </a:lnTo>
                <a:lnTo>
                  <a:pt x="93" y="81"/>
                </a:lnTo>
                <a:lnTo>
                  <a:pt x="91" y="81"/>
                </a:lnTo>
                <a:lnTo>
                  <a:pt x="90" y="81"/>
                </a:lnTo>
                <a:lnTo>
                  <a:pt x="89" y="81"/>
                </a:lnTo>
                <a:lnTo>
                  <a:pt x="88" y="81"/>
                </a:lnTo>
                <a:lnTo>
                  <a:pt x="88" y="82"/>
                </a:lnTo>
                <a:lnTo>
                  <a:pt x="86" y="82"/>
                </a:lnTo>
                <a:lnTo>
                  <a:pt x="85" y="82"/>
                </a:lnTo>
                <a:lnTo>
                  <a:pt x="84" y="82"/>
                </a:lnTo>
                <a:lnTo>
                  <a:pt x="82" y="82"/>
                </a:lnTo>
                <a:lnTo>
                  <a:pt x="81" y="82"/>
                </a:lnTo>
                <a:lnTo>
                  <a:pt x="80" y="82"/>
                </a:lnTo>
                <a:lnTo>
                  <a:pt x="78" y="82"/>
                </a:lnTo>
                <a:lnTo>
                  <a:pt x="77" y="82"/>
                </a:lnTo>
                <a:lnTo>
                  <a:pt x="76" y="84"/>
                </a:lnTo>
                <a:lnTo>
                  <a:pt x="73" y="84"/>
                </a:lnTo>
                <a:lnTo>
                  <a:pt x="72" y="84"/>
                </a:lnTo>
                <a:lnTo>
                  <a:pt x="70" y="84"/>
                </a:lnTo>
                <a:lnTo>
                  <a:pt x="68" y="84"/>
                </a:lnTo>
                <a:lnTo>
                  <a:pt x="66" y="84"/>
                </a:lnTo>
                <a:lnTo>
                  <a:pt x="65" y="84"/>
                </a:lnTo>
                <a:lnTo>
                  <a:pt x="64" y="84"/>
                </a:lnTo>
                <a:lnTo>
                  <a:pt x="62" y="84"/>
                </a:lnTo>
                <a:lnTo>
                  <a:pt x="61" y="84"/>
                </a:lnTo>
                <a:lnTo>
                  <a:pt x="60" y="84"/>
                </a:lnTo>
                <a:lnTo>
                  <a:pt x="58" y="85"/>
                </a:lnTo>
                <a:lnTo>
                  <a:pt x="57" y="85"/>
                </a:lnTo>
                <a:lnTo>
                  <a:pt x="56" y="85"/>
                </a:lnTo>
                <a:lnTo>
                  <a:pt x="54" y="85"/>
                </a:lnTo>
                <a:lnTo>
                  <a:pt x="53" y="85"/>
                </a:lnTo>
                <a:lnTo>
                  <a:pt x="52" y="85"/>
                </a:lnTo>
                <a:lnTo>
                  <a:pt x="50" y="85"/>
                </a:lnTo>
                <a:lnTo>
                  <a:pt x="49" y="85"/>
                </a:lnTo>
                <a:lnTo>
                  <a:pt x="48" y="85"/>
                </a:lnTo>
                <a:lnTo>
                  <a:pt x="46" y="86"/>
                </a:lnTo>
                <a:lnTo>
                  <a:pt x="45" y="86"/>
                </a:lnTo>
                <a:lnTo>
                  <a:pt x="44" y="86"/>
                </a:lnTo>
                <a:lnTo>
                  <a:pt x="42" y="86"/>
                </a:lnTo>
                <a:lnTo>
                  <a:pt x="41" y="86"/>
                </a:lnTo>
                <a:lnTo>
                  <a:pt x="41" y="88"/>
                </a:lnTo>
                <a:lnTo>
                  <a:pt x="40" y="88"/>
                </a:lnTo>
                <a:lnTo>
                  <a:pt x="38" y="88"/>
                </a:lnTo>
                <a:lnTo>
                  <a:pt x="37" y="88"/>
                </a:lnTo>
                <a:lnTo>
                  <a:pt x="36" y="88"/>
                </a:lnTo>
                <a:lnTo>
                  <a:pt x="34" y="88"/>
                </a:lnTo>
                <a:lnTo>
                  <a:pt x="33" y="89"/>
                </a:lnTo>
                <a:lnTo>
                  <a:pt x="32" y="89"/>
                </a:lnTo>
                <a:lnTo>
                  <a:pt x="30" y="89"/>
                </a:lnTo>
                <a:lnTo>
                  <a:pt x="29" y="89"/>
                </a:lnTo>
                <a:lnTo>
                  <a:pt x="28" y="89"/>
                </a:lnTo>
                <a:lnTo>
                  <a:pt x="26" y="89"/>
                </a:lnTo>
                <a:lnTo>
                  <a:pt x="25" y="89"/>
                </a:lnTo>
                <a:lnTo>
                  <a:pt x="24" y="89"/>
                </a:lnTo>
                <a:lnTo>
                  <a:pt x="22" y="89"/>
                </a:lnTo>
                <a:lnTo>
                  <a:pt x="21" y="89"/>
                </a:lnTo>
                <a:lnTo>
                  <a:pt x="20" y="89"/>
                </a:lnTo>
                <a:lnTo>
                  <a:pt x="18" y="89"/>
                </a:lnTo>
                <a:lnTo>
                  <a:pt x="17" y="89"/>
                </a:lnTo>
                <a:lnTo>
                  <a:pt x="16" y="89"/>
                </a:lnTo>
                <a:lnTo>
                  <a:pt x="14" y="89"/>
                </a:lnTo>
                <a:lnTo>
                  <a:pt x="12" y="89"/>
                </a:lnTo>
                <a:lnTo>
                  <a:pt x="10" y="89"/>
                </a:lnTo>
                <a:lnTo>
                  <a:pt x="9" y="89"/>
                </a:lnTo>
                <a:lnTo>
                  <a:pt x="7" y="89"/>
                </a:lnTo>
                <a:lnTo>
                  <a:pt x="4" y="89"/>
                </a:lnTo>
                <a:lnTo>
                  <a:pt x="3" y="89"/>
                </a:lnTo>
                <a:lnTo>
                  <a:pt x="0" y="88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7289" name="Freeform 33">
            <a:extLst>
              <a:ext uri="{FF2B5EF4-FFF2-40B4-BE49-F238E27FC236}">
                <a16:creationId xmlns:a16="http://schemas.microsoft.com/office/drawing/2014/main" id="{C7386DFF-E14F-D84E-976E-B90EA6FF6FF0}"/>
              </a:ext>
            </a:extLst>
          </p:cNvPr>
          <p:cNvSpPr>
            <a:spLocks/>
          </p:cNvSpPr>
          <p:nvPr/>
        </p:nvSpPr>
        <p:spPr bwMode="auto">
          <a:xfrm>
            <a:off x="6750051" y="2682875"/>
            <a:ext cx="239713" cy="69850"/>
          </a:xfrm>
          <a:custGeom>
            <a:avLst/>
            <a:gdLst>
              <a:gd name="T0" fmla="*/ 2147483646 w 301"/>
              <a:gd name="T1" fmla="*/ 2147483646 h 89"/>
              <a:gd name="T2" fmla="*/ 2147483646 w 301"/>
              <a:gd name="T3" fmla="*/ 2147483646 h 89"/>
              <a:gd name="T4" fmla="*/ 2147483646 w 301"/>
              <a:gd name="T5" fmla="*/ 2147483646 h 89"/>
              <a:gd name="T6" fmla="*/ 2147483646 w 301"/>
              <a:gd name="T7" fmla="*/ 2147483646 h 89"/>
              <a:gd name="T8" fmla="*/ 2147483646 w 301"/>
              <a:gd name="T9" fmla="*/ 2147483646 h 89"/>
              <a:gd name="T10" fmla="*/ 2147483646 w 301"/>
              <a:gd name="T11" fmla="*/ 2147483646 h 89"/>
              <a:gd name="T12" fmla="*/ 2147483646 w 301"/>
              <a:gd name="T13" fmla="*/ 2147483646 h 89"/>
              <a:gd name="T14" fmla="*/ 2147483646 w 301"/>
              <a:gd name="T15" fmla="*/ 2147483646 h 89"/>
              <a:gd name="T16" fmla="*/ 2147483646 w 301"/>
              <a:gd name="T17" fmla="*/ 2147483646 h 89"/>
              <a:gd name="T18" fmla="*/ 2147483646 w 301"/>
              <a:gd name="T19" fmla="*/ 2147483646 h 89"/>
              <a:gd name="T20" fmla="*/ 2147483646 w 301"/>
              <a:gd name="T21" fmla="*/ 2147483646 h 89"/>
              <a:gd name="T22" fmla="*/ 2147483646 w 301"/>
              <a:gd name="T23" fmla="*/ 2147483646 h 89"/>
              <a:gd name="T24" fmla="*/ 2147483646 w 301"/>
              <a:gd name="T25" fmla="*/ 2147483646 h 89"/>
              <a:gd name="T26" fmla="*/ 2147483646 w 301"/>
              <a:gd name="T27" fmla="*/ 2147483646 h 89"/>
              <a:gd name="T28" fmla="*/ 2147483646 w 301"/>
              <a:gd name="T29" fmla="*/ 2147483646 h 89"/>
              <a:gd name="T30" fmla="*/ 2147483646 w 301"/>
              <a:gd name="T31" fmla="*/ 2147483646 h 89"/>
              <a:gd name="T32" fmla="*/ 2147483646 w 301"/>
              <a:gd name="T33" fmla="*/ 2147483646 h 89"/>
              <a:gd name="T34" fmla="*/ 2147483646 w 301"/>
              <a:gd name="T35" fmla="*/ 2147483646 h 89"/>
              <a:gd name="T36" fmla="*/ 2147483646 w 301"/>
              <a:gd name="T37" fmla="*/ 2147483646 h 89"/>
              <a:gd name="T38" fmla="*/ 2147483646 w 301"/>
              <a:gd name="T39" fmla="*/ 2147483646 h 89"/>
              <a:gd name="T40" fmla="*/ 2147483646 w 301"/>
              <a:gd name="T41" fmla="*/ 2147483646 h 89"/>
              <a:gd name="T42" fmla="*/ 2147483646 w 301"/>
              <a:gd name="T43" fmla="*/ 2147483646 h 89"/>
              <a:gd name="T44" fmla="*/ 2147483646 w 301"/>
              <a:gd name="T45" fmla="*/ 2147483646 h 89"/>
              <a:gd name="T46" fmla="*/ 2147483646 w 301"/>
              <a:gd name="T47" fmla="*/ 2147483646 h 89"/>
              <a:gd name="T48" fmla="*/ 2147483646 w 301"/>
              <a:gd name="T49" fmla="*/ 2147483646 h 89"/>
              <a:gd name="T50" fmla="*/ 2147483646 w 301"/>
              <a:gd name="T51" fmla="*/ 2147483646 h 89"/>
              <a:gd name="T52" fmla="*/ 2147483646 w 301"/>
              <a:gd name="T53" fmla="*/ 2147483646 h 89"/>
              <a:gd name="T54" fmla="*/ 2147483646 w 301"/>
              <a:gd name="T55" fmla="*/ 2147483646 h 89"/>
              <a:gd name="T56" fmla="*/ 2147483646 w 301"/>
              <a:gd name="T57" fmla="*/ 2147483646 h 89"/>
              <a:gd name="T58" fmla="*/ 2147483646 w 301"/>
              <a:gd name="T59" fmla="*/ 2147483646 h 89"/>
              <a:gd name="T60" fmla="*/ 2147483646 w 301"/>
              <a:gd name="T61" fmla="*/ 2147483646 h 89"/>
              <a:gd name="T62" fmla="*/ 2147483646 w 301"/>
              <a:gd name="T63" fmla="*/ 2147483646 h 89"/>
              <a:gd name="T64" fmla="*/ 2147483646 w 301"/>
              <a:gd name="T65" fmla="*/ 2147483646 h 89"/>
              <a:gd name="T66" fmla="*/ 2147483646 w 301"/>
              <a:gd name="T67" fmla="*/ 2147483646 h 89"/>
              <a:gd name="T68" fmla="*/ 2147483646 w 301"/>
              <a:gd name="T69" fmla="*/ 2147483646 h 89"/>
              <a:gd name="T70" fmla="*/ 2147483646 w 301"/>
              <a:gd name="T71" fmla="*/ 2147483646 h 89"/>
              <a:gd name="T72" fmla="*/ 2147483646 w 301"/>
              <a:gd name="T73" fmla="*/ 2147483646 h 89"/>
              <a:gd name="T74" fmla="*/ 2147483646 w 301"/>
              <a:gd name="T75" fmla="*/ 2147483646 h 89"/>
              <a:gd name="T76" fmla="*/ 2147483646 w 301"/>
              <a:gd name="T77" fmla="*/ 2147483646 h 89"/>
              <a:gd name="T78" fmla="*/ 2147483646 w 301"/>
              <a:gd name="T79" fmla="*/ 2147483646 h 89"/>
              <a:gd name="T80" fmla="*/ 2147483646 w 301"/>
              <a:gd name="T81" fmla="*/ 2147483646 h 89"/>
              <a:gd name="T82" fmla="*/ 2147483646 w 301"/>
              <a:gd name="T83" fmla="*/ 2147483646 h 89"/>
              <a:gd name="T84" fmla="*/ 2147483646 w 301"/>
              <a:gd name="T85" fmla="*/ 2147483646 h 89"/>
              <a:gd name="T86" fmla="*/ 2147483646 w 301"/>
              <a:gd name="T87" fmla="*/ 2147483646 h 89"/>
              <a:gd name="T88" fmla="*/ 2147483646 w 301"/>
              <a:gd name="T89" fmla="*/ 2147483646 h 89"/>
              <a:gd name="T90" fmla="*/ 2147483646 w 301"/>
              <a:gd name="T91" fmla="*/ 2147483646 h 89"/>
              <a:gd name="T92" fmla="*/ 2147483646 w 301"/>
              <a:gd name="T93" fmla="*/ 2147483646 h 89"/>
              <a:gd name="T94" fmla="*/ 2147483646 w 301"/>
              <a:gd name="T95" fmla="*/ 2147483646 h 89"/>
              <a:gd name="T96" fmla="*/ 2147483646 w 301"/>
              <a:gd name="T97" fmla="*/ 2147483646 h 89"/>
              <a:gd name="T98" fmla="*/ 2147483646 w 301"/>
              <a:gd name="T99" fmla="*/ 2147483646 h 89"/>
              <a:gd name="T100" fmla="*/ 2147483646 w 301"/>
              <a:gd name="T101" fmla="*/ 2147483646 h 89"/>
              <a:gd name="T102" fmla="*/ 2147483646 w 301"/>
              <a:gd name="T103" fmla="*/ 2147483646 h 89"/>
              <a:gd name="T104" fmla="*/ 2147483646 w 301"/>
              <a:gd name="T105" fmla="*/ 2147483646 h 89"/>
              <a:gd name="T106" fmla="*/ 2147483646 w 301"/>
              <a:gd name="T107" fmla="*/ 2147483646 h 89"/>
              <a:gd name="T108" fmla="*/ 2147483646 w 301"/>
              <a:gd name="T109" fmla="*/ 2147483646 h 89"/>
              <a:gd name="T110" fmla="*/ 2147483646 w 301"/>
              <a:gd name="T111" fmla="*/ 2147483646 h 89"/>
              <a:gd name="T112" fmla="*/ 2147483646 w 301"/>
              <a:gd name="T113" fmla="*/ 2147483646 h 89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1"/>
              <a:gd name="T172" fmla="*/ 0 h 89"/>
              <a:gd name="T173" fmla="*/ 301 w 301"/>
              <a:gd name="T174" fmla="*/ 89 h 89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1" h="89">
                <a:moveTo>
                  <a:pt x="0" y="0"/>
                </a:moveTo>
                <a:lnTo>
                  <a:pt x="4" y="1"/>
                </a:lnTo>
                <a:lnTo>
                  <a:pt x="6" y="4"/>
                </a:lnTo>
                <a:lnTo>
                  <a:pt x="9" y="5"/>
                </a:lnTo>
                <a:lnTo>
                  <a:pt x="12" y="7"/>
                </a:lnTo>
                <a:lnTo>
                  <a:pt x="14" y="8"/>
                </a:lnTo>
                <a:lnTo>
                  <a:pt x="17" y="9"/>
                </a:lnTo>
                <a:lnTo>
                  <a:pt x="20" y="11"/>
                </a:lnTo>
                <a:lnTo>
                  <a:pt x="21" y="12"/>
                </a:lnTo>
                <a:lnTo>
                  <a:pt x="24" y="13"/>
                </a:lnTo>
                <a:lnTo>
                  <a:pt x="25" y="15"/>
                </a:lnTo>
                <a:lnTo>
                  <a:pt x="28" y="15"/>
                </a:lnTo>
                <a:lnTo>
                  <a:pt x="29" y="16"/>
                </a:lnTo>
                <a:lnTo>
                  <a:pt x="30" y="17"/>
                </a:lnTo>
                <a:lnTo>
                  <a:pt x="32" y="17"/>
                </a:lnTo>
                <a:lnTo>
                  <a:pt x="33" y="19"/>
                </a:lnTo>
                <a:lnTo>
                  <a:pt x="34" y="19"/>
                </a:lnTo>
                <a:lnTo>
                  <a:pt x="36" y="20"/>
                </a:lnTo>
                <a:lnTo>
                  <a:pt x="37" y="20"/>
                </a:lnTo>
                <a:lnTo>
                  <a:pt x="38" y="21"/>
                </a:lnTo>
                <a:lnTo>
                  <a:pt x="40" y="21"/>
                </a:lnTo>
                <a:lnTo>
                  <a:pt x="41" y="21"/>
                </a:lnTo>
                <a:lnTo>
                  <a:pt x="41" y="23"/>
                </a:lnTo>
                <a:lnTo>
                  <a:pt x="42" y="23"/>
                </a:lnTo>
                <a:lnTo>
                  <a:pt x="44" y="24"/>
                </a:lnTo>
                <a:lnTo>
                  <a:pt x="45" y="24"/>
                </a:lnTo>
                <a:lnTo>
                  <a:pt x="46" y="24"/>
                </a:lnTo>
                <a:lnTo>
                  <a:pt x="48" y="25"/>
                </a:lnTo>
                <a:lnTo>
                  <a:pt x="49" y="25"/>
                </a:lnTo>
                <a:lnTo>
                  <a:pt x="50" y="27"/>
                </a:lnTo>
                <a:lnTo>
                  <a:pt x="52" y="27"/>
                </a:lnTo>
                <a:lnTo>
                  <a:pt x="54" y="28"/>
                </a:lnTo>
                <a:lnTo>
                  <a:pt x="56" y="28"/>
                </a:lnTo>
                <a:lnTo>
                  <a:pt x="57" y="29"/>
                </a:lnTo>
                <a:lnTo>
                  <a:pt x="58" y="29"/>
                </a:lnTo>
                <a:lnTo>
                  <a:pt x="61" y="31"/>
                </a:lnTo>
                <a:lnTo>
                  <a:pt x="62" y="31"/>
                </a:lnTo>
                <a:lnTo>
                  <a:pt x="64" y="32"/>
                </a:lnTo>
                <a:lnTo>
                  <a:pt x="65" y="32"/>
                </a:lnTo>
                <a:lnTo>
                  <a:pt x="66" y="33"/>
                </a:lnTo>
                <a:lnTo>
                  <a:pt x="68" y="33"/>
                </a:lnTo>
                <a:lnTo>
                  <a:pt x="69" y="33"/>
                </a:lnTo>
                <a:lnTo>
                  <a:pt x="70" y="35"/>
                </a:lnTo>
                <a:lnTo>
                  <a:pt x="72" y="35"/>
                </a:lnTo>
                <a:lnTo>
                  <a:pt x="73" y="36"/>
                </a:lnTo>
                <a:lnTo>
                  <a:pt x="74" y="36"/>
                </a:lnTo>
                <a:lnTo>
                  <a:pt x="75" y="37"/>
                </a:lnTo>
                <a:lnTo>
                  <a:pt x="77" y="37"/>
                </a:lnTo>
                <a:lnTo>
                  <a:pt x="78" y="37"/>
                </a:lnTo>
                <a:lnTo>
                  <a:pt x="79" y="39"/>
                </a:lnTo>
                <a:lnTo>
                  <a:pt x="81" y="39"/>
                </a:lnTo>
                <a:lnTo>
                  <a:pt x="82" y="40"/>
                </a:lnTo>
                <a:lnTo>
                  <a:pt x="83" y="40"/>
                </a:lnTo>
                <a:lnTo>
                  <a:pt x="85" y="40"/>
                </a:lnTo>
                <a:lnTo>
                  <a:pt x="86" y="41"/>
                </a:lnTo>
                <a:lnTo>
                  <a:pt x="87" y="41"/>
                </a:lnTo>
                <a:lnTo>
                  <a:pt x="90" y="43"/>
                </a:lnTo>
                <a:lnTo>
                  <a:pt x="91" y="43"/>
                </a:lnTo>
                <a:lnTo>
                  <a:pt x="93" y="44"/>
                </a:lnTo>
                <a:lnTo>
                  <a:pt x="95" y="44"/>
                </a:lnTo>
                <a:lnTo>
                  <a:pt x="97" y="45"/>
                </a:lnTo>
                <a:lnTo>
                  <a:pt x="99" y="45"/>
                </a:lnTo>
                <a:lnTo>
                  <a:pt x="101" y="47"/>
                </a:lnTo>
                <a:lnTo>
                  <a:pt x="103" y="47"/>
                </a:lnTo>
                <a:lnTo>
                  <a:pt x="105" y="48"/>
                </a:lnTo>
                <a:lnTo>
                  <a:pt x="106" y="48"/>
                </a:lnTo>
                <a:lnTo>
                  <a:pt x="107" y="49"/>
                </a:lnTo>
                <a:lnTo>
                  <a:pt x="109" y="49"/>
                </a:lnTo>
                <a:lnTo>
                  <a:pt x="110" y="50"/>
                </a:lnTo>
                <a:lnTo>
                  <a:pt x="111" y="50"/>
                </a:lnTo>
                <a:lnTo>
                  <a:pt x="113" y="50"/>
                </a:lnTo>
                <a:lnTo>
                  <a:pt x="114" y="52"/>
                </a:lnTo>
                <a:lnTo>
                  <a:pt x="115" y="52"/>
                </a:lnTo>
                <a:lnTo>
                  <a:pt x="117" y="52"/>
                </a:lnTo>
                <a:lnTo>
                  <a:pt x="118" y="53"/>
                </a:lnTo>
                <a:lnTo>
                  <a:pt x="119" y="53"/>
                </a:lnTo>
                <a:lnTo>
                  <a:pt x="121" y="53"/>
                </a:lnTo>
                <a:lnTo>
                  <a:pt x="122" y="54"/>
                </a:lnTo>
                <a:lnTo>
                  <a:pt x="123" y="54"/>
                </a:lnTo>
                <a:lnTo>
                  <a:pt x="125" y="54"/>
                </a:lnTo>
                <a:lnTo>
                  <a:pt x="126" y="56"/>
                </a:lnTo>
                <a:lnTo>
                  <a:pt x="127" y="56"/>
                </a:lnTo>
                <a:lnTo>
                  <a:pt x="129" y="56"/>
                </a:lnTo>
                <a:lnTo>
                  <a:pt x="131" y="57"/>
                </a:lnTo>
                <a:lnTo>
                  <a:pt x="133" y="57"/>
                </a:lnTo>
                <a:lnTo>
                  <a:pt x="134" y="57"/>
                </a:lnTo>
                <a:lnTo>
                  <a:pt x="135" y="58"/>
                </a:lnTo>
                <a:lnTo>
                  <a:pt x="137" y="58"/>
                </a:lnTo>
                <a:lnTo>
                  <a:pt x="139" y="60"/>
                </a:lnTo>
                <a:lnTo>
                  <a:pt x="141" y="60"/>
                </a:lnTo>
                <a:lnTo>
                  <a:pt x="143" y="61"/>
                </a:lnTo>
                <a:lnTo>
                  <a:pt x="145" y="61"/>
                </a:lnTo>
                <a:lnTo>
                  <a:pt x="147" y="62"/>
                </a:lnTo>
                <a:lnTo>
                  <a:pt x="149" y="62"/>
                </a:lnTo>
                <a:lnTo>
                  <a:pt x="150" y="62"/>
                </a:lnTo>
                <a:lnTo>
                  <a:pt x="152" y="64"/>
                </a:lnTo>
                <a:lnTo>
                  <a:pt x="154" y="64"/>
                </a:lnTo>
                <a:lnTo>
                  <a:pt x="155" y="65"/>
                </a:lnTo>
                <a:lnTo>
                  <a:pt x="156" y="65"/>
                </a:lnTo>
                <a:lnTo>
                  <a:pt x="158" y="65"/>
                </a:lnTo>
                <a:lnTo>
                  <a:pt x="159" y="65"/>
                </a:lnTo>
                <a:lnTo>
                  <a:pt x="160" y="66"/>
                </a:lnTo>
                <a:lnTo>
                  <a:pt x="162" y="66"/>
                </a:lnTo>
                <a:lnTo>
                  <a:pt x="163" y="66"/>
                </a:lnTo>
                <a:lnTo>
                  <a:pt x="163" y="68"/>
                </a:lnTo>
                <a:lnTo>
                  <a:pt x="164" y="68"/>
                </a:lnTo>
                <a:lnTo>
                  <a:pt x="166" y="68"/>
                </a:lnTo>
                <a:lnTo>
                  <a:pt x="167" y="68"/>
                </a:lnTo>
                <a:lnTo>
                  <a:pt x="168" y="69"/>
                </a:lnTo>
                <a:lnTo>
                  <a:pt x="170" y="69"/>
                </a:lnTo>
                <a:lnTo>
                  <a:pt x="171" y="69"/>
                </a:lnTo>
                <a:lnTo>
                  <a:pt x="172" y="70"/>
                </a:lnTo>
                <a:lnTo>
                  <a:pt x="174" y="70"/>
                </a:lnTo>
                <a:lnTo>
                  <a:pt x="175" y="70"/>
                </a:lnTo>
                <a:lnTo>
                  <a:pt x="176" y="72"/>
                </a:lnTo>
                <a:lnTo>
                  <a:pt x="178" y="72"/>
                </a:lnTo>
                <a:lnTo>
                  <a:pt x="179" y="72"/>
                </a:lnTo>
                <a:lnTo>
                  <a:pt x="182" y="73"/>
                </a:lnTo>
                <a:lnTo>
                  <a:pt x="183" y="73"/>
                </a:lnTo>
                <a:lnTo>
                  <a:pt x="184" y="73"/>
                </a:lnTo>
                <a:lnTo>
                  <a:pt x="187" y="74"/>
                </a:lnTo>
                <a:lnTo>
                  <a:pt x="188" y="74"/>
                </a:lnTo>
                <a:lnTo>
                  <a:pt x="191" y="76"/>
                </a:lnTo>
                <a:lnTo>
                  <a:pt x="192" y="76"/>
                </a:lnTo>
                <a:lnTo>
                  <a:pt x="195" y="77"/>
                </a:lnTo>
                <a:lnTo>
                  <a:pt x="196" y="77"/>
                </a:lnTo>
                <a:lnTo>
                  <a:pt x="198" y="78"/>
                </a:lnTo>
                <a:lnTo>
                  <a:pt x="199" y="78"/>
                </a:lnTo>
                <a:lnTo>
                  <a:pt x="200" y="78"/>
                </a:lnTo>
                <a:lnTo>
                  <a:pt x="202" y="78"/>
                </a:lnTo>
                <a:lnTo>
                  <a:pt x="203" y="80"/>
                </a:lnTo>
                <a:lnTo>
                  <a:pt x="204" y="80"/>
                </a:lnTo>
                <a:lnTo>
                  <a:pt x="206" y="80"/>
                </a:lnTo>
                <a:lnTo>
                  <a:pt x="207" y="80"/>
                </a:lnTo>
                <a:lnTo>
                  <a:pt x="208" y="81"/>
                </a:lnTo>
                <a:lnTo>
                  <a:pt x="210" y="81"/>
                </a:lnTo>
                <a:lnTo>
                  <a:pt x="211" y="81"/>
                </a:lnTo>
                <a:lnTo>
                  <a:pt x="212" y="81"/>
                </a:lnTo>
                <a:lnTo>
                  <a:pt x="214" y="81"/>
                </a:lnTo>
                <a:lnTo>
                  <a:pt x="214" y="82"/>
                </a:lnTo>
                <a:lnTo>
                  <a:pt x="215" y="82"/>
                </a:lnTo>
                <a:lnTo>
                  <a:pt x="216" y="82"/>
                </a:lnTo>
                <a:lnTo>
                  <a:pt x="218" y="82"/>
                </a:lnTo>
                <a:lnTo>
                  <a:pt x="219" y="82"/>
                </a:lnTo>
                <a:lnTo>
                  <a:pt x="220" y="82"/>
                </a:lnTo>
                <a:lnTo>
                  <a:pt x="222" y="82"/>
                </a:lnTo>
                <a:lnTo>
                  <a:pt x="223" y="82"/>
                </a:lnTo>
                <a:lnTo>
                  <a:pt x="224" y="82"/>
                </a:lnTo>
                <a:lnTo>
                  <a:pt x="226" y="84"/>
                </a:lnTo>
                <a:lnTo>
                  <a:pt x="228" y="84"/>
                </a:lnTo>
                <a:lnTo>
                  <a:pt x="230" y="84"/>
                </a:lnTo>
                <a:lnTo>
                  <a:pt x="231" y="84"/>
                </a:lnTo>
                <a:lnTo>
                  <a:pt x="233" y="84"/>
                </a:lnTo>
                <a:lnTo>
                  <a:pt x="235" y="84"/>
                </a:lnTo>
                <a:lnTo>
                  <a:pt x="236" y="84"/>
                </a:lnTo>
                <a:lnTo>
                  <a:pt x="237" y="84"/>
                </a:lnTo>
                <a:lnTo>
                  <a:pt x="239" y="84"/>
                </a:lnTo>
                <a:lnTo>
                  <a:pt x="240" y="84"/>
                </a:lnTo>
                <a:lnTo>
                  <a:pt x="241" y="84"/>
                </a:lnTo>
                <a:lnTo>
                  <a:pt x="243" y="85"/>
                </a:lnTo>
                <a:lnTo>
                  <a:pt x="244" y="85"/>
                </a:lnTo>
                <a:lnTo>
                  <a:pt x="245" y="85"/>
                </a:lnTo>
                <a:lnTo>
                  <a:pt x="247" y="85"/>
                </a:lnTo>
                <a:lnTo>
                  <a:pt x="248" y="85"/>
                </a:lnTo>
                <a:lnTo>
                  <a:pt x="249" y="85"/>
                </a:lnTo>
                <a:lnTo>
                  <a:pt x="251" y="85"/>
                </a:lnTo>
                <a:lnTo>
                  <a:pt x="252" y="85"/>
                </a:lnTo>
                <a:lnTo>
                  <a:pt x="253" y="85"/>
                </a:lnTo>
                <a:lnTo>
                  <a:pt x="255" y="86"/>
                </a:lnTo>
                <a:lnTo>
                  <a:pt x="256" y="86"/>
                </a:lnTo>
                <a:lnTo>
                  <a:pt x="257" y="86"/>
                </a:lnTo>
                <a:lnTo>
                  <a:pt x="259" y="86"/>
                </a:lnTo>
                <a:lnTo>
                  <a:pt x="260" y="86"/>
                </a:lnTo>
                <a:lnTo>
                  <a:pt x="260" y="88"/>
                </a:lnTo>
                <a:lnTo>
                  <a:pt x="261" y="88"/>
                </a:lnTo>
                <a:lnTo>
                  <a:pt x="263" y="88"/>
                </a:lnTo>
                <a:lnTo>
                  <a:pt x="264" y="88"/>
                </a:lnTo>
                <a:lnTo>
                  <a:pt x="265" y="88"/>
                </a:lnTo>
                <a:lnTo>
                  <a:pt x="267" y="88"/>
                </a:lnTo>
                <a:lnTo>
                  <a:pt x="268" y="89"/>
                </a:lnTo>
                <a:lnTo>
                  <a:pt x="269" y="89"/>
                </a:lnTo>
                <a:lnTo>
                  <a:pt x="271" y="89"/>
                </a:lnTo>
                <a:lnTo>
                  <a:pt x="272" y="89"/>
                </a:lnTo>
                <a:lnTo>
                  <a:pt x="273" y="89"/>
                </a:lnTo>
                <a:lnTo>
                  <a:pt x="275" y="89"/>
                </a:lnTo>
                <a:lnTo>
                  <a:pt x="276" y="89"/>
                </a:lnTo>
                <a:lnTo>
                  <a:pt x="277" y="89"/>
                </a:lnTo>
                <a:lnTo>
                  <a:pt x="279" y="89"/>
                </a:lnTo>
                <a:lnTo>
                  <a:pt x="280" y="89"/>
                </a:lnTo>
                <a:lnTo>
                  <a:pt x="281" y="89"/>
                </a:lnTo>
                <a:lnTo>
                  <a:pt x="283" y="89"/>
                </a:lnTo>
                <a:lnTo>
                  <a:pt x="284" y="89"/>
                </a:lnTo>
                <a:lnTo>
                  <a:pt x="285" y="89"/>
                </a:lnTo>
                <a:lnTo>
                  <a:pt x="287" y="89"/>
                </a:lnTo>
                <a:lnTo>
                  <a:pt x="289" y="89"/>
                </a:lnTo>
                <a:lnTo>
                  <a:pt x="291" y="89"/>
                </a:lnTo>
                <a:lnTo>
                  <a:pt x="292" y="89"/>
                </a:lnTo>
                <a:lnTo>
                  <a:pt x="295" y="89"/>
                </a:lnTo>
                <a:lnTo>
                  <a:pt x="297" y="89"/>
                </a:lnTo>
                <a:lnTo>
                  <a:pt x="299" y="89"/>
                </a:lnTo>
                <a:lnTo>
                  <a:pt x="301" y="88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7290" name="Freeform 34">
            <a:extLst>
              <a:ext uri="{FF2B5EF4-FFF2-40B4-BE49-F238E27FC236}">
                <a16:creationId xmlns:a16="http://schemas.microsoft.com/office/drawing/2014/main" id="{FC5BF076-4808-F846-8110-E70CE945BF9F}"/>
              </a:ext>
            </a:extLst>
          </p:cNvPr>
          <p:cNvSpPr>
            <a:spLocks/>
          </p:cNvSpPr>
          <p:nvPr/>
        </p:nvSpPr>
        <p:spPr bwMode="auto">
          <a:xfrm>
            <a:off x="7662863" y="3633788"/>
            <a:ext cx="61912" cy="125412"/>
          </a:xfrm>
          <a:custGeom>
            <a:avLst/>
            <a:gdLst>
              <a:gd name="T0" fmla="*/ 0 w 80"/>
              <a:gd name="T1" fmla="*/ 0 h 159"/>
              <a:gd name="T2" fmla="*/ 2147483646 w 80"/>
              <a:gd name="T3" fmla="*/ 2147483646 h 159"/>
              <a:gd name="T4" fmla="*/ 2147483646 w 80"/>
              <a:gd name="T5" fmla="*/ 0 h 159"/>
              <a:gd name="T6" fmla="*/ 2147483646 w 80"/>
              <a:gd name="T7" fmla="*/ 0 h 159"/>
              <a:gd name="T8" fmla="*/ 0 w 80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59"/>
              <a:gd name="T17" fmla="*/ 80 w 80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59">
                <a:moveTo>
                  <a:pt x="0" y="0"/>
                </a:moveTo>
                <a:lnTo>
                  <a:pt x="53" y="159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67291" name="Line 35">
            <a:extLst>
              <a:ext uri="{FF2B5EF4-FFF2-40B4-BE49-F238E27FC236}">
                <a16:creationId xmlns:a16="http://schemas.microsoft.com/office/drawing/2014/main" id="{2980C01B-5731-9F4A-BF67-4061D87CAD6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704139" y="3506788"/>
            <a:ext cx="1587" cy="1063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7292" name="Freeform 36">
            <a:extLst>
              <a:ext uri="{FF2B5EF4-FFF2-40B4-BE49-F238E27FC236}">
                <a16:creationId xmlns:a16="http://schemas.microsoft.com/office/drawing/2014/main" id="{0D512A43-68FB-4348-9757-001902F2CB67}"/>
              </a:ext>
            </a:extLst>
          </p:cNvPr>
          <p:cNvSpPr>
            <a:spLocks/>
          </p:cNvSpPr>
          <p:nvPr/>
        </p:nvSpPr>
        <p:spPr bwMode="auto">
          <a:xfrm>
            <a:off x="5534026" y="3633788"/>
            <a:ext cx="61913" cy="125412"/>
          </a:xfrm>
          <a:custGeom>
            <a:avLst/>
            <a:gdLst>
              <a:gd name="T0" fmla="*/ 0 w 80"/>
              <a:gd name="T1" fmla="*/ 0 h 159"/>
              <a:gd name="T2" fmla="*/ 2147483646 w 80"/>
              <a:gd name="T3" fmla="*/ 2147483646 h 159"/>
              <a:gd name="T4" fmla="*/ 2147483646 w 80"/>
              <a:gd name="T5" fmla="*/ 0 h 159"/>
              <a:gd name="T6" fmla="*/ 2147483646 w 80"/>
              <a:gd name="T7" fmla="*/ 0 h 159"/>
              <a:gd name="T8" fmla="*/ 0 w 80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59"/>
              <a:gd name="T17" fmla="*/ 80 w 80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59">
                <a:moveTo>
                  <a:pt x="0" y="0"/>
                </a:moveTo>
                <a:lnTo>
                  <a:pt x="53" y="159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67293" name="Line 37">
            <a:extLst>
              <a:ext uri="{FF2B5EF4-FFF2-40B4-BE49-F238E27FC236}">
                <a16:creationId xmlns:a16="http://schemas.microsoft.com/office/drawing/2014/main" id="{99288234-9249-354D-A9E1-A23A5C5CCFE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575300" y="3506788"/>
            <a:ext cx="1588" cy="1063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7294" name="Freeform 38">
            <a:extLst>
              <a:ext uri="{FF2B5EF4-FFF2-40B4-BE49-F238E27FC236}">
                <a16:creationId xmlns:a16="http://schemas.microsoft.com/office/drawing/2014/main" id="{C692E33A-4AB9-8747-874B-A849EF1598C0}"/>
              </a:ext>
            </a:extLst>
          </p:cNvPr>
          <p:cNvSpPr>
            <a:spLocks/>
          </p:cNvSpPr>
          <p:nvPr/>
        </p:nvSpPr>
        <p:spPr bwMode="auto">
          <a:xfrm>
            <a:off x="6965951" y="3633788"/>
            <a:ext cx="42863" cy="125412"/>
          </a:xfrm>
          <a:custGeom>
            <a:avLst/>
            <a:gdLst>
              <a:gd name="T0" fmla="*/ 0 w 53"/>
              <a:gd name="T1" fmla="*/ 0 h 159"/>
              <a:gd name="T2" fmla="*/ 2147483646 w 53"/>
              <a:gd name="T3" fmla="*/ 2147483646 h 159"/>
              <a:gd name="T4" fmla="*/ 2147483646 w 53"/>
              <a:gd name="T5" fmla="*/ 0 h 159"/>
              <a:gd name="T6" fmla="*/ 2147483646 w 53"/>
              <a:gd name="T7" fmla="*/ 0 h 159"/>
              <a:gd name="T8" fmla="*/ 0 w 53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3"/>
              <a:gd name="T16" fmla="*/ 0 h 159"/>
              <a:gd name="T17" fmla="*/ 53 w 53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3" h="159">
                <a:moveTo>
                  <a:pt x="0" y="0"/>
                </a:moveTo>
                <a:lnTo>
                  <a:pt x="27" y="159"/>
                </a:lnTo>
                <a:lnTo>
                  <a:pt x="53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67295" name="Line 39">
            <a:extLst>
              <a:ext uri="{FF2B5EF4-FFF2-40B4-BE49-F238E27FC236}">
                <a16:creationId xmlns:a16="http://schemas.microsoft.com/office/drawing/2014/main" id="{E90AC4BC-D8B4-1344-8237-81612CD2777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988175" y="3506788"/>
            <a:ext cx="1588" cy="1063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7296" name="Freeform 40">
            <a:extLst>
              <a:ext uri="{FF2B5EF4-FFF2-40B4-BE49-F238E27FC236}">
                <a16:creationId xmlns:a16="http://schemas.microsoft.com/office/drawing/2014/main" id="{14642EFC-55DA-E34A-B3E6-3D046449C940}"/>
              </a:ext>
            </a:extLst>
          </p:cNvPr>
          <p:cNvSpPr>
            <a:spLocks/>
          </p:cNvSpPr>
          <p:nvPr/>
        </p:nvSpPr>
        <p:spPr bwMode="auto">
          <a:xfrm>
            <a:off x="6102351" y="3001964"/>
            <a:ext cx="42863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5"/>
                </a:lnTo>
                <a:lnTo>
                  <a:pt x="2" y="24"/>
                </a:lnTo>
                <a:lnTo>
                  <a:pt x="2" y="23"/>
                </a:lnTo>
                <a:lnTo>
                  <a:pt x="2" y="21"/>
                </a:lnTo>
                <a:lnTo>
                  <a:pt x="2" y="20"/>
                </a:lnTo>
                <a:lnTo>
                  <a:pt x="3" y="19"/>
                </a:lnTo>
                <a:lnTo>
                  <a:pt x="3" y="17"/>
                </a:lnTo>
                <a:lnTo>
                  <a:pt x="3" y="16"/>
                </a:lnTo>
                <a:lnTo>
                  <a:pt x="4" y="15"/>
                </a:lnTo>
                <a:lnTo>
                  <a:pt x="4" y="14"/>
                </a:lnTo>
                <a:lnTo>
                  <a:pt x="6" y="12"/>
                </a:lnTo>
                <a:lnTo>
                  <a:pt x="7" y="12"/>
                </a:lnTo>
                <a:lnTo>
                  <a:pt x="7" y="11"/>
                </a:lnTo>
                <a:lnTo>
                  <a:pt x="8" y="10"/>
                </a:lnTo>
                <a:lnTo>
                  <a:pt x="10" y="8"/>
                </a:lnTo>
                <a:lnTo>
                  <a:pt x="10" y="7"/>
                </a:lnTo>
                <a:lnTo>
                  <a:pt x="11" y="7"/>
                </a:lnTo>
                <a:lnTo>
                  <a:pt x="12" y="6"/>
                </a:lnTo>
                <a:lnTo>
                  <a:pt x="14" y="6"/>
                </a:lnTo>
                <a:lnTo>
                  <a:pt x="15" y="4"/>
                </a:lnTo>
                <a:lnTo>
                  <a:pt x="16" y="3"/>
                </a:lnTo>
                <a:lnTo>
                  <a:pt x="18" y="3"/>
                </a:lnTo>
                <a:lnTo>
                  <a:pt x="19" y="2"/>
                </a:lnTo>
                <a:lnTo>
                  <a:pt x="20" y="2"/>
                </a:lnTo>
                <a:lnTo>
                  <a:pt x="22" y="2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2"/>
                </a:lnTo>
                <a:lnTo>
                  <a:pt x="33" y="2"/>
                </a:lnTo>
                <a:lnTo>
                  <a:pt x="35" y="2"/>
                </a:lnTo>
                <a:lnTo>
                  <a:pt x="36" y="3"/>
                </a:lnTo>
                <a:lnTo>
                  <a:pt x="37" y="3"/>
                </a:lnTo>
                <a:lnTo>
                  <a:pt x="39" y="3"/>
                </a:lnTo>
                <a:lnTo>
                  <a:pt x="40" y="4"/>
                </a:lnTo>
                <a:lnTo>
                  <a:pt x="41" y="6"/>
                </a:lnTo>
                <a:lnTo>
                  <a:pt x="43" y="6"/>
                </a:lnTo>
                <a:lnTo>
                  <a:pt x="43" y="7"/>
                </a:lnTo>
                <a:lnTo>
                  <a:pt x="44" y="7"/>
                </a:lnTo>
                <a:lnTo>
                  <a:pt x="45" y="8"/>
                </a:lnTo>
                <a:lnTo>
                  <a:pt x="47" y="10"/>
                </a:lnTo>
                <a:lnTo>
                  <a:pt x="47" y="11"/>
                </a:lnTo>
                <a:lnTo>
                  <a:pt x="48" y="12"/>
                </a:lnTo>
                <a:lnTo>
                  <a:pt x="49" y="12"/>
                </a:lnTo>
                <a:lnTo>
                  <a:pt x="49" y="14"/>
                </a:lnTo>
                <a:lnTo>
                  <a:pt x="51" y="15"/>
                </a:lnTo>
                <a:lnTo>
                  <a:pt x="51" y="16"/>
                </a:lnTo>
                <a:lnTo>
                  <a:pt x="52" y="17"/>
                </a:lnTo>
                <a:lnTo>
                  <a:pt x="52" y="19"/>
                </a:lnTo>
                <a:lnTo>
                  <a:pt x="52" y="20"/>
                </a:lnTo>
                <a:lnTo>
                  <a:pt x="53" y="21"/>
                </a:lnTo>
                <a:lnTo>
                  <a:pt x="53" y="23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9"/>
                </a:lnTo>
                <a:lnTo>
                  <a:pt x="53" y="31"/>
                </a:lnTo>
                <a:lnTo>
                  <a:pt x="53" y="32"/>
                </a:lnTo>
                <a:lnTo>
                  <a:pt x="52" y="33"/>
                </a:lnTo>
                <a:lnTo>
                  <a:pt x="52" y="35"/>
                </a:lnTo>
                <a:lnTo>
                  <a:pt x="52" y="36"/>
                </a:lnTo>
                <a:lnTo>
                  <a:pt x="51" y="37"/>
                </a:lnTo>
                <a:lnTo>
                  <a:pt x="51" y="39"/>
                </a:lnTo>
                <a:lnTo>
                  <a:pt x="49" y="39"/>
                </a:lnTo>
                <a:lnTo>
                  <a:pt x="49" y="40"/>
                </a:lnTo>
                <a:lnTo>
                  <a:pt x="48" y="41"/>
                </a:lnTo>
                <a:lnTo>
                  <a:pt x="47" y="43"/>
                </a:lnTo>
                <a:lnTo>
                  <a:pt x="47" y="44"/>
                </a:lnTo>
                <a:lnTo>
                  <a:pt x="45" y="45"/>
                </a:lnTo>
                <a:lnTo>
                  <a:pt x="44" y="45"/>
                </a:lnTo>
                <a:lnTo>
                  <a:pt x="43" y="47"/>
                </a:lnTo>
                <a:lnTo>
                  <a:pt x="43" y="48"/>
                </a:lnTo>
                <a:lnTo>
                  <a:pt x="41" y="48"/>
                </a:lnTo>
                <a:lnTo>
                  <a:pt x="40" y="49"/>
                </a:lnTo>
                <a:lnTo>
                  <a:pt x="39" y="49"/>
                </a:lnTo>
                <a:lnTo>
                  <a:pt x="37" y="51"/>
                </a:lnTo>
                <a:lnTo>
                  <a:pt x="36" y="51"/>
                </a:lnTo>
                <a:lnTo>
                  <a:pt x="35" y="52"/>
                </a:lnTo>
                <a:lnTo>
                  <a:pt x="33" y="52"/>
                </a:lnTo>
                <a:lnTo>
                  <a:pt x="32" y="52"/>
                </a:lnTo>
                <a:lnTo>
                  <a:pt x="31" y="52"/>
                </a:lnTo>
                <a:lnTo>
                  <a:pt x="29" y="53"/>
                </a:lnTo>
                <a:lnTo>
                  <a:pt x="28" y="53"/>
                </a:lnTo>
                <a:lnTo>
                  <a:pt x="27" y="53"/>
                </a:lnTo>
                <a:lnTo>
                  <a:pt x="25" y="53"/>
                </a:lnTo>
                <a:lnTo>
                  <a:pt x="29" y="53"/>
                </a:lnTo>
                <a:lnTo>
                  <a:pt x="28" y="53"/>
                </a:lnTo>
                <a:lnTo>
                  <a:pt x="27" y="53"/>
                </a:lnTo>
                <a:lnTo>
                  <a:pt x="25" y="53"/>
                </a:lnTo>
                <a:lnTo>
                  <a:pt x="24" y="52"/>
                </a:lnTo>
                <a:lnTo>
                  <a:pt x="22" y="52"/>
                </a:lnTo>
                <a:lnTo>
                  <a:pt x="20" y="52"/>
                </a:lnTo>
                <a:lnTo>
                  <a:pt x="19" y="52"/>
                </a:lnTo>
                <a:lnTo>
                  <a:pt x="18" y="51"/>
                </a:lnTo>
                <a:lnTo>
                  <a:pt x="16" y="49"/>
                </a:lnTo>
                <a:lnTo>
                  <a:pt x="15" y="49"/>
                </a:lnTo>
                <a:lnTo>
                  <a:pt x="14" y="48"/>
                </a:lnTo>
                <a:lnTo>
                  <a:pt x="12" y="48"/>
                </a:lnTo>
                <a:lnTo>
                  <a:pt x="11" y="47"/>
                </a:lnTo>
                <a:lnTo>
                  <a:pt x="10" y="45"/>
                </a:lnTo>
                <a:lnTo>
                  <a:pt x="8" y="44"/>
                </a:lnTo>
                <a:lnTo>
                  <a:pt x="7" y="43"/>
                </a:lnTo>
                <a:lnTo>
                  <a:pt x="7" y="41"/>
                </a:lnTo>
                <a:lnTo>
                  <a:pt x="6" y="40"/>
                </a:lnTo>
                <a:lnTo>
                  <a:pt x="4" y="39"/>
                </a:lnTo>
                <a:lnTo>
                  <a:pt x="3" y="37"/>
                </a:lnTo>
                <a:lnTo>
                  <a:pt x="3" y="36"/>
                </a:lnTo>
                <a:lnTo>
                  <a:pt x="3" y="35"/>
                </a:lnTo>
                <a:lnTo>
                  <a:pt x="2" y="33"/>
                </a:lnTo>
                <a:lnTo>
                  <a:pt x="2" y="32"/>
                </a:lnTo>
                <a:lnTo>
                  <a:pt x="2" y="31"/>
                </a:lnTo>
                <a:lnTo>
                  <a:pt x="2" y="29"/>
                </a:lnTo>
                <a:lnTo>
                  <a:pt x="0" y="27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2857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67297" name="Freeform 41">
            <a:extLst>
              <a:ext uri="{FF2B5EF4-FFF2-40B4-BE49-F238E27FC236}">
                <a16:creationId xmlns:a16="http://schemas.microsoft.com/office/drawing/2014/main" id="{CEBE2D32-60AF-254D-A8DB-A7CFD79CD0C5}"/>
              </a:ext>
            </a:extLst>
          </p:cNvPr>
          <p:cNvSpPr>
            <a:spLocks/>
          </p:cNvSpPr>
          <p:nvPr/>
        </p:nvSpPr>
        <p:spPr bwMode="auto">
          <a:xfrm>
            <a:off x="6249988" y="3001964"/>
            <a:ext cx="42862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5"/>
                </a:lnTo>
                <a:lnTo>
                  <a:pt x="1" y="24"/>
                </a:lnTo>
                <a:lnTo>
                  <a:pt x="1" y="23"/>
                </a:lnTo>
                <a:lnTo>
                  <a:pt x="1" y="21"/>
                </a:lnTo>
                <a:lnTo>
                  <a:pt x="1" y="20"/>
                </a:lnTo>
                <a:lnTo>
                  <a:pt x="3" y="19"/>
                </a:lnTo>
                <a:lnTo>
                  <a:pt x="3" y="17"/>
                </a:lnTo>
                <a:lnTo>
                  <a:pt x="3" y="16"/>
                </a:lnTo>
                <a:lnTo>
                  <a:pt x="4" y="15"/>
                </a:lnTo>
                <a:lnTo>
                  <a:pt x="4" y="14"/>
                </a:lnTo>
                <a:lnTo>
                  <a:pt x="5" y="12"/>
                </a:lnTo>
                <a:lnTo>
                  <a:pt x="7" y="12"/>
                </a:lnTo>
                <a:lnTo>
                  <a:pt x="7" y="11"/>
                </a:lnTo>
                <a:lnTo>
                  <a:pt x="8" y="10"/>
                </a:lnTo>
                <a:lnTo>
                  <a:pt x="9" y="8"/>
                </a:lnTo>
                <a:lnTo>
                  <a:pt x="9" y="7"/>
                </a:lnTo>
                <a:lnTo>
                  <a:pt x="11" y="7"/>
                </a:lnTo>
                <a:lnTo>
                  <a:pt x="12" y="6"/>
                </a:lnTo>
                <a:lnTo>
                  <a:pt x="13" y="6"/>
                </a:lnTo>
                <a:lnTo>
                  <a:pt x="15" y="4"/>
                </a:lnTo>
                <a:lnTo>
                  <a:pt x="16" y="3"/>
                </a:lnTo>
                <a:lnTo>
                  <a:pt x="17" y="3"/>
                </a:lnTo>
                <a:lnTo>
                  <a:pt x="19" y="2"/>
                </a:lnTo>
                <a:lnTo>
                  <a:pt x="20" y="2"/>
                </a:lnTo>
                <a:lnTo>
                  <a:pt x="21" y="2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2"/>
                </a:lnTo>
                <a:lnTo>
                  <a:pt x="33" y="2"/>
                </a:lnTo>
                <a:lnTo>
                  <a:pt x="35" y="2"/>
                </a:lnTo>
                <a:lnTo>
                  <a:pt x="36" y="3"/>
                </a:lnTo>
                <a:lnTo>
                  <a:pt x="37" y="3"/>
                </a:lnTo>
                <a:lnTo>
                  <a:pt x="39" y="3"/>
                </a:lnTo>
                <a:lnTo>
                  <a:pt x="40" y="4"/>
                </a:lnTo>
                <a:lnTo>
                  <a:pt x="41" y="6"/>
                </a:lnTo>
                <a:lnTo>
                  <a:pt x="43" y="6"/>
                </a:lnTo>
                <a:lnTo>
                  <a:pt x="43" y="7"/>
                </a:lnTo>
                <a:lnTo>
                  <a:pt x="44" y="7"/>
                </a:lnTo>
                <a:lnTo>
                  <a:pt x="45" y="8"/>
                </a:lnTo>
                <a:lnTo>
                  <a:pt x="47" y="10"/>
                </a:lnTo>
                <a:lnTo>
                  <a:pt x="47" y="11"/>
                </a:lnTo>
                <a:lnTo>
                  <a:pt x="48" y="12"/>
                </a:lnTo>
                <a:lnTo>
                  <a:pt x="49" y="12"/>
                </a:lnTo>
                <a:lnTo>
                  <a:pt x="49" y="14"/>
                </a:lnTo>
                <a:lnTo>
                  <a:pt x="51" y="15"/>
                </a:lnTo>
                <a:lnTo>
                  <a:pt x="51" y="16"/>
                </a:lnTo>
                <a:lnTo>
                  <a:pt x="52" y="17"/>
                </a:lnTo>
                <a:lnTo>
                  <a:pt x="52" y="19"/>
                </a:lnTo>
                <a:lnTo>
                  <a:pt x="52" y="20"/>
                </a:lnTo>
                <a:lnTo>
                  <a:pt x="53" y="21"/>
                </a:lnTo>
                <a:lnTo>
                  <a:pt x="53" y="23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9"/>
                </a:lnTo>
                <a:lnTo>
                  <a:pt x="53" y="31"/>
                </a:lnTo>
                <a:lnTo>
                  <a:pt x="53" y="32"/>
                </a:lnTo>
                <a:lnTo>
                  <a:pt x="52" y="33"/>
                </a:lnTo>
                <a:lnTo>
                  <a:pt x="52" y="35"/>
                </a:lnTo>
                <a:lnTo>
                  <a:pt x="52" y="36"/>
                </a:lnTo>
                <a:lnTo>
                  <a:pt x="51" y="37"/>
                </a:lnTo>
                <a:lnTo>
                  <a:pt x="51" y="39"/>
                </a:lnTo>
                <a:lnTo>
                  <a:pt x="49" y="39"/>
                </a:lnTo>
                <a:lnTo>
                  <a:pt x="49" y="40"/>
                </a:lnTo>
                <a:lnTo>
                  <a:pt x="48" y="41"/>
                </a:lnTo>
                <a:lnTo>
                  <a:pt x="47" y="43"/>
                </a:lnTo>
                <a:lnTo>
                  <a:pt x="47" y="44"/>
                </a:lnTo>
                <a:lnTo>
                  <a:pt x="45" y="45"/>
                </a:lnTo>
                <a:lnTo>
                  <a:pt x="44" y="45"/>
                </a:lnTo>
                <a:lnTo>
                  <a:pt x="43" y="47"/>
                </a:lnTo>
                <a:lnTo>
                  <a:pt x="43" y="48"/>
                </a:lnTo>
                <a:lnTo>
                  <a:pt x="41" y="48"/>
                </a:lnTo>
                <a:lnTo>
                  <a:pt x="40" y="49"/>
                </a:lnTo>
                <a:lnTo>
                  <a:pt x="39" y="49"/>
                </a:lnTo>
                <a:lnTo>
                  <a:pt x="37" y="51"/>
                </a:lnTo>
                <a:lnTo>
                  <a:pt x="36" y="51"/>
                </a:lnTo>
                <a:lnTo>
                  <a:pt x="35" y="52"/>
                </a:lnTo>
                <a:lnTo>
                  <a:pt x="33" y="52"/>
                </a:lnTo>
                <a:lnTo>
                  <a:pt x="32" y="52"/>
                </a:lnTo>
                <a:lnTo>
                  <a:pt x="31" y="52"/>
                </a:lnTo>
                <a:lnTo>
                  <a:pt x="29" y="53"/>
                </a:lnTo>
                <a:lnTo>
                  <a:pt x="28" y="53"/>
                </a:lnTo>
                <a:lnTo>
                  <a:pt x="27" y="53"/>
                </a:lnTo>
                <a:lnTo>
                  <a:pt x="25" y="53"/>
                </a:lnTo>
                <a:lnTo>
                  <a:pt x="29" y="53"/>
                </a:lnTo>
                <a:lnTo>
                  <a:pt x="28" y="53"/>
                </a:lnTo>
                <a:lnTo>
                  <a:pt x="27" y="53"/>
                </a:lnTo>
                <a:lnTo>
                  <a:pt x="25" y="53"/>
                </a:lnTo>
                <a:lnTo>
                  <a:pt x="24" y="52"/>
                </a:lnTo>
                <a:lnTo>
                  <a:pt x="21" y="52"/>
                </a:lnTo>
                <a:lnTo>
                  <a:pt x="20" y="52"/>
                </a:lnTo>
                <a:lnTo>
                  <a:pt x="19" y="52"/>
                </a:lnTo>
                <a:lnTo>
                  <a:pt x="17" y="51"/>
                </a:lnTo>
                <a:lnTo>
                  <a:pt x="16" y="49"/>
                </a:lnTo>
                <a:lnTo>
                  <a:pt x="15" y="49"/>
                </a:lnTo>
                <a:lnTo>
                  <a:pt x="13" y="48"/>
                </a:lnTo>
                <a:lnTo>
                  <a:pt x="12" y="48"/>
                </a:lnTo>
                <a:lnTo>
                  <a:pt x="11" y="47"/>
                </a:lnTo>
                <a:lnTo>
                  <a:pt x="9" y="45"/>
                </a:lnTo>
                <a:lnTo>
                  <a:pt x="8" y="44"/>
                </a:lnTo>
                <a:lnTo>
                  <a:pt x="7" y="43"/>
                </a:lnTo>
                <a:lnTo>
                  <a:pt x="7" y="41"/>
                </a:lnTo>
                <a:lnTo>
                  <a:pt x="5" y="40"/>
                </a:lnTo>
                <a:lnTo>
                  <a:pt x="4" y="39"/>
                </a:lnTo>
                <a:lnTo>
                  <a:pt x="3" y="37"/>
                </a:lnTo>
                <a:lnTo>
                  <a:pt x="3" y="36"/>
                </a:lnTo>
                <a:lnTo>
                  <a:pt x="3" y="35"/>
                </a:lnTo>
                <a:lnTo>
                  <a:pt x="1" y="33"/>
                </a:lnTo>
                <a:lnTo>
                  <a:pt x="1" y="32"/>
                </a:lnTo>
                <a:lnTo>
                  <a:pt x="1" y="31"/>
                </a:lnTo>
                <a:lnTo>
                  <a:pt x="1" y="29"/>
                </a:lnTo>
                <a:lnTo>
                  <a:pt x="0" y="27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2857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67298" name="Freeform 42">
            <a:extLst>
              <a:ext uri="{FF2B5EF4-FFF2-40B4-BE49-F238E27FC236}">
                <a16:creationId xmlns:a16="http://schemas.microsoft.com/office/drawing/2014/main" id="{722667EA-389B-1C40-ACF7-5E2FEF3F0803}"/>
              </a:ext>
            </a:extLst>
          </p:cNvPr>
          <p:cNvSpPr>
            <a:spLocks/>
          </p:cNvSpPr>
          <p:nvPr/>
        </p:nvSpPr>
        <p:spPr bwMode="auto">
          <a:xfrm>
            <a:off x="6418263" y="3001964"/>
            <a:ext cx="42862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5"/>
                </a:lnTo>
                <a:lnTo>
                  <a:pt x="1" y="24"/>
                </a:lnTo>
                <a:lnTo>
                  <a:pt x="1" y="23"/>
                </a:lnTo>
                <a:lnTo>
                  <a:pt x="1" y="21"/>
                </a:lnTo>
                <a:lnTo>
                  <a:pt x="1" y="20"/>
                </a:lnTo>
                <a:lnTo>
                  <a:pt x="2" y="19"/>
                </a:lnTo>
                <a:lnTo>
                  <a:pt x="2" y="17"/>
                </a:lnTo>
                <a:lnTo>
                  <a:pt x="2" y="16"/>
                </a:lnTo>
                <a:lnTo>
                  <a:pt x="4" y="15"/>
                </a:lnTo>
                <a:lnTo>
                  <a:pt x="4" y="14"/>
                </a:lnTo>
                <a:lnTo>
                  <a:pt x="5" y="12"/>
                </a:lnTo>
                <a:lnTo>
                  <a:pt x="6" y="12"/>
                </a:lnTo>
                <a:lnTo>
                  <a:pt x="6" y="11"/>
                </a:lnTo>
                <a:lnTo>
                  <a:pt x="8" y="10"/>
                </a:lnTo>
                <a:lnTo>
                  <a:pt x="9" y="8"/>
                </a:lnTo>
                <a:lnTo>
                  <a:pt x="9" y="7"/>
                </a:lnTo>
                <a:lnTo>
                  <a:pt x="10" y="7"/>
                </a:lnTo>
                <a:lnTo>
                  <a:pt x="12" y="6"/>
                </a:lnTo>
                <a:lnTo>
                  <a:pt x="13" y="6"/>
                </a:lnTo>
                <a:lnTo>
                  <a:pt x="14" y="4"/>
                </a:lnTo>
                <a:lnTo>
                  <a:pt x="16" y="3"/>
                </a:lnTo>
                <a:lnTo>
                  <a:pt x="17" y="3"/>
                </a:lnTo>
                <a:lnTo>
                  <a:pt x="18" y="2"/>
                </a:lnTo>
                <a:lnTo>
                  <a:pt x="19" y="2"/>
                </a:lnTo>
                <a:lnTo>
                  <a:pt x="21" y="2"/>
                </a:lnTo>
                <a:lnTo>
                  <a:pt x="23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30" y="0"/>
                </a:lnTo>
                <a:lnTo>
                  <a:pt x="31" y="2"/>
                </a:lnTo>
                <a:lnTo>
                  <a:pt x="33" y="2"/>
                </a:lnTo>
                <a:lnTo>
                  <a:pt x="34" y="2"/>
                </a:lnTo>
                <a:lnTo>
                  <a:pt x="35" y="3"/>
                </a:lnTo>
                <a:lnTo>
                  <a:pt x="37" y="3"/>
                </a:lnTo>
                <a:lnTo>
                  <a:pt x="38" y="3"/>
                </a:lnTo>
                <a:lnTo>
                  <a:pt x="39" y="4"/>
                </a:lnTo>
                <a:lnTo>
                  <a:pt x="41" y="6"/>
                </a:lnTo>
                <a:lnTo>
                  <a:pt x="42" y="6"/>
                </a:lnTo>
                <a:lnTo>
                  <a:pt x="42" y="7"/>
                </a:lnTo>
                <a:lnTo>
                  <a:pt x="43" y="7"/>
                </a:lnTo>
                <a:lnTo>
                  <a:pt x="45" y="8"/>
                </a:lnTo>
                <a:lnTo>
                  <a:pt x="46" y="10"/>
                </a:lnTo>
                <a:lnTo>
                  <a:pt x="46" y="11"/>
                </a:lnTo>
                <a:lnTo>
                  <a:pt x="47" y="12"/>
                </a:lnTo>
                <a:lnTo>
                  <a:pt x="49" y="12"/>
                </a:lnTo>
                <a:lnTo>
                  <a:pt x="49" y="14"/>
                </a:lnTo>
                <a:lnTo>
                  <a:pt x="50" y="15"/>
                </a:lnTo>
                <a:lnTo>
                  <a:pt x="50" y="16"/>
                </a:lnTo>
                <a:lnTo>
                  <a:pt x="51" y="17"/>
                </a:lnTo>
                <a:lnTo>
                  <a:pt x="51" y="19"/>
                </a:lnTo>
                <a:lnTo>
                  <a:pt x="51" y="20"/>
                </a:lnTo>
                <a:lnTo>
                  <a:pt x="53" y="21"/>
                </a:lnTo>
                <a:lnTo>
                  <a:pt x="53" y="23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9"/>
                </a:lnTo>
                <a:lnTo>
                  <a:pt x="53" y="31"/>
                </a:lnTo>
                <a:lnTo>
                  <a:pt x="53" y="32"/>
                </a:lnTo>
                <a:lnTo>
                  <a:pt x="51" y="33"/>
                </a:lnTo>
                <a:lnTo>
                  <a:pt x="51" y="35"/>
                </a:lnTo>
                <a:lnTo>
                  <a:pt x="51" y="36"/>
                </a:lnTo>
                <a:lnTo>
                  <a:pt x="50" y="37"/>
                </a:lnTo>
                <a:lnTo>
                  <a:pt x="50" y="39"/>
                </a:lnTo>
                <a:lnTo>
                  <a:pt x="49" y="39"/>
                </a:lnTo>
                <a:lnTo>
                  <a:pt x="49" y="40"/>
                </a:lnTo>
                <a:lnTo>
                  <a:pt x="47" y="41"/>
                </a:lnTo>
                <a:lnTo>
                  <a:pt x="46" y="43"/>
                </a:lnTo>
                <a:lnTo>
                  <a:pt x="46" y="44"/>
                </a:lnTo>
                <a:lnTo>
                  <a:pt x="45" y="45"/>
                </a:lnTo>
                <a:lnTo>
                  <a:pt x="43" y="45"/>
                </a:lnTo>
                <a:lnTo>
                  <a:pt x="42" y="47"/>
                </a:lnTo>
                <a:lnTo>
                  <a:pt x="42" y="48"/>
                </a:lnTo>
                <a:lnTo>
                  <a:pt x="41" y="48"/>
                </a:lnTo>
                <a:lnTo>
                  <a:pt x="39" y="49"/>
                </a:lnTo>
                <a:lnTo>
                  <a:pt x="38" y="49"/>
                </a:lnTo>
                <a:lnTo>
                  <a:pt x="37" y="51"/>
                </a:lnTo>
                <a:lnTo>
                  <a:pt x="35" y="51"/>
                </a:lnTo>
                <a:lnTo>
                  <a:pt x="34" y="52"/>
                </a:lnTo>
                <a:lnTo>
                  <a:pt x="33" y="52"/>
                </a:lnTo>
                <a:lnTo>
                  <a:pt x="31" y="52"/>
                </a:lnTo>
                <a:lnTo>
                  <a:pt x="30" y="52"/>
                </a:lnTo>
                <a:lnTo>
                  <a:pt x="29" y="53"/>
                </a:lnTo>
                <a:lnTo>
                  <a:pt x="27" y="53"/>
                </a:lnTo>
                <a:lnTo>
                  <a:pt x="26" y="53"/>
                </a:lnTo>
                <a:lnTo>
                  <a:pt x="25" y="53"/>
                </a:lnTo>
                <a:lnTo>
                  <a:pt x="29" y="53"/>
                </a:lnTo>
                <a:lnTo>
                  <a:pt x="27" y="53"/>
                </a:lnTo>
                <a:lnTo>
                  <a:pt x="26" y="53"/>
                </a:lnTo>
                <a:lnTo>
                  <a:pt x="25" y="53"/>
                </a:lnTo>
                <a:lnTo>
                  <a:pt x="23" y="52"/>
                </a:lnTo>
                <a:lnTo>
                  <a:pt x="21" y="52"/>
                </a:lnTo>
                <a:lnTo>
                  <a:pt x="19" y="52"/>
                </a:lnTo>
                <a:lnTo>
                  <a:pt x="18" y="52"/>
                </a:lnTo>
                <a:lnTo>
                  <a:pt x="17" y="51"/>
                </a:lnTo>
                <a:lnTo>
                  <a:pt x="16" y="49"/>
                </a:lnTo>
                <a:lnTo>
                  <a:pt x="14" y="49"/>
                </a:lnTo>
                <a:lnTo>
                  <a:pt x="13" y="48"/>
                </a:lnTo>
                <a:lnTo>
                  <a:pt x="12" y="48"/>
                </a:lnTo>
                <a:lnTo>
                  <a:pt x="10" y="47"/>
                </a:lnTo>
                <a:lnTo>
                  <a:pt x="9" y="45"/>
                </a:lnTo>
                <a:lnTo>
                  <a:pt x="8" y="44"/>
                </a:lnTo>
                <a:lnTo>
                  <a:pt x="6" y="43"/>
                </a:lnTo>
                <a:lnTo>
                  <a:pt x="6" y="41"/>
                </a:lnTo>
                <a:lnTo>
                  <a:pt x="5" y="40"/>
                </a:lnTo>
                <a:lnTo>
                  <a:pt x="4" y="39"/>
                </a:lnTo>
                <a:lnTo>
                  <a:pt x="2" y="37"/>
                </a:lnTo>
                <a:lnTo>
                  <a:pt x="2" y="36"/>
                </a:lnTo>
                <a:lnTo>
                  <a:pt x="2" y="35"/>
                </a:lnTo>
                <a:lnTo>
                  <a:pt x="1" y="33"/>
                </a:lnTo>
                <a:lnTo>
                  <a:pt x="1" y="32"/>
                </a:lnTo>
                <a:lnTo>
                  <a:pt x="1" y="31"/>
                </a:lnTo>
                <a:lnTo>
                  <a:pt x="1" y="29"/>
                </a:lnTo>
                <a:lnTo>
                  <a:pt x="0" y="27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2857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67299" name="Freeform 43">
            <a:extLst>
              <a:ext uri="{FF2B5EF4-FFF2-40B4-BE49-F238E27FC236}">
                <a16:creationId xmlns:a16="http://schemas.microsoft.com/office/drawing/2014/main" id="{265B057B-B157-844C-AE14-9C25494BFA1A}"/>
              </a:ext>
            </a:extLst>
          </p:cNvPr>
          <p:cNvSpPr>
            <a:spLocks/>
          </p:cNvSpPr>
          <p:nvPr/>
        </p:nvSpPr>
        <p:spPr bwMode="auto">
          <a:xfrm>
            <a:off x="5702300" y="2222500"/>
            <a:ext cx="147638" cy="293688"/>
          </a:xfrm>
          <a:custGeom>
            <a:avLst/>
            <a:gdLst>
              <a:gd name="T0" fmla="*/ 2147483646 w 186"/>
              <a:gd name="T1" fmla="*/ 0 h 372"/>
              <a:gd name="T2" fmla="*/ 0 w 186"/>
              <a:gd name="T3" fmla="*/ 0 h 372"/>
              <a:gd name="T4" fmla="*/ 0 w 186"/>
              <a:gd name="T5" fmla="*/ 2147483646 h 372"/>
              <a:gd name="T6" fmla="*/ 0 60000 65536"/>
              <a:gd name="T7" fmla="*/ 0 60000 65536"/>
              <a:gd name="T8" fmla="*/ 0 60000 65536"/>
              <a:gd name="T9" fmla="*/ 0 w 186"/>
              <a:gd name="T10" fmla="*/ 0 h 372"/>
              <a:gd name="T11" fmla="*/ 186 w 186"/>
              <a:gd name="T12" fmla="*/ 372 h 372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86" h="372">
                <a:moveTo>
                  <a:pt x="186" y="0"/>
                </a:moveTo>
                <a:lnTo>
                  <a:pt x="0" y="0"/>
                </a:lnTo>
                <a:lnTo>
                  <a:pt x="0" y="372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7300" name="Freeform 44">
            <a:extLst>
              <a:ext uri="{FF2B5EF4-FFF2-40B4-BE49-F238E27FC236}">
                <a16:creationId xmlns:a16="http://schemas.microsoft.com/office/drawing/2014/main" id="{FD2D694E-C41D-C34B-9FFE-D7D1A15758FA}"/>
              </a:ext>
            </a:extLst>
          </p:cNvPr>
          <p:cNvSpPr>
            <a:spLocks/>
          </p:cNvSpPr>
          <p:nvPr/>
        </p:nvSpPr>
        <p:spPr bwMode="auto">
          <a:xfrm>
            <a:off x="6102351" y="2200276"/>
            <a:ext cx="42863" cy="42863"/>
          </a:xfrm>
          <a:custGeom>
            <a:avLst/>
            <a:gdLst>
              <a:gd name="T0" fmla="*/ 0 w 53"/>
              <a:gd name="T1" fmla="*/ 2147483646 h 54"/>
              <a:gd name="T2" fmla="*/ 2147483646 w 53"/>
              <a:gd name="T3" fmla="*/ 2147483646 h 54"/>
              <a:gd name="T4" fmla="*/ 2147483646 w 53"/>
              <a:gd name="T5" fmla="*/ 2147483646 h 54"/>
              <a:gd name="T6" fmla="*/ 2147483646 w 53"/>
              <a:gd name="T7" fmla="*/ 2147483646 h 54"/>
              <a:gd name="T8" fmla="*/ 2147483646 w 53"/>
              <a:gd name="T9" fmla="*/ 2147483646 h 54"/>
              <a:gd name="T10" fmla="*/ 2147483646 w 53"/>
              <a:gd name="T11" fmla="*/ 2147483646 h 54"/>
              <a:gd name="T12" fmla="*/ 2147483646 w 53"/>
              <a:gd name="T13" fmla="*/ 2147483646 h 54"/>
              <a:gd name="T14" fmla="*/ 2147483646 w 53"/>
              <a:gd name="T15" fmla="*/ 2147483646 h 54"/>
              <a:gd name="T16" fmla="*/ 2147483646 w 53"/>
              <a:gd name="T17" fmla="*/ 2147483646 h 54"/>
              <a:gd name="T18" fmla="*/ 2147483646 w 53"/>
              <a:gd name="T19" fmla="*/ 0 h 54"/>
              <a:gd name="T20" fmla="*/ 2147483646 w 53"/>
              <a:gd name="T21" fmla="*/ 0 h 54"/>
              <a:gd name="T22" fmla="*/ 2147483646 w 53"/>
              <a:gd name="T23" fmla="*/ 0 h 54"/>
              <a:gd name="T24" fmla="*/ 2147483646 w 53"/>
              <a:gd name="T25" fmla="*/ 0 h 54"/>
              <a:gd name="T26" fmla="*/ 2147483646 w 53"/>
              <a:gd name="T27" fmla="*/ 2147483646 h 54"/>
              <a:gd name="T28" fmla="*/ 2147483646 w 53"/>
              <a:gd name="T29" fmla="*/ 2147483646 h 54"/>
              <a:gd name="T30" fmla="*/ 2147483646 w 53"/>
              <a:gd name="T31" fmla="*/ 2147483646 h 54"/>
              <a:gd name="T32" fmla="*/ 2147483646 w 53"/>
              <a:gd name="T33" fmla="*/ 2147483646 h 54"/>
              <a:gd name="T34" fmla="*/ 2147483646 w 53"/>
              <a:gd name="T35" fmla="*/ 2147483646 h 54"/>
              <a:gd name="T36" fmla="*/ 2147483646 w 53"/>
              <a:gd name="T37" fmla="*/ 2147483646 h 54"/>
              <a:gd name="T38" fmla="*/ 2147483646 w 53"/>
              <a:gd name="T39" fmla="*/ 2147483646 h 54"/>
              <a:gd name="T40" fmla="*/ 2147483646 w 53"/>
              <a:gd name="T41" fmla="*/ 2147483646 h 54"/>
              <a:gd name="T42" fmla="*/ 2147483646 w 53"/>
              <a:gd name="T43" fmla="*/ 2147483646 h 54"/>
              <a:gd name="T44" fmla="*/ 2147483646 w 53"/>
              <a:gd name="T45" fmla="*/ 2147483646 h 54"/>
              <a:gd name="T46" fmla="*/ 2147483646 w 53"/>
              <a:gd name="T47" fmla="*/ 2147483646 h 54"/>
              <a:gd name="T48" fmla="*/ 2147483646 w 53"/>
              <a:gd name="T49" fmla="*/ 2147483646 h 54"/>
              <a:gd name="T50" fmla="*/ 2147483646 w 53"/>
              <a:gd name="T51" fmla="*/ 2147483646 h 54"/>
              <a:gd name="T52" fmla="*/ 2147483646 w 53"/>
              <a:gd name="T53" fmla="*/ 2147483646 h 54"/>
              <a:gd name="T54" fmla="*/ 2147483646 w 53"/>
              <a:gd name="T55" fmla="*/ 2147483646 h 54"/>
              <a:gd name="T56" fmla="*/ 2147483646 w 53"/>
              <a:gd name="T57" fmla="*/ 2147483646 h 54"/>
              <a:gd name="T58" fmla="*/ 2147483646 w 53"/>
              <a:gd name="T59" fmla="*/ 2147483646 h 54"/>
              <a:gd name="T60" fmla="*/ 2147483646 w 53"/>
              <a:gd name="T61" fmla="*/ 2147483646 h 54"/>
              <a:gd name="T62" fmla="*/ 2147483646 w 53"/>
              <a:gd name="T63" fmla="*/ 2147483646 h 54"/>
              <a:gd name="T64" fmla="*/ 2147483646 w 53"/>
              <a:gd name="T65" fmla="*/ 2147483646 h 54"/>
              <a:gd name="T66" fmla="*/ 2147483646 w 53"/>
              <a:gd name="T67" fmla="*/ 2147483646 h 54"/>
              <a:gd name="T68" fmla="*/ 2147483646 w 53"/>
              <a:gd name="T69" fmla="*/ 2147483646 h 54"/>
              <a:gd name="T70" fmla="*/ 2147483646 w 53"/>
              <a:gd name="T71" fmla="*/ 2147483646 h 54"/>
              <a:gd name="T72" fmla="*/ 2147483646 w 53"/>
              <a:gd name="T73" fmla="*/ 2147483646 h 54"/>
              <a:gd name="T74" fmla="*/ 2147483646 w 53"/>
              <a:gd name="T75" fmla="*/ 2147483646 h 54"/>
              <a:gd name="T76" fmla="*/ 2147483646 w 53"/>
              <a:gd name="T77" fmla="*/ 2147483646 h 54"/>
              <a:gd name="T78" fmla="*/ 2147483646 w 53"/>
              <a:gd name="T79" fmla="*/ 2147483646 h 54"/>
              <a:gd name="T80" fmla="*/ 2147483646 w 53"/>
              <a:gd name="T81" fmla="*/ 2147483646 h 54"/>
              <a:gd name="T82" fmla="*/ 2147483646 w 53"/>
              <a:gd name="T83" fmla="*/ 2147483646 h 54"/>
              <a:gd name="T84" fmla="*/ 2147483646 w 53"/>
              <a:gd name="T85" fmla="*/ 2147483646 h 54"/>
              <a:gd name="T86" fmla="*/ 2147483646 w 53"/>
              <a:gd name="T87" fmla="*/ 2147483646 h 54"/>
              <a:gd name="T88" fmla="*/ 2147483646 w 53"/>
              <a:gd name="T89" fmla="*/ 2147483646 h 54"/>
              <a:gd name="T90" fmla="*/ 2147483646 w 53"/>
              <a:gd name="T91" fmla="*/ 2147483646 h 54"/>
              <a:gd name="T92" fmla="*/ 2147483646 w 53"/>
              <a:gd name="T93" fmla="*/ 2147483646 h 54"/>
              <a:gd name="T94" fmla="*/ 2147483646 w 53"/>
              <a:gd name="T95" fmla="*/ 2147483646 h 54"/>
              <a:gd name="T96" fmla="*/ 2147483646 w 53"/>
              <a:gd name="T97" fmla="*/ 2147483646 h 54"/>
              <a:gd name="T98" fmla="*/ 2147483646 w 53"/>
              <a:gd name="T99" fmla="*/ 2147483646 h 54"/>
              <a:gd name="T100" fmla="*/ 2147483646 w 53"/>
              <a:gd name="T101" fmla="*/ 2147483646 h 54"/>
              <a:gd name="T102" fmla="*/ 2147483646 w 53"/>
              <a:gd name="T103" fmla="*/ 2147483646 h 54"/>
              <a:gd name="T104" fmla="*/ 2147483646 w 53"/>
              <a:gd name="T105" fmla="*/ 2147483646 h 54"/>
              <a:gd name="T106" fmla="*/ 2147483646 w 53"/>
              <a:gd name="T107" fmla="*/ 2147483646 h 54"/>
              <a:gd name="T108" fmla="*/ 2147483646 w 53"/>
              <a:gd name="T109" fmla="*/ 2147483646 h 54"/>
              <a:gd name="T110" fmla="*/ 0 w 53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4"/>
              <a:gd name="T170" fmla="*/ 53 w 53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4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6"/>
                </a:lnTo>
                <a:lnTo>
                  <a:pt x="2" y="24"/>
                </a:lnTo>
                <a:lnTo>
                  <a:pt x="2" y="23"/>
                </a:lnTo>
                <a:lnTo>
                  <a:pt x="2" y="22"/>
                </a:lnTo>
                <a:lnTo>
                  <a:pt x="2" y="20"/>
                </a:lnTo>
                <a:lnTo>
                  <a:pt x="3" y="19"/>
                </a:lnTo>
                <a:lnTo>
                  <a:pt x="3" y="18"/>
                </a:lnTo>
                <a:lnTo>
                  <a:pt x="3" y="16"/>
                </a:lnTo>
                <a:lnTo>
                  <a:pt x="4" y="15"/>
                </a:lnTo>
                <a:lnTo>
                  <a:pt x="4" y="14"/>
                </a:lnTo>
                <a:lnTo>
                  <a:pt x="6" y="12"/>
                </a:lnTo>
                <a:lnTo>
                  <a:pt x="7" y="12"/>
                </a:lnTo>
                <a:lnTo>
                  <a:pt x="7" y="11"/>
                </a:lnTo>
                <a:lnTo>
                  <a:pt x="8" y="10"/>
                </a:lnTo>
                <a:lnTo>
                  <a:pt x="10" y="8"/>
                </a:lnTo>
                <a:lnTo>
                  <a:pt x="10" y="7"/>
                </a:lnTo>
                <a:lnTo>
                  <a:pt x="11" y="7"/>
                </a:lnTo>
                <a:lnTo>
                  <a:pt x="12" y="6"/>
                </a:lnTo>
                <a:lnTo>
                  <a:pt x="14" y="6"/>
                </a:lnTo>
                <a:lnTo>
                  <a:pt x="15" y="4"/>
                </a:lnTo>
                <a:lnTo>
                  <a:pt x="16" y="3"/>
                </a:lnTo>
                <a:lnTo>
                  <a:pt x="18" y="3"/>
                </a:lnTo>
                <a:lnTo>
                  <a:pt x="19" y="2"/>
                </a:lnTo>
                <a:lnTo>
                  <a:pt x="20" y="2"/>
                </a:lnTo>
                <a:lnTo>
                  <a:pt x="22" y="2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2"/>
                </a:lnTo>
                <a:lnTo>
                  <a:pt x="33" y="2"/>
                </a:lnTo>
                <a:lnTo>
                  <a:pt x="35" y="2"/>
                </a:lnTo>
                <a:lnTo>
                  <a:pt x="36" y="3"/>
                </a:lnTo>
                <a:lnTo>
                  <a:pt x="37" y="3"/>
                </a:lnTo>
                <a:lnTo>
                  <a:pt x="39" y="3"/>
                </a:lnTo>
                <a:lnTo>
                  <a:pt x="40" y="4"/>
                </a:lnTo>
                <a:lnTo>
                  <a:pt x="41" y="6"/>
                </a:lnTo>
                <a:lnTo>
                  <a:pt x="43" y="6"/>
                </a:lnTo>
                <a:lnTo>
                  <a:pt x="43" y="7"/>
                </a:lnTo>
                <a:lnTo>
                  <a:pt x="44" y="7"/>
                </a:lnTo>
                <a:lnTo>
                  <a:pt x="45" y="8"/>
                </a:lnTo>
                <a:lnTo>
                  <a:pt x="47" y="10"/>
                </a:lnTo>
                <a:lnTo>
                  <a:pt x="47" y="11"/>
                </a:lnTo>
                <a:lnTo>
                  <a:pt x="48" y="12"/>
                </a:lnTo>
                <a:lnTo>
                  <a:pt x="49" y="12"/>
                </a:lnTo>
                <a:lnTo>
                  <a:pt x="49" y="14"/>
                </a:lnTo>
                <a:lnTo>
                  <a:pt x="51" y="15"/>
                </a:lnTo>
                <a:lnTo>
                  <a:pt x="51" y="16"/>
                </a:lnTo>
                <a:lnTo>
                  <a:pt x="52" y="18"/>
                </a:lnTo>
                <a:lnTo>
                  <a:pt x="52" y="19"/>
                </a:lnTo>
                <a:lnTo>
                  <a:pt x="52" y="20"/>
                </a:lnTo>
                <a:lnTo>
                  <a:pt x="53" y="22"/>
                </a:lnTo>
                <a:lnTo>
                  <a:pt x="53" y="23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30"/>
                </a:lnTo>
                <a:lnTo>
                  <a:pt x="53" y="31"/>
                </a:lnTo>
                <a:lnTo>
                  <a:pt x="53" y="32"/>
                </a:lnTo>
                <a:lnTo>
                  <a:pt x="52" y="34"/>
                </a:lnTo>
                <a:lnTo>
                  <a:pt x="52" y="35"/>
                </a:lnTo>
                <a:lnTo>
                  <a:pt x="52" y="36"/>
                </a:lnTo>
                <a:lnTo>
                  <a:pt x="51" y="38"/>
                </a:lnTo>
                <a:lnTo>
                  <a:pt x="51" y="39"/>
                </a:lnTo>
                <a:lnTo>
                  <a:pt x="49" y="39"/>
                </a:lnTo>
                <a:lnTo>
                  <a:pt x="49" y="40"/>
                </a:lnTo>
                <a:lnTo>
                  <a:pt x="48" y="42"/>
                </a:lnTo>
                <a:lnTo>
                  <a:pt x="47" y="43"/>
                </a:lnTo>
                <a:lnTo>
                  <a:pt x="47" y="44"/>
                </a:lnTo>
                <a:lnTo>
                  <a:pt x="45" y="46"/>
                </a:lnTo>
                <a:lnTo>
                  <a:pt x="44" y="46"/>
                </a:lnTo>
                <a:lnTo>
                  <a:pt x="43" y="47"/>
                </a:lnTo>
                <a:lnTo>
                  <a:pt x="43" y="48"/>
                </a:lnTo>
                <a:lnTo>
                  <a:pt x="41" y="48"/>
                </a:lnTo>
                <a:lnTo>
                  <a:pt x="40" y="50"/>
                </a:lnTo>
                <a:lnTo>
                  <a:pt x="39" y="50"/>
                </a:lnTo>
                <a:lnTo>
                  <a:pt x="37" y="51"/>
                </a:lnTo>
                <a:lnTo>
                  <a:pt x="36" y="51"/>
                </a:lnTo>
                <a:lnTo>
                  <a:pt x="35" y="52"/>
                </a:lnTo>
                <a:lnTo>
                  <a:pt x="33" y="52"/>
                </a:lnTo>
                <a:lnTo>
                  <a:pt x="32" y="52"/>
                </a:lnTo>
                <a:lnTo>
                  <a:pt x="31" y="52"/>
                </a:lnTo>
                <a:lnTo>
                  <a:pt x="29" y="54"/>
                </a:lnTo>
                <a:lnTo>
                  <a:pt x="28" y="54"/>
                </a:lnTo>
                <a:lnTo>
                  <a:pt x="27" y="54"/>
                </a:lnTo>
                <a:lnTo>
                  <a:pt x="25" y="54"/>
                </a:lnTo>
                <a:lnTo>
                  <a:pt x="29" y="54"/>
                </a:lnTo>
                <a:lnTo>
                  <a:pt x="28" y="54"/>
                </a:lnTo>
                <a:lnTo>
                  <a:pt x="27" y="54"/>
                </a:lnTo>
                <a:lnTo>
                  <a:pt x="25" y="54"/>
                </a:lnTo>
                <a:lnTo>
                  <a:pt x="24" y="52"/>
                </a:lnTo>
                <a:lnTo>
                  <a:pt x="22" y="52"/>
                </a:lnTo>
                <a:lnTo>
                  <a:pt x="20" y="52"/>
                </a:lnTo>
                <a:lnTo>
                  <a:pt x="19" y="52"/>
                </a:lnTo>
                <a:lnTo>
                  <a:pt x="18" y="51"/>
                </a:lnTo>
                <a:lnTo>
                  <a:pt x="16" y="50"/>
                </a:lnTo>
                <a:lnTo>
                  <a:pt x="15" y="50"/>
                </a:lnTo>
                <a:lnTo>
                  <a:pt x="14" y="48"/>
                </a:lnTo>
                <a:lnTo>
                  <a:pt x="12" y="48"/>
                </a:lnTo>
                <a:lnTo>
                  <a:pt x="11" y="47"/>
                </a:lnTo>
                <a:lnTo>
                  <a:pt x="10" y="46"/>
                </a:lnTo>
                <a:lnTo>
                  <a:pt x="8" y="44"/>
                </a:lnTo>
                <a:lnTo>
                  <a:pt x="7" y="43"/>
                </a:lnTo>
                <a:lnTo>
                  <a:pt x="7" y="42"/>
                </a:lnTo>
                <a:lnTo>
                  <a:pt x="6" y="40"/>
                </a:lnTo>
                <a:lnTo>
                  <a:pt x="4" y="39"/>
                </a:lnTo>
                <a:lnTo>
                  <a:pt x="3" y="38"/>
                </a:lnTo>
                <a:lnTo>
                  <a:pt x="3" y="36"/>
                </a:lnTo>
                <a:lnTo>
                  <a:pt x="3" y="35"/>
                </a:lnTo>
                <a:lnTo>
                  <a:pt x="2" y="34"/>
                </a:lnTo>
                <a:lnTo>
                  <a:pt x="2" y="32"/>
                </a:lnTo>
                <a:lnTo>
                  <a:pt x="2" y="31"/>
                </a:lnTo>
                <a:lnTo>
                  <a:pt x="2" y="30"/>
                </a:lnTo>
                <a:lnTo>
                  <a:pt x="0" y="27"/>
                </a:lnTo>
                <a:lnTo>
                  <a:pt x="0" y="26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67301" name="Freeform 45">
            <a:extLst>
              <a:ext uri="{FF2B5EF4-FFF2-40B4-BE49-F238E27FC236}">
                <a16:creationId xmlns:a16="http://schemas.microsoft.com/office/drawing/2014/main" id="{C1CE5426-7D7B-424A-B244-61B783A65212}"/>
              </a:ext>
            </a:extLst>
          </p:cNvPr>
          <p:cNvSpPr>
            <a:spLocks/>
          </p:cNvSpPr>
          <p:nvPr/>
        </p:nvSpPr>
        <p:spPr bwMode="auto">
          <a:xfrm>
            <a:off x="6249988" y="2200276"/>
            <a:ext cx="42862" cy="42863"/>
          </a:xfrm>
          <a:custGeom>
            <a:avLst/>
            <a:gdLst>
              <a:gd name="T0" fmla="*/ 0 w 53"/>
              <a:gd name="T1" fmla="*/ 2147483646 h 54"/>
              <a:gd name="T2" fmla="*/ 2147483646 w 53"/>
              <a:gd name="T3" fmla="*/ 2147483646 h 54"/>
              <a:gd name="T4" fmla="*/ 2147483646 w 53"/>
              <a:gd name="T5" fmla="*/ 2147483646 h 54"/>
              <a:gd name="T6" fmla="*/ 2147483646 w 53"/>
              <a:gd name="T7" fmla="*/ 2147483646 h 54"/>
              <a:gd name="T8" fmla="*/ 2147483646 w 53"/>
              <a:gd name="T9" fmla="*/ 2147483646 h 54"/>
              <a:gd name="T10" fmla="*/ 2147483646 w 53"/>
              <a:gd name="T11" fmla="*/ 2147483646 h 54"/>
              <a:gd name="T12" fmla="*/ 2147483646 w 53"/>
              <a:gd name="T13" fmla="*/ 2147483646 h 54"/>
              <a:gd name="T14" fmla="*/ 2147483646 w 53"/>
              <a:gd name="T15" fmla="*/ 2147483646 h 54"/>
              <a:gd name="T16" fmla="*/ 2147483646 w 53"/>
              <a:gd name="T17" fmla="*/ 2147483646 h 54"/>
              <a:gd name="T18" fmla="*/ 2147483646 w 53"/>
              <a:gd name="T19" fmla="*/ 0 h 54"/>
              <a:gd name="T20" fmla="*/ 2147483646 w 53"/>
              <a:gd name="T21" fmla="*/ 0 h 54"/>
              <a:gd name="T22" fmla="*/ 2147483646 w 53"/>
              <a:gd name="T23" fmla="*/ 0 h 54"/>
              <a:gd name="T24" fmla="*/ 2147483646 w 53"/>
              <a:gd name="T25" fmla="*/ 0 h 54"/>
              <a:gd name="T26" fmla="*/ 2147483646 w 53"/>
              <a:gd name="T27" fmla="*/ 2147483646 h 54"/>
              <a:gd name="T28" fmla="*/ 2147483646 w 53"/>
              <a:gd name="T29" fmla="*/ 2147483646 h 54"/>
              <a:gd name="T30" fmla="*/ 2147483646 w 53"/>
              <a:gd name="T31" fmla="*/ 2147483646 h 54"/>
              <a:gd name="T32" fmla="*/ 2147483646 w 53"/>
              <a:gd name="T33" fmla="*/ 2147483646 h 54"/>
              <a:gd name="T34" fmla="*/ 2147483646 w 53"/>
              <a:gd name="T35" fmla="*/ 2147483646 h 54"/>
              <a:gd name="T36" fmla="*/ 2147483646 w 53"/>
              <a:gd name="T37" fmla="*/ 2147483646 h 54"/>
              <a:gd name="T38" fmla="*/ 2147483646 w 53"/>
              <a:gd name="T39" fmla="*/ 2147483646 h 54"/>
              <a:gd name="T40" fmla="*/ 2147483646 w 53"/>
              <a:gd name="T41" fmla="*/ 2147483646 h 54"/>
              <a:gd name="T42" fmla="*/ 2147483646 w 53"/>
              <a:gd name="T43" fmla="*/ 2147483646 h 54"/>
              <a:gd name="T44" fmla="*/ 2147483646 w 53"/>
              <a:gd name="T45" fmla="*/ 2147483646 h 54"/>
              <a:gd name="T46" fmla="*/ 2147483646 w 53"/>
              <a:gd name="T47" fmla="*/ 2147483646 h 54"/>
              <a:gd name="T48" fmla="*/ 2147483646 w 53"/>
              <a:gd name="T49" fmla="*/ 2147483646 h 54"/>
              <a:gd name="T50" fmla="*/ 2147483646 w 53"/>
              <a:gd name="T51" fmla="*/ 2147483646 h 54"/>
              <a:gd name="T52" fmla="*/ 2147483646 w 53"/>
              <a:gd name="T53" fmla="*/ 2147483646 h 54"/>
              <a:gd name="T54" fmla="*/ 2147483646 w 53"/>
              <a:gd name="T55" fmla="*/ 2147483646 h 54"/>
              <a:gd name="T56" fmla="*/ 2147483646 w 53"/>
              <a:gd name="T57" fmla="*/ 2147483646 h 54"/>
              <a:gd name="T58" fmla="*/ 2147483646 w 53"/>
              <a:gd name="T59" fmla="*/ 2147483646 h 54"/>
              <a:gd name="T60" fmla="*/ 2147483646 w 53"/>
              <a:gd name="T61" fmla="*/ 2147483646 h 54"/>
              <a:gd name="T62" fmla="*/ 2147483646 w 53"/>
              <a:gd name="T63" fmla="*/ 2147483646 h 54"/>
              <a:gd name="T64" fmla="*/ 2147483646 w 53"/>
              <a:gd name="T65" fmla="*/ 2147483646 h 54"/>
              <a:gd name="T66" fmla="*/ 2147483646 w 53"/>
              <a:gd name="T67" fmla="*/ 2147483646 h 54"/>
              <a:gd name="T68" fmla="*/ 2147483646 w 53"/>
              <a:gd name="T69" fmla="*/ 2147483646 h 54"/>
              <a:gd name="T70" fmla="*/ 2147483646 w 53"/>
              <a:gd name="T71" fmla="*/ 2147483646 h 54"/>
              <a:gd name="T72" fmla="*/ 2147483646 w 53"/>
              <a:gd name="T73" fmla="*/ 2147483646 h 54"/>
              <a:gd name="T74" fmla="*/ 2147483646 w 53"/>
              <a:gd name="T75" fmla="*/ 2147483646 h 54"/>
              <a:gd name="T76" fmla="*/ 2147483646 w 53"/>
              <a:gd name="T77" fmla="*/ 2147483646 h 54"/>
              <a:gd name="T78" fmla="*/ 2147483646 w 53"/>
              <a:gd name="T79" fmla="*/ 2147483646 h 54"/>
              <a:gd name="T80" fmla="*/ 2147483646 w 53"/>
              <a:gd name="T81" fmla="*/ 2147483646 h 54"/>
              <a:gd name="T82" fmla="*/ 2147483646 w 53"/>
              <a:gd name="T83" fmla="*/ 2147483646 h 54"/>
              <a:gd name="T84" fmla="*/ 2147483646 w 53"/>
              <a:gd name="T85" fmla="*/ 2147483646 h 54"/>
              <a:gd name="T86" fmla="*/ 2147483646 w 53"/>
              <a:gd name="T87" fmla="*/ 2147483646 h 54"/>
              <a:gd name="T88" fmla="*/ 2147483646 w 53"/>
              <a:gd name="T89" fmla="*/ 2147483646 h 54"/>
              <a:gd name="T90" fmla="*/ 2147483646 w 53"/>
              <a:gd name="T91" fmla="*/ 2147483646 h 54"/>
              <a:gd name="T92" fmla="*/ 2147483646 w 53"/>
              <a:gd name="T93" fmla="*/ 2147483646 h 54"/>
              <a:gd name="T94" fmla="*/ 2147483646 w 53"/>
              <a:gd name="T95" fmla="*/ 2147483646 h 54"/>
              <a:gd name="T96" fmla="*/ 2147483646 w 53"/>
              <a:gd name="T97" fmla="*/ 2147483646 h 54"/>
              <a:gd name="T98" fmla="*/ 2147483646 w 53"/>
              <a:gd name="T99" fmla="*/ 2147483646 h 54"/>
              <a:gd name="T100" fmla="*/ 2147483646 w 53"/>
              <a:gd name="T101" fmla="*/ 2147483646 h 54"/>
              <a:gd name="T102" fmla="*/ 2147483646 w 53"/>
              <a:gd name="T103" fmla="*/ 2147483646 h 54"/>
              <a:gd name="T104" fmla="*/ 2147483646 w 53"/>
              <a:gd name="T105" fmla="*/ 2147483646 h 54"/>
              <a:gd name="T106" fmla="*/ 2147483646 w 53"/>
              <a:gd name="T107" fmla="*/ 2147483646 h 54"/>
              <a:gd name="T108" fmla="*/ 2147483646 w 53"/>
              <a:gd name="T109" fmla="*/ 2147483646 h 54"/>
              <a:gd name="T110" fmla="*/ 0 w 53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4"/>
              <a:gd name="T170" fmla="*/ 53 w 53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4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3" y="19"/>
                </a:lnTo>
                <a:lnTo>
                  <a:pt x="3" y="18"/>
                </a:lnTo>
                <a:lnTo>
                  <a:pt x="3" y="16"/>
                </a:lnTo>
                <a:lnTo>
                  <a:pt x="4" y="15"/>
                </a:lnTo>
                <a:lnTo>
                  <a:pt x="4" y="14"/>
                </a:lnTo>
                <a:lnTo>
                  <a:pt x="5" y="12"/>
                </a:lnTo>
                <a:lnTo>
                  <a:pt x="7" y="12"/>
                </a:lnTo>
                <a:lnTo>
                  <a:pt x="7" y="11"/>
                </a:lnTo>
                <a:lnTo>
                  <a:pt x="8" y="10"/>
                </a:lnTo>
                <a:lnTo>
                  <a:pt x="9" y="8"/>
                </a:lnTo>
                <a:lnTo>
                  <a:pt x="9" y="7"/>
                </a:lnTo>
                <a:lnTo>
                  <a:pt x="11" y="7"/>
                </a:lnTo>
                <a:lnTo>
                  <a:pt x="12" y="6"/>
                </a:lnTo>
                <a:lnTo>
                  <a:pt x="13" y="6"/>
                </a:lnTo>
                <a:lnTo>
                  <a:pt x="15" y="4"/>
                </a:lnTo>
                <a:lnTo>
                  <a:pt x="16" y="3"/>
                </a:lnTo>
                <a:lnTo>
                  <a:pt x="17" y="3"/>
                </a:lnTo>
                <a:lnTo>
                  <a:pt x="19" y="2"/>
                </a:lnTo>
                <a:lnTo>
                  <a:pt x="20" y="2"/>
                </a:lnTo>
                <a:lnTo>
                  <a:pt x="21" y="2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2"/>
                </a:lnTo>
                <a:lnTo>
                  <a:pt x="33" y="2"/>
                </a:lnTo>
                <a:lnTo>
                  <a:pt x="35" y="2"/>
                </a:lnTo>
                <a:lnTo>
                  <a:pt x="36" y="3"/>
                </a:lnTo>
                <a:lnTo>
                  <a:pt x="37" y="3"/>
                </a:lnTo>
                <a:lnTo>
                  <a:pt x="39" y="3"/>
                </a:lnTo>
                <a:lnTo>
                  <a:pt x="40" y="4"/>
                </a:lnTo>
                <a:lnTo>
                  <a:pt x="41" y="6"/>
                </a:lnTo>
                <a:lnTo>
                  <a:pt x="43" y="6"/>
                </a:lnTo>
                <a:lnTo>
                  <a:pt x="43" y="7"/>
                </a:lnTo>
                <a:lnTo>
                  <a:pt x="44" y="7"/>
                </a:lnTo>
                <a:lnTo>
                  <a:pt x="45" y="8"/>
                </a:lnTo>
                <a:lnTo>
                  <a:pt x="47" y="10"/>
                </a:lnTo>
                <a:lnTo>
                  <a:pt x="47" y="11"/>
                </a:lnTo>
                <a:lnTo>
                  <a:pt x="48" y="12"/>
                </a:lnTo>
                <a:lnTo>
                  <a:pt x="49" y="12"/>
                </a:lnTo>
                <a:lnTo>
                  <a:pt x="49" y="14"/>
                </a:lnTo>
                <a:lnTo>
                  <a:pt x="51" y="15"/>
                </a:lnTo>
                <a:lnTo>
                  <a:pt x="51" y="16"/>
                </a:lnTo>
                <a:lnTo>
                  <a:pt x="52" y="18"/>
                </a:lnTo>
                <a:lnTo>
                  <a:pt x="52" y="19"/>
                </a:lnTo>
                <a:lnTo>
                  <a:pt x="52" y="20"/>
                </a:lnTo>
                <a:lnTo>
                  <a:pt x="53" y="22"/>
                </a:lnTo>
                <a:lnTo>
                  <a:pt x="53" y="23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30"/>
                </a:lnTo>
                <a:lnTo>
                  <a:pt x="53" y="31"/>
                </a:lnTo>
                <a:lnTo>
                  <a:pt x="53" y="32"/>
                </a:lnTo>
                <a:lnTo>
                  <a:pt x="52" y="34"/>
                </a:lnTo>
                <a:lnTo>
                  <a:pt x="52" y="35"/>
                </a:lnTo>
                <a:lnTo>
                  <a:pt x="52" y="36"/>
                </a:lnTo>
                <a:lnTo>
                  <a:pt x="51" y="38"/>
                </a:lnTo>
                <a:lnTo>
                  <a:pt x="51" y="39"/>
                </a:lnTo>
                <a:lnTo>
                  <a:pt x="49" y="39"/>
                </a:lnTo>
                <a:lnTo>
                  <a:pt x="49" y="40"/>
                </a:lnTo>
                <a:lnTo>
                  <a:pt x="48" y="42"/>
                </a:lnTo>
                <a:lnTo>
                  <a:pt x="47" y="43"/>
                </a:lnTo>
                <a:lnTo>
                  <a:pt x="47" y="44"/>
                </a:lnTo>
                <a:lnTo>
                  <a:pt x="45" y="46"/>
                </a:lnTo>
                <a:lnTo>
                  <a:pt x="44" y="46"/>
                </a:lnTo>
                <a:lnTo>
                  <a:pt x="43" y="47"/>
                </a:lnTo>
                <a:lnTo>
                  <a:pt x="43" y="48"/>
                </a:lnTo>
                <a:lnTo>
                  <a:pt x="41" y="48"/>
                </a:lnTo>
                <a:lnTo>
                  <a:pt x="40" y="50"/>
                </a:lnTo>
                <a:lnTo>
                  <a:pt x="39" y="50"/>
                </a:lnTo>
                <a:lnTo>
                  <a:pt x="37" y="51"/>
                </a:lnTo>
                <a:lnTo>
                  <a:pt x="36" y="51"/>
                </a:lnTo>
                <a:lnTo>
                  <a:pt x="35" y="52"/>
                </a:lnTo>
                <a:lnTo>
                  <a:pt x="33" y="52"/>
                </a:lnTo>
                <a:lnTo>
                  <a:pt x="32" y="52"/>
                </a:lnTo>
                <a:lnTo>
                  <a:pt x="31" y="52"/>
                </a:lnTo>
                <a:lnTo>
                  <a:pt x="29" y="54"/>
                </a:lnTo>
                <a:lnTo>
                  <a:pt x="28" y="54"/>
                </a:lnTo>
                <a:lnTo>
                  <a:pt x="27" y="54"/>
                </a:lnTo>
                <a:lnTo>
                  <a:pt x="25" y="54"/>
                </a:lnTo>
                <a:lnTo>
                  <a:pt x="29" y="54"/>
                </a:lnTo>
                <a:lnTo>
                  <a:pt x="28" y="54"/>
                </a:lnTo>
                <a:lnTo>
                  <a:pt x="27" y="54"/>
                </a:lnTo>
                <a:lnTo>
                  <a:pt x="25" y="54"/>
                </a:lnTo>
                <a:lnTo>
                  <a:pt x="24" y="52"/>
                </a:lnTo>
                <a:lnTo>
                  <a:pt x="21" y="52"/>
                </a:lnTo>
                <a:lnTo>
                  <a:pt x="20" y="52"/>
                </a:lnTo>
                <a:lnTo>
                  <a:pt x="19" y="52"/>
                </a:lnTo>
                <a:lnTo>
                  <a:pt x="17" y="51"/>
                </a:lnTo>
                <a:lnTo>
                  <a:pt x="16" y="50"/>
                </a:lnTo>
                <a:lnTo>
                  <a:pt x="15" y="50"/>
                </a:lnTo>
                <a:lnTo>
                  <a:pt x="13" y="48"/>
                </a:lnTo>
                <a:lnTo>
                  <a:pt x="12" y="48"/>
                </a:lnTo>
                <a:lnTo>
                  <a:pt x="11" y="47"/>
                </a:lnTo>
                <a:lnTo>
                  <a:pt x="9" y="46"/>
                </a:lnTo>
                <a:lnTo>
                  <a:pt x="8" y="44"/>
                </a:lnTo>
                <a:lnTo>
                  <a:pt x="7" y="43"/>
                </a:lnTo>
                <a:lnTo>
                  <a:pt x="7" y="42"/>
                </a:lnTo>
                <a:lnTo>
                  <a:pt x="5" y="40"/>
                </a:lnTo>
                <a:lnTo>
                  <a:pt x="4" y="39"/>
                </a:lnTo>
                <a:lnTo>
                  <a:pt x="3" y="38"/>
                </a:lnTo>
                <a:lnTo>
                  <a:pt x="3" y="36"/>
                </a:lnTo>
                <a:lnTo>
                  <a:pt x="3" y="35"/>
                </a:lnTo>
                <a:lnTo>
                  <a:pt x="1" y="34"/>
                </a:lnTo>
                <a:lnTo>
                  <a:pt x="1" y="32"/>
                </a:lnTo>
                <a:lnTo>
                  <a:pt x="1" y="31"/>
                </a:lnTo>
                <a:lnTo>
                  <a:pt x="1" y="30"/>
                </a:lnTo>
                <a:lnTo>
                  <a:pt x="0" y="27"/>
                </a:lnTo>
                <a:lnTo>
                  <a:pt x="0" y="26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67302" name="Freeform 46">
            <a:extLst>
              <a:ext uri="{FF2B5EF4-FFF2-40B4-BE49-F238E27FC236}">
                <a16:creationId xmlns:a16="http://schemas.microsoft.com/office/drawing/2014/main" id="{11404E97-2D84-F74A-A200-E2B6595471CB}"/>
              </a:ext>
            </a:extLst>
          </p:cNvPr>
          <p:cNvSpPr>
            <a:spLocks/>
          </p:cNvSpPr>
          <p:nvPr/>
        </p:nvSpPr>
        <p:spPr bwMode="auto">
          <a:xfrm>
            <a:off x="6418263" y="2200276"/>
            <a:ext cx="42862" cy="42863"/>
          </a:xfrm>
          <a:custGeom>
            <a:avLst/>
            <a:gdLst>
              <a:gd name="T0" fmla="*/ 0 w 53"/>
              <a:gd name="T1" fmla="*/ 2147483646 h 54"/>
              <a:gd name="T2" fmla="*/ 2147483646 w 53"/>
              <a:gd name="T3" fmla="*/ 2147483646 h 54"/>
              <a:gd name="T4" fmla="*/ 2147483646 w 53"/>
              <a:gd name="T5" fmla="*/ 2147483646 h 54"/>
              <a:gd name="T6" fmla="*/ 2147483646 w 53"/>
              <a:gd name="T7" fmla="*/ 2147483646 h 54"/>
              <a:gd name="T8" fmla="*/ 2147483646 w 53"/>
              <a:gd name="T9" fmla="*/ 2147483646 h 54"/>
              <a:gd name="T10" fmla="*/ 2147483646 w 53"/>
              <a:gd name="T11" fmla="*/ 2147483646 h 54"/>
              <a:gd name="T12" fmla="*/ 2147483646 w 53"/>
              <a:gd name="T13" fmla="*/ 2147483646 h 54"/>
              <a:gd name="T14" fmla="*/ 2147483646 w 53"/>
              <a:gd name="T15" fmla="*/ 2147483646 h 54"/>
              <a:gd name="T16" fmla="*/ 2147483646 w 53"/>
              <a:gd name="T17" fmla="*/ 2147483646 h 54"/>
              <a:gd name="T18" fmla="*/ 2147483646 w 53"/>
              <a:gd name="T19" fmla="*/ 0 h 54"/>
              <a:gd name="T20" fmla="*/ 2147483646 w 53"/>
              <a:gd name="T21" fmla="*/ 0 h 54"/>
              <a:gd name="T22" fmla="*/ 2147483646 w 53"/>
              <a:gd name="T23" fmla="*/ 0 h 54"/>
              <a:gd name="T24" fmla="*/ 2147483646 w 53"/>
              <a:gd name="T25" fmla="*/ 0 h 54"/>
              <a:gd name="T26" fmla="*/ 2147483646 w 53"/>
              <a:gd name="T27" fmla="*/ 2147483646 h 54"/>
              <a:gd name="T28" fmla="*/ 2147483646 w 53"/>
              <a:gd name="T29" fmla="*/ 2147483646 h 54"/>
              <a:gd name="T30" fmla="*/ 2147483646 w 53"/>
              <a:gd name="T31" fmla="*/ 2147483646 h 54"/>
              <a:gd name="T32" fmla="*/ 2147483646 w 53"/>
              <a:gd name="T33" fmla="*/ 2147483646 h 54"/>
              <a:gd name="T34" fmla="*/ 2147483646 w 53"/>
              <a:gd name="T35" fmla="*/ 2147483646 h 54"/>
              <a:gd name="T36" fmla="*/ 2147483646 w 53"/>
              <a:gd name="T37" fmla="*/ 2147483646 h 54"/>
              <a:gd name="T38" fmla="*/ 2147483646 w 53"/>
              <a:gd name="T39" fmla="*/ 2147483646 h 54"/>
              <a:gd name="T40" fmla="*/ 2147483646 w 53"/>
              <a:gd name="T41" fmla="*/ 2147483646 h 54"/>
              <a:gd name="T42" fmla="*/ 2147483646 w 53"/>
              <a:gd name="T43" fmla="*/ 2147483646 h 54"/>
              <a:gd name="T44" fmla="*/ 2147483646 w 53"/>
              <a:gd name="T45" fmla="*/ 2147483646 h 54"/>
              <a:gd name="T46" fmla="*/ 2147483646 w 53"/>
              <a:gd name="T47" fmla="*/ 2147483646 h 54"/>
              <a:gd name="T48" fmla="*/ 2147483646 w 53"/>
              <a:gd name="T49" fmla="*/ 2147483646 h 54"/>
              <a:gd name="T50" fmla="*/ 2147483646 w 53"/>
              <a:gd name="T51" fmla="*/ 2147483646 h 54"/>
              <a:gd name="T52" fmla="*/ 2147483646 w 53"/>
              <a:gd name="T53" fmla="*/ 2147483646 h 54"/>
              <a:gd name="T54" fmla="*/ 2147483646 w 53"/>
              <a:gd name="T55" fmla="*/ 2147483646 h 54"/>
              <a:gd name="T56" fmla="*/ 2147483646 w 53"/>
              <a:gd name="T57" fmla="*/ 2147483646 h 54"/>
              <a:gd name="T58" fmla="*/ 2147483646 w 53"/>
              <a:gd name="T59" fmla="*/ 2147483646 h 54"/>
              <a:gd name="T60" fmla="*/ 2147483646 w 53"/>
              <a:gd name="T61" fmla="*/ 2147483646 h 54"/>
              <a:gd name="T62" fmla="*/ 2147483646 w 53"/>
              <a:gd name="T63" fmla="*/ 2147483646 h 54"/>
              <a:gd name="T64" fmla="*/ 2147483646 w 53"/>
              <a:gd name="T65" fmla="*/ 2147483646 h 54"/>
              <a:gd name="T66" fmla="*/ 2147483646 w 53"/>
              <a:gd name="T67" fmla="*/ 2147483646 h 54"/>
              <a:gd name="T68" fmla="*/ 2147483646 w 53"/>
              <a:gd name="T69" fmla="*/ 2147483646 h 54"/>
              <a:gd name="T70" fmla="*/ 2147483646 w 53"/>
              <a:gd name="T71" fmla="*/ 2147483646 h 54"/>
              <a:gd name="T72" fmla="*/ 2147483646 w 53"/>
              <a:gd name="T73" fmla="*/ 2147483646 h 54"/>
              <a:gd name="T74" fmla="*/ 2147483646 w 53"/>
              <a:gd name="T75" fmla="*/ 2147483646 h 54"/>
              <a:gd name="T76" fmla="*/ 2147483646 w 53"/>
              <a:gd name="T77" fmla="*/ 2147483646 h 54"/>
              <a:gd name="T78" fmla="*/ 2147483646 w 53"/>
              <a:gd name="T79" fmla="*/ 2147483646 h 54"/>
              <a:gd name="T80" fmla="*/ 2147483646 w 53"/>
              <a:gd name="T81" fmla="*/ 2147483646 h 54"/>
              <a:gd name="T82" fmla="*/ 2147483646 w 53"/>
              <a:gd name="T83" fmla="*/ 2147483646 h 54"/>
              <a:gd name="T84" fmla="*/ 2147483646 w 53"/>
              <a:gd name="T85" fmla="*/ 2147483646 h 54"/>
              <a:gd name="T86" fmla="*/ 2147483646 w 53"/>
              <a:gd name="T87" fmla="*/ 2147483646 h 54"/>
              <a:gd name="T88" fmla="*/ 2147483646 w 53"/>
              <a:gd name="T89" fmla="*/ 2147483646 h 54"/>
              <a:gd name="T90" fmla="*/ 2147483646 w 53"/>
              <a:gd name="T91" fmla="*/ 2147483646 h 54"/>
              <a:gd name="T92" fmla="*/ 2147483646 w 53"/>
              <a:gd name="T93" fmla="*/ 2147483646 h 54"/>
              <a:gd name="T94" fmla="*/ 2147483646 w 53"/>
              <a:gd name="T95" fmla="*/ 2147483646 h 54"/>
              <a:gd name="T96" fmla="*/ 2147483646 w 53"/>
              <a:gd name="T97" fmla="*/ 2147483646 h 54"/>
              <a:gd name="T98" fmla="*/ 2147483646 w 53"/>
              <a:gd name="T99" fmla="*/ 2147483646 h 54"/>
              <a:gd name="T100" fmla="*/ 2147483646 w 53"/>
              <a:gd name="T101" fmla="*/ 2147483646 h 54"/>
              <a:gd name="T102" fmla="*/ 2147483646 w 53"/>
              <a:gd name="T103" fmla="*/ 2147483646 h 54"/>
              <a:gd name="T104" fmla="*/ 2147483646 w 53"/>
              <a:gd name="T105" fmla="*/ 2147483646 h 54"/>
              <a:gd name="T106" fmla="*/ 2147483646 w 53"/>
              <a:gd name="T107" fmla="*/ 2147483646 h 54"/>
              <a:gd name="T108" fmla="*/ 2147483646 w 53"/>
              <a:gd name="T109" fmla="*/ 2147483646 h 54"/>
              <a:gd name="T110" fmla="*/ 0 w 53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4"/>
              <a:gd name="T170" fmla="*/ 53 w 53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4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2" y="16"/>
                </a:lnTo>
                <a:lnTo>
                  <a:pt x="4" y="15"/>
                </a:lnTo>
                <a:lnTo>
                  <a:pt x="4" y="14"/>
                </a:lnTo>
                <a:lnTo>
                  <a:pt x="5" y="12"/>
                </a:lnTo>
                <a:lnTo>
                  <a:pt x="6" y="12"/>
                </a:lnTo>
                <a:lnTo>
                  <a:pt x="6" y="11"/>
                </a:lnTo>
                <a:lnTo>
                  <a:pt x="8" y="10"/>
                </a:lnTo>
                <a:lnTo>
                  <a:pt x="9" y="8"/>
                </a:lnTo>
                <a:lnTo>
                  <a:pt x="9" y="7"/>
                </a:lnTo>
                <a:lnTo>
                  <a:pt x="10" y="7"/>
                </a:lnTo>
                <a:lnTo>
                  <a:pt x="12" y="6"/>
                </a:lnTo>
                <a:lnTo>
                  <a:pt x="13" y="6"/>
                </a:lnTo>
                <a:lnTo>
                  <a:pt x="14" y="4"/>
                </a:lnTo>
                <a:lnTo>
                  <a:pt x="16" y="3"/>
                </a:lnTo>
                <a:lnTo>
                  <a:pt x="17" y="3"/>
                </a:lnTo>
                <a:lnTo>
                  <a:pt x="18" y="2"/>
                </a:lnTo>
                <a:lnTo>
                  <a:pt x="19" y="2"/>
                </a:lnTo>
                <a:lnTo>
                  <a:pt x="21" y="2"/>
                </a:lnTo>
                <a:lnTo>
                  <a:pt x="23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30" y="0"/>
                </a:lnTo>
                <a:lnTo>
                  <a:pt x="31" y="2"/>
                </a:lnTo>
                <a:lnTo>
                  <a:pt x="33" y="2"/>
                </a:lnTo>
                <a:lnTo>
                  <a:pt x="34" y="2"/>
                </a:lnTo>
                <a:lnTo>
                  <a:pt x="35" y="3"/>
                </a:lnTo>
                <a:lnTo>
                  <a:pt x="37" y="3"/>
                </a:lnTo>
                <a:lnTo>
                  <a:pt x="38" y="3"/>
                </a:lnTo>
                <a:lnTo>
                  <a:pt x="39" y="4"/>
                </a:lnTo>
                <a:lnTo>
                  <a:pt x="41" y="6"/>
                </a:lnTo>
                <a:lnTo>
                  <a:pt x="42" y="6"/>
                </a:lnTo>
                <a:lnTo>
                  <a:pt x="42" y="7"/>
                </a:lnTo>
                <a:lnTo>
                  <a:pt x="43" y="7"/>
                </a:lnTo>
                <a:lnTo>
                  <a:pt x="45" y="8"/>
                </a:lnTo>
                <a:lnTo>
                  <a:pt x="46" y="10"/>
                </a:lnTo>
                <a:lnTo>
                  <a:pt x="46" y="11"/>
                </a:lnTo>
                <a:lnTo>
                  <a:pt x="47" y="12"/>
                </a:lnTo>
                <a:lnTo>
                  <a:pt x="49" y="12"/>
                </a:lnTo>
                <a:lnTo>
                  <a:pt x="49" y="14"/>
                </a:lnTo>
                <a:lnTo>
                  <a:pt x="50" y="15"/>
                </a:lnTo>
                <a:lnTo>
                  <a:pt x="50" y="16"/>
                </a:lnTo>
                <a:lnTo>
                  <a:pt x="51" y="18"/>
                </a:lnTo>
                <a:lnTo>
                  <a:pt x="51" y="19"/>
                </a:lnTo>
                <a:lnTo>
                  <a:pt x="51" y="20"/>
                </a:lnTo>
                <a:lnTo>
                  <a:pt x="53" y="22"/>
                </a:lnTo>
                <a:lnTo>
                  <a:pt x="53" y="23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30"/>
                </a:lnTo>
                <a:lnTo>
                  <a:pt x="53" y="31"/>
                </a:lnTo>
                <a:lnTo>
                  <a:pt x="53" y="32"/>
                </a:lnTo>
                <a:lnTo>
                  <a:pt x="51" y="34"/>
                </a:lnTo>
                <a:lnTo>
                  <a:pt x="51" y="35"/>
                </a:lnTo>
                <a:lnTo>
                  <a:pt x="51" y="36"/>
                </a:lnTo>
                <a:lnTo>
                  <a:pt x="50" y="38"/>
                </a:lnTo>
                <a:lnTo>
                  <a:pt x="50" y="39"/>
                </a:lnTo>
                <a:lnTo>
                  <a:pt x="49" y="39"/>
                </a:lnTo>
                <a:lnTo>
                  <a:pt x="49" y="40"/>
                </a:lnTo>
                <a:lnTo>
                  <a:pt x="47" y="42"/>
                </a:lnTo>
                <a:lnTo>
                  <a:pt x="46" y="43"/>
                </a:lnTo>
                <a:lnTo>
                  <a:pt x="46" y="44"/>
                </a:lnTo>
                <a:lnTo>
                  <a:pt x="45" y="46"/>
                </a:lnTo>
                <a:lnTo>
                  <a:pt x="43" y="46"/>
                </a:lnTo>
                <a:lnTo>
                  <a:pt x="42" y="47"/>
                </a:lnTo>
                <a:lnTo>
                  <a:pt x="42" y="48"/>
                </a:lnTo>
                <a:lnTo>
                  <a:pt x="41" y="48"/>
                </a:lnTo>
                <a:lnTo>
                  <a:pt x="39" y="50"/>
                </a:lnTo>
                <a:lnTo>
                  <a:pt x="38" y="50"/>
                </a:lnTo>
                <a:lnTo>
                  <a:pt x="37" y="51"/>
                </a:lnTo>
                <a:lnTo>
                  <a:pt x="35" y="51"/>
                </a:lnTo>
                <a:lnTo>
                  <a:pt x="34" y="52"/>
                </a:lnTo>
                <a:lnTo>
                  <a:pt x="33" y="52"/>
                </a:lnTo>
                <a:lnTo>
                  <a:pt x="31" y="52"/>
                </a:lnTo>
                <a:lnTo>
                  <a:pt x="30" y="52"/>
                </a:lnTo>
                <a:lnTo>
                  <a:pt x="29" y="54"/>
                </a:lnTo>
                <a:lnTo>
                  <a:pt x="27" y="54"/>
                </a:lnTo>
                <a:lnTo>
                  <a:pt x="26" y="54"/>
                </a:lnTo>
                <a:lnTo>
                  <a:pt x="25" y="54"/>
                </a:lnTo>
                <a:lnTo>
                  <a:pt x="29" y="54"/>
                </a:lnTo>
                <a:lnTo>
                  <a:pt x="27" y="54"/>
                </a:lnTo>
                <a:lnTo>
                  <a:pt x="26" y="54"/>
                </a:lnTo>
                <a:lnTo>
                  <a:pt x="25" y="54"/>
                </a:lnTo>
                <a:lnTo>
                  <a:pt x="23" y="52"/>
                </a:lnTo>
                <a:lnTo>
                  <a:pt x="21" y="52"/>
                </a:lnTo>
                <a:lnTo>
                  <a:pt x="19" y="52"/>
                </a:lnTo>
                <a:lnTo>
                  <a:pt x="18" y="52"/>
                </a:lnTo>
                <a:lnTo>
                  <a:pt x="17" y="51"/>
                </a:lnTo>
                <a:lnTo>
                  <a:pt x="16" y="50"/>
                </a:lnTo>
                <a:lnTo>
                  <a:pt x="14" y="50"/>
                </a:lnTo>
                <a:lnTo>
                  <a:pt x="13" y="48"/>
                </a:lnTo>
                <a:lnTo>
                  <a:pt x="12" y="48"/>
                </a:lnTo>
                <a:lnTo>
                  <a:pt x="10" y="47"/>
                </a:lnTo>
                <a:lnTo>
                  <a:pt x="9" y="46"/>
                </a:lnTo>
                <a:lnTo>
                  <a:pt x="8" y="44"/>
                </a:lnTo>
                <a:lnTo>
                  <a:pt x="6" y="43"/>
                </a:lnTo>
                <a:lnTo>
                  <a:pt x="6" y="42"/>
                </a:lnTo>
                <a:lnTo>
                  <a:pt x="5" y="40"/>
                </a:lnTo>
                <a:lnTo>
                  <a:pt x="4" y="39"/>
                </a:lnTo>
                <a:lnTo>
                  <a:pt x="2" y="38"/>
                </a:lnTo>
                <a:lnTo>
                  <a:pt x="2" y="36"/>
                </a:lnTo>
                <a:lnTo>
                  <a:pt x="2" y="35"/>
                </a:lnTo>
                <a:lnTo>
                  <a:pt x="1" y="34"/>
                </a:lnTo>
                <a:lnTo>
                  <a:pt x="1" y="32"/>
                </a:lnTo>
                <a:lnTo>
                  <a:pt x="1" y="31"/>
                </a:lnTo>
                <a:lnTo>
                  <a:pt x="1" y="30"/>
                </a:lnTo>
                <a:lnTo>
                  <a:pt x="0" y="27"/>
                </a:lnTo>
                <a:lnTo>
                  <a:pt x="0" y="26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67303" name="Line 47">
            <a:extLst>
              <a:ext uri="{FF2B5EF4-FFF2-40B4-BE49-F238E27FC236}">
                <a16:creationId xmlns:a16="http://schemas.microsoft.com/office/drawing/2014/main" id="{73C8E96E-D475-1841-9B74-509EEBB5914F}"/>
              </a:ext>
            </a:extLst>
          </p:cNvPr>
          <p:cNvSpPr>
            <a:spLocks noChangeShapeType="1"/>
          </p:cNvSpPr>
          <p:nvPr/>
        </p:nvSpPr>
        <p:spPr bwMode="auto">
          <a:xfrm>
            <a:off x="6840539" y="1947864"/>
            <a:ext cx="1587" cy="5683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7304" name="Line 48">
            <a:extLst>
              <a:ext uri="{FF2B5EF4-FFF2-40B4-BE49-F238E27FC236}">
                <a16:creationId xmlns:a16="http://schemas.microsoft.com/office/drawing/2014/main" id="{9F02434D-2AFA-EE46-85C7-8BD96261B60B}"/>
              </a:ext>
            </a:extLst>
          </p:cNvPr>
          <p:cNvSpPr>
            <a:spLocks noChangeShapeType="1"/>
          </p:cNvSpPr>
          <p:nvPr/>
        </p:nvSpPr>
        <p:spPr bwMode="auto">
          <a:xfrm>
            <a:off x="7135814" y="2222500"/>
            <a:ext cx="1587" cy="2936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7305" name="Line 49">
            <a:extLst>
              <a:ext uri="{FF2B5EF4-FFF2-40B4-BE49-F238E27FC236}">
                <a16:creationId xmlns:a16="http://schemas.microsoft.com/office/drawing/2014/main" id="{EE5CFEB9-0278-4345-BCBA-F7D2700AC57D}"/>
              </a:ext>
            </a:extLst>
          </p:cNvPr>
          <p:cNvSpPr>
            <a:spLocks noChangeShapeType="1"/>
          </p:cNvSpPr>
          <p:nvPr/>
        </p:nvSpPr>
        <p:spPr bwMode="auto">
          <a:xfrm>
            <a:off x="7556500" y="1947864"/>
            <a:ext cx="1588" cy="5683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7306" name="Line 50">
            <a:extLst>
              <a:ext uri="{FF2B5EF4-FFF2-40B4-BE49-F238E27FC236}">
                <a16:creationId xmlns:a16="http://schemas.microsoft.com/office/drawing/2014/main" id="{03E3B43F-EC7E-3345-A6AC-CA2C20703B97}"/>
              </a:ext>
            </a:extLst>
          </p:cNvPr>
          <p:cNvSpPr>
            <a:spLocks noChangeShapeType="1"/>
          </p:cNvSpPr>
          <p:nvPr/>
        </p:nvSpPr>
        <p:spPr bwMode="auto">
          <a:xfrm>
            <a:off x="7831139" y="2222500"/>
            <a:ext cx="1587" cy="2936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7307" name="Line 51">
            <a:extLst>
              <a:ext uri="{FF2B5EF4-FFF2-40B4-BE49-F238E27FC236}">
                <a16:creationId xmlns:a16="http://schemas.microsoft.com/office/drawing/2014/main" id="{064DB498-1B9D-8C43-A4C7-73C585C9DBD6}"/>
              </a:ext>
            </a:extLst>
          </p:cNvPr>
          <p:cNvSpPr>
            <a:spLocks noChangeShapeType="1"/>
          </p:cNvSpPr>
          <p:nvPr/>
        </p:nvSpPr>
        <p:spPr bwMode="auto">
          <a:xfrm>
            <a:off x="5427664" y="1947864"/>
            <a:ext cx="1587" cy="5683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7308" name="Freeform 52">
            <a:extLst>
              <a:ext uri="{FF2B5EF4-FFF2-40B4-BE49-F238E27FC236}">
                <a16:creationId xmlns:a16="http://schemas.microsoft.com/office/drawing/2014/main" id="{B812B28E-402D-C546-B674-2310941B3D56}"/>
              </a:ext>
            </a:extLst>
          </p:cNvPr>
          <p:cNvSpPr>
            <a:spLocks/>
          </p:cNvSpPr>
          <p:nvPr/>
        </p:nvSpPr>
        <p:spPr bwMode="auto">
          <a:xfrm>
            <a:off x="7810501" y="2200276"/>
            <a:ext cx="61913" cy="42863"/>
          </a:xfrm>
          <a:custGeom>
            <a:avLst/>
            <a:gdLst>
              <a:gd name="T0" fmla="*/ 0 w 80"/>
              <a:gd name="T1" fmla="*/ 2147483646 h 54"/>
              <a:gd name="T2" fmla="*/ 2147483646 w 80"/>
              <a:gd name="T3" fmla="*/ 2147483646 h 54"/>
              <a:gd name="T4" fmla="*/ 2147483646 w 80"/>
              <a:gd name="T5" fmla="*/ 2147483646 h 54"/>
              <a:gd name="T6" fmla="*/ 2147483646 w 80"/>
              <a:gd name="T7" fmla="*/ 2147483646 h 54"/>
              <a:gd name="T8" fmla="*/ 2147483646 w 80"/>
              <a:gd name="T9" fmla="*/ 2147483646 h 54"/>
              <a:gd name="T10" fmla="*/ 2147483646 w 80"/>
              <a:gd name="T11" fmla="*/ 2147483646 h 54"/>
              <a:gd name="T12" fmla="*/ 2147483646 w 80"/>
              <a:gd name="T13" fmla="*/ 2147483646 h 54"/>
              <a:gd name="T14" fmla="*/ 2147483646 w 80"/>
              <a:gd name="T15" fmla="*/ 2147483646 h 54"/>
              <a:gd name="T16" fmla="*/ 2147483646 w 80"/>
              <a:gd name="T17" fmla="*/ 2147483646 h 54"/>
              <a:gd name="T18" fmla="*/ 2147483646 w 80"/>
              <a:gd name="T19" fmla="*/ 0 h 54"/>
              <a:gd name="T20" fmla="*/ 2147483646 w 80"/>
              <a:gd name="T21" fmla="*/ 0 h 54"/>
              <a:gd name="T22" fmla="*/ 2147483646 w 80"/>
              <a:gd name="T23" fmla="*/ 0 h 54"/>
              <a:gd name="T24" fmla="*/ 2147483646 w 80"/>
              <a:gd name="T25" fmla="*/ 0 h 54"/>
              <a:gd name="T26" fmla="*/ 2147483646 w 80"/>
              <a:gd name="T27" fmla="*/ 2147483646 h 54"/>
              <a:gd name="T28" fmla="*/ 2147483646 w 80"/>
              <a:gd name="T29" fmla="*/ 2147483646 h 54"/>
              <a:gd name="T30" fmla="*/ 2147483646 w 80"/>
              <a:gd name="T31" fmla="*/ 2147483646 h 54"/>
              <a:gd name="T32" fmla="*/ 2147483646 w 80"/>
              <a:gd name="T33" fmla="*/ 2147483646 h 54"/>
              <a:gd name="T34" fmla="*/ 2147483646 w 80"/>
              <a:gd name="T35" fmla="*/ 2147483646 h 54"/>
              <a:gd name="T36" fmla="*/ 2147483646 w 80"/>
              <a:gd name="T37" fmla="*/ 2147483646 h 54"/>
              <a:gd name="T38" fmla="*/ 2147483646 w 80"/>
              <a:gd name="T39" fmla="*/ 2147483646 h 54"/>
              <a:gd name="T40" fmla="*/ 2147483646 w 80"/>
              <a:gd name="T41" fmla="*/ 2147483646 h 54"/>
              <a:gd name="T42" fmla="*/ 2147483646 w 80"/>
              <a:gd name="T43" fmla="*/ 2147483646 h 54"/>
              <a:gd name="T44" fmla="*/ 2147483646 w 80"/>
              <a:gd name="T45" fmla="*/ 2147483646 h 54"/>
              <a:gd name="T46" fmla="*/ 2147483646 w 80"/>
              <a:gd name="T47" fmla="*/ 2147483646 h 54"/>
              <a:gd name="T48" fmla="*/ 2147483646 w 80"/>
              <a:gd name="T49" fmla="*/ 2147483646 h 54"/>
              <a:gd name="T50" fmla="*/ 2147483646 w 80"/>
              <a:gd name="T51" fmla="*/ 2147483646 h 54"/>
              <a:gd name="T52" fmla="*/ 2147483646 w 80"/>
              <a:gd name="T53" fmla="*/ 2147483646 h 54"/>
              <a:gd name="T54" fmla="*/ 2147483646 w 80"/>
              <a:gd name="T55" fmla="*/ 2147483646 h 54"/>
              <a:gd name="T56" fmla="*/ 2147483646 w 80"/>
              <a:gd name="T57" fmla="*/ 2147483646 h 54"/>
              <a:gd name="T58" fmla="*/ 2147483646 w 80"/>
              <a:gd name="T59" fmla="*/ 2147483646 h 54"/>
              <a:gd name="T60" fmla="*/ 2147483646 w 80"/>
              <a:gd name="T61" fmla="*/ 2147483646 h 54"/>
              <a:gd name="T62" fmla="*/ 2147483646 w 80"/>
              <a:gd name="T63" fmla="*/ 2147483646 h 54"/>
              <a:gd name="T64" fmla="*/ 2147483646 w 80"/>
              <a:gd name="T65" fmla="*/ 2147483646 h 54"/>
              <a:gd name="T66" fmla="*/ 2147483646 w 80"/>
              <a:gd name="T67" fmla="*/ 2147483646 h 54"/>
              <a:gd name="T68" fmla="*/ 2147483646 w 80"/>
              <a:gd name="T69" fmla="*/ 2147483646 h 54"/>
              <a:gd name="T70" fmla="*/ 2147483646 w 80"/>
              <a:gd name="T71" fmla="*/ 2147483646 h 54"/>
              <a:gd name="T72" fmla="*/ 2147483646 w 80"/>
              <a:gd name="T73" fmla="*/ 2147483646 h 54"/>
              <a:gd name="T74" fmla="*/ 2147483646 w 80"/>
              <a:gd name="T75" fmla="*/ 2147483646 h 54"/>
              <a:gd name="T76" fmla="*/ 2147483646 w 80"/>
              <a:gd name="T77" fmla="*/ 2147483646 h 54"/>
              <a:gd name="T78" fmla="*/ 2147483646 w 80"/>
              <a:gd name="T79" fmla="*/ 2147483646 h 54"/>
              <a:gd name="T80" fmla="*/ 2147483646 w 80"/>
              <a:gd name="T81" fmla="*/ 2147483646 h 54"/>
              <a:gd name="T82" fmla="*/ 2147483646 w 80"/>
              <a:gd name="T83" fmla="*/ 2147483646 h 54"/>
              <a:gd name="T84" fmla="*/ 2147483646 w 80"/>
              <a:gd name="T85" fmla="*/ 2147483646 h 54"/>
              <a:gd name="T86" fmla="*/ 2147483646 w 80"/>
              <a:gd name="T87" fmla="*/ 2147483646 h 54"/>
              <a:gd name="T88" fmla="*/ 2147483646 w 80"/>
              <a:gd name="T89" fmla="*/ 2147483646 h 54"/>
              <a:gd name="T90" fmla="*/ 2147483646 w 80"/>
              <a:gd name="T91" fmla="*/ 2147483646 h 54"/>
              <a:gd name="T92" fmla="*/ 2147483646 w 80"/>
              <a:gd name="T93" fmla="*/ 2147483646 h 54"/>
              <a:gd name="T94" fmla="*/ 2147483646 w 80"/>
              <a:gd name="T95" fmla="*/ 2147483646 h 54"/>
              <a:gd name="T96" fmla="*/ 2147483646 w 80"/>
              <a:gd name="T97" fmla="*/ 2147483646 h 54"/>
              <a:gd name="T98" fmla="*/ 2147483646 w 80"/>
              <a:gd name="T99" fmla="*/ 2147483646 h 54"/>
              <a:gd name="T100" fmla="*/ 2147483646 w 80"/>
              <a:gd name="T101" fmla="*/ 2147483646 h 54"/>
              <a:gd name="T102" fmla="*/ 2147483646 w 80"/>
              <a:gd name="T103" fmla="*/ 2147483646 h 54"/>
              <a:gd name="T104" fmla="*/ 2147483646 w 80"/>
              <a:gd name="T105" fmla="*/ 2147483646 h 54"/>
              <a:gd name="T106" fmla="*/ 2147483646 w 80"/>
              <a:gd name="T107" fmla="*/ 2147483646 h 54"/>
              <a:gd name="T108" fmla="*/ 2147483646 w 80"/>
              <a:gd name="T109" fmla="*/ 2147483646 h 54"/>
              <a:gd name="T110" fmla="*/ 0 w 80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80"/>
              <a:gd name="T169" fmla="*/ 0 h 54"/>
              <a:gd name="T170" fmla="*/ 80 w 80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80" h="54">
                <a:moveTo>
                  <a:pt x="0" y="15"/>
                </a:moveTo>
                <a:lnTo>
                  <a:pt x="0" y="38"/>
                </a:lnTo>
                <a:lnTo>
                  <a:pt x="0" y="36"/>
                </a:lnTo>
                <a:lnTo>
                  <a:pt x="0" y="35"/>
                </a:lnTo>
                <a:lnTo>
                  <a:pt x="1" y="32"/>
                </a:lnTo>
                <a:lnTo>
                  <a:pt x="1" y="31"/>
                </a:lnTo>
                <a:lnTo>
                  <a:pt x="1" y="28"/>
                </a:lnTo>
                <a:lnTo>
                  <a:pt x="3" y="27"/>
                </a:lnTo>
                <a:lnTo>
                  <a:pt x="3" y="26"/>
                </a:lnTo>
                <a:lnTo>
                  <a:pt x="4" y="23"/>
                </a:lnTo>
                <a:lnTo>
                  <a:pt x="4" y="22"/>
                </a:lnTo>
                <a:lnTo>
                  <a:pt x="5" y="20"/>
                </a:lnTo>
                <a:lnTo>
                  <a:pt x="5" y="19"/>
                </a:lnTo>
                <a:lnTo>
                  <a:pt x="7" y="16"/>
                </a:lnTo>
                <a:lnTo>
                  <a:pt x="8" y="15"/>
                </a:lnTo>
                <a:lnTo>
                  <a:pt x="9" y="14"/>
                </a:lnTo>
                <a:lnTo>
                  <a:pt x="11" y="12"/>
                </a:lnTo>
                <a:lnTo>
                  <a:pt x="12" y="11"/>
                </a:lnTo>
                <a:lnTo>
                  <a:pt x="13" y="10"/>
                </a:lnTo>
                <a:lnTo>
                  <a:pt x="15" y="8"/>
                </a:lnTo>
                <a:lnTo>
                  <a:pt x="16" y="8"/>
                </a:lnTo>
                <a:lnTo>
                  <a:pt x="17" y="7"/>
                </a:lnTo>
                <a:lnTo>
                  <a:pt x="19" y="6"/>
                </a:lnTo>
                <a:lnTo>
                  <a:pt x="20" y="4"/>
                </a:lnTo>
                <a:lnTo>
                  <a:pt x="21" y="4"/>
                </a:lnTo>
                <a:lnTo>
                  <a:pt x="24" y="3"/>
                </a:lnTo>
                <a:lnTo>
                  <a:pt x="25" y="3"/>
                </a:lnTo>
                <a:lnTo>
                  <a:pt x="27" y="2"/>
                </a:lnTo>
                <a:lnTo>
                  <a:pt x="29" y="2"/>
                </a:lnTo>
                <a:lnTo>
                  <a:pt x="31" y="0"/>
                </a:lnTo>
                <a:lnTo>
                  <a:pt x="33" y="0"/>
                </a:lnTo>
                <a:lnTo>
                  <a:pt x="35" y="0"/>
                </a:lnTo>
                <a:lnTo>
                  <a:pt x="36" y="0"/>
                </a:lnTo>
                <a:lnTo>
                  <a:pt x="3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2" y="2"/>
                </a:lnTo>
                <a:lnTo>
                  <a:pt x="53" y="2"/>
                </a:lnTo>
                <a:lnTo>
                  <a:pt x="56" y="3"/>
                </a:lnTo>
                <a:lnTo>
                  <a:pt x="57" y="3"/>
                </a:lnTo>
                <a:lnTo>
                  <a:pt x="59" y="4"/>
                </a:lnTo>
                <a:lnTo>
                  <a:pt x="60" y="4"/>
                </a:lnTo>
                <a:lnTo>
                  <a:pt x="63" y="6"/>
                </a:lnTo>
                <a:lnTo>
                  <a:pt x="64" y="7"/>
                </a:lnTo>
                <a:lnTo>
                  <a:pt x="65" y="8"/>
                </a:lnTo>
                <a:lnTo>
                  <a:pt x="67" y="8"/>
                </a:lnTo>
                <a:lnTo>
                  <a:pt x="68" y="10"/>
                </a:lnTo>
                <a:lnTo>
                  <a:pt x="69" y="11"/>
                </a:lnTo>
                <a:lnTo>
                  <a:pt x="71" y="12"/>
                </a:lnTo>
                <a:lnTo>
                  <a:pt x="72" y="14"/>
                </a:lnTo>
                <a:lnTo>
                  <a:pt x="73" y="15"/>
                </a:lnTo>
                <a:lnTo>
                  <a:pt x="73" y="16"/>
                </a:lnTo>
                <a:lnTo>
                  <a:pt x="75" y="19"/>
                </a:lnTo>
                <a:lnTo>
                  <a:pt x="76" y="20"/>
                </a:lnTo>
                <a:lnTo>
                  <a:pt x="76" y="22"/>
                </a:lnTo>
                <a:lnTo>
                  <a:pt x="77" y="23"/>
                </a:lnTo>
                <a:lnTo>
                  <a:pt x="78" y="26"/>
                </a:lnTo>
                <a:lnTo>
                  <a:pt x="78" y="27"/>
                </a:lnTo>
                <a:lnTo>
                  <a:pt x="78" y="28"/>
                </a:lnTo>
                <a:lnTo>
                  <a:pt x="80" y="31"/>
                </a:lnTo>
                <a:lnTo>
                  <a:pt x="80" y="32"/>
                </a:lnTo>
                <a:lnTo>
                  <a:pt x="80" y="35"/>
                </a:lnTo>
                <a:lnTo>
                  <a:pt x="80" y="36"/>
                </a:lnTo>
                <a:lnTo>
                  <a:pt x="80" y="38"/>
                </a:lnTo>
                <a:lnTo>
                  <a:pt x="80" y="15"/>
                </a:lnTo>
                <a:lnTo>
                  <a:pt x="80" y="18"/>
                </a:lnTo>
                <a:lnTo>
                  <a:pt x="80" y="19"/>
                </a:lnTo>
                <a:lnTo>
                  <a:pt x="80" y="22"/>
                </a:lnTo>
                <a:lnTo>
                  <a:pt x="80" y="23"/>
                </a:lnTo>
                <a:lnTo>
                  <a:pt x="78" y="24"/>
                </a:lnTo>
                <a:lnTo>
                  <a:pt x="78" y="27"/>
                </a:lnTo>
                <a:lnTo>
                  <a:pt x="78" y="28"/>
                </a:lnTo>
                <a:lnTo>
                  <a:pt x="77" y="30"/>
                </a:lnTo>
                <a:lnTo>
                  <a:pt x="76" y="32"/>
                </a:lnTo>
                <a:lnTo>
                  <a:pt x="76" y="34"/>
                </a:lnTo>
                <a:lnTo>
                  <a:pt x="75" y="35"/>
                </a:lnTo>
                <a:lnTo>
                  <a:pt x="73" y="36"/>
                </a:lnTo>
                <a:lnTo>
                  <a:pt x="73" y="38"/>
                </a:lnTo>
                <a:lnTo>
                  <a:pt x="72" y="39"/>
                </a:lnTo>
                <a:lnTo>
                  <a:pt x="71" y="40"/>
                </a:lnTo>
                <a:lnTo>
                  <a:pt x="69" y="42"/>
                </a:lnTo>
                <a:lnTo>
                  <a:pt x="68" y="43"/>
                </a:lnTo>
                <a:lnTo>
                  <a:pt x="67" y="44"/>
                </a:lnTo>
                <a:lnTo>
                  <a:pt x="65" y="46"/>
                </a:lnTo>
                <a:lnTo>
                  <a:pt x="64" y="47"/>
                </a:lnTo>
                <a:lnTo>
                  <a:pt x="63" y="48"/>
                </a:lnTo>
                <a:lnTo>
                  <a:pt x="60" y="48"/>
                </a:lnTo>
                <a:lnTo>
                  <a:pt x="59" y="50"/>
                </a:lnTo>
                <a:lnTo>
                  <a:pt x="57" y="51"/>
                </a:lnTo>
                <a:lnTo>
                  <a:pt x="56" y="51"/>
                </a:lnTo>
                <a:lnTo>
                  <a:pt x="53" y="52"/>
                </a:lnTo>
                <a:lnTo>
                  <a:pt x="52" y="52"/>
                </a:lnTo>
                <a:lnTo>
                  <a:pt x="49" y="52"/>
                </a:lnTo>
                <a:lnTo>
                  <a:pt x="48" y="54"/>
                </a:lnTo>
                <a:lnTo>
                  <a:pt x="47" y="54"/>
                </a:lnTo>
                <a:lnTo>
                  <a:pt x="44" y="54"/>
                </a:lnTo>
                <a:lnTo>
                  <a:pt x="43" y="54"/>
                </a:lnTo>
                <a:lnTo>
                  <a:pt x="39" y="54"/>
                </a:lnTo>
                <a:lnTo>
                  <a:pt x="36" y="54"/>
                </a:lnTo>
                <a:lnTo>
                  <a:pt x="35" y="54"/>
                </a:lnTo>
                <a:lnTo>
                  <a:pt x="33" y="54"/>
                </a:lnTo>
                <a:lnTo>
                  <a:pt x="31" y="52"/>
                </a:lnTo>
                <a:lnTo>
                  <a:pt x="29" y="52"/>
                </a:lnTo>
                <a:lnTo>
                  <a:pt x="27" y="52"/>
                </a:lnTo>
                <a:lnTo>
                  <a:pt x="25" y="51"/>
                </a:lnTo>
                <a:lnTo>
                  <a:pt x="24" y="51"/>
                </a:lnTo>
                <a:lnTo>
                  <a:pt x="21" y="50"/>
                </a:lnTo>
                <a:lnTo>
                  <a:pt x="20" y="48"/>
                </a:lnTo>
                <a:lnTo>
                  <a:pt x="19" y="48"/>
                </a:lnTo>
                <a:lnTo>
                  <a:pt x="17" y="47"/>
                </a:lnTo>
                <a:lnTo>
                  <a:pt x="16" y="46"/>
                </a:lnTo>
                <a:lnTo>
                  <a:pt x="15" y="44"/>
                </a:lnTo>
                <a:lnTo>
                  <a:pt x="13" y="43"/>
                </a:lnTo>
                <a:lnTo>
                  <a:pt x="12" y="42"/>
                </a:lnTo>
                <a:lnTo>
                  <a:pt x="11" y="40"/>
                </a:lnTo>
                <a:lnTo>
                  <a:pt x="9" y="39"/>
                </a:lnTo>
                <a:lnTo>
                  <a:pt x="8" y="38"/>
                </a:lnTo>
                <a:lnTo>
                  <a:pt x="7" y="36"/>
                </a:lnTo>
                <a:lnTo>
                  <a:pt x="5" y="35"/>
                </a:lnTo>
                <a:lnTo>
                  <a:pt x="5" y="34"/>
                </a:lnTo>
                <a:lnTo>
                  <a:pt x="4" y="32"/>
                </a:lnTo>
                <a:lnTo>
                  <a:pt x="4" y="30"/>
                </a:lnTo>
                <a:lnTo>
                  <a:pt x="3" y="28"/>
                </a:lnTo>
                <a:lnTo>
                  <a:pt x="3" y="27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0" y="19"/>
                </a:lnTo>
                <a:lnTo>
                  <a:pt x="0" y="18"/>
                </a:lnTo>
                <a:lnTo>
                  <a:pt x="0" y="15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67309" name="Freeform 53">
            <a:extLst>
              <a:ext uri="{FF2B5EF4-FFF2-40B4-BE49-F238E27FC236}">
                <a16:creationId xmlns:a16="http://schemas.microsoft.com/office/drawing/2014/main" id="{FCEEB1A9-AA69-CB47-B372-9C0E0EE86096}"/>
              </a:ext>
            </a:extLst>
          </p:cNvPr>
          <p:cNvSpPr>
            <a:spLocks/>
          </p:cNvSpPr>
          <p:nvPr/>
        </p:nvSpPr>
        <p:spPr bwMode="auto">
          <a:xfrm>
            <a:off x="8231188" y="2200276"/>
            <a:ext cx="63500" cy="42863"/>
          </a:xfrm>
          <a:custGeom>
            <a:avLst/>
            <a:gdLst>
              <a:gd name="T0" fmla="*/ 0 w 80"/>
              <a:gd name="T1" fmla="*/ 2147483646 h 54"/>
              <a:gd name="T2" fmla="*/ 2147483646 w 80"/>
              <a:gd name="T3" fmla="*/ 2147483646 h 54"/>
              <a:gd name="T4" fmla="*/ 2147483646 w 80"/>
              <a:gd name="T5" fmla="*/ 2147483646 h 54"/>
              <a:gd name="T6" fmla="*/ 2147483646 w 80"/>
              <a:gd name="T7" fmla="*/ 2147483646 h 54"/>
              <a:gd name="T8" fmla="*/ 2147483646 w 80"/>
              <a:gd name="T9" fmla="*/ 2147483646 h 54"/>
              <a:gd name="T10" fmla="*/ 2147483646 w 80"/>
              <a:gd name="T11" fmla="*/ 2147483646 h 54"/>
              <a:gd name="T12" fmla="*/ 2147483646 w 80"/>
              <a:gd name="T13" fmla="*/ 2147483646 h 54"/>
              <a:gd name="T14" fmla="*/ 2147483646 w 80"/>
              <a:gd name="T15" fmla="*/ 2147483646 h 54"/>
              <a:gd name="T16" fmla="*/ 2147483646 w 80"/>
              <a:gd name="T17" fmla="*/ 2147483646 h 54"/>
              <a:gd name="T18" fmla="*/ 2147483646 w 80"/>
              <a:gd name="T19" fmla="*/ 0 h 54"/>
              <a:gd name="T20" fmla="*/ 2147483646 w 80"/>
              <a:gd name="T21" fmla="*/ 0 h 54"/>
              <a:gd name="T22" fmla="*/ 2147483646 w 80"/>
              <a:gd name="T23" fmla="*/ 0 h 54"/>
              <a:gd name="T24" fmla="*/ 2147483646 w 80"/>
              <a:gd name="T25" fmla="*/ 0 h 54"/>
              <a:gd name="T26" fmla="*/ 2147483646 w 80"/>
              <a:gd name="T27" fmla="*/ 2147483646 h 54"/>
              <a:gd name="T28" fmla="*/ 2147483646 w 80"/>
              <a:gd name="T29" fmla="*/ 2147483646 h 54"/>
              <a:gd name="T30" fmla="*/ 2147483646 w 80"/>
              <a:gd name="T31" fmla="*/ 2147483646 h 54"/>
              <a:gd name="T32" fmla="*/ 2147483646 w 80"/>
              <a:gd name="T33" fmla="*/ 2147483646 h 54"/>
              <a:gd name="T34" fmla="*/ 2147483646 w 80"/>
              <a:gd name="T35" fmla="*/ 2147483646 h 54"/>
              <a:gd name="T36" fmla="*/ 2147483646 w 80"/>
              <a:gd name="T37" fmla="*/ 2147483646 h 54"/>
              <a:gd name="T38" fmla="*/ 2147483646 w 80"/>
              <a:gd name="T39" fmla="*/ 2147483646 h 54"/>
              <a:gd name="T40" fmla="*/ 2147483646 w 80"/>
              <a:gd name="T41" fmla="*/ 2147483646 h 54"/>
              <a:gd name="T42" fmla="*/ 2147483646 w 80"/>
              <a:gd name="T43" fmla="*/ 2147483646 h 54"/>
              <a:gd name="T44" fmla="*/ 2147483646 w 80"/>
              <a:gd name="T45" fmla="*/ 2147483646 h 54"/>
              <a:gd name="T46" fmla="*/ 2147483646 w 80"/>
              <a:gd name="T47" fmla="*/ 2147483646 h 54"/>
              <a:gd name="T48" fmla="*/ 2147483646 w 80"/>
              <a:gd name="T49" fmla="*/ 2147483646 h 54"/>
              <a:gd name="T50" fmla="*/ 2147483646 w 80"/>
              <a:gd name="T51" fmla="*/ 2147483646 h 54"/>
              <a:gd name="T52" fmla="*/ 2147483646 w 80"/>
              <a:gd name="T53" fmla="*/ 2147483646 h 54"/>
              <a:gd name="T54" fmla="*/ 2147483646 w 80"/>
              <a:gd name="T55" fmla="*/ 2147483646 h 54"/>
              <a:gd name="T56" fmla="*/ 2147483646 w 80"/>
              <a:gd name="T57" fmla="*/ 2147483646 h 54"/>
              <a:gd name="T58" fmla="*/ 2147483646 w 80"/>
              <a:gd name="T59" fmla="*/ 2147483646 h 54"/>
              <a:gd name="T60" fmla="*/ 2147483646 w 80"/>
              <a:gd name="T61" fmla="*/ 2147483646 h 54"/>
              <a:gd name="T62" fmla="*/ 2147483646 w 80"/>
              <a:gd name="T63" fmla="*/ 2147483646 h 54"/>
              <a:gd name="T64" fmla="*/ 2147483646 w 80"/>
              <a:gd name="T65" fmla="*/ 2147483646 h 54"/>
              <a:gd name="T66" fmla="*/ 2147483646 w 80"/>
              <a:gd name="T67" fmla="*/ 2147483646 h 54"/>
              <a:gd name="T68" fmla="*/ 2147483646 w 80"/>
              <a:gd name="T69" fmla="*/ 2147483646 h 54"/>
              <a:gd name="T70" fmla="*/ 2147483646 w 80"/>
              <a:gd name="T71" fmla="*/ 2147483646 h 54"/>
              <a:gd name="T72" fmla="*/ 2147483646 w 80"/>
              <a:gd name="T73" fmla="*/ 2147483646 h 54"/>
              <a:gd name="T74" fmla="*/ 2147483646 w 80"/>
              <a:gd name="T75" fmla="*/ 2147483646 h 54"/>
              <a:gd name="T76" fmla="*/ 2147483646 w 80"/>
              <a:gd name="T77" fmla="*/ 2147483646 h 54"/>
              <a:gd name="T78" fmla="*/ 2147483646 w 80"/>
              <a:gd name="T79" fmla="*/ 2147483646 h 54"/>
              <a:gd name="T80" fmla="*/ 2147483646 w 80"/>
              <a:gd name="T81" fmla="*/ 2147483646 h 54"/>
              <a:gd name="T82" fmla="*/ 2147483646 w 80"/>
              <a:gd name="T83" fmla="*/ 2147483646 h 54"/>
              <a:gd name="T84" fmla="*/ 2147483646 w 80"/>
              <a:gd name="T85" fmla="*/ 2147483646 h 54"/>
              <a:gd name="T86" fmla="*/ 2147483646 w 80"/>
              <a:gd name="T87" fmla="*/ 2147483646 h 54"/>
              <a:gd name="T88" fmla="*/ 2147483646 w 80"/>
              <a:gd name="T89" fmla="*/ 2147483646 h 54"/>
              <a:gd name="T90" fmla="*/ 2147483646 w 80"/>
              <a:gd name="T91" fmla="*/ 2147483646 h 54"/>
              <a:gd name="T92" fmla="*/ 2147483646 w 80"/>
              <a:gd name="T93" fmla="*/ 2147483646 h 54"/>
              <a:gd name="T94" fmla="*/ 2147483646 w 80"/>
              <a:gd name="T95" fmla="*/ 2147483646 h 54"/>
              <a:gd name="T96" fmla="*/ 2147483646 w 80"/>
              <a:gd name="T97" fmla="*/ 2147483646 h 54"/>
              <a:gd name="T98" fmla="*/ 2147483646 w 80"/>
              <a:gd name="T99" fmla="*/ 2147483646 h 54"/>
              <a:gd name="T100" fmla="*/ 2147483646 w 80"/>
              <a:gd name="T101" fmla="*/ 2147483646 h 54"/>
              <a:gd name="T102" fmla="*/ 2147483646 w 80"/>
              <a:gd name="T103" fmla="*/ 2147483646 h 54"/>
              <a:gd name="T104" fmla="*/ 2147483646 w 80"/>
              <a:gd name="T105" fmla="*/ 2147483646 h 54"/>
              <a:gd name="T106" fmla="*/ 2147483646 w 80"/>
              <a:gd name="T107" fmla="*/ 2147483646 h 54"/>
              <a:gd name="T108" fmla="*/ 2147483646 w 80"/>
              <a:gd name="T109" fmla="*/ 2147483646 h 54"/>
              <a:gd name="T110" fmla="*/ 0 w 80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80"/>
              <a:gd name="T169" fmla="*/ 0 h 54"/>
              <a:gd name="T170" fmla="*/ 80 w 80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80" h="54">
                <a:moveTo>
                  <a:pt x="0" y="15"/>
                </a:moveTo>
                <a:lnTo>
                  <a:pt x="0" y="38"/>
                </a:lnTo>
                <a:lnTo>
                  <a:pt x="0" y="36"/>
                </a:lnTo>
                <a:lnTo>
                  <a:pt x="0" y="35"/>
                </a:lnTo>
                <a:lnTo>
                  <a:pt x="2" y="32"/>
                </a:lnTo>
                <a:lnTo>
                  <a:pt x="2" y="31"/>
                </a:lnTo>
                <a:lnTo>
                  <a:pt x="2" y="28"/>
                </a:lnTo>
                <a:lnTo>
                  <a:pt x="3" y="27"/>
                </a:lnTo>
                <a:lnTo>
                  <a:pt x="3" y="26"/>
                </a:lnTo>
                <a:lnTo>
                  <a:pt x="4" y="23"/>
                </a:lnTo>
                <a:lnTo>
                  <a:pt x="4" y="22"/>
                </a:lnTo>
                <a:lnTo>
                  <a:pt x="6" y="20"/>
                </a:lnTo>
                <a:lnTo>
                  <a:pt x="6" y="19"/>
                </a:lnTo>
                <a:lnTo>
                  <a:pt x="7" y="16"/>
                </a:lnTo>
                <a:lnTo>
                  <a:pt x="8" y="15"/>
                </a:lnTo>
                <a:lnTo>
                  <a:pt x="10" y="14"/>
                </a:lnTo>
                <a:lnTo>
                  <a:pt x="11" y="12"/>
                </a:lnTo>
                <a:lnTo>
                  <a:pt x="12" y="11"/>
                </a:lnTo>
                <a:lnTo>
                  <a:pt x="14" y="10"/>
                </a:lnTo>
                <a:lnTo>
                  <a:pt x="15" y="8"/>
                </a:lnTo>
                <a:lnTo>
                  <a:pt x="16" y="8"/>
                </a:lnTo>
                <a:lnTo>
                  <a:pt x="18" y="7"/>
                </a:lnTo>
                <a:lnTo>
                  <a:pt x="19" y="6"/>
                </a:lnTo>
                <a:lnTo>
                  <a:pt x="20" y="4"/>
                </a:lnTo>
                <a:lnTo>
                  <a:pt x="21" y="4"/>
                </a:lnTo>
                <a:lnTo>
                  <a:pt x="24" y="3"/>
                </a:lnTo>
                <a:lnTo>
                  <a:pt x="25" y="3"/>
                </a:lnTo>
                <a:lnTo>
                  <a:pt x="27" y="2"/>
                </a:lnTo>
                <a:lnTo>
                  <a:pt x="29" y="2"/>
                </a:lnTo>
                <a:lnTo>
                  <a:pt x="31" y="0"/>
                </a:lnTo>
                <a:lnTo>
                  <a:pt x="33" y="0"/>
                </a:lnTo>
                <a:lnTo>
                  <a:pt x="35" y="0"/>
                </a:lnTo>
                <a:lnTo>
                  <a:pt x="36" y="0"/>
                </a:lnTo>
                <a:lnTo>
                  <a:pt x="3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2" y="2"/>
                </a:lnTo>
                <a:lnTo>
                  <a:pt x="53" y="2"/>
                </a:lnTo>
                <a:lnTo>
                  <a:pt x="56" y="3"/>
                </a:lnTo>
                <a:lnTo>
                  <a:pt x="57" y="3"/>
                </a:lnTo>
                <a:lnTo>
                  <a:pt x="59" y="4"/>
                </a:lnTo>
                <a:lnTo>
                  <a:pt x="60" y="4"/>
                </a:lnTo>
                <a:lnTo>
                  <a:pt x="63" y="6"/>
                </a:lnTo>
                <a:lnTo>
                  <a:pt x="64" y="7"/>
                </a:lnTo>
                <a:lnTo>
                  <a:pt x="65" y="8"/>
                </a:lnTo>
                <a:lnTo>
                  <a:pt x="67" y="8"/>
                </a:lnTo>
                <a:lnTo>
                  <a:pt x="68" y="10"/>
                </a:lnTo>
                <a:lnTo>
                  <a:pt x="69" y="11"/>
                </a:lnTo>
                <a:lnTo>
                  <a:pt x="71" y="12"/>
                </a:lnTo>
                <a:lnTo>
                  <a:pt x="72" y="14"/>
                </a:lnTo>
                <a:lnTo>
                  <a:pt x="73" y="15"/>
                </a:lnTo>
                <a:lnTo>
                  <a:pt x="73" y="16"/>
                </a:lnTo>
                <a:lnTo>
                  <a:pt x="75" y="19"/>
                </a:lnTo>
                <a:lnTo>
                  <a:pt x="76" y="20"/>
                </a:lnTo>
                <a:lnTo>
                  <a:pt x="76" y="22"/>
                </a:lnTo>
                <a:lnTo>
                  <a:pt x="77" y="23"/>
                </a:lnTo>
                <a:lnTo>
                  <a:pt x="79" y="26"/>
                </a:lnTo>
                <a:lnTo>
                  <a:pt x="79" y="27"/>
                </a:lnTo>
                <a:lnTo>
                  <a:pt x="79" y="28"/>
                </a:lnTo>
                <a:lnTo>
                  <a:pt x="80" y="31"/>
                </a:lnTo>
                <a:lnTo>
                  <a:pt x="80" y="32"/>
                </a:lnTo>
                <a:lnTo>
                  <a:pt x="80" y="35"/>
                </a:lnTo>
                <a:lnTo>
                  <a:pt x="80" y="36"/>
                </a:lnTo>
                <a:lnTo>
                  <a:pt x="80" y="38"/>
                </a:lnTo>
                <a:lnTo>
                  <a:pt x="80" y="15"/>
                </a:lnTo>
                <a:lnTo>
                  <a:pt x="80" y="18"/>
                </a:lnTo>
                <a:lnTo>
                  <a:pt x="80" y="19"/>
                </a:lnTo>
                <a:lnTo>
                  <a:pt x="80" y="22"/>
                </a:lnTo>
                <a:lnTo>
                  <a:pt x="80" y="23"/>
                </a:lnTo>
                <a:lnTo>
                  <a:pt x="79" y="24"/>
                </a:lnTo>
                <a:lnTo>
                  <a:pt x="79" y="27"/>
                </a:lnTo>
                <a:lnTo>
                  <a:pt x="79" y="28"/>
                </a:lnTo>
                <a:lnTo>
                  <a:pt x="77" y="30"/>
                </a:lnTo>
                <a:lnTo>
                  <a:pt x="76" y="32"/>
                </a:lnTo>
                <a:lnTo>
                  <a:pt x="76" y="34"/>
                </a:lnTo>
                <a:lnTo>
                  <a:pt x="75" y="35"/>
                </a:lnTo>
                <a:lnTo>
                  <a:pt x="73" y="36"/>
                </a:lnTo>
                <a:lnTo>
                  <a:pt x="73" y="38"/>
                </a:lnTo>
                <a:lnTo>
                  <a:pt x="72" y="39"/>
                </a:lnTo>
                <a:lnTo>
                  <a:pt x="71" y="40"/>
                </a:lnTo>
                <a:lnTo>
                  <a:pt x="69" y="42"/>
                </a:lnTo>
                <a:lnTo>
                  <a:pt x="68" y="43"/>
                </a:lnTo>
                <a:lnTo>
                  <a:pt x="67" y="44"/>
                </a:lnTo>
                <a:lnTo>
                  <a:pt x="65" y="46"/>
                </a:lnTo>
                <a:lnTo>
                  <a:pt x="64" y="47"/>
                </a:lnTo>
                <a:lnTo>
                  <a:pt x="63" y="48"/>
                </a:lnTo>
                <a:lnTo>
                  <a:pt x="60" y="48"/>
                </a:lnTo>
                <a:lnTo>
                  <a:pt x="59" y="50"/>
                </a:lnTo>
                <a:lnTo>
                  <a:pt x="57" y="51"/>
                </a:lnTo>
                <a:lnTo>
                  <a:pt x="56" y="51"/>
                </a:lnTo>
                <a:lnTo>
                  <a:pt x="53" y="52"/>
                </a:lnTo>
                <a:lnTo>
                  <a:pt x="52" y="52"/>
                </a:lnTo>
                <a:lnTo>
                  <a:pt x="49" y="52"/>
                </a:lnTo>
                <a:lnTo>
                  <a:pt x="48" y="54"/>
                </a:lnTo>
                <a:lnTo>
                  <a:pt x="47" y="54"/>
                </a:lnTo>
                <a:lnTo>
                  <a:pt x="44" y="54"/>
                </a:lnTo>
                <a:lnTo>
                  <a:pt x="43" y="54"/>
                </a:lnTo>
                <a:lnTo>
                  <a:pt x="39" y="54"/>
                </a:lnTo>
                <a:lnTo>
                  <a:pt x="36" y="54"/>
                </a:lnTo>
                <a:lnTo>
                  <a:pt x="35" y="54"/>
                </a:lnTo>
                <a:lnTo>
                  <a:pt x="33" y="54"/>
                </a:lnTo>
                <a:lnTo>
                  <a:pt x="31" y="52"/>
                </a:lnTo>
                <a:lnTo>
                  <a:pt x="29" y="52"/>
                </a:lnTo>
                <a:lnTo>
                  <a:pt x="27" y="52"/>
                </a:lnTo>
                <a:lnTo>
                  <a:pt x="25" y="51"/>
                </a:lnTo>
                <a:lnTo>
                  <a:pt x="24" y="51"/>
                </a:lnTo>
                <a:lnTo>
                  <a:pt x="21" y="50"/>
                </a:lnTo>
                <a:lnTo>
                  <a:pt x="20" y="48"/>
                </a:lnTo>
                <a:lnTo>
                  <a:pt x="19" y="48"/>
                </a:lnTo>
                <a:lnTo>
                  <a:pt x="18" y="47"/>
                </a:lnTo>
                <a:lnTo>
                  <a:pt x="16" y="46"/>
                </a:lnTo>
                <a:lnTo>
                  <a:pt x="15" y="44"/>
                </a:lnTo>
                <a:lnTo>
                  <a:pt x="14" y="43"/>
                </a:lnTo>
                <a:lnTo>
                  <a:pt x="12" y="42"/>
                </a:lnTo>
                <a:lnTo>
                  <a:pt x="11" y="40"/>
                </a:lnTo>
                <a:lnTo>
                  <a:pt x="10" y="39"/>
                </a:lnTo>
                <a:lnTo>
                  <a:pt x="8" y="38"/>
                </a:lnTo>
                <a:lnTo>
                  <a:pt x="7" y="36"/>
                </a:lnTo>
                <a:lnTo>
                  <a:pt x="6" y="35"/>
                </a:lnTo>
                <a:lnTo>
                  <a:pt x="6" y="34"/>
                </a:lnTo>
                <a:lnTo>
                  <a:pt x="4" y="32"/>
                </a:lnTo>
                <a:lnTo>
                  <a:pt x="4" y="30"/>
                </a:lnTo>
                <a:lnTo>
                  <a:pt x="3" y="28"/>
                </a:lnTo>
                <a:lnTo>
                  <a:pt x="3" y="27"/>
                </a:lnTo>
                <a:lnTo>
                  <a:pt x="2" y="24"/>
                </a:lnTo>
                <a:lnTo>
                  <a:pt x="2" y="23"/>
                </a:lnTo>
                <a:lnTo>
                  <a:pt x="2" y="22"/>
                </a:lnTo>
                <a:lnTo>
                  <a:pt x="0" y="19"/>
                </a:lnTo>
                <a:lnTo>
                  <a:pt x="0" y="18"/>
                </a:lnTo>
                <a:lnTo>
                  <a:pt x="0" y="15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67310" name="Freeform 54">
            <a:extLst>
              <a:ext uri="{FF2B5EF4-FFF2-40B4-BE49-F238E27FC236}">
                <a16:creationId xmlns:a16="http://schemas.microsoft.com/office/drawing/2014/main" id="{8F1B8CC4-2769-0948-9543-28882D1788DC}"/>
              </a:ext>
            </a:extLst>
          </p:cNvPr>
          <p:cNvSpPr>
            <a:spLocks/>
          </p:cNvSpPr>
          <p:nvPr/>
        </p:nvSpPr>
        <p:spPr bwMode="auto">
          <a:xfrm>
            <a:off x="7578725" y="4329114"/>
            <a:ext cx="146050" cy="41275"/>
          </a:xfrm>
          <a:custGeom>
            <a:avLst/>
            <a:gdLst>
              <a:gd name="T0" fmla="*/ 2147483646 w 186"/>
              <a:gd name="T1" fmla="*/ 0 h 53"/>
              <a:gd name="T2" fmla="*/ 0 w 186"/>
              <a:gd name="T3" fmla="*/ 2147483646 h 53"/>
              <a:gd name="T4" fmla="*/ 2147483646 w 186"/>
              <a:gd name="T5" fmla="*/ 2147483646 h 53"/>
              <a:gd name="T6" fmla="*/ 2147483646 w 186"/>
              <a:gd name="T7" fmla="*/ 2147483646 h 53"/>
              <a:gd name="T8" fmla="*/ 2147483646 w 186"/>
              <a:gd name="T9" fmla="*/ 0 h 5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86"/>
              <a:gd name="T16" fmla="*/ 0 h 53"/>
              <a:gd name="T17" fmla="*/ 186 w 186"/>
              <a:gd name="T18" fmla="*/ 53 h 5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86" h="53">
                <a:moveTo>
                  <a:pt x="186" y="0"/>
                </a:moveTo>
                <a:lnTo>
                  <a:pt x="0" y="26"/>
                </a:lnTo>
                <a:lnTo>
                  <a:pt x="186" y="53"/>
                </a:lnTo>
                <a:lnTo>
                  <a:pt x="186" y="26"/>
                </a:lnTo>
                <a:lnTo>
                  <a:pt x="186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67311" name="Freeform 55">
            <a:extLst>
              <a:ext uri="{FF2B5EF4-FFF2-40B4-BE49-F238E27FC236}">
                <a16:creationId xmlns:a16="http://schemas.microsoft.com/office/drawing/2014/main" id="{684399F7-275D-AB42-964A-2D4AEEDDF789}"/>
              </a:ext>
            </a:extLst>
          </p:cNvPr>
          <p:cNvSpPr>
            <a:spLocks/>
          </p:cNvSpPr>
          <p:nvPr/>
        </p:nvSpPr>
        <p:spPr bwMode="auto">
          <a:xfrm>
            <a:off x="7724776" y="2222500"/>
            <a:ext cx="549275" cy="2127250"/>
          </a:xfrm>
          <a:custGeom>
            <a:avLst/>
            <a:gdLst>
              <a:gd name="T0" fmla="*/ 0 w 690"/>
              <a:gd name="T1" fmla="*/ 2147483646 h 2681"/>
              <a:gd name="T2" fmla="*/ 2147483646 w 690"/>
              <a:gd name="T3" fmla="*/ 2147483646 h 2681"/>
              <a:gd name="T4" fmla="*/ 2147483646 w 690"/>
              <a:gd name="T5" fmla="*/ 0 h 2681"/>
              <a:gd name="T6" fmla="*/ 0 60000 65536"/>
              <a:gd name="T7" fmla="*/ 0 60000 65536"/>
              <a:gd name="T8" fmla="*/ 0 60000 65536"/>
              <a:gd name="T9" fmla="*/ 0 w 690"/>
              <a:gd name="T10" fmla="*/ 0 h 2681"/>
              <a:gd name="T11" fmla="*/ 690 w 690"/>
              <a:gd name="T12" fmla="*/ 2681 h 2681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690" h="2681">
                <a:moveTo>
                  <a:pt x="0" y="2681"/>
                </a:moveTo>
                <a:lnTo>
                  <a:pt x="690" y="2681"/>
                </a:lnTo>
                <a:lnTo>
                  <a:pt x="690" y="0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7312" name="Freeform 56">
            <a:extLst>
              <a:ext uri="{FF2B5EF4-FFF2-40B4-BE49-F238E27FC236}">
                <a16:creationId xmlns:a16="http://schemas.microsoft.com/office/drawing/2014/main" id="{8C5DFA19-ED71-2E4A-916B-FB66A80599E5}"/>
              </a:ext>
            </a:extLst>
          </p:cNvPr>
          <p:cNvSpPr>
            <a:spLocks/>
          </p:cNvSpPr>
          <p:nvPr/>
        </p:nvSpPr>
        <p:spPr bwMode="auto">
          <a:xfrm>
            <a:off x="4543426" y="3633788"/>
            <a:ext cx="61913" cy="125412"/>
          </a:xfrm>
          <a:custGeom>
            <a:avLst/>
            <a:gdLst>
              <a:gd name="T0" fmla="*/ 0 w 80"/>
              <a:gd name="T1" fmla="*/ 0 h 159"/>
              <a:gd name="T2" fmla="*/ 2147483646 w 80"/>
              <a:gd name="T3" fmla="*/ 2147483646 h 159"/>
              <a:gd name="T4" fmla="*/ 2147483646 w 80"/>
              <a:gd name="T5" fmla="*/ 0 h 159"/>
              <a:gd name="T6" fmla="*/ 2147483646 w 80"/>
              <a:gd name="T7" fmla="*/ 0 h 159"/>
              <a:gd name="T8" fmla="*/ 0 w 80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59"/>
              <a:gd name="T17" fmla="*/ 80 w 80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59">
                <a:moveTo>
                  <a:pt x="0" y="0"/>
                </a:moveTo>
                <a:lnTo>
                  <a:pt x="53" y="159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67313" name="Line 57">
            <a:extLst>
              <a:ext uri="{FF2B5EF4-FFF2-40B4-BE49-F238E27FC236}">
                <a16:creationId xmlns:a16="http://schemas.microsoft.com/office/drawing/2014/main" id="{C9DBF82F-24C9-4446-9669-1B1FE3676C0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84700" y="3211514"/>
            <a:ext cx="1588" cy="4016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7314" name="Freeform 58">
            <a:extLst>
              <a:ext uri="{FF2B5EF4-FFF2-40B4-BE49-F238E27FC236}">
                <a16:creationId xmlns:a16="http://schemas.microsoft.com/office/drawing/2014/main" id="{A1E113F5-FD6C-074B-A14E-6A84D39270EF}"/>
              </a:ext>
            </a:extLst>
          </p:cNvPr>
          <p:cNvSpPr>
            <a:spLocks/>
          </p:cNvSpPr>
          <p:nvPr/>
        </p:nvSpPr>
        <p:spPr bwMode="auto">
          <a:xfrm>
            <a:off x="4121150" y="3633788"/>
            <a:ext cx="63500" cy="125412"/>
          </a:xfrm>
          <a:custGeom>
            <a:avLst/>
            <a:gdLst>
              <a:gd name="T0" fmla="*/ 0 w 80"/>
              <a:gd name="T1" fmla="*/ 0 h 159"/>
              <a:gd name="T2" fmla="*/ 2147483646 w 80"/>
              <a:gd name="T3" fmla="*/ 2147483646 h 159"/>
              <a:gd name="T4" fmla="*/ 2147483646 w 80"/>
              <a:gd name="T5" fmla="*/ 0 h 159"/>
              <a:gd name="T6" fmla="*/ 2147483646 w 80"/>
              <a:gd name="T7" fmla="*/ 0 h 159"/>
              <a:gd name="T8" fmla="*/ 0 w 80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59"/>
              <a:gd name="T17" fmla="*/ 80 w 80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59">
                <a:moveTo>
                  <a:pt x="0" y="0"/>
                </a:moveTo>
                <a:lnTo>
                  <a:pt x="27" y="159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67315" name="Line 59">
            <a:extLst>
              <a:ext uri="{FF2B5EF4-FFF2-40B4-BE49-F238E27FC236}">
                <a16:creationId xmlns:a16="http://schemas.microsoft.com/office/drawing/2014/main" id="{99C62185-DC70-7143-94C9-FAFF64B5E69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141789" y="3211514"/>
            <a:ext cx="1587" cy="4016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7316" name="Freeform 60">
            <a:extLst>
              <a:ext uri="{FF2B5EF4-FFF2-40B4-BE49-F238E27FC236}">
                <a16:creationId xmlns:a16="http://schemas.microsoft.com/office/drawing/2014/main" id="{8F1D8F9E-856C-6D42-AD67-0BCC8C065C22}"/>
              </a:ext>
            </a:extLst>
          </p:cNvPr>
          <p:cNvSpPr>
            <a:spLocks/>
          </p:cNvSpPr>
          <p:nvPr/>
        </p:nvSpPr>
        <p:spPr bwMode="auto">
          <a:xfrm>
            <a:off x="2709864" y="3633788"/>
            <a:ext cx="41275" cy="125412"/>
          </a:xfrm>
          <a:custGeom>
            <a:avLst/>
            <a:gdLst>
              <a:gd name="T0" fmla="*/ 0 w 53"/>
              <a:gd name="T1" fmla="*/ 0 h 159"/>
              <a:gd name="T2" fmla="*/ 2147483646 w 53"/>
              <a:gd name="T3" fmla="*/ 2147483646 h 159"/>
              <a:gd name="T4" fmla="*/ 2147483646 w 53"/>
              <a:gd name="T5" fmla="*/ 0 h 159"/>
              <a:gd name="T6" fmla="*/ 2147483646 w 53"/>
              <a:gd name="T7" fmla="*/ 0 h 159"/>
              <a:gd name="T8" fmla="*/ 0 w 53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3"/>
              <a:gd name="T16" fmla="*/ 0 h 159"/>
              <a:gd name="T17" fmla="*/ 53 w 53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3" h="159">
                <a:moveTo>
                  <a:pt x="0" y="0"/>
                </a:moveTo>
                <a:lnTo>
                  <a:pt x="27" y="159"/>
                </a:lnTo>
                <a:lnTo>
                  <a:pt x="53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67317" name="Line 61">
            <a:extLst>
              <a:ext uri="{FF2B5EF4-FFF2-40B4-BE49-F238E27FC236}">
                <a16:creationId xmlns:a16="http://schemas.microsoft.com/office/drawing/2014/main" id="{86F42AEA-320C-7B4D-8E35-BF3C3D8C24B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730500" y="3211514"/>
            <a:ext cx="1588" cy="4016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7318" name="Freeform 62">
            <a:extLst>
              <a:ext uri="{FF2B5EF4-FFF2-40B4-BE49-F238E27FC236}">
                <a16:creationId xmlns:a16="http://schemas.microsoft.com/office/drawing/2014/main" id="{92C46A7B-972D-2F49-BDA0-8852A98930F2}"/>
              </a:ext>
            </a:extLst>
          </p:cNvPr>
          <p:cNvSpPr>
            <a:spLocks/>
          </p:cNvSpPr>
          <p:nvPr/>
        </p:nvSpPr>
        <p:spPr bwMode="auto">
          <a:xfrm>
            <a:off x="2203450" y="4329114"/>
            <a:ext cx="127000" cy="41275"/>
          </a:xfrm>
          <a:custGeom>
            <a:avLst/>
            <a:gdLst>
              <a:gd name="T0" fmla="*/ 2147483646 w 159"/>
              <a:gd name="T1" fmla="*/ 0 h 53"/>
              <a:gd name="T2" fmla="*/ 0 w 159"/>
              <a:gd name="T3" fmla="*/ 2147483646 h 53"/>
              <a:gd name="T4" fmla="*/ 2147483646 w 159"/>
              <a:gd name="T5" fmla="*/ 2147483646 h 53"/>
              <a:gd name="T6" fmla="*/ 2147483646 w 159"/>
              <a:gd name="T7" fmla="*/ 2147483646 h 53"/>
              <a:gd name="T8" fmla="*/ 2147483646 w 159"/>
              <a:gd name="T9" fmla="*/ 0 h 5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53"/>
              <a:gd name="T17" fmla="*/ 159 w 159"/>
              <a:gd name="T18" fmla="*/ 53 h 5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53">
                <a:moveTo>
                  <a:pt x="159" y="0"/>
                </a:moveTo>
                <a:lnTo>
                  <a:pt x="0" y="26"/>
                </a:lnTo>
                <a:lnTo>
                  <a:pt x="159" y="53"/>
                </a:lnTo>
                <a:lnTo>
                  <a:pt x="159" y="26"/>
                </a:lnTo>
                <a:lnTo>
                  <a:pt x="159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67319" name="Line 63">
            <a:extLst>
              <a:ext uri="{FF2B5EF4-FFF2-40B4-BE49-F238E27FC236}">
                <a16:creationId xmlns:a16="http://schemas.microsoft.com/office/drawing/2014/main" id="{306832D3-2EB2-A84F-8FD5-AE9A1B740A9D}"/>
              </a:ext>
            </a:extLst>
          </p:cNvPr>
          <p:cNvSpPr>
            <a:spLocks noChangeShapeType="1"/>
          </p:cNvSpPr>
          <p:nvPr/>
        </p:nvSpPr>
        <p:spPr bwMode="auto">
          <a:xfrm>
            <a:off x="2330450" y="4349750"/>
            <a:ext cx="400050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7320" name="Freeform 64">
            <a:extLst>
              <a:ext uri="{FF2B5EF4-FFF2-40B4-BE49-F238E27FC236}">
                <a16:creationId xmlns:a16="http://schemas.microsoft.com/office/drawing/2014/main" id="{12D6B37E-9EEA-2A41-8D1D-76DB8433958C}"/>
              </a:ext>
            </a:extLst>
          </p:cNvPr>
          <p:cNvSpPr>
            <a:spLocks/>
          </p:cNvSpPr>
          <p:nvPr/>
        </p:nvSpPr>
        <p:spPr bwMode="auto">
          <a:xfrm>
            <a:off x="3405188" y="5319713"/>
            <a:ext cx="61912" cy="125412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53" y="160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67321" name="Line 65">
            <a:extLst>
              <a:ext uri="{FF2B5EF4-FFF2-40B4-BE49-F238E27FC236}">
                <a16:creationId xmlns:a16="http://schemas.microsoft.com/office/drawing/2014/main" id="{D8EE93FB-E0EA-0C46-A733-C401F947103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446464" y="4918075"/>
            <a:ext cx="1587" cy="401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7322" name="Freeform 66">
            <a:extLst>
              <a:ext uri="{FF2B5EF4-FFF2-40B4-BE49-F238E27FC236}">
                <a16:creationId xmlns:a16="http://schemas.microsoft.com/office/drawing/2014/main" id="{4A3FB61D-0E0A-074A-AEBA-61DB9150A5E9}"/>
              </a:ext>
            </a:extLst>
          </p:cNvPr>
          <p:cNvSpPr>
            <a:spLocks/>
          </p:cNvSpPr>
          <p:nvPr/>
        </p:nvSpPr>
        <p:spPr bwMode="auto">
          <a:xfrm>
            <a:off x="6819901" y="5319713"/>
            <a:ext cx="61913" cy="125412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27" y="160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67323" name="Line 67">
            <a:extLst>
              <a:ext uri="{FF2B5EF4-FFF2-40B4-BE49-F238E27FC236}">
                <a16:creationId xmlns:a16="http://schemas.microsoft.com/office/drawing/2014/main" id="{089D2C07-5A58-3347-8AC3-4B799F9E353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840539" y="4918075"/>
            <a:ext cx="1587" cy="401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7324" name="Freeform 68">
            <a:extLst>
              <a:ext uri="{FF2B5EF4-FFF2-40B4-BE49-F238E27FC236}">
                <a16:creationId xmlns:a16="http://schemas.microsoft.com/office/drawing/2014/main" id="{2D6411BA-2E24-AD48-81B5-6866FA4C510A}"/>
              </a:ext>
            </a:extLst>
          </p:cNvPr>
          <p:cNvSpPr>
            <a:spLocks/>
          </p:cNvSpPr>
          <p:nvPr/>
        </p:nvSpPr>
        <p:spPr bwMode="auto">
          <a:xfrm>
            <a:off x="6249988" y="5319713"/>
            <a:ext cx="63500" cy="125412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27" y="160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67325" name="Line 69">
            <a:extLst>
              <a:ext uri="{FF2B5EF4-FFF2-40B4-BE49-F238E27FC236}">
                <a16:creationId xmlns:a16="http://schemas.microsoft.com/office/drawing/2014/main" id="{DAED61EE-42AE-624F-8752-2E5BC8578C7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270625" y="4918075"/>
            <a:ext cx="1588" cy="401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7326" name="Freeform 70">
            <a:extLst>
              <a:ext uri="{FF2B5EF4-FFF2-40B4-BE49-F238E27FC236}">
                <a16:creationId xmlns:a16="http://schemas.microsoft.com/office/drawing/2014/main" id="{AF457D54-DBB7-6444-9EEB-5603132ABC57}"/>
              </a:ext>
            </a:extLst>
          </p:cNvPr>
          <p:cNvSpPr>
            <a:spLocks/>
          </p:cNvSpPr>
          <p:nvPr/>
        </p:nvSpPr>
        <p:spPr bwMode="auto">
          <a:xfrm>
            <a:off x="3257551" y="3486151"/>
            <a:ext cx="41275" cy="41275"/>
          </a:xfrm>
          <a:custGeom>
            <a:avLst/>
            <a:gdLst>
              <a:gd name="T0" fmla="*/ 0 w 54"/>
              <a:gd name="T1" fmla="*/ 2147483646 h 53"/>
              <a:gd name="T2" fmla="*/ 2147483646 w 54"/>
              <a:gd name="T3" fmla="*/ 2147483646 h 53"/>
              <a:gd name="T4" fmla="*/ 2147483646 w 54"/>
              <a:gd name="T5" fmla="*/ 2147483646 h 53"/>
              <a:gd name="T6" fmla="*/ 2147483646 w 54"/>
              <a:gd name="T7" fmla="*/ 2147483646 h 53"/>
              <a:gd name="T8" fmla="*/ 2147483646 w 54"/>
              <a:gd name="T9" fmla="*/ 2147483646 h 53"/>
              <a:gd name="T10" fmla="*/ 2147483646 w 54"/>
              <a:gd name="T11" fmla="*/ 2147483646 h 53"/>
              <a:gd name="T12" fmla="*/ 2147483646 w 54"/>
              <a:gd name="T13" fmla="*/ 2147483646 h 53"/>
              <a:gd name="T14" fmla="*/ 2147483646 w 54"/>
              <a:gd name="T15" fmla="*/ 2147483646 h 53"/>
              <a:gd name="T16" fmla="*/ 2147483646 w 54"/>
              <a:gd name="T17" fmla="*/ 2147483646 h 53"/>
              <a:gd name="T18" fmla="*/ 2147483646 w 54"/>
              <a:gd name="T19" fmla="*/ 0 h 53"/>
              <a:gd name="T20" fmla="*/ 2147483646 w 54"/>
              <a:gd name="T21" fmla="*/ 0 h 53"/>
              <a:gd name="T22" fmla="*/ 2147483646 w 54"/>
              <a:gd name="T23" fmla="*/ 0 h 53"/>
              <a:gd name="T24" fmla="*/ 2147483646 w 54"/>
              <a:gd name="T25" fmla="*/ 0 h 53"/>
              <a:gd name="T26" fmla="*/ 2147483646 w 54"/>
              <a:gd name="T27" fmla="*/ 2147483646 h 53"/>
              <a:gd name="T28" fmla="*/ 2147483646 w 54"/>
              <a:gd name="T29" fmla="*/ 2147483646 h 53"/>
              <a:gd name="T30" fmla="*/ 2147483646 w 54"/>
              <a:gd name="T31" fmla="*/ 2147483646 h 53"/>
              <a:gd name="T32" fmla="*/ 2147483646 w 54"/>
              <a:gd name="T33" fmla="*/ 2147483646 h 53"/>
              <a:gd name="T34" fmla="*/ 2147483646 w 54"/>
              <a:gd name="T35" fmla="*/ 2147483646 h 53"/>
              <a:gd name="T36" fmla="*/ 2147483646 w 54"/>
              <a:gd name="T37" fmla="*/ 2147483646 h 53"/>
              <a:gd name="T38" fmla="*/ 2147483646 w 54"/>
              <a:gd name="T39" fmla="*/ 2147483646 h 53"/>
              <a:gd name="T40" fmla="*/ 2147483646 w 54"/>
              <a:gd name="T41" fmla="*/ 2147483646 h 53"/>
              <a:gd name="T42" fmla="*/ 2147483646 w 54"/>
              <a:gd name="T43" fmla="*/ 2147483646 h 53"/>
              <a:gd name="T44" fmla="*/ 2147483646 w 54"/>
              <a:gd name="T45" fmla="*/ 2147483646 h 53"/>
              <a:gd name="T46" fmla="*/ 2147483646 w 54"/>
              <a:gd name="T47" fmla="*/ 2147483646 h 53"/>
              <a:gd name="T48" fmla="*/ 2147483646 w 54"/>
              <a:gd name="T49" fmla="*/ 2147483646 h 53"/>
              <a:gd name="T50" fmla="*/ 2147483646 w 54"/>
              <a:gd name="T51" fmla="*/ 2147483646 h 53"/>
              <a:gd name="T52" fmla="*/ 2147483646 w 54"/>
              <a:gd name="T53" fmla="*/ 2147483646 h 53"/>
              <a:gd name="T54" fmla="*/ 2147483646 w 54"/>
              <a:gd name="T55" fmla="*/ 2147483646 h 53"/>
              <a:gd name="T56" fmla="*/ 2147483646 w 54"/>
              <a:gd name="T57" fmla="*/ 2147483646 h 53"/>
              <a:gd name="T58" fmla="*/ 2147483646 w 54"/>
              <a:gd name="T59" fmla="*/ 2147483646 h 53"/>
              <a:gd name="T60" fmla="*/ 2147483646 w 54"/>
              <a:gd name="T61" fmla="*/ 2147483646 h 53"/>
              <a:gd name="T62" fmla="*/ 2147483646 w 54"/>
              <a:gd name="T63" fmla="*/ 2147483646 h 53"/>
              <a:gd name="T64" fmla="*/ 2147483646 w 54"/>
              <a:gd name="T65" fmla="*/ 2147483646 h 53"/>
              <a:gd name="T66" fmla="*/ 2147483646 w 54"/>
              <a:gd name="T67" fmla="*/ 2147483646 h 53"/>
              <a:gd name="T68" fmla="*/ 2147483646 w 54"/>
              <a:gd name="T69" fmla="*/ 2147483646 h 53"/>
              <a:gd name="T70" fmla="*/ 2147483646 w 54"/>
              <a:gd name="T71" fmla="*/ 2147483646 h 53"/>
              <a:gd name="T72" fmla="*/ 2147483646 w 54"/>
              <a:gd name="T73" fmla="*/ 2147483646 h 53"/>
              <a:gd name="T74" fmla="*/ 2147483646 w 54"/>
              <a:gd name="T75" fmla="*/ 2147483646 h 53"/>
              <a:gd name="T76" fmla="*/ 2147483646 w 54"/>
              <a:gd name="T77" fmla="*/ 2147483646 h 53"/>
              <a:gd name="T78" fmla="*/ 2147483646 w 54"/>
              <a:gd name="T79" fmla="*/ 2147483646 h 53"/>
              <a:gd name="T80" fmla="*/ 2147483646 w 54"/>
              <a:gd name="T81" fmla="*/ 2147483646 h 53"/>
              <a:gd name="T82" fmla="*/ 2147483646 w 54"/>
              <a:gd name="T83" fmla="*/ 2147483646 h 53"/>
              <a:gd name="T84" fmla="*/ 2147483646 w 54"/>
              <a:gd name="T85" fmla="*/ 2147483646 h 53"/>
              <a:gd name="T86" fmla="*/ 2147483646 w 54"/>
              <a:gd name="T87" fmla="*/ 2147483646 h 53"/>
              <a:gd name="T88" fmla="*/ 2147483646 w 54"/>
              <a:gd name="T89" fmla="*/ 2147483646 h 53"/>
              <a:gd name="T90" fmla="*/ 2147483646 w 54"/>
              <a:gd name="T91" fmla="*/ 2147483646 h 53"/>
              <a:gd name="T92" fmla="*/ 2147483646 w 54"/>
              <a:gd name="T93" fmla="*/ 2147483646 h 53"/>
              <a:gd name="T94" fmla="*/ 2147483646 w 54"/>
              <a:gd name="T95" fmla="*/ 2147483646 h 53"/>
              <a:gd name="T96" fmla="*/ 2147483646 w 54"/>
              <a:gd name="T97" fmla="*/ 2147483646 h 53"/>
              <a:gd name="T98" fmla="*/ 2147483646 w 54"/>
              <a:gd name="T99" fmla="*/ 2147483646 h 53"/>
              <a:gd name="T100" fmla="*/ 2147483646 w 54"/>
              <a:gd name="T101" fmla="*/ 2147483646 h 53"/>
              <a:gd name="T102" fmla="*/ 2147483646 w 54"/>
              <a:gd name="T103" fmla="*/ 2147483646 h 53"/>
              <a:gd name="T104" fmla="*/ 2147483646 w 54"/>
              <a:gd name="T105" fmla="*/ 2147483646 h 53"/>
              <a:gd name="T106" fmla="*/ 2147483646 w 54"/>
              <a:gd name="T107" fmla="*/ 2147483646 h 53"/>
              <a:gd name="T108" fmla="*/ 2147483646 w 54"/>
              <a:gd name="T109" fmla="*/ 2147483646 h 53"/>
              <a:gd name="T110" fmla="*/ 0 w 54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4"/>
              <a:gd name="T169" fmla="*/ 0 h 53"/>
              <a:gd name="T170" fmla="*/ 54 w 54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4" h="53">
                <a:moveTo>
                  <a:pt x="0" y="24"/>
                </a:move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2" y="24"/>
                </a:lnTo>
                <a:lnTo>
                  <a:pt x="2" y="22"/>
                </a:lnTo>
                <a:lnTo>
                  <a:pt x="2" y="21"/>
                </a:lnTo>
                <a:lnTo>
                  <a:pt x="2" y="20"/>
                </a:lnTo>
                <a:lnTo>
                  <a:pt x="3" y="18"/>
                </a:lnTo>
                <a:lnTo>
                  <a:pt x="3" y="17"/>
                </a:lnTo>
                <a:lnTo>
                  <a:pt x="3" y="16"/>
                </a:lnTo>
                <a:lnTo>
                  <a:pt x="4" y="14"/>
                </a:lnTo>
                <a:lnTo>
                  <a:pt x="4" y="13"/>
                </a:lnTo>
                <a:lnTo>
                  <a:pt x="6" y="12"/>
                </a:lnTo>
                <a:lnTo>
                  <a:pt x="7" y="12"/>
                </a:lnTo>
                <a:lnTo>
                  <a:pt x="7" y="10"/>
                </a:lnTo>
                <a:lnTo>
                  <a:pt x="8" y="9"/>
                </a:lnTo>
                <a:lnTo>
                  <a:pt x="10" y="8"/>
                </a:lnTo>
                <a:lnTo>
                  <a:pt x="10" y="6"/>
                </a:lnTo>
                <a:lnTo>
                  <a:pt x="11" y="6"/>
                </a:lnTo>
                <a:lnTo>
                  <a:pt x="12" y="5"/>
                </a:lnTo>
                <a:lnTo>
                  <a:pt x="14" y="5"/>
                </a:lnTo>
                <a:lnTo>
                  <a:pt x="15" y="4"/>
                </a:lnTo>
                <a:lnTo>
                  <a:pt x="16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2" y="1"/>
                </a:lnTo>
                <a:lnTo>
                  <a:pt x="24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31" y="0"/>
                </a:lnTo>
                <a:lnTo>
                  <a:pt x="32" y="1"/>
                </a:lnTo>
                <a:lnTo>
                  <a:pt x="34" y="1"/>
                </a:lnTo>
                <a:lnTo>
                  <a:pt x="35" y="1"/>
                </a:lnTo>
                <a:lnTo>
                  <a:pt x="36" y="2"/>
                </a:lnTo>
                <a:lnTo>
                  <a:pt x="38" y="2"/>
                </a:lnTo>
                <a:lnTo>
                  <a:pt x="39" y="2"/>
                </a:lnTo>
                <a:lnTo>
                  <a:pt x="40" y="4"/>
                </a:lnTo>
                <a:lnTo>
                  <a:pt x="42" y="5"/>
                </a:lnTo>
                <a:lnTo>
                  <a:pt x="43" y="5"/>
                </a:lnTo>
                <a:lnTo>
                  <a:pt x="43" y="6"/>
                </a:lnTo>
                <a:lnTo>
                  <a:pt x="44" y="6"/>
                </a:lnTo>
                <a:lnTo>
                  <a:pt x="46" y="8"/>
                </a:lnTo>
                <a:lnTo>
                  <a:pt x="47" y="9"/>
                </a:lnTo>
                <a:lnTo>
                  <a:pt x="47" y="10"/>
                </a:lnTo>
                <a:lnTo>
                  <a:pt x="48" y="12"/>
                </a:lnTo>
                <a:lnTo>
                  <a:pt x="50" y="12"/>
                </a:lnTo>
                <a:lnTo>
                  <a:pt x="50" y="13"/>
                </a:lnTo>
                <a:lnTo>
                  <a:pt x="51" y="14"/>
                </a:lnTo>
                <a:lnTo>
                  <a:pt x="51" y="16"/>
                </a:lnTo>
                <a:lnTo>
                  <a:pt x="52" y="17"/>
                </a:lnTo>
                <a:lnTo>
                  <a:pt x="52" y="18"/>
                </a:lnTo>
                <a:lnTo>
                  <a:pt x="52" y="20"/>
                </a:lnTo>
                <a:lnTo>
                  <a:pt x="54" y="21"/>
                </a:lnTo>
                <a:lnTo>
                  <a:pt x="54" y="22"/>
                </a:lnTo>
                <a:lnTo>
                  <a:pt x="54" y="24"/>
                </a:lnTo>
                <a:lnTo>
                  <a:pt x="54" y="25"/>
                </a:lnTo>
                <a:lnTo>
                  <a:pt x="54" y="26"/>
                </a:lnTo>
                <a:lnTo>
                  <a:pt x="54" y="28"/>
                </a:lnTo>
                <a:lnTo>
                  <a:pt x="54" y="24"/>
                </a:lnTo>
                <a:lnTo>
                  <a:pt x="54" y="25"/>
                </a:lnTo>
                <a:lnTo>
                  <a:pt x="54" y="26"/>
                </a:lnTo>
                <a:lnTo>
                  <a:pt x="54" y="29"/>
                </a:lnTo>
                <a:lnTo>
                  <a:pt x="54" y="30"/>
                </a:lnTo>
                <a:lnTo>
                  <a:pt x="54" y="32"/>
                </a:lnTo>
                <a:lnTo>
                  <a:pt x="52" y="33"/>
                </a:lnTo>
                <a:lnTo>
                  <a:pt x="52" y="34"/>
                </a:lnTo>
                <a:lnTo>
                  <a:pt x="52" y="36"/>
                </a:lnTo>
                <a:lnTo>
                  <a:pt x="51" y="37"/>
                </a:lnTo>
                <a:lnTo>
                  <a:pt x="51" y="38"/>
                </a:lnTo>
                <a:lnTo>
                  <a:pt x="50" y="38"/>
                </a:lnTo>
                <a:lnTo>
                  <a:pt x="50" y="40"/>
                </a:lnTo>
                <a:lnTo>
                  <a:pt x="48" y="41"/>
                </a:lnTo>
                <a:lnTo>
                  <a:pt x="47" y="42"/>
                </a:lnTo>
                <a:lnTo>
                  <a:pt x="47" y="44"/>
                </a:lnTo>
                <a:lnTo>
                  <a:pt x="46" y="45"/>
                </a:lnTo>
                <a:lnTo>
                  <a:pt x="44" y="45"/>
                </a:lnTo>
                <a:lnTo>
                  <a:pt x="43" y="46"/>
                </a:lnTo>
                <a:lnTo>
                  <a:pt x="43" y="48"/>
                </a:lnTo>
                <a:lnTo>
                  <a:pt x="42" y="48"/>
                </a:lnTo>
                <a:lnTo>
                  <a:pt x="40" y="49"/>
                </a:lnTo>
                <a:lnTo>
                  <a:pt x="39" y="49"/>
                </a:lnTo>
                <a:lnTo>
                  <a:pt x="38" y="50"/>
                </a:lnTo>
                <a:lnTo>
                  <a:pt x="36" y="50"/>
                </a:lnTo>
                <a:lnTo>
                  <a:pt x="35" y="52"/>
                </a:lnTo>
                <a:lnTo>
                  <a:pt x="34" y="52"/>
                </a:lnTo>
                <a:lnTo>
                  <a:pt x="32" y="52"/>
                </a:lnTo>
                <a:lnTo>
                  <a:pt x="31" y="52"/>
                </a:lnTo>
                <a:lnTo>
                  <a:pt x="30" y="53"/>
                </a:lnTo>
                <a:lnTo>
                  <a:pt x="28" y="53"/>
                </a:lnTo>
                <a:lnTo>
                  <a:pt x="27" y="53"/>
                </a:lnTo>
                <a:lnTo>
                  <a:pt x="26" y="53"/>
                </a:lnTo>
                <a:lnTo>
                  <a:pt x="30" y="53"/>
                </a:lnTo>
                <a:lnTo>
                  <a:pt x="28" y="53"/>
                </a:lnTo>
                <a:lnTo>
                  <a:pt x="27" y="53"/>
                </a:lnTo>
                <a:lnTo>
                  <a:pt x="26" y="53"/>
                </a:lnTo>
                <a:lnTo>
                  <a:pt x="24" y="52"/>
                </a:lnTo>
                <a:lnTo>
                  <a:pt x="22" y="52"/>
                </a:lnTo>
                <a:lnTo>
                  <a:pt x="20" y="52"/>
                </a:lnTo>
                <a:lnTo>
                  <a:pt x="19" y="52"/>
                </a:lnTo>
                <a:lnTo>
                  <a:pt x="18" y="50"/>
                </a:lnTo>
                <a:lnTo>
                  <a:pt x="16" y="49"/>
                </a:lnTo>
                <a:lnTo>
                  <a:pt x="15" y="49"/>
                </a:lnTo>
                <a:lnTo>
                  <a:pt x="14" y="48"/>
                </a:lnTo>
                <a:lnTo>
                  <a:pt x="12" y="48"/>
                </a:lnTo>
                <a:lnTo>
                  <a:pt x="11" y="46"/>
                </a:lnTo>
                <a:lnTo>
                  <a:pt x="10" y="45"/>
                </a:lnTo>
                <a:lnTo>
                  <a:pt x="8" y="44"/>
                </a:lnTo>
                <a:lnTo>
                  <a:pt x="7" y="42"/>
                </a:lnTo>
                <a:lnTo>
                  <a:pt x="7" y="41"/>
                </a:lnTo>
                <a:lnTo>
                  <a:pt x="6" y="40"/>
                </a:lnTo>
                <a:lnTo>
                  <a:pt x="4" y="38"/>
                </a:lnTo>
                <a:lnTo>
                  <a:pt x="3" y="37"/>
                </a:lnTo>
                <a:lnTo>
                  <a:pt x="3" y="36"/>
                </a:lnTo>
                <a:lnTo>
                  <a:pt x="3" y="34"/>
                </a:lnTo>
                <a:lnTo>
                  <a:pt x="2" y="33"/>
                </a:lnTo>
                <a:lnTo>
                  <a:pt x="2" y="32"/>
                </a:lnTo>
                <a:lnTo>
                  <a:pt x="2" y="30"/>
                </a:lnTo>
                <a:lnTo>
                  <a:pt x="2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67327" name="Freeform 71">
            <a:extLst>
              <a:ext uri="{FF2B5EF4-FFF2-40B4-BE49-F238E27FC236}">
                <a16:creationId xmlns:a16="http://schemas.microsoft.com/office/drawing/2014/main" id="{8BF81051-6864-8C4D-B350-2B58F8C222ED}"/>
              </a:ext>
            </a:extLst>
          </p:cNvPr>
          <p:cNvSpPr>
            <a:spLocks/>
          </p:cNvSpPr>
          <p:nvPr/>
        </p:nvSpPr>
        <p:spPr bwMode="auto">
          <a:xfrm>
            <a:off x="3425826" y="3486151"/>
            <a:ext cx="41275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1" y="24"/>
                </a:lnTo>
                <a:lnTo>
                  <a:pt x="1" y="22"/>
                </a:lnTo>
                <a:lnTo>
                  <a:pt x="1" y="21"/>
                </a:lnTo>
                <a:lnTo>
                  <a:pt x="1" y="20"/>
                </a:lnTo>
                <a:lnTo>
                  <a:pt x="3" y="18"/>
                </a:lnTo>
                <a:lnTo>
                  <a:pt x="3" y="17"/>
                </a:lnTo>
                <a:lnTo>
                  <a:pt x="3" y="16"/>
                </a:lnTo>
                <a:lnTo>
                  <a:pt x="4" y="14"/>
                </a:lnTo>
                <a:lnTo>
                  <a:pt x="4" y="13"/>
                </a:lnTo>
                <a:lnTo>
                  <a:pt x="5" y="12"/>
                </a:lnTo>
                <a:lnTo>
                  <a:pt x="7" y="12"/>
                </a:lnTo>
                <a:lnTo>
                  <a:pt x="7" y="10"/>
                </a:lnTo>
                <a:lnTo>
                  <a:pt x="8" y="9"/>
                </a:lnTo>
                <a:lnTo>
                  <a:pt x="9" y="8"/>
                </a:lnTo>
                <a:lnTo>
                  <a:pt x="9" y="6"/>
                </a:lnTo>
                <a:lnTo>
                  <a:pt x="11" y="6"/>
                </a:lnTo>
                <a:lnTo>
                  <a:pt x="12" y="5"/>
                </a:lnTo>
                <a:lnTo>
                  <a:pt x="13" y="5"/>
                </a:lnTo>
                <a:lnTo>
                  <a:pt x="14" y="4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30" y="0"/>
                </a:lnTo>
                <a:lnTo>
                  <a:pt x="32" y="1"/>
                </a:lnTo>
                <a:lnTo>
                  <a:pt x="33" y="1"/>
                </a:lnTo>
                <a:lnTo>
                  <a:pt x="34" y="1"/>
                </a:lnTo>
                <a:lnTo>
                  <a:pt x="36" y="2"/>
                </a:lnTo>
                <a:lnTo>
                  <a:pt x="37" y="2"/>
                </a:lnTo>
                <a:lnTo>
                  <a:pt x="38" y="2"/>
                </a:lnTo>
                <a:lnTo>
                  <a:pt x="40" y="4"/>
                </a:lnTo>
                <a:lnTo>
                  <a:pt x="41" y="5"/>
                </a:lnTo>
                <a:lnTo>
                  <a:pt x="42" y="5"/>
                </a:lnTo>
                <a:lnTo>
                  <a:pt x="42" y="6"/>
                </a:lnTo>
                <a:lnTo>
                  <a:pt x="44" y="6"/>
                </a:lnTo>
                <a:lnTo>
                  <a:pt x="45" y="8"/>
                </a:lnTo>
                <a:lnTo>
                  <a:pt x="46" y="9"/>
                </a:lnTo>
                <a:lnTo>
                  <a:pt x="46" y="10"/>
                </a:lnTo>
                <a:lnTo>
                  <a:pt x="48" y="12"/>
                </a:lnTo>
                <a:lnTo>
                  <a:pt x="49" y="12"/>
                </a:lnTo>
                <a:lnTo>
                  <a:pt x="49" y="13"/>
                </a:lnTo>
                <a:lnTo>
                  <a:pt x="50" y="14"/>
                </a:lnTo>
                <a:lnTo>
                  <a:pt x="50" y="16"/>
                </a:lnTo>
                <a:lnTo>
                  <a:pt x="52" y="17"/>
                </a:lnTo>
                <a:lnTo>
                  <a:pt x="52" y="18"/>
                </a:lnTo>
                <a:lnTo>
                  <a:pt x="52" y="20"/>
                </a:lnTo>
                <a:lnTo>
                  <a:pt x="53" y="21"/>
                </a:lnTo>
                <a:lnTo>
                  <a:pt x="53" y="22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3" y="29"/>
                </a:lnTo>
                <a:lnTo>
                  <a:pt x="53" y="30"/>
                </a:lnTo>
                <a:lnTo>
                  <a:pt x="53" y="32"/>
                </a:lnTo>
                <a:lnTo>
                  <a:pt x="52" y="33"/>
                </a:lnTo>
                <a:lnTo>
                  <a:pt x="52" y="34"/>
                </a:lnTo>
                <a:lnTo>
                  <a:pt x="52" y="36"/>
                </a:lnTo>
                <a:lnTo>
                  <a:pt x="50" y="37"/>
                </a:lnTo>
                <a:lnTo>
                  <a:pt x="50" y="38"/>
                </a:lnTo>
                <a:lnTo>
                  <a:pt x="49" y="38"/>
                </a:lnTo>
                <a:lnTo>
                  <a:pt x="49" y="40"/>
                </a:lnTo>
                <a:lnTo>
                  <a:pt x="48" y="41"/>
                </a:lnTo>
                <a:lnTo>
                  <a:pt x="46" y="42"/>
                </a:lnTo>
                <a:lnTo>
                  <a:pt x="46" y="44"/>
                </a:lnTo>
                <a:lnTo>
                  <a:pt x="45" y="45"/>
                </a:lnTo>
                <a:lnTo>
                  <a:pt x="44" y="45"/>
                </a:lnTo>
                <a:lnTo>
                  <a:pt x="42" y="46"/>
                </a:lnTo>
                <a:lnTo>
                  <a:pt x="42" y="48"/>
                </a:lnTo>
                <a:lnTo>
                  <a:pt x="41" y="48"/>
                </a:lnTo>
                <a:lnTo>
                  <a:pt x="40" y="49"/>
                </a:lnTo>
                <a:lnTo>
                  <a:pt x="38" y="49"/>
                </a:lnTo>
                <a:lnTo>
                  <a:pt x="37" y="50"/>
                </a:lnTo>
                <a:lnTo>
                  <a:pt x="36" y="50"/>
                </a:lnTo>
                <a:lnTo>
                  <a:pt x="34" y="52"/>
                </a:lnTo>
                <a:lnTo>
                  <a:pt x="33" y="52"/>
                </a:lnTo>
                <a:lnTo>
                  <a:pt x="32" y="52"/>
                </a:lnTo>
                <a:lnTo>
                  <a:pt x="30" y="52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3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3"/>
                </a:lnTo>
                <a:lnTo>
                  <a:pt x="24" y="52"/>
                </a:lnTo>
                <a:lnTo>
                  <a:pt x="21" y="52"/>
                </a:lnTo>
                <a:lnTo>
                  <a:pt x="20" y="52"/>
                </a:lnTo>
                <a:lnTo>
                  <a:pt x="18" y="52"/>
                </a:lnTo>
                <a:lnTo>
                  <a:pt x="17" y="50"/>
                </a:lnTo>
                <a:lnTo>
                  <a:pt x="16" y="49"/>
                </a:lnTo>
                <a:lnTo>
                  <a:pt x="14" y="49"/>
                </a:lnTo>
                <a:lnTo>
                  <a:pt x="13" y="48"/>
                </a:lnTo>
                <a:lnTo>
                  <a:pt x="12" y="48"/>
                </a:lnTo>
                <a:lnTo>
                  <a:pt x="11" y="46"/>
                </a:lnTo>
                <a:lnTo>
                  <a:pt x="9" y="45"/>
                </a:lnTo>
                <a:lnTo>
                  <a:pt x="8" y="44"/>
                </a:lnTo>
                <a:lnTo>
                  <a:pt x="7" y="42"/>
                </a:lnTo>
                <a:lnTo>
                  <a:pt x="7" y="41"/>
                </a:lnTo>
                <a:lnTo>
                  <a:pt x="5" y="40"/>
                </a:lnTo>
                <a:lnTo>
                  <a:pt x="4" y="38"/>
                </a:lnTo>
                <a:lnTo>
                  <a:pt x="3" y="37"/>
                </a:lnTo>
                <a:lnTo>
                  <a:pt x="3" y="36"/>
                </a:lnTo>
                <a:lnTo>
                  <a:pt x="3" y="34"/>
                </a:lnTo>
                <a:lnTo>
                  <a:pt x="1" y="33"/>
                </a:lnTo>
                <a:lnTo>
                  <a:pt x="1" y="32"/>
                </a:lnTo>
                <a:lnTo>
                  <a:pt x="1" y="30"/>
                </a:lnTo>
                <a:lnTo>
                  <a:pt x="1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67328" name="Freeform 72">
            <a:extLst>
              <a:ext uri="{FF2B5EF4-FFF2-40B4-BE49-F238E27FC236}">
                <a16:creationId xmlns:a16="http://schemas.microsoft.com/office/drawing/2014/main" id="{17D800A2-33CE-0041-AC0A-08F9DD603E55}"/>
              </a:ext>
            </a:extLst>
          </p:cNvPr>
          <p:cNvSpPr>
            <a:spLocks/>
          </p:cNvSpPr>
          <p:nvPr/>
        </p:nvSpPr>
        <p:spPr bwMode="auto">
          <a:xfrm>
            <a:off x="3573464" y="3486151"/>
            <a:ext cx="41275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1" y="24"/>
                </a:lnTo>
                <a:lnTo>
                  <a:pt x="1" y="22"/>
                </a:lnTo>
                <a:lnTo>
                  <a:pt x="1" y="21"/>
                </a:lnTo>
                <a:lnTo>
                  <a:pt x="1" y="20"/>
                </a:lnTo>
                <a:lnTo>
                  <a:pt x="2" y="18"/>
                </a:lnTo>
                <a:lnTo>
                  <a:pt x="2" y="17"/>
                </a:lnTo>
                <a:lnTo>
                  <a:pt x="2" y="16"/>
                </a:lnTo>
                <a:lnTo>
                  <a:pt x="4" y="14"/>
                </a:lnTo>
                <a:lnTo>
                  <a:pt x="4" y="13"/>
                </a:lnTo>
                <a:lnTo>
                  <a:pt x="5" y="12"/>
                </a:lnTo>
                <a:lnTo>
                  <a:pt x="6" y="12"/>
                </a:lnTo>
                <a:lnTo>
                  <a:pt x="6" y="10"/>
                </a:lnTo>
                <a:lnTo>
                  <a:pt x="8" y="9"/>
                </a:lnTo>
                <a:lnTo>
                  <a:pt x="9" y="8"/>
                </a:lnTo>
                <a:lnTo>
                  <a:pt x="9" y="6"/>
                </a:lnTo>
                <a:lnTo>
                  <a:pt x="10" y="6"/>
                </a:lnTo>
                <a:lnTo>
                  <a:pt x="12" y="5"/>
                </a:lnTo>
                <a:lnTo>
                  <a:pt x="13" y="5"/>
                </a:lnTo>
                <a:lnTo>
                  <a:pt x="14" y="4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30" y="0"/>
                </a:lnTo>
                <a:lnTo>
                  <a:pt x="32" y="1"/>
                </a:lnTo>
                <a:lnTo>
                  <a:pt x="33" y="1"/>
                </a:lnTo>
                <a:lnTo>
                  <a:pt x="34" y="1"/>
                </a:lnTo>
                <a:lnTo>
                  <a:pt x="36" y="2"/>
                </a:lnTo>
                <a:lnTo>
                  <a:pt x="37" y="2"/>
                </a:lnTo>
                <a:lnTo>
                  <a:pt x="38" y="2"/>
                </a:lnTo>
                <a:lnTo>
                  <a:pt x="40" y="4"/>
                </a:lnTo>
                <a:lnTo>
                  <a:pt x="41" y="5"/>
                </a:lnTo>
                <a:lnTo>
                  <a:pt x="42" y="5"/>
                </a:lnTo>
                <a:lnTo>
                  <a:pt x="42" y="6"/>
                </a:lnTo>
                <a:lnTo>
                  <a:pt x="44" y="6"/>
                </a:lnTo>
                <a:lnTo>
                  <a:pt x="45" y="8"/>
                </a:lnTo>
                <a:lnTo>
                  <a:pt x="46" y="9"/>
                </a:lnTo>
                <a:lnTo>
                  <a:pt x="46" y="10"/>
                </a:lnTo>
                <a:lnTo>
                  <a:pt x="48" y="12"/>
                </a:lnTo>
                <a:lnTo>
                  <a:pt x="49" y="12"/>
                </a:lnTo>
                <a:lnTo>
                  <a:pt x="49" y="13"/>
                </a:lnTo>
                <a:lnTo>
                  <a:pt x="50" y="14"/>
                </a:lnTo>
                <a:lnTo>
                  <a:pt x="50" y="16"/>
                </a:lnTo>
                <a:lnTo>
                  <a:pt x="52" y="17"/>
                </a:lnTo>
                <a:lnTo>
                  <a:pt x="52" y="18"/>
                </a:lnTo>
                <a:lnTo>
                  <a:pt x="52" y="20"/>
                </a:lnTo>
                <a:lnTo>
                  <a:pt x="53" y="21"/>
                </a:lnTo>
                <a:lnTo>
                  <a:pt x="53" y="22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3" y="29"/>
                </a:lnTo>
                <a:lnTo>
                  <a:pt x="53" y="30"/>
                </a:lnTo>
                <a:lnTo>
                  <a:pt x="53" y="32"/>
                </a:lnTo>
                <a:lnTo>
                  <a:pt x="52" y="33"/>
                </a:lnTo>
                <a:lnTo>
                  <a:pt x="52" y="34"/>
                </a:lnTo>
                <a:lnTo>
                  <a:pt x="52" y="36"/>
                </a:lnTo>
                <a:lnTo>
                  <a:pt x="50" y="37"/>
                </a:lnTo>
                <a:lnTo>
                  <a:pt x="50" y="38"/>
                </a:lnTo>
                <a:lnTo>
                  <a:pt x="49" y="38"/>
                </a:lnTo>
                <a:lnTo>
                  <a:pt x="49" y="40"/>
                </a:lnTo>
                <a:lnTo>
                  <a:pt x="48" y="41"/>
                </a:lnTo>
                <a:lnTo>
                  <a:pt x="46" y="42"/>
                </a:lnTo>
                <a:lnTo>
                  <a:pt x="46" y="44"/>
                </a:lnTo>
                <a:lnTo>
                  <a:pt x="45" y="45"/>
                </a:lnTo>
                <a:lnTo>
                  <a:pt x="44" y="45"/>
                </a:lnTo>
                <a:lnTo>
                  <a:pt x="42" y="46"/>
                </a:lnTo>
                <a:lnTo>
                  <a:pt x="42" y="48"/>
                </a:lnTo>
                <a:lnTo>
                  <a:pt x="41" y="48"/>
                </a:lnTo>
                <a:lnTo>
                  <a:pt x="40" y="49"/>
                </a:lnTo>
                <a:lnTo>
                  <a:pt x="38" y="49"/>
                </a:lnTo>
                <a:lnTo>
                  <a:pt x="37" y="50"/>
                </a:lnTo>
                <a:lnTo>
                  <a:pt x="36" y="50"/>
                </a:lnTo>
                <a:lnTo>
                  <a:pt x="34" y="52"/>
                </a:lnTo>
                <a:lnTo>
                  <a:pt x="33" y="52"/>
                </a:lnTo>
                <a:lnTo>
                  <a:pt x="32" y="52"/>
                </a:lnTo>
                <a:lnTo>
                  <a:pt x="30" y="52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3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3"/>
                </a:lnTo>
                <a:lnTo>
                  <a:pt x="24" y="52"/>
                </a:lnTo>
                <a:lnTo>
                  <a:pt x="21" y="52"/>
                </a:lnTo>
                <a:lnTo>
                  <a:pt x="20" y="52"/>
                </a:lnTo>
                <a:lnTo>
                  <a:pt x="18" y="52"/>
                </a:lnTo>
                <a:lnTo>
                  <a:pt x="17" y="50"/>
                </a:lnTo>
                <a:lnTo>
                  <a:pt x="16" y="49"/>
                </a:lnTo>
                <a:lnTo>
                  <a:pt x="14" y="49"/>
                </a:lnTo>
                <a:lnTo>
                  <a:pt x="13" y="48"/>
                </a:lnTo>
                <a:lnTo>
                  <a:pt x="12" y="48"/>
                </a:lnTo>
                <a:lnTo>
                  <a:pt x="10" y="46"/>
                </a:lnTo>
                <a:lnTo>
                  <a:pt x="9" y="45"/>
                </a:lnTo>
                <a:lnTo>
                  <a:pt x="8" y="44"/>
                </a:lnTo>
                <a:lnTo>
                  <a:pt x="6" y="42"/>
                </a:lnTo>
                <a:lnTo>
                  <a:pt x="6" y="41"/>
                </a:lnTo>
                <a:lnTo>
                  <a:pt x="5" y="40"/>
                </a:lnTo>
                <a:lnTo>
                  <a:pt x="4" y="38"/>
                </a:lnTo>
                <a:lnTo>
                  <a:pt x="2" y="37"/>
                </a:lnTo>
                <a:lnTo>
                  <a:pt x="2" y="36"/>
                </a:lnTo>
                <a:lnTo>
                  <a:pt x="2" y="34"/>
                </a:lnTo>
                <a:lnTo>
                  <a:pt x="1" y="33"/>
                </a:lnTo>
                <a:lnTo>
                  <a:pt x="1" y="32"/>
                </a:lnTo>
                <a:lnTo>
                  <a:pt x="1" y="30"/>
                </a:lnTo>
                <a:lnTo>
                  <a:pt x="1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67329" name="Freeform 73">
            <a:extLst>
              <a:ext uri="{FF2B5EF4-FFF2-40B4-BE49-F238E27FC236}">
                <a16:creationId xmlns:a16="http://schemas.microsoft.com/office/drawing/2014/main" id="{BDBCC4F8-6B07-1946-9367-FF44CBB68E41}"/>
              </a:ext>
            </a:extLst>
          </p:cNvPr>
          <p:cNvSpPr>
            <a:spLocks/>
          </p:cNvSpPr>
          <p:nvPr/>
        </p:nvSpPr>
        <p:spPr bwMode="auto">
          <a:xfrm>
            <a:off x="4668838" y="5172075"/>
            <a:ext cx="63500" cy="63500"/>
          </a:xfrm>
          <a:custGeom>
            <a:avLst/>
            <a:gdLst>
              <a:gd name="T0" fmla="*/ 0 w 79"/>
              <a:gd name="T1" fmla="*/ 2147483646 h 79"/>
              <a:gd name="T2" fmla="*/ 2147483646 w 79"/>
              <a:gd name="T3" fmla="*/ 2147483646 h 79"/>
              <a:gd name="T4" fmla="*/ 2147483646 w 79"/>
              <a:gd name="T5" fmla="*/ 2147483646 h 79"/>
              <a:gd name="T6" fmla="*/ 2147483646 w 79"/>
              <a:gd name="T7" fmla="*/ 2147483646 h 79"/>
              <a:gd name="T8" fmla="*/ 2147483646 w 79"/>
              <a:gd name="T9" fmla="*/ 2147483646 h 79"/>
              <a:gd name="T10" fmla="*/ 2147483646 w 79"/>
              <a:gd name="T11" fmla="*/ 2147483646 h 79"/>
              <a:gd name="T12" fmla="*/ 2147483646 w 79"/>
              <a:gd name="T13" fmla="*/ 2147483646 h 79"/>
              <a:gd name="T14" fmla="*/ 2147483646 w 79"/>
              <a:gd name="T15" fmla="*/ 2147483646 h 79"/>
              <a:gd name="T16" fmla="*/ 2147483646 w 79"/>
              <a:gd name="T17" fmla="*/ 2147483646 h 79"/>
              <a:gd name="T18" fmla="*/ 2147483646 w 79"/>
              <a:gd name="T19" fmla="*/ 0 h 79"/>
              <a:gd name="T20" fmla="*/ 2147483646 w 79"/>
              <a:gd name="T21" fmla="*/ 0 h 79"/>
              <a:gd name="T22" fmla="*/ 2147483646 w 79"/>
              <a:gd name="T23" fmla="*/ 0 h 79"/>
              <a:gd name="T24" fmla="*/ 2147483646 w 79"/>
              <a:gd name="T25" fmla="*/ 0 h 79"/>
              <a:gd name="T26" fmla="*/ 2147483646 w 79"/>
              <a:gd name="T27" fmla="*/ 2147483646 h 79"/>
              <a:gd name="T28" fmla="*/ 2147483646 w 79"/>
              <a:gd name="T29" fmla="*/ 2147483646 h 79"/>
              <a:gd name="T30" fmla="*/ 2147483646 w 79"/>
              <a:gd name="T31" fmla="*/ 2147483646 h 79"/>
              <a:gd name="T32" fmla="*/ 2147483646 w 79"/>
              <a:gd name="T33" fmla="*/ 2147483646 h 79"/>
              <a:gd name="T34" fmla="*/ 2147483646 w 79"/>
              <a:gd name="T35" fmla="*/ 2147483646 h 79"/>
              <a:gd name="T36" fmla="*/ 2147483646 w 79"/>
              <a:gd name="T37" fmla="*/ 2147483646 h 79"/>
              <a:gd name="T38" fmla="*/ 2147483646 w 79"/>
              <a:gd name="T39" fmla="*/ 2147483646 h 79"/>
              <a:gd name="T40" fmla="*/ 2147483646 w 79"/>
              <a:gd name="T41" fmla="*/ 2147483646 h 79"/>
              <a:gd name="T42" fmla="*/ 2147483646 w 79"/>
              <a:gd name="T43" fmla="*/ 2147483646 h 79"/>
              <a:gd name="T44" fmla="*/ 2147483646 w 79"/>
              <a:gd name="T45" fmla="*/ 2147483646 h 79"/>
              <a:gd name="T46" fmla="*/ 2147483646 w 79"/>
              <a:gd name="T47" fmla="*/ 2147483646 h 79"/>
              <a:gd name="T48" fmla="*/ 2147483646 w 79"/>
              <a:gd name="T49" fmla="*/ 2147483646 h 79"/>
              <a:gd name="T50" fmla="*/ 2147483646 w 79"/>
              <a:gd name="T51" fmla="*/ 2147483646 h 79"/>
              <a:gd name="T52" fmla="*/ 2147483646 w 79"/>
              <a:gd name="T53" fmla="*/ 2147483646 h 79"/>
              <a:gd name="T54" fmla="*/ 2147483646 w 79"/>
              <a:gd name="T55" fmla="*/ 2147483646 h 79"/>
              <a:gd name="T56" fmla="*/ 2147483646 w 79"/>
              <a:gd name="T57" fmla="*/ 2147483646 h 79"/>
              <a:gd name="T58" fmla="*/ 2147483646 w 79"/>
              <a:gd name="T59" fmla="*/ 2147483646 h 79"/>
              <a:gd name="T60" fmla="*/ 2147483646 w 79"/>
              <a:gd name="T61" fmla="*/ 2147483646 h 79"/>
              <a:gd name="T62" fmla="*/ 2147483646 w 79"/>
              <a:gd name="T63" fmla="*/ 2147483646 h 79"/>
              <a:gd name="T64" fmla="*/ 2147483646 w 79"/>
              <a:gd name="T65" fmla="*/ 2147483646 h 79"/>
              <a:gd name="T66" fmla="*/ 2147483646 w 79"/>
              <a:gd name="T67" fmla="*/ 2147483646 h 79"/>
              <a:gd name="T68" fmla="*/ 2147483646 w 79"/>
              <a:gd name="T69" fmla="*/ 2147483646 h 79"/>
              <a:gd name="T70" fmla="*/ 2147483646 w 79"/>
              <a:gd name="T71" fmla="*/ 2147483646 h 79"/>
              <a:gd name="T72" fmla="*/ 2147483646 w 79"/>
              <a:gd name="T73" fmla="*/ 2147483646 h 79"/>
              <a:gd name="T74" fmla="*/ 2147483646 w 79"/>
              <a:gd name="T75" fmla="*/ 2147483646 h 79"/>
              <a:gd name="T76" fmla="*/ 2147483646 w 79"/>
              <a:gd name="T77" fmla="*/ 2147483646 h 79"/>
              <a:gd name="T78" fmla="*/ 2147483646 w 79"/>
              <a:gd name="T79" fmla="*/ 2147483646 h 79"/>
              <a:gd name="T80" fmla="*/ 2147483646 w 79"/>
              <a:gd name="T81" fmla="*/ 2147483646 h 79"/>
              <a:gd name="T82" fmla="*/ 2147483646 w 79"/>
              <a:gd name="T83" fmla="*/ 2147483646 h 79"/>
              <a:gd name="T84" fmla="*/ 2147483646 w 79"/>
              <a:gd name="T85" fmla="*/ 2147483646 h 79"/>
              <a:gd name="T86" fmla="*/ 2147483646 w 79"/>
              <a:gd name="T87" fmla="*/ 2147483646 h 79"/>
              <a:gd name="T88" fmla="*/ 2147483646 w 79"/>
              <a:gd name="T89" fmla="*/ 2147483646 h 79"/>
              <a:gd name="T90" fmla="*/ 2147483646 w 79"/>
              <a:gd name="T91" fmla="*/ 2147483646 h 79"/>
              <a:gd name="T92" fmla="*/ 2147483646 w 79"/>
              <a:gd name="T93" fmla="*/ 2147483646 h 79"/>
              <a:gd name="T94" fmla="*/ 2147483646 w 79"/>
              <a:gd name="T95" fmla="*/ 2147483646 h 79"/>
              <a:gd name="T96" fmla="*/ 2147483646 w 79"/>
              <a:gd name="T97" fmla="*/ 2147483646 h 79"/>
              <a:gd name="T98" fmla="*/ 2147483646 w 79"/>
              <a:gd name="T99" fmla="*/ 2147483646 h 79"/>
              <a:gd name="T100" fmla="*/ 2147483646 w 79"/>
              <a:gd name="T101" fmla="*/ 2147483646 h 79"/>
              <a:gd name="T102" fmla="*/ 2147483646 w 79"/>
              <a:gd name="T103" fmla="*/ 2147483646 h 79"/>
              <a:gd name="T104" fmla="*/ 2147483646 w 79"/>
              <a:gd name="T105" fmla="*/ 2147483646 h 79"/>
              <a:gd name="T106" fmla="*/ 2147483646 w 79"/>
              <a:gd name="T107" fmla="*/ 2147483646 h 79"/>
              <a:gd name="T108" fmla="*/ 2147483646 w 79"/>
              <a:gd name="T109" fmla="*/ 2147483646 h 79"/>
              <a:gd name="T110" fmla="*/ 0 w 79"/>
              <a:gd name="T111" fmla="*/ 2147483646 h 79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9"/>
              <a:gd name="T169" fmla="*/ 0 h 79"/>
              <a:gd name="T170" fmla="*/ 79 w 79"/>
              <a:gd name="T171" fmla="*/ 79 h 79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9" h="79">
                <a:moveTo>
                  <a:pt x="0" y="50"/>
                </a:moveTo>
                <a:lnTo>
                  <a:pt x="0" y="27"/>
                </a:lnTo>
                <a:lnTo>
                  <a:pt x="0" y="26"/>
                </a:lnTo>
                <a:lnTo>
                  <a:pt x="0" y="25"/>
                </a:lnTo>
                <a:lnTo>
                  <a:pt x="1" y="23"/>
                </a:lnTo>
                <a:lnTo>
                  <a:pt x="1" y="22"/>
                </a:lnTo>
                <a:lnTo>
                  <a:pt x="1" y="21"/>
                </a:lnTo>
                <a:lnTo>
                  <a:pt x="1" y="19"/>
                </a:lnTo>
                <a:lnTo>
                  <a:pt x="2" y="18"/>
                </a:lnTo>
                <a:lnTo>
                  <a:pt x="2" y="17"/>
                </a:lnTo>
                <a:lnTo>
                  <a:pt x="2" y="15"/>
                </a:lnTo>
                <a:lnTo>
                  <a:pt x="4" y="14"/>
                </a:lnTo>
                <a:lnTo>
                  <a:pt x="4" y="13"/>
                </a:lnTo>
                <a:lnTo>
                  <a:pt x="5" y="11"/>
                </a:lnTo>
                <a:lnTo>
                  <a:pt x="6" y="11"/>
                </a:lnTo>
                <a:lnTo>
                  <a:pt x="6" y="10"/>
                </a:lnTo>
                <a:lnTo>
                  <a:pt x="8" y="9"/>
                </a:lnTo>
                <a:lnTo>
                  <a:pt x="9" y="7"/>
                </a:lnTo>
                <a:lnTo>
                  <a:pt x="9" y="6"/>
                </a:lnTo>
                <a:lnTo>
                  <a:pt x="10" y="6"/>
                </a:lnTo>
                <a:lnTo>
                  <a:pt x="12" y="5"/>
                </a:lnTo>
                <a:lnTo>
                  <a:pt x="13" y="5"/>
                </a:lnTo>
                <a:lnTo>
                  <a:pt x="14" y="3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19" y="1"/>
                </a:lnTo>
                <a:lnTo>
                  <a:pt x="21" y="1"/>
                </a:lnTo>
                <a:lnTo>
                  <a:pt x="23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51" y="0"/>
                </a:lnTo>
                <a:lnTo>
                  <a:pt x="53" y="0"/>
                </a:lnTo>
                <a:lnTo>
                  <a:pt x="54" y="0"/>
                </a:lnTo>
                <a:lnTo>
                  <a:pt x="55" y="0"/>
                </a:lnTo>
                <a:lnTo>
                  <a:pt x="57" y="0"/>
                </a:lnTo>
                <a:lnTo>
                  <a:pt x="58" y="1"/>
                </a:lnTo>
                <a:lnTo>
                  <a:pt x="59" y="1"/>
                </a:lnTo>
                <a:lnTo>
                  <a:pt x="61" y="1"/>
                </a:lnTo>
                <a:lnTo>
                  <a:pt x="62" y="2"/>
                </a:lnTo>
                <a:lnTo>
                  <a:pt x="63" y="2"/>
                </a:lnTo>
                <a:lnTo>
                  <a:pt x="65" y="2"/>
                </a:lnTo>
                <a:lnTo>
                  <a:pt x="66" y="3"/>
                </a:lnTo>
                <a:lnTo>
                  <a:pt x="67" y="5"/>
                </a:lnTo>
                <a:lnTo>
                  <a:pt x="69" y="5"/>
                </a:lnTo>
                <a:lnTo>
                  <a:pt x="69" y="6"/>
                </a:lnTo>
                <a:lnTo>
                  <a:pt x="70" y="6"/>
                </a:lnTo>
                <a:lnTo>
                  <a:pt x="71" y="7"/>
                </a:lnTo>
                <a:lnTo>
                  <a:pt x="73" y="9"/>
                </a:lnTo>
                <a:lnTo>
                  <a:pt x="73" y="10"/>
                </a:lnTo>
                <a:lnTo>
                  <a:pt x="74" y="11"/>
                </a:lnTo>
                <a:lnTo>
                  <a:pt x="75" y="11"/>
                </a:lnTo>
                <a:lnTo>
                  <a:pt x="75" y="13"/>
                </a:lnTo>
                <a:lnTo>
                  <a:pt x="77" y="14"/>
                </a:lnTo>
                <a:lnTo>
                  <a:pt x="77" y="15"/>
                </a:lnTo>
                <a:lnTo>
                  <a:pt x="78" y="17"/>
                </a:lnTo>
                <a:lnTo>
                  <a:pt x="78" y="18"/>
                </a:lnTo>
                <a:lnTo>
                  <a:pt x="78" y="19"/>
                </a:lnTo>
                <a:lnTo>
                  <a:pt x="79" y="21"/>
                </a:lnTo>
                <a:lnTo>
                  <a:pt x="79" y="22"/>
                </a:lnTo>
                <a:lnTo>
                  <a:pt x="79" y="23"/>
                </a:lnTo>
                <a:lnTo>
                  <a:pt x="79" y="25"/>
                </a:lnTo>
                <a:lnTo>
                  <a:pt x="79" y="26"/>
                </a:lnTo>
                <a:lnTo>
                  <a:pt x="79" y="27"/>
                </a:lnTo>
                <a:lnTo>
                  <a:pt x="79" y="50"/>
                </a:lnTo>
                <a:lnTo>
                  <a:pt x="79" y="51"/>
                </a:lnTo>
                <a:lnTo>
                  <a:pt x="79" y="53"/>
                </a:lnTo>
                <a:lnTo>
                  <a:pt x="79" y="55"/>
                </a:lnTo>
                <a:lnTo>
                  <a:pt x="79" y="57"/>
                </a:lnTo>
                <a:lnTo>
                  <a:pt x="79" y="58"/>
                </a:lnTo>
                <a:lnTo>
                  <a:pt x="78" y="59"/>
                </a:lnTo>
                <a:lnTo>
                  <a:pt x="78" y="61"/>
                </a:lnTo>
                <a:lnTo>
                  <a:pt x="78" y="62"/>
                </a:lnTo>
                <a:lnTo>
                  <a:pt x="77" y="63"/>
                </a:lnTo>
                <a:lnTo>
                  <a:pt x="77" y="65"/>
                </a:lnTo>
                <a:lnTo>
                  <a:pt x="75" y="65"/>
                </a:lnTo>
                <a:lnTo>
                  <a:pt x="75" y="66"/>
                </a:lnTo>
                <a:lnTo>
                  <a:pt x="74" y="67"/>
                </a:lnTo>
                <a:lnTo>
                  <a:pt x="73" y="69"/>
                </a:lnTo>
                <a:lnTo>
                  <a:pt x="73" y="70"/>
                </a:lnTo>
                <a:lnTo>
                  <a:pt x="71" y="71"/>
                </a:lnTo>
                <a:lnTo>
                  <a:pt x="70" y="71"/>
                </a:lnTo>
                <a:lnTo>
                  <a:pt x="69" y="73"/>
                </a:lnTo>
                <a:lnTo>
                  <a:pt x="69" y="74"/>
                </a:lnTo>
                <a:lnTo>
                  <a:pt x="67" y="74"/>
                </a:lnTo>
                <a:lnTo>
                  <a:pt x="66" y="75"/>
                </a:lnTo>
                <a:lnTo>
                  <a:pt x="65" y="75"/>
                </a:lnTo>
                <a:lnTo>
                  <a:pt x="63" y="76"/>
                </a:lnTo>
                <a:lnTo>
                  <a:pt x="62" y="76"/>
                </a:lnTo>
                <a:lnTo>
                  <a:pt x="61" y="78"/>
                </a:lnTo>
                <a:lnTo>
                  <a:pt x="59" y="78"/>
                </a:lnTo>
                <a:lnTo>
                  <a:pt x="58" y="78"/>
                </a:lnTo>
                <a:lnTo>
                  <a:pt x="57" y="78"/>
                </a:lnTo>
                <a:lnTo>
                  <a:pt x="55" y="79"/>
                </a:lnTo>
                <a:lnTo>
                  <a:pt x="54" y="79"/>
                </a:lnTo>
                <a:lnTo>
                  <a:pt x="53" y="79"/>
                </a:lnTo>
                <a:lnTo>
                  <a:pt x="51" y="79"/>
                </a:lnTo>
                <a:lnTo>
                  <a:pt x="29" y="79"/>
                </a:lnTo>
                <a:lnTo>
                  <a:pt x="27" y="79"/>
                </a:lnTo>
                <a:lnTo>
                  <a:pt x="26" y="79"/>
                </a:lnTo>
                <a:lnTo>
                  <a:pt x="25" y="79"/>
                </a:lnTo>
                <a:lnTo>
                  <a:pt x="23" y="78"/>
                </a:lnTo>
                <a:lnTo>
                  <a:pt x="21" y="78"/>
                </a:lnTo>
                <a:lnTo>
                  <a:pt x="19" y="78"/>
                </a:lnTo>
                <a:lnTo>
                  <a:pt x="18" y="78"/>
                </a:lnTo>
                <a:lnTo>
                  <a:pt x="17" y="76"/>
                </a:lnTo>
                <a:lnTo>
                  <a:pt x="16" y="75"/>
                </a:lnTo>
                <a:lnTo>
                  <a:pt x="14" y="75"/>
                </a:lnTo>
                <a:lnTo>
                  <a:pt x="13" y="74"/>
                </a:lnTo>
                <a:lnTo>
                  <a:pt x="12" y="74"/>
                </a:lnTo>
                <a:lnTo>
                  <a:pt x="10" y="73"/>
                </a:lnTo>
                <a:lnTo>
                  <a:pt x="9" y="71"/>
                </a:lnTo>
                <a:lnTo>
                  <a:pt x="8" y="70"/>
                </a:lnTo>
                <a:lnTo>
                  <a:pt x="6" y="69"/>
                </a:lnTo>
                <a:lnTo>
                  <a:pt x="6" y="67"/>
                </a:lnTo>
                <a:lnTo>
                  <a:pt x="5" y="66"/>
                </a:lnTo>
                <a:lnTo>
                  <a:pt x="4" y="65"/>
                </a:lnTo>
                <a:lnTo>
                  <a:pt x="2" y="63"/>
                </a:lnTo>
                <a:lnTo>
                  <a:pt x="2" y="62"/>
                </a:lnTo>
                <a:lnTo>
                  <a:pt x="2" y="61"/>
                </a:lnTo>
                <a:lnTo>
                  <a:pt x="1" y="59"/>
                </a:lnTo>
                <a:lnTo>
                  <a:pt x="1" y="58"/>
                </a:lnTo>
                <a:lnTo>
                  <a:pt x="1" y="57"/>
                </a:lnTo>
                <a:lnTo>
                  <a:pt x="1" y="55"/>
                </a:lnTo>
                <a:lnTo>
                  <a:pt x="0" y="53"/>
                </a:lnTo>
                <a:lnTo>
                  <a:pt x="0" y="51"/>
                </a:lnTo>
                <a:lnTo>
                  <a:pt x="0" y="5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67330" name="Freeform 74">
            <a:extLst>
              <a:ext uri="{FF2B5EF4-FFF2-40B4-BE49-F238E27FC236}">
                <a16:creationId xmlns:a16="http://schemas.microsoft.com/office/drawing/2014/main" id="{77BBB025-5BFE-E940-AABD-5660F32F3A18}"/>
              </a:ext>
            </a:extLst>
          </p:cNvPr>
          <p:cNvSpPr>
            <a:spLocks/>
          </p:cNvSpPr>
          <p:nvPr/>
        </p:nvSpPr>
        <p:spPr bwMode="auto">
          <a:xfrm>
            <a:off x="4838701" y="5172075"/>
            <a:ext cx="41275" cy="63500"/>
          </a:xfrm>
          <a:custGeom>
            <a:avLst/>
            <a:gdLst>
              <a:gd name="T0" fmla="*/ 0 w 53"/>
              <a:gd name="T1" fmla="*/ 2147483646 h 79"/>
              <a:gd name="T2" fmla="*/ 2147483646 w 53"/>
              <a:gd name="T3" fmla="*/ 2147483646 h 79"/>
              <a:gd name="T4" fmla="*/ 2147483646 w 53"/>
              <a:gd name="T5" fmla="*/ 2147483646 h 79"/>
              <a:gd name="T6" fmla="*/ 2147483646 w 53"/>
              <a:gd name="T7" fmla="*/ 2147483646 h 79"/>
              <a:gd name="T8" fmla="*/ 2147483646 w 53"/>
              <a:gd name="T9" fmla="*/ 2147483646 h 79"/>
              <a:gd name="T10" fmla="*/ 2147483646 w 53"/>
              <a:gd name="T11" fmla="*/ 2147483646 h 79"/>
              <a:gd name="T12" fmla="*/ 2147483646 w 53"/>
              <a:gd name="T13" fmla="*/ 2147483646 h 79"/>
              <a:gd name="T14" fmla="*/ 2147483646 w 53"/>
              <a:gd name="T15" fmla="*/ 2147483646 h 79"/>
              <a:gd name="T16" fmla="*/ 2147483646 w 53"/>
              <a:gd name="T17" fmla="*/ 2147483646 h 79"/>
              <a:gd name="T18" fmla="*/ 2147483646 w 53"/>
              <a:gd name="T19" fmla="*/ 0 h 79"/>
              <a:gd name="T20" fmla="*/ 2147483646 w 53"/>
              <a:gd name="T21" fmla="*/ 0 h 79"/>
              <a:gd name="T22" fmla="*/ 2147483646 w 53"/>
              <a:gd name="T23" fmla="*/ 0 h 79"/>
              <a:gd name="T24" fmla="*/ 2147483646 w 53"/>
              <a:gd name="T25" fmla="*/ 0 h 79"/>
              <a:gd name="T26" fmla="*/ 2147483646 w 53"/>
              <a:gd name="T27" fmla="*/ 2147483646 h 79"/>
              <a:gd name="T28" fmla="*/ 2147483646 w 53"/>
              <a:gd name="T29" fmla="*/ 2147483646 h 79"/>
              <a:gd name="T30" fmla="*/ 2147483646 w 53"/>
              <a:gd name="T31" fmla="*/ 2147483646 h 79"/>
              <a:gd name="T32" fmla="*/ 2147483646 w 53"/>
              <a:gd name="T33" fmla="*/ 2147483646 h 79"/>
              <a:gd name="T34" fmla="*/ 2147483646 w 53"/>
              <a:gd name="T35" fmla="*/ 2147483646 h 79"/>
              <a:gd name="T36" fmla="*/ 2147483646 w 53"/>
              <a:gd name="T37" fmla="*/ 2147483646 h 79"/>
              <a:gd name="T38" fmla="*/ 2147483646 w 53"/>
              <a:gd name="T39" fmla="*/ 2147483646 h 79"/>
              <a:gd name="T40" fmla="*/ 2147483646 w 53"/>
              <a:gd name="T41" fmla="*/ 2147483646 h 79"/>
              <a:gd name="T42" fmla="*/ 2147483646 w 53"/>
              <a:gd name="T43" fmla="*/ 2147483646 h 79"/>
              <a:gd name="T44" fmla="*/ 2147483646 w 53"/>
              <a:gd name="T45" fmla="*/ 2147483646 h 79"/>
              <a:gd name="T46" fmla="*/ 2147483646 w 53"/>
              <a:gd name="T47" fmla="*/ 2147483646 h 79"/>
              <a:gd name="T48" fmla="*/ 2147483646 w 53"/>
              <a:gd name="T49" fmla="*/ 2147483646 h 79"/>
              <a:gd name="T50" fmla="*/ 2147483646 w 53"/>
              <a:gd name="T51" fmla="*/ 2147483646 h 79"/>
              <a:gd name="T52" fmla="*/ 2147483646 w 53"/>
              <a:gd name="T53" fmla="*/ 2147483646 h 79"/>
              <a:gd name="T54" fmla="*/ 2147483646 w 53"/>
              <a:gd name="T55" fmla="*/ 2147483646 h 79"/>
              <a:gd name="T56" fmla="*/ 2147483646 w 53"/>
              <a:gd name="T57" fmla="*/ 2147483646 h 79"/>
              <a:gd name="T58" fmla="*/ 2147483646 w 53"/>
              <a:gd name="T59" fmla="*/ 2147483646 h 79"/>
              <a:gd name="T60" fmla="*/ 2147483646 w 53"/>
              <a:gd name="T61" fmla="*/ 2147483646 h 79"/>
              <a:gd name="T62" fmla="*/ 2147483646 w 53"/>
              <a:gd name="T63" fmla="*/ 2147483646 h 79"/>
              <a:gd name="T64" fmla="*/ 2147483646 w 53"/>
              <a:gd name="T65" fmla="*/ 2147483646 h 79"/>
              <a:gd name="T66" fmla="*/ 2147483646 w 53"/>
              <a:gd name="T67" fmla="*/ 2147483646 h 79"/>
              <a:gd name="T68" fmla="*/ 2147483646 w 53"/>
              <a:gd name="T69" fmla="*/ 2147483646 h 79"/>
              <a:gd name="T70" fmla="*/ 2147483646 w 53"/>
              <a:gd name="T71" fmla="*/ 2147483646 h 79"/>
              <a:gd name="T72" fmla="*/ 2147483646 w 53"/>
              <a:gd name="T73" fmla="*/ 2147483646 h 79"/>
              <a:gd name="T74" fmla="*/ 2147483646 w 53"/>
              <a:gd name="T75" fmla="*/ 2147483646 h 79"/>
              <a:gd name="T76" fmla="*/ 2147483646 w 53"/>
              <a:gd name="T77" fmla="*/ 2147483646 h 79"/>
              <a:gd name="T78" fmla="*/ 2147483646 w 53"/>
              <a:gd name="T79" fmla="*/ 2147483646 h 79"/>
              <a:gd name="T80" fmla="*/ 2147483646 w 53"/>
              <a:gd name="T81" fmla="*/ 2147483646 h 79"/>
              <a:gd name="T82" fmla="*/ 2147483646 w 53"/>
              <a:gd name="T83" fmla="*/ 2147483646 h 79"/>
              <a:gd name="T84" fmla="*/ 2147483646 w 53"/>
              <a:gd name="T85" fmla="*/ 2147483646 h 79"/>
              <a:gd name="T86" fmla="*/ 2147483646 w 53"/>
              <a:gd name="T87" fmla="*/ 2147483646 h 79"/>
              <a:gd name="T88" fmla="*/ 2147483646 w 53"/>
              <a:gd name="T89" fmla="*/ 2147483646 h 79"/>
              <a:gd name="T90" fmla="*/ 2147483646 w 53"/>
              <a:gd name="T91" fmla="*/ 2147483646 h 79"/>
              <a:gd name="T92" fmla="*/ 2147483646 w 53"/>
              <a:gd name="T93" fmla="*/ 2147483646 h 79"/>
              <a:gd name="T94" fmla="*/ 2147483646 w 53"/>
              <a:gd name="T95" fmla="*/ 2147483646 h 79"/>
              <a:gd name="T96" fmla="*/ 2147483646 w 53"/>
              <a:gd name="T97" fmla="*/ 2147483646 h 79"/>
              <a:gd name="T98" fmla="*/ 2147483646 w 53"/>
              <a:gd name="T99" fmla="*/ 2147483646 h 79"/>
              <a:gd name="T100" fmla="*/ 2147483646 w 53"/>
              <a:gd name="T101" fmla="*/ 2147483646 h 79"/>
              <a:gd name="T102" fmla="*/ 2147483646 w 53"/>
              <a:gd name="T103" fmla="*/ 2147483646 h 79"/>
              <a:gd name="T104" fmla="*/ 2147483646 w 53"/>
              <a:gd name="T105" fmla="*/ 2147483646 h 79"/>
              <a:gd name="T106" fmla="*/ 2147483646 w 53"/>
              <a:gd name="T107" fmla="*/ 2147483646 h 79"/>
              <a:gd name="T108" fmla="*/ 2147483646 w 53"/>
              <a:gd name="T109" fmla="*/ 2147483646 h 79"/>
              <a:gd name="T110" fmla="*/ 0 w 53"/>
              <a:gd name="T111" fmla="*/ 2147483646 h 79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79"/>
              <a:gd name="T170" fmla="*/ 53 w 53"/>
              <a:gd name="T171" fmla="*/ 79 h 79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79">
                <a:moveTo>
                  <a:pt x="0" y="50"/>
                </a:moveTo>
                <a:lnTo>
                  <a:pt x="0" y="27"/>
                </a:lnTo>
                <a:lnTo>
                  <a:pt x="0" y="26"/>
                </a:lnTo>
                <a:lnTo>
                  <a:pt x="0" y="25"/>
                </a:lnTo>
                <a:lnTo>
                  <a:pt x="1" y="23"/>
                </a:lnTo>
                <a:lnTo>
                  <a:pt x="1" y="22"/>
                </a:lnTo>
                <a:lnTo>
                  <a:pt x="1" y="21"/>
                </a:lnTo>
                <a:lnTo>
                  <a:pt x="1" y="19"/>
                </a:lnTo>
                <a:lnTo>
                  <a:pt x="3" y="18"/>
                </a:lnTo>
                <a:lnTo>
                  <a:pt x="3" y="17"/>
                </a:lnTo>
                <a:lnTo>
                  <a:pt x="3" y="15"/>
                </a:lnTo>
                <a:lnTo>
                  <a:pt x="4" y="14"/>
                </a:lnTo>
                <a:lnTo>
                  <a:pt x="4" y="13"/>
                </a:lnTo>
                <a:lnTo>
                  <a:pt x="5" y="11"/>
                </a:lnTo>
                <a:lnTo>
                  <a:pt x="7" y="11"/>
                </a:lnTo>
                <a:lnTo>
                  <a:pt x="7" y="10"/>
                </a:lnTo>
                <a:lnTo>
                  <a:pt x="8" y="9"/>
                </a:lnTo>
                <a:lnTo>
                  <a:pt x="9" y="7"/>
                </a:lnTo>
                <a:lnTo>
                  <a:pt x="9" y="6"/>
                </a:lnTo>
                <a:lnTo>
                  <a:pt x="11" y="6"/>
                </a:lnTo>
                <a:lnTo>
                  <a:pt x="12" y="5"/>
                </a:lnTo>
                <a:lnTo>
                  <a:pt x="13" y="5"/>
                </a:lnTo>
                <a:lnTo>
                  <a:pt x="15" y="3"/>
                </a:lnTo>
                <a:lnTo>
                  <a:pt x="16" y="2"/>
                </a:lnTo>
                <a:lnTo>
                  <a:pt x="17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1"/>
                </a:lnTo>
                <a:lnTo>
                  <a:pt x="33" y="1"/>
                </a:lnTo>
                <a:lnTo>
                  <a:pt x="35" y="1"/>
                </a:lnTo>
                <a:lnTo>
                  <a:pt x="36" y="2"/>
                </a:lnTo>
                <a:lnTo>
                  <a:pt x="37" y="2"/>
                </a:lnTo>
                <a:lnTo>
                  <a:pt x="39" y="2"/>
                </a:lnTo>
                <a:lnTo>
                  <a:pt x="40" y="3"/>
                </a:lnTo>
                <a:lnTo>
                  <a:pt x="41" y="5"/>
                </a:lnTo>
                <a:lnTo>
                  <a:pt x="43" y="5"/>
                </a:lnTo>
                <a:lnTo>
                  <a:pt x="43" y="6"/>
                </a:lnTo>
                <a:lnTo>
                  <a:pt x="44" y="6"/>
                </a:lnTo>
                <a:lnTo>
                  <a:pt x="45" y="7"/>
                </a:lnTo>
                <a:lnTo>
                  <a:pt x="46" y="9"/>
                </a:lnTo>
                <a:lnTo>
                  <a:pt x="46" y="10"/>
                </a:lnTo>
                <a:lnTo>
                  <a:pt x="48" y="11"/>
                </a:lnTo>
                <a:lnTo>
                  <a:pt x="49" y="11"/>
                </a:lnTo>
                <a:lnTo>
                  <a:pt x="49" y="13"/>
                </a:lnTo>
                <a:lnTo>
                  <a:pt x="50" y="14"/>
                </a:lnTo>
                <a:lnTo>
                  <a:pt x="50" y="15"/>
                </a:lnTo>
                <a:lnTo>
                  <a:pt x="52" y="17"/>
                </a:lnTo>
                <a:lnTo>
                  <a:pt x="52" y="18"/>
                </a:lnTo>
                <a:lnTo>
                  <a:pt x="52" y="19"/>
                </a:lnTo>
                <a:lnTo>
                  <a:pt x="53" y="21"/>
                </a:lnTo>
                <a:lnTo>
                  <a:pt x="53" y="22"/>
                </a:lnTo>
                <a:lnTo>
                  <a:pt x="53" y="23"/>
                </a:lnTo>
                <a:lnTo>
                  <a:pt x="53" y="25"/>
                </a:lnTo>
                <a:lnTo>
                  <a:pt x="53" y="26"/>
                </a:lnTo>
                <a:lnTo>
                  <a:pt x="53" y="27"/>
                </a:lnTo>
                <a:lnTo>
                  <a:pt x="53" y="50"/>
                </a:lnTo>
                <a:lnTo>
                  <a:pt x="53" y="51"/>
                </a:lnTo>
                <a:lnTo>
                  <a:pt x="53" y="53"/>
                </a:lnTo>
                <a:lnTo>
                  <a:pt x="53" y="55"/>
                </a:lnTo>
                <a:lnTo>
                  <a:pt x="53" y="57"/>
                </a:lnTo>
                <a:lnTo>
                  <a:pt x="53" y="58"/>
                </a:lnTo>
                <a:lnTo>
                  <a:pt x="52" y="59"/>
                </a:lnTo>
                <a:lnTo>
                  <a:pt x="52" y="61"/>
                </a:lnTo>
                <a:lnTo>
                  <a:pt x="52" y="62"/>
                </a:lnTo>
                <a:lnTo>
                  <a:pt x="50" y="63"/>
                </a:lnTo>
                <a:lnTo>
                  <a:pt x="50" y="65"/>
                </a:lnTo>
                <a:lnTo>
                  <a:pt x="49" y="65"/>
                </a:lnTo>
                <a:lnTo>
                  <a:pt x="49" y="66"/>
                </a:lnTo>
                <a:lnTo>
                  <a:pt x="48" y="67"/>
                </a:lnTo>
                <a:lnTo>
                  <a:pt x="46" y="69"/>
                </a:lnTo>
                <a:lnTo>
                  <a:pt x="46" y="70"/>
                </a:lnTo>
                <a:lnTo>
                  <a:pt x="45" y="71"/>
                </a:lnTo>
                <a:lnTo>
                  <a:pt x="44" y="71"/>
                </a:lnTo>
                <a:lnTo>
                  <a:pt x="43" y="73"/>
                </a:lnTo>
                <a:lnTo>
                  <a:pt x="43" y="74"/>
                </a:lnTo>
                <a:lnTo>
                  <a:pt x="41" y="74"/>
                </a:lnTo>
                <a:lnTo>
                  <a:pt x="40" y="75"/>
                </a:lnTo>
                <a:lnTo>
                  <a:pt x="39" y="75"/>
                </a:lnTo>
                <a:lnTo>
                  <a:pt x="37" y="76"/>
                </a:lnTo>
                <a:lnTo>
                  <a:pt x="36" y="76"/>
                </a:lnTo>
                <a:lnTo>
                  <a:pt x="35" y="78"/>
                </a:lnTo>
                <a:lnTo>
                  <a:pt x="33" y="78"/>
                </a:lnTo>
                <a:lnTo>
                  <a:pt x="32" y="78"/>
                </a:lnTo>
                <a:lnTo>
                  <a:pt x="31" y="78"/>
                </a:lnTo>
                <a:lnTo>
                  <a:pt x="29" y="79"/>
                </a:lnTo>
                <a:lnTo>
                  <a:pt x="28" y="79"/>
                </a:lnTo>
                <a:lnTo>
                  <a:pt x="27" y="79"/>
                </a:lnTo>
                <a:lnTo>
                  <a:pt x="25" y="79"/>
                </a:lnTo>
                <a:lnTo>
                  <a:pt x="29" y="79"/>
                </a:lnTo>
                <a:lnTo>
                  <a:pt x="28" y="79"/>
                </a:lnTo>
                <a:lnTo>
                  <a:pt x="27" y="79"/>
                </a:lnTo>
                <a:lnTo>
                  <a:pt x="25" y="79"/>
                </a:lnTo>
                <a:lnTo>
                  <a:pt x="24" y="78"/>
                </a:lnTo>
                <a:lnTo>
                  <a:pt x="21" y="78"/>
                </a:lnTo>
                <a:lnTo>
                  <a:pt x="20" y="78"/>
                </a:lnTo>
                <a:lnTo>
                  <a:pt x="19" y="78"/>
                </a:lnTo>
                <a:lnTo>
                  <a:pt x="17" y="76"/>
                </a:lnTo>
                <a:lnTo>
                  <a:pt x="16" y="75"/>
                </a:lnTo>
                <a:lnTo>
                  <a:pt x="15" y="75"/>
                </a:lnTo>
                <a:lnTo>
                  <a:pt x="13" y="74"/>
                </a:lnTo>
                <a:lnTo>
                  <a:pt x="12" y="74"/>
                </a:lnTo>
                <a:lnTo>
                  <a:pt x="11" y="73"/>
                </a:lnTo>
                <a:lnTo>
                  <a:pt x="9" y="71"/>
                </a:lnTo>
                <a:lnTo>
                  <a:pt x="8" y="70"/>
                </a:lnTo>
                <a:lnTo>
                  <a:pt x="7" y="69"/>
                </a:lnTo>
                <a:lnTo>
                  <a:pt x="7" y="67"/>
                </a:lnTo>
                <a:lnTo>
                  <a:pt x="5" y="66"/>
                </a:lnTo>
                <a:lnTo>
                  <a:pt x="4" y="65"/>
                </a:lnTo>
                <a:lnTo>
                  <a:pt x="3" y="63"/>
                </a:lnTo>
                <a:lnTo>
                  <a:pt x="3" y="62"/>
                </a:lnTo>
                <a:lnTo>
                  <a:pt x="3" y="61"/>
                </a:lnTo>
                <a:lnTo>
                  <a:pt x="1" y="59"/>
                </a:lnTo>
                <a:lnTo>
                  <a:pt x="1" y="58"/>
                </a:lnTo>
                <a:lnTo>
                  <a:pt x="1" y="57"/>
                </a:lnTo>
                <a:lnTo>
                  <a:pt x="1" y="55"/>
                </a:lnTo>
                <a:lnTo>
                  <a:pt x="0" y="53"/>
                </a:lnTo>
                <a:lnTo>
                  <a:pt x="0" y="51"/>
                </a:lnTo>
                <a:lnTo>
                  <a:pt x="0" y="5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67331" name="Freeform 75">
            <a:extLst>
              <a:ext uri="{FF2B5EF4-FFF2-40B4-BE49-F238E27FC236}">
                <a16:creationId xmlns:a16="http://schemas.microsoft.com/office/drawing/2014/main" id="{5BE09268-5822-FB48-A693-0DD39DCE68B5}"/>
              </a:ext>
            </a:extLst>
          </p:cNvPr>
          <p:cNvSpPr>
            <a:spLocks/>
          </p:cNvSpPr>
          <p:nvPr/>
        </p:nvSpPr>
        <p:spPr bwMode="auto">
          <a:xfrm>
            <a:off x="5006976" y="5172075"/>
            <a:ext cx="41275" cy="63500"/>
          </a:xfrm>
          <a:custGeom>
            <a:avLst/>
            <a:gdLst>
              <a:gd name="T0" fmla="*/ 0 w 54"/>
              <a:gd name="T1" fmla="*/ 2147483646 h 79"/>
              <a:gd name="T2" fmla="*/ 2147483646 w 54"/>
              <a:gd name="T3" fmla="*/ 2147483646 h 79"/>
              <a:gd name="T4" fmla="*/ 2147483646 w 54"/>
              <a:gd name="T5" fmla="*/ 2147483646 h 79"/>
              <a:gd name="T6" fmla="*/ 2147483646 w 54"/>
              <a:gd name="T7" fmla="*/ 2147483646 h 79"/>
              <a:gd name="T8" fmla="*/ 2147483646 w 54"/>
              <a:gd name="T9" fmla="*/ 2147483646 h 79"/>
              <a:gd name="T10" fmla="*/ 2147483646 w 54"/>
              <a:gd name="T11" fmla="*/ 2147483646 h 79"/>
              <a:gd name="T12" fmla="*/ 2147483646 w 54"/>
              <a:gd name="T13" fmla="*/ 2147483646 h 79"/>
              <a:gd name="T14" fmla="*/ 2147483646 w 54"/>
              <a:gd name="T15" fmla="*/ 2147483646 h 79"/>
              <a:gd name="T16" fmla="*/ 2147483646 w 54"/>
              <a:gd name="T17" fmla="*/ 2147483646 h 79"/>
              <a:gd name="T18" fmla="*/ 2147483646 w 54"/>
              <a:gd name="T19" fmla="*/ 0 h 79"/>
              <a:gd name="T20" fmla="*/ 2147483646 w 54"/>
              <a:gd name="T21" fmla="*/ 0 h 79"/>
              <a:gd name="T22" fmla="*/ 2147483646 w 54"/>
              <a:gd name="T23" fmla="*/ 0 h 79"/>
              <a:gd name="T24" fmla="*/ 2147483646 w 54"/>
              <a:gd name="T25" fmla="*/ 0 h 79"/>
              <a:gd name="T26" fmla="*/ 2147483646 w 54"/>
              <a:gd name="T27" fmla="*/ 2147483646 h 79"/>
              <a:gd name="T28" fmla="*/ 2147483646 w 54"/>
              <a:gd name="T29" fmla="*/ 2147483646 h 79"/>
              <a:gd name="T30" fmla="*/ 2147483646 w 54"/>
              <a:gd name="T31" fmla="*/ 2147483646 h 79"/>
              <a:gd name="T32" fmla="*/ 2147483646 w 54"/>
              <a:gd name="T33" fmla="*/ 2147483646 h 79"/>
              <a:gd name="T34" fmla="*/ 2147483646 w 54"/>
              <a:gd name="T35" fmla="*/ 2147483646 h 79"/>
              <a:gd name="T36" fmla="*/ 2147483646 w 54"/>
              <a:gd name="T37" fmla="*/ 2147483646 h 79"/>
              <a:gd name="T38" fmla="*/ 2147483646 w 54"/>
              <a:gd name="T39" fmla="*/ 2147483646 h 79"/>
              <a:gd name="T40" fmla="*/ 2147483646 w 54"/>
              <a:gd name="T41" fmla="*/ 2147483646 h 79"/>
              <a:gd name="T42" fmla="*/ 2147483646 w 54"/>
              <a:gd name="T43" fmla="*/ 2147483646 h 79"/>
              <a:gd name="T44" fmla="*/ 2147483646 w 54"/>
              <a:gd name="T45" fmla="*/ 2147483646 h 79"/>
              <a:gd name="T46" fmla="*/ 2147483646 w 54"/>
              <a:gd name="T47" fmla="*/ 2147483646 h 79"/>
              <a:gd name="T48" fmla="*/ 2147483646 w 54"/>
              <a:gd name="T49" fmla="*/ 2147483646 h 79"/>
              <a:gd name="T50" fmla="*/ 2147483646 w 54"/>
              <a:gd name="T51" fmla="*/ 2147483646 h 79"/>
              <a:gd name="T52" fmla="*/ 2147483646 w 54"/>
              <a:gd name="T53" fmla="*/ 2147483646 h 79"/>
              <a:gd name="T54" fmla="*/ 2147483646 w 54"/>
              <a:gd name="T55" fmla="*/ 2147483646 h 79"/>
              <a:gd name="T56" fmla="*/ 2147483646 w 54"/>
              <a:gd name="T57" fmla="*/ 2147483646 h 79"/>
              <a:gd name="T58" fmla="*/ 2147483646 w 54"/>
              <a:gd name="T59" fmla="*/ 2147483646 h 79"/>
              <a:gd name="T60" fmla="*/ 2147483646 w 54"/>
              <a:gd name="T61" fmla="*/ 2147483646 h 79"/>
              <a:gd name="T62" fmla="*/ 2147483646 w 54"/>
              <a:gd name="T63" fmla="*/ 2147483646 h 79"/>
              <a:gd name="T64" fmla="*/ 2147483646 w 54"/>
              <a:gd name="T65" fmla="*/ 2147483646 h 79"/>
              <a:gd name="T66" fmla="*/ 2147483646 w 54"/>
              <a:gd name="T67" fmla="*/ 2147483646 h 79"/>
              <a:gd name="T68" fmla="*/ 2147483646 w 54"/>
              <a:gd name="T69" fmla="*/ 2147483646 h 79"/>
              <a:gd name="T70" fmla="*/ 2147483646 w 54"/>
              <a:gd name="T71" fmla="*/ 2147483646 h 79"/>
              <a:gd name="T72" fmla="*/ 2147483646 w 54"/>
              <a:gd name="T73" fmla="*/ 2147483646 h 79"/>
              <a:gd name="T74" fmla="*/ 2147483646 w 54"/>
              <a:gd name="T75" fmla="*/ 2147483646 h 79"/>
              <a:gd name="T76" fmla="*/ 2147483646 w 54"/>
              <a:gd name="T77" fmla="*/ 2147483646 h 79"/>
              <a:gd name="T78" fmla="*/ 2147483646 w 54"/>
              <a:gd name="T79" fmla="*/ 2147483646 h 79"/>
              <a:gd name="T80" fmla="*/ 2147483646 w 54"/>
              <a:gd name="T81" fmla="*/ 2147483646 h 79"/>
              <a:gd name="T82" fmla="*/ 2147483646 w 54"/>
              <a:gd name="T83" fmla="*/ 2147483646 h 79"/>
              <a:gd name="T84" fmla="*/ 2147483646 w 54"/>
              <a:gd name="T85" fmla="*/ 2147483646 h 79"/>
              <a:gd name="T86" fmla="*/ 2147483646 w 54"/>
              <a:gd name="T87" fmla="*/ 2147483646 h 79"/>
              <a:gd name="T88" fmla="*/ 2147483646 w 54"/>
              <a:gd name="T89" fmla="*/ 2147483646 h 79"/>
              <a:gd name="T90" fmla="*/ 2147483646 w 54"/>
              <a:gd name="T91" fmla="*/ 2147483646 h 79"/>
              <a:gd name="T92" fmla="*/ 2147483646 w 54"/>
              <a:gd name="T93" fmla="*/ 2147483646 h 79"/>
              <a:gd name="T94" fmla="*/ 2147483646 w 54"/>
              <a:gd name="T95" fmla="*/ 2147483646 h 79"/>
              <a:gd name="T96" fmla="*/ 2147483646 w 54"/>
              <a:gd name="T97" fmla="*/ 2147483646 h 79"/>
              <a:gd name="T98" fmla="*/ 2147483646 w 54"/>
              <a:gd name="T99" fmla="*/ 2147483646 h 79"/>
              <a:gd name="T100" fmla="*/ 2147483646 w 54"/>
              <a:gd name="T101" fmla="*/ 2147483646 h 79"/>
              <a:gd name="T102" fmla="*/ 2147483646 w 54"/>
              <a:gd name="T103" fmla="*/ 2147483646 h 79"/>
              <a:gd name="T104" fmla="*/ 2147483646 w 54"/>
              <a:gd name="T105" fmla="*/ 2147483646 h 79"/>
              <a:gd name="T106" fmla="*/ 2147483646 w 54"/>
              <a:gd name="T107" fmla="*/ 2147483646 h 79"/>
              <a:gd name="T108" fmla="*/ 2147483646 w 54"/>
              <a:gd name="T109" fmla="*/ 2147483646 h 79"/>
              <a:gd name="T110" fmla="*/ 0 w 54"/>
              <a:gd name="T111" fmla="*/ 2147483646 h 79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4"/>
              <a:gd name="T169" fmla="*/ 0 h 79"/>
              <a:gd name="T170" fmla="*/ 54 w 54"/>
              <a:gd name="T171" fmla="*/ 79 h 79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4" h="79">
                <a:moveTo>
                  <a:pt x="0" y="50"/>
                </a:moveTo>
                <a:lnTo>
                  <a:pt x="0" y="27"/>
                </a:lnTo>
                <a:lnTo>
                  <a:pt x="0" y="26"/>
                </a:lnTo>
                <a:lnTo>
                  <a:pt x="0" y="25"/>
                </a:lnTo>
                <a:lnTo>
                  <a:pt x="2" y="23"/>
                </a:lnTo>
                <a:lnTo>
                  <a:pt x="2" y="22"/>
                </a:lnTo>
                <a:lnTo>
                  <a:pt x="2" y="21"/>
                </a:lnTo>
                <a:lnTo>
                  <a:pt x="2" y="19"/>
                </a:lnTo>
                <a:lnTo>
                  <a:pt x="3" y="18"/>
                </a:lnTo>
                <a:lnTo>
                  <a:pt x="3" y="17"/>
                </a:lnTo>
                <a:lnTo>
                  <a:pt x="3" y="15"/>
                </a:lnTo>
                <a:lnTo>
                  <a:pt x="4" y="14"/>
                </a:lnTo>
                <a:lnTo>
                  <a:pt x="4" y="13"/>
                </a:lnTo>
                <a:lnTo>
                  <a:pt x="6" y="11"/>
                </a:lnTo>
                <a:lnTo>
                  <a:pt x="7" y="11"/>
                </a:lnTo>
                <a:lnTo>
                  <a:pt x="7" y="10"/>
                </a:lnTo>
                <a:lnTo>
                  <a:pt x="8" y="9"/>
                </a:lnTo>
                <a:lnTo>
                  <a:pt x="10" y="7"/>
                </a:lnTo>
                <a:lnTo>
                  <a:pt x="10" y="6"/>
                </a:lnTo>
                <a:lnTo>
                  <a:pt x="11" y="6"/>
                </a:lnTo>
                <a:lnTo>
                  <a:pt x="12" y="5"/>
                </a:lnTo>
                <a:lnTo>
                  <a:pt x="14" y="5"/>
                </a:lnTo>
                <a:lnTo>
                  <a:pt x="15" y="3"/>
                </a:lnTo>
                <a:lnTo>
                  <a:pt x="16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2" y="1"/>
                </a:lnTo>
                <a:lnTo>
                  <a:pt x="24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31" y="0"/>
                </a:lnTo>
                <a:lnTo>
                  <a:pt x="32" y="1"/>
                </a:lnTo>
                <a:lnTo>
                  <a:pt x="34" y="1"/>
                </a:lnTo>
                <a:lnTo>
                  <a:pt x="35" y="1"/>
                </a:lnTo>
                <a:lnTo>
                  <a:pt x="36" y="2"/>
                </a:lnTo>
                <a:lnTo>
                  <a:pt x="38" y="2"/>
                </a:lnTo>
                <a:lnTo>
                  <a:pt x="39" y="2"/>
                </a:lnTo>
                <a:lnTo>
                  <a:pt x="40" y="3"/>
                </a:lnTo>
                <a:lnTo>
                  <a:pt x="42" y="5"/>
                </a:lnTo>
                <a:lnTo>
                  <a:pt x="43" y="5"/>
                </a:lnTo>
                <a:lnTo>
                  <a:pt x="43" y="6"/>
                </a:lnTo>
                <a:lnTo>
                  <a:pt x="44" y="6"/>
                </a:lnTo>
                <a:lnTo>
                  <a:pt x="46" y="7"/>
                </a:lnTo>
                <a:lnTo>
                  <a:pt x="47" y="9"/>
                </a:lnTo>
                <a:lnTo>
                  <a:pt x="47" y="10"/>
                </a:lnTo>
                <a:lnTo>
                  <a:pt x="48" y="11"/>
                </a:lnTo>
                <a:lnTo>
                  <a:pt x="50" y="11"/>
                </a:lnTo>
                <a:lnTo>
                  <a:pt x="50" y="13"/>
                </a:lnTo>
                <a:lnTo>
                  <a:pt x="51" y="14"/>
                </a:lnTo>
                <a:lnTo>
                  <a:pt x="51" y="15"/>
                </a:lnTo>
                <a:lnTo>
                  <a:pt x="52" y="17"/>
                </a:lnTo>
                <a:lnTo>
                  <a:pt x="52" y="18"/>
                </a:lnTo>
                <a:lnTo>
                  <a:pt x="52" y="19"/>
                </a:lnTo>
                <a:lnTo>
                  <a:pt x="54" y="21"/>
                </a:lnTo>
                <a:lnTo>
                  <a:pt x="54" y="22"/>
                </a:lnTo>
                <a:lnTo>
                  <a:pt x="54" y="23"/>
                </a:lnTo>
                <a:lnTo>
                  <a:pt x="54" y="25"/>
                </a:lnTo>
                <a:lnTo>
                  <a:pt x="54" y="26"/>
                </a:lnTo>
                <a:lnTo>
                  <a:pt x="54" y="27"/>
                </a:lnTo>
                <a:lnTo>
                  <a:pt x="54" y="50"/>
                </a:lnTo>
                <a:lnTo>
                  <a:pt x="54" y="51"/>
                </a:lnTo>
                <a:lnTo>
                  <a:pt x="54" y="53"/>
                </a:lnTo>
                <a:lnTo>
                  <a:pt x="54" y="55"/>
                </a:lnTo>
                <a:lnTo>
                  <a:pt x="54" y="57"/>
                </a:lnTo>
                <a:lnTo>
                  <a:pt x="54" y="58"/>
                </a:lnTo>
                <a:lnTo>
                  <a:pt x="52" y="59"/>
                </a:lnTo>
                <a:lnTo>
                  <a:pt x="52" y="61"/>
                </a:lnTo>
                <a:lnTo>
                  <a:pt x="52" y="62"/>
                </a:lnTo>
                <a:lnTo>
                  <a:pt x="51" y="63"/>
                </a:lnTo>
                <a:lnTo>
                  <a:pt x="51" y="65"/>
                </a:lnTo>
                <a:lnTo>
                  <a:pt x="50" y="65"/>
                </a:lnTo>
                <a:lnTo>
                  <a:pt x="50" y="66"/>
                </a:lnTo>
                <a:lnTo>
                  <a:pt x="48" y="67"/>
                </a:lnTo>
                <a:lnTo>
                  <a:pt x="47" y="69"/>
                </a:lnTo>
                <a:lnTo>
                  <a:pt x="47" y="70"/>
                </a:lnTo>
                <a:lnTo>
                  <a:pt x="46" y="71"/>
                </a:lnTo>
                <a:lnTo>
                  <a:pt x="44" y="71"/>
                </a:lnTo>
                <a:lnTo>
                  <a:pt x="43" y="73"/>
                </a:lnTo>
                <a:lnTo>
                  <a:pt x="43" y="74"/>
                </a:lnTo>
                <a:lnTo>
                  <a:pt x="42" y="74"/>
                </a:lnTo>
                <a:lnTo>
                  <a:pt x="40" y="75"/>
                </a:lnTo>
                <a:lnTo>
                  <a:pt x="39" y="75"/>
                </a:lnTo>
                <a:lnTo>
                  <a:pt x="38" y="76"/>
                </a:lnTo>
                <a:lnTo>
                  <a:pt x="36" y="76"/>
                </a:lnTo>
                <a:lnTo>
                  <a:pt x="35" y="78"/>
                </a:lnTo>
                <a:lnTo>
                  <a:pt x="34" y="78"/>
                </a:lnTo>
                <a:lnTo>
                  <a:pt x="32" y="78"/>
                </a:lnTo>
                <a:lnTo>
                  <a:pt x="31" y="78"/>
                </a:lnTo>
                <a:lnTo>
                  <a:pt x="30" y="79"/>
                </a:lnTo>
                <a:lnTo>
                  <a:pt x="28" y="79"/>
                </a:lnTo>
                <a:lnTo>
                  <a:pt x="27" y="79"/>
                </a:lnTo>
                <a:lnTo>
                  <a:pt x="26" y="79"/>
                </a:lnTo>
                <a:lnTo>
                  <a:pt x="30" y="79"/>
                </a:lnTo>
                <a:lnTo>
                  <a:pt x="28" y="79"/>
                </a:lnTo>
                <a:lnTo>
                  <a:pt x="27" y="79"/>
                </a:lnTo>
                <a:lnTo>
                  <a:pt x="26" y="79"/>
                </a:lnTo>
                <a:lnTo>
                  <a:pt x="24" y="78"/>
                </a:lnTo>
                <a:lnTo>
                  <a:pt x="22" y="78"/>
                </a:lnTo>
                <a:lnTo>
                  <a:pt x="20" y="78"/>
                </a:lnTo>
                <a:lnTo>
                  <a:pt x="19" y="78"/>
                </a:lnTo>
                <a:lnTo>
                  <a:pt x="18" y="76"/>
                </a:lnTo>
                <a:lnTo>
                  <a:pt x="16" y="75"/>
                </a:lnTo>
                <a:lnTo>
                  <a:pt x="15" y="75"/>
                </a:lnTo>
                <a:lnTo>
                  <a:pt x="14" y="74"/>
                </a:lnTo>
                <a:lnTo>
                  <a:pt x="12" y="74"/>
                </a:lnTo>
                <a:lnTo>
                  <a:pt x="11" y="73"/>
                </a:lnTo>
                <a:lnTo>
                  <a:pt x="10" y="71"/>
                </a:lnTo>
                <a:lnTo>
                  <a:pt x="8" y="70"/>
                </a:lnTo>
                <a:lnTo>
                  <a:pt x="7" y="69"/>
                </a:lnTo>
                <a:lnTo>
                  <a:pt x="7" y="67"/>
                </a:lnTo>
                <a:lnTo>
                  <a:pt x="6" y="66"/>
                </a:lnTo>
                <a:lnTo>
                  <a:pt x="4" y="65"/>
                </a:lnTo>
                <a:lnTo>
                  <a:pt x="3" y="63"/>
                </a:lnTo>
                <a:lnTo>
                  <a:pt x="3" y="62"/>
                </a:lnTo>
                <a:lnTo>
                  <a:pt x="3" y="61"/>
                </a:lnTo>
                <a:lnTo>
                  <a:pt x="2" y="59"/>
                </a:lnTo>
                <a:lnTo>
                  <a:pt x="2" y="58"/>
                </a:lnTo>
                <a:lnTo>
                  <a:pt x="2" y="57"/>
                </a:lnTo>
                <a:lnTo>
                  <a:pt x="2" y="55"/>
                </a:lnTo>
                <a:lnTo>
                  <a:pt x="0" y="53"/>
                </a:lnTo>
                <a:lnTo>
                  <a:pt x="0" y="51"/>
                </a:lnTo>
                <a:lnTo>
                  <a:pt x="0" y="5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67332" name="Rectangle 76">
            <a:extLst>
              <a:ext uri="{FF2B5EF4-FFF2-40B4-BE49-F238E27FC236}">
                <a16:creationId xmlns:a16="http://schemas.microsoft.com/office/drawing/2014/main" id="{1A80A490-A587-4C47-9109-E5DB0F8DBE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75450" y="5532438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7333" name="Rectangle 77">
            <a:extLst>
              <a:ext uri="{FF2B5EF4-FFF2-40B4-BE49-F238E27FC236}">
                <a16:creationId xmlns:a16="http://schemas.microsoft.com/office/drawing/2014/main" id="{F71E8DBA-272D-E14F-8B5F-6E37D588BA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6413" y="562768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7334" name="Rectangle 78">
            <a:extLst>
              <a:ext uri="{FF2B5EF4-FFF2-40B4-BE49-F238E27FC236}">
                <a16:creationId xmlns:a16="http://schemas.microsoft.com/office/drawing/2014/main" id="{07A6BA5E-9D57-7141-829E-59FC0E71D0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05538" y="5532438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7335" name="Rectangle 79">
            <a:extLst>
              <a:ext uri="{FF2B5EF4-FFF2-40B4-BE49-F238E27FC236}">
                <a16:creationId xmlns:a16="http://schemas.microsoft.com/office/drawing/2014/main" id="{BCF5984A-7723-7544-B073-AADB3DF57B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86500" y="562768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7336" name="Rectangle 80">
            <a:extLst>
              <a:ext uri="{FF2B5EF4-FFF2-40B4-BE49-F238E27FC236}">
                <a16:creationId xmlns:a16="http://schemas.microsoft.com/office/drawing/2014/main" id="{9BCF7E46-827B-904E-8FB6-CDDAB96D4A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55963" y="5532438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7337" name="Rectangle 81">
            <a:extLst>
              <a:ext uri="{FF2B5EF4-FFF2-40B4-BE49-F238E27FC236}">
                <a16:creationId xmlns:a16="http://schemas.microsoft.com/office/drawing/2014/main" id="{74D299C4-FADD-604E-8623-3B435E47F1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36925" y="562768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7338" name="Rectangle 82">
            <a:extLst>
              <a:ext uri="{FF2B5EF4-FFF2-40B4-BE49-F238E27FC236}">
                <a16:creationId xmlns:a16="http://schemas.microsoft.com/office/drawing/2014/main" id="{0A104444-584D-1A46-B8B5-0FBBB39332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59175" y="562768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7339" name="Rectangle 83">
            <a:extLst>
              <a:ext uri="{FF2B5EF4-FFF2-40B4-BE49-F238E27FC236}">
                <a16:creationId xmlns:a16="http://schemas.microsoft.com/office/drawing/2014/main" id="{953E4BCD-9377-2642-932E-4EAB929D52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48050" y="562768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7340" name="Rectangle 84">
            <a:extLst>
              <a:ext uri="{FF2B5EF4-FFF2-40B4-BE49-F238E27FC236}">
                <a16:creationId xmlns:a16="http://schemas.microsoft.com/office/drawing/2014/main" id="{99E7A391-03C6-2240-BD46-EBFC484BDF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2873375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x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7341" name="Rectangle 85">
            <a:extLst>
              <a:ext uri="{FF2B5EF4-FFF2-40B4-BE49-F238E27FC236}">
                <a16:creationId xmlns:a16="http://schemas.microsoft.com/office/drawing/2014/main" id="{B7DC9280-968D-3B4D-B37E-25B559557F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87875" y="29686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7342" name="Rectangle 86">
            <a:extLst>
              <a:ext uri="{FF2B5EF4-FFF2-40B4-BE49-F238E27FC236}">
                <a16:creationId xmlns:a16="http://schemas.microsoft.com/office/drawing/2014/main" id="{DCBC20CC-6245-114D-8530-A0197EED9F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76700" y="2873375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x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7343" name="Rectangle 87">
            <a:extLst>
              <a:ext uri="{FF2B5EF4-FFF2-40B4-BE49-F238E27FC236}">
                <a16:creationId xmlns:a16="http://schemas.microsoft.com/office/drawing/2014/main" id="{6E2AB6CC-54FD-3646-A128-A1A83779B2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67188" y="29686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7344" name="Rectangle 88">
            <a:extLst>
              <a:ext uri="{FF2B5EF4-FFF2-40B4-BE49-F238E27FC236}">
                <a16:creationId xmlns:a16="http://schemas.microsoft.com/office/drawing/2014/main" id="{6859BD18-6E0D-7749-945E-CCA77A0999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52700" y="2873375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x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7345" name="Rectangle 89">
            <a:extLst>
              <a:ext uri="{FF2B5EF4-FFF2-40B4-BE49-F238E27FC236}">
                <a16:creationId xmlns:a16="http://schemas.microsoft.com/office/drawing/2014/main" id="{81772C9C-9DF5-6F43-9D4A-13E7D36557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44775" y="29686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7346" name="Rectangle 90">
            <a:extLst>
              <a:ext uri="{FF2B5EF4-FFF2-40B4-BE49-F238E27FC236}">
                <a16:creationId xmlns:a16="http://schemas.microsoft.com/office/drawing/2014/main" id="{43C5A487-87A0-C049-AAD5-7B4AE4E746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65438" y="29686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7347" name="Rectangle 91">
            <a:extLst>
              <a:ext uri="{FF2B5EF4-FFF2-40B4-BE49-F238E27FC236}">
                <a16:creationId xmlns:a16="http://schemas.microsoft.com/office/drawing/2014/main" id="{8FBBA9C3-7775-1A48-9AB4-FE70DDDD72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55900" y="29686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7348" name="Rectangle 92">
            <a:extLst>
              <a:ext uri="{FF2B5EF4-FFF2-40B4-BE49-F238E27FC236}">
                <a16:creationId xmlns:a16="http://schemas.microsoft.com/office/drawing/2014/main" id="{8072C784-1853-634B-BE5D-9C68915485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1513" y="4221163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7349" name="Rectangle 93">
            <a:extLst>
              <a:ext uri="{FF2B5EF4-FFF2-40B4-BE49-F238E27FC236}">
                <a16:creationId xmlns:a16="http://schemas.microsoft.com/office/drawing/2014/main" id="{67E7BF77-1F83-EA49-B18E-CF9515316C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33588" y="4318000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7350" name="Rectangle 94">
            <a:extLst>
              <a:ext uri="{FF2B5EF4-FFF2-40B4-BE49-F238E27FC236}">
                <a16:creationId xmlns:a16="http://schemas.microsoft.com/office/drawing/2014/main" id="{233B2471-0655-DE4D-8683-D148247061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30751" y="4256088"/>
            <a:ext cx="142875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7351" name="Rectangle 95">
            <a:extLst>
              <a:ext uri="{FF2B5EF4-FFF2-40B4-BE49-F238E27FC236}">
                <a16:creationId xmlns:a16="http://schemas.microsoft.com/office/drawing/2014/main" id="{9C4DDDF8-DF4F-FA48-A735-1E984729F7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26001" y="4256088"/>
            <a:ext cx="733425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-bit adder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7352" name="Rectangle 96">
            <a:extLst>
              <a:ext uri="{FF2B5EF4-FFF2-40B4-BE49-F238E27FC236}">
                <a16:creationId xmlns:a16="http://schemas.microsoft.com/office/drawing/2014/main" id="{5B1DDA30-EDD4-9A4F-BA11-A54BFE5CEF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96175" y="1600200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y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7353" name="Rectangle 97">
            <a:extLst>
              <a:ext uri="{FF2B5EF4-FFF2-40B4-BE49-F238E27FC236}">
                <a16:creationId xmlns:a16="http://schemas.microsoft.com/office/drawing/2014/main" id="{4A97855A-F555-9242-9B7C-A967045093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6663" y="169703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7354" name="Rectangle 98">
            <a:extLst>
              <a:ext uri="{FF2B5EF4-FFF2-40B4-BE49-F238E27FC236}">
                <a16:creationId xmlns:a16="http://schemas.microsoft.com/office/drawing/2014/main" id="{9B59F684-5D80-CC4A-80ED-CC837B3B01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64338" y="1600200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y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7355" name="Rectangle 99">
            <a:extLst>
              <a:ext uri="{FF2B5EF4-FFF2-40B4-BE49-F238E27FC236}">
                <a16:creationId xmlns:a16="http://schemas.microsoft.com/office/drawing/2014/main" id="{67F4ACC0-40DE-504D-B9F1-CD6D5402E9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6413" y="169703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7356" name="Rectangle 100">
            <a:extLst>
              <a:ext uri="{FF2B5EF4-FFF2-40B4-BE49-F238E27FC236}">
                <a16:creationId xmlns:a16="http://schemas.microsoft.com/office/drawing/2014/main" id="{8C4AAF6A-70CA-7248-964C-AD5DFBDA82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43513" y="1600200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y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7357" name="Rectangle 101">
            <a:extLst>
              <a:ext uri="{FF2B5EF4-FFF2-40B4-BE49-F238E27FC236}">
                <a16:creationId xmlns:a16="http://schemas.microsoft.com/office/drawing/2014/main" id="{E267F038-91C0-1440-ACD4-327D2EA599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35588" y="169703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7358" name="Rectangle 102">
            <a:extLst>
              <a:ext uri="{FF2B5EF4-FFF2-40B4-BE49-F238E27FC236}">
                <a16:creationId xmlns:a16="http://schemas.microsoft.com/office/drawing/2014/main" id="{C3A9677E-4FC1-F146-8411-04260BF839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56250" y="169703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7359" name="Rectangle 103">
            <a:extLst>
              <a:ext uri="{FF2B5EF4-FFF2-40B4-BE49-F238E27FC236}">
                <a16:creationId xmlns:a16="http://schemas.microsoft.com/office/drawing/2014/main" id="{E716902F-4043-014F-A852-4518245EF0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46713" y="169703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7360" name="Rectangle 104">
            <a:extLst>
              <a:ext uri="{FF2B5EF4-FFF2-40B4-BE49-F238E27FC236}">
                <a16:creationId xmlns:a16="http://schemas.microsoft.com/office/drawing/2014/main" id="{5BF3DC4D-2FF8-6947-BA43-8D969D2B5A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80413" y="4200525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7361" name="Rectangle 105">
            <a:extLst>
              <a:ext uri="{FF2B5EF4-FFF2-40B4-BE49-F238E27FC236}">
                <a16:creationId xmlns:a16="http://schemas.microsoft.com/office/drawing/2014/main" id="{DD51D593-DF55-2B4C-B9DD-7DD3ECA85E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72488" y="4297363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7362" name="Rectangle 106">
            <a:extLst>
              <a:ext uri="{FF2B5EF4-FFF2-40B4-BE49-F238E27FC236}">
                <a16:creationId xmlns:a16="http://schemas.microsoft.com/office/drawing/2014/main" id="{0777A26F-F13C-4446-AF43-AB10717285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80438" y="1998663"/>
            <a:ext cx="37991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Add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7363" name="Line 107">
            <a:extLst>
              <a:ext uri="{FF2B5EF4-FFF2-40B4-BE49-F238E27FC236}">
                <a16:creationId xmlns:a16="http://schemas.microsoft.com/office/drawing/2014/main" id="{2F88524C-2CA0-5A40-8489-04D2C0E6EFF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589963" y="1990725"/>
            <a:ext cx="315912" cy="1588"/>
          </a:xfrm>
          <a:prstGeom prst="line">
            <a:avLst/>
          </a:prstGeom>
          <a:noFill/>
          <a:ln w="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7364" name="Rectangle 108">
            <a:extLst>
              <a:ext uri="{FF2B5EF4-FFF2-40B4-BE49-F238E27FC236}">
                <a16:creationId xmlns:a16="http://schemas.microsoft.com/office/drawing/2014/main" id="{4677FBCD-4AE3-E441-B8E0-B44361EBB8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977313" y="1993901"/>
            <a:ext cx="8496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Symbol" pitchFamily="2" charset="2"/>
              </a:rPr>
              <a:t>¤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7365" name="Rectangle 109">
            <a:extLst>
              <a:ext uri="{FF2B5EF4-FFF2-40B4-BE49-F238E27FC236}">
                <a16:creationId xmlns:a16="http://schemas.microsoft.com/office/drawing/2014/main" id="{2E6F0BFD-9EEB-3E48-8D2E-ABB7C3252B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67800" y="2000250"/>
            <a:ext cx="34785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Sub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7366" name="Rectangle 110">
            <a:extLst>
              <a:ext uri="{FF2B5EF4-FFF2-40B4-BE49-F238E27FC236}">
                <a16:creationId xmlns:a16="http://schemas.microsoft.com/office/drawing/2014/main" id="{9DD7BDCB-782E-7645-9913-943DD10AE5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04264" y="2200275"/>
            <a:ext cx="591509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control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7367" name="TextBox 125">
            <a:extLst>
              <a:ext uri="{FF2B5EF4-FFF2-40B4-BE49-F238E27FC236}">
                <a16:creationId xmlns:a16="http://schemas.microsoft.com/office/drawing/2014/main" id="{DE9229B8-6785-704D-9C65-1FF84036C8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91401" y="6477001"/>
            <a:ext cx="25431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itchFamily="2" charset="0"/>
              </a:rPr>
              <a:t>[ Figure 3.12 from the textbook ]</a:t>
            </a:r>
          </a:p>
        </p:txBody>
      </p:sp>
      <p:sp>
        <p:nvSpPr>
          <p:cNvPr id="267368" name="Title 1">
            <a:extLst>
              <a:ext uri="{FF2B5EF4-FFF2-40B4-BE49-F238E27FC236}">
                <a16:creationId xmlns:a16="http://schemas.microsoft.com/office/drawing/2014/main" id="{65F0FAC9-574A-9544-BCFB-3125BD0D1F90}"/>
              </a:ext>
            </a:extLst>
          </p:cNvPr>
          <p:cNvSpPr txBox="1">
            <a:spLocks/>
          </p:cNvSpPr>
          <p:nvPr/>
        </p:nvSpPr>
        <p:spPr bwMode="auto">
          <a:xfrm>
            <a:off x="914400" y="3810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Addition: when control = 0</a:t>
            </a:r>
            <a:endParaRPr lang="en-US" altLang="en-US" sz="3600"/>
          </a:p>
        </p:txBody>
      </p:sp>
      <p:sp>
        <p:nvSpPr>
          <p:cNvPr id="267369" name="TextBox 1">
            <a:extLst>
              <a:ext uri="{FF2B5EF4-FFF2-40B4-BE49-F238E27FC236}">
                <a16:creationId xmlns:a16="http://schemas.microsoft.com/office/drawing/2014/main" id="{DF553195-0BCB-D34A-B9AB-43D38CE6C71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53400" y="1687513"/>
            <a:ext cx="33813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267370" name="TextBox 112">
            <a:extLst>
              <a:ext uri="{FF2B5EF4-FFF2-40B4-BE49-F238E27FC236}">
                <a16:creationId xmlns:a16="http://schemas.microsoft.com/office/drawing/2014/main" id="{AC07F7FD-AFE5-AF4C-85AB-0A7DCCA4767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02564" y="2276475"/>
            <a:ext cx="312737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FF000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267371" name="TextBox 114">
            <a:extLst>
              <a:ext uri="{FF2B5EF4-FFF2-40B4-BE49-F238E27FC236}">
                <a16:creationId xmlns:a16="http://schemas.microsoft.com/office/drawing/2014/main" id="{CF12A331-69AE-D149-B78F-90A39AAD177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86600" y="2286000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FF000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267372" name="TextBox 115">
            <a:extLst>
              <a:ext uri="{FF2B5EF4-FFF2-40B4-BE49-F238E27FC236}">
                <a16:creationId xmlns:a16="http://schemas.microsoft.com/office/drawing/2014/main" id="{F95D6BF9-C6AA-1243-BC76-0BB0F543ED9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38800" y="2286000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FF000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267373" name="TextBox 2">
            <a:extLst>
              <a:ext uri="{FF2B5EF4-FFF2-40B4-BE49-F238E27FC236}">
                <a16:creationId xmlns:a16="http://schemas.microsoft.com/office/drawing/2014/main" id="{BDA8DDCD-2185-804D-A17B-9063698F7FE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32414" y="3810001"/>
            <a:ext cx="623887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0000FF"/>
                </a:solidFill>
                <a:latin typeface="Times" pitchFamily="2" charset="0"/>
              </a:rPr>
              <a:t>y</a:t>
            </a:r>
            <a:r>
              <a:rPr lang="en-US" altLang="en-US" baseline="-25000">
                <a:solidFill>
                  <a:srgbClr val="0000FF"/>
                </a:solidFill>
                <a:latin typeface="Times" pitchFamily="2" charset="0"/>
              </a:rPr>
              <a:t>n-1</a:t>
            </a:r>
          </a:p>
        </p:txBody>
      </p:sp>
      <p:sp>
        <p:nvSpPr>
          <p:cNvPr id="267374" name="TextBox 116">
            <a:extLst>
              <a:ext uri="{FF2B5EF4-FFF2-40B4-BE49-F238E27FC236}">
                <a16:creationId xmlns:a16="http://schemas.microsoft.com/office/drawing/2014/main" id="{E76CF9DF-62F4-0841-9F80-B202B8E6828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13551" y="3810001"/>
            <a:ext cx="4413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0000FF"/>
                </a:solidFill>
                <a:latin typeface="Times" pitchFamily="2" charset="0"/>
              </a:rPr>
              <a:t>y</a:t>
            </a:r>
            <a:r>
              <a:rPr lang="en-US" altLang="en-US" baseline="-25000">
                <a:solidFill>
                  <a:srgbClr val="0000FF"/>
                </a:solidFill>
                <a:latin typeface="Times" pitchFamily="2" charset="0"/>
              </a:rPr>
              <a:t>1</a:t>
            </a:r>
          </a:p>
        </p:txBody>
      </p:sp>
      <p:sp>
        <p:nvSpPr>
          <p:cNvPr id="267375" name="TextBox 117">
            <a:extLst>
              <a:ext uri="{FF2B5EF4-FFF2-40B4-BE49-F238E27FC236}">
                <a16:creationId xmlns:a16="http://schemas.microsoft.com/office/drawing/2014/main" id="{56BB2999-D9DB-7F43-8B9E-B2FCF70F3F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39001" y="3810001"/>
            <a:ext cx="4413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0000FF"/>
                </a:solidFill>
                <a:latin typeface="Times" pitchFamily="2" charset="0"/>
              </a:rPr>
              <a:t>y</a:t>
            </a:r>
            <a:r>
              <a:rPr lang="en-US" altLang="en-US" baseline="-25000">
                <a:solidFill>
                  <a:srgbClr val="0000FF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267376" name="TextBox 118">
            <a:extLst>
              <a:ext uri="{FF2B5EF4-FFF2-40B4-BE49-F238E27FC236}">
                <a16:creationId xmlns:a16="http://schemas.microsoft.com/office/drawing/2014/main" id="{DDDFA25A-F795-FB4B-828D-A7D3A523ED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08701" y="3786188"/>
            <a:ext cx="4921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0000FF"/>
                </a:solidFill>
                <a:latin typeface="Times" pitchFamily="2" charset="0"/>
              </a:rPr>
              <a:t>…</a:t>
            </a:r>
            <a:endParaRPr lang="en-US" altLang="en-US" baseline="-25000">
              <a:solidFill>
                <a:srgbClr val="0000FF"/>
              </a:solidFill>
              <a:latin typeface="Times" pitchFamily="2" charset="0"/>
            </a:endParaRPr>
          </a:p>
        </p:txBody>
      </p:sp>
    </p:spTree>
  </p:cSld>
  <p:clrMapOvr>
    <a:masterClrMapping/>
  </p:clrMapOvr>
  <p:transition/>
</p:sld>
</file>

<file path=ppt/slides/slide2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8289" name="Line 4">
            <a:extLst>
              <a:ext uri="{FF2B5EF4-FFF2-40B4-BE49-F238E27FC236}">
                <a16:creationId xmlns:a16="http://schemas.microsoft.com/office/drawing/2014/main" id="{233BA9F9-2D80-974A-8302-C18D11D855D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713538" y="2222500"/>
            <a:ext cx="1833562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8290" name="Freeform 5">
            <a:extLst>
              <a:ext uri="{FF2B5EF4-FFF2-40B4-BE49-F238E27FC236}">
                <a16:creationId xmlns:a16="http://schemas.microsoft.com/office/drawing/2014/main" id="{D373CF87-E1D1-9443-8B37-8326AB6C88FF}"/>
              </a:ext>
            </a:extLst>
          </p:cNvPr>
          <p:cNvSpPr>
            <a:spLocks/>
          </p:cNvSpPr>
          <p:nvPr/>
        </p:nvSpPr>
        <p:spPr bwMode="auto">
          <a:xfrm>
            <a:off x="7092950" y="2200276"/>
            <a:ext cx="63500" cy="42863"/>
          </a:xfrm>
          <a:custGeom>
            <a:avLst/>
            <a:gdLst>
              <a:gd name="T0" fmla="*/ 0 w 80"/>
              <a:gd name="T1" fmla="*/ 2147483646 h 54"/>
              <a:gd name="T2" fmla="*/ 2147483646 w 80"/>
              <a:gd name="T3" fmla="*/ 2147483646 h 54"/>
              <a:gd name="T4" fmla="*/ 2147483646 w 80"/>
              <a:gd name="T5" fmla="*/ 2147483646 h 54"/>
              <a:gd name="T6" fmla="*/ 2147483646 w 80"/>
              <a:gd name="T7" fmla="*/ 2147483646 h 54"/>
              <a:gd name="T8" fmla="*/ 2147483646 w 80"/>
              <a:gd name="T9" fmla="*/ 2147483646 h 54"/>
              <a:gd name="T10" fmla="*/ 2147483646 w 80"/>
              <a:gd name="T11" fmla="*/ 2147483646 h 54"/>
              <a:gd name="T12" fmla="*/ 2147483646 w 80"/>
              <a:gd name="T13" fmla="*/ 2147483646 h 54"/>
              <a:gd name="T14" fmla="*/ 2147483646 w 80"/>
              <a:gd name="T15" fmla="*/ 2147483646 h 54"/>
              <a:gd name="T16" fmla="*/ 2147483646 w 80"/>
              <a:gd name="T17" fmla="*/ 2147483646 h 54"/>
              <a:gd name="T18" fmla="*/ 2147483646 w 80"/>
              <a:gd name="T19" fmla="*/ 0 h 54"/>
              <a:gd name="T20" fmla="*/ 2147483646 w 80"/>
              <a:gd name="T21" fmla="*/ 0 h 54"/>
              <a:gd name="T22" fmla="*/ 2147483646 w 80"/>
              <a:gd name="T23" fmla="*/ 0 h 54"/>
              <a:gd name="T24" fmla="*/ 2147483646 w 80"/>
              <a:gd name="T25" fmla="*/ 0 h 54"/>
              <a:gd name="T26" fmla="*/ 2147483646 w 80"/>
              <a:gd name="T27" fmla="*/ 2147483646 h 54"/>
              <a:gd name="T28" fmla="*/ 2147483646 w 80"/>
              <a:gd name="T29" fmla="*/ 2147483646 h 54"/>
              <a:gd name="T30" fmla="*/ 2147483646 w 80"/>
              <a:gd name="T31" fmla="*/ 2147483646 h 54"/>
              <a:gd name="T32" fmla="*/ 2147483646 w 80"/>
              <a:gd name="T33" fmla="*/ 2147483646 h 54"/>
              <a:gd name="T34" fmla="*/ 2147483646 w 80"/>
              <a:gd name="T35" fmla="*/ 2147483646 h 54"/>
              <a:gd name="T36" fmla="*/ 2147483646 w 80"/>
              <a:gd name="T37" fmla="*/ 2147483646 h 54"/>
              <a:gd name="T38" fmla="*/ 2147483646 w 80"/>
              <a:gd name="T39" fmla="*/ 2147483646 h 54"/>
              <a:gd name="T40" fmla="*/ 2147483646 w 80"/>
              <a:gd name="T41" fmla="*/ 2147483646 h 54"/>
              <a:gd name="T42" fmla="*/ 2147483646 w 80"/>
              <a:gd name="T43" fmla="*/ 2147483646 h 54"/>
              <a:gd name="T44" fmla="*/ 2147483646 w 80"/>
              <a:gd name="T45" fmla="*/ 2147483646 h 54"/>
              <a:gd name="T46" fmla="*/ 2147483646 w 80"/>
              <a:gd name="T47" fmla="*/ 2147483646 h 54"/>
              <a:gd name="T48" fmla="*/ 2147483646 w 80"/>
              <a:gd name="T49" fmla="*/ 2147483646 h 54"/>
              <a:gd name="T50" fmla="*/ 2147483646 w 80"/>
              <a:gd name="T51" fmla="*/ 2147483646 h 54"/>
              <a:gd name="T52" fmla="*/ 2147483646 w 80"/>
              <a:gd name="T53" fmla="*/ 2147483646 h 54"/>
              <a:gd name="T54" fmla="*/ 2147483646 w 80"/>
              <a:gd name="T55" fmla="*/ 2147483646 h 54"/>
              <a:gd name="T56" fmla="*/ 2147483646 w 80"/>
              <a:gd name="T57" fmla="*/ 2147483646 h 54"/>
              <a:gd name="T58" fmla="*/ 2147483646 w 80"/>
              <a:gd name="T59" fmla="*/ 2147483646 h 54"/>
              <a:gd name="T60" fmla="*/ 2147483646 w 80"/>
              <a:gd name="T61" fmla="*/ 2147483646 h 54"/>
              <a:gd name="T62" fmla="*/ 2147483646 w 80"/>
              <a:gd name="T63" fmla="*/ 2147483646 h 54"/>
              <a:gd name="T64" fmla="*/ 2147483646 w 80"/>
              <a:gd name="T65" fmla="*/ 2147483646 h 54"/>
              <a:gd name="T66" fmla="*/ 2147483646 w 80"/>
              <a:gd name="T67" fmla="*/ 2147483646 h 54"/>
              <a:gd name="T68" fmla="*/ 2147483646 w 80"/>
              <a:gd name="T69" fmla="*/ 2147483646 h 54"/>
              <a:gd name="T70" fmla="*/ 2147483646 w 80"/>
              <a:gd name="T71" fmla="*/ 2147483646 h 54"/>
              <a:gd name="T72" fmla="*/ 2147483646 w 80"/>
              <a:gd name="T73" fmla="*/ 2147483646 h 54"/>
              <a:gd name="T74" fmla="*/ 2147483646 w 80"/>
              <a:gd name="T75" fmla="*/ 2147483646 h 54"/>
              <a:gd name="T76" fmla="*/ 2147483646 w 80"/>
              <a:gd name="T77" fmla="*/ 2147483646 h 54"/>
              <a:gd name="T78" fmla="*/ 2147483646 w 80"/>
              <a:gd name="T79" fmla="*/ 2147483646 h 54"/>
              <a:gd name="T80" fmla="*/ 2147483646 w 80"/>
              <a:gd name="T81" fmla="*/ 2147483646 h 54"/>
              <a:gd name="T82" fmla="*/ 2147483646 w 80"/>
              <a:gd name="T83" fmla="*/ 2147483646 h 54"/>
              <a:gd name="T84" fmla="*/ 2147483646 w 80"/>
              <a:gd name="T85" fmla="*/ 2147483646 h 54"/>
              <a:gd name="T86" fmla="*/ 2147483646 w 80"/>
              <a:gd name="T87" fmla="*/ 2147483646 h 54"/>
              <a:gd name="T88" fmla="*/ 2147483646 w 80"/>
              <a:gd name="T89" fmla="*/ 2147483646 h 54"/>
              <a:gd name="T90" fmla="*/ 2147483646 w 80"/>
              <a:gd name="T91" fmla="*/ 2147483646 h 54"/>
              <a:gd name="T92" fmla="*/ 2147483646 w 80"/>
              <a:gd name="T93" fmla="*/ 2147483646 h 54"/>
              <a:gd name="T94" fmla="*/ 2147483646 w 80"/>
              <a:gd name="T95" fmla="*/ 2147483646 h 54"/>
              <a:gd name="T96" fmla="*/ 2147483646 w 80"/>
              <a:gd name="T97" fmla="*/ 2147483646 h 54"/>
              <a:gd name="T98" fmla="*/ 2147483646 w 80"/>
              <a:gd name="T99" fmla="*/ 2147483646 h 54"/>
              <a:gd name="T100" fmla="*/ 2147483646 w 80"/>
              <a:gd name="T101" fmla="*/ 2147483646 h 54"/>
              <a:gd name="T102" fmla="*/ 2147483646 w 80"/>
              <a:gd name="T103" fmla="*/ 2147483646 h 54"/>
              <a:gd name="T104" fmla="*/ 2147483646 w 80"/>
              <a:gd name="T105" fmla="*/ 2147483646 h 54"/>
              <a:gd name="T106" fmla="*/ 2147483646 w 80"/>
              <a:gd name="T107" fmla="*/ 2147483646 h 54"/>
              <a:gd name="T108" fmla="*/ 2147483646 w 80"/>
              <a:gd name="T109" fmla="*/ 2147483646 h 54"/>
              <a:gd name="T110" fmla="*/ 0 w 80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80"/>
              <a:gd name="T169" fmla="*/ 0 h 54"/>
              <a:gd name="T170" fmla="*/ 80 w 80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80" h="54">
                <a:moveTo>
                  <a:pt x="0" y="15"/>
                </a:moveTo>
                <a:lnTo>
                  <a:pt x="0" y="38"/>
                </a:lnTo>
                <a:lnTo>
                  <a:pt x="0" y="36"/>
                </a:lnTo>
                <a:lnTo>
                  <a:pt x="0" y="35"/>
                </a:lnTo>
                <a:lnTo>
                  <a:pt x="2" y="32"/>
                </a:lnTo>
                <a:lnTo>
                  <a:pt x="2" y="31"/>
                </a:lnTo>
                <a:lnTo>
                  <a:pt x="2" y="28"/>
                </a:lnTo>
                <a:lnTo>
                  <a:pt x="3" y="27"/>
                </a:lnTo>
                <a:lnTo>
                  <a:pt x="3" y="26"/>
                </a:lnTo>
                <a:lnTo>
                  <a:pt x="4" y="23"/>
                </a:lnTo>
                <a:lnTo>
                  <a:pt x="4" y="22"/>
                </a:lnTo>
                <a:lnTo>
                  <a:pt x="6" y="20"/>
                </a:lnTo>
                <a:lnTo>
                  <a:pt x="6" y="19"/>
                </a:lnTo>
                <a:lnTo>
                  <a:pt x="7" y="16"/>
                </a:lnTo>
                <a:lnTo>
                  <a:pt x="8" y="15"/>
                </a:lnTo>
                <a:lnTo>
                  <a:pt x="10" y="14"/>
                </a:lnTo>
                <a:lnTo>
                  <a:pt x="11" y="12"/>
                </a:lnTo>
                <a:lnTo>
                  <a:pt x="12" y="11"/>
                </a:lnTo>
                <a:lnTo>
                  <a:pt x="14" y="10"/>
                </a:lnTo>
                <a:lnTo>
                  <a:pt x="15" y="8"/>
                </a:lnTo>
                <a:lnTo>
                  <a:pt x="16" y="8"/>
                </a:lnTo>
                <a:lnTo>
                  <a:pt x="18" y="7"/>
                </a:lnTo>
                <a:lnTo>
                  <a:pt x="19" y="6"/>
                </a:lnTo>
                <a:lnTo>
                  <a:pt x="20" y="4"/>
                </a:lnTo>
                <a:lnTo>
                  <a:pt x="22" y="4"/>
                </a:lnTo>
                <a:lnTo>
                  <a:pt x="24" y="3"/>
                </a:lnTo>
                <a:lnTo>
                  <a:pt x="26" y="3"/>
                </a:lnTo>
                <a:lnTo>
                  <a:pt x="27" y="2"/>
                </a:lnTo>
                <a:lnTo>
                  <a:pt x="30" y="2"/>
                </a:lnTo>
                <a:lnTo>
                  <a:pt x="31" y="0"/>
                </a:lnTo>
                <a:lnTo>
                  <a:pt x="34" y="0"/>
                </a:lnTo>
                <a:lnTo>
                  <a:pt x="35" y="0"/>
                </a:lnTo>
                <a:lnTo>
                  <a:pt x="36" y="0"/>
                </a:lnTo>
                <a:lnTo>
                  <a:pt x="3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2" y="2"/>
                </a:lnTo>
                <a:lnTo>
                  <a:pt x="53" y="2"/>
                </a:lnTo>
                <a:lnTo>
                  <a:pt x="56" y="3"/>
                </a:lnTo>
                <a:lnTo>
                  <a:pt x="57" y="3"/>
                </a:lnTo>
                <a:lnTo>
                  <a:pt x="59" y="4"/>
                </a:lnTo>
                <a:lnTo>
                  <a:pt x="60" y="4"/>
                </a:lnTo>
                <a:lnTo>
                  <a:pt x="63" y="6"/>
                </a:lnTo>
                <a:lnTo>
                  <a:pt x="64" y="7"/>
                </a:lnTo>
                <a:lnTo>
                  <a:pt x="65" y="8"/>
                </a:lnTo>
                <a:lnTo>
                  <a:pt x="67" y="8"/>
                </a:lnTo>
                <a:lnTo>
                  <a:pt x="68" y="10"/>
                </a:lnTo>
                <a:lnTo>
                  <a:pt x="69" y="11"/>
                </a:lnTo>
                <a:lnTo>
                  <a:pt x="71" y="12"/>
                </a:lnTo>
                <a:lnTo>
                  <a:pt x="72" y="14"/>
                </a:lnTo>
                <a:lnTo>
                  <a:pt x="73" y="15"/>
                </a:lnTo>
                <a:lnTo>
                  <a:pt x="73" y="16"/>
                </a:lnTo>
                <a:lnTo>
                  <a:pt x="75" y="19"/>
                </a:lnTo>
                <a:lnTo>
                  <a:pt x="76" y="20"/>
                </a:lnTo>
                <a:lnTo>
                  <a:pt x="76" y="22"/>
                </a:lnTo>
                <a:lnTo>
                  <a:pt x="77" y="23"/>
                </a:lnTo>
                <a:lnTo>
                  <a:pt x="79" y="26"/>
                </a:lnTo>
                <a:lnTo>
                  <a:pt x="79" y="27"/>
                </a:lnTo>
                <a:lnTo>
                  <a:pt x="79" y="28"/>
                </a:lnTo>
                <a:lnTo>
                  <a:pt x="80" y="31"/>
                </a:lnTo>
                <a:lnTo>
                  <a:pt x="80" y="32"/>
                </a:lnTo>
                <a:lnTo>
                  <a:pt x="80" y="35"/>
                </a:lnTo>
                <a:lnTo>
                  <a:pt x="80" y="36"/>
                </a:lnTo>
                <a:lnTo>
                  <a:pt x="80" y="38"/>
                </a:lnTo>
                <a:lnTo>
                  <a:pt x="80" y="15"/>
                </a:lnTo>
                <a:lnTo>
                  <a:pt x="80" y="18"/>
                </a:lnTo>
                <a:lnTo>
                  <a:pt x="80" y="19"/>
                </a:lnTo>
                <a:lnTo>
                  <a:pt x="80" y="22"/>
                </a:lnTo>
                <a:lnTo>
                  <a:pt x="80" y="23"/>
                </a:lnTo>
                <a:lnTo>
                  <a:pt x="79" y="24"/>
                </a:lnTo>
                <a:lnTo>
                  <a:pt x="79" y="27"/>
                </a:lnTo>
                <a:lnTo>
                  <a:pt x="79" y="28"/>
                </a:lnTo>
                <a:lnTo>
                  <a:pt x="77" y="30"/>
                </a:lnTo>
                <a:lnTo>
                  <a:pt x="76" y="32"/>
                </a:lnTo>
                <a:lnTo>
                  <a:pt x="76" y="34"/>
                </a:lnTo>
                <a:lnTo>
                  <a:pt x="75" y="35"/>
                </a:lnTo>
                <a:lnTo>
                  <a:pt x="73" y="36"/>
                </a:lnTo>
                <a:lnTo>
                  <a:pt x="73" y="38"/>
                </a:lnTo>
                <a:lnTo>
                  <a:pt x="72" y="39"/>
                </a:lnTo>
                <a:lnTo>
                  <a:pt x="71" y="40"/>
                </a:lnTo>
                <a:lnTo>
                  <a:pt x="69" y="42"/>
                </a:lnTo>
                <a:lnTo>
                  <a:pt x="68" y="43"/>
                </a:lnTo>
                <a:lnTo>
                  <a:pt x="67" y="44"/>
                </a:lnTo>
                <a:lnTo>
                  <a:pt x="65" y="46"/>
                </a:lnTo>
                <a:lnTo>
                  <a:pt x="64" y="47"/>
                </a:lnTo>
                <a:lnTo>
                  <a:pt x="63" y="48"/>
                </a:lnTo>
                <a:lnTo>
                  <a:pt x="60" y="48"/>
                </a:lnTo>
                <a:lnTo>
                  <a:pt x="59" y="50"/>
                </a:lnTo>
                <a:lnTo>
                  <a:pt x="57" y="51"/>
                </a:lnTo>
                <a:lnTo>
                  <a:pt x="56" y="51"/>
                </a:lnTo>
                <a:lnTo>
                  <a:pt x="53" y="52"/>
                </a:lnTo>
                <a:lnTo>
                  <a:pt x="52" y="52"/>
                </a:lnTo>
                <a:lnTo>
                  <a:pt x="49" y="52"/>
                </a:lnTo>
                <a:lnTo>
                  <a:pt x="48" y="54"/>
                </a:lnTo>
                <a:lnTo>
                  <a:pt x="47" y="54"/>
                </a:lnTo>
                <a:lnTo>
                  <a:pt x="44" y="54"/>
                </a:lnTo>
                <a:lnTo>
                  <a:pt x="43" y="54"/>
                </a:lnTo>
                <a:lnTo>
                  <a:pt x="39" y="54"/>
                </a:lnTo>
                <a:lnTo>
                  <a:pt x="36" y="54"/>
                </a:lnTo>
                <a:lnTo>
                  <a:pt x="35" y="54"/>
                </a:lnTo>
                <a:lnTo>
                  <a:pt x="34" y="54"/>
                </a:lnTo>
                <a:lnTo>
                  <a:pt x="31" y="52"/>
                </a:lnTo>
                <a:lnTo>
                  <a:pt x="30" y="52"/>
                </a:lnTo>
                <a:lnTo>
                  <a:pt x="27" y="52"/>
                </a:lnTo>
                <a:lnTo>
                  <a:pt x="26" y="51"/>
                </a:lnTo>
                <a:lnTo>
                  <a:pt x="24" y="51"/>
                </a:lnTo>
                <a:lnTo>
                  <a:pt x="22" y="50"/>
                </a:lnTo>
                <a:lnTo>
                  <a:pt x="20" y="48"/>
                </a:lnTo>
                <a:lnTo>
                  <a:pt x="19" y="48"/>
                </a:lnTo>
                <a:lnTo>
                  <a:pt x="18" y="47"/>
                </a:lnTo>
                <a:lnTo>
                  <a:pt x="16" y="46"/>
                </a:lnTo>
                <a:lnTo>
                  <a:pt x="15" y="44"/>
                </a:lnTo>
                <a:lnTo>
                  <a:pt x="14" y="43"/>
                </a:lnTo>
                <a:lnTo>
                  <a:pt x="12" y="42"/>
                </a:lnTo>
                <a:lnTo>
                  <a:pt x="11" y="40"/>
                </a:lnTo>
                <a:lnTo>
                  <a:pt x="10" y="39"/>
                </a:lnTo>
                <a:lnTo>
                  <a:pt x="8" y="38"/>
                </a:lnTo>
                <a:lnTo>
                  <a:pt x="7" y="36"/>
                </a:lnTo>
                <a:lnTo>
                  <a:pt x="6" y="35"/>
                </a:lnTo>
                <a:lnTo>
                  <a:pt x="6" y="34"/>
                </a:lnTo>
                <a:lnTo>
                  <a:pt x="4" y="32"/>
                </a:lnTo>
                <a:lnTo>
                  <a:pt x="4" y="30"/>
                </a:lnTo>
                <a:lnTo>
                  <a:pt x="3" y="28"/>
                </a:lnTo>
                <a:lnTo>
                  <a:pt x="3" y="27"/>
                </a:lnTo>
                <a:lnTo>
                  <a:pt x="2" y="24"/>
                </a:lnTo>
                <a:lnTo>
                  <a:pt x="2" y="23"/>
                </a:lnTo>
                <a:lnTo>
                  <a:pt x="2" y="22"/>
                </a:lnTo>
                <a:lnTo>
                  <a:pt x="0" y="19"/>
                </a:lnTo>
                <a:lnTo>
                  <a:pt x="0" y="18"/>
                </a:lnTo>
                <a:lnTo>
                  <a:pt x="0" y="15"/>
                </a:lnTo>
                <a:close/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8291" name="Line 6">
            <a:extLst>
              <a:ext uri="{FF2B5EF4-FFF2-40B4-BE49-F238E27FC236}">
                <a16:creationId xmlns:a16="http://schemas.microsoft.com/office/drawing/2014/main" id="{F1234EB2-3610-6348-99C4-220363895C2B}"/>
              </a:ext>
            </a:extLst>
          </p:cNvPr>
          <p:cNvSpPr>
            <a:spLocks noChangeShapeType="1"/>
          </p:cNvSpPr>
          <p:nvPr/>
        </p:nvSpPr>
        <p:spPr bwMode="auto">
          <a:xfrm>
            <a:off x="7831139" y="2516189"/>
            <a:ext cx="1587" cy="2111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8292" name="Line 7">
            <a:extLst>
              <a:ext uri="{FF2B5EF4-FFF2-40B4-BE49-F238E27FC236}">
                <a16:creationId xmlns:a16="http://schemas.microsoft.com/office/drawing/2014/main" id="{2CF500D3-75E2-C642-A6BC-533DACE41390}"/>
              </a:ext>
            </a:extLst>
          </p:cNvPr>
          <p:cNvSpPr>
            <a:spLocks noChangeShapeType="1"/>
          </p:cNvSpPr>
          <p:nvPr/>
        </p:nvSpPr>
        <p:spPr bwMode="auto">
          <a:xfrm>
            <a:off x="7556500" y="2516189"/>
            <a:ext cx="1588" cy="2111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8293" name="Line 8">
            <a:extLst>
              <a:ext uri="{FF2B5EF4-FFF2-40B4-BE49-F238E27FC236}">
                <a16:creationId xmlns:a16="http://schemas.microsoft.com/office/drawing/2014/main" id="{B3940961-A2B4-D64E-8F39-D28626EE02B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704139" y="3359150"/>
            <a:ext cx="1587" cy="147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8294" name="Freeform 9">
            <a:extLst>
              <a:ext uri="{FF2B5EF4-FFF2-40B4-BE49-F238E27FC236}">
                <a16:creationId xmlns:a16="http://schemas.microsoft.com/office/drawing/2014/main" id="{8CC5CBFA-EAE2-8B44-9836-1103FA5A43DC}"/>
              </a:ext>
            </a:extLst>
          </p:cNvPr>
          <p:cNvSpPr>
            <a:spLocks/>
          </p:cNvSpPr>
          <p:nvPr/>
        </p:nvSpPr>
        <p:spPr bwMode="auto">
          <a:xfrm>
            <a:off x="7699376" y="2768600"/>
            <a:ext cx="238125" cy="598488"/>
          </a:xfrm>
          <a:custGeom>
            <a:avLst/>
            <a:gdLst>
              <a:gd name="T0" fmla="*/ 2147483646 w 300"/>
              <a:gd name="T1" fmla="*/ 2147483646 h 754"/>
              <a:gd name="T2" fmla="*/ 2147483646 w 300"/>
              <a:gd name="T3" fmla="*/ 2147483646 h 754"/>
              <a:gd name="T4" fmla="*/ 2147483646 w 300"/>
              <a:gd name="T5" fmla="*/ 2147483646 h 754"/>
              <a:gd name="T6" fmla="*/ 2147483646 w 300"/>
              <a:gd name="T7" fmla="*/ 2147483646 h 754"/>
              <a:gd name="T8" fmla="*/ 2147483646 w 300"/>
              <a:gd name="T9" fmla="*/ 2147483646 h 754"/>
              <a:gd name="T10" fmla="*/ 2147483646 w 300"/>
              <a:gd name="T11" fmla="*/ 2147483646 h 754"/>
              <a:gd name="T12" fmla="*/ 2147483646 w 300"/>
              <a:gd name="T13" fmla="*/ 2147483646 h 754"/>
              <a:gd name="T14" fmla="*/ 2147483646 w 300"/>
              <a:gd name="T15" fmla="*/ 2147483646 h 754"/>
              <a:gd name="T16" fmla="*/ 2147483646 w 300"/>
              <a:gd name="T17" fmla="*/ 2147483646 h 754"/>
              <a:gd name="T18" fmla="*/ 2147483646 w 300"/>
              <a:gd name="T19" fmla="*/ 2147483646 h 754"/>
              <a:gd name="T20" fmla="*/ 2147483646 w 300"/>
              <a:gd name="T21" fmla="*/ 2147483646 h 754"/>
              <a:gd name="T22" fmla="*/ 2147483646 w 300"/>
              <a:gd name="T23" fmla="*/ 2147483646 h 754"/>
              <a:gd name="T24" fmla="*/ 2147483646 w 300"/>
              <a:gd name="T25" fmla="*/ 2147483646 h 754"/>
              <a:gd name="T26" fmla="*/ 2147483646 w 300"/>
              <a:gd name="T27" fmla="*/ 2147483646 h 754"/>
              <a:gd name="T28" fmla="*/ 2147483646 w 300"/>
              <a:gd name="T29" fmla="*/ 2147483646 h 754"/>
              <a:gd name="T30" fmla="*/ 2147483646 w 300"/>
              <a:gd name="T31" fmla="*/ 2147483646 h 754"/>
              <a:gd name="T32" fmla="*/ 2147483646 w 300"/>
              <a:gd name="T33" fmla="*/ 2147483646 h 754"/>
              <a:gd name="T34" fmla="*/ 2147483646 w 300"/>
              <a:gd name="T35" fmla="*/ 2147483646 h 754"/>
              <a:gd name="T36" fmla="*/ 2147483646 w 300"/>
              <a:gd name="T37" fmla="*/ 2147483646 h 754"/>
              <a:gd name="T38" fmla="*/ 2147483646 w 300"/>
              <a:gd name="T39" fmla="*/ 2147483646 h 754"/>
              <a:gd name="T40" fmla="*/ 2147483646 w 300"/>
              <a:gd name="T41" fmla="*/ 2147483646 h 754"/>
              <a:gd name="T42" fmla="*/ 2147483646 w 300"/>
              <a:gd name="T43" fmla="*/ 2147483646 h 754"/>
              <a:gd name="T44" fmla="*/ 2147483646 w 300"/>
              <a:gd name="T45" fmla="*/ 2147483646 h 754"/>
              <a:gd name="T46" fmla="*/ 2147483646 w 300"/>
              <a:gd name="T47" fmla="*/ 2147483646 h 754"/>
              <a:gd name="T48" fmla="*/ 2147483646 w 300"/>
              <a:gd name="T49" fmla="*/ 2147483646 h 754"/>
              <a:gd name="T50" fmla="*/ 2147483646 w 300"/>
              <a:gd name="T51" fmla="*/ 2147483646 h 754"/>
              <a:gd name="T52" fmla="*/ 2147483646 w 300"/>
              <a:gd name="T53" fmla="*/ 2147483646 h 754"/>
              <a:gd name="T54" fmla="*/ 2147483646 w 300"/>
              <a:gd name="T55" fmla="*/ 2147483646 h 754"/>
              <a:gd name="T56" fmla="*/ 2147483646 w 300"/>
              <a:gd name="T57" fmla="*/ 2147483646 h 754"/>
              <a:gd name="T58" fmla="*/ 2147483646 w 300"/>
              <a:gd name="T59" fmla="*/ 2147483646 h 754"/>
              <a:gd name="T60" fmla="*/ 2147483646 w 300"/>
              <a:gd name="T61" fmla="*/ 2147483646 h 754"/>
              <a:gd name="T62" fmla="*/ 2147483646 w 300"/>
              <a:gd name="T63" fmla="*/ 2147483646 h 754"/>
              <a:gd name="T64" fmla="*/ 2147483646 w 300"/>
              <a:gd name="T65" fmla="*/ 2147483646 h 754"/>
              <a:gd name="T66" fmla="*/ 2147483646 w 300"/>
              <a:gd name="T67" fmla="*/ 2147483646 h 754"/>
              <a:gd name="T68" fmla="*/ 2147483646 w 300"/>
              <a:gd name="T69" fmla="*/ 2147483646 h 754"/>
              <a:gd name="T70" fmla="*/ 2147483646 w 300"/>
              <a:gd name="T71" fmla="*/ 2147483646 h 754"/>
              <a:gd name="T72" fmla="*/ 2147483646 w 300"/>
              <a:gd name="T73" fmla="*/ 2147483646 h 754"/>
              <a:gd name="T74" fmla="*/ 2147483646 w 300"/>
              <a:gd name="T75" fmla="*/ 2147483646 h 754"/>
              <a:gd name="T76" fmla="*/ 2147483646 w 300"/>
              <a:gd name="T77" fmla="*/ 2147483646 h 754"/>
              <a:gd name="T78" fmla="*/ 2147483646 w 300"/>
              <a:gd name="T79" fmla="*/ 2147483646 h 754"/>
              <a:gd name="T80" fmla="*/ 2147483646 w 300"/>
              <a:gd name="T81" fmla="*/ 2147483646 h 754"/>
              <a:gd name="T82" fmla="*/ 2147483646 w 300"/>
              <a:gd name="T83" fmla="*/ 2147483646 h 754"/>
              <a:gd name="T84" fmla="*/ 2147483646 w 300"/>
              <a:gd name="T85" fmla="*/ 2147483646 h 754"/>
              <a:gd name="T86" fmla="*/ 2147483646 w 300"/>
              <a:gd name="T87" fmla="*/ 2147483646 h 754"/>
              <a:gd name="T88" fmla="*/ 2147483646 w 300"/>
              <a:gd name="T89" fmla="*/ 2147483646 h 754"/>
              <a:gd name="T90" fmla="*/ 2147483646 w 300"/>
              <a:gd name="T91" fmla="*/ 2147483646 h 754"/>
              <a:gd name="T92" fmla="*/ 2147483646 w 300"/>
              <a:gd name="T93" fmla="*/ 2147483646 h 754"/>
              <a:gd name="T94" fmla="*/ 2147483646 w 300"/>
              <a:gd name="T95" fmla="*/ 2147483646 h 754"/>
              <a:gd name="T96" fmla="*/ 2147483646 w 300"/>
              <a:gd name="T97" fmla="*/ 2147483646 h 754"/>
              <a:gd name="T98" fmla="*/ 2147483646 w 300"/>
              <a:gd name="T99" fmla="*/ 2147483646 h 754"/>
              <a:gd name="T100" fmla="*/ 2147483646 w 300"/>
              <a:gd name="T101" fmla="*/ 2147483646 h 754"/>
              <a:gd name="T102" fmla="*/ 2147483646 w 300"/>
              <a:gd name="T103" fmla="*/ 2147483646 h 754"/>
              <a:gd name="T104" fmla="*/ 2147483646 w 300"/>
              <a:gd name="T105" fmla="*/ 2147483646 h 754"/>
              <a:gd name="T106" fmla="*/ 2147483646 w 300"/>
              <a:gd name="T107" fmla="*/ 2147483646 h 754"/>
              <a:gd name="T108" fmla="*/ 2147483646 w 300"/>
              <a:gd name="T109" fmla="*/ 2147483646 h 754"/>
              <a:gd name="T110" fmla="*/ 2147483646 w 300"/>
              <a:gd name="T111" fmla="*/ 2147483646 h 754"/>
              <a:gd name="T112" fmla="*/ 2147483646 w 300"/>
              <a:gd name="T113" fmla="*/ 2147483646 h 754"/>
              <a:gd name="T114" fmla="*/ 2147483646 w 300"/>
              <a:gd name="T115" fmla="*/ 2147483646 h 754"/>
              <a:gd name="T116" fmla="*/ 2147483646 w 300"/>
              <a:gd name="T117" fmla="*/ 2147483646 h 754"/>
              <a:gd name="T118" fmla="*/ 2147483646 w 300"/>
              <a:gd name="T119" fmla="*/ 2147483646 h 754"/>
              <a:gd name="T120" fmla="*/ 2147483646 w 300"/>
              <a:gd name="T121" fmla="*/ 2147483646 h 754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300"/>
              <a:gd name="T184" fmla="*/ 0 h 754"/>
              <a:gd name="T185" fmla="*/ 300 w 300"/>
              <a:gd name="T186" fmla="*/ 754 h 754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300" h="754">
                <a:moveTo>
                  <a:pt x="300" y="0"/>
                </a:moveTo>
                <a:lnTo>
                  <a:pt x="300" y="29"/>
                </a:lnTo>
                <a:lnTo>
                  <a:pt x="300" y="56"/>
                </a:lnTo>
                <a:lnTo>
                  <a:pt x="300" y="81"/>
                </a:lnTo>
                <a:lnTo>
                  <a:pt x="300" y="105"/>
                </a:lnTo>
                <a:lnTo>
                  <a:pt x="300" y="127"/>
                </a:lnTo>
                <a:lnTo>
                  <a:pt x="300" y="147"/>
                </a:lnTo>
                <a:lnTo>
                  <a:pt x="300" y="166"/>
                </a:lnTo>
                <a:lnTo>
                  <a:pt x="300" y="184"/>
                </a:lnTo>
                <a:lnTo>
                  <a:pt x="300" y="200"/>
                </a:lnTo>
                <a:lnTo>
                  <a:pt x="300" y="215"/>
                </a:lnTo>
                <a:lnTo>
                  <a:pt x="300" y="228"/>
                </a:lnTo>
                <a:lnTo>
                  <a:pt x="300" y="241"/>
                </a:lnTo>
                <a:lnTo>
                  <a:pt x="300" y="252"/>
                </a:lnTo>
                <a:lnTo>
                  <a:pt x="300" y="263"/>
                </a:lnTo>
                <a:lnTo>
                  <a:pt x="300" y="272"/>
                </a:lnTo>
                <a:lnTo>
                  <a:pt x="300" y="280"/>
                </a:lnTo>
                <a:lnTo>
                  <a:pt x="300" y="288"/>
                </a:lnTo>
                <a:lnTo>
                  <a:pt x="300" y="295"/>
                </a:lnTo>
                <a:lnTo>
                  <a:pt x="300" y="301"/>
                </a:lnTo>
                <a:lnTo>
                  <a:pt x="300" y="307"/>
                </a:lnTo>
                <a:lnTo>
                  <a:pt x="300" y="310"/>
                </a:lnTo>
                <a:lnTo>
                  <a:pt x="298" y="314"/>
                </a:lnTo>
                <a:lnTo>
                  <a:pt x="298" y="318"/>
                </a:lnTo>
                <a:lnTo>
                  <a:pt x="298" y="322"/>
                </a:lnTo>
                <a:lnTo>
                  <a:pt x="298" y="325"/>
                </a:lnTo>
                <a:lnTo>
                  <a:pt x="298" y="328"/>
                </a:lnTo>
                <a:lnTo>
                  <a:pt x="298" y="330"/>
                </a:lnTo>
                <a:lnTo>
                  <a:pt x="298" y="332"/>
                </a:lnTo>
                <a:lnTo>
                  <a:pt x="298" y="334"/>
                </a:lnTo>
                <a:lnTo>
                  <a:pt x="298" y="336"/>
                </a:lnTo>
                <a:lnTo>
                  <a:pt x="298" y="338"/>
                </a:lnTo>
                <a:lnTo>
                  <a:pt x="298" y="340"/>
                </a:lnTo>
                <a:lnTo>
                  <a:pt x="298" y="342"/>
                </a:lnTo>
                <a:lnTo>
                  <a:pt x="298" y="344"/>
                </a:lnTo>
                <a:lnTo>
                  <a:pt x="297" y="346"/>
                </a:lnTo>
                <a:lnTo>
                  <a:pt x="297" y="348"/>
                </a:lnTo>
                <a:lnTo>
                  <a:pt x="297" y="349"/>
                </a:lnTo>
                <a:lnTo>
                  <a:pt x="297" y="352"/>
                </a:lnTo>
                <a:lnTo>
                  <a:pt x="297" y="353"/>
                </a:lnTo>
                <a:lnTo>
                  <a:pt x="297" y="354"/>
                </a:lnTo>
                <a:lnTo>
                  <a:pt x="297" y="356"/>
                </a:lnTo>
                <a:lnTo>
                  <a:pt x="297" y="357"/>
                </a:lnTo>
                <a:lnTo>
                  <a:pt x="297" y="358"/>
                </a:lnTo>
                <a:lnTo>
                  <a:pt x="297" y="360"/>
                </a:lnTo>
                <a:lnTo>
                  <a:pt x="297" y="361"/>
                </a:lnTo>
                <a:lnTo>
                  <a:pt x="297" y="362"/>
                </a:lnTo>
                <a:lnTo>
                  <a:pt x="297" y="364"/>
                </a:lnTo>
                <a:lnTo>
                  <a:pt x="296" y="364"/>
                </a:lnTo>
                <a:lnTo>
                  <a:pt x="296" y="365"/>
                </a:lnTo>
                <a:lnTo>
                  <a:pt x="296" y="366"/>
                </a:lnTo>
                <a:lnTo>
                  <a:pt x="296" y="368"/>
                </a:lnTo>
                <a:lnTo>
                  <a:pt x="296" y="369"/>
                </a:lnTo>
                <a:lnTo>
                  <a:pt x="296" y="370"/>
                </a:lnTo>
                <a:lnTo>
                  <a:pt x="296" y="372"/>
                </a:lnTo>
                <a:lnTo>
                  <a:pt x="296" y="373"/>
                </a:lnTo>
                <a:lnTo>
                  <a:pt x="295" y="374"/>
                </a:lnTo>
                <a:lnTo>
                  <a:pt x="295" y="377"/>
                </a:lnTo>
                <a:lnTo>
                  <a:pt x="295" y="378"/>
                </a:lnTo>
                <a:lnTo>
                  <a:pt x="295" y="380"/>
                </a:lnTo>
                <a:lnTo>
                  <a:pt x="295" y="381"/>
                </a:lnTo>
                <a:lnTo>
                  <a:pt x="295" y="383"/>
                </a:lnTo>
                <a:lnTo>
                  <a:pt x="293" y="385"/>
                </a:lnTo>
                <a:lnTo>
                  <a:pt x="293" y="387"/>
                </a:lnTo>
                <a:lnTo>
                  <a:pt x="293" y="389"/>
                </a:lnTo>
                <a:lnTo>
                  <a:pt x="293" y="390"/>
                </a:lnTo>
                <a:lnTo>
                  <a:pt x="292" y="393"/>
                </a:lnTo>
                <a:lnTo>
                  <a:pt x="292" y="394"/>
                </a:lnTo>
                <a:lnTo>
                  <a:pt x="292" y="395"/>
                </a:lnTo>
                <a:lnTo>
                  <a:pt x="292" y="397"/>
                </a:lnTo>
                <a:lnTo>
                  <a:pt x="292" y="398"/>
                </a:lnTo>
                <a:lnTo>
                  <a:pt x="292" y="399"/>
                </a:lnTo>
                <a:lnTo>
                  <a:pt x="291" y="401"/>
                </a:lnTo>
                <a:lnTo>
                  <a:pt x="291" y="402"/>
                </a:lnTo>
                <a:lnTo>
                  <a:pt x="291" y="403"/>
                </a:lnTo>
                <a:lnTo>
                  <a:pt x="291" y="405"/>
                </a:lnTo>
                <a:lnTo>
                  <a:pt x="291" y="406"/>
                </a:lnTo>
                <a:lnTo>
                  <a:pt x="289" y="407"/>
                </a:lnTo>
                <a:lnTo>
                  <a:pt x="289" y="409"/>
                </a:lnTo>
                <a:lnTo>
                  <a:pt x="289" y="410"/>
                </a:lnTo>
                <a:lnTo>
                  <a:pt x="289" y="411"/>
                </a:lnTo>
                <a:lnTo>
                  <a:pt x="289" y="413"/>
                </a:lnTo>
                <a:lnTo>
                  <a:pt x="288" y="414"/>
                </a:lnTo>
                <a:lnTo>
                  <a:pt x="288" y="415"/>
                </a:lnTo>
                <a:lnTo>
                  <a:pt x="288" y="417"/>
                </a:lnTo>
                <a:lnTo>
                  <a:pt x="287" y="418"/>
                </a:lnTo>
                <a:lnTo>
                  <a:pt x="287" y="419"/>
                </a:lnTo>
                <a:lnTo>
                  <a:pt x="287" y="421"/>
                </a:lnTo>
                <a:lnTo>
                  <a:pt x="285" y="422"/>
                </a:lnTo>
                <a:lnTo>
                  <a:pt x="285" y="425"/>
                </a:lnTo>
                <a:lnTo>
                  <a:pt x="284" y="426"/>
                </a:lnTo>
                <a:lnTo>
                  <a:pt x="284" y="427"/>
                </a:lnTo>
                <a:lnTo>
                  <a:pt x="283" y="430"/>
                </a:lnTo>
                <a:lnTo>
                  <a:pt x="283" y="433"/>
                </a:lnTo>
                <a:lnTo>
                  <a:pt x="281" y="435"/>
                </a:lnTo>
                <a:lnTo>
                  <a:pt x="281" y="437"/>
                </a:lnTo>
                <a:lnTo>
                  <a:pt x="280" y="439"/>
                </a:lnTo>
                <a:lnTo>
                  <a:pt x="280" y="441"/>
                </a:lnTo>
                <a:lnTo>
                  <a:pt x="279" y="442"/>
                </a:lnTo>
                <a:lnTo>
                  <a:pt x="279" y="445"/>
                </a:lnTo>
                <a:lnTo>
                  <a:pt x="279" y="446"/>
                </a:lnTo>
                <a:lnTo>
                  <a:pt x="277" y="447"/>
                </a:lnTo>
                <a:lnTo>
                  <a:pt x="277" y="449"/>
                </a:lnTo>
                <a:lnTo>
                  <a:pt x="277" y="450"/>
                </a:lnTo>
                <a:lnTo>
                  <a:pt x="276" y="451"/>
                </a:lnTo>
                <a:lnTo>
                  <a:pt x="276" y="453"/>
                </a:lnTo>
                <a:lnTo>
                  <a:pt x="276" y="454"/>
                </a:lnTo>
                <a:lnTo>
                  <a:pt x="275" y="455"/>
                </a:lnTo>
                <a:lnTo>
                  <a:pt x="275" y="456"/>
                </a:lnTo>
                <a:lnTo>
                  <a:pt x="275" y="458"/>
                </a:lnTo>
                <a:lnTo>
                  <a:pt x="273" y="458"/>
                </a:lnTo>
                <a:lnTo>
                  <a:pt x="273" y="459"/>
                </a:lnTo>
                <a:lnTo>
                  <a:pt x="273" y="460"/>
                </a:lnTo>
                <a:lnTo>
                  <a:pt x="272" y="462"/>
                </a:lnTo>
                <a:lnTo>
                  <a:pt x="272" y="463"/>
                </a:lnTo>
                <a:lnTo>
                  <a:pt x="271" y="464"/>
                </a:lnTo>
                <a:lnTo>
                  <a:pt x="271" y="466"/>
                </a:lnTo>
                <a:lnTo>
                  <a:pt x="271" y="467"/>
                </a:lnTo>
                <a:lnTo>
                  <a:pt x="269" y="468"/>
                </a:lnTo>
                <a:lnTo>
                  <a:pt x="269" y="470"/>
                </a:lnTo>
                <a:lnTo>
                  <a:pt x="268" y="471"/>
                </a:lnTo>
                <a:lnTo>
                  <a:pt x="267" y="472"/>
                </a:lnTo>
                <a:lnTo>
                  <a:pt x="267" y="474"/>
                </a:lnTo>
                <a:lnTo>
                  <a:pt x="265" y="476"/>
                </a:lnTo>
                <a:lnTo>
                  <a:pt x="264" y="478"/>
                </a:lnTo>
                <a:lnTo>
                  <a:pt x="264" y="479"/>
                </a:lnTo>
                <a:lnTo>
                  <a:pt x="263" y="482"/>
                </a:lnTo>
                <a:lnTo>
                  <a:pt x="261" y="483"/>
                </a:lnTo>
                <a:lnTo>
                  <a:pt x="261" y="486"/>
                </a:lnTo>
                <a:lnTo>
                  <a:pt x="260" y="487"/>
                </a:lnTo>
                <a:lnTo>
                  <a:pt x="259" y="488"/>
                </a:lnTo>
                <a:lnTo>
                  <a:pt x="259" y="490"/>
                </a:lnTo>
                <a:lnTo>
                  <a:pt x="257" y="491"/>
                </a:lnTo>
                <a:lnTo>
                  <a:pt x="257" y="492"/>
                </a:lnTo>
                <a:lnTo>
                  <a:pt x="256" y="494"/>
                </a:lnTo>
                <a:lnTo>
                  <a:pt x="256" y="495"/>
                </a:lnTo>
                <a:lnTo>
                  <a:pt x="255" y="496"/>
                </a:lnTo>
                <a:lnTo>
                  <a:pt x="255" y="498"/>
                </a:lnTo>
                <a:lnTo>
                  <a:pt x="253" y="499"/>
                </a:lnTo>
                <a:lnTo>
                  <a:pt x="253" y="500"/>
                </a:lnTo>
                <a:lnTo>
                  <a:pt x="252" y="502"/>
                </a:lnTo>
                <a:lnTo>
                  <a:pt x="252" y="503"/>
                </a:lnTo>
                <a:lnTo>
                  <a:pt x="251" y="504"/>
                </a:lnTo>
                <a:lnTo>
                  <a:pt x="251" y="506"/>
                </a:lnTo>
                <a:lnTo>
                  <a:pt x="249" y="507"/>
                </a:lnTo>
                <a:lnTo>
                  <a:pt x="248" y="508"/>
                </a:lnTo>
                <a:lnTo>
                  <a:pt x="248" y="510"/>
                </a:lnTo>
                <a:lnTo>
                  <a:pt x="247" y="511"/>
                </a:lnTo>
                <a:lnTo>
                  <a:pt x="247" y="512"/>
                </a:lnTo>
                <a:lnTo>
                  <a:pt x="245" y="514"/>
                </a:lnTo>
                <a:lnTo>
                  <a:pt x="245" y="515"/>
                </a:lnTo>
                <a:lnTo>
                  <a:pt x="244" y="516"/>
                </a:lnTo>
                <a:lnTo>
                  <a:pt x="244" y="518"/>
                </a:lnTo>
                <a:lnTo>
                  <a:pt x="243" y="519"/>
                </a:lnTo>
                <a:lnTo>
                  <a:pt x="241" y="522"/>
                </a:lnTo>
                <a:lnTo>
                  <a:pt x="240" y="523"/>
                </a:lnTo>
                <a:lnTo>
                  <a:pt x="240" y="524"/>
                </a:lnTo>
                <a:lnTo>
                  <a:pt x="239" y="527"/>
                </a:lnTo>
                <a:lnTo>
                  <a:pt x="237" y="528"/>
                </a:lnTo>
                <a:lnTo>
                  <a:pt x="237" y="529"/>
                </a:lnTo>
                <a:lnTo>
                  <a:pt x="236" y="531"/>
                </a:lnTo>
                <a:lnTo>
                  <a:pt x="236" y="532"/>
                </a:lnTo>
                <a:lnTo>
                  <a:pt x="235" y="533"/>
                </a:lnTo>
                <a:lnTo>
                  <a:pt x="235" y="535"/>
                </a:lnTo>
                <a:lnTo>
                  <a:pt x="233" y="535"/>
                </a:lnTo>
                <a:lnTo>
                  <a:pt x="233" y="536"/>
                </a:lnTo>
                <a:lnTo>
                  <a:pt x="232" y="537"/>
                </a:lnTo>
                <a:lnTo>
                  <a:pt x="232" y="539"/>
                </a:lnTo>
                <a:lnTo>
                  <a:pt x="231" y="540"/>
                </a:lnTo>
                <a:lnTo>
                  <a:pt x="229" y="541"/>
                </a:lnTo>
                <a:lnTo>
                  <a:pt x="229" y="543"/>
                </a:lnTo>
                <a:lnTo>
                  <a:pt x="228" y="544"/>
                </a:lnTo>
                <a:lnTo>
                  <a:pt x="228" y="545"/>
                </a:lnTo>
                <a:lnTo>
                  <a:pt x="227" y="545"/>
                </a:lnTo>
                <a:lnTo>
                  <a:pt x="227" y="547"/>
                </a:lnTo>
                <a:lnTo>
                  <a:pt x="227" y="548"/>
                </a:lnTo>
                <a:lnTo>
                  <a:pt x="225" y="548"/>
                </a:lnTo>
                <a:lnTo>
                  <a:pt x="225" y="549"/>
                </a:lnTo>
                <a:lnTo>
                  <a:pt x="224" y="551"/>
                </a:lnTo>
                <a:lnTo>
                  <a:pt x="224" y="552"/>
                </a:lnTo>
                <a:lnTo>
                  <a:pt x="223" y="553"/>
                </a:lnTo>
                <a:lnTo>
                  <a:pt x="221" y="555"/>
                </a:lnTo>
                <a:lnTo>
                  <a:pt x="221" y="556"/>
                </a:lnTo>
                <a:lnTo>
                  <a:pt x="220" y="557"/>
                </a:lnTo>
                <a:lnTo>
                  <a:pt x="219" y="559"/>
                </a:lnTo>
                <a:lnTo>
                  <a:pt x="219" y="560"/>
                </a:lnTo>
                <a:lnTo>
                  <a:pt x="217" y="561"/>
                </a:lnTo>
                <a:lnTo>
                  <a:pt x="216" y="563"/>
                </a:lnTo>
                <a:lnTo>
                  <a:pt x="215" y="564"/>
                </a:lnTo>
                <a:lnTo>
                  <a:pt x="215" y="565"/>
                </a:lnTo>
                <a:lnTo>
                  <a:pt x="214" y="567"/>
                </a:lnTo>
                <a:lnTo>
                  <a:pt x="214" y="568"/>
                </a:lnTo>
                <a:lnTo>
                  <a:pt x="212" y="568"/>
                </a:lnTo>
                <a:lnTo>
                  <a:pt x="212" y="569"/>
                </a:lnTo>
                <a:lnTo>
                  <a:pt x="211" y="571"/>
                </a:lnTo>
                <a:lnTo>
                  <a:pt x="211" y="572"/>
                </a:lnTo>
                <a:lnTo>
                  <a:pt x="210" y="572"/>
                </a:lnTo>
                <a:lnTo>
                  <a:pt x="210" y="573"/>
                </a:lnTo>
                <a:lnTo>
                  <a:pt x="208" y="573"/>
                </a:lnTo>
                <a:lnTo>
                  <a:pt x="208" y="575"/>
                </a:lnTo>
                <a:lnTo>
                  <a:pt x="207" y="576"/>
                </a:lnTo>
                <a:lnTo>
                  <a:pt x="207" y="577"/>
                </a:lnTo>
                <a:lnTo>
                  <a:pt x="206" y="577"/>
                </a:lnTo>
                <a:lnTo>
                  <a:pt x="206" y="579"/>
                </a:lnTo>
                <a:lnTo>
                  <a:pt x="204" y="579"/>
                </a:lnTo>
                <a:lnTo>
                  <a:pt x="204" y="580"/>
                </a:lnTo>
                <a:lnTo>
                  <a:pt x="203" y="581"/>
                </a:lnTo>
                <a:lnTo>
                  <a:pt x="202" y="583"/>
                </a:lnTo>
                <a:lnTo>
                  <a:pt x="202" y="584"/>
                </a:lnTo>
                <a:lnTo>
                  <a:pt x="200" y="585"/>
                </a:lnTo>
                <a:lnTo>
                  <a:pt x="199" y="587"/>
                </a:lnTo>
                <a:lnTo>
                  <a:pt x="199" y="588"/>
                </a:lnTo>
                <a:lnTo>
                  <a:pt x="198" y="588"/>
                </a:lnTo>
                <a:lnTo>
                  <a:pt x="198" y="589"/>
                </a:lnTo>
                <a:lnTo>
                  <a:pt x="196" y="589"/>
                </a:lnTo>
                <a:lnTo>
                  <a:pt x="196" y="591"/>
                </a:lnTo>
                <a:lnTo>
                  <a:pt x="195" y="592"/>
                </a:lnTo>
                <a:lnTo>
                  <a:pt x="194" y="593"/>
                </a:lnTo>
                <a:lnTo>
                  <a:pt x="194" y="595"/>
                </a:lnTo>
                <a:lnTo>
                  <a:pt x="192" y="595"/>
                </a:lnTo>
                <a:lnTo>
                  <a:pt x="192" y="596"/>
                </a:lnTo>
                <a:lnTo>
                  <a:pt x="191" y="596"/>
                </a:lnTo>
                <a:lnTo>
                  <a:pt x="191" y="597"/>
                </a:lnTo>
                <a:lnTo>
                  <a:pt x="190" y="599"/>
                </a:lnTo>
                <a:lnTo>
                  <a:pt x="190" y="600"/>
                </a:lnTo>
                <a:lnTo>
                  <a:pt x="188" y="601"/>
                </a:lnTo>
                <a:lnTo>
                  <a:pt x="187" y="603"/>
                </a:lnTo>
                <a:lnTo>
                  <a:pt x="186" y="604"/>
                </a:lnTo>
                <a:lnTo>
                  <a:pt x="186" y="605"/>
                </a:lnTo>
                <a:lnTo>
                  <a:pt x="184" y="606"/>
                </a:lnTo>
                <a:lnTo>
                  <a:pt x="184" y="608"/>
                </a:lnTo>
                <a:lnTo>
                  <a:pt x="183" y="609"/>
                </a:lnTo>
                <a:lnTo>
                  <a:pt x="182" y="610"/>
                </a:lnTo>
                <a:lnTo>
                  <a:pt x="180" y="612"/>
                </a:lnTo>
                <a:lnTo>
                  <a:pt x="180" y="613"/>
                </a:lnTo>
                <a:lnTo>
                  <a:pt x="179" y="614"/>
                </a:lnTo>
                <a:lnTo>
                  <a:pt x="178" y="616"/>
                </a:lnTo>
                <a:lnTo>
                  <a:pt x="178" y="617"/>
                </a:lnTo>
                <a:lnTo>
                  <a:pt x="176" y="617"/>
                </a:lnTo>
                <a:lnTo>
                  <a:pt x="176" y="618"/>
                </a:lnTo>
                <a:lnTo>
                  <a:pt x="175" y="618"/>
                </a:lnTo>
                <a:lnTo>
                  <a:pt x="175" y="620"/>
                </a:lnTo>
                <a:lnTo>
                  <a:pt x="174" y="621"/>
                </a:lnTo>
                <a:lnTo>
                  <a:pt x="172" y="622"/>
                </a:lnTo>
                <a:lnTo>
                  <a:pt x="171" y="624"/>
                </a:lnTo>
                <a:lnTo>
                  <a:pt x="170" y="625"/>
                </a:lnTo>
                <a:lnTo>
                  <a:pt x="168" y="626"/>
                </a:lnTo>
                <a:lnTo>
                  <a:pt x="167" y="628"/>
                </a:lnTo>
                <a:lnTo>
                  <a:pt x="166" y="629"/>
                </a:lnTo>
                <a:lnTo>
                  <a:pt x="164" y="630"/>
                </a:lnTo>
                <a:lnTo>
                  <a:pt x="163" y="630"/>
                </a:lnTo>
                <a:lnTo>
                  <a:pt x="162" y="632"/>
                </a:lnTo>
                <a:lnTo>
                  <a:pt x="160" y="633"/>
                </a:lnTo>
                <a:lnTo>
                  <a:pt x="160" y="634"/>
                </a:lnTo>
                <a:lnTo>
                  <a:pt x="159" y="636"/>
                </a:lnTo>
                <a:lnTo>
                  <a:pt x="158" y="637"/>
                </a:lnTo>
                <a:lnTo>
                  <a:pt x="156" y="638"/>
                </a:lnTo>
                <a:lnTo>
                  <a:pt x="155" y="638"/>
                </a:lnTo>
                <a:lnTo>
                  <a:pt x="154" y="640"/>
                </a:lnTo>
                <a:lnTo>
                  <a:pt x="154" y="641"/>
                </a:lnTo>
                <a:lnTo>
                  <a:pt x="152" y="641"/>
                </a:lnTo>
                <a:lnTo>
                  <a:pt x="151" y="642"/>
                </a:lnTo>
                <a:lnTo>
                  <a:pt x="150" y="644"/>
                </a:lnTo>
                <a:lnTo>
                  <a:pt x="148" y="645"/>
                </a:lnTo>
                <a:lnTo>
                  <a:pt x="147" y="645"/>
                </a:lnTo>
                <a:lnTo>
                  <a:pt x="147" y="646"/>
                </a:lnTo>
                <a:lnTo>
                  <a:pt x="146" y="646"/>
                </a:lnTo>
                <a:lnTo>
                  <a:pt x="146" y="648"/>
                </a:lnTo>
                <a:lnTo>
                  <a:pt x="144" y="649"/>
                </a:lnTo>
                <a:lnTo>
                  <a:pt x="143" y="649"/>
                </a:lnTo>
                <a:lnTo>
                  <a:pt x="143" y="650"/>
                </a:lnTo>
                <a:lnTo>
                  <a:pt x="142" y="650"/>
                </a:lnTo>
                <a:lnTo>
                  <a:pt x="140" y="652"/>
                </a:lnTo>
                <a:lnTo>
                  <a:pt x="139" y="653"/>
                </a:lnTo>
                <a:lnTo>
                  <a:pt x="138" y="654"/>
                </a:lnTo>
                <a:lnTo>
                  <a:pt x="137" y="656"/>
                </a:lnTo>
                <a:lnTo>
                  <a:pt x="135" y="656"/>
                </a:lnTo>
                <a:lnTo>
                  <a:pt x="134" y="657"/>
                </a:lnTo>
                <a:lnTo>
                  <a:pt x="133" y="658"/>
                </a:lnTo>
                <a:lnTo>
                  <a:pt x="131" y="660"/>
                </a:lnTo>
                <a:lnTo>
                  <a:pt x="130" y="661"/>
                </a:lnTo>
                <a:lnTo>
                  <a:pt x="127" y="662"/>
                </a:lnTo>
                <a:lnTo>
                  <a:pt x="126" y="664"/>
                </a:lnTo>
                <a:lnTo>
                  <a:pt x="125" y="665"/>
                </a:lnTo>
                <a:lnTo>
                  <a:pt x="123" y="666"/>
                </a:lnTo>
                <a:lnTo>
                  <a:pt x="122" y="668"/>
                </a:lnTo>
                <a:lnTo>
                  <a:pt x="121" y="669"/>
                </a:lnTo>
                <a:lnTo>
                  <a:pt x="119" y="670"/>
                </a:lnTo>
                <a:lnTo>
                  <a:pt x="118" y="672"/>
                </a:lnTo>
                <a:lnTo>
                  <a:pt x="117" y="672"/>
                </a:lnTo>
                <a:lnTo>
                  <a:pt x="115" y="673"/>
                </a:lnTo>
                <a:lnTo>
                  <a:pt x="114" y="674"/>
                </a:lnTo>
                <a:lnTo>
                  <a:pt x="113" y="676"/>
                </a:lnTo>
                <a:lnTo>
                  <a:pt x="111" y="676"/>
                </a:lnTo>
                <a:lnTo>
                  <a:pt x="110" y="677"/>
                </a:lnTo>
                <a:lnTo>
                  <a:pt x="109" y="678"/>
                </a:lnTo>
                <a:lnTo>
                  <a:pt x="107" y="679"/>
                </a:lnTo>
                <a:lnTo>
                  <a:pt x="106" y="681"/>
                </a:lnTo>
                <a:lnTo>
                  <a:pt x="105" y="681"/>
                </a:lnTo>
                <a:lnTo>
                  <a:pt x="103" y="682"/>
                </a:lnTo>
                <a:lnTo>
                  <a:pt x="102" y="683"/>
                </a:lnTo>
                <a:lnTo>
                  <a:pt x="101" y="683"/>
                </a:lnTo>
                <a:lnTo>
                  <a:pt x="101" y="685"/>
                </a:lnTo>
                <a:lnTo>
                  <a:pt x="99" y="686"/>
                </a:lnTo>
                <a:lnTo>
                  <a:pt x="97" y="686"/>
                </a:lnTo>
                <a:lnTo>
                  <a:pt x="95" y="687"/>
                </a:lnTo>
                <a:lnTo>
                  <a:pt x="94" y="689"/>
                </a:lnTo>
                <a:lnTo>
                  <a:pt x="93" y="690"/>
                </a:lnTo>
                <a:lnTo>
                  <a:pt x="91" y="691"/>
                </a:lnTo>
                <a:lnTo>
                  <a:pt x="89" y="693"/>
                </a:lnTo>
                <a:lnTo>
                  <a:pt x="87" y="694"/>
                </a:lnTo>
                <a:lnTo>
                  <a:pt x="85" y="695"/>
                </a:lnTo>
                <a:lnTo>
                  <a:pt x="83" y="697"/>
                </a:lnTo>
                <a:lnTo>
                  <a:pt x="81" y="698"/>
                </a:lnTo>
                <a:lnTo>
                  <a:pt x="79" y="699"/>
                </a:lnTo>
                <a:lnTo>
                  <a:pt x="78" y="701"/>
                </a:lnTo>
                <a:lnTo>
                  <a:pt x="77" y="701"/>
                </a:lnTo>
                <a:lnTo>
                  <a:pt x="75" y="702"/>
                </a:lnTo>
                <a:lnTo>
                  <a:pt x="74" y="703"/>
                </a:lnTo>
                <a:lnTo>
                  <a:pt x="73" y="705"/>
                </a:lnTo>
                <a:lnTo>
                  <a:pt x="71" y="705"/>
                </a:lnTo>
                <a:lnTo>
                  <a:pt x="70" y="706"/>
                </a:lnTo>
                <a:lnTo>
                  <a:pt x="69" y="707"/>
                </a:lnTo>
                <a:lnTo>
                  <a:pt x="67" y="707"/>
                </a:lnTo>
                <a:lnTo>
                  <a:pt x="67" y="709"/>
                </a:lnTo>
                <a:lnTo>
                  <a:pt x="66" y="709"/>
                </a:lnTo>
                <a:lnTo>
                  <a:pt x="65" y="710"/>
                </a:lnTo>
                <a:lnTo>
                  <a:pt x="63" y="710"/>
                </a:lnTo>
                <a:lnTo>
                  <a:pt x="62" y="711"/>
                </a:lnTo>
                <a:lnTo>
                  <a:pt x="62" y="713"/>
                </a:lnTo>
                <a:lnTo>
                  <a:pt x="61" y="713"/>
                </a:lnTo>
                <a:lnTo>
                  <a:pt x="59" y="714"/>
                </a:lnTo>
                <a:lnTo>
                  <a:pt x="58" y="715"/>
                </a:lnTo>
                <a:lnTo>
                  <a:pt x="57" y="715"/>
                </a:lnTo>
                <a:lnTo>
                  <a:pt x="56" y="717"/>
                </a:lnTo>
                <a:lnTo>
                  <a:pt x="54" y="718"/>
                </a:lnTo>
                <a:lnTo>
                  <a:pt x="53" y="718"/>
                </a:lnTo>
                <a:lnTo>
                  <a:pt x="52" y="719"/>
                </a:lnTo>
                <a:lnTo>
                  <a:pt x="50" y="721"/>
                </a:lnTo>
                <a:lnTo>
                  <a:pt x="48" y="722"/>
                </a:lnTo>
                <a:lnTo>
                  <a:pt x="46" y="723"/>
                </a:lnTo>
                <a:lnTo>
                  <a:pt x="44" y="725"/>
                </a:lnTo>
                <a:lnTo>
                  <a:pt x="42" y="726"/>
                </a:lnTo>
                <a:lnTo>
                  <a:pt x="40" y="727"/>
                </a:lnTo>
                <a:lnTo>
                  <a:pt x="38" y="729"/>
                </a:lnTo>
                <a:lnTo>
                  <a:pt x="36" y="730"/>
                </a:lnTo>
                <a:lnTo>
                  <a:pt x="34" y="731"/>
                </a:lnTo>
                <a:lnTo>
                  <a:pt x="33" y="733"/>
                </a:lnTo>
                <a:lnTo>
                  <a:pt x="32" y="734"/>
                </a:lnTo>
                <a:lnTo>
                  <a:pt x="30" y="735"/>
                </a:lnTo>
                <a:lnTo>
                  <a:pt x="29" y="737"/>
                </a:lnTo>
                <a:lnTo>
                  <a:pt x="28" y="737"/>
                </a:lnTo>
                <a:lnTo>
                  <a:pt x="26" y="738"/>
                </a:lnTo>
                <a:lnTo>
                  <a:pt x="25" y="739"/>
                </a:lnTo>
                <a:lnTo>
                  <a:pt x="24" y="739"/>
                </a:lnTo>
                <a:lnTo>
                  <a:pt x="22" y="741"/>
                </a:lnTo>
                <a:lnTo>
                  <a:pt x="21" y="741"/>
                </a:lnTo>
                <a:lnTo>
                  <a:pt x="21" y="742"/>
                </a:lnTo>
                <a:lnTo>
                  <a:pt x="20" y="742"/>
                </a:lnTo>
                <a:lnTo>
                  <a:pt x="18" y="743"/>
                </a:lnTo>
                <a:lnTo>
                  <a:pt x="17" y="743"/>
                </a:lnTo>
                <a:lnTo>
                  <a:pt x="17" y="745"/>
                </a:lnTo>
                <a:lnTo>
                  <a:pt x="16" y="745"/>
                </a:lnTo>
                <a:lnTo>
                  <a:pt x="14" y="746"/>
                </a:lnTo>
                <a:lnTo>
                  <a:pt x="13" y="746"/>
                </a:lnTo>
                <a:lnTo>
                  <a:pt x="13" y="747"/>
                </a:lnTo>
                <a:lnTo>
                  <a:pt x="12" y="747"/>
                </a:lnTo>
                <a:lnTo>
                  <a:pt x="10" y="749"/>
                </a:lnTo>
                <a:lnTo>
                  <a:pt x="9" y="749"/>
                </a:lnTo>
                <a:lnTo>
                  <a:pt x="8" y="750"/>
                </a:lnTo>
                <a:lnTo>
                  <a:pt x="6" y="750"/>
                </a:lnTo>
                <a:lnTo>
                  <a:pt x="5" y="751"/>
                </a:lnTo>
                <a:lnTo>
                  <a:pt x="4" y="752"/>
                </a:lnTo>
                <a:lnTo>
                  <a:pt x="2" y="752"/>
                </a:lnTo>
                <a:lnTo>
                  <a:pt x="0" y="754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8295" name="Freeform 10">
            <a:extLst>
              <a:ext uri="{FF2B5EF4-FFF2-40B4-BE49-F238E27FC236}">
                <a16:creationId xmlns:a16="http://schemas.microsoft.com/office/drawing/2014/main" id="{EE330EB8-0A58-3040-9BA6-B66C7F74D017}"/>
              </a:ext>
            </a:extLst>
          </p:cNvPr>
          <p:cNvSpPr>
            <a:spLocks/>
          </p:cNvSpPr>
          <p:nvPr/>
        </p:nvSpPr>
        <p:spPr bwMode="auto">
          <a:xfrm>
            <a:off x="7459664" y="2768600"/>
            <a:ext cx="238125" cy="598488"/>
          </a:xfrm>
          <a:custGeom>
            <a:avLst/>
            <a:gdLst>
              <a:gd name="T0" fmla="*/ 0 w 300"/>
              <a:gd name="T1" fmla="*/ 2147483646 h 754"/>
              <a:gd name="T2" fmla="*/ 2147483646 w 300"/>
              <a:gd name="T3" fmla="*/ 2147483646 h 754"/>
              <a:gd name="T4" fmla="*/ 2147483646 w 300"/>
              <a:gd name="T5" fmla="*/ 2147483646 h 754"/>
              <a:gd name="T6" fmla="*/ 2147483646 w 300"/>
              <a:gd name="T7" fmla="*/ 2147483646 h 754"/>
              <a:gd name="T8" fmla="*/ 2147483646 w 300"/>
              <a:gd name="T9" fmla="*/ 2147483646 h 754"/>
              <a:gd name="T10" fmla="*/ 2147483646 w 300"/>
              <a:gd name="T11" fmla="*/ 2147483646 h 754"/>
              <a:gd name="T12" fmla="*/ 2147483646 w 300"/>
              <a:gd name="T13" fmla="*/ 2147483646 h 754"/>
              <a:gd name="T14" fmla="*/ 2147483646 w 300"/>
              <a:gd name="T15" fmla="*/ 2147483646 h 754"/>
              <a:gd name="T16" fmla="*/ 2147483646 w 300"/>
              <a:gd name="T17" fmla="*/ 2147483646 h 754"/>
              <a:gd name="T18" fmla="*/ 2147483646 w 300"/>
              <a:gd name="T19" fmla="*/ 2147483646 h 754"/>
              <a:gd name="T20" fmla="*/ 2147483646 w 300"/>
              <a:gd name="T21" fmla="*/ 2147483646 h 754"/>
              <a:gd name="T22" fmla="*/ 2147483646 w 300"/>
              <a:gd name="T23" fmla="*/ 2147483646 h 754"/>
              <a:gd name="T24" fmla="*/ 2147483646 w 300"/>
              <a:gd name="T25" fmla="*/ 2147483646 h 754"/>
              <a:gd name="T26" fmla="*/ 2147483646 w 300"/>
              <a:gd name="T27" fmla="*/ 2147483646 h 754"/>
              <a:gd name="T28" fmla="*/ 2147483646 w 300"/>
              <a:gd name="T29" fmla="*/ 2147483646 h 754"/>
              <a:gd name="T30" fmla="*/ 2147483646 w 300"/>
              <a:gd name="T31" fmla="*/ 2147483646 h 754"/>
              <a:gd name="T32" fmla="*/ 2147483646 w 300"/>
              <a:gd name="T33" fmla="*/ 2147483646 h 754"/>
              <a:gd name="T34" fmla="*/ 2147483646 w 300"/>
              <a:gd name="T35" fmla="*/ 2147483646 h 754"/>
              <a:gd name="T36" fmla="*/ 2147483646 w 300"/>
              <a:gd name="T37" fmla="*/ 2147483646 h 754"/>
              <a:gd name="T38" fmla="*/ 2147483646 w 300"/>
              <a:gd name="T39" fmla="*/ 2147483646 h 754"/>
              <a:gd name="T40" fmla="*/ 2147483646 w 300"/>
              <a:gd name="T41" fmla="*/ 2147483646 h 754"/>
              <a:gd name="T42" fmla="*/ 2147483646 w 300"/>
              <a:gd name="T43" fmla="*/ 2147483646 h 754"/>
              <a:gd name="T44" fmla="*/ 2147483646 w 300"/>
              <a:gd name="T45" fmla="*/ 2147483646 h 754"/>
              <a:gd name="T46" fmla="*/ 2147483646 w 300"/>
              <a:gd name="T47" fmla="*/ 2147483646 h 754"/>
              <a:gd name="T48" fmla="*/ 2147483646 w 300"/>
              <a:gd name="T49" fmla="*/ 2147483646 h 754"/>
              <a:gd name="T50" fmla="*/ 2147483646 w 300"/>
              <a:gd name="T51" fmla="*/ 2147483646 h 754"/>
              <a:gd name="T52" fmla="*/ 2147483646 w 300"/>
              <a:gd name="T53" fmla="*/ 2147483646 h 754"/>
              <a:gd name="T54" fmla="*/ 2147483646 w 300"/>
              <a:gd name="T55" fmla="*/ 2147483646 h 754"/>
              <a:gd name="T56" fmla="*/ 2147483646 w 300"/>
              <a:gd name="T57" fmla="*/ 2147483646 h 754"/>
              <a:gd name="T58" fmla="*/ 2147483646 w 300"/>
              <a:gd name="T59" fmla="*/ 2147483646 h 754"/>
              <a:gd name="T60" fmla="*/ 2147483646 w 300"/>
              <a:gd name="T61" fmla="*/ 2147483646 h 754"/>
              <a:gd name="T62" fmla="*/ 2147483646 w 300"/>
              <a:gd name="T63" fmla="*/ 2147483646 h 754"/>
              <a:gd name="T64" fmla="*/ 2147483646 w 300"/>
              <a:gd name="T65" fmla="*/ 2147483646 h 754"/>
              <a:gd name="T66" fmla="*/ 2147483646 w 300"/>
              <a:gd name="T67" fmla="*/ 2147483646 h 754"/>
              <a:gd name="T68" fmla="*/ 2147483646 w 300"/>
              <a:gd name="T69" fmla="*/ 2147483646 h 754"/>
              <a:gd name="T70" fmla="*/ 2147483646 w 300"/>
              <a:gd name="T71" fmla="*/ 2147483646 h 754"/>
              <a:gd name="T72" fmla="*/ 2147483646 w 300"/>
              <a:gd name="T73" fmla="*/ 2147483646 h 754"/>
              <a:gd name="T74" fmla="*/ 2147483646 w 300"/>
              <a:gd name="T75" fmla="*/ 2147483646 h 754"/>
              <a:gd name="T76" fmla="*/ 2147483646 w 300"/>
              <a:gd name="T77" fmla="*/ 2147483646 h 754"/>
              <a:gd name="T78" fmla="*/ 2147483646 w 300"/>
              <a:gd name="T79" fmla="*/ 2147483646 h 754"/>
              <a:gd name="T80" fmla="*/ 2147483646 w 300"/>
              <a:gd name="T81" fmla="*/ 2147483646 h 754"/>
              <a:gd name="T82" fmla="*/ 2147483646 w 300"/>
              <a:gd name="T83" fmla="*/ 2147483646 h 754"/>
              <a:gd name="T84" fmla="*/ 2147483646 w 300"/>
              <a:gd name="T85" fmla="*/ 2147483646 h 754"/>
              <a:gd name="T86" fmla="*/ 2147483646 w 300"/>
              <a:gd name="T87" fmla="*/ 2147483646 h 754"/>
              <a:gd name="T88" fmla="*/ 2147483646 w 300"/>
              <a:gd name="T89" fmla="*/ 2147483646 h 754"/>
              <a:gd name="T90" fmla="*/ 2147483646 w 300"/>
              <a:gd name="T91" fmla="*/ 2147483646 h 754"/>
              <a:gd name="T92" fmla="*/ 2147483646 w 300"/>
              <a:gd name="T93" fmla="*/ 2147483646 h 754"/>
              <a:gd name="T94" fmla="*/ 2147483646 w 300"/>
              <a:gd name="T95" fmla="*/ 2147483646 h 754"/>
              <a:gd name="T96" fmla="*/ 2147483646 w 300"/>
              <a:gd name="T97" fmla="*/ 2147483646 h 754"/>
              <a:gd name="T98" fmla="*/ 2147483646 w 300"/>
              <a:gd name="T99" fmla="*/ 2147483646 h 754"/>
              <a:gd name="T100" fmla="*/ 2147483646 w 300"/>
              <a:gd name="T101" fmla="*/ 2147483646 h 754"/>
              <a:gd name="T102" fmla="*/ 2147483646 w 300"/>
              <a:gd name="T103" fmla="*/ 2147483646 h 754"/>
              <a:gd name="T104" fmla="*/ 2147483646 w 300"/>
              <a:gd name="T105" fmla="*/ 2147483646 h 754"/>
              <a:gd name="T106" fmla="*/ 2147483646 w 300"/>
              <a:gd name="T107" fmla="*/ 2147483646 h 754"/>
              <a:gd name="T108" fmla="*/ 2147483646 w 300"/>
              <a:gd name="T109" fmla="*/ 2147483646 h 754"/>
              <a:gd name="T110" fmla="*/ 2147483646 w 300"/>
              <a:gd name="T111" fmla="*/ 2147483646 h 754"/>
              <a:gd name="T112" fmla="*/ 2147483646 w 300"/>
              <a:gd name="T113" fmla="*/ 2147483646 h 754"/>
              <a:gd name="T114" fmla="*/ 2147483646 w 300"/>
              <a:gd name="T115" fmla="*/ 2147483646 h 754"/>
              <a:gd name="T116" fmla="*/ 2147483646 w 300"/>
              <a:gd name="T117" fmla="*/ 2147483646 h 754"/>
              <a:gd name="T118" fmla="*/ 2147483646 w 300"/>
              <a:gd name="T119" fmla="*/ 2147483646 h 754"/>
              <a:gd name="T120" fmla="*/ 2147483646 w 300"/>
              <a:gd name="T121" fmla="*/ 2147483646 h 754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300"/>
              <a:gd name="T184" fmla="*/ 0 h 754"/>
              <a:gd name="T185" fmla="*/ 300 w 300"/>
              <a:gd name="T186" fmla="*/ 754 h 754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300" h="754">
                <a:moveTo>
                  <a:pt x="0" y="0"/>
                </a:moveTo>
                <a:lnTo>
                  <a:pt x="0" y="29"/>
                </a:lnTo>
                <a:lnTo>
                  <a:pt x="0" y="56"/>
                </a:lnTo>
                <a:lnTo>
                  <a:pt x="0" y="81"/>
                </a:lnTo>
                <a:lnTo>
                  <a:pt x="0" y="105"/>
                </a:lnTo>
                <a:lnTo>
                  <a:pt x="0" y="127"/>
                </a:lnTo>
                <a:lnTo>
                  <a:pt x="0" y="147"/>
                </a:lnTo>
                <a:lnTo>
                  <a:pt x="0" y="166"/>
                </a:lnTo>
                <a:lnTo>
                  <a:pt x="2" y="184"/>
                </a:lnTo>
                <a:lnTo>
                  <a:pt x="2" y="200"/>
                </a:lnTo>
                <a:lnTo>
                  <a:pt x="2" y="215"/>
                </a:lnTo>
                <a:lnTo>
                  <a:pt x="2" y="228"/>
                </a:lnTo>
                <a:lnTo>
                  <a:pt x="2" y="241"/>
                </a:lnTo>
                <a:lnTo>
                  <a:pt x="2" y="252"/>
                </a:lnTo>
                <a:lnTo>
                  <a:pt x="2" y="263"/>
                </a:lnTo>
                <a:lnTo>
                  <a:pt x="2" y="272"/>
                </a:lnTo>
                <a:lnTo>
                  <a:pt x="2" y="280"/>
                </a:lnTo>
                <a:lnTo>
                  <a:pt x="2" y="288"/>
                </a:lnTo>
                <a:lnTo>
                  <a:pt x="2" y="295"/>
                </a:lnTo>
                <a:lnTo>
                  <a:pt x="2" y="301"/>
                </a:lnTo>
                <a:lnTo>
                  <a:pt x="2" y="307"/>
                </a:lnTo>
                <a:lnTo>
                  <a:pt x="2" y="310"/>
                </a:lnTo>
                <a:lnTo>
                  <a:pt x="2" y="314"/>
                </a:lnTo>
                <a:lnTo>
                  <a:pt x="2" y="318"/>
                </a:lnTo>
                <a:lnTo>
                  <a:pt x="2" y="322"/>
                </a:lnTo>
                <a:lnTo>
                  <a:pt x="2" y="325"/>
                </a:lnTo>
                <a:lnTo>
                  <a:pt x="2" y="328"/>
                </a:lnTo>
                <a:lnTo>
                  <a:pt x="2" y="330"/>
                </a:lnTo>
                <a:lnTo>
                  <a:pt x="2" y="332"/>
                </a:lnTo>
                <a:lnTo>
                  <a:pt x="2" y="334"/>
                </a:lnTo>
                <a:lnTo>
                  <a:pt x="2" y="336"/>
                </a:lnTo>
                <a:lnTo>
                  <a:pt x="3" y="338"/>
                </a:lnTo>
                <a:lnTo>
                  <a:pt x="3" y="340"/>
                </a:lnTo>
                <a:lnTo>
                  <a:pt x="3" y="342"/>
                </a:lnTo>
                <a:lnTo>
                  <a:pt x="3" y="344"/>
                </a:lnTo>
                <a:lnTo>
                  <a:pt x="3" y="346"/>
                </a:lnTo>
                <a:lnTo>
                  <a:pt x="3" y="348"/>
                </a:lnTo>
                <a:lnTo>
                  <a:pt x="3" y="349"/>
                </a:lnTo>
                <a:lnTo>
                  <a:pt x="3" y="352"/>
                </a:lnTo>
                <a:lnTo>
                  <a:pt x="3" y="353"/>
                </a:lnTo>
                <a:lnTo>
                  <a:pt x="3" y="354"/>
                </a:lnTo>
                <a:lnTo>
                  <a:pt x="3" y="356"/>
                </a:lnTo>
                <a:lnTo>
                  <a:pt x="4" y="357"/>
                </a:lnTo>
                <a:lnTo>
                  <a:pt x="4" y="358"/>
                </a:lnTo>
                <a:lnTo>
                  <a:pt x="4" y="360"/>
                </a:lnTo>
                <a:lnTo>
                  <a:pt x="4" y="361"/>
                </a:lnTo>
                <a:lnTo>
                  <a:pt x="4" y="362"/>
                </a:lnTo>
                <a:lnTo>
                  <a:pt x="4" y="364"/>
                </a:lnTo>
                <a:lnTo>
                  <a:pt x="4" y="365"/>
                </a:lnTo>
                <a:lnTo>
                  <a:pt x="4" y="366"/>
                </a:lnTo>
                <a:lnTo>
                  <a:pt x="4" y="368"/>
                </a:lnTo>
                <a:lnTo>
                  <a:pt x="6" y="369"/>
                </a:lnTo>
                <a:lnTo>
                  <a:pt x="6" y="370"/>
                </a:lnTo>
                <a:lnTo>
                  <a:pt x="6" y="372"/>
                </a:lnTo>
                <a:lnTo>
                  <a:pt x="6" y="373"/>
                </a:lnTo>
                <a:lnTo>
                  <a:pt x="6" y="374"/>
                </a:lnTo>
                <a:lnTo>
                  <a:pt x="6" y="377"/>
                </a:lnTo>
                <a:lnTo>
                  <a:pt x="6" y="378"/>
                </a:lnTo>
                <a:lnTo>
                  <a:pt x="7" y="380"/>
                </a:lnTo>
                <a:lnTo>
                  <a:pt x="7" y="381"/>
                </a:lnTo>
                <a:lnTo>
                  <a:pt x="7" y="383"/>
                </a:lnTo>
                <a:lnTo>
                  <a:pt x="7" y="385"/>
                </a:lnTo>
                <a:lnTo>
                  <a:pt x="8" y="387"/>
                </a:lnTo>
                <a:lnTo>
                  <a:pt x="8" y="389"/>
                </a:lnTo>
                <a:lnTo>
                  <a:pt x="8" y="390"/>
                </a:lnTo>
                <a:lnTo>
                  <a:pt x="8" y="393"/>
                </a:lnTo>
                <a:lnTo>
                  <a:pt x="8" y="394"/>
                </a:lnTo>
                <a:lnTo>
                  <a:pt x="8" y="395"/>
                </a:lnTo>
                <a:lnTo>
                  <a:pt x="10" y="397"/>
                </a:lnTo>
                <a:lnTo>
                  <a:pt x="10" y="398"/>
                </a:lnTo>
                <a:lnTo>
                  <a:pt x="10" y="399"/>
                </a:lnTo>
                <a:lnTo>
                  <a:pt x="10" y="401"/>
                </a:lnTo>
                <a:lnTo>
                  <a:pt x="10" y="402"/>
                </a:lnTo>
                <a:lnTo>
                  <a:pt x="10" y="403"/>
                </a:lnTo>
                <a:lnTo>
                  <a:pt x="11" y="405"/>
                </a:lnTo>
                <a:lnTo>
                  <a:pt x="11" y="406"/>
                </a:lnTo>
                <a:lnTo>
                  <a:pt x="11" y="407"/>
                </a:lnTo>
                <a:lnTo>
                  <a:pt x="11" y="409"/>
                </a:lnTo>
                <a:lnTo>
                  <a:pt x="12" y="410"/>
                </a:lnTo>
                <a:lnTo>
                  <a:pt x="12" y="411"/>
                </a:lnTo>
                <a:lnTo>
                  <a:pt x="12" y="413"/>
                </a:lnTo>
                <a:lnTo>
                  <a:pt x="12" y="414"/>
                </a:lnTo>
                <a:lnTo>
                  <a:pt x="14" y="415"/>
                </a:lnTo>
                <a:lnTo>
                  <a:pt x="14" y="417"/>
                </a:lnTo>
                <a:lnTo>
                  <a:pt x="14" y="418"/>
                </a:lnTo>
                <a:lnTo>
                  <a:pt x="15" y="419"/>
                </a:lnTo>
                <a:lnTo>
                  <a:pt x="15" y="421"/>
                </a:lnTo>
                <a:lnTo>
                  <a:pt x="15" y="422"/>
                </a:lnTo>
                <a:lnTo>
                  <a:pt x="16" y="425"/>
                </a:lnTo>
                <a:lnTo>
                  <a:pt x="16" y="426"/>
                </a:lnTo>
                <a:lnTo>
                  <a:pt x="18" y="427"/>
                </a:lnTo>
                <a:lnTo>
                  <a:pt x="18" y="430"/>
                </a:lnTo>
                <a:lnTo>
                  <a:pt x="19" y="433"/>
                </a:lnTo>
                <a:lnTo>
                  <a:pt x="19" y="435"/>
                </a:lnTo>
                <a:lnTo>
                  <a:pt x="20" y="437"/>
                </a:lnTo>
                <a:lnTo>
                  <a:pt x="20" y="439"/>
                </a:lnTo>
                <a:lnTo>
                  <a:pt x="22" y="441"/>
                </a:lnTo>
                <a:lnTo>
                  <a:pt x="22" y="442"/>
                </a:lnTo>
                <a:lnTo>
                  <a:pt x="22" y="445"/>
                </a:lnTo>
                <a:lnTo>
                  <a:pt x="23" y="446"/>
                </a:lnTo>
                <a:lnTo>
                  <a:pt x="23" y="447"/>
                </a:lnTo>
                <a:lnTo>
                  <a:pt x="24" y="449"/>
                </a:lnTo>
                <a:lnTo>
                  <a:pt x="24" y="450"/>
                </a:lnTo>
                <a:lnTo>
                  <a:pt x="24" y="451"/>
                </a:lnTo>
                <a:lnTo>
                  <a:pt x="26" y="453"/>
                </a:lnTo>
                <a:lnTo>
                  <a:pt x="26" y="454"/>
                </a:lnTo>
                <a:lnTo>
                  <a:pt x="26" y="455"/>
                </a:lnTo>
                <a:lnTo>
                  <a:pt x="26" y="456"/>
                </a:lnTo>
                <a:lnTo>
                  <a:pt x="27" y="458"/>
                </a:lnTo>
                <a:lnTo>
                  <a:pt x="27" y="459"/>
                </a:lnTo>
                <a:lnTo>
                  <a:pt x="28" y="460"/>
                </a:lnTo>
                <a:lnTo>
                  <a:pt x="28" y="462"/>
                </a:lnTo>
                <a:lnTo>
                  <a:pt x="30" y="463"/>
                </a:lnTo>
                <a:lnTo>
                  <a:pt x="30" y="464"/>
                </a:lnTo>
                <a:lnTo>
                  <a:pt x="30" y="466"/>
                </a:lnTo>
                <a:lnTo>
                  <a:pt x="31" y="467"/>
                </a:lnTo>
                <a:lnTo>
                  <a:pt x="31" y="468"/>
                </a:lnTo>
                <a:lnTo>
                  <a:pt x="32" y="470"/>
                </a:lnTo>
                <a:lnTo>
                  <a:pt x="34" y="471"/>
                </a:lnTo>
                <a:lnTo>
                  <a:pt x="34" y="472"/>
                </a:lnTo>
                <a:lnTo>
                  <a:pt x="35" y="474"/>
                </a:lnTo>
                <a:lnTo>
                  <a:pt x="35" y="476"/>
                </a:lnTo>
                <a:lnTo>
                  <a:pt x="36" y="478"/>
                </a:lnTo>
                <a:lnTo>
                  <a:pt x="38" y="479"/>
                </a:lnTo>
                <a:lnTo>
                  <a:pt x="39" y="482"/>
                </a:lnTo>
                <a:lnTo>
                  <a:pt x="39" y="483"/>
                </a:lnTo>
                <a:lnTo>
                  <a:pt x="40" y="486"/>
                </a:lnTo>
                <a:lnTo>
                  <a:pt x="42" y="487"/>
                </a:lnTo>
                <a:lnTo>
                  <a:pt x="42" y="488"/>
                </a:lnTo>
                <a:lnTo>
                  <a:pt x="43" y="490"/>
                </a:lnTo>
                <a:lnTo>
                  <a:pt x="43" y="491"/>
                </a:lnTo>
                <a:lnTo>
                  <a:pt x="44" y="492"/>
                </a:lnTo>
                <a:lnTo>
                  <a:pt x="44" y="494"/>
                </a:lnTo>
                <a:lnTo>
                  <a:pt x="46" y="495"/>
                </a:lnTo>
                <a:lnTo>
                  <a:pt x="46" y="496"/>
                </a:lnTo>
                <a:lnTo>
                  <a:pt x="47" y="498"/>
                </a:lnTo>
                <a:lnTo>
                  <a:pt x="47" y="499"/>
                </a:lnTo>
                <a:lnTo>
                  <a:pt x="48" y="500"/>
                </a:lnTo>
                <a:lnTo>
                  <a:pt x="48" y="502"/>
                </a:lnTo>
                <a:lnTo>
                  <a:pt x="48" y="503"/>
                </a:lnTo>
                <a:lnTo>
                  <a:pt x="49" y="503"/>
                </a:lnTo>
                <a:lnTo>
                  <a:pt x="49" y="504"/>
                </a:lnTo>
                <a:lnTo>
                  <a:pt x="51" y="506"/>
                </a:lnTo>
                <a:lnTo>
                  <a:pt x="51" y="507"/>
                </a:lnTo>
                <a:lnTo>
                  <a:pt x="52" y="507"/>
                </a:lnTo>
                <a:lnTo>
                  <a:pt x="52" y="508"/>
                </a:lnTo>
                <a:lnTo>
                  <a:pt x="52" y="510"/>
                </a:lnTo>
                <a:lnTo>
                  <a:pt x="53" y="511"/>
                </a:lnTo>
                <a:lnTo>
                  <a:pt x="55" y="512"/>
                </a:lnTo>
                <a:lnTo>
                  <a:pt x="55" y="514"/>
                </a:lnTo>
                <a:lnTo>
                  <a:pt x="56" y="515"/>
                </a:lnTo>
                <a:lnTo>
                  <a:pt x="56" y="516"/>
                </a:lnTo>
                <a:lnTo>
                  <a:pt x="57" y="518"/>
                </a:lnTo>
                <a:lnTo>
                  <a:pt x="59" y="519"/>
                </a:lnTo>
                <a:lnTo>
                  <a:pt x="59" y="522"/>
                </a:lnTo>
                <a:lnTo>
                  <a:pt x="60" y="523"/>
                </a:lnTo>
                <a:lnTo>
                  <a:pt x="61" y="524"/>
                </a:lnTo>
                <a:lnTo>
                  <a:pt x="63" y="527"/>
                </a:lnTo>
                <a:lnTo>
                  <a:pt x="63" y="528"/>
                </a:lnTo>
                <a:lnTo>
                  <a:pt x="64" y="529"/>
                </a:lnTo>
                <a:lnTo>
                  <a:pt x="64" y="531"/>
                </a:lnTo>
                <a:lnTo>
                  <a:pt x="65" y="532"/>
                </a:lnTo>
                <a:lnTo>
                  <a:pt x="65" y="533"/>
                </a:lnTo>
                <a:lnTo>
                  <a:pt x="67" y="535"/>
                </a:lnTo>
                <a:lnTo>
                  <a:pt x="68" y="536"/>
                </a:lnTo>
                <a:lnTo>
                  <a:pt x="68" y="537"/>
                </a:lnTo>
                <a:lnTo>
                  <a:pt x="69" y="539"/>
                </a:lnTo>
                <a:lnTo>
                  <a:pt x="69" y="540"/>
                </a:lnTo>
                <a:lnTo>
                  <a:pt x="71" y="540"/>
                </a:lnTo>
                <a:lnTo>
                  <a:pt x="71" y="541"/>
                </a:lnTo>
                <a:lnTo>
                  <a:pt x="71" y="543"/>
                </a:lnTo>
                <a:lnTo>
                  <a:pt x="72" y="543"/>
                </a:lnTo>
                <a:lnTo>
                  <a:pt x="72" y="544"/>
                </a:lnTo>
                <a:lnTo>
                  <a:pt x="73" y="545"/>
                </a:lnTo>
                <a:lnTo>
                  <a:pt x="73" y="547"/>
                </a:lnTo>
                <a:lnTo>
                  <a:pt x="75" y="548"/>
                </a:lnTo>
                <a:lnTo>
                  <a:pt x="76" y="549"/>
                </a:lnTo>
                <a:lnTo>
                  <a:pt x="76" y="551"/>
                </a:lnTo>
                <a:lnTo>
                  <a:pt x="77" y="552"/>
                </a:lnTo>
                <a:lnTo>
                  <a:pt x="77" y="553"/>
                </a:lnTo>
                <a:lnTo>
                  <a:pt x="79" y="555"/>
                </a:lnTo>
                <a:lnTo>
                  <a:pt x="80" y="556"/>
                </a:lnTo>
                <a:lnTo>
                  <a:pt x="80" y="557"/>
                </a:lnTo>
                <a:lnTo>
                  <a:pt x="81" y="559"/>
                </a:lnTo>
                <a:lnTo>
                  <a:pt x="83" y="560"/>
                </a:lnTo>
                <a:lnTo>
                  <a:pt x="83" y="561"/>
                </a:lnTo>
                <a:lnTo>
                  <a:pt x="84" y="563"/>
                </a:lnTo>
                <a:lnTo>
                  <a:pt x="85" y="563"/>
                </a:lnTo>
                <a:lnTo>
                  <a:pt x="85" y="564"/>
                </a:lnTo>
                <a:lnTo>
                  <a:pt x="87" y="565"/>
                </a:lnTo>
                <a:lnTo>
                  <a:pt x="87" y="567"/>
                </a:lnTo>
                <a:lnTo>
                  <a:pt x="88" y="567"/>
                </a:lnTo>
                <a:lnTo>
                  <a:pt x="88" y="568"/>
                </a:lnTo>
                <a:lnTo>
                  <a:pt x="89" y="569"/>
                </a:lnTo>
                <a:lnTo>
                  <a:pt x="89" y="571"/>
                </a:lnTo>
                <a:lnTo>
                  <a:pt x="91" y="572"/>
                </a:lnTo>
                <a:lnTo>
                  <a:pt x="92" y="573"/>
                </a:lnTo>
                <a:lnTo>
                  <a:pt x="92" y="575"/>
                </a:lnTo>
                <a:lnTo>
                  <a:pt x="93" y="575"/>
                </a:lnTo>
                <a:lnTo>
                  <a:pt x="93" y="576"/>
                </a:lnTo>
                <a:lnTo>
                  <a:pt x="95" y="577"/>
                </a:lnTo>
                <a:lnTo>
                  <a:pt x="96" y="579"/>
                </a:lnTo>
                <a:lnTo>
                  <a:pt x="97" y="580"/>
                </a:lnTo>
                <a:lnTo>
                  <a:pt x="97" y="581"/>
                </a:lnTo>
                <a:lnTo>
                  <a:pt x="99" y="581"/>
                </a:lnTo>
                <a:lnTo>
                  <a:pt x="99" y="583"/>
                </a:lnTo>
                <a:lnTo>
                  <a:pt x="100" y="584"/>
                </a:lnTo>
                <a:lnTo>
                  <a:pt x="100" y="585"/>
                </a:lnTo>
                <a:lnTo>
                  <a:pt x="101" y="585"/>
                </a:lnTo>
                <a:lnTo>
                  <a:pt x="101" y="587"/>
                </a:lnTo>
                <a:lnTo>
                  <a:pt x="103" y="588"/>
                </a:lnTo>
                <a:lnTo>
                  <a:pt x="104" y="589"/>
                </a:lnTo>
                <a:lnTo>
                  <a:pt x="105" y="591"/>
                </a:lnTo>
                <a:lnTo>
                  <a:pt x="105" y="592"/>
                </a:lnTo>
                <a:lnTo>
                  <a:pt x="107" y="592"/>
                </a:lnTo>
                <a:lnTo>
                  <a:pt x="107" y="593"/>
                </a:lnTo>
                <a:lnTo>
                  <a:pt x="108" y="593"/>
                </a:lnTo>
                <a:lnTo>
                  <a:pt x="108" y="595"/>
                </a:lnTo>
                <a:lnTo>
                  <a:pt x="109" y="596"/>
                </a:lnTo>
                <a:lnTo>
                  <a:pt x="111" y="597"/>
                </a:lnTo>
                <a:lnTo>
                  <a:pt x="111" y="599"/>
                </a:lnTo>
                <a:lnTo>
                  <a:pt x="112" y="599"/>
                </a:lnTo>
                <a:lnTo>
                  <a:pt x="112" y="600"/>
                </a:lnTo>
                <a:lnTo>
                  <a:pt x="112" y="601"/>
                </a:lnTo>
                <a:lnTo>
                  <a:pt x="113" y="601"/>
                </a:lnTo>
                <a:lnTo>
                  <a:pt x="113" y="603"/>
                </a:lnTo>
                <a:lnTo>
                  <a:pt x="115" y="603"/>
                </a:lnTo>
                <a:lnTo>
                  <a:pt x="115" y="604"/>
                </a:lnTo>
                <a:lnTo>
                  <a:pt x="116" y="605"/>
                </a:lnTo>
                <a:lnTo>
                  <a:pt x="116" y="606"/>
                </a:lnTo>
                <a:lnTo>
                  <a:pt x="117" y="608"/>
                </a:lnTo>
                <a:lnTo>
                  <a:pt x="117" y="609"/>
                </a:lnTo>
                <a:lnTo>
                  <a:pt x="119" y="609"/>
                </a:lnTo>
                <a:lnTo>
                  <a:pt x="120" y="610"/>
                </a:lnTo>
                <a:lnTo>
                  <a:pt x="120" y="612"/>
                </a:lnTo>
                <a:lnTo>
                  <a:pt x="120" y="613"/>
                </a:lnTo>
                <a:lnTo>
                  <a:pt x="121" y="613"/>
                </a:lnTo>
                <a:lnTo>
                  <a:pt x="121" y="614"/>
                </a:lnTo>
                <a:lnTo>
                  <a:pt x="123" y="614"/>
                </a:lnTo>
                <a:lnTo>
                  <a:pt x="123" y="616"/>
                </a:lnTo>
                <a:lnTo>
                  <a:pt x="124" y="616"/>
                </a:lnTo>
                <a:lnTo>
                  <a:pt x="124" y="617"/>
                </a:lnTo>
                <a:lnTo>
                  <a:pt x="125" y="618"/>
                </a:lnTo>
                <a:lnTo>
                  <a:pt x="125" y="620"/>
                </a:lnTo>
                <a:lnTo>
                  <a:pt x="126" y="620"/>
                </a:lnTo>
                <a:lnTo>
                  <a:pt x="126" y="621"/>
                </a:lnTo>
                <a:lnTo>
                  <a:pt x="128" y="621"/>
                </a:lnTo>
                <a:lnTo>
                  <a:pt x="128" y="622"/>
                </a:lnTo>
                <a:lnTo>
                  <a:pt x="129" y="622"/>
                </a:lnTo>
                <a:lnTo>
                  <a:pt x="129" y="624"/>
                </a:lnTo>
                <a:lnTo>
                  <a:pt x="130" y="624"/>
                </a:lnTo>
                <a:lnTo>
                  <a:pt x="130" y="625"/>
                </a:lnTo>
                <a:lnTo>
                  <a:pt x="132" y="625"/>
                </a:lnTo>
                <a:lnTo>
                  <a:pt x="132" y="626"/>
                </a:lnTo>
                <a:lnTo>
                  <a:pt x="133" y="628"/>
                </a:lnTo>
                <a:lnTo>
                  <a:pt x="134" y="628"/>
                </a:lnTo>
                <a:lnTo>
                  <a:pt x="136" y="629"/>
                </a:lnTo>
                <a:lnTo>
                  <a:pt x="136" y="630"/>
                </a:lnTo>
                <a:lnTo>
                  <a:pt x="137" y="630"/>
                </a:lnTo>
                <a:lnTo>
                  <a:pt x="138" y="632"/>
                </a:lnTo>
                <a:lnTo>
                  <a:pt x="140" y="633"/>
                </a:lnTo>
                <a:lnTo>
                  <a:pt x="141" y="634"/>
                </a:lnTo>
                <a:lnTo>
                  <a:pt x="142" y="636"/>
                </a:lnTo>
                <a:lnTo>
                  <a:pt x="144" y="637"/>
                </a:lnTo>
                <a:lnTo>
                  <a:pt x="145" y="638"/>
                </a:lnTo>
                <a:lnTo>
                  <a:pt x="146" y="640"/>
                </a:lnTo>
                <a:lnTo>
                  <a:pt x="148" y="641"/>
                </a:lnTo>
                <a:lnTo>
                  <a:pt x="149" y="642"/>
                </a:lnTo>
                <a:lnTo>
                  <a:pt x="150" y="642"/>
                </a:lnTo>
                <a:lnTo>
                  <a:pt x="150" y="644"/>
                </a:lnTo>
                <a:lnTo>
                  <a:pt x="152" y="644"/>
                </a:lnTo>
                <a:lnTo>
                  <a:pt x="152" y="645"/>
                </a:lnTo>
                <a:lnTo>
                  <a:pt x="153" y="645"/>
                </a:lnTo>
                <a:lnTo>
                  <a:pt x="154" y="646"/>
                </a:lnTo>
                <a:lnTo>
                  <a:pt x="156" y="648"/>
                </a:lnTo>
                <a:lnTo>
                  <a:pt x="156" y="649"/>
                </a:lnTo>
                <a:lnTo>
                  <a:pt x="157" y="649"/>
                </a:lnTo>
                <a:lnTo>
                  <a:pt x="158" y="650"/>
                </a:lnTo>
                <a:lnTo>
                  <a:pt x="160" y="652"/>
                </a:lnTo>
                <a:lnTo>
                  <a:pt x="161" y="652"/>
                </a:lnTo>
                <a:lnTo>
                  <a:pt x="162" y="653"/>
                </a:lnTo>
                <a:lnTo>
                  <a:pt x="162" y="654"/>
                </a:lnTo>
                <a:lnTo>
                  <a:pt x="164" y="656"/>
                </a:lnTo>
                <a:lnTo>
                  <a:pt x="165" y="656"/>
                </a:lnTo>
                <a:lnTo>
                  <a:pt x="166" y="657"/>
                </a:lnTo>
                <a:lnTo>
                  <a:pt x="168" y="658"/>
                </a:lnTo>
                <a:lnTo>
                  <a:pt x="169" y="660"/>
                </a:lnTo>
                <a:lnTo>
                  <a:pt x="172" y="661"/>
                </a:lnTo>
                <a:lnTo>
                  <a:pt x="173" y="662"/>
                </a:lnTo>
                <a:lnTo>
                  <a:pt x="174" y="664"/>
                </a:lnTo>
                <a:lnTo>
                  <a:pt x="176" y="665"/>
                </a:lnTo>
                <a:lnTo>
                  <a:pt x="178" y="666"/>
                </a:lnTo>
                <a:lnTo>
                  <a:pt x="180" y="668"/>
                </a:lnTo>
                <a:lnTo>
                  <a:pt x="181" y="669"/>
                </a:lnTo>
                <a:lnTo>
                  <a:pt x="182" y="670"/>
                </a:lnTo>
                <a:lnTo>
                  <a:pt x="184" y="672"/>
                </a:lnTo>
                <a:lnTo>
                  <a:pt x="185" y="673"/>
                </a:lnTo>
                <a:lnTo>
                  <a:pt x="186" y="674"/>
                </a:lnTo>
                <a:lnTo>
                  <a:pt x="188" y="674"/>
                </a:lnTo>
                <a:lnTo>
                  <a:pt x="189" y="676"/>
                </a:lnTo>
                <a:lnTo>
                  <a:pt x="190" y="677"/>
                </a:lnTo>
                <a:lnTo>
                  <a:pt x="192" y="677"/>
                </a:lnTo>
                <a:lnTo>
                  <a:pt x="193" y="678"/>
                </a:lnTo>
                <a:lnTo>
                  <a:pt x="193" y="679"/>
                </a:lnTo>
                <a:lnTo>
                  <a:pt x="194" y="679"/>
                </a:lnTo>
                <a:lnTo>
                  <a:pt x="196" y="681"/>
                </a:lnTo>
                <a:lnTo>
                  <a:pt x="197" y="681"/>
                </a:lnTo>
                <a:lnTo>
                  <a:pt x="197" y="682"/>
                </a:lnTo>
                <a:lnTo>
                  <a:pt x="198" y="683"/>
                </a:lnTo>
                <a:lnTo>
                  <a:pt x="200" y="683"/>
                </a:lnTo>
                <a:lnTo>
                  <a:pt x="201" y="685"/>
                </a:lnTo>
                <a:lnTo>
                  <a:pt x="202" y="686"/>
                </a:lnTo>
                <a:lnTo>
                  <a:pt x="203" y="686"/>
                </a:lnTo>
                <a:lnTo>
                  <a:pt x="205" y="687"/>
                </a:lnTo>
                <a:lnTo>
                  <a:pt x="206" y="689"/>
                </a:lnTo>
                <a:lnTo>
                  <a:pt x="209" y="690"/>
                </a:lnTo>
                <a:lnTo>
                  <a:pt x="210" y="691"/>
                </a:lnTo>
                <a:lnTo>
                  <a:pt x="211" y="693"/>
                </a:lnTo>
                <a:lnTo>
                  <a:pt x="214" y="694"/>
                </a:lnTo>
                <a:lnTo>
                  <a:pt x="215" y="695"/>
                </a:lnTo>
                <a:lnTo>
                  <a:pt x="218" y="697"/>
                </a:lnTo>
                <a:lnTo>
                  <a:pt x="219" y="698"/>
                </a:lnTo>
                <a:lnTo>
                  <a:pt x="221" y="699"/>
                </a:lnTo>
                <a:lnTo>
                  <a:pt x="223" y="701"/>
                </a:lnTo>
                <a:lnTo>
                  <a:pt x="225" y="701"/>
                </a:lnTo>
                <a:lnTo>
                  <a:pt x="226" y="702"/>
                </a:lnTo>
                <a:lnTo>
                  <a:pt x="227" y="703"/>
                </a:lnTo>
                <a:lnTo>
                  <a:pt x="229" y="705"/>
                </a:lnTo>
                <a:lnTo>
                  <a:pt x="230" y="705"/>
                </a:lnTo>
                <a:lnTo>
                  <a:pt x="230" y="706"/>
                </a:lnTo>
                <a:lnTo>
                  <a:pt x="231" y="707"/>
                </a:lnTo>
                <a:lnTo>
                  <a:pt x="233" y="707"/>
                </a:lnTo>
                <a:lnTo>
                  <a:pt x="234" y="709"/>
                </a:lnTo>
                <a:lnTo>
                  <a:pt x="235" y="709"/>
                </a:lnTo>
                <a:lnTo>
                  <a:pt x="237" y="710"/>
                </a:lnTo>
                <a:lnTo>
                  <a:pt x="238" y="711"/>
                </a:lnTo>
                <a:lnTo>
                  <a:pt x="239" y="713"/>
                </a:lnTo>
                <a:lnTo>
                  <a:pt x="241" y="713"/>
                </a:lnTo>
                <a:lnTo>
                  <a:pt x="242" y="714"/>
                </a:lnTo>
                <a:lnTo>
                  <a:pt x="243" y="715"/>
                </a:lnTo>
                <a:lnTo>
                  <a:pt x="245" y="715"/>
                </a:lnTo>
                <a:lnTo>
                  <a:pt x="245" y="717"/>
                </a:lnTo>
                <a:lnTo>
                  <a:pt x="247" y="718"/>
                </a:lnTo>
                <a:lnTo>
                  <a:pt x="249" y="718"/>
                </a:lnTo>
                <a:lnTo>
                  <a:pt x="250" y="719"/>
                </a:lnTo>
                <a:lnTo>
                  <a:pt x="251" y="721"/>
                </a:lnTo>
                <a:lnTo>
                  <a:pt x="253" y="722"/>
                </a:lnTo>
                <a:lnTo>
                  <a:pt x="255" y="723"/>
                </a:lnTo>
                <a:lnTo>
                  <a:pt x="257" y="725"/>
                </a:lnTo>
                <a:lnTo>
                  <a:pt x="259" y="726"/>
                </a:lnTo>
                <a:lnTo>
                  <a:pt x="261" y="727"/>
                </a:lnTo>
                <a:lnTo>
                  <a:pt x="263" y="729"/>
                </a:lnTo>
                <a:lnTo>
                  <a:pt x="265" y="730"/>
                </a:lnTo>
                <a:lnTo>
                  <a:pt x="266" y="731"/>
                </a:lnTo>
                <a:lnTo>
                  <a:pt x="269" y="733"/>
                </a:lnTo>
                <a:lnTo>
                  <a:pt x="270" y="734"/>
                </a:lnTo>
                <a:lnTo>
                  <a:pt x="271" y="735"/>
                </a:lnTo>
                <a:lnTo>
                  <a:pt x="273" y="737"/>
                </a:lnTo>
                <a:lnTo>
                  <a:pt x="274" y="737"/>
                </a:lnTo>
                <a:lnTo>
                  <a:pt x="275" y="738"/>
                </a:lnTo>
                <a:lnTo>
                  <a:pt x="277" y="739"/>
                </a:lnTo>
                <a:lnTo>
                  <a:pt x="278" y="741"/>
                </a:lnTo>
                <a:lnTo>
                  <a:pt x="279" y="741"/>
                </a:lnTo>
                <a:lnTo>
                  <a:pt x="281" y="742"/>
                </a:lnTo>
                <a:lnTo>
                  <a:pt x="282" y="742"/>
                </a:lnTo>
                <a:lnTo>
                  <a:pt x="282" y="743"/>
                </a:lnTo>
                <a:lnTo>
                  <a:pt x="283" y="743"/>
                </a:lnTo>
                <a:lnTo>
                  <a:pt x="284" y="745"/>
                </a:lnTo>
                <a:lnTo>
                  <a:pt x="286" y="746"/>
                </a:lnTo>
                <a:lnTo>
                  <a:pt x="287" y="746"/>
                </a:lnTo>
                <a:lnTo>
                  <a:pt x="288" y="747"/>
                </a:lnTo>
                <a:lnTo>
                  <a:pt x="290" y="747"/>
                </a:lnTo>
                <a:lnTo>
                  <a:pt x="290" y="749"/>
                </a:lnTo>
                <a:lnTo>
                  <a:pt x="291" y="749"/>
                </a:lnTo>
                <a:lnTo>
                  <a:pt x="292" y="750"/>
                </a:lnTo>
                <a:lnTo>
                  <a:pt x="294" y="750"/>
                </a:lnTo>
                <a:lnTo>
                  <a:pt x="295" y="751"/>
                </a:lnTo>
                <a:lnTo>
                  <a:pt x="298" y="752"/>
                </a:lnTo>
                <a:lnTo>
                  <a:pt x="299" y="752"/>
                </a:lnTo>
                <a:lnTo>
                  <a:pt x="300" y="754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8296" name="Freeform 11">
            <a:extLst>
              <a:ext uri="{FF2B5EF4-FFF2-40B4-BE49-F238E27FC236}">
                <a16:creationId xmlns:a16="http://schemas.microsoft.com/office/drawing/2014/main" id="{84D593BA-E5AC-2B4E-B35A-1A6266CF89E4}"/>
              </a:ext>
            </a:extLst>
          </p:cNvPr>
          <p:cNvSpPr>
            <a:spLocks/>
          </p:cNvSpPr>
          <p:nvPr/>
        </p:nvSpPr>
        <p:spPr bwMode="auto">
          <a:xfrm>
            <a:off x="7697788" y="2762250"/>
            <a:ext cx="239712" cy="71438"/>
          </a:xfrm>
          <a:custGeom>
            <a:avLst/>
            <a:gdLst>
              <a:gd name="T0" fmla="*/ 2147483646 w 302"/>
              <a:gd name="T1" fmla="*/ 2147483646 h 90"/>
              <a:gd name="T2" fmla="*/ 2147483646 w 302"/>
              <a:gd name="T3" fmla="*/ 2147483646 h 90"/>
              <a:gd name="T4" fmla="*/ 2147483646 w 302"/>
              <a:gd name="T5" fmla="*/ 2147483646 h 90"/>
              <a:gd name="T6" fmla="*/ 2147483646 w 302"/>
              <a:gd name="T7" fmla="*/ 2147483646 h 90"/>
              <a:gd name="T8" fmla="*/ 2147483646 w 302"/>
              <a:gd name="T9" fmla="*/ 2147483646 h 90"/>
              <a:gd name="T10" fmla="*/ 2147483646 w 302"/>
              <a:gd name="T11" fmla="*/ 2147483646 h 90"/>
              <a:gd name="T12" fmla="*/ 2147483646 w 302"/>
              <a:gd name="T13" fmla="*/ 2147483646 h 90"/>
              <a:gd name="T14" fmla="*/ 2147483646 w 302"/>
              <a:gd name="T15" fmla="*/ 2147483646 h 90"/>
              <a:gd name="T16" fmla="*/ 2147483646 w 302"/>
              <a:gd name="T17" fmla="*/ 2147483646 h 90"/>
              <a:gd name="T18" fmla="*/ 2147483646 w 302"/>
              <a:gd name="T19" fmla="*/ 2147483646 h 90"/>
              <a:gd name="T20" fmla="*/ 2147483646 w 302"/>
              <a:gd name="T21" fmla="*/ 2147483646 h 90"/>
              <a:gd name="T22" fmla="*/ 2147483646 w 302"/>
              <a:gd name="T23" fmla="*/ 2147483646 h 90"/>
              <a:gd name="T24" fmla="*/ 2147483646 w 302"/>
              <a:gd name="T25" fmla="*/ 2147483646 h 90"/>
              <a:gd name="T26" fmla="*/ 2147483646 w 302"/>
              <a:gd name="T27" fmla="*/ 2147483646 h 90"/>
              <a:gd name="T28" fmla="*/ 2147483646 w 302"/>
              <a:gd name="T29" fmla="*/ 2147483646 h 90"/>
              <a:gd name="T30" fmla="*/ 2147483646 w 302"/>
              <a:gd name="T31" fmla="*/ 2147483646 h 90"/>
              <a:gd name="T32" fmla="*/ 2147483646 w 302"/>
              <a:gd name="T33" fmla="*/ 2147483646 h 90"/>
              <a:gd name="T34" fmla="*/ 2147483646 w 302"/>
              <a:gd name="T35" fmla="*/ 2147483646 h 90"/>
              <a:gd name="T36" fmla="*/ 2147483646 w 302"/>
              <a:gd name="T37" fmla="*/ 2147483646 h 90"/>
              <a:gd name="T38" fmla="*/ 2147483646 w 302"/>
              <a:gd name="T39" fmla="*/ 2147483646 h 90"/>
              <a:gd name="T40" fmla="*/ 2147483646 w 302"/>
              <a:gd name="T41" fmla="*/ 2147483646 h 90"/>
              <a:gd name="T42" fmla="*/ 2147483646 w 302"/>
              <a:gd name="T43" fmla="*/ 2147483646 h 90"/>
              <a:gd name="T44" fmla="*/ 2147483646 w 302"/>
              <a:gd name="T45" fmla="*/ 2147483646 h 90"/>
              <a:gd name="T46" fmla="*/ 2147483646 w 302"/>
              <a:gd name="T47" fmla="*/ 2147483646 h 90"/>
              <a:gd name="T48" fmla="*/ 2147483646 w 302"/>
              <a:gd name="T49" fmla="*/ 2147483646 h 90"/>
              <a:gd name="T50" fmla="*/ 2147483646 w 302"/>
              <a:gd name="T51" fmla="*/ 2147483646 h 90"/>
              <a:gd name="T52" fmla="*/ 2147483646 w 302"/>
              <a:gd name="T53" fmla="*/ 2147483646 h 90"/>
              <a:gd name="T54" fmla="*/ 2147483646 w 302"/>
              <a:gd name="T55" fmla="*/ 2147483646 h 90"/>
              <a:gd name="T56" fmla="*/ 2147483646 w 302"/>
              <a:gd name="T57" fmla="*/ 2147483646 h 90"/>
              <a:gd name="T58" fmla="*/ 2147483646 w 302"/>
              <a:gd name="T59" fmla="*/ 2147483646 h 90"/>
              <a:gd name="T60" fmla="*/ 2147483646 w 302"/>
              <a:gd name="T61" fmla="*/ 2147483646 h 90"/>
              <a:gd name="T62" fmla="*/ 2147483646 w 302"/>
              <a:gd name="T63" fmla="*/ 2147483646 h 90"/>
              <a:gd name="T64" fmla="*/ 2147483646 w 302"/>
              <a:gd name="T65" fmla="*/ 2147483646 h 90"/>
              <a:gd name="T66" fmla="*/ 2147483646 w 302"/>
              <a:gd name="T67" fmla="*/ 2147483646 h 90"/>
              <a:gd name="T68" fmla="*/ 2147483646 w 302"/>
              <a:gd name="T69" fmla="*/ 2147483646 h 90"/>
              <a:gd name="T70" fmla="*/ 2147483646 w 302"/>
              <a:gd name="T71" fmla="*/ 2147483646 h 90"/>
              <a:gd name="T72" fmla="*/ 2147483646 w 302"/>
              <a:gd name="T73" fmla="*/ 2147483646 h 90"/>
              <a:gd name="T74" fmla="*/ 2147483646 w 302"/>
              <a:gd name="T75" fmla="*/ 2147483646 h 90"/>
              <a:gd name="T76" fmla="*/ 2147483646 w 302"/>
              <a:gd name="T77" fmla="*/ 2147483646 h 90"/>
              <a:gd name="T78" fmla="*/ 2147483646 w 302"/>
              <a:gd name="T79" fmla="*/ 2147483646 h 90"/>
              <a:gd name="T80" fmla="*/ 2147483646 w 302"/>
              <a:gd name="T81" fmla="*/ 2147483646 h 90"/>
              <a:gd name="T82" fmla="*/ 2147483646 w 302"/>
              <a:gd name="T83" fmla="*/ 2147483646 h 90"/>
              <a:gd name="T84" fmla="*/ 2147483646 w 302"/>
              <a:gd name="T85" fmla="*/ 2147483646 h 90"/>
              <a:gd name="T86" fmla="*/ 2147483646 w 302"/>
              <a:gd name="T87" fmla="*/ 2147483646 h 90"/>
              <a:gd name="T88" fmla="*/ 2147483646 w 302"/>
              <a:gd name="T89" fmla="*/ 2147483646 h 90"/>
              <a:gd name="T90" fmla="*/ 2147483646 w 302"/>
              <a:gd name="T91" fmla="*/ 2147483646 h 90"/>
              <a:gd name="T92" fmla="*/ 2147483646 w 302"/>
              <a:gd name="T93" fmla="*/ 2147483646 h 90"/>
              <a:gd name="T94" fmla="*/ 2147483646 w 302"/>
              <a:gd name="T95" fmla="*/ 2147483646 h 90"/>
              <a:gd name="T96" fmla="*/ 2147483646 w 302"/>
              <a:gd name="T97" fmla="*/ 2147483646 h 90"/>
              <a:gd name="T98" fmla="*/ 2147483646 w 302"/>
              <a:gd name="T99" fmla="*/ 2147483646 h 90"/>
              <a:gd name="T100" fmla="*/ 2147483646 w 302"/>
              <a:gd name="T101" fmla="*/ 2147483646 h 90"/>
              <a:gd name="T102" fmla="*/ 2147483646 w 302"/>
              <a:gd name="T103" fmla="*/ 2147483646 h 90"/>
              <a:gd name="T104" fmla="*/ 2147483646 w 302"/>
              <a:gd name="T105" fmla="*/ 2147483646 h 90"/>
              <a:gd name="T106" fmla="*/ 2147483646 w 302"/>
              <a:gd name="T107" fmla="*/ 2147483646 h 90"/>
              <a:gd name="T108" fmla="*/ 2147483646 w 302"/>
              <a:gd name="T109" fmla="*/ 2147483646 h 90"/>
              <a:gd name="T110" fmla="*/ 2147483646 w 302"/>
              <a:gd name="T111" fmla="*/ 2147483646 h 90"/>
              <a:gd name="T112" fmla="*/ 2147483646 w 302"/>
              <a:gd name="T113" fmla="*/ 2147483646 h 9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2"/>
              <a:gd name="T172" fmla="*/ 0 h 90"/>
              <a:gd name="T173" fmla="*/ 302 w 302"/>
              <a:gd name="T174" fmla="*/ 90 h 90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2" h="90">
                <a:moveTo>
                  <a:pt x="302" y="0"/>
                </a:moveTo>
                <a:lnTo>
                  <a:pt x="298" y="3"/>
                </a:lnTo>
                <a:lnTo>
                  <a:pt x="295" y="4"/>
                </a:lnTo>
                <a:lnTo>
                  <a:pt x="293" y="5"/>
                </a:lnTo>
                <a:lnTo>
                  <a:pt x="290" y="8"/>
                </a:lnTo>
                <a:lnTo>
                  <a:pt x="287" y="9"/>
                </a:lnTo>
                <a:lnTo>
                  <a:pt x="285" y="11"/>
                </a:lnTo>
                <a:lnTo>
                  <a:pt x="283" y="12"/>
                </a:lnTo>
                <a:lnTo>
                  <a:pt x="281" y="13"/>
                </a:lnTo>
                <a:lnTo>
                  <a:pt x="278" y="13"/>
                </a:lnTo>
                <a:lnTo>
                  <a:pt x="277" y="15"/>
                </a:lnTo>
                <a:lnTo>
                  <a:pt x="275" y="16"/>
                </a:lnTo>
                <a:lnTo>
                  <a:pt x="274" y="17"/>
                </a:lnTo>
                <a:lnTo>
                  <a:pt x="271" y="17"/>
                </a:lnTo>
                <a:lnTo>
                  <a:pt x="270" y="19"/>
                </a:lnTo>
                <a:lnTo>
                  <a:pt x="269" y="19"/>
                </a:lnTo>
                <a:lnTo>
                  <a:pt x="267" y="20"/>
                </a:lnTo>
                <a:lnTo>
                  <a:pt x="266" y="20"/>
                </a:lnTo>
                <a:lnTo>
                  <a:pt x="265" y="21"/>
                </a:lnTo>
                <a:lnTo>
                  <a:pt x="263" y="23"/>
                </a:lnTo>
                <a:lnTo>
                  <a:pt x="262" y="23"/>
                </a:lnTo>
                <a:lnTo>
                  <a:pt x="261" y="23"/>
                </a:lnTo>
                <a:lnTo>
                  <a:pt x="259" y="24"/>
                </a:lnTo>
                <a:lnTo>
                  <a:pt x="258" y="24"/>
                </a:lnTo>
                <a:lnTo>
                  <a:pt x="257" y="25"/>
                </a:lnTo>
                <a:lnTo>
                  <a:pt x="255" y="25"/>
                </a:lnTo>
                <a:lnTo>
                  <a:pt x="254" y="25"/>
                </a:lnTo>
                <a:lnTo>
                  <a:pt x="253" y="26"/>
                </a:lnTo>
                <a:lnTo>
                  <a:pt x="251" y="26"/>
                </a:lnTo>
                <a:lnTo>
                  <a:pt x="250" y="28"/>
                </a:lnTo>
                <a:lnTo>
                  <a:pt x="249" y="28"/>
                </a:lnTo>
                <a:lnTo>
                  <a:pt x="246" y="29"/>
                </a:lnTo>
                <a:lnTo>
                  <a:pt x="245" y="29"/>
                </a:lnTo>
                <a:lnTo>
                  <a:pt x="243" y="30"/>
                </a:lnTo>
                <a:lnTo>
                  <a:pt x="242" y="30"/>
                </a:lnTo>
                <a:lnTo>
                  <a:pt x="241" y="32"/>
                </a:lnTo>
                <a:lnTo>
                  <a:pt x="239" y="32"/>
                </a:lnTo>
                <a:lnTo>
                  <a:pt x="238" y="33"/>
                </a:lnTo>
                <a:lnTo>
                  <a:pt x="237" y="33"/>
                </a:lnTo>
                <a:lnTo>
                  <a:pt x="235" y="33"/>
                </a:lnTo>
                <a:lnTo>
                  <a:pt x="234" y="34"/>
                </a:lnTo>
                <a:lnTo>
                  <a:pt x="233" y="34"/>
                </a:lnTo>
                <a:lnTo>
                  <a:pt x="231" y="34"/>
                </a:lnTo>
                <a:lnTo>
                  <a:pt x="231" y="36"/>
                </a:lnTo>
                <a:lnTo>
                  <a:pt x="230" y="36"/>
                </a:lnTo>
                <a:lnTo>
                  <a:pt x="229" y="36"/>
                </a:lnTo>
                <a:lnTo>
                  <a:pt x="227" y="37"/>
                </a:lnTo>
                <a:lnTo>
                  <a:pt x="226" y="37"/>
                </a:lnTo>
                <a:lnTo>
                  <a:pt x="225" y="38"/>
                </a:lnTo>
                <a:lnTo>
                  <a:pt x="223" y="38"/>
                </a:lnTo>
                <a:lnTo>
                  <a:pt x="222" y="38"/>
                </a:lnTo>
                <a:lnTo>
                  <a:pt x="221" y="40"/>
                </a:lnTo>
                <a:lnTo>
                  <a:pt x="219" y="40"/>
                </a:lnTo>
                <a:lnTo>
                  <a:pt x="218" y="41"/>
                </a:lnTo>
                <a:lnTo>
                  <a:pt x="217" y="41"/>
                </a:lnTo>
                <a:lnTo>
                  <a:pt x="216" y="41"/>
                </a:lnTo>
                <a:lnTo>
                  <a:pt x="214" y="42"/>
                </a:lnTo>
                <a:lnTo>
                  <a:pt x="213" y="42"/>
                </a:lnTo>
                <a:lnTo>
                  <a:pt x="210" y="44"/>
                </a:lnTo>
                <a:lnTo>
                  <a:pt x="209" y="44"/>
                </a:lnTo>
                <a:lnTo>
                  <a:pt x="206" y="45"/>
                </a:lnTo>
                <a:lnTo>
                  <a:pt x="205" y="45"/>
                </a:lnTo>
                <a:lnTo>
                  <a:pt x="202" y="46"/>
                </a:lnTo>
                <a:lnTo>
                  <a:pt x="201" y="48"/>
                </a:lnTo>
                <a:lnTo>
                  <a:pt x="198" y="48"/>
                </a:lnTo>
                <a:lnTo>
                  <a:pt x="197" y="49"/>
                </a:lnTo>
                <a:lnTo>
                  <a:pt x="196" y="49"/>
                </a:lnTo>
                <a:lnTo>
                  <a:pt x="194" y="49"/>
                </a:lnTo>
                <a:lnTo>
                  <a:pt x="193" y="50"/>
                </a:lnTo>
                <a:lnTo>
                  <a:pt x="192" y="50"/>
                </a:lnTo>
                <a:lnTo>
                  <a:pt x="190" y="52"/>
                </a:lnTo>
                <a:lnTo>
                  <a:pt x="189" y="52"/>
                </a:lnTo>
                <a:lnTo>
                  <a:pt x="188" y="52"/>
                </a:lnTo>
                <a:lnTo>
                  <a:pt x="186" y="53"/>
                </a:lnTo>
                <a:lnTo>
                  <a:pt x="185" y="53"/>
                </a:lnTo>
                <a:lnTo>
                  <a:pt x="184" y="53"/>
                </a:lnTo>
                <a:lnTo>
                  <a:pt x="182" y="53"/>
                </a:lnTo>
                <a:lnTo>
                  <a:pt x="182" y="54"/>
                </a:lnTo>
                <a:lnTo>
                  <a:pt x="181" y="54"/>
                </a:lnTo>
                <a:lnTo>
                  <a:pt x="180" y="54"/>
                </a:lnTo>
                <a:lnTo>
                  <a:pt x="178" y="56"/>
                </a:lnTo>
                <a:lnTo>
                  <a:pt x="177" y="56"/>
                </a:lnTo>
                <a:lnTo>
                  <a:pt x="176" y="56"/>
                </a:lnTo>
                <a:lnTo>
                  <a:pt x="174" y="57"/>
                </a:lnTo>
                <a:lnTo>
                  <a:pt x="173" y="57"/>
                </a:lnTo>
                <a:lnTo>
                  <a:pt x="172" y="57"/>
                </a:lnTo>
                <a:lnTo>
                  <a:pt x="170" y="58"/>
                </a:lnTo>
                <a:lnTo>
                  <a:pt x="168" y="58"/>
                </a:lnTo>
                <a:lnTo>
                  <a:pt x="166" y="58"/>
                </a:lnTo>
                <a:lnTo>
                  <a:pt x="165" y="60"/>
                </a:lnTo>
                <a:lnTo>
                  <a:pt x="164" y="60"/>
                </a:lnTo>
                <a:lnTo>
                  <a:pt x="161" y="61"/>
                </a:lnTo>
                <a:lnTo>
                  <a:pt x="158" y="61"/>
                </a:lnTo>
                <a:lnTo>
                  <a:pt x="157" y="62"/>
                </a:lnTo>
                <a:lnTo>
                  <a:pt x="154" y="62"/>
                </a:lnTo>
                <a:lnTo>
                  <a:pt x="153" y="64"/>
                </a:lnTo>
                <a:lnTo>
                  <a:pt x="152" y="64"/>
                </a:lnTo>
                <a:lnTo>
                  <a:pt x="150" y="64"/>
                </a:lnTo>
                <a:lnTo>
                  <a:pt x="148" y="65"/>
                </a:lnTo>
                <a:lnTo>
                  <a:pt x="146" y="65"/>
                </a:lnTo>
                <a:lnTo>
                  <a:pt x="145" y="65"/>
                </a:lnTo>
                <a:lnTo>
                  <a:pt x="144" y="66"/>
                </a:lnTo>
                <a:lnTo>
                  <a:pt x="142" y="66"/>
                </a:lnTo>
                <a:lnTo>
                  <a:pt x="141" y="66"/>
                </a:lnTo>
                <a:lnTo>
                  <a:pt x="141" y="68"/>
                </a:lnTo>
                <a:lnTo>
                  <a:pt x="140" y="68"/>
                </a:lnTo>
                <a:lnTo>
                  <a:pt x="139" y="68"/>
                </a:lnTo>
                <a:lnTo>
                  <a:pt x="137" y="68"/>
                </a:lnTo>
                <a:lnTo>
                  <a:pt x="136" y="69"/>
                </a:lnTo>
                <a:lnTo>
                  <a:pt x="135" y="69"/>
                </a:lnTo>
                <a:lnTo>
                  <a:pt x="133" y="69"/>
                </a:lnTo>
                <a:lnTo>
                  <a:pt x="132" y="70"/>
                </a:lnTo>
                <a:lnTo>
                  <a:pt x="131" y="70"/>
                </a:lnTo>
                <a:lnTo>
                  <a:pt x="129" y="70"/>
                </a:lnTo>
                <a:lnTo>
                  <a:pt x="128" y="70"/>
                </a:lnTo>
                <a:lnTo>
                  <a:pt x="127" y="72"/>
                </a:lnTo>
                <a:lnTo>
                  <a:pt x="125" y="72"/>
                </a:lnTo>
                <a:lnTo>
                  <a:pt x="124" y="72"/>
                </a:lnTo>
                <a:lnTo>
                  <a:pt x="123" y="73"/>
                </a:lnTo>
                <a:lnTo>
                  <a:pt x="121" y="73"/>
                </a:lnTo>
                <a:lnTo>
                  <a:pt x="119" y="74"/>
                </a:lnTo>
                <a:lnTo>
                  <a:pt x="117" y="74"/>
                </a:lnTo>
                <a:lnTo>
                  <a:pt x="116" y="74"/>
                </a:lnTo>
                <a:lnTo>
                  <a:pt x="113" y="76"/>
                </a:lnTo>
                <a:lnTo>
                  <a:pt x="112" y="76"/>
                </a:lnTo>
                <a:lnTo>
                  <a:pt x="109" y="77"/>
                </a:lnTo>
                <a:lnTo>
                  <a:pt x="108" y="77"/>
                </a:lnTo>
                <a:lnTo>
                  <a:pt x="105" y="78"/>
                </a:lnTo>
                <a:lnTo>
                  <a:pt x="104" y="78"/>
                </a:lnTo>
                <a:lnTo>
                  <a:pt x="103" y="78"/>
                </a:lnTo>
                <a:lnTo>
                  <a:pt x="101" y="80"/>
                </a:lnTo>
                <a:lnTo>
                  <a:pt x="100" y="80"/>
                </a:lnTo>
                <a:lnTo>
                  <a:pt x="99" y="80"/>
                </a:lnTo>
                <a:lnTo>
                  <a:pt x="97" y="81"/>
                </a:lnTo>
                <a:lnTo>
                  <a:pt x="96" y="81"/>
                </a:lnTo>
                <a:lnTo>
                  <a:pt x="95" y="81"/>
                </a:lnTo>
                <a:lnTo>
                  <a:pt x="93" y="81"/>
                </a:lnTo>
                <a:lnTo>
                  <a:pt x="92" y="82"/>
                </a:lnTo>
                <a:lnTo>
                  <a:pt x="91" y="82"/>
                </a:lnTo>
                <a:lnTo>
                  <a:pt x="89" y="82"/>
                </a:lnTo>
                <a:lnTo>
                  <a:pt x="88" y="82"/>
                </a:lnTo>
                <a:lnTo>
                  <a:pt x="87" y="82"/>
                </a:lnTo>
                <a:lnTo>
                  <a:pt x="85" y="82"/>
                </a:lnTo>
                <a:lnTo>
                  <a:pt x="84" y="84"/>
                </a:lnTo>
                <a:lnTo>
                  <a:pt x="83" y="84"/>
                </a:lnTo>
                <a:lnTo>
                  <a:pt x="81" y="84"/>
                </a:lnTo>
                <a:lnTo>
                  <a:pt x="80" y="84"/>
                </a:lnTo>
                <a:lnTo>
                  <a:pt x="79" y="84"/>
                </a:lnTo>
                <a:lnTo>
                  <a:pt x="77" y="84"/>
                </a:lnTo>
                <a:lnTo>
                  <a:pt x="76" y="84"/>
                </a:lnTo>
                <a:lnTo>
                  <a:pt x="75" y="84"/>
                </a:lnTo>
                <a:lnTo>
                  <a:pt x="72" y="84"/>
                </a:lnTo>
                <a:lnTo>
                  <a:pt x="71" y="84"/>
                </a:lnTo>
                <a:lnTo>
                  <a:pt x="69" y="85"/>
                </a:lnTo>
                <a:lnTo>
                  <a:pt x="67" y="85"/>
                </a:lnTo>
                <a:lnTo>
                  <a:pt x="65" y="85"/>
                </a:lnTo>
                <a:lnTo>
                  <a:pt x="64" y="85"/>
                </a:lnTo>
                <a:lnTo>
                  <a:pt x="63" y="85"/>
                </a:lnTo>
                <a:lnTo>
                  <a:pt x="61" y="85"/>
                </a:lnTo>
                <a:lnTo>
                  <a:pt x="60" y="85"/>
                </a:lnTo>
                <a:lnTo>
                  <a:pt x="59" y="85"/>
                </a:lnTo>
                <a:lnTo>
                  <a:pt x="58" y="85"/>
                </a:lnTo>
                <a:lnTo>
                  <a:pt x="56" y="85"/>
                </a:lnTo>
                <a:lnTo>
                  <a:pt x="55" y="85"/>
                </a:lnTo>
                <a:lnTo>
                  <a:pt x="55" y="86"/>
                </a:lnTo>
                <a:lnTo>
                  <a:pt x="54" y="86"/>
                </a:lnTo>
                <a:lnTo>
                  <a:pt x="52" y="86"/>
                </a:lnTo>
                <a:lnTo>
                  <a:pt x="51" y="86"/>
                </a:lnTo>
                <a:lnTo>
                  <a:pt x="50" y="86"/>
                </a:lnTo>
                <a:lnTo>
                  <a:pt x="48" y="86"/>
                </a:lnTo>
                <a:lnTo>
                  <a:pt x="47" y="86"/>
                </a:lnTo>
                <a:lnTo>
                  <a:pt x="46" y="86"/>
                </a:lnTo>
                <a:lnTo>
                  <a:pt x="44" y="88"/>
                </a:lnTo>
                <a:lnTo>
                  <a:pt x="43" y="88"/>
                </a:lnTo>
                <a:lnTo>
                  <a:pt x="42" y="88"/>
                </a:lnTo>
                <a:lnTo>
                  <a:pt x="40" y="88"/>
                </a:lnTo>
                <a:lnTo>
                  <a:pt x="39" y="88"/>
                </a:lnTo>
                <a:lnTo>
                  <a:pt x="38" y="89"/>
                </a:lnTo>
                <a:lnTo>
                  <a:pt x="36" y="89"/>
                </a:lnTo>
                <a:lnTo>
                  <a:pt x="35" y="89"/>
                </a:lnTo>
                <a:lnTo>
                  <a:pt x="34" y="89"/>
                </a:lnTo>
                <a:lnTo>
                  <a:pt x="32" y="89"/>
                </a:lnTo>
                <a:lnTo>
                  <a:pt x="31" y="90"/>
                </a:lnTo>
                <a:lnTo>
                  <a:pt x="30" y="90"/>
                </a:lnTo>
                <a:lnTo>
                  <a:pt x="28" y="90"/>
                </a:lnTo>
                <a:lnTo>
                  <a:pt x="27" y="90"/>
                </a:lnTo>
                <a:lnTo>
                  <a:pt x="26" y="90"/>
                </a:lnTo>
                <a:lnTo>
                  <a:pt x="24" y="90"/>
                </a:lnTo>
                <a:lnTo>
                  <a:pt x="23" y="90"/>
                </a:lnTo>
                <a:lnTo>
                  <a:pt x="22" y="90"/>
                </a:lnTo>
                <a:lnTo>
                  <a:pt x="20" y="90"/>
                </a:lnTo>
                <a:lnTo>
                  <a:pt x="19" y="90"/>
                </a:lnTo>
                <a:lnTo>
                  <a:pt x="18" y="90"/>
                </a:lnTo>
                <a:lnTo>
                  <a:pt x="16" y="90"/>
                </a:lnTo>
                <a:lnTo>
                  <a:pt x="15" y="90"/>
                </a:lnTo>
                <a:lnTo>
                  <a:pt x="14" y="90"/>
                </a:lnTo>
                <a:lnTo>
                  <a:pt x="11" y="90"/>
                </a:lnTo>
                <a:lnTo>
                  <a:pt x="10" y="89"/>
                </a:lnTo>
                <a:lnTo>
                  <a:pt x="7" y="89"/>
                </a:lnTo>
                <a:lnTo>
                  <a:pt x="6" y="89"/>
                </a:lnTo>
                <a:lnTo>
                  <a:pt x="3" y="89"/>
                </a:lnTo>
                <a:lnTo>
                  <a:pt x="0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8297" name="Freeform 12">
            <a:extLst>
              <a:ext uri="{FF2B5EF4-FFF2-40B4-BE49-F238E27FC236}">
                <a16:creationId xmlns:a16="http://schemas.microsoft.com/office/drawing/2014/main" id="{18E88D8E-3E4D-4148-A52D-9C317B97568E}"/>
              </a:ext>
            </a:extLst>
          </p:cNvPr>
          <p:cNvSpPr>
            <a:spLocks/>
          </p:cNvSpPr>
          <p:nvPr/>
        </p:nvSpPr>
        <p:spPr bwMode="auto">
          <a:xfrm>
            <a:off x="7459663" y="2762250"/>
            <a:ext cx="239712" cy="71438"/>
          </a:xfrm>
          <a:custGeom>
            <a:avLst/>
            <a:gdLst>
              <a:gd name="T0" fmla="*/ 2147483646 w 302"/>
              <a:gd name="T1" fmla="*/ 2147483646 h 90"/>
              <a:gd name="T2" fmla="*/ 2147483646 w 302"/>
              <a:gd name="T3" fmla="*/ 2147483646 h 90"/>
              <a:gd name="T4" fmla="*/ 2147483646 w 302"/>
              <a:gd name="T5" fmla="*/ 2147483646 h 90"/>
              <a:gd name="T6" fmla="*/ 2147483646 w 302"/>
              <a:gd name="T7" fmla="*/ 2147483646 h 90"/>
              <a:gd name="T8" fmla="*/ 2147483646 w 302"/>
              <a:gd name="T9" fmla="*/ 2147483646 h 90"/>
              <a:gd name="T10" fmla="*/ 2147483646 w 302"/>
              <a:gd name="T11" fmla="*/ 2147483646 h 90"/>
              <a:gd name="T12" fmla="*/ 2147483646 w 302"/>
              <a:gd name="T13" fmla="*/ 2147483646 h 90"/>
              <a:gd name="T14" fmla="*/ 2147483646 w 302"/>
              <a:gd name="T15" fmla="*/ 2147483646 h 90"/>
              <a:gd name="T16" fmla="*/ 2147483646 w 302"/>
              <a:gd name="T17" fmla="*/ 2147483646 h 90"/>
              <a:gd name="T18" fmla="*/ 2147483646 w 302"/>
              <a:gd name="T19" fmla="*/ 2147483646 h 90"/>
              <a:gd name="T20" fmla="*/ 2147483646 w 302"/>
              <a:gd name="T21" fmla="*/ 2147483646 h 90"/>
              <a:gd name="T22" fmla="*/ 2147483646 w 302"/>
              <a:gd name="T23" fmla="*/ 2147483646 h 90"/>
              <a:gd name="T24" fmla="*/ 2147483646 w 302"/>
              <a:gd name="T25" fmla="*/ 2147483646 h 90"/>
              <a:gd name="T26" fmla="*/ 2147483646 w 302"/>
              <a:gd name="T27" fmla="*/ 2147483646 h 90"/>
              <a:gd name="T28" fmla="*/ 2147483646 w 302"/>
              <a:gd name="T29" fmla="*/ 2147483646 h 90"/>
              <a:gd name="T30" fmla="*/ 2147483646 w 302"/>
              <a:gd name="T31" fmla="*/ 2147483646 h 90"/>
              <a:gd name="T32" fmla="*/ 2147483646 w 302"/>
              <a:gd name="T33" fmla="*/ 2147483646 h 90"/>
              <a:gd name="T34" fmla="*/ 2147483646 w 302"/>
              <a:gd name="T35" fmla="*/ 2147483646 h 90"/>
              <a:gd name="T36" fmla="*/ 2147483646 w 302"/>
              <a:gd name="T37" fmla="*/ 2147483646 h 90"/>
              <a:gd name="T38" fmla="*/ 2147483646 w 302"/>
              <a:gd name="T39" fmla="*/ 2147483646 h 90"/>
              <a:gd name="T40" fmla="*/ 2147483646 w 302"/>
              <a:gd name="T41" fmla="*/ 2147483646 h 90"/>
              <a:gd name="T42" fmla="*/ 2147483646 w 302"/>
              <a:gd name="T43" fmla="*/ 2147483646 h 90"/>
              <a:gd name="T44" fmla="*/ 2147483646 w 302"/>
              <a:gd name="T45" fmla="*/ 2147483646 h 90"/>
              <a:gd name="T46" fmla="*/ 2147483646 w 302"/>
              <a:gd name="T47" fmla="*/ 2147483646 h 90"/>
              <a:gd name="T48" fmla="*/ 2147483646 w 302"/>
              <a:gd name="T49" fmla="*/ 2147483646 h 90"/>
              <a:gd name="T50" fmla="*/ 2147483646 w 302"/>
              <a:gd name="T51" fmla="*/ 2147483646 h 90"/>
              <a:gd name="T52" fmla="*/ 2147483646 w 302"/>
              <a:gd name="T53" fmla="*/ 2147483646 h 90"/>
              <a:gd name="T54" fmla="*/ 2147483646 w 302"/>
              <a:gd name="T55" fmla="*/ 2147483646 h 90"/>
              <a:gd name="T56" fmla="*/ 2147483646 w 302"/>
              <a:gd name="T57" fmla="*/ 2147483646 h 90"/>
              <a:gd name="T58" fmla="*/ 2147483646 w 302"/>
              <a:gd name="T59" fmla="*/ 2147483646 h 90"/>
              <a:gd name="T60" fmla="*/ 2147483646 w 302"/>
              <a:gd name="T61" fmla="*/ 2147483646 h 90"/>
              <a:gd name="T62" fmla="*/ 2147483646 w 302"/>
              <a:gd name="T63" fmla="*/ 2147483646 h 90"/>
              <a:gd name="T64" fmla="*/ 2147483646 w 302"/>
              <a:gd name="T65" fmla="*/ 2147483646 h 90"/>
              <a:gd name="T66" fmla="*/ 2147483646 w 302"/>
              <a:gd name="T67" fmla="*/ 2147483646 h 90"/>
              <a:gd name="T68" fmla="*/ 2147483646 w 302"/>
              <a:gd name="T69" fmla="*/ 2147483646 h 90"/>
              <a:gd name="T70" fmla="*/ 2147483646 w 302"/>
              <a:gd name="T71" fmla="*/ 2147483646 h 90"/>
              <a:gd name="T72" fmla="*/ 2147483646 w 302"/>
              <a:gd name="T73" fmla="*/ 2147483646 h 90"/>
              <a:gd name="T74" fmla="*/ 2147483646 w 302"/>
              <a:gd name="T75" fmla="*/ 2147483646 h 90"/>
              <a:gd name="T76" fmla="*/ 2147483646 w 302"/>
              <a:gd name="T77" fmla="*/ 2147483646 h 90"/>
              <a:gd name="T78" fmla="*/ 2147483646 w 302"/>
              <a:gd name="T79" fmla="*/ 2147483646 h 90"/>
              <a:gd name="T80" fmla="*/ 2147483646 w 302"/>
              <a:gd name="T81" fmla="*/ 2147483646 h 90"/>
              <a:gd name="T82" fmla="*/ 2147483646 w 302"/>
              <a:gd name="T83" fmla="*/ 2147483646 h 90"/>
              <a:gd name="T84" fmla="*/ 2147483646 w 302"/>
              <a:gd name="T85" fmla="*/ 2147483646 h 90"/>
              <a:gd name="T86" fmla="*/ 2147483646 w 302"/>
              <a:gd name="T87" fmla="*/ 2147483646 h 90"/>
              <a:gd name="T88" fmla="*/ 2147483646 w 302"/>
              <a:gd name="T89" fmla="*/ 2147483646 h 90"/>
              <a:gd name="T90" fmla="*/ 2147483646 w 302"/>
              <a:gd name="T91" fmla="*/ 2147483646 h 90"/>
              <a:gd name="T92" fmla="*/ 2147483646 w 302"/>
              <a:gd name="T93" fmla="*/ 2147483646 h 90"/>
              <a:gd name="T94" fmla="*/ 2147483646 w 302"/>
              <a:gd name="T95" fmla="*/ 2147483646 h 90"/>
              <a:gd name="T96" fmla="*/ 2147483646 w 302"/>
              <a:gd name="T97" fmla="*/ 2147483646 h 90"/>
              <a:gd name="T98" fmla="*/ 2147483646 w 302"/>
              <a:gd name="T99" fmla="*/ 2147483646 h 90"/>
              <a:gd name="T100" fmla="*/ 2147483646 w 302"/>
              <a:gd name="T101" fmla="*/ 2147483646 h 90"/>
              <a:gd name="T102" fmla="*/ 2147483646 w 302"/>
              <a:gd name="T103" fmla="*/ 2147483646 h 90"/>
              <a:gd name="T104" fmla="*/ 2147483646 w 302"/>
              <a:gd name="T105" fmla="*/ 2147483646 h 90"/>
              <a:gd name="T106" fmla="*/ 2147483646 w 302"/>
              <a:gd name="T107" fmla="*/ 2147483646 h 90"/>
              <a:gd name="T108" fmla="*/ 2147483646 w 302"/>
              <a:gd name="T109" fmla="*/ 2147483646 h 90"/>
              <a:gd name="T110" fmla="*/ 2147483646 w 302"/>
              <a:gd name="T111" fmla="*/ 2147483646 h 90"/>
              <a:gd name="T112" fmla="*/ 2147483646 w 302"/>
              <a:gd name="T113" fmla="*/ 2147483646 h 9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2"/>
              <a:gd name="T172" fmla="*/ 0 h 90"/>
              <a:gd name="T173" fmla="*/ 302 w 302"/>
              <a:gd name="T174" fmla="*/ 90 h 90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2" h="90">
                <a:moveTo>
                  <a:pt x="0" y="0"/>
                </a:moveTo>
                <a:lnTo>
                  <a:pt x="4" y="3"/>
                </a:lnTo>
                <a:lnTo>
                  <a:pt x="7" y="4"/>
                </a:lnTo>
                <a:lnTo>
                  <a:pt x="11" y="5"/>
                </a:lnTo>
                <a:lnTo>
                  <a:pt x="14" y="8"/>
                </a:lnTo>
                <a:lnTo>
                  <a:pt x="15" y="9"/>
                </a:lnTo>
                <a:lnTo>
                  <a:pt x="18" y="11"/>
                </a:lnTo>
                <a:lnTo>
                  <a:pt x="20" y="12"/>
                </a:lnTo>
                <a:lnTo>
                  <a:pt x="23" y="13"/>
                </a:lnTo>
                <a:lnTo>
                  <a:pt x="24" y="13"/>
                </a:lnTo>
                <a:lnTo>
                  <a:pt x="26" y="15"/>
                </a:lnTo>
                <a:lnTo>
                  <a:pt x="28" y="16"/>
                </a:lnTo>
                <a:lnTo>
                  <a:pt x="30" y="17"/>
                </a:lnTo>
                <a:lnTo>
                  <a:pt x="31" y="17"/>
                </a:lnTo>
                <a:lnTo>
                  <a:pt x="32" y="19"/>
                </a:lnTo>
                <a:lnTo>
                  <a:pt x="34" y="19"/>
                </a:lnTo>
                <a:lnTo>
                  <a:pt x="35" y="20"/>
                </a:lnTo>
                <a:lnTo>
                  <a:pt x="36" y="20"/>
                </a:lnTo>
                <a:lnTo>
                  <a:pt x="38" y="21"/>
                </a:lnTo>
                <a:lnTo>
                  <a:pt x="39" y="21"/>
                </a:lnTo>
                <a:lnTo>
                  <a:pt x="40" y="23"/>
                </a:lnTo>
                <a:lnTo>
                  <a:pt x="42" y="23"/>
                </a:lnTo>
                <a:lnTo>
                  <a:pt x="43" y="23"/>
                </a:lnTo>
                <a:lnTo>
                  <a:pt x="44" y="24"/>
                </a:lnTo>
                <a:lnTo>
                  <a:pt x="46" y="25"/>
                </a:lnTo>
                <a:lnTo>
                  <a:pt x="47" y="25"/>
                </a:lnTo>
                <a:lnTo>
                  <a:pt x="48" y="25"/>
                </a:lnTo>
                <a:lnTo>
                  <a:pt x="49" y="26"/>
                </a:lnTo>
                <a:lnTo>
                  <a:pt x="51" y="26"/>
                </a:lnTo>
                <a:lnTo>
                  <a:pt x="53" y="28"/>
                </a:lnTo>
                <a:lnTo>
                  <a:pt x="55" y="28"/>
                </a:lnTo>
                <a:lnTo>
                  <a:pt x="56" y="29"/>
                </a:lnTo>
                <a:lnTo>
                  <a:pt x="57" y="29"/>
                </a:lnTo>
                <a:lnTo>
                  <a:pt x="60" y="30"/>
                </a:lnTo>
                <a:lnTo>
                  <a:pt x="61" y="30"/>
                </a:lnTo>
                <a:lnTo>
                  <a:pt x="63" y="32"/>
                </a:lnTo>
                <a:lnTo>
                  <a:pt x="64" y="32"/>
                </a:lnTo>
                <a:lnTo>
                  <a:pt x="65" y="33"/>
                </a:lnTo>
                <a:lnTo>
                  <a:pt x="67" y="33"/>
                </a:lnTo>
                <a:lnTo>
                  <a:pt x="68" y="33"/>
                </a:lnTo>
                <a:lnTo>
                  <a:pt x="68" y="34"/>
                </a:lnTo>
                <a:lnTo>
                  <a:pt x="69" y="34"/>
                </a:lnTo>
                <a:lnTo>
                  <a:pt x="71" y="34"/>
                </a:lnTo>
                <a:lnTo>
                  <a:pt x="72" y="36"/>
                </a:lnTo>
                <a:lnTo>
                  <a:pt x="73" y="36"/>
                </a:lnTo>
                <a:lnTo>
                  <a:pt x="75" y="37"/>
                </a:lnTo>
                <a:lnTo>
                  <a:pt x="76" y="37"/>
                </a:lnTo>
                <a:lnTo>
                  <a:pt x="77" y="38"/>
                </a:lnTo>
                <a:lnTo>
                  <a:pt x="79" y="38"/>
                </a:lnTo>
                <a:lnTo>
                  <a:pt x="80" y="38"/>
                </a:lnTo>
                <a:lnTo>
                  <a:pt x="81" y="38"/>
                </a:lnTo>
                <a:lnTo>
                  <a:pt x="81" y="40"/>
                </a:lnTo>
                <a:lnTo>
                  <a:pt x="83" y="40"/>
                </a:lnTo>
                <a:lnTo>
                  <a:pt x="84" y="41"/>
                </a:lnTo>
                <a:lnTo>
                  <a:pt x="85" y="41"/>
                </a:lnTo>
                <a:lnTo>
                  <a:pt x="87" y="41"/>
                </a:lnTo>
                <a:lnTo>
                  <a:pt x="89" y="42"/>
                </a:lnTo>
                <a:lnTo>
                  <a:pt x="91" y="42"/>
                </a:lnTo>
                <a:lnTo>
                  <a:pt x="92" y="44"/>
                </a:lnTo>
                <a:lnTo>
                  <a:pt x="93" y="44"/>
                </a:lnTo>
                <a:lnTo>
                  <a:pt x="96" y="45"/>
                </a:lnTo>
                <a:lnTo>
                  <a:pt x="97" y="45"/>
                </a:lnTo>
                <a:lnTo>
                  <a:pt x="100" y="46"/>
                </a:lnTo>
                <a:lnTo>
                  <a:pt x="103" y="48"/>
                </a:lnTo>
                <a:lnTo>
                  <a:pt x="104" y="48"/>
                </a:lnTo>
                <a:lnTo>
                  <a:pt x="105" y="49"/>
                </a:lnTo>
                <a:lnTo>
                  <a:pt x="107" y="49"/>
                </a:lnTo>
                <a:lnTo>
                  <a:pt x="109" y="49"/>
                </a:lnTo>
                <a:lnTo>
                  <a:pt x="111" y="50"/>
                </a:lnTo>
                <a:lnTo>
                  <a:pt x="112" y="50"/>
                </a:lnTo>
                <a:lnTo>
                  <a:pt x="113" y="52"/>
                </a:lnTo>
                <a:lnTo>
                  <a:pt x="115" y="52"/>
                </a:lnTo>
                <a:lnTo>
                  <a:pt x="116" y="52"/>
                </a:lnTo>
                <a:lnTo>
                  <a:pt x="116" y="53"/>
                </a:lnTo>
                <a:lnTo>
                  <a:pt x="117" y="53"/>
                </a:lnTo>
                <a:lnTo>
                  <a:pt x="119" y="53"/>
                </a:lnTo>
                <a:lnTo>
                  <a:pt x="120" y="53"/>
                </a:lnTo>
                <a:lnTo>
                  <a:pt x="121" y="54"/>
                </a:lnTo>
                <a:lnTo>
                  <a:pt x="123" y="54"/>
                </a:lnTo>
                <a:lnTo>
                  <a:pt x="124" y="56"/>
                </a:lnTo>
                <a:lnTo>
                  <a:pt x="125" y="56"/>
                </a:lnTo>
                <a:lnTo>
                  <a:pt x="126" y="56"/>
                </a:lnTo>
                <a:lnTo>
                  <a:pt x="128" y="56"/>
                </a:lnTo>
                <a:lnTo>
                  <a:pt x="129" y="57"/>
                </a:lnTo>
                <a:lnTo>
                  <a:pt x="130" y="57"/>
                </a:lnTo>
                <a:lnTo>
                  <a:pt x="132" y="57"/>
                </a:lnTo>
                <a:lnTo>
                  <a:pt x="133" y="58"/>
                </a:lnTo>
                <a:lnTo>
                  <a:pt x="134" y="58"/>
                </a:lnTo>
                <a:lnTo>
                  <a:pt x="136" y="58"/>
                </a:lnTo>
                <a:lnTo>
                  <a:pt x="138" y="60"/>
                </a:lnTo>
                <a:lnTo>
                  <a:pt x="140" y="60"/>
                </a:lnTo>
                <a:lnTo>
                  <a:pt x="142" y="61"/>
                </a:lnTo>
                <a:lnTo>
                  <a:pt x="144" y="61"/>
                </a:lnTo>
                <a:lnTo>
                  <a:pt x="146" y="62"/>
                </a:lnTo>
                <a:lnTo>
                  <a:pt x="148" y="62"/>
                </a:lnTo>
                <a:lnTo>
                  <a:pt x="149" y="64"/>
                </a:lnTo>
                <a:lnTo>
                  <a:pt x="152" y="64"/>
                </a:lnTo>
                <a:lnTo>
                  <a:pt x="153" y="64"/>
                </a:lnTo>
                <a:lnTo>
                  <a:pt x="154" y="65"/>
                </a:lnTo>
                <a:lnTo>
                  <a:pt x="156" y="65"/>
                </a:lnTo>
                <a:lnTo>
                  <a:pt x="157" y="65"/>
                </a:lnTo>
                <a:lnTo>
                  <a:pt x="158" y="66"/>
                </a:lnTo>
                <a:lnTo>
                  <a:pt x="160" y="66"/>
                </a:lnTo>
                <a:lnTo>
                  <a:pt x="161" y="66"/>
                </a:lnTo>
                <a:lnTo>
                  <a:pt x="162" y="68"/>
                </a:lnTo>
                <a:lnTo>
                  <a:pt x="164" y="68"/>
                </a:lnTo>
                <a:lnTo>
                  <a:pt x="165" y="68"/>
                </a:lnTo>
                <a:lnTo>
                  <a:pt x="166" y="69"/>
                </a:lnTo>
                <a:lnTo>
                  <a:pt x="168" y="69"/>
                </a:lnTo>
                <a:lnTo>
                  <a:pt x="169" y="69"/>
                </a:lnTo>
                <a:lnTo>
                  <a:pt x="170" y="69"/>
                </a:lnTo>
                <a:lnTo>
                  <a:pt x="172" y="70"/>
                </a:lnTo>
                <a:lnTo>
                  <a:pt x="173" y="70"/>
                </a:lnTo>
                <a:lnTo>
                  <a:pt x="174" y="70"/>
                </a:lnTo>
                <a:lnTo>
                  <a:pt x="176" y="72"/>
                </a:lnTo>
                <a:lnTo>
                  <a:pt x="177" y="72"/>
                </a:lnTo>
                <a:lnTo>
                  <a:pt x="178" y="72"/>
                </a:lnTo>
                <a:lnTo>
                  <a:pt x="181" y="73"/>
                </a:lnTo>
                <a:lnTo>
                  <a:pt x="182" y="73"/>
                </a:lnTo>
                <a:lnTo>
                  <a:pt x="184" y="74"/>
                </a:lnTo>
                <a:lnTo>
                  <a:pt x="185" y="74"/>
                </a:lnTo>
                <a:lnTo>
                  <a:pt x="188" y="74"/>
                </a:lnTo>
                <a:lnTo>
                  <a:pt x="189" y="76"/>
                </a:lnTo>
                <a:lnTo>
                  <a:pt x="192" y="76"/>
                </a:lnTo>
                <a:lnTo>
                  <a:pt x="194" y="77"/>
                </a:lnTo>
                <a:lnTo>
                  <a:pt x="196" y="77"/>
                </a:lnTo>
                <a:lnTo>
                  <a:pt x="197" y="78"/>
                </a:lnTo>
                <a:lnTo>
                  <a:pt x="198" y="78"/>
                </a:lnTo>
                <a:lnTo>
                  <a:pt x="201" y="78"/>
                </a:lnTo>
                <a:lnTo>
                  <a:pt x="202" y="80"/>
                </a:lnTo>
                <a:lnTo>
                  <a:pt x="203" y="80"/>
                </a:lnTo>
                <a:lnTo>
                  <a:pt x="205" y="80"/>
                </a:lnTo>
                <a:lnTo>
                  <a:pt x="206" y="81"/>
                </a:lnTo>
                <a:lnTo>
                  <a:pt x="207" y="81"/>
                </a:lnTo>
                <a:lnTo>
                  <a:pt x="209" y="81"/>
                </a:lnTo>
                <a:lnTo>
                  <a:pt x="210" y="81"/>
                </a:lnTo>
                <a:lnTo>
                  <a:pt x="211" y="82"/>
                </a:lnTo>
                <a:lnTo>
                  <a:pt x="213" y="82"/>
                </a:lnTo>
                <a:lnTo>
                  <a:pt x="214" y="82"/>
                </a:lnTo>
                <a:lnTo>
                  <a:pt x="215" y="82"/>
                </a:lnTo>
                <a:lnTo>
                  <a:pt x="217" y="82"/>
                </a:lnTo>
                <a:lnTo>
                  <a:pt x="218" y="82"/>
                </a:lnTo>
                <a:lnTo>
                  <a:pt x="219" y="84"/>
                </a:lnTo>
                <a:lnTo>
                  <a:pt x="221" y="84"/>
                </a:lnTo>
                <a:lnTo>
                  <a:pt x="222" y="84"/>
                </a:lnTo>
                <a:lnTo>
                  <a:pt x="223" y="84"/>
                </a:lnTo>
                <a:lnTo>
                  <a:pt x="225" y="84"/>
                </a:lnTo>
                <a:lnTo>
                  <a:pt x="226" y="84"/>
                </a:lnTo>
                <a:lnTo>
                  <a:pt x="227" y="84"/>
                </a:lnTo>
                <a:lnTo>
                  <a:pt x="229" y="84"/>
                </a:lnTo>
                <a:lnTo>
                  <a:pt x="230" y="84"/>
                </a:lnTo>
                <a:lnTo>
                  <a:pt x="231" y="84"/>
                </a:lnTo>
                <a:lnTo>
                  <a:pt x="234" y="85"/>
                </a:lnTo>
                <a:lnTo>
                  <a:pt x="235" y="85"/>
                </a:lnTo>
                <a:lnTo>
                  <a:pt x="237" y="85"/>
                </a:lnTo>
                <a:lnTo>
                  <a:pt x="238" y="85"/>
                </a:lnTo>
                <a:lnTo>
                  <a:pt x="239" y="85"/>
                </a:lnTo>
                <a:lnTo>
                  <a:pt x="241" y="85"/>
                </a:lnTo>
                <a:lnTo>
                  <a:pt x="242" y="85"/>
                </a:lnTo>
                <a:lnTo>
                  <a:pt x="243" y="85"/>
                </a:lnTo>
                <a:lnTo>
                  <a:pt x="245" y="85"/>
                </a:lnTo>
                <a:lnTo>
                  <a:pt x="246" y="85"/>
                </a:lnTo>
                <a:lnTo>
                  <a:pt x="247" y="85"/>
                </a:lnTo>
                <a:lnTo>
                  <a:pt x="249" y="86"/>
                </a:lnTo>
                <a:lnTo>
                  <a:pt x="250" y="86"/>
                </a:lnTo>
                <a:lnTo>
                  <a:pt x="251" y="86"/>
                </a:lnTo>
                <a:lnTo>
                  <a:pt x="253" y="86"/>
                </a:lnTo>
                <a:lnTo>
                  <a:pt x="254" y="86"/>
                </a:lnTo>
                <a:lnTo>
                  <a:pt x="255" y="86"/>
                </a:lnTo>
                <a:lnTo>
                  <a:pt x="257" y="86"/>
                </a:lnTo>
                <a:lnTo>
                  <a:pt x="258" y="88"/>
                </a:lnTo>
                <a:lnTo>
                  <a:pt x="259" y="88"/>
                </a:lnTo>
                <a:lnTo>
                  <a:pt x="261" y="88"/>
                </a:lnTo>
                <a:lnTo>
                  <a:pt x="262" y="88"/>
                </a:lnTo>
                <a:lnTo>
                  <a:pt x="263" y="88"/>
                </a:lnTo>
                <a:lnTo>
                  <a:pt x="265" y="89"/>
                </a:lnTo>
                <a:lnTo>
                  <a:pt x="266" y="89"/>
                </a:lnTo>
                <a:lnTo>
                  <a:pt x="267" y="89"/>
                </a:lnTo>
                <a:lnTo>
                  <a:pt x="269" y="89"/>
                </a:lnTo>
                <a:lnTo>
                  <a:pt x="270" y="89"/>
                </a:lnTo>
                <a:lnTo>
                  <a:pt x="271" y="89"/>
                </a:lnTo>
                <a:lnTo>
                  <a:pt x="271" y="90"/>
                </a:lnTo>
                <a:lnTo>
                  <a:pt x="273" y="90"/>
                </a:lnTo>
                <a:lnTo>
                  <a:pt x="274" y="90"/>
                </a:lnTo>
                <a:lnTo>
                  <a:pt x="275" y="90"/>
                </a:lnTo>
                <a:lnTo>
                  <a:pt x="277" y="90"/>
                </a:lnTo>
                <a:lnTo>
                  <a:pt x="278" y="90"/>
                </a:lnTo>
                <a:lnTo>
                  <a:pt x="279" y="90"/>
                </a:lnTo>
                <a:lnTo>
                  <a:pt x="281" y="90"/>
                </a:lnTo>
                <a:lnTo>
                  <a:pt x="282" y="90"/>
                </a:lnTo>
                <a:lnTo>
                  <a:pt x="283" y="90"/>
                </a:lnTo>
                <a:lnTo>
                  <a:pt x="284" y="90"/>
                </a:lnTo>
                <a:lnTo>
                  <a:pt x="286" y="90"/>
                </a:lnTo>
                <a:lnTo>
                  <a:pt x="288" y="90"/>
                </a:lnTo>
                <a:lnTo>
                  <a:pt x="290" y="90"/>
                </a:lnTo>
                <a:lnTo>
                  <a:pt x="291" y="90"/>
                </a:lnTo>
                <a:lnTo>
                  <a:pt x="294" y="89"/>
                </a:lnTo>
                <a:lnTo>
                  <a:pt x="295" y="89"/>
                </a:lnTo>
                <a:lnTo>
                  <a:pt x="298" y="89"/>
                </a:lnTo>
                <a:lnTo>
                  <a:pt x="299" y="89"/>
                </a:lnTo>
                <a:lnTo>
                  <a:pt x="302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8298" name="Freeform 13">
            <a:extLst>
              <a:ext uri="{FF2B5EF4-FFF2-40B4-BE49-F238E27FC236}">
                <a16:creationId xmlns:a16="http://schemas.microsoft.com/office/drawing/2014/main" id="{3599487E-EF96-0A4E-BA3B-D3A4CBA26194}"/>
              </a:ext>
            </a:extLst>
          </p:cNvPr>
          <p:cNvSpPr>
            <a:spLocks/>
          </p:cNvSpPr>
          <p:nvPr/>
        </p:nvSpPr>
        <p:spPr bwMode="auto">
          <a:xfrm>
            <a:off x="7697788" y="2684463"/>
            <a:ext cx="239712" cy="69850"/>
          </a:xfrm>
          <a:custGeom>
            <a:avLst/>
            <a:gdLst>
              <a:gd name="T0" fmla="*/ 2147483646 w 302"/>
              <a:gd name="T1" fmla="*/ 2147483646 h 89"/>
              <a:gd name="T2" fmla="*/ 2147483646 w 302"/>
              <a:gd name="T3" fmla="*/ 2147483646 h 89"/>
              <a:gd name="T4" fmla="*/ 2147483646 w 302"/>
              <a:gd name="T5" fmla="*/ 2147483646 h 89"/>
              <a:gd name="T6" fmla="*/ 2147483646 w 302"/>
              <a:gd name="T7" fmla="*/ 2147483646 h 89"/>
              <a:gd name="T8" fmla="*/ 2147483646 w 302"/>
              <a:gd name="T9" fmla="*/ 2147483646 h 89"/>
              <a:gd name="T10" fmla="*/ 2147483646 w 302"/>
              <a:gd name="T11" fmla="*/ 2147483646 h 89"/>
              <a:gd name="T12" fmla="*/ 2147483646 w 302"/>
              <a:gd name="T13" fmla="*/ 2147483646 h 89"/>
              <a:gd name="T14" fmla="*/ 2147483646 w 302"/>
              <a:gd name="T15" fmla="*/ 2147483646 h 89"/>
              <a:gd name="T16" fmla="*/ 2147483646 w 302"/>
              <a:gd name="T17" fmla="*/ 2147483646 h 89"/>
              <a:gd name="T18" fmla="*/ 2147483646 w 302"/>
              <a:gd name="T19" fmla="*/ 2147483646 h 89"/>
              <a:gd name="T20" fmla="*/ 2147483646 w 302"/>
              <a:gd name="T21" fmla="*/ 2147483646 h 89"/>
              <a:gd name="T22" fmla="*/ 2147483646 w 302"/>
              <a:gd name="T23" fmla="*/ 2147483646 h 89"/>
              <a:gd name="T24" fmla="*/ 2147483646 w 302"/>
              <a:gd name="T25" fmla="*/ 2147483646 h 89"/>
              <a:gd name="T26" fmla="*/ 2147483646 w 302"/>
              <a:gd name="T27" fmla="*/ 2147483646 h 89"/>
              <a:gd name="T28" fmla="*/ 2147483646 w 302"/>
              <a:gd name="T29" fmla="*/ 2147483646 h 89"/>
              <a:gd name="T30" fmla="*/ 2147483646 w 302"/>
              <a:gd name="T31" fmla="*/ 2147483646 h 89"/>
              <a:gd name="T32" fmla="*/ 2147483646 w 302"/>
              <a:gd name="T33" fmla="*/ 2147483646 h 89"/>
              <a:gd name="T34" fmla="*/ 2147483646 w 302"/>
              <a:gd name="T35" fmla="*/ 2147483646 h 89"/>
              <a:gd name="T36" fmla="*/ 2147483646 w 302"/>
              <a:gd name="T37" fmla="*/ 2147483646 h 89"/>
              <a:gd name="T38" fmla="*/ 2147483646 w 302"/>
              <a:gd name="T39" fmla="*/ 2147483646 h 89"/>
              <a:gd name="T40" fmla="*/ 2147483646 w 302"/>
              <a:gd name="T41" fmla="*/ 2147483646 h 89"/>
              <a:gd name="T42" fmla="*/ 2147483646 w 302"/>
              <a:gd name="T43" fmla="*/ 2147483646 h 89"/>
              <a:gd name="T44" fmla="*/ 2147483646 w 302"/>
              <a:gd name="T45" fmla="*/ 2147483646 h 89"/>
              <a:gd name="T46" fmla="*/ 2147483646 w 302"/>
              <a:gd name="T47" fmla="*/ 2147483646 h 89"/>
              <a:gd name="T48" fmla="*/ 2147483646 w 302"/>
              <a:gd name="T49" fmla="*/ 2147483646 h 89"/>
              <a:gd name="T50" fmla="*/ 2147483646 w 302"/>
              <a:gd name="T51" fmla="*/ 2147483646 h 89"/>
              <a:gd name="T52" fmla="*/ 2147483646 w 302"/>
              <a:gd name="T53" fmla="*/ 2147483646 h 89"/>
              <a:gd name="T54" fmla="*/ 2147483646 w 302"/>
              <a:gd name="T55" fmla="*/ 2147483646 h 89"/>
              <a:gd name="T56" fmla="*/ 2147483646 w 302"/>
              <a:gd name="T57" fmla="*/ 2147483646 h 89"/>
              <a:gd name="T58" fmla="*/ 2147483646 w 302"/>
              <a:gd name="T59" fmla="*/ 2147483646 h 89"/>
              <a:gd name="T60" fmla="*/ 2147483646 w 302"/>
              <a:gd name="T61" fmla="*/ 2147483646 h 89"/>
              <a:gd name="T62" fmla="*/ 2147483646 w 302"/>
              <a:gd name="T63" fmla="*/ 2147483646 h 89"/>
              <a:gd name="T64" fmla="*/ 2147483646 w 302"/>
              <a:gd name="T65" fmla="*/ 2147483646 h 89"/>
              <a:gd name="T66" fmla="*/ 2147483646 w 302"/>
              <a:gd name="T67" fmla="*/ 2147483646 h 89"/>
              <a:gd name="T68" fmla="*/ 2147483646 w 302"/>
              <a:gd name="T69" fmla="*/ 2147483646 h 89"/>
              <a:gd name="T70" fmla="*/ 2147483646 w 302"/>
              <a:gd name="T71" fmla="*/ 2147483646 h 89"/>
              <a:gd name="T72" fmla="*/ 2147483646 w 302"/>
              <a:gd name="T73" fmla="*/ 2147483646 h 89"/>
              <a:gd name="T74" fmla="*/ 2147483646 w 302"/>
              <a:gd name="T75" fmla="*/ 2147483646 h 89"/>
              <a:gd name="T76" fmla="*/ 2147483646 w 302"/>
              <a:gd name="T77" fmla="*/ 2147483646 h 89"/>
              <a:gd name="T78" fmla="*/ 2147483646 w 302"/>
              <a:gd name="T79" fmla="*/ 2147483646 h 89"/>
              <a:gd name="T80" fmla="*/ 2147483646 w 302"/>
              <a:gd name="T81" fmla="*/ 2147483646 h 89"/>
              <a:gd name="T82" fmla="*/ 2147483646 w 302"/>
              <a:gd name="T83" fmla="*/ 2147483646 h 89"/>
              <a:gd name="T84" fmla="*/ 2147483646 w 302"/>
              <a:gd name="T85" fmla="*/ 2147483646 h 89"/>
              <a:gd name="T86" fmla="*/ 2147483646 w 302"/>
              <a:gd name="T87" fmla="*/ 2147483646 h 89"/>
              <a:gd name="T88" fmla="*/ 2147483646 w 302"/>
              <a:gd name="T89" fmla="*/ 2147483646 h 89"/>
              <a:gd name="T90" fmla="*/ 2147483646 w 302"/>
              <a:gd name="T91" fmla="*/ 2147483646 h 89"/>
              <a:gd name="T92" fmla="*/ 2147483646 w 302"/>
              <a:gd name="T93" fmla="*/ 2147483646 h 89"/>
              <a:gd name="T94" fmla="*/ 2147483646 w 302"/>
              <a:gd name="T95" fmla="*/ 2147483646 h 89"/>
              <a:gd name="T96" fmla="*/ 2147483646 w 302"/>
              <a:gd name="T97" fmla="*/ 2147483646 h 89"/>
              <a:gd name="T98" fmla="*/ 2147483646 w 302"/>
              <a:gd name="T99" fmla="*/ 2147483646 h 89"/>
              <a:gd name="T100" fmla="*/ 2147483646 w 302"/>
              <a:gd name="T101" fmla="*/ 2147483646 h 89"/>
              <a:gd name="T102" fmla="*/ 2147483646 w 302"/>
              <a:gd name="T103" fmla="*/ 2147483646 h 89"/>
              <a:gd name="T104" fmla="*/ 2147483646 w 302"/>
              <a:gd name="T105" fmla="*/ 2147483646 h 89"/>
              <a:gd name="T106" fmla="*/ 2147483646 w 302"/>
              <a:gd name="T107" fmla="*/ 2147483646 h 89"/>
              <a:gd name="T108" fmla="*/ 2147483646 w 302"/>
              <a:gd name="T109" fmla="*/ 2147483646 h 89"/>
              <a:gd name="T110" fmla="*/ 2147483646 w 302"/>
              <a:gd name="T111" fmla="*/ 2147483646 h 89"/>
              <a:gd name="T112" fmla="*/ 2147483646 w 302"/>
              <a:gd name="T113" fmla="*/ 2147483646 h 89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2"/>
              <a:gd name="T172" fmla="*/ 0 h 89"/>
              <a:gd name="T173" fmla="*/ 302 w 302"/>
              <a:gd name="T174" fmla="*/ 89 h 89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2" h="89">
                <a:moveTo>
                  <a:pt x="302" y="0"/>
                </a:moveTo>
                <a:lnTo>
                  <a:pt x="298" y="1"/>
                </a:lnTo>
                <a:lnTo>
                  <a:pt x="295" y="4"/>
                </a:lnTo>
                <a:lnTo>
                  <a:pt x="293" y="5"/>
                </a:lnTo>
                <a:lnTo>
                  <a:pt x="290" y="6"/>
                </a:lnTo>
                <a:lnTo>
                  <a:pt x="287" y="8"/>
                </a:lnTo>
                <a:lnTo>
                  <a:pt x="285" y="9"/>
                </a:lnTo>
                <a:lnTo>
                  <a:pt x="283" y="10"/>
                </a:lnTo>
                <a:lnTo>
                  <a:pt x="281" y="12"/>
                </a:lnTo>
                <a:lnTo>
                  <a:pt x="278" y="13"/>
                </a:lnTo>
                <a:lnTo>
                  <a:pt x="277" y="14"/>
                </a:lnTo>
                <a:lnTo>
                  <a:pt x="275" y="14"/>
                </a:lnTo>
                <a:lnTo>
                  <a:pt x="274" y="16"/>
                </a:lnTo>
                <a:lnTo>
                  <a:pt x="271" y="17"/>
                </a:lnTo>
                <a:lnTo>
                  <a:pt x="270" y="17"/>
                </a:lnTo>
                <a:lnTo>
                  <a:pt x="269" y="18"/>
                </a:lnTo>
                <a:lnTo>
                  <a:pt x="267" y="18"/>
                </a:lnTo>
                <a:lnTo>
                  <a:pt x="266" y="20"/>
                </a:lnTo>
                <a:lnTo>
                  <a:pt x="265" y="20"/>
                </a:lnTo>
                <a:lnTo>
                  <a:pt x="265" y="21"/>
                </a:lnTo>
                <a:lnTo>
                  <a:pt x="263" y="21"/>
                </a:lnTo>
                <a:lnTo>
                  <a:pt x="262" y="22"/>
                </a:lnTo>
                <a:lnTo>
                  <a:pt x="261" y="22"/>
                </a:lnTo>
                <a:lnTo>
                  <a:pt x="259" y="22"/>
                </a:lnTo>
                <a:lnTo>
                  <a:pt x="258" y="24"/>
                </a:lnTo>
                <a:lnTo>
                  <a:pt x="257" y="24"/>
                </a:lnTo>
                <a:lnTo>
                  <a:pt x="255" y="25"/>
                </a:lnTo>
                <a:lnTo>
                  <a:pt x="254" y="25"/>
                </a:lnTo>
                <a:lnTo>
                  <a:pt x="253" y="25"/>
                </a:lnTo>
                <a:lnTo>
                  <a:pt x="251" y="26"/>
                </a:lnTo>
                <a:lnTo>
                  <a:pt x="250" y="26"/>
                </a:lnTo>
                <a:lnTo>
                  <a:pt x="249" y="28"/>
                </a:lnTo>
                <a:lnTo>
                  <a:pt x="246" y="28"/>
                </a:lnTo>
                <a:lnTo>
                  <a:pt x="245" y="29"/>
                </a:lnTo>
                <a:lnTo>
                  <a:pt x="243" y="29"/>
                </a:lnTo>
                <a:lnTo>
                  <a:pt x="242" y="30"/>
                </a:lnTo>
                <a:lnTo>
                  <a:pt x="241" y="30"/>
                </a:lnTo>
                <a:lnTo>
                  <a:pt x="239" y="32"/>
                </a:lnTo>
                <a:lnTo>
                  <a:pt x="238" y="32"/>
                </a:lnTo>
                <a:lnTo>
                  <a:pt x="237" y="33"/>
                </a:lnTo>
                <a:lnTo>
                  <a:pt x="235" y="33"/>
                </a:lnTo>
                <a:lnTo>
                  <a:pt x="234" y="33"/>
                </a:lnTo>
                <a:lnTo>
                  <a:pt x="233" y="34"/>
                </a:lnTo>
                <a:lnTo>
                  <a:pt x="231" y="34"/>
                </a:lnTo>
                <a:lnTo>
                  <a:pt x="230" y="36"/>
                </a:lnTo>
                <a:lnTo>
                  <a:pt x="229" y="36"/>
                </a:lnTo>
                <a:lnTo>
                  <a:pt x="227" y="36"/>
                </a:lnTo>
                <a:lnTo>
                  <a:pt x="227" y="37"/>
                </a:lnTo>
                <a:lnTo>
                  <a:pt x="226" y="37"/>
                </a:lnTo>
                <a:lnTo>
                  <a:pt x="225" y="37"/>
                </a:lnTo>
                <a:lnTo>
                  <a:pt x="223" y="37"/>
                </a:lnTo>
                <a:lnTo>
                  <a:pt x="223" y="38"/>
                </a:lnTo>
                <a:lnTo>
                  <a:pt x="222" y="38"/>
                </a:lnTo>
                <a:lnTo>
                  <a:pt x="221" y="38"/>
                </a:lnTo>
                <a:lnTo>
                  <a:pt x="219" y="40"/>
                </a:lnTo>
                <a:lnTo>
                  <a:pt x="218" y="40"/>
                </a:lnTo>
                <a:lnTo>
                  <a:pt x="217" y="41"/>
                </a:lnTo>
                <a:lnTo>
                  <a:pt x="216" y="41"/>
                </a:lnTo>
                <a:lnTo>
                  <a:pt x="214" y="41"/>
                </a:lnTo>
                <a:lnTo>
                  <a:pt x="213" y="42"/>
                </a:lnTo>
                <a:lnTo>
                  <a:pt x="210" y="42"/>
                </a:lnTo>
                <a:lnTo>
                  <a:pt x="209" y="44"/>
                </a:lnTo>
                <a:lnTo>
                  <a:pt x="206" y="44"/>
                </a:lnTo>
                <a:lnTo>
                  <a:pt x="205" y="45"/>
                </a:lnTo>
                <a:lnTo>
                  <a:pt x="202" y="46"/>
                </a:lnTo>
                <a:lnTo>
                  <a:pt x="201" y="46"/>
                </a:lnTo>
                <a:lnTo>
                  <a:pt x="198" y="47"/>
                </a:lnTo>
                <a:lnTo>
                  <a:pt x="197" y="47"/>
                </a:lnTo>
                <a:lnTo>
                  <a:pt x="196" y="49"/>
                </a:lnTo>
                <a:lnTo>
                  <a:pt x="194" y="49"/>
                </a:lnTo>
                <a:lnTo>
                  <a:pt x="193" y="49"/>
                </a:lnTo>
                <a:lnTo>
                  <a:pt x="192" y="50"/>
                </a:lnTo>
                <a:lnTo>
                  <a:pt x="190" y="50"/>
                </a:lnTo>
                <a:lnTo>
                  <a:pt x="189" y="51"/>
                </a:lnTo>
                <a:lnTo>
                  <a:pt x="188" y="51"/>
                </a:lnTo>
                <a:lnTo>
                  <a:pt x="186" y="51"/>
                </a:lnTo>
                <a:lnTo>
                  <a:pt x="185" y="51"/>
                </a:lnTo>
                <a:lnTo>
                  <a:pt x="184" y="53"/>
                </a:lnTo>
                <a:lnTo>
                  <a:pt x="182" y="53"/>
                </a:lnTo>
                <a:lnTo>
                  <a:pt x="181" y="54"/>
                </a:lnTo>
                <a:lnTo>
                  <a:pt x="180" y="54"/>
                </a:lnTo>
                <a:lnTo>
                  <a:pt x="178" y="54"/>
                </a:lnTo>
                <a:lnTo>
                  <a:pt x="177" y="54"/>
                </a:lnTo>
                <a:lnTo>
                  <a:pt x="177" y="55"/>
                </a:lnTo>
                <a:lnTo>
                  <a:pt x="176" y="55"/>
                </a:lnTo>
                <a:lnTo>
                  <a:pt x="174" y="55"/>
                </a:lnTo>
                <a:lnTo>
                  <a:pt x="173" y="57"/>
                </a:lnTo>
                <a:lnTo>
                  <a:pt x="172" y="57"/>
                </a:lnTo>
                <a:lnTo>
                  <a:pt x="170" y="57"/>
                </a:lnTo>
                <a:lnTo>
                  <a:pt x="168" y="58"/>
                </a:lnTo>
                <a:lnTo>
                  <a:pt x="166" y="58"/>
                </a:lnTo>
                <a:lnTo>
                  <a:pt x="165" y="58"/>
                </a:lnTo>
                <a:lnTo>
                  <a:pt x="164" y="59"/>
                </a:lnTo>
                <a:lnTo>
                  <a:pt x="161" y="59"/>
                </a:lnTo>
                <a:lnTo>
                  <a:pt x="158" y="61"/>
                </a:lnTo>
                <a:lnTo>
                  <a:pt x="157" y="61"/>
                </a:lnTo>
                <a:lnTo>
                  <a:pt x="154" y="62"/>
                </a:lnTo>
                <a:lnTo>
                  <a:pt x="153" y="62"/>
                </a:lnTo>
                <a:lnTo>
                  <a:pt x="152" y="63"/>
                </a:lnTo>
                <a:lnTo>
                  <a:pt x="150" y="63"/>
                </a:lnTo>
                <a:lnTo>
                  <a:pt x="148" y="63"/>
                </a:lnTo>
                <a:lnTo>
                  <a:pt x="146" y="65"/>
                </a:lnTo>
                <a:lnTo>
                  <a:pt x="145" y="65"/>
                </a:lnTo>
                <a:lnTo>
                  <a:pt x="144" y="65"/>
                </a:lnTo>
                <a:lnTo>
                  <a:pt x="142" y="66"/>
                </a:lnTo>
                <a:lnTo>
                  <a:pt x="141" y="66"/>
                </a:lnTo>
                <a:lnTo>
                  <a:pt x="140" y="66"/>
                </a:lnTo>
                <a:lnTo>
                  <a:pt x="139" y="67"/>
                </a:lnTo>
                <a:lnTo>
                  <a:pt x="137" y="67"/>
                </a:lnTo>
                <a:lnTo>
                  <a:pt x="136" y="67"/>
                </a:lnTo>
                <a:lnTo>
                  <a:pt x="135" y="67"/>
                </a:lnTo>
                <a:lnTo>
                  <a:pt x="135" y="69"/>
                </a:lnTo>
                <a:lnTo>
                  <a:pt x="133" y="69"/>
                </a:lnTo>
                <a:lnTo>
                  <a:pt x="132" y="69"/>
                </a:lnTo>
                <a:lnTo>
                  <a:pt x="131" y="69"/>
                </a:lnTo>
                <a:lnTo>
                  <a:pt x="129" y="70"/>
                </a:lnTo>
                <a:lnTo>
                  <a:pt x="128" y="70"/>
                </a:lnTo>
                <a:lnTo>
                  <a:pt x="127" y="70"/>
                </a:lnTo>
                <a:lnTo>
                  <a:pt x="125" y="71"/>
                </a:lnTo>
                <a:lnTo>
                  <a:pt x="124" y="71"/>
                </a:lnTo>
                <a:lnTo>
                  <a:pt x="123" y="71"/>
                </a:lnTo>
                <a:lnTo>
                  <a:pt x="121" y="73"/>
                </a:lnTo>
                <a:lnTo>
                  <a:pt x="119" y="73"/>
                </a:lnTo>
                <a:lnTo>
                  <a:pt x="117" y="74"/>
                </a:lnTo>
                <a:lnTo>
                  <a:pt x="116" y="74"/>
                </a:lnTo>
                <a:lnTo>
                  <a:pt x="113" y="74"/>
                </a:lnTo>
                <a:lnTo>
                  <a:pt x="112" y="75"/>
                </a:lnTo>
                <a:lnTo>
                  <a:pt x="109" y="75"/>
                </a:lnTo>
                <a:lnTo>
                  <a:pt x="108" y="77"/>
                </a:lnTo>
                <a:lnTo>
                  <a:pt x="105" y="77"/>
                </a:lnTo>
                <a:lnTo>
                  <a:pt x="104" y="78"/>
                </a:lnTo>
                <a:lnTo>
                  <a:pt x="103" y="78"/>
                </a:lnTo>
                <a:lnTo>
                  <a:pt x="101" y="78"/>
                </a:lnTo>
                <a:lnTo>
                  <a:pt x="100" y="79"/>
                </a:lnTo>
                <a:lnTo>
                  <a:pt x="99" y="79"/>
                </a:lnTo>
                <a:lnTo>
                  <a:pt x="97" y="79"/>
                </a:lnTo>
                <a:lnTo>
                  <a:pt x="96" y="79"/>
                </a:lnTo>
                <a:lnTo>
                  <a:pt x="95" y="81"/>
                </a:lnTo>
                <a:lnTo>
                  <a:pt x="93" y="81"/>
                </a:lnTo>
                <a:lnTo>
                  <a:pt x="92" y="81"/>
                </a:lnTo>
                <a:lnTo>
                  <a:pt x="91" y="81"/>
                </a:lnTo>
                <a:lnTo>
                  <a:pt x="89" y="81"/>
                </a:lnTo>
                <a:lnTo>
                  <a:pt x="89" y="82"/>
                </a:lnTo>
                <a:lnTo>
                  <a:pt x="88" y="82"/>
                </a:lnTo>
                <a:lnTo>
                  <a:pt x="87" y="82"/>
                </a:lnTo>
                <a:lnTo>
                  <a:pt x="85" y="82"/>
                </a:lnTo>
                <a:lnTo>
                  <a:pt x="84" y="82"/>
                </a:lnTo>
                <a:lnTo>
                  <a:pt x="83" y="82"/>
                </a:lnTo>
                <a:lnTo>
                  <a:pt x="81" y="82"/>
                </a:lnTo>
                <a:lnTo>
                  <a:pt x="80" y="82"/>
                </a:lnTo>
                <a:lnTo>
                  <a:pt x="79" y="83"/>
                </a:lnTo>
                <a:lnTo>
                  <a:pt x="77" y="83"/>
                </a:lnTo>
                <a:lnTo>
                  <a:pt x="76" y="83"/>
                </a:lnTo>
                <a:lnTo>
                  <a:pt x="75" y="83"/>
                </a:lnTo>
                <a:lnTo>
                  <a:pt x="72" y="83"/>
                </a:lnTo>
                <a:lnTo>
                  <a:pt x="71" y="83"/>
                </a:lnTo>
                <a:lnTo>
                  <a:pt x="69" y="83"/>
                </a:lnTo>
                <a:lnTo>
                  <a:pt x="67" y="83"/>
                </a:lnTo>
                <a:lnTo>
                  <a:pt x="65" y="83"/>
                </a:lnTo>
                <a:lnTo>
                  <a:pt x="64" y="83"/>
                </a:lnTo>
                <a:lnTo>
                  <a:pt x="63" y="85"/>
                </a:lnTo>
                <a:lnTo>
                  <a:pt x="61" y="85"/>
                </a:lnTo>
                <a:lnTo>
                  <a:pt x="60" y="85"/>
                </a:lnTo>
                <a:lnTo>
                  <a:pt x="59" y="85"/>
                </a:lnTo>
                <a:lnTo>
                  <a:pt x="58" y="85"/>
                </a:lnTo>
                <a:lnTo>
                  <a:pt x="56" y="85"/>
                </a:lnTo>
                <a:lnTo>
                  <a:pt x="55" y="85"/>
                </a:lnTo>
                <a:lnTo>
                  <a:pt x="54" y="85"/>
                </a:lnTo>
                <a:lnTo>
                  <a:pt x="52" y="85"/>
                </a:lnTo>
                <a:lnTo>
                  <a:pt x="51" y="85"/>
                </a:lnTo>
                <a:lnTo>
                  <a:pt x="50" y="86"/>
                </a:lnTo>
                <a:lnTo>
                  <a:pt x="48" y="86"/>
                </a:lnTo>
                <a:lnTo>
                  <a:pt x="47" y="86"/>
                </a:lnTo>
                <a:lnTo>
                  <a:pt x="46" y="86"/>
                </a:lnTo>
                <a:lnTo>
                  <a:pt x="44" y="86"/>
                </a:lnTo>
                <a:lnTo>
                  <a:pt x="43" y="86"/>
                </a:lnTo>
                <a:lnTo>
                  <a:pt x="43" y="87"/>
                </a:lnTo>
                <a:lnTo>
                  <a:pt x="42" y="87"/>
                </a:lnTo>
                <a:lnTo>
                  <a:pt x="40" y="87"/>
                </a:lnTo>
                <a:lnTo>
                  <a:pt x="39" y="87"/>
                </a:lnTo>
                <a:lnTo>
                  <a:pt x="38" y="87"/>
                </a:lnTo>
                <a:lnTo>
                  <a:pt x="36" y="87"/>
                </a:lnTo>
                <a:lnTo>
                  <a:pt x="35" y="89"/>
                </a:lnTo>
                <a:lnTo>
                  <a:pt x="34" y="89"/>
                </a:lnTo>
                <a:lnTo>
                  <a:pt x="32" y="89"/>
                </a:lnTo>
                <a:lnTo>
                  <a:pt x="31" y="89"/>
                </a:lnTo>
                <a:lnTo>
                  <a:pt x="30" y="89"/>
                </a:lnTo>
                <a:lnTo>
                  <a:pt x="28" y="89"/>
                </a:lnTo>
                <a:lnTo>
                  <a:pt x="27" y="89"/>
                </a:lnTo>
                <a:lnTo>
                  <a:pt x="26" y="89"/>
                </a:lnTo>
                <a:lnTo>
                  <a:pt x="24" y="89"/>
                </a:lnTo>
                <a:lnTo>
                  <a:pt x="23" y="89"/>
                </a:lnTo>
                <a:lnTo>
                  <a:pt x="22" y="89"/>
                </a:lnTo>
                <a:lnTo>
                  <a:pt x="20" y="89"/>
                </a:lnTo>
                <a:lnTo>
                  <a:pt x="19" y="89"/>
                </a:lnTo>
                <a:lnTo>
                  <a:pt x="18" y="89"/>
                </a:lnTo>
                <a:lnTo>
                  <a:pt x="16" y="89"/>
                </a:lnTo>
                <a:lnTo>
                  <a:pt x="15" y="89"/>
                </a:lnTo>
                <a:lnTo>
                  <a:pt x="14" y="89"/>
                </a:lnTo>
                <a:lnTo>
                  <a:pt x="11" y="89"/>
                </a:lnTo>
                <a:lnTo>
                  <a:pt x="10" y="89"/>
                </a:lnTo>
                <a:lnTo>
                  <a:pt x="7" y="89"/>
                </a:lnTo>
                <a:lnTo>
                  <a:pt x="6" y="89"/>
                </a:lnTo>
                <a:lnTo>
                  <a:pt x="3" y="89"/>
                </a:lnTo>
                <a:lnTo>
                  <a:pt x="0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8299" name="Freeform 14">
            <a:extLst>
              <a:ext uri="{FF2B5EF4-FFF2-40B4-BE49-F238E27FC236}">
                <a16:creationId xmlns:a16="http://schemas.microsoft.com/office/drawing/2014/main" id="{8B30D340-6709-5C4C-8068-B4BC609A4E9A}"/>
              </a:ext>
            </a:extLst>
          </p:cNvPr>
          <p:cNvSpPr>
            <a:spLocks/>
          </p:cNvSpPr>
          <p:nvPr/>
        </p:nvSpPr>
        <p:spPr bwMode="auto">
          <a:xfrm>
            <a:off x="7459663" y="2684463"/>
            <a:ext cx="239712" cy="69850"/>
          </a:xfrm>
          <a:custGeom>
            <a:avLst/>
            <a:gdLst>
              <a:gd name="T0" fmla="*/ 2147483646 w 302"/>
              <a:gd name="T1" fmla="*/ 2147483646 h 89"/>
              <a:gd name="T2" fmla="*/ 2147483646 w 302"/>
              <a:gd name="T3" fmla="*/ 2147483646 h 89"/>
              <a:gd name="T4" fmla="*/ 2147483646 w 302"/>
              <a:gd name="T5" fmla="*/ 2147483646 h 89"/>
              <a:gd name="T6" fmla="*/ 2147483646 w 302"/>
              <a:gd name="T7" fmla="*/ 2147483646 h 89"/>
              <a:gd name="T8" fmla="*/ 2147483646 w 302"/>
              <a:gd name="T9" fmla="*/ 2147483646 h 89"/>
              <a:gd name="T10" fmla="*/ 2147483646 w 302"/>
              <a:gd name="T11" fmla="*/ 2147483646 h 89"/>
              <a:gd name="T12" fmla="*/ 2147483646 w 302"/>
              <a:gd name="T13" fmla="*/ 2147483646 h 89"/>
              <a:gd name="T14" fmla="*/ 2147483646 w 302"/>
              <a:gd name="T15" fmla="*/ 2147483646 h 89"/>
              <a:gd name="T16" fmla="*/ 2147483646 w 302"/>
              <a:gd name="T17" fmla="*/ 2147483646 h 89"/>
              <a:gd name="T18" fmla="*/ 2147483646 w 302"/>
              <a:gd name="T19" fmla="*/ 2147483646 h 89"/>
              <a:gd name="T20" fmla="*/ 2147483646 w 302"/>
              <a:gd name="T21" fmla="*/ 2147483646 h 89"/>
              <a:gd name="T22" fmla="*/ 2147483646 w 302"/>
              <a:gd name="T23" fmla="*/ 2147483646 h 89"/>
              <a:gd name="T24" fmla="*/ 2147483646 w 302"/>
              <a:gd name="T25" fmla="*/ 2147483646 h 89"/>
              <a:gd name="T26" fmla="*/ 2147483646 w 302"/>
              <a:gd name="T27" fmla="*/ 2147483646 h 89"/>
              <a:gd name="T28" fmla="*/ 2147483646 w 302"/>
              <a:gd name="T29" fmla="*/ 2147483646 h 89"/>
              <a:gd name="T30" fmla="*/ 2147483646 w 302"/>
              <a:gd name="T31" fmla="*/ 2147483646 h 89"/>
              <a:gd name="T32" fmla="*/ 2147483646 w 302"/>
              <a:gd name="T33" fmla="*/ 2147483646 h 89"/>
              <a:gd name="T34" fmla="*/ 2147483646 w 302"/>
              <a:gd name="T35" fmla="*/ 2147483646 h 89"/>
              <a:gd name="T36" fmla="*/ 2147483646 w 302"/>
              <a:gd name="T37" fmla="*/ 2147483646 h 89"/>
              <a:gd name="T38" fmla="*/ 2147483646 w 302"/>
              <a:gd name="T39" fmla="*/ 2147483646 h 89"/>
              <a:gd name="T40" fmla="*/ 2147483646 w 302"/>
              <a:gd name="T41" fmla="*/ 2147483646 h 89"/>
              <a:gd name="T42" fmla="*/ 2147483646 w 302"/>
              <a:gd name="T43" fmla="*/ 2147483646 h 89"/>
              <a:gd name="T44" fmla="*/ 2147483646 w 302"/>
              <a:gd name="T45" fmla="*/ 2147483646 h 89"/>
              <a:gd name="T46" fmla="*/ 2147483646 w 302"/>
              <a:gd name="T47" fmla="*/ 2147483646 h 89"/>
              <a:gd name="T48" fmla="*/ 2147483646 w 302"/>
              <a:gd name="T49" fmla="*/ 2147483646 h 89"/>
              <a:gd name="T50" fmla="*/ 2147483646 w 302"/>
              <a:gd name="T51" fmla="*/ 2147483646 h 89"/>
              <a:gd name="T52" fmla="*/ 2147483646 w 302"/>
              <a:gd name="T53" fmla="*/ 2147483646 h 89"/>
              <a:gd name="T54" fmla="*/ 2147483646 w 302"/>
              <a:gd name="T55" fmla="*/ 2147483646 h 89"/>
              <a:gd name="T56" fmla="*/ 2147483646 w 302"/>
              <a:gd name="T57" fmla="*/ 2147483646 h 89"/>
              <a:gd name="T58" fmla="*/ 2147483646 w 302"/>
              <a:gd name="T59" fmla="*/ 2147483646 h 89"/>
              <a:gd name="T60" fmla="*/ 2147483646 w 302"/>
              <a:gd name="T61" fmla="*/ 2147483646 h 89"/>
              <a:gd name="T62" fmla="*/ 2147483646 w 302"/>
              <a:gd name="T63" fmla="*/ 2147483646 h 89"/>
              <a:gd name="T64" fmla="*/ 2147483646 w 302"/>
              <a:gd name="T65" fmla="*/ 2147483646 h 89"/>
              <a:gd name="T66" fmla="*/ 2147483646 w 302"/>
              <a:gd name="T67" fmla="*/ 2147483646 h 89"/>
              <a:gd name="T68" fmla="*/ 2147483646 w 302"/>
              <a:gd name="T69" fmla="*/ 2147483646 h 89"/>
              <a:gd name="T70" fmla="*/ 2147483646 w 302"/>
              <a:gd name="T71" fmla="*/ 2147483646 h 89"/>
              <a:gd name="T72" fmla="*/ 2147483646 w 302"/>
              <a:gd name="T73" fmla="*/ 2147483646 h 89"/>
              <a:gd name="T74" fmla="*/ 2147483646 w 302"/>
              <a:gd name="T75" fmla="*/ 2147483646 h 89"/>
              <a:gd name="T76" fmla="*/ 2147483646 w 302"/>
              <a:gd name="T77" fmla="*/ 2147483646 h 89"/>
              <a:gd name="T78" fmla="*/ 2147483646 w 302"/>
              <a:gd name="T79" fmla="*/ 2147483646 h 89"/>
              <a:gd name="T80" fmla="*/ 2147483646 w 302"/>
              <a:gd name="T81" fmla="*/ 2147483646 h 89"/>
              <a:gd name="T82" fmla="*/ 2147483646 w 302"/>
              <a:gd name="T83" fmla="*/ 2147483646 h 89"/>
              <a:gd name="T84" fmla="*/ 2147483646 w 302"/>
              <a:gd name="T85" fmla="*/ 2147483646 h 89"/>
              <a:gd name="T86" fmla="*/ 2147483646 w 302"/>
              <a:gd name="T87" fmla="*/ 2147483646 h 89"/>
              <a:gd name="T88" fmla="*/ 2147483646 w 302"/>
              <a:gd name="T89" fmla="*/ 2147483646 h 89"/>
              <a:gd name="T90" fmla="*/ 2147483646 w 302"/>
              <a:gd name="T91" fmla="*/ 2147483646 h 89"/>
              <a:gd name="T92" fmla="*/ 2147483646 w 302"/>
              <a:gd name="T93" fmla="*/ 2147483646 h 89"/>
              <a:gd name="T94" fmla="*/ 2147483646 w 302"/>
              <a:gd name="T95" fmla="*/ 2147483646 h 89"/>
              <a:gd name="T96" fmla="*/ 2147483646 w 302"/>
              <a:gd name="T97" fmla="*/ 2147483646 h 89"/>
              <a:gd name="T98" fmla="*/ 2147483646 w 302"/>
              <a:gd name="T99" fmla="*/ 2147483646 h 89"/>
              <a:gd name="T100" fmla="*/ 2147483646 w 302"/>
              <a:gd name="T101" fmla="*/ 2147483646 h 89"/>
              <a:gd name="T102" fmla="*/ 2147483646 w 302"/>
              <a:gd name="T103" fmla="*/ 2147483646 h 89"/>
              <a:gd name="T104" fmla="*/ 2147483646 w 302"/>
              <a:gd name="T105" fmla="*/ 2147483646 h 89"/>
              <a:gd name="T106" fmla="*/ 2147483646 w 302"/>
              <a:gd name="T107" fmla="*/ 2147483646 h 89"/>
              <a:gd name="T108" fmla="*/ 2147483646 w 302"/>
              <a:gd name="T109" fmla="*/ 2147483646 h 89"/>
              <a:gd name="T110" fmla="*/ 2147483646 w 302"/>
              <a:gd name="T111" fmla="*/ 2147483646 h 89"/>
              <a:gd name="T112" fmla="*/ 2147483646 w 302"/>
              <a:gd name="T113" fmla="*/ 2147483646 h 89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2"/>
              <a:gd name="T172" fmla="*/ 0 h 89"/>
              <a:gd name="T173" fmla="*/ 302 w 302"/>
              <a:gd name="T174" fmla="*/ 89 h 89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2" h="89">
                <a:moveTo>
                  <a:pt x="0" y="0"/>
                </a:moveTo>
                <a:lnTo>
                  <a:pt x="4" y="1"/>
                </a:lnTo>
                <a:lnTo>
                  <a:pt x="7" y="4"/>
                </a:lnTo>
                <a:lnTo>
                  <a:pt x="11" y="5"/>
                </a:lnTo>
                <a:lnTo>
                  <a:pt x="14" y="6"/>
                </a:lnTo>
                <a:lnTo>
                  <a:pt x="15" y="8"/>
                </a:lnTo>
                <a:lnTo>
                  <a:pt x="18" y="9"/>
                </a:lnTo>
                <a:lnTo>
                  <a:pt x="20" y="10"/>
                </a:lnTo>
                <a:lnTo>
                  <a:pt x="23" y="12"/>
                </a:lnTo>
                <a:lnTo>
                  <a:pt x="24" y="13"/>
                </a:lnTo>
                <a:lnTo>
                  <a:pt x="26" y="14"/>
                </a:lnTo>
                <a:lnTo>
                  <a:pt x="28" y="14"/>
                </a:lnTo>
                <a:lnTo>
                  <a:pt x="30" y="16"/>
                </a:lnTo>
                <a:lnTo>
                  <a:pt x="31" y="17"/>
                </a:lnTo>
                <a:lnTo>
                  <a:pt x="32" y="17"/>
                </a:lnTo>
                <a:lnTo>
                  <a:pt x="34" y="18"/>
                </a:lnTo>
                <a:lnTo>
                  <a:pt x="35" y="18"/>
                </a:lnTo>
                <a:lnTo>
                  <a:pt x="36" y="20"/>
                </a:lnTo>
                <a:lnTo>
                  <a:pt x="38" y="20"/>
                </a:lnTo>
                <a:lnTo>
                  <a:pt x="39" y="21"/>
                </a:lnTo>
                <a:lnTo>
                  <a:pt x="40" y="21"/>
                </a:lnTo>
                <a:lnTo>
                  <a:pt x="42" y="22"/>
                </a:lnTo>
                <a:lnTo>
                  <a:pt x="43" y="22"/>
                </a:lnTo>
                <a:lnTo>
                  <a:pt x="44" y="22"/>
                </a:lnTo>
                <a:lnTo>
                  <a:pt x="44" y="24"/>
                </a:lnTo>
                <a:lnTo>
                  <a:pt x="46" y="24"/>
                </a:lnTo>
                <a:lnTo>
                  <a:pt x="47" y="25"/>
                </a:lnTo>
                <a:lnTo>
                  <a:pt x="48" y="25"/>
                </a:lnTo>
                <a:lnTo>
                  <a:pt x="49" y="25"/>
                </a:lnTo>
                <a:lnTo>
                  <a:pt x="51" y="26"/>
                </a:lnTo>
                <a:lnTo>
                  <a:pt x="53" y="26"/>
                </a:lnTo>
                <a:lnTo>
                  <a:pt x="55" y="28"/>
                </a:lnTo>
                <a:lnTo>
                  <a:pt x="56" y="28"/>
                </a:lnTo>
                <a:lnTo>
                  <a:pt x="57" y="29"/>
                </a:lnTo>
                <a:lnTo>
                  <a:pt x="60" y="29"/>
                </a:lnTo>
                <a:lnTo>
                  <a:pt x="61" y="30"/>
                </a:lnTo>
                <a:lnTo>
                  <a:pt x="63" y="30"/>
                </a:lnTo>
                <a:lnTo>
                  <a:pt x="64" y="32"/>
                </a:lnTo>
                <a:lnTo>
                  <a:pt x="65" y="32"/>
                </a:lnTo>
                <a:lnTo>
                  <a:pt x="67" y="33"/>
                </a:lnTo>
                <a:lnTo>
                  <a:pt x="68" y="33"/>
                </a:lnTo>
                <a:lnTo>
                  <a:pt x="69" y="34"/>
                </a:lnTo>
                <a:lnTo>
                  <a:pt x="71" y="34"/>
                </a:lnTo>
                <a:lnTo>
                  <a:pt x="72" y="34"/>
                </a:lnTo>
                <a:lnTo>
                  <a:pt x="72" y="36"/>
                </a:lnTo>
                <a:lnTo>
                  <a:pt x="73" y="36"/>
                </a:lnTo>
                <a:lnTo>
                  <a:pt x="75" y="36"/>
                </a:lnTo>
                <a:lnTo>
                  <a:pt x="76" y="37"/>
                </a:lnTo>
                <a:lnTo>
                  <a:pt x="77" y="37"/>
                </a:lnTo>
                <a:lnTo>
                  <a:pt x="79" y="37"/>
                </a:lnTo>
                <a:lnTo>
                  <a:pt x="80" y="38"/>
                </a:lnTo>
                <a:lnTo>
                  <a:pt x="81" y="38"/>
                </a:lnTo>
                <a:lnTo>
                  <a:pt x="83" y="40"/>
                </a:lnTo>
                <a:lnTo>
                  <a:pt x="84" y="40"/>
                </a:lnTo>
                <a:lnTo>
                  <a:pt x="85" y="41"/>
                </a:lnTo>
                <a:lnTo>
                  <a:pt x="87" y="41"/>
                </a:lnTo>
                <a:lnTo>
                  <a:pt x="89" y="41"/>
                </a:lnTo>
                <a:lnTo>
                  <a:pt x="91" y="42"/>
                </a:lnTo>
                <a:lnTo>
                  <a:pt x="92" y="42"/>
                </a:lnTo>
                <a:lnTo>
                  <a:pt x="93" y="44"/>
                </a:lnTo>
                <a:lnTo>
                  <a:pt x="96" y="44"/>
                </a:lnTo>
                <a:lnTo>
                  <a:pt x="97" y="45"/>
                </a:lnTo>
                <a:lnTo>
                  <a:pt x="100" y="46"/>
                </a:lnTo>
                <a:lnTo>
                  <a:pt x="103" y="46"/>
                </a:lnTo>
                <a:lnTo>
                  <a:pt x="104" y="47"/>
                </a:lnTo>
                <a:lnTo>
                  <a:pt x="105" y="47"/>
                </a:lnTo>
                <a:lnTo>
                  <a:pt x="107" y="49"/>
                </a:lnTo>
                <a:lnTo>
                  <a:pt x="109" y="49"/>
                </a:lnTo>
                <a:lnTo>
                  <a:pt x="111" y="49"/>
                </a:lnTo>
                <a:lnTo>
                  <a:pt x="112" y="50"/>
                </a:lnTo>
                <a:lnTo>
                  <a:pt x="113" y="50"/>
                </a:lnTo>
                <a:lnTo>
                  <a:pt x="115" y="51"/>
                </a:lnTo>
                <a:lnTo>
                  <a:pt x="116" y="51"/>
                </a:lnTo>
                <a:lnTo>
                  <a:pt x="117" y="51"/>
                </a:lnTo>
                <a:lnTo>
                  <a:pt x="119" y="53"/>
                </a:lnTo>
                <a:lnTo>
                  <a:pt x="120" y="53"/>
                </a:lnTo>
                <a:lnTo>
                  <a:pt x="121" y="53"/>
                </a:lnTo>
                <a:lnTo>
                  <a:pt x="123" y="54"/>
                </a:lnTo>
                <a:lnTo>
                  <a:pt x="124" y="54"/>
                </a:lnTo>
                <a:lnTo>
                  <a:pt x="125" y="54"/>
                </a:lnTo>
                <a:lnTo>
                  <a:pt x="126" y="55"/>
                </a:lnTo>
                <a:lnTo>
                  <a:pt x="128" y="55"/>
                </a:lnTo>
                <a:lnTo>
                  <a:pt x="129" y="55"/>
                </a:lnTo>
                <a:lnTo>
                  <a:pt x="130" y="57"/>
                </a:lnTo>
                <a:lnTo>
                  <a:pt x="132" y="57"/>
                </a:lnTo>
                <a:lnTo>
                  <a:pt x="133" y="57"/>
                </a:lnTo>
                <a:lnTo>
                  <a:pt x="134" y="58"/>
                </a:lnTo>
                <a:lnTo>
                  <a:pt x="136" y="58"/>
                </a:lnTo>
                <a:lnTo>
                  <a:pt x="138" y="58"/>
                </a:lnTo>
                <a:lnTo>
                  <a:pt x="140" y="59"/>
                </a:lnTo>
                <a:lnTo>
                  <a:pt x="142" y="59"/>
                </a:lnTo>
                <a:lnTo>
                  <a:pt x="144" y="61"/>
                </a:lnTo>
                <a:lnTo>
                  <a:pt x="146" y="61"/>
                </a:lnTo>
                <a:lnTo>
                  <a:pt x="148" y="62"/>
                </a:lnTo>
                <a:lnTo>
                  <a:pt x="149" y="62"/>
                </a:lnTo>
                <a:lnTo>
                  <a:pt x="152" y="63"/>
                </a:lnTo>
                <a:lnTo>
                  <a:pt x="153" y="63"/>
                </a:lnTo>
                <a:lnTo>
                  <a:pt x="154" y="63"/>
                </a:lnTo>
                <a:lnTo>
                  <a:pt x="156" y="65"/>
                </a:lnTo>
                <a:lnTo>
                  <a:pt x="157" y="65"/>
                </a:lnTo>
                <a:lnTo>
                  <a:pt x="158" y="65"/>
                </a:lnTo>
                <a:lnTo>
                  <a:pt x="160" y="66"/>
                </a:lnTo>
                <a:lnTo>
                  <a:pt x="161" y="66"/>
                </a:lnTo>
                <a:lnTo>
                  <a:pt x="162" y="66"/>
                </a:lnTo>
                <a:lnTo>
                  <a:pt x="164" y="66"/>
                </a:lnTo>
                <a:lnTo>
                  <a:pt x="165" y="67"/>
                </a:lnTo>
                <a:lnTo>
                  <a:pt x="166" y="67"/>
                </a:lnTo>
                <a:lnTo>
                  <a:pt x="168" y="67"/>
                </a:lnTo>
                <a:lnTo>
                  <a:pt x="169" y="69"/>
                </a:lnTo>
                <a:lnTo>
                  <a:pt x="170" y="69"/>
                </a:lnTo>
                <a:lnTo>
                  <a:pt x="172" y="69"/>
                </a:lnTo>
                <a:lnTo>
                  <a:pt x="173" y="70"/>
                </a:lnTo>
                <a:lnTo>
                  <a:pt x="174" y="70"/>
                </a:lnTo>
                <a:lnTo>
                  <a:pt x="176" y="70"/>
                </a:lnTo>
                <a:lnTo>
                  <a:pt x="177" y="71"/>
                </a:lnTo>
                <a:lnTo>
                  <a:pt x="178" y="71"/>
                </a:lnTo>
                <a:lnTo>
                  <a:pt x="181" y="71"/>
                </a:lnTo>
                <a:lnTo>
                  <a:pt x="182" y="73"/>
                </a:lnTo>
                <a:lnTo>
                  <a:pt x="184" y="73"/>
                </a:lnTo>
                <a:lnTo>
                  <a:pt x="185" y="74"/>
                </a:lnTo>
                <a:lnTo>
                  <a:pt x="188" y="74"/>
                </a:lnTo>
                <a:lnTo>
                  <a:pt x="189" y="74"/>
                </a:lnTo>
                <a:lnTo>
                  <a:pt x="192" y="75"/>
                </a:lnTo>
                <a:lnTo>
                  <a:pt x="194" y="75"/>
                </a:lnTo>
                <a:lnTo>
                  <a:pt x="196" y="77"/>
                </a:lnTo>
                <a:lnTo>
                  <a:pt x="197" y="77"/>
                </a:lnTo>
                <a:lnTo>
                  <a:pt x="198" y="78"/>
                </a:lnTo>
                <a:lnTo>
                  <a:pt x="201" y="78"/>
                </a:lnTo>
                <a:lnTo>
                  <a:pt x="202" y="78"/>
                </a:lnTo>
                <a:lnTo>
                  <a:pt x="203" y="79"/>
                </a:lnTo>
                <a:lnTo>
                  <a:pt x="205" y="79"/>
                </a:lnTo>
                <a:lnTo>
                  <a:pt x="206" y="79"/>
                </a:lnTo>
                <a:lnTo>
                  <a:pt x="207" y="81"/>
                </a:lnTo>
                <a:lnTo>
                  <a:pt x="209" y="81"/>
                </a:lnTo>
                <a:lnTo>
                  <a:pt x="210" y="81"/>
                </a:lnTo>
                <a:lnTo>
                  <a:pt x="211" y="81"/>
                </a:lnTo>
                <a:lnTo>
                  <a:pt x="213" y="81"/>
                </a:lnTo>
                <a:lnTo>
                  <a:pt x="214" y="82"/>
                </a:lnTo>
                <a:lnTo>
                  <a:pt x="215" y="82"/>
                </a:lnTo>
                <a:lnTo>
                  <a:pt x="217" y="82"/>
                </a:lnTo>
                <a:lnTo>
                  <a:pt x="218" y="82"/>
                </a:lnTo>
                <a:lnTo>
                  <a:pt x="219" y="82"/>
                </a:lnTo>
                <a:lnTo>
                  <a:pt x="221" y="82"/>
                </a:lnTo>
                <a:lnTo>
                  <a:pt x="222" y="82"/>
                </a:lnTo>
                <a:lnTo>
                  <a:pt x="223" y="82"/>
                </a:lnTo>
                <a:lnTo>
                  <a:pt x="225" y="83"/>
                </a:lnTo>
                <a:lnTo>
                  <a:pt x="226" y="83"/>
                </a:lnTo>
                <a:lnTo>
                  <a:pt x="227" y="83"/>
                </a:lnTo>
                <a:lnTo>
                  <a:pt x="229" y="83"/>
                </a:lnTo>
                <a:lnTo>
                  <a:pt x="230" y="83"/>
                </a:lnTo>
                <a:lnTo>
                  <a:pt x="231" y="83"/>
                </a:lnTo>
                <a:lnTo>
                  <a:pt x="234" y="83"/>
                </a:lnTo>
                <a:lnTo>
                  <a:pt x="235" y="83"/>
                </a:lnTo>
                <a:lnTo>
                  <a:pt x="237" y="83"/>
                </a:lnTo>
                <a:lnTo>
                  <a:pt x="238" y="83"/>
                </a:lnTo>
                <a:lnTo>
                  <a:pt x="239" y="85"/>
                </a:lnTo>
                <a:lnTo>
                  <a:pt x="241" y="85"/>
                </a:lnTo>
                <a:lnTo>
                  <a:pt x="242" y="85"/>
                </a:lnTo>
                <a:lnTo>
                  <a:pt x="243" y="85"/>
                </a:lnTo>
                <a:lnTo>
                  <a:pt x="245" y="85"/>
                </a:lnTo>
                <a:lnTo>
                  <a:pt x="246" y="85"/>
                </a:lnTo>
                <a:lnTo>
                  <a:pt x="247" y="85"/>
                </a:lnTo>
                <a:lnTo>
                  <a:pt x="249" y="85"/>
                </a:lnTo>
                <a:lnTo>
                  <a:pt x="250" y="85"/>
                </a:lnTo>
                <a:lnTo>
                  <a:pt x="251" y="85"/>
                </a:lnTo>
                <a:lnTo>
                  <a:pt x="253" y="85"/>
                </a:lnTo>
                <a:lnTo>
                  <a:pt x="253" y="86"/>
                </a:lnTo>
                <a:lnTo>
                  <a:pt x="254" y="86"/>
                </a:lnTo>
                <a:lnTo>
                  <a:pt x="255" y="86"/>
                </a:lnTo>
                <a:lnTo>
                  <a:pt x="257" y="86"/>
                </a:lnTo>
                <a:lnTo>
                  <a:pt x="258" y="86"/>
                </a:lnTo>
                <a:lnTo>
                  <a:pt x="259" y="86"/>
                </a:lnTo>
                <a:lnTo>
                  <a:pt x="261" y="87"/>
                </a:lnTo>
                <a:lnTo>
                  <a:pt x="262" y="87"/>
                </a:lnTo>
                <a:lnTo>
                  <a:pt x="263" y="87"/>
                </a:lnTo>
                <a:lnTo>
                  <a:pt x="265" y="87"/>
                </a:lnTo>
                <a:lnTo>
                  <a:pt x="266" y="87"/>
                </a:lnTo>
                <a:lnTo>
                  <a:pt x="267" y="87"/>
                </a:lnTo>
                <a:lnTo>
                  <a:pt x="267" y="89"/>
                </a:lnTo>
                <a:lnTo>
                  <a:pt x="269" y="89"/>
                </a:lnTo>
                <a:lnTo>
                  <a:pt x="270" y="89"/>
                </a:lnTo>
                <a:lnTo>
                  <a:pt x="271" y="89"/>
                </a:lnTo>
                <a:lnTo>
                  <a:pt x="273" y="89"/>
                </a:lnTo>
                <a:lnTo>
                  <a:pt x="274" y="89"/>
                </a:lnTo>
                <a:lnTo>
                  <a:pt x="275" y="89"/>
                </a:lnTo>
                <a:lnTo>
                  <a:pt x="277" y="89"/>
                </a:lnTo>
                <a:lnTo>
                  <a:pt x="278" y="89"/>
                </a:lnTo>
                <a:lnTo>
                  <a:pt x="279" y="89"/>
                </a:lnTo>
                <a:lnTo>
                  <a:pt x="281" y="89"/>
                </a:lnTo>
                <a:lnTo>
                  <a:pt x="282" y="89"/>
                </a:lnTo>
                <a:lnTo>
                  <a:pt x="283" y="89"/>
                </a:lnTo>
                <a:lnTo>
                  <a:pt x="284" y="89"/>
                </a:lnTo>
                <a:lnTo>
                  <a:pt x="286" y="89"/>
                </a:lnTo>
                <a:lnTo>
                  <a:pt x="288" y="89"/>
                </a:lnTo>
                <a:lnTo>
                  <a:pt x="290" y="89"/>
                </a:lnTo>
                <a:lnTo>
                  <a:pt x="291" y="89"/>
                </a:lnTo>
                <a:lnTo>
                  <a:pt x="294" y="89"/>
                </a:lnTo>
                <a:lnTo>
                  <a:pt x="295" y="89"/>
                </a:lnTo>
                <a:lnTo>
                  <a:pt x="298" y="89"/>
                </a:lnTo>
                <a:lnTo>
                  <a:pt x="299" y="89"/>
                </a:lnTo>
                <a:lnTo>
                  <a:pt x="302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8300" name="Freeform 15">
            <a:extLst>
              <a:ext uri="{FF2B5EF4-FFF2-40B4-BE49-F238E27FC236}">
                <a16:creationId xmlns:a16="http://schemas.microsoft.com/office/drawing/2014/main" id="{96202399-C30D-4742-91D4-8B45629F09E6}"/>
              </a:ext>
            </a:extLst>
          </p:cNvPr>
          <p:cNvSpPr>
            <a:spLocks/>
          </p:cNvSpPr>
          <p:nvPr/>
        </p:nvSpPr>
        <p:spPr bwMode="auto">
          <a:xfrm>
            <a:off x="2455864" y="3781425"/>
            <a:ext cx="5375275" cy="113665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8301" name="Line 16">
            <a:extLst>
              <a:ext uri="{FF2B5EF4-FFF2-40B4-BE49-F238E27FC236}">
                <a16:creationId xmlns:a16="http://schemas.microsoft.com/office/drawing/2014/main" id="{5C46EA1C-3CB5-3E48-B7B7-87A886D9272D}"/>
              </a:ext>
            </a:extLst>
          </p:cNvPr>
          <p:cNvSpPr>
            <a:spLocks noChangeShapeType="1"/>
          </p:cNvSpPr>
          <p:nvPr/>
        </p:nvSpPr>
        <p:spPr bwMode="auto">
          <a:xfrm>
            <a:off x="5702300" y="2495551"/>
            <a:ext cx="1588" cy="23177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8302" name="Line 17">
            <a:extLst>
              <a:ext uri="{FF2B5EF4-FFF2-40B4-BE49-F238E27FC236}">
                <a16:creationId xmlns:a16="http://schemas.microsoft.com/office/drawing/2014/main" id="{3EE75805-2BAB-1D4C-9328-BDDD93B1FA2C}"/>
              </a:ext>
            </a:extLst>
          </p:cNvPr>
          <p:cNvSpPr>
            <a:spLocks noChangeShapeType="1"/>
          </p:cNvSpPr>
          <p:nvPr/>
        </p:nvSpPr>
        <p:spPr bwMode="auto">
          <a:xfrm>
            <a:off x="5427664" y="2516189"/>
            <a:ext cx="1587" cy="2111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8303" name="Line 18">
            <a:extLst>
              <a:ext uri="{FF2B5EF4-FFF2-40B4-BE49-F238E27FC236}">
                <a16:creationId xmlns:a16="http://schemas.microsoft.com/office/drawing/2014/main" id="{240DBA80-48BD-AC4E-B760-DD91697A002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575300" y="3359150"/>
            <a:ext cx="1588" cy="147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68304" name="Group 111">
            <a:extLst>
              <a:ext uri="{FF2B5EF4-FFF2-40B4-BE49-F238E27FC236}">
                <a16:creationId xmlns:a16="http://schemas.microsoft.com/office/drawing/2014/main" id="{7197E258-CBA1-5145-A91C-7768561AD2DD}"/>
              </a:ext>
            </a:extLst>
          </p:cNvPr>
          <p:cNvGrpSpPr>
            <a:grpSpLocks/>
          </p:cNvGrpSpPr>
          <p:nvPr/>
        </p:nvGrpSpPr>
        <p:grpSpPr bwMode="auto">
          <a:xfrm>
            <a:off x="5332413" y="2682876"/>
            <a:ext cx="476250" cy="682625"/>
            <a:chOff x="2783" y="1185"/>
            <a:chExt cx="300" cy="430"/>
          </a:xfrm>
        </p:grpSpPr>
        <p:sp>
          <p:nvSpPr>
            <p:cNvPr id="268393" name="Freeform 19">
              <a:extLst>
                <a:ext uri="{FF2B5EF4-FFF2-40B4-BE49-F238E27FC236}">
                  <a16:creationId xmlns:a16="http://schemas.microsoft.com/office/drawing/2014/main" id="{975C0638-53EF-2746-B119-B232EA2578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1238"/>
              <a:ext cx="149" cy="377"/>
            </a:xfrm>
            <a:custGeom>
              <a:avLst/>
              <a:gdLst>
                <a:gd name="T0" fmla="*/ 0 w 299"/>
                <a:gd name="T1" fmla="*/ 1 h 754"/>
                <a:gd name="T2" fmla="*/ 0 w 299"/>
                <a:gd name="T3" fmla="*/ 1 h 754"/>
                <a:gd name="T4" fmla="*/ 0 w 299"/>
                <a:gd name="T5" fmla="*/ 1 h 754"/>
                <a:gd name="T6" fmla="*/ 0 w 299"/>
                <a:gd name="T7" fmla="*/ 1 h 754"/>
                <a:gd name="T8" fmla="*/ 0 w 299"/>
                <a:gd name="T9" fmla="*/ 1 h 754"/>
                <a:gd name="T10" fmla="*/ 0 w 299"/>
                <a:gd name="T11" fmla="*/ 1 h 754"/>
                <a:gd name="T12" fmla="*/ 0 w 299"/>
                <a:gd name="T13" fmla="*/ 1 h 754"/>
                <a:gd name="T14" fmla="*/ 0 w 299"/>
                <a:gd name="T15" fmla="*/ 1 h 754"/>
                <a:gd name="T16" fmla="*/ 0 w 299"/>
                <a:gd name="T17" fmla="*/ 1 h 754"/>
                <a:gd name="T18" fmla="*/ 0 w 299"/>
                <a:gd name="T19" fmla="*/ 1 h 754"/>
                <a:gd name="T20" fmla="*/ 0 w 299"/>
                <a:gd name="T21" fmla="*/ 1 h 754"/>
                <a:gd name="T22" fmla="*/ 0 w 299"/>
                <a:gd name="T23" fmla="*/ 1 h 754"/>
                <a:gd name="T24" fmla="*/ 0 w 299"/>
                <a:gd name="T25" fmla="*/ 1 h 754"/>
                <a:gd name="T26" fmla="*/ 0 w 299"/>
                <a:gd name="T27" fmla="*/ 1 h 754"/>
                <a:gd name="T28" fmla="*/ 0 w 299"/>
                <a:gd name="T29" fmla="*/ 1 h 754"/>
                <a:gd name="T30" fmla="*/ 0 w 299"/>
                <a:gd name="T31" fmla="*/ 1 h 754"/>
                <a:gd name="T32" fmla="*/ 0 w 299"/>
                <a:gd name="T33" fmla="*/ 1 h 754"/>
                <a:gd name="T34" fmla="*/ 0 w 299"/>
                <a:gd name="T35" fmla="*/ 1 h 754"/>
                <a:gd name="T36" fmla="*/ 0 w 299"/>
                <a:gd name="T37" fmla="*/ 1 h 754"/>
                <a:gd name="T38" fmla="*/ 0 w 299"/>
                <a:gd name="T39" fmla="*/ 1 h 754"/>
                <a:gd name="T40" fmla="*/ 0 w 299"/>
                <a:gd name="T41" fmla="*/ 1 h 754"/>
                <a:gd name="T42" fmla="*/ 0 w 299"/>
                <a:gd name="T43" fmla="*/ 1 h 754"/>
                <a:gd name="T44" fmla="*/ 0 w 299"/>
                <a:gd name="T45" fmla="*/ 1 h 754"/>
                <a:gd name="T46" fmla="*/ 0 w 299"/>
                <a:gd name="T47" fmla="*/ 1 h 754"/>
                <a:gd name="T48" fmla="*/ 0 w 299"/>
                <a:gd name="T49" fmla="*/ 1 h 754"/>
                <a:gd name="T50" fmla="*/ 0 w 299"/>
                <a:gd name="T51" fmla="*/ 1 h 754"/>
                <a:gd name="T52" fmla="*/ 0 w 299"/>
                <a:gd name="T53" fmla="*/ 1 h 754"/>
                <a:gd name="T54" fmla="*/ 0 w 299"/>
                <a:gd name="T55" fmla="*/ 1 h 754"/>
                <a:gd name="T56" fmla="*/ 0 w 299"/>
                <a:gd name="T57" fmla="*/ 1 h 754"/>
                <a:gd name="T58" fmla="*/ 0 w 299"/>
                <a:gd name="T59" fmla="*/ 1 h 754"/>
                <a:gd name="T60" fmla="*/ 0 w 299"/>
                <a:gd name="T61" fmla="*/ 1 h 754"/>
                <a:gd name="T62" fmla="*/ 0 w 299"/>
                <a:gd name="T63" fmla="*/ 1 h 754"/>
                <a:gd name="T64" fmla="*/ 0 w 299"/>
                <a:gd name="T65" fmla="*/ 1 h 754"/>
                <a:gd name="T66" fmla="*/ 0 w 299"/>
                <a:gd name="T67" fmla="*/ 1 h 754"/>
                <a:gd name="T68" fmla="*/ 0 w 299"/>
                <a:gd name="T69" fmla="*/ 1 h 754"/>
                <a:gd name="T70" fmla="*/ 0 w 299"/>
                <a:gd name="T71" fmla="*/ 1 h 754"/>
                <a:gd name="T72" fmla="*/ 0 w 299"/>
                <a:gd name="T73" fmla="*/ 1 h 754"/>
                <a:gd name="T74" fmla="*/ 0 w 299"/>
                <a:gd name="T75" fmla="*/ 1 h 754"/>
                <a:gd name="T76" fmla="*/ 0 w 299"/>
                <a:gd name="T77" fmla="*/ 1 h 754"/>
                <a:gd name="T78" fmla="*/ 0 w 299"/>
                <a:gd name="T79" fmla="*/ 1 h 754"/>
                <a:gd name="T80" fmla="*/ 0 w 299"/>
                <a:gd name="T81" fmla="*/ 1 h 754"/>
                <a:gd name="T82" fmla="*/ 0 w 299"/>
                <a:gd name="T83" fmla="*/ 1 h 754"/>
                <a:gd name="T84" fmla="*/ 0 w 299"/>
                <a:gd name="T85" fmla="*/ 1 h 754"/>
                <a:gd name="T86" fmla="*/ 0 w 299"/>
                <a:gd name="T87" fmla="*/ 1 h 754"/>
                <a:gd name="T88" fmla="*/ 0 w 299"/>
                <a:gd name="T89" fmla="*/ 1 h 754"/>
                <a:gd name="T90" fmla="*/ 0 w 299"/>
                <a:gd name="T91" fmla="*/ 1 h 754"/>
                <a:gd name="T92" fmla="*/ 0 w 299"/>
                <a:gd name="T93" fmla="*/ 1 h 754"/>
                <a:gd name="T94" fmla="*/ 0 w 299"/>
                <a:gd name="T95" fmla="*/ 1 h 754"/>
                <a:gd name="T96" fmla="*/ 0 w 299"/>
                <a:gd name="T97" fmla="*/ 1 h 754"/>
                <a:gd name="T98" fmla="*/ 0 w 299"/>
                <a:gd name="T99" fmla="*/ 1 h 754"/>
                <a:gd name="T100" fmla="*/ 0 w 299"/>
                <a:gd name="T101" fmla="*/ 1 h 754"/>
                <a:gd name="T102" fmla="*/ 0 w 299"/>
                <a:gd name="T103" fmla="*/ 1 h 754"/>
                <a:gd name="T104" fmla="*/ 0 w 299"/>
                <a:gd name="T105" fmla="*/ 1 h 754"/>
                <a:gd name="T106" fmla="*/ 0 w 299"/>
                <a:gd name="T107" fmla="*/ 1 h 754"/>
                <a:gd name="T108" fmla="*/ 0 w 299"/>
                <a:gd name="T109" fmla="*/ 1 h 754"/>
                <a:gd name="T110" fmla="*/ 0 w 299"/>
                <a:gd name="T111" fmla="*/ 1 h 754"/>
                <a:gd name="T112" fmla="*/ 0 w 299"/>
                <a:gd name="T113" fmla="*/ 1 h 754"/>
                <a:gd name="T114" fmla="*/ 0 w 299"/>
                <a:gd name="T115" fmla="*/ 1 h 754"/>
                <a:gd name="T116" fmla="*/ 0 w 299"/>
                <a:gd name="T117" fmla="*/ 1 h 754"/>
                <a:gd name="T118" fmla="*/ 0 w 299"/>
                <a:gd name="T119" fmla="*/ 1 h 754"/>
                <a:gd name="T120" fmla="*/ 0 w 299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9"/>
                <a:gd name="T184" fmla="*/ 0 h 754"/>
                <a:gd name="T185" fmla="*/ 299 w 299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9" h="754">
                  <a:moveTo>
                    <a:pt x="299" y="0"/>
                  </a:moveTo>
                  <a:lnTo>
                    <a:pt x="299" y="29"/>
                  </a:lnTo>
                  <a:lnTo>
                    <a:pt x="299" y="56"/>
                  </a:lnTo>
                  <a:lnTo>
                    <a:pt x="299" y="81"/>
                  </a:lnTo>
                  <a:lnTo>
                    <a:pt x="299" y="105"/>
                  </a:lnTo>
                  <a:lnTo>
                    <a:pt x="299" y="128"/>
                  </a:lnTo>
                  <a:lnTo>
                    <a:pt x="299" y="148"/>
                  </a:lnTo>
                  <a:lnTo>
                    <a:pt x="299" y="166"/>
                  </a:lnTo>
                  <a:lnTo>
                    <a:pt x="299" y="185"/>
                  </a:lnTo>
                  <a:lnTo>
                    <a:pt x="299" y="201"/>
                  </a:lnTo>
                  <a:lnTo>
                    <a:pt x="299" y="215"/>
                  </a:lnTo>
                  <a:lnTo>
                    <a:pt x="299" y="229"/>
                  </a:lnTo>
                  <a:lnTo>
                    <a:pt x="299" y="242"/>
                  </a:lnTo>
                  <a:lnTo>
                    <a:pt x="299" y="252"/>
                  </a:lnTo>
                  <a:lnTo>
                    <a:pt x="299" y="263"/>
                  </a:lnTo>
                  <a:lnTo>
                    <a:pt x="299" y="272"/>
                  </a:lnTo>
                  <a:lnTo>
                    <a:pt x="299" y="280"/>
                  </a:lnTo>
                  <a:lnTo>
                    <a:pt x="299" y="288"/>
                  </a:lnTo>
                  <a:lnTo>
                    <a:pt x="299" y="295"/>
                  </a:lnTo>
                  <a:lnTo>
                    <a:pt x="299" y="302"/>
                  </a:lnTo>
                  <a:lnTo>
                    <a:pt x="299" y="307"/>
                  </a:lnTo>
                  <a:lnTo>
                    <a:pt x="299" y="311"/>
                  </a:lnTo>
                  <a:lnTo>
                    <a:pt x="299" y="315"/>
                  </a:lnTo>
                  <a:lnTo>
                    <a:pt x="299" y="319"/>
                  </a:lnTo>
                  <a:lnTo>
                    <a:pt x="299" y="323"/>
                  </a:lnTo>
                  <a:lnTo>
                    <a:pt x="299" y="325"/>
                  </a:lnTo>
                  <a:lnTo>
                    <a:pt x="299" y="328"/>
                  </a:lnTo>
                  <a:lnTo>
                    <a:pt x="299" y="329"/>
                  </a:lnTo>
                  <a:lnTo>
                    <a:pt x="298" y="332"/>
                  </a:lnTo>
                  <a:lnTo>
                    <a:pt x="298" y="335"/>
                  </a:lnTo>
                  <a:lnTo>
                    <a:pt x="298" y="336"/>
                  </a:lnTo>
                  <a:lnTo>
                    <a:pt x="298" y="339"/>
                  </a:lnTo>
                  <a:lnTo>
                    <a:pt x="298" y="340"/>
                  </a:lnTo>
                  <a:lnTo>
                    <a:pt x="298" y="343"/>
                  </a:lnTo>
                  <a:lnTo>
                    <a:pt x="298" y="344"/>
                  </a:lnTo>
                  <a:lnTo>
                    <a:pt x="298" y="347"/>
                  </a:lnTo>
                  <a:lnTo>
                    <a:pt x="298" y="348"/>
                  </a:lnTo>
                  <a:lnTo>
                    <a:pt x="298" y="349"/>
                  </a:lnTo>
                  <a:lnTo>
                    <a:pt x="298" y="351"/>
                  </a:lnTo>
                  <a:lnTo>
                    <a:pt x="296" y="352"/>
                  </a:lnTo>
                  <a:lnTo>
                    <a:pt x="296" y="353"/>
                  </a:lnTo>
                  <a:lnTo>
                    <a:pt x="296" y="355"/>
                  </a:lnTo>
                  <a:lnTo>
                    <a:pt x="296" y="356"/>
                  </a:lnTo>
                  <a:lnTo>
                    <a:pt x="296" y="357"/>
                  </a:lnTo>
                  <a:lnTo>
                    <a:pt x="296" y="359"/>
                  </a:lnTo>
                  <a:lnTo>
                    <a:pt x="296" y="360"/>
                  </a:lnTo>
                  <a:lnTo>
                    <a:pt x="296" y="361"/>
                  </a:lnTo>
                  <a:lnTo>
                    <a:pt x="296" y="363"/>
                  </a:lnTo>
                  <a:lnTo>
                    <a:pt x="296" y="364"/>
                  </a:lnTo>
                  <a:lnTo>
                    <a:pt x="296" y="365"/>
                  </a:lnTo>
                  <a:lnTo>
                    <a:pt x="295" y="367"/>
                  </a:lnTo>
                  <a:lnTo>
                    <a:pt x="295" y="368"/>
                  </a:lnTo>
                  <a:lnTo>
                    <a:pt x="295" y="369"/>
                  </a:lnTo>
                  <a:lnTo>
                    <a:pt x="295" y="371"/>
                  </a:lnTo>
                  <a:lnTo>
                    <a:pt x="295" y="372"/>
                  </a:lnTo>
                  <a:lnTo>
                    <a:pt x="295" y="373"/>
                  </a:lnTo>
                  <a:lnTo>
                    <a:pt x="295" y="375"/>
                  </a:lnTo>
                  <a:lnTo>
                    <a:pt x="294" y="376"/>
                  </a:lnTo>
                  <a:lnTo>
                    <a:pt x="294" y="379"/>
                  </a:lnTo>
                  <a:lnTo>
                    <a:pt x="294" y="380"/>
                  </a:lnTo>
                  <a:lnTo>
                    <a:pt x="294" y="381"/>
                  </a:lnTo>
                  <a:lnTo>
                    <a:pt x="294" y="384"/>
                  </a:lnTo>
                  <a:lnTo>
                    <a:pt x="292" y="385"/>
                  </a:lnTo>
                  <a:lnTo>
                    <a:pt x="292" y="388"/>
                  </a:lnTo>
                  <a:lnTo>
                    <a:pt x="292" y="389"/>
                  </a:lnTo>
                  <a:lnTo>
                    <a:pt x="292" y="390"/>
                  </a:lnTo>
                  <a:lnTo>
                    <a:pt x="292" y="393"/>
                  </a:lnTo>
                  <a:lnTo>
                    <a:pt x="292" y="394"/>
                  </a:lnTo>
                  <a:lnTo>
                    <a:pt x="291" y="396"/>
                  </a:lnTo>
                  <a:lnTo>
                    <a:pt x="291" y="397"/>
                  </a:lnTo>
                  <a:lnTo>
                    <a:pt x="291" y="398"/>
                  </a:lnTo>
                  <a:lnTo>
                    <a:pt x="291" y="400"/>
                  </a:lnTo>
                  <a:lnTo>
                    <a:pt x="291" y="401"/>
                  </a:lnTo>
                  <a:lnTo>
                    <a:pt x="291" y="402"/>
                  </a:lnTo>
                  <a:lnTo>
                    <a:pt x="291" y="404"/>
                  </a:lnTo>
                  <a:lnTo>
                    <a:pt x="290" y="404"/>
                  </a:lnTo>
                  <a:lnTo>
                    <a:pt x="290" y="405"/>
                  </a:lnTo>
                  <a:lnTo>
                    <a:pt x="290" y="406"/>
                  </a:lnTo>
                  <a:lnTo>
                    <a:pt x="290" y="408"/>
                  </a:lnTo>
                  <a:lnTo>
                    <a:pt x="290" y="409"/>
                  </a:lnTo>
                  <a:lnTo>
                    <a:pt x="288" y="410"/>
                  </a:lnTo>
                  <a:lnTo>
                    <a:pt x="288" y="412"/>
                  </a:lnTo>
                  <a:lnTo>
                    <a:pt x="288" y="413"/>
                  </a:lnTo>
                  <a:lnTo>
                    <a:pt x="287" y="414"/>
                  </a:lnTo>
                  <a:lnTo>
                    <a:pt x="287" y="416"/>
                  </a:lnTo>
                  <a:lnTo>
                    <a:pt x="287" y="417"/>
                  </a:lnTo>
                  <a:lnTo>
                    <a:pt x="286" y="420"/>
                  </a:lnTo>
                  <a:lnTo>
                    <a:pt x="286" y="421"/>
                  </a:lnTo>
                  <a:lnTo>
                    <a:pt x="286" y="422"/>
                  </a:lnTo>
                  <a:lnTo>
                    <a:pt x="284" y="424"/>
                  </a:lnTo>
                  <a:lnTo>
                    <a:pt x="284" y="426"/>
                  </a:lnTo>
                  <a:lnTo>
                    <a:pt x="283" y="428"/>
                  </a:lnTo>
                  <a:lnTo>
                    <a:pt x="283" y="430"/>
                  </a:lnTo>
                  <a:lnTo>
                    <a:pt x="282" y="433"/>
                  </a:lnTo>
                  <a:lnTo>
                    <a:pt x="282" y="434"/>
                  </a:lnTo>
                  <a:lnTo>
                    <a:pt x="280" y="437"/>
                  </a:lnTo>
                  <a:lnTo>
                    <a:pt x="280" y="440"/>
                  </a:lnTo>
                  <a:lnTo>
                    <a:pt x="279" y="441"/>
                  </a:lnTo>
                  <a:lnTo>
                    <a:pt x="279" y="442"/>
                  </a:lnTo>
                  <a:lnTo>
                    <a:pt x="278" y="445"/>
                  </a:lnTo>
                  <a:lnTo>
                    <a:pt x="278" y="446"/>
                  </a:lnTo>
                  <a:lnTo>
                    <a:pt x="278" y="448"/>
                  </a:lnTo>
                  <a:lnTo>
                    <a:pt x="276" y="449"/>
                  </a:lnTo>
                  <a:lnTo>
                    <a:pt x="276" y="450"/>
                  </a:lnTo>
                  <a:lnTo>
                    <a:pt x="276" y="452"/>
                  </a:lnTo>
                  <a:lnTo>
                    <a:pt x="275" y="453"/>
                  </a:lnTo>
                  <a:lnTo>
                    <a:pt x="275" y="454"/>
                  </a:lnTo>
                  <a:lnTo>
                    <a:pt x="275" y="456"/>
                  </a:lnTo>
                  <a:lnTo>
                    <a:pt x="274" y="456"/>
                  </a:lnTo>
                  <a:lnTo>
                    <a:pt x="274" y="457"/>
                  </a:lnTo>
                  <a:lnTo>
                    <a:pt x="274" y="458"/>
                  </a:lnTo>
                  <a:lnTo>
                    <a:pt x="272" y="459"/>
                  </a:lnTo>
                  <a:lnTo>
                    <a:pt x="272" y="461"/>
                  </a:lnTo>
                  <a:lnTo>
                    <a:pt x="272" y="462"/>
                  </a:lnTo>
                  <a:lnTo>
                    <a:pt x="271" y="463"/>
                  </a:lnTo>
                  <a:lnTo>
                    <a:pt x="270" y="465"/>
                  </a:lnTo>
                  <a:lnTo>
                    <a:pt x="270" y="466"/>
                  </a:lnTo>
                  <a:lnTo>
                    <a:pt x="268" y="467"/>
                  </a:lnTo>
                  <a:lnTo>
                    <a:pt x="268" y="469"/>
                  </a:lnTo>
                  <a:lnTo>
                    <a:pt x="267" y="471"/>
                  </a:lnTo>
                  <a:lnTo>
                    <a:pt x="267" y="473"/>
                  </a:lnTo>
                  <a:lnTo>
                    <a:pt x="266" y="474"/>
                  </a:lnTo>
                  <a:lnTo>
                    <a:pt x="266" y="475"/>
                  </a:lnTo>
                  <a:lnTo>
                    <a:pt x="264" y="478"/>
                  </a:lnTo>
                  <a:lnTo>
                    <a:pt x="263" y="479"/>
                  </a:lnTo>
                  <a:lnTo>
                    <a:pt x="262" y="482"/>
                  </a:lnTo>
                  <a:lnTo>
                    <a:pt x="262" y="483"/>
                  </a:lnTo>
                  <a:lnTo>
                    <a:pt x="260" y="485"/>
                  </a:lnTo>
                  <a:lnTo>
                    <a:pt x="259" y="487"/>
                  </a:lnTo>
                  <a:lnTo>
                    <a:pt x="259" y="489"/>
                  </a:lnTo>
                  <a:lnTo>
                    <a:pt x="258" y="490"/>
                  </a:lnTo>
                  <a:lnTo>
                    <a:pt x="258" y="491"/>
                  </a:lnTo>
                  <a:lnTo>
                    <a:pt x="256" y="493"/>
                  </a:lnTo>
                  <a:lnTo>
                    <a:pt x="256" y="494"/>
                  </a:lnTo>
                  <a:lnTo>
                    <a:pt x="255" y="495"/>
                  </a:lnTo>
                  <a:lnTo>
                    <a:pt x="255" y="497"/>
                  </a:lnTo>
                  <a:lnTo>
                    <a:pt x="254" y="498"/>
                  </a:lnTo>
                  <a:lnTo>
                    <a:pt x="252" y="499"/>
                  </a:lnTo>
                  <a:lnTo>
                    <a:pt x="252" y="501"/>
                  </a:lnTo>
                  <a:lnTo>
                    <a:pt x="252" y="502"/>
                  </a:lnTo>
                  <a:lnTo>
                    <a:pt x="251" y="502"/>
                  </a:lnTo>
                  <a:lnTo>
                    <a:pt x="251" y="503"/>
                  </a:lnTo>
                  <a:lnTo>
                    <a:pt x="251" y="505"/>
                  </a:lnTo>
                  <a:lnTo>
                    <a:pt x="250" y="506"/>
                  </a:lnTo>
                  <a:lnTo>
                    <a:pt x="248" y="507"/>
                  </a:lnTo>
                  <a:lnTo>
                    <a:pt x="248" y="509"/>
                  </a:lnTo>
                  <a:lnTo>
                    <a:pt x="247" y="510"/>
                  </a:lnTo>
                  <a:lnTo>
                    <a:pt x="247" y="511"/>
                  </a:lnTo>
                  <a:lnTo>
                    <a:pt x="246" y="513"/>
                  </a:lnTo>
                  <a:lnTo>
                    <a:pt x="246" y="514"/>
                  </a:lnTo>
                  <a:lnTo>
                    <a:pt x="244" y="515"/>
                  </a:lnTo>
                  <a:lnTo>
                    <a:pt x="244" y="517"/>
                  </a:lnTo>
                  <a:lnTo>
                    <a:pt x="243" y="518"/>
                  </a:lnTo>
                  <a:lnTo>
                    <a:pt x="242" y="519"/>
                  </a:lnTo>
                  <a:lnTo>
                    <a:pt x="240" y="522"/>
                  </a:lnTo>
                  <a:lnTo>
                    <a:pt x="240" y="523"/>
                  </a:lnTo>
                  <a:lnTo>
                    <a:pt x="239" y="525"/>
                  </a:lnTo>
                  <a:lnTo>
                    <a:pt x="238" y="527"/>
                  </a:lnTo>
                  <a:lnTo>
                    <a:pt x="238" y="529"/>
                  </a:lnTo>
                  <a:lnTo>
                    <a:pt x="236" y="530"/>
                  </a:lnTo>
                  <a:lnTo>
                    <a:pt x="236" y="531"/>
                  </a:lnTo>
                  <a:lnTo>
                    <a:pt x="235" y="532"/>
                  </a:lnTo>
                  <a:lnTo>
                    <a:pt x="235" y="534"/>
                  </a:lnTo>
                  <a:lnTo>
                    <a:pt x="234" y="534"/>
                  </a:lnTo>
                  <a:lnTo>
                    <a:pt x="234" y="535"/>
                  </a:lnTo>
                  <a:lnTo>
                    <a:pt x="232" y="536"/>
                  </a:lnTo>
                  <a:lnTo>
                    <a:pt x="232" y="538"/>
                  </a:lnTo>
                  <a:lnTo>
                    <a:pt x="231" y="538"/>
                  </a:lnTo>
                  <a:lnTo>
                    <a:pt x="231" y="539"/>
                  </a:lnTo>
                  <a:lnTo>
                    <a:pt x="231" y="540"/>
                  </a:lnTo>
                  <a:lnTo>
                    <a:pt x="230" y="540"/>
                  </a:lnTo>
                  <a:lnTo>
                    <a:pt x="230" y="542"/>
                  </a:lnTo>
                  <a:lnTo>
                    <a:pt x="228" y="542"/>
                  </a:lnTo>
                  <a:lnTo>
                    <a:pt x="228" y="543"/>
                  </a:lnTo>
                  <a:lnTo>
                    <a:pt x="228" y="544"/>
                  </a:lnTo>
                  <a:lnTo>
                    <a:pt x="227" y="544"/>
                  </a:lnTo>
                  <a:lnTo>
                    <a:pt x="227" y="546"/>
                  </a:lnTo>
                  <a:lnTo>
                    <a:pt x="226" y="547"/>
                  </a:lnTo>
                  <a:lnTo>
                    <a:pt x="224" y="548"/>
                  </a:lnTo>
                  <a:lnTo>
                    <a:pt x="224" y="550"/>
                  </a:lnTo>
                  <a:lnTo>
                    <a:pt x="223" y="551"/>
                  </a:lnTo>
                  <a:lnTo>
                    <a:pt x="223" y="552"/>
                  </a:lnTo>
                  <a:lnTo>
                    <a:pt x="222" y="552"/>
                  </a:lnTo>
                  <a:lnTo>
                    <a:pt x="222" y="554"/>
                  </a:lnTo>
                  <a:lnTo>
                    <a:pt x="221" y="555"/>
                  </a:lnTo>
                  <a:lnTo>
                    <a:pt x="219" y="556"/>
                  </a:lnTo>
                  <a:lnTo>
                    <a:pt x="219" y="559"/>
                  </a:lnTo>
                  <a:lnTo>
                    <a:pt x="218" y="560"/>
                  </a:lnTo>
                  <a:lnTo>
                    <a:pt x="217" y="562"/>
                  </a:lnTo>
                  <a:lnTo>
                    <a:pt x="215" y="563"/>
                  </a:lnTo>
                  <a:lnTo>
                    <a:pt x="215" y="564"/>
                  </a:lnTo>
                  <a:lnTo>
                    <a:pt x="214" y="566"/>
                  </a:lnTo>
                  <a:lnTo>
                    <a:pt x="214" y="567"/>
                  </a:lnTo>
                  <a:lnTo>
                    <a:pt x="213" y="567"/>
                  </a:lnTo>
                  <a:lnTo>
                    <a:pt x="213" y="568"/>
                  </a:lnTo>
                  <a:lnTo>
                    <a:pt x="211" y="570"/>
                  </a:lnTo>
                  <a:lnTo>
                    <a:pt x="210" y="571"/>
                  </a:lnTo>
                  <a:lnTo>
                    <a:pt x="210" y="572"/>
                  </a:lnTo>
                  <a:lnTo>
                    <a:pt x="209" y="572"/>
                  </a:lnTo>
                  <a:lnTo>
                    <a:pt x="209" y="574"/>
                  </a:lnTo>
                  <a:lnTo>
                    <a:pt x="207" y="575"/>
                  </a:lnTo>
                  <a:lnTo>
                    <a:pt x="207" y="576"/>
                  </a:lnTo>
                  <a:lnTo>
                    <a:pt x="206" y="576"/>
                  </a:lnTo>
                  <a:lnTo>
                    <a:pt x="206" y="578"/>
                  </a:lnTo>
                  <a:lnTo>
                    <a:pt x="205" y="579"/>
                  </a:lnTo>
                  <a:lnTo>
                    <a:pt x="203" y="580"/>
                  </a:lnTo>
                  <a:lnTo>
                    <a:pt x="203" y="582"/>
                  </a:lnTo>
                  <a:lnTo>
                    <a:pt x="202" y="582"/>
                  </a:lnTo>
                  <a:lnTo>
                    <a:pt x="202" y="583"/>
                  </a:lnTo>
                  <a:lnTo>
                    <a:pt x="201" y="584"/>
                  </a:lnTo>
                  <a:lnTo>
                    <a:pt x="199" y="584"/>
                  </a:lnTo>
                  <a:lnTo>
                    <a:pt x="199" y="586"/>
                  </a:lnTo>
                  <a:lnTo>
                    <a:pt x="198" y="587"/>
                  </a:lnTo>
                  <a:lnTo>
                    <a:pt x="197" y="588"/>
                  </a:lnTo>
                  <a:lnTo>
                    <a:pt x="197" y="590"/>
                  </a:lnTo>
                  <a:lnTo>
                    <a:pt x="195" y="591"/>
                  </a:lnTo>
                  <a:lnTo>
                    <a:pt x="194" y="592"/>
                  </a:lnTo>
                  <a:lnTo>
                    <a:pt x="193" y="594"/>
                  </a:lnTo>
                  <a:lnTo>
                    <a:pt x="193" y="595"/>
                  </a:lnTo>
                  <a:lnTo>
                    <a:pt x="191" y="596"/>
                  </a:lnTo>
                  <a:lnTo>
                    <a:pt x="190" y="598"/>
                  </a:lnTo>
                  <a:lnTo>
                    <a:pt x="190" y="599"/>
                  </a:lnTo>
                  <a:lnTo>
                    <a:pt x="189" y="599"/>
                  </a:lnTo>
                  <a:lnTo>
                    <a:pt x="189" y="600"/>
                  </a:lnTo>
                  <a:lnTo>
                    <a:pt x="187" y="602"/>
                  </a:lnTo>
                  <a:lnTo>
                    <a:pt x="187" y="603"/>
                  </a:lnTo>
                  <a:lnTo>
                    <a:pt x="186" y="603"/>
                  </a:lnTo>
                  <a:lnTo>
                    <a:pt x="186" y="604"/>
                  </a:lnTo>
                  <a:lnTo>
                    <a:pt x="185" y="606"/>
                  </a:lnTo>
                  <a:lnTo>
                    <a:pt x="185" y="607"/>
                  </a:lnTo>
                  <a:lnTo>
                    <a:pt x="183" y="607"/>
                  </a:lnTo>
                  <a:lnTo>
                    <a:pt x="182" y="608"/>
                  </a:lnTo>
                  <a:lnTo>
                    <a:pt x="182" y="609"/>
                  </a:lnTo>
                  <a:lnTo>
                    <a:pt x="181" y="611"/>
                  </a:lnTo>
                  <a:lnTo>
                    <a:pt x="181" y="612"/>
                  </a:lnTo>
                  <a:lnTo>
                    <a:pt x="179" y="612"/>
                  </a:lnTo>
                  <a:lnTo>
                    <a:pt x="179" y="613"/>
                  </a:lnTo>
                  <a:lnTo>
                    <a:pt x="179" y="615"/>
                  </a:lnTo>
                  <a:lnTo>
                    <a:pt x="178" y="615"/>
                  </a:lnTo>
                  <a:lnTo>
                    <a:pt x="178" y="616"/>
                  </a:lnTo>
                  <a:lnTo>
                    <a:pt x="177" y="616"/>
                  </a:lnTo>
                  <a:lnTo>
                    <a:pt x="177" y="617"/>
                  </a:lnTo>
                  <a:lnTo>
                    <a:pt x="175" y="619"/>
                  </a:lnTo>
                  <a:lnTo>
                    <a:pt x="174" y="620"/>
                  </a:lnTo>
                  <a:lnTo>
                    <a:pt x="174" y="621"/>
                  </a:lnTo>
                  <a:lnTo>
                    <a:pt x="173" y="621"/>
                  </a:lnTo>
                  <a:lnTo>
                    <a:pt x="171" y="623"/>
                  </a:lnTo>
                  <a:lnTo>
                    <a:pt x="170" y="624"/>
                  </a:lnTo>
                  <a:lnTo>
                    <a:pt x="170" y="625"/>
                  </a:lnTo>
                  <a:lnTo>
                    <a:pt x="169" y="625"/>
                  </a:lnTo>
                  <a:lnTo>
                    <a:pt x="169" y="627"/>
                  </a:lnTo>
                  <a:lnTo>
                    <a:pt x="167" y="627"/>
                  </a:lnTo>
                  <a:lnTo>
                    <a:pt x="166" y="628"/>
                  </a:lnTo>
                  <a:lnTo>
                    <a:pt x="165" y="629"/>
                  </a:lnTo>
                  <a:lnTo>
                    <a:pt x="163" y="631"/>
                  </a:lnTo>
                  <a:lnTo>
                    <a:pt x="162" y="632"/>
                  </a:lnTo>
                  <a:lnTo>
                    <a:pt x="161" y="633"/>
                  </a:lnTo>
                  <a:lnTo>
                    <a:pt x="159" y="635"/>
                  </a:lnTo>
                  <a:lnTo>
                    <a:pt x="158" y="636"/>
                  </a:lnTo>
                  <a:lnTo>
                    <a:pt x="157" y="637"/>
                  </a:lnTo>
                  <a:lnTo>
                    <a:pt x="155" y="637"/>
                  </a:lnTo>
                  <a:lnTo>
                    <a:pt x="155" y="639"/>
                  </a:lnTo>
                  <a:lnTo>
                    <a:pt x="154" y="640"/>
                  </a:lnTo>
                  <a:lnTo>
                    <a:pt x="153" y="640"/>
                  </a:lnTo>
                  <a:lnTo>
                    <a:pt x="151" y="641"/>
                  </a:lnTo>
                  <a:lnTo>
                    <a:pt x="151" y="643"/>
                  </a:lnTo>
                  <a:lnTo>
                    <a:pt x="150" y="643"/>
                  </a:lnTo>
                  <a:lnTo>
                    <a:pt x="150" y="644"/>
                  </a:lnTo>
                  <a:lnTo>
                    <a:pt x="149" y="644"/>
                  </a:lnTo>
                  <a:lnTo>
                    <a:pt x="147" y="645"/>
                  </a:lnTo>
                  <a:lnTo>
                    <a:pt x="146" y="647"/>
                  </a:lnTo>
                  <a:lnTo>
                    <a:pt x="145" y="648"/>
                  </a:lnTo>
                  <a:lnTo>
                    <a:pt x="143" y="648"/>
                  </a:lnTo>
                  <a:lnTo>
                    <a:pt x="143" y="649"/>
                  </a:lnTo>
                  <a:lnTo>
                    <a:pt x="142" y="651"/>
                  </a:lnTo>
                  <a:lnTo>
                    <a:pt x="141" y="652"/>
                  </a:lnTo>
                  <a:lnTo>
                    <a:pt x="140" y="652"/>
                  </a:lnTo>
                  <a:lnTo>
                    <a:pt x="138" y="653"/>
                  </a:lnTo>
                  <a:lnTo>
                    <a:pt x="137" y="655"/>
                  </a:lnTo>
                  <a:lnTo>
                    <a:pt x="136" y="656"/>
                  </a:lnTo>
                  <a:lnTo>
                    <a:pt x="134" y="657"/>
                  </a:lnTo>
                  <a:lnTo>
                    <a:pt x="133" y="659"/>
                  </a:lnTo>
                  <a:lnTo>
                    <a:pt x="130" y="660"/>
                  </a:lnTo>
                  <a:lnTo>
                    <a:pt x="129" y="661"/>
                  </a:lnTo>
                  <a:lnTo>
                    <a:pt x="128" y="663"/>
                  </a:lnTo>
                  <a:lnTo>
                    <a:pt x="126" y="664"/>
                  </a:lnTo>
                  <a:lnTo>
                    <a:pt x="124" y="665"/>
                  </a:lnTo>
                  <a:lnTo>
                    <a:pt x="122" y="667"/>
                  </a:lnTo>
                  <a:lnTo>
                    <a:pt x="121" y="668"/>
                  </a:lnTo>
                  <a:lnTo>
                    <a:pt x="120" y="669"/>
                  </a:lnTo>
                  <a:lnTo>
                    <a:pt x="118" y="671"/>
                  </a:lnTo>
                  <a:lnTo>
                    <a:pt x="117" y="671"/>
                  </a:lnTo>
                  <a:lnTo>
                    <a:pt x="116" y="672"/>
                  </a:lnTo>
                  <a:lnTo>
                    <a:pt x="116" y="673"/>
                  </a:lnTo>
                  <a:lnTo>
                    <a:pt x="114" y="673"/>
                  </a:lnTo>
                  <a:lnTo>
                    <a:pt x="113" y="675"/>
                  </a:lnTo>
                  <a:lnTo>
                    <a:pt x="112" y="676"/>
                  </a:lnTo>
                  <a:lnTo>
                    <a:pt x="110" y="677"/>
                  </a:lnTo>
                  <a:lnTo>
                    <a:pt x="109" y="677"/>
                  </a:lnTo>
                  <a:lnTo>
                    <a:pt x="108" y="679"/>
                  </a:lnTo>
                  <a:lnTo>
                    <a:pt x="106" y="680"/>
                  </a:lnTo>
                  <a:lnTo>
                    <a:pt x="105" y="681"/>
                  </a:lnTo>
                  <a:lnTo>
                    <a:pt x="104" y="681"/>
                  </a:lnTo>
                  <a:lnTo>
                    <a:pt x="104" y="682"/>
                  </a:lnTo>
                  <a:lnTo>
                    <a:pt x="102" y="682"/>
                  </a:lnTo>
                  <a:lnTo>
                    <a:pt x="101" y="684"/>
                  </a:lnTo>
                  <a:lnTo>
                    <a:pt x="100" y="685"/>
                  </a:lnTo>
                  <a:lnTo>
                    <a:pt x="98" y="685"/>
                  </a:lnTo>
                  <a:lnTo>
                    <a:pt x="97" y="686"/>
                  </a:lnTo>
                  <a:lnTo>
                    <a:pt x="96" y="688"/>
                  </a:lnTo>
                  <a:lnTo>
                    <a:pt x="94" y="689"/>
                  </a:lnTo>
                  <a:lnTo>
                    <a:pt x="92" y="690"/>
                  </a:lnTo>
                  <a:lnTo>
                    <a:pt x="90" y="692"/>
                  </a:lnTo>
                  <a:lnTo>
                    <a:pt x="89" y="693"/>
                  </a:lnTo>
                  <a:lnTo>
                    <a:pt x="86" y="694"/>
                  </a:lnTo>
                  <a:lnTo>
                    <a:pt x="85" y="696"/>
                  </a:lnTo>
                  <a:lnTo>
                    <a:pt x="82" y="697"/>
                  </a:lnTo>
                  <a:lnTo>
                    <a:pt x="81" y="698"/>
                  </a:lnTo>
                  <a:lnTo>
                    <a:pt x="80" y="700"/>
                  </a:lnTo>
                  <a:lnTo>
                    <a:pt x="77" y="701"/>
                  </a:lnTo>
                  <a:lnTo>
                    <a:pt x="76" y="701"/>
                  </a:lnTo>
                  <a:lnTo>
                    <a:pt x="74" y="702"/>
                  </a:lnTo>
                  <a:lnTo>
                    <a:pt x="73" y="704"/>
                  </a:lnTo>
                  <a:lnTo>
                    <a:pt x="72" y="705"/>
                  </a:lnTo>
                  <a:lnTo>
                    <a:pt x="70" y="705"/>
                  </a:lnTo>
                  <a:lnTo>
                    <a:pt x="69" y="706"/>
                  </a:lnTo>
                  <a:lnTo>
                    <a:pt x="68" y="706"/>
                  </a:lnTo>
                  <a:lnTo>
                    <a:pt x="68" y="708"/>
                  </a:lnTo>
                  <a:lnTo>
                    <a:pt x="66" y="709"/>
                  </a:lnTo>
                  <a:lnTo>
                    <a:pt x="65" y="709"/>
                  </a:lnTo>
                  <a:lnTo>
                    <a:pt x="64" y="710"/>
                  </a:lnTo>
                  <a:lnTo>
                    <a:pt x="63" y="710"/>
                  </a:lnTo>
                  <a:lnTo>
                    <a:pt x="63" y="712"/>
                  </a:lnTo>
                  <a:lnTo>
                    <a:pt x="61" y="712"/>
                  </a:lnTo>
                  <a:lnTo>
                    <a:pt x="60" y="713"/>
                  </a:lnTo>
                  <a:lnTo>
                    <a:pt x="59" y="714"/>
                  </a:lnTo>
                  <a:lnTo>
                    <a:pt x="57" y="714"/>
                  </a:lnTo>
                  <a:lnTo>
                    <a:pt x="56" y="716"/>
                  </a:lnTo>
                  <a:lnTo>
                    <a:pt x="55" y="717"/>
                  </a:lnTo>
                  <a:lnTo>
                    <a:pt x="53" y="717"/>
                  </a:lnTo>
                  <a:lnTo>
                    <a:pt x="52" y="718"/>
                  </a:lnTo>
                  <a:lnTo>
                    <a:pt x="51" y="720"/>
                  </a:lnTo>
                  <a:lnTo>
                    <a:pt x="49" y="721"/>
                  </a:lnTo>
                  <a:lnTo>
                    <a:pt x="47" y="722"/>
                  </a:lnTo>
                  <a:lnTo>
                    <a:pt x="45" y="724"/>
                  </a:lnTo>
                  <a:lnTo>
                    <a:pt x="44" y="725"/>
                  </a:lnTo>
                  <a:lnTo>
                    <a:pt x="41" y="726"/>
                  </a:lnTo>
                  <a:lnTo>
                    <a:pt x="40" y="728"/>
                  </a:lnTo>
                  <a:lnTo>
                    <a:pt x="37" y="729"/>
                  </a:lnTo>
                  <a:lnTo>
                    <a:pt x="36" y="730"/>
                  </a:lnTo>
                  <a:lnTo>
                    <a:pt x="33" y="732"/>
                  </a:lnTo>
                  <a:lnTo>
                    <a:pt x="32" y="733"/>
                  </a:lnTo>
                  <a:lnTo>
                    <a:pt x="31" y="734"/>
                  </a:lnTo>
                  <a:lnTo>
                    <a:pt x="29" y="736"/>
                  </a:lnTo>
                  <a:lnTo>
                    <a:pt x="28" y="736"/>
                  </a:lnTo>
                  <a:lnTo>
                    <a:pt x="27" y="737"/>
                  </a:lnTo>
                  <a:lnTo>
                    <a:pt x="25" y="738"/>
                  </a:lnTo>
                  <a:lnTo>
                    <a:pt x="24" y="738"/>
                  </a:lnTo>
                  <a:lnTo>
                    <a:pt x="23" y="740"/>
                  </a:lnTo>
                  <a:lnTo>
                    <a:pt x="23" y="741"/>
                  </a:lnTo>
                  <a:lnTo>
                    <a:pt x="21" y="741"/>
                  </a:lnTo>
                  <a:lnTo>
                    <a:pt x="20" y="742"/>
                  </a:lnTo>
                  <a:lnTo>
                    <a:pt x="19" y="742"/>
                  </a:lnTo>
                  <a:lnTo>
                    <a:pt x="19" y="744"/>
                  </a:lnTo>
                  <a:lnTo>
                    <a:pt x="17" y="744"/>
                  </a:lnTo>
                  <a:lnTo>
                    <a:pt x="16" y="745"/>
                  </a:lnTo>
                  <a:lnTo>
                    <a:pt x="15" y="745"/>
                  </a:lnTo>
                  <a:lnTo>
                    <a:pt x="13" y="746"/>
                  </a:lnTo>
                  <a:lnTo>
                    <a:pt x="12" y="746"/>
                  </a:lnTo>
                  <a:lnTo>
                    <a:pt x="11" y="748"/>
                  </a:lnTo>
                  <a:lnTo>
                    <a:pt x="9" y="748"/>
                  </a:lnTo>
                  <a:lnTo>
                    <a:pt x="8" y="749"/>
                  </a:lnTo>
                  <a:lnTo>
                    <a:pt x="7" y="750"/>
                  </a:lnTo>
                  <a:lnTo>
                    <a:pt x="5" y="750"/>
                  </a:lnTo>
                  <a:lnTo>
                    <a:pt x="4" y="752"/>
                  </a:lnTo>
                  <a:lnTo>
                    <a:pt x="3" y="752"/>
                  </a:lnTo>
                  <a:lnTo>
                    <a:pt x="1" y="753"/>
                  </a:lnTo>
                  <a:lnTo>
                    <a:pt x="0" y="754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394" name="Freeform 20">
              <a:extLst>
                <a:ext uri="{FF2B5EF4-FFF2-40B4-BE49-F238E27FC236}">
                  <a16:creationId xmlns:a16="http://schemas.microsoft.com/office/drawing/2014/main" id="{619837DD-4873-CD41-8ED7-6708A9A519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8"/>
              <a:ext cx="149" cy="377"/>
            </a:xfrm>
            <a:custGeom>
              <a:avLst/>
              <a:gdLst>
                <a:gd name="T0" fmla="*/ 0 w 298"/>
                <a:gd name="T1" fmla="*/ 1 h 754"/>
                <a:gd name="T2" fmla="*/ 0 w 298"/>
                <a:gd name="T3" fmla="*/ 1 h 754"/>
                <a:gd name="T4" fmla="*/ 0 w 298"/>
                <a:gd name="T5" fmla="*/ 1 h 754"/>
                <a:gd name="T6" fmla="*/ 1 w 298"/>
                <a:gd name="T7" fmla="*/ 1 h 754"/>
                <a:gd name="T8" fmla="*/ 1 w 298"/>
                <a:gd name="T9" fmla="*/ 1 h 754"/>
                <a:gd name="T10" fmla="*/ 1 w 298"/>
                <a:gd name="T11" fmla="*/ 1 h 754"/>
                <a:gd name="T12" fmla="*/ 1 w 298"/>
                <a:gd name="T13" fmla="*/ 1 h 754"/>
                <a:gd name="T14" fmla="*/ 1 w 298"/>
                <a:gd name="T15" fmla="*/ 1 h 754"/>
                <a:gd name="T16" fmla="*/ 1 w 298"/>
                <a:gd name="T17" fmla="*/ 1 h 754"/>
                <a:gd name="T18" fmla="*/ 1 w 298"/>
                <a:gd name="T19" fmla="*/ 1 h 754"/>
                <a:gd name="T20" fmla="*/ 1 w 298"/>
                <a:gd name="T21" fmla="*/ 1 h 754"/>
                <a:gd name="T22" fmla="*/ 1 w 298"/>
                <a:gd name="T23" fmla="*/ 1 h 754"/>
                <a:gd name="T24" fmla="*/ 1 w 298"/>
                <a:gd name="T25" fmla="*/ 1 h 754"/>
                <a:gd name="T26" fmla="*/ 1 w 298"/>
                <a:gd name="T27" fmla="*/ 1 h 754"/>
                <a:gd name="T28" fmla="*/ 1 w 298"/>
                <a:gd name="T29" fmla="*/ 1 h 754"/>
                <a:gd name="T30" fmla="*/ 1 w 298"/>
                <a:gd name="T31" fmla="*/ 1 h 754"/>
                <a:gd name="T32" fmla="*/ 1 w 298"/>
                <a:gd name="T33" fmla="*/ 1 h 754"/>
                <a:gd name="T34" fmla="*/ 1 w 298"/>
                <a:gd name="T35" fmla="*/ 1 h 754"/>
                <a:gd name="T36" fmla="*/ 1 w 298"/>
                <a:gd name="T37" fmla="*/ 1 h 754"/>
                <a:gd name="T38" fmla="*/ 1 w 298"/>
                <a:gd name="T39" fmla="*/ 1 h 754"/>
                <a:gd name="T40" fmla="*/ 1 w 298"/>
                <a:gd name="T41" fmla="*/ 1 h 754"/>
                <a:gd name="T42" fmla="*/ 1 w 298"/>
                <a:gd name="T43" fmla="*/ 1 h 754"/>
                <a:gd name="T44" fmla="*/ 1 w 298"/>
                <a:gd name="T45" fmla="*/ 1 h 754"/>
                <a:gd name="T46" fmla="*/ 1 w 298"/>
                <a:gd name="T47" fmla="*/ 1 h 754"/>
                <a:gd name="T48" fmla="*/ 1 w 298"/>
                <a:gd name="T49" fmla="*/ 1 h 754"/>
                <a:gd name="T50" fmla="*/ 1 w 298"/>
                <a:gd name="T51" fmla="*/ 1 h 754"/>
                <a:gd name="T52" fmla="*/ 1 w 298"/>
                <a:gd name="T53" fmla="*/ 1 h 754"/>
                <a:gd name="T54" fmla="*/ 1 w 298"/>
                <a:gd name="T55" fmla="*/ 1 h 754"/>
                <a:gd name="T56" fmla="*/ 1 w 298"/>
                <a:gd name="T57" fmla="*/ 1 h 754"/>
                <a:gd name="T58" fmla="*/ 1 w 298"/>
                <a:gd name="T59" fmla="*/ 1 h 754"/>
                <a:gd name="T60" fmla="*/ 1 w 298"/>
                <a:gd name="T61" fmla="*/ 1 h 754"/>
                <a:gd name="T62" fmla="*/ 1 w 298"/>
                <a:gd name="T63" fmla="*/ 1 h 754"/>
                <a:gd name="T64" fmla="*/ 1 w 298"/>
                <a:gd name="T65" fmla="*/ 1 h 754"/>
                <a:gd name="T66" fmla="*/ 1 w 298"/>
                <a:gd name="T67" fmla="*/ 1 h 754"/>
                <a:gd name="T68" fmla="*/ 1 w 298"/>
                <a:gd name="T69" fmla="*/ 1 h 754"/>
                <a:gd name="T70" fmla="*/ 1 w 298"/>
                <a:gd name="T71" fmla="*/ 1 h 754"/>
                <a:gd name="T72" fmla="*/ 1 w 298"/>
                <a:gd name="T73" fmla="*/ 1 h 754"/>
                <a:gd name="T74" fmla="*/ 1 w 298"/>
                <a:gd name="T75" fmla="*/ 1 h 754"/>
                <a:gd name="T76" fmla="*/ 1 w 298"/>
                <a:gd name="T77" fmla="*/ 1 h 754"/>
                <a:gd name="T78" fmla="*/ 1 w 298"/>
                <a:gd name="T79" fmla="*/ 1 h 754"/>
                <a:gd name="T80" fmla="*/ 1 w 298"/>
                <a:gd name="T81" fmla="*/ 1 h 754"/>
                <a:gd name="T82" fmla="*/ 1 w 298"/>
                <a:gd name="T83" fmla="*/ 1 h 754"/>
                <a:gd name="T84" fmla="*/ 1 w 298"/>
                <a:gd name="T85" fmla="*/ 1 h 754"/>
                <a:gd name="T86" fmla="*/ 1 w 298"/>
                <a:gd name="T87" fmla="*/ 1 h 754"/>
                <a:gd name="T88" fmla="*/ 1 w 298"/>
                <a:gd name="T89" fmla="*/ 1 h 754"/>
                <a:gd name="T90" fmla="*/ 1 w 298"/>
                <a:gd name="T91" fmla="*/ 1 h 754"/>
                <a:gd name="T92" fmla="*/ 1 w 298"/>
                <a:gd name="T93" fmla="*/ 1 h 754"/>
                <a:gd name="T94" fmla="*/ 1 w 298"/>
                <a:gd name="T95" fmla="*/ 1 h 754"/>
                <a:gd name="T96" fmla="*/ 1 w 298"/>
                <a:gd name="T97" fmla="*/ 1 h 754"/>
                <a:gd name="T98" fmla="*/ 1 w 298"/>
                <a:gd name="T99" fmla="*/ 1 h 754"/>
                <a:gd name="T100" fmla="*/ 1 w 298"/>
                <a:gd name="T101" fmla="*/ 1 h 754"/>
                <a:gd name="T102" fmla="*/ 1 w 298"/>
                <a:gd name="T103" fmla="*/ 1 h 754"/>
                <a:gd name="T104" fmla="*/ 1 w 298"/>
                <a:gd name="T105" fmla="*/ 1 h 754"/>
                <a:gd name="T106" fmla="*/ 1 w 298"/>
                <a:gd name="T107" fmla="*/ 1 h 754"/>
                <a:gd name="T108" fmla="*/ 1 w 298"/>
                <a:gd name="T109" fmla="*/ 1 h 754"/>
                <a:gd name="T110" fmla="*/ 1 w 298"/>
                <a:gd name="T111" fmla="*/ 1 h 754"/>
                <a:gd name="T112" fmla="*/ 1 w 298"/>
                <a:gd name="T113" fmla="*/ 1 h 754"/>
                <a:gd name="T114" fmla="*/ 1 w 298"/>
                <a:gd name="T115" fmla="*/ 1 h 754"/>
                <a:gd name="T116" fmla="*/ 1 w 298"/>
                <a:gd name="T117" fmla="*/ 1 h 754"/>
                <a:gd name="T118" fmla="*/ 1 w 298"/>
                <a:gd name="T119" fmla="*/ 1 h 754"/>
                <a:gd name="T120" fmla="*/ 1 w 298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8"/>
                <a:gd name="T184" fmla="*/ 0 h 754"/>
                <a:gd name="T185" fmla="*/ 298 w 298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8" h="754">
                  <a:moveTo>
                    <a:pt x="0" y="0"/>
                  </a:moveTo>
                  <a:lnTo>
                    <a:pt x="0" y="29"/>
                  </a:lnTo>
                  <a:lnTo>
                    <a:pt x="0" y="56"/>
                  </a:lnTo>
                  <a:lnTo>
                    <a:pt x="0" y="81"/>
                  </a:lnTo>
                  <a:lnTo>
                    <a:pt x="0" y="105"/>
                  </a:lnTo>
                  <a:lnTo>
                    <a:pt x="0" y="128"/>
                  </a:lnTo>
                  <a:lnTo>
                    <a:pt x="0" y="148"/>
                  </a:lnTo>
                  <a:lnTo>
                    <a:pt x="0" y="166"/>
                  </a:lnTo>
                  <a:lnTo>
                    <a:pt x="0" y="185"/>
                  </a:lnTo>
                  <a:lnTo>
                    <a:pt x="0" y="201"/>
                  </a:lnTo>
                  <a:lnTo>
                    <a:pt x="0" y="215"/>
                  </a:lnTo>
                  <a:lnTo>
                    <a:pt x="0" y="229"/>
                  </a:lnTo>
                  <a:lnTo>
                    <a:pt x="0" y="242"/>
                  </a:lnTo>
                  <a:lnTo>
                    <a:pt x="0" y="252"/>
                  </a:lnTo>
                  <a:lnTo>
                    <a:pt x="0" y="263"/>
                  </a:lnTo>
                  <a:lnTo>
                    <a:pt x="0" y="272"/>
                  </a:lnTo>
                  <a:lnTo>
                    <a:pt x="0" y="280"/>
                  </a:lnTo>
                  <a:lnTo>
                    <a:pt x="0" y="288"/>
                  </a:lnTo>
                  <a:lnTo>
                    <a:pt x="0" y="295"/>
                  </a:lnTo>
                  <a:lnTo>
                    <a:pt x="0" y="302"/>
                  </a:lnTo>
                  <a:lnTo>
                    <a:pt x="0" y="307"/>
                  </a:lnTo>
                  <a:lnTo>
                    <a:pt x="0" y="311"/>
                  </a:lnTo>
                  <a:lnTo>
                    <a:pt x="0" y="315"/>
                  </a:lnTo>
                  <a:lnTo>
                    <a:pt x="0" y="319"/>
                  </a:lnTo>
                  <a:lnTo>
                    <a:pt x="0" y="323"/>
                  </a:lnTo>
                  <a:lnTo>
                    <a:pt x="0" y="325"/>
                  </a:lnTo>
                  <a:lnTo>
                    <a:pt x="1" y="328"/>
                  </a:lnTo>
                  <a:lnTo>
                    <a:pt x="1" y="329"/>
                  </a:lnTo>
                  <a:lnTo>
                    <a:pt x="1" y="332"/>
                  </a:lnTo>
                  <a:lnTo>
                    <a:pt x="1" y="335"/>
                  </a:lnTo>
                  <a:lnTo>
                    <a:pt x="1" y="336"/>
                  </a:lnTo>
                  <a:lnTo>
                    <a:pt x="1" y="339"/>
                  </a:lnTo>
                  <a:lnTo>
                    <a:pt x="1" y="340"/>
                  </a:lnTo>
                  <a:lnTo>
                    <a:pt x="1" y="343"/>
                  </a:lnTo>
                  <a:lnTo>
                    <a:pt x="1" y="344"/>
                  </a:lnTo>
                  <a:lnTo>
                    <a:pt x="1" y="347"/>
                  </a:lnTo>
                  <a:lnTo>
                    <a:pt x="1" y="348"/>
                  </a:lnTo>
                  <a:lnTo>
                    <a:pt x="2" y="349"/>
                  </a:lnTo>
                  <a:lnTo>
                    <a:pt x="2" y="351"/>
                  </a:lnTo>
                  <a:lnTo>
                    <a:pt x="2" y="352"/>
                  </a:lnTo>
                  <a:lnTo>
                    <a:pt x="2" y="353"/>
                  </a:lnTo>
                  <a:lnTo>
                    <a:pt x="2" y="355"/>
                  </a:lnTo>
                  <a:lnTo>
                    <a:pt x="2" y="356"/>
                  </a:lnTo>
                  <a:lnTo>
                    <a:pt x="2" y="357"/>
                  </a:lnTo>
                  <a:lnTo>
                    <a:pt x="2" y="359"/>
                  </a:lnTo>
                  <a:lnTo>
                    <a:pt x="2" y="360"/>
                  </a:lnTo>
                  <a:lnTo>
                    <a:pt x="2" y="361"/>
                  </a:lnTo>
                  <a:lnTo>
                    <a:pt x="2" y="363"/>
                  </a:lnTo>
                  <a:lnTo>
                    <a:pt x="4" y="364"/>
                  </a:lnTo>
                  <a:lnTo>
                    <a:pt x="4" y="365"/>
                  </a:lnTo>
                  <a:lnTo>
                    <a:pt x="4" y="367"/>
                  </a:lnTo>
                  <a:lnTo>
                    <a:pt x="4" y="368"/>
                  </a:lnTo>
                  <a:lnTo>
                    <a:pt x="4" y="369"/>
                  </a:lnTo>
                  <a:lnTo>
                    <a:pt x="4" y="371"/>
                  </a:lnTo>
                  <a:lnTo>
                    <a:pt x="4" y="372"/>
                  </a:lnTo>
                  <a:lnTo>
                    <a:pt x="4" y="373"/>
                  </a:lnTo>
                  <a:lnTo>
                    <a:pt x="5" y="375"/>
                  </a:lnTo>
                  <a:lnTo>
                    <a:pt x="5" y="376"/>
                  </a:lnTo>
                  <a:lnTo>
                    <a:pt x="5" y="379"/>
                  </a:lnTo>
                  <a:lnTo>
                    <a:pt x="5" y="380"/>
                  </a:lnTo>
                  <a:lnTo>
                    <a:pt x="5" y="381"/>
                  </a:lnTo>
                  <a:lnTo>
                    <a:pt x="5" y="384"/>
                  </a:lnTo>
                  <a:lnTo>
                    <a:pt x="6" y="385"/>
                  </a:lnTo>
                  <a:lnTo>
                    <a:pt x="6" y="388"/>
                  </a:lnTo>
                  <a:lnTo>
                    <a:pt x="6" y="389"/>
                  </a:lnTo>
                  <a:lnTo>
                    <a:pt x="6" y="390"/>
                  </a:lnTo>
                  <a:lnTo>
                    <a:pt x="6" y="393"/>
                  </a:lnTo>
                  <a:lnTo>
                    <a:pt x="8" y="394"/>
                  </a:lnTo>
                  <a:lnTo>
                    <a:pt x="8" y="396"/>
                  </a:lnTo>
                  <a:lnTo>
                    <a:pt x="8" y="397"/>
                  </a:lnTo>
                  <a:lnTo>
                    <a:pt x="8" y="398"/>
                  </a:lnTo>
                  <a:lnTo>
                    <a:pt x="8" y="400"/>
                  </a:lnTo>
                  <a:lnTo>
                    <a:pt x="8" y="401"/>
                  </a:lnTo>
                  <a:lnTo>
                    <a:pt x="9" y="402"/>
                  </a:lnTo>
                  <a:lnTo>
                    <a:pt x="9" y="404"/>
                  </a:lnTo>
                  <a:lnTo>
                    <a:pt x="9" y="405"/>
                  </a:lnTo>
                  <a:lnTo>
                    <a:pt x="9" y="406"/>
                  </a:lnTo>
                  <a:lnTo>
                    <a:pt x="10" y="408"/>
                  </a:lnTo>
                  <a:lnTo>
                    <a:pt x="10" y="409"/>
                  </a:lnTo>
                  <a:lnTo>
                    <a:pt x="10" y="410"/>
                  </a:lnTo>
                  <a:lnTo>
                    <a:pt x="10" y="412"/>
                  </a:lnTo>
                  <a:lnTo>
                    <a:pt x="12" y="413"/>
                  </a:lnTo>
                  <a:lnTo>
                    <a:pt x="12" y="414"/>
                  </a:lnTo>
                  <a:lnTo>
                    <a:pt x="12" y="416"/>
                  </a:lnTo>
                  <a:lnTo>
                    <a:pt x="12" y="417"/>
                  </a:lnTo>
                  <a:lnTo>
                    <a:pt x="13" y="420"/>
                  </a:lnTo>
                  <a:lnTo>
                    <a:pt x="13" y="421"/>
                  </a:lnTo>
                  <a:lnTo>
                    <a:pt x="14" y="422"/>
                  </a:lnTo>
                  <a:lnTo>
                    <a:pt x="14" y="424"/>
                  </a:lnTo>
                  <a:lnTo>
                    <a:pt x="14" y="426"/>
                  </a:lnTo>
                  <a:lnTo>
                    <a:pt x="16" y="428"/>
                  </a:lnTo>
                  <a:lnTo>
                    <a:pt x="16" y="430"/>
                  </a:lnTo>
                  <a:lnTo>
                    <a:pt x="17" y="433"/>
                  </a:lnTo>
                  <a:lnTo>
                    <a:pt x="17" y="434"/>
                  </a:lnTo>
                  <a:lnTo>
                    <a:pt x="18" y="437"/>
                  </a:lnTo>
                  <a:lnTo>
                    <a:pt x="18" y="440"/>
                  </a:lnTo>
                  <a:lnTo>
                    <a:pt x="20" y="441"/>
                  </a:lnTo>
                  <a:lnTo>
                    <a:pt x="20" y="442"/>
                  </a:lnTo>
                  <a:lnTo>
                    <a:pt x="21" y="445"/>
                  </a:lnTo>
                  <a:lnTo>
                    <a:pt x="21" y="446"/>
                  </a:lnTo>
                  <a:lnTo>
                    <a:pt x="21" y="448"/>
                  </a:lnTo>
                  <a:lnTo>
                    <a:pt x="22" y="449"/>
                  </a:lnTo>
                  <a:lnTo>
                    <a:pt x="22" y="450"/>
                  </a:lnTo>
                  <a:lnTo>
                    <a:pt x="24" y="452"/>
                  </a:lnTo>
                  <a:lnTo>
                    <a:pt x="24" y="453"/>
                  </a:lnTo>
                  <a:lnTo>
                    <a:pt x="24" y="454"/>
                  </a:lnTo>
                  <a:lnTo>
                    <a:pt x="25" y="456"/>
                  </a:lnTo>
                  <a:lnTo>
                    <a:pt x="25" y="457"/>
                  </a:lnTo>
                  <a:lnTo>
                    <a:pt x="26" y="458"/>
                  </a:lnTo>
                  <a:lnTo>
                    <a:pt x="26" y="459"/>
                  </a:lnTo>
                  <a:lnTo>
                    <a:pt x="26" y="461"/>
                  </a:lnTo>
                  <a:lnTo>
                    <a:pt x="28" y="462"/>
                  </a:lnTo>
                  <a:lnTo>
                    <a:pt x="28" y="463"/>
                  </a:lnTo>
                  <a:lnTo>
                    <a:pt x="29" y="465"/>
                  </a:lnTo>
                  <a:lnTo>
                    <a:pt x="29" y="466"/>
                  </a:lnTo>
                  <a:lnTo>
                    <a:pt x="30" y="467"/>
                  </a:lnTo>
                  <a:lnTo>
                    <a:pt x="30" y="469"/>
                  </a:lnTo>
                  <a:lnTo>
                    <a:pt x="32" y="471"/>
                  </a:lnTo>
                  <a:lnTo>
                    <a:pt x="33" y="473"/>
                  </a:lnTo>
                  <a:lnTo>
                    <a:pt x="33" y="474"/>
                  </a:lnTo>
                  <a:lnTo>
                    <a:pt x="34" y="475"/>
                  </a:lnTo>
                  <a:lnTo>
                    <a:pt x="36" y="478"/>
                  </a:lnTo>
                  <a:lnTo>
                    <a:pt x="36" y="479"/>
                  </a:lnTo>
                  <a:lnTo>
                    <a:pt x="37" y="482"/>
                  </a:lnTo>
                  <a:lnTo>
                    <a:pt x="38" y="483"/>
                  </a:lnTo>
                  <a:lnTo>
                    <a:pt x="38" y="485"/>
                  </a:lnTo>
                  <a:lnTo>
                    <a:pt x="40" y="487"/>
                  </a:lnTo>
                  <a:lnTo>
                    <a:pt x="41" y="489"/>
                  </a:lnTo>
                  <a:lnTo>
                    <a:pt x="41" y="490"/>
                  </a:lnTo>
                  <a:lnTo>
                    <a:pt x="42" y="491"/>
                  </a:lnTo>
                  <a:lnTo>
                    <a:pt x="42" y="493"/>
                  </a:lnTo>
                  <a:lnTo>
                    <a:pt x="44" y="494"/>
                  </a:lnTo>
                  <a:lnTo>
                    <a:pt x="44" y="495"/>
                  </a:lnTo>
                  <a:lnTo>
                    <a:pt x="45" y="497"/>
                  </a:lnTo>
                  <a:lnTo>
                    <a:pt x="45" y="498"/>
                  </a:lnTo>
                  <a:lnTo>
                    <a:pt x="46" y="499"/>
                  </a:lnTo>
                  <a:lnTo>
                    <a:pt x="46" y="501"/>
                  </a:lnTo>
                  <a:lnTo>
                    <a:pt x="48" y="502"/>
                  </a:lnTo>
                  <a:lnTo>
                    <a:pt x="48" y="503"/>
                  </a:lnTo>
                  <a:lnTo>
                    <a:pt x="49" y="505"/>
                  </a:lnTo>
                  <a:lnTo>
                    <a:pt x="49" y="506"/>
                  </a:lnTo>
                  <a:lnTo>
                    <a:pt x="50" y="506"/>
                  </a:lnTo>
                  <a:lnTo>
                    <a:pt x="50" y="507"/>
                  </a:lnTo>
                  <a:lnTo>
                    <a:pt x="50" y="509"/>
                  </a:lnTo>
                  <a:lnTo>
                    <a:pt x="51" y="510"/>
                  </a:lnTo>
                  <a:lnTo>
                    <a:pt x="51" y="511"/>
                  </a:lnTo>
                  <a:lnTo>
                    <a:pt x="53" y="513"/>
                  </a:lnTo>
                  <a:lnTo>
                    <a:pt x="54" y="514"/>
                  </a:lnTo>
                  <a:lnTo>
                    <a:pt x="54" y="515"/>
                  </a:lnTo>
                  <a:lnTo>
                    <a:pt x="55" y="517"/>
                  </a:lnTo>
                  <a:lnTo>
                    <a:pt x="55" y="518"/>
                  </a:lnTo>
                  <a:lnTo>
                    <a:pt x="57" y="519"/>
                  </a:lnTo>
                  <a:lnTo>
                    <a:pt x="58" y="522"/>
                  </a:lnTo>
                  <a:lnTo>
                    <a:pt x="59" y="523"/>
                  </a:lnTo>
                  <a:lnTo>
                    <a:pt x="59" y="525"/>
                  </a:lnTo>
                  <a:lnTo>
                    <a:pt x="61" y="527"/>
                  </a:lnTo>
                  <a:lnTo>
                    <a:pt x="62" y="529"/>
                  </a:lnTo>
                  <a:lnTo>
                    <a:pt x="62" y="530"/>
                  </a:lnTo>
                  <a:lnTo>
                    <a:pt x="63" y="531"/>
                  </a:lnTo>
                  <a:lnTo>
                    <a:pt x="63" y="532"/>
                  </a:lnTo>
                  <a:lnTo>
                    <a:pt x="65" y="534"/>
                  </a:lnTo>
                  <a:lnTo>
                    <a:pt x="66" y="535"/>
                  </a:lnTo>
                  <a:lnTo>
                    <a:pt x="66" y="536"/>
                  </a:lnTo>
                  <a:lnTo>
                    <a:pt x="66" y="538"/>
                  </a:lnTo>
                  <a:lnTo>
                    <a:pt x="67" y="538"/>
                  </a:lnTo>
                  <a:lnTo>
                    <a:pt x="67" y="539"/>
                  </a:lnTo>
                  <a:lnTo>
                    <a:pt x="69" y="540"/>
                  </a:lnTo>
                  <a:lnTo>
                    <a:pt x="69" y="542"/>
                  </a:lnTo>
                  <a:lnTo>
                    <a:pt x="70" y="542"/>
                  </a:lnTo>
                  <a:lnTo>
                    <a:pt x="70" y="543"/>
                  </a:lnTo>
                  <a:lnTo>
                    <a:pt x="71" y="544"/>
                  </a:lnTo>
                  <a:lnTo>
                    <a:pt x="71" y="546"/>
                  </a:lnTo>
                  <a:lnTo>
                    <a:pt x="73" y="547"/>
                  </a:lnTo>
                  <a:lnTo>
                    <a:pt x="74" y="548"/>
                  </a:lnTo>
                  <a:lnTo>
                    <a:pt x="74" y="550"/>
                  </a:lnTo>
                  <a:lnTo>
                    <a:pt x="75" y="551"/>
                  </a:lnTo>
                  <a:lnTo>
                    <a:pt x="75" y="552"/>
                  </a:lnTo>
                  <a:lnTo>
                    <a:pt x="77" y="552"/>
                  </a:lnTo>
                  <a:lnTo>
                    <a:pt x="78" y="554"/>
                  </a:lnTo>
                  <a:lnTo>
                    <a:pt x="78" y="555"/>
                  </a:lnTo>
                  <a:lnTo>
                    <a:pt x="79" y="556"/>
                  </a:lnTo>
                  <a:lnTo>
                    <a:pt x="81" y="559"/>
                  </a:lnTo>
                  <a:lnTo>
                    <a:pt x="81" y="560"/>
                  </a:lnTo>
                  <a:lnTo>
                    <a:pt x="82" y="562"/>
                  </a:lnTo>
                  <a:lnTo>
                    <a:pt x="83" y="563"/>
                  </a:lnTo>
                  <a:lnTo>
                    <a:pt x="83" y="564"/>
                  </a:lnTo>
                  <a:lnTo>
                    <a:pt x="85" y="566"/>
                  </a:lnTo>
                  <a:lnTo>
                    <a:pt x="85" y="567"/>
                  </a:lnTo>
                  <a:lnTo>
                    <a:pt x="86" y="567"/>
                  </a:lnTo>
                  <a:lnTo>
                    <a:pt x="86" y="568"/>
                  </a:lnTo>
                  <a:lnTo>
                    <a:pt x="87" y="568"/>
                  </a:lnTo>
                  <a:lnTo>
                    <a:pt x="87" y="570"/>
                  </a:lnTo>
                  <a:lnTo>
                    <a:pt x="89" y="571"/>
                  </a:lnTo>
                  <a:lnTo>
                    <a:pt x="89" y="572"/>
                  </a:lnTo>
                  <a:lnTo>
                    <a:pt x="90" y="572"/>
                  </a:lnTo>
                  <a:lnTo>
                    <a:pt x="90" y="574"/>
                  </a:lnTo>
                  <a:lnTo>
                    <a:pt x="91" y="575"/>
                  </a:lnTo>
                  <a:lnTo>
                    <a:pt x="91" y="576"/>
                  </a:lnTo>
                  <a:lnTo>
                    <a:pt x="93" y="576"/>
                  </a:lnTo>
                  <a:lnTo>
                    <a:pt x="93" y="578"/>
                  </a:lnTo>
                  <a:lnTo>
                    <a:pt x="94" y="578"/>
                  </a:lnTo>
                  <a:lnTo>
                    <a:pt x="94" y="579"/>
                  </a:lnTo>
                  <a:lnTo>
                    <a:pt x="95" y="580"/>
                  </a:lnTo>
                  <a:lnTo>
                    <a:pt x="95" y="582"/>
                  </a:lnTo>
                  <a:lnTo>
                    <a:pt x="97" y="582"/>
                  </a:lnTo>
                  <a:lnTo>
                    <a:pt x="97" y="583"/>
                  </a:lnTo>
                  <a:lnTo>
                    <a:pt x="98" y="584"/>
                  </a:lnTo>
                  <a:lnTo>
                    <a:pt x="99" y="584"/>
                  </a:lnTo>
                  <a:lnTo>
                    <a:pt x="99" y="586"/>
                  </a:lnTo>
                  <a:lnTo>
                    <a:pt x="101" y="587"/>
                  </a:lnTo>
                  <a:lnTo>
                    <a:pt x="102" y="588"/>
                  </a:lnTo>
                  <a:lnTo>
                    <a:pt x="102" y="590"/>
                  </a:lnTo>
                  <a:lnTo>
                    <a:pt x="103" y="590"/>
                  </a:lnTo>
                  <a:lnTo>
                    <a:pt x="103" y="591"/>
                  </a:lnTo>
                  <a:lnTo>
                    <a:pt x="105" y="592"/>
                  </a:lnTo>
                  <a:lnTo>
                    <a:pt x="106" y="594"/>
                  </a:lnTo>
                  <a:lnTo>
                    <a:pt x="106" y="595"/>
                  </a:lnTo>
                  <a:lnTo>
                    <a:pt x="107" y="595"/>
                  </a:lnTo>
                  <a:lnTo>
                    <a:pt x="107" y="596"/>
                  </a:lnTo>
                  <a:lnTo>
                    <a:pt x="109" y="596"/>
                  </a:lnTo>
                  <a:lnTo>
                    <a:pt x="109" y="598"/>
                  </a:lnTo>
                  <a:lnTo>
                    <a:pt x="110" y="599"/>
                  </a:lnTo>
                  <a:lnTo>
                    <a:pt x="110" y="600"/>
                  </a:lnTo>
                  <a:lnTo>
                    <a:pt x="111" y="600"/>
                  </a:lnTo>
                  <a:lnTo>
                    <a:pt x="111" y="602"/>
                  </a:lnTo>
                  <a:lnTo>
                    <a:pt x="113" y="603"/>
                  </a:lnTo>
                  <a:lnTo>
                    <a:pt x="113" y="604"/>
                  </a:lnTo>
                  <a:lnTo>
                    <a:pt x="114" y="606"/>
                  </a:lnTo>
                  <a:lnTo>
                    <a:pt x="115" y="607"/>
                  </a:lnTo>
                  <a:lnTo>
                    <a:pt x="117" y="608"/>
                  </a:lnTo>
                  <a:lnTo>
                    <a:pt x="117" y="609"/>
                  </a:lnTo>
                  <a:lnTo>
                    <a:pt x="118" y="611"/>
                  </a:lnTo>
                  <a:lnTo>
                    <a:pt x="118" y="612"/>
                  </a:lnTo>
                  <a:lnTo>
                    <a:pt x="119" y="612"/>
                  </a:lnTo>
                  <a:lnTo>
                    <a:pt x="119" y="613"/>
                  </a:lnTo>
                  <a:lnTo>
                    <a:pt x="121" y="615"/>
                  </a:lnTo>
                  <a:lnTo>
                    <a:pt x="121" y="616"/>
                  </a:lnTo>
                  <a:lnTo>
                    <a:pt x="122" y="616"/>
                  </a:lnTo>
                  <a:lnTo>
                    <a:pt x="122" y="617"/>
                  </a:lnTo>
                  <a:lnTo>
                    <a:pt x="123" y="617"/>
                  </a:lnTo>
                  <a:lnTo>
                    <a:pt x="123" y="619"/>
                  </a:lnTo>
                  <a:lnTo>
                    <a:pt x="125" y="620"/>
                  </a:lnTo>
                  <a:lnTo>
                    <a:pt x="126" y="621"/>
                  </a:lnTo>
                  <a:lnTo>
                    <a:pt x="127" y="623"/>
                  </a:lnTo>
                  <a:lnTo>
                    <a:pt x="129" y="624"/>
                  </a:lnTo>
                  <a:lnTo>
                    <a:pt x="129" y="625"/>
                  </a:lnTo>
                  <a:lnTo>
                    <a:pt x="130" y="625"/>
                  </a:lnTo>
                  <a:lnTo>
                    <a:pt x="131" y="627"/>
                  </a:lnTo>
                  <a:lnTo>
                    <a:pt x="132" y="628"/>
                  </a:lnTo>
                  <a:lnTo>
                    <a:pt x="134" y="629"/>
                  </a:lnTo>
                  <a:lnTo>
                    <a:pt x="135" y="629"/>
                  </a:lnTo>
                  <a:lnTo>
                    <a:pt x="135" y="631"/>
                  </a:lnTo>
                  <a:lnTo>
                    <a:pt x="136" y="632"/>
                  </a:lnTo>
                  <a:lnTo>
                    <a:pt x="138" y="633"/>
                  </a:lnTo>
                  <a:lnTo>
                    <a:pt x="139" y="635"/>
                  </a:lnTo>
                  <a:lnTo>
                    <a:pt x="140" y="636"/>
                  </a:lnTo>
                  <a:lnTo>
                    <a:pt x="142" y="637"/>
                  </a:lnTo>
                  <a:lnTo>
                    <a:pt x="143" y="637"/>
                  </a:lnTo>
                  <a:lnTo>
                    <a:pt x="144" y="639"/>
                  </a:lnTo>
                  <a:lnTo>
                    <a:pt x="144" y="640"/>
                  </a:lnTo>
                  <a:lnTo>
                    <a:pt x="146" y="640"/>
                  </a:lnTo>
                  <a:lnTo>
                    <a:pt x="147" y="641"/>
                  </a:lnTo>
                  <a:lnTo>
                    <a:pt x="147" y="643"/>
                  </a:lnTo>
                  <a:lnTo>
                    <a:pt x="148" y="643"/>
                  </a:lnTo>
                  <a:lnTo>
                    <a:pt x="150" y="644"/>
                  </a:lnTo>
                  <a:lnTo>
                    <a:pt x="151" y="645"/>
                  </a:lnTo>
                  <a:lnTo>
                    <a:pt x="152" y="647"/>
                  </a:lnTo>
                  <a:lnTo>
                    <a:pt x="154" y="647"/>
                  </a:lnTo>
                  <a:lnTo>
                    <a:pt x="154" y="648"/>
                  </a:lnTo>
                  <a:lnTo>
                    <a:pt x="155" y="648"/>
                  </a:lnTo>
                  <a:lnTo>
                    <a:pt x="155" y="649"/>
                  </a:lnTo>
                  <a:lnTo>
                    <a:pt x="156" y="651"/>
                  </a:lnTo>
                  <a:lnTo>
                    <a:pt x="158" y="651"/>
                  </a:lnTo>
                  <a:lnTo>
                    <a:pt x="158" y="652"/>
                  </a:lnTo>
                  <a:lnTo>
                    <a:pt x="159" y="652"/>
                  </a:lnTo>
                  <a:lnTo>
                    <a:pt x="160" y="653"/>
                  </a:lnTo>
                  <a:lnTo>
                    <a:pt x="162" y="655"/>
                  </a:lnTo>
                  <a:lnTo>
                    <a:pt x="163" y="655"/>
                  </a:lnTo>
                  <a:lnTo>
                    <a:pt x="164" y="656"/>
                  </a:lnTo>
                  <a:lnTo>
                    <a:pt x="166" y="657"/>
                  </a:lnTo>
                  <a:lnTo>
                    <a:pt x="167" y="659"/>
                  </a:lnTo>
                  <a:lnTo>
                    <a:pt x="168" y="660"/>
                  </a:lnTo>
                  <a:lnTo>
                    <a:pt x="170" y="661"/>
                  </a:lnTo>
                  <a:lnTo>
                    <a:pt x="171" y="663"/>
                  </a:lnTo>
                  <a:lnTo>
                    <a:pt x="174" y="664"/>
                  </a:lnTo>
                  <a:lnTo>
                    <a:pt x="175" y="665"/>
                  </a:lnTo>
                  <a:lnTo>
                    <a:pt x="176" y="667"/>
                  </a:lnTo>
                  <a:lnTo>
                    <a:pt x="178" y="668"/>
                  </a:lnTo>
                  <a:lnTo>
                    <a:pt x="179" y="669"/>
                  </a:lnTo>
                  <a:lnTo>
                    <a:pt x="180" y="671"/>
                  </a:lnTo>
                  <a:lnTo>
                    <a:pt x="182" y="671"/>
                  </a:lnTo>
                  <a:lnTo>
                    <a:pt x="183" y="672"/>
                  </a:lnTo>
                  <a:lnTo>
                    <a:pt x="184" y="673"/>
                  </a:lnTo>
                  <a:lnTo>
                    <a:pt x="186" y="675"/>
                  </a:lnTo>
                  <a:lnTo>
                    <a:pt x="187" y="676"/>
                  </a:lnTo>
                  <a:lnTo>
                    <a:pt x="188" y="676"/>
                  </a:lnTo>
                  <a:lnTo>
                    <a:pt x="188" y="677"/>
                  </a:lnTo>
                  <a:lnTo>
                    <a:pt x="190" y="677"/>
                  </a:lnTo>
                  <a:lnTo>
                    <a:pt x="191" y="679"/>
                  </a:lnTo>
                  <a:lnTo>
                    <a:pt x="192" y="679"/>
                  </a:lnTo>
                  <a:lnTo>
                    <a:pt x="192" y="680"/>
                  </a:lnTo>
                  <a:lnTo>
                    <a:pt x="194" y="681"/>
                  </a:lnTo>
                  <a:lnTo>
                    <a:pt x="195" y="681"/>
                  </a:lnTo>
                  <a:lnTo>
                    <a:pt x="196" y="682"/>
                  </a:lnTo>
                  <a:lnTo>
                    <a:pt x="198" y="682"/>
                  </a:lnTo>
                  <a:lnTo>
                    <a:pt x="198" y="684"/>
                  </a:lnTo>
                  <a:lnTo>
                    <a:pt x="199" y="685"/>
                  </a:lnTo>
                  <a:lnTo>
                    <a:pt x="200" y="685"/>
                  </a:lnTo>
                  <a:lnTo>
                    <a:pt x="202" y="686"/>
                  </a:lnTo>
                  <a:lnTo>
                    <a:pt x="204" y="688"/>
                  </a:lnTo>
                  <a:lnTo>
                    <a:pt x="206" y="689"/>
                  </a:lnTo>
                  <a:lnTo>
                    <a:pt x="207" y="690"/>
                  </a:lnTo>
                  <a:lnTo>
                    <a:pt x="208" y="692"/>
                  </a:lnTo>
                  <a:lnTo>
                    <a:pt x="211" y="693"/>
                  </a:lnTo>
                  <a:lnTo>
                    <a:pt x="212" y="694"/>
                  </a:lnTo>
                  <a:lnTo>
                    <a:pt x="215" y="696"/>
                  </a:lnTo>
                  <a:lnTo>
                    <a:pt x="216" y="697"/>
                  </a:lnTo>
                  <a:lnTo>
                    <a:pt x="219" y="698"/>
                  </a:lnTo>
                  <a:lnTo>
                    <a:pt x="220" y="700"/>
                  </a:lnTo>
                  <a:lnTo>
                    <a:pt x="221" y="701"/>
                  </a:lnTo>
                  <a:lnTo>
                    <a:pt x="223" y="701"/>
                  </a:lnTo>
                  <a:lnTo>
                    <a:pt x="224" y="702"/>
                  </a:lnTo>
                  <a:lnTo>
                    <a:pt x="225" y="704"/>
                  </a:lnTo>
                  <a:lnTo>
                    <a:pt x="227" y="705"/>
                  </a:lnTo>
                  <a:lnTo>
                    <a:pt x="228" y="705"/>
                  </a:lnTo>
                  <a:lnTo>
                    <a:pt x="229" y="706"/>
                  </a:lnTo>
                  <a:lnTo>
                    <a:pt x="231" y="706"/>
                  </a:lnTo>
                  <a:lnTo>
                    <a:pt x="232" y="708"/>
                  </a:lnTo>
                  <a:lnTo>
                    <a:pt x="232" y="709"/>
                  </a:lnTo>
                  <a:lnTo>
                    <a:pt x="233" y="709"/>
                  </a:lnTo>
                  <a:lnTo>
                    <a:pt x="235" y="710"/>
                  </a:lnTo>
                  <a:lnTo>
                    <a:pt x="236" y="710"/>
                  </a:lnTo>
                  <a:lnTo>
                    <a:pt x="237" y="712"/>
                  </a:lnTo>
                  <a:lnTo>
                    <a:pt x="239" y="713"/>
                  </a:lnTo>
                  <a:lnTo>
                    <a:pt x="240" y="714"/>
                  </a:lnTo>
                  <a:lnTo>
                    <a:pt x="241" y="714"/>
                  </a:lnTo>
                  <a:lnTo>
                    <a:pt x="243" y="716"/>
                  </a:lnTo>
                  <a:lnTo>
                    <a:pt x="244" y="717"/>
                  </a:lnTo>
                  <a:lnTo>
                    <a:pt x="245" y="717"/>
                  </a:lnTo>
                  <a:lnTo>
                    <a:pt x="247" y="718"/>
                  </a:lnTo>
                  <a:lnTo>
                    <a:pt x="248" y="720"/>
                  </a:lnTo>
                  <a:lnTo>
                    <a:pt x="249" y="721"/>
                  </a:lnTo>
                  <a:lnTo>
                    <a:pt x="252" y="722"/>
                  </a:lnTo>
                  <a:lnTo>
                    <a:pt x="253" y="724"/>
                  </a:lnTo>
                  <a:lnTo>
                    <a:pt x="256" y="725"/>
                  </a:lnTo>
                  <a:lnTo>
                    <a:pt x="257" y="726"/>
                  </a:lnTo>
                  <a:lnTo>
                    <a:pt x="260" y="728"/>
                  </a:lnTo>
                  <a:lnTo>
                    <a:pt x="261" y="729"/>
                  </a:lnTo>
                  <a:lnTo>
                    <a:pt x="263" y="730"/>
                  </a:lnTo>
                  <a:lnTo>
                    <a:pt x="265" y="732"/>
                  </a:lnTo>
                  <a:lnTo>
                    <a:pt x="267" y="733"/>
                  </a:lnTo>
                  <a:lnTo>
                    <a:pt x="268" y="734"/>
                  </a:lnTo>
                  <a:lnTo>
                    <a:pt x="269" y="736"/>
                  </a:lnTo>
                  <a:lnTo>
                    <a:pt x="271" y="736"/>
                  </a:lnTo>
                  <a:lnTo>
                    <a:pt x="272" y="737"/>
                  </a:lnTo>
                  <a:lnTo>
                    <a:pt x="273" y="738"/>
                  </a:lnTo>
                  <a:lnTo>
                    <a:pt x="275" y="738"/>
                  </a:lnTo>
                  <a:lnTo>
                    <a:pt x="276" y="740"/>
                  </a:lnTo>
                  <a:lnTo>
                    <a:pt x="277" y="741"/>
                  </a:lnTo>
                  <a:lnTo>
                    <a:pt x="279" y="742"/>
                  </a:lnTo>
                  <a:lnTo>
                    <a:pt x="280" y="742"/>
                  </a:lnTo>
                  <a:lnTo>
                    <a:pt x="281" y="744"/>
                  </a:lnTo>
                  <a:lnTo>
                    <a:pt x="283" y="745"/>
                  </a:lnTo>
                  <a:lnTo>
                    <a:pt x="284" y="745"/>
                  </a:lnTo>
                  <a:lnTo>
                    <a:pt x="285" y="745"/>
                  </a:lnTo>
                  <a:lnTo>
                    <a:pt x="285" y="746"/>
                  </a:lnTo>
                  <a:lnTo>
                    <a:pt x="286" y="746"/>
                  </a:lnTo>
                  <a:lnTo>
                    <a:pt x="288" y="748"/>
                  </a:lnTo>
                  <a:lnTo>
                    <a:pt x="289" y="748"/>
                  </a:lnTo>
                  <a:lnTo>
                    <a:pt x="290" y="749"/>
                  </a:lnTo>
                  <a:lnTo>
                    <a:pt x="292" y="750"/>
                  </a:lnTo>
                  <a:lnTo>
                    <a:pt x="293" y="750"/>
                  </a:lnTo>
                  <a:lnTo>
                    <a:pt x="294" y="752"/>
                  </a:lnTo>
                  <a:lnTo>
                    <a:pt x="296" y="752"/>
                  </a:lnTo>
                  <a:lnTo>
                    <a:pt x="297" y="753"/>
                  </a:lnTo>
                  <a:lnTo>
                    <a:pt x="298" y="754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395" name="Freeform 21">
              <a:extLst>
                <a:ext uri="{FF2B5EF4-FFF2-40B4-BE49-F238E27FC236}">
                  <a16:creationId xmlns:a16="http://schemas.microsoft.com/office/drawing/2014/main" id="{40A33488-7FA9-7049-9EDB-8CDBDA9DBF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234"/>
              <a:ext cx="151" cy="45"/>
            </a:xfrm>
            <a:custGeom>
              <a:avLst/>
              <a:gdLst>
                <a:gd name="T0" fmla="*/ 1 w 302"/>
                <a:gd name="T1" fmla="*/ 0 h 91"/>
                <a:gd name="T2" fmla="*/ 1 w 302"/>
                <a:gd name="T3" fmla="*/ 0 h 91"/>
                <a:gd name="T4" fmla="*/ 1 w 302"/>
                <a:gd name="T5" fmla="*/ 0 h 91"/>
                <a:gd name="T6" fmla="*/ 1 w 302"/>
                <a:gd name="T7" fmla="*/ 0 h 91"/>
                <a:gd name="T8" fmla="*/ 1 w 302"/>
                <a:gd name="T9" fmla="*/ 0 h 91"/>
                <a:gd name="T10" fmla="*/ 1 w 302"/>
                <a:gd name="T11" fmla="*/ 0 h 91"/>
                <a:gd name="T12" fmla="*/ 1 w 302"/>
                <a:gd name="T13" fmla="*/ 0 h 91"/>
                <a:gd name="T14" fmla="*/ 1 w 302"/>
                <a:gd name="T15" fmla="*/ 0 h 91"/>
                <a:gd name="T16" fmla="*/ 1 w 302"/>
                <a:gd name="T17" fmla="*/ 0 h 91"/>
                <a:gd name="T18" fmla="*/ 1 w 302"/>
                <a:gd name="T19" fmla="*/ 0 h 91"/>
                <a:gd name="T20" fmla="*/ 1 w 302"/>
                <a:gd name="T21" fmla="*/ 0 h 91"/>
                <a:gd name="T22" fmla="*/ 1 w 302"/>
                <a:gd name="T23" fmla="*/ 0 h 91"/>
                <a:gd name="T24" fmla="*/ 1 w 302"/>
                <a:gd name="T25" fmla="*/ 0 h 91"/>
                <a:gd name="T26" fmla="*/ 1 w 302"/>
                <a:gd name="T27" fmla="*/ 0 h 91"/>
                <a:gd name="T28" fmla="*/ 1 w 302"/>
                <a:gd name="T29" fmla="*/ 0 h 91"/>
                <a:gd name="T30" fmla="*/ 1 w 302"/>
                <a:gd name="T31" fmla="*/ 0 h 91"/>
                <a:gd name="T32" fmla="*/ 1 w 302"/>
                <a:gd name="T33" fmla="*/ 0 h 91"/>
                <a:gd name="T34" fmla="*/ 1 w 302"/>
                <a:gd name="T35" fmla="*/ 0 h 91"/>
                <a:gd name="T36" fmla="*/ 1 w 302"/>
                <a:gd name="T37" fmla="*/ 0 h 91"/>
                <a:gd name="T38" fmla="*/ 1 w 302"/>
                <a:gd name="T39" fmla="*/ 0 h 91"/>
                <a:gd name="T40" fmla="*/ 1 w 302"/>
                <a:gd name="T41" fmla="*/ 0 h 91"/>
                <a:gd name="T42" fmla="*/ 1 w 302"/>
                <a:gd name="T43" fmla="*/ 0 h 91"/>
                <a:gd name="T44" fmla="*/ 1 w 302"/>
                <a:gd name="T45" fmla="*/ 0 h 91"/>
                <a:gd name="T46" fmla="*/ 1 w 302"/>
                <a:gd name="T47" fmla="*/ 0 h 91"/>
                <a:gd name="T48" fmla="*/ 1 w 302"/>
                <a:gd name="T49" fmla="*/ 0 h 91"/>
                <a:gd name="T50" fmla="*/ 1 w 302"/>
                <a:gd name="T51" fmla="*/ 0 h 91"/>
                <a:gd name="T52" fmla="*/ 1 w 302"/>
                <a:gd name="T53" fmla="*/ 0 h 91"/>
                <a:gd name="T54" fmla="*/ 1 w 302"/>
                <a:gd name="T55" fmla="*/ 0 h 91"/>
                <a:gd name="T56" fmla="*/ 1 w 302"/>
                <a:gd name="T57" fmla="*/ 0 h 91"/>
                <a:gd name="T58" fmla="*/ 1 w 302"/>
                <a:gd name="T59" fmla="*/ 0 h 91"/>
                <a:gd name="T60" fmla="*/ 1 w 302"/>
                <a:gd name="T61" fmla="*/ 0 h 91"/>
                <a:gd name="T62" fmla="*/ 1 w 302"/>
                <a:gd name="T63" fmla="*/ 0 h 91"/>
                <a:gd name="T64" fmla="*/ 1 w 302"/>
                <a:gd name="T65" fmla="*/ 0 h 91"/>
                <a:gd name="T66" fmla="*/ 1 w 302"/>
                <a:gd name="T67" fmla="*/ 0 h 91"/>
                <a:gd name="T68" fmla="*/ 1 w 302"/>
                <a:gd name="T69" fmla="*/ 0 h 91"/>
                <a:gd name="T70" fmla="*/ 1 w 302"/>
                <a:gd name="T71" fmla="*/ 0 h 91"/>
                <a:gd name="T72" fmla="*/ 1 w 302"/>
                <a:gd name="T73" fmla="*/ 0 h 91"/>
                <a:gd name="T74" fmla="*/ 1 w 302"/>
                <a:gd name="T75" fmla="*/ 0 h 91"/>
                <a:gd name="T76" fmla="*/ 1 w 302"/>
                <a:gd name="T77" fmla="*/ 0 h 91"/>
                <a:gd name="T78" fmla="*/ 1 w 302"/>
                <a:gd name="T79" fmla="*/ 0 h 91"/>
                <a:gd name="T80" fmla="*/ 1 w 302"/>
                <a:gd name="T81" fmla="*/ 0 h 91"/>
                <a:gd name="T82" fmla="*/ 1 w 302"/>
                <a:gd name="T83" fmla="*/ 0 h 91"/>
                <a:gd name="T84" fmla="*/ 1 w 302"/>
                <a:gd name="T85" fmla="*/ 0 h 91"/>
                <a:gd name="T86" fmla="*/ 1 w 302"/>
                <a:gd name="T87" fmla="*/ 0 h 91"/>
                <a:gd name="T88" fmla="*/ 1 w 302"/>
                <a:gd name="T89" fmla="*/ 0 h 91"/>
                <a:gd name="T90" fmla="*/ 1 w 302"/>
                <a:gd name="T91" fmla="*/ 0 h 91"/>
                <a:gd name="T92" fmla="*/ 1 w 302"/>
                <a:gd name="T93" fmla="*/ 0 h 91"/>
                <a:gd name="T94" fmla="*/ 1 w 302"/>
                <a:gd name="T95" fmla="*/ 0 h 91"/>
                <a:gd name="T96" fmla="*/ 1 w 302"/>
                <a:gd name="T97" fmla="*/ 0 h 91"/>
                <a:gd name="T98" fmla="*/ 1 w 302"/>
                <a:gd name="T99" fmla="*/ 0 h 91"/>
                <a:gd name="T100" fmla="*/ 1 w 302"/>
                <a:gd name="T101" fmla="*/ 0 h 91"/>
                <a:gd name="T102" fmla="*/ 1 w 302"/>
                <a:gd name="T103" fmla="*/ 0 h 91"/>
                <a:gd name="T104" fmla="*/ 1 w 302"/>
                <a:gd name="T105" fmla="*/ 0 h 91"/>
                <a:gd name="T106" fmla="*/ 1 w 302"/>
                <a:gd name="T107" fmla="*/ 0 h 91"/>
                <a:gd name="T108" fmla="*/ 1 w 302"/>
                <a:gd name="T109" fmla="*/ 0 h 91"/>
                <a:gd name="T110" fmla="*/ 1 w 302"/>
                <a:gd name="T111" fmla="*/ 0 h 91"/>
                <a:gd name="T112" fmla="*/ 1 w 302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91"/>
                <a:gd name="T173" fmla="*/ 302 w 302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91">
                  <a:moveTo>
                    <a:pt x="302" y="0"/>
                  </a:moveTo>
                  <a:lnTo>
                    <a:pt x="299" y="3"/>
                  </a:lnTo>
                  <a:lnTo>
                    <a:pt x="295" y="4"/>
                  </a:lnTo>
                  <a:lnTo>
                    <a:pt x="293" y="6"/>
                  </a:lnTo>
                  <a:lnTo>
                    <a:pt x="290" y="8"/>
                  </a:lnTo>
                  <a:lnTo>
                    <a:pt x="287" y="10"/>
                  </a:lnTo>
                  <a:lnTo>
                    <a:pt x="286" y="11"/>
                  </a:lnTo>
                  <a:lnTo>
                    <a:pt x="283" y="12"/>
                  </a:lnTo>
                  <a:lnTo>
                    <a:pt x="281" y="12"/>
                  </a:lnTo>
                  <a:lnTo>
                    <a:pt x="279" y="14"/>
                  </a:lnTo>
                  <a:lnTo>
                    <a:pt x="277" y="15"/>
                  </a:lnTo>
                  <a:lnTo>
                    <a:pt x="275" y="16"/>
                  </a:lnTo>
                  <a:lnTo>
                    <a:pt x="274" y="16"/>
                  </a:lnTo>
                  <a:lnTo>
                    <a:pt x="273" y="18"/>
                  </a:lnTo>
                  <a:lnTo>
                    <a:pt x="271" y="19"/>
                  </a:lnTo>
                  <a:lnTo>
                    <a:pt x="270" y="19"/>
                  </a:lnTo>
                  <a:lnTo>
                    <a:pt x="269" y="20"/>
                  </a:lnTo>
                  <a:lnTo>
                    <a:pt x="267" y="20"/>
                  </a:lnTo>
                  <a:lnTo>
                    <a:pt x="266" y="22"/>
                  </a:lnTo>
                  <a:lnTo>
                    <a:pt x="265" y="22"/>
                  </a:lnTo>
                  <a:lnTo>
                    <a:pt x="263" y="22"/>
                  </a:lnTo>
                  <a:lnTo>
                    <a:pt x="262" y="23"/>
                  </a:lnTo>
                  <a:lnTo>
                    <a:pt x="261" y="23"/>
                  </a:lnTo>
                  <a:lnTo>
                    <a:pt x="259" y="24"/>
                  </a:lnTo>
                  <a:lnTo>
                    <a:pt x="258" y="24"/>
                  </a:lnTo>
                  <a:lnTo>
                    <a:pt x="258" y="26"/>
                  </a:lnTo>
                  <a:lnTo>
                    <a:pt x="257" y="26"/>
                  </a:lnTo>
                  <a:lnTo>
                    <a:pt x="255" y="26"/>
                  </a:lnTo>
                  <a:lnTo>
                    <a:pt x="253" y="27"/>
                  </a:lnTo>
                  <a:lnTo>
                    <a:pt x="251" y="27"/>
                  </a:lnTo>
                  <a:lnTo>
                    <a:pt x="250" y="28"/>
                  </a:lnTo>
                  <a:lnTo>
                    <a:pt x="249" y="28"/>
                  </a:lnTo>
                  <a:lnTo>
                    <a:pt x="247" y="29"/>
                  </a:lnTo>
                  <a:lnTo>
                    <a:pt x="245" y="29"/>
                  </a:lnTo>
                  <a:lnTo>
                    <a:pt x="243" y="31"/>
                  </a:lnTo>
                  <a:lnTo>
                    <a:pt x="242" y="31"/>
                  </a:lnTo>
                  <a:lnTo>
                    <a:pt x="241" y="32"/>
                  </a:lnTo>
                  <a:lnTo>
                    <a:pt x="239" y="32"/>
                  </a:lnTo>
                  <a:lnTo>
                    <a:pt x="238" y="33"/>
                  </a:lnTo>
                  <a:lnTo>
                    <a:pt x="237" y="33"/>
                  </a:lnTo>
                  <a:lnTo>
                    <a:pt x="235" y="33"/>
                  </a:lnTo>
                  <a:lnTo>
                    <a:pt x="234" y="35"/>
                  </a:lnTo>
                  <a:lnTo>
                    <a:pt x="233" y="35"/>
                  </a:lnTo>
                  <a:lnTo>
                    <a:pt x="231" y="36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7"/>
                  </a:lnTo>
                  <a:lnTo>
                    <a:pt x="226" y="37"/>
                  </a:lnTo>
                  <a:lnTo>
                    <a:pt x="225" y="39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40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1"/>
                  </a:lnTo>
                  <a:lnTo>
                    <a:pt x="216" y="41"/>
                  </a:lnTo>
                  <a:lnTo>
                    <a:pt x="214" y="43"/>
                  </a:lnTo>
                  <a:lnTo>
                    <a:pt x="213" y="43"/>
                  </a:lnTo>
                  <a:lnTo>
                    <a:pt x="212" y="44"/>
                  </a:lnTo>
                  <a:lnTo>
                    <a:pt x="209" y="44"/>
                  </a:lnTo>
                  <a:lnTo>
                    <a:pt x="208" y="45"/>
                  </a:lnTo>
                  <a:lnTo>
                    <a:pt x="205" y="45"/>
                  </a:lnTo>
                  <a:lnTo>
                    <a:pt x="204" y="47"/>
                  </a:lnTo>
                  <a:lnTo>
                    <a:pt x="201" y="47"/>
                  </a:lnTo>
                  <a:lnTo>
                    <a:pt x="200" y="48"/>
                  </a:lnTo>
                  <a:lnTo>
                    <a:pt x="198" y="48"/>
                  </a:lnTo>
                  <a:lnTo>
                    <a:pt x="196" y="49"/>
                  </a:lnTo>
                  <a:lnTo>
                    <a:pt x="194" y="49"/>
                  </a:lnTo>
                  <a:lnTo>
                    <a:pt x="193" y="51"/>
                  </a:lnTo>
                  <a:lnTo>
                    <a:pt x="192" y="51"/>
                  </a:lnTo>
                  <a:lnTo>
                    <a:pt x="190" y="51"/>
                  </a:lnTo>
                  <a:lnTo>
                    <a:pt x="189" y="52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6" y="53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5"/>
                  </a:lnTo>
                  <a:lnTo>
                    <a:pt x="181" y="55"/>
                  </a:lnTo>
                  <a:lnTo>
                    <a:pt x="180" y="55"/>
                  </a:lnTo>
                  <a:lnTo>
                    <a:pt x="178" y="56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7"/>
                  </a:lnTo>
                  <a:lnTo>
                    <a:pt x="173" y="57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9"/>
                  </a:lnTo>
                  <a:lnTo>
                    <a:pt x="168" y="59"/>
                  </a:lnTo>
                  <a:lnTo>
                    <a:pt x="165" y="60"/>
                  </a:lnTo>
                  <a:lnTo>
                    <a:pt x="164" y="60"/>
                  </a:lnTo>
                  <a:lnTo>
                    <a:pt x="161" y="61"/>
                  </a:lnTo>
                  <a:lnTo>
                    <a:pt x="160" y="61"/>
                  </a:lnTo>
                  <a:lnTo>
                    <a:pt x="157" y="63"/>
                  </a:lnTo>
                  <a:lnTo>
                    <a:pt x="156" y="63"/>
                  </a:lnTo>
                  <a:lnTo>
                    <a:pt x="153" y="63"/>
                  </a:lnTo>
                  <a:lnTo>
                    <a:pt x="152" y="64"/>
                  </a:lnTo>
                  <a:lnTo>
                    <a:pt x="150" y="64"/>
                  </a:lnTo>
                  <a:lnTo>
                    <a:pt x="149" y="65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7"/>
                  </a:lnTo>
                  <a:lnTo>
                    <a:pt x="144" y="67"/>
                  </a:lnTo>
                  <a:lnTo>
                    <a:pt x="143" y="67"/>
                  </a:lnTo>
                  <a:lnTo>
                    <a:pt x="141" y="67"/>
                  </a:lnTo>
                  <a:lnTo>
                    <a:pt x="140" y="68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9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2" y="71"/>
                  </a:lnTo>
                  <a:lnTo>
                    <a:pt x="131" y="71"/>
                  </a:lnTo>
                  <a:lnTo>
                    <a:pt x="129" y="71"/>
                  </a:lnTo>
                  <a:lnTo>
                    <a:pt x="128" y="72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3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5"/>
                  </a:lnTo>
                  <a:lnTo>
                    <a:pt x="116" y="75"/>
                  </a:lnTo>
                  <a:lnTo>
                    <a:pt x="113" y="76"/>
                  </a:lnTo>
                  <a:lnTo>
                    <a:pt x="112" y="76"/>
                  </a:lnTo>
                  <a:lnTo>
                    <a:pt x="109" y="77"/>
                  </a:lnTo>
                  <a:lnTo>
                    <a:pt x="108" y="77"/>
                  </a:lnTo>
                  <a:lnTo>
                    <a:pt x="107" y="79"/>
                  </a:lnTo>
                  <a:lnTo>
                    <a:pt x="105" y="79"/>
                  </a:lnTo>
                  <a:lnTo>
                    <a:pt x="103" y="79"/>
                  </a:lnTo>
                  <a:lnTo>
                    <a:pt x="101" y="80"/>
                  </a:lnTo>
                  <a:lnTo>
                    <a:pt x="100" y="80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7" y="81"/>
                  </a:lnTo>
                  <a:lnTo>
                    <a:pt x="96" y="81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2" y="83"/>
                  </a:lnTo>
                  <a:lnTo>
                    <a:pt x="91" y="83"/>
                  </a:lnTo>
                  <a:lnTo>
                    <a:pt x="89" y="83"/>
                  </a:lnTo>
                  <a:lnTo>
                    <a:pt x="88" y="83"/>
                  </a:lnTo>
                  <a:lnTo>
                    <a:pt x="87" y="83"/>
                  </a:lnTo>
                  <a:lnTo>
                    <a:pt x="85" y="83"/>
                  </a:lnTo>
                  <a:lnTo>
                    <a:pt x="84" y="83"/>
                  </a:lnTo>
                  <a:lnTo>
                    <a:pt x="83" y="83"/>
                  </a:lnTo>
                  <a:lnTo>
                    <a:pt x="81" y="84"/>
                  </a:lnTo>
                  <a:lnTo>
                    <a:pt x="80" y="84"/>
                  </a:lnTo>
                  <a:lnTo>
                    <a:pt x="79" y="84"/>
                  </a:lnTo>
                  <a:lnTo>
                    <a:pt x="77" y="84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5"/>
                  </a:lnTo>
                  <a:lnTo>
                    <a:pt x="64" y="85"/>
                  </a:lnTo>
                  <a:lnTo>
                    <a:pt x="63" y="85"/>
                  </a:lnTo>
                  <a:lnTo>
                    <a:pt x="62" y="85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7"/>
                  </a:lnTo>
                  <a:lnTo>
                    <a:pt x="51" y="87"/>
                  </a:lnTo>
                  <a:lnTo>
                    <a:pt x="50" y="87"/>
                  </a:lnTo>
                  <a:lnTo>
                    <a:pt x="48" y="87"/>
                  </a:lnTo>
                  <a:lnTo>
                    <a:pt x="47" y="87"/>
                  </a:lnTo>
                  <a:lnTo>
                    <a:pt x="46" y="87"/>
                  </a:lnTo>
                  <a:lnTo>
                    <a:pt x="44" y="88"/>
                  </a:lnTo>
                  <a:lnTo>
                    <a:pt x="43" y="88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9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30" y="91"/>
                  </a:lnTo>
                  <a:lnTo>
                    <a:pt x="28" y="91"/>
                  </a:lnTo>
                  <a:lnTo>
                    <a:pt x="27" y="91"/>
                  </a:lnTo>
                  <a:lnTo>
                    <a:pt x="26" y="91"/>
                  </a:lnTo>
                  <a:lnTo>
                    <a:pt x="24" y="91"/>
                  </a:lnTo>
                  <a:lnTo>
                    <a:pt x="23" y="91"/>
                  </a:lnTo>
                  <a:lnTo>
                    <a:pt x="22" y="91"/>
                  </a:lnTo>
                  <a:lnTo>
                    <a:pt x="20" y="91"/>
                  </a:lnTo>
                  <a:lnTo>
                    <a:pt x="19" y="91"/>
                  </a:lnTo>
                  <a:lnTo>
                    <a:pt x="18" y="91"/>
                  </a:lnTo>
                  <a:lnTo>
                    <a:pt x="16" y="91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396" name="Freeform 22">
              <a:extLst>
                <a:ext uri="{FF2B5EF4-FFF2-40B4-BE49-F238E27FC236}">
                  <a16:creationId xmlns:a16="http://schemas.microsoft.com/office/drawing/2014/main" id="{1C0C2893-1968-9846-9F1F-F651FDE86C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4"/>
              <a:ext cx="151" cy="45"/>
            </a:xfrm>
            <a:custGeom>
              <a:avLst/>
              <a:gdLst>
                <a:gd name="T0" fmla="*/ 1 w 301"/>
                <a:gd name="T1" fmla="*/ 0 h 91"/>
                <a:gd name="T2" fmla="*/ 1 w 301"/>
                <a:gd name="T3" fmla="*/ 0 h 91"/>
                <a:gd name="T4" fmla="*/ 1 w 301"/>
                <a:gd name="T5" fmla="*/ 0 h 91"/>
                <a:gd name="T6" fmla="*/ 1 w 301"/>
                <a:gd name="T7" fmla="*/ 0 h 91"/>
                <a:gd name="T8" fmla="*/ 1 w 301"/>
                <a:gd name="T9" fmla="*/ 0 h 91"/>
                <a:gd name="T10" fmla="*/ 1 w 301"/>
                <a:gd name="T11" fmla="*/ 0 h 91"/>
                <a:gd name="T12" fmla="*/ 1 w 301"/>
                <a:gd name="T13" fmla="*/ 0 h 91"/>
                <a:gd name="T14" fmla="*/ 1 w 301"/>
                <a:gd name="T15" fmla="*/ 0 h 91"/>
                <a:gd name="T16" fmla="*/ 1 w 301"/>
                <a:gd name="T17" fmla="*/ 0 h 91"/>
                <a:gd name="T18" fmla="*/ 1 w 301"/>
                <a:gd name="T19" fmla="*/ 0 h 91"/>
                <a:gd name="T20" fmla="*/ 1 w 301"/>
                <a:gd name="T21" fmla="*/ 0 h 91"/>
                <a:gd name="T22" fmla="*/ 1 w 301"/>
                <a:gd name="T23" fmla="*/ 0 h 91"/>
                <a:gd name="T24" fmla="*/ 1 w 301"/>
                <a:gd name="T25" fmla="*/ 0 h 91"/>
                <a:gd name="T26" fmla="*/ 1 w 301"/>
                <a:gd name="T27" fmla="*/ 0 h 91"/>
                <a:gd name="T28" fmla="*/ 1 w 301"/>
                <a:gd name="T29" fmla="*/ 0 h 91"/>
                <a:gd name="T30" fmla="*/ 1 w 301"/>
                <a:gd name="T31" fmla="*/ 0 h 91"/>
                <a:gd name="T32" fmla="*/ 1 w 301"/>
                <a:gd name="T33" fmla="*/ 0 h 91"/>
                <a:gd name="T34" fmla="*/ 1 w 301"/>
                <a:gd name="T35" fmla="*/ 0 h 91"/>
                <a:gd name="T36" fmla="*/ 1 w 301"/>
                <a:gd name="T37" fmla="*/ 0 h 91"/>
                <a:gd name="T38" fmla="*/ 1 w 301"/>
                <a:gd name="T39" fmla="*/ 0 h 91"/>
                <a:gd name="T40" fmla="*/ 1 w 301"/>
                <a:gd name="T41" fmla="*/ 0 h 91"/>
                <a:gd name="T42" fmla="*/ 1 w 301"/>
                <a:gd name="T43" fmla="*/ 0 h 91"/>
                <a:gd name="T44" fmla="*/ 1 w 301"/>
                <a:gd name="T45" fmla="*/ 0 h 91"/>
                <a:gd name="T46" fmla="*/ 1 w 301"/>
                <a:gd name="T47" fmla="*/ 0 h 91"/>
                <a:gd name="T48" fmla="*/ 1 w 301"/>
                <a:gd name="T49" fmla="*/ 0 h 91"/>
                <a:gd name="T50" fmla="*/ 1 w 301"/>
                <a:gd name="T51" fmla="*/ 0 h 91"/>
                <a:gd name="T52" fmla="*/ 1 w 301"/>
                <a:gd name="T53" fmla="*/ 0 h 91"/>
                <a:gd name="T54" fmla="*/ 1 w 301"/>
                <a:gd name="T55" fmla="*/ 0 h 91"/>
                <a:gd name="T56" fmla="*/ 1 w 301"/>
                <a:gd name="T57" fmla="*/ 0 h 91"/>
                <a:gd name="T58" fmla="*/ 1 w 301"/>
                <a:gd name="T59" fmla="*/ 0 h 91"/>
                <a:gd name="T60" fmla="*/ 1 w 301"/>
                <a:gd name="T61" fmla="*/ 0 h 91"/>
                <a:gd name="T62" fmla="*/ 1 w 301"/>
                <a:gd name="T63" fmla="*/ 0 h 91"/>
                <a:gd name="T64" fmla="*/ 1 w 301"/>
                <a:gd name="T65" fmla="*/ 0 h 91"/>
                <a:gd name="T66" fmla="*/ 1 w 301"/>
                <a:gd name="T67" fmla="*/ 0 h 91"/>
                <a:gd name="T68" fmla="*/ 1 w 301"/>
                <a:gd name="T69" fmla="*/ 0 h 91"/>
                <a:gd name="T70" fmla="*/ 1 w 301"/>
                <a:gd name="T71" fmla="*/ 0 h 91"/>
                <a:gd name="T72" fmla="*/ 1 w 301"/>
                <a:gd name="T73" fmla="*/ 0 h 91"/>
                <a:gd name="T74" fmla="*/ 1 w 301"/>
                <a:gd name="T75" fmla="*/ 0 h 91"/>
                <a:gd name="T76" fmla="*/ 1 w 301"/>
                <a:gd name="T77" fmla="*/ 0 h 91"/>
                <a:gd name="T78" fmla="*/ 1 w 301"/>
                <a:gd name="T79" fmla="*/ 0 h 91"/>
                <a:gd name="T80" fmla="*/ 1 w 301"/>
                <a:gd name="T81" fmla="*/ 0 h 91"/>
                <a:gd name="T82" fmla="*/ 1 w 301"/>
                <a:gd name="T83" fmla="*/ 0 h 91"/>
                <a:gd name="T84" fmla="*/ 1 w 301"/>
                <a:gd name="T85" fmla="*/ 0 h 91"/>
                <a:gd name="T86" fmla="*/ 1 w 301"/>
                <a:gd name="T87" fmla="*/ 0 h 91"/>
                <a:gd name="T88" fmla="*/ 1 w 301"/>
                <a:gd name="T89" fmla="*/ 0 h 91"/>
                <a:gd name="T90" fmla="*/ 1 w 301"/>
                <a:gd name="T91" fmla="*/ 0 h 91"/>
                <a:gd name="T92" fmla="*/ 1 w 301"/>
                <a:gd name="T93" fmla="*/ 0 h 91"/>
                <a:gd name="T94" fmla="*/ 1 w 301"/>
                <a:gd name="T95" fmla="*/ 0 h 91"/>
                <a:gd name="T96" fmla="*/ 1 w 301"/>
                <a:gd name="T97" fmla="*/ 0 h 91"/>
                <a:gd name="T98" fmla="*/ 1 w 301"/>
                <a:gd name="T99" fmla="*/ 0 h 91"/>
                <a:gd name="T100" fmla="*/ 1 w 301"/>
                <a:gd name="T101" fmla="*/ 0 h 91"/>
                <a:gd name="T102" fmla="*/ 1 w 301"/>
                <a:gd name="T103" fmla="*/ 0 h 91"/>
                <a:gd name="T104" fmla="*/ 1 w 301"/>
                <a:gd name="T105" fmla="*/ 0 h 91"/>
                <a:gd name="T106" fmla="*/ 1 w 301"/>
                <a:gd name="T107" fmla="*/ 0 h 91"/>
                <a:gd name="T108" fmla="*/ 1 w 301"/>
                <a:gd name="T109" fmla="*/ 0 h 91"/>
                <a:gd name="T110" fmla="*/ 1 w 301"/>
                <a:gd name="T111" fmla="*/ 0 h 91"/>
                <a:gd name="T112" fmla="*/ 1 w 301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91"/>
                <a:gd name="T173" fmla="*/ 301 w 301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91">
                  <a:moveTo>
                    <a:pt x="0" y="0"/>
                  </a:moveTo>
                  <a:lnTo>
                    <a:pt x="2" y="3"/>
                  </a:lnTo>
                  <a:lnTo>
                    <a:pt x="6" y="4"/>
                  </a:lnTo>
                  <a:lnTo>
                    <a:pt x="9" y="6"/>
                  </a:lnTo>
                  <a:lnTo>
                    <a:pt x="12" y="8"/>
                  </a:lnTo>
                  <a:lnTo>
                    <a:pt x="14" y="10"/>
                  </a:lnTo>
                  <a:lnTo>
                    <a:pt x="17" y="11"/>
                  </a:lnTo>
                  <a:lnTo>
                    <a:pt x="18" y="12"/>
                  </a:lnTo>
                  <a:lnTo>
                    <a:pt x="21" y="12"/>
                  </a:lnTo>
                  <a:lnTo>
                    <a:pt x="22" y="14"/>
                  </a:lnTo>
                  <a:lnTo>
                    <a:pt x="25" y="15"/>
                  </a:lnTo>
                  <a:lnTo>
                    <a:pt x="26" y="16"/>
                  </a:lnTo>
                  <a:lnTo>
                    <a:pt x="28" y="16"/>
                  </a:lnTo>
                  <a:lnTo>
                    <a:pt x="30" y="18"/>
                  </a:lnTo>
                  <a:lnTo>
                    <a:pt x="32" y="19"/>
                  </a:lnTo>
                  <a:lnTo>
                    <a:pt x="33" y="19"/>
                  </a:lnTo>
                  <a:lnTo>
                    <a:pt x="34" y="20"/>
                  </a:lnTo>
                  <a:lnTo>
                    <a:pt x="36" y="20"/>
                  </a:lnTo>
                  <a:lnTo>
                    <a:pt x="37" y="22"/>
                  </a:lnTo>
                  <a:lnTo>
                    <a:pt x="38" y="22"/>
                  </a:lnTo>
                  <a:lnTo>
                    <a:pt x="40" y="23"/>
                  </a:lnTo>
                  <a:lnTo>
                    <a:pt x="41" y="23"/>
                  </a:lnTo>
                  <a:lnTo>
                    <a:pt x="42" y="24"/>
                  </a:lnTo>
                  <a:lnTo>
                    <a:pt x="44" y="24"/>
                  </a:lnTo>
                  <a:lnTo>
                    <a:pt x="45" y="26"/>
                  </a:lnTo>
                  <a:lnTo>
                    <a:pt x="46" y="26"/>
                  </a:lnTo>
                  <a:lnTo>
                    <a:pt x="48" y="26"/>
                  </a:lnTo>
                  <a:lnTo>
                    <a:pt x="49" y="27"/>
                  </a:lnTo>
                  <a:lnTo>
                    <a:pt x="50" y="27"/>
                  </a:lnTo>
                  <a:lnTo>
                    <a:pt x="51" y="28"/>
                  </a:lnTo>
                  <a:lnTo>
                    <a:pt x="53" y="28"/>
                  </a:lnTo>
                  <a:lnTo>
                    <a:pt x="54" y="29"/>
                  </a:lnTo>
                  <a:lnTo>
                    <a:pt x="57" y="29"/>
                  </a:lnTo>
                  <a:lnTo>
                    <a:pt x="58" y="31"/>
                  </a:lnTo>
                  <a:lnTo>
                    <a:pt x="59" y="31"/>
                  </a:lnTo>
                  <a:lnTo>
                    <a:pt x="61" y="32"/>
                  </a:lnTo>
                  <a:lnTo>
                    <a:pt x="62" y="32"/>
                  </a:lnTo>
                  <a:lnTo>
                    <a:pt x="63" y="33"/>
                  </a:lnTo>
                  <a:lnTo>
                    <a:pt x="65" y="33"/>
                  </a:lnTo>
                  <a:lnTo>
                    <a:pt x="66" y="33"/>
                  </a:lnTo>
                  <a:lnTo>
                    <a:pt x="67" y="35"/>
                  </a:lnTo>
                  <a:lnTo>
                    <a:pt x="69" y="35"/>
                  </a:lnTo>
                  <a:lnTo>
                    <a:pt x="70" y="36"/>
                  </a:lnTo>
                  <a:lnTo>
                    <a:pt x="71" y="36"/>
                  </a:lnTo>
                  <a:lnTo>
                    <a:pt x="73" y="36"/>
                  </a:lnTo>
                  <a:lnTo>
                    <a:pt x="74" y="37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7" y="39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40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1"/>
                  </a:lnTo>
                  <a:lnTo>
                    <a:pt x="86" y="41"/>
                  </a:lnTo>
                  <a:lnTo>
                    <a:pt x="87" y="43"/>
                  </a:lnTo>
                  <a:lnTo>
                    <a:pt x="89" y="43"/>
                  </a:lnTo>
                  <a:lnTo>
                    <a:pt x="90" y="44"/>
                  </a:lnTo>
                  <a:lnTo>
                    <a:pt x="93" y="44"/>
                  </a:lnTo>
                  <a:lnTo>
                    <a:pt x="94" y="45"/>
                  </a:lnTo>
                  <a:lnTo>
                    <a:pt x="97" y="45"/>
                  </a:lnTo>
                  <a:lnTo>
                    <a:pt x="98" y="47"/>
                  </a:lnTo>
                  <a:lnTo>
                    <a:pt x="101" y="47"/>
                  </a:lnTo>
                  <a:lnTo>
                    <a:pt x="102" y="48"/>
                  </a:lnTo>
                  <a:lnTo>
                    <a:pt x="105" y="48"/>
                  </a:lnTo>
                  <a:lnTo>
                    <a:pt x="106" y="49"/>
                  </a:lnTo>
                  <a:lnTo>
                    <a:pt x="107" y="49"/>
                  </a:lnTo>
                  <a:lnTo>
                    <a:pt x="109" y="51"/>
                  </a:lnTo>
                  <a:lnTo>
                    <a:pt x="110" y="51"/>
                  </a:lnTo>
                  <a:lnTo>
                    <a:pt x="111" y="51"/>
                  </a:lnTo>
                  <a:lnTo>
                    <a:pt x="113" y="52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5"/>
                  </a:lnTo>
                  <a:lnTo>
                    <a:pt x="121" y="55"/>
                  </a:lnTo>
                  <a:lnTo>
                    <a:pt x="122" y="55"/>
                  </a:lnTo>
                  <a:lnTo>
                    <a:pt x="123" y="55"/>
                  </a:lnTo>
                  <a:lnTo>
                    <a:pt x="123" y="56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7"/>
                  </a:lnTo>
                  <a:lnTo>
                    <a:pt x="129" y="57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9"/>
                  </a:lnTo>
                  <a:lnTo>
                    <a:pt x="135" y="59"/>
                  </a:lnTo>
                  <a:lnTo>
                    <a:pt x="136" y="60"/>
                  </a:lnTo>
                  <a:lnTo>
                    <a:pt x="138" y="60"/>
                  </a:lnTo>
                  <a:lnTo>
                    <a:pt x="140" y="61"/>
                  </a:lnTo>
                  <a:lnTo>
                    <a:pt x="142" y="61"/>
                  </a:lnTo>
                  <a:lnTo>
                    <a:pt x="144" y="63"/>
                  </a:lnTo>
                  <a:lnTo>
                    <a:pt x="146" y="63"/>
                  </a:lnTo>
                  <a:lnTo>
                    <a:pt x="148" y="63"/>
                  </a:lnTo>
                  <a:lnTo>
                    <a:pt x="150" y="64"/>
                  </a:lnTo>
                  <a:lnTo>
                    <a:pt x="151" y="64"/>
                  </a:lnTo>
                  <a:lnTo>
                    <a:pt x="152" y="65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7"/>
                  </a:lnTo>
                  <a:lnTo>
                    <a:pt x="158" y="67"/>
                  </a:lnTo>
                  <a:lnTo>
                    <a:pt x="159" y="67"/>
                  </a:lnTo>
                  <a:lnTo>
                    <a:pt x="160" y="67"/>
                  </a:lnTo>
                  <a:lnTo>
                    <a:pt x="162" y="68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9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71"/>
                  </a:lnTo>
                  <a:lnTo>
                    <a:pt x="172" y="71"/>
                  </a:lnTo>
                  <a:lnTo>
                    <a:pt x="174" y="72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3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5"/>
                  </a:lnTo>
                  <a:lnTo>
                    <a:pt x="186" y="75"/>
                  </a:lnTo>
                  <a:lnTo>
                    <a:pt x="188" y="76"/>
                  </a:lnTo>
                  <a:lnTo>
                    <a:pt x="190" y="76"/>
                  </a:lnTo>
                  <a:lnTo>
                    <a:pt x="192" y="77"/>
                  </a:lnTo>
                  <a:lnTo>
                    <a:pt x="194" y="77"/>
                  </a:lnTo>
                  <a:lnTo>
                    <a:pt x="195" y="79"/>
                  </a:lnTo>
                  <a:lnTo>
                    <a:pt x="198" y="79"/>
                  </a:lnTo>
                  <a:lnTo>
                    <a:pt x="199" y="79"/>
                  </a:lnTo>
                  <a:lnTo>
                    <a:pt x="200" y="80"/>
                  </a:lnTo>
                  <a:lnTo>
                    <a:pt x="202" y="80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1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3"/>
                  </a:lnTo>
                  <a:lnTo>
                    <a:pt x="212" y="83"/>
                  </a:lnTo>
                  <a:lnTo>
                    <a:pt x="213" y="83"/>
                  </a:lnTo>
                  <a:lnTo>
                    <a:pt x="215" y="83"/>
                  </a:lnTo>
                  <a:lnTo>
                    <a:pt x="216" y="83"/>
                  </a:lnTo>
                  <a:lnTo>
                    <a:pt x="217" y="83"/>
                  </a:lnTo>
                  <a:lnTo>
                    <a:pt x="219" y="83"/>
                  </a:lnTo>
                  <a:lnTo>
                    <a:pt x="220" y="84"/>
                  </a:lnTo>
                  <a:lnTo>
                    <a:pt x="221" y="84"/>
                  </a:lnTo>
                  <a:lnTo>
                    <a:pt x="223" y="84"/>
                  </a:lnTo>
                  <a:lnTo>
                    <a:pt x="224" y="84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5"/>
                  </a:lnTo>
                  <a:lnTo>
                    <a:pt x="237" y="85"/>
                  </a:lnTo>
                  <a:lnTo>
                    <a:pt x="239" y="85"/>
                  </a:lnTo>
                  <a:lnTo>
                    <a:pt x="240" y="85"/>
                  </a:lnTo>
                  <a:lnTo>
                    <a:pt x="241" y="85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7"/>
                  </a:lnTo>
                  <a:lnTo>
                    <a:pt x="251" y="87"/>
                  </a:lnTo>
                  <a:lnTo>
                    <a:pt x="252" y="87"/>
                  </a:lnTo>
                  <a:lnTo>
                    <a:pt x="253" y="87"/>
                  </a:lnTo>
                  <a:lnTo>
                    <a:pt x="255" y="87"/>
                  </a:lnTo>
                  <a:lnTo>
                    <a:pt x="256" y="87"/>
                  </a:lnTo>
                  <a:lnTo>
                    <a:pt x="257" y="88"/>
                  </a:lnTo>
                  <a:lnTo>
                    <a:pt x="259" y="88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9"/>
                  </a:lnTo>
                  <a:lnTo>
                    <a:pt x="265" y="89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2" y="91"/>
                  </a:lnTo>
                  <a:lnTo>
                    <a:pt x="273" y="91"/>
                  </a:lnTo>
                  <a:lnTo>
                    <a:pt x="275" y="91"/>
                  </a:lnTo>
                  <a:lnTo>
                    <a:pt x="276" y="91"/>
                  </a:lnTo>
                  <a:lnTo>
                    <a:pt x="277" y="91"/>
                  </a:lnTo>
                  <a:lnTo>
                    <a:pt x="279" y="91"/>
                  </a:lnTo>
                  <a:lnTo>
                    <a:pt x="280" y="91"/>
                  </a:lnTo>
                  <a:lnTo>
                    <a:pt x="281" y="91"/>
                  </a:lnTo>
                  <a:lnTo>
                    <a:pt x="283" y="91"/>
                  </a:lnTo>
                  <a:lnTo>
                    <a:pt x="284" y="91"/>
                  </a:lnTo>
                  <a:lnTo>
                    <a:pt x="285" y="91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397" name="Freeform 23">
              <a:extLst>
                <a:ext uri="{FF2B5EF4-FFF2-40B4-BE49-F238E27FC236}">
                  <a16:creationId xmlns:a16="http://schemas.microsoft.com/office/drawing/2014/main" id="{1C8B27BF-042F-424D-BA65-F1098CB577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185"/>
              <a:ext cx="151" cy="44"/>
            </a:xfrm>
            <a:custGeom>
              <a:avLst/>
              <a:gdLst>
                <a:gd name="T0" fmla="*/ 1 w 302"/>
                <a:gd name="T1" fmla="*/ 0 h 89"/>
                <a:gd name="T2" fmla="*/ 1 w 302"/>
                <a:gd name="T3" fmla="*/ 0 h 89"/>
                <a:gd name="T4" fmla="*/ 1 w 302"/>
                <a:gd name="T5" fmla="*/ 0 h 89"/>
                <a:gd name="T6" fmla="*/ 1 w 302"/>
                <a:gd name="T7" fmla="*/ 0 h 89"/>
                <a:gd name="T8" fmla="*/ 1 w 302"/>
                <a:gd name="T9" fmla="*/ 0 h 89"/>
                <a:gd name="T10" fmla="*/ 1 w 302"/>
                <a:gd name="T11" fmla="*/ 0 h 89"/>
                <a:gd name="T12" fmla="*/ 1 w 302"/>
                <a:gd name="T13" fmla="*/ 0 h 89"/>
                <a:gd name="T14" fmla="*/ 1 w 302"/>
                <a:gd name="T15" fmla="*/ 0 h 89"/>
                <a:gd name="T16" fmla="*/ 1 w 302"/>
                <a:gd name="T17" fmla="*/ 0 h 89"/>
                <a:gd name="T18" fmla="*/ 1 w 302"/>
                <a:gd name="T19" fmla="*/ 0 h 89"/>
                <a:gd name="T20" fmla="*/ 1 w 302"/>
                <a:gd name="T21" fmla="*/ 0 h 89"/>
                <a:gd name="T22" fmla="*/ 1 w 302"/>
                <a:gd name="T23" fmla="*/ 0 h 89"/>
                <a:gd name="T24" fmla="*/ 1 w 302"/>
                <a:gd name="T25" fmla="*/ 0 h 89"/>
                <a:gd name="T26" fmla="*/ 1 w 302"/>
                <a:gd name="T27" fmla="*/ 0 h 89"/>
                <a:gd name="T28" fmla="*/ 1 w 302"/>
                <a:gd name="T29" fmla="*/ 0 h 89"/>
                <a:gd name="T30" fmla="*/ 1 w 302"/>
                <a:gd name="T31" fmla="*/ 0 h 89"/>
                <a:gd name="T32" fmla="*/ 1 w 302"/>
                <a:gd name="T33" fmla="*/ 0 h 89"/>
                <a:gd name="T34" fmla="*/ 1 w 302"/>
                <a:gd name="T35" fmla="*/ 0 h 89"/>
                <a:gd name="T36" fmla="*/ 1 w 302"/>
                <a:gd name="T37" fmla="*/ 0 h 89"/>
                <a:gd name="T38" fmla="*/ 1 w 302"/>
                <a:gd name="T39" fmla="*/ 0 h 89"/>
                <a:gd name="T40" fmla="*/ 1 w 302"/>
                <a:gd name="T41" fmla="*/ 0 h 89"/>
                <a:gd name="T42" fmla="*/ 1 w 302"/>
                <a:gd name="T43" fmla="*/ 0 h 89"/>
                <a:gd name="T44" fmla="*/ 1 w 302"/>
                <a:gd name="T45" fmla="*/ 0 h 89"/>
                <a:gd name="T46" fmla="*/ 1 w 302"/>
                <a:gd name="T47" fmla="*/ 0 h 89"/>
                <a:gd name="T48" fmla="*/ 1 w 302"/>
                <a:gd name="T49" fmla="*/ 0 h 89"/>
                <a:gd name="T50" fmla="*/ 1 w 302"/>
                <a:gd name="T51" fmla="*/ 0 h 89"/>
                <a:gd name="T52" fmla="*/ 1 w 302"/>
                <a:gd name="T53" fmla="*/ 0 h 89"/>
                <a:gd name="T54" fmla="*/ 1 w 302"/>
                <a:gd name="T55" fmla="*/ 0 h 89"/>
                <a:gd name="T56" fmla="*/ 1 w 302"/>
                <a:gd name="T57" fmla="*/ 0 h 89"/>
                <a:gd name="T58" fmla="*/ 1 w 302"/>
                <a:gd name="T59" fmla="*/ 0 h 89"/>
                <a:gd name="T60" fmla="*/ 1 w 302"/>
                <a:gd name="T61" fmla="*/ 0 h 89"/>
                <a:gd name="T62" fmla="*/ 1 w 302"/>
                <a:gd name="T63" fmla="*/ 0 h 89"/>
                <a:gd name="T64" fmla="*/ 1 w 302"/>
                <a:gd name="T65" fmla="*/ 0 h 89"/>
                <a:gd name="T66" fmla="*/ 1 w 302"/>
                <a:gd name="T67" fmla="*/ 0 h 89"/>
                <a:gd name="T68" fmla="*/ 1 w 302"/>
                <a:gd name="T69" fmla="*/ 0 h 89"/>
                <a:gd name="T70" fmla="*/ 1 w 302"/>
                <a:gd name="T71" fmla="*/ 0 h 89"/>
                <a:gd name="T72" fmla="*/ 1 w 302"/>
                <a:gd name="T73" fmla="*/ 0 h 89"/>
                <a:gd name="T74" fmla="*/ 1 w 302"/>
                <a:gd name="T75" fmla="*/ 0 h 89"/>
                <a:gd name="T76" fmla="*/ 1 w 302"/>
                <a:gd name="T77" fmla="*/ 0 h 89"/>
                <a:gd name="T78" fmla="*/ 1 w 302"/>
                <a:gd name="T79" fmla="*/ 0 h 89"/>
                <a:gd name="T80" fmla="*/ 1 w 302"/>
                <a:gd name="T81" fmla="*/ 0 h 89"/>
                <a:gd name="T82" fmla="*/ 1 w 302"/>
                <a:gd name="T83" fmla="*/ 0 h 89"/>
                <a:gd name="T84" fmla="*/ 1 w 302"/>
                <a:gd name="T85" fmla="*/ 0 h 89"/>
                <a:gd name="T86" fmla="*/ 1 w 302"/>
                <a:gd name="T87" fmla="*/ 0 h 89"/>
                <a:gd name="T88" fmla="*/ 1 w 302"/>
                <a:gd name="T89" fmla="*/ 0 h 89"/>
                <a:gd name="T90" fmla="*/ 1 w 302"/>
                <a:gd name="T91" fmla="*/ 0 h 89"/>
                <a:gd name="T92" fmla="*/ 1 w 302"/>
                <a:gd name="T93" fmla="*/ 0 h 89"/>
                <a:gd name="T94" fmla="*/ 1 w 302"/>
                <a:gd name="T95" fmla="*/ 0 h 89"/>
                <a:gd name="T96" fmla="*/ 1 w 302"/>
                <a:gd name="T97" fmla="*/ 0 h 89"/>
                <a:gd name="T98" fmla="*/ 1 w 302"/>
                <a:gd name="T99" fmla="*/ 0 h 89"/>
                <a:gd name="T100" fmla="*/ 1 w 302"/>
                <a:gd name="T101" fmla="*/ 0 h 89"/>
                <a:gd name="T102" fmla="*/ 1 w 302"/>
                <a:gd name="T103" fmla="*/ 0 h 89"/>
                <a:gd name="T104" fmla="*/ 1 w 302"/>
                <a:gd name="T105" fmla="*/ 0 h 89"/>
                <a:gd name="T106" fmla="*/ 1 w 302"/>
                <a:gd name="T107" fmla="*/ 0 h 89"/>
                <a:gd name="T108" fmla="*/ 1 w 302"/>
                <a:gd name="T109" fmla="*/ 0 h 89"/>
                <a:gd name="T110" fmla="*/ 1 w 302"/>
                <a:gd name="T111" fmla="*/ 0 h 89"/>
                <a:gd name="T112" fmla="*/ 1 w 302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89"/>
                <a:gd name="T173" fmla="*/ 302 w 302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89">
                  <a:moveTo>
                    <a:pt x="302" y="0"/>
                  </a:moveTo>
                  <a:lnTo>
                    <a:pt x="299" y="1"/>
                  </a:lnTo>
                  <a:lnTo>
                    <a:pt x="295" y="4"/>
                  </a:lnTo>
                  <a:lnTo>
                    <a:pt x="293" y="5"/>
                  </a:lnTo>
                  <a:lnTo>
                    <a:pt x="290" y="7"/>
                  </a:lnTo>
                  <a:lnTo>
                    <a:pt x="287" y="8"/>
                  </a:lnTo>
                  <a:lnTo>
                    <a:pt x="286" y="9"/>
                  </a:lnTo>
                  <a:lnTo>
                    <a:pt x="283" y="11"/>
                  </a:lnTo>
                  <a:lnTo>
                    <a:pt x="281" y="12"/>
                  </a:lnTo>
                  <a:lnTo>
                    <a:pt x="279" y="13"/>
                  </a:lnTo>
                  <a:lnTo>
                    <a:pt x="277" y="15"/>
                  </a:lnTo>
                  <a:lnTo>
                    <a:pt x="275" y="15"/>
                  </a:lnTo>
                  <a:lnTo>
                    <a:pt x="274" y="16"/>
                  </a:lnTo>
                  <a:lnTo>
                    <a:pt x="273" y="17"/>
                  </a:lnTo>
                  <a:lnTo>
                    <a:pt x="271" y="17"/>
                  </a:lnTo>
                  <a:lnTo>
                    <a:pt x="270" y="19"/>
                  </a:lnTo>
                  <a:lnTo>
                    <a:pt x="269" y="19"/>
                  </a:lnTo>
                  <a:lnTo>
                    <a:pt x="267" y="20"/>
                  </a:lnTo>
                  <a:lnTo>
                    <a:pt x="266" y="20"/>
                  </a:lnTo>
                  <a:lnTo>
                    <a:pt x="265" y="21"/>
                  </a:lnTo>
                  <a:lnTo>
                    <a:pt x="263" y="21"/>
                  </a:lnTo>
                  <a:lnTo>
                    <a:pt x="262" y="21"/>
                  </a:lnTo>
                  <a:lnTo>
                    <a:pt x="261" y="23"/>
                  </a:lnTo>
                  <a:lnTo>
                    <a:pt x="259" y="23"/>
                  </a:lnTo>
                  <a:lnTo>
                    <a:pt x="258" y="24"/>
                  </a:lnTo>
                  <a:lnTo>
                    <a:pt x="257" y="24"/>
                  </a:lnTo>
                  <a:lnTo>
                    <a:pt x="255" y="25"/>
                  </a:lnTo>
                  <a:lnTo>
                    <a:pt x="253" y="25"/>
                  </a:lnTo>
                  <a:lnTo>
                    <a:pt x="251" y="27"/>
                  </a:lnTo>
                  <a:lnTo>
                    <a:pt x="250" y="27"/>
                  </a:lnTo>
                  <a:lnTo>
                    <a:pt x="249" y="28"/>
                  </a:lnTo>
                  <a:lnTo>
                    <a:pt x="247" y="28"/>
                  </a:lnTo>
                  <a:lnTo>
                    <a:pt x="245" y="29"/>
                  </a:lnTo>
                  <a:lnTo>
                    <a:pt x="243" y="29"/>
                  </a:lnTo>
                  <a:lnTo>
                    <a:pt x="242" y="31"/>
                  </a:lnTo>
                  <a:lnTo>
                    <a:pt x="241" y="31"/>
                  </a:lnTo>
                  <a:lnTo>
                    <a:pt x="239" y="32"/>
                  </a:lnTo>
                  <a:lnTo>
                    <a:pt x="238" y="32"/>
                  </a:lnTo>
                  <a:lnTo>
                    <a:pt x="237" y="32"/>
                  </a:lnTo>
                  <a:lnTo>
                    <a:pt x="235" y="33"/>
                  </a:lnTo>
                  <a:lnTo>
                    <a:pt x="234" y="33"/>
                  </a:lnTo>
                  <a:lnTo>
                    <a:pt x="233" y="35"/>
                  </a:lnTo>
                  <a:lnTo>
                    <a:pt x="231" y="35"/>
                  </a:lnTo>
                  <a:lnTo>
                    <a:pt x="230" y="35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6"/>
                  </a:lnTo>
                  <a:lnTo>
                    <a:pt x="226" y="37"/>
                  </a:lnTo>
                  <a:lnTo>
                    <a:pt x="225" y="37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39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0"/>
                  </a:lnTo>
                  <a:lnTo>
                    <a:pt x="216" y="41"/>
                  </a:lnTo>
                  <a:lnTo>
                    <a:pt x="214" y="41"/>
                  </a:lnTo>
                  <a:lnTo>
                    <a:pt x="213" y="43"/>
                  </a:lnTo>
                  <a:lnTo>
                    <a:pt x="212" y="43"/>
                  </a:lnTo>
                  <a:lnTo>
                    <a:pt x="209" y="44"/>
                  </a:lnTo>
                  <a:lnTo>
                    <a:pt x="208" y="44"/>
                  </a:lnTo>
                  <a:lnTo>
                    <a:pt x="205" y="45"/>
                  </a:lnTo>
                  <a:lnTo>
                    <a:pt x="204" y="45"/>
                  </a:lnTo>
                  <a:lnTo>
                    <a:pt x="201" y="47"/>
                  </a:lnTo>
                  <a:lnTo>
                    <a:pt x="200" y="47"/>
                  </a:lnTo>
                  <a:lnTo>
                    <a:pt x="198" y="48"/>
                  </a:lnTo>
                  <a:lnTo>
                    <a:pt x="196" y="48"/>
                  </a:lnTo>
                  <a:lnTo>
                    <a:pt x="194" y="49"/>
                  </a:lnTo>
                  <a:lnTo>
                    <a:pt x="193" y="49"/>
                  </a:lnTo>
                  <a:lnTo>
                    <a:pt x="192" y="50"/>
                  </a:lnTo>
                  <a:lnTo>
                    <a:pt x="190" y="50"/>
                  </a:lnTo>
                  <a:lnTo>
                    <a:pt x="189" y="50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3"/>
                  </a:lnTo>
                  <a:lnTo>
                    <a:pt x="181" y="53"/>
                  </a:lnTo>
                  <a:lnTo>
                    <a:pt x="180" y="54"/>
                  </a:lnTo>
                  <a:lnTo>
                    <a:pt x="178" y="54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6"/>
                  </a:lnTo>
                  <a:lnTo>
                    <a:pt x="173" y="56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7"/>
                  </a:lnTo>
                  <a:lnTo>
                    <a:pt x="168" y="58"/>
                  </a:lnTo>
                  <a:lnTo>
                    <a:pt x="165" y="58"/>
                  </a:lnTo>
                  <a:lnTo>
                    <a:pt x="164" y="60"/>
                  </a:lnTo>
                  <a:lnTo>
                    <a:pt x="161" y="60"/>
                  </a:lnTo>
                  <a:lnTo>
                    <a:pt x="160" y="61"/>
                  </a:lnTo>
                  <a:lnTo>
                    <a:pt x="157" y="61"/>
                  </a:lnTo>
                  <a:lnTo>
                    <a:pt x="156" y="62"/>
                  </a:lnTo>
                  <a:lnTo>
                    <a:pt x="153" y="62"/>
                  </a:lnTo>
                  <a:lnTo>
                    <a:pt x="152" y="62"/>
                  </a:lnTo>
                  <a:lnTo>
                    <a:pt x="150" y="64"/>
                  </a:lnTo>
                  <a:lnTo>
                    <a:pt x="149" y="64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5"/>
                  </a:lnTo>
                  <a:lnTo>
                    <a:pt x="144" y="65"/>
                  </a:lnTo>
                  <a:lnTo>
                    <a:pt x="143" y="66"/>
                  </a:lnTo>
                  <a:lnTo>
                    <a:pt x="141" y="66"/>
                  </a:lnTo>
                  <a:lnTo>
                    <a:pt x="140" y="66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8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1" y="70"/>
                  </a:lnTo>
                  <a:lnTo>
                    <a:pt x="129" y="70"/>
                  </a:lnTo>
                  <a:lnTo>
                    <a:pt x="128" y="70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2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3"/>
                  </a:lnTo>
                  <a:lnTo>
                    <a:pt x="116" y="74"/>
                  </a:lnTo>
                  <a:lnTo>
                    <a:pt x="113" y="74"/>
                  </a:lnTo>
                  <a:lnTo>
                    <a:pt x="112" y="76"/>
                  </a:lnTo>
                  <a:lnTo>
                    <a:pt x="109" y="76"/>
                  </a:lnTo>
                  <a:lnTo>
                    <a:pt x="108" y="77"/>
                  </a:lnTo>
                  <a:lnTo>
                    <a:pt x="107" y="77"/>
                  </a:lnTo>
                  <a:lnTo>
                    <a:pt x="105" y="78"/>
                  </a:lnTo>
                  <a:lnTo>
                    <a:pt x="103" y="78"/>
                  </a:lnTo>
                  <a:lnTo>
                    <a:pt x="101" y="78"/>
                  </a:lnTo>
                  <a:lnTo>
                    <a:pt x="100" y="78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6" y="80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1" y="81"/>
                  </a:lnTo>
                  <a:lnTo>
                    <a:pt x="89" y="81"/>
                  </a:lnTo>
                  <a:lnTo>
                    <a:pt x="88" y="82"/>
                  </a:lnTo>
                  <a:lnTo>
                    <a:pt x="87" y="82"/>
                  </a:lnTo>
                  <a:lnTo>
                    <a:pt x="85" y="82"/>
                  </a:lnTo>
                  <a:lnTo>
                    <a:pt x="84" y="82"/>
                  </a:lnTo>
                  <a:lnTo>
                    <a:pt x="83" y="82"/>
                  </a:lnTo>
                  <a:lnTo>
                    <a:pt x="81" y="82"/>
                  </a:lnTo>
                  <a:lnTo>
                    <a:pt x="80" y="82"/>
                  </a:lnTo>
                  <a:lnTo>
                    <a:pt x="79" y="82"/>
                  </a:lnTo>
                  <a:lnTo>
                    <a:pt x="77" y="82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4"/>
                  </a:lnTo>
                  <a:lnTo>
                    <a:pt x="64" y="84"/>
                  </a:lnTo>
                  <a:lnTo>
                    <a:pt x="63" y="84"/>
                  </a:lnTo>
                  <a:lnTo>
                    <a:pt x="62" y="84"/>
                  </a:lnTo>
                  <a:lnTo>
                    <a:pt x="60" y="84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5"/>
                  </a:lnTo>
                  <a:lnTo>
                    <a:pt x="51" y="85"/>
                  </a:lnTo>
                  <a:lnTo>
                    <a:pt x="50" y="85"/>
                  </a:lnTo>
                  <a:lnTo>
                    <a:pt x="48" y="86"/>
                  </a:lnTo>
                  <a:lnTo>
                    <a:pt x="47" y="86"/>
                  </a:lnTo>
                  <a:lnTo>
                    <a:pt x="46" y="86"/>
                  </a:lnTo>
                  <a:lnTo>
                    <a:pt x="44" y="86"/>
                  </a:lnTo>
                  <a:lnTo>
                    <a:pt x="43" y="86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8"/>
                  </a:lnTo>
                  <a:lnTo>
                    <a:pt x="36" y="88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8" y="89"/>
                  </a:lnTo>
                  <a:lnTo>
                    <a:pt x="27" y="89"/>
                  </a:lnTo>
                  <a:lnTo>
                    <a:pt x="26" y="89"/>
                  </a:lnTo>
                  <a:lnTo>
                    <a:pt x="24" y="89"/>
                  </a:lnTo>
                  <a:lnTo>
                    <a:pt x="23" y="89"/>
                  </a:lnTo>
                  <a:lnTo>
                    <a:pt x="22" y="89"/>
                  </a:lnTo>
                  <a:lnTo>
                    <a:pt x="20" y="89"/>
                  </a:lnTo>
                  <a:lnTo>
                    <a:pt x="19" y="89"/>
                  </a:lnTo>
                  <a:lnTo>
                    <a:pt x="18" y="89"/>
                  </a:lnTo>
                  <a:lnTo>
                    <a:pt x="16" y="89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398" name="Freeform 24">
              <a:extLst>
                <a:ext uri="{FF2B5EF4-FFF2-40B4-BE49-F238E27FC236}">
                  <a16:creationId xmlns:a16="http://schemas.microsoft.com/office/drawing/2014/main" id="{6FB89CEA-F8E3-F840-B87B-94E1AB37C0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185"/>
              <a:ext cx="151" cy="44"/>
            </a:xfrm>
            <a:custGeom>
              <a:avLst/>
              <a:gdLst>
                <a:gd name="T0" fmla="*/ 1 w 301"/>
                <a:gd name="T1" fmla="*/ 0 h 89"/>
                <a:gd name="T2" fmla="*/ 1 w 301"/>
                <a:gd name="T3" fmla="*/ 0 h 89"/>
                <a:gd name="T4" fmla="*/ 1 w 301"/>
                <a:gd name="T5" fmla="*/ 0 h 89"/>
                <a:gd name="T6" fmla="*/ 1 w 301"/>
                <a:gd name="T7" fmla="*/ 0 h 89"/>
                <a:gd name="T8" fmla="*/ 1 w 301"/>
                <a:gd name="T9" fmla="*/ 0 h 89"/>
                <a:gd name="T10" fmla="*/ 1 w 301"/>
                <a:gd name="T11" fmla="*/ 0 h 89"/>
                <a:gd name="T12" fmla="*/ 1 w 301"/>
                <a:gd name="T13" fmla="*/ 0 h 89"/>
                <a:gd name="T14" fmla="*/ 1 w 301"/>
                <a:gd name="T15" fmla="*/ 0 h 89"/>
                <a:gd name="T16" fmla="*/ 1 w 301"/>
                <a:gd name="T17" fmla="*/ 0 h 89"/>
                <a:gd name="T18" fmla="*/ 1 w 301"/>
                <a:gd name="T19" fmla="*/ 0 h 89"/>
                <a:gd name="T20" fmla="*/ 1 w 301"/>
                <a:gd name="T21" fmla="*/ 0 h 89"/>
                <a:gd name="T22" fmla="*/ 1 w 301"/>
                <a:gd name="T23" fmla="*/ 0 h 89"/>
                <a:gd name="T24" fmla="*/ 1 w 301"/>
                <a:gd name="T25" fmla="*/ 0 h 89"/>
                <a:gd name="T26" fmla="*/ 1 w 301"/>
                <a:gd name="T27" fmla="*/ 0 h 89"/>
                <a:gd name="T28" fmla="*/ 1 w 301"/>
                <a:gd name="T29" fmla="*/ 0 h 89"/>
                <a:gd name="T30" fmla="*/ 1 w 301"/>
                <a:gd name="T31" fmla="*/ 0 h 89"/>
                <a:gd name="T32" fmla="*/ 1 w 301"/>
                <a:gd name="T33" fmla="*/ 0 h 89"/>
                <a:gd name="T34" fmla="*/ 1 w 301"/>
                <a:gd name="T35" fmla="*/ 0 h 89"/>
                <a:gd name="T36" fmla="*/ 1 w 301"/>
                <a:gd name="T37" fmla="*/ 0 h 89"/>
                <a:gd name="T38" fmla="*/ 1 w 301"/>
                <a:gd name="T39" fmla="*/ 0 h 89"/>
                <a:gd name="T40" fmla="*/ 1 w 301"/>
                <a:gd name="T41" fmla="*/ 0 h 89"/>
                <a:gd name="T42" fmla="*/ 1 w 301"/>
                <a:gd name="T43" fmla="*/ 0 h 89"/>
                <a:gd name="T44" fmla="*/ 1 w 301"/>
                <a:gd name="T45" fmla="*/ 0 h 89"/>
                <a:gd name="T46" fmla="*/ 1 w 301"/>
                <a:gd name="T47" fmla="*/ 0 h 89"/>
                <a:gd name="T48" fmla="*/ 1 w 301"/>
                <a:gd name="T49" fmla="*/ 0 h 89"/>
                <a:gd name="T50" fmla="*/ 1 w 301"/>
                <a:gd name="T51" fmla="*/ 0 h 89"/>
                <a:gd name="T52" fmla="*/ 1 w 301"/>
                <a:gd name="T53" fmla="*/ 0 h 89"/>
                <a:gd name="T54" fmla="*/ 1 w 301"/>
                <a:gd name="T55" fmla="*/ 0 h 89"/>
                <a:gd name="T56" fmla="*/ 1 w 301"/>
                <a:gd name="T57" fmla="*/ 0 h 89"/>
                <a:gd name="T58" fmla="*/ 1 w 301"/>
                <a:gd name="T59" fmla="*/ 0 h 89"/>
                <a:gd name="T60" fmla="*/ 1 w 301"/>
                <a:gd name="T61" fmla="*/ 0 h 89"/>
                <a:gd name="T62" fmla="*/ 1 w 301"/>
                <a:gd name="T63" fmla="*/ 0 h 89"/>
                <a:gd name="T64" fmla="*/ 1 w 301"/>
                <a:gd name="T65" fmla="*/ 0 h 89"/>
                <a:gd name="T66" fmla="*/ 1 w 301"/>
                <a:gd name="T67" fmla="*/ 0 h 89"/>
                <a:gd name="T68" fmla="*/ 1 w 301"/>
                <a:gd name="T69" fmla="*/ 0 h 89"/>
                <a:gd name="T70" fmla="*/ 1 w 301"/>
                <a:gd name="T71" fmla="*/ 0 h 89"/>
                <a:gd name="T72" fmla="*/ 1 w 301"/>
                <a:gd name="T73" fmla="*/ 0 h 89"/>
                <a:gd name="T74" fmla="*/ 1 w 301"/>
                <a:gd name="T75" fmla="*/ 0 h 89"/>
                <a:gd name="T76" fmla="*/ 1 w 301"/>
                <a:gd name="T77" fmla="*/ 0 h 89"/>
                <a:gd name="T78" fmla="*/ 1 w 301"/>
                <a:gd name="T79" fmla="*/ 0 h 89"/>
                <a:gd name="T80" fmla="*/ 1 w 301"/>
                <a:gd name="T81" fmla="*/ 0 h 89"/>
                <a:gd name="T82" fmla="*/ 1 w 301"/>
                <a:gd name="T83" fmla="*/ 0 h 89"/>
                <a:gd name="T84" fmla="*/ 1 w 301"/>
                <a:gd name="T85" fmla="*/ 0 h 89"/>
                <a:gd name="T86" fmla="*/ 1 w 301"/>
                <a:gd name="T87" fmla="*/ 0 h 89"/>
                <a:gd name="T88" fmla="*/ 1 w 301"/>
                <a:gd name="T89" fmla="*/ 0 h 89"/>
                <a:gd name="T90" fmla="*/ 1 w 301"/>
                <a:gd name="T91" fmla="*/ 0 h 89"/>
                <a:gd name="T92" fmla="*/ 1 w 301"/>
                <a:gd name="T93" fmla="*/ 0 h 89"/>
                <a:gd name="T94" fmla="*/ 1 w 301"/>
                <a:gd name="T95" fmla="*/ 0 h 89"/>
                <a:gd name="T96" fmla="*/ 1 w 301"/>
                <a:gd name="T97" fmla="*/ 0 h 89"/>
                <a:gd name="T98" fmla="*/ 1 w 301"/>
                <a:gd name="T99" fmla="*/ 0 h 89"/>
                <a:gd name="T100" fmla="*/ 1 w 301"/>
                <a:gd name="T101" fmla="*/ 0 h 89"/>
                <a:gd name="T102" fmla="*/ 1 w 301"/>
                <a:gd name="T103" fmla="*/ 0 h 89"/>
                <a:gd name="T104" fmla="*/ 1 w 301"/>
                <a:gd name="T105" fmla="*/ 0 h 89"/>
                <a:gd name="T106" fmla="*/ 1 w 301"/>
                <a:gd name="T107" fmla="*/ 0 h 89"/>
                <a:gd name="T108" fmla="*/ 1 w 301"/>
                <a:gd name="T109" fmla="*/ 0 h 89"/>
                <a:gd name="T110" fmla="*/ 1 w 301"/>
                <a:gd name="T111" fmla="*/ 0 h 89"/>
                <a:gd name="T112" fmla="*/ 1 w 301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89"/>
                <a:gd name="T173" fmla="*/ 301 w 301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89">
                  <a:moveTo>
                    <a:pt x="0" y="0"/>
                  </a:moveTo>
                  <a:lnTo>
                    <a:pt x="2" y="1"/>
                  </a:lnTo>
                  <a:lnTo>
                    <a:pt x="6" y="4"/>
                  </a:lnTo>
                  <a:lnTo>
                    <a:pt x="9" y="5"/>
                  </a:lnTo>
                  <a:lnTo>
                    <a:pt x="12" y="7"/>
                  </a:lnTo>
                  <a:lnTo>
                    <a:pt x="14" y="8"/>
                  </a:lnTo>
                  <a:lnTo>
                    <a:pt x="17" y="9"/>
                  </a:lnTo>
                  <a:lnTo>
                    <a:pt x="18" y="11"/>
                  </a:lnTo>
                  <a:lnTo>
                    <a:pt x="21" y="12"/>
                  </a:lnTo>
                  <a:lnTo>
                    <a:pt x="22" y="13"/>
                  </a:lnTo>
                  <a:lnTo>
                    <a:pt x="25" y="15"/>
                  </a:lnTo>
                  <a:lnTo>
                    <a:pt x="26" y="15"/>
                  </a:lnTo>
                  <a:lnTo>
                    <a:pt x="28" y="16"/>
                  </a:lnTo>
                  <a:lnTo>
                    <a:pt x="30" y="17"/>
                  </a:lnTo>
                  <a:lnTo>
                    <a:pt x="32" y="17"/>
                  </a:lnTo>
                  <a:lnTo>
                    <a:pt x="33" y="19"/>
                  </a:lnTo>
                  <a:lnTo>
                    <a:pt x="34" y="19"/>
                  </a:lnTo>
                  <a:lnTo>
                    <a:pt x="36" y="20"/>
                  </a:lnTo>
                  <a:lnTo>
                    <a:pt x="37" y="20"/>
                  </a:lnTo>
                  <a:lnTo>
                    <a:pt x="37" y="21"/>
                  </a:lnTo>
                  <a:lnTo>
                    <a:pt x="38" y="21"/>
                  </a:lnTo>
                  <a:lnTo>
                    <a:pt x="40" y="21"/>
                  </a:lnTo>
                  <a:lnTo>
                    <a:pt x="41" y="23"/>
                  </a:lnTo>
                  <a:lnTo>
                    <a:pt x="42" y="23"/>
                  </a:lnTo>
                  <a:lnTo>
                    <a:pt x="44" y="24"/>
                  </a:lnTo>
                  <a:lnTo>
                    <a:pt x="45" y="24"/>
                  </a:lnTo>
                  <a:lnTo>
                    <a:pt x="46" y="24"/>
                  </a:lnTo>
                  <a:lnTo>
                    <a:pt x="48" y="25"/>
                  </a:lnTo>
                  <a:lnTo>
                    <a:pt x="49" y="25"/>
                  </a:lnTo>
                  <a:lnTo>
                    <a:pt x="50" y="27"/>
                  </a:lnTo>
                  <a:lnTo>
                    <a:pt x="51" y="27"/>
                  </a:lnTo>
                  <a:lnTo>
                    <a:pt x="53" y="28"/>
                  </a:lnTo>
                  <a:lnTo>
                    <a:pt x="54" y="28"/>
                  </a:lnTo>
                  <a:lnTo>
                    <a:pt x="57" y="29"/>
                  </a:lnTo>
                  <a:lnTo>
                    <a:pt x="58" y="29"/>
                  </a:lnTo>
                  <a:lnTo>
                    <a:pt x="59" y="31"/>
                  </a:lnTo>
                  <a:lnTo>
                    <a:pt x="61" y="31"/>
                  </a:lnTo>
                  <a:lnTo>
                    <a:pt x="62" y="32"/>
                  </a:lnTo>
                  <a:lnTo>
                    <a:pt x="63" y="32"/>
                  </a:lnTo>
                  <a:lnTo>
                    <a:pt x="65" y="32"/>
                  </a:lnTo>
                  <a:lnTo>
                    <a:pt x="66" y="33"/>
                  </a:lnTo>
                  <a:lnTo>
                    <a:pt x="67" y="33"/>
                  </a:lnTo>
                  <a:lnTo>
                    <a:pt x="69" y="33"/>
                  </a:lnTo>
                  <a:lnTo>
                    <a:pt x="69" y="35"/>
                  </a:lnTo>
                  <a:lnTo>
                    <a:pt x="70" y="35"/>
                  </a:lnTo>
                  <a:lnTo>
                    <a:pt x="71" y="35"/>
                  </a:lnTo>
                  <a:lnTo>
                    <a:pt x="73" y="36"/>
                  </a:lnTo>
                  <a:lnTo>
                    <a:pt x="74" y="36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39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0"/>
                  </a:lnTo>
                  <a:lnTo>
                    <a:pt x="86" y="41"/>
                  </a:lnTo>
                  <a:lnTo>
                    <a:pt x="87" y="41"/>
                  </a:lnTo>
                  <a:lnTo>
                    <a:pt x="89" y="43"/>
                  </a:lnTo>
                  <a:lnTo>
                    <a:pt x="90" y="43"/>
                  </a:lnTo>
                  <a:lnTo>
                    <a:pt x="93" y="44"/>
                  </a:lnTo>
                  <a:lnTo>
                    <a:pt x="94" y="44"/>
                  </a:lnTo>
                  <a:lnTo>
                    <a:pt x="97" y="45"/>
                  </a:lnTo>
                  <a:lnTo>
                    <a:pt x="98" y="45"/>
                  </a:lnTo>
                  <a:lnTo>
                    <a:pt x="101" y="47"/>
                  </a:lnTo>
                  <a:lnTo>
                    <a:pt x="102" y="47"/>
                  </a:lnTo>
                  <a:lnTo>
                    <a:pt x="105" y="48"/>
                  </a:lnTo>
                  <a:lnTo>
                    <a:pt x="106" y="48"/>
                  </a:lnTo>
                  <a:lnTo>
                    <a:pt x="107" y="49"/>
                  </a:lnTo>
                  <a:lnTo>
                    <a:pt x="109" y="49"/>
                  </a:lnTo>
                  <a:lnTo>
                    <a:pt x="110" y="50"/>
                  </a:lnTo>
                  <a:lnTo>
                    <a:pt x="111" y="50"/>
                  </a:lnTo>
                  <a:lnTo>
                    <a:pt x="113" y="50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3"/>
                  </a:lnTo>
                  <a:lnTo>
                    <a:pt x="121" y="53"/>
                  </a:lnTo>
                  <a:lnTo>
                    <a:pt x="122" y="54"/>
                  </a:lnTo>
                  <a:lnTo>
                    <a:pt x="123" y="54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6"/>
                  </a:lnTo>
                  <a:lnTo>
                    <a:pt x="129" y="56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7"/>
                  </a:lnTo>
                  <a:lnTo>
                    <a:pt x="135" y="58"/>
                  </a:lnTo>
                  <a:lnTo>
                    <a:pt x="136" y="58"/>
                  </a:lnTo>
                  <a:lnTo>
                    <a:pt x="138" y="60"/>
                  </a:lnTo>
                  <a:lnTo>
                    <a:pt x="140" y="60"/>
                  </a:lnTo>
                  <a:lnTo>
                    <a:pt x="142" y="61"/>
                  </a:lnTo>
                  <a:lnTo>
                    <a:pt x="144" y="61"/>
                  </a:lnTo>
                  <a:lnTo>
                    <a:pt x="146" y="62"/>
                  </a:lnTo>
                  <a:lnTo>
                    <a:pt x="148" y="62"/>
                  </a:lnTo>
                  <a:lnTo>
                    <a:pt x="150" y="62"/>
                  </a:lnTo>
                  <a:lnTo>
                    <a:pt x="151" y="64"/>
                  </a:lnTo>
                  <a:lnTo>
                    <a:pt x="152" y="64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5"/>
                  </a:lnTo>
                  <a:lnTo>
                    <a:pt x="158" y="65"/>
                  </a:lnTo>
                  <a:lnTo>
                    <a:pt x="159" y="66"/>
                  </a:lnTo>
                  <a:lnTo>
                    <a:pt x="160" y="66"/>
                  </a:lnTo>
                  <a:lnTo>
                    <a:pt x="162" y="66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8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69"/>
                  </a:lnTo>
                  <a:lnTo>
                    <a:pt x="172" y="70"/>
                  </a:lnTo>
                  <a:lnTo>
                    <a:pt x="174" y="70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2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3"/>
                  </a:lnTo>
                  <a:lnTo>
                    <a:pt x="186" y="74"/>
                  </a:lnTo>
                  <a:lnTo>
                    <a:pt x="188" y="74"/>
                  </a:lnTo>
                  <a:lnTo>
                    <a:pt x="190" y="76"/>
                  </a:lnTo>
                  <a:lnTo>
                    <a:pt x="192" y="76"/>
                  </a:lnTo>
                  <a:lnTo>
                    <a:pt x="194" y="77"/>
                  </a:lnTo>
                  <a:lnTo>
                    <a:pt x="195" y="77"/>
                  </a:lnTo>
                  <a:lnTo>
                    <a:pt x="198" y="78"/>
                  </a:lnTo>
                  <a:lnTo>
                    <a:pt x="199" y="78"/>
                  </a:lnTo>
                  <a:lnTo>
                    <a:pt x="200" y="78"/>
                  </a:lnTo>
                  <a:lnTo>
                    <a:pt x="202" y="78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0"/>
                  </a:lnTo>
                  <a:lnTo>
                    <a:pt x="207" y="80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1"/>
                  </a:lnTo>
                  <a:lnTo>
                    <a:pt x="212" y="81"/>
                  </a:lnTo>
                  <a:lnTo>
                    <a:pt x="213" y="82"/>
                  </a:lnTo>
                  <a:lnTo>
                    <a:pt x="215" y="82"/>
                  </a:lnTo>
                  <a:lnTo>
                    <a:pt x="216" y="82"/>
                  </a:lnTo>
                  <a:lnTo>
                    <a:pt x="217" y="82"/>
                  </a:lnTo>
                  <a:lnTo>
                    <a:pt x="219" y="82"/>
                  </a:lnTo>
                  <a:lnTo>
                    <a:pt x="220" y="82"/>
                  </a:lnTo>
                  <a:lnTo>
                    <a:pt x="221" y="82"/>
                  </a:lnTo>
                  <a:lnTo>
                    <a:pt x="223" y="82"/>
                  </a:lnTo>
                  <a:lnTo>
                    <a:pt x="224" y="82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4"/>
                  </a:lnTo>
                  <a:lnTo>
                    <a:pt x="237" y="84"/>
                  </a:lnTo>
                  <a:lnTo>
                    <a:pt x="239" y="84"/>
                  </a:lnTo>
                  <a:lnTo>
                    <a:pt x="240" y="84"/>
                  </a:lnTo>
                  <a:lnTo>
                    <a:pt x="241" y="84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5"/>
                  </a:lnTo>
                  <a:lnTo>
                    <a:pt x="251" y="85"/>
                  </a:lnTo>
                  <a:lnTo>
                    <a:pt x="252" y="85"/>
                  </a:lnTo>
                  <a:lnTo>
                    <a:pt x="253" y="85"/>
                  </a:lnTo>
                  <a:lnTo>
                    <a:pt x="253" y="86"/>
                  </a:lnTo>
                  <a:lnTo>
                    <a:pt x="255" y="86"/>
                  </a:lnTo>
                  <a:lnTo>
                    <a:pt x="256" y="86"/>
                  </a:lnTo>
                  <a:lnTo>
                    <a:pt x="257" y="86"/>
                  </a:lnTo>
                  <a:lnTo>
                    <a:pt x="259" y="86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8"/>
                  </a:lnTo>
                  <a:lnTo>
                    <a:pt x="265" y="88"/>
                  </a:lnTo>
                  <a:lnTo>
                    <a:pt x="267" y="88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3" y="89"/>
                  </a:lnTo>
                  <a:lnTo>
                    <a:pt x="275" y="89"/>
                  </a:lnTo>
                  <a:lnTo>
                    <a:pt x="276" y="89"/>
                  </a:lnTo>
                  <a:lnTo>
                    <a:pt x="277" y="89"/>
                  </a:lnTo>
                  <a:lnTo>
                    <a:pt x="279" y="89"/>
                  </a:lnTo>
                  <a:lnTo>
                    <a:pt x="280" y="89"/>
                  </a:lnTo>
                  <a:lnTo>
                    <a:pt x="281" y="89"/>
                  </a:lnTo>
                  <a:lnTo>
                    <a:pt x="283" y="89"/>
                  </a:lnTo>
                  <a:lnTo>
                    <a:pt x="284" y="89"/>
                  </a:lnTo>
                  <a:lnTo>
                    <a:pt x="285" y="89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68305" name="Line 25">
            <a:extLst>
              <a:ext uri="{FF2B5EF4-FFF2-40B4-BE49-F238E27FC236}">
                <a16:creationId xmlns:a16="http://schemas.microsoft.com/office/drawing/2014/main" id="{1B0137FB-AF42-1241-9BAB-79298D3F0D15}"/>
              </a:ext>
            </a:extLst>
          </p:cNvPr>
          <p:cNvSpPr>
            <a:spLocks noChangeShapeType="1"/>
          </p:cNvSpPr>
          <p:nvPr/>
        </p:nvSpPr>
        <p:spPr bwMode="auto">
          <a:xfrm>
            <a:off x="7135814" y="2495551"/>
            <a:ext cx="1587" cy="23177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8306" name="Line 26">
            <a:extLst>
              <a:ext uri="{FF2B5EF4-FFF2-40B4-BE49-F238E27FC236}">
                <a16:creationId xmlns:a16="http://schemas.microsoft.com/office/drawing/2014/main" id="{D0679D4F-CEED-8B41-B876-9BDDBABA3C3E}"/>
              </a:ext>
            </a:extLst>
          </p:cNvPr>
          <p:cNvSpPr>
            <a:spLocks noChangeShapeType="1"/>
          </p:cNvSpPr>
          <p:nvPr/>
        </p:nvSpPr>
        <p:spPr bwMode="auto">
          <a:xfrm>
            <a:off x="6840539" y="2516189"/>
            <a:ext cx="1587" cy="2111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8307" name="Line 27">
            <a:extLst>
              <a:ext uri="{FF2B5EF4-FFF2-40B4-BE49-F238E27FC236}">
                <a16:creationId xmlns:a16="http://schemas.microsoft.com/office/drawing/2014/main" id="{87EC424C-E9C9-D547-AB9E-05A77DC3315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988175" y="3359150"/>
            <a:ext cx="1588" cy="147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8308" name="Freeform 28">
            <a:extLst>
              <a:ext uri="{FF2B5EF4-FFF2-40B4-BE49-F238E27FC236}">
                <a16:creationId xmlns:a16="http://schemas.microsoft.com/office/drawing/2014/main" id="{CAF28B95-51D2-2E45-9FDA-C21C487C0915}"/>
              </a:ext>
            </a:extLst>
          </p:cNvPr>
          <p:cNvSpPr>
            <a:spLocks/>
          </p:cNvSpPr>
          <p:nvPr/>
        </p:nvSpPr>
        <p:spPr bwMode="auto">
          <a:xfrm>
            <a:off x="6989764" y="2767014"/>
            <a:ext cx="238125" cy="598487"/>
          </a:xfrm>
          <a:custGeom>
            <a:avLst/>
            <a:gdLst>
              <a:gd name="T0" fmla="*/ 2147483646 w 300"/>
              <a:gd name="T1" fmla="*/ 2147483646 h 754"/>
              <a:gd name="T2" fmla="*/ 2147483646 w 300"/>
              <a:gd name="T3" fmla="*/ 2147483646 h 754"/>
              <a:gd name="T4" fmla="*/ 2147483646 w 300"/>
              <a:gd name="T5" fmla="*/ 2147483646 h 754"/>
              <a:gd name="T6" fmla="*/ 2147483646 w 300"/>
              <a:gd name="T7" fmla="*/ 2147483646 h 754"/>
              <a:gd name="T8" fmla="*/ 2147483646 w 300"/>
              <a:gd name="T9" fmla="*/ 2147483646 h 754"/>
              <a:gd name="T10" fmla="*/ 2147483646 w 300"/>
              <a:gd name="T11" fmla="*/ 2147483646 h 754"/>
              <a:gd name="T12" fmla="*/ 2147483646 w 300"/>
              <a:gd name="T13" fmla="*/ 2147483646 h 754"/>
              <a:gd name="T14" fmla="*/ 2147483646 w 300"/>
              <a:gd name="T15" fmla="*/ 2147483646 h 754"/>
              <a:gd name="T16" fmla="*/ 2147483646 w 300"/>
              <a:gd name="T17" fmla="*/ 2147483646 h 754"/>
              <a:gd name="T18" fmla="*/ 2147483646 w 300"/>
              <a:gd name="T19" fmla="*/ 2147483646 h 754"/>
              <a:gd name="T20" fmla="*/ 2147483646 w 300"/>
              <a:gd name="T21" fmla="*/ 2147483646 h 754"/>
              <a:gd name="T22" fmla="*/ 2147483646 w 300"/>
              <a:gd name="T23" fmla="*/ 2147483646 h 754"/>
              <a:gd name="T24" fmla="*/ 2147483646 w 300"/>
              <a:gd name="T25" fmla="*/ 2147483646 h 754"/>
              <a:gd name="T26" fmla="*/ 2147483646 w 300"/>
              <a:gd name="T27" fmla="*/ 2147483646 h 754"/>
              <a:gd name="T28" fmla="*/ 2147483646 w 300"/>
              <a:gd name="T29" fmla="*/ 2147483646 h 754"/>
              <a:gd name="T30" fmla="*/ 2147483646 w 300"/>
              <a:gd name="T31" fmla="*/ 2147483646 h 754"/>
              <a:gd name="T32" fmla="*/ 2147483646 w 300"/>
              <a:gd name="T33" fmla="*/ 2147483646 h 754"/>
              <a:gd name="T34" fmla="*/ 2147483646 w 300"/>
              <a:gd name="T35" fmla="*/ 2147483646 h 754"/>
              <a:gd name="T36" fmla="*/ 2147483646 w 300"/>
              <a:gd name="T37" fmla="*/ 2147483646 h 754"/>
              <a:gd name="T38" fmla="*/ 2147483646 w 300"/>
              <a:gd name="T39" fmla="*/ 2147483646 h 754"/>
              <a:gd name="T40" fmla="*/ 2147483646 w 300"/>
              <a:gd name="T41" fmla="*/ 2147483646 h 754"/>
              <a:gd name="T42" fmla="*/ 2147483646 w 300"/>
              <a:gd name="T43" fmla="*/ 2147483646 h 754"/>
              <a:gd name="T44" fmla="*/ 2147483646 w 300"/>
              <a:gd name="T45" fmla="*/ 2147483646 h 754"/>
              <a:gd name="T46" fmla="*/ 2147483646 w 300"/>
              <a:gd name="T47" fmla="*/ 2147483646 h 754"/>
              <a:gd name="T48" fmla="*/ 2147483646 w 300"/>
              <a:gd name="T49" fmla="*/ 2147483646 h 754"/>
              <a:gd name="T50" fmla="*/ 2147483646 w 300"/>
              <a:gd name="T51" fmla="*/ 2147483646 h 754"/>
              <a:gd name="T52" fmla="*/ 2147483646 w 300"/>
              <a:gd name="T53" fmla="*/ 2147483646 h 754"/>
              <a:gd name="T54" fmla="*/ 2147483646 w 300"/>
              <a:gd name="T55" fmla="*/ 2147483646 h 754"/>
              <a:gd name="T56" fmla="*/ 2147483646 w 300"/>
              <a:gd name="T57" fmla="*/ 2147483646 h 754"/>
              <a:gd name="T58" fmla="*/ 2147483646 w 300"/>
              <a:gd name="T59" fmla="*/ 2147483646 h 754"/>
              <a:gd name="T60" fmla="*/ 2147483646 w 300"/>
              <a:gd name="T61" fmla="*/ 2147483646 h 754"/>
              <a:gd name="T62" fmla="*/ 2147483646 w 300"/>
              <a:gd name="T63" fmla="*/ 2147483646 h 754"/>
              <a:gd name="T64" fmla="*/ 2147483646 w 300"/>
              <a:gd name="T65" fmla="*/ 2147483646 h 754"/>
              <a:gd name="T66" fmla="*/ 2147483646 w 300"/>
              <a:gd name="T67" fmla="*/ 2147483646 h 754"/>
              <a:gd name="T68" fmla="*/ 2147483646 w 300"/>
              <a:gd name="T69" fmla="*/ 2147483646 h 754"/>
              <a:gd name="T70" fmla="*/ 2147483646 w 300"/>
              <a:gd name="T71" fmla="*/ 2147483646 h 754"/>
              <a:gd name="T72" fmla="*/ 2147483646 w 300"/>
              <a:gd name="T73" fmla="*/ 2147483646 h 754"/>
              <a:gd name="T74" fmla="*/ 2147483646 w 300"/>
              <a:gd name="T75" fmla="*/ 2147483646 h 754"/>
              <a:gd name="T76" fmla="*/ 2147483646 w 300"/>
              <a:gd name="T77" fmla="*/ 2147483646 h 754"/>
              <a:gd name="T78" fmla="*/ 2147483646 w 300"/>
              <a:gd name="T79" fmla="*/ 2147483646 h 754"/>
              <a:gd name="T80" fmla="*/ 2147483646 w 300"/>
              <a:gd name="T81" fmla="*/ 2147483646 h 754"/>
              <a:gd name="T82" fmla="*/ 2147483646 w 300"/>
              <a:gd name="T83" fmla="*/ 2147483646 h 754"/>
              <a:gd name="T84" fmla="*/ 2147483646 w 300"/>
              <a:gd name="T85" fmla="*/ 2147483646 h 754"/>
              <a:gd name="T86" fmla="*/ 2147483646 w 300"/>
              <a:gd name="T87" fmla="*/ 2147483646 h 754"/>
              <a:gd name="T88" fmla="*/ 2147483646 w 300"/>
              <a:gd name="T89" fmla="*/ 2147483646 h 754"/>
              <a:gd name="T90" fmla="*/ 2147483646 w 300"/>
              <a:gd name="T91" fmla="*/ 2147483646 h 754"/>
              <a:gd name="T92" fmla="*/ 2147483646 w 300"/>
              <a:gd name="T93" fmla="*/ 2147483646 h 754"/>
              <a:gd name="T94" fmla="*/ 2147483646 w 300"/>
              <a:gd name="T95" fmla="*/ 2147483646 h 754"/>
              <a:gd name="T96" fmla="*/ 2147483646 w 300"/>
              <a:gd name="T97" fmla="*/ 2147483646 h 754"/>
              <a:gd name="T98" fmla="*/ 2147483646 w 300"/>
              <a:gd name="T99" fmla="*/ 2147483646 h 754"/>
              <a:gd name="T100" fmla="*/ 2147483646 w 300"/>
              <a:gd name="T101" fmla="*/ 2147483646 h 754"/>
              <a:gd name="T102" fmla="*/ 2147483646 w 300"/>
              <a:gd name="T103" fmla="*/ 2147483646 h 754"/>
              <a:gd name="T104" fmla="*/ 2147483646 w 300"/>
              <a:gd name="T105" fmla="*/ 2147483646 h 754"/>
              <a:gd name="T106" fmla="*/ 2147483646 w 300"/>
              <a:gd name="T107" fmla="*/ 2147483646 h 754"/>
              <a:gd name="T108" fmla="*/ 2147483646 w 300"/>
              <a:gd name="T109" fmla="*/ 2147483646 h 754"/>
              <a:gd name="T110" fmla="*/ 2147483646 w 300"/>
              <a:gd name="T111" fmla="*/ 2147483646 h 754"/>
              <a:gd name="T112" fmla="*/ 2147483646 w 300"/>
              <a:gd name="T113" fmla="*/ 2147483646 h 754"/>
              <a:gd name="T114" fmla="*/ 2147483646 w 300"/>
              <a:gd name="T115" fmla="*/ 2147483646 h 754"/>
              <a:gd name="T116" fmla="*/ 2147483646 w 300"/>
              <a:gd name="T117" fmla="*/ 2147483646 h 754"/>
              <a:gd name="T118" fmla="*/ 2147483646 w 300"/>
              <a:gd name="T119" fmla="*/ 2147483646 h 754"/>
              <a:gd name="T120" fmla="*/ 2147483646 w 300"/>
              <a:gd name="T121" fmla="*/ 2147483646 h 754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300"/>
              <a:gd name="T184" fmla="*/ 0 h 754"/>
              <a:gd name="T185" fmla="*/ 300 w 300"/>
              <a:gd name="T186" fmla="*/ 754 h 754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300" h="754">
                <a:moveTo>
                  <a:pt x="300" y="0"/>
                </a:moveTo>
                <a:lnTo>
                  <a:pt x="300" y="29"/>
                </a:lnTo>
                <a:lnTo>
                  <a:pt x="300" y="56"/>
                </a:lnTo>
                <a:lnTo>
                  <a:pt x="300" y="81"/>
                </a:lnTo>
                <a:lnTo>
                  <a:pt x="300" y="105"/>
                </a:lnTo>
                <a:lnTo>
                  <a:pt x="300" y="128"/>
                </a:lnTo>
                <a:lnTo>
                  <a:pt x="300" y="148"/>
                </a:lnTo>
                <a:lnTo>
                  <a:pt x="300" y="166"/>
                </a:lnTo>
                <a:lnTo>
                  <a:pt x="300" y="185"/>
                </a:lnTo>
                <a:lnTo>
                  <a:pt x="300" y="201"/>
                </a:lnTo>
                <a:lnTo>
                  <a:pt x="300" y="215"/>
                </a:lnTo>
                <a:lnTo>
                  <a:pt x="300" y="229"/>
                </a:lnTo>
                <a:lnTo>
                  <a:pt x="300" y="242"/>
                </a:lnTo>
                <a:lnTo>
                  <a:pt x="300" y="252"/>
                </a:lnTo>
                <a:lnTo>
                  <a:pt x="300" y="263"/>
                </a:lnTo>
                <a:lnTo>
                  <a:pt x="300" y="272"/>
                </a:lnTo>
                <a:lnTo>
                  <a:pt x="300" y="280"/>
                </a:lnTo>
                <a:lnTo>
                  <a:pt x="300" y="288"/>
                </a:lnTo>
                <a:lnTo>
                  <a:pt x="299" y="295"/>
                </a:lnTo>
                <a:lnTo>
                  <a:pt x="299" y="302"/>
                </a:lnTo>
                <a:lnTo>
                  <a:pt x="299" y="307"/>
                </a:lnTo>
                <a:lnTo>
                  <a:pt x="299" y="311"/>
                </a:lnTo>
                <a:lnTo>
                  <a:pt x="299" y="315"/>
                </a:lnTo>
                <a:lnTo>
                  <a:pt x="299" y="319"/>
                </a:lnTo>
                <a:lnTo>
                  <a:pt x="299" y="323"/>
                </a:lnTo>
                <a:lnTo>
                  <a:pt x="299" y="325"/>
                </a:lnTo>
                <a:lnTo>
                  <a:pt x="299" y="328"/>
                </a:lnTo>
                <a:lnTo>
                  <a:pt x="299" y="329"/>
                </a:lnTo>
                <a:lnTo>
                  <a:pt x="299" y="332"/>
                </a:lnTo>
                <a:lnTo>
                  <a:pt x="299" y="335"/>
                </a:lnTo>
                <a:lnTo>
                  <a:pt x="299" y="336"/>
                </a:lnTo>
                <a:lnTo>
                  <a:pt x="299" y="339"/>
                </a:lnTo>
                <a:lnTo>
                  <a:pt x="298" y="340"/>
                </a:lnTo>
                <a:lnTo>
                  <a:pt x="298" y="343"/>
                </a:lnTo>
                <a:lnTo>
                  <a:pt x="298" y="344"/>
                </a:lnTo>
                <a:lnTo>
                  <a:pt x="298" y="347"/>
                </a:lnTo>
                <a:lnTo>
                  <a:pt x="298" y="348"/>
                </a:lnTo>
                <a:lnTo>
                  <a:pt x="298" y="349"/>
                </a:lnTo>
                <a:lnTo>
                  <a:pt x="298" y="351"/>
                </a:lnTo>
                <a:lnTo>
                  <a:pt x="298" y="352"/>
                </a:lnTo>
                <a:lnTo>
                  <a:pt x="298" y="353"/>
                </a:lnTo>
                <a:lnTo>
                  <a:pt x="298" y="355"/>
                </a:lnTo>
                <a:lnTo>
                  <a:pt x="298" y="356"/>
                </a:lnTo>
                <a:lnTo>
                  <a:pt x="298" y="357"/>
                </a:lnTo>
                <a:lnTo>
                  <a:pt x="296" y="359"/>
                </a:lnTo>
                <a:lnTo>
                  <a:pt x="296" y="360"/>
                </a:lnTo>
                <a:lnTo>
                  <a:pt x="296" y="361"/>
                </a:lnTo>
                <a:lnTo>
                  <a:pt x="296" y="363"/>
                </a:lnTo>
                <a:lnTo>
                  <a:pt x="296" y="364"/>
                </a:lnTo>
                <a:lnTo>
                  <a:pt x="296" y="365"/>
                </a:lnTo>
                <a:lnTo>
                  <a:pt x="296" y="367"/>
                </a:lnTo>
                <a:lnTo>
                  <a:pt x="296" y="368"/>
                </a:lnTo>
                <a:lnTo>
                  <a:pt x="296" y="369"/>
                </a:lnTo>
                <a:lnTo>
                  <a:pt x="295" y="371"/>
                </a:lnTo>
                <a:lnTo>
                  <a:pt x="295" y="372"/>
                </a:lnTo>
                <a:lnTo>
                  <a:pt x="295" y="373"/>
                </a:lnTo>
                <a:lnTo>
                  <a:pt x="295" y="375"/>
                </a:lnTo>
                <a:lnTo>
                  <a:pt x="295" y="376"/>
                </a:lnTo>
                <a:lnTo>
                  <a:pt x="295" y="379"/>
                </a:lnTo>
                <a:lnTo>
                  <a:pt x="295" y="380"/>
                </a:lnTo>
                <a:lnTo>
                  <a:pt x="294" y="381"/>
                </a:lnTo>
                <a:lnTo>
                  <a:pt x="294" y="384"/>
                </a:lnTo>
                <a:lnTo>
                  <a:pt x="294" y="385"/>
                </a:lnTo>
                <a:lnTo>
                  <a:pt x="294" y="388"/>
                </a:lnTo>
                <a:lnTo>
                  <a:pt x="294" y="389"/>
                </a:lnTo>
                <a:lnTo>
                  <a:pt x="292" y="390"/>
                </a:lnTo>
                <a:lnTo>
                  <a:pt x="292" y="393"/>
                </a:lnTo>
                <a:lnTo>
                  <a:pt x="292" y="394"/>
                </a:lnTo>
                <a:lnTo>
                  <a:pt x="292" y="396"/>
                </a:lnTo>
                <a:lnTo>
                  <a:pt x="292" y="397"/>
                </a:lnTo>
                <a:lnTo>
                  <a:pt x="292" y="398"/>
                </a:lnTo>
                <a:lnTo>
                  <a:pt x="291" y="400"/>
                </a:lnTo>
                <a:lnTo>
                  <a:pt x="291" y="401"/>
                </a:lnTo>
                <a:lnTo>
                  <a:pt x="291" y="402"/>
                </a:lnTo>
                <a:lnTo>
                  <a:pt x="291" y="404"/>
                </a:lnTo>
                <a:lnTo>
                  <a:pt x="291" y="405"/>
                </a:lnTo>
                <a:lnTo>
                  <a:pt x="290" y="406"/>
                </a:lnTo>
                <a:lnTo>
                  <a:pt x="290" y="408"/>
                </a:lnTo>
                <a:lnTo>
                  <a:pt x="290" y="409"/>
                </a:lnTo>
                <a:lnTo>
                  <a:pt x="290" y="410"/>
                </a:lnTo>
                <a:lnTo>
                  <a:pt x="290" y="412"/>
                </a:lnTo>
                <a:lnTo>
                  <a:pt x="288" y="412"/>
                </a:lnTo>
                <a:lnTo>
                  <a:pt x="288" y="413"/>
                </a:lnTo>
                <a:lnTo>
                  <a:pt x="288" y="414"/>
                </a:lnTo>
                <a:lnTo>
                  <a:pt x="288" y="416"/>
                </a:lnTo>
                <a:lnTo>
                  <a:pt x="287" y="417"/>
                </a:lnTo>
                <a:lnTo>
                  <a:pt x="287" y="420"/>
                </a:lnTo>
                <a:lnTo>
                  <a:pt x="286" y="421"/>
                </a:lnTo>
                <a:lnTo>
                  <a:pt x="286" y="422"/>
                </a:lnTo>
                <a:lnTo>
                  <a:pt x="286" y="424"/>
                </a:lnTo>
                <a:lnTo>
                  <a:pt x="284" y="426"/>
                </a:lnTo>
                <a:lnTo>
                  <a:pt x="284" y="428"/>
                </a:lnTo>
                <a:lnTo>
                  <a:pt x="283" y="430"/>
                </a:lnTo>
                <a:lnTo>
                  <a:pt x="283" y="433"/>
                </a:lnTo>
                <a:lnTo>
                  <a:pt x="282" y="434"/>
                </a:lnTo>
                <a:lnTo>
                  <a:pt x="282" y="437"/>
                </a:lnTo>
                <a:lnTo>
                  <a:pt x="280" y="440"/>
                </a:lnTo>
                <a:lnTo>
                  <a:pt x="280" y="441"/>
                </a:lnTo>
                <a:lnTo>
                  <a:pt x="279" y="442"/>
                </a:lnTo>
                <a:lnTo>
                  <a:pt x="279" y="445"/>
                </a:lnTo>
                <a:lnTo>
                  <a:pt x="278" y="446"/>
                </a:lnTo>
                <a:lnTo>
                  <a:pt x="278" y="448"/>
                </a:lnTo>
                <a:lnTo>
                  <a:pt x="278" y="449"/>
                </a:lnTo>
                <a:lnTo>
                  <a:pt x="276" y="450"/>
                </a:lnTo>
                <a:lnTo>
                  <a:pt x="276" y="452"/>
                </a:lnTo>
                <a:lnTo>
                  <a:pt x="276" y="453"/>
                </a:lnTo>
                <a:lnTo>
                  <a:pt x="275" y="454"/>
                </a:lnTo>
                <a:lnTo>
                  <a:pt x="275" y="456"/>
                </a:lnTo>
                <a:lnTo>
                  <a:pt x="274" y="457"/>
                </a:lnTo>
                <a:lnTo>
                  <a:pt x="274" y="458"/>
                </a:lnTo>
                <a:lnTo>
                  <a:pt x="274" y="459"/>
                </a:lnTo>
                <a:lnTo>
                  <a:pt x="272" y="461"/>
                </a:lnTo>
                <a:lnTo>
                  <a:pt x="272" y="462"/>
                </a:lnTo>
                <a:lnTo>
                  <a:pt x="272" y="463"/>
                </a:lnTo>
                <a:lnTo>
                  <a:pt x="271" y="463"/>
                </a:lnTo>
                <a:lnTo>
                  <a:pt x="271" y="465"/>
                </a:lnTo>
                <a:lnTo>
                  <a:pt x="270" y="466"/>
                </a:lnTo>
                <a:lnTo>
                  <a:pt x="270" y="467"/>
                </a:lnTo>
                <a:lnTo>
                  <a:pt x="268" y="469"/>
                </a:lnTo>
                <a:lnTo>
                  <a:pt x="268" y="471"/>
                </a:lnTo>
                <a:lnTo>
                  <a:pt x="267" y="473"/>
                </a:lnTo>
                <a:lnTo>
                  <a:pt x="267" y="474"/>
                </a:lnTo>
                <a:lnTo>
                  <a:pt x="266" y="475"/>
                </a:lnTo>
                <a:lnTo>
                  <a:pt x="264" y="478"/>
                </a:lnTo>
                <a:lnTo>
                  <a:pt x="263" y="479"/>
                </a:lnTo>
                <a:lnTo>
                  <a:pt x="263" y="482"/>
                </a:lnTo>
                <a:lnTo>
                  <a:pt x="262" y="483"/>
                </a:lnTo>
                <a:lnTo>
                  <a:pt x="260" y="485"/>
                </a:lnTo>
                <a:lnTo>
                  <a:pt x="260" y="487"/>
                </a:lnTo>
                <a:lnTo>
                  <a:pt x="259" y="489"/>
                </a:lnTo>
                <a:lnTo>
                  <a:pt x="259" y="490"/>
                </a:lnTo>
                <a:lnTo>
                  <a:pt x="258" y="491"/>
                </a:lnTo>
                <a:lnTo>
                  <a:pt x="258" y="493"/>
                </a:lnTo>
                <a:lnTo>
                  <a:pt x="256" y="494"/>
                </a:lnTo>
                <a:lnTo>
                  <a:pt x="256" y="495"/>
                </a:lnTo>
                <a:lnTo>
                  <a:pt x="255" y="497"/>
                </a:lnTo>
                <a:lnTo>
                  <a:pt x="255" y="498"/>
                </a:lnTo>
                <a:lnTo>
                  <a:pt x="254" y="498"/>
                </a:lnTo>
                <a:lnTo>
                  <a:pt x="254" y="499"/>
                </a:lnTo>
                <a:lnTo>
                  <a:pt x="252" y="501"/>
                </a:lnTo>
                <a:lnTo>
                  <a:pt x="252" y="502"/>
                </a:lnTo>
                <a:lnTo>
                  <a:pt x="251" y="503"/>
                </a:lnTo>
                <a:lnTo>
                  <a:pt x="251" y="505"/>
                </a:lnTo>
                <a:lnTo>
                  <a:pt x="251" y="506"/>
                </a:lnTo>
                <a:lnTo>
                  <a:pt x="250" y="506"/>
                </a:lnTo>
                <a:lnTo>
                  <a:pt x="250" y="507"/>
                </a:lnTo>
                <a:lnTo>
                  <a:pt x="248" y="509"/>
                </a:lnTo>
                <a:lnTo>
                  <a:pt x="248" y="510"/>
                </a:lnTo>
                <a:lnTo>
                  <a:pt x="247" y="511"/>
                </a:lnTo>
                <a:lnTo>
                  <a:pt x="247" y="513"/>
                </a:lnTo>
                <a:lnTo>
                  <a:pt x="246" y="514"/>
                </a:lnTo>
                <a:lnTo>
                  <a:pt x="246" y="515"/>
                </a:lnTo>
                <a:lnTo>
                  <a:pt x="244" y="517"/>
                </a:lnTo>
                <a:lnTo>
                  <a:pt x="243" y="518"/>
                </a:lnTo>
                <a:lnTo>
                  <a:pt x="243" y="519"/>
                </a:lnTo>
                <a:lnTo>
                  <a:pt x="242" y="522"/>
                </a:lnTo>
                <a:lnTo>
                  <a:pt x="241" y="523"/>
                </a:lnTo>
                <a:lnTo>
                  <a:pt x="239" y="525"/>
                </a:lnTo>
                <a:lnTo>
                  <a:pt x="239" y="527"/>
                </a:lnTo>
                <a:lnTo>
                  <a:pt x="238" y="529"/>
                </a:lnTo>
                <a:lnTo>
                  <a:pt x="238" y="530"/>
                </a:lnTo>
                <a:lnTo>
                  <a:pt x="237" y="531"/>
                </a:lnTo>
                <a:lnTo>
                  <a:pt x="235" y="532"/>
                </a:lnTo>
                <a:lnTo>
                  <a:pt x="235" y="534"/>
                </a:lnTo>
                <a:lnTo>
                  <a:pt x="234" y="534"/>
                </a:lnTo>
                <a:lnTo>
                  <a:pt x="234" y="535"/>
                </a:lnTo>
                <a:lnTo>
                  <a:pt x="234" y="536"/>
                </a:lnTo>
                <a:lnTo>
                  <a:pt x="233" y="538"/>
                </a:lnTo>
                <a:lnTo>
                  <a:pt x="231" y="539"/>
                </a:lnTo>
                <a:lnTo>
                  <a:pt x="231" y="540"/>
                </a:lnTo>
                <a:lnTo>
                  <a:pt x="230" y="542"/>
                </a:lnTo>
                <a:lnTo>
                  <a:pt x="229" y="543"/>
                </a:lnTo>
                <a:lnTo>
                  <a:pt x="229" y="544"/>
                </a:lnTo>
                <a:lnTo>
                  <a:pt x="227" y="546"/>
                </a:lnTo>
                <a:lnTo>
                  <a:pt x="227" y="547"/>
                </a:lnTo>
                <a:lnTo>
                  <a:pt x="226" y="547"/>
                </a:lnTo>
                <a:lnTo>
                  <a:pt x="226" y="548"/>
                </a:lnTo>
                <a:lnTo>
                  <a:pt x="225" y="550"/>
                </a:lnTo>
                <a:lnTo>
                  <a:pt x="225" y="551"/>
                </a:lnTo>
                <a:lnTo>
                  <a:pt x="223" y="552"/>
                </a:lnTo>
                <a:lnTo>
                  <a:pt x="222" y="554"/>
                </a:lnTo>
                <a:lnTo>
                  <a:pt x="222" y="555"/>
                </a:lnTo>
                <a:lnTo>
                  <a:pt x="221" y="556"/>
                </a:lnTo>
                <a:lnTo>
                  <a:pt x="219" y="559"/>
                </a:lnTo>
                <a:lnTo>
                  <a:pt x="219" y="560"/>
                </a:lnTo>
                <a:lnTo>
                  <a:pt x="218" y="562"/>
                </a:lnTo>
                <a:lnTo>
                  <a:pt x="217" y="562"/>
                </a:lnTo>
                <a:lnTo>
                  <a:pt x="217" y="563"/>
                </a:lnTo>
                <a:lnTo>
                  <a:pt x="215" y="564"/>
                </a:lnTo>
                <a:lnTo>
                  <a:pt x="215" y="566"/>
                </a:lnTo>
                <a:lnTo>
                  <a:pt x="214" y="567"/>
                </a:lnTo>
                <a:lnTo>
                  <a:pt x="213" y="568"/>
                </a:lnTo>
                <a:lnTo>
                  <a:pt x="213" y="570"/>
                </a:lnTo>
                <a:lnTo>
                  <a:pt x="211" y="570"/>
                </a:lnTo>
                <a:lnTo>
                  <a:pt x="211" y="571"/>
                </a:lnTo>
                <a:lnTo>
                  <a:pt x="210" y="572"/>
                </a:lnTo>
                <a:lnTo>
                  <a:pt x="210" y="574"/>
                </a:lnTo>
                <a:lnTo>
                  <a:pt x="209" y="574"/>
                </a:lnTo>
                <a:lnTo>
                  <a:pt x="209" y="575"/>
                </a:lnTo>
                <a:lnTo>
                  <a:pt x="207" y="576"/>
                </a:lnTo>
                <a:lnTo>
                  <a:pt x="206" y="578"/>
                </a:lnTo>
                <a:lnTo>
                  <a:pt x="206" y="579"/>
                </a:lnTo>
                <a:lnTo>
                  <a:pt x="205" y="579"/>
                </a:lnTo>
                <a:lnTo>
                  <a:pt x="205" y="580"/>
                </a:lnTo>
                <a:lnTo>
                  <a:pt x="203" y="582"/>
                </a:lnTo>
                <a:lnTo>
                  <a:pt x="202" y="583"/>
                </a:lnTo>
                <a:lnTo>
                  <a:pt x="201" y="584"/>
                </a:lnTo>
                <a:lnTo>
                  <a:pt x="199" y="586"/>
                </a:lnTo>
                <a:lnTo>
                  <a:pt x="199" y="587"/>
                </a:lnTo>
                <a:lnTo>
                  <a:pt x="198" y="587"/>
                </a:lnTo>
                <a:lnTo>
                  <a:pt x="198" y="588"/>
                </a:lnTo>
                <a:lnTo>
                  <a:pt x="197" y="590"/>
                </a:lnTo>
                <a:lnTo>
                  <a:pt x="197" y="591"/>
                </a:lnTo>
                <a:lnTo>
                  <a:pt x="195" y="591"/>
                </a:lnTo>
                <a:lnTo>
                  <a:pt x="195" y="592"/>
                </a:lnTo>
                <a:lnTo>
                  <a:pt x="194" y="592"/>
                </a:lnTo>
                <a:lnTo>
                  <a:pt x="194" y="594"/>
                </a:lnTo>
                <a:lnTo>
                  <a:pt x="193" y="595"/>
                </a:lnTo>
                <a:lnTo>
                  <a:pt x="193" y="596"/>
                </a:lnTo>
                <a:lnTo>
                  <a:pt x="191" y="596"/>
                </a:lnTo>
                <a:lnTo>
                  <a:pt x="191" y="598"/>
                </a:lnTo>
                <a:lnTo>
                  <a:pt x="190" y="598"/>
                </a:lnTo>
                <a:lnTo>
                  <a:pt x="190" y="599"/>
                </a:lnTo>
                <a:lnTo>
                  <a:pt x="189" y="600"/>
                </a:lnTo>
                <a:lnTo>
                  <a:pt x="189" y="602"/>
                </a:lnTo>
                <a:lnTo>
                  <a:pt x="187" y="603"/>
                </a:lnTo>
                <a:lnTo>
                  <a:pt x="186" y="604"/>
                </a:lnTo>
                <a:lnTo>
                  <a:pt x="186" y="606"/>
                </a:lnTo>
                <a:lnTo>
                  <a:pt x="185" y="607"/>
                </a:lnTo>
                <a:lnTo>
                  <a:pt x="183" y="607"/>
                </a:lnTo>
                <a:lnTo>
                  <a:pt x="183" y="608"/>
                </a:lnTo>
                <a:lnTo>
                  <a:pt x="182" y="609"/>
                </a:lnTo>
                <a:lnTo>
                  <a:pt x="182" y="611"/>
                </a:lnTo>
                <a:lnTo>
                  <a:pt x="181" y="612"/>
                </a:lnTo>
                <a:lnTo>
                  <a:pt x="179" y="613"/>
                </a:lnTo>
                <a:lnTo>
                  <a:pt x="179" y="615"/>
                </a:lnTo>
                <a:lnTo>
                  <a:pt x="178" y="616"/>
                </a:lnTo>
                <a:lnTo>
                  <a:pt x="177" y="617"/>
                </a:lnTo>
                <a:lnTo>
                  <a:pt x="177" y="619"/>
                </a:lnTo>
                <a:lnTo>
                  <a:pt x="175" y="619"/>
                </a:lnTo>
                <a:lnTo>
                  <a:pt x="175" y="620"/>
                </a:lnTo>
                <a:lnTo>
                  <a:pt x="174" y="620"/>
                </a:lnTo>
                <a:lnTo>
                  <a:pt x="174" y="621"/>
                </a:lnTo>
                <a:lnTo>
                  <a:pt x="173" y="621"/>
                </a:lnTo>
                <a:lnTo>
                  <a:pt x="173" y="623"/>
                </a:lnTo>
                <a:lnTo>
                  <a:pt x="171" y="623"/>
                </a:lnTo>
                <a:lnTo>
                  <a:pt x="171" y="624"/>
                </a:lnTo>
                <a:lnTo>
                  <a:pt x="170" y="625"/>
                </a:lnTo>
                <a:lnTo>
                  <a:pt x="169" y="627"/>
                </a:lnTo>
                <a:lnTo>
                  <a:pt x="167" y="627"/>
                </a:lnTo>
                <a:lnTo>
                  <a:pt x="167" y="628"/>
                </a:lnTo>
                <a:lnTo>
                  <a:pt x="166" y="629"/>
                </a:lnTo>
                <a:lnTo>
                  <a:pt x="165" y="629"/>
                </a:lnTo>
                <a:lnTo>
                  <a:pt x="164" y="631"/>
                </a:lnTo>
                <a:lnTo>
                  <a:pt x="162" y="632"/>
                </a:lnTo>
                <a:lnTo>
                  <a:pt x="161" y="633"/>
                </a:lnTo>
                <a:lnTo>
                  <a:pt x="160" y="635"/>
                </a:lnTo>
                <a:lnTo>
                  <a:pt x="158" y="636"/>
                </a:lnTo>
                <a:lnTo>
                  <a:pt x="158" y="637"/>
                </a:lnTo>
                <a:lnTo>
                  <a:pt x="157" y="637"/>
                </a:lnTo>
                <a:lnTo>
                  <a:pt x="156" y="639"/>
                </a:lnTo>
                <a:lnTo>
                  <a:pt x="154" y="640"/>
                </a:lnTo>
                <a:lnTo>
                  <a:pt x="153" y="640"/>
                </a:lnTo>
                <a:lnTo>
                  <a:pt x="153" y="641"/>
                </a:lnTo>
                <a:lnTo>
                  <a:pt x="152" y="643"/>
                </a:lnTo>
                <a:lnTo>
                  <a:pt x="150" y="644"/>
                </a:lnTo>
                <a:lnTo>
                  <a:pt x="149" y="644"/>
                </a:lnTo>
                <a:lnTo>
                  <a:pt x="149" y="645"/>
                </a:lnTo>
                <a:lnTo>
                  <a:pt x="148" y="645"/>
                </a:lnTo>
                <a:lnTo>
                  <a:pt x="148" y="647"/>
                </a:lnTo>
                <a:lnTo>
                  <a:pt x="146" y="647"/>
                </a:lnTo>
                <a:lnTo>
                  <a:pt x="145" y="648"/>
                </a:lnTo>
                <a:lnTo>
                  <a:pt x="144" y="649"/>
                </a:lnTo>
                <a:lnTo>
                  <a:pt x="144" y="651"/>
                </a:lnTo>
                <a:lnTo>
                  <a:pt x="142" y="651"/>
                </a:lnTo>
                <a:lnTo>
                  <a:pt x="141" y="652"/>
                </a:lnTo>
                <a:lnTo>
                  <a:pt x="140" y="652"/>
                </a:lnTo>
                <a:lnTo>
                  <a:pt x="140" y="653"/>
                </a:lnTo>
                <a:lnTo>
                  <a:pt x="138" y="655"/>
                </a:lnTo>
                <a:lnTo>
                  <a:pt x="137" y="655"/>
                </a:lnTo>
                <a:lnTo>
                  <a:pt x="136" y="656"/>
                </a:lnTo>
                <a:lnTo>
                  <a:pt x="134" y="657"/>
                </a:lnTo>
                <a:lnTo>
                  <a:pt x="133" y="659"/>
                </a:lnTo>
                <a:lnTo>
                  <a:pt x="132" y="660"/>
                </a:lnTo>
                <a:lnTo>
                  <a:pt x="130" y="661"/>
                </a:lnTo>
                <a:lnTo>
                  <a:pt x="128" y="663"/>
                </a:lnTo>
                <a:lnTo>
                  <a:pt x="126" y="664"/>
                </a:lnTo>
                <a:lnTo>
                  <a:pt x="125" y="665"/>
                </a:lnTo>
                <a:lnTo>
                  <a:pt x="124" y="667"/>
                </a:lnTo>
                <a:lnTo>
                  <a:pt x="122" y="668"/>
                </a:lnTo>
                <a:lnTo>
                  <a:pt x="121" y="669"/>
                </a:lnTo>
                <a:lnTo>
                  <a:pt x="120" y="671"/>
                </a:lnTo>
                <a:lnTo>
                  <a:pt x="118" y="671"/>
                </a:lnTo>
                <a:lnTo>
                  <a:pt x="117" y="672"/>
                </a:lnTo>
                <a:lnTo>
                  <a:pt x="116" y="673"/>
                </a:lnTo>
                <a:lnTo>
                  <a:pt x="114" y="673"/>
                </a:lnTo>
                <a:lnTo>
                  <a:pt x="113" y="675"/>
                </a:lnTo>
                <a:lnTo>
                  <a:pt x="113" y="676"/>
                </a:lnTo>
                <a:lnTo>
                  <a:pt x="112" y="676"/>
                </a:lnTo>
                <a:lnTo>
                  <a:pt x="110" y="677"/>
                </a:lnTo>
                <a:lnTo>
                  <a:pt x="109" y="679"/>
                </a:lnTo>
                <a:lnTo>
                  <a:pt x="108" y="679"/>
                </a:lnTo>
                <a:lnTo>
                  <a:pt x="106" y="680"/>
                </a:lnTo>
                <a:lnTo>
                  <a:pt x="106" y="681"/>
                </a:lnTo>
                <a:lnTo>
                  <a:pt x="105" y="681"/>
                </a:lnTo>
                <a:lnTo>
                  <a:pt x="104" y="682"/>
                </a:lnTo>
                <a:lnTo>
                  <a:pt x="102" y="682"/>
                </a:lnTo>
                <a:lnTo>
                  <a:pt x="101" y="684"/>
                </a:lnTo>
                <a:lnTo>
                  <a:pt x="100" y="685"/>
                </a:lnTo>
                <a:lnTo>
                  <a:pt x="98" y="685"/>
                </a:lnTo>
                <a:lnTo>
                  <a:pt x="97" y="686"/>
                </a:lnTo>
                <a:lnTo>
                  <a:pt x="96" y="688"/>
                </a:lnTo>
                <a:lnTo>
                  <a:pt x="94" y="689"/>
                </a:lnTo>
                <a:lnTo>
                  <a:pt x="93" y="690"/>
                </a:lnTo>
                <a:lnTo>
                  <a:pt x="90" y="692"/>
                </a:lnTo>
                <a:lnTo>
                  <a:pt x="89" y="693"/>
                </a:lnTo>
                <a:lnTo>
                  <a:pt x="87" y="694"/>
                </a:lnTo>
                <a:lnTo>
                  <a:pt x="85" y="696"/>
                </a:lnTo>
                <a:lnTo>
                  <a:pt x="84" y="697"/>
                </a:lnTo>
                <a:lnTo>
                  <a:pt x="81" y="698"/>
                </a:lnTo>
                <a:lnTo>
                  <a:pt x="80" y="700"/>
                </a:lnTo>
                <a:lnTo>
                  <a:pt x="79" y="701"/>
                </a:lnTo>
                <a:lnTo>
                  <a:pt x="77" y="701"/>
                </a:lnTo>
                <a:lnTo>
                  <a:pt x="76" y="702"/>
                </a:lnTo>
                <a:lnTo>
                  <a:pt x="75" y="704"/>
                </a:lnTo>
                <a:lnTo>
                  <a:pt x="73" y="705"/>
                </a:lnTo>
                <a:lnTo>
                  <a:pt x="72" y="705"/>
                </a:lnTo>
                <a:lnTo>
                  <a:pt x="71" y="706"/>
                </a:lnTo>
                <a:lnTo>
                  <a:pt x="69" y="706"/>
                </a:lnTo>
                <a:lnTo>
                  <a:pt x="68" y="708"/>
                </a:lnTo>
                <a:lnTo>
                  <a:pt x="67" y="709"/>
                </a:lnTo>
                <a:lnTo>
                  <a:pt x="65" y="710"/>
                </a:lnTo>
                <a:lnTo>
                  <a:pt x="64" y="710"/>
                </a:lnTo>
                <a:lnTo>
                  <a:pt x="63" y="712"/>
                </a:lnTo>
                <a:lnTo>
                  <a:pt x="61" y="712"/>
                </a:lnTo>
                <a:lnTo>
                  <a:pt x="61" y="713"/>
                </a:lnTo>
                <a:lnTo>
                  <a:pt x="60" y="714"/>
                </a:lnTo>
                <a:lnTo>
                  <a:pt x="59" y="714"/>
                </a:lnTo>
                <a:lnTo>
                  <a:pt x="57" y="716"/>
                </a:lnTo>
                <a:lnTo>
                  <a:pt x="56" y="717"/>
                </a:lnTo>
                <a:lnTo>
                  <a:pt x="55" y="717"/>
                </a:lnTo>
                <a:lnTo>
                  <a:pt x="53" y="718"/>
                </a:lnTo>
                <a:lnTo>
                  <a:pt x="52" y="720"/>
                </a:lnTo>
                <a:lnTo>
                  <a:pt x="49" y="721"/>
                </a:lnTo>
                <a:lnTo>
                  <a:pt x="48" y="722"/>
                </a:lnTo>
                <a:lnTo>
                  <a:pt x="47" y="724"/>
                </a:lnTo>
                <a:lnTo>
                  <a:pt x="44" y="725"/>
                </a:lnTo>
                <a:lnTo>
                  <a:pt x="43" y="726"/>
                </a:lnTo>
                <a:lnTo>
                  <a:pt x="40" y="728"/>
                </a:lnTo>
                <a:lnTo>
                  <a:pt x="39" y="729"/>
                </a:lnTo>
                <a:lnTo>
                  <a:pt x="36" y="730"/>
                </a:lnTo>
                <a:lnTo>
                  <a:pt x="35" y="732"/>
                </a:lnTo>
                <a:lnTo>
                  <a:pt x="33" y="733"/>
                </a:lnTo>
                <a:lnTo>
                  <a:pt x="32" y="734"/>
                </a:lnTo>
                <a:lnTo>
                  <a:pt x="29" y="736"/>
                </a:lnTo>
                <a:lnTo>
                  <a:pt x="28" y="736"/>
                </a:lnTo>
                <a:lnTo>
                  <a:pt x="27" y="737"/>
                </a:lnTo>
                <a:lnTo>
                  <a:pt x="27" y="738"/>
                </a:lnTo>
                <a:lnTo>
                  <a:pt x="25" y="738"/>
                </a:lnTo>
                <a:lnTo>
                  <a:pt x="24" y="740"/>
                </a:lnTo>
                <a:lnTo>
                  <a:pt x="23" y="741"/>
                </a:lnTo>
                <a:lnTo>
                  <a:pt x="21" y="741"/>
                </a:lnTo>
                <a:lnTo>
                  <a:pt x="20" y="742"/>
                </a:lnTo>
                <a:lnTo>
                  <a:pt x="19" y="744"/>
                </a:lnTo>
                <a:lnTo>
                  <a:pt x="17" y="744"/>
                </a:lnTo>
                <a:lnTo>
                  <a:pt x="16" y="745"/>
                </a:lnTo>
                <a:lnTo>
                  <a:pt x="15" y="745"/>
                </a:lnTo>
                <a:lnTo>
                  <a:pt x="13" y="746"/>
                </a:lnTo>
                <a:lnTo>
                  <a:pt x="12" y="746"/>
                </a:lnTo>
                <a:lnTo>
                  <a:pt x="12" y="748"/>
                </a:lnTo>
                <a:lnTo>
                  <a:pt x="11" y="748"/>
                </a:lnTo>
                <a:lnTo>
                  <a:pt x="9" y="749"/>
                </a:lnTo>
                <a:lnTo>
                  <a:pt x="8" y="750"/>
                </a:lnTo>
                <a:lnTo>
                  <a:pt x="7" y="750"/>
                </a:lnTo>
                <a:lnTo>
                  <a:pt x="6" y="752"/>
                </a:lnTo>
                <a:lnTo>
                  <a:pt x="4" y="752"/>
                </a:lnTo>
                <a:lnTo>
                  <a:pt x="2" y="753"/>
                </a:lnTo>
                <a:lnTo>
                  <a:pt x="0" y="754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8309" name="Freeform 29">
            <a:extLst>
              <a:ext uri="{FF2B5EF4-FFF2-40B4-BE49-F238E27FC236}">
                <a16:creationId xmlns:a16="http://schemas.microsoft.com/office/drawing/2014/main" id="{A125C5EC-BA5C-A34D-B44B-8C21C3AB94B5}"/>
              </a:ext>
            </a:extLst>
          </p:cNvPr>
          <p:cNvSpPr>
            <a:spLocks/>
          </p:cNvSpPr>
          <p:nvPr/>
        </p:nvSpPr>
        <p:spPr bwMode="auto">
          <a:xfrm>
            <a:off x="6750051" y="2767014"/>
            <a:ext cx="238125" cy="598487"/>
          </a:xfrm>
          <a:custGeom>
            <a:avLst/>
            <a:gdLst>
              <a:gd name="T0" fmla="*/ 0 w 300"/>
              <a:gd name="T1" fmla="*/ 2147483646 h 754"/>
              <a:gd name="T2" fmla="*/ 0 w 300"/>
              <a:gd name="T3" fmla="*/ 2147483646 h 754"/>
              <a:gd name="T4" fmla="*/ 2147483646 w 300"/>
              <a:gd name="T5" fmla="*/ 2147483646 h 754"/>
              <a:gd name="T6" fmla="*/ 2147483646 w 300"/>
              <a:gd name="T7" fmla="*/ 2147483646 h 754"/>
              <a:gd name="T8" fmla="*/ 2147483646 w 300"/>
              <a:gd name="T9" fmla="*/ 2147483646 h 754"/>
              <a:gd name="T10" fmla="*/ 2147483646 w 300"/>
              <a:gd name="T11" fmla="*/ 2147483646 h 754"/>
              <a:gd name="T12" fmla="*/ 2147483646 w 300"/>
              <a:gd name="T13" fmla="*/ 2147483646 h 754"/>
              <a:gd name="T14" fmla="*/ 2147483646 w 300"/>
              <a:gd name="T15" fmla="*/ 2147483646 h 754"/>
              <a:gd name="T16" fmla="*/ 2147483646 w 300"/>
              <a:gd name="T17" fmla="*/ 2147483646 h 754"/>
              <a:gd name="T18" fmla="*/ 2147483646 w 300"/>
              <a:gd name="T19" fmla="*/ 2147483646 h 754"/>
              <a:gd name="T20" fmla="*/ 2147483646 w 300"/>
              <a:gd name="T21" fmla="*/ 2147483646 h 754"/>
              <a:gd name="T22" fmla="*/ 2147483646 w 300"/>
              <a:gd name="T23" fmla="*/ 2147483646 h 754"/>
              <a:gd name="T24" fmla="*/ 2147483646 w 300"/>
              <a:gd name="T25" fmla="*/ 2147483646 h 754"/>
              <a:gd name="T26" fmla="*/ 2147483646 w 300"/>
              <a:gd name="T27" fmla="*/ 2147483646 h 754"/>
              <a:gd name="T28" fmla="*/ 2147483646 w 300"/>
              <a:gd name="T29" fmla="*/ 2147483646 h 754"/>
              <a:gd name="T30" fmla="*/ 2147483646 w 300"/>
              <a:gd name="T31" fmla="*/ 2147483646 h 754"/>
              <a:gd name="T32" fmla="*/ 2147483646 w 300"/>
              <a:gd name="T33" fmla="*/ 2147483646 h 754"/>
              <a:gd name="T34" fmla="*/ 2147483646 w 300"/>
              <a:gd name="T35" fmla="*/ 2147483646 h 754"/>
              <a:gd name="T36" fmla="*/ 2147483646 w 300"/>
              <a:gd name="T37" fmla="*/ 2147483646 h 754"/>
              <a:gd name="T38" fmla="*/ 2147483646 w 300"/>
              <a:gd name="T39" fmla="*/ 2147483646 h 754"/>
              <a:gd name="T40" fmla="*/ 2147483646 w 300"/>
              <a:gd name="T41" fmla="*/ 2147483646 h 754"/>
              <a:gd name="T42" fmla="*/ 2147483646 w 300"/>
              <a:gd name="T43" fmla="*/ 2147483646 h 754"/>
              <a:gd name="T44" fmla="*/ 2147483646 w 300"/>
              <a:gd name="T45" fmla="*/ 2147483646 h 754"/>
              <a:gd name="T46" fmla="*/ 2147483646 w 300"/>
              <a:gd name="T47" fmla="*/ 2147483646 h 754"/>
              <a:gd name="T48" fmla="*/ 2147483646 w 300"/>
              <a:gd name="T49" fmla="*/ 2147483646 h 754"/>
              <a:gd name="T50" fmla="*/ 2147483646 w 300"/>
              <a:gd name="T51" fmla="*/ 2147483646 h 754"/>
              <a:gd name="T52" fmla="*/ 2147483646 w 300"/>
              <a:gd name="T53" fmla="*/ 2147483646 h 754"/>
              <a:gd name="T54" fmla="*/ 2147483646 w 300"/>
              <a:gd name="T55" fmla="*/ 2147483646 h 754"/>
              <a:gd name="T56" fmla="*/ 2147483646 w 300"/>
              <a:gd name="T57" fmla="*/ 2147483646 h 754"/>
              <a:gd name="T58" fmla="*/ 2147483646 w 300"/>
              <a:gd name="T59" fmla="*/ 2147483646 h 754"/>
              <a:gd name="T60" fmla="*/ 2147483646 w 300"/>
              <a:gd name="T61" fmla="*/ 2147483646 h 754"/>
              <a:gd name="T62" fmla="*/ 2147483646 w 300"/>
              <a:gd name="T63" fmla="*/ 2147483646 h 754"/>
              <a:gd name="T64" fmla="*/ 2147483646 w 300"/>
              <a:gd name="T65" fmla="*/ 2147483646 h 754"/>
              <a:gd name="T66" fmla="*/ 2147483646 w 300"/>
              <a:gd name="T67" fmla="*/ 2147483646 h 754"/>
              <a:gd name="T68" fmla="*/ 2147483646 w 300"/>
              <a:gd name="T69" fmla="*/ 2147483646 h 754"/>
              <a:gd name="T70" fmla="*/ 2147483646 w 300"/>
              <a:gd name="T71" fmla="*/ 2147483646 h 754"/>
              <a:gd name="T72" fmla="*/ 2147483646 w 300"/>
              <a:gd name="T73" fmla="*/ 2147483646 h 754"/>
              <a:gd name="T74" fmla="*/ 2147483646 w 300"/>
              <a:gd name="T75" fmla="*/ 2147483646 h 754"/>
              <a:gd name="T76" fmla="*/ 2147483646 w 300"/>
              <a:gd name="T77" fmla="*/ 2147483646 h 754"/>
              <a:gd name="T78" fmla="*/ 2147483646 w 300"/>
              <a:gd name="T79" fmla="*/ 2147483646 h 754"/>
              <a:gd name="T80" fmla="*/ 2147483646 w 300"/>
              <a:gd name="T81" fmla="*/ 2147483646 h 754"/>
              <a:gd name="T82" fmla="*/ 2147483646 w 300"/>
              <a:gd name="T83" fmla="*/ 2147483646 h 754"/>
              <a:gd name="T84" fmla="*/ 2147483646 w 300"/>
              <a:gd name="T85" fmla="*/ 2147483646 h 754"/>
              <a:gd name="T86" fmla="*/ 2147483646 w 300"/>
              <a:gd name="T87" fmla="*/ 2147483646 h 754"/>
              <a:gd name="T88" fmla="*/ 2147483646 w 300"/>
              <a:gd name="T89" fmla="*/ 2147483646 h 754"/>
              <a:gd name="T90" fmla="*/ 2147483646 w 300"/>
              <a:gd name="T91" fmla="*/ 2147483646 h 754"/>
              <a:gd name="T92" fmla="*/ 2147483646 w 300"/>
              <a:gd name="T93" fmla="*/ 2147483646 h 754"/>
              <a:gd name="T94" fmla="*/ 2147483646 w 300"/>
              <a:gd name="T95" fmla="*/ 2147483646 h 754"/>
              <a:gd name="T96" fmla="*/ 2147483646 w 300"/>
              <a:gd name="T97" fmla="*/ 2147483646 h 754"/>
              <a:gd name="T98" fmla="*/ 2147483646 w 300"/>
              <a:gd name="T99" fmla="*/ 2147483646 h 754"/>
              <a:gd name="T100" fmla="*/ 2147483646 w 300"/>
              <a:gd name="T101" fmla="*/ 2147483646 h 754"/>
              <a:gd name="T102" fmla="*/ 2147483646 w 300"/>
              <a:gd name="T103" fmla="*/ 2147483646 h 754"/>
              <a:gd name="T104" fmla="*/ 2147483646 w 300"/>
              <a:gd name="T105" fmla="*/ 2147483646 h 754"/>
              <a:gd name="T106" fmla="*/ 2147483646 w 300"/>
              <a:gd name="T107" fmla="*/ 2147483646 h 754"/>
              <a:gd name="T108" fmla="*/ 2147483646 w 300"/>
              <a:gd name="T109" fmla="*/ 2147483646 h 754"/>
              <a:gd name="T110" fmla="*/ 2147483646 w 300"/>
              <a:gd name="T111" fmla="*/ 2147483646 h 754"/>
              <a:gd name="T112" fmla="*/ 2147483646 w 300"/>
              <a:gd name="T113" fmla="*/ 2147483646 h 754"/>
              <a:gd name="T114" fmla="*/ 2147483646 w 300"/>
              <a:gd name="T115" fmla="*/ 2147483646 h 754"/>
              <a:gd name="T116" fmla="*/ 2147483646 w 300"/>
              <a:gd name="T117" fmla="*/ 2147483646 h 754"/>
              <a:gd name="T118" fmla="*/ 2147483646 w 300"/>
              <a:gd name="T119" fmla="*/ 2147483646 h 754"/>
              <a:gd name="T120" fmla="*/ 2147483646 w 300"/>
              <a:gd name="T121" fmla="*/ 2147483646 h 754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300"/>
              <a:gd name="T184" fmla="*/ 0 h 754"/>
              <a:gd name="T185" fmla="*/ 300 w 300"/>
              <a:gd name="T186" fmla="*/ 754 h 754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300" h="754">
                <a:moveTo>
                  <a:pt x="0" y="0"/>
                </a:moveTo>
                <a:lnTo>
                  <a:pt x="0" y="29"/>
                </a:lnTo>
                <a:lnTo>
                  <a:pt x="0" y="56"/>
                </a:lnTo>
                <a:lnTo>
                  <a:pt x="0" y="81"/>
                </a:lnTo>
                <a:lnTo>
                  <a:pt x="0" y="105"/>
                </a:lnTo>
                <a:lnTo>
                  <a:pt x="0" y="128"/>
                </a:lnTo>
                <a:lnTo>
                  <a:pt x="0" y="148"/>
                </a:lnTo>
                <a:lnTo>
                  <a:pt x="0" y="166"/>
                </a:lnTo>
                <a:lnTo>
                  <a:pt x="0" y="185"/>
                </a:lnTo>
                <a:lnTo>
                  <a:pt x="0" y="201"/>
                </a:lnTo>
                <a:lnTo>
                  <a:pt x="0" y="215"/>
                </a:lnTo>
                <a:lnTo>
                  <a:pt x="0" y="229"/>
                </a:lnTo>
                <a:lnTo>
                  <a:pt x="0" y="242"/>
                </a:lnTo>
                <a:lnTo>
                  <a:pt x="0" y="252"/>
                </a:lnTo>
                <a:lnTo>
                  <a:pt x="0" y="263"/>
                </a:lnTo>
                <a:lnTo>
                  <a:pt x="0" y="272"/>
                </a:lnTo>
                <a:lnTo>
                  <a:pt x="0" y="280"/>
                </a:lnTo>
                <a:lnTo>
                  <a:pt x="0" y="288"/>
                </a:lnTo>
                <a:lnTo>
                  <a:pt x="0" y="295"/>
                </a:lnTo>
                <a:lnTo>
                  <a:pt x="1" y="302"/>
                </a:lnTo>
                <a:lnTo>
                  <a:pt x="1" y="307"/>
                </a:lnTo>
                <a:lnTo>
                  <a:pt x="1" y="311"/>
                </a:lnTo>
                <a:lnTo>
                  <a:pt x="1" y="315"/>
                </a:lnTo>
                <a:lnTo>
                  <a:pt x="1" y="319"/>
                </a:lnTo>
                <a:lnTo>
                  <a:pt x="1" y="323"/>
                </a:lnTo>
                <a:lnTo>
                  <a:pt x="1" y="325"/>
                </a:lnTo>
                <a:lnTo>
                  <a:pt x="1" y="328"/>
                </a:lnTo>
                <a:lnTo>
                  <a:pt x="1" y="329"/>
                </a:lnTo>
                <a:lnTo>
                  <a:pt x="1" y="332"/>
                </a:lnTo>
                <a:lnTo>
                  <a:pt x="1" y="335"/>
                </a:lnTo>
                <a:lnTo>
                  <a:pt x="1" y="336"/>
                </a:lnTo>
                <a:lnTo>
                  <a:pt x="1" y="339"/>
                </a:lnTo>
                <a:lnTo>
                  <a:pt x="1" y="340"/>
                </a:lnTo>
                <a:lnTo>
                  <a:pt x="2" y="343"/>
                </a:lnTo>
                <a:lnTo>
                  <a:pt x="2" y="344"/>
                </a:lnTo>
                <a:lnTo>
                  <a:pt x="2" y="347"/>
                </a:lnTo>
                <a:lnTo>
                  <a:pt x="2" y="348"/>
                </a:lnTo>
                <a:lnTo>
                  <a:pt x="2" y="349"/>
                </a:lnTo>
                <a:lnTo>
                  <a:pt x="2" y="351"/>
                </a:lnTo>
                <a:lnTo>
                  <a:pt x="2" y="352"/>
                </a:lnTo>
                <a:lnTo>
                  <a:pt x="2" y="353"/>
                </a:lnTo>
                <a:lnTo>
                  <a:pt x="2" y="355"/>
                </a:lnTo>
                <a:lnTo>
                  <a:pt x="2" y="356"/>
                </a:lnTo>
                <a:lnTo>
                  <a:pt x="2" y="357"/>
                </a:lnTo>
                <a:lnTo>
                  <a:pt x="4" y="359"/>
                </a:lnTo>
                <a:lnTo>
                  <a:pt x="4" y="360"/>
                </a:lnTo>
                <a:lnTo>
                  <a:pt x="4" y="361"/>
                </a:lnTo>
                <a:lnTo>
                  <a:pt x="4" y="363"/>
                </a:lnTo>
                <a:lnTo>
                  <a:pt x="4" y="364"/>
                </a:lnTo>
                <a:lnTo>
                  <a:pt x="4" y="365"/>
                </a:lnTo>
                <a:lnTo>
                  <a:pt x="4" y="367"/>
                </a:lnTo>
                <a:lnTo>
                  <a:pt x="4" y="368"/>
                </a:lnTo>
                <a:lnTo>
                  <a:pt x="4" y="369"/>
                </a:lnTo>
                <a:lnTo>
                  <a:pt x="5" y="371"/>
                </a:lnTo>
                <a:lnTo>
                  <a:pt x="5" y="372"/>
                </a:lnTo>
                <a:lnTo>
                  <a:pt x="5" y="373"/>
                </a:lnTo>
                <a:lnTo>
                  <a:pt x="5" y="375"/>
                </a:lnTo>
                <a:lnTo>
                  <a:pt x="5" y="376"/>
                </a:lnTo>
                <a:lnTo>
                  <a:pt x="5" y="379"/>
                </a:lnTo>
                <a:lnTo>
                  <a:pt x="5" y="380"/>
                </a:lnTo>
                <a:lnTo>
                  <a:pt x="6" y="381"/>
                </a:lnTo>
                <a:lnTo>
                  <a:pt x="6" y="384"/>
                </a:lnTo>
                <a:lnTo>
                  <a:pt x="6" y="385"/>
                </a:lnTo>
                <a:lnTo>
                  <a:pt x="6" y="388"/>
                </a:lnTo>
                <a:lnTo>
                  <a:pt x="8" y="389"/>
                </a:lnTo>
                <a:lnTo>
                  <a:pt x="8" y="390"/>
                </a:lnTo>
                <a:lnTo>
                  <a:pt x="8" y="393"/>
                </a:lnTo>
                <a:lnTo>
                  <a:pt x="8" y="394"/>
                </a:lnTo>
                <a:lnTo>
                  <a:pt x="8" y="396"/>
                </a:lnTo>
                <a:lnTo>
                  <a:pt x="8" y="397"/>
                </a:lnTo>
                <a:lnTo>
                  <a:pt x="9" y="398"/>
                </a:lnTo>
                <a:lnTo>
                  <a:pt x="9" y="400"/>
                </a:lnTo>
                <a:lnTo>
                  <a:pt x="9" y="401"/>
                </a:lnTo>
                <a:lnTo>
                  <a:pt x="9" y="402"/>
                </a:lnTo>
                <a:lnTo>
                  <a:pt x="9" y="404"/>
                </a:lnTo>
                <a:lnTo>
                  <a:pt x="10" y="405"/>
                </a:lnTo>
                <a:lnTo>
                  <a:pt x="10" y="406"/>
                </a:lnTo>
                <a:lnTo>
                  <a:pt x="10" y="408"/>
                </a:lnTo>
                <a:lnTo>
                  <a:pt x="10" y="409"/>
                </a:lnTo>
                <a:lnTo>
                  <a:pt x="10" y="410"/>
                </a:lnTo>
                <a:lnTo>
                  <a:pt x="12" y="412"/>
                </a:lnTo>
                <a:lnTo>
                  <a:pt x="12" y="413"/>
                </a:lnTo>
                <a:lnTo>
                  <a:pt x="12" y="414"/>
                </a:lnTo>
                <a:lnTo>
                  <a:pt x="13" y="416"/>
                </a:lnTo>
                <a:lnTo>
                  <a:pt x="13" y="417"/>
                </a:lnTo>
                <a:lnTo>
                  <a:pt x="13" y="420"/>
                </a:lnTo>
                <a:lnTo>
                  <a:pt x="14" y="421"/>
                </a:lnTo>
                <a:lnTo>
                  <a:pt x="14" y="422"/>
                </a:lnTo>
                <a:lnTo>
                  <a:pt x="14" y="424"/>
                </a:lnTo>
                <a:lnTo>
                  <a:pt x="16" y="426"/>
                </a:lnTo>
                <a:lnTo>
                  <a:pt x="16" y="428"/>
                </a:lnTo>
                <a:lnTo>
                  <a:pt x="17" y="430"/>
                </a:lnTo>
                <a:lnTo>
                  <a:pt x="17" y="433"/>
                </a:lnTo>
                <a:lnTo>
                  <a:pt x="18" y="434"/>
                </a:lnTo>
                <a:lnTo>
                  <a:pt x="18" y="437"/>
                </a:lnTo>
                <a:lnTo>
                  <a:pt x="20" y="440"/>
                </a:lnTo>
                <a:lnTo>
                  <a:pt x="20" y="441"/>
                </a:lnTo>
                <a:lnTo>
                  <a:pt x="21" y="442"/>
                </a:lnTo>
                <a:lnTo>
                  <a:pt x="21" y="445"/>
                </a:lnTo>
                <a:lnTo>
                  <a:pt x="22" y="446"/>
                </a:lnTo>
                <a:lnTo>
                  <a:pt x="22" y="448"/>
                </a:lnTo>
                <a:lnTo>
                  <a:pt x="22" y="449"/>
                </a:lnTo>
                <a:lnTo>
                  <a:pt x="24" y="450"/>
                </a:lnTo>
                <a:lnTo>
                  <a:pt x="24" y="452"/>
                </a:lnTo>
                <a:lnTo>
                  <a:pt x="24" y="453"/>
                </a:lnTo>
                <a:lnTo>
                  <a:pt x="25" y="454"/>
                </a:lnTo>
                <a:lnTo>
                  <a:pt x="25" y="456"/>
                </a:lnTo>
                <a:lnTo>
                  <a:pt x="26" y="457"/>
                </a:lnTo>
                <a:lnTo>
                  <a:pt x="26" y="458"/>
                </a:lnTo>
                <a:lnTo>
                  <a:pt x="26" y="459"/>
                </a:lnTo>
                <a:lnTo>
                  <a:pt x="28" y="461"/>
                </a:lnTo>
                <a:lnTo>
                  <a:pt x="28" y="462"/>
                </a:lnTo>
                <a:lnTo>
                  <a:pt x="28" y="463"/>
                </a:lnTo>
                <a:lnTo>
                  <a:pt x="29" y="463"/>
                </a:lnTo>
                <a:lnTo>
                  <a:pt x="29" y="465"/>
                </a:lnTo>
                <a:lnTo>
                  <a:pt x="30" y="466"/>
                </a:lnTo>
                <a:lnTo>
                  <a:pt x="30" y="467"/>
                </a:lnTo>
                <a:lnTo>
                  <a:pt x="32" y="469"/>
                </a:lnTo>
                <a:lnTo>
                  <a:pt x="32" y="471"/>
                </a:lnTo>
                <a:lnTo>
                  <a:pt x="33" y="473"/>
                </a:lnTo>
                <a:lnTo>
                  <a:pt x="34" y="474"/>
                </a:lnTo>
                <a:lnTo>
                  <a:pt x="34" y="475"/>
                </a:lnTo>
                <a:lnTo>
                  <a:pt x="36" y="478"/>
                </a:lnTo>
                <a:lnTo>
                  <a:pt x="37" y="479"/>
                </a:lnTo>
                <a:lnTo>
                  <a:pt x="37" y="482"/>
                </a:lnTo>
                <a:lnTo>
                  <a:pt x="38" y="483"/>
                </a:lnTo>
                <a:lnTo>
                  <a:pt x="40" y="485"/>
                </a:lnTo>
                <a:lnTo>
                  <a:pt x="40" y="487"/>
                </a:lnTo>
                <a:lnTo>
                  <a:pt x="41" y="489"/>
                </a:lnTo>
                <a:lnTo>
                  <a:pt x="42" y="490"/>
                </a:lnTo>
                <a:lnTo>
                  <a:pt x="42" y="491"/>
                </a:lnTo>
                <a:lnTo>
                  <a:pt x="44" y="493"/>
                </a:lnTo>
                <a:lnTo>
                  <a:pt x="44" y="494"/>
                </a:lnTo>
                <a:lnTo>
                  <a:pt x="44" y="495"/>
                </a:lnTo>
                <a:lnTo>
                  <a:pt x="45" y="497"/>
                </a:lnTo>
                <a:lnTo>
                  <a:pt x="45" y="498"/>
                </a:lnTo>
                <a:lnTo>
                  <a:pt x="46" y="498"/>
                </a:lnTo>
                <a:lnTo>
                  <a:pt x="46" y="499"/>
                </a:lnTo>
                <a:lnTo>
                  <a:pt x="48" y="501"/>
                </a:lnTo>
                <a:lnTo>
                  <a:pt x="48" y="502"/>
                </a:lnTo>
                <a:lnTo>
                  <a:pt x="49" y="503"/>
                </a:lnTo>
                <a:lnTo>
                  <a:pt x="49" y="505"/>
                </a:lnTo>
                <a:lnTo>
                  <a:pt x="50" y="506"/>
                </a:lnTo>
                <a:lnTo>
                  <a:pt x="50" y="507"/>
                </a:lnTo>
                <a:lnTo>
                  <a:pt x="52" y="509"/>
                </a:lnTo>
                <a:lnTo>
                  <a:pt x="52" y="510"/>
                </a:lnTo>
                <a:lnTo>
                  <a:pt x="53" y="511"/>
                </a:lnTo>
                <a:lnTo>
                  <a:pt x="53" y="513"/>
                </a:lnTo>
                <a:lnTo>
                  <a:pt x="54" y="514"/>
                </a:lnTo>
                <a:lnTo>
                  <a:pt x="54" y="515"/>
                </a:lnTo>
                <a:lnTo>
                  <a:pt x="56" y="517"/>
                </a:lnTo>
                <a:lnTo>
                  <a:pt x="57" y="518"/>
                </a:lnTo>
                <a:lnTo>
                  <a:pt x="58" y="519"/>
                </a:lnTo>
                <a:lnTo>
                  <a:pt x="58" y="522"/>
                </a:lnTo>
                <a:lnTo>
                  <a:pt x="60" y="523"/>
                </a:lnTo>
                <a:lnTo>
                  <a:pt x="61" y="525"/>
                </a:lnTo>
                <a:lnTo>
                  <a:pt x="61" y="527"/>
                </a:lnTo>
                <a:lnTo>
                  <a:pt x="62" y="529"/>
                </a:lnTo>
                <a:lnTo>
                  <a:pt x="64" y="530"/>
                </a:lnTo>
                <a:lnTo>
                  <a:pt x="64" y="531"/>
                </a:lnTo>
                <a:lnTo>
                  <a:pt x="65" y="532"/>
                </a:lnTo>
                <a:lnTo>
                  <a:pt x="65" y="534"/>
                </a:lnTo>
                <a:lnTo>
                  <a:pt x="66" y="534"/>
                </a:lnTo>
                <a:lnTo>
                  <a:pt x="66" y="535"/>
                </a:lnTo>
                <a:lnTo>
                  <a:pt x="66" y="536"/>
                </a:lnTo>
                <a:lnTo>
                  <a:pt x="68" y="538"/>
                </a:lnTo>
                <a:lnTo>
                  <a:pt x="69" y="539"/>
                </a:lnTo>
                <a:lnTo>
                  <a:pt x="69" y="540"/>
                </a:lnTo>
                <a:lnTo>
                  <a:pt x="70" y="542"/>
                </a:lnTo>
                <a:lnTo>
                  <a:pt x="72" y="543"/>
                </a:lnTo>
                <a:lnTo>
                  <a:pt x="72" y="544"/>
                </a:lnTo>
                <a:lnTo>
                  <a:pt x="73" y="546"/>
                </a:lnTo>
                <a:lnTo>
                  <a:pt x="73" y="547"/>
                </a:lnTo>
                <a:lnTo>
                  <a:pt x="74" y="547"/>
                </a:lnTo>
                <a:lnTo>
                  <a:pt x="74" y="548"/>
                </a:lnTo>
                <a:lnTo>
                  <a:pt x="75" y="550"/>
                </a:lnTo>
                <a:lnTo>
                  <a:pt x="75" y="551"/>
                </a:lnTo>
                <a:lnTo>
                  <a:pt x="77" y="552"/>
                </a:lnTo>
                <a:lnTo>
                  <a:pt x="78" y="554"/>
                </a:lnTo>
                <a:lnTo>
                  <a:pt x="79" y="555"/>
                </a:lnTo>
                <a:lnTo>
                  <a:pt x="79" y="556"/>
                </a:lnTo>
                <a:lnTo>
                  <a:pt x="81" y="559"/>
                </a:lnTo>
                <a:lnTo>
                  <a:pt x="82" y="560"/>
                </a:lnTo>
                <a:lnTo>
                  <a:pt x="82" y="562"/>
                </a:lnTo>
                <a:lnTo>
                  <a:pt x="83" y="562"/>
                </a:lnTo>
                <a:lnTo>
                  <a:pt x="83" y="563"/>
                </a:lnTo>
                <a:lnTo>
                  <a:pt x="85" y="564"/>
                </a:lnTo>
                <a:lnTo>
                  <a:pt x="85" y="566"/>
                </a:lnTo>
                <a:lnTo>
                  <a:pt x="86" y="567"/>
                </a:lnTo>
                <a:lnTo>
                  <a:pt x="87" y="568"/>
                </a:lnTo>
                <a:lnTo>
                  <a:pt x="89" y="570"/>
                </a:lnTo>
                <a:lnTo>
                  <a:pt x="89" y="571"/>
                </a:lnTo>
                <a:lnTo>
                  <a:pt x="90" y="571"/>
                </a:lnTo>
                <a:lnTo>
                  <a:pt x="90" y="572"/>
                </a:lnTo>
                <a:lnTo>
                  <a:pt x="91" y="574"/>
                </a:lnTo>
                <a:lnTo>
                  <a:pt x="91" y="575"/>
                </a:lnTo>
                <a:lnTo>
                  <a:pt x="93" y="575"/>
                </a:lnTo>
                <a:lnTo>
                  <a:pt x="93" y="576"/>
                </a:lnTo>
                <a:lnTo>
                  <a:pt x="94" y="578"/>
                </a:lnTo>
                <a:lnTo>
                  <a:pt x="94" y="579"/>
                </a:lnTo>
                <a:lnTo>
                  <a:pt x="95" y="579"/>
                </a:lnTo>
                <a:lnTo>
                  <a:pt x="95" y="580"/>
                </a:lnTo>
                <a:lnTo>
                  <a:pt x="97" y="582"/>
                </a:lnTo>
                <a:lnTo>
                  <a:pt x="98" y="583"/>
                </a:lnTo>
                <a:lnTo>
                  <a:pt x="98" y="584"/>
                </a:lnTo>
                <a:lnTo>
                  <a:pt x="99" y="584"/>
                </a:lnTo>
                <a:lnTo>
                  <a:pt x="101" y="586"/>
                </a:lnTo>
                <a:lnTo>
                  <a:pt x="101" y="587"/>
                </a:lnTo>
                <a:lnTo>
                  <a:pt x="102" y="587"/>
                </a:lnTo>
                <a:lnTo>
                  <a:pt x="102" y="588"/>
                </a:lnTo>
                <a:lnTo>
                  <a:pt x="103" y="590"/>
                </a:lnTo>
                <a:lnTo>
                  <a:pt x="103" y="591"/>
                </a:lnTo>
                <a:lnTo>
                  <a:pt x="105" y="591"/>
                </a:lnTo>
                <a:lnTo>
                  <a:pt x="105" y="592"/>
                </a:lnTo>
                <a:lnTo>
                  <a:pt x="106" y="592"/>
                </a:lnTo>
                <a:lnTo>
                  <a:pt x="106" y="594"/>
                </a:lnTo>
                <a:lnTo>
                  <a:pt x="107" y="595"/>
                </a:lnTo>
                <a:lnTo>
                  <a:pt x="107" y="596"/>
                </a:lnTo>
                <a:lnTo>
                  <a:pt x="109" y="596"/>
                </a:lnTo>
                <a:lnTo>
                  <a:pt x="109" y="598"/>
                </a:lnTo>
                <a:lnTo>
                  <a:pt x="110" y="598"/>
                </a:lnTo>
                <a:lnTo>
                  <a:pt x="110" y="599"/>
                </a:lnTo>
                <a:lnTo>
                  <a:pt x="111" y="600"/>
                </a:lnTo>
                <a:lnTo>
                  <a:pt x="113" y="602"/>
                </a:lnTo>
                <a:lnTo>
                  <a:pt x="113" y="603"/>
                </a:lnTo>
                <a:lnTo>
                  <a:pt x="114" y="604"/>
                </a:lnTo>
                <a:lnTo>
                  <a:pt x="115" y="606"/>
                </a:lnTo>
                <a:lnTo>
                  <a:pt x="115" y="607"/>
                </a:lnTo>
                <a:lnTo>
                  <a:pt x="117" y="607"/>
                </a:lnTo>
                <a:lnTo>
                  <a:pt x="117" y="608"/>
                </a:lnTo>
                <a:lnTo>
                  <a:pt x="118" y="609"/>
                </a:lnTo>
                <a:lnTo>
                  <a:pt x="118" y="611"/>
                </a:lnTo>
                <a:lnTo>
                  <a:pt x="119" y="612"/>
                </a:lnTo>
                <a:lnTo>
                  <a:pt x="121" y="613"/>
                </a:lnTo>
                <a:lnTo>
                  <a:pt x="121" y="615"/>
                </a:lnTo>
                <a:lnTo>
                  <a:pt x="122" y="615"/>
                </a:lnTo>
                <a:lnTo>
                  <a:pt x="122" y="616"/>
                </a:lnTo>
                <a:lnTo>
                  <a:pt x="123" y="617"/>
                </a:lnTo>
                <a:lnTo>
                  <a:pt x="123" y="619"/>
                </a:lnTo>
                <a:lnTo>
                  <a:pt x="125" y="619"/>
                </a:lnTo>
                <a:lnTo>
                  <a:pt x="125" y="620"/>
                </a:lnTo>
                <a:lnTo>
                  <a:pt x="126" y="620"/>
                </a:lnTo>
                <a:lnTo>
                  <a:pt x="126" y="621"/>
                </a:lnTo>
                <a:lnTo>
                  <a:pt x="127" y="621"/>
                </a:lnTo>
                <a:lnTo>
                  <a:pt x="127" y="623"/>
                </a:lnTo>
                <a:lnTo>
                  <a:pt x="129" y="623"/>
                </a:lnTo>
                <a:lnTo>
                  <a:pt x="129" y="624"/>
                </a:lnTo>
                <a:lnTo>
                  <a:pt x="130" y="625"/>
                </a:lnTo>
                <a:lnTo>
                  <a:pt x="131" y="625"/>
                </a:lnTo>
                <a:lnTo>
                  <a:pt x="131" y="627"/>
                </a:lnTo>
                <a:lnTo>
                  <a:pt x="133" y="627"/>
                </a:lnTo>
                <a:lnTo>
                  <a:pt x="134" y="628"/>
                </a:lnTo>
                <a:lnTo>
                  <a:pt x="134" y="629"/>
                </a:lnTo>
                <a:lnTo>
                  <a:pt x="135" y="629"/>
                </a:lnTo>
                <a:lnTo>
                  <a:pt x="137" y="631"/>
                </a:lnTo>
                <a:lnTo>
                  <a:pt x="138" y="632"/>
                </a:lnTo>
                <a:lnTo>
                  <a:pt x="139" y="633"/>
                </a:lnTo>
                <a:lnTo>
                  <a:pt x="141" y="635"/>
                </a:lnTo>
                <a:lnTo>
                  <a:pt x="142" y="636"/>
                </a:lnTo>
                <a:lnTo>
                  <a:pt x="143" y="637"/>
                </a:lnTo>
                <a:lnTo>
                  <a:pt x="145" y="639"/>
                </a:lnTo>
                <a:lnTo>
                  <a:pt x="146" y="640"/>
                </a:lnTo>
                <a:lnTo>
                  <a:pt x="147" y="640"/>
                </a:lnTo>
                <a:lnTo>
                  <a:pt x="147" y="641"/>
                </a:lnTo>
                <a:lnTo>
                  <a:pt x="149" y="643"/>
                </a:lnTo>
                <a:lnTo>
                  <a:pt x="150" y="644"/>
                </a:lnTo>
                <a:lnTo>
                  <a:pt x="151" y="644"/>
                </a:lnTo>
                <a:lnTo>
                  <a:pt x="151" y="645"/>
                </a:lnTo>
                <a:lnTo>
                  <a:pt x="152" y="645"/>
                </a:lnTo>
                <a:lnTo>
                  <a:pt x="152" y="647"/>
                </a:lnTo>
                <a:lnTo>
                  <a:pt x="154" y="647"/>
                </a:lnTo>
                <a:lnTo>
                  <a:pt x="155" y="648"/>
                </a:lnTo>
                <a:lnTo>
                  <a:pt x="156" y="649"/>
                </a:lnTo>
                <a:lnTo>
                  <a:pt x="156" y="651"/>
                </a:lnTo>
                <a:lnTo>
                  <a:pt x="158" y="651"/>
                </a:lnTo>
                <a:lnTo>
                  <a:pt x="159" y="652"/>
                </a:lnTo>
                <a:lnTo>
                  <a:pt x="160" y="652"/>
                </a:lnTo>
                <a:lnTo>
                  <a:pt x="160" y="653"/>
                </a:lnTo>
                <a:lnTo>
                  <a:pt x="162" y="655"/>
                </a:lnTo>
                <a:lnTo>
                  <a:pt x="163" y="655"/>
                </a:lnTo>
                <a:lnTo>
                  <a:pt x="164" y="656"/>
                </a:lnTo>
                <a:lnTo>
                  <a:pt x="166" y="657"/>
                </a:lnTo>
                <a:lnTo>
                  <a:pt x="167" y="659"/>
                </a:lnTo>
                <a:lnTo>
                  <a:pt x="168" y="660"/>
                </a:lnTo>
                <a:lnTo>
                  <a:pt x="170" y="661"/>
                </a:lnTo>
                <a:lnTo>
                  <a:pt x="172" y="663"/>
                </a:lnTo>
                <a:lnTo>
                  <a:pt x="174" y="664"/>
                </a:lnTo>
                <a:lnTo>
                  <a:pt x="175" y="665"/>
                </a:lnTo>
                <a:lnTo>
                  <a:pt x="176" y="667"/>
                </a:lnTo>
                <a:lnTo>
                  <a:pt x="178" y="668"/>
                </a:lnTo>
                <a:lnTo>
                  <a:pt x="179" y="669"/>
                </a:lnTo>
                <a:lnTo>
                  <a:pt x="180" y="671"/>
                </a:lnTo>
                <a:lnTo>
                  <a:pt x="182" y="671"/>
                </a:lnTo>
                <a:lnTo>
                  <a:pt x="183" y="672"/>
                </a:lnTo>
                <a:lnTo>
                  <a:pt x="184" y="673"/>
                </a:lnTo>
                <a:lnTo>
                  <a:pt x="186" y="673"/>
                </a:lnTo>
                <a:lnTo>
                  <a:pt x="187" y="675"/>
                </a:lnTo>
                <a:lnTo>
                  <a:pt x="187" y="676"/>
                </a:lnTo>
                <a:lnTo>
                  <a:pt x="188" y="676"/>
                </a:lnTo>
                <a:lnTo>
                  <a:pt x="190" y="677"/>
                </a:lnTo>
                <a:lnTo>
                  <a:pt x="191" y="677"/>
                </a:lnTo>
                <a:lnTo>
                  <a:pt x="191" y="679"/>
                </a:lnTo>
                <a:lnTo>
                  <a:pt x="192" y="679"/>
                </a:lnTo>
                <a:lnTo>
                  <a:pt x="194" y="680"/>
                </a:lnTo>
                <a:lnTo>
                  <a:pt x="195" y="681"/>
                </a:lnTo>
                <a:lnTo>
                  <a:pt x="196" y="682"/>
                </a:lnTo>
                <a:lnTo>
                  <a:pt x="198" y="682"/>
                </a:lnTo>
                <a:lnTo>
                  <a:pt x="199" y="684"/>
                </a:lnTo>
                <a:lnTo>
                  <a:pt x="200" y="685"/>
                </a:lnTo>
                <a:lnTo>
                  <a:pt x="202" y="685"/>
                </a:lnTo>
                <a:lnTo>
                  <a:pt x="203" y="686"/>
                </a:lnTo>
                <a:lnTo>
                  <a:pt x="204" y="688"/>
                </a:lnTo>
                <a:lnTo>
                  <a:pt x="206" y="689"/>
                </a:lnTo>
                <a:lnTo>
                  <a:pt x="207" y="690"/>
                </a:lnTo>
                <a:lnTo>
                  <a:pt x="210" y="692"/>
                </a:lnTo>
                <a:lnTo>
                  <a:pt x="211" y="693"/>
                </a:lnTo>
                <a:lnTo>
                  <a:pt x="214" y="694"/>
                </a:lnTo>
                <a:lnTo>
                  <a:pt x="215" y="696"/>
                </a:lnTo>
                <a:lnTo>
                  <a:pt x="218" y="697"/>
                </a:lnTo>
                <a:lnTo>
                  <a:pt x="219" y="698"/>
                </a:lnTo>
                <a:lnTo>
                  <a:pt x="220" y="700"/>
                </a:lnTo>
                <a:lnTo>
                  <a:pt x="222" y="701"/>
                </a:lnTo>
                <a:lnTo>
                  <a:pt x="223" y="701"/>
                </a:lnTo>
                <a:lnTo>
                  <a:pt x="226" y="702"/>
                </a:lnTo>
                <a:lnTo>
                  <a:pt x="227" y="704"/>
                </a:lnTo>
                <a:lnTo>
                  <a:pt x="228" y="705"/>
                </a:lnTo>
                <a:lnTo>
                  <a:pt x="230" y="706"/>
                </a:lnTo>
                <a:lnTo>
                  <a:pt x="231" y="706"/>
                </a:lnTo>
                <a:lnTo>
                  <a:pt x="232" y="708"/>
                </a:lnTo>
                <a:lnTo>
                  <a:pt x="233" y="709"/>
                </a:lnTo>
                <a:lnTo>
                  <a:pt x="235" y="709"/>
                </a:lnTo>
                <a:lnTo>
                  <a:pt x="235" y="710"/>
                </a:lnTo>
                <a:lnTo>
                  <a:pt x="236" y="710"/>
                </a:lnTo>
                <a:lnTo>
                  <a:pt x="237" y="712"/>
                </a:lnTo>
                <a:lnTo>
                  <a:pt x="239" y="712"/>
                </a:lnTo>
                <a:lnTo>
                  <a:pt x="240" y="713"/>
                </a:lnTo>
                <a:lnTo>
                  <a:pt x="240" y="714"/>
                </a:lnTo>
                <a:lnTo>
                  <a:pt x="241" y="714"/>
                </a:lnTo>
                <a:lnTo>
                  <a:pt x="243" y="716"/>
                </a:lnTo>
                <a:lnTo>
                  <a:pt x="244" y="717"/>
                </a:lnTo>
                <a:lnTo>
                  <a:pt x="245" y="717"/>
                </a:lnTo>
                <a:lnTo>
                  <a:pt x="247" y="718"/>
                </a:lnTo>
                <a:lnTo>
                  <a:pt x="249" y="720"/>
                </a:lnTo>
                <a:lnTo>
                  <a:pt x="251" y="721"/>
                </a:lnTo>
                <a:lnTo>
                  <a:pt x="252" y="722"/>
                </a:lnTo>
                <a:lnTo>
                  <a:pt x="253" y="724"/>
                </a:lnTo>
                <a:lnTo>
                  <a:pt x="256" y="725"/>
                </a:lnTo>
                <a:lnTo>
                  <a:pt x="257" y="726"/>
                </a:lnTo>
                <a:lnTo>
                  <a:pt x="260" y="728"/>
                </a:lnTo>
                <a:lnTo>
                  <a:pt x="263" y="729"/>
                </a:lnTo>
                <a:lnTo>
                  <a:pt x="264" y="730"/>
                </a:lnTo>
                <a:lnTo>
                  <a:pt x="265" y="732"/>
                </a:lnTo>
                <a:lnTo>
                  <a:pt x="267" y="733"/>
                </a:lnTo>
                <a:lnTo>
                  <a:pt x="269" y="734"/>
                </a:lnTo>
                <a:lnTo>
                  <a:pt x="271" y="736"/>
                </a:lnTo>
                <a:lnTo>
                  <a:pt x="272" y="736"/>
                </a:lnTo>
                <a:lnTo>
                  <a:pt x="273" y="737"/>
                </a:lnTo>
                <a:lnTo>
                  <a:pt x="275" y="738"/>
                </a:lnTo>
                <a:lnTo>
                  <a:pt x="276" y="740"/>
                </a:lnTo>
                <a:lnTo>
                  <a:pt x="277" y="741"/>
                </a:lnTo>
                <a:lnTo>
                  <a:pt x="279" y="741"/>
                </a:lnTo>
                <a:lnTo>
                  <a:pt x="280" y="742"/>
                </a:lnTo>
                <a:lnTo>
                  <a:pt x="281" y="744"/>
                </a:lnTo>
                <a:lnTo>
                  <a:pt x="283" y="744"/>
                </a:lnTo>
                <a:lnTo>
                  <a:pt x="284" y="745"/>
                </a:lnTo>
                <a:lnTo>
                  <a:pt x="285" y="745"/>
                </a:lnTo>
                <a:lnTo>
                  <a:pt x="287" y="746"/>
                </a:lnTo>
                <a:lnTo>
                  <a:pt x="288" y="746"/>
                </a:lnTo>
                <a:lnTo>
                  <a:pt x="288" y="748"/>
                </a:lnTo>
                <a:lnTo>
                  <a:pt x="289" y="748"/>
                </a:lnTo>
                <a:lnTo>
                  <a:pt x="291" y="749"/>
                </a:lnTo>
                <a:lnTo>
                  <a:pt x="292" y="750"/>
                </a:lnTo>
                <a:lnTo>
                  <a:pt x="293" y="750"/>
                </a:lnTo>
                <a:lnTo>
                  <a:pt x="295" y="752"/>
                </a:lnTo>
                <a:lnTo>
                  <a:pt x="296" y="752"/>
                </a:lnTo>
                <a:lnTo>
                  <a:pt x="299" y="753"/>
                </a:lnTo>
                <a:lnTo>
                  <a:pt x="300" y="754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8310" name="Freeform 30">
            <a:extLst>
              <a:ext uri="{FF2B5EF4-FFF2-40B4-BE49-F238E27FC236}">
                <a16:creationId xmlns:a16="http://schemas.microsoft.com/office/drawing/2014/main" id="{51747B72-BE6E-C644-BEEE-78E790ABF5C2}"/>
              </a:ext>
            </a:extLst>
          </p:cNvPr>
          <p:cNvSpPr>
            <a:spLocks/>
          </p:cNvSpPr>
          <p:nvPr/>
        </p:nvSpPr>
        <p:spPr bwMode="auto">
          <a:xfrm>
            <a:off x="6988176" y="2760664"/>
            <a:ext cx="239713" cy="71437"/>
          </a:xfrm>
          <a:custGeom>
            <a:avLst/>
            <a:gdLst>
              <a:gd name="T0" fmla="*/ 2147483646 w 301"/>
              <a:gd name="T1" fmla="*/ 2147483646 h 91"/>
              <a:gd name="T2" fmla="*/ 2147483646 w 301"/>
              <a:gd name="T3" fmla="*/ 2147483646 h 91"/>
              <a:gd name="T4" fmla="*/ 2147483646 w 301"/>
              <a:gd name="T5" fmla="*/ 2147483646 h 91"/>
              <a:gd name="T6" fmla="*/ 2147483646 w 301"/>
              <a:gd name="T7" fmla="*/ 2147483646 h 91"/>
              <a:gd name="T8" fmla="*/ 2147483646 w 301"/>
              <a:gd name="T9" fmla="*/ 2147483646 h 91"/>
              <a:gd name="T10" fmla="*/ 2147483646 w 301"/>
              <a:gd name="T11" fmla="*/ 2147483646 h 91"/>
              <a:gd name="T12" fmla="*/ 2147483646 w 301"/>
              <a:gd name="T13" fmla="*/ 2147483646 h 91"/>
              <a:gd name="T14" fmla="*/ 2147483646 w 301"/>
              <a:gd name="T15" fmla="*/ 2147483646 h 91"/>
              <a:gd name="T16" fmla="*/ 2147483646 w 301"/>
              <a:gd name="T17" fmla="*/ 2147483646 h 91"/>
              <a:gd name="T18" fmla="*/ 2147483646 w 301"/>
              <a:gd name="T19" fmla="*/ 2147483646 h 91"/>
              <a:gd name="T20" fmla="*/ 2147483646 w 301"/>
              <a:gd name="T21" fmla="*/ 2147483646 h 91"/>
              <a:gd name="T22" fmla="*/ 2147483646 w 301"/>
              <a:gd name="T23" fmla="*/ 2147483646 h 91"/>
              <a:gd name="T24" fmla="*/ 2147483646 w 301"/>
              <a:gd name="T25" fmla="*/ 2147483646 h 91"/>
              <a:gd name="T26" fmla="*/ 2147483646 w 301"/>
              <a:gd name="T27" fmla="*/ 2147483646 h 91"/>
              <a:gd name="T28" fmla="*/ 2147483646 w 301"/>
              <a:gd name="T29" fmla="*/ 2147483646 h 91"/>
              <a:gd name="T30" fmla="*/ 2147483646 w 301"/>
              <a:gd name="T31" fmla="*/ 2147483646 h 91"/>
              <a:gd name="T32" fmla="*/ 2147483646 w 301"/>
              <a:gd name="T33" fmla="*/ 2147483646 h 91"/>
              <a:gd name="T34" fmla="*/ 2147483646 w 301"/>
              <a:gd name="T35" fmla="*/ 2147483646 h 91"/>
              <a:gd name="T36" fmla="*/ 2147483646 w 301"/>
              <a:gd name="T37" fmla="*/ 2147483646 h 91"/>
              <a:gd name="T38" fmla="*/ 2147483646 w 301"/>
              <a:gd name="T39" fmla="*/ 2147483646 h 91"/>
              <a:gd name="T40" fmla="*/ 2147483646 w 301"/>
              <a:gd name="T41" fmla="*/ 2147483646 h 91"/>
              <a:gd name="T42" fmla="*/ 2147483646 w 301"/>
              <a:gd name="T43" fmla="*/ 2147483646 h 91"/>
              <a:gd name="T44" fmla="*/ 2147483646 w 301"/>
              <a:gd name="T45" fmla="*/ 2147483646 h 91"/>
              <a:gd name="T46" fmla="*/ 2147483646 w 301"/>
              <a:gd name="T47" fmla="*/ 2147483646 h 91"/>
              <a:gd name="T48" fmla="*/ 2147483646 w 301"/>
              <a:gd name="T49" fmla="*/ 2147483646 h 91"/>
              <a:gd name="T50" fmla="*/ 2147483646 w 301"/>
              <a:gd name="T51" fmla="*/ 2147483646 h 91"/>
              <a:gd name="T52" fmla="*/ 2147483646 w 301"/>
              <a:gd name="T53" fmla="*/ 2147483646 h 91"/>
              <a:gd name="T54" fmla="*/ 2147483646 w 301"/>
              <a:gd name="T55" fmla="*/ 2147483646 h 91"/>
              <a:gd name="T56" fmla="*/ 2147483646 w 301"/>
              <a:gd name="T57" fmla="*/ 2147483646 h 91"/>
              <a:gd name="T58" fmla="*/ 2147483646 w 301"/>
              <a:gd name="T59" fmla="*/ 2147483646 h 91"/>
              <a:gd name="T60" fmla="*/ 2147483646 w 301"/>
              <a:gd name="T61" fmla="*/ 2147483646 h 91"/>
              <a:gd name="T62" fmla="*/ 2147483646 w 301"/>
              <a:gd name="T63" fmla="*/ 2147483646 h 91"/>
              <a:gd name="T64" fmla="*/ 2147483646 w 301"/>
              <a:gd name="T65" fmla="*/ 2147483646 h 91"/>
              <a:gd name="T66" fmla="*/ 2147483646 w 301"/>
              <a:gd name="T67" fmla="*/ 2147483646 h 91"/>
              <a:gd name="T68" fmla="*/ 2147483646 w 301"/>
              <a:gd name="T69" fmla="*/ 2147483646 h 91"/>
              <a:gd name="T70" fmla="*/ 2147483646 w 301"/>
              <a:gd name="T71" fmla="*/ 2147483646 h 91"/>
              <a:gd name="T72" fmla="*/ 2147483646 w 301"/>
              <a:gd name="T73" fmla="*/ 2147483646 h 91"/>
              <a:gd name="T74" fmla="*/ 2147483646 w 301"/>
              <a:gd name="T75" fmla="*/ 2147483646 h 91"/>
              <a:gd name="T76" fmla="*/ 2147483646 w 301"/>
              <a:gd name="T77" fmla="*/ 2147483646 h 91"/>
              <a:gd name="T78" fmla="*/ 2147483646 w 301"/>
              <a:gd name="T79" fmla="*/ 2147483646 h 91"/>
              <a:gd name="T80" fmla="*/ 2147483646 w 301"/>
              <a:gd name="T81" fmla="*/ 2147483646 h 91"/>
              <a:gd name="T82" fmla="*/ 2147483646 w 301"/>
              <a:gd name="T83" fmla="*/ 2147483646 h 91"/>
              <a:gd name="T84" fmla="*/ 2147483646 w 301"/>
              <a:gd name="T85" fmla="*/ 2147483646 h 91"/>
              <a:gd name="T86" fmla="*/ 2147483646 w 301"/>
              <a:gd name="T87" fmla="*/ 2147483646 h 91"/>
              <a:gd name="T88" fmla="*/ 2147483646 w 301"/>
              <a:gd name="T89" fmla="*/ 2147483646 h 91"/>
              <a:gd name="T90" fmla="*/ 2147483646 w 301"/>
              <a:gd name="T91" fmla="*/ 2147483646 h 91"/>
              <a:gd name="T92" fmla="*/ 2147483646 w 301"/>
              <a:gd name="T93" fmla="*/ 2147483646 h 91"/>
              <a:gd name="T94" fmla="*/ 2147483646 w 301"/>
              <a:gd name="T95" fmla="*/ 2147483646 h 91"/>
              <a:gd name="T96" fmla="*/ 2147483646 w 301"/>
              <a:gd name="T97" fmla="*/ 2147483646 h 91"/>
              <a:gd name="T98" fmla="*/ 2147483646 w 301"/>
              <a:gd name="T99" fmla="*/ 2147483646 h 91"/>
              <a:gd name="T100" fmla="*/ 2147483646 w 301"/>
              <a:gd name="T101" fmla="*/ 2147483646 h 91"/>
              <a:gd name="T102" fmla="*/ 2147483646 w 301"/>
              <a:gd name="T103" fmla="*/ 2147483646 h 91"/>
              <a:gd name="T104" fmla="*/ 2147483646 w 301"/>
              <a:gd name="T105" fmla="*/ 2147483646 h 91"/>
              <a:gd name="T106" fmla="*/ 2147483646 w 301"/>
              <a:gd name="T107" fmla="*/ 2147483646 h 91"/>
              <a:gd name="T108" fmla="*/ 2147483646 w 301"/>
              <a:gd name="T109" fmla="*/ 2147483646 h 91"/>
              <a:gd name="T110" fmla="*/ 2147483646 w 301"/>
              <a:gd name="T111" fmla="*/ 2147483646 h 91"/>
              <a:gd name="T112" fmla="*/ 2147483646 w 301"/>
              <a:gd name="T113" fmla="*/ 2147483646 h 91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1"/>
              <a:gd name="T172" fmla="*/ 0 h 91"/>
              <a:gd name="T173" fmla="*/ 301 w 301"/>
              <a:gd name="T174" fmla="*/ 91 h 91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1" h="91">
                <a:moveTo>
                  <a:pt x="301" y="0"/>
                </a:moveTo>
                <a:lnTo>
                  <a:pt x="297" y="3"/>
                </a:lnTo>
                <a:lnTo>
                  <a:pt x="295" y="4"/>
                </a:lnTo>
                <a:lnTo>
                  <a:pt x="292" y="6"/>
                </a:lnTo>
                <a:lnTo>
                  <a:pt x="289" y="8"/>
                </a:lnTo>
                <a:lnTo>
                  <a:pt x="287" y="10"/>
                </a:lnTo>
                <a:lnTo>
                  <a:pt x="284" y="11"/>
                </a:lnTo>
                <a:lnTo>
                  <a:pt x="281" y="12"/>
                </a:lnTo>
                <a:lnTo>
                  <a:pt x="280" y="12"/>
                </a:lnTo>
                <a:lnTo>
                  <a:pt x="277" y="14"/>
                </a:lnTo>
                <a:lnTo>
                  <a:pt x="276" y="15"/>
                </a:lnTo>
                <a:lnTo>
                  <a:pt x="275" y="16"/>
                </a:lnTo>
                <a:lnTo>
                  <a:pt x="272" y="16"/>
                </a:lnTo>
                <a:lnTo>
                  <a:pt x="271" y="18"/>
                </a:lnTo>
                <a:lnTo>
                  <a:pt x="269" y="19"/>
                </a:lnTo>
                <a:lnTo>
                  <a:pt x="268" y="19"/>
                </a:lnTo>
                <a:lnTo>
                  <a:pt x="267" y="20"/>
                </a:lnTo>
                <a:lnTo>
                  <a:pt x="265" y="20"/>
                </a:lnTo>
                <a:lnTo>
                  <a:pt x="264" y="22"/>
                </a:lnTo>
                <a:lnTo>
                  <a:pt x="263" y="22"/>
                </a:lnTo>
                <a:lnTo>
                  <a:pt x="261" y="22"/>
                </a:lnTo>
                <a:lnTo>
                  <a:pt x="261" y="23"/>
                </a:lnTo>
                <a:lnTo>
                  <a:pt x="260" y="23"/>
                </a:lnTo>
                <a:lnTo>
                  <a:pt x="259" y="24"/>
                </a:lnTo>
                <a:lnTo>
                  <a:pt x="257" y="24"/>
                </a:lnTo>
                <a:lnTo>
                  <a:pt x="256" y="26"/>
                </a:lnTo>
                <a:lnTo>
                  <a:pt x="255" y="26"/>
                </a:lnTo>
                <a:lnTo>
                  <a:pt x="253" y="26"/>
                </a:lnTo>
                <a:lnTo>
                  <a:pt x="252" y="27"/>
                </a:lnTo>
                <a:lnTo>
                  <a:pt x="251" y="27"/>
                </a:lnTo>
                <a:lnTo>
                  <a:pt x="249" y="28"/>
                </a:lnTo>
                <a:lnTo>
                  <a:pt x="248" y="28"/>
                </a:lnTo>
                <a:lnTo>
                  <a:pt x="245" y="29"/>
                </a:lnTo>
                <a:lnTo>
                  <a:pt x="244" y="29"/>
                </a:lnTo>
                <a:lnTo>
                  <a:pt x="243" y="31"/>
                </a:lnTo>
                <a:lnTo>
                  <a:pt x="242" y="31"/>
                </a:lnTo>
                <a:lnTo>
                  <a:pt x="239" y="32"/>
                </a:lnTo>
                <a:lnTo>
                  <a:pt x="238" y="32"/>
                </a:lnTo>
                <a:lnTo>
                  <a:pt x="236" y="33"/>
                </a:lnTo>
                <a:lnTo>
                  <a:pt x="235" y="33"/>
                </a:lnTo>
                <a:lnTo>
                  <a:pt x="234" y="35"/>
                </a:lnTo>
                <a:lnTo>
                  <a:pt x="232" y="35"/>
                </a:lnTo>
                <a:lnTo>
                  <a:pt x="231" y="35"/>
                </a:lnTo>
                <a:lnTo>
                  <a:pt x="230" y="36"/>
                </a:lnTo>
                <a:lnTo>
                  <a:pt x="228" y="36"/>
                </a:lnTo>
                <a:lnTo>
                  <a:pt x="227" y="36"/>
                </a:lnTo>
                <a:lnTo>
                  <a:pt x="227" y="37"/>
                </a:lnTo>
                <a:lnTo>
                  <a:pt x="226" y="37"/>
                </a:lnTo>
                <a:lnTo>
                  <a:pt x="224" y="37"/>
                </a:lnTo>
                <a:lnTo>
                  <a:pt x="223" y="39"/>
                </a:lnTo>
                <a:lnTo>
                  <a:pt x="222" y="39"/>
                </a:lnTo>
                <a:lnTo>
                  <a:pt x="220" y="40"/>
                </a:lnTo>
                <a:lnTo>
                  <a:pt x="219" y="40"/>
                </a:lnTo>
                <a:lnTo>
                  <a:pt x="218" y="40"/>
                </a:lnTo>
                <a:lnTo>
                  <a:pt x="216" y="41"/>
                </a:lnTo>
                <a:lnTo>
                  <a:pt x="215" y="41"/>
                </a:lnTo>
                <a:lnTo>
                  <a:pt x="214" y="43"/>
                </a:lnTo>
                <a:lnTo>
                  <a:pt x="211" y="43"/>
                </a:lnTo>
                <a:lnTo>
                  <a:pt x="210" y="44"/>
                </a:lnTo>
                <a:lnTo>
                  <a:pt x="208" y="44"/>
                </a:lnTo>
                <a:lnTo>
                  <a:pt x="206" y="45"/>
                </a:lnTo>
                <a:lnTo>
                  <a:pt x="204" y="45"/>
                </a:lnTo>
                <a:lnTo>
                  <a:pt x="202" y="47"/>
                </a:lnTo>
                <a:lnTo>
                  <a:pt x="200" y="47"/>
                </a:lnTo>
                <a:lnTo>
                  <a:pt x="198" y="48"/>
                </a:lnTo>
                <a:lnTo>
                  <a:pt x="196" y="48"/>
                </a:lnTo>
                <a:lnTo>
                  <a:pt x="195" y="49"/>
                </a:lnTo>
                <a:lnTo>
                  <a:pt x="194" y="49"/>
                </a:lnTo>
                <a:lnTo>
                  <a:pt x="192" y="51"/>
                </a:lnTo>
                <a:lnTo>
                  <a:pt x="190" y="51"/>
                </a:lnTo>
                <a:lnTo>
                  <a:pt x="188" y="51"/>
                </a:lnTo>
                <a:lnTo>
                  <a:pt x="188" y="52"/>
                </a:lnTo>
                <a:lnTo>
                  <a:pt x="187" y="52"/>
                </a:lnTo>
                <a:lnTo>
                  <a:pt x="186" y="52"/>
                </a:lnTo>
                <a:lnTo>
                  <a:pt x="184" y="53"/>
                </a:lnTo>
                <a:lnTo>
                  <a:pt x="183" y="53"/>
                </a:lnTo>
                <a:lnTo>
                  <a:pt x="182" y="53"/>
                </a:lnTo>
                <a:lnTo>
                  <a:pt x="180" y="55"/>
                </a:lnTo>
                <a:lnTo>
                  <a:pt x="179" y="55"/>
                </a:lnTo>
                <a:lnTo>
                  <a:pt x="178" y="55"/>
                </a:lnTo>
                <a:lnTo>
                  <a:pt x="176" y="56"/>
                </a:lnTo>
                <a:lnTo>
                  <a:pt x="175" y="56"/>
                </a:lnTo>
                <a:lnTo>
                  <a:pt x="174" y="56"/>
                </a:lnTo>
                <a:lnTo>
                  <a:pt x="172" y="57"/>
                </a:lnTo>
                <a:lnTo>
                  <a:pt x="171" y="57"/>
                </a:lnTo>
                <a:lnTo>
                  <a:pt x="170" y="57"/>
                </a:lnTo>
                <a:lnTo>
                  <a:pt x="168" y="57"/>
                </a:lnTo>
                <a:lnTo>
                  <a:pt x="167" y="59"/>
                </a:lnTo>
                <a:lnTo>
                  <a:pt x="166" y="59"/>
                </a:lnTo>
                <a:lnTo>
                  <a:pt x="165" y="60"/>
                </a:lnTo>
                <a:lnTo>
                  <a:pt x="162" y="60"/>
                </a:lnTo>
                <a:lnTo>
                  <a:pt x="161" y="61"/>
                </a:lnTo>
                <a:lnTo>
                  <a:pt x="158" y="61"/>
                </a:lnTo>
                <a:lnTo>
                  <a:pt x="157" y="63"/>
                </a:lnTo>
                <a:lnTo>
                  <a:pt x="154" y="63"/>
                </a:lnTo>
                <a:lnTo>
                  <a:pt x="153" y="63"/>
                </a:lnTo>
                <a:lnTo>
                  <a:pt x="151" y="64"/>
                </a:lnTo>
                <a:lnTo>
                  <a:pt x="149" y="64"/>
                </a:lnTo>
                <a:lnTo>
                  <a:pt x="147" y="65"/>
                </a:lnTo>
                <a:lnTo>
                  <a:pt x="146" y="65"/>
                </a:lnTo>
                <a:lnTo>
                  <a:pt x="145" y="65"/>
                </a:lnTo>
                <a:lnTo>
                  <a:pt x="143" y="67"/>
                </a:lnTo>
                <a:lnTo>
                  <a:pt x="142" y="67"/>
                </a:lnTo>
                <a:lnTo>
                  <a:pt x="141" y="67"/>
                </a:lnTo>
                <a:lnTo>
                  <a:pt x="139" y="67"/>
                </a:lnTo>
                <a:lnTo>
                  <a:pt x="139" y="68"/>
                </a:lnTo>
                <a:lnTo>
                  <a:pt x="138" y="68"/>
                </a:lnTo>
                <a:lnTo>
                  <a:pt x="137" y="68"/>
                </a:lnTo>
                <a:lnTo>
                  <a:pt x="135" y="68"/>
                </a:lnTo>
                <a:lnTo>
                  <a:pt x="134" y="69"/>
                </a:lnTo>
                <a:lnTo>
                  <a:pt x="133" y="69"/>
                </a:lnTo>
                <a:lnTo>
                  <a:pt x="131" y="69"/>
                </a:lnTo>
                <a:lnTo>
                  <a:pt x="130" y="71"/>
                </a:lnTo>
                <a:lnTo>
                  <a:pt x="129" y="71"/>
                </a:lnTo>
                <a:lnTo>
                  <a:pt x="127" y="71"/>
                </a:lnTo>
                <a:lnTo>
                  <a:pt x="126" y="72"/>
                </a:lnTo>
                <a:lnTo>
                  <a:pt x="125" y="72"/>
                </a:lnTo>
                <a:lnTo>
                  <a:pt x="123" y="72"/>
                </a:lnTo>
                <a:lnTo>
                  <a:pt x="122" y="73"/>
                </a:lnTo>
                <a:lnTo>
                  <a:pt x="121" y="73"/>
                </a:lnTo>
                <a:lnTo>
                  <a:pt x="118" y="73"/>
                </a:lnTo>
                <a:lnTo>
                  <a:pt x="117" y="75"/>
                </a:lnTo>
                <a:lnTo>
                  <a:pt x="114" y="75"/>
                </a:lnTo>
                <a:lnTo>
                  <a:pt x="113" y="76"/>
                </a:lnTo>
                <a:lnTo>
                  <a:pt x="110" y="76"/>
                </a:lnTo>
                <a:lnTo>
                  <a:pt x="109" y="77"/>
                </a:lnTo>
                <a:lnTo>
                  <a:pt x="106" y="77"/>
                </a:lnTo>
                <a:lnTo>
                  <a:pt x="105" y="79"/>
                </a:lnTo>
                <a:lnTo>
                  <a:pt x="103" y="79"/>
                </a:lnTo>
                <a:lnTo>
                  <a:pt x="102" y="79"/>
                </a:lnTo>
                <a:lnTo>
                  <a:pt x="101" y="80"/>
                </a:lnTo>
                <a:lnTo>
                  <a:pt x="99" y="80"/>
                </a:lnTo>
                <a:lnTo>
                  <a:pt x="98" y="80"/>
                </a:lnTo>
                <a:lnTo>
                  <a:pt x="97" y="80"/>
                </a:lnTo>
                <a:lnTo>
                  <a:pt x="95" y="81"/>
                </a:lnTo>
                <a:lnTo>
                  <a:pt x="94" y="81"/>
                </a:lnTo>
                <a:lnTo>
                  <a:pt x="93" y="81"/>
                </a:lnTo>
                <a:lnTo>
                  <a:pt x="91" y="81"/>
                </a:lnTo>
                <a:lnTo>
                  <a:pt x="90" y="83"/>
                </a:lnTo>
                <a:lnTo>
                  <a:pt x="89" y="83"/>
                </a:lnTo>
                <a:lnTo>
                  <a:pt x="88" y="83"/>
                </a:lnTo>
                <a:lnTo>
                  <a:pt x="86" y="83"/>
                </a:lnTo>
                <a:lnTo>
                  <a:pt x="85" y="83"/>
                </a:lnTo>
                <a:lnTo>
                  <a:pt x="84" y="83"/>
                </a:lnTo>
                <a:lnTo>
                  <a:pt x="82" y="83"/>
                </a:lnTo>
                <a:lnTo>
                  <a:pt x="81" y="84"/>
                </a:lnTo>
                <a:lnTo>
                  <a:pt x="80" y="84"/>
                </a:lnTo>
                <a:lnTo>
                  <a:pt x="78" y="84"/>
                </a:lnTo>
                <a:lnTo>
                  <a:pt x="77" y="84"/>
                </a:lnTo>
                <a:lnTo>
                  <a:pt x="76" y="84"/>
                </a:lnTo>
                <a:lnTo>
                  <a:pt x="73" y="84"/>
                </a:lnTo>
                <a:lnTo>
                  <a:pt x="72" y="84"/>
                </a:lnTo>
                <a:lnTo>
                  <a:pt x="70" y="84"/>
                </a:lnTo>
                <a:lnTo>
                  <a:pt x="68" y="84"/>
                </a:lnTo>
                <a:lnTo>
                  <a:pt x="66" y="84"/>
                </a:lnTo>
                <a:lnTo>
                  <a:pt x="65" y="85"/>
                </a:lnTo>
                <a:lnTo>
                  <a:pt x="64" y="85"/>
                </a:lnTo>
                <a:lnTo>
                  <a:pt x="62" y="85"/>
                </a:lnTo>
                <a:lnTo>
                  <a:pt x="61" y="85"/>
                </a:lnTo>
                <a:lnTo>
                  <a:pt x="60" y="85"/>
                </a:lnTo>
                <a:lnTo>
                  <a:pt x="58" y="85"/>
                </a:lnTo>
                <a:lnTo>
                  <a:pt x="57" y="85"/>
                </a:lnTo>
                <a:lnTo>
                  <a:pt x="56" y="85"/>
                </a:lnTo>
                <a:lnTo>
                  <a:pt x="54" y="85"/>
                </a:lnTo>
                <a:lnTo>
                  <a:pt x="53" y="85"/>
                </a:lnTo>
                <a:lnTo>
                  <a:pt x="52" y="85"/>
                </a:lnTo>
                <a:lnTo>
                  <a:pt x="52" y="87"/>
                </a:lnTo>
                <a:lnTo>
                  <a:pt x="50" y="87"/>
                </a:lnTo>
                <a:lnTo>
                  <a:pt x="49" y="87"/>
                </a:lnTo>
                <a:lnTo>
                  <a:pt x="48" y="87"/>
                </a:lnTo>
                <a:lnTo>
                  <a:pt x="46" y="87"/>
                </a:lnTo>
                <a:lnTo>
                  <a:pt x="45" y="87"/>
                </a:lnTo>
                <a:lnTo>
                  <a:pt x="44" y="87"/>
                </a:lnTo>
                <a:lnTo>
                  <a:pt x="44" y="88"/>
                </a:lnTo>
                <a:lnTo>
                  <a:pt x="42" y="88"/>
                </a:lnTo>
                <a:lnTo>
                  <a:pt x="41" y="88"/>
                </a:lnTo>
                <a:lnTo>
                  <a:pt x="40" y="88"/>
                </a:lnTo>
                <a:lnTo>
                  <a:pt x="38" y="88"/>
                </a:lnTo>
                <a:lnTo>
                  <a:pt x="37" y="88"/>
                </a:lnTo>
                <a:lnTo>
                  <a:pt x="36" y="89"/>
                </a:lnTo>
                <a:lnTo>
                  <a:pt x="34" y="89"/>
                </a:lnTo>
                <a:lnTo>
                  <a:pt x="33" y="89"/>
                </a:lnTo>
                <a:lnTo>
                  <a:pt x="32" y="89"/>
                </a:lnTo>
                <a:lnTo>
                  <a:pt x="30" y="89"/>
                </a:lnTo>
                <a:lnTo>
                  <a:pt x="29" y="89"/>
                </a:lnTo>
                <a:lnTo>
                  <a:pt x="28" y="91"/>
                </a:lnTo>
                <a:lnTo>
                  <a:pt x="26" y="91"/>
                </a:lnTo>
                <a:lnTo>
                  <a:pt x="25" y="91"/>
                </a:lnTo>
                <a:lnTo>
                  <a:pt x="24" y="91"/>
                </a:lnTo>
                <a:lnTo>
                  <a:pt x="22" y="91"/>
                </a:lnTo>
                <a:lnTo>
                  <a:pt x="21" y="91"/>
                </a:lnTo>
                <a:lnTo>
                  <a:pt x="20" y="91"/>
                </a:lnTo>
                <a:lnTo>
                  <a:pt x="18" y="91"/>
                </a:lnTo>
                <a:lnTo>
                  <a:pt x="17" y="91"/>
                </a:lnTo>
                <a:lnTo>
                  <a:pt x="16" y="91"/>
                </a:lnTo>
                <a:lnTo>
                  <a:pt x="14" y="89"/>
                </a:lnTo>
                <a:lnTo>
                  <a:pt x="12" y="89"/>
                </a:lnTo>
                <a:lnTo>
                  <a:pt x="10" y="89"/>
                </a:lnTo>
                <a:lnTo>
                  <a:pt x="9" y="89"/>
                </a:lnTo>
                <a:lnTo>
                  <a:pt x="7" y="89"/>
                </a:lnTo>
                <a:lnTo>
                  <a:pt x="4" y="89"/>
                </a:lnTo>
                <a:lnTo>
                  <a:pt x="3" y="89"/>
                </a:lnTo>
                <a:lnTo>
                  <a:pt x="0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8311" name="Freeform 31">
            <a:extLst>
              <a:ext uri="{FF2B5EF4-FFF2-40B4-BE49-F238E27FC236}">
                <a16:creationId xmlns:a16="http://schemas.microsoft.com/office/drawing/2014/main" id="{B335353A-2FDF-394F-AB45-426A7B811569}"/>
              </a:ext>
            </a:extLst>
          </p:cNvPr>
          <p:cNvSpPr>
            <a:spLocks/>
          </p:cNvSpPr>
          <p:nvPr/>
        </p:nvSpPr>
        <p:spPr bwMode="auto">
          <a:xfrm>
            <a:off x="6750051" y="2760664"/>
            <a:ext cx="239713" cy="71437"/>
          </a:xfrm>
          <a:custGeom>
            <a:avLst/>
            <a:gdLst>
              <a:gd name="T0" fmla="*/ 2147483646 w 301"/>
              <a:gd name="T1" fmla="*/ 2147483646 h 91"/>
              <a:gd name="T2" fmla="*/ 2147483646 w 301"/>
              <a:gd name="T3" fmla="*/ 2147483646 h 91"/>
              <a:gd name="T4" fmla="*/ 2147483646 w 301"/>
              <a:gd name="T5" fmla="*/ 2147483646 h 91"/>
              <a:gd name="T6" fmla="*/ 2147483646 w 301"/>
              <a:gd name="T7" fmla="*/ 2147483646 h 91"/>
              <a:gd name="T8" fmla="*/ 2147483646 w 301"/>
              <a:gd name="T9" fmla="*/ 2147483646 h 91"/>
              <a:gd name="T10" fmla="*/ 2147483646 w 301"/>
              <a:gd name="T11" fmla="*/ 2147483646 h 91"/>
              <a:gd name="T12" fmla="*/ 2147483646 w 301"/>
              <a:gd name="T13" fmla="*/ 2147483646 h 91"/>
              <a:gd name="T14" fmla="*/ 2147483646 w 301"/>
              <a:gd name="T15" fmla="*/ 2147483646 h 91"/>
              <a:gd name="T16" fmla="*/ 2147483646 w 301"/>
              <a:gd name="T17" fmla="*/ 2147483646 h 91"/>
              <a:gd name="T18" fmla="*/ 2147483646 w 301"/>
              <a:gd name="T19" fmla="*/ 2147483646 h 91"/>
              <a:gd name="T20" fmla="*/ 2147483646 w 301"/>
              <a:gd name="T21" fmla="*/ 2147483646 h 91"/>
              <a:gd name="T22" fmla="*/ 2147483646 w 301"/>
              <a:gd name="T23" fmla="*/ 2147483646 h 91"/>
              <a:gd name="T24" fmla="*/ 2147483646 w 301"/>
              <a:gd name="T25" fmla="*/ 2147483646 h 91"/>
              <a:gd name="T26" fmla="*/ 2147483646 w 301"/>
              <a:gd name="T27" fmla="*/ 2147483646 h 91"/>
              <a:gd name="T28" fmla="*/ 2147483646 w 301"/>
              <a:gd name="T29" fmla="*/ 2147483646 h 91"/>
              <a:gd name="T30" fmla="*/ 2147483646 w 301"/>
              <a:gd name="T31" fmla="*/ 2147483646 h 91"/>
              <a:gd name="T32" fmla="*/ 2147483646 w 301"/>
              <a:gd name="T33" fmla="*/ 2147483646 h 91"/>
              <a:gd name="T34" fmla="*/ 2147483646 w 301"/>
              <a:gd name="T35" fmla="*/ 2147483646 h 91"/>
              <a:gd name="T36" fmla="*/ 2147483646 w 301"/>
              <a:gd name="T37" fmla="*/ 2147483646 h 91"/>
              <a:gd name="T38" fmla="*/ 2147483646 w 301"/>
              <a:gd name="T39" fmla="*/ 2147483646 h 91"/>
              <a:gd name="T40" fmla="*/ 2147483646 w 301"/>
              <a:gd name="T41" fmla="*/ 2147483646 h 91"/>
              <a:gd name="T42" fmla="*/ 2147483646 w 301"/>
              <a:gd name="T43" fmla="*/ 2147483646 h 91"/>
              <a:gd name="T44" fmla="*/ 2147483646 w 301"/>
              <a:gd name="T45" fmla="*/ 2147483646 h 91"/>
              <a:gd name="T46" fmla="*/ 2147483646 w 301"/>
              <a:gd name="T47" fmla="*/ 2147483646 h 91"/>
              <a:gd name="T48" fmla="*/ 2147483646 w 301"/>
              <a:gd name="T49" fmla="*/ 2147483646 h 91"/>
              <a:gd name="T50" fmla="*/ 2147483646 w 301"/>
              <a:gd name="T51" fmla="*/ 2147483646 h 91"/>
              <a:gd name="T52" fmla="*/ 2147483646 w 301"/>
              <a:gd name="T53" fmla="*/ 2147483646 h 91"/>
              <a:gd name="T54" fmla="*/ 2147483646 w 301"/>
              <a:gd name="T55" fmla="*/ 2147483646 h 91"/>
              <a:gd name="T56" fmla="*/ 2147483646 w 301"/>
              <a:gd name="T57" fmla="*/ 2147483646 h 91"/>
              <a:gd name="T58" fmla="*/ 2147483646 w 301"/>
              <a:gd name="T59" fmla="*/ 2147483646 h 91"/>
              <a:gd name="T60" fmla="*/ 2147483646 w 301"/>
              <a:gd name="T61" fmla="*/ 2147483646 h 91"/>
              <a:gd name="T62" fmla="*/ 2147483646 w 301"/>
              <a:gd name="T63" fmla="*/ 2147483646 h 91"/>
              <a:gd name="T64" fmla="*/ 2147483646 w 301"/>
              <a:gd name="T65" fmla="*/ 2147483646 h 91"/>
              <a:gd name="T66" fmla="*/ 2147483646 w 301"/>
              <a:gd name="T67" fmla="*/ 2147483646 h 91"/>
              <a:gd name="T68" fmla="*/ 2147483646 w 301"/>
              <a:gd name="T69" fmla="*/ 2147483646 h 91"/>
              <a:gd name="T70" fmla="*/ 2147483646 w 301"/>
              <a:gd name="T71" fmla="*/ 2147483646 h 91"/>
              <a:gd name="T72" fmla="*/ 2147483646 w 301"/>
              <a:gd name="T73" fmla="*/ 2147483646 h 91"/>
              <a:gd name="T74" fmla="*/ 2147483646 w 301"/>
              <a:gd name="T75" fmla="*/ 2147483646 h 91"/>
              <a:gd name="T76" fmla="*/ 2147483646 w 301"/>
              <a:gd name="T77" fmla="*/ 2147483646 h 91"/>
              <a:gd name="T78" fmla="*/ 2147483646 w 301"/>
              <a:gd name="T79" fmla="*/ 2147483646 h 91"/>
              <a:gd name="T80" fmla="*/ 2147483646 w 301"/>
              <a:gd name="T81" fmla="*/ 2147483646 h 91"/>
              <a:gd name="T82" fmla="*/ 2147483646 w 301"/>
              <a:gd name="T83" fmla="*/ 2147483646 h 91"/>
              <a:gd name="T84" fmla="*/ 2147483646 w 301"/>
              <a:gd name="T85" fmla="*/ 2147483646 h 91"/>
              <a:gd name="T86" fmla="*/ 2147483646 w 301"/>
              <a:gd name="T87" fmla="*/ 2147483646 h 91"/>
              <a:gd name="T88" fmla="*/ 2147483646 w 301"/>
              <a:gd name="T89" fmla="*/ 2147483646 h 91"/>
              <a:gd name="T90" fmla="*/ 2147483646 w 301"/>
              <a:gd name="T91" fmla="*/ 2147483646 h 91"/>
              <a:gd name="T92" fmla="*/ 2147483646 w 301"/>
              <a:gd name="T93" fmla="*/ 2147483646 h 91"/>
              <a:gd name="T94" fmla="*/ 2147483646 w 301"/>
              <a:gd name="T95" fmla="*/ 2147483646 h 91"/>
              <a:gd name="T96" fmla="*/ 2147483646 w 301"/>
              <a:gd name="T97" fmla="*/ 2147483646 h 91"/>
              <a:gd name="T98" fmla="*/ 2147483646 w 301"/>
              <a:gd name="T99" fmla="*/ 2147483646 h 91"/>
              <a:gd name="T100" fmla="*/ 2147483646 w 301"/>
              <a:gd name="T101" fmla="*/ 2147483646 h 91"/>
              <a:gd name="T102" fmla="*/ 2147483646 w 301"/>
              <a:gd name="T103" fmla="*/ 2147483646 h 91"/>
              <a:gd name="T104" fmla="*/ 2147483646 w 301"/>
              <a:gd name="T105" fmla="*/ 2147483646 h 91"/>
              <a:gd name="T106" fmla="*/ 2147483646 w 301"/>
              <a:gd name="T107" fmla="*/ 2147483646 h 91"/>
              <a:gd name="T108" fmla="*/ 2147483646 w 301"/>
              <a:gd name="T109" fmla="*/ 2147483646 h 91"/>
              <a:gd name="T110" fmla="*/ 2147483646 w 301"/>
              <a:gd name="T111" fmla="*/ 2147483646 h 91"/>
              <a:gd name="T112" fmla="*/ 2147483646 w 301"/>
              <a:gd name="T113" fmla="*/ 2147483646 h 91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1"/>
              <a:gd name="T172" fmla="*/ 0 h 91"/>
              <a:gd name="T173" fmla="*/ 301 w 301"/>
              <a:gd name="T174" fmla="*/ 91 h 91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1" h="91">
                <a:moveTo>
                  <a:pt x="0" y="0"/>
                </a:moveTo>
                <a:lnTo>
                  <a:pt x="4" y="3"/>
                </a:lnTo>
                <a:lnTo>
                  <a:pt x="6" y="4"/>
                </a:lnTo>
                <a:lnTo>
                  <a:pt x="9" y="6"/>
                </a:lnTo>
                <a:lnTo>
                  <a:pt x="12" y="8"/>
                </a:lnTo>
                <a:lnTo>
                  <a:pt x="14" y="10"/>
                </a:lnTo>
                <a:lnTo>
                  <a:pt x="17" y="11"/>
                </a:lnTo>
                <a:lnTo>
                  <a:pt x="20" y="12"/>
                </a:lnTo>
                <a:lnTo>
                  <a:pt x="21" y="12"/>
                </a:lnTo>
                <a:lnTo>
                  <a:pt x="24" y="14"/>
                </a:lnTo>
                <a:lnTo>
                  <a:pt x="25" y="15"/>
                </a:lnTo>
                <a:lnTo>
                  <a:pt x="28" y="16"/>
                </a:lnTo>
                <a:lnTo>
                  <a:pt x="29" y="16"/>
                </a:lnTo>
                <a:lnTo>
                  <a:pt x="30" y="18"/>
                </a:lnTo>
                <a:lnTo>
                  <a:pt x="32" y="19"/>
                </a:lnTo>
                <a:lnTo>
                  <a:pt x="33" y="19"/>
                </a:lnTo>
                <a:lnTo>
                  <a:pt x="34" y="20"/>
                </a:lnTo>
                <a:lnTo>
                  <a:pt x="36" y="20"/>
                </a:lnTo>
                <a:lnTo>
                  <a:pt x="37" y="22"/>
                </a:lnTo>
                <a:lnTo>
                  <a:pt x="38" y="22"/>
                </a:lnTo>
                <a:lnTo>
                  <a:pt x="40" y="22"/>
                </a:lnTo>
                <a:lnTo>
                  <a:pt x="41" y="23"/>
                </a:lnTo>
                <a:lnTo>
                  <a:pt x="42" y="24"/>
                </a:lnTo>
                <a:lnTo>
                  <a:pt x="44" y="24"/>
                </a:lnTo>
                <a:lnTo>
                  <a:pt x="45" y="26"/>
                </a:lnTo>
                <a:lnTo>
                  <a:pt x="46" y="26"/>
                </a:lnTo>
                <a:lnTo>
                  <a:pt x="48" y="26"/>
                </a:lnTo>
                <a:lnTo>
                  <a:pt x="49" y="27"/>
                </a:lnTo>
                <a:lnTo>
                  <a:pt x="50" y="27"/>
                </a:lnTo>
                <a:lnTo>
                  <a:pt x="52" y="28"/>
                </a:lnTo>
                <a:lnTo>
                  <a:pt x="54" y="28"/>
                </a:lnTo>
                <a:lnTo>
                  <a:pt x="56" y="29"/>
                </a:lnTo>
                <a:lnTo>
                  <a:pt x="57" y="29"/>
                </a:lnTo>
                <a:lnTo>
                  <a:pt x="58" y="31"/>
                </a:lnTo>
                <a:lnTo>
                  <a:pt x="61" y="31"/>
                </a:lnTo>
                <a:lnTo>
                  <a:pt x="62" y="32"/>
                </a:lnTo>
                <a:lnTo>
                  <a:pt x="64" y="32"/>
                </a:lnTo>
                <a:lnTo>
                  <a:pt x="65" y="33"/>
                </a:lnTo>
                <a:lnTo>
                  <a:pt x="66" y="33"/>
                </a:lnTo>
                <a:lnTo>
                  <a:pt x="68" y="35"/>
                </a:lnTo>
                <a:lnTo>
                  <a:pt x="69" y="35"/>
                </a:lnTo>
                <a:lnTo>
                  <a:pt x="70" y="35"/>
                </a:lnTo>
                <a:lnTo>
                  <a:pt x="72" y="36"/>
                </a:lnTo>
                <a:lnTo>
                  <a:pt x="73" y="36"/>
                </a:lnTo>
                <a:lnTo>
                  <a:pt x="74" y="36"/>
                </a:lnTo>
                <a:lnTo>
                  <a:pt x="74" y="37"/>
                </a:lnTo>
                <a:lnTo>
                  <a:pt x="75" y="37"/>
                </a:lnTo>
                <a:lnTo>
                  <a:pt x="77" y="37"/>
                </a:lnTo>
                <a:lnTo>
                  <a:pt x="78" y="39"/>
                </a:lnTo>
                <a:lnTo>
                  <a:pt x="79" y="39"/>
                </a:lnTo>
                <a:lnTo>
                  <a:pt x="81" y="40"/>
                </a:lnTo>
                <a:lnTo>
                  <a:pt x="82" y="40"/>
                </a:lnTo>
                <a:lnTo>
                  <a:pt x="83" y="40"/>
                </a:lnTo>
                <a:lnTo>
                  <a:pt x="85" y="41"/>
                </a:lnTo>
                <a:lnTo>
                  <a:pt x="86" y="41"/>
                </a:lnTo>
                <a:lnTo>
                  <a:pt x="87" y="43"/>
                </a:lnTo>
                <a:lnTo>
                  <a:pt x="90" y="43"/>
                </a:lnTo>
                <a:lnTo>
                  <a:pt x="91" y="44"/>
                </a:lnTo>
                <a:lnTo>
                  <a:pt x="93" y="44"/>
                </a:lnTo>
                <a:lnTo>
                  <a:pt x="95" y="45"/>
                </a:lnTo>
                <a:lnTo>
                  <a:pt x="97" y="45"/>
                </a:lnTo>
                <a:lnTo>
                  <a:pt x="99" y="47"/>
                </a:lnTo>
                <a:lnTo>
                  <a:pt x="101" y="47"/>
                </a:lnTo>
                <a:lnTo>
                  <a:pt x="103" y="48"/>
                </a:lnTo>
                <a:lnTo>
                  <a:pt x="105" y="48"/>
                </a:lnTo>
                <a:lnTo>
                  <a:pt x="106" y="49"/>
                </a:lnTo>
                <a:lnTo>
                  <a:pt x="107" y="49"/>
                </a:lnTo>
                <a:lnTo>
                  <a:pt x="109" y="51"/>
                </a:lnTo>
                <a:lnTo>
                  <a:pt x="110" y="51"/>
                </a:lnTo>
                <a:lnTo>
                  <a:pt x="111" y="51"/>
                </a:lnTo>
                <a:lnTo>
                  <a:pt x="113" y="52"/>
                </a:lnTo>
                <a:lnTo>
                  <a:pt x="114" y="52"/>
                </a:lnTo>
                <a:lnTo>
                  <a:pt x="115" y="52"/>
                </a:lnTo>
                <a:lnTo>
                  <a:pt x="117" y="53"/>
                </a:lnTo>
                <a:lnTo>
                  <a:pt x="118" y="53"/>
                </a:lnTo>
                <a:lnTo>
                  <a:pt x="119" y="53"/>
                </a:lnTo>
                <a:lnTo>
                  <a:pt x="119" y="55"/>
                </a:lnTo>
                <a:lnTo>
                  <a:pt x="121" y="55"/>
                </a:lnTo>
                <a:lnTo>
                  <a:pt x="122" y="55"/>
                </a:lnTo>
                <a:lnTo>
                  <a:pt x="123" y="55"/>
                </a:lnTo>
                <a:lnTo>
                  <a:pt x="125" y="56"/>
                </a:lnTo>
                <a:lnTo>
                  <a:pt x="126" y="56"/>
                </a:lnTo>
                <a:lnTo>
                  <a:pt x="127" y="56"/>
                </a:lnTo>
                <a:lnTo>
                  <a:pt x="127" y="57"/>
                </a:lnTo>
                <a:lnTo>
                  <a:pt x="129" y="57"/>
                </a:lnTo>
                <a:lnTo>
                  <a:pt x="131" y="57"/>
                </a:lnTo>
                <a:lnTo>
                  <a:pt x="133" y="57"/>
                </a:lnTo>
                <a:lnTo>
                  <a:pt x="134" y="59"/>
                </a:lnTo>
                <a:lnTo>
                  <a:pt x="135" y="59"/>
                </a:lnTo>
                <a:lnTo>
                  <a:pt x="137" y="60"/>
                </a:lnTo>
                <a:lnTo>
                  <a:pt x="139" y="60"/>
                </a:lnTo>
                <a:lnTo>
                  <a:pt x="141" y="61"/>
                </a:lnTo>
                <a:lnTo>
                  <a:pt x="143" y="61"/>
                </a:lnTo>
                <a:lnTo>
                  <a:pt x="145" y="63"/>
                </a:lnTo>
                <a:lnTo>
                  <a:pt x="147" y="63"/>
                </a:lnTo>
                <a:lnTo>
                  <a:pt x="149" y="63"/>
                </a:lnTo>
                <a:lnTo>
                  <a:pt x="150" y="64"/>
                </a:lnTo>
                <a:lnTo>
                  <a:pt x="152" y="64"/>
                </a:lnTo>
                <a:lnTo>
                  <a:pt x="154" y="65"/>
                </a:lnTo>
                <a:lnTo>
                  <a:pt x="155" y="65"/>
                </a:lnTo>
                <a:lnTo>
                  <a:pt x="156" y="65"/>
                </a:lnTo>
                <a:lnTo>
                  <a:pt x="158" y="67"/>
                </a:lnTo>
                <a:lnTo>
                  <a:pt x="159" y="67"/>
                </a:lnTo>
                <a:lnTo>
                  <a:pt x="160" y="67"/>
                </a:lnTo>
                <a:lnTo>
                  <a:pt x="162" y="67"/>
                </a:lnTo>
                <a:lnTo>
                  <a:pt x="163" y="68"/>
                </a:lnTo>
                <a:lnTo>
                  <a:pt x="164" y="68"/>
                </a:lnTo>
                <a:lnTo>
                  <a:pt x="166" y="68"/>
                </a:lnTo>
                <a:lnTo>
                  <a:pt x="167" y="69"/>
                </a:lnTo>
                <a:lnTo>
                  <a:pt x="168" y="69"/>
                </a:lnTo>
                <a:lnTo>
                  <a:pt x="170" y="69"/>
                </a:lnTo>
                <a:lnTo>
                  <a:pt x="171" y="71"/>
                </a:lnTo>
                <a:lnTo>
                  <a:pt x="172" y="71"/>
                </a:lnTo>
                <a:lnTo>
                  <a:pt x="174" y="71"/>
                </a:lnTo>
                <a:lnTo>
                  <a:pt x="175" y="72"/>
                </a:lnTo>
                <a:lnTo>
                  <a:pt x="176" y="72"/>
                </a:lnTo>
                <a:lnTo>
                  <a:pt x="178" y="72"/>
                </a:lnTo>
                <a:lnTo>
                  <a:pt x="179" y="73"/>
                </a:lnTo>
                <a:lnTo>
                  <a:pt x="182" y="73"/>
                </a:lnTo>
                <a:lnTo>
                  <a:pt x="183" y="73"/>
                </a:lnTo>
                <a:lnTo>
                  <a:pt x="184" y="75"/>
                </a:lnTo>
                <a:lnTo>
                  <a:pt x="187" y="75"/>
                </a:lnTo>
                <a:lnTo>
                  <a:pt x="188" y="76"/>
                </a:lnTo>
                <a:lnTo>
                  <a:pt x="191" y="76"/>
                </a:lnTo>
                <a:lnTo>
                  <a:pt x="192" y="77"/>
                </a:lnTo>
                <a:lnTo>
                  <a:pt x="195" y="77"/>
                </a:lnTo>
                <a:lnTo>
                  <a:pt x="196" y="79"/>
                </a:lnTo>
                <a:lnTo>
                  <a:pt x="198" y="79"/>
                </a:lnTo>
                <a:lnTo>
                  <a:pt x="199" y="79"/>
                </a:lnTo>
                <a:lnTo>
                  <a:pt x="200" y="80"/>
                </a:lnTo>
                <a:lnTo>
                  <a:pt x="202" y="80"/>
                </a:lnTo>
                <a:lnTo>
                  <a:pt x="203" y="80"/>
                </a:lnTo>
                <a:lnTo>
                  <a:pt x="204" y="80"/>
                </a:lnTo>
                <a:lnTo>
                  <a:pt x="206" y="81"/>
                </a:lnTo>
                <a:lnTo>
                  <a:pt x="207" y="81"/>
                </a:lnTo>
                <a:lnTo>
                  <a:pt x="208" y="81"/>
                </a:lnTo>
                <a:lnTo>
                  <a:pt x="210" y="81"/>
                </a:lnTo>
                <a:lnTo>
                  <a:pt x="211" y="83"/>
                </a:lnTo>
                <a:lnTo>
                  <a:pt x="212" y="83"/>
                </a:lnTo>
                <a:lnTo>
                  <a:pt x="214" y="83"/>
                </a:lnTo>
                <a:lnTo>
                  <a:pt x="215" y="83"/>
                </a:lnTo>
                <a:lnTo>
                  <a:pt x="216" y="83"/>
                </a:lnTo>
                <a:lnTo>
                  <a:pt x="218" y="83"/>
                </a:lnTo>
                <a:lnTo>
                  <a:pt x="219" y="83"/>
                </a:lnTo>
                <a:lnTo>
                  <a:pt x="220" y="84"/>
                </a:lnTo>
                <a:lnTo>
                  <a:pt x="222" y="84"/>
                </a:lnTo>
                <a:lnTo>
                  <a:pt x="223" y="84"/>
                </a:lnTo>
                <a:lnTo>
                  <a:pt x="224" y="84"/>
                </a:lnTo>
                <a:lnTo>
                  <a:pt x="226" y="84"/>
                </a:lnTo>
                <a:lnTo>
                  <a:pt x="228" y="84"/>
                </a:lnTo>
                <a:lnTo>
                  <a:pt x="230" y="84"/>
                </a:lnTo>
                <a:lnTo>
                  <a:pt x="231" y="84"/>
                </a:lnTo>
                <a:lnTo>
                  <a:pt x="233" y="84"/>
                </a:lnTo>
                <a:lnTo>
                  <a:pt x="235" y="84"/>
                </a:lnTo>
                <a:lnTo>
                  <a:pt x="236" y="85"/>
                </a:lnTo>
                <a:lnTo>
                  <a:pt x="237" y="85"/>
                </a:lnTo>
                <a:lnTo>
                  <a:pt x="239" y="85"/>
                </a:lnTo>
                <a:lnTo>
                  <a:pt x="240" y="85"/>
                </a:lnTo>
                <a:lnTo>
                  <a:pt x="241" y="85"/>
                </a:lnTo>
                <a:lnTo>
                  <a:pt x="243" y="85"/>
                </a:lnTo>
                <a:lnTo>
                  <a:pt x="244" y="85"/>
                </a:lnTo>
                <a:lnTo>
                  <a:pt x="245" y="85"/>
                </a:lnTo>
                <a:lnTo>
                  <a:pt x="247" y="85"/>
                </a:lnTo>
                <a:lnTo>
                  <a:pt x="248" y="85"/>
                </a:lnTo>
                <a:lnTo>
                  <a:pt x="249" y="85"/>
                </a:lnTo>
                <a:lnTo>
                  <a:pt x="249" y="87"/>
                </a:lnTo>
                <a:lnTo>
                  <a:pt x="251" y="87"/>
                </a:lnTo>
                <a:lnTo>
                  <a:pt x="252" y="87"/>
                </a:lnTo>
                <a:lnTo>
                  <a:pt x="253" y="87"/>
                </a:lnTo>
                <a:lnTo>
                  <a:pt x="255" y="87"/>
                </a:lnTo>
                <a:lnTo>
                  <a:pt x="256" y="87"/>
                </a:lnTo>
                <a:lnTo>
                  <a:pt x="257" y="87"/>
                </a:lnTo>
                <a:lnTo>
                  <a:pt x="257" y="88"/>
                </a:lnTo>
                <a:lnTo>
                  <a:pt x="259" y="88"/>
                </a:lnTo>
                <a:lnTo>
                  <a:pt x="260" y="88"/>
                </a:lnTo>
                <a:lnTo>
                  <a:pt x="261" y="88"/>
                </a:lnTo>
                <a:lnTo>
                  <a:pt x="263" y="88"/>
                </a:lnTo>
                <a:lnTo>
                  <a:pt x="264" y="88"/>
                </a:lnTo>
                <a:lnTo>
                  <a:pt x="265" y="89"/>
                </a:lnTo>
                <a:lnTo>
                  <a:pt x="267" y="89"/>
                </a:lnTo>
                <a:lnTo>
                  <a:pt x="268" y="89"/>
                </a:lnTo>
                <a:lnTo>
                  <a:pt x="269" y="89"/>
                </a:lnTo>
                <a:lnTo>
                  <a:pt x="271" y="89"/>
                </a:lnTo>
                <a:lnTo>
                  <a:pt x="272" y="89"/>
                </a:lnTo>
                <a:lnTo>
                  <a:pt x="273" y="91"/>
                </a:lnTo>
                <a:lnTo>
                  <a:pt x="275" y="91"/>
                </a:lnTo>
                <a:lnTo>
                  <a:pt x="276" y="91"/>
                </a:lnTo>
                <a:lnTo>
                  <a:pt x="277" y="91"/>
                </a:lnTo>
                <a:lnTo>
                  <a:pt x="279" y="91"/>
                </a:lnTo>
                <a:lnTo>
                  <a:pt x="280" y="91"/>
                </a:lnTo>
                <a:lnTo>
                  <a:pt x="281" y="91"/>
                </a:lnTo>
                <a:lnTo>
                  <a:pt x="283" y="91"/>
                </a:lnTo>
                <a:lnTo>
                  <a:pt x="284" y="91"/>
                </a:lnTo>
                <a:lnTo>
                  <a:pt x="285" y="91"/>
                </a:lnTo>
                <a:lnTo>
                  <a:pt x="287" y="89"/>
                </a:lnTo>
                <a:lnTo>
                  <a:pt x="289" y="89"/>
                </a:lnTo>
                <a:lnTo>
                  <a:pt x="291" y="89"/>
                </a:lnTo>
                <a:lnTo>
                  <a:pt x="292" y="89"/>
                </a:lnTo>
                <a:lnTo>
                  <a:pt x="295" y="89"/>
                </a:lnTo>
                <a:lnTo>
                  <a:pt x="297" y="89"/>
                </a:lnTo>
                <a:lnTo>
                  <a:pt x="299" y="89"/>
                </a:lnTo>
                <a:lnTo>
                  <a:pt x="301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8312" name="Freeform 32">
            <a:extLst>
              <a:ext uri="{FF2B5EF4-FFF2-40B4-BE49-F238E27FC236}">
                <a16:creationId xmlns:a16="http://schemas.microsoft.com/office/drawing/2014/main" id="{93B432E3-CA24-894A-B40A-47CE0A42D784}"/>
              </a:ext>
            </a:extLst>
          </p:cNvPr>
          <p:cNvSpPr>
            <a:spLocks/>
          </p:cNvSpPr>
          <p:nvPr/>
        </p:nvSpPr>
        <p:spPr bwMode="auto">
          <a:xfrm>
            <a:off x="6988176" y="2682875"/>
            <a:ext cx="239713" cy="69850"/>
          </a:xfrm>
          <a:custGeom>
            <a:avLst/>
            <a:gdLst>
              <a:gd name="T0" fmla="*/ 2147483646 w 301"/>
              <a:gd name="T1" fmla="*/ 2147483646 h 89"/>
              <a:gd name="T2" fmla="*/ 2147483646 w 301"/>
              <a:gd name="T3" fmla="*/ 2147483646 h 89"/>
              <a:gd name="T4" fmla="*/ 2147483646 w 301"/>
              <a:gd name="T5" fmla="*/ 2147483646 h 89"/>
              <a:gd name="T6" fmla="*/ 2147483646 w 301"/>
              <a:gd name="T7" fmla="*/ 2147483646 h 89"/>
              <a:gd name="T8" fmla="*/ 2147483646 w 301"/>
              <a:gd name="T9" fmla="*/ 2147483646 h 89"/>
              <a:gd name="T10" fmla="*/ 2147483646 w 301"/>
              <a:gd name="T11" fmla="*/ 2147483646 h 89"/>
              <a:gd name="T12" fmla="*/ 2147483646 w 301"/>
              <a:gd name="T13" fmla="*/ 2147483646 h 89"/>
              <a:gd name="T14" fmla="*/ 2147483646 w 301"/>
              <a:gd name="T15" fmla="*/ 2147483646 h 89"/>
              <a:gd name="T16" fmla="*/ 2147483646 w 301"/>
              <a:gd name="T17" fmla="*/ 2147483646 h 89"/>
              <a:gd name="T18" fmla="*/ 2147483646 w 301"/>
              <a:gd name="T19" fmla="*/ 2147483646 h 89"/>
              <a:gd name="T20" fmla="*/ 2147483646 w 301"/>
              <a:gd name="T21" fmla="*/ 2147483646 h 89"/>
              <a:gd name="T22" fmla="*/ 2147483646 w 301"/>
              <a:gd name="T23" fmla="*/ 2147483646 h 89"/>
              <a:gd name="T24" fmla="*/ 2147483646 w 301"/>
              <a:gd name="T25" fmla="*/ 2147483646 h 89"/>
              <a:gd name="T26" fmla="*/ 2147483646 w 301"/>
              <a:gd name="T27" fmla="*/ 2147483646 h 89"/>
              <a:gd name="T28" fmla="*/ 2147483646 w 301"/>
              <a:gd name="T29" fmla="*/ 2147483646 h 89"/>
              <a:gd name="T30" fmla="*/ 2147483646 w 301"/>
              <a:gd name="T31" fmla="*/ 2147483646 h 89"/>
              <a:gd name="T32" fmla="*/ 2147483646 w 301"/>
              <a:gd name="T33" fmla="*/ 2147483646 h 89"/>
              <a:gd name="T34" fmla="*/ 2147483646 w 301"/>
              <a:gd name="T35" fmla="*/ 2147483646 h 89"/>
              <a:gd name="T36" fmla="*/ 2147483646 w 301"/>
              <a:gd name="T37" fmla="*/ 2147483646 h 89"/>
              <a:gd name="T38" fmla="*/ 2147483646 w 301"/>
              <a:gd name="T39" fmla="*/ 2147483646 h 89"/>
              <a:gd name="T40" fmla="*/ 2147483646 w 301"/>
              <a:gd name="T41" fmla="*/ 2147483646 h 89"/>
              <a:gd name="T42" fmla="*/ 2147483646 w 301"/>
              <a:gd name="T43" fmla="*/ 2147483646 h 89"/>
              <a:gd name="T44" fmla="*/ 2147483646 w 301"/>
              <a:gd name="T45" fmla="*/ 2147483646 h 89"/>
              <a:gd name="T46" fmla="*/ 2147483646 w 301"/>
              <a:gd name="T47" fmla="*/ 2147483646 h 89"/>
              <a:gd name="T48" fmla="*/ 2147483646 w 301"/>
              <a:gd name="T49" fmla="*/ 2147483646 h 89"/>
              <a:gd name="T50" fmla="*/ 2147483646 w 301"/>
              <a:gd name="T51" fmla="*/ 2147483646 h 89"/>
              <a:gd name="T52" fmla="*/ 2147483646 w 301"/>
              <a:gd name="T53" fmla="*/ 2147483646 h 89"/>
              <a:gd name="T54" fmla="*/ 2147483646 w 301"/>
              <a:gd name="T55" fmla="*/ 2147483646 h 89"/>
              <a:gd name="T56" fmla="*/ 2147483646 w 301"/>
              <a:gd name="T57" fmla="*/ 2147483646 h 89"/>
              <a:gd name="T58" fmla="*/ 2147483646 w 301"/>
              <a:gd name="T59" fmla="*/ 2147483646 h 89"/>
              <a:gd name="T60" fmla="*/ 2147483646 w 301"/>
              <a:gd name="T61" fmla="*/ 2147483646 h 89"/>
              <a:gd name="T62" fmla="*/ 2147483646 w 301"/>
              <a:gd name="T63" fmla="*/ 2147483646 h 89"/>
              <a:gd name="T64" fmla="*/ 2147483646 w 301"/>
              <a:gd name="T65" fmla="*/ 2147483646 h 89"/>
              <a:gd name="T66" fmla="*/ 2147483646 w 301"/>
              <a:gd name="T67" fmla="*/ 2147483646 h 89"/>
              <a:gd name="T68" fmla="*/ 2147483646 w 301"/>
              <a:gd name="T69" fmla="*/ 2147483646 h 89"/>
              <a:gd name="T70" fmla="*/ 2147483646 w 301"/>
              <a:gd name="T71" fmla="*/ 2147483646 h 89"/>
              <a:gd name="T72" fmla="*/ 2147483646 w 301"/>
              <a:gd name="T73" fmla="*/ 2147483646 h 89"/>
              <a:gd name="T74" fmla="*/ 2147483646 w 301"/>
              <a:gd name="T75" fmla="*/ 2147483646 h 89"/>
              <a:gd name="T76" fmla="*/ 2147483646 w 301"/>
              <a:gd name="T77" fmla="*/ 2147483646 h 89"/>
              <a:gd name="T78" fmla="*/ 2147483646 w 301"/>
              <a:gd name="T79" fmla="*/ 2147483646 h 89"/>
              <a:gd name="T80" fmla="*/ 2147483646 w 301"/>
              <a:gd name="T81" fmla="*/ 2147483646 h 89"/>
              <a:gd name="T82" fmla="*/ 2147483646 w 301"/>
              <a:gd name="T83" fmla="*/ 2147483646 h 89"/>
              <a:gd name="T84" fmla="*/ 2147483646 w 301"/>
              <a:gd name="T85" fmla="*/ 2147483646 h 89"/>
              <a:gd name="T86" fmla="*/ 2147483646 w 301"/>
              <a:gd name="T87" fmla="*/ 2147483646 h 89"/>
              <a:gd name="T88" fmla="*/ 2147483646 w 301"/>
              <a:gd name="T89" fmla="*/ 2147483646 h 89"/>
              <a:gd name="T90" fmla="*/ 2147483646 w 301"/>
              <a:gd name="T91" fmla="*/ 2147483646 h 89"/>
              <a:gd name="T92" fmla="*/ 2147483646 w 301"/>
              <a:gd name="T93" fmla="*/ 2147483646 h 89"/>
              <a:gd name="T94" fmla="*/ 2147483646 w 301"/>
              <a:gd name="T95" fmla="*/ 2147483646 h 89"/>
              <a:gd name="T96" fmla="*/ 2147483646 w 301"/>
              <a:gd name="T97" fmla="*/ 2147483646 h 89"/>
              <a:gd name="T98" fmla="*/ 2147483646 w 301"/>
              <a:gd name="T99" fmla="*/ 2147483646 h 89"/>
              <a:gd name="T100" fmla="*/ 2147483646 w 301"/>
              <a:gd name="T101" fmla="*/ 2147483646 h 89"/>
              <a:gd name="T102" fmla="*/ 2147483646 w 301"/>
              <a:gd name="T103" fmla="*/ 2147483646 h 89"/>
              <a:gd name="T104" fmla="*/ 2147483646 w 301"/>
              <a:gd name="T105" fmla="*/ 2147483646 h 89"/>
              <a:gd name="T106" fmla="*/ 2147483646 w 301"/>
              <a:gd name="T107" fmla="*/ 2147483646 h 89"/>
              <a:gd name="T108" fmla="*/ 2147483646 w 301"/>
              <a:gd name="T109" fmla="*/ 2147483646 h 89"/>
              <a:gd name="T110" fmla="*/ 2147483646 w 301"/>
              <a:gd name="T111" fmla="*/ 2147483646 h 89"/>
              <a:gd name="T112" fmla="*/ 2147483646 w 301"/>
              <a:gd name="T113" fmla="*/ 2147483646 h 89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1"/>
              <a:gd name="T172" fmla="*/ 0 h 89"/>
              <a:gd name="T173" fmla="*/ 301 w 301"/>
              <a:gd name="T174" fmla="*/ 89 h 89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1" h="89">
                <a:moveTo>
                  <a:pt x="301" y="0"/>
                </a:moveTo>
                <a:lnTo>
                  <a:pt x="297" y="1"/>
                </a:lnTo>
                <a:lnTo>
                  <a:pt x="295" y="4"/>
                </a:lnTo>
                <a:lnTo>
                  <a:pt x="292" y="5"/>
                </a:lnTo>
                <a:lnTo>
                  <a:pt x="289" y="7"/>
                </a:lnTo>
                <a:lnTo>
                  <a:pt x="287" y="8"/>
                </a:lnTo>
                <a:lnTo>
                  <a:pt x="284" y="9"/>
                </a:lnTo>
                <a:lnTo>
                  <a:pt x="281" y="11"/>
                </a:lnTo>
                <a:lnTo>
                  <a:pt x="280" y="12"/>
                </a:lnTo>
                <a:lnTo>
                  <a:pt x="277" y="13"/>
                </a:lnTo>
                <a:lnTo>
                  <a:pt x="276" y="15"/>
                </a:lnTo>
                <a:lnTo>
                  <a:pt x="275" y="15"/>
                </a:lnTo>
                <a:lnTo>
                  <a:pt x="272" y="16"/>
                </a:lnTo>
                <a:lnTo>
                  <a:pt x="271" y="17"/>
                </a:lnTo>
                <a:lnTo>
                  <a:pt x="269" y="17"/>
                </a:lnTo>
                <a:lnTo>
                  <a:pt x="268" y="19"/>
                </a:lnTo>
                <a:lnTo>
                  <a:pt x="267" y="19"/>
                </a:lnTo>
                <a:lnTo>
                  <a:pt x="265" y="20"/>
                </a:lnTo>
                <a:lnTo>
                  <a:pt x="264" y="20"/>
                </a:lnTo>
                <a:lnTo>
                  <a:pt x="263" y="21"/>
                </a:lnTo>
                <a:lnTo>
                  <a:pt x="261" y="21"/>
                </a:lnTo>
                <a:lnTo>
                  <a:pt x="260" y="23"/>
                </a:lnTo>
                <a:lnTo>
                  <a:pt x="259" y="23"/>
                </a:lnTo>
                <a:lnTo>
                  <a:pt x="257" y="24"/>
                </a:lnTo>
                <a:lnTo>
                  <a:pt x="256" y="24"/>
                </a:lnTo>
                <a:lnTo>
                  <a:pt x="255" y="24"/>
                </a:lnTo>
                <a:lnTo>
                  <a:pt x="253" y="25"/>
                </a:lnTo>
                <a:lnTo>
                  <a:pt x="252" y="25"/>
                </a:lnTo>
                <a:lnTo>
                  <a:pt x="251" y="27"/>
                </a:lnTo>
                <a:lnTo>
                  <a:pt x="249" y="27"/>
                </a:lnTo>
                <a:lnTo>
                  <a:pt x="248" y="28"/>
                </a:lnTo>
                <a:lnTo>
                  <a:pt x="245" y="28"/>
                </a:lnTo>
                <a:lnTo>
                  <a:pt x="244" y="29"/>
                </a:lnTo>
                <a:lnTo>
                  <a:pt x="243" y="29"/>
                </a:lnTo>
                <a:lnTo>
                  <a:pt x="242" y="31"/>
                </a:lnTo>
                <a:lnTo>
                  <a:pt x="239" y="31"/>
                </a:lnTo>
                <a:lnTo>
                  <a:pt x="238" y="32"/>
                </a:lnTo>
                <a:lnTo>
                  <a:pt x="236" y="32"/>
                </a:lnTo>
                <a:lnTo>
                  <a:pt x="235" y="33"/>
                </a:lnTo>
                <a:lnTo>
                  <a:pt x="234" y="33"/>
                </a:lnTo>
                <a:lnTo>
                  <a:pt x="232" y="33"/>
                </a:lnTo>
                <a:lnTo>
                  <a:pt x="231" y="35"/>
                </a:lnTo>
                <a:lnTo>
                  <a:pt x="230" y="35"/>
                </a:lnTo>
                <a:lnTo>
                  <a:pt x="228" y="36"/>
                </a:lnTo>
                <a:lnTo>
                  <a:pt x="227" y="36"/>
                </a:lnTo>
                <a:lnTo>
                  <a:pt x="226" y="37"/>
                </a:lnTo>
                <a:lnTo>
                  <a:pt x="224" y="37"/>
                </a:lnTo>
                <a:lnTo>
                  <a:pt x="223" y="37"/>
                </a:lnTo>
                <a:lnTo>
                  <a:pt x="222" y="39"/>
                </a:lnTo>
                <a:lnTo>
                  <a:pt x="220" y="39"/>
                </a:lnTo>
                <a:lnTo>
                  <a:pt x="219" y="40"/>
                </a:lnTo>
                <a:lnTo>
                  <a:pt x="218" y="40"/>
                </a:lnTo>
                <a:lnTo>
                  <a:pt x="216" y="40"/>
                </a:lnTo>
                <a:lnTo>
                  <a:pt x="215" y="41"/>
                </a:lnTo>
                <a:lnTo>
                  <a:pt x="214" y="41"/>
                </a:lnTo>
                <a:lnTo>
                  <a:pt x="211" y="43"/>
                </a:lnTo>
                <a:lnTo>
                  <a:pt x="210" y="43"/>
                </a:lnTo>
                <a:lnTo>
                  <a:pt x="208" y="44"/>
                </a:lnTo>
                <a:lnTo>
                  <a:pt x="206" y="44"/>
                </a:lnTo>
                <a:lnTo>
                  <a:pt x="204" y="45"/>
                </a:lnTo>
                <a:lnTo>
                  <a:pt x="202" y="45"/>
                </a:lnTo>
                <a:lnTo>
                  <a:pt x="200" y="47"/>
                </a:lnTo>
                <a:lnTo>
                  <a:pt x="198" y="47"/>
                </a:lnTo>
                <a:lnTo>
                  <a:pt x="196" y="48"/>
                </a:lnTo>
                <a:lnTo>
                  <a:pt x="195" y="48"/>
                </a:lnTo>
                <a:lnTo>
                  <a:pt x="194" y="49"/>
                </a:lnTo>
                <a:lnTo>
                  <a:pt x="192" y="49"/>
                </a:lnTo>
                <a:lnTo>
                  <a:pt x="190" y="50"/>
                </a:lnTo>
                <a:lnTo>
                  <a:pt x="188" y="50"/>
                </a:lnTo>
                <a:lnTo>
                  <a:pt x="187" y="52"/>
                </a:lnTo>
                <a:lnTo>
                  <a:pt x="186" y="52"/>
                </a:lnTo>
                <a:lnTo>
                  <a:pt x="184" y="52"/>
                </a:lnTo>
                <a:lnTo>
                  <a:pt x="183" y="53"/>
                </a:lnTo>
                <a:lnTo>
                  <a:pt x="182" y="53"/>
                </a:lnTo>
                <a:lnTo>
                  <a:pt x="180" y="53"/>
                </a:lnTo>
                <a:lnTo>
                  <a:pt x="179" y="54"/>
                </a:lnTo>
                <a:lnTo>
                  <a:pt x="178" y="54"/>
                </a:lnTo>
                <a:lnTo>
                  <a:pt x="176" y="54"/>
                </a:lnTo>
                <a:lnTo>
                  <a:pt x="175" y="56"/>
                </a:lnTo>
                <a:lnTo>
                  <a:pt x="174" y="56"/>
                </a:lnTo>
                <a:lnTo>
                  <a:pt x="172" y="56"/>
                </a:lnTo>
                <a:lnTo>
                  <a:pt x="171" y="56"/>
                </a:lnTo>
                <a:lnTo>
                  <a:pt x="170" y="57"/>
                </a:lnTo>
                <a:lnTo>
                  <a:pt x="168" y="57"/>
                </a:lnTo>
                <a:lnTo>
                  <a:pt x="167" y="57"/>
                </a:lnTo>
                <a:lnTo>
                  <a:pt x="166" y="58"/>
                </a:lnTo>
                <a:lnTo>
                  <a:pt x="165" y="58"/>
                </a:lnTo>
                <a:lnTo>
                  <a:pt x="162" y="60"/>
                </a:lnTo>
                <a:lnTo>
                  <a:pt x="161" y="60"/>
                </a:lnTo>
                <a:lnTo>
                  <a:pt x="158" y="61"/>
                </a:lnTo>
                <a:lnTo>
                  <a:pt x="157" y="61"/>
                </a:lnTo>
                <a:lnTo>
                  <a:pt x="154" y="62"/>
                </a:lnTo>
                <a:lnTo>
                  <a:pt x="153" y="62"/>
                </a:lnTo>
                <a:lnTo>
                  <a:pt x="151" y="62"/>
                </a:lnTo>
                <a:lnTo>
                  <a:pt x="149" y="64"/>
                </a:lnTo>
                <a:lnTo>
                  <a:pt x="147" y="64"/>
                </a:lnTo>
                <a:lnTo>
                  <a:pt x="146" y="65"/>
                </a:lnTo>
                <a:lnTo>
                  <a:pt x="145" y="65"/>
                </a:lnTo>
                <a:lnTo>
                  <a:pt x="143" y="65"/>
                </a:lnTo>
                <a:lnTo>
                  <a:pt x="142" y="65"/>
                </a:lnTo>
                <a:lnTo>
                  <a:pt x="141" y="66"/>
                </a:lnTo>
                <a:lnTo>
                  <a:pt x="139" y="66"/>
                </a:lnTo>
                <a:lnTo>
                  <a:pt x="138" y="68"/>
                </a:lnTo>
                <a:lnTo>
                  <a:pt x="137" y="68"/>
                </a:lnTo>
                <a:lnTo>
                  <a:pt x="135" y="68"/>
                </a:lnTo>
                <a:lnTo>
                  <a:pt x="134" y="68"/>
                </a:lnTo>
                <a:lnTo>
                  <a:pt x="133" y="69"/>
                </a:lnTo>
                <a:lnTo>
                  <a:pt x="131" y="69"/>
                </a:lnTo>
                <a:lnTo>
                  <a:pt x="130" y="69"/>
                </a:lnTo>
                <a:lnTo>
                  <a:pt x="129" y="70"/>
                </a:lnTo>
                <a:lnTo>
                  <a:pt x="127" y="70"/>
                </a:lnTo>
                <a:lnTo>
                  <a:pt x="126" y="70"/>
                </a:lnTo>
                <a:lnTo>
                  <a:pt x="125" y="72"/>
                </a:lnTo>
                <a:lnTo>
                  <a:pt x="123" y="72"/>
                </a:lnTo>
                <a:lnTo>
                  <a:pt x="122" y="72"/>
                </a:lnTo>
                <a:lnTo>
                  <a:pt x="121" y="73"/>
                </a:lnTo>
                <a:lnTo>
                  <a:pt x="118" y="73"/>
                </a:lnTo>
                <a:lnTo>
                  <a:pt x="117" y="73"/>
                </a:lnTo>
                <a:lnTo>
                  <a:pt x="114" y="74"/>
                </a:lnTo>
                <a:lnTo>
                  <a:pt x="113" y="74"/>
                </a:lnTo>
                <a:lnTo>
                  <a:pt x="110" y="76"/>
                </a:lnTo>
                <a:lnTo>
                  <a:pt x="109" y="76"/>
                </a:lnTo>
                <a:lnTo>
                  <a:pt x="106" y="77"/>
                </a:lnTo>
                <a:lnTo>
                  <a:pt x="105" y="77"/>
                </a:lnTo>
                <a:lnTo>
                  <a:pt x="103" y="78"/>
                </a:lnTo>
                <a:lnTo>
                  <a:pt x="102" y="78"/>
                </a:lnTo>
                <a:lnTo>
                  <a:pt x="101" y="78"/>
                </a:lnTo>
                <a:lnTo>
                  <a:pt x="99" y="78"/>
                </a:lnTo>
                <a:lnTo>
                  <a:pt x="98" y="80"/>
                </a:lnTo>
                <a:lnTo>
                  <a:pt x="97" y="80"/>
                </a:lnTo>
                <a:lnTo>
                  <a:pt x="95" y="80"/>
                </a:lnTo>
                <a:lnTo>
                  <a:pt x="94" y="80"/>
                </a:lnTo>
                <a:lnTo>
                  <a:pt x="93" y="81"/>
                </a:lnTo>
                <a:lnTo>
                  <a:pt x="91" y="81"/>
                </a:lnTo>
                <a:lnTo>
                  <a:pt x="90" y="81"/>
                </a:lnTo>
                <a:lnTo>
                  <a:pt x="89" y="81"/>
                </a:lnTo>
                <a:lnTo>
                  <a:pt x="88" y="81"/>
                </a:lnTo>
                <a:lnTo>
                  <a:pt x="88" y="82"/>
                </a:lnTo>
                <a:lnTo>
                  <a:pt x="86" y="82"/>
                </a:lnTo>
                <a:lnTo>
                  <a:pt x="85" y="82"/>
                </a:lnTo>
                <a:lnTo>
                  <a:pt x="84" y="82"/>
                </a:lnTo>
                <a:lnTo>
                  <a:pt x="82" y="82"/>
                </a:lnTo>
                <a:lnTo>
                  <a:pt x="81" y="82"/>
                </a:lnTo>
                <a:lnTo>
                  <a:pt x="80" y="82"/>
                </a:lnTo>
                <a:lnTo>
                  <a:pt x="78" y="82"/>
                </a:lnTo>
                <a:lnTo>
                  <a:pt x="77" y="82"/>
                </a:lnTo>
                <a:lnTo>
                  <a:pt x="76" y="84"/>
                </a:lnTo>
                <a:lnTo>
                  <a:pt x="73" y="84"/>
                </a:lnTo>
                <a:lnTo>
                  <a:pt x="72" y="84"/>
                </a:lnTo>
                <a:lnTo>
                  <a:pt x="70" y="84"/>
                </a:lnTo>
                <a:lnTo>
                  <a:pt x="68" y="84"/>
                </a:lnTo>
                <a:lnTo>
                  <a:pt x="66" y="84"/>
                </a:lnTo>
                <a:lnTo>
                  <a:pt x="65" y="84"/>
                </a:lnTo>
                <a:lnTo>
                  <a:pt x="64" y="84"/>
                </a:lnTo>
                <a:lnTo>
                  <a:pt x="62" y="84"/>
                </a:lnTo>
                <a:lnTo>
                  <a:pt x="61" y="84"/>
                </a:lnTo>
                <a:lnTo>
                  <a:pt x="60" y="84"/>
                </a:lnTo>
                <a:lnTo>
                  <a:pt x="58" y="85"/>
                </a:lnTo>
                <a:lnTo>
                  <a:pt x="57" y="85"/>
                </a:lnTo>
                <a:lnTo>
                  <a:pt x="56" y="85"/>
                </a:lnTo>
                <a:lnTo>
                  <a:pt x="54" y="85"/>
                </a:lnTo>
                <a:lnTo>
                  <a:pt x="53" y="85"/>
                </a:lnTo>
                <a:lnTo>
                  <a:pt x="52" y="85"/>
                </a:lnTo>
                <a:lnTo>
                  <a:pt x="50" y="85"/>
                </a:lnTo>
                <a:lnTo>
                  <a:pt x="49" y="85"/>
                </a:lnTo>
                <a:lnTo>
                  <a:pt x="48" y="85"/>
                </a:lnTo>
                <a:lnTo>
                  <a:pt x="46" y="86"/>
                </a:lnTo>
                <a:lnTo>
                  <a:pt x="45" y="86"/>
                </a:lnTo>
                <a:lnTo>
                  <a:pt x="44" y="86"/>
                </a:lnTo>
                <a:lnTo>
                  <a:pt x="42" y="86"/>
                </a:lnTo>
                <a:lnTo>
                  <a:pt x="41" y="86"/>
                </a:lnTo>
                <a:lnTo>
                  <a:pt x="41" y="88"/>
                </a:lnTo>
                <a:lnTo>
                  <a:pt x="40" y="88"/>
                </a:lnTo>
                <a:lnTo>
                  <a:pt x="38" y="88"/>
                </a:lnTo>
                <a:lnTo>
                  <a:pt x="37" y="88"/>
                </a:lnTo>
                <a:lnTo>
                  <a:pt x="36" y="88"/>
                </a:lnTo>
                <a:lnTo>
                  <a:pt x="34" y="88"/>
                </a:lnTo>
                <a:lnTo>
                  <a:pt x="33" y="89"/>
                </a:lnTo>
                <a:lnTo>
                  <a:pt x="32" y="89"/>
                </a:lnTo>
                <a:lnTo>
                  <a:pt x="30" y="89"/>
                </a:lnTo>
                <a:lnTo>
                  <a:pt x="29" y="89"/>
                </a:lnTo>
                <a:lnTo>
                  <a:pt x="28" y="89"/>
                </a:lnTo>
                <a:lnTo>
                  <a:pt x="26" y="89"/>
                </a:lnTo>
                <a:lnTo>
                  <a:pt x="25" y="89"/>
                </a:lnTo>
                <a:lnTo>
                  <a:pt x="24" y="89"/>
                </a:lnTo>
                <a:lnTo>
                  <a:pt x="22" y="89"/>
                </a:lnTo>
                <a:lnTo>
                  <a:pt x="21" y="89"/>
                </a:lnTo>
                <a:lnTo>
                  <a:pt x="20" y="89"/>
                </a:lnTo>
                <a:lnTo>
                  <a:pt x="18" y="89"/>
                </a:lnTo>
                <a:lnTo>
                  <a:pt x="17" y="89"/>
                </a:lnTo>
                <a:lnTo>
                  <a:pt x="16" y="89"/>
                </a:lnTo>
                <a:lnTo>
                  <a:pt x="14" y="89"/>
                </a:lnTo>
                <a:lnTo>
                  <a:pt x="12" y="89"/>
                </a:lnTo>
                <a:lnTo>
                  <a:pt x="10" y="89"/>
                </a:lnTo>
                <a:lnTo>
                  <a:pt x="9" y="89"/>
                </a:lnTo>
                <a:lnTo>
                  <a:pt x="7" y="89"/>
                </a:lnTo>
                <a:lnTo>
                  <a:pt x="4" y="89"/>
                </a:lnTo>
                <a:lnTo>
                  <a:pt x="3" y="89"/>
                </a:lnTo>
                <a:lnTo>
                  <a:pt x="0" y="88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8313" name="Freeform 33">
            <a:extLst>
              <a:ext uri="{FF2B5EF4-FFF2-40B4-BE49-F238E27FC236}">
                <a16:creationId xmlns:a16="http://schemas.microsoft.com/office/drawing/2014/main" id="{79974A22-5506-7148-A2F8-C21F272192DD}"/>
              </a:ext>
            </a:extLst>
          </p:cNvPr>
          <p:cNvSpPr>
            <a:spLocks/>
          </p:cNvSpPr>
          <p:nvPr/>
        </p:nvSpPr>
        <p:spPr bwMode="auto">
          <a:xfrm>
            <a:off x="6750051" y="2682875"/>
            <a:ext cx="239713" cy="69850"/>
          </a:xfrm>
          <a:custGeom>
            <a:avLst/>
            <a:gdLst>
              <a:gd name="T0" fmla="*/ 2147483646 w 301"/>
              <a:gd name="T1" fmla="*/ 2147483646 h 89"/>
              <a:gd name="T2" fmla="*/ 2147483646 w 301"/>
              <a:gd name="T3" fmla="*/ 2147483646 h 89"/>
              <a:gd name="T4" fmla="*/ 2147483646 w 301"/>
              <a:gd name="T5" fmla="*/ 2147483646 h 89"/>
              <a:gd name="T6" fmla="*/ 2147483646 w 301"/>
              <a:gd name="T7" fmla="*/ 2147483646 h 89"/>
              <a:gd name="T8" fmla="*/ 2147483646 w 301"/>
              <a:gd name="T9" fmla="*/ 2147483646 h 89"/>
              <a:gd name="T10" fmla="*/ 2147483646 w 301"/>
              <a:gd name="T11" fmla="*/ 2147483646 h 89"/>
              <a:gd name="T12" fmla="*/ 2147483646 w 301"/>
              <a:gd name="T13" fmla="*/ 2147483646 h 89"/>
              <a:gd name="T14" fmla="*/ 2147483646 w 301"/>
              <a:gd name="T15" fmla="*/ 2147483646 h 89"/>
              <a:gd name="T16" fmla="*/ 2147483646 w 301"/>
              <a:gd name="T17" fmla="*/ 2147483646 h 89"/>
              <a:gd name="T18" fmla="*/ 2147483646 w 301"/>
              <a:gd name="T19" fmla="*/ 2147483646 h 89"/>
              <a:gd name="T20" fmla="*/ 2147483646 w 301"/>
              <a:gd name="T21" fmla="*/ 2147483646 h 89"/>
              <a:gd name="T22" fmla="*/ 2147483646 w 301"/>
              <a:gd name="T23" fmla="*/ 2147483646 h 89"/>
              <a:gd name="T24" fmla="*/ 2147483646 w 301"/>
              <a:gd name="T25" fmla="*/ 2147483646 h 89"/>
              <a:gd name="T26" fmla="*/ 2147483646 w 301"/>
              <a:gd name="T27" fmla="*/ 2147483646 h 89"/>
              <a:gd name="T28" fmla="*/ 2147483646 w 301"/>
              <a:gd name="T29" fmla="*/ 2147483646 h 89"/>
              <a:gd name="T30" fmla="*/ 2147483646 w 301"/>
              <a:gd name="T31" fmla="*/ 2147483646 h 89"/>
              <a:gd name="T32" fmla="*/ 2147483646 w 301"/>
              <a:gd name="T33" fmla="*/ 2147483646 h 89"/>
              <a:gd name="T34" fmla="*/ 2147483646 w 301"/>
              <a:gd name="T35" fmla="*/ 2147483646 h 89"/>
              <a:gd name="T36" fmla="*/ 2147483646 w 301"/>
              <a:gd name="T37" fmla="*/ 2147483646 h 89"/>
              <a:gd name="T38" fmla="*/ 2147483646 w 301"/>
              <a:gd name="T39" fmla="*/ 2147483646 h 89"/>
              <a:gd name="T40" fmla="*/ 2147483646 w 301"/>
              <a:gd name="T41" fmla="*/ 2147483646 h 89"/>
              <a:gd name="T42" fmla="*/ 2147483646 w 301"/>
              <a:gd name="T43" fmla="*/ 2147483646 h 89"/>
              <a:gd name="T44" fmla="*/ 2147483646 w 301"/>
              <a:gd name="T45" fmla="*/ 2147483646 h 89"/>
              <a:gd name="T46" fmla="*/ 2147483646 w 301"/>
              <a:gd name="T47" fmla="*/ 2147483646 h 89"/>
              <a:gd name="T48" fmla="*/ 2147483646 w 301"/>
              <a:gd name="T49" fmla="*/ 2147483646 h 89"/>
              <a:gd name="T50" fmla="*/ 2147483646 w 301"/>
              <a:gd name="T51" fmla="*/ 2147483646 h 89"/>
              <a:gd name="T52" fmla="*/ 2147483646 w 301"/>
              <a:gd name="T53" fmla="*/ 2147483646 h 89"/>
              <a:gd name="T54" fmla="*/ 2147483646 w 301"/>
              <a:gd name="T55" fmla="*/ 2147483646 h 89"/>
              <a:gd name="T56" fmla="*/ 2147483646 w 301"/>
              <a:gd name="T57" fmla="*/ 2147483646 h 89"/>
              <a:gd name="T58" fmla="*/ 2147483646 w 301"/>
              <a:gd name="T59" fmla="*/ 2147483646 h 89"/>
              <a:gd name="T60" fmla="*/ 2147483646 w 301"/>
              <a:gd name="T61" fmla="*/ 2147483646 h 89"/>
              <a:gd name="T62" fmla="*/ 2147483646 w 301"/>
              <a:gd name="T63" fmla="*/ 2147483646 h 89"/>
              <a:gd name="T64" fmla="*/ 2147483646 w 301"/>
              <a:gd name="T65" fmla="*/ 2147483646 h 89"/>
              <a:gd name="T66" fmla="*/ 2147483646 w 301"/>
              <a:gd name="T67" fmla="*/ 2147483646 h 89"/>
              <a:gd name="T68" fmla="*/ 2147483646 w 301"/>
              <a:gd name="T69" fmla="*/ 2147483646 h 89"/>
              <a:gd name="T70" fmla="*/ 2147483646 w 301"/>
              <a:gd name="T71" fmla="*/ 2147483646 h 89"/>
              <a:gd name="T72" fmla="*/ 2147483646 w 301"/>
              <a:gd name="T73" fmla="*/ 2147483646 h 89"/>
              <a:gd name="T74" fmla="*/ 2147483646 w 301"/>
              <a:gd name="T75" fmla="*/ 2147483646 h 89"/>
              <a:gd name="T76" fmla="*/ 2147483646 w 301"/>
              <a:gd name="T77" fmla="*/ 2147483646 h 89"/>
              <a:gd name="T78" fmla="*/ 2147483646 w 301"/>
              <a:gd name="T79" fmla="*/ 2147483646 h 89"/>
              <a:gd name="T80" fmla="*/ 2147483646 w 301"/>
              <a:gd name="T81" fmla="*/ 2147483646 h 89"/>
              <a:gd name="T82" fmla="*/ 2147483646 w 301"/>
              <a:gd name="T83" fmla="*/ 2147483646 h 89"/>
              <a:gd name="T84" fmla="*/ 2147483646 w 301"/>
              <a:gd name="T85" fmla="*/ 2147483646 h 89"/>
              <a:gd name="T86" fmla="*/ 2147483646 w 301"/>
              <a:gd name="T87" fmla="*/ 2147483646 h 89"/>
              <a:gd name="T88" fmla="*/ 2147483646 w 301"/>
              <a:gd name="T89" fmla="*/ 2147483646 h 89"/>
              <a:gd name="T90" fmla="*/ 2147483646 w 301"/>
              <a:gd name="T91" fmla="*/ 2147483646 h 89"/>
              <a:gd name="T92" fmla="*/ 2147483646 w 301"/>
              <a:gd name="T93" fmla="*/ 2147483646 h 89"/>
              <a:gd name="T94" fmla="*/ 2147483646 w 301"/>
              <a:gd name="T95" fmla="*/ 2147483646 h 89"/>
              <a:gd name="T96" fmla="*/ 2147483646 w 301"/>
              <a:gd name="T97" fmla="*/ 2147483646 h 89"/>
              <a:gd name="T98" fmla="*/ 2147483646 w 301"/>
              <a:gd name="T99" fmla="*/ 2147483646 h 89"/>
              <a:gd name="T100" fmla="*/ 2147483646 w 301"/>
              <a:gd name="T101" fmla="*/ 2147483646 h 89"/>
              <a:gd name="T102" fmla="*/ 2147483646 w 301"/>
              <a:gd name="T103" fmla="*/ 2147483646 h 89"/>
              <a:gd name="T104" fmla="*/ 2147483646 w 301"/>
              <a:gd name="T105" fmla="*/ 2147483646 h 89"/>
              <a:gd name="T106" fmla="*/ 2147483646 w 301"/>
              <a:gd name="T107" fmla="*/ 2147483646 h 89"/>
              <a:gd name="T108" fmla="*/ 2147483646 w 301"/>
              <a:gd name="T109" fmla="*/ 2147483646 h 89"/>
              <a:gd name="T110" fmla="*/ 2147483646 w 301"/>
              <a:gd name="T111" fmla="*/ 2147483646 h 89"/>
              <a:gd name="T112" fmla="*/ 2147483646 w 301"/>
              <a:gd name="T113" fmla="*/ 2147483646 h 89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1"/>
              <a:gd name="T172" fmla="*/ 0 h 89"/>
              <a:gd name="T173" fmla="*/ 301 w 301"/>
              <a:gd name="T174" fmla="*/ 89 h 89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1" h="89">
                <a:moveTo>
                  <a:pt x="0" y="0"/>
                </a:moveTo>
                <a:lnTo>
                  <a:pt x="4" y="1"/>
                </a:lnTo>
                <a:lnTo>
                  <a:pt x="6" y="4"/>
                </a:lnTo>
                <a:lnTo>
                  <a:pt x="9" y="5"/>
                </a:lnTo>
                <a:lnTo>
                  <a:pt x="12" y="7"/>
                </a:lnTo>
                <a:lnTo>
                  <a:pt x="14" y="8"/>
                </a:lnTo>
                <a:lnTo>
                  <a:pt x="17" y="9"/>
                </a:lnTo>
                <a:lnTo>
                  <a:pt x="20" y="11"/>
                </a:lnTo>
                <a:lnTo>
                  <a:pt x="21" y="12"/>
                </a:lnTo>
                <a:lnTo>
                  <a:pt x="24" y="13"/>
                </a:lnTo>
                <a:lnTo>
                  <a:pt x="25" y="15"/>
                </a:lnTo>
                <a:lnTo>
                  <a:pt x="28" y="15"/>
                </a:lnTo>
                <a:lnTo>
                  <a:pt x="29" y="16"/>
                </a:lnTo>
                <a:lnTo>
                  <a:pt x="30" y="17"/>
                </a:lnTo>
                <a:lnTo>
                  <a:pt x="32" y="17"/>
                </a:lnTo>
                <a:lnTo>
                  <a:pt x="33" y="19"/>
                </a:lnTo>
                <a:lnTo>
                  <a:pt x="34" y="19"/>
                </a:lnTo>
                <a:lnTo>
                  <a:pt x="36" y="20"/>
                </a:lnTo>
                <a:lnTo>
                  <a:pt x="37" y="20"/>
                </a:lnTo>
                <a:lnTo>
                  <a:pt x="38" y="21"/>
                </a:lnTo>
                <a:lnTo>
                  <a:pt x="40" y="21"/>
                </a:lnTo>
                <a:lnTo>
                  <a:pt x="41" y="21"/>
                </a:lnTo>
                <a:lnTo>
                  <a:pt x="41" y="23"/>
                </a:lnTo>
                <a:lnTo>
                  <a:pt x="42" y="23"/>
                </a:lnTo>
                <a:lnTo>
                  <a:pt x="44" y="24"/>
                </a:lnTo>
                <a:lnTo>
                  <a:pt x="45" y="24"/>
                </a:lnTo>
                <a:lnTo>
                  <a:pt x="46" y="24"/>
                </a:lnTo>
                <a:lnTo>
                  <a:pt x="48" y="25"/>
                </a:lnTo>
                <a:lnTo>
                  <a:pt x="49" y="25"/>
                </a:lnTo>
                <a:lnTo>
                  <a:pt x="50" y="27"/>
                </a:lnTo>
                <a:lnTo>
                  <a:pt x="52" y="27"/>
                </a:lnTo>
                <a:lnTo>
                  <a:pt x="54" y="28"/>
                </a:lnTo>
                <a:lnTo>
                  <a:pt x="56" y="28"/>
                </a:lnTo>
                <a:lnTo>
                  <a:pt x="57" y="29"/>
                </a:lnTo>
                <a:lnTo>
                  <a:pt x="58" y="29"/>
                </a:lnTo>
                <a:lnTo>
                  <a:pt x="61" y="31"/>
                </a:lnTo>
                <a:lnTo>
                  <a:pt x="62" y="31"/>
                </a:lnTo>
                <a:lnTo>
                  <a:pt x="64" y="32"/>
                </a:lnTo>
                <a:lnTo>
                  <a:pt x="65" y="32"/>
                </a:lnTo>
                <a:lnTo>
                  <a:pt x="66" y="33"/>
                </a:lnTo>
                <a:lnTo>
                  <a:pt x="68" y="33"/>
                </a:lnTo>
                <a:lnTo>
                  <a:pt x="69" y="33"/>
                </a:lnTo>
                <a:lnTo>
                  <a:pt x="70" y="35"/>
                </a:lnTo>
                <a:lnTo>
                  <a:pt x="72" y="35"/>
                </a:lnTo>
                <a:lnTo>
                  <a:pt x="73" y="36"/>
                </a:lnTo>
                <a:lnTo>
                  <a:pt x="74" y="36"/>
                </a:lnTo>
                <a:lnTo>
                  <a:pt x="75" y="37"/>
                </a:lnTo>
                <a:lnTo>
                  <a:pt x="77" y="37"/>
                </a:lnTo>
                <a:lnTo>
                  <a:pt x="78" y="37"/>
                </a:lnTo>
                <a:lnTo>
                  <a:pt x="79" y="39"/>
                </a:lnTo>
                <a:lnTo>
                  <a:pt x="81" y="39"/>
                </a:lnTo>
                <a:lnTo>
                  <a:pt x="82" y="40"/>
                </a:lnTo>
                <a:lnTo>
                  <a:pt x="83" y="40"/>
                </a:lnTo>
                <a:lnTo>
                  <a:pt x="85" y="40"/>
                </a:lnTo>
                <a:lnTo>
                  <a:pt x="86" y="41"/>
                </a:lnTo>
                <a:lnTo>
                  <a:pt x="87" y="41"/>
                </a:lnTo>
                <a:lnTo>
                  <a:pt x="90" y="43"/>
                </a:lnTo>
                <a:lnTo>
                  <a:pt x="91" y="43"/>
                </a:lnTo>
                <a:lnTo>
                  <a:pt x="93" y="44"/>
                </a:lnTo>
                <a:lnTo>
                  <a:pt x="95" y="44"/>
                </a:lnTo>
                <a:lnTo>
                  <a:pt x="97" y="45"/>
                </a:lnTo>
                <a:lnTo>
                  <a:pt x="99" y="45"/>
                </a:lnTo>
                <a:lnTo>
                  <a:pt x="101" y="47"/>
                </a:lnTo>
                <a:lnTo>
                  <a:pt x="103" y="47"/>
                </a:lnTo>
                <a:lnTo>
                  <a:pt x="105" y="48"/>
                </a:lnTo>
                <a:lnTo>
                  <a:pt x="106" y="48"/>
                </a:lnTo>
                <a:lnTo>
                  <a:pt x="107" y="49"/>
                </a:lnTo>
                <a:lnTo>
                  <a:pt x="109" y="49"/>
                </a:lnTo>
                <a:lnTo>
                  <a:pt x="110" y="50"/>
                </a:lnTo>
                <a:lnTo>
                  <a:pt x="111" y="50"/>
                </a:lnTo>
                <a:lnTo>
                  <a:pt x="113" y="50"/>
                </a:lnTo>
                <a:lnTo>
                  <a:pt x="114" y="52"/>
                </a:lnTo>
                <a:lnTo>
                  <a:pt x="115" y="52"/>
                </a:lnTo>
                <a:lnTo>
                  <a:pt x="117" y="52"/>
                </a:lnTo>
                <a:lnTo>
                  <a:pt x="118" y="53"/>
                </a:lnTo>
                <a:lnTo>
                  <a:pt x="119" y="53"/>
                </a:lnTo>
                <a:lnTo>
                  <a:pt x="121" y="53"/>
                </a:lnTo>
                <a:lnTo>
                  <a:pt x="122" y="54"/>
                </a:lnTo>
                <a:lnTo>
                  <a:pt x="123" y="54"/>
                </a:lnTo>
                <a:lnTo>
                  <a:pt x="125" y="54"/>
                </a:lnTo>
                <a:lnTo>
                  <a:pt x="126" y="56"/>
                </a:lnTo>
                <a:lnTo>
                  <a:pt x="127" y="56"/>
                </a:lnTo>
                <a:lnTo>
                  <a:pt x="129" y="56"/>
                </a:lnTo>
                <a:lnTo>
                  <a:pt x="131" y="57"/>
                </a:lnTo>
                <a:lnTo>
                  <a:pt x="133" y="57"/>
                </a:lnTo>
                <a:lnTo>
                  <a:pt x="134" y="57"/>
                </a:lnTo>
                <a:lnTo>
                  <a:pt x="135" y="58"/>
                </a:lnTo>
                <a:lnTo>
                  <a:pt x="137" y="58"/>
                </a:lnTo>
                <a:lnTo>
                  <a:pt x="139" y="60"/>
                </a:lnTo>
                <a:lnTo>
                  <a:pt x="141" y="60"/>
                </a:lnTo>
                <a:lnTo>
                  <a:pt x="143" y="61"/>
                </a:lnTo>
                <a:lnTo>
                  <a:pt x="145" y="61"/>
                </a:lnTo>
                <a:lnTo>
                  <a:pt x="147" y="62"/>
                </a:lnTo>
                <a:lnTo>
                  <a:pt x="149" y="62"/>
                </a:lnTo>
                <a:lnTo>
                  <a:pt x="150" y="62"/>
                </a:lnTo>
                <a:lnTo>
                  <a:pt x="152" y="64"/>
                </a:lnTo>
                <a:lnTo>
                  <a:pt x="154" y="64"/>
                </a:lnTo>
                <a:lnTo>
                  <a:pt x="155" y="65"/>
                </a:lnTo>
                <a:lnTo>
                  <a:pt x="156" y="65"/>
                </a:lnTo>
                <a:lnTo>
                  <a:pt x="158" y="65"/>
                </a:lnTo>
                <a:lnTo>
                  <a:pt x="159" y="65"/>
                </a:lnTo>
                <a:lnTo>
                  <a:pt x="160" y="66"/>
                </a:lnTo>
                <a:lnTo>
                  <a:pt x="162" y="66"/>
                </a:lnTo>
                <a:lnTo>
                  <a:pt x="163" y="66"/>
                </a:lnTo>
                <a:lnTo>
                  <a:pt x="163" y="68"/>
                </a:lnTo>
                <a:lnTo>
                  <a:pt x="164" y="68"/>
                </a:lnTo>
                <a:lnTo>
                  <a:pt x="166" y="68"/>
                </a:lnTo>
                <a:lnTo>
                  <a:pt x="167" y="68"/>
                </a:lnTo>
                <a:lnTo>
                  <a:pt x="168" y="69"/>
                </a:lnTo>
                <a:lnTo>
                  <a:pt x="170" y="69"/>
                </a:lnTo>
                <a:lnTo>
                  <a:pt x="171" y="69"/>
                </a:lnTo>
                <a:lnTo>
                  <a:pt x="172" y="70"/>
                </a:lnTo>
                <a:lnTo>
                  <a:pt x="174" y="70"/>
                </a:lnTo>
                <a:lnTo>
                  <a:pt x="175" y="70"/>
                </a:lnTo>
                <a:lnTo>
                  <a:pt x="176" y="72"/>
                </a:lnTo>
                <a:lnTo>
                  <a:pt x="178" y="72"/>
                </a:lnTo>
                <a:lnTo>
                  <a:pt x="179" y="72"/>
                </a:lnTo>
                <a:lnTo>
                  <a:pt x="182" y="73"/>
                </a:lnTo>
                <a:lnTo>
                  <a:pt x="183" y="73"/>
                </a:lnTo>
                <a:lnTo>
                  <a:pt x="184" y="73"/>
                </a:lnTo>
                <a:lnTo>
                  <a:pt x="187" y="74"/>
                </a:lnTo>
                <a:lnTo>
                  <a:pt x="188" y="74"/>
                </a:lnTo>
                <a:lnTo>
                  <a:pt x="191" y="76"/>
                </a:lnTo>
                <a:lnTo>
                  <a:pt x="192" y="76"/>
                </a:lnTo>
                <a:lnTo>
                  <a:pt x="195" y="77"/>
                </a:lnTo>
                <a:lnTo>
                  <a:pt x="196" y="77"/>
                </a:lnTo>
                <a:lnTo>
                  <a:pt x="198" y="78"/>
                </a:lnTo>
                <a:lnTo>
                  <a:pt x="199" y="78"/>
                </a:lnTo>
                <a:lnTo>
                  <a:pt x="200" y="78"/>
                </a:lnTo>
                <a:lnTo>
                  <a:pt x="202" y="78"/>
                </a:lnTo>
                <a:lnTo>
                  <a:pt x="203" y="80"/>
                </a:lnTo>
                <a:lnTo>
                  <a:pt x="204" y="80"/>
                </a:lnTo>
                <a:lnTo>
                  <a:pt x="206" y="80"/>
                </a:lnTo>
                <a:lnTo>
                  <a:pt x="207" y="80"/>
                </a:lnTo>
                <a:lnTo>
                  <a:pt x="208" y="81"/>
                </a:lnTo>
                <a:lnTo>
                  <a:pt x="210" y="81"/>
                </a:lnTo>
                <a:lnTo>
                  <a:pt x="211" y="81"/>
                </a:lnTo>
                <a:lnTo>
                  <a:pt x="212" y="81"/>
                </a:lnTo>
                <a:lnTo>
                  <a:pt x="214" y="81"/>
                </a:lnTo>
                <a:lnTo>
                  <a:pt x="214" y="82"/>
                </a:lnTo>
                <a:lnTo>
                  <a:pt x="215" y="82"/>
                </a:lnTo>
                <a:lnTo>
                  <a:pt x="216" y="82"/>
                </a:lnTo>
                <a:lnTo>
                  <a:pt x="218" y="82"/>
                </a:lnTo>
                <a:lnTo>
                  <a:pt x="219" y="82"/>
                </a:lnTo>
                <a:lnTo>
                  <a:pt x="220" y="82"/>
                </a:lnTo>
                <a:lnTo>
                  <a:pt x="222" y="82"/>
                </a:lnTo>
                <a:lnTo>
                  <a:pt x="223" y="82"/>
                </a:lnTo>
                <a:lnTo>
                  <a:pt x="224" y="82"/>
                </a:lnTo>
                <a:lnTo>
                  <a:pt x="226" y="84"/>
                </a:lnTo>
                <a:lnTo>
                  <a:pt x="228" y="84"/>
                </a:lnTo>
                <a:lnTo>
                  <a:pt x="230" y="84"/>
                </a:lnTo>
                <a:lnTo>
                  <a:pt x="231" y="84"/>
                </a:lnTo>
                <a:lnTo>
                  <a:pt x="233" y="84"/>
                </a:lnTo>
                <a:lnTo>
                  <a:pt x="235" y="84"/>
                </a:lnTo>
                <a:lnTo>
                  <a:pt x="236" y="84"/>
                </a:lnTo>
                <a:lnTo>
                  <a:pt x="237" y="84"/>
                </a:lnTo>
                <a:lnTo>
                  <a:pt x="239" y="84"/>
                </a:lnTo>
                <a:lnTo>
                  <a:pt x="240" y="84"/>
                </a:lnTo>
                <a:lnTo>
                  <a:pt x="241" y="84"/>
                </a:lnTo>
                <a:lnTo>
                  <a:pt x="243" y="85"/>
                </a:lnTo>
                <a:lnTo>
                  <a:pt x="244" y="85"/>
                </a:lnTo>
                <a:lnTo>
                  <a:pt x="245" y="85"/>
                </a:lnTo>
                <a:lnTo>
                  <a:pt x="247" y="85"/>
                </a:lnTo>
                <a:lnTo>
                  <a:pt x="248" y="85"/>
                </a:lnTo>
                <a:lnTo>
                  <a:pt x="249" y="85"/>
                </a:lnTo>
                <a:lnTo>
                  <a:pt x="251" y="85"/>
                </a:lnTo>
                <a:lnTo>
                  <a:pt x="252" y="85"/>
                </a:lnTo>
                <a:lnTo>
                  <a:pt x="253" y="85"/>
                </a:lnTo>
                <a:lnTo>
                  <a:pt x="255" y="86"/>
                </a:lnTo>
                <a:lnTo>
                  <a:pt x="256" y="86"/>
                </a:lnTo>
                <a:lnTo>
                  <a:pt x="257" y="86"/>
                </a:lnTo>
                <a:lnTo>
                  <a:pt x="259" y="86"/>
                </a:lnTo>
                <a:lnTo>
                  <a:pt x="260" y="86"/>
                </a:lnTo>
                <a:lnTo>
                  <a:pt x="260" y="88"/>
                </a:lnTo>
                <a:lnTo>
                  <a:pt x="261" y="88"/>
                </a:lnTo>
                <a:lnTo>
                  <a:pt x="263" y="88"/>
                </a:lnTo>
                <a:lnTo>
                  <a:pt x="264" y="88"/>
                </a:lnTo>
                <a:lnTo>
                  <a:pt x="265" y="88"/>
                </a:lnTo>
                <a:lnTo>
                  <a:pt x="267" y="88"/>
                </a:lnTo>
                <a:lnTo>
                  <a:pt x="268" y="89"/>
                </a:lnTo>
                <a:lnTo>
                  <a:pt x="269" y="89"/>
                </a:lnTo>
                <a:lnTo>
                  <a:pt x="271" y="89"/>
                </a:lnTo>
                <a:lnTo>
                  <a:pt x="272" y="89"/>
                </a:lnTo>
                <a:lnTo>
                  <a:pt x="273" y="89"/>
                </a:lnTo>
                <a:lnTo>
                  <a:pt x="275" y="89"/>
                </a:lnTo>
                <a:lnTo>
                  <a:pt x="276" y="89"/>
                </a:lnTo>
                <a:lnTo>
                  <a:pt x="277" y="89"/>
                </a:lnTo>
                <a:lnTo>
                  <a:pt x="279" y="89"/>
                </a:lnTo>
                <a:lnTo>
                  <a:pt x="280" y="89"/>
                </a:lnTo>
                <a:lnTo>
                  <a:pt x="281" y="89"/>
                </a:lnTo>
                <a:lnTo>
                  <a:pt x="283" y="89"/>
                </a:lnTo>
                <a:lnTo>
                  <a:pt x="284" y="89"/>
                </a:lnTo>
                <a:lnTo>
                  <a:pt x="285" y="89"/>
                </a:lnTo>
                <a:lnTo>
                  <a:pt x="287" y="89"/>
                </a:lnTo>
                <a:lnTo>
                  <a:pt x="289" y="89"/>
                </a:lnTo>
                <a:lnTo>
                  <a:pt x="291" y="89"/>
                </a:lnTo>
                <a:lnTo>
                  <a:pt x="292" y="89"/>
                </a:lnTo>
                <a:lnTo>
                  <a:pt x="295" y="89"/>
                </a:lnTo>
                <a:lnTo>
                  <a:pt x="297" y="89"/>
                </a:lnTo>
                <a:lnTo>
                  <a:pt x="299" y="89"/>
                </a:lnTo>
                <a:lnTo>
                  <a:pt x="301" y="88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8314" name="Freeform 34">
            <a:extLst>
              <a:ext uri="{FF2B5EF4-FFF2-40B4-BE49-F238E27FC236}">
                <a16:creationId xmlns:a16="http://schemas.microsoft.com/office/drawing/2014/main" id="{E8926B54-70BC-8646-ADE2-C204491E9A9D}"/>
              </a:ext>
            </a:extLst>
          </p:cNvPr>
          <p:cNvSpPr>
            <a:spLocks/>
          </p:cNvSpPr>
          <p:nvPr/>
        </p:nvSpPr>
        <p:spPr bwMode="auto">
          <a:xfrm>
            <a:off x="7662863" y="3633788"/>
            <a:ext cx="61912" cy="125412"/>
          </a:xfrm>
          <a:custGeom>
            <a:avLst/>
            <a:gdLst>
              <a:gd name="T0" fmla="*/ 0 w 80"/>
              <a:gd name="T1" fmla="*/ 0 h 159"/>
              <a:gd name="T2" fmla="*/ 2147483646 w 80"/>
              <a:gd name="T3" fmla="*/ 2147483646 h 159"/>
              <a:gd name="T4" fmla="*/ 2147483646 w 80"/>
              <a:gd name="T5" fmla="*/ 0 h 159"/>
              <a:gd name="T6" fmla="*/ 2147483646 w 80"/>
              <a:gd name="T7" fmla="*/ 0 h 159"/>
              <a:gd name="T8" fmla="*/ 0 w 80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59"/>
              <a:gd name="T17" fmla="*/ 80 w 80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59">
                <a:moveTo>
                  <a:pt x="0" y="0"/>
                </a:moveTo>
                <a:lnTo>
                  <a:pt x="53" y="159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68315" name="Line 35">
            <a:extLst>
              <a:ext uri="{FF2B5EF4-FFF2-40B4-BE49-F238E27FC236}">
                <a16:creationId xmlns:a16="http://schemas.microsoft.com/office/drawing/2014/main" id="{B1C50EE8-5F12-0841-ADAF-A127F682F3E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704139" y="3506788"/>
            <a:ext cx="1587" cy="1063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8316" name="Freeform 36">
            <a:extLst>
              <a:ext uri="{FF2B5EF4-FFF2-40B4-BE49-F238E27FC236}">
                <a16:creationId xmlns:a16="http://schemas.microsoft.com/office/drawing/2014/main" id="{FA3552EF-F895-1C45-9626-AA2456F0AE9F}"/>
              </a:ext>
            </a:extLst>
          </p:cNvPr>
          <p:cNvSpPr>
            <a:spLocks/>
          </p:cNvSpPr>
          <p:nvPr/>
        </p:nvSpPr>
        <p:spPr bwMode="auto">
          <a:xfrm>
            <a:off x="5534026" y="3633788"/>
            <a:ext cx="61913" cy="125412"/>
          </a:xfrm>
          <a:custGeom>
            <a:avLst/>
            <a:gdLst>
              <a:gd name="T0" fmla="*/ 0 w 80"/>
              <a:gd name="T1" fmla="*/ 0 h 159"/>
              <a:gd name="T2" fmla="*/ 2147483646 w 80"/>
              <a:gd name="T3" fmla="*/ 2147483646 h 159"/>
              <a:gd name="T4" fmla="*/ 2147483646 w 80"/>
              <a:gd name="T5" fmla="*/ 0 h 159"/>
              <a:gd name="T6" fmla="*/ 2147483646 w 80"/>
              <a:gd name="T7" fmla="*/ 0 h 159"/>
              <a:gd name="T8" fmla="*/ 0 w 80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59"/>
              <a:gd name="T17" fmla="*/ 80 w 80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59">
                <a:moveTo>
                  <a:pt x="0" y="0"/>
                </a:moveTo>
                <a:lnTo>
                  <a:pt x="53" y="159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68317" name="Line 37">
            <a:extLst>
              <a:ext uri="{FF2B5EF4-FFF2-40B4-BE49-F238E27FC236}">
                <a16:creationId xmlns:a16="http://schemas.microsoft.com/office/drawing/2014/main" id="{8843BFC1-4002-9442-9C19-223CDCB87DD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575300" y="3506788"/>
            <a:ext cx="1588" cy="1063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8318" name="Freeform 38">
            <a:extLst>
              <a:ext uri="{FF2B5EF4-FFF2-40B4-BE49-F238E27FC236}">
                <a16:creationId xmlns:a16="http://schemas.microsoft.com/office/drawing/2014/main" id="{4851823B-A3F8-6E4D-BD2B-79BEC925E550}"/>
              </a:ext>
            </a:extLst>
          </p:cNvPr>
          <p:cNvSpPr>
            <a:spLocks/>
          </p:cNvSpPr>
          <p:nvPr/>
        </p:nvSpPr>
        <p:spPr bwMode="auto">
          <a:xfrm>
            <a:off x="6965951" y="3633788"/>
            <a:ext cx="42863" cy="125412"/>
          </a:xfrm>
          <a:custGeom>
            <a:avLst/>
            <a:gdLst>
              <a:gd name="T0" fmla="*/ 0 w 53"/>
              <a:gd name="T1" fmla="*/ 0 h 159"/>
              <a:gd name="T2" fmla="*/ 2147483646 w 53"/>
              <a:gd name="T3" fmla="*/ 2147483646 h 159"/>
              <a:gd name="T4" fmla="*/ 2147483646 w 53"/>
              <a:gd name="T5" fmla="*/ 0 h 159"/>
              <a:gd name="T6" fmla="*/ 2147483646 w 53"/>
              <a:gd name="T7" fmla="*/ 0 h 159"/>
              <a:gd name="T8" fmla="*/ 0 w 53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3"/>
              <a:gd name="T16" fmla="*/ 0 h 159"/>
              <a:gd name="T17" fmla="*/ 53 w 53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3" h="159">
                <a:moveTo>
                  <a:pt x="0" y="0"/>
                </a:moveTo>
                <a:lnTo>
                  <a:pt x="27" y="159"/>
                </a:lnTo>
                <a:lnTo>
                  <a:pt x="53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68319" name="Line 39">
            <a:extLst>
              <a:ext uri="{FF2B5EF4-FFF2-40B4-BE49-F238E27FC236}">
                <a16:creationId xmlns:a16="http://schemas.microsoft.com/office/drawing/2014/main" id="{B0BD8123-5532-D142-9E14-AA0A1A64AA9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988175" y="3506788"/>
            <a:ext cx="1588" cy="1063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8320" name="Freeform 40">
            <a:extLst>
              <a:ext uri="{FF2B5EF4-FFF2-40B4-BE49-F238E27FC236}">
                <a16:creationId xmlns:a16="http://schemas.microsoft.com/office/drawing/2014/main" id="{0A1899B5-E972-5648-9F22-70BC7EB8E060}"/>
              </a:ext>
            </a:extLst>
          </p:cNvPr>
          <p:cNvSpPr>
            <a:spLocks/>
          </p:cNvSpPr>
          <p:nvPr/>
        </p:nvSpPr>
        <p:spPr bwMode="auto">
          <a:xfrm>
            <a:off x="6102351" y="3001964"/>
            <a:ext cx="42863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5"/>
                </a:lnTo>
                <a:lnTo>
                  <a:pt x="2" y="24"/>
                </a:lnTo>
                <a:lnTo>
                  <a:pt x="2" y="23"/>
                </a:lnTo>
                <a:lnTo>
                  <a:pt x="2" y="21"/>
                </a:lnTo>
                <a:lnTo>
                  <a:pt x="2" y="20"/>
                </a:lnTo>
                <a:lnTo>
                  <a:pt x="3" y="19"/>
                </a:lnTo>
                <a:lnTo>
                  <a:pt x="3" y="17"/>
                </a:lnTo>
                <a:lnTo>
                  <a:pt x="3" y="16"/>
                </a:lnTo>
                <a:lnTo>
                  <a:pt x="4" y="15"/>
                </a:lnTo>
                <a:lnTo>
                  <a:pt x="4" y="14"/>
                </a:lnTo>
                <a:lnTo>
                  <a:pt x="6" y="12"/>
                </a:lnTo>
                <a:lnTo>
                  <a:pt x="7" y="12"/>
                </a:lnTo>
                <a:lnTo>
                  <a:pt x="7" y="11"/>
                </a:lnTo>
                <a:lnTo>
                  <a:pt x="8" y="10"/>
                </a:lnTo>
                <a:lnTo>
                  <a:pt x="10" y="8"/>
                </a:lnTo>
                <a:lnTo>
                  <a:pt x="10" y="7"/>
                </a:lnTo>
                <a:lnTo>
                  <a:pt x="11" y="7"/>
                </a:lnTo>
                <a:lnTo>
                  <a:pt x="12" y="6"/>
                </a:lnTo>
                <a:lnTo>
                  <a:pt x="14" y="6"/>
                </a:lnTo>
                <a:lnTo>
                  <a:pt x="15" y="4"/>
                </a:lnTo>
                <a:lnTo>
                  <a:pt x="16" y="3"/>
                </a:lnTo>
                <a:lnTo>
                  <a:pt x="18" y="3"/>
                </a:lnTo>
                <a:lnTo>
                  <a:pt x="19" y="2"/>
                </a:lnTo>
                <a:lnTo>
                  <a:pt x="20" y="2"/>
                </a:lnTo>
                <a:lnTo>
                  <a:pt x="22" y="2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2"/>
                </a:lnTo>
                <a:lnTo>
                  <a:pt x="33" y="2"/>
                </a:lnTo>
                <a:lnTo>
                  <a:pt x="35" y="2"/>
                </a:lnTo>
                <a:lnTo>
                  <a:pt x="36" y="3"/>
                </a:lnTo>
                <a:lnTo>
                  <a:pt x="37" y="3"/>
                </a:lnTo>
                <a:lnTo>
                  <a:pt x="39" y="3"/>
                </a:lnTo>
                <a:lnTo>
                  <a:pt x="40" y="4"/>
                </a:lnTo>
                <a:lnTo>
                  <a:pt x="41" y="6"/>
                </a:lnTo>
                <a:lnTo>
                  <a:pt x="43" y="6"/>
                </a:lnTo>
                <a:lnTo>
                  <a:pt x="43" y="7"/>
                </a:lnTo>
                <a:lnTo>
                  <a:pt x="44" y="7"/>
                </a:lnTo>
                <a:lnTo>
                  <a:pt x="45" y="8"/>
                </a:lnTo>
                <a:lnTo>
                  <a:pt x="47" y="10"/>
                </a:lnTo>
                <a:lnTo>
                  <a:pt x="47" y="11"/>
                </a:lnTo>
                <a:lnTo>
                  <a:pt x="48" y="12"/>
                </a:lnTo>
                <a:lnTo>
                  <a:pt x="49" y="12"/>
                </a:lnTo>
                <a:lnTo>
                  <a:pt x="49" y="14"/>
                </a:lnTo>
                <a:lnTo>
                  <a:pt x="51" y="15"/>
                </a:lnTo>
                <a:lnTo>
                  <a:pt x="51" y="16"/>
                </a:lnTo>
                <a:lnTo>
                  <a:pt x="52" y="17"/>
                </a:lnTo>
                <a:lnTo>
                  <a:pt x="52" y="19"/>
                </a:lnTo>
                <a:lnTo>
                  <a:pt x="52" y="20"/>
                </a:lnTo>
                <a:lnTo>
                  <a:pt x="53" y="21"/>
                </a:lnTo>
                <a:lnTo>
                  <a:pt x="53" y="23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9"/>
                </a:lnTo>
                <a:lnTo>
                  <a:pt x="53" y="31"/>
                </a:lnTo>
                <a:lnTo>
                  <a:pt x="53" y="32"/>
                </a:lnTo>
                <a:lnTo>
                  <a:pt x="52" y="33"/>
                </a:lnTo>
                <a:lnTo>
                  <a:pt x="52" y="35"/>
                </a:lnTo>
                <a:lnTo>
                  <a:pt x="52" y="36"/>
                </a:lnTo>
                <a:lnTo>
                  <a:pt x="51" y="37"/>
                </a:lnTo>
                <a:lnTo>
                  <a:pt x="51" y="39"/>
                </a:lnTo>
                <a:lnTo>
                  <a:pt x="49" y="39"/>
                </a:lnTo>
                <a:lnTo>
                  <a:pt x="49" y="40"/>
                </a:lnTo>
                <a:lnTo>
                  <a:pt x="48" y="41"/>
                </a:lnTo>
                <a:lnTo>
                  <a:pt x="47" y="43"/>
                </a:lnTo>
                <a:lnTo>
                  <a:pt x="47" y="44"/>
                </a:lnTo>
                <a:lnTo>
                  <a:pt x="45" y="45"/>
                </a:lnTo>
                <a:lnTo>
                  <a:pt x="44" y="45"/>
                </a:lnTo>
                <a:lnTo>
                  <a:pt x="43" y="47"/>
                </a:lnTo>
                <a:lnTo>
                  <a:pt x="43" y="48"/>
                </a:lnTo>
                <a:lnTo>
                  <a:pt x="41" y="48"/>
                </a:lnTo>
                <a:lnTo>
                  <a:pt x="40" y="49"/>
                </a:lnTo>
                <a:lnTo>
                  <a:pt x="39" y="49"/>
                </a:lnTo>
                <a:lnTo>
                  <a:pt x="37" y="51"/>
                </a:lnTo>
                <a:lnTo>
                  <a:pt x="36" y="51"/>
                </a:lnTo>
                <a:lnTo>
                  <a:pt x="35" y="52"/>
                </a:lnTo>
                <a:lnTo>
                  <a:pt x="33" y="52"/>
                </a:lnTo>
                <a:lnTo>
                  <a:pt x="32" y="52"/>
                </a:lnTo>
                <a:lnTo>
                  <a:pt x="31" y="52"/>
                </a:lnTo>
                <a:lnTo>
                  <a:pt x="29" y="53"/>
                </a:lnTo>
                <a:lnTo>
                  <a:pt x="28" y="53"/>
                </a:lnTo>
                <a:lnTo>
                  <a:pt x="27" y="53"/>
                </a:lnTo>
                <a:lnTo>
                  <a:pt x="25" y="53"/>
                </a:lnTo>
                <a:lnTo>
                  <a:pt x="29" y="53"/>
                </a:lnTo>
                <a:lnTo>
                  <a:pt x="28" y="53"/>
                </a:lnTo>
                <a:lnTo>
                  <a:pt x="27" y="53"/>
                </a:lnTo>
                <a:lnTo>
                  <a:pt x="25" y="53"/>
                </a:lnTo>
                <a:lnTo>
                  <a:pt x="24" y="52"/>
                </a:lnTo>
                <a:lnTo>
                  <a:pt x="22" y="52"/>
                </a:lnTo>
                <a:lnTo>
                  <a:pt x="20" y="52"/>
                </a:lnTo>
                <a:lnTo>
                  <a:pt x="19" y="52"/>
                </a:lnTo>
                <a:lnTo>
                  <a:pt x="18" y="51"/>
                </a:lnTo>
                <a:lnTo>
                  <a:pt x="16" y="49"/>
                </a:lnTo>
                <a:lnTo>
                  <a:pt x="15" y="49"/>
                </a:lnTo>
                <a:lnTo>
                  <a:pt x="14" y="48"/>
                </a:lnTo>
                <a:lnTo>
                  <a:pt x="12" y="48"/>
                </a:lnTo>
                <a:lnTo>
                  <a:pt x="11" y="47"/>
                </a:lnTo>
                <a:lnTo>
                  <a:pt x="10" y="45"/>
                </a:lnTo>
                <a:lnTo>
                  <a:pt x="8" y="44"/>
                </a:lnTo>
                <a:lnTo>
                  <a:pt x="7" y="43"/>
                </a:lnTo>
                <a:lnTo>
                  <a:pt x="7" y="41"/>
                </a:lnTo>
                <a:lnTo>
                  <a:pt x="6" y="40"/>
                </a:lnTo>
                <a:lnTo>
                  <a:pt x="4" y="39"/>
                </a:lnTo>
                <a:lnTo>
                  <a:pt x="3" y="37"/>
                </a:lnTo>
                <a:lnTo>
                  <a:pt x="3" y="36"/>
                </a:lnTo>
                <a:lnTo>
                  <a:pt x="3" y="35"/>
                </a:lnTo>
                <a:lnTo>
                  <a:pt x="2" y="33"/>
                </a:lnTo>
                <a:lnTo>
                  <a:pt x="2" y="32"/>
                </a:lnTo>
                <a:lnTo>
                  <a:pt x="2" y="31"/>
                </a:lnTo>
                <a:lnTo>
                  <a:pt x="2" y="29"/>
                </a:lnTo>
                <a:lnTo>
                  <a:pt x="0" y="27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2857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68321" name="Freeform 41">
            <a:extLst>
              <a:ext uri="{FF2B5EF4-FFF2-40B4-BE49-F238E27FC236}">
                <a16:creationId xmlns:a16="http://schemas.microsoft.com/office/drawing/2014/main" id="{F2D322A5-AE5F-4F4F-B4B4-6F9DAE32AEDD}"/>
              </a:ext>
            </a:extLst>
          </p:cNvPr>
          <p:cNvSpPr>
            <a:spLocks/>
          </p:cNvSpPr>
          <p:nvPr/>
        </p:nvSpPr>
        <p:spPr bwMode="auto">
          <a:xfrm>
            <a:off x="6249988" y="3001964"/>
            <a:ext cx="42862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5"/>
                </a:lnTo>
                <a:lnTo>
                  <a:pt x="1" y="24"/>
                </a:lnTo>
                <a:lnTo>
                  <a:pt x="1" y="23"/>
                </a:lnTo>
                <a:lnTo>
                  <a:pt x="1" y="21"/>
                </a:lnTo>
                <a:lnTo>
                  <a:pt x="1" y="20"/>
                </a:lnTo>
                <a:lnTo>
                  <a:pt x="3" y="19"/>
                </a:lnTo>
                <a:lnTo>
                  <a:pt x="3" y="17"/>
                </a:lnTo>
                <a:lnTo>
                  <a:pt x="3" y="16"/>
                </a:lnTo>
                <a:lnTo>
                  <a:pt x="4" y="15"/>
                </a:lnTo>
                <a:lnTo>
                  <a:pt x="4" y="14"/>
                </a:lnTo>
                <a:lnTo>
                  <a:pt x="5" y="12"/>
                </a:lnTo>
                <a:lnTo>
                  <a:pt x="7" y="12"/>
                </a:lnTo>
                <a:lnTo>
                  <a:pt x="7" y="11"/>
                </a:lnTo>
                <a:lnTo>
                  <a:pt x="8" y="10"/>
                </a:lnTo>
                <a:lnTo>
                  <a:pt x="9" y="8"/>
                </a:lnTo>
                <a:lnTo>
                  <a:pt x="9" y="7"/>
                </a:lnTo>
                <a:lnTo>
                  <a:pt x="11" y="7"/>
                </a:lnTo>
                <a:lnTo>
                  <a:pt x="12" y="6"/>
                </a:lnTo>
                <a:lnTo>
                  <a:pt x="13" y="6"/>
                </a:lnTo>
                <a:lnTo>
                  <a:pt x="15" y="4"/>
                </a:lnTo>
                <a:lnTo>
                  <a:pt x="16" y="3"/>
                </a:lnTo>
                <a:lnTo>
                  <a:pt x="17" y="3"/>
                </a:lnTo>
                <a:lnTo>
                  <a:pt x="19" y="2"/>
                </a:lnTo>
                <a:lnTo>
                  <a:pt x="20" y="2"/>
                </a:lnTo>
                <a:lnTo>
                  <a:pt x="21" y="2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2"/>
                </a:lnTo>
                <a:lnTo>
                  <a:pt x="33" y="2"/>
                </a:lnTo>
                <a:lnTo>
                  <a:pt x="35" y="2"/>
                </a:lnTo>
                <a:lnTo>
                  <a:pt x="36" y="3"/>
                </a:lnTo>
                <a:lnTo>
                  <a:pt x="37" y="3"/>
                </a:lnTo>
                <a:lnTo>
                  <a:pt x="39" y="3"/>
                </a:lnTo>
                <a:lnTo>
                  <a:pt x="40" y="4"/>
                </a:lnTo>
                <a:lnTo>
                  <a:pt x="41" y="6"/>
                </a:lnTo>
                <a:lnTo>
                  <a:pt x="43" y="6"/>
                </a:lnTo>
                <a:lnTo>
                  <a:pt x="43" y="7"/>
                </a:lnTo>
                <a:lnTo>
                  <a:pt x="44" y="7"/>
                </a:lnTo>
                <a:lnTo>
                  <a:pt x="45" y="8"/>
                </a:lnTo>
                <a:lnTo>
                  <a:pt x="47" y="10"/>
                </a:lnTo>
                <a:lnTo>
                  <a:pt x="47" y="11"/>
                </a:lnTo>
                <a:lnTo>
                  <a:pt x="48" y="12"/>
                </a:lnTo>
                <a:lnTo>
                  <a:pt x="49" y="12"/>
                </a:lnTo>
                <a:lnTo>
                  <a:pt x="49" y="14"/>
                </a:lnTo>
                <a:lnTo>
                  <a:pt x="51" y="15"/>
                </a:lnTo>
                <a:lnTo>
                  <a:pt x="51" y="16"/>
                </a:lnTo>
                <a:lnTo>
                  <a:pt x="52" y="17"/>
                </a:lnTo>
                <a:lnTo>
                  <a:pt x="52" y="19"/>
                </a:lnTo>
                <a:lnTo>
                  <a:pt x="52" y="20"/>
                </a:lnTo>
                <a:lnTo>
                  <a:pt x="53" y="21"/>
                </a:lnTo>
                <a:lnTo>
                  <a:pt x="53" y="23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9"/>
                </a:lnTo>
                <a:lnTo>
                  <a:pt x="53" y="31"/>
                </a:lnTo>
                <a:lnTo>
                  <a:pt x="53" y="32"/>
                </a:lnTo>
                <a:lnTo>
                  <a:pt x="52" y="33"/>
                </a:lnTo>
                <a:lnTo>
                  <a:pt x="52" y="35"/>
                </a:lnTo>
                <a:lnTo>
                  <a:pt x="52" y="36"/>
                </a:lnTo>
                <a:lnTo>
                  <a:pt x="51" y="37"/>
                </a:lnTo>
                <a:lnTo>
                  <a:pt x="51" y="39"/>
                </a:lnTo>
                <a:lnTo>
                  <a:pt x="49" y="39"/>
                </a:lnTo>
                <a:lnTo>
                  <a:pt x="49" y="40"/>
                </a:lnTo>
                <a:lnTo>
                  <a:pt x="48" y="41"/>
                </a:lnTo>
                <a:lnTo>
                  <a:pt x="47" y="43"/>
                </a:lnTo>
                <a:lnTo>
                  <a:pt x="47" y="44"/>
                </a:lnTo>
                <a:lnTo>
                  <a:pt x="45" y="45"/>
                </a:lnTo>
                <a:lnTo>
                  <a:pt x="44" y="45"/>
                </a:lnTo>
                <a:lnTo>
                  <a:pt x="43" y="47"/>
                </a:lnTo>
                <a:lnTo>
                  <a:pt x="43" y="48"/>
                </a:lnTo>
                <a:lnTo>
                  <a:pt x="41" y="48"/>
                </a:lnTo>
                <a:lnTo>
                  <a:pt x="40" y="49"/>
                </a:lnTo>
                <a:lnTo>
                  <a:pt x="39" y="49"/>
                </a:lnTo>
                <a:lnTo>
                  <a:pt x="37" y="51"/>
                </a:lnTo>
                <a:lnTo>
                  <a:pt x="36" y="51"/>
                </a:lnTo>
                <a:lnTo>
                  <a:pt x="35" y="52"/>
                </a:lnTo>
                <a:lnTo>
                  <a:pt x="33" y="52"/>
                </a:lnTo>
                <a:lnTo>
                  <a:pt x="32" y="52"/>
                </a:lnTo>
                <a:lnTo>
                  <a:pt x="31" y="52"/>
                </a:lnTo>
                <a:lnTo>
                  <a:pt x="29" y="53"/>
                </a:lnTo>
                <a:lnTo>
                  <a:pt x="28" y="53"/>
                </a:lnTo>
                <a:lnTo>
                  <a:pt x="27" y="53"/>
                </a:lnTo>
                <a:lnTo>
                  <a:pt x="25" y="53"/>
                </a:lnTo>
                <a:lnTo>
                  <a:pt x="29" y="53"/>
                </a:lnTo>
                <a:lnTo>
                  <a:pt x="28" y="53"/>
                </a:lnTo>
                <a:lnTo>
                  <a:pt x="27" y="53"/>
                </a:lnTo>
                <a:lnTo>
                  <a:pt x="25" y="53"/>
                </a:lnTo>
                <a:lnTo>
                  <a:pt x="24" y="52"/>
                </a:lnTo>
                <a:lnTo>
                  <a:pt x="21" y="52"/>
                </a:lnTo>
                <a:lnTo>
                  <a:pt x="20" y="52"/>
                </a:lnTo>
                <a:lnTo>
                  <a:pt x="19" y="52"/>
                </a:lnTo>
                <a:lnTo>
                  <a:pt x="17" y="51"/>
                </a:lnTo>
                <a:lnTo>
                  <a:pt x="16" y="49"/>
                </a:lnTo>
                <a:lnTo>
                  <a:pt x="15" y="49"/>
                </a:lnTo>
                <a:lnTo>
                  <a:pt x="13" y="48"/>
                </a:lnTo>
                <a:lnTo>
                  <a:pt x="12" y="48"/>
                </a:lnTo>
                <a:lnTo>
                  <a:pt x="11" y="47"/>
                </a:lnTo>
                <a:lnTo>
                  <a:pt x="9" y="45"/>
                </a:lnTo>
                <a:lnTo>
                  <a:pt x="8" y="44"/>
                </a:lnTo>
                <a:lnTo>
                  <a:pt x="7" y="43"/>
                </a:lnTo>
                <a:lnTo>
                  <a:pt x="7" y="41"/>
                </a:lnTo>
                <a:lnTo>
                  <a:pt x="5" y="40"/>
                </a:lnTo>
                <a:lnTo>
                  <a:pt x="4" y="39"/>
                </a:lnTo>
                <a:lnTo>
                  <a:pt x="3" y="37"/>
                </a:lnTo>
                <a:lnTo>
                  <a:pt x="3" y="36"/>
                </a:lnTo>
                <a:lnTo>
                  <a:pt x="3" y="35"/>
                </a:lnTo>
                <a:lnTo>
                  <a:pt x="1" y="33"/>
                </a:lnTo>
                <a:lnTo>
                  <a:pt x="1" y="32"/>
                </a:lnTo>
                <a:lnTo>
                  <a:pt x="1" y="31"/>
                </a:lnTo>
                <a:lnTo>
                  <a:pt x="1" y="29"/>
                </a:lnTo>
                <a:lnTo>
                  <a:pt x="0" y="27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2857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68322" name="Freeform 42">
            <a:extLst>
              <a:ext uri="{FF2B5EF4-FFF2-40B4-BE49-F238E27FC236}">
                <a16:creationId xmlns:a16="http://schemas.microsoft.com/office/drawing/2014/main" id="{3E1F02B1-1A2C-2440-B6CC-DDB3C7174F1E}"/>
              </a:ext>
            </a:extLst>
          </p:cNvPr>
          <p:cNvSpPr>
            <a:spLocks/>
          </p:cNvSpPr>
          <p:nvPr/>
        </p:nvSpPr>
        <p:spPr bwMode="auto">
          <a:xfrm>
            <a:off x="6418263" y="3001964"/>
            <a:ext cx="42862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5"/>
                </a:lnTo>
                <a:lnTo>
                  <a:pt x="1" y="24"/>
                </a:lnTo>
                <a:lnTo>
                  <a:pt x="1" y="23"/>
                </a:lnTo>
                <a:lnTo>
                  <a:pt x="1" y="21"/>
                </a:lnTo>
                <a:lnTo>
                  <a:pt x="1" y="20"/>
                </a:lnTo>
                <a:lnTo>
                  <a:pt x="2" y="19"/>
                </a:lnTo>
                <a:lnTo>
                  <a:pt x="2" y="17"/>
                </a:lnTo>
                <a:lnTo>
                  <a:pt x="2" y="16"/>
                </a:lnTo>
                <a:lnTo>
                  <a:pt x="4" y="15"/>
                </a:lnTo>
                <a:lnTo>
                  <a:pt x="4" y="14"/>
                </a:lnTo>
                <a:lnTo>
                  <a:pt x="5" y="12"/>
                </a:lnTo>
                <a:lnTo>
                  <a:pt x="6" y="12"/>
                </a:lnTo>
                <a:lnTo>
                  <a:pt x="6" y="11"/>
                </a:lnTo>
                <a:lnTo>
                  <a:pt x="8" y="10"/>
                </a:lnTo>
                <a:lnTo>
                  <a:pt x="9" y="8"/>
                </a:lnTo>
                <a:lnTo>
                  <a:pt x="9" y="7"/>
                </a:lnTo>
                <a:lnTo>
                  <a:pt x="10" y="7"/>
                </a:lnTo>
                <a:lnTo>
                  <a:pt x="12" y="6"/>
                </a:lnTo>
                <a:lnTo>
                  <a:pt x="13" y="6"/>
                </a:lnTo>
                <a:lnTo>
                  <a:pt x="14" y="4"/>
                </a:lnTo>
                <a:lnTo>
                  <a:pt x="16" y="3"/>
                </a:lnTo>
                <a:lnTo>
                  <a:pt x="17" y="3"/>
                </a:lnTo>
                <a:lnTo>
                  <a:pt x="18" y="2"/>
                </a:lnTo>
                <a:lnTo>
                  <a:pt x="19" y="2"/>
                </a:lnTo>
                <a:lnTo>
                  <a:pt x="21" y="2"/>
                </a:lnTo>
                <a:lnTo>
                  <a:pt x="23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30" y="0"/>
                </a:lnTo>
                <a:lnTo>
                  <a:pt x="31" y="2"/>
                </a:lnTo>
                <a:lnTo>
                  <a:pt x="33" y="2"/>
                </a:lnTo>
                <a:lnTo>
                  <a:pt x="34" y="2"/>
                </a:lnTo>
                <a:lnTo>
                  <a:pt x="35" y="3"/>
                </a:lnTo>
                <a:lnTo>
                  <a:pt x="37" y="3"/>
                </a:lnTo>
                <a:lnTo>
                  <a:pt x="38" y="3"/>
                </a:lnTo>
                <a:lnTo>
                  <a:pt x="39" y="4"/>
                </a:lnTo>
                <a:lnTo>
                  <a:pt x="41" y="6"/>
                </a:lnTo>
                <a:lnTo>
                  <a:pt x="42" y="6"/>
                </a:lnTo>
                <a:lnTo>
                  <a:pt x="42" y="7"/>
                </a:lnTo>
                <a:lnTo>
                  <a:pt x="43" y="7"/>
                </a:lnTo>
                <a:lnTo>
                  <a:pt x="45" y="8"/>
                </a:lnTo>
                <a:lnTo>
                  <a:pt x="46" y="10"/>
                </a:lnTo>
                <a:lnTo>
                  <a:pt x="46" y="11"/>
                </a:lnTo>
                <a:lnTo>
                  <a:pt x="47" y="12"/>
                </a:lnTo>
                <a:lnTo>
                  <a:pt x="49" y="12"/>
                </a:lnTo>
                <a:lnTo>
                  <a:pt x="49" y="14"/>
                </a:lnTo>
                <a:lnTo>
                  <a:pt x="50" y="15"/>
                </a:lnTo>
                <a:lnTo>
                  <a:pt x="50" y="16"/>
                </a:lnTo>
                <a:lnTo>
                  <a:pt x="51" y="17"/>
                </a:lnTo>
                <a:lnTo>
                  <a:pt x="51" y="19"/>
                </a:lnTo>
                <a:lnTo>
                  <a:pt x="51" y="20"/>
                </a:lnTo>
                <a:lnTo>
                  <a:pt x="53" y="21"/>
                </a:lnTo>
                <a:lnTo>
                  <a:pt x="53" y="23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9"/>
                </a:lnTo>
                <a:lnTo>
                  <a:pt x="53" y="31"/>
                </a:lnTo>
                <a:lnTo>
                  <a:pt x="53" y="32"/>
                </a:lnTo>
                <a:lnTo>
                  <a:pt x="51" y="33"/>
                </a:lnTo>
                <a:lnTo>
                  <a:pt x="51" y="35"/>
                </a:lnTo>
                <a:lnTo>
                  <a:pt x="51" y="36"/>
                </a:lnTo>
                <a:lnTo>
                  <a:pt x="50" y="37"/>
                </a:lnTo>
                <a:lnTo>
                  <a:pt x="50" y="39"/>
                </a:lnTo>
                <a:lnTo>
                  <a:pt x="49" y="39"/>
                </a:lnTo>
                <a:lnTo>
                  <a:pt x="49" y="40"/>
                </a:lnTo>
                <a:lnTo>
                  <a:pt x="47" y="41"/>
                </a:lnTo>
                <a:lnTo>
                  <a:pt x="46" y="43"/>
                </a:lnTo>
                <a:lnTo>
                  <a:pt x="46" y="44"/>
                </a:lnTo>
                <a:lnTo>
                  <a:pt x="45" y="45"/>
                </a:lnTo>
                <a:lnTo>
                  <a:pt x="43" y="45"/>
                </a:lnTo>
                <a:lnTo>
                  <a:pt x="42" y="47"/>
                </a:lnTo>
                <a:lnTo>
                  <a:pt x="42" y="48"/>
                </a:lnTo>
                <a:lnTo>
                  <a:pt x="41" y="48"/>
                </a:lnTo>
                <a:lnTo>
                  <a:pt x="39" y="49"/>
                </a:lnTo>
                <a:lnTo>
                  <a:pt x="38" y="49"/>
                </a:lnTo>
                <a:lnTo>
                  <a:pt x="37" y="51"/>
                </a:lnTo>
                <a:lnTo>
                  <a:pt x="35" y="51"/>
                </a:lnTo>
                <a:lnTo>
                  <a:pt x="34" y="52"/>
                </a:lnTo>
                <a:lnTo>
                  <a:pt x="33" y="52"/>
                </a:lnTo>
                <a:lnTo>
                  <a:pt x="31" y="52"/>
                </a:lnTo>
                <a:lnTo>
                  <a:pt x="30" y="52"/>
                </a:lnTo>
                <a:lnTo>
                  <a:pt x="29" y="53"/>
                </a:lnTo>
                <a:lnTo>
                  <a:pt x="27" y="53"/>
                </a:lnTo>
                <a:lnTo>
                  <a:pt x="26" y="53"/>
                </a:lnTo>
                <a:lnTo>
                  <a:pt x="25" y="53"/>
                </a:lnTo>
                <a:lnTo>
                  <a:pt x="29" y="53"/>
                </a:lnTo>
                <a:lnTo>
                  <a:pt x="27" y="53"/>
                </a:lnTo>
                <a:lnTo>
                  <a:pt x="26" y="53"/>
                </a:lnTo>
                <a:lnTo>
                  <a:pt x="25" y="53"/>
                </a:lnTo>
                <a:lnTo>
                  <a:pt x="23" y="52"/>
                </a:lnTo>
                <a:lnTo>
                  <a:pt x="21" y="52"/>
                </a:lnTo>
                <a:lnTo>
                  <a:pt x="19" y="52"/>
                </a:lnTo>
                <a:lnTo>
                  <a:pt x="18" y="52"/>
                </a:lnTo>
                <a:lnTo>
                  <a:pt x="17" y="51"/>
                </a:lnTo>
                <a:lnTo>
                  <a:pt x="16" y="49"/>
                </a:lnTo>
                <a:lnTo>
                  <a:pt x="14" y="49"/>
                </a:lnTo>
                <a:lnTo>
                  <a:pt x="13" y="48"/>
                </a:lnTo>
                <a:lnTo>
                  <a:pt x="12" y="48"/>
                </a:lnTo>
                <a:lnTo>
                  <a:pt x="10" y="47"/>
                </a:lnTo>
                <a:lnTo>
                  <a:pt x="9" y="45"/>
                </a:lnTo>
                <a:lnTo>
                  <a:pt x="8" y="44"/>
                </a:lnTo>
                <a:lnTo>
                  <a:pt x="6" y="43"/>
                </a:lnTo>
                <a:lnTo>
                  <a:pt x="6" y="41"/>
                </a:lnTo>
                <a:lnTo>
                  <a:pt x="5" y="40"/>
                </a:lnTo>
                <a:lnTo>
                  <a:pt x="4" y="39"/>
                </a:lnTo>
                <a:lnTo>
                  <a:pt x="2" y="37"/>
                </a:lnTo>
                <a:lnTo>
                  <a:pt x="2" y="36"/>
                </a:lnTo>
                <a:lnTo>
                  <a:pt x="2" y="35"/>
                </a:lnTo>
                <a:lnTo>
                  <a:pt x="1" y="33"/>
                </a:lnTo>
                <a:lnTo>
                  <a:pt x="1" y="32"/>
                </a:lnTo>
                <a:lnTo>
                  <a:pt x="1" y="31"/>
                </a:lnTo>
                <a:lnTo>
                  <a:pt x="1" y="29"/>
                </a:lnTo>
                <a:lnTo>
                  <a:pt x="0" y="27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2857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68323" name="Freeform 43">
            <a:extLst>
              <a:ext uri="{FF2B5EF4-FFF2-40B4-BE49-F238E27FC236}">
                <a16:creationId xmlns:a16="http://schemas.microsoft.com/office/drawing/2014/main" id="{4DBDA43F-627F-9749-8BBD-CEC31FD0FAD5}"/>
              </a:ext>
            </a:extLst>
          </p:cNvPr>
          <p:cNvSpPr>
            <a:spLocks/>
          </p:cNvSpPr>
          <p:nvPr/>
        </p:nvSpPr>
        <p:spPr bwMode="auto">
          <a:xfrm>
            <a:off x="5702300" y="2222500"/>
            <a:ext cx="147638" cy="293688"/>
          </a:xfrm>
          <a:custGeom>
            <a:avLst/>
            <a:gdLst>
              <a:gd name="T0" fmla="*/ 2147483646 w 186"/>
              <a:gd name="T1" fmla="*/ 0 h 372"/>
              <a:gd name="T2" fmla="*/ 0 w 186"/>
              <a:gd name="T3" fmla="*/ 0 h 372"/>
              <a:gd name="T4" fmla="*/ 0 w 186"/>
              <a:gd name="T5" fmla="*/ 2147483646 h 372"/>
              <a:gd name="T6" fmla="*/ 0 60000 65536"/>
              <a:gd name="T7" fmla="*/ 0 60000 65536"/>
              <a:gd name="T8" fmla="*/ 0 60000 65536"/>
              <a:gd name="T9" fmla="*/ 0 w 186"/>
              <a:gd name="T10" fmla="*/ 0 h 372"/>
              <a:gd name="T11" fmla="*/ 186 w 186"/>
              <a:gd name="T12" fmla="*/ 372 h 372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86" h="372">
                <a:moveTo>
                  <a:pt x="186" y="0"/>
                </a:moveTo>
                <a:lnTo>
                  <a:pt x="0" y="0"/>
                </a:lnTo>
                <a:lnTo>
                  <a:pt x="0" y="372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8324" name="Freeform 44">
            <a:extLst>
              <a:ext uri="{FF2B5EF4-FFF2-40B4-BE49-F238E27FC236}">
                <a16:creationId xmlns:a16="http://schemas.microsoft.com/office/drawing/2014/main" id="{4109A7F6-F037-1246-B3B0-2D7C46BD0217}"/>
              </a:ext>
            </a:extLst>
          </p:cNvPr>
          <p:cNvSpPr>
            <a:spLocks/>
          </p:cNvSpPr>
          <p:nvPr/>
        </p:nvSpPr>
        <p:spPr bwMode="auto">
          <a:xfrm>
            <a:off x="6102351" y="2200276"/>
            <a:ext cx="42863" cy="42863"/>
          </a:xfrm>
          <a:custGeom>
            <a:avLst/>
            <a:gdLst>
              <a:gd name="T0" fmla="*/ 0 w 53"/>
              <a:gd name="T1" fmla="*/ 2147483646 h 54"/>
              <a:gd name="T2" fmla="*/ 2147483646 w 53"/>
              <a:gd name="T3" fmla="*/ 2147483646 h 54"/>
              <a:gd name="T4" fmla="*/ 2147483646 w 53"/>
              <a:gd name="T5" fmla="*/ 2147483646 h 54"/>
              <a:gd name="T6" fmla="*/ 2147483646 w 53"/>
              <a:gd name="T7" fmla="*/ 2147483646 h 54"/>
              <a:gd name="T8" fmla="*/ 2147483646 w 53"/>
              <a:gd name="T9" fmla="*/ 2147483646 h 54"/>
              <a:gd name="T10" fmla="*/ 2147483646 w 53"/>
              <a:gd name="T11" fmla="*/ 2147483646 h 54"/>
              <a:gd name="T12" fmla="*/ 2147483646 w 53"/>
              <a:gd name="T13" fmla="*/ 2147483646 h 54"/>
              <a:gd name="T14" fmla="*/ 2147483646 w 53"/>
              <a:gd name="T15" fmla="*/ 2147483646 h 54"/>
              <a:gd name="T16" fmla="*/ 2147483646 w 53"/>
              <a:gd name="T17" fmla="*/ 2147483646 h 54"/>
              <a:gd name="T18" fmla="*/ 2147483646 w 53"/>
              <a:gd name="T19" fmla="*/ 0 h 54"/>
              <a:gd name="T20" fmla="*/ 2147483646 w 53"/>
              <a:gd name="T21" fmla="*/ 0 h 54"/>
              <a:gd name="T22" fmla="*/ 2147483646 w 53"/>
              <a:gd name="T23" fmla="*/ 0 h 54"/>
              <a:gd name="T24" fmla="*/ 2147483646 w 53"/>
              <a:gd name="T25" fmla="*/ 0 h 54"/>
              <a:gd name="T26" fmla="*/ 2147483646 w 53"/>
              <a:gd name="T27" fmla="*/ 2147483646 h 54"/>
              <a:gd name="T28" fmla="*/ 2147483646 w 53"/>
              <a:gd name="T29" fmla="*/ 2147483646 h 54"/>
              <a:gd name="T30" fmla="*/ 2147483646 w 53"/>
              <a:gd name="T31" fmla="*/ 2147483646 h 54"/>
              <a:gd name="T32" fmla="*/ 2147483646 w 53"/>
              <a:gd name="T33" fmla="*/ 2147483646 h 54"/>
              <a:gd name="T34" fmla="*/ 2147483646 w 53"/>
              <a:gd name="T35" fmla="*/ 2147483646 h 54"/>
              <a:gd name="T36" fmla="*/ 2147483646 w 53"/>
              <a:gd name="T37" fmla="*/ 2147483646 h 54"/>
              <a:gd name="T38" fmla="*/ 2147483646 w 53"/>
              <a:gd name="T39" fmla="*/ 2147483646 h 54"/>
              <a:gd name="T40" fmla="*/ 2147483646 w 53"/>
              <a:gd name="T41" fmla="*/ 2147483646 h 54"/>
              <a:gd name="T42" fmla="*/ 2147483646 w 53"/>
              <a:gd name="T43" fmla="*/ 2147483646 h 54"/>
              <a:gd name="T44" fmla="*/ 2147483646 w 53"/>
              <a:gd name="T45" fmla="*/ 2147483646 h 54"/>
              <a:gd name="T46" fmla="*/ 2147483646 w 53"/>
              <a:gd name="T47" fmla="*/ 2147483646 h 54"/>
              <a:gd name="T48" fmla="*/ 2147483646 w 53"/>
              <a:gd name="T49" fmla="*/ 2147483646 h 54"/>
              <a:gd name="T50" fmla="*/ 2147483646 w 53"/>
              <a:gd name="T51" fmla="*/ 2147483646 h 54"/>
              <a:gd name="T52" fmla="*/ 2147483646 w 53"/>
              <a:gd name="T53" fmla="*/ 2147483646 h 54"/>
              <a:gd name="T54" fmla="*/ 2147483646 w 53"/>
              <a:gd name="T55" fmla="*/ 2147483646 h 54"/>
              <a:gd name="T56" fmla="*/ 2147483646 w 53"/>
              <a:gd name="T57" fmla="*/ 2147483646 h 54"/>
              <a:gd name="T58" fmla="*/ 2147483646 w 53"/>
              <a:gd name="T59" fmla="*/ 2147483646 h 54"/>
              <a:gd name="T60" fmla="*/ 2147483646 w 53"/>
              <a:gd name="T61" fmla="*/ 2147483646 h 54"/>
              <a:gd name="T62" fmla="*/ 2147483646 w 53"/>
              <a:gd name="T63" fmla="*/ 2147483646 h 54"/>
              <a:gd name="T64" fmla="*/ 2147483646 w 53"/>
              <a:gd name="T65" fmla="*/ 2147483646 h 54"/>
              <a:gd name="T66" fmla="*/ 2147483646 w 53"/>
              <a:gd name="T67" fmla="*/ 2147483646 h 54"/>
              <a:gd name="T68" fmla="*/ 2147483646 w 53"/>
              <a:gd name="T69" fmla="*/ 2147483646 h 54"/>
              <a:gd name="T70" fmla="*/ 2147483646 w 53"/>
              <a:gd name="T71" fmla="*/ 2147483646 h 54"/>
              <a:gd name="T72" fmla="*/ 2147483646 w 53"/>
              <a:gd name="T73" fmla="*/ 2147483646 h 54"/>
              <a:gd name="T74" fmla="*/ 2147483646 w 53"/>
              <a:gd name="T75" fmla="*/ 2147483646 h 54"/>
              <a:gd name="T76" fmla="*/ 2147483646 w 53"/>
              <a:gd name="T77" fmla="*/ 2147483646 h 54"/>
              <a:gd name="T78" fmla="*/ 2147483646 w 53"/>
              <a:gd name="T79" fmla="*/ 2147483646 h 54"/>
              <a:gd name="T80" fmla="*/ 2147483646 w 53"/>
              <a:gd name="T81" fmla="*/ 2147483646 h 54"/>
              <a:gd name="T82" fmla="*/ 2147483646 w 53"/>
              <a:gd name="T83" fmla="*/ 2147483646 h 54"/>
              <a:gd name="T84" fmla="*/ 2147483646 w 53"/>
              <a:gd name="T85" fmla="*/ 2147483646 h 54"/>
              <a:gd name="T86" fmla="*/ 2147483646 w 53"/>
              <a:gd name="T87" fmla="*/ 2147483646 h 54"/>
              <a:gd name="T88" fmla="*/ 2147483646 w 53"/>
              <a:gd name="T89" fmla="*/ 2147483646 h 54"/>
              <a:gd name="T90" fmla="*/ 2147483646 w 53"/>
              <a:gd name="T91" fmla="*/ 2147483646 h 54"/>
              <a:gd name="T92" fmla="*/ 2147483646 w 53"/>
              <a:gd name="T93" fmla="*/ 2147483646 h 54"/>
              <a:gd name="T94" fmla="*/ 2147483646 w 53"/>
              <a:gd name="T95" fmla="*/ 2147483646 h 54"/>
              <a:gd name="T96" fmla="*/ 2147483646 w 53"/>
              <a:gd name="T97" fmla="*/ 2147483646 h 54"/>
              <a:gd name="T98" fmla="*/ 2147483646 w 53"/>
              <a:gd name="T99" fmla="*/ 2147483646 h 54"/>
              <a:gd name="T100" fmla="*/ 2147483646 w 53"/>
              <a:gd name="T101" fmla="*/ 2147483646 h 54"/>
              <a:gd name="T102" fmla="*/ 2147483646 w 53"/>
              <a:gd name="T103" fmla="*/ 2147483646 h 54"/>
              <a:gd name="T104" fmla="*/ 2147483646 w 53"/>
              <a:gd name="T105" fmla="*/ 2147483646 h 54"/>
              <a:gd name="T106" fmla="*/ 2147483646 w 53"/>
              <a:gd name="T107" fmla="*/ 2147483646 h 54"/>
              <a:gd name="T108" fmla="*/ 2147483646 w 53"/>
              <a:gd name="T109" fmla="*/ 2147483646 h 54"/>
              <a:gd name="T110" fmla="*/ 0 w 53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4"/>
              <a:gd name="T170" fmla="*/ 53 w 53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4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6"/>
                </a:lnTo>
                <a:lnTo>
                  <a:pt x="2" y="24"/>
                </a:lnTo>
                <a:lnTo>
                  <a:pt x="2" y="23"/>
                </a:lnTo>
                <a:lnTo>
                  <a:pt x="2" y="22"/>
                </a:lnTo>
                <a:lnTo>
                  <a:pt x="2" y="20"/>
                </a:lnTo>
                <a:lnTo>
                  <a:pt x="3" y="19"/>
                </a:lnTo>
                <a:lnTo>
                  <a:pt x="3" y="18"/>
                </a:lnTo>
                <a:lnTo>
                  <a:pt x="3" y="16"/>
                </a:lnTo>
                <a:lnTo>
                  <a:pt x="4" y="15"/>
                </a:lnTo>
                <a:lnTo>
                  <a:pt x="4" y="14"/>
                </a:lnTo>
                <a:lnTo>
                  <a:pt x="6" y="12"/>
                </a:lnTo>
                <a:lnTo>
                  <a:pt x="7" y="12"/>
                </a:lnTo>
                <a:lnTo>
                  <a:pt x="7" y="11"/>
                </a:lnTo>
                <a:lnTo>
                  <a:pt x="8" y="10"/>
                </a:lnTo>
                <a:lnTo>
                  <a:pt x="10" y="8"/>
                </a:lnTo>
                <a:lnTo>
                  <a:pt x="10" y="7"/>
                </a:lnTo>
                <a:lnTo>
                  <a:pt x="11" y="7"/>
                </a:lnTo>
                <a:lnTo>
                  <a:pt x="12" y="6"/>
                </a:lnTo>
                <a:lnTo>
                  <a:pt x="14" y="6"/>
                </a:lnTo>
                <a:lnTo>
                  <a:pt x="15" y="4"/>
                </a:lnTo>
                <a:lnTo>
                  <a:pt x="16" y="3"/>
                </a:lnTo>
                <a:lnTo>
                  <a:pt x="18" y="3"/>
                </a:lnTo>
                <a:lnTo>
                  <a:pt x="19" y="2"/>
                </a:lnTo>
                <a:lnTo>
                  <a:pt x="20" y="2"/>
                </a:lnTo>
                <a:lnTo>
                  <a:pt x="22" y="2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2"/>
                </a:lnTo>
                <a:lnTo>
                  <a:pt x="33" y="2"/>
                </a:lnTo>
                <a:lnTo>
                  <a:pt x="35" y="2"/>
                </a:lnTo>
                <a:lnTo>
                  <a:pt x="36" y="3"/>
                </a:lnTo>
                <a:lnTo>
                  <a:pt x="37" y="3"/>
                </a:lnTo>
                <a:lnTo>
                  <a:pt x="39" y="3"/>
                </a:lnTo>
                <a:lnTo>
                  <a:pt x="40" y="4"/>
                </a:lnTo>
                <a:lnTo>
                  <a:pt x="41" y="6"/>
                </a:lnTo>
                <a:lnTo>
                  <a:pt x="43" y="6"/>
                </a:lnTo>
                <a:lnTo>
                  <a:pt x="43" y="7"/>
                </a:lnTo>
                <a:lnTo>
                  <a:pt x="44" y="7"/>
                </a:lnTo>
                <a:lnTo>
                  <a:pt x="45" y="8"/>
                </a:lnTo>
                <a:lnTo>
                  <a:pt x="47" y="10"/>
                </a:lnTo>
                <a:lnTo>
                  <a:pt x="47" y="11"/>
                </a:lnTo>
                <a:lnTo>
                  <a:pt x="48" y="12"/>
                </a:lnTo>
                <a:lnTo>
                  <a:pt x="49" y="12"/>
                </a:lnTo>
                <a:lnTo>
                  <a:pt x="49" y="14"/>
                </a:lnTo>
                <a:lnTo>
                  <a:pt x="51" y="15"/>
                </a:lnTo>
                <a:lnTo>
                  <a:pt x="51" y="16"/>
                </a:lnTo>
                <a:lnTo>
                  <a:pt x="52" y="18"/>
                </a:lnTo>
                <a:lnTo>
                  <a:pt x="52" y="19"/>
                </a:lnTo>
                <a:lnTo>
                  <a:pt x="52" y="20"/>
                </a:lnTo>
                <a:lnTo>
                  <a:pt x="53" y="22"/>
                </a:lnTo>
                <a:lnTo>
                  <a:pt x="53" y="23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30"/>
                </a:lnTo>
                <a:lnTo>
                  <a:pt x="53" y="31"/>
                </a:lnTo>
                <a:lnTo>
                  <a:pt x="53" y="32"/>
                </a:lnTo>
                <a:lnTo>
                  <a:pt x="52" y="34"/>
                </a:lnTo>
                <a:lnTo>
                  <a:pt x="52" y="35"/>
                </a:lnTo>
                <a:lnTo>
                  <a:pt x="52" y="36"/>
                </a:lnTo>
                <a:lnTo>
                  <a:pt x="51" y="38"/>
                </a:lnTo>
                <a:lnTo>
                  <a:pt x="51" y="39"/>
                </a:lnTo>
                <a:lnTo>
                  <a:pt x="49" y="39"/>
                </a:lnTo>
                <a:lnTo>
                  <a:pt x="49" y="40"/>
                </a:lnTo>
                <a:lnTo>
                  <a:pt x="48" y="42"/>
                </a:lnTo>
                <a:lnTo>
                  <a:pt x="47" y="43"/>
                </a:lnTo>
                <a:lnTo>
                  <a:pt x="47" y="44"/>
                </a:lnTo>
                <a:lnTo>
                  <a:pt x="45" y="46"/>
                </a:lnTo>
                <a:lnTo>
                  <a:pt x="44" y="46"/>
                </a:lnTo>
                <a:lnTo>
                  <a:pt x="43" y="47"/>
                </a:lnTo>
                <a:lnTo>
                  <a:pt x="43" y="48"/>
                </a:lnTo>
                <a:lnTo>
                  <a:pt x="41" y="48"/>
                </a:lnTo>
                <a:lnTo>
                  <a:pt x="40" y="50"/>
                </a:lnTo>
                <a:lnTo>
                  <a:pt x="39" y="50"/>
                </a:lnTo>
                <a:lnTo>
                  <a:pt x="37" y="51"/>
                </a:lnTo>
                <a:lnTo>
                  <a:pt x="36" y="51"/>
                </a:lnTo>
                <a:lnTo>
                  <a:pt x="35" y="52"/>
                </a:lnTo>
                <a:lnTo>
                  <a:pt x="33" y="52"/>
                </a:lnTo>
                <a:lnTo>
                  <a:pt x="32" y="52"/>
                </a:lnTo>
                <a:lnTo>
                  <a:pt x="31" y="52"/>
                </a:lnTo>
                <a:lnTo>
                  <a:pt x="29" y="54"/>
                </a:lnTo>
                <a:lnTo>
                  <a:pt x="28" y="54"/>
                </a:lnTo>
                <a:lnTo>
                  <a:pt x="27" y="54"/>
                </a:lnTo>
                <a:lnTo>
                  <a:pt x="25" y="54"/>
                </a:lnTo>
                <a:lnTo>
                  <a:pt x="29" y="54"/>
                </a:lnTo>
                <a:lnTo>
                  <a:pt x="28" y="54"/>
                </a:lnTo>
                <a:lnTo>
                  <a:pt x="27" y="54"/>
                </a:lnTo>
                <a:lnTo>
                  <a:pt x="25" y="54"/>
                </a:lnTo>
                <a:lnTo>
                  <a:pt x="24" y="52"/>
                </a:lnTo>
                <a:lnTo>
                  <a:pt x="22" y="52"/>
                </a:lnTo>
                <a:lnTo>
                  <a:pt x="20" y="52"/>
                </a:lnTo>
                <a:lnTo>
                  <a:pt x="19" y="52"/>
                </a:lnTo>
                <a:lnTo>
                  <a:pt x="18" y="51"/>
                </a:lnTo>
                <a:lnTo>
                  <a:pt x="16" y="50"/>
                </a:lnTo>
                <a:lnTo>
                  <a:pt x="15" y="50"/>
                </a:lnTo>
                <a:lnTo>
                  <a:pt x="14" y="48"/>
                </a:lnTo>
                <a:lnTo>
                  <a:pt x="12" y="48"/>
                </a:lnTo>
                <a:lnTo>
                  <a:pt x="11" y="47"/>
                </a:lnTo>
                <a:lnTo>
                  <a:pt x="10" y="46"/>
                </a:lnTo>
                <a:lnTo>
                  <a:pt x="8" y="44"/>
                </a:lnTo>
                <a:lnTo>
                  <a:pt x="7" y="43"/>
                </a:lnTo>
                <a:lnTo>
                  <a:pt x="7" y="42"/>
                </a:lnTo>
                <a:lnTo>
                  <a:pt x="6" y="40"/>
                </a:lnTo>
                <a:lnTo>
                  <a:pt x="4" y="39"/>
                </a:lnTo>
                <a:lnTo>
                  <a:pt x="3" y="38"/>
                </a:lnTo>
                <a:lnTo>
                  <a:pt x="3" y="36"/>
                </a:lnTo>
                <a:lnTo>
                  <a:pt x="3" y="35"/>
                </a:lnTo>
                <a:lnTo>
                  <a:pt x="2" y="34"/>
                </a:lnTo>
                <a:lnTo>
                  <a:pt x="2" y="32"/>
                </a:lnTo>
                <a:lnTo>
                  <a:pt x="2" y="31"/>
                </a:lnTo>
                <a:lnTo>
                  <a:pt x="2" y="30"/>
                </a:lnTo>
                <a:lnTo>
                  <a:pt x="0" y="27"/>
                </a:lnTo>
                <a:lnTo>
                  <a:pt x="0" y="26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68325" name="Freeform 45">
            <a:extLst>
              <a:ext uri="{FF2B5EF4-FFF2-40B4-BE49-F238E27FC236}">
                <a16:creationId xmlns:a16="http://schemas.microsoft.com/office/drawing/2014/main" id="{7C86F75C-AD75-5D49-803D-BBFA6C73BD7B}"/>
              </a:ext>
            </a:extLst>
          </p:cNvPr>
          <p:cNvSpPr>
            <a:spLocks/>
          </p:cNvSpPr>
          <p:nvPr/>
        </p:nvSpPr>
        <p:spPr bwMode="auto">
          <a:xfrm>
            <a:off x="6249988" y="2200276"/>
            <a:ext cx="42862" cy="42863"/>
          </a:xfrm>
          <a:custGeom>
            <a:avLst/>
            <a:gdLst>
              <a:gd name="T0" fmla="*/ 0 w 53"/>
              <a:gd name="T1" fmla="*/ 2147483646 h 54"/>
              <a:gd name="T2" fmla="*/ 2147483646 w 53"/>
              <a:gd name="T3" fmla="*/ 2147483646 h 54"/>
              <a:gd name="T4" fmla="*/ 2147483646 w 53"/>
              <a:gd name="T5" fmla="*/ 2147483646 h 54"/>
              <a:gd name="T6" fmla="*/ 2147483646 w 53"/>
              <a:gd name="T7" fmla="*/ 2147483646 h 54"/>
              <a:gd name="T8" fmla="*/ 2147483646 w 53"/>
              <a:gd name="T9" fmla="*/ 2147483646 h 54"/>
              <a:gd name="T10" fmla="*/ 2147483646 w 53"/>
              <a:gd name="T11" fmla="*/ 2147483646 h 54"/>
              <a:gd name="T12" fmla="*/ 2147483646 w 53"/>
              <a:gd name="T13" fmla="*/ 2147483646 h 54"/>
              <a:gd name="T14" fmla="*/ 2147483646 w 53"/>
              <a:gd name="T15" fmla="*/ 2147483646 h 54"/>
              <a:gd name="T16" fmla="*/ 2147483646 w 53"/>
              <a:gd name="T17" fmla="*/ 2147483646 h 54"/>
              <a:gd name="T18" fmla="*/ 2147483646 w 53"/>
              <a:gd name="T19" fmla="*/ 0 h 54"/>
              <a:gd name="T20" fmla="*/ 2147483646 w 53"/>
              <a:gd name="T21" fmla="*/ 0 h 54"/>
              <a:gd name="T22" fmla="*/ 2147483646 w 53"/>
              <a:gd name="T23" fmla="*/ 0 h 54"/>
              <a:gd name="T24" fmla="*/ 2147483646 w 53"/>
              <a:gd name="T25" fmla="*/ 0 h 54"/>
              <a:gd name="T26" fmla="*/ 2147483646 w 53"/>
              <a:gd name="T27" fmla="*/ 2147483646 h 54"/>
              <a:gd name="T28" fmla="*/ 2147483646 w 53"/>
              <a:gd name="T29" fmla="*/ 2147483646 h 54"/>
              <a:gd name="T30" fmla="*/ 2147483646 w 53"/>
              <a:gd name="T31" fmla="*/ 2147483646 h 54"/>
              <a:gd name="T32" fmla="*/ 2147483646 w 53"/>
              <a:gd name="T33" fmla="*/ 2147483646 h 54"/>
              <a:gd name="T34" fmla="*/ 2147483646 w 53"/>
              <a:gd name="T35" fmla="*/ 2147483646 h 54"/>
              <a:gd name="T36" fmla="*/ 2147483646 w 53"/>
              <a:gd name="T37" fmla="*/ 2147483646 h 54"/>
              <a:gd name="T38" fmla="*/ 2147483646 w 53"/>
              <a:gd name="T39" fmla="*/ 2147483646 h 54"/>
              <a:gd name="T40" fmla="*/ 2147483646 w 53"/>
              <a:gd name="T41" fmla="*/ 2147483646 h 54"/>
              <a:gd name="T42" fmla="*/ 2147483646 w 53"/>
              <a:gd name="T43" fmla="*/ 2147483646 h 54"/>
              <a:gd name="T44" fmla="*/ 2147483646 w 53"/>
              <a:gd name="T45" fmla="*/ 2147483646 h 54"/>
              <a:gd name="T46" fmla="*/ 2147483646 w 53"/>
              <a:gd name="T47" fmla="*/ 2147483646 h 54"/>
              <a:gd name="T48" fmla="*/ 2147483646 w 53"/>
              <a:gd name="T49" fmla="*/ 2147483646 h 54"/>
              <a:gd name="T50" fmla="*/ 2147483646 w 53"/>
              <a:gd name="T51" fmla="*/ 2147483646 h 54"/>
              <a:gd name="T52" fmla="*/ 2147483646 w 53"/>
              <a:gd name="T53" fmla="*/ 2147483646 h 54"/>
              <a:gd name="T54" fmla="*/ 2147483646 w 53"/>
              <a:gd name="T55" fmla="*/ 2147483646 h 54"/>
              <a:gd name="T56" fmla="*/ 2147483646 w 53"/>
              <a:gd name="T57" fmla="*/ 2147483646 h 54"/>
              <a:gd name="T58" fmla="*/ 2147483646 w 53"/>
              <a:gd name="T59" fmla="*/ 2147483646 h 54"/>
              <a:gd name="T60" fmla="*/ 2147483646 w 53"/>
              <a:gd name="T61" fmla="*/ 2147483646 h 54"/>
              <a:gd name="T62" fmla="*/ 2147483646 w 53"/>
              <a:gd name="T63" fmla="*/ 2147483646 h 54"/>
              <a:gd name="T64" fmla="*/ 2147483646 w 53"/>
              <a:gd name="T65" fmla="*/ 2147483646 h 54"/>
              <a:gd name="T66" fmla="*/ 2147483646 w 53"/>
              <a:gd name="T67" fmla="*/ 2147483646 h 54"/>
              <a:gd name="T68" fmla="*/ 2147483646 w 53"/>
              <a:gd name="T69" fmla="*/ 2147483646 h 54"/>
              <a:gd name="T70" fmla="*/ 2147483646 w 53"/>
              <a:gd name="T71" fmla="*/ 2147483646 h 54"/>
              <a:gd name="T72" fmla="*/ 2147483646 w 53"/>
              <a:gd name="T73" fmla="*/ 2147483646 h 54"/>
              <a:gd name="T74" fmla="*/ 2147483646 w 53"/>
              <a:gd name="T75" fmla="*/ 2147483646 h 54"/>
              <a:gd name="T76" fmla="*/ 2147483646 w 53"/>
              <a:gd name="T77" fmla="*/ 2147483646 h 54"/>
              <a:gd name="T78" fmla="*/ 2147483646 w 53"/>
              <a:gd name="T79" fmla="*/ 2147483646 h 54"/>
              <a:gd name="T80" fmla="*/ 2147483646 w 53"/>
              <a:gd name="T81" fmla="*/ 2147483646 h 54"/>
              <a:gd name="T82" fmla="*/ 2147483646 w 53"/>
              <a:gd name="T83" fmla="*/ 2147483646 h 54"/>
              <a:gd name="T84" fmla="*/ 2147483646 w 53"/>
              <a:gd name="T85" fmla="*/ 2147483646 h 54"/>
              <a:gd name="T86" fmla="*/ 2147483646 w 53"/>
              <a:gd name="T87" fmla="*/ 2147483646 h 54"/>
              <a:gd name="T88" fmla="*/ 2147483646 w 53"/>
              <a:gd name="T89" fmla="*/ 2147483646 h 54"/>
              <a:gd name="T90" fmla="*/ 2147483646 w 53"/>
              <a:gd name="T91" fmla="*/ 2147483646 h 54"/>
              <a:gd name="T92" fmla="*/ 2147483646 w 53"/>
              <a:gd name="T93" fmla="*/ 2147483646 h 54"/>
              <a:gd name="T94" fmla="*/ 2147483646 w 53"/>
              <a:gd name="T95" fmla="*/ 2147483646 h 54"/>
              <a:gd name="T96" fmla="*/ 2147483646 w 53"/>
              <a:gd name="T97" fmla="*/ 2147483646 h 54"/>
              <a:gd name="T98" fmla="*/ 2147483646 w 53"/>
              <a:gd name="T99" fmla="*/ 2147483646 h 54"/>
              <a:gd name="T100" fmla="*/ 2147483646 w 53"/>
              <a:gd name="T101" fmla="*/ 2147483646 h 54"/>
              <a:gd name="T102" fmla="*/ 2147483646 w 53"/>
              <a:gd name="T103" fmla="*/ 2147483646 h 54"/>
              <a:gd name="T104" fmla="*/ 2147483646 w 53"/>
              <a:gd name="T105" fmla="*/ 2147483646 h 54"/>
              <a:gd name="T106" fmla="*/ 2147483646 w 53"/>
              <a:gd name="T107" fmla="*/ 2147483646 h 54"/>
              <a:gd name="T108" fmla="*/ 2147483646 w 53"/>
              <a:gd name="T109" fmla="*/ 2147483646 h 54"/>
              <a:gd name="T110" fmla="*/ 0 w 53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4"/>
              <a:gd name="T170" fmla="*/ 53 w 53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4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3" y="19"/>
                </a:lnTo>
                <a:lnTo>
                  <a:pt x="3" y="18"/>
                </a:lnTo>
                <a:lnTo>
                  <a:pt x="3" y="16"/>
                </a:lnTo>
                <a:lnTo>
                  <a:pt x="4" y="15"/>
                </a:lnTo>
                <a:lnTo>
                  <a:pt x="4" y="14"/>
                </a:lnTo>
                <a:lnTo>
                  <a:pt x="5" y="12"/>
                </a:lnTo>
                <a:lnTo>
                  <a:pt x="7" y="12"/>
                </a:lnTo>
                <a:lnTo>
                  <a:pt x="7" y="11"/>
                </a:lnTo>
                <a:lnTo>
                  <a:pt x="8" y="10"/>
                </a:lnTo>
                <a:lnTo>
                  <a:pt x="9" y="8"/>
                </a:lnTo>
                <a:lnTo>
                  <a:pt x="9" y="7"/>
                </a:lnTo>
                <a:lnTo>
                  <a:pt x="11" y="7"/>
                </a:lnTo>
                <a:lnTo>
                  <a:pt x="12" y="6"/>
                </a:lnTo>
                <a:lnTo>
                  <a:pt x="13" y="6"/>
                </a:lnTo>
                <a:lnTo>
                  <a:pt x="15" y="4"/>
                </a:lnTo>
                <a:lnTo>
                  <a:pt x="16" y="3"/>
                </a:lnTo>
                <a:lnTo>
                  <a:pt x="17" y="3"/>
                </a:lnTo>
                <a:lnTo>
                  <a:pt x="19" y="2"/>
                </a:lnTo>
                <a:lnTo>
                  <a:pt x="20" y="2"/>
                </a:lnTo>
                <a:lnTo>
                  <a:pt x="21" y="2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2"/>
                </a:lnTo>
                <a:lnTo>
                  <a:pt x="33" y="2"/>
                </a:lnTo>
                <a:lnTo>
                  <a:pt x="35" y="2"/>
                </a:lnTo>
                <a:lnTo>
                  <a:pt x="36" y="3"/>
                </a:lnTo>
                <a:lnTo>
                  <a:pt x="37" y="3"/>
                </a:lnTo>
                <a:lnTo>
                  <a:pt x="39" y="3"/>
                </a:lnTo>
                <a:lnTo>
                  <a:pt x="40" y="4"/>
                </a:lnTo>
                <a:lnTo>
                  <a:pt x="41" y="6"/>
                </a:lnTo>
                <a:lnTo>
                  <a:pt x="43" y="6"/>
                </a:lnTo>
                <a:lnTo>
                  <a:pt x="43" y="7"/>
                </a:lnTo>
                <a:lnTo>
                  <a:pt x="44" y="7"/>
                </a:lnTo>
                <a:lnTo>
                  <a:pt x="45" y="8"/>
                </a:lnTo>
                <a:lnTo>
                  <a:pt x="47" y="10"/>
                </a:lnTo>
                <a:lnTo>
                  <a:pt x="47" y="11"/>
                </a:lnTo>
                <a:lnTo>
                  <a:pt x="48" y="12"/>
                </a:lnTo>
                <a:lnTo>
                  <a:pt x="49" y="12"/>
                </a:lnTo>
                <a:lnTo>
                  <a:pt x="49" y="14"/>
                </a:lnTo>
                <a:lnTo>
                  <a:pt x="51" y="15"/>
                </a:lnTo>
                <a:lnTo>
                  <a:pt x="51" y="16"/>
                </a:lnTo>
                <a:lnTo>
                  <a:pt x="52" y="18"/>
                </a:lnTo>
                <a:lnTo>
                  <a:pt x="52" y="19"/>
                </a:lnTo>
                <a:lnTo>
                  <a:pt x="52" y="20"/>
                </a:lnTo>
                <a:lnTo>
                  <a:pt x="53" y="22"/>
                </a:lnTo>
                <a:lnTo>
                  <a:pt x="53" y="23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30"/>
                </a:lnTo>
                <a:lnTo>
                  <a:pt x="53" y="31"/>
                </a:lnTo>
                <a:lnTo>
                  <a:pt x="53" y="32"/>
                </a:lnTo>
                <a:lnTo>
                  <a:pt x="52" y="34"/>
                </a:lnTo>
                <a:lnTo>
                  <a:pt x="52" y="35"/>
                </a:lnTo>
                <a:lnTo>
                  <a:pt x="52" y="36"/>
                </a:lnTo>
                <a:lnTo>
                  <a:pt x="51" y="38"/>
                </a:lnTo>
                <a:lnTo>
                  <a:pt x="51" y="39"/>
                </a:lnTo>
                <a:lnTo>
                  <a:pt x="49" y="39"/>
                </a:lnTo>
                <a:lnTo>
                  <a:pt x="49" y="40"/>
                </a:lnTo>
                <a:lnTo>
                  <a:pt x="48" y="42"/>
                </a:lnTo>
                <a:lnTo>
                  <a:pt x="47" y="43"/>
                </a:lnTo>
                <a:lnTo>
                  <a:pt x="47" y="44"/>
                </a:lnTo>
                <a:lnTo>
                  <a:pt x="45" y="46"/>
                </a:lnTo>
                <a:lnTo>
                  <a:pt x="44" y="46"/>
                </a:lnTo>
                <a:lnTo>
                  <a:pt x="43" y="47"/>
                </a:lnTo>
                <a:lnTo>
                  <a:pt x="43" y="48"/>
                </a:lnTo>
                <a:lnTo>
                  <a:pt x="41" y="48"/>
                </a:lnTo>
                <a:lnTo>
                  <a:pt x="40" y="50"/>
                </a:lnTo>
                <a:lnTo>
                  <a:pt x="39" y="50"/>
                </a:lnTo>
                <a:lnTo>
                  <a:pt x="37" y="51"/>
                </a:lnTo>
                <a:lnTo>
                  <a:pt x="36" y="51"/>
                </a:lnTo>
                <a:lnTo>
                  <a:pt x="35" y="52"/>
                </a:lnTo>
                <a:lnTo>
                  <a:pt x="33" y="52"/>
                </a:lnTo>
                <a:lnTo>
                  <a:pt x="32" y="52"/>
                </a:lnTo>
                <a:lnTo>
                  <a:pt x="31" y="52"/>
                </a:lnTo>
                <a:lnTo>
                  <a:pt x="29" y="54"/>
                </a:lnTo>
                <a:lnTo>
                  <a:pt x="28" y="54"/>
                </a:lnTo>
                <a:lnTo>
                  <a:pt x="27" y="54"/>
                </a:lnTo>
                <a:lnTo>
                  <a:pt x="25" y="54"/>
                </a:lnTo>
                <a:lnTo>
                  <a:pt x="29" y="54"/>
                </a:lnTo>
                <a:lnTo>
                  <a:pt x="28" y="54"/>
                </a:lnTo>
                <a:lnTo>
                  <a:pt x="27" y="54"/>
                </a:lnTo>
                <a:lnTo>
                  <a:pt x="25" y="54"/>
                </a:lnTo>
                <a:lnTo>
                  <a:pt x="24" y="52"/>
                </a:lnTo>
                <a:lnTo>
                  <a:pt x="21" y="52"/>
                </a:lnTo>
                <a:lnTo>
                  <a:pt x="20" y="52"/>
                </a:lnTo>
                <a:lnTo>
                  <a:pt x="19" y="52"/>
                </a:lnTo>
                <a:lnTo>
                  <a:pt x="17" y="51"/>
                </a:lnTo>
                <a:lnTo>
                  <a:pt x="16" y="50"/>
                </a:lnTo>
                <a:lnTo>
                  <a:pt x="15" y="50"/>
                </a:lnTo>
                <a:lnTo>
                  <a:pt x="13" y="48"/>
                </a:lnTo>
                <a:lnTo>
                  <a:pt x="12" y="48"/>
                </a:lnTo>
                <a:lnTo>
                  <a:pt x="11" y="47"/>
                </a:lnTo>
                <a:lnTo>
                  <a:pt x="9" y="46"/>
                </a:lnTo>
                <a:lnTo>
                  <a:pt x="8" y="44"/>
                </a:lnTo>
                <a:lnTo>
                  <a:pt x="7" y="43"/>
                </a:lnTo>
                <a:lnTo>
                  <a:pt x="7" y="42"/>
                </a:lnTo>
                <a:lnTo>
                  <a:pt x="5" y="40"/>
                </a:lnTo>
                <a:lnTo>
                  <a:pt x="4" y="39"/>
                </a:lnTo>
                <a:lnTo>
                  <a:pt x="3" y="38"/>
                </a:lnTo>
                <a:lnTo>
                  <a:pt x="3" y="36"/>
                </a:lnTo>
                <a:lnTo>
                  <a:pt x="3" y="35"/>
                </a:lnTo>
                <a:lnTo>
                  <a:pt x="1" y="34"/>
                </a:lnTo>
                <a:lnTo>
                  <a:pt x="1" y="32"/>
                </a:lnTo>
                <a:lnTo>
                  <a:pt x="1" y="31"/>
                </a:lnTo>
                <a:lnTo>
                  <a:pt x="1" y="30"/>
                </a:lnTo>
                <a:lnTo>
                  <a:pt x="0" y="27"/>
                </a:lnTo>
                <a:lnTo>
                  <a:pt x="0" y="26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68326" name="Freeform 46">
            <a:extLst>
              <a:ext uri="{FF2B5EF4-FFF2-40B4-BE49-F238E27FC236}">
                <a16:creationId xmlns:a16="http://schemas.microsoft.com/office/drawing/2014/main" id="{506BA811-8E10-E049-8DF1-11E395FB8C7C}"/>
              </a:ext>
            </a:extLst>
          </p:cNvPr>
          <p:cNvSpPr>
            <a:spLocks/>
          </p:cNvSpPr>
          <p:nvPr/>
        </p:nvSpPr>
        <p:spPr bwMode="auto">
          <a:xfrm>
            <a:off x="6418263" y="2200276"/>
            <a:ext cx="42862" cy="42863"/>
          </a:xfrm>
          <a:custGeom>
            <a:avLst/>
            <a:gdLst>
              <a:gd name="T0" fmla="*/ 0 w 53"/>
              <a:gd name="T1" fmla="*/ 2147483646 h 54"/>
              <a:gd name="T2" fmla="*/ 2147483646 w 53"/>
              <a:gd name="T3" fmla="*/ 2147483646 h 54"/>
              <a:gd name="T4" fmla="*/ 2147483646 w 53"/>
              <a:gd name="T5" fmla="*/ 2147483646 h 54"/>
              <a:gd name="T6" fmla="*/ 2147483646 w 53"/>
              <a:gd name="T7" fmla="*/ 2147483646 h 54"/>
              <a:gd name="T8" fmla="*/ 2147483646 w 53"/>
              <a:gd name="T9" fmla="*/ 2147483646 h 54"/>
              <a:gd name="T10" fmla="*/ 2147483646 w 53"/>
              <a:gd name="T11" fmla="*/ 2147483646 h 54"/>
              <a:gd name="T12" fmla="*/ 2147483646 w 53"/>
              <a:gd name="T13" fmla="*/ 2147483646 h 54"/>
              <a:gd name="T14" fmla="*/ 2147483646 w 53"/>
              <a:gd name="T15" fmla="*/ 2147483646 h 54"/>
              <a:gd name="T16" fmla="*/ 2147483646 w 53"/>
              <a:gd name="T17" fmla="*/ 2147483646 h 54"/>
              <a:gd name="T18" fmla="*/ 2147483646 w 53"/>
              <a:gd name="T19" fmla="*/ 0 h 54"/>
              <a:gd name="T20" fmla="*/ 2147483646 w 53"/>
              <a:gd name="T21" fmla="*/ 0 h 54"/>
              <a:gd name="T22" fmla="*/ 2147483646 w 53"/>
              <a:gd name="T23" fmla="*/ 0 h 54"/>
              <a:gd name="T24" fmla="*/ 2147483646 w 53"/>
              <a:gd name="T25" fmla="*/ 0 h 54"/>
              <a:gd name="T26" fmla="*/ 2147483646 w 53"/>
              <a:gd name="T27" fmla="*/ 2147483646 h 54"/>
              <a:gd name="T28" fmla="*/ 2147483646 w 53"/>
              <a:gd name="T29" fmla="*/ 2147483646 h 54"/>
              <a:gd name="T30" fmla="*/ 2147483646 w 53"/>
              <a:gd name="T31" fmla="*/ 2147483646 h 54"/>
              <a:gd name="T32" fmla="*/ 2147483646 w 53"/>
              <a:gd name="T33" fmla="*/ 2147483646 h 54"/>
              <a:gd name="T34" fmla="*/ 2147483646 w 53"/>
              <a:gd name="T35" fmla="*/ 2147483646 h 54"/>
              <a:gd name="T36" fmla="*/ 2147483646 w 53"/>
              <a:gd name="T37" fmla="*/ 2147483646 h 54"/>
              <a:gd name="T38" fmla="*/ 2147483646 w 53"/>
              <a:gd name="T39" fmla="*/ 2147483646 h 54"/>
              <a:gd name="T40" fmla="*/ 2147483646 w 53"/>
              <a:gd name="T41" fmla="*/ 2147483646 h 54"/>
              <a:gd name="T42" fmla="*/ 2147483646 w 53"/>
              <a:gd name="T43" fmla="*/ 2147483646 h 54"/>
              <a:gd name="T44" fmla="*/ 2147483646 w 53"/>
              <a:gd name="T45" fmla="*/ 2147483646 h 54"/>
              <a:gd name="T46" fmla="*/ 2147483646 w 53"/>
              <a:gd name="T47" fmla="*/ 2147483646 h 54"/>
              <a:gd name="T48" fmla="*/ 2147483646 w 53"/>
              <a:gd name="T49" fmla="*/ 2147483646 h 54"/>
              <a:gd name="T50" fmla="*/ 2147483646 w 53"/>
              <a:gd name="T51" fmla="*/ 2147483646 h 54"/>
              <a:gd name="T52" fmla="*/ 2147483646 w 53"/>
              <a:gd name="T53" fmla="*/ 2147483646 h 54"/>
              <a:gd name="T54" fmla="*/ 2147483646 w 53"/>
              <a:gd name="T55" fmla="*/ 2147483646 h 54"/>
              <a:gd name="T56" fmla="*/ 2147483646 w 53"/>
              <a:gd name="T57" fmla="*/ 2147483646 h 54"/>
              <a:gd name="T58" fmla="*/ 2147483646 w 53"/>
              <a:gd name="T59" fmla="*/ 2147483646 h 54"/>
              <a:gd name="T60" fmla="*/ 2147483646 w 53"/>
              <a:gd name="T61" fmla="*/ 2147483646 h 54"/>
              <a:gd name="T62" fmla="*/ 2147483646 w 53"/>
              <a:gd name="T63" fmla="*/ 2147483646 h 54"/>
              <a:gd name="T64" fmla="*/ 2147483646 w 53"/>
              <a:gd name="T65" fmla="*/ 2147483646 h 54"/>
              <a:gd name="T66" fmla="*/ 2147483646 w 53"/>
              <a:gd name="T67" fmla="*/ 2147483646 h 54"/>
              <a:gd name="T68" fmla="*/ 2147483646 w 53"/>
              <a:gd name="T69" fmla="*/ 2147483646 h 54"/>
              <a:gd name="T70" fmla="*/ 2147483646 w 53"/>
              <a:gd name="T71" fmla="*/ 2147483646 h 54"/>
              <a:gd name="T72" fmla="*/ 2147483646 w 53"/>
              <a:gd name="T73" fmla="*/ 2147483646 h 54"/>
              <a:gd name="T74" fmla="*/ 2147483646 w 53"/>
              <a:gd name="T75" fmla="*/ 2147483646 h 54"/>
              <a:gd name="T76" fmla="*/ 2147483646 w 53"/>
              <a:gd name="T77" fmla="*/ 2147483646 h 54"/>
              <a:gd name="T78" fmla="*/ 2147483646 w 53"/>
              <a:gd name="T79" fmla="*/ 2147483646 h 54"/>
              <a:gd name="T80" fmla="*/ 2147483646 w 53"/>
              <a:gd name="T81" fmla="*/ 2147483646 h 54"/>
              <a:gd name="T82" fmla="*/ 2147483646 w 53"/>
              <a:gd name="T83" fmla="*/ 2147483646 h 54"/>
              <a:gd name="T84" fmla="*/ 2147483646 w 53"/>
              <a:gd name="T85" fmla="*/ 2147483646 h 54"/>
              <a:gd name="T86" fmla="*/ 2147483646 w 53"/>
              <a:gd name="T87" fmla="*/ 2147483646 h 54"/>
              <a:gd name="T88" fmla="*/ 2147483646 w 53"/>
              <a:gd name="T89" fmla="*/ 2147483646 h 54"/>
              <a:gd name="T90" fmla="*/ 2147483646 w 53"/>
              <a:gd name="T91" fmla="*/ 2147483646 h 54"/>
              <a:gd name="T92" fmla="*/ 2147483646 w 53"/>
              <a:gd name="T93" fmla="*/ 2147483646 h 54"/>
              <a:gd name="T94" fmla="*/ 2147483646 w 53"/>
              <a:gd name="T95" fmla="*/ 2147483646 h 54"/>
              <a:gd name="T96" fmla="*/ 2147483646 w 53"/>
              <a:gd name="T97" fmla="*/ 2147483646 h 54"/>
              <a:gd name="T98" fmla="*/ 2147483646 w 53"/>
              <a:gd name="T99" fmla="*/ 2147483646 h 54"/>
              <a:gd name="T100" fmla="*/ 2147483646 w 53"/>
              <a:gd name="T101" fmla="*/ 2147483646 h 54"/>
              <a:gd name="T102" fmla="*/ 2147483646 w 53"/>
              <a:gd name="T103" fmla="*/ 2147483646 h 54"/>
              <a:gd name="T104" fmla="*/ 2147483646 w 53"/>
              <a:gd name="T105" fmla="*/ 2147483646 h 54"/>
              <a:gd name="T106" fmla="*/ 2147483646 w 53"/>
              <a:gd name="T107" fmla="*/ 2147483646 h 54"/>
              <a:gd name="T108" fmla="*/ 2147483646 w 53"/>
              <a:gd name="T109" fmla="*/ 2147483646 h 54"/>
              <a:gd name="T110" fmla="*/ 0 w 53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4"/>
              <a:gd name="T170" fmla="*/ 53 w 53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4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2" y="16"/>
                </a:lnTo>
                <a:lnTo>
                  <a:pt x="4" y="15"/>
                </a:lnTo>
                <a:lnTo>
                  <a:pt x="4" y="14"/>
                </a:lnTo>
                <a:lnTo>
                  <a:pt x="5" y="12"/>
                </a:lnTo>
                <a:lnTo>
                  <a:pt x="6" y="12"/>
                </a:lnTo>
                <a:lnTo>
                  <a:pt x="6" y="11"/>
                </a:lnTo>
                <a:lnTo>
                  <a:pt x="8" y="10"/>
                </a:lnTo>
                <a:lnTo>
                  <a:pt x="9" y="8"/>
                </a:lnTo>
                <a:lnTo>
                  <a:pt x="9" y="7"/>
                </a:lnTo>
                <a:lnTo>
                  <a:pt x="10" y="7"/>
                </a:lnTo>
                <a:lnTo>
                  <a:pt x="12" y="6"/>
                </a:lnTo>
                <a:lnTo>
                  <a:pt x="13" y="6"/>
                </a:lnTo>
                <a:lnTo>
                  <a:pt x="14" y="4"/>
                </a:lnTo>
                <a:lnTo>
                  <a:pt x="16" y="3"/>
                </a:lnTo>
                <a:lnTo>
                  <a:pt x="17" y="3"/>
                </a:lnTo>
                <a:lnTo>
                  <a:pt x="18" y="2"/>
                </a:lnTo>
                <a:lnTo>
                  <a:pt x="19" y="2"/>
                </a:lnTo>
                <a:lnTo>
                  <a:pt x="21" y="2"/>
                </a:lnTo>
                <a:lnTo>
                  <a:pt x="23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30" y="0"/>
                </a:lnTo>
                <a:lnTo>
                  <a:pt x="31" y="2"/>
                </a:lnTo>
                <a:lnTo>
                  <a:pt x="33" y="2"/>
                </a:lnTo>
                <a:lnTo>
                  <a:pt x="34" y="2"/>
                </a:lnTo>
                <a:lnTo>
                  <a:pt x="35" y="3"/>
                </a:lnTo>
                <a:lnTo>
                  <a:pt x="37" y="3"/>
                </a:lnTo>
                <a:lnTo>
                  <a:pt x="38" y="3"/>
                </a:lnTo>
                <a:lnTo>
                  <a:pt x="39" y="4"/>
                </a:lnTo>
                <a:lnTo>
                  <a:pt x="41" y="6"/>
                </a:lnTo>
                <a:lnTo>
                  <a:pt x="42" y="6"/>
                </a:lnTo>
                <a:lnTo>
                  <a:pt x="42" y="7"/>
                </a:lnTo>
                <a:lnTo>
                  <a:pt x="43" y="7"/>
                </a:lnTo>
                <a:lnTo>
                  <a:pt x="45" y="8"/>
                </a:lnTo>
                <a:lnTo>
                  <a:pt x="46" y="10"/>
                </a:lnTo>
                <a:lnTo>
                  <a:pt x="46" y="11"/>
                </a:lnTo>
                <a:lnTo>
                  <a:pt x="47" y="12"/>
                </a:lnTo>
                <a:lnTo>
                  <a:pt x="49" y="12"/>
                </a:lnTo>
                <a:lnTo>
                  <a:pt x="49" y="14"/>
                </a:lnTo>
                <a:lnTo>
                  <a:pt x="50" y="15"/>
                </a:lnTo>
                <a:lnTo>
                  <a:pt x="50" y="16"/>
                </a:lnTo>
                <a:lnTo>
                  <a:pt x="51" y="18"/>
                </a:lnTo>
                <a:lnTo>
                  <a:pt x="51" y="19"/>
                </a:lnTo>
                <a:lnTo>
                  <a:pt x="51" y="20"/>
                </a:lnTo>
                <a:lnTo>
                  <a:pt x="53" y="22"/>
                </a:lnTo>
                <a:lnTo>
                  <a:pt x="53" y="23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30"/>
                </a:lnTo>
                <a:lnTo>
                  <a:pt x="53" y="31"/>
                </a:lnTo>
                <a:lnTo>
                  <a:pt x="53" y="32"/>
                </a:lnTo>
                <a:lnTo>
                  <a:pt x="51" y="34"/>
                </a:lnTo>
                <a:lnTo>
                  <a:pt x="51" y="35"/>
                </a:lnTo>
                <a:lnTo>
                  <a:pt x="51" y="36"/>
                </a:lnTo>
                <a:lnTo>
                  <a:pt x="50" y="38"/>
                </a:lnTo>
                <a:lnTo>
                  <a:pt x="50" y="39"/>
                </a:lnTo>
                <a:lnTo>
                  <a:pt x="49" y="39"/>
                </a:lnTo>
                <a:lnTo>
                  <a:pt x="49" y="40"/>
                </a:lnTo>
                <a:lnTo>
                  <a:pt x="47" y="42"/>
                </a:lnTo>
                <a:lnTo>
                  <a:pt x="46" y="43"/>
                </a:lnTo>
                <a:lnTo>
                  <a:pt x="46" y="44"/>
                </a:lnTo>
                <a:lnTo>
                  <a:pt x="45" y="46"/>
                </a:lnTo>
                <a:lnTo>
                  <a:pt x="43" y="46"/>
                </a:lnTo>
                <a:lnTo>
                  <a:pt x="42" y="47"/>
                </a:lnTo>
                <a:lnTo>
                  <a:pt x="42" y="48"/>
                </a:lnTo>
                <a:lnTo>
                  <a:pt x="41" y="48"/>
                </a:lnTo>
                <a:lnTo>
                  <a:pt x="39" y="50"/>
                </a:lnTo>
                <a:lnTo>
                  <a:pt x="38" y="50"/>
                </a:lnTo>
                <a:lnTo>
                  <a:pt x="37" y="51"/>
                </a:lnTo>
                <a:lnTo>
                  <a:pt x="35" y="51"/>
                </a:lnTo>
                <a:lnTo>
                  <a:pt x="34" y="52"/>
                </a:lnTo>
                <a:lnTo>
                  <a:pt x="33" y="52"/>
                </a:lnTo>
                <a:lnTo>
                  <a:pt x="31" y="52"/>
                </a:lnTo>
                <a:lnTo>
                  <a:pt x="30" y="52"/>
                </a:lnTo>
                <a:lnTo>
                  <a:pt x="29" y="54"/>
                </a:lnTo>
                <a:lnTo>
                  <a:pt x="27" y="54"/>
                </a:lnTo>
                <a:lnTo>
                  <a:pt x="26" y="54"/>
                </a:lnTo>
                <a:lnTo>
                  <a:pt x="25" y="54"/>
                </a:lnTo>
                <a:lnTo>
                  <a:pt x="29" y="54"/>
                </a:lnTo>
                <a:lnTo>
                  <a:pt x="27" y="54"/>
                </a:lnTo>
                <a:lnTo>
                  <a:pt x="26" y="54"/>
                </a:lnTo>
                <a:lnTo>
                  <a:pt x="25" y="54"/>
                </a:lnTo>
                <a:lnTo>
                  <a:pt x="23" y="52"/>
                </a:lnTo>
                <a:lnTo>
                  <a:pt x="21" y="52"/>
                </a:lnTo>
                <a:lnTo>
                  <a:pt x="19" y="52"/>
                </a:lnTo>
                <a:lnTo>
                  <a:pt x="18" y="52"/>
                </a:lnTo>
                <a:lnTo>
                  <a:pt x="17" y="51"/>
                </a:lnTo>
                <a:lnTo>
                  <a:pt x="16" y="50"/>
                </a:lnTo>
                <a:lnTo>
                  <a:pt x="14" y="50"/>
                </a:lnTo>
                <a:lnTo>
                  <a:pt x="13" y="48"/>
                </a:lnTo>
                <a:lnTo>
                  <a:pt x="12" y="48"/>
                </a:lnTo>
                <a:lnTo>
                  <a:pt x="10" y="47"/>
                </a:lnTo>
                <a:lnTo>
                  <a:pt x="9" y="46"/>
                </a:lnTo>
                <a:lnTo>
                  <a:pt x="8" y="44"/>
                </a:lnTo>
                <a:lnTo>
                  <a:pt x="6" y="43"/>
                </a:lnTo>
                <a:lnTo>
                  <a:pt x="6" y="42"/>
                </a:lnTo>
                <a:lnTo>
                  <a:pt x="5" y="40"/>
                </a:lnTo>
                <a:lnTo>
                  <a:pt x="4" y="39"/>
                </a:lnTo>
                <a:lnTo>
                  <a:pt x="2" y="38"/>
                </a:lnTo>
                <a:lnTo>
                  <a:pt x="2" y="36"/>
                </a:lnTo>
                <a:lnTo>
                  <a:pt x="2" y="35"/>
                </a:lnTo>
                <a:lnTo>
                  <a:pt x="1" y="34"/>
                </a:lnTo>
                <a:lnTo>
                  <a:pt x="1" y="32"/>
                </a:lnTo>
                <a:lnTo>
                  <a:pt x="1" y="31"/>
                </a:lnTo>
                <a:lnTo>
                  <a:pt x="1" y="30"/>
                </a:lnTo>
                <a:lnTo>
                  <a:pt x="0" y="27"/>
                </a:lnTo>
                <a:lnTo>
                  <a:pt x="0" y="26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68327" name="Line 47">
            <a:extLst>
              <a:ext uri="{FF2B5EF4-FFF2-40B4-BE49-F238E27FC236}">
                <a16:creationId xmlns:a16="http://schemas.microsoft.com/office/drawing/2014/main" id="{80813AC7-B228-AD43-930F-698973348BEF}"/>
              </a:ext>
            </a:extLst>
          </p:cNvPr>
          <p:cNvSpPr>
            <a:spLocks noChangeShapeType="1"/>
          </p:cNvSpPr>
          <p:nvPr/>
        </p:nvSpPr>
        <p:spPr bwMode="auto">
          <a:xfrm>
            <a:off x="6840539" y="1947864"/>
            <a:ext cx="1587" cy="5683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8328" name="Line 48">
            <a:extLst>
              <a:ext uri="{FF2B5EF4-FFF2-40B4-BE49-F238E27FC236}">
                <a16:creationId xmlns:a16="http://schemas.microsoft.com/office/drawing/2014/main" id="{30E2D8E4-324F-6A4A-8F2D-1F11A7CBB681}"/>
              </a:ext>
            </a:extLst>
          </p:cNvPr>
          <p:cNvSpPr>
            <a:spLocks noChangeShapeType="1"/>
          </p:cNvSpPr>
          <p:nvPr/>
        </p:nvSpPr>
        <p:spPr bwMode="auto">
          <a:xfrm>
            <a:off x="7135814" y="2222500"/>
            <a:ext cx="1587" cy="2936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8329" name="Line 49">
            <a:extLst>
              <a:ext uri="{FF2B5EF4-FFF2-40B4-BE49-F238E27FC236}">
                <a16:creationId xmlns:a16="http://schemas.microsoft.com/office/drawing/2014/main" id="{179BEB0B-FC95-2C4D-9A78-8FAE2AC02E1F}"/>
              </a:ext>
            </a:extLst>
          </p:cNvPr>
          <p:cNvSpPr>
            <a:spLocks noChangeShapeType="1"/>
          </p:cNvSpPr>
          <p:nvPr/>
        </p:nvSpPr>
        <p:spPr bwMode="auto">
          <a:xfrm>
            <a:off x="7556500" y="1947864"/>
            <a:ext cx="1588" cy="5683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8330" name="Line 50">
            <a:extLst>
              <a:ext uri="{FF2B5EF4-FFF2-40B4-BE49-F238E27FC236}">
                <a16:creationId xmlns:a16="http://schemas.microsoft.com/office/drawing/2014/main" id="{79986E8D-C1AA-D844-8A5C-60086EB6E541}"/>
              </a:ext>
            </a:extLst>
          </p:cNvPr>
          <p:cNvSpPr>
            <a:spLocks noChangeShapeType="1"/>
          </p:cNvSpPr>
          <p:nvPr/>
        </p:nvSpPr>
        <p:spPr bwMode="auto">
          <a:xfrm>
            <a:off x="7831139" y="2222500"/>
            <a:ext cx="1587" cy="2936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8331" name="Line 51">
            <a:extLst>
              <a:ext uri="{FF2B5EF4-FFF2-40B4-BE49-F238E27FC236}">
                <a16:creationId xmlns:a16="http://schemas.microsoft.com/office/drawing/2014/main" id="{1B1ED31F-93D8-0045-8703-BCB6D0069822}"/>
              </a:ext>
            </a:extLst>
          </p:cNvPr>
          <p:cNvSpPr>
            <a:spLocks noChangeShapeType="1"/>
          </p:cNvSpPr>
          <p:nvPr/>
        </p:nvSpPr>
        <p:spPr bwMode="auto">
          <a:xfrm>
            <a:off x="5427664" y="1947864"/>
            <a:ext cx="1587" cy="5683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8332" name="Freeform 52">
            <a:extLst>
              <a:ext uri="{FF2B5EF4-FFF2-40B4-BE49-F238E27FC236}">
                <a16:creationId xmlns:a16="http://schemas.microsoft.com/office/drawing/2014/main" id="{66C4A8CA-5A40-EA43-8C2E-AD2CCA3D9E04}"/>
              </a:ext>
            </a:extLst>
          </p:cNvPr>
          <p:cNvSpPr>
            <a:spLocks/>
          </p:cNvSpPr>
          <p:nvPr/>
        </p:nvSpPr>
        <p:spPr bwMode="auto">
          <a:xfrm>
            <a:off x="7810501" y="2200276"/>
            <a:ext cx="61913" cy="42863"/>
          </a:xfrm>
          <a:custGeom>
            <a:avLst/>
            <a:gdLst>
              <a:gd name="T0" fmla="*/ 0 w 80"/>
              <a:gd name="T1" fmla="*/ 2147483646 h 54"/>
              <a:gd name="T2" fmla="*/ 2147483646 w 80"/>
              <a:gd name="T3" fmla="*/ 2147483646 h 54"/>
              <a:gd name="T4" fmla="*/ 2147483646 w 80"/>
              <a:gd name="T5" fmla="*/ 2147483646 h 54"/>
              <a:gd name="T6" fmla="*/ 2147483646 w 80"/>
              <a:gd name="T7" fmla="*/ 2147483646 h 54"/>
              <a:gd name="T8" fmla="*/ 2147483646 w 80"/>
              <a:gd name="T9" fmla="*/ 2147483646 h 54"/>
              <a:gd name="T10" fmla="*/ 2147483646 w 80"/>
              <a:gd name="T11" fmla="*/ 2147483646 h 54"/>
              <a:gd name="T12" fmla="*/ 2147483646 w 80"/>
              <a:gd name="T13" fmla="*/ 2147483646 h 54"/>
              <a:gd name="T14" fmla="*/ 2147483646 w 80"/>
              <a:gd name="T15" fmla="*/ 2147483646 h 54"/>
              <a:gd name="T16" fmla="*/ 2147483646 w 80"/>
              <a:gd name="T17" fmla="*/ 2147483646 h 54"/>
              <a:gd name="T18" fmla="*/ 2147483646 w 80"/>
              <a:gd name="T19" fmla="*/ 0 h 54"/>
              <a:gd name="T20" fmla="*/ 2147483646 w 80"/>
              <a:gd name="T21" fmla="*/ 0 h 54"/>
              <a:gd name="T22" fmla="*/ 2147483646 w 80"/>
              <a:gd name="T23" fmla="*/ 0 h 54"/>
              <a:gd name="T24" fmla="*/ 2147483646 w 80"/>
              <a:gd name="T25" fmla="*/ 0 h 54"/>
              <a:gd name="T26" fmla="*/ 2147483646 w 80"/>
              <a:gd name="T27" fmla="*/ 2147483646 h 54"/>
              <a:gd name="T28" fmla="*/ 2147483646 w 80"/>
              <a:gd name="T29" fmla="*/ 2147483646 h 54"/>
              <a:gd name="T30" fmla="*/ 2147483646 w 80"/>
              <a:gd name="T31" fmla="*/ 2147483646 h 54"/>
              <a:gd name="T32" fmla="*/ 2147483646 w 80"/>
              <a:gd name="T33" fmla="*/ 2147483646 h 54"/>
              <a:gd name="T34" fmla="*/ 2147483646 w 80"/>
              <a:gd name="T35" fmla="*/ 2147483646 h 54"/>
              <a:gd name="T36" fmla="*/ 2147483646 w 80"/>
              <a:gd name="T37" fmla="*/ 2147483646 h 54"/>
              <a:gd name="T38" fmla="*/ 2147483646 w 80"/>
              <a:gd name="T39" fmla="*/ 2147483646 h 54"/>
              <a:gd name="T40" fmla="*/ 2147483646 w 80"/>
              <a:gd name="T41" fmla="*/ 2147483646 h 54"/>
              <a:gd name="T42" fmla="*/ 2147483646 w 80"/>
              <a:gd name="T43" fmla="*/ 2147483646 h 54"/>
              <a:gd name="T44" fmla="*/ 2147483646 w 80"/>
              <a:gd name="T45" fmla="*/ 2147483646 h 54"/>
              <a:gd name="T46" fmla="*/ 2147483646 w 80"/>
              <a:gd name="T47" fmla="*/ 2147483646 h 54"/>
              <a:gd name="T48" fmla="*/ 2147483646 w 80"/>
              <a:gd name="T49" fmla="*/ 2147483646 h 54"/>
              <a:gd name="T50" fmla="*/ 2147483646 w 80"/>
              <a:gd name="T51" fmla="*/ 2147483646 h 54"/>
              <a:gd name="T52" fmla="*/ 2147483646 w 80"/>
              <a:gd name="T53" fmla="*/ 2147483646 h 54"/>
              <a:gd name="T54" fmla="*/ 2147483646 w 80"/>
              <a:gd name="T55" fmla="*/ 2147483646 h 54"/>
              <a:gd name="T56" fmla="*/ 2147483646 w 80"/>
              <a:gd name="T57" fmla="*/ 2147483646 h 54"/>
              <a:gd name="T58" fmla="*/ 2147483646 w 80"/>
              <a:gd name="T59" fmla="*/ 2147483646 h 54"/>
              <a:gd name="T60" fmla="*/ 2147483646 w 80"/>
              <a:gd name="T61" fmla="*/ 2147483646 h 54"/>
              <a:gd name="T62" fmla="*/ 2147483646 w 80"/>
              <a:gd name="T63" fmla="*/ 2147483646 h 54"/>
              <a:gd name="T64" fmla="*/ 2147483646 w 80"/>
              <a:gd name="T65" fmla="*/ 2147483646 h 54"/>
              <a:gd name="T66" fmla="*/ 2147483646 w 80"/>
              <a:gd name="T67" fmla="*/ 2147483646 h 54"/>
              <a:gd name="T68" fmla="*/ 2147483646 w 80"/>
              <a:gd name="T69" fmla="*/ 2147483646 h 54"/>
              <a:gd name="T70" fmla="*/ 2147483646 w 80"/>
              <a:gd name="T71" fmla="*/ 2147483646 h 54"/>
              <a:gd name="T72" fmla="*/ 2147483646 w 80"/>
              <a:gd name="T73" fmla="*/ 2147483646 h 54"/>
              <a:gd name="T74" fmla="*/ 2147483646 w 80"/>
              <a:gd name="T75" fmla="*/ 2147483646 h 54"/>
              <a:gd name="T76" fmla="*/ 2147483646 w 80"/>
              <a:gd name="T77" fmla="*/ 2147483646 h 54"/>
              <a:gd name="T78" fmla="*/ 2147483646 w 80"/>
              <a:gd name="T79" fmla="*/ 2147483646 h 54"/>
              <a:gd name="T80" fmla="*/ 2147483646 w 80"/>
              <a:gd name="T81" fmla="*/ 2147483646 h 54"/>
              <a:gd name="T82" fmla="*/ 2147483646 w 80"/>
              <a:gd name="T83" fmla="*/ 2147483646 h 54"/>
              <a:gd name="T84" fmla="*/ 2147483646 w 80"/>
              <a:gd name="T85" fmla="*/ 2147483646 h 54"/>
              <a:gd name="T86" fmla="*/ 2147483646 w 80"/>
              <a:gd name="T87" fmla="*/ 2147483646 h 54"/>
              <a:gd name="T88" fmla="*/ 2147483646 w 80"/>
              <a:gd name="T89" fmla="*/ 2147483646 h 54"/>
              <a:gd name="T90" fmla="*/ 2147483646 w 80"/>
              <a:gd name="T91" fmla="*/ 2147483646 h 54"/>
              <a:gd name="T92" fmla="*/ 2147483646 w 80"/>
              <a:gd name="T93" fmla="*/ 2147483646 h 54"/>
              <a:gd name="T94" fmla="*/ 2147483646 w 80"/>
              <a:gd name="T95" fmla="*/ 2147483646 h 54"/>
              <a:gd name="T96" fmla="*/ 2147483646 w 80"/>
              <a:gd name="T97" fmla="*/ 2147483646 h 54"/>
              <a:gd name="T98" fmla="*/ 2147483646 w 80"/>
              <a:gd name="T99" fmla="*/ 2147483646 h 54"/>
              <a:gd name="T100" fmla="*/ 2147483646 w 80"/>
              <a:gd name="T101" fmla="*/ 2147483646 h 54"/>
              <a:gd name="T102" fmla="*/ 2147483646 w 80"/>
              <a:gd name="T103" fmla="*/ 2147483646 h 54"/>
              <a:gd name="T104" fmla="*/ 2147483646 w 80"/>
              <a:gd name="T105" fmla="*/ 2147483646 h 54"/>
              <a:gd name="T106" fmla="*/ 2147483646 w 80"/>
              <a:gd name="T107" fmla="*/ 2147483646 h 54"/>
              <a:gd name="T108" fmla="*/ 2147483646 w 80"/>
              <a:gd name="T109" fmla="*/ 2147483646 h 54"/>
              <a:gd name="T110" fmla="*/ 0 w 80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80"/>
              <a:gd name="T169" fmla="*/ 0 h 54"/>
              <a:gd name="T170" fmla="*/ 80 w 80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80" h="54">
                <a:moveTo>
                  <a:pt x="0" y="15"/>
                </a:moveTo>
                <a:lnTo>
                  <a:pt x="0" y="38"/>
                </a:lnTo>
                <a:lnTo>
                  <a:pt x="0" y="36"/>
                </a:lnTo>
                <a:lnTo>
                  <a:pt x="0" y="35"/>
                </a:lnTo>
                <a:lnTo>
                  <a:pt x="1" y="32"/>
                </a:lnTo>
                <a:lnTo>
                  <a:pt x="1" y="31"/>
                </a:lnTo>
                <a:lnTo>
                  <a:pt x="1" y="28"/>
                </a:lnTo>
                <a:lnTo>
                  <a:pt x="3" y="27"/>
                </a:lnTo>
                <a:lnTo>
                  <a:pt x="3" y="26"/>
                </a:lnTo>
                <a:lnTo>
                  <a:pt x="4" y="23"/>
                </a:lnTo>
                <a:lnTo>
                  <a:pt x="4" y="22"/>
                </a:lnTo>
                <a:lnTo>
                  <a:pt x="5" y="20"/>
                </a:lnTo>
                <a:lnTo>
                  <a:pt x="5" y="19"/>
                </a:lnTo>
                <a:lnTo>
                  <a:pt x="7" y="16"/>
                </a:lnTo>
                <a:lnTo>
                  <a:pt x="8" y="15"/>
                </a:lnTo>
                <a:lnTo>
                  <a:pt x="9" y="14"/>
                </a:lnTo>
                <a:lnTo>
                  <a:pt x="11" y="12"/>
                </a:lnTo>
                <a:lnTo>
                  <a:pt x="12" y="11"/>
                </a:lnTo>
                <a:lnTo>
                  <a:pt x="13" y="10"/>
                </a:lnTo>
                <a:lnTo>
                  <a:pt x="15" y="8"/>
                </a:lnTo>
                <a:lnTo>
                  <a:pt x="16" y="8"/>
                </a:lnTo>
                <a:lnTo>
                  <a:pt x="17" y="7"/>
                </a:lnTo>
                <a:lnTo>
                  <a:pt x="19" y="6"/>
                </a:lnTo>
                <a:lnTo>
                  <a:pt x="20" y="4"/>
                </a:lnTo>
                <a:lnTo>
                  <a:pt x="21" y="4"/>
                </a:lnTo>
                <a:lnTo>
                  <a:pt x="24" y="3"/>
                </a:lnTo>
                <a:lnTo>
                  <a:pt x="25" y="3"/>
                </a:lnTo>
                <a:lnTo>
                  <a:pt x="27" y="2"/>
                </a:lnTo>
                <a:lnTo>
                  <a:pt x="29" y="2"/>
                </a:lnTo>
                <a:lnTo>
                  <a:pt x="31" y="0"/>
                </a:lnTo>
                <a:lnTo>
                  <a:pt x="33" y="0"/>
                </a:lnTo>
                <a:lnTo>
                  <a:pt x="35" y="0"/>
                </a:lnTo>
                <a:lnTo>
                  <a:pt x="36" y="0"/>
                </a:lnTo>
                <a:lnTo>
                  <a:pt x="3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2" y="2"/>
                </a:lnTo>
                <a:lnTo>
                  <a:pt x="53" y="2"/>
                </a:lnTo>
                <a:lnTo>
                  <a:pt x="56" y="3"/>
                </a:lnTo>
                <a:lnTo>
                  <a:pt x="57" y="3"/>
                </a:lnTo>
                <a:lnTo>
                  <a:pt x="59" y="4"/>
                </a:lnTo>
                <a:lnTo>
                  <a:pt x="60" y="4"/>
                </a:lnTo>
                <a:lnTo>
                  <a:pt x="63" y="6"/>
                </a:lnTo>
                <a:lnTo>
                  <a:pt x="64" y="7"/>
                </a:lnTo>
                <a:lnTo>
                  <a:pt x="65" y="8"/>
                </a:lnTo>
                <a:lnTo>
                  <a:pt x="67" y="8"/>
                </a:lnTo>
                <a:lnTo>
                  <a:pt x="68" y="10"/>
                </a:lnTo>
                <a:lnTo>
                  <a:pt x="69" y="11"/>
                </a:lnTo>
                <a:lnTo>
                  <a:pt x="71" y="12"/>
                </a:lnTo>
                <a:lnTo>
                  <a:pt x="72" y="14"/>
                </a:lnTo>
                <a:lnTo>
                  <a:pt x="73" y="15"/>
                </a:lnTo>
                <a:lnTo>
                  <a:pt x="73" y="16"/>
                </a:lnTo>
                <a:lnTo>
                  <a:pt x="75" y="19"/>
                </a:lnTo>
                <a:lnTo>
                  <a:pt x="76" y="20"/>
                </a:lnTo>
                <a:lnTo>
                  <a:pt x="76" y="22"/>
                </a:lnTo>
                <a:lnTo>
                  <a:pt x="77" y="23"/>
                </a:lnTo>
                <a:lnTo>
                  <a:pt x="78" y="26"/>
                </a:lnTo>
                <a:lnTo>
                  <a:pt x="78" y="27"/>
                </a:lnTo>
                <a:lnTo>
                  <a:pt x="78" y="28"/>
                </a:lnTo>
                <a:lnTo>
                  <a:pt x="80" y="31"/>
                </a:lnTo>
                <a:lnTo>
                  <a:pt x="80" y="32"/>
                </a:lnTo>
                <a:lnTo>
                  <a:pt x="80" y="35"/>
                </a:lnTo>
                <a:lnTo>
                  <a:pt x="80" y="36"/>
                </a:lnTo>
                <a:lnTo>
                  <a:pt x="80" y="38"/>
                </a:lnTo>
                <a:lnTo>
                  <a:pt x="80" y="15"/>
                </a:lnTo>
                <a:lnTo>
                  <a:pt x="80" y="18"/>
                </a:lnTo>
                <a:lnTo>
                  <a:pt x="80" y="19"/>
                </a:lnTo>
                <a:lnTo>
                  <a:pt x="80" y="22"/>
                </a:lnTo>
                <a:lnTo>
                  <a:pt x="80" y="23"/>
                </a:lnTo>
                <a:lnTo>
                  <a:pt x="78" y="24"/>
                </a:lnTo>
                <a:lnTo>
                  <a:pt x="78" y="27"/>
                </a:lnTo>
                <a:lnTo>
                  <a:pt x="78" y="28"/>
                </a:lnTo>
                <a:lnTo>
                  <a:pt x="77" y="30"/>
                </a:lnTo>
                <a:lnTo>
                  <a:pt x="76" y="32"/>
                </a:lnTo>
                <a:lnTo>
                  <a:pt x="76" y="34"/>
                </a:lnTo>
                <a:lnTo>
                  <a:pt x="75" y="35"/>
                </a:lnTo>
                <a:lnTo>
                  <a:pt x="73" y="36"/>
                </a:lnTo>
                <a:lnTo>
                  <a:pt x="73" y="38"/>
                </a:lnTo>
                <a:lnTo>
                  <a:pt x="72" y="39"/>
                </a:lnTo>
                <a:lnTo>
                  <a:pt x="71" y="40"/>
                </a:lnTo>
                <a:lnTo>
                  <a:pt x="69" y="42"/>
                </a:lnTo>
                <a:lnTo>
                  <a:pt x="68" y="43"/>
                </a:lnTo>
                <a:lnTo>
                  <a:pt x="67" y="44"/>
                </a:lnTo>
                <a:lnTo>
                  <a:pt x="65" y="46"/>
                </a:lnTo>
                <a:lnTo>
                  <a:pt x="64" y="47"/>
                </a:lnTo>
                <a:lnTo>
                  <a:pt x="63" y="48"/>
                </a:lnTo>
                <a:lnTo>
                  <a:pt x="60" y="48"/>
                </a:lnTo>
                <a:lnTo>
                  <a:pt x="59" y="50"/>
                </a:lnTo>
                <a:lnTo>
                  <a:pt x="57" y="51"/>
                </a:lnTo>
                <a:lnTo>
                  <a:pt x="56" y="51"/>
                </a:lnTo>
                <a:lnTo>
                  <a:pt x="53" y="52"/>
                </a:lnTo>
                <a:lnTo>
                  <a:pt x="52" y="52"/>
                </a:lnTo>
                <a:lnTo>
                  <a:pt x="49" y="52"/>
                </a:lnTo>
                <a:lnTo>
                  <a:pt x="48" y="54"/>
                </a:lnTo>
                <a:lnTo>
                  <a:pt x="47" y="54"/>
                </a:lnTo>
                <a:lnTo>
                  <a:pt x="44" y="54"/>
                </a:lnTo>
                <a:lnTo>
                  <a:pt x="43" y="54"/>
                </a:lnTo>
                <a:lnTo>
                  <a:pt x="39" y="54"/>
                </a:lnTo>
                <a:lnTo>
                  <a:pt x="36" y="54"/>
                </a:lnTo>
                <a:lnTo>
                  <a:pt x="35" y="54"/>
                </a:lnTo>
                <a:lnTo>
                  <a:pt x="33" y="54"/>
                </a:lnTo>
                <a:lnTo>
                  <a:pt x="31" y="52"/>
                </a:lnTo>
                <a:lnTo>
                  <a:pt x="29" y="52"/>
                </a:lnTo>
                <a:lnTo>
                  <a:pt x="27" y="52"/>
                </a:lnTo>
                <a:lnTo>
                  <a:pt x="25" y="51"/>
                </a:lnTo>
                <a:lnTo>
                  <a:pt x="24" y="51"/>
                </a:lnTo>
                <a:lnTo>
                  <a:pt x="21" y="50"/>
                </a:lnTo>
                <a:lnTo>
                  <a:pt x="20" y="48"/>
                </a:lnTo>
                <a:lnTo>
                  <a:pt x="19" y="48"/>
                </a:lnTo>
                <a:lnTo>
                  <a:pt x="17" y="47"/>
                </a:lnTo>
                <a:lnTo>
                  <a:pt x="16" y="46"/>
                </a:lnTo>
                <a:lnTo>
                  <a:pt x="15" y="44"/>
                </a:lnTo>
                <a:lnTo>
                  <a:pt x="13" y="43"/>
                </a:lnTo>
                <a:lnTo>
                  <a:pt x="12" y="42"/>
                </a:lnTo>
                <a:lnTo>
                  <a:pt x="11" y="40"/>
                </a:lnTo>
                <a:lnTo>
                  <a:pt x="9" y="39"/>
                </a:lnTo>
                <a:lnTo>
                  <a:pt x="8" y="38"/>
                </a:lnTo>
                <a:lnTo>
                  <a:pt x="7" y="36"/>
                </a:lnTo>
                <a:lnTo>
                  <a:pt x="5" y="35"/>
                </a:lnTo>
                <a:lnTo>
                  <a:pt x="5" y="34"/>
                </a:lnTo>
                <a:lnTo>
                  <a:pt x="4" y="32"/>
                </a:lnTo>
                <a:lnTo>
                  <a:pt x="4" y="30"/>
                </a:lnTo>
                <a:lnTo>
                  <a:pt x="3" y="28"/>
                </a:lnTo>
                <a:lnTo>
                  <a:pt x="3" y="27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0" y="19"/>
                </a:lnTo>
                <a:lnTo>
                  <a:pt x="0" y="18"/>
                </a:lnTo>
                <a:lnTo>
                  <a:pt x="0" y="15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68333" name="Freeform 53">
            <a:extLst>
              <a:ext uri="{FF2B5EF4-FFF2-40B4-BE49-F238E27FC236}">
                <a16:creationId xmlns:a16="http://schemas.microsoft.com/office/drawing/2014/main" id="{E29AE8A6-D35B-114C-ABEB-3898A1ABE3C3}"/>
              </a:ext>
            </a:extLst>
          </p:cNvPr>
          <p:cNvSpPr>
            <a:spLocks/>
          </p:cNvSpPr>
          <p:nvPr/>
        </p:nvSpPr>
        <p:spPr bwMode="auto">
          <a:xfrm>
            <a:off x="8231188" y="2200276"/>
            <a:ext cx="63500" cy="42863"/>
          </a:xfrm>
          <a:custGeom>
            <a:avLst/>
            <a:gdLst>
              <a:gd name="T0" fmla="*/ 0 w 80"/>
              <a:gd name="T1" fmla="*/ 2147483646 h 54"/>
              <a:gd name="T2" fmla="*/ 2147483646 w 80"/>
              <a:gd name="T3" fmla="*/ 2147483646 h 54"/>
              <a:gd name="T4" fmla="*/ 2147483646 w 80"/>
              <a:gd name="T5" fmla="*/ 2147483646 h 54"/>
              <a:gd name="T6" fmla="*/ 2147483646 w 80"/>
              <a:gd name="T7" fmla="*/ 2147483646 h 54"/>
              <a:gd name="T8" fmla="*/ 2147483646 w 80"/>
              <a:gd name="T9" fmla="*/ 2147483646 h 54"/>
              <a:gd name="T10" fmla="*/ 2147483646 w 80"/>
              <a:gd name="T11" fmla="*/ 2147483646 h 54"/>
              <a:gd name="T12" fmla="*/ 2147483646 w 80"/>
              <a:gd name="T13" fmla="*/ 2147483646 h 54"/>
              <a:gd name="T14" fmla="*/ 2147483646 w 80"/>
              <a:gd name="T15" fmla="*/ 2147483646 h 54"/>
              <a:gd name="T16" fmla="*/ 2147483646 w 80"/>
              <a:gd name="T17" fmla="*/ 2147483646 h 54"/>
              <a:gd name="T18" fmla="*/ 2147483646 w 80"/>
              <a:gd name="T19" fmla="*/ 0 h 54"/>
              <a:gd name="T20" fmla="*/ 2147483646 w 80"/>
              <a:gd name="T21" fmla="*/ 0 h 54"/>
              <a:gd name="T22" fmla="*/ 2147483646 w 80"/>
              <a:gd name="T23" fmla="*/ 0 h 54"/>
              <a:gd name="T24" fmla="*/ 2147483646 w 80"/>
              <a:gd name="T25" fmla="*/ 0 h 54"/>
              <a:gd name="T26" fmla="*/ 2147483646 w 80"/>
              <a:gd name="T27" fmla="*/ 2147483646 h 54"/>
              <a:gd name="T28" fmla="*/ 2147483646 w 80"/>
              <a:gd name="T29" fmla="*/ 2147483646 h 54"/>
              <a:gd name="T30" fmla="*/ 2147483646 w 80"/>
              <a:gd name="T31" fmla="*/ 2147483646 h 54"/>
              <a:gd name="T32" fmla="*/ 2147483646 w 80"/>
              <a:gd name="T33" fmla="*/ 2147483646 h 54"/>
              <a:gd name="T34" fmla="*/ 2147483646 w 80"/>
              <a:gd name="T35" fmla="*/ 2147483646 h 54"/>
              <a:gd name="T36" fmla="*/ 2147483646 w 80"/>
              <a:gd name="T37" fmla="*/ 2147483646 h 54"/>
              <a:gd name="T38" fmla="*/ 2147483646 w 80"/>
              <a:gd name="T39" fmla="*/ 2147483646 h 54"/>
              <a:gd name="T40" fmla="*/ 2147483646 w 80"/>
              <a:gd name="T41" fmla="*/ 2147483646 h 54"/>
              <a:gd name="T42" fmla="*/ 2147483646 w 80"/>
              <a:gd name="T43" fmla="*/ 2147483646 h 54"/>
              <a:gd name="T44" fmla="*/ 2147483646 w 80"/>
              <a:gd name="T45" fmla="*/ 2147483646 h 54"/>
              <a:gd name="T46" fmla="*/ 2147483646 w 80"/>
              <a:gd name="T47" fmla="*/ 2147483646 h 54"/>
              <a:gd name="T48" fmla="*/ 2147483646 w 80"/>
              <a:gd name="T49" fmla="*/ 2147483646 h 54"/>
              <a:gd name="T50" fmla="*/ 2147483646 w 80"/>
              <a:gd name="T51" fmla="*/ 2147483646 h 54"/>
              <a:gd name="T52" fmla="*/ 2147483646 w 80"/>
              <a:gd name="T53" fmla="*/ 2147483646 h 54"/>
              <a:gd name="T54" fmla="*/ 2147483646 w 80"/>
              <a:gd name="T55" fmla="*/ 2147483646 h 54"/>
              <a:gd name="T56" fmla="*/ 2147483646 w 80"/>
              <a:gd name="T57" fmla="*/ 2147483646 h 54"/>
              <a:gd name="T58" fmla="*/ 2147483646 w 80"/>
              <a:gd name="T59" fmla="*/ 2147483646 h 54"/>
              <a:gd name="T60" fmla="*/ 2147483646 w 80"/>
              <a:gd name="T61" fmla="*/ 2147483646 h 54"/>
              <a:gd name="T62" fmla="*/ 2147483646 w 80"/>
              <a:gd name="T63" fmla="*/ 2147483646 h 54"/>
              <a:gd name="T64" fmla="*/ 2147483646 w 80"/>
              <a:gd name="T65" fmla="*/ 2147483646 h 54"/>
              <a:gd name="T66" fmla="*/ 2147483646 w 80"/>
              <a:gd name="T67" fmla="*/ 2147483646 h 54"/>
              <a:gd name="T68" fmla="*/ 2147483646 w 80"/>
              <a:gd name="T69" fmla="*/ 2147483646 h 54"/>
              <a:gd name="T70" fmla="*/ 2147483646 w 80"/>
              <a:gd name="T71" fmla="*/ 2147483646 h 54"/>
              <a:gd name="T72" fmla="*/ 2147483646 w 80"/>
              <a:gd name="T73" fmla="*/ 2147483646 h 54"/>
              <a:gd name="T74" fmla="*/ 2147483646 w 80"/>
              <a:gd name="T75" fmla="*/ 2147483646 h 54"/>
              <a:gd name="T76" fmla="*/ 2147483646 w 80"/>
              <a:gd name="T77" fmla="*/ 2147483646 h 54"/>
              <a:gd name="T78" fmla="*/ 2147483646 w 80"/>
              <a:gd name="T79" fmla="*/ 2147483646 h 54"/>
              <a:gd name="T80" fmla="*/ 2147483646 w 80"/>
              <a:gd name="T81" fmla="*/ 2147483646 h 54"/>
              <a:gd name="T82" fmla="*/ 2147483646 w 80"/>
              <a:gd name="T83" fmla="*/ 2147483646 h 54"/>
              <a:gd name="T84" fmla="*/ 2147483646 w 80"/>
              <a:gd name="T85" fmla="*/ 2147483646 h 54"/>
              <a:gd name="T86" fmla="*/ 2147483646 w 80"/>
              <a:gd name="T87" fmla="*/ 2147483646 h 54"/>
              <a:gd name="T88" fmla="*/ 2147483646 w 80"/>
              <a:gd name="T89" fmla="*/ 2147483646 h 54"/>
              <a:gd name="T90" fmla="*/ 2147483646 w 80"/>
              <a:gd name="T91" fmla="*/ 2147483646 h 54"/>
              <a:gd name="T92" fmla="*/ 2147483646 w 80"/>
              <a:gd name="T93" fmla="*/ 2147483646 h 54"/>
              <a:gd name="T94" fmla="*/ 2147483646 w 80"/>
              <a:gd name="T95" fmla="*/ 2147483646 h 54"/>
              <a:gd name="T96" fmla="*/ 2147483646 w 80"/>
              <a:gd name="T97" fmla="*/ 2147483646 h 54"/>
              <a:gd name="T98" fmla="*/ 2147483646 w 80"/>
              <a:gd name="T99" fmla="*/ 2147483646 h 54"/>
              <a:gd name="T100" fmla="*/ 2147483646 w 80"/>
              <a:gd name="T101" fmla="*/ 2147483646 h 54"/>
              <a:gd name="T102" fmla="*/ 2147483646 w 80"/>
              <a:gd name="T103" fmla="*/ 2147483646 h 54"/>
              <a:gd name="T104" fmla="*/ 2147483646 w 80"/>
              <a:gd name="T105" fmla="*/ 2147483646 h 54"/>
              <a:gd name="T106" fmla="*/ 2147483646 w 80"/>
              <a:gd name="T107" fmla="*/ 2147483646 h 54"/>
              <a:gd name="T108" fmla="*/ 2147483646 w 80"/>
              <a:gd name="T109" fmla="*/ 2147483646 h 54"/>
              <a:gd name="T110" fmla="*/ 0 w 80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80"/>
              <a:gd name="T169" fmla="*/ 0 h 54"/>
              <a:gd name="T170" fmla="*/ 80 w 80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80" h="54">
                <a:moveTo>
                  <a:pt x="0" y="15"/>
                </a:moveTo>
                <a:lnTo>
                  <a:pt x="0" y="38"/>
                </a:lnTo>
                <a:lnTo>
                  <a:pt x="0" y="36"/>
                </a:lnTo>
                <a:lnTo>
                  <a:pt x="0" y="35"/>
                </a:lnTo>
                <a:lnTo>
                  <a:pt x="2" y="32"/>
                </a:lnTo>
                <a:lnTo>
                  <a:pt x="2" y="31"/>
                </a:lnTo>
                <a:lnTo>
                  <a:pt x="2" y="28"/>
                </a:lnTo>
                <a:lnTo>
                  <a:pt x="3" y="27"/>
                </a:lnTo>
                <a:lnTo>
                  <a:pt x="3" y="26"/>
                </a:lnTo>
                <a:lnTo>
                  <a:pt x="4" y="23"/>
                </a:lnTo>
                <a:lnTo>
                  <a:pt x="4" y="22"/>
                </a:lnTo>
                <a:lnTo>
                  <a:pt x="6" y="20"/>
                </a:lnTo>
                <a:lnTo>
                  <a:pt x="6" y="19"/>
                </a:lnTo>
                <a:lnTo>
                  <a:pt x="7" y="16"/>
                </a:lnTo>
                <a:lnTo>
                  <a:pt x="8" y="15"/>
                </a:lnTo>
                <a:lnTo>
                  <a:pt x="10" y="14"/>
                </a:lnTo>
                <a:lnTo>
                  <a:pt x="11" y="12"/>
                </a:lnTo>
                <a:lnTo>
                  <a:pt x="12" y="11"/>
                </a:lnTo>
                <a:lnTo>
                  <a:pt x="14" y="10"/>
                </a:lnTo>
                <a:lnTo>
                  <a:pt x="15" y="8"/>
                </a:lnTo>
                <a:lnTo>
                  <a:pt x="16" y="8"/>
                </a:lnTo>
                <a:lnTo>
                  <a:pt x="18" y="7"/>
                </a:lnTo>
                <a:lnTo>
                  <a:pt x="19" y="6"/>
                </a:lnTo>
                <a:lnTo>
                  <a:pt x="20" y="4"/>
                </a:lnTo>
                <a:lnTo>
                  <a:pt x="21" y="4"/>
                </a:lnTo>
                <a:lnTo>
                  <a:pt x="24" y="3"/>
                </a:lnTo>
                <a:lnTo>
                  <a:pt x="25" y="3"/>
                </a:lnTo>
                <a:lnTo>
                  <a:pt x="27" y="2"/>
                </a:lnTo>
                <a:lnTo>
                  <a:pt x="29" y="2"/>
                </a:lnTo>
                <a:lnTo>
                  <a:pt x="31" y="0"/>
                </a:lnTo>
                <a:lnTo>
                  <a:pt x="33" y="0"/>
                </a:lnTo>
                <a:lnTo>
                  <a:pt x="35" y="0"/>
                </a:lnTo>
                <a:lnTo>
                  <a:pt x="36" y="0"/>
                </a:lnTo>
                <a:lnTo>
                  <a:pt x="3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2" y="2"/>
                </a:lnTo>
                <a:lnTo>
                  <a:pt x="53" y="2"/>
                </a:lnTo>
                <a:lnTo>
                  <a:pt x="56" y="3"/>
                </a:lnTo>
                <a:lnTo>
                  <a:pt x="57" y="3"/>
                </a:lnTo>
                <a:lnTo>
                  <a:pt x="59" y="4"/>
                </a:lnTo>
                <a:lnTo>
                  <a:pt x="60" y="4"/>
                </a:lnTo>
                <a:lnTo>
                  <a:pt x="63" y="6"/>
                </a:lnTo>
                <a:lnTo>
                  <a:pt x="64" y="7"/>
                </a:lnTo>
                <a:lnTo>
                  <a:pt x="65" y="8"/>
                </a:lnTo>
                <a:lnTo>
                  <a:pt x="67" y="8"/>
                </a:lnTo>
                <a:lnTo>
                  <a:pt x="68" y="10"/>
                </a:lnTo>
                <a:lnTo>
                  <a:pt x="69" y="11"/>
                </a:lnTo>
                <a:lnTo>
                  <a:pt x="71" y="12"/>
                </a:lnTo>
                <a:lnTo>
                  <a:pt x="72" y="14"/>
                </a:lnTo>
                <a:lnTo>
                  <a:pt x="73" y="15"/>
                </a:lnTo>
                <a:lnTo>
                  <a:pt x="73" y="16"/>
                </a:lnTo>
                <a:lnTo>
                  <a:pt x="75" y="19"/>
                </a:lnTo>
                <a:lnTo>
                  <a:pt x="76" y="20"/>
                </a:lnTo>
                <a:lnTo>
                  <a:pt x="76" y="22"/>
                </a:lnTo>
                <a:lnTo>
                  <a:pt x="77" y="23"/>
                </a:lnTo>
                <a:lnTo>
                  <a:pt x="79" y="26"/>
                </a:lnTo>
                <a:lnTo>
                  <a:pt x="79" y="27"/>
                </a:lnTo>
                <a:lnTo>
                  <a:pt x="79" y="28"/>
                </a:lnTo>
                <a:lnTo>
                  <a:pt x="80" y="31"/>
                </a:lnTo>
                <a:lnTo>
                  <a:pt x="80" y="32"/>
                </a:lnTo>
                <a:lnTo>
                  <a:pt x="80" y="35"/>
                </a:lnTo>
                <a:lnTo>
                  <a:pt x="80" y="36"/>
                </a:lnTo>
                <a:lnTo>
                  <a:pt x="80" y="38"/>
                </a:lnTo>
                <a:lnTo>
                  <a:pt x="80" y="15"/>
                </a:lnTo>
                <a:lnTo>
                  <a:pt x="80" y="18"/>
                </a:lnTo>
                <a:lnTo>
                  <a:pt x="80" y="19"/>
                </a:lnTo>
                <a:lnTo>
                  <a:pt x="80" y="22"/>
                </a:lnTo>
                <a:lnTo>
                  <a:pt x="80" y="23"/>
                </a:lnTo>
                <a:lnTo>
                  <a:pt x="79" y="24"/>
                </a:lnTo>
                <a:lnTo>
                  <a:pt x="79" y="27"/>
                </a:lnTo>
                <a:lnTo>
                  <a:pt x="79" y="28"/>
                </a:lnTo>
                <a:lnTo>
                  <a:pt x="77" y="30"/>
                </a:lnTo>
                <a:lnTo>
                  <a:pt x="76" y="32"/>
                </a:lnTo>
                <a:lnTo>
                  <a:pt x="76" y="34"/>
                </a:lnTo>
                <a:lnTo>
                  <a:pt x="75" y="35"/>
                </a:lnTo>
                <a:lnTo>
                  <a:pt x="73" y="36"/>
                </a:lnTo>
                <a:lnTo>
                  <a:pt x="73" y="38"/>
                </a:lnTo>
                <a:lnTo>
                  <a:pt x="72" y="39"/>
                </a:lnTo>
                <a:lnTo>
                  <a:pt x="71" y="40"/>
                </a:lnTo>
                <a:lnTo>
                  <a:pt x="69" y="42"/>
                </a:lnTo>
                <a:lnTo>
                  <a:pt x="68" y="43"/>
                </a:lnTo>
                <a:lnTo>
                  <a:pt x="67" y="44"/>
                </a:lnTo>
                <a:lnTo>
                  <a:pt x="65" y="46"/>
                </a:lnTo>
                <a:lnTo>
                  <a:pt x="64" y="47"/>
                </a:lnTo>
                <a:lnTo>
                  <a:pt x="63" y="48"/>
                </a:lnTo>
                <a:lnTo>
                  <a:pt x="60" y="48"/>
                </a:lnTo>
                <a:lnTo>
                  <a:pt x="59" y="50"/>
                </a:lnTo>
                <a:lnTo>
                  <a:pt x="57" y="51"/>
                </a:lnTo>
                <a:lnTo>
                  <a:pt x="56" y="51"/>
                </a:lnTo>
                <a:lnTo>
                  <a:pt x="53" y="52"/>
                </a:lnTo>
                <a:lnTo>
                  <a:pt x="52" y="52"/>
                </a:lnTo>
                <a:lnTo>
                  <a:pt x="49" y="52"/>
                </a:lnTo>
                <a:lnTo>
                  <a:pt x="48" y="54"/>
                </a:lnTo>
                <a:lnTo>
                  <a:pt x="47" y="54"/>
                </a:lnTo>
                <a:lnTo>
                  <a:pt x="44" y="54"/>
                </a:lnTo>
                <a:lnTo>
                  <a:pt x="43" y="54"/>
                </a:lnTo>
                <a:lnTo>
                  <a:pt x="39" y="54"/>
                </a:lnTo>
                <a:lnTo>
                  <a:pt x="36" y="54"/>
                </a:lnTo>
                <a:lnTo>
                  <a:pt x="35" y="54"/>
                </a:lnTo>
                <a:lnTo>
                  <a:pt x="33" y="54"/>
                </a:lnTo>
                <a:lnTo>
                  <a:pt x="31" y="52"/>
                </a:lnTo>
                <a:lnTo>
                  <a:pt x="29" y="52"/>
                </a:lnTo>
                <a:lnTo>
                  <a:pt x="27" y="52"/>
                </a:lnTo>
                <a:lnTo>
                  <a:pt x="25" y="51"/>
                </a:lnTo>
                <a:lnTo>
                  <a:pt x="24" y="51"/>
                </a:lnTo>
                <a:lnTo>
                  <a:pt x="21" y="50"/>
                </a:lnTo>
                <a:lnTo>
                  <a:pt x="20" y="48"/>
                </a:lnTo>
                <a:lnTo>
                  <a:pt x="19" y="48"/>
                </a:lnTo>
                <a:lnTo>
                  <a:pt x="18" y="47"/>
                </a:lnTo>
                <a:lnTo>
                  <a:pt x="16" y="46"/>
                </a:lnTo>
                <a:lnTo>
                  <a:pt x="15" y="44"/>
                </a:lnTo>
                <a:lnTo>
                  <a:pt x="14" y="43"/>
                </a:lnTo>
                <a:lnTo>
                  <a:pt x="12" y="42"/>
                </a:lnTo>
                <a:lnTo>
                  <a:pt x="11" y="40"/>
                </a:lnTo>
                <a:lnTo>
                  <a:pt x="10" y="39"/>
                </a:lnTo>
                <a:lnTo>
                  <a:pt x="8" y="38"/>
                </a:lnTo>
                <a:lnTo>
                  <a:pt x="7" y="36"/>
                </a:lnTo>
                <a:lnTo>
                  <a:pt x="6" y="35"/>
                </a:lnTo>
                <a:lnTo>
                  <a:pt x="6" y="34"/>
                </a:lnTo>
                <a:lnTo>
                  <a:pt x="4" y="32"/>
                </a:lnTo>
                <a:lnTo>
                  <a:pt x="4" y="30"/>
                </a:lnTo>
                <a:lnTo>
                  <a:pt x="3" y="28"/>
                </a:lnTo>
                <a:lnTo>
                  <a:pt x="3" y="27"/>
                </a:lnTo>
                <a:lnTo>
                  <a:pt x="2" y="24"/>
                </a:lnTo>
                <a:lnTo>
                  <a:pt x="2" y="23"/>
                </a:lnTo>
                <a:lnTo>
                  <a:pt x="2" y="22"/>
                </a:lnTo>
                <a:lnTo>
                  <a:pt x="0" y="19"/>
                </a:lnTo>
                <a:lnTo>
                  <a:pt x="0" y="18"/>
                </a:lnTo>
                <a:lnTo>
                  <a:pt x="0" y="15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68334" name="Freeform 54">
            <a:extLst>
              <a:ext uri="{FF2B5EF4-FFF2-40B4-BE49-F238E27FC236}">
                <a16:creationId xmlns:a16="http://schemas.microsoft.com/office/drawing/2014/main" id="{3BCC2B2E-8D7B-1048-8F4C-0B8A58E6B880}"/>
              </a:ext>
            </a:extLst>
          </p:cNvPr>
          <p:cNvSpPr>
            <a:spLocks/>
          </p:cNvSpPr>
          <p:nvPr/>
        </p:nvSpPr>
        <p:spPr bwMode="auto">
          <a:xfrm>
            <a:off x="7578725" y="4329114"/>
            <a:ext cx="146050" cy="41275"/>
          </a:xfrm>
          <a:custGeom>
            <a:avLst/>
            <a:gdLst>
              <a:gd name="T0" fmla="*/ 2147483646 w 186"/>
              <a:gd name="T1" fmla="*/ 0 h 53"/>
              <a:gd name="T2" fmla="*/ 0 w 186"/>
              <a:gd name="T3" fmla="*/ 2147483646 h 53"/>
              <a:gd name="T4" fmla="*/ 2147483646 w 186"/>
              <a:gd name="T5" fmla="*/ 2147483646 h 53"/>
              <a:gd name="T6" fmla="*/ 2147483646 w 186"/>
              <a:gd name="T7" fmla="*/ 2147483646 h 53"/>
              <a:gd name="T8" fmla="*/ 2147483646 w 186"/>
              <a:gd name="T9" fmla="*/ 0 h 5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86"/>
              <a:gd name="T16" fmla="*/ 0 h 53"/>
              <a:gd name="T17" fmla="*/ 186 w 186"/>
              <a:gd name="T18" fmla="*/ 53 h 5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86" h="53">
                <a:moveTo>
                  <a:pt x="186" y="0"/>
                </a:moveTo>
                <a:lnTo>
                  <a:pt x="0" y="26"/>
                </a:lnTo>
                <a:lnTo>
                  <a:pt x="186" y="53"/>
                </a:lnTo>
                <a:lnTo>
                  <a:pt x="186" y="26"/>
                </a:lnTo>
                <a:lnTo>
                  <a:pt x="186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68335" name="Freeform 55">
            <a:extLst>
              <a:ext uri="{FF2B5EF4-FFF2-40B4-BE49-F238E27FC236}">
                <a16:creationId xmlns:a16="http://schemas.microsoft.com/office/drawing/2014/main" id="{AA3B4A10-614D-0C4F-A820-B736D5C1146F}"/>
              </a:ext>
            </a:extLst>
          </p:cNvPr>
          <p:cNvSpPr>
            <a:spLocks/>
          </p:cNvSpPr>
          <p:nvPr/>
        </p:nvSpPr>
        <p:spPr bwMode="auto">
          <a:xfrm>
            <a:off x="7724776" y="2222500"/>
            <a:ext cx="549275" cy="2127250"/>
          </a:xfrm>
          <a:custGeom>
            <a:avLst/>
            <a:gdLst>
              <a:gd name="T0" fmla="*/ 0 w 690"/>
              <a:gd name="T1" fmla="*/ 2147483646 h 2681"/>
              <a:gd name="T2" fmla="*/ 2147483646 w 690"/>
              <a:gd name="T3" fmla="*/ 2147483646 h 2681"/>
              <a:gd name="T4" fmla="*/ 2147483646 w 690"/>
              <a:gd name="T5" fmla="*/ 0 h 2681"/>
              <a:gd name="T6" fmla="*/ 0 60000 65536"/>
              <a:gd name="T7" fmla="*/ 0 60000 65536"/>
              <a:gd name="T8" fmla="*/ 0 60000 65536"/>
              <a:gd name="T9" fmla="*/ 0 w 690"/>
              <a:gd name="T10" fmla="*/ 0 h 2681"/>
              <a:gd name="T11" fmla="*/ 690 w 690"/>
              <a:gd name="T12" fmla="*/ 2681 h 2681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690" h="2681">
                <a:moveTo>
                  <a:pt x="0" y="2681"/>
                </a:moveTo>
                <a:lnTo>
                  <a:pt x="690" y="2681"/>
                </a:lnTo>
                <a:lnTo>
                  <a:pt x="690" y="0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8336" name="Freeform 56">
            <a:extLst>
              <a:ext uri="{FF2B5EF4-FFF2-40B4-BE49-F238E27FC236}">
                <a16:creationId xmlns:a16="http://schemas.microsoft.com/office/drawing/2014/main" id="{A77B1E07-972A-504C-AECC-632F1A939E2D}"/>
              </a:ext>
            </a:extLst>
          </p:cNvPr>
          <p:cNvSpPr>
            <a:spLocks/>
          </p:cNvSpPr>
          <p:nvPr/>
        </p:nvSpPr>
        <p:spPr bwMode="auto">
          <a:xfrm>
            <a:off x="4543426" y="3633788"/>
            <a:ext cx="61913" cy="125412"/>
          </a:xfrm>
          <a:custGeom>
            <a:avLst/>
            <a:gdLst>
              <a:gd name="T0" fmla="*/ 0 w 80"/>
              <a:gd name="T1" fmla="*/ 0 h 159"/>
              <a:gd name="T2" fmla="*/ 2147483646 w 80"/>
              <a:gd name="T3" fmla="*/ 2147483646 h 159"/>
              <a:gd name="T4" fmla="*/ 2147483646 w 80"/>
              <a:gd name="T5" fmla="*/ 0 h 159"/>
              <a:gd name="T6" fmla="*/ 2147483646 w 80"/>
              <a:gd name="T7" fmla="*/ 0 h 159"/>
              <a:gd name="T8" fmla="*/ 0 w 80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59"/>
              <a:gd name="T17" fmla="*/ 80 w 80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59">
                <a:moveTo>
                  <a:pt x="0" y="0"/>
                </a:moveTo>
                <a:lnTo>
                  <a:pt x="53" y="159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68337" name="Line 57">
            <a:extLst>
              <a:ext uri="{FF2B5EF4-FFF2-40B4-BE49-F238E27FC236}">
                <a16:creationId xmlns:a16="http://schemas.microsoft.com/office/drawing/2014/main" id="{177BD734-50A9-B14F-A2DA-2F6B824E2BB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84700" y="3211514"/>
            <a:ext cx="1588" cy="4016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8338" name="Freeform 58">
            <a:extLst>
              <a:ext uri="{FF2B5EF4-FFF2-40B4-BE49-F238E27FC236}">
                <a16:creationId xmlns:a16="http://schemas.microsoft.com/office/drawing/2014/main" id="{FEF16B2A-143E-974D-9917-324C5028E8D4}"/>
              </a:ext>
            </a:extLst>
          </p:cNvPr>
          <p:cNvSpPr>
            <a:spLocks/>
          </p:cNvSpPr>
          <p:nvPr/>
        </p:nvSpPr>
        <p:spPr bwMode="auto">
          <a:xfrm>
            <a:off x="4121150" y="3633788"/>
            <a:ext cx="63500" cy="125412"/>
          </a:xfrm>
          <a:custGeom>
            <a:avLst/>
            <a:gdLst>
              <a:gd name="T0" fmla="*/ 0 w 80"/>
              <a:gd name="T1" fmla="*/ 0 h 159"/>
              <a:gd name="T2" fmla="*/ 2147483646 w 80"/>
              <a:gd name="T3" fmla="*/ 2147483646 h 159"/>
              <a:gd name="T4" fmla="*/ 2147483646 w 80"/>
              <a:gd name="T5" fmla="*/ 0 h 159"/>
              <a:gd name="T6" fmla="*/ 2147483646 w 80"/>
              <a:gd name="T7" fmla="*/ 0 h 159"/>
              <a:gd name="T8" fmla="*/ 0 w 80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59"/>
              <a:gd name="T17" fmla="*/ 80 w 80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59">
                <a:moveTo>
                  <a:pt x="0" y="0"/>
                </a:moveTo>
                <a:lnTo>
                  <a:pt x="27" y="159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68339" name="Line 59">
            <a:extLst>
              <a:ext uri="{FF2B5EF4-FFF2-40B4-BE49-F238E27FC236}">
                <a16:creationId xmlns:a16="http://schemas.microsoft.com/office/drawing/2014/main" id="{8B6C4E4F-E313-7C49-82B7-4F4850D8D4B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141789" y="3211514"/>
            <a:ext cx="1587" cy="4016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8340" name="Freeform 60">
            <a:extLst>
              <a:ext uri="{FF2B5EF4-FFF2-40B4-BE49-F238E27FC236}">
                <a16:creationId xmlns:a16="http://schemas.microsoft.com/office/drawing/2014/main" id="{7F15F838-D683-2945-97A7-B94BB2C18E7A}"/>
              </a:ext>
            </a:extLst>
          </p:cNvPr>
          <p:cNvSpPr>
            <a:spLocks/>
          </p:cNvSpPr>
          <p:nvPr/>
        </p:nvSpPr>
        <p:spPr bwMode="auto">
          <a:xfrm>
            <a:off x="2709864" y="3633788"/>
            <a:ext cx="41275" cy="125412"/>
          </a:xfrm>
          <a:custGeom>
            <a:avLst/>
            <a:gdLst>
              <a:gd name="T0" fmla="*/ 0 w 53"/>
              <a:gd name="T1" fmla="*/ 0 h 159"/>
              <a:gd name="T2" fmla="*/ 2147483646 w 53"/>
              <a:gd name="T3" fmla="*/ 2147483646 h 159"/>
              <a:gd name="T4" fmla="*/ 2147483646 w 53"/>
              <a:gd name="T5" fmla="*/ 0 h 159"/>
              <a:gd name="T6" fmla="*/ 2147483646 w 53"/>
              <a:gd name="T7" fmla="*/ 0 h 159"/>
              <a:gd name="T8" fmla="*/ 0 w 53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3"/>
              <a:gd name="T16" fmla="*/ 0 h 159"/>
              <a:gd name="T17" fmla="*/ 53 w 53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3" h="159">
                <a:moveTo>
                  <a:pt x="0" y="0"/>
                </a:moveTo>
                <a:lnTo>
                  <a:pt x="27" y="159"/>
                </a:lnTo>
                <a:lnTo>
                  <a:pt x="53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68341" name="Line 61">
            <a:extLst>
              <a:ext uri="{FF2B5EF4-FFF2-40B4-BE49-F238E27FC236}">
                <a16:creationId xmlns:a16="http://schemas.microsoft.com/office/drawing/2014/main" id="{4D2A9864-5078-E042-8FFC-2F405990883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730500" y="3211514"/>
            <a:ext cx="1588" cy="4016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8342" name="Freeform 62">
            <a:extLst>
              <a:ext uri="{FF2B5EF4-FFF2-40B4-BE49-F238E27FC236}">
                <a16:creationId xmlns:a16="http://schemas.microsoft.com/office/drawing/2014/main" id="{80613536-174E-6C4F-9B56-CE106A9B9336}"/>
              </a:ext>
            </a:extLst>
          </p:cNvPr>
          <p:cNvSpPr>
            <a:spLocks/>
          </p:cNvSpPr>
          <p:nvPr/>
        </p:nvSpPr>
        <p:spPr bwMode="auto">
          <a:xfrm>
            <a:off x="2203450" y="4329114"/>
            <a:ext cx="127000" cy="41275"/>
          </a:xfrm>
          <a:custGeom>
            <a:avLst/>
            <a:gdLst>
              <a:gd name="T0" fmla="*/ 2147483646 w 159"/>
              <a:gd name="T1" fmla="*/ 0 h 53"/>
              <a:gd name="T2" fmla="*/ 0 w 159"/>
              <a:gd name="T3" fmla="*/ 2147483646 h 53"/>
              <a:gd name="T4" fmla="*/ 2147483646 w 159"/>
              <a:gd name="T5" fmla="*/ 2147483646 h 53"/>
              <a:gd name="T6" fmla="*/ 2147483646 w 159"/>
              <a:gd name="T7" fmla="*/ 2147483646 h 53"/>
              <a:gd name="T8" fmla="*/ 2147483646 w 159"/>
              <a:gd name="T9" fmla="*/ 0 h 5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53"/>
              <a:gd name="T17" fmla="*/ 159 w 159"/>
              <a:gd name="T18" fmla="*/ 53 h 5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53">
                <a:moveTo>
                  <a:pt x="159" y="0"/>
                </a:moveTo>
                <a:lnTo>
                  <a:pt x="0" y="26"/>
                </a:lnTo>
                <a:lnTo>
                  <a:pt x="159" y="53"/>
                </a:lnTo>
                <a:lnTo>
                  <a:pt x="159" y="26"/>
                </a:lnTo>
                <a:lnTo>
                  <a:pt x="159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68343" name="Line 63">
            <a:extLst>
              <a:ext uri="{FF2B5EF4-FFF2-40B4-BE49-F238E27FC236}">
                <a16:creationId xmlns:a16="http://schemas.microsoft.com/office/drawing/2014/main" id="{CE232481-60E4-8E4A-8982-57ED562917B8}"/>
              </a:ext>
            </a:extLst>
          </p:cNvPr>
          <p:cNvSpPr>
            <a:spLocks noChangeShapeType="1"/>
          </p:cNvSpPr>
          <p:nvPr/>
        </p:nvSpPr>
        <p:spPr bwMode="auto">
          <a:xfrm>
            <a:off x="2330450" y="4349750"/>
            <a:ext cx="400050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8344" name="Freeform 64">
            <a:extLst>
              <a:ext uri="{FF2B5EF4-FFF2-40B4-BE49-F238E27FC236}">
                <a16:creationId xmlns:a16="http://schemas.microsoft.com/office/drawing/2014/main" id="{74BB4ABA-9729-3B4E-93BB-01B6998D9E33}"/>
              </a:ext>
            </a:extLst>
          </p:cNvPr>
          <p:cNvSpPr>
            <a:spLocks/>
          </p:cNvSpPr>
          <p:nvPr/>
        </p:nvSpPr>
        <p:spPr bwMode="auto">
          <a:xfrm>
            <a:off x="3405188" y="5319713"/>
            <a:ext cx="61912" cy="125412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53" y="160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68345" name="Line 65">
            <a:extLst>
              <a:ext uri="{FF2B5EF4-FFF2-40B4-BE49-F238E27FC236}">
                <a16:creationId xmlns:a16="http://schemas.microsoft.com/office/drawing/2014/main" id="{EE82A733-873C-0D43-82F2-A50A37E6B49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446464" y="4918075"/>
            <a:ext cx="1587" cy="401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8346" name="Freeform 66">
            <a:extLst>
              <a:ext uri="{FF2B5EF4-FFF2-40B4-BE49-F238E27FC236}">
                <a16:creationId xmlns:a16="http://schemas.microsoft.com/office/drawing/2014/main" id="{E5C15501-9052-D943-8622-3C079150D043}"/>
              </a:ext>
            </a:extLst>
          </p:cNvPr>
          <p:cNvSpPr>
            <a:spLocks/>
          </p:cNvSpPr>
          <p:nvPr/>
        </p:nvSpPr>
        <p:spPr bwMode="auto">
          <a:xfrm>
            <a:off x="6819901" y="5319713"/>
            <a:ext cx="61913" cy="125412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27" y="160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68347" name="Line 67">
            <a:extLst>
              <a:ext uri="{FF2B5EF4-FFF2-40B4-BE49-F238E27FC236}">
                <a16:creationId xmlns:a16="http://schemas.microsoft.com/office/drawing/2014/main" id="{9A2E4737-817F-7149-8F44-CFE0D960FDB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840539" y="4918075"/>
            <a:ext cx="1587" cy="401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8348" name="Freeform 68">
            <a:extLst>
              <a:ext uri="{FF2B5EF4-FFF2-40B4-BE49-F238E27FC236}">
                <a16:creationId xmlns:a16="http://schemas.microsoft.com/office/drawing/2014/main" id="{4D6A5E5B-032C-CC47-8ACB-C1D4C147FB69}"/>
              </a:ext>
            </a:extLst>
          </p:cNvPr>
          <p:cNvSpPr>
            <a:spLocks/>
          </p:cNvSpPr>
          <p:nvPr/>
        </p:nvSpPr>
        <p:spPr bwMode="auto">
          <a:xfrm>
            <a:off x="6249988" y="5319713"/>
            <a:ext cx="63500" cy="125412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27" y="160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68349" name="Line 69">
            <a:extLst>
              <a:ext uri="{FF2B5EF4-FFF2-40B4-BE49-F238E27FC236}">
                <a16:creationId xmlns:a16="http://schemas.microsoft.com/office/drawing/2014/main" id="{EC2F3EE3-99A2-E140-BA61-9D808CC745E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270625" y="4918075"/>
            <a:ext cx="1588" cy="401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8350" name="Freeform 70">
            <a:extLst>
              <a:ext uri="{FF2B5EF4-FFF2-40B4-BE49-F238E27FC236}">
                <a16:creationId xmlns:a16="http://schemas.microsoft.com/office/drawing/2014/main" id="{3BCEFB57-54AD-CE41-83FF-E3AAA2DA30BE}"/>
              </a:ext>
            </a:extLst>
          </p:cNvPr>
          <p:cNvSpPr>
            <a:spLocks/>
          </p:cNvSpPr>
          <p:nvPr/>
        </p:nvSpPr>
        <p:spPr bwMode="auto">
          <a:xfrm>
            <a:off x="3257551" y="3486151"/>
            <a:ext cx="41275" cy="41275"/>
          </a:xfrm>
          <a:custGeom>
            <a:avLst/>
            <a:gdLst>
              <a:gd name="T0" fmla="*/ 0 w 54"/>
              <a:gd name="T1" fmla="*/ 2147483646 h 53"/>
              <a:gd name="T2" fmla="*/ 2147483646 w 54"/>
              <a:gd name="T3" fmla="*/ 2147483646 h 53"/>
              <a:gd name="T4" fmla="*/ 2147483646 w 54"/>
              <a:gd name="T5" fmla="*/ 2147483646 h 53"/>
              <a:gd name="T6" fmla="*/ 2147483646 w 54"/>
              <a:gd name="T7" fmla="*/ 2147483646 h 53"/>
              <a:gd name="T8" fmla="*/ 2147483646 w 54"/>
              <a:gd name="T9" fmla="*/ 2147483646 h 53"/>
              <a:gd name="T10" fmla="*/ 2147483646 w 54"/>
              <a:gd name="T11" fmla="*/ 2147483646 h 53"/>
              <a:gd name="T12" fmla="*/ 2147483646 w 54"/>
              <a:gd name="T13" fmla="*/ 2147483646 h 53"/>
              <a:gd name="T14" fmla="*/ 2147483646 w 54"/>
              <a:gd name="T15" fmla="*/ 2147483646 h 53"/>
              <a:gd name="T16" fmla="*/ 2147483646 w 54"/>
              <a:gd name="T17" fmla="*/ 2147483646 h 53"/>
              <a:gd name="T18" fmla="*/ 2147483646 w 54"/>
              <a:gd name="T19" fmla="*/ 0 h 53"/>
              <a:gd name="T20" fmla="*/ 2147483646 w 54"/>
              <a:gd name="T21" fmla="*/ 0 h 53"/>
              <a:gd name="T22" fmla="*/ 2147483646 w 54"/>
              <a:gd name="T23" fmla="*/ 0 h 53"/>
              <a:gd name="T24" fmla="*/ 2147483646 w 54"/>
              <a:gd name="T25" fmla="*/ 0 h 53"/>
              <a:gd name="T26" fmla="*/ 2147483646 w 54"/>
              <a:gd name="T27" fmla="*/ 2147483646 h 53"/>
              <a:gd name="T28" fmla="*/ 2147483646 w 54"/>
              <a:gd name="T29" fmla="*/ 2147483646 h 53"/>
              <a:gd name="T30" fmla="*/ 2147483646 w 54"/>
              <a:gd name="T31" fmla="*/ 2147483646 h 53"/>
              <a:gd name="T32" fmla="*/ 2147483646 w 54"/>
              <a:gd name="T33" fmla="*/ 2147483646 h 53"/>
              <a:gd name="T34" fmla="*/ 2147483646 w 54"/>
              <a:gd name="T35" fmla="*/ 2147483646 h 53"/>
              <a:gd name="T36" fmla="*/ 2147483646 w 54"/>
              <a:gd name="T37" fmla="*/ 2147483646 h 53"/>
              <a:gd name="T38" fmla="*/ 2147483646 w 54"/>
              <a:gd name="T39" fmla="*/ 2147483646 h 53"/>
              <a:gd name="T40" fmla="*/ 2147483646 w 54"/>
              <a:gd name="T41" fmla="*/ 2147483646 h 53"/>
              <a:gd name="T42" fmla="*/ 2147483646 w 54"/>
              <a:gd name="T43" fmla="*/ 2147483646 h 53"/>
              <a:gd name="T44" fmla="*/ 2147483646 w 54"/>
              <a:gd name="T45" fmla="*/ 2147483646 h 53"/>
              <a:gd name="T46" fmla="*/ 2147483646 w 54"/>
              <a:gd name="T47" fmla="*/ 2147483646 h 53"/>
              <a:gd name="T48" fmla="*/ 2147483646 w 54"/>
              <a:gd name="T49" fmla="*/ 2147483646 h 53"/>
              <a:gd name="T50" fmla="*/ 2147483646 w 54"/>
              <a:gd name="T51" fmla="*/ 2147483646 h 53"/>
              <a:gd name="T52" fmla="*/ 2147483646 w 54"/>
              <a:gd name="T53" fmla="*/ 2147483646 h 53"/>
              <a:gd name="T54" fmla="*/ 2147483646 w 54"/>
              <a:gd name="T55" fmla="*/ 2147483646 h 53"/>
              <a:gd name="T56" fmla="*/ 2147483646 w 54"/>
              <a:gd name="T57" fmla="*/ 2147483646 h 53"/>
              <a:gd name="T58" fmla="*/ 2147483646 w 54"/>
              <a:gd name="T59" fmla="*/ 2147483646 h 53"/>
              <a:gd name="T60" fmla="*/ 2147483646 w 54"/>
              <a:gd name="T61" fmla="*/ 2147483646 h 53"/>
              <a:gd name="T62" fmla="*/ 2147483646 w 54"/>
              <a:gd name="T63" fmla="*/ 2147483646 h 53"/>
              <a:gd name="T64" fmla="*/ 2147483646 w 54"/>
              <a:gd name="T65" fmla="*/ 2147483646 h 53"/>
              <a:gd name="T66" fmla="*/ 2147483646 w 54"/>
              <a:gd name="T67" fmla="*/ 2147483646 h 53"/>
              <a:gd name="T68" fmla="*/ 2147483646 w 54"/>
              <a:gd name="T69" fmla="*/ 2147483646 h 53"/>
              <a:gd name="T70" fmla="*/ 2147483646 w 54"/>
              <a:gd name="T71" fmla="*/ 2147483646 h 53"/>
              <a:gd name="T72" fmla="*/ 2147483646 w 54"/>
              <a:gd name="T73" fmla="*/ 2147483646 h 53"/>
              <a:gd name="T74" fmla="*/ 2147483646 w 54"/>
              <a:gd name="T75" fmla="*/ 2147483646 h 53"/>
              <a:gd name="T76" fmla="*/ 2147483646 w 54"/>
              <a:gd name="T77" fmla="*/ 2147483646 h 53"/>
              <a:gd name="T78" fmla="*/ 2147483646 w 54"/>
              <a:gd name="T79" fmla="*/ 2147483646 h 53"/>
              <a:gd name="T80" fmla="*/ 2147483646 w 54"/>
              <a:gd name="T81" fmla="*/ 2147483646 h 53"/>
              <a:gd name="T82" fmla="*/ 2147483646 w 54"/>
              <a:gd name="T83" fmla="*/ 2147483646 h 53"/>
              <a:gd name="T84" fmla="*/ 2147483646 w 54"/>
              <a:gd name="T85" fmla="*/ 2147483646 h 53"/>
              <a:gd name="T86" fmla="*/ 2147483646 w 54"/>
              <a:gd name="T87" fmla="*/ 2147483646 h 53"/>
              <a:gd name="T88" fmla="*/ 2147483646 w 54"/>
              <a:gd name="T89" fmla="*/ 2147483646 h 53"/>
              <a:gd name="T90" fmla="*/ 2147483646 w 54"/>
              <a:gd name="T91" fmla="*/ 2147483646 h 53"/>
              <a:gd name="T92" fmla="*/ 2147483646 w 54"/>
              <a:gd name="T93" fmla="*/ 2147483646 h 53"/>
              <a:gd name="T94" fmla="*/ 2147483646 w 54"/>
              <a:gd name="T95" fmla="*/ 2147483646 h 53"/>
              <a:gd name="T96" fmla="*/ 2147483646 w 54"/>
              <a:gd name="T97" fmla="*/ 2147483646 h 53"/>
              <a:gd name="T98" fmla="*/ 2147483646 w 54"/>
              <a:gd name="T99" fmla="*/ 2147483646 h 53"/>
              <a:gd name="T100" fmla="*/ 2147483646 w 54"/>
              <a:gd name="T101" fmla="*/ 2147483646 h 53"/>
              <a:gd name="T102" fmla="*/ 2147483646 w 54"/>
              <a:gd name="T103" fmla="*/ 2147483646 h 53"/>
              <a:gd name="T104" fmla="*/ 2147483646 w 54"/>
              <a:gd name="T105" fmla="*/ 2147483646 h 53"/>
              <a:gd name="T106" fmla="*/ 2147483646 w 54"/>
              <a:gd name="T107" fmla="*/ 2147483646 h 53"/>
              <a:gd name="T108" fmla="*/ 2147483646 w 54"/>
              <a:gd name="T109" fmla="*/ 2147483646 h 53"/>
              <a:gd name="T110" fmla="*/ 0 w 54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4"/>
              <a:gd name="T169" fmla="*/ 0 h 53"/>
              <a:gd name="T170" fmla="*/ 54 w 54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4" h="53">
                <a:moveTo>
                  <a:pt x="0" y="24"/>
                </a:move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2" y="24"/>
                </a:lnTo>
                <a:lnTo>
                  <a:pt x="2" y="22"/>
                </a:lnTo>
                <a:lnTo>
                  <a:pt x="2" y="21"/>
                </a:lnTo>
                <a:lnTo>
                  <a:pt x="2" y="20"/>
                </a:lnTo>
                <a:lnTo>
                  <a:pt x="3" y="18"/>
                </a:lnTo>
                <a:lnTo>
                  <a:pt x="3" y="17"/>
                </a:lnTo>
                <a:lnTo>
                  <a:pt x="3" y="16"/>
                </a:lnTo>
                <a:lnTo>
                  <a:pt x="4" y="14"/>
                </a:lnTo>
                <a:lnTo>
                  <a:pt x="4" y="13"/>
                </a:lnTo>
                <a:lnTo>
                  <a:pt x="6" y="12"/>
                </a:lnTo>
                <a:lnTo>
                  <a:pt x="7" y="12"/>
                </a:lnTo>
                <a:lnTo>
                  <a:pt x="7" y="10"/>
                </a:lnTo>
                <a:lnTo>
                  <a:pt x="8" y="9"/>
                </a:lnTo>
                <a:lnTo>
                  <a:pt x="10" y="8"/>
                </a:lnTo>
                <a:lnTo>
                  <a:pt x="10" y="6"/>
                </a:lnTo>
                <a:lnTo>
                  <a:pt x="11" y="6"/>
                </a:lnTo>
                <a:lnTo>
                  <a:pt x="12" y="5"/>
                </a:lnTo>
                <a:lnTo>
                  <a:pt x="14" y="5"/>
                </a:lnTo>
                <a:lnTo>
                  <a:pt x="15" y="4"/>
                </a:lnTo>
                <a:lnTo>
                  <a:pt x="16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2" y="1"/>
                </a:lnTo>
                <a:lnTo>
                  <a:pt x="24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31" y="0"/>
                </a:lnTo>
                <a:lnTo>
                  <a:pt x="32" y="1"/>
                </a:lnTo>
                <a:lnTo>
                  <a:pt x="34" y="1"/>
                </a:lnTo>
                <a:lnTo>
                  <a:pt x="35" y="1"/>
                </a:lnTo>
                <a:lnTo>
                  <a:pt x="36" y="2"/>
                </a:lnTo>
                <a:lnTo>
                  <a:pt x="38" y="2"/>
                </a:lnTo>
                <a:lnTo>
                  <a:pt x="39" y="2"/>
                </a:lnTo>
                <a:lnTo>
                  <a:pt x="40" y="4"/>
                </a:lnTo>
                <a:lnTo>
                  <a:pt x="42" y="5"/>
                </a:lnTo>
                <a:lnTo>
                  <a:pt x="43" y="5"/>
                </a:lnTo>
                <a:lnTo>
                  <a:pt x="43" y="6"/>
                </a:lnTo>
                <a:lnTo>
                  <a:pt x="44" y="6"/>
                </a:lnTo>
                <a:lnTo>
                  <a:pt x="46" y="8"/>
                </a:lnTo>
                <a:lnTo>
                  <a:pt x="47" y="9"/>
                </a:lnTo>
                <a:lnTo>
                  <a:pt x="47" y="10"/>
                </a:lnTo>
                <a:lnTo>
                  <a:pt x="48" y="12"/>
                </a:lnTo>
                <a:lnTo>
                  <a:pt x="50" y="12"/>
                </a:lnTo>
                <a:lnTo>
                  <a:pt x="50" y="13"/>
                </a:lnTo>
                <a:lnTo>
                  <a:pt x="51" y="14"/>
                </a:lnTo>
                <a:lnTo>
                  <a:pt x="51" y="16"/>
                </a:lnTo>
                <a:lnTo>
                  <a:pt x="52" y="17"/>
                </a:lnTo>
                <a:lnTo>
                  <a:pt x="52" y="18"/>
                </a:lnTo>
                <a:lnTo>
                  <a:pt x="52" y="20"/>
                </a:lnTo>
                <a:lnTo>
                  <a:pt x="54" y="21"/>
                </a:lnTo>
                <a:lnTo>
                  <a:pt x="54" y="22"/>
                </a:lnTo>
                <a:lnTo>
                  <a:pt x="54" y="24"/>
                </a:lnTo>
                <a:lnTo>
                  <a:pt x="54" y="25"/>
                </a:lnTo>
                <a:lnTo>
                  <a:pt x="54" y="26"/>
                </a:lnTo>
                <a:lnTo>
                  <a:pt x="54" y="28"/>
                </a:lnTo>
                <a:lnTo>
                  <a:pt x="54" y="24"/>
                </a:lnTo>
                <a:lnTo>
                  <a:pt x="54" y="25"/>
                </a:lnTo>
                <a:lnTo>
                  <a:pt x="54" y="26"/>
                </a:lnTo>
                <a:lnTo>
                  <a:pt x="54" y="29"/>
                </a:lnTo>
                <a:lnTo>
                  <a:pt x="54" y="30"/>
                </a:lnTo>
                <a:lnTo>
                  <a:pt x="54" y="32"/>
                </a:lnTo>
                <a:lnTo>
                  <a:pt x="52" y="33"/>
                </a:lnTo>
                <a:lnTo>
                  <a:pt x="52" y="34"/>
                </a:lnTo>
                <a:lnTo>
                  <a:pt x="52" y="36"/>
                </a:lnTo>
                <a:lnTo>
                  <a:pt x="51" y="37"/>
                </a:lnTo>
                <a:lnTo>
                  <a:pt x="51" y="38"/>
                </a:lnTo>
                <a:lnTo>
                  <a:pt x="50" y="38"/>
                </a:lnTo>
                <a:lnTo>
                  <a:pt x="50" y="40"/>
                </a:lnTo>
                <a:lnTo>
                  <a:pt x="48" y="41"/>
                </a:lnTo>
                <a:lnTo>
                  <a:pt x="47" y="42"/>
                </a:lnTo>
                <a:lnTo>
                  <a:pt x="47" y="44"/>
                </a:lnTo>
                <a:lnTo>
                  <a:pt x="46" y="45"/>
                </a:lnTo>
                <a:lnTo>
                  <a:pt x="44" y="45"/>
                </a:lnTo>
                <a:lnTo>
                  <a:pt x="43" y="46"/>
                </a:lnTo>
                <a:lnTo>
                  <a:pt x="43" y="48"/>
                </a:lnTo>
                <a:lnTo>
                  <a:pt x="42" y="48"/>
                </a:lnTo>
                <a:lnTo>
                  <a:pt x="40" y="49"/>
                </a:lnTo>
                <a:lnTo>
                  <a:pt x="39" y="49"/>
                </a:lnTo>
                <a:lnTo>
                  <a:pt x="38" y="50"/>
                </a:lnTo>
                <a:lnTo>
                  <a:pt x="36" y="50"/>
                </a:lnTo>
                <a:lnTo>
                  <a:pt x="35" y="52"/>
                </a:lnTo>
                <a:lnTo>
                  <a:pt x="34" y="52"/>
                </a:lnTo>
                <a:lnTo>
                  <a:pt x="32" y="52"/>
                </a:lnTo>
                <a:lnTo>
                  <a:pt x="31" y="52"/>
                </a:lnTo>
                <a:lnTo>
                  <a:pt x="30" y="53"/>
                </a:lnTo>
                <a:lnTo>
                  <a:pt x="28" y="53"/>
                </a:lnTo>
                <a:lnTo>
                  <a:pt x="27" y="53"/>
                </a:lnTo>
                <a:lnTo>
                  <a:pt x="26" y="53"/>
                </a:lnTo>
                <a:lnTo>
                  <a:pt x="30" y="53"/>
                </a:lnTo>
                <a:lnTo>
                  <a:pt x="28" y="53"/>
                </a:lnTo>
                <a:lnTo>
                  <a:pt x="27" y="53"/>
                </a:lnTo>
                <a:lnTo>
                  <a:pt x="26" y="53"/>
                </a:lnTo>
                <a:lnTo>
                  <a:pt x="24" y="52"/>
                </a:lnTo>
                <a:lnTo>
                  <a:pt x="22" y="52"/>
                </a:lnTo>
                <a:lnTo>
                  <a:pt x="20" y="52"/>
                </a:lnTo>
                <a:lnTo>
                  <a:pt x="19" y="52"/>
                </a:lnTo>
                <a:lnTo>
                  <a:pt x="18" y="50"/>
                </a:lnTo>
                <a:lnTo>
                  <a:pt x="16" y="49"/>
                </a:lnTo>
                <a:lnTo>
                  <a:pt x="15" y="49"/>
                </a:lnTo>
                <a:lnTo>
                  <a:pt x="14" y="48"/>
                </a:lnTo>
                <a:lnTo>
                  <a:pt x="12" y="48"/>
                </a:lnTo>
                <a:lnTo>
                  <a:pt x="11" y="46"/>
                </a:lnTo>
                <a:lnTo>
                  <a:pt x="10" y="45"/>
                </a:lnTo>
                <a:lnTo>
                  <a:pt x="8" y="44"/>
                </a:lnTo>
                <a:lnTo>
                  <a:pt x="7" y="42"/>
                </a:lnTo>
                <a:lnTo>
                  <a:pt x="7" y="41"/>
                </a:lnTo>
                <a:lnTo>
                  <a:pt x="6" y="40"/>
                </a:lnTo>
                <a:lnTo>
                  <a:pt x="4" y="38"/>
                </a:lnTo>
                <a:lnTo>
                  <a:pt x="3" y="37"/>
                </a:lnTo>
                <a:lnTo>
                  <a:pt x="3" y="36"/>
                </a:lnTo>
                <a:lnTo>
                  <a:pt x="3" y="34"/>
                </a:lnTo>
                <a:lnTo>
                  <a:pt x="2" y="33"/>
                </a:lnTo>
                <a:lnTo>
                  <a:pt x="2" y="32"/>
                </a:lnTo>
                <a:lnTo>
                  <a:pt x="2" y="30"/>
                </a:lnTo>
                <a:lnTo>
                  <a:pt x="2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68351" name="Freeform 71">
            <a:extLst>
              <a:ext uri="{FF2B5EF4-FFF2-40B4-BE49-F238E27FC236}">
                <a16:creationId xmlns:a16="http://schemas.microsoft.com/office/drawing/2014/main" id="{C05C0AC1-E079-DA4F-845C-E3FA385E3025}"/>
              </a:ext>
            </a:extLst>
          </p:cNvPr>
          <p:cNvSpPr>
            <a:spLocks/>
          </p:cNvSpPr>
          <p:nvPr/>
        </p:nvSpPr>
        <p:spPr bwMode="auto">
          <a:xfrm>
            <a:off x="3425826" y="3486151"/>
            <a:ext cx="41275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1" y="24"/>
                </a:lnTo>
                <a:lnTo>
                  <a:pt x="1" y="22"/>
                </a:lnTo>
                <a:lnTo>
                  <a:pt x="1" y="21"/>
                </a:lnTo>
                <a:lnTo>
                  <a:pt x="1" y="20"/>
                </a:lnTo>
                <a:lnTo>
                  <a:pt x="3" y="18"/>
                </a:lnTo>
                <a:lnTo>
                  <a:pt x="3" y="17"/>
                </a:lnTo>
                <a:lnTo>
                  <a:pt x="3" y="16"/>
                </a:lnTo>
                <a:lnTo>
                  <a:pt x="4" y="14"/>
                </a:lnTo>
                <a:lnTo>
                  <a:pt x="4" y="13"/>
                </a:lnTo>
                <a:lnTo>
                  <a:pt x="5" y="12"/>
                </a:lnTo>
                <a:lnTo>
                  <a:pt x="7" y="12"/>
                </a:lnTo>
                <a:lnTo>
                  <a:pt x="7" y="10"/>
                </a:lnTo>
                <a:lnTo>
                  <a:pt x="8" y="9"/>
                </a:lnTo>
                <a:lnTo>
                  <a:pt x="9" y="8"/>
                </a:lnTo>
                <a:lnTo>
                  <a:pt x="9" y="6"/>
                </a:lnTo>
                <a:lnTo>
                  <a:pt x="11" y="6"/>
                </a:lnTo>
                <a:lnTo>
                  <a:pt x="12" y="5"/>
                </a:lnTo>
                <a:lnTo>
                  <a:pt x="13" y="5"/>
                </a:lnTo>
                <a:lnTo>
                  <a:pt x="14" y="4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30" y="0"/>
                </a:lnTo>
                <a:lnTo>
                  <a:pt x="32" y="1"/>
                </a:lnTo>
                <a:lnTo>
                  <a:pt x="33" y="1"/>
                </a:lnTo>
                <a:lnTo>
                  <a:pt x="34" y="1"/>
                </a:lnTo>
                <a:lnTo>
                  <a:pt x="36" y="2"/>
                </a:lnTo>
                <a:lnTo>
                  <a:pt x="37" y="2"/>
                </a:lnTo>
                <a:lnTo>
                  <a:pt x="38" y="2"/>
                </a:lnTo>
                <a:lnTo>
                  <a:pt x="40" y="4"/>
                </a:lnTo>
                <a:lnTo>
                  <a:pt x="41" y="5"/>
                </a:lnTo>
                <a:lnTo>
                  <a:pt x="42" y="5"/>
                </a:lnTo>
                <a:lnTo>
                  <a:pt x="42" y="6"/>
                </a:lnTo>
                <a:lnTo>
                  <a:pt x="44" y="6"/>
                </a:lnTo>
                <a:lnTo>
                  <a:pt x="45" y="8"/>
                </a:lnTo>
                <a:lnTo>
                  <a:pt x="46" y="9"/>
                </a:lnTo>
                <a:lnTo>
                  <a:pt x="46" y="10"/>
                </a:lnTo>
                <a:lnTo>
                  <a:pt x="48" y="12"/>
                </a:lnTo>
                <a:lnTo>
                  <a:pt x="49" y="12"/>
                </a:lnTo>
                <a:lnTo>
                  <a:pt x="49" y="13"/>
                </a:lnTo>
                <a:lnTo>
                  <a:pt x="50" y="14"/>
                </a:lnTo>
                <a:lnTo>
                  <a:pt x="50" y="16"/>
                </a:lnTo>
                <a:lnTo>
                  <a:pt x="52" y="17"/>
                </a:lnTo>
                <a:lnTo>
                  <a:pt x="52" y="18"/>
                </a:lnTo>
                <a:lnTo>
                  <a:pt x="52" y="20"/>
                </a:lnTo>
                <a:lnTo>
                  <a:pt x="53" y="21"/>
                </a:lnTo>
                <a:lnTo>
                  <a:pt x="53" y="22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3" y="29"/>
                </a:lnTo>
                <a:lnTo>
                  <a:pt x="53" y="30"/>
                </a:lnTo>
                <a:lnTo>
                  <a:pt x="53" y="32"/>
                </a:lnTo>
                <a:lnTo>
                  <a:pt x="52" y="33"/>
                </a:lnTo>
                <a:lnTo>
                  <a:pt x="52" y="34"/>
                </a:lnTo>
                <a:lnTo>
                  <a:pt x="52" y="36"/>
                </a:lnTo>
                <a:lnTo>
                  <a:pt x="50" y="37"/>
                </a:lnTo>
                <a:lnTo>
                  <a:pt x="50" y="38"/>
                </a:lnTo>
                <a:lnTo>
                  <a:pt x="49" y="38"/>
                </a:lnTo>
                <a:lnTo>
                  <a:pt x="49" y="40"/>
                </a:lnTo>
                <a:lnTo>
                  <a:pt x="48" y="41"/>
                </a:lnTo>
                <a:lnTo>
                  <a:pt x="46" y="42"/>
                </a:lnTo>
                <a:lnTo>
                  <a:pt x="46" y="44"/>
                </a:lnTo>
                <a:lnTo>
                  <a:pt x="45" y="45"/>
                </a:lnTo>
                <a:lnTo>
                  <a:pt x="44" y="45"/>
                </a:lnTo>
                <a:lnTo>
                  <a:pt x="42" y="46"/>
                </a:lnTo>
                <a:lnTo>
                  <a:pt x="42" y="48"/>
                </a:lnTo>
                <a:lnTo>
                  <a:pt x="41" y="48"/>
                </a:lnTo>
                <a:lnTo>
                  <a:pt x="40" y="49"/>
                </a:lnTo>
                <a:lnTo>
                  <a:pt x="38" y="49"/>
                </a:lnTo>
                <a:lnTo>
                  <a:pt x="37" y="50"/>
                </a:lnTo>
                <a:lnTo>
                  <a:pt x="36" y="50"/>
                </a:lnTo>
                <a:lnTo>
                  <a:pt x="34" y="52"/>
                </a:lnTo>
                <a:lnTo>
                  <a:pt x="33" y="52"/>
                </a:lnTo>
                <a:lnTo>
                  <a:pt x="32" y="52"/>
                </a:lnTo>
                <a:lnTo>
                  <a:pt x="30" y="52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3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3"/>
                </a:lnTo>
                <a:lnTo>
                  <a:pt x="24" y="52"/>
                </a:lnTo>
                <a:lnTo>
                  <a:pt x="21" y="52"/>
                </a:lnTo>
                <a:lnTo>
                  <a:pt x="20" y="52"/>
                </a:lnTo>
                <a:lnTo>
                  <a:pt x="18" y="52"/>
                </a:lnTo>
                <a:lnTo>
                  <a:pt x="17" y="50"/>
                </a:lnTo>
                <a:lnTo>
                  <a:pt x="16" y="49"/>
                </a:lnTo>
                <a:lnTo>
                  <a:pt x="14" y="49"/>
                </a:lnTo>
                <a:lnTo>
                  <a:pt x="13" y="48"/>
                </a:lnTo>
                <a:lnTo>
                  <a:pt x="12" y="48"/>
                </a:lnTo>
                <a:lnTo>
                  <a:pt x="11" y="46"/>
                </a:lnTo>
                <a:lnTo>
                  <a:pt x="9" y="45"/>
                </a:lnTo>
                <a:lnTo>
                  <a:pt x="8" y="44"/>
                </a:lnTo>
                <a:lnTo>
                  <a:pt x="7" y="42"/>
                </a:lnTo>
                <a:lnTo>
                  <a:pt x="7" y="41"/>
                </a:lnTo>
                <a:lnTo>
                  <a:pt x="5" y="40"/>
                </a:lnTo>
                <a:lnTo>
                  <a:pt x="4" y="38"/>
                </a:lnTo>
                <a:lnTo>
                  <a:pt x="3" y="37"/>
                </a:lnTo>
                <a:lnTo>
                  <a:pt x="3" y="36"/>
                </a:lnTo>
                <a:lnTo>
                  <a:pt x="3" y="34"/>
                </a:lnTo>
                <a:lnTo>
                  <a:pt x="1" y="33"/>
                </a:lnTo>
                <a:lnTo>
                  <a:pt x="1" y="32"/>
                </a:lnTo>
                <a:lnTo>
                  <a:pt x="1" y="30"/>
                </a:lnTo>
                <a:lnTo>
                  <a:pt x="1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68352" name="Freeform 72">
            <a:extLst>
              <a:ext uri="{FF2B5EF4-FFF2-40B4-BE49-F238E27FC236}">
                <a16:creationId xmlns:a16="http://schemas.microsoft.com/office/drawing/2014/main" id="{8FCC6F5C-BC2E-8945-B4EA-620B712171CD}"/>
              </a:ext>
            </a:extLst>
          </p:cNvPr>
          <p:cNvSpPr>
            <a:spLocks/>
          </p:cNvSpPr>
          <p:nvPr/>
        </p:nvSpPr>
        <p:spPr bwMode="auto">
          <a:xfrm>
            <a:off x="3573464" y="3486151"/>
            <a:ext cx="41275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1" y="24"/>
                </a:lnTo>
                <a:lnTo>
                  <a:pt x="1" y="22"/>
                </a:lnTo>
                <a:lnTo>
                  <a:pt x="1" y="21"/>
                </a:lnTo>
                <a:lnTo>
                  <a:pt x="1" y="20"/>
                </a:lnTo>
                <a:lnTo>
                  <a:pt x="2" y="18"/>
                </a:lnTo>
                <a:lnTo>
                  <a:pt x="2" y="17"/>
                </a:lnTo>
                <a:lnTo>
                  <a:pt x="2" y="16"/>
                </a:lnTo>
                <a:lnTo>
                  <a:pt x="4" y="14"/>
                </a:lnTo>
                <a:lnTo>
                  <a:pt x="4" y="13"/>
                </a:lnTo>
                <a:lnTo>
                  <a:pt x="5" y="12"/>
                </a:lnTo>
                <a:lnTo>
                  <a:pt x="6" y="12"/>
                </a:lnTo>
                <a:lnTo>
                  <a:pt x="6" y="10"/>
                </a:lnTo>
                <a:lnTo>
                  <a:pt x="8" y="9"/>
                </a:lnTo>
                <a:lnTo>
                  <a:pt x="9" y="8"/>
                </a:lnTo>
                <a:lnTo>
                  <a:pt x="9" y="6"/>
                </a:lnTo>
                <a:lnTo>
                  <a:pt x="10" y="6"/>
                </a:lnTo>
                <a:lnTo>
                  <a:pt x="12" y="5"/>
                </a:lnTo>
                <a:lnTo>
                  <a:pt x="13" y="5"/>
                </a:lnTo>
                <a:lnTo>
                  <a:pt x="14" y="4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30" y="0"/>
                </a:lnTo>
                <a:lnTo>
                  <a:pt x="32" y="1"/>
                </a:lnTo>
                <a:lnTo>
                  <a:pt x="33" y="1"/>
                </a:lnTo>
                <a:lnTo>
                  <a:pt x="34" y="1"/>
                </a:lnTo>
                <a:lnTo>
                  <a:pt x="36" y="2"/>
                </a:lnTo>
                <a:lnTo>
                  <a:pt x="37" y="2"/>
                </a:lnTo>
                <a:lnTo>
                  <a:pt x="38" y="2"/>
                </a:lnTo>
                <a:lnTo>
                  <a:pt x="40" y="4"/>
                </a:lnTo>
                <a:lnTo>
                  <a:pt x="41" y="5"/>
                </a:lnTo>
                <a:lnTo>
                  <a:pt x="42" y="5"/>
                </a:lnTo>
                <a:lnTo>
                  <a:pt x="42" y="6"/>
                </a:lnTo>
                <a:lnTo>
                  <a:pt x="44" y="6"/>
                </a:lnTo>
                <a:lnTo>
                  <a:pt x="45" y="8"/>
                </a:lnTo>
                <a:lnTo>
                  <a:pt x="46" y="9"/>
                </a:lnTo>
                <a:lnTo>
                  <a:pt x="46" y="10"/>
                </a:lnTo>
                <a:lnTo>
                  <a:pt x="48" y="12"/>
                </a:lnTo>
                <a:lnTo>
                  <a:pt x="49" y="12"/>
                </a:lnTo>
                <a:lnTo>
                  <a:pt x="49" y="13"/>
                </a:lnTo>
                <a:lnTo>
                  <a:pt x="50" y="14"/>
                </a:lnTo>
                <a:lnTo>
                  <a:pt x="50" y="16"/>
                </a:lnTo>
                <a:lnTo>
                  <a:pt x="52" y="17"/>
                </a:lnTo>
                <a:lnTo>
                  <a:pt x="52" y="18"/>
                </a:lnTo>
                <a:lnTo>
                  <a:pt x="52" y="20"/>
                </a:lnTo>
                <a:lnTo>
                  <a:pt x="53" y="21"/>
                </a:lnTo>
                <a:lnTo>
                  <a:pt x="53" y="22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3" y="29"/>
                </a:lnTo>
                <a:lnTo>
                  <a:pt x="53" y="30"/>
                </a:lnTo>
                <a:lnTo>
                  <a:pt x="53" y="32"/>
                </a:lnTo>
                <a:lnTo>
                  <a:pt x="52" y="33"/>
                </a:lnTo>
                <a:lnTo>
                  <a:pt x="52" y="34"/>
                </a:lnTo>
                <a:lnTo>
                  <a:pt x="52" y="36"/>
                </a:lnTo>
                <a:lnTo>
                  <a:pt x="50" y="37"/>
                </a:lnTo>
                <a:lnTo>
                  <a:pt x="50" y="38"/>
                </a:lnTo>
                <a:lnTo>
                  <a:pt x="49" y="38"/>
                </a:lnTo>
                <a:lnTo>
                  <a:pt x="49" y="40"/>
                </a:lnTo>
                <a:lnTo>
                  <a:pt x="48" y="41"/>
                </a:lnTo>
                <a:lnTo>
                  <a:pt x="46" y="42"/>
                </a:lnTo>
                <a:lnTo>
                  <a:pt x="46" y="44"/>
                </a:lnTo>
                <a:lnTo>
                  <a:pt x="45" y="45"/>
                </a:lnTo>
                <a:lnTo>
                  <a:pt x="44" y="45"/>
                </a:lnTo>
                <a:lnTo>
                  <a:pt x="42" y="46"/>
                </a:lnTo>
                <a:lnTo>
                  <a:pt x="42" y="48"/>
                </a:lnTo>
                <a:lnTo>
                  <a:pt x="41" y="48"/>
                </a:lnTo>
                <a:lnTo>
                  <a:pt x="40" y="49"/>
                </a:lnTo>
                <a:lnTo>
                  <a:pt x="38" y="49"/>
                </a:lnTo>
                <a:lnTo>
                  <a:pt x="37" y="50"/>
                </a:lnTo>
                <a:lnTo>
                  <a:pt x="36" y="50"/>
                </a:lnTo>
                <a:lnTo>
                  <a:pt x="34" y="52"/>
                </a:lnTo>
                <a:lnTo>
                  <a:pt x="33" y="52"/>
                </a:lnTo>
                <a:lnTo>
                  <a:pt x="32" y="52"/>
                </a:lnTo>
                <a:lnTo>
                  <a:pt x="30" y="52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3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3"/>
                </a:lnTo>
                <a:lnTo>
                  <a:pt x="24" y="52"/>
                </a:lnTo>
                <a:lnTo>
                  <a:pt x="21" y="52"/>
                </a:lnTo>
                <a:lnTo>
                  <a:pt x="20" y="52"/>
                </a:lnTo>
                <a:lnTo>
                  <a:pt x="18" y="52"/>
                </a:lnTo>
                <a:lnTo>
                  <a:pt x="17" y="50"/>
                </a:lnTo>
                <a:lnTo>
                  <a:pt x="16" y="49"/>
                </a:lnTo>
                <a:lnTo>
                  <a:pt x="14" y="49"/>
                </a:lnTo>
                <a:lnTo>
                  <a:pt x="13" y="48"/>
                </a:lnTo>
                <a:lnTo>
                  <a:pt x="12" y="48"/>
                </a:lnTo>
                <a:lnTo>
                  <a:pt x="10" y="46"/>
                </a:lnTo>
                <a:lnTo>
                  <a:pt x="9" y="45"/>
                </a:lnTo>
                <a:lnTo>
                  <a:pt x="8" y="44"/>
                </a:lnTo>
                <a:lnTo>
                  <a:pt x="6" y="42"/>
                </a:lnTo>
                <a:lnTo>
                  <a:pt x="6" y="41"/>
                </a:lnTo>
                <a:lnTo>
                  <a:pt x="5" y="40"/>
                </a:lnTo>
                <a:lnTo>
                  <a:pt x="4" y="38"/>
                </a:lnTo>
                <a:lnTo>
                  <a:pt x="2" y="37"/>
                </a:lnTo>
                <a:lnTo>
                  <a:pt x="2" y="36"/>
                </a:lnTo>
                <a:lnTo>
                  <a:pt x="2" y="34"/>
                </a:lnTo>
                <a:lnTo>
                  <a:pt x="1" y="33"/>
                </a:lnTo>
                <a:lnTo>
                  <a:pt x="1" y="32"/>
                </a:lnTo>
                <a:lnTo>
                  <a:pt x="1" y="30"/>
                </a:lnTo>
                <a:lnTo>
                  <a:pt x="1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68353" name="Freeform 73">
            <a:extLst>
              <a:ext uri="{FF2B5EF4-FFF2-40B4-BE49-F238E27FC236}">
                <a16:creationId xmlns:a16="http://schemas.microsoft.com/office/drawing/2014/main" id="{FCC5B05D-9798-8145-ABFA-662E0630868F}"/>
              </a:ext>
            </a:extLst>
          </p:cNvPr>
          <p:cNvSpPr>
            <a:spLocks/>
          </p:cNvSpPr>
          <p:nvPr/>
        </p:nvSpPr>
        <p:spPr bwMode="auto">
          <a:xfrm>
            <a:off x="4668838" y="5172075"/>
            <a:ext cx="63500" cy="63500"/>
          </a:xfrm>
          <a:custGeom>
            <a:avLst/>
            <a:gdLst>
              <a:gd name="T0" fmla="*/ 0 w 79"/>
              <a:gd name="T1" fmla="*/ 2147483646 h 79"/>
              <a:gd name="T2" fmla="*/ 2147483646 w 79"/>
              <a:gd name="T3" fmla="*/ 2147483646 h 79"/>
              <a:gd name="T4" fmla="*/ 2147483646 w 79"/>
              <a:gd name="T5" fmla="*/ 2147483646 h 79"/>
              <a:gd name="T6" fmla="*/ 2147483646 w 79"/>
              <a:gd name="T7" fmla="*/ 2147483646 h 79"/>
              <a:gd name="T8" fmla="*/ 2147483646 w 79"/>
              <a:gd name="T9" fmla="*/ 2147483646 h 79"/>
              <a:gd name="T10" fmla="*/ 2147483646 w 79"/>
              <a:gd name="T11" fmla="*/ 2147483646 h 79"/>
              <a:gd name="T12" fmla="*/ 2147483646 w 79"/>
              <a:gd name="T13" fmla="*/ 2147483646 h 79"/>
              <a:gd name="T14" fmla="*/ 2147483646 w 79"/>
              <a:gd name="T15" fmla="*/ 2147483646 h 79"/>
              <a:gd name="T16" fmla="*/ 2147483646 w 79"/>
              <a:gd name="T17" fmla="*/ 2147483646 h 79"/>
              <a:gd name="T18" fmla="*/ 2147483646 w 79"/>
              <a:gd name="T19" fmla="*/ 0 h 79"/>
              <a:gd name="T20" fmla="*/ 2147483646 w 79"/>
              <a:gd name="T21" fmla="*/ 0 h 79"/>
              <a:gd name="T22" fmla="*/ 2147483646 w 79"/>
              <a:gd name="T23" fmla="*/ 0 h 79"/>
              <a:gd name="T24" fmla="*/ 2147483646 w 79"/>
              <a:gd name="T25" fmla="*/ 0 h 79"/>
              <a:gd name="T26" fmla="*/ 2147483646 w 79"/>
              <a:gd name="T27" fmla="*/ 2147483646 h 79"/>
              <a:gd name="T28" fmla="*/ 2147483646 w 79"/>
              <a:gd name="T29" fmla="*/ 2147483646 h 79"/>
              <a:gd name="T30" fmla="*/ 2147483646 w 79"/>
              <a:gd name="T31" fmla="*/ 2147483646 h 79"/>
              <a:gd name="T32" fmla="*/ 2147483646 w 79"/>
              <a:gd name="T33" fmla="*/ 2147483646 h 79"/>
              <a:gd name="T34" fmla="*/ 2147483646 w 79"/>
              <a:gd name="T35" fmla="*/ 2147483646 h 79"/>
              <a:gd name="T36" fmla="*/ 2147483646 w 79"/>
              <a:gd name="T37" fmla="*/ 2147483646 h 79"/>
              <a:gd name="T38" fmla="*/ 2147483646 w 79"/>
              <a:gd name="T39" fmla="*/ 2147483646 h 79"/>
              <a:gd name="T40" fmla="*/ 2147483646 w 79"/>
              <a:gd name="T41" fmla="*/ 2147483646 h 79"/>
              <a:gd name="T42" fmla="*/ 2147483646 w 79"/>
              <a:gd name="T43" fmla="*/ 2147483646 h 79"/>
              <a:gd name="T44" fmla="*/ 2147483646 w 79"/>
              <a:gd name="T45" fmla="*/ 2147483646 h 79"/>
              <a:gd name="T46" fmla="*/ 2147483646 w 79"/>
              <a:gd name="T47" fmla="*/ 2147483646 h 79"/>
              <a:gd name="T48" fmla="*/ 2147483646 w 79"/>
              <a:gd name="T49" fmla="*/ 2147483646 h 79"/>
              <a:gd name="T50" fmla="*/ 2147483646 w 79"/>
              <a:gd name="T51" fmla="*/ 2147483646 h 79"/>
              <a:gd name="T52" fmla="*/ 2147483646 w 79"/>
              <a:gd name="T53" fmla="*/ 2147483646 h 79"/>
              <a:gd name="T54" fmla="*/ 2147483646 w 79"/>
              <a:gd name="T55" fmla="*/ 2147483646 h 79"/>
              <a:gd name="T56" fmla="*/ 2147483646 w 79"/>
              <a:gd name="T57" fmla="*/ 2147483646 h 79"/>
              <a:gd name="T58" fmla="*/ 2147483646 w 79"/>
              <a:gd name="T59" fmla="*/ 2147483646 h 79"/>
              <a:gd name="T60" fmla="*/ 2147483646 w 79"/>
              <a:gd name="T61" fmla="*/ 2147483646 h 79"/>
              <a:gd name="T62" fmla="*/ 2147483646 w 79"/>
              <a:gd name="T63" fmla="*/ 2147483646 h 79"/>
              <a:gd name="T64" fmla="*/ 2147483646 w 79"/>
              <a:gd name="T65" fmla="*/ 2147483646 h 79"/>
              <a:gd name="T66" fmla="*/ 2147483646 w 79"/>
              <a:gd name="T67" fmla="*/ 2147483646 h 79"/>
              <a:gd name="T68" fmla="*/ 2147483646 w 79"/>
              <a:gd name="T69" fmla="*/ 2147483646 h 79"/>
              <a:gd name="T70" fmla="*/ 2147483646 w 79"/>
              <a:gd name="T71" fmla="*/ 2147483646 h 79"/>
              <a:gd name="T72" fmla="*/ 2147483646 w 79"/>
              <a:gd name="T73" fmla="*/ 2147483646 h 79"/>
              <a:gd name="T74" fmla="*/ 2147483646 w 79"/>
              <a:gd name="T75" fmla="*/ 2147483646 h 79"/>
              <a:gd name="T76" fmla="*/ 2147483646 w 79"/>
              <a:gd name="T77" fmla="*/ 2147483646 h 79"/>
              <a:gd name="T78" fmla="*/ 2147483646 w 79"/>
              <a:gd name="T79" fmla="*/ 2147483646 h 79"/>
              <a:gd name="T80" fmla="*/ 2147483646 w 79"/>
              <a:gd name="T81" fmla="*/ 2147483646 h 79"/>
              <a:gd name="T82" fmla="*/ 2147483646 w 79"/>
              <a:gd name="T83" fmla="*/ 2147483646 h 79"/>
              <a:gd name="T84" fmla="*/ 2147483646 w 79"/>
              <a:gd name="T85" fmla="*/ 2147483646 h 79"/>
              <a:gd name="T86" fmla="*/ 2147483646 w 79"/>
              <a:gd name="T87" fmla="*/ 2147483646 h 79"/>
              <a:gd name="T88" fmla="*/ 2147483646 w 79"/>
              <a:gd name="T89" fmla="*/ 2147483646 h 79"/>
              <a:gd name="T90" fmla="*/ 2147483646 w 79"/>
              <a:gd name="T91" fmla="*/ 2147483646 h 79"/>
              <a:gd name="T92" fmla="*/ 2147483646 w 79"/>
              <a:gd name="T93" fmla="*/ 2147483646 h 79"/>
              <a:gd name="T94" fmla="*/ 2147483646 w 79"/>
              <a:gd name="T95" fmla="*/ 2147483646 h 79"/>
              <a:gd name="T96" fmla="*/ 2147483646 w 79"/>
              <a:gd name="T97" fmla="*/ 2147483646 h 79"/>
              <a:gd name="T98" fmla="*/ 2147483646 w 79"/>
              <a:gd name="T99" fmla="*/ 2147483646 h 79"/>
              <a:gd name="T100" fmla="*/ 2147483646 w 79"/>
              <a:gd name="T101" fmla="*/ 2147483646 h 79"/>
              <a:gd name="T102" fmla="*/ 2147483646 w 79"/>
              <a:gd name="T103" fmla="*/ 2147483646 h 79"/>
              <a:gd name="T104" fmla="*/ 2147483646 w 79"/>
              <a:gd name="T105" fmla="*/ 2147483646 h 79"/>
              <a:gd name="T106" fmla="*/ 2147483646 w 79"/>
              <a:gd name="T107" fmla="*/ 2147483646 h 79"/>
              <a:gd name="T108" fmla="*/ 2147483646 w 79"/>
              <a:gd name="T109" fmla="*/ 2147483646 h 79"/>
              <a:gd name="T110" fmla="*/ 0 w 79"/>
              <a:gd name="T111" fmla="*/ 2147483646 h 79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9"/>
              <a:gd name="T169" fmla="*/ 0 h 79"/>
              <a:gd name="T170" fmla="*/ 79 w 79"/>
              <a:gd name="T171" fmla="*/ 79 h 79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9" h="79">
                <a:moveTo>
                  <a:pt x="0" y="50"/>
                </a:moveTo>
                <a:lnTo>
                  <a:pt x="0" y="27"/>
                </a:lnTo>
                <a:lnTo>
                  <a:pt x="0" y="26"/>
                </a:lnTo>
                <a:lnTo>
                  <a:pt x="0" y="25"/>
                </a:lnTo>
                <a:lnTo>
                  <a:pt x="1" y="23"/>
                </a:lnTo>
                <a:lnTo>
                  <a:pt x="1" y="22"/>
                </a:lnTo>
                <a:lnTo>
                  <a:pt x="1" y="21"/>
                </a:lnTo>
                <a:lnTo>
                  <a:pt x="1" y="19"/>
                </a:lnTo>
                <a:lnTo>
                  <a:pt x="2" y="18"/>
                </a:lnTo>
                <a:lnTo>
                  <a:pt x="2" y="17"/>
                </a:lnTo>
                <a:lnTo>
                  <a:pt x="2" y="15"/>
                </a:lnTo>
                <a:lnTo>
                  <a:pt x="4" y="14"/>
                </a:lnTo>
                <a:lnTo>
                  <a:pt x="4" y="13"/>
                </a:lnTo>
                <a:lnTo>
                  <a:pt x="5" y="11"/>
                </a:lnTo>
                <a:lnTo>
                  <a:pt x="6" y="11"/>
                </a:lnTo>
                <a:lnTo>
                  <a:pt x="6" y="10"/>
                </a:lnTo>
                <a:lnTo>
                  <a:pt x="8" y="9"/>
                </a:lnTo>
                <a:lnTo>
                  <a:pt x="9" y="7"/>
                </a:lnTo>
                <a:lnTo>
                  <a:pt x="9" y="6"/>
                </a:lnTo>
                <a:lnTo>
                  <a:pt x="10" y="6"/>
                </a:lnTo>
                <a:lnTo>
                  <a:pt x="12" y="5"/>
                </a:lnTo>
                <a:lnTo>
                  <a:pt x="13" y="5"/>
                </a:lnTo>
                <a:lnTo>
                  <a:pt x="14" y="3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19" y="1"/>
                </a:lnTo>
                <a:lnTo>
                  <a:pt x="21" y="1"/>
                </a:lnTo>
                <a:lnTo>
                  <a:pt x="23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51" y="0"/>
                </a:lnTo>
                <a:lnTo>
                  <a:pt x="53" y="0"/>
                </a:lnTo>
                <a:lnTo>
                  <a:pt x="54" y="0"/>
                </a:lnTo>
                <a:lnTo>
                  <a:pt x="55" y="0"/>
                </a:lnTo>
                <a:lnTo>
                  <a:pt x="57" y="0"/>
                </a:lnTo>
                <a:lnTo>
                  <a:pt x="58" y="1"/>
                </a:lnTo>
                <a:lnTo>
                  <a:pt x="59" y="1"/>
                </a:lnTo>
                <a:lnTo>
                  <a:pt x="61" y="1"/>
                </a:lnTo>
                <a:lnTo>
                  <a:pt x="62" y="2"/>
                </a:lnTo>
                <a:lnTo>
                  <a:pt x="63" y="2"/>
                </a:lnTo>
                <a:lnTo>
                  <a:pt x="65" y="2"/>
                </a:lnTo>
                <a:lnTo>
                  <a:pt x="66" y="3"/>
                </a:lnTo>
                <a:lnTo>
                  <a:pt x="67" y="5"/>
                </a:lnTo>
                <a:lnTo>
                  <a:pt x="69" y="5"/>
                </a:lnTo>
                <a:lnTo>
                  <a:pt x="69" y="6"/>
                </a:lnTo>
                <a:lnTo>
                  <a:pt x="70" y="6"/>
                </a:lnTo>
                <a:lnTo>
                  <a:pt x="71" y="7"/>
                </a:lnTo>
                <a:lnTo>
                  <a:pt x="73" y="9"/>
                </a:lnTo>
                <a:lnTo>
                  <a:pt x="73" y="10"/>
                </a:lnTo>
                <a:lnTo>
                  <a:pt x="74" y="11"/>
                </a:lnTo>
                <a:lnTo>
                  <a:pt x="75" y="11"/>
                </a:lnTo>
                <a:lnTo>
                  <a:pt x="75" y="13"/>
                </a:lnTo>
                <a:lnTo>
                  <a:pt x="77" y="14"/>
                </a:lnTo>
                <a:lnTo>
                  <a:pt x="77" y="15"/>
                </a:lnTo>
                <a:lnTo>
                  <a:pt x="78" y="17"/>
                </a:lnTo>
                <a:lnTo>
                  <a:pt x="78" y="18"/>
                </a:lnTo>
                <a:lnTo>
                  <a:pt x="78" y="19"/>
                </a:lnTo>
                <a:lnTo>
                  <a:pt x="79" y="21"/>
                </a:lnTo>
                <a:lnTo>
                  <a:pt x="79" y="22"/>
                </a:lnTo>
                <a:lnTo>
                  <a:pt x="79" y="23"/>
                </a:lnTo>
                <a:lnTo>
                  <a:pt x="79" y="25"/>
                </a:lnTo>
                <a:lnTo>
                  <a:pt x="79" y="26"/>
                </a:lnTo>
                <a:lnTo>
                  <a:pt x="79" y="27"/>
                </a:lnTo>
                <a:lnTo>
                  <a:pt x="79" y="50"/>
                </a:lnTo>
                <a:lnTo>
                  <a:pt x="79" y="51"/>
                </a:lnTo>
                <a:lnTo>
                  <a:pt x="79" y="53"/>
                </a:lnTo>
                <a:lnTo>
                  <a:pt x="79" y="55"/>
                </a:lnTo>
                <a:lnTo>
                  <a:pt x="79" y="57"/>
                </a:lnTo>
                <a:lnTo>
                  <a:pt x="79" y="58"/>
                </a:lnTo>
                <a:lnTo>
                  <a:pt x="78" y="59"/>
                </a:lnTo>
                <a:lnTo>
                  <a:pt x="78" y="61"/>
                </a:lnTo>
                <a:lnTo>
                  <a:pt x="78" y="62"/>
                </a:lnTo>
                <a:lnTo>
                  <a:pt x="77" y="63"/>
                </a:lnTo>
                <a:lnTo>
                  <a:pt x="77" y="65"/>
                </a:lnTo>
                <a:lnTo>
                  <a:pt x="75" y="65"/>
                </a:lnTo>
                <a:lnTo>
                  <a:pt x="75" y="66"/>
                </a:lnTo>
                <a:lnTo>
                  <a:pt x="74" y="67"/>
                </a:lnTo>
                <a:lnTo>
                  <a:pt x="73" y="69"/>
                </a:lnTo>
                <a:lnTo>
                  <a:pt x="73" y="70"/>
                </a:lnTo>
                <a:lnTo>
                  <a:pt x="71" y="71"/>
                </a:lnTo>
                <a:lnTo>
                  <a:pt x="70" y="71"/>
                </a:lnTo>
                <a:lnTo>
                  <a:pt x="69" y="73"/>
                </a:lnTo>
                <a:lnTo>
                  <a:pt x="69" y="74"/>
                </a:lnTo>
                <a:lnTo>
                  <a:pt x="67" y="74"/>
                </a:lnTo>
                <a:lnTo>
                  <a:pt x="66" y="75"/>
                </a:lnTo>
                <a:lnTo>
                  <a:pt x="65" y="75"/>
                </a:lnTo>
                <a:lnTo>
                  <a:pt x="63" y="76"/>
                </a:lnTo>
                <a:lnTo>
                  <a:pt x="62" y="76"/>
                </a:lnTo>
                <a:lnTo>
                  <a:pt x="61" y="78"/>
                </a:lnTo>
                <a:lnTo>
                  <a:pt x="59" y="78"/>
                </a:lnTo>
                <a:lnTo>
                  <a:pt x="58" y="78"/>
                </a:lnTo>
                <a:lnTo>
                  <a:pt x="57" y="78"/>
                </a:lnTo>
                <a:lnTo>
                  <a:pt x="55" y="79"/>
                </a:lnTo>
                <a:lnTo>
                  <a:pt x="54" y="79"/>
                </a:lnTo>
                <a:lnTo>
                  <a:pt x="53" y="79"/>
                </a:lnTo>
                <a:lnTo>
                  <a:pt x="51" y="79"/>
                </a:lnTo>
                <a:lnTo>
                  <a:pt x="29" y="79"/>
                </a:lnTo>
                <a:lnTo>
                  <a:pt x="27" y="79"/>
                </a:lnTo>
                <a:lnTo>
                  <a:pt x="26" y="79"/>
                </a:lnTo>
                <a:lnTo>
                  <a:pt x="25" y="79"/>
                </a:lnTo>
                <a:lnTo>
                  <a:pt x="23" y="78"/>
                </a:lnTo>
                <a:lnTo>
                  <a:pt x="21" y="78"/>
                </a:lnTo>
                <a:lnTo>
                  <a:pt x="19" y="78"/>
                </a:lnTo>
                <a:lnTo>
                  <a:pt x="18" y="78"/>
                </a:lnTo>
                <a:lnTo>
                  <a:pt x="17" y="76"/>
                </a:lnTo>
                <a:lnTo>
                  <a:pt x="16" y="75"/>
                </a:lnTo>
                <a:lnTo>
                  <a:pt x="14" y="75"/>
                </a:lnTo>
                <a:lnTo>
                  <a:pt x="13" y="74"/>
                </a:lnTo>
                <a:lnTo>
                  <a:pt x="12" y="74"/>
                </a:lnTo>
                <a:lnTo>
                  <a:pt x="10" y="73"/>
                </a:lnTo>
                <a:lnTo>
                  <a:pt x="9" y="71"/>
                </a:lnTo>
                <a:lnTo>
                  <a:pt x="8" y="70"/>
                </a:lnTo>
                <a:lnTo>
                  <a:pt x="6" y="69"/>
                </a:lnTo>
                <a:lnTo>
                  <a:pt x="6" y="67"/>
                </a:lnTo>
                <a:lnTo>
                  <a:pt x="5" y="66"/>
                </a:lnTo>
                <a:lnTo>
                  <a:pt x="4" y="65"/>
                </a:lnTo>
                <a:lnTo>
                  <a:pt x="2" y="63"/>
                </a:lnTo>
                <a:lnTo>
                  <a:pt x="2" y="62"/>
                </a:lnTo>
                <a:lnTo>
                  <a:pt x="2" y="61"/>
                </a:lnTo>
                <a:lnTo>
                  <a:pt x="1" y="59"/>
                </a:lnTo>
                <a:lnTo>
                  <a:pt x="1" y="58"/>
                </a:lnTo>
                <a:lnTo>
                  <a:pt x="1" y="57"/>
                </a:lnTo>
                <a:lnTo>
                  <a:pt x="1" y="55"/>
                </a:lnTo>
                <a:lnTo>
                  <a:pt x="0" y="53"/>
                </a:lnTo>
                <a:lnTo>
                  <a:pt x="0" y="51"/>
                </a:lnTo>
                <a:lnTo>
                  <a:pt x="0" y="5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68354" name="Freeform 74">
            <a:extLst>
              <a:ext uri="{FF2B5EF4-FFF2-40B4-BE49-F238E27FC236}">
                <a16:creationId xmlns:a16="http://schemas.microsoft.com/office/drawing/2014/main" id="{C7A77B6A-F592-2047-A876-C2FCF82F79A5}"/>
              </a:ext>
            </a:extLst>
          </p:cNvPr>
          <p:cNvSpPr>
            <a:spLocks/>
          </p:cNvSpPr>
          <p:nvPr/>
        </p:nvSpPr>
        <p:spPr bwMode="auto">
          <a:xfrm>
            <a:off x="4838701" y="5172075"/>
            <a:ext cx="41275" cy="63500"/>
          </a:xfrm>
          <a:custGeom>
            <a:avLst/>
            <a:gdLst>
              <a:gd name="T0" fmla="*/ 0 w 53"/>
              <a:gd name="T1" fmla="*/ 2147483646 h 79"/>
              <a:gd name="T2" fmla="*/ 2147483646 w 53"/>
              <a:gd name="T3" fmla="*/ 2147483646 h 79"/>
              <a:gd name="T4" fmla="*/ 2147483646 w 53"/>
              <a:gd name="T5" fmla="*/ 2147483646 h 79"/>
              <a:gd name="T6" fmla="*/ 2147483646 w 53"/>
              <a:gd name="T7" fmla="*/ 2147483646 h 79"/>
              <a:gd name="T8" fmla="*/ 2147483646 w 53"/>
              <a:gd name="T9" fmla="*/ 2147483646 h 79"/>
              <a:gd name="T10" fmla="*/ 2147483646 w 53"/>
              <a:gd name="T11" fmla="*/ 2147483646 h 79"/>
              <a:gd name="T12" fmla="*/ 2147483646 w 53"/>
              <a:gd name="T13" fmla="*/ 2147483646 h 79"/>
              <a:gd name="T14" fmla="*/ 2147483646 w 53"/>
              <a:gd name="T15" fmla="*/ 2147483646 h 79"/>
              <a:gd name="T16" fmla="*/ 2147483646 w 53"/>
              <a:gd name="T17" fmla="*/ 2147483646 h 79"/>
              <a:gd name="T18" fmla="*/ 2147483646 w 53"/>
              <a:gd name="T19" fmla="*/ 0 h 79"/>
              <a:gd name="T20" fmla="*/ 2147483646 w 53"/>
              <a:gd name="T21" fmla="*/ 0 h 79"/>
              <a:gd name="T22" fmla="*/ 2147483646 w 53"/>
              <a:gd name="T23" fmla="*/ 0 h 79"/>
              <a:gd name="T24" fmla="*/ 2147483646 w 53"/>
              <a:gd name="T25" fmla="*/ 0 h 79"/>
              <a:gd name="T26" fmla="*/ 2147483646 w 53"/>
              <a:gd name="T27" fmla="*/ 2147483646 h 79"/>
              <a:gd name="T28" fmla="*/ 2147483646 w 53"/>
              <a:gd name="T29" fmla="*/ 2147483646 h 79"/>
              <a:gd name="T30" fmla="*/ 2147483646 w 53"/>
              <a:gd name="T31" fmla="*/ 2147483646 h 79"/>
              <a:gd name="T32" fmla="*/ 2147483646 w 53"/>
              <a:gd name="T33" fmla="*/ 2147483646 h 79"/>
              <a:gd name="T34" fmla="*/ 2147483646 w 53"/>
              <a:gd name="T35" fmla="*/ 2147483646 h 79"/>
              <a:gd name="T36" fmla="*/ 2147483646 w 53"/>
              <a:gd name="T37" fmla="*/ 2147483646 h 79"/>
              <a:gd name="T38" fmla="*/ 2147483646 w 53"/>
              <a:gd name="T39" fmla="*/ 2147483646 h 79"/>
              <a:gd name="T40" fmla="*/ 2147483646 w 53"/>
              <a:gd name="T41" fmla="*/ 2147483646 h 79"/>
              <a:gd name="T42" fmla="*/ 2147483646 w 53"/>
              <a:gd name="T43" fmla="*/ 2147483646 h 79"/>
              <a:gd name="T44" fmla="*/ 2147483646 w 53"/>
              <a:gd name="T45" fmla="*/ 2147483646 h 79"/>
              <a:gd name="T46" fmla="*/ 2147483646 w 53"/>
              <a:gd name="T47" fmla="*/ 2147483646 h 79"/>
              <a:gd name="T48" fmla="*/ 2147483646 w 53"/>
              <a:gd name="T49" fmla="*/ 2147483646 h 79"/>
              <a:gd name="T50" fmla="*/ 2147483646 w 53"/>
              <a:gd name="T51" fmla="*/ 2147483646 h 79"/>
              <a:gd name="T52" fmla="*/ 2147483646 w 53"/>
              <a:gd name="T53" fmla="*/ 2147483646 h 79"/>
              <a:gd name="T54" fmla="*/ 2147483646 w 53"/>
              <a:gd name="T55" fmla="*/ 2147483646 h 79"/>
              <a:gd name="T56" fmla="*/ 2147483646 w 53"/>
              <a:gd name="T57" fmla="*/ 2147483646 h 79"/>
              <a:gd name="T58" fmla="*/ 2147483646 w 53"/>
              <a:gd name="T59" fmla="*/ 2147483646 h 79"/>
              <a:gd name="T60" fmla="*/ 2147483646 w 53"/>
              <a:gd name="T61" fmla="*/ 2147483646 h 79"/>
              <a:gd name="T62" fmla="*/ 2147483646 w 53"/>
              <a:gd name="T63" fmla="*/ 2147483646 h 79"/>
              <a:gd name="T64" fmla="*/ 2147483646 w 53"/>
              <a:gd name="T65" fmla="*/ 2147483646 h 79"/>
              <a:gd name="T66" fmla="*/ 2147483646 w 53"/>
              <a:gd name="T67" fmla="*/ 2147483646 h 79"/>
              <a:gd name="T68" fmla="*/ 2147483646 w 53"/>
              <a:gd name="T69" fmla="*/ 2147483646 h 79"/>
              <a:gd name="T70" fmla="*/ 2147483646 w 53"/>
              <a:gd name="T71" fmla="*/ 2147483646 h 79"/>
              <a:gd name="T72" fmla="*/ 2147483646 w 53"/>
              <a:gd name="T73" fmla="*/ 2147483646 h 79"/>
              <a:gd name="T74" fmla="*/ 2147483646 w 53"/>
              <a:gd name="T75" fmla="*/ 2147483646 h 79"/>
              <a:gd name="T76" fmla="*/ 2147483646 w 53"/>
              <a:gd name="T77" fmla="*/ 2147483646 h 79"/>
              <a:gd name="T78" fmla="*/ 2147483646 w 53"/>
              <a:gd name="T79" fmla="*/ 2147483646 h 79"/>
              <a:gd name="T80" fmla="*/ 2147483646 w 53"/>
              <a:gd name="T81" fmla="*/ 2147483646 h 79"/>
              <a:gd name="T82" fmla="*/ 2147483646 w 53"/>
              <a:gd name="T83" fmla="*/ 2147483646 h 79"/>
              <a:gd name="T84" fmla="*/ 2147483646 w 53"/>
              <a:gd name="T85" fmla="*/ 2147483646 h 79"/>
              <a:gd name="T86" fmla="*/ 2147483646 w 53"/>
              <a:gd name="T87" fmla="*/ 2147483646 h 79"/>
              <a:gd name="T88" fmla="*/ 2147483646 w 53"/>
              <a:gd name="T89" fmla="*/ 2147483646 h 79"/>
              <a:gd name="T90" fmla="*/ 2147483646 w 53"/>
              <a:gd name="T91" fmla="*/ 2147483646 h 79"/>
              <a:gd name="T92" fmla="*/ 2147483646 w 53"/>
              <a:gd name="T93" fmla="*/ 2147483646 h 79"/>
              <a:gd name="T94" fmla="*/ 2147483646 w 53"/>
              <a:gd name="T95" fmla="*/ 2147483646 h 79"/>
              <a:gd name="T96" fmla="*/ 2147483646 w 53"/>
              <a:gd name="T97" fmla="*/ 2147483646 h 79"/>
              <a:gd name="T98" fmla="*/ 2147483646 w 53"/>
              <a:gd name="T99" fmla="*/ 2147483646 h 79"/>
              <a:gd name="T100" fmla="*/ 2147483646 w 53"/>
              <a:gd name="T101" fmla="*/ 2147483646 h 79"/>
              <a:gd name="T102" fmla="*/ 2147483646 w 53"/>
              <a:gd name="T103" fmla="*/ 2147483646 h 79"/>
              <a:gd name="T104" fmla="*/ 2147483646 w 53"/>
              <a:gd name="T105" fmla="*/ 2147483646 h 79"/>
              <a:gd name="T106" fmla="*/ 2147483646 w 53"/>
              <a:gd name="T107" fmla="*/ 2147483646 h 79"/>
              <a:gd name="T108" fmla="*/ 2147483646 w 53"/>
              <a:gd name="T109" fmla="*/ 2147483646 h 79"/>
              <a:gd name="T110" fmla="*/ 0 w 53"/>
              <a:gd name="T111" fmla="*/ 2147483646 h 79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79"/>
              <a:gd name="T170" fmla="*/ 53 w 53"/>
              <a:gd name="T171" fmla="*/ 79 h 79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79">
                <a:moveTo>
                  <a:pt x="0" y="50"/>
                </a:moveTo>
                <a:lnTo>
                  <a:pt x="0" y="27"/>
                </a:lnTo>
                <a:lnTo>
                  <a:pt x="0" y="26"/>
                </a:lnTo>
                <a:lnTo>
                  <a:pt x="0" y="25"/>
                </a:lnTo>
                <a:lnTo>
                  <a:pt x="1" y="23"/>
                </a:lnTo>
                <a:lnTo>
                  <a:pt x="1" y="22"/>
                </a:lnTo>
                <a:lnTo>
                  <a:pt x="1" y="21"/>
                </a:lnTo>
                <a:lnTo>
                  <a:pt x="1" y="19"/>
                </a:lnTo>
                <a:lnTo>
                  <a:pt x="3" y="18"/>
                </a:lnTo>
                <a:lnTo>
                  <a:pt x="3" y="17"/>
                </a:lnTo>
                <a:lnTo>
                  <a:pt x="3" y="15"/>
                </a:lnTo>
                <a:lnTo>
                  <a:pt x="4" y="14"/>
                </a:lnTo>
                <a:lnTo>
                  <a:pt x="4" y="13"/>
                </a:lnTo>
                <a:lnTo>
                  <a:pt x="5" y="11"/>
                </a:lnTo>
                <a:lnTo>
                  <a:pt x="7" y="11"/>
                </a:lnTo>
                <a:lnTo>
                  <a:pt x="7" y="10"/>
                </a:lnTo>
                <a:lnTo>
                  <a:pt x="8" y="9"/>
                </a:lnTo>
                <a:lnTo>
                  <a:pt x="9" y="7"/>
                </a:lnTo>
                <a:lnTo>
                  <a:pt x="9" y="6"/>
                </a:lnTo>
                <a:lnTo>
                  <a:pt x="11" y="6"/>
                </a:lnTo>
                <a:lnTo>
                  <a:pt x="12" y="5"/>
                </a:lnTo>
                <a:lnTo>
                  <a:pt x="13" y="5"/>
                </a:lnTo>
                <a:lnTo>
                  <a:pt x="15" y="3"/>
                </a:lnTo>
                <a:lnTo>
                  <a:pt x="16" y="2"/>
                </a:lnTo>
                <a:lnTo>
                  <a:pt x="17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1"/>
                </a:lnTo>
                <a:lnTo>
                  <a:pt x="33" y="1"/>
                </a:lnTo>
                <a:lnTo>
                  <a:pt x="35" y="1"/>
                </a:lnTo>
                <a:lnTo>
                  <a:pt x="36" y="2"/>
                </a:lnTo>
                <a:lnTo>
                  <a:pt x="37" y="2"/>
                </a:lnTo>
                <a:lnTo>
                  <a:pt x="39" y="2"/>
                </a:lnTo>
                <a:lnTo>
                  <a:pt x="40" y="3"/>
                </a:lnTo>
                <a:lnTo>
                  <a:pt x="41" y="5"/>
                </a:lnTo>
                <a:lnTo>
                  <a:pt x="43" y="5"/>
                </a:lnTo>
                <a:lnTo>
                  <a:pt x="43" y="6"/>
                </a:lnTo>
                <a:lnTo>
                  <a:pt x="44" y="6"/>
                </a:lnTo>
                <a:lnTo>
                  <a:pt x="45" y="7"/>
                </a:lnTo>
                <a:lnTo>
                  <a:pt x="46" y="9"/>
                </a:lnTo>
                <a:lnTo>
                  <a:pt x="46" y="10"/>
                </a:lnTo>
                <a:lnTo>
                  <a:pt x="48" y="11"/>
                </a:lnTo>
                <a:lnTo>
                  <a:pt x="49" y="11"/>
                </a:lnTo>
                <a:lnTo>
                  <a:pt x="49" y="13"/>
                </a:lnTo>
                <a:lnTo>
                  <a:pt x="50" y="14"/>
                </a:lnTo>
                <a:lnTo>
                  <a:pt x="50" y="15"/>
                </a:lnTo>
                <a:lnTo>
                  <a:pt x="52" y="17"/>
                </a:lnTo>
                <a:lnTo>
                  <a:pt x="52" y="18"/>
                </a:lnTo>
                <a:lnTo>
                  <a:pt x="52" y="19"/>
                </a:lnTo>
                <a:lnTo>
                  <a:pt x="53" y="21"/>
                </a:lnTo>
                <a:lnTo>
                  <a:pt x="53" y="22"/>
                </a:lnTo>
                <a:lnTo>
                  <a:pt x="53" y="23"/>
                </a:lnTo>
                <a:lnTo>
                  <a:pt x="53" y="25"/>
                </a:lnTo>
                <a:lnTo>
                  <a:pt x="53" y="26"/>
                </a:lnTo>
                <a:lnTo>
                  <a:pt x="53" y="27"/>
                </a:lnTo>
                <a:lnTo>
                  <a:pt x="53" y="50"/>
                </a:lnTo>
                <a:lnTo>
                  <a:pt x="53" y="51"/>
                </a:lnTo>
                <a:lnTo>
                  <a:pt x="53" y="53"/>
                </a:lnTo>
                <a:lnTo>
                  <a:pt x="53" y="55"/>
                </a:lnTo>
                <a:lnTo>
                  <a:pt x="53" y="57"/>
                </a:lnTo>
                <a:lnTo>
                  <a:pt x="53" y="58"/>
                </a:lnTo>
                <a:lnTo>
                  <a:pt x="52" y="59"/>
                </a:lnTo>
                <a:lnTo>
                  <a:pt x="52" y="61"/>
                </a:lnTo>
                <a:lnTo>
                  <a:pt x="52" y="62"/>
                </a:lnTo>
                <a:lnTo>
                  <a:pt x="50" y="63"/>
                </a:lnTo>
                <a:lnTo>
                  <a:pt x="50" y="65"/>
                </a:lnTo>
                <a:lnTo>
                  <a:pt x="49" y="65"/>
                </a:lnTo>
                <a:lnTo>
                  <a:pt x="49" y="66"/>
                </a:lnTo>
                <a:lnTo>
                  <a:pt x="48" y="67"/>
                </a:lnTo>
                <a:lnTo>
                  <a:pt x="46" y="69"/>
                </a:lnTo>
                <a:lnTo>
                  <a:pt x="46" y="70"/>
                </a:lnTo>
                <a:lnTo>
                  <a:pt x="45" y="71"/>
                </a:lnTo>
                <a:lnTo>
                  <a:pt x="44" y="71"/>
                </a:lnTo>
                <a:lnTo>
                  <a:pt x="43" y="73"/>
                </a:lnTo>
                <a:lnTo>
                  <a:pt x="43" y="74"/>
                </a:lnTo>
                <a:lnTo>
                  <a:pt x="41" y="74"/>
                </a:lnTo>
                <a:lnTo>
                  <a:pt x="40" y="75"/>
                </a:lnTo>
                <a:lnTo>
                  <a:pt x="39" y="75"/>
                </a:lnTo>
                <a:lnTo>
                  <a:pt x="37" y="76"/>
                </a:lnTo>
                <a:lnTo>
                  <a:pt x="36" y="76"/>
                </a:lnTo>
                <a:lnTo>
                  <a:pt x="35" y="78"/>
                </a:lnTo>
                <a:lnTo>
                  <a:pt x="33" y="78"/>
                </a:lnTo>
                <a:lnTo>
                  <a:pt x="32" y="78"/>
                </a:lnTo>
                <a:lnTo>
                  <a:pt x="31" y="78"/>
                </a:lnTo>
                <a:lnTo>
                  <a:pt x="29" y="79"/>
                </a:lnTo>
                <a:lnTo>
                  <a:pt x="28" y="79"/>
                </a:lnTo>
                <a:lnTo>
                  <a:pt x="27" y="79"/>
                </a:lnTo>
                <a:lnTo>
                  <a:pt x="25" y="79"/>
                </a:lnTo>
                <a:lnTo>
                  <a:pt x="29" y="79"/>
                </a:lnTo>
                <a:lnTo>
                  <a:pt x="28" y="79"/>
                </a:lnTo>
                <a:lnTo>
                  <a:pt x="27" y="79"/>
                </a:lnTo>
                <a:lnTo>
                  <a:pt x="25" y="79"/>
                </a:lnTo>
                <a:lnTo>
                  <a:pt x="24" y="78"/>
                </a:lnTo>
                <a:lnTo>
                  <a:pt x="21" y="78"/>
                </a:lnTo>
                <a:lnTo>
                  <a:pt x="20" y="78"/>
                </a:lnTo>
                <a:lnTo>
                  <a:pt x="19" y="78"/>
                </a:lnTo>
                <a:lnTo>
                  <a:pt x="17" y="76"/>
                </a:lnTo>
                <a:lnTo>
                  <a:pt x="16" y="75"/>
                </a:lnTo>
                <a:lnTo>
                  <a:pt x="15" y="75"/>
                </a:lnTo>
                <a:lnTo>
                  <a:pt x="13" y="74"/>
                </a:lnTo>
                <a:lnTo>
                  <a:pt x="12" y="74"/>
                </a:lnTo>
                <a:lnTo>
                  <a:pt x="11" y="73"/>
                </a:lnTo>
                <a:lnTo>
                  <a:pt x="9" y="71"/>
                </a:lnTo>
                <a:lnTo>
                  <a:pt x="8" y="70"/>
                </a:lnTo>
                <a:lnTo>
                  <a:pt x="7" y="69"/>
                </a:lnTo>
                <a:lnTo>
                  <a:pt x="7" y="67"/>
                </a:lnTo>
                <a:lnTo>
                  <a:pt x="5" y="66"/>
                </a:lnTo>
                <a:lnTo>
                  <a:pt x="4" y="65"/>
                </a:lnTo>
                <a:lnTo>
                  <a:pt x="3" y="63"/>
                </a:lnTo>
                <a:lnTo>
                  <a:pt x="3" y="62"/>
                </a:lnTo>
                <a:lnTo>
                  <a:pt x="3" y="61"/>
                </a:lnTo>
                <a:lnTo>
                  <a:pt x="1" y="59"/>
                </a:lnTo>
                <a:lnTo>
                  <a:pt x="1" y="58"/>
                </a:lnTo>
                <a:lnTo>
                  <a:pt x="1" y="57"/>
                </a:lnTo>
                <a:lnTo>
                  <a:pt x="1" y="55"/>
                </a:lnTo>
                <a:lnTo>
                  <a:pt x="0" y="53"/>
                </a:lnTo>
                <a:lnTo>
                  <a:pt x="0" y="51"/>
                </a:lnTo>
                <a:lnTo>
                  <a:pt x="0" y="5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68355" name="Freeform 75">
            <a:extLst>
              <a:ext uri="{FF2B5EF4-FFF2-40B4-BE49-F238E27FC236}">
                <a16:creationId xmlns:a16="http://schemas.microsoft.com/office/drawing/2014/main" id="{FEE8D177-25B8-0E45-ACC7-F8B6D69F6754}"/>
              </a:ext>
            </a:extLst>
          </p:cNvPr>
          <p:cNvSpPr>
            <a:spLocks/>
          </p:cNvSpPr>
          <p:nvPr/>
        </p:nvSpPr>
        <p:spPr bwMode="auto">
          <a:xfrm>
            <a:off x="5006976" y="5172075"/>
            <a:ext cx="41275" cy="63500"/>
          </a:xfrm>
          <a:custGeom>
            <a:avLst/>
            <a:gdLst>
              <a:gd name="T0" fmla="*/ 0 w 54"/>
              <a:gd name="T1" fmla="*/ 2147483646 h 79"/>
              <a:gd name="T2" fmla="*/ 2147483646 w 54"/>
              <a:gd name="T3" fmla="*/ 2147483646 h 79"/>
              <a:gd name="T4" fmla="*/ 2147483646 w 54"/>
              <a:gd name="T5" fmla="*/ 2147483646 h 79"/>
              <a:gd name="T6" fmla="*/ 2147483646 w 54"/>
              <a:gd name="T7" fmla="*/ 2147483646 h 79"/>
              <a:gd name="T8" fmla="*/ 2147483646 w 54"/>
              <a:gd name="T9" fmla="*/ 2147483646 h 79"/>
              <a:gd name="T10" fmla="*/ 2147483646 w 54"/>
              <a:gd name="T11" fmla="*/ 2147483646 h 79"/>
              <a:gd name="T12" fmla="*/ 2147483646 w 54"/>
              <a:gd name="T13" fmla="*/ 2147483646 h 79"/>
              <a:gd name="T14" fmla="*/ 2147483646 w 54"/>
              <a:gd name="T15" fmla="*/ 2147483646 h 79"/>
              <a:gd name="T16" fmla="*/ 2147483646 w 54"/>
              <a:gd name="T17" fmla="*/ 2147483646 h 79"/>
              <a:gd name="T18" fmla="*/ 2147483646 w 54"/>
              <a:gd name="T19" fmla="*/ 0 h 79"/>
              <a:gd name="T20" fmla="*/ 2147483646 w 54"/>
              <a:gd name="T21" fmla="*/ 0 h 79"/>
              <a:gd name="T22" fmla="*/ 2147483646 w 54"/>
              <a:gd name="T23" fmla="*/ 0 h 79"/>
              <a:gd name="T24" fmla="*/ 2147483646 w 54"/>
              <a:gd name="T25" fmla="*/ 0 h 79"/>
              <a:gd name="T26" fmla="*/ 2147483646 w 54"/>
              <a:gd name="T27" fmla="*/ 2147483646 h 79"/>
              <a:gd name="T28" fmla="*/ 2147483646 w 54"/>
              <a:gd name="T29" fmla="*/ 2147483646 h 79"/>
              <a:gd name="T30" fmla="*/ 2147483646 w 54"/>
              <a:gd name="T31" fmla="*/ 2147483646 h 79"/>
              <a:gd name="T32" fmla="*/ 2147483646 w 54"/>
              <a:gd name="T33" fmla="*/ 2147483646 h 79"/>
              <a:gd name="T34" fmla="*/ 2147483646 w 54"/>
              <a:gd name="T35" fmla="*/ 2147483646 h 79"/>
              <a:gd name="T36" fmla="*/ 2147483646 w 54"/>
              <a:gd name="T37" fmla="*/ 2147483646 h 79"/>
              <a:gd name="T38" fmla="*/ 2147483646 w 54"/>
              <a:gd name="T39" fmla="*/ 2147483646 h 79"/>
              <a:gd name="T40" fmla="*/ 2147483646 w 54"/>
              <a:gd name="T41" fmla="*/ 2147483646 h 79"/>
              <a:gd name="T42" fmla="*/ 2147483646 w 54"/>
              <a:gd name="T43" fmla="*/ 2147483646 h 79"/>
              <a:gd name="T44" fmla="*/ 2147483646 w 54"/>
              <a:gd name="T45" fmla="*/ 2147483646 h 79"/>
              <a:gd name="T46" fmla="*/ 2147483646 w 54"/>
              <a:gd name="T47" fmla="*/ 2147483646 h 79"/>
              <a:gd name="T48" fmla="*/ 2147483646 w 54"/>
              <a:gd name="T49" fmla="*/ 2147483646 h 79"/>
              <a:gd name="T50" fmla="*/ 2147483646 w 54"/>
              <a:gd name="T51" fmla="*/ 2147483646 h 79"/>
              <a:gd name="T52" fmla="*/ 2147483646 w 54"/>
              <a:gd name="T53" fmla="*/ 2147483646 h 79"/>
              <a:gd name="T54" fmla="*/ 2147483646 w 54"/>
              <a:gd name="T55" fmla="*/ 2147483646 h 79"/>
              <a:gd name="T56" fmla="*/ 2147483646 w 54"/>
              <a:gd name="T57" fmla="*/ 2147483646 h 79"/>
              <a:gd name="T58" fmla="*/ 2147483646 w 54"/>
              <a:gd name="T59" fmla="*/ 2147483646 h 79"/>
              <a:gd name="T60" fmla="*/ 2147483646 w 54"/>
              <a:gd name="T61" fmla="*/ 2147483646 h 79"/>
              <a:gd name="T62" fmla="*/ 2147483646 w 54"/>
              <a:gd name="T63" fmla="*/ 2147483646 h 79"/>
              <a:gd name="T64" fmla="*/ 2147483646 w 54"/>
              <a:gd name="T65" fmla="*/ 2147483646 h 79"/>
              <a:gd name="T66" fmla="*/ 2147483646 w 54"/>
              <a:gd name="T67" fmla="*/ 2147483646 h 79"/>
              <a:gd name="T68" fmla="*/ 2147483646 w 54"/>
              <a:gd name="T69" fmla="*/ 2147483646 h 79"/>
              <a:gd name="T70" fmla="*/ 2147483646 w 54"/>
              <a:gd name="T71" fmla="*/ 2147483646 h 79"/>
              <a:gd name="T72" fmla="*/ 2147483646 w 54"/>
              <a:gd name="T73" fmla="*/ 2147483646 h 79"/>
              <a:gd name="T74" fmla="*/ 2147483646 w 54"/>
              <a:gd name="T75" fmla="*/ 2147483646 h 79"/>
              <a:gd name="T76" fmla="*/ 2147483646 w 54"/>
              <a:gd name="T77" fmla="*/ 2147483646 h 79"/>
              <a:gd name="T78" fmla="*/ 2147483646 w 54"/>
              <a:gd name="T79" fmla="*/ 2147483646 h 79"/>
              <a:gd name="T80" fmla="*/ 2147483646 w 54"/>
              <a:gd name="T81" fmla="*/ 2147483646 h 79"/>
              <a:gd name="T82" fmla="*/ 2147483646 w 54"/>
              <a:gd name="T83" fmla="*/ 2147483646 h 79"/>
              <a:gd name="T84" fmla="*/ 2147483646 w 54"/>
              <a:gd name="T85" fmla="*/ 2147483646 h 79"/>
              <a:gd name="T86" fmla="*/ 2147483646 w 54"/>
              <a:gd name="T87" fmla="*/ 2147483646 h 79"/>
              <a:gd name="T88" fmla="*/ 2147483646 w 54"/>
              <a:gd name="T89" fmla="*/ 2147483646 h 79"/>
              <a:gd name="T90" fmla="*/ 2147483646 w 54"/>
              <a:gd name="T91" fmla="*/ 2147483646 h 79"/>
              <a:gd name="T92" fmla="*/ 2147483646 w 54"/>
              <a:gd name="T93" fmla="*/ 2147483646 h 79"/>
              <a:gd name="T94" fmla="*/ 2147483646 w 54"/>
              <a:gd name="T95" fmla="*/ 2147483646 h 79"/>
              <a:gd name="T96" fmla="*/ 2147483646 w 54"/>
              <a:gd name="T97" fmla="*/ 2147483646 h 79"/>
              <a:gd name="T98" fmla="*/ 2147483646 w 54"/>
              <a:gd name="T99" fmla="*/ 2147483646 h 79"/>
              <a:gd name="T100" fmla="*/ 2147483646 w 54"/>
              <a:gd name="T101" fmla="*/ 2147483646 h 79"/>
              <a:gd name="T102" fmla="*/ 2147483646 w 54"/>
              <a:gd name="T103" fmla="*/ 2147483646 h 79"/>
              <a:gd name="T104" fmla="*/ 2147483646 w 54"/>
              <a:gd name="T105" fmla="*/ 2147483646 h 79"/>
              <a:gd name="T106" fmla="*/ 2147483646 w 54"/>
              <a:gd name="T107" fmla="*/ 2147483646 h 79"/>
              <a:gd name="T108" fmla="*/ 2147483646 w 54"/>
              <a:gd name="T109" fmla="*/ 2147483646 h 79"/>
              <a:gd name="T110" fmla="*/ 0 w 54"/>
              <a:gd name="T111" fmla="*/ 2147483646 h 79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4"/>
              <a:gd name="T169" fmla="*/ 0 h 79"/>
              <a:gd name="T170" fmla="*/ 54 w 54"/>
              <a:gd name="T171" fmla="*/ 79 h 79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4" h="79">
                <a:moveTo>
                  <a:pt x="0" y="50"/>
                </a:moveTo>
                <a:lnTo>
                  <a:pt x="0" y="27"/>
                </a:lnTo>
                <a:lnTo>
                  <a:pt x="0" y="26"/>
                </a:lnTo>
                <a:lnTo>
                  <a:pt x="0" y="25"/>
                </a:lnTo>
                <a:lnTo>
                  <a:pt x="2" y="23"/>
                </a:lnTo>
                <a:lnTo>
                  <a:pt x="2" y="22"/>
                </a:lnTo>
                <a:lnTo>
                  <a:pt x="2" y="21"/>
                </a:lnTo>
                <a:lnTo>
                  <a:pt x="2" y="19"/>
                </a:lnTo>
                <a:lnTo>
                  <a:pt x="3" y="18"/>
                </a:lnTo>
                <a:lnTo>
                  <a:pt x="3" y="17"/>
                </a:lnTo>
                <a:lnTo>
                  <a:pt x="3" y="15"/>
                </a:lnTo>
                <a:lnTo>
                  <a:pt x="4" y="14"/>
                </a:lnTo>
                <a:lnTo>
                  <a:pt x="4" y="13"/>
                </a:lnTo>
                <a:lnTo>
                  <a:pt x="6" y="11"/>
                </a:lnTo>
                <a:lnTo>
                  <a:pt x="7" y="11"/>
                </a:lnTo>
                <a:lnTo>
                  <a:pt x="7" y="10"/>
                </a:lnTo>
                <a:lnTo>
                  <a:pt x="8" y="9"/>
                </a:lnTo>
                <a:lnTo>
                  <a:pt x="10" y="7"/>
                </a:lnTo>
                <a:lnTo>
                  <a:pt x="10" y="6"/>
                </a:lnTo>
                <a:lnTo>
                  <a:pt x="11" y="6"/>
                </a:lnTo>
                <a:lnTo>
                  <a:pt x="12" y="5"/>
                </a:lnTo>
                <a:lnTo>
                  <a:pt x="14" y="5"/>
                </a:lnTo>
                <a:lnTo>
                  <a:pt x="15" y="3"/>
                </a:lnTo>
                <a:lnTo>
                  <a:pt x="16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2" y="1"/>
                </a:lnTo>
                <a:lnTo>
                  <a:pt x="24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31" y="0"/>
                </a:lnTo>
                <a:lnTo>
                  <a:pt x="32" y="1"/>
                </a:lnTo>
                <a:lnTo>
                  <a:pt x="34" y="1"/>
                </a:lnTo>
                <a:lnTo>
                  <a:pt x="35" y="1"/>
                </a:lnTo>
                <a:lnTo>
                  <a:pt x="36" y="2"/>
                </a:lnTo>
                <a:lnTo>
                  <a:pt x="38" y="2"/>
                </a:lnTo>
                <a:lnTo>
                  <a:pt x="39" y="2"/>
                </a:lnTo>
                <a:lnTo>
                  <a:pt x="40" y="3"/>
                </a:lnTo>
                <a:lnTo>
                  <a:pt x="42" y="5"/>
                </a:lnTo>
                <a:lnTo>
                  <a:pt x="43" y="5"/>
                </a:lnTo>
                <a:lnTo>
                  <a:pt x="43" y="6"/>
                </a:lnTo>
                <a:lnTo>
                  <a:pt x="44" y="6"/>
                </a:lnTo>
                <a:lnTo>
                  <a:pt x="46" y="7"/>
                </a:lnTo>
                <a:lnTo>
                  <a:pt x="47" y="9"/>
                </a:lnTo>
                <a:lnTo>
                  <a:pt x="47" y="10"/>
                </a:lnTo>
                <a:lnTo>
                  <a:pt x="48" y="11"/>
                </a:lnTo>
                <a:lnTo>
                  <a:pt x="50" y="11"/>
                </a:lnTo>
                <a:lnTo>
                  <a:pt x="50" y="13"/>
                </a:lnTo>
                <a:lnTo>
                  <a:pt x="51" y="14"/>
                </a:lnTo>
                <a:lnTo>
                  <a:pt x="51" y="15"/>
                </a:lnTo>
                <a:lnTo>
                  <a:pt x="52" y="17"/>
                </a:lnTo>
                <a:lnTo>
                  <a:pt x="52" y="18"/>
                </a:lnTo>
                <a:lnTo>
                  <a:pt x="52" y="19"/>
                </a:lnTo>
                <a:lnTo>
                  <a:pt x="54" y="21"/>
                </a:lnTo>
                <a:lnTo>
                  <a:pt x="54" y="22"/>
                </a:lnTo>
                <a:lnTo>
                  <a:pt x="54" y="23"/>
                </a:lnTo>
                <a:lnTo>
                  <a:pt x="54" y="25"/>
                </a:lnTo>
                <a:lnTo>
                  <a:pt x="54" y="26"/>
                </a:lnTo>
                <a:lnTo>
                  <a:pt x="54" y="27"/>
                </a:lnTo>
                <a:lnTo>
                  <a:pt x="54" y="50"/>
                </a:lnTo>
                <a:lnTo>
                  <a:pt x="54" y="51"/>
                </a:lnTo>
                <a:lnTo>
                  <a:pt x="54" y="53"/>
                </a:lnTo>
                <a:lnTo>
                  <a:pt x="54" y="55"/>
                </a:lnTo>
                <a:lnTo>
                  <a:pt x="54" y="57"/>
                </a:lnTo>
                <a:lnTo>
                  <a:pt x="54" y="58"/>
                </a:lnTo>
                <a:lnTo>
                  <a:pt x="52" y="59"/>
                </a:lnTo>
                <a:lnTo>
                  <a:pt x="52" y="61"/>
                </a:lnTo>
                <a:lnTo>
                  <a:pt x="52" y="62"/>
                </a:lnTo>
                <a:lnTo>
                  <a:pt x="51" y="63"/>
                </a:lnTo>
                <a:lnTo>
                  <a:pt x="51" y="65"/>
                </a:lnTo>
                <a:lnTo>
                  <a:pt x="50" y="65"/>
                </a:lnTo>
                <a:lnTo>
                  <a:pt x="50" y="66"/>
                </a:lnTo>
                <a:lnTo>
                  <a:pt x="48" y="67"/>
                </a:lnTo>
                <a:lnTo>
                  <a:pt x="47" y="69"/>
                </a:lnTo>
                <a:lnTo>
                  <a:pt x="47" y="70"/>
                </a:lnTo>
                <a:lnTo>
                  <a:pt x="46" y="71"/>
                </a:lnTo>
                <a:lnTo>
                  <a:pt x="44" y="71"/>
                </a:lnTo>
                <a:lnTo>
                  <a:pt x="43" y="73"/>
                </a:lnTo>
                <a:lnTo>
                  <a:pt x="43" y="74"/>
                </a:lnTo>
                <a:lnTo>
                  <a:pt x="42" y="74"/>
                </a:lnTo>
                <a:lnTo>
                  <a:pt x="40" y="75"/>
                </a:lnTo>
                <a:lnTo>
                  <a:pt x="39" y="75"/>
                </a:lnTo>
                <a:lnTo>
                  <a:pt x="38" y="76"/>
                </a:lnTo>
                <a:lnTo>
                  <a:pt x="36" y="76"/>
                </a:lnTo>
                <a:lnTo>
                  <a:pt x="35" y="78"/>
                </a:lnTo>
                <a:lnTo>
                  <a:pt x="34" y="78"/>
                </a:lnTo>
                <a:lnTo>
                  <a:pt x="32" y="78"/>
                </a:lnTo>
                <a:lnTo>
                  <a:pt x="31" y="78"/>
                </a:lnTo>
                <a:lnTo>
                  <a:pt x="30" y="79"/>
                </a:lnTo>
                <a:lnTo>
                  <a:pt x="28" y="79"/>
                </a:lnTo>
                <a:lnTo>
                  <a:pt x="27" y="79"/>
                </a:lnTo>
                <a:lnTo>
                  <a:pt x="26" y="79"/>
                </a:lnTo>
                <a:lnTo>
                  <a:pt x="30" y="79"/>
                </a:lnTo>
                <a:lnTo>
                  <a:pt x="28" y="79"/>
                </a:lnTo>
                <a:lnTo>
                  <a:pt x="27" y="79"/>
                </a:lnTo>
                <a:lnTo>
                  <a:pt x="26" y="79"/>
                </a:lnTo>
                <a:lnTo>
                  <a:pt x="24" y="78"/>
                </a:lnTo>
                <a:lnTo>
                  <a:pt x="22" y="78"/>
                </a:lnTo>
                <a:lnTo>
                  <a:pt x="20" y="78"/>
                </a:lnTo>
                <a:lnTo>
                  <a:pt x="19" y="78"/>
                </a:lnTo>
                <a:lnTo>
                  <a:pt x="18" y="76"/>
                </a:lnTo>
                <a:lnTo>
                  <a:pt x="16" y="75"/>
                </a:lnTo>
                <a:lnTo>
                  <a:pt x="15" y="75"/>
                </a:lnTo>
                <a:lnTo>
                  <a:pt x="14" y="74"/>
                </a:lnTo>
                <a:lnTo>
                  <a:pt x="12" y="74"/>
                </a:lnTo>
                <a:lnTo>
                  <a:pt x="11" y="73"/>
                </a:lnTo>
                <a:lnTo>
                  <a:pt x="10" y="71"/>
                </a:lnTo>
                <a:lnTo>
                  <a:pt x="8" y="70"/>
                </a:lnTo>
                <a:lnTo>
                  <a:pt x="7" y="69"/>
                </a:lnTo>
                <a:lnTo>
                  <a:pt x="7" y="67"/>
                </a:lnTo>
                <a:lnTo>
                  <a:pt x="6" y="66"/>
                </a:lnTo>
                <a:lnTo>
                  <a:pt x="4" y="65"/>
                </a:lnTo>
                <a:lnTo>
                  <a:pt x="3" y="63"/>
                </a:lnTo>
                <a:lnTo>
                  <a:pt x="3" y="62"/>
                </a:lnTo>
                <a:lnTo>
                  <a:pt x="3" y="61"/>
                </a:lnTo>
                <a:lnTo>
                  <a:pt x="2" y="59"/>
                </a:lnTo>
                <a:lnTo>
                  <a:pt x="2" y="58"/>
                </a:lnTo>
                <a:lnTo>
                  <a:pt x="2" y="57"/>
                </a:lnTo>
                <a:lnTo>
                  <a:pt x="2" y="55"/>
                </a:lnTo>
                <a:lnTo>
                  <a:pt x="0" y="53"/>
                </a:lnTo>
                <a:lnTo>
                  <a:pt x="0" y="51"/>
                </a:lnTo>
                <a:lnTo>
                  <a:pt x="0" y="5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68356" name="Rectangle 76">
            <a:extLst>
              <a:ext uri="{FF2B5EF4-FFF2-40B4-BE49-F238E27FC236}">
                <a16:creationId xmlns:a16="http://schemas.microsoft.com/office/drawing/2014/main" id="{6F00EA3A-3E5C-AC4B-BD5D-85CD26DB8D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75450" y="5532438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8357" name="Rectangle 77">
            <a:extLst>
              <a:ext uri="{FF2B5EF4-FFF2-40B4-BE49-F238E27FC236}">
                <a16:creationId xmlns:a16="http://schemas.microsoft.com/office/drawing/2014/main" id="{35C2F604-028A-9C44-B87B-6E8AD3EEE0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6413" y="562768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8358" name="Rectangle 78">
            <a:extLst>
              <a:ext uri="{FF2B5EF4-FFF2-40B4-BE49-F238E27FC236}">
                <a16:creationId xmlns:a16="http://schemas.microsoft.com/office/drawing/2014/main" id="{968D3800-67B3-0A4E-8917-24AA09C0F3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05538" y="5532438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8359" name="Rectangle 79">
            <a:extLst>
              <a:ext uri="{FF2B5EF4-FFF2-40B4-BE49-F238E27FC236}">
                <a16:creationId xmlns:a16="http://schemas.microsoft.com/office/drawing/2014/main" id="{24C16188-C9EF-DF4D-BA8F-9474697C0E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86500" y="562768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8360" name="Rectangle 80">
            <a:extLst>
              <a:ext uri="{FF2B5EF4-FFF2-40B4-BE49-F238E27FC236}">
                <a16:creationId xmlns:a16="http://schemas.microsoft.com/office/drawing/2014/main" id="{147A686C-7289-1049-B7A8-BD5D89B282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55963" y="5532438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8361" name="Rectangle 81">
            <a:extLst>
              <a:ext uri="{FF2B5EF4-FFF2-40B4-BE49-F238E27FC236}">
                <a16:creationId xmlns:a16="http://schemas.microsoft.com/office/drawing/2014/main" id="{98CE5F6C-6480-6743-A2B6-2BAEA9ACA8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36925" y="562768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8362" name="Rectangle 82">
            <a:extLst>
              <a:ext uri="{FF2B5EF4-FFF2-40B4-BE49-F238E27FC236}">
                <a16:creationId xmlns:a16="http://schemas.microsoft.com/office/drawing/2014/main" id="{51EE9E65-23EF-9D40-B55D-E826ECE861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59175" y="562768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8363" name="Rectangle 83">
            <a:extLst>
              <a:ext uri="{FF2B5EF4-FFF2-40B4-BE49-F238E27FC236}">
                <a16:creationId xmlns:a16="http://schemas.microsoft.com/office/drawing/2014/main" id="{75C1C80A-A2EE-514C-BB32-A15DA9B856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48050" y="562768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8364" name="Rectangle 84">
            <a:extLst>
              <a:ext uri="{FF2B5EF4-FFF2-40B4-BE49-F238E27FC236}">
                <a16:creationId xmlns:a16="http://schemas.microsoft.com/office/drawing/2014/main" id="{F2B2196C-91B3-224F-918E-71091ECB0C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2873375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x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8365" name="Rectangle 85">
            <a:extLst>
              <a:ext uri="{FF2B5EF4-FFF2-40B4-BE49-F238E27FC236}">
                <a16:creationId xmlns:a16="http://schemas.microsoft.com/office/drawing/2014/main" id="{41F4EBCE-B4EC-2F4F-947D-A121AC1260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87875" y="29686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8366" name="Rectangle 86">
            <a:extLst>
              <a:ext uri="{FF2B5EF4-FFF2-40B4-BE49-F238E27FC236}">
                <a16:creationId xmlns:a16="http://schemas.microsoft.com/office/drawing/2014/main" id="{269D51BC-D9AD-2F43-8F26-9B4F8F227F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76700" y="2873375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x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8367" name="Rectangle 87">
            <a:extLst>
              <a:ext uri="{FF2B5EF4-FFF2-40B4-BE49-F238E27FC236}">
                <a16:creationId xmlns:a16="http://schemas.microsoft.com/office/drawing/2014/main" id="{7BD157EA-33F5-3548-B079-E9DDAB55C3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67188" y="29686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8368" name="Rectangle 88">
            <a:extLst>
              <a:ext uri="{FF2B5EF4-FFF2-40B4-BE49-F238E27FC236}">
                <a16:creationId xmlns:a16="http://schemas.microsoft.com/office/drawing/2014/main" id="{11E9BF25-1E0E-BF44-9F50-05CD9C3325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52700" y="2873375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x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8369" name="Rectangle 89">
            <a:extLst>
              <a:ext uri="{FF2B5EF4-FFF2-40B4-BE49-F238E27FC236}">
                <a16:creationId xmlns:a16="http://schemas.microsoft.com/office/drawing/2014/main" id="{8772EF94-95B0-434F-88BC-C24414DEAE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44775" y="29686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8370" name="Rectangle 90">
            <a:extLst>
              <a:ext uri="{FF2B5EF4-FFF2-40B4-BE49-F238E27FC236}">
                <a16:creationId xmlns:a16="http://schemas.microsoft.com/office/drawing/2014/main" id="{B67AB3B9-96FC-594D-B0D8-ECB2CB29F9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65438" y="29686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8371" name="Rectangle 91">
            <a:extLst>
              <a:ext uri="{FF2B5EF4-FFF2-40B4-BE49-F238E27FC236}">
                <a16:creationId xmlns:a16="http://schemas.microsoft.com/office/drawing/2014/main" id="{7B3A4D1E-1215-244F-BC25-DEC55600DC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55900" y="29686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8372" name="Rectangle 92">
            <a:extLst>
              <a:ext uri="{FF2B5EF4-FFF2-40B4-BE49-F238E27FC236}">
                <a16:creationId xmlns:a16="http://schemas.microsoft.com/office/drawing/2014/main" id="{4F25871A-9469-884D-AF88-8A66C776D2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1513" y="4221163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8373" name="Rectangle 93">
            <a:extLst>
              <a:ext uri="{FF2B5EF4-FFF2-40B4-BE49-F238E27FC236}">
                <a16:creationId xmlns:a16="http://schemas.microsoft.com/office/drawing/2014/main" id="{204C0D0F-BD95-9E42-82D0-5C2FFD63A2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33588" y="4318000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8374" name="Rectangle 94">
            <a:extLst>
              <a:ext uri="{FF2B5EF4-FFF2-40B4-BE49-F238E27FC236}">
                <a16:creationId xmlns:a16="http://schemas.microsoft.com/office/drawing/2014/main" id="{F3A9C4E8-C122-674F-B919-C09C567FBE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30751" y="4256088"/>
            <a:ext cx="142875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8375" name="Rectangle 95">
            <a:extLst>
              <a:ext uri="{FF2B5EF4-FFF2-40B4-BE49-F238E27FC236}">
                <a16:creationId xmlns:a16="http://schemas.microsoft.com/office/drawing/2014/main" id="{FE6DD06A-FB1C-DD4B-B974-71D2305AAE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26001" y="4256088"/>
            <a:ext cx="733425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-bit adder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8376" name="Rectangle 96">
            <a:extLst>
              <a:ext uri="{FF2B5EF4-FFF2-40B4-BE49-F238E27FC236}">
                <a16:creationId xmlns:a16="http://schemas.microsoft.com/office/drawing/2014/main" id="{4BC4855C-730A-034A-A9CA-06C6CA93B3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96175" y="1600200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y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8377" name="Rectangle 97">
            <a:extLst>
              <a:ext uri="{FF2B5EF4-FFF2-40B4-BE49-F238E27FC236}">
                <a16:creationId xmlns:a16="http://schemas.microsoft.com/office/drawing/2014/main" id="{CF375016-4CB7-FC46-80B6-0A4B3AB593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6663" y="169703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8378" name="Rectangle 98">
            <a:extLst>
              <a:ext uri="{FF2B5EF4-FFF2-40B4-BE49-F238E27FC236}">
                <a16:creationId xmlns:a16="http://schemas.microsoft.com/office/drawing/2014/main" id="{EA1D1417-0292-D444-BAFB-77B0231D70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64338" y="1600200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y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8379" name="Rectangle 99">
            <a:extLst>
              <a:ext uri="{FF2B5EF4-FFF2-40B4-BE49-F238E27FC236}">
                <a16:creationId xmlns:a16="http://schemas.microsoft.com/office/drawing/2014/main" id="{85E267A2-DFA1-7A41-A5D9-646F358DAD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6413" y="169703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8380" name="Rectangle 100">
            <a:extLst>
              <a:ext uri="{FF2B5EF4-FFF2-40B4-BE49-F238E27FC236}">
                <a16:creationId xmlns:a16="http://schemas.microsoft.com/office/drawing/2014/main" id="{162379AA-AEE7-1F40-B85D-9E3B75BEAE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43513" y="1600200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y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8381" name="Rectangle 101">
            <a:extLst>
              <a:ext uri="{FF2B5EF4-FFF2-40B4-BE49-F238E27FC236}">
                <a16:creationId xmlns:a16="http://schemas.microsoft.com/office/drawing/2014/main" id="{7C96DA7E-245E-4744-8655-C4EFBBE529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35588" y="169703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8382" name="Rectangle 102">
            <a:extLst>
              <a:ext uri="{FF2B5EF4-FFF2-40B4-BE49-F238E27FC236}">
                <a16:creationId xmlns:a16="http://schemas.microsoft.com/office/drawing/2014/main" id="{5C5277D6-3986-0A46-A2C2-D3E24715B7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56250" y="169703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8383" name="Rectangle 103">
            <a:extLst>
              <a:ext uri="{FF2B5EF4-FFF2-40B4-BE49-F238E27FC236}">
                <a16:creationId xmlns:a16="http://schemas.microsoft.com/office/drawing/2014/main" id="{91B81BC6-0A3B-684F-8609-BA4AB63270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46713" y="169703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8384" name="Rectangle 104">
            <a:extLst>
              <a:ext uri="{FF2B5EF4-FFF2-40B4-BE49-F238E27FC236}">
                <a16:creationId xmlns:a16="http://schemas.microsoft.com/office/drawing/2014/main" id="{4D4CE5D3-131B-5349-B126-15AEDB77F9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80413" y="4200525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8385" name="Rectangle 105">
            <a:extLst>
              <a:ext uri="{FF2B5EF4-FFF2-40B4-BE49-F238E27FC236}">
                <a16:creationId xmlns:a16="http://schemas.microsoft.com/office/drawing/2014/main" id="{BAA71B9E-A072-304C-92B6-7384E573DC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72488" y="4297363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8386" name="Rectangle 106">
            <a:extLst>
              <a:ext uri="{FF2B5EF4-FFF2-40B4-BE49-F238E27FC236}">
                <a16:creationId xmlns:a16="http://schemas.microsoft.com/office/drawing/2014/main" id="{73E26B74-4C33-F04F-9A6E-C131397712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80438" y="1998663"/>
            <a:ext cx="37991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Add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8387" name="Line 107">
            <a:extLst>
              <a:ext uri="{FF2B5EF4-FFF2-40B4-BE49-F238E27FC236}">
                <a16:creationId xmlns:a16="http://schemas.microsoft.com/office/drawing/2014/main" id="{79872526-AE30-8F4D-882B-935E9E083E9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589963" y="1990725"/>
            <a:ext cx="315912" cy="1588"/>
          </a:xfrm>
          <a:prstGeom prst="line">
            <a:avLst/>
          </a:prstGeom>
          <a:noFill/>
          <a:ln w="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8388" name="Rectangle 108">
            <a:extLst>
              <a:ext uri="{FF2B5EF4-FFF2-40B4-BE49-F238E27FC236}">
                <a16:creationId xmlns:a16="http://schemas.microsoft.com/office/drawing/2014/main" id="{DC38A624-3105-9443-AAA5-FBC3F044A6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977313" y="1993901"/>
            <a:ext cx="8496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Symbol" pitchFamily="2" charset="2"/>
              </a:rPr>
              <a:t>¤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8389" name="Rectangle 109">
            <a:extLst>
              <a:ext uri="{FF2B5EF4-FFF2-40B4-BE49-F238E27FC236}">
                <a16:creationId xmlns:a16="http://schemas.microsoft.com/office/drawing/2014/main" id="{BDCB5BF5-4FC0-FF4B-AA93-B40D38DCC7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67800" y="2000250"/>
            <a:ext cx="34785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Sub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8390" name="Rectangle 110">
            <a:extLst>
              <a:ext uri="{FF2B5EF4-FFF2-40B4-BE49-F238E27FC236}">
                <a16:creationId xmlns:a16="http://schemas.microsoft.com/office/drawing/2014/main" id="{72BC32D0-B9FC-9949-BABA-ABB9395197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04264" y="2200275"/>
            <a:ext cx="591509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control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8391" name="TextBox 125">
            <a:extLst>
              <a:ext uri="{FF2B5EF4-FFF2-40B4-BE49-F238E27FC236}">
                <a16:creationId xmlns:a16="http://schemas.microsoft.com/office/drawing/2014/main" id="{85A974FE-156B-0943-984F-48847557F8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91401" y="6477001"/>
            <a:ext cx="25431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itchFamily="2" charset="0"/>
              </a:rPr>
              <a:t>[ Figure 3.12 from the textbook ]</a:t>
            </a:r>
          </a:p>
        </p:txBody>
      </p:sp>
      <p:sp>
        <p:nvSpPr>
          <p:cNvPr id="268392" name="Title 1">
            <a:extLst>
              <a:ext uri="{FF2B5EF4-FFF2-40B4-BE49-F238E27FC236}">
                <a16:creationId xmlns:a16="http://schemas.microsoft.com/office/drawing/2014/main" id="{7B49B779-8379-194F-9B5D-C99FC597F1FA}"/>
              </a:ext>
            </a:extLst>
          </p:cNvPr>
          <p:cNvSpPr txBox="1">
            <a:spLocks/>
          </p:cNvSpPr>
          <p:nvPr/>
        </p:nvSpPr>
        <p:spPr bwMode="auto">
          <a:xfrm>
            <a:off x="914400" y="3810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Subtraction: when control = 1</a:t>
            </a:r>
            <a:endParaRPr lang="en-US" altLang="en-US" sz="3600"/>
          </a:p>
        </p:txBody>
      </p:sp>
    </p:spTree>
  </p:cSld>
  <p:clrMapOvr>
    <a:masterClrMapping/>
  </p:clrMapOvr>
  <p:transition/>
</p:sld>
</file>

<file path=ppt/slides/slide2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9313" name="Line 4">
            <a:extLst>
              <a:ext uri="{FF2B5EF4-FFF2-40B4-BE49-F238E27FC236}">
                <a16:creationId xmlns:a16="http://schemas.microsoft.com/office/drawing/2014/main" id="{C9FD9748-B5D0-404C-89EE-8C4A1D9D41A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713538" y="2222500"/>
            <a:ext cx="1833562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9314" name="Freeform 5">
            <a:extLst>
              <a:ext uri="{FF2B5EF4-FFF2-40B4-BE49-F238E27FC236}">
                <a16:creationId xmlns:a16="http://schemas.microsoft.com/office/drawing/2014/main" id="{863EF51C-F8BA-754C-AABB-0F23CD2525D1}"/>
              </a:ext>
            </a:extLst>
          </p:cNvPr>
          <p:cNvSpPr>
            <a:spLocks/>
          </p:cNvSpPr>
          <p:nvPr/>
        </p:nvSpPr>
        <p:spPr bwMode="auto">
          <a:xfrm>
            <a:off x="7092950" y="2200276"/>
            <a:ext cx="63500" cy="42863"/>
          </a:xfrm>
          <a:custGeom>
            <a:avLst/>
            <a:gdLst>
              <a:gd name="T0" fmla="*/ 0 w 80"/>
              <a:gd name="T1" fmla="*/ 2147483646 h 54"/>
              <a:gd name="T2" fmla="*/ 2147483646 w 80"/>
              <a:gd name="T3" fmla="*/ 2147483646 h 54"/>
              <a:gd name="T4" fmla="*/ 2147483646 w 80"/>
              <a:gd name="T5" fmla="*/ 2147483646 h 54"/>
              <a:gd name="T6" fmla="*/ 2147483646 w 80"/>
              <a:gd name="T7" fmla="*/ 2147483646 h 54"/>
              <a:gd name="T8" fmla="*/ 2147483646 w 80"/>
              <a:gd name="T9" fmla="*/ 2147483646 h 54"/>
              <a:gd name="T10" fmla="*/ 2147483646 w 80"/>
              <a:gd name="T11" fmla="*/ 2147483646 h 54"/>
              <a:gd name="T12" fmla="*/ 2147483646 w 80"/>
              <a:gd name="T13" fmla="*/ 2147483646 h 54"/>
              <a:gd name="T14" fmla="*/ 2147483646 w 80"/>
              <a:gd name="T15" fmla="*/ 2147483646 h 54"/>
              <a:gd name="T16" fmla="*/ 2147483646 w 80"/>
              <a:gd name="T17" fmla="*/ 2147483646 h 54"/>
              <a:gd name="T18" fmla="*/ 2147483646 w 80"/>
              <a:gd name="T19" fmla="*/ 0 h 54"/>
              <a:gd name="T20" fmla="*/ 2147483646 w 80"/>
              <a:gd name="T21" fmla="*/ 0 h 54"/>
              <a:gd name="T22" fmla="*/ 2147483646 w 80"/>
              <a:gd name="T23" fmla="*/ 0 h 54"/>
              <a:gd name="T24" fmla="*/ 2147483646 w 80"/>
              <a:gd name="T25" fmla="*/ 0 h 54"/>
              <a:gd name="T26" fmla="*/ 2147483646 w 80"/>
              <a:gd name="T27" fmla="*/ 2147483646 h 54"/>
              <a:gd name="T28" fmla="*/ 2147483646 w 80"/>
              <a:gd name="T29" fmla="*/ 2147483646 h 54"/>
              <a:gd name="T30" fmla="*/ 2147483646 w 80"/>
              <a:gd name="T31" fmla="*/ 2147483646 h 54"/>
              <a:gd name="T32" fmla="*/ 2147483646 w 80"/>
              <a:gd name="T33" fmla="*/ 2147483646 h 54"/>
              <a:gd name="T34" fmla="*/ 2147483646 w 80"/>
              <a:gd name="T35" fmla="*/ 2147483646 h 54"/>
              <a:gd name="T36" fmla="*/ 2147483646 w 80"/>
              <a:gd name="T37" fmla="*/ 2147483646 h 54"/>
              <a:gd name="T38" fmla="*/ 2147483646 w 80"/>
              <a:gd name="T39" fmla="*/ 2147483646 h 54"/>
              <a:gd name="T40" fmla="*/ 2147483646 w 80"/>
              <a:gd name="T41" fmla="*/ 2147483646 h 54"/>
              <a:gd name="T42" fmla="*/ 2147483646 w 80"/>
              <a:gd name="T43" fmla="*/ 2147483646 h 54"/>
              <a:gd name="T44" fmla="*/ 2147483646 w 80"/>
              <a:gd name="T45" fmla="*/ 2147483646 h 54"/>
              <a:gd name="T46" fmla="*/ 2147483646 w 80"/>
              <a:gd name="T47" fmla="*/ 2147483646 h 54"/>
              <a:gd name="T48" fmla="*/ 2147483646 w 80"/>
              <a:gd name="T49" fmla="*/ 2147483646 h 54"/>
              <a:gd name="T50" fmla="*/ 2147483646 w 80"/>
              <a:gd name="T51" fmla="*/ 2147483646 h 54"/>
              <a:gd name="T52" fmla="*/ 2147483646 w 80"/>
              <a:gd name="T53" fmla="*/ 2147483646 h 54"/>
              <a:gd name="T54" fmla="*/ 2147483646 w 80"/>
              <a:gd name="T55" fmla="*/ 2147483646 h 54"/>
              <a:gd name="T56" fmla="*/ 2147483646 w 80"/>
              <a:gd name="T57" fmla="*/ 2147483646 h 54"/>
              <a:gd name="T58" fmla="*/ 2147483646 w 80"/>
              <a:gd name="T59" fmla="*/ 2147483646 h 54"/>
              <a:gd name="T60" fmla="*/ 2147483646 w 80"/>
              <a:gd name="T61" fmla="*/ 2147483646 h 54"/>
              <a:gd name="T62" fmla="*/ 2147483646 w 80"/>
              <a:gd name="T63" fmla="*/ 2147483646 h 54"/>
              <a:gd name="T64" fmla="*/ 2147483646 w 80"/>
              <a:gd name="T65" fmla="*/ 2147483646 h 54"/>
              <a:gd name="T66" fmla="*/ 2147483646 w 80"/>
              <a:gd name="T67" fmla="*/ 2147483646 h 54"/>
              <a:gd name="T68" fmla="*/ 2147483646 w 80"/>
              <a:gd name="T69" fmla="*/ 2147483646 h 54"/>
              <a:gd name="T70" fmla="*/ 2147483646 w 80"/>
              <a:gd name="T71" fmla="*/ 2147483646 h 54"/>
              <a:gd name="T72" fmla="*/ 2147483646 w 80"/>
              <a:gd name="T73" fmla="*/ 2147483646 h 54"/>
              <a:gd name="T74" fmla="*/ 2147483646 w 80"/>
              <a:gd name="T75" fmla="*/ 2147483646 h 54"/>
              <a:gd name="T76" fmla="*/ 2147483646 w 80"/>
              <a:gd name="T77" fmla="*/ 2147483646 h 54"/>
              <a:gd name="T78" fmla="*/ 2147483646 w 80"/>
              <a:gd name="T79" fmla="*/ 2147483646 h 54"/>
              <a:gd name="T80" fmla="*/ 2147483646 w 80"/>
              <a:gd name="T81" fmla="*/ 2147483646 h 54"/>
              <a:gd name="T82" fmla="*/ 2147483646 w 80"/>
              <a:gd name="T83" fmla="*/ 2147483646 h 54"/>
              <a:gd name="T84" fmla="*/ 2147483646 w 80"/>
              <a:gd name="T85" fmla="*/ 2147483646 h 54"/>
              <a:gd name="T86" fmla="*/ 2147483646 w 80"/>
              <a:gd name="T87" fmla="*/ 2147483646 h 54"/>
              <a:gd name="T88" fmla="*/ 2147483646 w 80"/>
              <a:gd name="T89" fmla="*/ 2147483646 h 54"/>
              <a:gd name="T90" fmla="*/ 2147483646 w 80"/>
              <a:gd name="T91" fmla="*/ 2147483646 h 54"/>
              <a:gd name="T92" fmla="*/ 2147483646 w 80"/>
              <a:gd name="T93" fmla="*/ 2147483646 h 54"/>
              <a:gd name="T94" fmla="*/ 2147483646 w 80"/>
              <a:gd name="T95" fmla="*/ 2147483646 h 54"/>
              <a:gd name="T96" fmla="*/ 2147483646 w 80"/>
              <a:gd name="T97" fmla="*/ 2147483646 h 54"/>
              <a:gd name="T98" fmla="*/ 2147483646 w 80"/>
              <a:gd name="T99" fmla="*/ 2147483646 h 54"/>
              <a:gd name="T100" fmla="*/ 2147483646 w 80"/>
              <a:gd name="T101" fmla="*/ 2147483646 h 54"/>
              <a:gd name="T102" fmla="*/ 2147483646 w 80"/>
              <a:gd name="T103" fmla="*/ 2147483646 h 54"/>
              <a:gd name="T104" fmla="*/ 2147483646 w 80"/>
              <a:gd name="T105" fmla="*/ 2147483646 h 54"/>
              <a:gd name="T106" fmla="*/ 2147483646 w 80"/>
              <a:gd name="T107" fmla="*/ 2147483646 h 54"/>
              <a:gd name="T108" fmla="*/ 2147483646 w 80"/>
              <a:gd name="T109" fmla="*/ 2147483646 h 54"/>
              <a:gd name="T110" fmla="*/ 0 w 80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80"/>
              <a:gd name="T169" fmla="*/ 0 h 54"/>
              <a:gd name="T170" fmla="*/ 80 w 80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80" h="54">
                <a:moveTo>
                  <a:pt x="0" y="15"/>
                </a:moveTo>
                <a:lnTo>
                  <a:pt x="0" y="38"/>
                </a:lnTo>
                <a:lnTo>
                  <a:pt x="0" y="36"/>
                </a:lnTo>
                <a:lnTo>
                  <a:pt x="0" y="35"/>
                </a:lnTo>
                <a:lnTo>
                  <a:pt x="2" y="32"/>
                </a:lnTo>
                <a:lnTo>
                  <a:pt x="2" y="31"/>
                </a:lnTo>
                <a:lnTo>
                  <a:pt x="2" y="28"/>
                </a:lnTo>
                <a:lnTo>
                  <a:pt x="3" y="27"/>
                </a:lnTo>
                <a:lnTo>
                  <a:pt x="3" y="26"/>
                </a:lnTo>
                <a:lnTo>
                  <a:pt x="4" y="23"/>
                </a:lnTo>
                <a:lnTo>
                  <a:pt x="4" y="22"/>
                </a:lnTo>
                <a:lnTo>
                  <a:pt x="6" y="20"/>
                </a:lnTo>
                <a:lnTo>
                  <a:pt x="6" y="19"/>
                </a:lnTo>
                <a:lnTo>
                  <a:pt x="7" y="16"/>
                </a:lnTo>
                <a:lnTo>
                  <a:pt x="8" y="15"/>
                </a:lnTo>
                <a:lnTo>
                  <a:pt x="10" y="14"/>
                </a:lnTo>
                <a:lnTo>
                  <a:pt x="11" y="12"/>
                </a:lnTo>
                <a:lnTo>
                  <a:pt x="12" y="11"/>
                </a:lnTo>
                <a:lnTo>
                  <a:pt x="14" y="10"/>
                </a:lnTo>
                <a:lnTo>
                  <a:pt x="15" y="8"/>
                </a:lnTo>
                <a:lnTo>
                  <a:pt x="16" y="8"/>
                </a:lnTo>
                <a:lnTo>
                  <a:pt x="18" y="7"/>
                </a:lnTo>
                <a:lnTo>
                  <a:pt x="19" y="6"/>
                </a:lnTo>
                <a:lnTo>
                  <a:pt x="20" y="4"/>
                </a:lnTo>
                <a:lnTo>
                  <a:pt x="22" y="4"/>
                </a:lnTo>
                <a:lnTo>
                  <a:pt x="24" y="3"/>
                </a:lnTo>
                <a:lnTo>
                  <a:pt x="26" y="3"/>
                </a:lnTo>
                <a:lnTo>
                  <a:pt x="27" y="2"/>
                </a:lnTo>
                <a:lnTo>
                  <a:pt x="30" y="2"/>
                </a:lnTo>
                <a:lnTo>
                  <a:pt x="31" y="0"/>
                </a:lnTo>
                <a:lnTo>
                  <a:pt x="34" y="0"/>
                </a:lnTo>
                <a:lnTo>
                  <a:pt x="35" y="0"/>
                </a:lnTo>
                <a:lnTo>
                  <a:pt x="36" y="0"/>
                </a:lnTo>
                <a:lnTo>
                  <a:pt x="3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2" y="2"/>
                </a:lnTo>
                <a:lnTo>
                  <a:pt x="53" y="2"/>
                </a:lnTo>
                <a:lnTo>
                  <a:pt x="56" y="3"/>
                </a:lnTo>
                <a:lnTo>
                  <a:pt x="57" y="3"/>
                </a:lnTo>
                <a:lnTo>
                  <a:pt x="59" y="4"/>
                </a:lnTo>
                <a:lnTo>
                  <a:pt x="60" y="4"/>
                </a:lnTo>
                <a:lnTo>
                  <a:pt x="63" y="6"/>
                </a:lnTo>
                <a:lnTo>
                  <a:pt x="64" y="7"/>
                </a:lnTo>
                <a:lnTo>
                  <a:pt x="65" y="8"/>
                </a:lnTo>
                <a:lnTo>
                  <a:pt x="67" y="8"/>
                </a:lnTo>
                <a:lnTo>
                  <a:pt x="68" y="10"/>
                </a:lnTo>
                <a:lnTo>
                  <a:pt x="69" y="11"/>
                </a:lnTo>
                <a:lnTo>
                  <a:pt x="71" y="12"/>
                </a:lnTo>
                <a:lnTo>
                  <a:pt x="72" y="14"/>
                </a:lnTo>
                <a:lnTo>
                  <a:pt x="73" y="15"/>
                </a:lnTo>
                <a:lnTo>
                  <a:pt x="73" y="16"/>
                </a:lnTo>
                <a:lnTo>
                  <a:pt x="75" y="19"/>
                </a:lnTo>
                <a:lnTo>
                  <a:pt x="76" y="20"/>
                </a:lnTo>
                <a:lnTo>
                  <a:pt x="76" y="22"/>
                </a:lnTo>
                <a:lnTo>
                  <a:pt x="77" y="23"/>
                </a:lnTo>
                <a:lnTo>
                  <a:pt x="79" y="26"/>
                </a:lnTo>
                <a:lnTo>
                  <a:pt x="79" y="27"/>
                </a:lnTo>
                <a:lnTo>
                  <a:pt x="79" y="28"/>
                </a:lnTo>
                <a:lnTo>
                  <a:pt x="80" y="31"/>
                </a:lnTo>
                <a:lnTo>
                  <a:pt x="80" y="32"/>
                </a:lnTo>
                <a:lnTo>
                  <a:pt x="80" y="35"/>
                </a:lnTo>
                <a:lnTo>
                  <a:pt x="80" y="36"/>
                </a:lnTo>
                <a:lnTo>
                  <a:pt x="80" y="38"/>
                </a:lnTo>
                <a:lnTo>
                  <a:pt x="80" y="15"/>
                </a:lnTo>
                <a:lnTo>
                  <a:pt x="80" y="18"/>
                </a:lnTo>
                <a:lnTo>
                  <a:pt x="80" y="19"/>
                </a:lnTo>
                <a:lnTo>
                  <a:pt x="80" y="22"/>
                </a:lnTo>
                <a:lnTo>
                  <a:pt x="80" y="23"/>
                </a:lnTo>
                <a:lnTo>
                  <a:pt x="79" y="24"/>
                </a:lnTo>
                <a:lnTo>
                  <a:pt x="79" y="27"/>
                </a:lnTo>
                <a:lnTo>
                  <a:pt x="79" y="28"/>
                </a:lnTo>
                <a:lnTo>
                  <a:pt x="77" y="30"/>
                </a:lnTo>
                <a:lnTo>
                  <a:pt x="76" y="32"/>
                </a:lnTo>
                <a:lnTo>
                  <a:pt x="76" y="34"/>
                </a:lnTo>
                <a:lnTo>
                  <a:pt x="75" y="35"/>
                </a:lnTo>
                <a:lnTo>
                  <a:pt x="73" y="36"/>
                </a:lnTo>
                <a:lnTo>
                  <a:pt x="73" y="38"/>
                </a:lnTo>
                <a:lnTo>
                  <a:pt x="72" y="39"/>
                </a:lnTo>
                <a:lnTo>
                  <a:pt x="71" y="40"/>
                </a:lnTo>
                <a:lnTo>
                  <a:pt x="69" y="42"/>
                </a:lnTo>
                <a:lnTo>
                  <a:pt x="68" y="43"/>
                </a:lnTo>
                <a:lnTo>
                  <a:pt x="67" y="44"/>
                </a:lnTo>
                <a:lnTo>
                  <a:pt x="65" y="46"/>
                </a:lnTo>
                <a:lnTo>
                  <a:pt x="64" y="47"/>
                </a:lnTo>
                <a:lnTo>
                  <a:pt x="63" y="48"/>
                </a:lnTo>
                <a:lnTo>
                  <a:pt x="60" y="48"/>
                </a:lnTo>
                <a:lnTo>
                  <a:pt x="59" y="50"/>
                </a:lnTo>
                <a:lnTo>
                  <a:pt x="57" y="51"/>
                </a:lnTo>
                <a:lnTo>
                  <a:pt x="56" y="51"/>
                </a:lnTo>
                <a:lnTo>
                  <a:pt x="53" y="52"/>
                </a:lnTo>
                <a:lnTo>
                  <a:pt x="52" y="52"/>
                </a:lnTo>
                <a:lnTo>
                  <a:pt x="49" y="52"/>
                </a:lnTo>
                <a:lnTo>
                  <a:pt x="48" y="54"/>
                </a:lnTo>
                <a:lnTo>
                  <a:pt x="47" y="54"/>
                </a:lnTo>
                <a:lnTo>
                  <a:pt x="44" y="54"/>
                </a:lnTo>
                <a:lnTo>
                  <a:pt x="43" y="54"/>
                </a:lnTo>
                <a:lnTo>
                  <a:pt x="39" y="54"/>
                </a:lnTo>
                <a:lnTo>
                  <a:pt x="36" y="54"/>
                </a:lnTo>
                <a:lnTo>
                  <a:pt x="35" y="54"/>
                </a:lnTo>
                <a:lnTo>
                  <a:pt x="34" y="54"/>
                </a:lnTo>
                <a:lnTo>
                  <a:pt x="31" y="52"/>
                </a:lnTo>
                <a:lnTo>
                  <a:pt x="30" y="52"/>
                </a:lnTo>
                <a:lnTo>
                  <a:pt x="27" y="52"/>
                </a:lnTo>
                <a:lnTo>
                  <a:pt x="26" y="51"/>
                </a:lnTo>
                <a:lnTo>
                  <a:pt x="24" y="51"/>
                </a:lnTo>
                <a:lnTo>
                  <a:pt x="22" y="50"/>
                </a:lnTo>
                <a:lnTo>
                  <a:pt x="20" y="48"/>
                </a:lnTo>
                <a:lnTo>
                  <a:pt x="19" y="48"/>
                </a:lnTo>
                <a:lnTo>
                  <a:pt x="18" y="47"/>
                </a:lnTo>
                <a:lnTo>
                  <a:pt x="16" y="46"/>
                </a:lnTo>
                <a:lnTo>
                  <a:pt x="15" y="44"/>
                </a:lnTo>
                <a:lnTo>
                  <a:pt x="14" y="43"/>
                </a:lnTo>
                <a:lnTo>
                  <a:pt x="12" y="42"/>
                </a:lnTo>
                <a:lnTo>
                  <a:pt x="11" y="40"/>
                </a:lnTo>
                <a:lnTo>
                  <a:pt x="10" y="39"/>
                </a:lnTo>
                <a:lnTo>
                  <a:pt x="8" y="38"/>
                </a:lnTo>
                <a:lnTo>
                  <a:pt x="7" y="36"/>
                </a:lnTo>
                <a:lnTo>
                  <a:pt x="6" y="35"/>
                </a:lnTo>
                <a:lnTo>
                  <a:pt x="6" y="34"/>
                </a:lnTo>
                <a:lnTo>
                  <a:pt x="4" y="32"/>
                </a:lnTo>
                <a:lnTo>
                  <a:pt x="4" y="30"/>
                </a:lnTo>
                <a:lnTo>
                  <a:pt x="3" y="28"/>
                </a:lnTo>
                <a:lnTo>
                  <a:pt x="3" y="27"/>
                </a:lnTo>
                <a:lnTo>
                  <a:pt x="2" y="24"/>
                </a:lnTo>
                <a:lnTo>
                  <a:pt x="2" y="23"/>
                </a:lnTo>
                <a:lnTo>
                  <a:pt x="2" y="22"/>
                </a:lnTo>
                <a:lnTo>
                  <a:pt x="0" y="19"/>
                </a:lnTo>
                <a:lnTo>
                  <a:pt x="0" y="18"/>
                </a:lnTo>
                <a:lnTo>
                  <a:pt x="0" y="15"/>
                </a:lnTo>
                <a:close/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9315" name="Line 6">
            <a:extLst>
              <a:ext uri="{FF2B5EF4-FFF2-40B4-BE49-F238E27FC236}">
                <a16:creationId xmlns:a16="http://schemas.microsoft.com/office/drawing/2014/main" id="{CBE7CC9E-9C9A-E84F-B8D4-87D5E9A255C4}"/>
              </a:ext>
            </a:extLst>
          </p:cNvPr>
          <p:cNvSpPr>
            <a:spLocks noChangeShapeType="1"/>
          </p:cNvSpPr>
          <p:nvPr/>
        </p:nvSpPr>
        <p:spPr bwMode="auto">
          <a:xfrm>
            <a:off x="7831139" y="2516189"/>
            <a:ext cx="1587" cy="2111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9316" name="Line 7">
            <a:extLst>
              <a:ext uri="{FF2B5EF4-FFF2-40B4-BE49-F238E27FC236}">
                <a16:creationId xmlns:a16="http://schemas.microsoft.com/office/drawing/2014/main" id="{DEE76554-8E3F-D74E-AC2C-005BDF8F065D}"/>
              </a:ext>
            </a:extLst>
          </p:cNvPr>
          <p:cNvSpPr>
            <a:spLocks noChangeShapeType="1"/>
          </p:cNvSpPr>
          <p:nvPr/>
        </p:nvSpPr>
        <p:spPr bwMode="auto">
          <a:xfrm>
            <a:off x="7556500" y="2516189"/>
            <a:ext cx="1588" cy="2111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9317" name="Line 8">
            <a:extLst>
              <a:ext uri="{FF2B5EF4-FFF2-40B4-BE49-F238E27FC236}">
                <a16:creationId xmlns:a16="http://schemas.microsoft.com/office/drawing/2014/main" id="{F6A39828-DF13-C445-A96A-C74BFE20446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704139" y="3359150"/>
            <a:ext cx="1587" cy="147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9318" name="Freeform 9">
            <a:extLst>
              <a:ext uri="{FF2B5EF4-FFF2-40B4-BE49-F238E27FC236}">
                <a16:creationId xmlns:a16="http://schemas.microsoft.com/office/drawing/2014/main" id="{6E6CE15F-D5B2-CC4B-A946-04EDAA74215F}"/>
              </a:ext>
            </a:extLst>
          </p:cNvPr>
          <p:cNvSpPr>
            <a:spLocks/>
          </p:cNvSpPr>
          <p:nvPr/>
        </p:nvSpPr>
        <p:spPr bwMode="auto">
          <a:xfrm>
            <a:off x="7699376" y="2768600"/>
            <a:ext cx="238125" cy="598488"/>
          </a:xfrm>
          <a:custGeom>
            <a:avLst/>
            <a:gdLst>
              <a:gd name="T0" fmla="*/ 2147483646 w 300"/>
              <a:gd name="T1" fmla="*/ 2147483646 h 754"/>
              <a:gd name="T2" fmla="*/ 2147483646 w 300"/>
              <a:gd name="T3" fmla="*/ 2147483646 h 754"/>
              <a:gd name="T4" fmla="*/ 2147483646 w 300"/>
              <a:gd name="T5" fmla="*/ 2147483646 h 754"/>
              <a:gd name="T6" fmla="*/ 2147483646 w 300"/>
              <a:gd name="T7" fmla="*/ 2147483646 h 754"/>
              <a:gd name="T8" fmla="*/ 2147483646 w 300"/>
              <a:gd name="T9" fmla="*/ 2147483646 h 754"/>
              <a:gd name="T10" fmla="*/ 2147483646 w 300"/>
              <a:gd name="T11" fmla="*/ 2147483646 h 754"/>
              <a:gd name="T12" fmla="*/ 2147483646 w 300"/>
              <a:gd name="T13" fmla="*/ 2147483646 h 754"/>
              <a:gd name="T14" fmla="*/ 2147483646 w 300"/>
              <a:gd name="T15" fmla="*/ 2147483646 h 754"/>
              <a:gd name="T16" fmla="*/ 2147483646 w 300"/>
              <a:gd name="T17" fmla="*/ 2147483646 h 754"/>
              <a:gd name="T18" fmla="*/ 2147483646 w 300"/>
              <a:gd name="T19" fmla="*/ 2147483646 h 754"/>
              <a:gd name="T20" fmla="*/ 2147483646 w 300"/>
              <a:gd name="T21" fmla="*/ 2147483646 h 754"/>
              <a:gd name="T22" fmla="*/ 2147483646 w 300"/>
              <a:gd name="T23" fmla="*/ 2147483646 h 754"/>
              <a:gd name="T24" fmla="*/ 2147483646 w 300"/>
              <a:gd name="T25" fmla="*/ 2147483646 h 754"/>
              <a:gd name="T26" fmla="*/ 2147483646 w 300"/>
              <a:gd name="T27" fmla="*/ 2147483646 h 754"/>
              <a:gd name="T28" fmla="*/ 2147483646 w 300"/>
              <a:gd name="T29" fmla="*/ 2147483646 h 754"/>
              <a:gd name="T30" fmla="*/ 2147483646 w 300"/>
              <a:gd name="T31" fmla="*/ 2147483646 h 754"/>
              <a:gd name="T32" fmla="*/ 2147483646 w 300"/>
              <a:gd name="T33" fmla="*/ 2147483646 h 754"/>
              <a:gd name="T34" fmla="*/ 2147483646 w 300"/>
              <a:gd name="T35" fmla="*/ 2147483646 h 754"/>
              <a:gd name="T36" fmla="*/ 2147483646 w 300"/>
              <a:gd name="T37" fmla="*/ 2147483646 h 754"/>
              <a:gd name="T38" fmla="*/ 2147483646 w 300"/>
              <a:gd name="T39" fmla="*/ 2147483646 h 754"/>
              <a:gd name="T40" fmla="*/ 2147483646 w 300"/>
              <a:gd name="T41" fmla="*/ 2147483646 h 754"/>
              <a:gd name="T42" fmla="*/ 2147483646 w 300"/>
              <a:gd name="T43" fmla="*/ 2147483646 h 754"/>
              <a:gd name="T44" fmla="*/ 2147483646 w 300"/>
              <a:gd name="T45" fmla="*/ 2147483646 h 754"/>
              <a:gd name="T46" fmla="*/ 2147483646 w 300"/>
              <a:gd name="T47" fmla="*/ 2147483646 h 754"/>
              <a:gd name="T48" fmla="*/ 2147483646 w 300"/>
              <a:gd name="T49" fmla="*/ 2147483646 h 754"/>
              <a:gd name="T50" fmla="*/ 2147483646 w 300"/>
              <a:gd name="T51" fmla="*/ 2147483646 h 754"/>
              <a:gd name="T52" fmla="*/ 2147483646 w 300"/>
              <a:gd name="T53" fmla="*/ 2147483646 h 754"/>
              <a:gd name="T54" fmla="*/ 2147483646 w 300"/>
              <a:gd name="T55" fmla="*/ 2147483646 h 754"/>
              <a:gd name="T56" fmla="*/ 2147483646 w 300"/>
              <a:gd name="T57" fmla="*/ 2147483646 h 754"/>
              <a:gd name="T58" fmla="*/ 2147483646 w 300"/>
              <a:gd name="T59" fmla="*/ 2147483646 h 754"/>
              <a:gd name="T60" fmla="*/ 2147483646 w 300"/>
              <a:gd name="T61" fmla="*/ 2147483646 h 754"/>
              <a:gd name="T62" fmla="*/ 2147483646 w 300"/>
              <a:gd name="T63" fmla="*/ 2147483646 h 754"/>
              <a:gd name="T64" fmla="*/ 2147483646 w 300"/>
              <a:gd name="T65" fmla="*/ 2147483646 h 754"/>
              <a:gd name="T66" fmla="*/ 2147483646 w 300"/>
              <a:gd name="T67" fmla="*/ 2147483646 h 754"/>
              <a:gd name="T68" fmla="*/ 2147483646 w 300"/>
              <a:gd name="T69" fmla="*/ 2147483646 h 754"/>
              <a:gd name="T70" fmla="*/ 2147483646 w 300"/>
              <a:gd name="T71" fmla="*/ 2147483646 h 754"/>
              <a:gd name="T72" fmla="*/ 2147483646 w 300"/>
              <a:gd name="T73" fmla="*/ 2147483646 h 754"/>
              <a:gd name="T74" fmla="*/ 2147483646 w 300"/>
              <a:gd name="T75" fmla="*/ 2147483646 h 754"/>
              <a:gd name="T76" fmla="*/ 2147483646 w 300"/>
              <a:gd name="T77" fmla="*/ 2147483646 h 754"/>
              <a:gd name="T78" fmla="*/ 2147483646 w 300"/>
              <a:gd name="T79" fmla="*/ 2147483646 h 754"/>
              <a:gd name="T80" fmla="*/ 2147483646 w 300"/>
              <a:gd name="T81" fmla="*/ 2147483646 h 754"/>
              <a:gd name="T82" fmla="*/ 2147483646 w 300"/>
              <a:gd name="T83" fmla="*/ 2147483646 h 754"/>
              <a:gd name="T84" fmla="*/ 2147483646 w 300"/>
              <a:gd name="T85" fmla="*/ 2147483646 h 754"/>
              <a:gd name="T86" fmla="*/ 2147483646 w 300"/>
              <a:gd name="T87" fmla="*/ 2147483646 h 754"/>
              <a:gd name="T88" fmla="*/ 2147483646 w 300"/>
              <a:gd name="T89" fmla="*/ 2147483646 h 754"/>
              <a:gd name="T90" fmla="*/ 2147483646 w 300"/>
              <a:gd name="T91" fmla="*/ 2147483646 h 754"/>
              <a:gd name="T92" fmla="*/ 2147483646 w 300"/>
              <a:gd name="T93" fmla="*/ 2147483646 h 754"/>
              <a:gd name="T94" fmla="*/ 2147483646 w 300"/>
              <a:gd name="T95" fmla="*/ 2147483646 h 754"/>
              <a:gd name="T96" fmla="*/ 2147483646 w 300"/>
              <a:gd name="T97" fmla="*/ 2147483646 h 754"/>
              <a:gd name="T98" fmla="*/ 2147483646 w 300"/>
              <a:gd name="T99" fmla="*/ 2147483646 h 754"/>
              <a:gd name="T100" fmla="*/ 2147483646 w 300"/>
              <a:gd name="T101" fmla="*/ 2147483646 h 754"/>
              <a:gd name="T102" fmla="*/ 2147483646 w 300"/>
              <a:gd name="T103" fmla="*/ 2147483646 h 754"/>
              <a:gd name="T104" fmla="*/ 2147483646 w 300"/>
              <a:gd name="T105" fmla="*/ 2147483646 h 754"/>
              <a:gd name="T106" fmla="*/ 2147483646 w 300"/>
              <a:gd name="T107" fmla="*/ 2147483646 h 754"/>
              <a:gd name="T108" fmla="*/ 2147483646 w 300"/>
              <a:gd name="T109" fmla="*/ 2147483646 h 754"/>
              <a:gd name="T110" fmla="*/ 2147483646 w 300"/>
              <a:gd name="T111" fmla="*/ 2147483646 h 754"/>
              <a:gd name="T112" fmla="*/ 2147483646 w 300"/>
              <a:gd name="T113" fmla="*/ 2147483646 h 754"/>
              <a:gd name="T114" fmla="*/ 2147483646 w 300"/>
              <a:gd name="T115" fmla="*/ 2147483646 h 754"/>
              <a:gd name="T116" fmla="*/ 2147483646 w 300"/>
              <a:gd name="T117" fmla="*/ 2147483646 h 754"/>
              <a:gd name="T118" fmla="*/ 2147483646 w 300"/>
              <a:gd name="T119" fmla="*/ 2147483646 h 754"/>
              <a:gd name="T120" fmla="*/ 2147483646 w 300"/>
              <a:gd name="T121" fmla="*/ 2147483646 h 754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300"/>
              <a:gd name="T184" fmla="*/ 0 h 754"/>
              <a:gd name="T185" fmla="*/ 300 w 300"/>
              <a:gd name="T186" fmla="*/ 754 h 754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300" h="754">
                <a:moveTo>
                  <a:pt x="300" y="0"/>
                </a:moveTo>
                <a:lnTo>
                  <a:pt x="300" y="29"/>
                </a:lnTo>
                <a:lnTo>
                  <a:pt x="300" y="56"/>
                </a:lnTo>
                <a:lnTo>
                  <a:pt x="300" y="81"/>
                </a:lnTo>
                <a:lnTo>
                  <a:pt x="300" y="105"/>
                </a:lnTo>
                <a:lnTo>
                  <a:pt x="300" y="127"/>
                </a:lnTo>
                <a:lnTo>
                  <a:pt x="300" y="147"/>
                </a:lnTo>
                <a:lnTo>
                  <a:pt x="300" y="166"/>
                </a:lnTo>
                <a:lnTo>
                  <a:pt x="300" y="184"/>
                </a:lnTo>
                <a:lnTo>
                  <a:pt x="300" y="200"/>
                </a:lnTo>
                <a:lnTo>
                  <a:pt x="300" y="215"/>
                </a:lnTo>
                <a:lnTo>
                  <a:pt x="300" y="228"/>
                </a:lnTo>
                <a:lnTo>
                  <a:pt x="300" y="241"/>
                </a:lnTo>
                <a:lnTo>
                  <a:pt x="300" y="252"/>
                </a:lnTo>
                <a:lnTo>
                  <a:pt x="300" y="263"/>
                </a:lnTo>
                <a:lnTo>
                  <a:pt x="300" y="272"/>
                </a:lnTo>
                <a:lnTo>
                  <a:pt x="300" y="280"/>
                </a:lnTo>
                <a:lnTo>
                  <a:pt x="300" y="288"/>
                </a:lnTo>
                <a:lnTo>
                  <a:pt x="300" y="295"/>
                </a:lnTo>
                <a:lnTo>
                  <a:pt x="300" y="301"/>
                </a:lnTo>
                <a:lnTo>
                  <a:pt x="300" y="307"/>
                </a:lnTo>
                <a:lnTo>
                  <a:pt x="300" y="310"/>
                </a:lnTo>
                <a:lnTo>
                  <a:pt x="298" y="314"/>
                </a:lnTo>
                <a:lnTo>
                  <a:pt x="298" y="318"/>
                </a:lnTo>
                <a:lnTo>
                  <a:pt x="298" y="322"/>
                </a:lnTo>
                <a:lnTo>
                  <a:pt x="298" y="325"/>
                </a:lnTo>
                <a:lnTo>
                  <a:pt x="298" y="328"/>
                </a:lnTo>
                <a:lnTo>
                  <a:pt x="298" y="330"/>
                </a:lnTo>
                <a:lnTo>
                  <a:pt x="298" y="332"/>
                </a:lnTo>
                <a:lnTo>
                  <a:pt x="298" y="334"/>
                </a:lnTo>
                <a:lnTo>
                  <a:pt x="298" y="336"/>
                </a:lnTo>
                <a:lnTo>
                  <a:pt x="298" y="338"/>
                </a:lnTo>
                <a:lnTo>
                  <a:pt x="298" y="340"/>
                </a:lnTo>
                <a:lnTo>
                  <a:pt x="298" y="342"/>
                </a:lnTo>
                <a:lnTo>
                  <a:pt x="298" y="344"/>
                </a:lnTo>
                <a:lnTo>
                  <a:pt x="297" y="346"/>
                </a:lnTo>
                <a:lnTo>
                  <a:pt x="297" y="348"/>
                </a:lnTo>
                <a:lnTo>
                  <a:pt x="297" y="349"/>
                </a:lnTo>
                <a:lnTo>
                  <a:pt x="297" y="352"/>
                </a:lnTo>
                <a:lnTo>
                  <a:pt x="297" y="353"/>
                </a:lnTo>
                <a:lnTo>
                  <a:pt x="297" y="354"/>
                </a:lnTo>
                <a:lnTo>
                  <a:pt x="297" y="356"/>
                </a:lnTo>
                <a:lnTo>
                  <a:pt x="297" y="357"/>
                </a:lnTo>
                <a:lnTo>
                  <a:pt x="297" y="358"/>
                </a:lnTo>
                <a:lnTo>
                  <a:pt x="297" y="360"/>
                </a:lnTo>
                <a:lnTo>
                  <a:pt x="297" y="361"/>
                </a:lnTo>
                <a:lnTo>
                  <a:pt x="297" y="362"/>
                </a:lnTo>
                <a:lnTo>
                  <a:pt x="297" y="364"/>
                </a:lnTo>
                <a:lnTo>
                  <a:pt x="296" y="364"/>
                </a:lnTo>
                <a:lnTo>
                  <a:pt x="296" y="365"/>
                </a:lnTo>
                <a:lnTo>
                  <a:pt x="296" y="366"/>
                </a:lnTo>
                <a:lnTo>
                  <a:pt x="296" y="368"/>
                </a:lnTo>
                <a:lnTo>
                  <a:pt x="296" y="369"/>
                </a:lnTo>
                <a:lnTo>
                  <a:pt x="296" y="370"/>
                </a:lnTo>
                <a:lnTo>
                  <a:pt x="296" y="372"/>
                </a:lnTo>
                <a:lnTo>
                  <a:pt x="296" y="373"/>
                </a:lnTo>
                <a:lnTo>
                  <a:pt x="295" y="374"/>
                </a:lnTo>
                <a:lnTo>
                  <a:pt x="295" y="377"/>
                </a:lnTo>
                <a:lnTo>
                  <a:pt x="295" y="378"/>
                </a:lnTo>
                <a:lnTo>
                  <a:pt x="295" y="380"/>
                </a:lnTo>
                <a:lnTo>
                  <a:pt x="295" y="381"/>
                </a:lnTo>
                <a:lnTo>
                  <a:pt x="295" y="383"/>
                </a:lnTo>
                <a:lnTo>
                  <a:pt x="293" y="385"/>
                </a:lnTo>
                <a:lnTo>
                  <a:pt x="293" y="387"/>
                </a:lnTo>
                <a:lnTo>
                  <a:pt x="293" y="389"/>
                </a:lnTo>
                <a:lnTo>
                  <a:pt x="293" y="390"/>
                </a:lnTo>
                <a:lnTo>
                  <a:pt x="292" y="393"/>
                </a:lnTo>
                <a:lnTo>
                  <a:pt x="292" y="394"/>
                </a:lnTo>
                <a:lnTo>
                  <a:pt x="292" y="395"/>
                </a:lnTo>
                <a:lnTo>
                  <a:pt x="292" y="397"/>
                </a:lnTo>
                <a:lnTo>
                  <a:pt x="292" y="398"/>
                </a:lnTo>
                <a:lnTo>
                  <a:pt x="292" y="399"/>
                </a:lnTo>
                <a:lnTo>
                  <a:pt x="291" y="401"/>
                </a:lnTo>
                <a:lnTo>
                  <a:pt x="291" y="402"/>
                </a:lnTo>
                <a:lnTo>
                  <a:pt x="291" y="403"/>
                </a:lnTo>
                <a:lnTo>
                  <a:pt x="291" y="405"/>
                </a:lnTo>
                <a:lnTo>
                  <a:pt x="291" y="406"/>
                </a:lnTo>
                <a:lnTo>
                  <a:pt x="289" y="407"/>
                </a:lnTo>
                <a:lnTo>
                  <a:pt x="289" y="409"/>
                </a:lnTo>
                <a:lnTo>
                  <a:pt x="289" y="410"/>
                </a:lnTo>
                <a:lnTo>
                  <a:pt x="289" y="411"/>
                </a:lnTo>
                <a:lnTo>
                  <a:pt x="289" y="413"/>
                </a:lnTo>
                <a:lnTo>
                  <a:pt x="288" y="414"/>
                </a:lnTo>
                <a:lnTo>
                  <a:pt x="288" y="415"/>
                </a:lnTo>
                <a:lnTo>
                  <a:pt x="288" y="417"/>
                </a:lnTo>
                <a:lnTo>
                  <a:pt x="287" y="418"/>
                </a:lnTo>
                <a:lnTo>
                  <a:pt x="287" y="419"/>
                </a:lnTo>
                <a:lnTo>
                  <a:pt x="287" y="421"/>
                </a:lnTo>
                <a:lnTo>
                  <a:pt x="285" y="422"/>
                </a:lnTo>
                <a:lnTo>
                  <a:pt x="285" y="425"/>
                </a:lnTo>
                <a:lnTo>
                  <a:pt x="284" y="426"/>
                </a:lnTo>
                <a:lnTo>
                  <a:pt x="284" y="427"/>
                </a:lnTo>
                <a:lnTo>
                  <a:pt x="283" y="430"/>
                </a:lnTo>
                <a:lnTo>
                  <a:pt x="283" y="433"/>
                </a:lnTo>
                <a:lnTo>
                  <a:pt x="281" y="435"/>
                </a:lnTo>
                <a:lnTo>
                  <a:pt x="281" y="437"/>
                </a:lnTo>
                <a:lnTo>
                  <a:pt x="280" y="439"/>
                </a:lnTo>
                <a:lnTo>
                  <a:pt x="280" y="441"/>
                </a:lnTo>
                <a:lnTo>
                  <a:pt x="279" y="442"/>
                </a:lnTo>
                <a:lnTo>
                  <a:pt x="279" y="445"/>
                </a:lnTo>
                <a:lnTo>
                  <a:pt x="279" y="446"/>
                </a:lnTo>
                <a:lnTo>
                  <a:pt x="277" y="447"/>
                </a:lnTo>
                <a:lnTo>
                  <a:pt x="277" y="449"/>
                </a:lnTo>
                <a:lnTo>
                  <a:pt x="277" y="450"/>
                </a:lnTo>
                <a:lnTo>
                  <a:pt x="276" y="451"/>
                </a:lnTo>
                <a:lnTo>
                  <a:pt x="276" y="453"/>
                </a:lnTo>
                <a:lnTo>
                  <a:pt x="276" y="454"/>
                </a:lnTo>
                <a:lnTo>
                  <a:pt x="275" y="455"/>
                </a:lnTo>
                <a:lnTo>
                  <a:pt x="275" y="456"/>
                </a:lnTo>
                <a:lnTo>
                  <a:pt x="275" y="458"/>
                </a:lnTo>
                <a:lnTo>
                  <a:pt x="273" y="458"/>
                </a:lnTo>
                <a:lnTo>
                  <a:pt x="273" y="459"/>
                </a:lnTo>
                <a:lnTo>
                  <a:pt x="273" y="460"/>
                </a:lnTo>
                <a:lnTo>
                  <a:pt x="272" y="462"/>
                </a:lnTo>
                <a:lnTo>
                  <a:pt x="272" y="463"/>
                </a:lnTo>
                <a:lnTo>
                  <a:pt x="271" y="464"/>
                </a:lnTo>
                <a:lnTo>
                  <a:pt x="271" y="466"/>
                </a:lnTo>
                <a:lnTo>
                  <a:pt x="271" y="467"/>
                </a:lnTo>
                <a:lnTo>
                  <a:pt x="269" y="468"/>
                </a:lnTo>
                <a:lnTo>
                  <a:pt x="269" y="470"/>
                </a:lnTo>
                <a:lnTo>
                  <a:pt x="268" y="471"/>
                </a:lnTo>
                <a:lnTo>
                  <a:pt x="267" y="472"/>
                </a:lnTo>
                <a:lnTo>
                  <a:pt x="267" y="474"/>
                </a:lnTo>
                <a:lnTo>
                  <a:pt x="265" y="476"/>
                </a:lnTo>
                <a:lnTo>
                  <a:pt x="264" y="478"/>
                </a:lnTo>
                <a:lnTo>
                  <a:pt x="264" y="479"/>
                </a:lnTo>
                <a:lnTo>
                  <a:pt x="263" y="482"/>
                </a:lnTo>
                <a:lnTo>
                  <a:pt x="261" y="483"/>
                </a:lnTo>
                <a:lnTo>
                  <a:pt x="261" y="486"/>
                </a:lnTo>
                <a:lnTo>
                  <a:pt x="260" y="487"/>
                </a:lnTo>
                <a:lnTo>
                  <a:pt x="259" y="488"/>
                </a:lnTo>
                <a:lnTo>
                  <a:pt x="259" y="490"/>
                </a:lnTo>
                <a:lnTo>
                  <a:pt x="257" y="491"/>
                </a:lnTo>
                <a:lnTo>
                  <a:pt x="257" y="492"/>
                </a:lnTo>
                <a:lnTo>
                  <a:pt x="256" y="494"/>
                </a:lnTo>
                <a:lnTo>
                  <a:pt x="256" y="495"/>
                </a:lnTo>
                <a:lnTo>
                  <a:pt x="255" y="496"/>
                </a:lnTo>
                <a:lnTo>
                  <a:pt x="255" y="498"/>
                </a:lnTo>
                <a:lnTo>
                  <a:pt x="253" y="499"/>
                </a:lnTo>
                <a:lnTo>
                  <a:pt x="253" y="500"/>
                </a:lnTo>
                <a:lnTo>
                  <a:pt x="252" y="502"/>
                </a:lnTo>
                <a:lnTo>
                  <a:pt x="252" y="503"/>
                </a:lnTo>
                <a:lnTo>
                  <a:pt x="251" y="504"/>
                </a:lnTo>
                <a:lnTo>
                  <a:pt x="251" y="506"/>
                </a:lnTo>
                <a:lnTo>
                  <a:pt x="249" y="507"/>
                </a:lnTo>
                <a:lnTo>
                  <a:pt x="248" y="508"/>
                </a:lnTo>
                <a:lnTo>
                  <a:pt x="248" y="510"/>
                </a:lnTo>
                <a:lnTo>
                  <a:pt x="247" y="511"/>
                </a:lnTo>
                <a:lnTo>
                  <a:pt x="247" y="512"/>
                </a:lnTo>
                <a:lnTo>
                  <a:pt x="245" y="514"/>
                </a:lnTo>
                <a:lnTo>
                  <a:pt x="245" y="515"/>
                </a:lnTo>
                <a:lnTo>
                  <a:pt x="244" y="516"/>
                </a:lnTo>
                <a:lnTo>
                  <a:pt x="244" y="518"/>
                </a:lnTo>
                <a:lnTo>
                  <a:pt x="243" y="519"/>
                </a:lnTo>
                <a:lnTo>
                  <a:pt x="241" y="522"/>
                </a:lnTo>
                <a:lnTo>
                  <a:pt x="240" y="523"/>
                </a:lnTo>
                <a:lnTo>
                  <a:pt x="240" y="524"/>
                </a:lnTo>
                <a:lnTo>
                  <a:pt x="239" y="527"/>
                </a:lnTo>
                <a:lnTo>
                  <a:pt x="237" y="528"/>
                </a:lnTo>
                <a:lnTo>
                  <a:pt x="237" y="529"/>
                </a:lnTo>
                <a:lnTo>
                  <a:pt x="236" y="531"/>
                </a:lnTo>
                <a:lnTo>
                  <a:pt x="236" y="532"/>
                </a:lnTo>
                <a:lnTo>
                  <a:pt x="235" y="533"/>
                </a:lnTo>
                <a:lnTo>
                  <a:pt x="235" y="535"/>
                </a:lnTo>
                <a:lnTo>
                  <a:pt x="233" y="535"/>
                </a:lnTo>
                <a:lnTo>
                  <a:pt x="233" y="536"/>
                </a:lnTo>
                <a:lnTo>
                  <a:pt x="232" y="537"/>
                </a:lnTo>
                <a:lnTo>
                  <a:pt x="232" y="539"/>
                </a:lnTo>
                <a:lnTo>
                  <a:pt x="231" y="540"/>
                </a:lnTo>
                <a:lnTo>
                  <a:pt x="229" y="541"/>
                </a:lnTo>
                <a:lnTo>
                  <a:pt x="229" y="543"/>
                </a:lnTo>
                <a:lnTo>
                  <a:pt x="228" y="544"/>
                </a:lnTo>
                <a:lnTo>
                  <a:pt x="228" y="545"/>
                </a:lnTo>
                <a:lnTo>
                  <a:pt x="227" y="545"/>
                </a:lnTo>
                <a:lnTo>
                  <a:pt x="227" y="547"/>
                </a:lnTo>
                <a:lnTo>
                  <a:pt x="227" y="548"/>
                </a:lnTo>
                <a:lnTo>
                  <a:pt x="225" y="548"/>
                </a:lnTo>
                <a:lnTo>
                  <a:pt x="225" y="549"/>
                </a:lnTo>
                <a:lnTo>
                  <a:pt x="224" y="551"/>
                </a:lnTo>
                <a:lnTo>
                  <a:pt x="224" y="552"/>
                </a:lnTo>
                <a:lnTo>
                  <a:pt x="223" y="553"/>
                </a:lnTo>
                <a:lnTo>
                  <a:pt x="221" y="555"/>
                </a:lnTo>
                <a:lnTo>
                  <a:pt x="221" y="556"/>
                </a:lnTo>
                <a:lnTo>
                  <a:pt x="220" y="557"/>
                </a:lnTo>
                <a:lnTo>
                  <a:pt x="219" y="559"/>
                </a:lnTo>
                <a:lnTo>
                  <a:pt x="219" y="560"/>
                </a:lnTo>
                <a:lnTo>
                  <a:pt x="217" y="561"/>
                </a:lnTo>
                <a:lnTo>
                  <a:pt x="216" y="563"/>
                </a:lnTo>
                <a:lnTo>
                  <a:pt x="215" y="564"/>
                </a:lnTo>
                <a:lnTo>
                  <a:pt x="215" y="565"/>
                </a:lnTo>
                <a:lnTo>
                  <a:pt x="214" y="567"/>
                </a:lnTo>
                <a:lnTo>
                  <a:pt x="214" y="568"/>
                </a:lnTo>
                <a:lnTo>
                  <a:pt x="212" y="568"/>
                </a:lnTo>
                <a:lnTo>
                  <a:pt x="212" y="569"/>
                </a:lnTo>
                <a:lnTo>
                  <a:pt x="211" y="571"/>
                </a:lnTo>
                <a:lnTo>
                  <a:pt x="211" y="572"/>
                </a:lnTo>
                <a:lnTo>
                  <a:pt x="210" y="572"/>
                </a:lnTo>
                <a:lnTo>
                  <a:pt x="210" y="573"/>
                </a:lnTo>
                <a:lnTo>
                  <a:pt x="208" y="573"/>
                </a:lnTo>
                <a:lnTo>
                  <a:pt x="208" y="575"/>
                </a:lnTo>
                <a:lnTo>
                  <a:pt x="207" y="576"/>
                </a:lnTo>
                <a:lnTo>
                  <a:pt x="207" y="577"/>
                </a:lnTo>
                <a:lnTo>
                  <a:pt x="206" y="577"/>
                </a:lnTo>
                <a:lnTo>
                  <a:pt x="206" y="579"/>
                </a:lnTo>
                <a:lnTo>
                  <a:pt x="204" y="579"/>
                </a:lnTo>
                <a:lnTo>
                  <a:pt x="204" y="580"/>
                </a:lnTo>
                <a:lnTo>
                  <a:pt x="203" y="581"/>
                </a:lnTo>
                <a:lnTo>
                  <a:pt x="202" y="583"/>
                </a:lnTo>
                <a:lnTo>
                  <a:pt x="202" y="584"/>
                </a:lnTo>
                <a:lnTo>
                  <a:pt x="200" y="585"/>
                </a:lnTo>
                <a:lnTo>
                  <a:pt x="199" y="587"/>
                </a:lnTo>
                <a:lnTo>
                  <a:pt x="199" y="588"/>
                </a:lnTo>
                <a:lnTo>
                  <a:pt x="198" y="588"/>
                </a:lnTo>
                <a:lnTo>
                  <a:pt x="198" y="589"/>
                </a:lnTo>
                <a:lnTo>
                  <a:pt x="196" y="589"/>
                </a:lnTo>
                <a:lnTo>
                  <a:pt x="196" y="591"/>
                </a:lnTo>
                <a:lnTo>
                  <a:pt x="195" y="592"/>
                </a:lnTo>
                <a:lnTo>
                  <a:pt x="194" y="593"/>
                </a:lnTo>
                <a:lnTo>
                  <a:pt x="194" y="595"/>
                </a:lnTo>
                <a:lnTo>
                  <a:pt x="192" y="595"/>
                </a:lnTo>
                <a:lnTo>
                  <a:pt x="192" y="596"/>
                </a:lnTo>
                <a:lnTo>
                  <a:pt x="191" y="596"/>
                </a:lnTo>
                <a:lnTo>
                  <a:pt x="191" y="597"/>
                </a:lnTo>
                <a:lnTo>
                  <a:pt x="190" y="599"/>
                </a:lnTo>
                <a:lnTo>
                  <a:pt x="190" y="600"/>
                </a:lnTo>
                <a:lnTo>
                  <a:pt x="188" y="601"/>
                </a:lnTo>
                <a:lnTo>
                  <a:pt x="187" y="603"/>
                </a:lnTo>
                <a:lnTo>
                  <a:pt x="186" y="604"/>
                </a:lnTo>
                <a:lnTo>
                  <a:pt x="186" y="605"/>
                </a:lnTo>
                <a:lnTo>
                  <a:pt x="184" y="606"/>
                </a:lnTo>
                <a:lnTo>
                  <a:pt x="184" y="608"/>
                </a:lnTo>
                <a:lnTo>
                  <a:pt x="183" y="609"/>
                </a:lnTo>
                <a:lnTo>
                  <a:pt x="182" y="610"/>
                </a:lnTo>
                <a:lnTo>
                  <a:pt x="180" y="612"/>
                </a:lnTo>
                <a:lnTo>
                  <a:pt x="180" y="613"/>
                </a:lnTo>
                <a:lnTo>
                  <a:pt x="179" y="614"/>
                </a:lnTo>
                <a:lnTo>
                  <a:pt x="178" y="616"/>
                </a:lnTo>
                <a:lnTo>
                  <a:pt x="178" y="617"/>
                </a:lnTo>
                <a:lnTo>
                  <a:pt x="176" y="617"/>
                </a:lnTo>
                <a:lnTo>
                  <a:pt x="176" y="618"/>
                </a:lnTo>
                <a:lnTo>
                  <a:pt x="175" y="618"/>
                </a:lnTo>
                <a:lnTo>
                  <a:pt x="175" y="620"/>
                </a:lnTo>
                <a:lnTo>
                  <a:pt x="174" y="621"/>
                </a:lnTo>
                <a:lnTo>
                  <a:pt x="172" y="622"/>
                </a:lnTo>
                <a:lnTo>
                  <a:pt x="171" y="624"/>
                </a:lnTo>
                <a:lnTo>
                  <a:pt x="170" y="625"/>
                </a:lnTo>
                <a:lnTo>
                  <a:pt x="168" y="626"/>
                </a:lnTo>
                <a:lnTo>
                  <a:pt x="167" y="628"/>
                </a:lnTo>
                <a:lnTo>
                  <a:pt x="166" y="629"/>
                </a:lnTo>
                <a:lnTo>
                  <a:pt x="164" y="630"/>
                </a:lnTo>
                <a:lnTo>
                  <a:pt x="163" y="630"/>
                </a:lnTo>
                <a:lnTo>
                  <a:pt x="162" y="632"/>
                </a:lnTo>
                <a:lnTo>
                  <a:pt x="160" y="633"/>
                </a:lnTo>
                <a:lnTo>
                  <a:pt x="160" y="634"/>
                </a:lnTo>
                <a:lnTo>
                  <a:pt x="159" y="636"/>
                </a:lnTo>
                <a:lnTo>
                  <a:pt x="158" y="637"/>
                </a:lnTo>
                <a:lnTo>
                  <a:pt x="156" y="638"/>
                </a:lnTo>
                <a:lnTo>
                  <a:pt x="155" y="638"/>
                </a:lnTo>
                <a:lnTo>
                  <a:pt x="154" y="640"/>
                </a:lnTo>
                <a:lnTo>
                  <a:pt x="154" y="641"/>
                </a:lnTo>
                <a:lnTo>
                  <a:pt x="152" y="641"/>
                </a:lnTo>
                <a:lnTo>
                  <a:pt x="151" y="642"/>
                </a:lnTo>
                <a:lnTo>
                  <a:pt x="150" y="644"/>
                </a:lnTo>
                <a:lnTo>
                  <a:pt x="148" y="645"/>
                </a:lnTo>
                <a:lnTo>
                  <a:pt x="147" y="645"/>
                </a:lnTo>
                <a:lnTo>
                  <a:pt x="147" y="646"/>
                </a:lnTo>
                <a:lnTo>
                  <a:pt x="146" y="646"/>
                </a:lnTo>
                <a:lnTo>
                  <a:pt x="146" y="648"/>
                </a:lnTo>
                <a:lnTo>
                  <a:pt x="144" y="649"/>
                </a:lnTo>
                <a:lnTo>
                  <a:pt x="143" y="649"/>
                </a:lnTo>
                <a:lnTo>
                  <a:pt x="143" y="650"/>
                </a:lnTo>
                <a:lnTo>
                  <a:pt x="142" y="650"/>
                </a:lnTo>
                <a:lnTo>
                  <a:pt x="140" y="652"/>
                </a:lnTo>
                <a:lnTo>
                  <a:pt x="139" y="653"/>
                </a:lnTo>
                <a:lnTo>
                  <a:pt x="138" y="654"/>
                </a:lnTo>
                <a:lnTo>
                  <a:pt x="137" y="656"/>
                </a:lnTo>
                <a:lnTo>
                  <a:pt x="135" y="656"/>
                </a:lnTo>
                <a:lnTo>
                  <a:pt x="134" y="657"/>
                </a:lnTo>
                <a:lnTo>
                  <a:pt x="133" y="658"/>
                </a:lnTo>
                <a:lnTo>
                  <a:pt x="131" y="660"/>
                </a:lnTo>
                <a:lnTo>
                  <a:pt x="130" y="661"/>
                </a:lnTo>
                <a:lnTo>
                  <a:pt x="127" y="662"/>
                </a:lnTo>
                <a:lnTo>
                  <a:pt x="126" y="664"/>
                </a:lnTo>
                <a:lnTo>
                  <a:pt x="125" y="665"/>
                </a:lnTo>
                <a:lnTo>
                  <a:pt x="123" y="666"/>
                </a:lnTo>
                <a:lnTo>
                  <a:pt x="122" y="668"/>
                </a:lnTo>
                <a:lnTo>
                  <a:pt x="121" y="669"/>
                </a:lnTo>
                <a:lnTo>
                  <a:pt x="119" y="670"/>
                </a:lnTo>
                <a:lnTo>
                  <a:pt x="118" y="672"/>
                </a:lnTo>
                <a:lnTo>
                  <a:pt x="117" y="672"/>
                </a:lnTo>
                <a:lnTo>
                  <a:pt x="115" y="673"/>
                </a:lnTo>
                <a:lnTo>
                  <a:pt x="114" y="674"/>
                </a:lnTo>
                <a:lnTo>
                  <a:pt x="113" y="676"/>
                </a:lnTo>
                <a:lnTo>
                  <a:pt x="111" y="676"/>
                </a:lnTo>
                <a:lnTo>
                  <a:pt x="110" y="677"/>
                </a:lnTo>
                <a:lnTo>
                  <a:pt x="109" y="678"/>
                </a:lnTo>
                <a:lnTo>
                  <a:pt x="107" y="679"/>
                </a:lnTo>
                <a:lnTo>
                  <a:pt x="106" y="681"/>
                </a:lnTo>
                <a:lnTo>
                  <a:pt x="105" y="681"/>
                </a:lnTo>
                <a:lnTo>
                  <a:pt x="103" y="682"/>
                </a:lnTo>
                <a:lnTo>
                  <a:pt x="102" y="683"/>
                </a:lnTo>
                <a:lnTo>
                  <a:pt x="101" y="683"/>
                </a:lnTo>
                <a:lnTo>
                  <a:pt x="101" y="685"/>
                </a:lnTo>
                <a:lnTo>
                  <a:pt x="99" y="686"/>
                </a:lnTo>
                <a:lnTo>
                  <a:pt x="97" y="686"/>
                </a:lnTo>
                <a:lnTo>
                  <a:pt x="95" y="687"/>
                </a:lnTo>
                <a:lnTo>
                  <a:pt x="94" y="689"/>
                </a:lnTo>
                <a:lnTo>
                  <a:pt x="93" y="690"/>
                </a:lnTo>
                <a:lnTo>
                  <a:pt x="91" y="691"/>
                </a:lnTo>
                <a:lnTo>
                  <a:pt x="89" y="693"/>
                </a:lnTo>
                <a:lnTo>
                  <a:pt x="87" y="694"/>
                </a:lnTo>
                <a:lnTo>
                  <a:pt x="85" y="695"/>
                </a:lnTo>
                <a:lnTo>
                  <a:pt x="83" y="697"/>
                </a:lnTo>
                <a:lnTo>
                  <a:pt x="81" y="698"/>
                </a:lnTo>
                <a:lnTo>
                  <a:pt x="79" y="699"/>
                </a:lnTo>
                <a:lnTo>
                  <a:pt x="78" y="701"/>
                </a:lnTo>
                <a:lnTo>
                  <a:pt x="77" y="701"/>
                </a:lnTo>
                <a:lnTo>
                  <a:pt x="75" y="702"/>
                </a:lnTo>
                <a:lnTo>
                  <a:pt x="74" y="703"/>
                </a:lnTo>
                <a:lnTo>
                  <a:pt x="73" y="705"/>
                </a:lnTo>
                <a:lnTo>
                  <a:pt x="71" y="705"/>
                </a:lnTo>
                <a:lnTo>
                  <a:pt x="70" y="706"/>
                </a:lnTo>
                <a:lnTo>
                  <a:pt x="69" y="707"/>
                </a:lnTo>
                <a:lnTo>
                  <a:pt x="67" y="707"/>
                </a:lnTo>
                <a:lnTo>
                  <a:pt x="67" y="709"/>
                </a:lnTo>
                <a:lnTo>
                  <a:pt x="66" y="709"/>
                </a:lnTo>
                <a:lnTo>
                  <a:pt x="65" y="710"/>
                </a:lnTo>
                <a:lnTo>
                  <a:pt x="63" y="710"/>
                </a:lnTo>
                <a:lnTo>
                  <a:pt x="62" y="711"/>
                </a:lnTo>
                <a:lnTo>
                  <a:pt x="62" y="713"/>
                </a:lnTo>
                <a:lnTo>
                  <a:pt x="61" y="713"/>
                </a:lnTo>
                <a:lnTo>
                  <a:pt x="59" y="714"/>
                </a:lnTo>
                <a:lnTo>
                  <a:pt x="58" y="715"/>
                </a:lnTo>
                <a:lnTo>
                  <a:pt x="57" y="715"/>
                </a:lnTo>
                <a:lnTo>
                  <a:pt x="56" y="717"/>
                </a:lnTo>
                <a:lnTo>
                  <a:pt x="54" y="718"/>
                </a:lnTo>
                <a:lnTo>
                  <a:pt x="53" y="718"/>
                </a:lnTo>
                <a:lnTo>
                  <a:pt x="52" y="719"/>
                </a:lnTo>
                <a:lnTo>
                  <a:pt x="50" y="721"/>
                </a:lnTo>
                <a:lnTo>
                  <a:pt x="48" y="722"/>
                </a:lnTo>
                <a:lnTo>
                  <a:pt x="46" y="723"/>
                </a:lnTo>
                <a:lnTo>
                  <a:pt x="44" y="725"/>
                </a:lnTo>
                <a:lnTo>
                  <a:pt x="42" y="726"/>
                </a:lnTo>
                <a:lnTo>
                  <a:pt x="40" y="727"/>
                </a:lnTo>
                <a:lnTo>
                  <a:pt x="38" y="729"/>
                </a:lnTo>
                <a:lnTo>
                  <a:pt x="36" y="730"/>
                </a:lnTo>
                <a:lnTo>
                  <a:pt x="34" y="731"/>
                </a:lnTo>
                <a:lnTo>
                  <a:pt x="33" y="733"/>
                </a:lnTo>
                <a:lnTo>
                  <a:pt x="32" y="734"/>
                </a:lnTo>
                <a:lnTo>
                  <a:pt x="30" y="735"/>
                </a:lnTo>
                <a:lnTo>
                  <a:pt x="29" y="737"/>
                </a:lnTo>
                <a:lnTo>
                  <a:pt x="28" y="737"/>
                </a:lnTo>
                <a:lnTo>
                  <a:pt x="26" y="738"/>
                </a:lnTo>
                <a:lnTo>
                  <a:pt x="25" y="739"/>
                </a:lnTo>
                <a:lnTo>
                  <a:pt x="24" y="739"/>
                </a:lnTo>
                <a:lnTo>
                  <a:pt x="22" y="741"/>
                </a:lnTo>
                <a:lnTo>
                  <a:pt x="21" y="741"/>
                </a:lnTo>
                <a:lnTo>
                  <a:pt x="21" y="742"/>
                </a:lnTo>
                <a:lnTo>
                  <a:pt x="20" y="742"/>
                </a:lnTo>
                <a:lnTo>
                  <a:pt x="18" y="743"/>
                </a:lnTo>
                <a:lnTo>
                  <a:pt x="17" y="743"/>
                </a:lnTo>
                <a:lnTo>
                  <a:pt x="17" y="745"/>
                </a:lnTo>
                <a:lnTo>
                  <a:pt x="16" y="745"/>
                </a:lnTo>
                <a:lnTo>
                  <a:pt x="14" y="746"/>
                </a:lnTo>
                <a:lnTo>
                  <a:pt x="13" y="746"/>
                </a:lnTo>
                <a:lnTo>
                  <a:pt x="13" y="747"/>
                </a:lnTo>
                <a:lnTo>
                  <a:pt x="12" y="747"/>
                </a:lnTo>
                <a:lnTo>
                  <a:pt x="10" y="749"/>
                </a:lnTo>
                <a:lnTo>
                  <a:pt x="9" y="749"/>
                </a:lnTo>
                <a:lnTo>
                  <a:pt x="8" y="750"/>
                </a:lnTo>
                <a:lnTo>
                  <a:pt x="6" y="750"/>
                </a:lnTo>
                <a:lnTo>
                  <a:pt x="5" y="751"/>
                </a:lnTo>
                <a:lnTo>
                  <a:pt x="4" y="752"/>
                </a:lnTo>
                <a:lnTo>
                  <a:pt x="2" y="752"/>
                </a:lnTo>
                <a:lnTo>
                  <a:pt x="0" y="754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9319" name="Freeform 10">
            <a:extLst>
              <a:ext uri="{FF2B5EF4-FFF2-40B4-BE49-F238E27FC236}">
                <a16:creationId xmlns:a16="http://schemas.microsoft.com/office/drawing/2014/main" id="{2FDF0C58-B5DF-294F-82B4-F49A3DECC407}"/>
              </a:ext>
            </a:extLst>
          </p:cNvPr>
          <p:cNvSpPr>
            <a:spLocks/>
          </p:cNvSpPr>
          <p:nvPr/>
        </p:nvSpPr>
        <p:spPr bwMode="auto">
          <a:xfrm>
            <a:off x="7459664" y="2768600"/>
            <a:ext cx="238125" cy="598488"/>
          </a:xfrm>
          <a:custGeom>
            <a:avLst/>
            <a:gdLst>
              <a:gd name="T0" fmla="*/ 0 w 300"/>
              <a:gd name="T1" fmla="*/ 2147483646 h 754"/>
              <a:gd name="T2" fmla="*/ 2147483646 w 300"/>
              <a:gd name="T3" fmla="*/ 2147483646 h 754"/>
              <a:gd name="T4" fmla="*/ 2147483646 w 300"/>
              <a:gd name="T5" fmla="*/ 2147483646 h 754"/>
              <a:gd name="T6" fmla="*/ 2147483646 w 300"/>
              <a:gd name="T7" fmla="*/ 2147483646 h 754"/>
              <a:gd name="T8" fmla="*/ 2147483646 w 300"/>
              <a:gd name="T9" fmla="*/ 2147483646 h 754"/>
              <a:gd name="T10" fmla="*/ 2147483646 w 300"/>
              <a:gd name="T11" fmla="*/ 2147483646 h 754"/>
              <a:gd name="T12" fmla="*/ 2147483646 w 300"/>
              <a:gd name="T13" fmla="*/ 2147483646 h 754"/>
              <a:gd name="T14" fmla="*/ 2147483646 w 300"/>
              <a:gd name="T15" fmla="*/ 2147483646 h 754"/>
              <a:gd name="T16" fmla="*/ 2147483646 w 300"/>
              <a:gd name="T17" fmla="*/ 2147483646 h 754"/>
              <a:gd name="T18" fmla="*/ 2147483646 w 300"/>
              <a:gd name="T19" fmla="*/ 2147483646 h 754"/>
              <a:gd name="T20" fmla="*/ 2147483646 w 300"/>
              <a:gd name="T21" fmla="*/ 2147483646 h 754"/>
              <a:gd name="T22" fmla="*/ 2147483646 w 300"/>
              <a:gd name="T23" fmla="*/ 2147483646 h 754"/>
              <a:gd name="T24" fmla="*/ 2147483646 w 300"/>
              <a:gd name="T25" fmla="*/ 2147483646 h 754"/>
              <a:gd name="T26" fmla="*/ 2147483646 w 300"/>
              <a:gd name="T27" fmla="*/ 2147483646 h 754"/>
              <a:gd name="T28" fmla="*/ 2147483646 w 300"/>
              <a:gd name="T29" fmla="*/ 2147483646 h 754"/>
              <a:gd name="T30" fmla="*/ 2147483646 w 300"/>
              <a:gd name="T31" fmla="*/ 2147483646 h 754"/>
              <a:gd name="T32" fmla="*/ 2147483646 w 300"/>
              <a:gd name="T33" fmla="*/ 2147483646 h 754"/>
              <a:gd name="T34" fmla="*/ 2147483646 w 300"/>
              <a:gd name="T35" fmla="*/ 2147483646 h 754"/>
              <a:gd name="T36" fmla="*/ 2147483646 w 300"/>
              <a:gd name="T37" fmla="*/ 2147483646 h 754"/>
              <a:gd name="T38" fmla="*/ 2147483646 w 300"/>
              <a:gd name="T39" fmla="*/ 2147483646 h 754"/>
              <a:gd name="T40" fmla="*/ 2147483646 w 300"/>
              <a:gd name="T41" fmla="*/ 2147483646 h 754"/>
              <a:gd name="T42" fmla="*/ 2147483646 w 300"/>
              <a:gd name="T43" fmla="*/ 2147483646 h 754"/>
              <a:gd name="T44" fmla="*/ 2147483646 w 300"/>
              <a:gd name="T45" fmla="*/ 2147483646 h 754"/>
              <a:gd name="T46" fmla="*/ 2147483646 w 300"/>
              <a:gd name="T47" fmla="*/ 2147483646 h 754"/>
              <a:gd name="T48" fmla="*/ 2147483646 w 300"/>
              <a:gd name="T49" fmla="*/ 2147483646 h 754"/>
              <a:gd name="T50" fmla="*/ 2147483646 w 300"/>
              <a:gd name="T51" fmla="*/ 2147483646 h 754"/>
              <a:gd name="T52" fmla="*/ 2147483646 w 300"/>
              <a:gd name="T53" fmla="*/ 2147483646 h 754"/>
              <a:gd name="T54" fmla="*/ 2147483646 w 300"/>
              <a:gd name="T55" fmla="*/ 2147483646 h 754"/>
              <a:gd name="T56" fmla="*/ 2147483646 w 300"/>
              <a:gd name="T57" fmla="*/ 2147483646 h 754"/>
              <a:gd name="T58" fmla="*/ 2147483646 w 300"/>
              <a:gd name="T59" fmla="*/ 2147483646 h 754"/>
              <a:gd name="T60" fmla="*/ 2147483646 w 300"/>
              <a:gd name="T61" fmla="*/ 2147483646 h 754"/>
              <a:gd name="T62" fmla="*/ 2147483646 w 300"/>
              <a:gd name="T63" fmla="*/ 2147483646 h 754"/>
              <a:gd name="T64" fmla="*/ 2147483646 w 300"/>
              <a:gd name="T65" fmla="*/ 2147483646 h 754"/>
              <a:gd name="T66" fmla="*/ 2147483646 w 300"/>
              <a:gd name="T67" fmla="*/ 2147483646 h 754"/>
              <a:gd name="T68" fmla="*/ 2147483646 w 300"/>
              <a:gd name="T69" fmla="*/ 2147483646 h 754"/>
              <a:gd name="T70" fmla="*/ 2147483646 w 300"/>
              <a:gd name="T71" fmla="*/ 2147483646 h 754"/>
              <a:gd name="T72" fmla="*/ 2147483646 w 300"/>
              <a:gd name="T73" fmla="*/ 2147483646 h 754"/>
              <a:gd name="T74" fmla="*/ 2147483646 w 300"/>
              <a:gd name="T75" fmla="*/ 2147483646 h 754"/>
              <a:gd name="T76" fmla="*/ 2147483646 w 300"/>
              <a:gd name="T77" fmla="*/ 2147483646 h 754"/>
              <a:gd name="T78" fmla="*/ 2147483646 w 300"/>
              <a:gd name="T79" fmla="*/ 2147483646 h 754"/>
              <a:gd name="T80" fmla="*/ 2147483646 w 300"/>
              <a:gd name="T81" fmla="*/ 2147483646 h 754"/>
              <a:gd name="T82" fmla="*/ 2147483646 w 300"/>
              <a:gd name="T83" fmla="*/ 2147483646 h 754"/>
              <a:gd name="T84" fmla="*/ 2147483646 w 300"/>
              <a:gd name="T85" fmla="*/ 2147483646 h 754"/>
              <a:gd name="T86" fmla="*/ 2147483646 w 300"/>
              <a:gd name="T87" fmla="*/ 2147483646 h 754"/>
              <a:gd name="T88" fmla="*/ 2147483646 w 300"/>
              <a:gd name="T89" fmla="*/ 2147483646 h 754"/>
              <a:gd name="T90" fmla="*/ 2147483646 w 300"/>
              <a:gd name="T91" fmla="*/ 2147483646 h 754"/>
              <a:gd name="T92" fmla="*/ 2147483646 w 300"/>
              <a:gd name="T93" fmla="*/ 2147483646 h 754"/>
              <a:gd name="T94" fmla="*/ 2147483646 w 300"/>
              <a:gd name="T95" fmla="*/ 2147483646 h 754"/>
              <a:gd name="T96" fmla="*/ 2147483646 w 300"/>
              <a:gd name="T97" fmla="*/ 2147483646 h 754"/>
              <a:gd name="T98" fmla="*/ 2147483646 w 300"/>
              <a:gd name="T99" fmla="*/ 2147483646 h 754"/>
              <a:gd name="T100" fmla="*/ 2147483646 w 300"/>
              <a:gd name="T101" fmla="*/ 2147483646 h 754"/>
              <a:gd name="T102" fmla="*/ 2147483646 w 300"/>
              <a:gd name="T103" fmla="*/ 2147483646 h 754"/>
              <a:gd name="T104" fmla="*/ 2147483646 w 300"/>
              <a:gd name="T105" fmla="*/ 2147483646 h 754"/>
              <a:gd name="T106" fmla="*/ 2147483646 w 300"/>
              <a:gd name="T107" fmla="*/ 2147483646 h 754"/>
              <a:gd name="T108" fmla="*/ 2147483646 w 300"/>
              <a:gd name="T109" fmla="*/ 2147483646 h 754"/>
              <a:gd name="T110" fmla="*/ 2147483646 w 300"/>
              <a:gd name="T111" fmla="*/ 2147483646 h 754"/>
              <a:gd name="T112" fmla="*/ 2147483646 w 300"/>
              <a:gd name="T113" fmla="*/ 2147483646 h 754"/>
              <a:gd name="T114" fmla="*/ 2147483646 w 300"/>
              <a:gd name="T115" fmla="*/ 2147483646 h 754"/>
              <a:gd name="T116" fmla="*/ 2147483646 w 300"/>
              <a:gd name="T117" fmla="*/ 2147483646 h 754"/>
              <a:gd name="T118" fmla="*/ 2147483646 w 300"/>
              <a:gd name="T119" fmla="*/ 2147483646 h 754"/>
              <a:gd name="T120" fmla="*/ 2147483646 w 300"/>
              <a:gd name="T121" fmla="*/ 2147483646 h 754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300"/>
              <a:gd name="T184" fmla="*/ 0 h 754"/>
              <a:gd name="T185" fmla="*/ 300 w 300"/>
              <a:gd name="T186" fmla="*/ 754 h 754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300" h="754">
                <a:moveTo>
                  <a:pt x="0" y="0"/>
                </a:moveTo>
                <a:lnTo>
                  <a:pt x="0" y="29"/>
                </a:lnTo>
                <a:lnTo>
                  <a:pt x="0" y="56"/>
                </a:lnTo>
                <a:lnTo>
                  <a:pt x="0" y="81"/>
                </a:lnTo>
                <a:lnTo>
                  <a:pt x="0" y="105"/>
                </a:lnTo>
                <a:lnTo>
                  <a:pt x="0" y="127"/>
                </a:lnTo>
                <a:lnTo>
                  <a:pt x="0" y="147"/>
                </a:lnTo>
                <a:lnTo>
                  <a:pt x="0" y="166"/>
                </a:lnTo>
                <a:lnTo>
                  <a:pt x="2" y="184"/>
                </a:lnTo>
                <a:lnTo>
                  <a:pt x="2" y="200"/>
                </a:lnTo>
                <a:lnTo>
                  <a:pt x="2" y="215"/>
                </a:lnTo>
                <a:lnTo>
                  <a:pt x="2" y="228"/>
                </a:lnTo>
                <a:lnTo>
                  <a:pt x="2" y="241"/>
                </a:lnTo>
                <a:lnTo>
                  <a:pt x="2" y="252"/>
                </a:lnTo>
                <a:lnTo>
                  <a:pt x="2" y="263"/>
                </a:lnTo>
                <a:lnTo>
                  <a:pt x="2" y="272"/>
                </a:lnTo>
                <a:lnTo>
                  <a:pt x="2" y="280"/>
                </a:lnTo>
                <a:lnTo>
                  <a:pt x="2" y="288"/>
                </a:lnTo>
                <a:lnTo>
                  <a:pt x="2" y="295"/>
                </a:lnTo>
                <a:lnTo>
                  <a:pt x="2" y="301"/>
                </a:lnTo>
                <a:lnTo>
                  <a:pt x="2" y="307"/>
                </a:lnTo>
                <a:lnTo>
                  <a:pt x="2" y="310"/>
                </a:lnTo>
                <a:lnTo>
                  <a:pt x="2" y="314"/>
                </a:lnTo>
                <a:lnTo>
                  <a:pt x="2" y="318"/>
                </a:lnTo>
                <a:lnTo>
                  <a:pt x="2" y="322"/>
                </a:lnTo>
                <a:lnTo>
                  <a:pt x="2" y="325"/>
                </a:lnTo>
                <a:lnTo>
                  <a:pt x="2" y="328"/>
                </a:lnTo>
                <a:lnTo>
                  <a:pt x="2" y="330"/>
                </a:lnTo>
                <a:lnTo>
                  <a:pt x="2" y="332"/>
                </a:lnTo>
                <a:lnTo>
                  <a:pt x="2" y="334"/>
                </a:lnTo>
                <a:lnTo>
                  <a:pt x="2" y="336"/>
                </a:lnTo>
                <a:lnTo>
                  <a:pt x="3" y="338"/>
                </a:lnTo>
                <a:lnTo>
                  <a:pt x="3" y="340"/>
                </a:lnTo>
                <a:lnTo>
                  <a:pt x="3" y="342"/>
                </a:lnTo>
                <a:lnTo>
                  <a:pt x="3" y="344"/>
                </a:lnTo>
                <a:lnTo>
                  <a:pt x="3" y="346"/>
                </a:lnTo>
                <a:lnTo>
                  <a:pt x="3" y="348"/>
                </a:lnTo>
                <a:lnTo>
                  <a:pt x="3" y="349"/>
                </a:lnTo>
                <a:lnTo>
                  <a:pt x="3" y="352"/>
                </a:lnTo>
                <a:lnTo>
                  <a:pt x="3" y="353"/>
                </a:lnTo>
                <a:lnTo>
                  <a:pt x="3" y="354"/>
                </a:lnTo>
                <a:lnTo>
                  <a:pt x="3" y="356"/>
                </a:lnTo>
                <a:lnTo>
                  <a:pt x="4" y="357"/>
                </a:lnTo>
                <a:lnTo>
                  <a:pt x="4" y="358"/>
                </a:lnTo>
                <a:lnTo>
                  <a:pt x="4" y="360"/>
                </a:lnTo>
                <a:lnTo>
                  <a:pt x="4" y="361"/>
                </a:lnTo>
                <a:lnTo>
                  <a:pt x="4" y="362"/>
                </a:lnTo>
                <a:lnTo>
                  <a:pt x="4" y="364"/>
                </a:lnTo>
                <a:lnTo>
                  <a:pt x="4" y="365"/>
                </a:lnTo>
                <a:lnTo>
                  <a:pt x="4" y="366"/>
                </a:lnTo>
                <a:lnTo>
                  <a:pt x="4" y="368"/>
                </a:lnTo>
                <a:lnTo>
                  <a:pt x="6" y="369"/>
                </a:lnTo>
                <a:lnTo>
                  <a:pt x="6" y="370"/>
                </a:lnTo>
                <a:lnTo>
                  <a:pt x="6" y="372"/>
                </a:lnTo>
                <a:lnTo>
                  <a:pt x="6" y="373"/>
                </a:lnTo>
                <a:lnTo>
                  <a:pt x="6" y="374"/>
                </a:lnTo>
                <a:lnTo>
                  <a:pt x="6" y="377"/>
                </a:lnTo>
                <a:lnTo>
                  <a:pt x="6" y="378"/>
                </a:lnTo>
                <a:lnTo>
                  <a:pt x="7" y="380"/>
                </a:lnTo>
                <a:lnTo>
                  <a:pt x="7" y="381"/>
                </a:lnTo>
                <a:lnTo>
                  <a:pt x="7" y="383"/>
                </a:lnTo>
                <a:lnTo>
                  <a:pt x="7" y="385"/>
                </a:lnTo>
                <a:lnTo>
                  <a:pt x="8" y="387"/>
                </a:lnTo>
                <a:lnTo>
                  <a:pt x="8" y="389"/>
                </a:lnTo>
                <a:lnTo>
                  <a:pt x="8" y="390"/>
                </a:lnTo>
                <a:lnTo>
                  <a:pt x="8" y="393"/>
                </a:lnTo>
                <a:lnTo>
                  <a:pt x="8" y="394"/>
                </a:lnTo>
                <a:lnTo>
                  <a:pt x="8" y="395"/>
                </a:lnTo>
                <a:lnTo>
                  <a:pt x="10" y="397"/>
                </a:lnTo>
                <a:lnTo>
                  <a:pt x="10" y="398"/>
                </a:lnTo>
                <a:lnTo>
                  <a:pt x="10" y="399"/>
                </a:lnTo>
                <a:lnTo>
                  <a:pt x="10" y="401"/>
                </a:lnTo>
                <a:lnTo>
                  <a:pt x="10" y="402"/>
                </a:lnTo>
                <a:lnTo>
                  <a:pt x="10" y="403"/>
                </a:lnTo>
                <a:lnTo>
                  <a:pt x="11" y="405"/>
                </a:lnTo>
                <a:lnTo>
                  <a:pt x="11" y="406"/>
                </a:lnTo>
                <a:lnTo>
                  <a:pt x="11" y="407"/>
                </a:lnTo>
                <a:lnTo>
                  <a:pt x="11" y="409"/>
                </a:lnTo>
                <a:lnTo>
                  <a:pt x="12" y="410"/>
                </a:lnTo>
                <a:lnTo>
                  <a:pt x="12" y="411"/>
                </a:lnTo>
                <a:lnTo>
                  <a:pt x="12" y="413"/>
                </a:lnTo>
                <a:lnTo>
                  <a:pt x="12" y="414"/>
                </a:lnTo>
                <a:lnTo>
                  <a:pt x="14" y="415"/>
                </a:lnTo>
                <a:lnTo>
                  <a:pt x="14" y="417"/>
                </a:lnTo>
                <a:lnTo>
                  <a:pt x="14" y="418"/>
                </a:lnTo>
                <a:lnTo>
                  <a:pt x="15" y="419"/>
                </a:lnTo>
                <a:lnTo>
                  <a:pt x="15" y="421"/>
                </a:lnTo>
                <a:lnTo>
                  <a:pt x="15" y="422"/>
                </a:lnTo>
                <a:lnTo>
                  <a:pt x="16" y="425"/>
                </a:lnTo>
                <a:lnTo>
                  <a:pt x="16" y="426"/>
                </a:lnTo>
                <a:lnTo>
                  <a:pt x="18" y="427"/>
                </a:lnTo>
                <a:lnTo>
                  <a:pt x="18" y="430"/>
                </a:lnTo>
                <a:lnTo>
                  <a:pt x="19" y="433"/>
                </a:lnTo>
                <a:lnTo>
                  <a:pt x="19" y="435"/>
                </a:lnTo>
                <a:lnTo>
                  <a:pt x="20" y="437"/>
                </a:lnTo>
                <a:lnTo>
                  <a:pt x="20" y="439"/>
                </a:lnTo>
                <a:lnTo>
                  <a:pt x="22" y="441"/>
                </a:lnTo>
                <a:lnTo>
                  <a:pt x="22" y="442"/>
                </a:lnTo>
                <a:lnTo>
                  <a:pt x="22" y="445"/>
                </a:lnTo>
                <a:lnTo>
                  <a:pt x="23" y="446"/>
                </a:lnTo>
                <a:lnTo>
                  <a:pt x="23" y="447"/>
                </a:lnTo>
                <a:lnTo>
                  <a:pt x="24" y="449"/>
                </a:lnTo>
                <a:lnTo>
                  <a:pt x="24" y="450"/>
                </a:lnTo>
                <a:lnTo>
                  <a:pt x="24" y="451"/>
                </a:lnTo>
                <a:lnTo>
                  <a:pt x="26" y="453"/>
                </a:lnTo>
                <a:lnTo>
                  <a:pt x="26" y="454"/>
                </a:lnTo>
                <a:lnTo>
                  <a:pt x="26" y="455"/>
                </a:lnTo>
                <a:lnTo>
                  <a:pt x="26" y="456"/>
                </a:lnTo>
                <a:lnTo>
                  <a:pt x="27" y="458"/>
                </a:lnTo>
                <a:lnTo>
                  <a:pt x="27" y="459"/>
                </a:lnTo>
                <a:lnTo>
                  <a:pt x="28" y="460"/>
                </a:lnTo>
                <a:lnTo>
                  <a:pt x="28" y="462"/>
                </a:lnTo>
                <a:lnTo>
                  <a:pt x="30" y="463"/>
                </a:lnTo>
                <a:lnTo>
                  <a:pt x="30" y="464"/>
                </a:lnTo>
                <a:lnTo>
                  <a:pt x="30" y="466"/>
                </a:lnTo>
                <a:lnTo>
                  <a:pt x="31" y="467"/>
                </a:lnTo>
                <a:lnTo>
                  <a:pt x="31" y="468"/>
                </a:lnTo>
                <a:lnTo>
                  <a:pt x="32" y="470"/>
                </a:lnTo>
                <a:lnTo>
                  <a:pt x="34" y="471"/>
                </a:lnTo>
                <a:lnTo>
                  <a:pt x="34" y="472"/>
                </a:lnTo>
                <a:lnTo>
                  <a:pt x="35" y="474"/>
                </a:lnTo>
                <a:lnTo>
                  <a:pt x="35" y="476"/>
                </a:lnTo>
                <a:lnTo>
                  <a:pt x="36" y="478"/>
                </a:lnTo>
                <a:lnTo>
                  <a:pt x="38" y="479"/>
                </a:lnTo>
                <a:lnTo>
                  <a:pt x="39" y="482"/>
                </a:lnTo>
                <a:lnTo>
                  <a:pt x="39" y="483"/>
                </a:lnTo>
                <a:lnTo>
                  <a:pt x="40" y="486"/>
                </a:lnTo>
                <a:lnTo>
                  <a:pt x="42" y="487"/>
                </a:lnTo>
                <a:lnTo>
                  <a:pt x="42" y="488"/>
                </a:lnTo>
                <a:lnTo>
                  <a:pt x="43" y="490"/>
                </a:lnTo>
                <a:lnTo>
                  <a:pt x="43" y="491"/>
                </a:lnTo>
                <a:lnTo>
                  <a:pt x="44" y="492"/>
                </a:lnTo>
                <a:lnTo>
                  <a:pt x="44" y="494"/>
                </a:lnTo>
                <a:lnTo>
                  <a:pt x="46" y="495"/>
                </a:lnTo>
                <a:lnTo>
                  <a:pt x="46" y="496"/>
                </a:lnTo>
                <a:lnTo>
                  <a:pt x="47" y="498"/>
                </a:lnTo>
                <a:lnTo>
                  <a:pt x="47" y="499"/>
                </a:lnTo>
                <a:lnTo>
                  <a:pt x="48" y="500"/>
                </a:lnTo>
                <a:lnTo>
                  <a:pt x="48" y="502"/>
                </a:lnTo>
                <a:lnTo>
                  <a:pt x="48" y="503"/>
                </a:lnTo>
                <a:lnTo>
                  <a:pt x="49" y="503"/>
                </a:lnTo>
                <a:lnTo>
                  <a:pt x="49" y="504"/>
                </a:lnTo>
                <a:lnTo>
                  <a:pt x="51" y="506"/>
                </a:lnTo>
                <a:lnTo>
                  <a:pt x="51" y="507"/>
                </a:lnTo>
                <a:lnTo>
                  <a:pt x="52" y="507"/>
                </a:lnTo>
                <a:lnTo>
                  <a:pt x="52" y="508"/>
                </a:lnTo>
                <a:lnTo>
                  <a:pt x="52" y="510"/>
                </a:lnTo>
                <a:lnTo>
                  <a:pt x="53" y="511"/>
                </a:lnTo>
                <a:lnTo>
                  <a:pt x="55" y="512"/>
                </a:lnTo>
                <a:lnTo>
                  <a:pt x="55" y="514"/>
                </a:lnTo>
                <a:lnTo>
                  <a:pt x="56" y="515"/>
                </a:lnTo>
                <a:lnTo>
                  <a:pt x="56" y="516"/>
                </a:lnTo>
                <a:lnTo>
                  <a:pt x="57" y="518"/>
                </a:lnTo>
                <a:lnTo>
                  <a:pt x="59" y="519"/>
                </a:lnTo>
                <a:lnTo>
                  <a:pt x="59" y="522"/>
                </a:lnTo>
                <a:lnTo>
                  <a:pt x="60" y="523"/>
                </a:lnTo>
                <a:lnTo>
                  <a:pt x="61" y="524"/>
                </a:lnTo>
                <a:lnTo>
                  <a:pt x="63" y="527"/>
                </a:lnTo>
                <a:lnTo>
                  <a:pt x="63" y="528"/>
                </a:lnTo>
                <a:lnTo>
                  <a:pt x="64" y="529"/>
                </a:lnTo>
                <a:lnTo>
                  <a:pt x="64" y="531"/>
                </a:lnTo>
                <a:lnTo>
                  <a:pt x="65" y="532"/>
                </a:lnTo>
                <a:lnTo>
                  <a:pt x="65" y="533"/>
                </a:lnTo>
                <a:lnTo>
                  <a:pt x="67" y="535"/>
                </a:lnTo>
                <a:lnTo>
                  <a:pt x="68" y="536"/>
                </a:lnTo>
                <a:lnTo>
                  <a:pt x="68" y="537"/>
                </a:lnTo>
                <a:lnTo>
                  <a:pt x="69" y="539"/>
                </a:lnTo>
                <a:lnTo>
                  <a:pt x="69" y="540"/>
                </a:lnTo>
                <a:lnTo>
                  <a:pt x="71" y="540"/>
                </a:lnTo>
                <a:lnTo>
                  <a:pt x="71" y="541"/>
                </a:lnTo>
                <a:lnTo>
                  <a:pt x="71" y="543"/>
                </a:lnTo>
                <a:lnTo>
                  <a:pt x="72" y="543"/>
                </a:lnTo>
                <a:lnTo>
                  <a:pt x="72" y="544"/>
                </a:lnTo>
                <a:lnTo>
                  <a:pt x="73" y="545"/>
                </a:lnTo>
                <a:lnTo>
                  <a:pt x="73" y="547"/>
                </a:lnTo>
                <a:lnTo>
                  <a:pt x="75" y="548"/>
                </a:lnTo>
                <a:lnTo>
                  <a:pt x="76" y="549"/>
                </a:lnTo>
                <a:lnTo>
                  <a:pt x="76" y="551"/>
                </a:lnTo>
                <a:lnTo>
                  <a:pt x="77" y="552"/>
                </a:lnTo>
                <a:lnTo>
                  <a:pt x="77" y="553"/>
                </a:lnTo>
                <a:lnTo>
                  <a:pt x="79" y="555"/>
                </a:lnTo>
                <a:lnTo>
                  <a:pt x="80" y="556"/>
                </a:lnTo>
                <a:lnTo>
                  <a:pt x="80" y="557"/>
                </a:lnTo>
                <a:lnTo>
                  <a:pt x="81" y="559"/>
                </a:lnTo>
                <a:lnTo>
                  <a:pt x="83" y="560"/>
                </a:lnTo>
                <a:lnTo>
                  <a:pt x="83" y="561"/>
                </a:lnTo>
                <a:lnTo>
                  <a:pt x="84" y="563"/>
                </a:lnTo>
                <a:lnTo>
                  <a:pt x="85" y="563"/>
                </a:lnTo>
                <a:lnTo>
                  <a:pt x="85" y="564"/>
                </a:lnTo>
                <a:lnTo>
                  <a:pt x="87" y="565"/>
                </a:lnTo>
                <a:lnTo>
                  <a:pt x="87" y="567"/>
                </a:lnTo>
                <a:lnTo>
                  <a:pt x="88" y="567"/>
                </a:lnTo>
                <a:lnTo>
                  <a:pt x="88" y="568"/>
                </a:lnTo>
                <a:lnTo>
                  <a:pt x="89" y="569"/>
                </a:lnTo>
                <a:lnTo>
                  <a:pt x="89" y="571"/>
                </a:lnTo>
                <a:lnTo>
                  <a:pt x="91" y="572"/>
                </a:lnTo>
                <a:lnTo>
                  <a:pt x="92" y="573"/>
                </a:lnTo>
                <a:lnTo>
                  <a:pt x="92" y="575"/>
                </a:lnTo>
                <a:lnTo>
                  <a:pt x="93" y="575"/>
                </a:lnTo>
                <a:lnTo>
                  <a:pt x="93" y="576"/>
                </a:lnTo>
                <a:lnTo>
                  <a:pt x="95" y="577"/>
                </a:lnTo>
                <a:lnTo>
                  <a:pt x="96" y="579"/>
                </a:lnTo>
                <a:lnTo>
                  <a:pt x="97" y="580"/>
                </a:lnTo>
                <a:lnTo>
                  <a:pt x="97" y="581"/>
                </a:lnTo>
                <a:lnTo>
                  <a:pt x="99" y="581"/>
                </a:lnTo>
                <a:lnTo>
                  <a:pt x="99" y="583"/>
                </a:lnTo>
                <a:lnTo>
                  <a:pt x="100" y="584"/>
                </a:lnTo>
                <a:lnTo>
                  <a:pt x="100" y="585"/>
                </a:lnTo>
                <a:lnTo>
                  <a:pt x="101" y="585"/>
                </a:lnTo>
                <a:lnTo>
                  <a:pt x="101" y="587"/>
                </a:lnTo>
                <a:lnTo>
                  <a:pt x="103" y="588"/>
                </a:lnTo>
                <a:lnTo>
                  <a:pt x="104" y="589"/>
                </a:lnTo>
                <a:lnTo>
                  <a:pt x="105" y="591"/>
                </a:lnTo>
                <a:lnTo>
                  <a:pt x="105" y="592"/>
                </a:lnTo>
                <a:lnTo>
                  <a:pt x="107" y="592"/>
                </a:lnTo>
                <a:lnTo>
                  <a:pt x="107" y="593"/>
                </a:lnTo>
                <a:lnTo>
                  <a:pt x="108" y="593"/>
                </a:lnTo>
                <a:lnTo>
                  <a:pt x="108" y="595"/>
                </a:lnTo>
                <a:lnTo>
                  <a:pt x="109" y="596"/>
                </a:lnTo>
                <a:lnTo>
                  <a:pt x="111" y="597"/>
                </a:lnTo>
                <a:lnTo>
                  <a:pt x="111" y="599"/>
                </a:lnTo>
                <a:lnTo>
                  <a:pt x="112" y="599"/>
                </a:lnTo>
                <a:lnTo>
                  <a:pt x="112" y="600"/>
                </a:lnTo>
                <a:lnTo>
                  <a:pt x="112" y="601"/>
                </a:lnTo>
                <a:lnTo>
                  <a:pt x="113" y="601"/>
                </a:lnTo>
                <a:lnTo>
                  <a:pt x="113" y="603"/>
                </a:lnTo>
                <a:lnTo>
                  <a:pt x="115" y="603"/>
                </a:lnTo>
                <a:lnTo>
                  <a:pt x="115" y="604"/>
                </a:lnTo>
                <a:lnTo>
                  <a:pt x="116" y="605"/>
                </a:lnTo>
                <a:lnTo>
                  <a:pt x="116" y="606"/>
                </a:lnTo>
                <a:lnTo>
                  <a:pt x="117" y="608"/>
                </a:lnTo>
                <a:lnTo>
                  <a:pt x="117" y="609"/>
                </a:lnTo>
                <a:lnTo>
                  <a:pt x="119" y="609"/>
                </a:lnTo>
                <a:lnTo>
                  <a:pt x="120" y="610"/>
                </a:lnTo>
                <a:lnTo>
                  <a:pt x="120" y="612"/>
                </a:lnTo>
                <a:lnTo>
                  <a:pt x="120" y="613"/>
                </a:lnTo>
                <a:lnTo>
                  <a:pt x="121" y="613"/>
                </a:lnTo>
                <a:lnTo>
                  <a:pt x="121" y="614"/>
                </a:lnTo>
                <a:lnTo>
                  <a:pt x="123" y="614"/>
                </a:lnTo>
                <a:lnTo>
                  <a:pt x="123" y="616"/>
                </a:lnTo>
                <a:lnTo>
                  <a:pt x="124" y="616"/>
                </a:lnTo>
                <a:lnTo>
                  <a:pt x="124" y="617"/>
                </a:lnTo>
                <a:lnTo>
                  <a:pt x="125" y="618"/>
                </a:lnTo>
                <a:lnTo>
                  <a:pt x="125" y="620"/>
                </a:lnTo>
                <a:lnTo>
                  <a:pt x="126" y="620"/>
                </a:lnTo>
                <a:lnTo>
                  <a:pt x="126" y="621"/>
                </a:lnTo>
                <a:lnTo>
                  <a:pt x="128" y="621"/>
                </a:lnTo>
                <a:lnTo>
                  <a:pt x="128" y="622"/>
                </a:lnTo>
                <a:lnTo>
                  <a:pt x="129" y="622"/>
                </a:lnTo>
                <a:lnTo>
                  <a:pt x="129" y="624"/>
                </a:lnTo>
                <a:lnTo>
                  <a:pt x="130" y="624"/>
                </a:lnTo>
                <a:lnTo>
                  <a:pt x="130" y="625"/>
                </a:lnTo>
                <a:lnTo>
                  <a:pt x="132" y="625"/>
                </a:lnTo>
                <a:lnTo>
                  <a:pt x="132" y="626"/>
                </a:lnTo>
                <a:lnTo>
                  <a:pt x="133" y="628"/>
                </a:lnTo>
                <a:lnTo>
                  <a:pt x="134" y="628"/>
                </a:lnTo>
                <a:lnTo>
                  <a:pt x="136" y="629"/>
                </a:lnTo>
                <a:lnTo>
                  <a:pt x="136" y="630"/>
                </a:lnTo>
                <a:lnTo>
                  <a:pt x="137" y="630"/>
                </a:lnTo>
                <a:lnTo>
                  <a:pt x="138" y="632"/>
                </a:lnTo>
                <a:lnTo>
                  <a:pt x="140" y="633"/>
                </a:lnTo>
                <a:lnTo>
                  <a:pt x="141" y="634"/>
                </a:lnTo>
                <a:lnTo>
                  <a:pt x="142" y="636"/>
                </a:lnTo>
                <a:lnTo>
                  <a:pt x="144" y="637"/>
                </a:lnTo>
                <a:lnTo>
                  <a:pt x="145" y="638"/>
                </a:lnTo>
                <a:lnTo>
                  <a:pt x="146" y="640"/>
                </a:lnTo>
                <a:lnTo>
                  <a:pt x="148" y="641"/>
                </a:lnTo>
                <a:lnTo>
                  <a:pt x="149" y="642"/>
                </a:lnTo>
                <a:lnTo>
                  <a:pt x="150" y="642"/>
                </a:lnTo>
                <a:lnTo>
                  <a:pt x="150" y="644"/>
                </a:lnTo>
                <a:lnTo>
                  <a:pt x="152" y="644"/>
                </a:lnTo>
                <a:lnTo>
                  <a:pt x="152" y="645"/>
                </a:lnTo>
                <a:lnTo>
                  <a:pt x="153" y="645"/>
                </a:lnTo>
                <a:lnTo>
                  <a:pt x="154" y="646"/>
                </a:lnTo>
                <a:lnTo>
                  <a:pt x="156" y="648"/>
                </a:lnTo>
                <a:lnTo>
                  <a:pt x="156" y="649"/>
                </a:lnTo>
                <a:lnTo>
                  <a:pt x="157" y="649"/>
                </a:lnTo>
                <a:lnTo>
                  <a:pt x="158" y="650"/>
                </a:lnTo>
                <a:lnTo>
                  <a:pt x="160" y="652"/>
                </a:lnTo>
                <a:lnTo>
                  <a:pt x="161" y="652"/>
                </a:lnTo>
                <a:lnTo>
                  <a:pt x="162" y="653"/>
                </a:lnTo>
                <a:lnTo>
                  <a:pt x="162" y="654"/>
                </a:lnTo>
                <a:lnTo>
                  <a:pt x="164" y="656"/>
                </a:lnTo>
                <a:lnTo>
                  <a:pt x="165" y="656"/>
                </a:lnTo>
                <a:lnTo>
                  <a:pt x="166" y="657"/>
                </a:lnTo>
                <a:lnTo>
                  <a:pt x="168" y="658"/>
                </a:lnTo>
                <a:lnTo>
                  <a:pt x="169" y="660"/>
                </a:lnTo>
                <a:lnTo>
                  <a:pt x="172" y="661"/>
                </a:lnTo>
                <a:lnTo>
                  <a:pt x="173" y="662"/>
                </a:lnTo>
                <a:lnTo>
                  <a:pt x="174" y="664"/>
                </a:lnTo>
                <a:lnTo>
                  <a:pt x="176" y="665"/>
                </a:lnTo>
                <a:lnTo>
                  <a:pt x="178" y="666"/>
                </a:lnTo>
                <a:lnTo>
                  <a:pt x="180" y="668"/>
                </a:lnTo>
                <a:lnTo>
                  <a:pt x="181" y="669"/>
                </a:lnTo>
                <a:lnTo>
                  <a:pt x="182" y="670"/>
                </a:lnTo>
                <a:lnTo>
                  <a:pt x="184" y="672"/>
                </a:lnTo>
                <a:lnTo>
                  <a:pt x="185" y="673"/>
                </a:lnTo>
                <a:lnTo>
                  <a:pt x="186" y="674"/>
                </a:lnTo>
                <a:lnTo>
                  <a:pt x="188" y="674"/>
                </a:lnTo>
                <a:lnTo>
                  <a:pt x="189" y="676"/>
                </a:lnTo>
                <a:lnTo>
                  <a:pt x="190" y="677"/>
                </a:lnTo>
                <a:lnTo>
                  <a:pt x="192" y="677"/>
                </a:lnTo>
                <a:lnTo>
                  <a:pt x="193" y="678"/>
                </a:lnTo>
                <a:lnTo>
                  <a:pt x="193" y="679"/>
                </a:lnTo>
                <a:lnTo>
                  <a:pt x="194" y="679"/>
                </a:lnTo>
                <a:lnTo>
                  <a:pt x="196" y="681"/>
                </a:lnTo>
                <a:lnTo>
                  <a:pt x="197" y="681"/>
                </a:lnTo>
                <a:lnTo>
                  <a:pt x="197" y="682"/>
                </a:lnTo>
                <a:lnTo>
                  <a:pt x="198" y="683"/>
                </a:lnTo>
                <a:lnTo>
                  <a:pt x="200" y="683"/>
                </a:lnTo>
                <a:lnTo>
                  <a:pt x="201" y="685"/>
                </a:lnTo>
                <a:lnTo>
                  <a:pt x="202" y="686"/>
                </a:lnTo>
                <a:lnTo>
                  <a:pt x="203" y="686"/>
                </a:lnTo>
                <a:lnTo>
                  <a:pt x="205" y="687"/>
                </a:lnTo>
                <a:lnTo>
                  <a:pt x="206" y="689"/>
                </a:lnTo>
                <a:lnTo>
                  <a:pt x="209" y="690"/>
                </a:lnTo>
                <a:lnTo>
                  <a:pt x="210" y="691"/>
                </a:lnTo>
                <a:lnTo>
                  <a:pt x="211" y="693"/>
                </a:lnTo>
                <a:lnTo>
                  <a:pt x="214" y="694"/>
                </a:lnTo>
                <a:lnTo>
                  <a:pt x="215" y="695"/>
                </a:lnTo>
                <a:lnTo>
                  <a:pt x="218" y="697"/>
                </a:lnTo>
                <a:lnTo>
                  <a:pt x="219" y="698"/>
                </a:lnTo>
                <a:lnTo>
                  <a:pt x="221" y="699"/>
                </a:lnTo>
                <a:lnTo>
                  <a:pt x="223" y="701"/>
                </a:lnTo>
                <a:lnTo>
                  <a:pt x="225" y="701"/>
                </a:lnTo>
                <a:lnTo>
                  <a:pt x="226" y="702"/>
                </a:lnTo>
                <a:lnTo>
                  <a:pt x="227" y="703"/>
                </a:lnTo>
                <a:lnTo>
                  <a:pt x="229" y="705"/>
                </a:lnTo>
                <a:lnTo>
                  <a:pt x="230" y="705"/>
                </a:lnTo>
                <a:lnTo>
                  <a:pt x="230" y="706"/>
                </a:lnTo>
                <a:lnTo>
                  <a:pt x="231" y="707"/>
                </a:lnTo>
                <a:lnTo>
                  <a:pt x="233" y="707"/>
                </a:lnTo>
                <a:lnTo>
                  <a:pt x="234" y="709"/>
                </a:lnTo>
                <a:lnTo>
                  <a:pt x="235" y="709"/>
                </a:lnTo>
                <a:lnTo>
                  <a:pt x="237" y="710"/>
                </a:lnTo>
                <a:lnTo>
                  <a:pt x="238" y="711"/>
                </a:lnTo>
                <a:lnTo>
                  <a:pt x="239" y="713"/>
                </a:lnTo>
                <a:lnTo>
                  <a:pt x="241" y="713"/>
                </a:lnTo>
                <a:lnTo>
                  <a:pt x="242" y="714"/>
                </a:lnTo>
                <a:lnTo>
                  <a:pt x="243" y="715"/>
                </a:lnTo>
                <a:lnTo>
                  <a:pt x="245" y="715"/>
                </a:lnTo>
                <a:lnTo>
                  <a:pt x="245" y="717"/>
                </a:lnTo>
                <a:lnTo>
                  <a:pt x="247" y="718"/>
                </a:lnTo>
                <a:lnTo>
                  <a:pt x="249" y="718"/>
                </a:lnTo>
                <a:lnTo>
                  <a:pt x="250" y="719"/>
                </a:lnTo>
                <a:lnTo>
                  <a:pt x="251" y="721"/>
                </a:lnTo>
                <a:lnTo>
                  <a:pt x="253" y="722"/>
                </a:lnTo>
                <a:lnTo>
                  <a:pt x="255" y="723"/>
                </a:lnTo>
                <a:lnTo>
                  <a:pt x="257" y="725"/>
                </a:lnTo>
                <a:lnTo>
                  <a:pt x="259" y="726"/>
                </a:lnTo>
                <a:lnTo>
                  <a:pt x="261" y="727"/>
                </a:lnTo>
                <a:lnTo>
                  <a:pt x="263" y="729"/>
                </a:lnTo>
                <a:lnTo>
                  <a:pt x="265" y="730"/>
                </a:lnTo>
                <a:lnTo>
                  <a:pt x="266" y="731"/>
                </a:lnTo>
                <a:lnTo>
                  <a:pt x="269" y="733"/>
                </a:lnTo>
                <a:lnTo>
                  <a:pt x="270" y="734"/>
                </a:lnTo>
                <a:lnTo>
                  <a:pt x="271" y="735"/>
                </a:lnTo>
                <a:lnTo>
                  <a:pt x="273" y="737"/>
                </a:lnTo>
                <a:lnTo>
                  <a:pt x="274" y="737"/>
                </a:lnTo>
                <a:lnTo>
                  <a:pt x="275" y="738"/>
                </a:lnTo>
                <a:lnTo>
                  <a:pt x="277" y="739"/>
                </a:lnTo>
                <a:lnTo>
                  <a:pt x="278" y="741"/>
                </a:lnTo>
                <a:lnTo>
                  <a:pt x="279" y="741"/>
                </a:lnTo>
                <a:lnTo>
                  <a:pt x="281" y="742"/>
                </a:lnTo>
                <a:lnTo>
                  <a:pt x="282" y="742"/>
                </a:lnTo>
                <a:lnTo>
                  <a:pt x="282" y="743"/>
                </a:lnTo>
                <a:lnTo>
                  <a:pt x="283" y="743"/>
                </a:lnTo>
                <a:lnTo>
                  <a:pt x="284" y="745"/>
                </a:lnTo>
                <a:lnTo>
                  <a:pt x="286" y="746"/>
                </a:lnTo>
                <a:lnTo>
                  <a:pt x="287" y="746"/>
                </a:lnTo>
                <a:lnTo>
                  <a:pt x="288" y="747"/>
                </a:lnTo>
                <a:lnTo>
                  <a:pt x="290" y="747"/>
                </a:lnTo>
                <a:lnTo>
                  <a:pt x="290" y="749"/>
                </a:lnTo>
                <a:lnTo>
                  <a:pt x="291" y="749"/>
                </a:lnTo>
                <a:lnTo>
                  <a:pt x="292" y="750"/>
                </a:lnTo>
                <a:lnTo>
                  <a:pt x="294" y="750"/>
                </a:lnTo>
                <a:lnTo>
                  <a:pt x="295" y="751"/>
                </a:lnTo>
                <a:lnTo>
                  <a:pt x="298" y="752"/>
                </a:lnTo>
                <a:lnTo>
                  <a:pt x="299" y="752"/>
                </a:lnTo>
                <a:lnTo>
                  <a:pt x="300" y="754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9320" name="Freeform 11">
            <a:extLst>
              <a:ext uri="{FF2B5EF4-FFF2-40B4-BE49-F238E27FC236}">
                <a16:creationId xmlns:a16="http://schemas.microsoft.com/office/drawing/2014/main" id="{4DDAD96C-833C-464B-89ED-0AC7C933C009}"/>
              </a:ext>
            </a:extLst>
          </p:cNvPr>
          <p:cNvSpPr>
            <a:spLocks/>
          </p:cNvSpPr>
          <p:nvPr/>
        </p:nvSpPr>
        <p:spPr bwMode="auto">
          <a:xfrm>
            <a:off x="7697788" y="2762250"/>
            <a:ext cx="239712" cy="71438"/>
          </a:xfrm>
          <a:custGeom>
            <a:avLst/>
            <a:gdLst>
              <a:gd name="T0" fmla="*/ 2147483646 w 302"/>
              <a:gd name="T1" fmla="*/ 2147483646 h 90"/>
              <a:gd name="T2" fmla="*/ 2147483646 w 302"/>
              <a:gd name="T3" fmla="*/ 2147483646 h 90"/>
              <a:gd name="T4" fmla="*/ 2147483646 w 302"/>
              <a:gd name="T5" fmla="*/ 2147483646 h 90"/>
              <a:gd name="T6" fmla="*/ 2147483646 w 302"/>
              <a:gd name="T7" fmla="*/ 2147483646 h 90"/>
              <a:gd name="T8" fmla="*/ 2147483646 w 302"/>
              <a:gd name="T9" fmla="*/ 2147483646 h 90"/>
              <a:gd name="T10" fmla="*/ 2147483646 w 302"/>
              <a:gd name="T11" fmla="*/ 2147483646 h 90"/>
              <a:gd name="T12" fmla="*/ 2147483646 w 302"/>
              <a:gd name="T13" fmla="*/ 2147483646 h 90"/>
              <a:gd name="T14" fmla="*/ 2147483646 w 302"/>
              <a:gd name="T15" fmla="*/ 2147483646 h 90"/>
              <a:gd name="T16" fmla="*/ 2147483646 w 302"/>
              <a:gd name="T17" fmla="*/ 2147483646 h 90"/>
              <a:gd name="T18" fmla="*/ 2147483646 w 302"/>
              <a:gd name="T19" fmla="*/ 2147483646 h 90"/>
              <a:gd name="T20" fmla="*/ 2147483646 w 302"/>
              <a:gd name="T21" fmla="*/ 2147483646 h 90"/>
              <a:gd name="T22" fmla="*/ 2147483646 w 302"/>
              <a:gd name="T23" fmla="*/ 2147483646 h 90"/>
              <a:gd name="T24" fmla="*/ 2147483646 w 302"/>
              <a:gd name="T25" fmla="*/ 2147483646 h 90"/>
              <a:gd name="T26" fmla="*/ 2147483646 w 302"/>
              <a:gd name="T27" fmla="*/ 2147483646 h 90"/>
              <a:gd name="T28" fmla="*/ 2147483646 w 302"/>
              <a:gd name="T29" fmla="*/ 2147483646 h 90"/>
              <a:gd name="T30" fmla="*/ 2147483646 w 302"/>
              <a:gd name="T31" fmla="*/ 2147483646 h 90"/>
              <a:gd name="T32" fmla="*/ 2147483646 w 302"/>
              <a:gd name="T33" fmla="*/ 2147483646 h 90"/>
              <a:gd name="T34" fmla="*/ 2147483646 w 302"/>
              <a:gd name="T35" fmla="*/ 2147483646 h 90"/>
              <a:gd name="T36" fmla="*/ 2147483646 w 302"/>
              <a:gd name="T37" fmla="*/ 2147483646 h 90"/>
              <a:gd name="T38" fmla="*/ 2147483646 w 302"/>
              <a:gd name="T39" fmla="*/ 2147483646 h 90"/>
              <a:gd name="T40" fmla="*/ 2147483646 w 302"/>
              <a:gd name="T41" fmla="*/ 2147483646 h 90"/>
              <a:gd name="T42" fmla="*/ 2147483646 w 302"/>
              <a:gd name="T43" fmla="*/ 2147483646 h 90"/>
              <a:gd name="T44" fmla="*/ 2147483646 w 302"/>
              <a:gd name="T45" fmla="*/ 2147483646 h 90"/>
              <a:gd name="T46" fmla="*/ 2147483646 w 302"/>
              <a:gd name="T47" fmla="*/ 2147483646 h 90"/>
              <a:gd name="T48" fmla="*/ 2147483646 w 302"/>
              <a:gd name="T49" fmla="*/ 2147483646 h 90"/>
              <a:gd name="T50" fmla="*/ 2147483646 w 302"/>
              <a:gd name="T51" fmla="*/ 2147483646 h 90"/>
              <a:gd name="T52" fmla="*/ 2147483646 w 302"/>
              <a:gd name="T53" fmla="*/ 2147483646 h 90"/>
              <a:gd name="T54" fmla="*/ 2147483646 w 302"/>
              <a:gd name="T55" fmla="*/ 2147483646 h 90"/>
              <a:gd name="T56" fmla="*/ 2147483646 w 302"/>
              <a:gd name="T57" fmla="*/ 2147483646 h 90"/>
              <a:gd name="T58" fmla="*/ 2147483646 w 302"/>
              <a:gd name="T59" fmla="*/ 2147483646 h 90"/>
              <a:gd name="T60" fmla="*/ 2147483646 w 302"/>
              <a:gd name="T61" fmla="*/ 2147483646 h 90"/>
              <a:gd name="T62" fmla="*/ 2147483646 w 302"/>
              <a:gd name="T63" fmla="*/ 2147483646 h 90"/>
              <a:gd name="T64" fmla="*/ 2147483646 w 302"/>
              <a:gd name="T65" fmla="*/ 2147483646 h 90"/>
              <a:gd name="T66" fmla="*/ 2147483646 w 302"/>
              <a:gd name="T67" fmla="*/ 2147483646 h 90"/>
              <a:gd name="T68" fmla="*/ 2147483646 w 302"/>
              <a:gd name="T69" fmla="*/ 2147483646 h 90"/>
              <a:gd name="T70" fmla="*/ 2147483646 w 302"/>
              <a:gd name="T71" fmla="*/ 2147483646 h 90"/>
              <a:gd name="T72" fmla="*/ 2147483646 w 302"/>
              <a:gd name="T73" fmla="*/ 2147483646 h 90"/>
              <a:gd name="T74" fmla="*/ 2147483646 w 302"/>
              <a:gd name="T75" fmla="*/ 2147483646 h 90"/>
              <a:gd name="T76" fmla="*/ 2147483646 w 302"/>
              <a:gd name="T77" fmla="*/ 2147483646 h 90"/>
              <a:gd name="T78" fmla="*/ 2147483646 w 302"/>
              <a:gd name="T79" fmla="*/ 2147483646 h 90"/>
              <a:gd name="T80" fmla="*/ 2147483646 w 302"/>
              <a:gd name="T81" fmla="*/ 2147483646 h 90"/>
              <a:gd name="T82" fmla="*/ 2147483646 w 302"/>
              <a:gd name="T83" fmla="*/ 2147483646 h 90"/>
              <a:gd name="T84" fmla="*/ 2147483646 w 302"/>
              <a:gd name="T85" fmla="*/ 2147483646 h 90"/>
              <a:gd name="T86" fmla="*/ 2147483646 w 302"/>
              <a:gd name="T87" fmla="*/ 2147483646 h 90"/>
              <a:gd name="T88" fmla="*/ 2147483646 w 302"/>
              <a:gd name="T89" fmla="*/ 2147483646 h 90"/>
              <a:gd name="T90" fmla="*/ 2147483646 w 302"/>
              <a:gd name="T91" fmla="*/ 2147483646 h 90"/>
              <a:gd name="T92" fmla="*/ 2147483646 w 302"/>
              <a:gd name="T93" fmla="*/ 2147483646 h 90"/>
              <a:gd name="T94" fmla="*/ 2147483646 w 302"/>
              <a:gd name="T95" fmla="*/ 2147483646 h 90"/>
              <a:gd name="T96" fmla="*/ 2147483646 w 302"/>
              <a:gd name="T97" fmla="*/ 2147483646 h 90"/>
              <a:gd name="T98" fmla="*/ 2147483646 w 302"/>
              <a:gd name="T99" fmla="*/ 2147483646 h 90"/>
              <a:gd name="T100" fmla="*/ 2147483646 w 302"/>
              <a:gd name="T101" fmla="*/ 2147483646 h 90"/>
              <a:gd name="T102" fmla="*/ 2147483646 w 302"/>
              <a:gd name="T103" fmla="*/ 2147483646 h 90"/>
              <a:gd name="T104" fmla="*/ 2147483646 w 302"/>
              <a:gd name="T105" fmla="*/ 2147483646 h 90"/>
              <a:gd name="T106" fmla="*/ 2147483646 w 302"/>
              <a:gd name="T107" fmla="*/ 2147483646 h 90"/>
              <a:gd name="T108" fmla="*/ 2147483646 w 302"/>
              <a:gd name="T109" fmla="*/ 2147483646 h 90"/>
              <a:gd name="T110" fmla="*/ 2147483646 w 302"/>
              <a:gd name="T111" fmla="*/ 2147483646 h 90"/>
              <a:gd name="T112" fmla="*/ 2147483646 w 302"/>
              <a:gd name="T113" fmla="*/ 2147483646 h 9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2"/>
              <a:gd name="T172" fmla="*/ 0 h 90"/>
              <a:gd name="T173" fmla="*/ 302 w 302"/>
              <a:gd name="T174" fmla="*/ 90 h 90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2" h="90">
                <a:moveTo>
                  <a:pt x="302" y="0"/>
                </a:moveTo>
                <a:lnTo>
                  <a:pt x="298" y="3"/>
                </a:lnTo>
                <a:lnTo>
                  <a:pt x="295" y="4"/>
                </a:lnTo>
                <a:lnTo>
                  <a:pt x="293" y="5"/>
                </a:lnTo>
                <a:lnTo>
                  <a:pt x="290" y="8"/>
                </a:lnTo>
                <a:lnTo>
                  <a:pt x="287" y="9"/>
                </a:lnTo>
                <a:lnTo>
                  <a:pt x="285" y="11"/>
                </a:lnTo>
                <a:lnTo>
                  <a:pt x="283" y="12"/>
                </a:lnTo>
                <a:lnTo>
                  <a:pt x="281" y="13"/>
                </a:lnTo>
                <a:lnTo>
                  <a:pt x="278" y="13"/>
                </a:lnTo>
                <a:lnTo>
                  <a:pt x="277" y="15"/>
                </a:lnTo>
                <a:lnTo>
                  <a:pt x="275" y="16"/>
                </a:lnTo>
                <a:lnTo>
                  <a:pt x="274" y="17"/>
                </a:lnTo>
                <a:lnTo>
                  <a:pt x="271" y="17"/>
                </a:lnTo>
                <a:lnTo>
                  <a:pt x="270" y="19"/>
                </a:lnTo>
                <a:lnTo>
                  <a:pt x="269" y="19"/>
                </a:lnTo>
                <a:lnTo>
                  <a:pt x="267" y="20"/>
                </a:lnTo>
                <a:lnTo>
                  <a:pt x="266" y="20"/>
                </a:lnTo>
                <a:lnTo>
                  <a:pt x="265" y="21"/>
                </a:lnTo>
                <a:lnTo>
                  <a:pt x="263" y="23"/>
                </a:lnTo>
                <a:lnTo>
                  <a:pt x="262" y="23"/>
                </a:lnTo>
                <a:lnTo>
                  <a:pt x="261" y="23"/>
                </a:lnTo>
                <a:lnTo>
                  <a:pt x="259" y="24"/>
                </a:lnTo>
                <a:lnTo>
                  <a:pt x="258" y="24"/>
                </a:lnTo>
                <a:lnTo>
                  <a:pt x="257" y="25"/>
                </a:lnTo>
                <a:lnTo>
                  <a:pt x="255" y="25"/>
                </a:lnTo>
                <a:lnTo>
                  <a:pt x="254" y="25"/>
                </a:lnTo>
                <a:lnTo>
                  <a:pt x="253" y="26"/>
                </a:lnTo>
                <a:lnTo>
                  <a:pt x="251" y="26"/>
                </a:lnTo>
                <a:lnTo>
                  <a:pt x="250" y="28"/>
                </a:lnTo>
                <a:lnTo>
                  <a:pt x="249" y="28"/>
                </a:lnTo>
                <a:lnTo>
                  <a:pt x="246" y="29"/>
                </a:lnTo>
                <a:lnTo>
                  <a:pt x="245" y="29"/>
                </a:lnTo>
                <a:lnTo>
                  <a:pt x="243" y="30"/>
                </a:lnTo>
                <a:lnTo>
                  <a:pt x="242" y="30"/>
                </a:lnTo>
                <a:lnTo>
                  <a:pt x="241" y="32"/>
                </a:lnTo>
                <a:lnTo>
                  <a:pt x="239" y="32"/>
                </a:lnTo>
                <a:lnTo>
                  <a:pt x="238" y="33"/>
                </a:lnTo>
                <a:lnTo>
                  <a:pt x="237" y="33"/>
                </a:lnTo>
                <a:lnTo>
                  <a:pt x="235" y="33"/>
                </a:lnTo>
                <a:lnTo>
                  <a:pt x="234" y="34"/>
                </a:lnTo>
                <a:lnTo>
                  <a:pt x="233" y="34"/>
                </a:lnTo>
                <a:lnTo>
                  <a:pt x="231" y="34"/>
                </a:lnTo>
                <a:lnTo>
                  <a:pt x="231" y="36"/>
                </a:lnTo>
                <a:lnTo>
                  <a:pt x="230" y="36"/>
                </a:lnTo>
                <a:lnTo>
                  <a:pt x="229" y="36"/>
                </a:lnTo>
                <a:lnTo>
                  <a:pt x="227" y="37"/>
                </a:lnTo>
                <a:lnTo>
                  <a:pt x="226" y="37"/>
                </a:lnTo>
                <a:lnTo>
                  <a:pt x="225" y="38"/>
                </a:lnTo>
                <a:lnTo>
                  <a:pt x="223" y="38"/>
                </a:lnTo>
                <a:lnTo>
                  <a:pt x="222" y="38"/>
                </a:lnTo>
                <a:lnTo>
                  <a:pt x="221" y="40"/>
                </a:lnTo>
                <a:lnTo>
                  <a:pt x="219" y="40"/>
                </a:lnTo>
                <a:lnTo>
                  <a:pt x="218" y="41"/>
                </a:lnTo>
                <a:lnTo>
                  <a:pt x="217" y="41"/>
                </a:lnTo>
                <a:lnTo>
                  <a:pt x="216" y="41"/>
                </a:lnTo>
                <a:lnTo>
                  <a:pt x="214" y="42"/>
                </a:lnTo>
                <a:lnTo>
                  <a:pt x="213" y="42"/>
                </a:lnTo>
                <a:lnTo>
                  <a:pt x="210" y="44"/>
                </a:lnTo>
                <a:lnTo>
                  <a:pt x="209" y="44"/>
                </a:lnTo>
                <a:lnTo>
                  <a:pt x="206" y="45"/>
                </a:lnTo>
                <a:lnTo>
                  <a:pt x="205" y="45"/>
                </a:lnTo>
                <a:lnTo>
                  <a:pt x="202" y="46"/>
                </a:lnTo>
                <a:lnTo>
                  <a:pt x="201" y="48"/>
                </a:lnTo>
                <a:lnTo>
                  <a:pt x="198" y="48"/>
                </a:lnTo>
                <a:lnTo>
                  <a:pt x="197" y="49"/>
                </a:lnTo>
                <a:lnTo>
                  <a:pt x="196" y="49"/>
                </a:lnTo>
                <a:lnTo>
                  <a:pt x="194" y="49"/>
                </a:lnTo>
                <a:lnTo>
                  <a:pt x="193" y="50"/>
                </a:lnTo>
                <a:lnTo>
                  <a:pt x="192" y="50"/>
                </a:lnTo>
                <a:lnTo>
                  <a:pt x="190" y="52"/>
                </a:lnTo>
                <a:lnTo>
                  <a:pt x="189" y="52"/>
                </a:lnTo>
                <a:lnTo>
                  <a:pt x="188" y="52"/>
                </a:lnTo>
                <a:lnTo>
                  <a:pt x="186" y="53"/>
                </a:lnTo>
                <a:lnTo>
                  <a:pt x="185" y="53"/>
                </a:lnTo>
                <a:lnTo>
                  <a:pt x="184" y="53"/>
                </a:lnTo>
                <a:lnTo>
                  <a:pt x="182" y="53"/>
                </a:lnTo>
                <a:lnTo>
                  <a:pt x="182" y="54"/>
                </a:lnTo>
                <a:lnTo>
                  <a:pt x="181" y="54"/>
                </a:lnTo>
                <a:lnTo>
                  <a:pt x="180" y="54"/>
                </a:lnTo>
                <a:lnTo>
                  <a:pt x="178" y="56"/>
                </a:lnTo>
                <a:lnTo>
                  <a:pt x="177" y="56"/>
                </a:lnTo>
                <a:lnTo>
                  <a:pt x="176" y="56"/>
                </a:lnTo>
                <a:lnTo>
                  <a:pt x="174" y="57"/>
                </a:lnTo>
                <a:lnTo>
                  <a:pt x="173" y="57"/>
                </a:lnTo>
                <a:lnTo>
                  <a:pt x="172" y="57"/>
                </a:lnTo>
                <a:lnTo>
                  <a:pt x="170" y="58"/>
                </a:lnTo>
                <a:lnTo>
                  <a:pt x="168" y="58"/>
                </a:lnTo>
                <a:lnTo>
                  <a:pt x="166" y="58"/>
                </a:lnTo>
                <a:lnTo>
                  <a:pt x="165" y="60"/>
                </a:lnTo>
                <a:lnTo>
                  <a:pt x="164" y="60"/>
                </a:lnTo>
                <a:lnTo>
                  <a:pt x="161" y="61"/>
                </a:lnTo>
                <a:lnTo>
                  <a:pt x="158" y="61"/>
                </a:lnTo>
                <a:lnTo>
                  <a:pt x="157" y="62"/>
                </a:lnTo>
                <a:lnTo>
                  <a:pt x="154" y="62"/>
                </a:lnTo>
                <a:lnTo>
                  <a:pt x="153" y="64"/>
                </a:lnTo>
                <a:lnTo>
                  <a:pt x="152" y="64"/>
                </a:lnTo>
                <a:lnTo>
                  <a:pt x="150" y="64"/>
                </a:lnTo>
                <a:lnTo>
                  <a:pt x="148" y="65"/>
                </a:lnTo>
                <a:lnTo>
                  <a:pt x="146" y="65"/>
                </a:lnTo>
                <a:lnTo>
                  <a:pt x="145" y="65"/>
                </a:lnTo>
                <a:lnTo>
                  <a:pt x="144" y="66"/>
                </a:lnTo>
                <a:lnTo>
                  <a:pt x="142" y="66"/>
                </a:lnTo>
                <a:lnTo>
                  <a:pt x="141" y="66"/>
                </a:lnTo>
                <a:lnTo>
                  <a:pt x="141" y="68"/>
                </a:lnTo>
                <a:lnTo>
                  <a:pt x="140" y="68"/>
                </a:lnTo>
                <a:lnTo>
                  <a:pt x="139" y="68"/>
                </a:lnTo>
                <a:lnTo>
                  <a:pt x="137" y="68"/>
                </a:lnTo>
                <a:lnTo>
                  <a:pt x="136" y="69"/>
                </a:lnTo>
                <a:lnTo>
                  <a:pt x="135" y="69"/>
                </a:lnTo>
                <a:lnTo>
                  <a:pt x="133" y="69"/>
                </a:lnTo>
                <a:lnTo>
                  <a:pt x="132" y="70"/>
                </a:lnTo>
                <a:lnTo>
                  <a:pt x="131" y="70"/>
                </a:lnTo>
                <a:lnTo>
                  <a:pt x="129" y="70"/>
                </a:lnTo>
                <a:lnTo>
                  <a:pt x="128" y="70"/>
                </a:lnTo>
                <a:lnTo>
                  <a:pt x="127" y="72"/>
                </a:lnTo>
                <a:lnTo>
                  <a:pt x="125" y="72"/>
                </a:lnTo>
                <a:lnTo>
                  <a:pt x="124" y="72"/>
                </a:lnTo>
                <a:lnTo>
                  <a:pt x="123" y="73"/>
                </a:lnTo>
                <a:lnTo>
                  <a:pt x="121" y="73"/>
                </a:lnTo>
                <a:lnTo>
                  <a:pt x="119" y="74"/>
                </a:lnTo>
                <a:lnTo>
                  <a:pt x="117" y="74"/>
                </a:lnTo>
                <a:lnTo>
                  <a:pt x="116" y="74"/>
                </a:lnTo>
                <a:lnTo>
                  <a:pt x="113" y="76"/>
                </a:lnTo>
                <a:lnTo>
                  <a:pt x="112" y="76"/>
                </a:lnTo>
                <a:lnTo>
                  <a:pt x="109" y="77"/>
                </a:lnTo>
                <a:lnTo>
                  <a:pt x="108" y="77"/>
                </a:lnTo>
                <a:lnTo>
                  <a:pt x="105" y="78"/>
                </a:lnTo>
                <a:lnTo>
                  <a:pt x="104" y="78"/>
                </a:lnTo>
                <a:lnTo>
                  <a:pt x="103" y="78"/>
                </a:lnTo>
                <a:lnTo>
                  <a:pt x="101" y="80"/>
                </a:lnTo>
                <a:lnTo>
                  <a:pt x="100" y="80"/>
                </a:lnTo>
                <a:lnTo>
                  <a:pt x="99" y="80"/>
                </a:lnTo>
                <a:lnTo>
                  <a:pt x="97" y="81"/>
                </a:lnTo>
                <a:lnTo>
                  <a:pt x="96" y="81"/>
                </a:lnTo>
                <a:lnTo>
                  <a:pt x="95" y="81"/>
                </a:lnTo>
                <a:lnTo>
                  <a:pt x="93" y="81"/>
                </a:lnTo>
                <a:lnTo>
                  <a:pt x="92" y="82"/>
                </a:lnTo>
                <a:lnTo>
                  <a:pt x="91" y="82"/>
                </a:lnTo>
                <a:lnTo>
                  <a:pt x="89" y="82"/>
                </a:lnTo>
                <a:lnTo>
                  <a:pt x="88" y="82"/>
                </a:lnTo>
                <a:lnTo>
                  <a:pt x="87" y="82"/>
                </a:lnTo>
                <a:lnTo>
                  <a:pt x="85" y="82"/>
                </a:lnTo>
                <a:lnTo>
                  <a:pt x="84" y="84"/>
                </a:lnTo>
                <a:lnTo>
                  <a:pt x="83" y="84"/>
                </a:lnTo>
                <a:lnTo>
                  <a:pt x="81" y="84"/>
                </a:lnTo>
                <a:lnTo>
                  <a:pt x="80" y="84"/>
                </a:lnTo>
                <a:lnTo>
                  <a:pt x="79" y="84"/>
                </a:lnTo>
                <a:lnTo>
                  <a:pt x="77" y="84"/>
                </a:lnTo>
                <a:lnTo>
                  <a:pt x="76" y="84"/>
                </a:lnTo>
                <a:lnTo>
                  <a:pt x="75" y="84"/>
                </a:lnTo>
                <a:lnTo>
                  <a:pt x="72" y="84"/>
                </a:lnTo>
                <a:lnTo>
                  <a:pt x="71" y="84"/>
                </a:lnTo>
                <a:lnTo>
                  <a:pt x="69" y="85"/>
                </a:lnTo>
                <a:lnTo>
                  <a:pt x="67" y="85"/>
                </a:lnTo>
                <a:lnTo>
                  <a:pt x="65" y="85"/>
                </a:lnTo>
                <a:lnTo>
                  <a:pt x="64" y="85"/>
                </a:lnTo>
                <a:lnTo>
                  <a:pt x="63" y="85"/>
                </a:lnTo>
                <a:lnTo>
                  <a:pt x="61" y="85"/>
                </a:lnTo>
                <a:lnTo>
                  <a:pt x="60" y="85"/>
                </a:lnTo>
                <a:lnTo>
                  <a:pt x="59" y="85"/>
                </a:lnTo>
                <a:lnTo>
                  <a:pt x="58" y="85"/>
                </a:lnTo>
                <a:lnTo>
                  <a:pt x="56" y="85"/>
                </a:lnTo>
                <a:lnTo>
                  <a:pt x="55" y="85"/>
                </a:lnTo>
                <a:lnTo>
                  <a:pt x="55" y="86"/>
                </a:lnTo>
                <a:lnTo>
                  <a:pt x="54" y="86"/>
                </a:lnTo>
                <a:lnTo>
                  <a:pt x="52" y="86"/>
                </a:lnTo>
                <a:lnTo>
                  <a:pt x="51" y="86"/>
                </a:lnTo>
                <a:lnTo>
                  <a:pt x="50" y="86"/>
                </a:lnTo>
                <a:lnTo>
                  <a:pt x="48" y="86"/>
                </a:lnTo>
                <a:lnTo>
                  <a:pt x="47" y="86"/>
                </a:lnTo>
                <a:lnTo>
                  <a:pt x="46" y="86"/>
                </a:lnTo>
                <a:lnTo>
                  <a:pt x="44" y="88"/>
                </a:lnTo>
                <a:lnTo>
                  <a:pt x="43" y="88"/>
                </a:lnTo>
                <a:lnTo>
                  <a:pt x="42" y="88"/>
                </a:lnTo>
                <a:lnTo>
                  <a:pt x="40" y="88"/>
                </a:lnTo>
                <a:lnTo>
                  <a:pt x="39" y="88"/>
                </a:lnTo>
                <a:lnTo>
                  <a:pt x="38" y="89"/>
                </a:lnTo>
                <a:lnTo>
                  <a:pt x="36" y="89"/>
                </a:lnTo>
                <a:lnTo>
                  <a:pt x="35" y="89"/>
                </a:lnTo>
                <a:lnTo>
                  <a:pt x="34" y="89"/>
                </a:lnTo>
                <a:lnTo>
                  <a:pt x="32" y="89"/>
                </a:lnTo>
                <a:lnTo>
                  <a:pt x="31" y="90"/>
                </a:lnTo>
                <a:lnTo>
                  <a:pt x="30" y="90"/>
                </a:lnTo>
                <a:lnTo>
                  <a:pt x="28" y="90"/>
                </a:lnTo>
                <a:lnTo>
                  <a:pt x="27" y="90"/>
                </a:lnTo>
                <a:lnTo>
                  <a:pt x="26" y="90"/>
                </a:lnTo>
                <a:lnTo>
                  <a:pt x="24" y="90"/>
                </a:lnTo>
                <a:lnTo>
                  <a:pt x="23" y="90"/>
                </a:lnTo>
                <a:lnTo>
                  <a:pt x="22" y="90"/>
                </a:lnTo>
                <a:lnTo>
                  <a:pt x="20" y="90"/>
                </a:lnTo>
                <a:lnTo>
                  <a:pt x="19" y="90"/>
                </a:lnTo>
                <a:lnTo>
                  <a:pt x="18" y="90"/>
                </a:lnTo>
                <a:lnTo>
                  <a:pt x="16" y="90"/>
                </a:lnTo>
                <a:lnTo>
                  <a:pt x="15" y="90"/>
                </a:lnTo>
                <a:lnTo>
                  <a:pt x="14" y="90"/>
                </a:lnTo>
                <a:lnTo>
                  <a:pt x="11" y="90"/>
                </a:lnTo>
                <a:lnTo>
                  <a:pt x="10" y="89"/>
                </a:lnTo>
                <a:lnTo>
                  <a:pt x="7" y="89"/>
                </a:lnTo>
                <a:lnTo>
                  <a:pt x="6" y="89"/>
                </a:lnTo>
                <a:lnTo>
                  <a:pt x="3" y="89"/>
                </a:lnTo>
                <a:lnTo>
                  <a:pt x="0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9321" name="Freeform 12">
            <a:extLst>
              <a:ext uri="{FF2B5EF4-FFF2-40B4-BE49-F238E27FC236}">
                <a16:creationId xmlns:a16="http://schemas.microsoft.com/office/drawing/2014/main" id="{4C1CB08A-F650-2948-8344-69C529ED5CBA}"/>
              </a:ext>
            </a:extLst>
          </p:cNvPr>
          <p:cNvSpPr>
            <a:spLocks/>
          </p:cNvSpPr>
          <p:nvPr/>
        </p:nvSpPr>
        <p:spPr bwMode="auto">
          <a:xfrm>
            <a:off x="7459663" y="2762250"/>
            <a:ext cx="239712" cy="71438"/>
          </a:xfrm>
          <a:custGeom>
            <a:avLst/>
            <a:gdLst>
              <a:gd name="T0" fmla="*/ 2147483646 w 302"/>
              <a:gd name="T1" fmla="*/ 2147483646 h 90"/>
              <a:gd name="T2" fmla="*/ 2147483646 w 302"/>
              <a:gd name="T3" fmla="*/ 2147483646 h 90"/>
              <a:gd name="T4" fmla="*/ 2147483646 w 302"/>
              <a:gd name="T5" fmla="*/ 2147483646 h 90"/>
              <a:gd name="T6" fmla="*/ 2147483646 w 302"/>
              <a:gd name="T7" fmla="*/ 2147483646 h 90"/>
              <a:gd name="T8" fmla="*/ 2147483646 w 302"/>
              <a:gd name="T9" fmla="*/ 2147483646 h 90"/>
              <a:gd name="T10" fmla="*/ 2147483646 w 302"/>
              <a:gd name="T11" fmla="*/ 2147483646 h 90"/>
              <a:gd name="T12" fmla="*/ 2147483646 w 302"/>
              <a:gd name="T13" fmla="*/ 2147483646 h 90"/>
              <a:gd name="T14" fmla="*/ 2147483646 w 302"/>
              <a:gd name="T15" fmla="*/ 2147483646 h 90"/>
              <a:gd name="T16" fmla="*/ 2147483646 w 302"/>
              <a:gd name="T17" fmla="*/ 2147483646 h 90"/>
              <a:gd name="T18" fmla="*/ 2147483646 w 302"/>
              <a:gd name="T19" fmla="*/ 2147483646 h 90"/>
              <a:gd name="T20" fmla="*/ 2147483646 w 302"/>
              <a:gd name="T21" fmla="*/ 2147483646 h 90"/>
              <a:gd name="T22" fmla="*/ 2147483646 w 302"/>
              <a:gd name="T23" fmla="*/ 2147483646 h 90"/>
              <a:gd name="T24" fmla="*/ 2147483646 w 302"/>
              <a:gd name="T25" fmla="*/ 2147483646 h 90"/>
              <a:gd name="T26" fmla="*/ 2147483646 w 302"/>
              <a:gd name="T27" fmla="*/ 2147483646 h 90"/>
              <a:gd name="T28" fmla="*/ 2147483646 w 302"/>
              <a:gd name="T29" fmla="*/ 2147483646 h 90"/>
              <a:gd name="T30" fmla="*/ 2147483646 w 302"/>
              <a:gd name="T31" fmla="*/ 2147483646 h 90"/>
              <a:gd name="T32" fmla="*/ 2147483646 w 302"/>
              <a:gd name="T33" fmla="*/ 2147483646 h 90"/>
              <a:gd name="T34" fmla="*/ 2147483646 w 302"/>
              <a:gd name="T35" fmla="*/ 2147483646 h 90"/>
              <a:gd name="T36" fmla="*/ 2147483646 w 302"/>
              <a:gd name="T37" fmla="*/ 2147483646 h 90"/>
              <a:gd name="T38" fmla="*/ 2147483646 w 302"/>
              <a:gd name="T39" fmla="*/ 2147483646 h 90"/>
              <a:gd name="T40" fmla="*/ 2147483646 w 302"/>
              <a:gd name="T41" fmla="*/ 2147483646 h 90"/>
              <a:gd name="T42" fmla="*/ 2147483646 w 302"/>
              <a:gd name="T43" fmla="*/ 2147483646 h 90"/>
              <a:gd name="T44" fmla="*/ 2147483646 w 302"/>
              <a:gd name="T45" fmla="*/ 2147483646 h 90"/>
              <a:gd name="T46" fmla="*/ 2147483646 w 302"/>
              <a:gd name="T47" fmla="*/ 2147483646 h 90"/>
              <a:gd name="T48" fmla="*/ 2147483646 w 302"/>
              <a:gd name="T49" fmla="*/ 2147483646 h 90"/>
              <a:gd name="T50" fmla="*/ 2147483646 w 302"/>
              <a:gd name="T51" fmla="*/ 2147483646 h 90"/>
              <a:gd name="T52" fmla="*/ 2147483646 w 302"/>
              <a:gd name="T53" fmla="*/ 2147483646 h 90"/>
              <a:gd name="T54" fmla="*/ 2147483646 w 302"/>
              <a:gd name="T55" fmla="*/ 2147483646 h 90"/>
              <a:gd name="T56" fmla="*/ 2147483646 w 302"/>
              <a:gd name="T57" fmla="*/ 2147483646 h 90"/>
              <a:gd name="T58" fmla="*/ 2147483646 w 302"/>
              <a:gd name="T59" fmla="*/ 2147483646 h 90"/>
              <a:gd name="T60" fmla="*/ 2147483646 w 302"/>
              <a:gd name="T61" fmla="*/ 2147483646 h 90"/>
              <a:gd name="T62" fmla="*/ 2147483646 w 302"/>
              <a:gd name="T63" fmla="*/ 2147483646 h 90"/>
              <a:gd name="T64" fmla="*/ 2147483646 w 302"/>
              <a:gd name="T65" fmla="*/ 2147483646 h 90"/>
              <a:gd name="T66" fmla="*/ 2147483646 w 302"/>
              <a:gd name="T67" fmla="*/ 2147483646 h 90"/>
              <a:gd name="T68" fmla="*/ 2147483646 w 302"/>
              <a:gd name="T69" fmla="*/ 2147483646 h 90"/>
              <a:gd name="T70" fmla="*/ 2147483646 w 302"/>
              <a:gd name="T71" fmla="*/ 2147483646 h 90"/>
              <a:gd name="T72" fmla="*/ 2147483646 w 302"/>
              <a:gd name="T73" fmla="*/ 2147483646 h 90"/>
              <a:gd name="T74" fmla="*/ 2147483646 w 302"/>
              <a:gd name="T75" fmla="*/ 2147483646 h 90"/>
              <a:gd name="T76" fmla="*/ 2147483646 w 302"/>
              <a:gd name="T77" fmla="*/ 2147483646 h 90"/>
              <a:gd name="T78" fmla="*/ 2147483646 w 302"/>
              <a:gd name="T79" fmla="*/ 2147483646 h 90"/>
              <a:gd name="T80" fmla="*/ 2147483646 w 302"/>
              <a:gd name="T81" fmla="*/ 2147483646 h 90"/>
              <a:gd name="T82" fmla="*/ 2147483646 w 302"/>
              <a:gd name="T83" fmla="*/ 2147483646 h 90"/>
              <a:gd name="T84" fmla="*/ 2147483646 w 302"/>
              <a:gd name="T85" fmla="*/ 2147483646 h 90"/>
              <a:gd name="T86" fmla="*/ 2147483646 w 302"/>
              <a:gd name="T87" fmla="*/ 2147483646 h 90"/>
              <a:gd name="T88" fmla="*/ 2147483646 w 302"/>
              <a:gd name="T89" fmla="*/ 2147483646 h 90"/>
              <a:gd name="T90" fmla="*/ 2147483646 w 302"/>
              <a:gd name="T91" fmla="*/ 2147483646 h 90"/>
              <a:gd name="T92" fmla="*/ 2147483646 w 302"/>
              <a:gd name="T93" fmla="*/ 2147483646 h 90"/>
              <a:gd name="T94" fmla="*/ 2147483646 w 302"/>
              <a:gd name="T95" fmla="*/ 2147483646 h 90"/>
              <a:gd name="T96" fmla="*/ 2147483646 w 302"/>
              <a:gd name="T97" fmla="*/ 2147483646 h 90"/>
              <a:gd name="T98" fmla="*/ 2147483646 w 302"/>
              <a:gd name="T99" fmla="*/ 2147483646 h 90"/>
              <a:gd name="T100" fmla="*/ 2147483646 w 302"/>
              <a:gd name="T101" fmla="*/ 2147483646 h 90"/>
              <a:gd name="T102" fmla="*/ 2147483646 w 302"/>
              <a:gd name="T103" fmla="*/ 2147483646 h 90"/>
              <a:gd name="T104" fmla="*/ 2147483646 w 302"/>
              <a:gd name="T105" fmla="*/ 2147483646 h 90"/>
              <a:gd name="T106" fmla="*/ 2147483646 w 302"/>
              <a:gd name="T107" fmla="*/ 2147483646 h 90"/>
              <a:gd name="T108" fmla="*/ 2147483646 w 302"/>
              <a:gd name="T109" fmla="*/ 2147483646 h 90"/>
              <a:gd name="T110" fmla="*/ 2147483646 w 302"/>
              <a:gd name="T111" fmla="*/ 2147483646 h 90"/>
              <a:gd name="T112" fmla="*/ 2147483646 w 302"/>
              <a:gd name="T113" fmla="*/ 2147483646 h 9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2"/>
              <a:gd name="T172" fmla="*/ 0 h 90"/>
              <a:gd name="T173" fmla="*/ 302 w 302"/>
              <a:gd name="T174" fmla="*/ 90 h 90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2" h="90">
                <a:moveTo>
                  <a:pt x="0" y="0"/>
                </a:moveTo>
                <a:lnTo>
                  <a:pt x="4" y="3"/>
                </a:lnTo>
                <a:lnTo>
                  <a:pt x="7" y="4"/>
                </a:lnTo>
                <a:lnTo>
                  <a:pt x="11" y="5"/>
                </a:lnTo>
                <a:lnTo>
                  <a:pt x="14" y="8"/>
                </a:lnTo>
                <a:lnTo>
                  <a:pt x="15" y="9"/>
                </a:lnTo>
                <a:lnTo>
                  <a:pt x="18" y="11"/>
                </a:lnTo>
                <a:lnTo>
                  <a:pt x="20" y="12"/>
                </a:lnTo>
                <a:lnTo>
                  <a:pt x="23" y="13"/>
                </a:lnTo>
                <a:lnTo>
                  <a:pt x="24" y="13"/>
                </a:lnTo>
                <a:lnTo>
                  <a:pt x="26" y="15"/>
                </a:lnTo>
                <a:lnTo>
                  <a:pt x="28" y="16"/>
                </a:lnTo>
                <a:lnTo>
                  <a:pt x="30" y="17"/>
                </a:lnTo>
                <a:lnTo>
                  <a:pt x="31" y="17"/>
                </a:lnTo>
                <a:lnTo>
                  <a:pt x="32" y="19"/>
                </a:lnTo>
                <a:lnTo>
                  <a:pt x="34" y="19"/>
                </a:lnTo>
                <a:lnTo>
                  <a:pt x="35" y="20"/>
                </a:lnTo>
                <a:lnTo>
                  <a:pt x="36" y="20"/>
                </a:lnTo>
                <a:lnTo>
                  <a:pt x="38" y="21"/>
                </a:lnTo>
                <a:lnTo>
                  <a:pt x="39" y="21"/>
                </a:lnTo>
                <a:lnTo>
                  <a:pt x="40" y="23"/>
                </a:lnTo>
                <a:lnTo>
                  <a:pt x="42" y="23"/>
                </a:lnTo>
                <a:lnTo>
                  <a:pt x="43" y="23"/>
                </a:lnTo>
                <a:lnTo>
                  <a:pt x="44" y="24"/>
                </a:lnTo>
                <a:lnTo>
                  <a:pt x="46" y="25"/>
                </a:lnTo>
                <a:lnTo>
                  <a:pt x="47" y="25"/>
                </a:lnTo>
                <a:lnTo>
                  <a:pt x="48" y="25"/>
                </a:lnTo>
                <a:lnTo>
                  <a:pt x="49" y="26"/>
                </a:lnTo>
                <a:lnTo>
                  <a:pt x="51" y="26"/>
                </a:lnTo>
                <a:lnTo>
                  <a:pt x="53" y="28"/>
                </a:lnTo>
                <a:lnTo>
                  <a:pt x="55" y="28"/>
                </a:lnTo>
                <a:lnTo>
                  <a:pt x="56" y="29"/>
                </a:lnTo>
                <a:lnTo>
                  <a:pt x="57" y="29"/>
                </a:lnTo>
                <a:lnTo>
                  <a:pt x="60" y="30"/>
                </a:lnTo>
                <a:lnTo>
                  <a:pt x="61" y="30"/>
                </a:lnTo>
                <a:lnTo>
                  <a:pt x="63" y="32"/>
                </a:lnTo>
                <a:lnTo>
                  <a:pt x="64" y="32"/>
                </a:lnTo>
                <a:lnTo>
                  <a:pt x="65" y="33"/>
                </a:lnTo>
                <a:lnTo>
                  <a:pt x="67" y="33"/>
                </a:lnTo>
                <a:lnTo>
                  <a:pt x="68" y="33"/>
                </a:lnTo>
                <a:lnTo>
                  <a:pt x="68" y="34"/>
                </a:lnTo>
                <a:lnTo>
                  <a:pt x="69" y="34"/>
                </a:lnTo>
                <a:lnTo>
                  <a:pt x="71" y="34"/>
                </a:lnTo>
                <a:lnTo>
                  <a:pt x="72" y="36"/>
                </a:lnTo>
                <a:lnTo>
                  <a:pt x="73" y="36"/>
                </a:lnTo>
                <a:lnTo>
                  <a:pt x="75" y="37"/>
                </a:lnTo>
                <a:lnTo>
                  <a:pt x="76" y="37"/>
                </a:lnTo>
                <a:lnTo>
                  <a:pt x="77" y="38"/>
                </a:lnTo>
                <a:lnTo>
                  <a:pt x="79" y="38"/>
                </a:lnTo>
                <a:lnTo>
                  <a:pt x="80" y="38"/>
                </a:lnTo>
                <a:lnTo>
                  <a:pt x="81" y="38"/>
                </a:lnTo>
                <a:lnTo>
                  <a:pt x="81" y="40"/>
                </a:lnTo>
                <a:lnTo>
                  <a:pt x="83" y="40"/>
                </a:lnTo>
                <a:lnTo>
                  <a:pt x="84" y="41"/>
                </a:lnTo>
                <a:lnTo>
                  <a:pt x="85" y="41"/>
                </a:lnTo>
                <a:lnTo>
                  <a:pt x="87" y="41"/>
                </a:lnTo>
                <a:lnTo>
                  <a:pt x="89" y="42"/>
                </a:lnTo>
                <a:lnTo>
                  <a:pt x="91" y="42"/>
                </a:lnTo>
                <a:lnTo>
                  <a:pt x="92" y="44"/>
                </a:lnTo>
                <a:lnTo>
                  <a:pt x="93" y="44"/>
                </a:lnTo>
                <a:lnTo>
                  <a:pt x="96" y="45"/>
                </a:lnTo>
                <a:lnTo>
                  <a:pt x="97" y="45"/>
                </a:lnTo>
                <a:lnTo>
                  <a:pt x="100" y="46"/>
                </a:lnTo>
                <a:lnTo>
                  <a:pt x="103" y="48"/>
                </a:lnTo>
                <a:lnTo>
                  <a:pt x="104" y="48"/>
                </a:lnTo>
                <a:lnTo>
                  <a:pt x="105" y="49"/>
                </a:lnTo>
                <a:lnTo>
                  <a:pt x="107" y="49"/>
                </a:lnTo>
                <a:lnTo>
                  <a:pt x="109" y="49"/>
                </a:lnTo>
                <a:lnTo>
                  <a:pt x="111" y="50"/>
                </a:lnTo>
                <a:lnTo>
                  <a:pt x="112" y="50"/>
                </a:lnTo>
                <a:lnTo>
                  <a:pt x="113" y="52"/>
                </a:lnTo>
                <a:lnTo>
                  <a:pt x="115" y="52"/>
                </a:lnTo>
                <a:lnTo>
                  <a:pt x="116" y="52"/>
                </a:lnTo>
                <a:lnTo>
                  <a:pt x="116" y="53"/>
                </a:lnTo>
                <a:lnTo>
                  <a:pt x="117" y="53"/>
                </a:lnTo>
                <a:lnTo>
                  <a:pt x="119" y="53"/>
                </a:lnTo>
                <a:lnTo>
                  <a:pt x="120" y="53"/>
                </a:lnTo>
                <a:lnTo>
                  <a:pt x="121" y="54"/>
                </a:lnTo>
                <a:lnTo>
                  <a:pt x="123" y="54"/>
                </a:lnTo>
                <a:lnTo>
                  <a:pt x="124" y="56"/>
                </a:lnTo>
                <a:lnTo>
                  <a:pt x="125" y="56"/>
                </a:lnTo>
                <a:lnTo>
                  <a:pt x="126" y="56"/>
                </a:lnTo>
                <a:lnTo>
                  <a:pt x="128" y="56"/>
                </a:lnTo>
                <a:lnTo>
                  <a:pt x="129" y="57"/>
                </a:lnTo>
                <a:lnTo>
                  <a:pt x="130" y="57"/>
                </a:lnTo>
                <a:lnTo>
                  <a:pt x="132" y="57"/>
                </a:lnTo>
                <a:lnTo>
                  <a:pt x="133" y="58"/>
                </a:lnTo>
                <a:lnTo>
                  <a:pt x="134" y="58"/>
                </a:lnTo>
                <a:lnTo>
                  <a:pt x="136" y="58"/>
                </a:lnTo>
                <a:lnTo>
                  <a:pt x="138" y="60"/>
                </a:lnTo>
                <a:lnTo>
                  <a:pt x="140" y="60"/>
                </a:lnTo>
                <a:lnTo>
                  <a:pt x="142" y="61"/>
                </a:lnTo>
                <a:lnTo>
                  <a:pt x="144" y="61"/>
                </a:lnTo>
                <a:lnTo>
                  <a:pt x="146" y="62"/>
                </a:lnTo>
                <a:lnTo>
                  <a:pt x="148" y="62"/>
                </a:lnTo>
                <a:lnTo>
                  <a:pt x="149" y="64"/>
                </a:lnTo>
                <a:lnTo>
                  <a:pt x="152" y="64"/>
                </a:lnTo>
                <a:lnTo>
                  <a:pt x="153" y="64"/>
                </a:lnTo>
                <a:lnTo>
                  <a:pt x="154" y="65"/>
                </a:lnTo>
                <a:lnTo>
                  <a:pt x="156" y="65"/>
                </a:lnTo>
                <a:lnTo>
                  <a:pt x="157" y="65"/>
                </a:lnTo>
                <a:lnTo>
                  <a:pt x="158" y="66"/>
                </a:lnTo>
                <a:lnTo>
                  <a:pt x="160" y="66"/>
                </a:lnTo>
                <a:lnTo>
                  <a:pt x="161" y="66"/>
                </a:lnTo>
                <a:lnTo>
                  <a:pt x="162" y="68"/>
                </a:lnTo>
                <a:lnTo>
                  <a:pt x="164" y="68"/>
                </a:lnTo>
                <a:lnTo>
                  <a:pt x="165" y="68"/>
                </a:lnTo>
                <a:lnTo>
                  <a:pt x="166" y="69"/>
                </a:lnTo>
                <a:lnTo>
                  <a:pt x="168" y="69"/>
                </a:lnTo>
                <a:lnTo>
                  <a:pt x="169" y="69"/>
                </a:lnTo>
                <a:lnTo>
                  <a:pt x="170" y="69"/>
                </a:lnTo>
                <a:lnTo>
                  <a:pt x="172" y="70"/>
                </a:lnTo>
                <a:lnTo>
                  <a:pt x="173" y="70"/>
                </a:lnTo>
                <a:lnTo>
                  <a:pt x="174" y="70"/>
                </a:lnTo>
                <a:lnTo>
                  <a:pt x="176" y="72"/>
                </a:lnTo>
                <a:lnTo>
                  <a:pt x="177" y="72"/>
                </a:lnTo>
                <a:lnTo>
                  <a:pt x="178" y="72"/>
                </a:lnTo>
                <a:lnTo>
                  <a:pt x="181" y="73"/>
                </a:lnTo>
                <a:lnTo>
                  <a:pt x="182" y="73"/>
                </a:lnTo>
                <a:lnTo>
                  <a:pt x="184" y="74"/>
                </a:lnTo>
                <a:lnTo>
                  <a:pt x="185" y="74"/>
                </a:lnTo>
                <a:lnTo>
                  <a:pt x="188" y="74"/>
                </a:lnTo>
                <a:lnTo>
                  <a:pt x="189" y="76"/>
                </a:lnTo>
                <a:lnTo>
                  <a:pt x="192" y="76"/>
                </a:lnTo>
                <a:lnTo>
                  <a:pt x="194" y="77"/>
                </a:lnTo>
                <a:lnTo>
                  <a:pt x="196" y="77"/>
                </a:lnTo>
                <a:lnTo>
                  <a:pt x="197" y="78"/>
                </a:lnTo>
                <a:lnTo>
                  <a:pt x="198" y="78"/>
                </a:lnTo>
                <a:lnTo>
                  <a:pt x="201" y="78"/>
                </a:lnTo>
                <a:lnTo>
                  <a:pt x="202" y="80"/>
                </a:lnTo>
                <a:lnTo>
                  <a:pt x="203" y="80"/>
                </a:lnTo>
                <a:lnTo>
                  <a:pt x="205" y="80"/>
                </a:lnTo>
                <a:lnTo>
                  <a:pt x="206" y="81"/>
                </a:lnTo>
                <a:lnTo>
                  <a:pt x="207" y="81"/>
                </a:lnTo>
                <a:lnTo>
                  <a:pt x="209" y="81"/>
                </a:lnTo>
                <a:lnTo>
                  <a:pt x="210" y="81"/>
                </a:lnTo>
                <a:lnTo>
                  <a:pt x="211" y="82"/>
                </a:lnTo>
                <a:lnTo>
                  <a:pt x="213" y="82"/>
                </a:lnTo>
                <a:lnTo>
                  <a:pt x="214" y="82"/>
                </a:lnTo>
                <a:lnTo>
                  <a:pt x="215" y="82"/>
                </a:lnTo>
                <a:lnTo>
                  <a:pt x="217" y="82"/>
                </a:lnTo>
                <a:lnTo>
                  <a:pt x="218" y="82"/>
                </a:lnTo>
                <a:lnTo>
                  <a:pt x="219" y="84"/>
                </a:lnTo>
                <a:lnTo>
                  <a:pt x="221" y="84"/>
                </a:lnTo>
                <a:lnTo>
                  <a:pt x="222" y="84"/>
                </a:lnTo>
                <a:lnTo>
                  <a:pt x="223" y="84"/>
                </a:lnTo>
                <a:lnTo>
                  <a:pt x="225" y="84"/>
                </a:lnTo>
                <a:lnTo>
                  <a:pt x="226" y="84"/>
                </a:lnTo>
                <a:lnTo>
                  <a:pt x="227" y="84"/>
                </a:lnTo>
                <a:lnTo>
                  <a:pt x="229" y="84"/>
                </a:lnTo>
                <a:lnTo>
                  <a:pt x="230" y="84"/>
                </a:lnTo>
                <a:lnTo>
                  <a:pt x="231" y="84"/>
                </a:lnTo>
                <a:lnTo>
                  <a:pt x="234" y="85"/>
                </a:lnTo>
                <a:lnTo>
                  <a:pt x="235" y="85"/>
                </a:lnTo>
                <a:lnTo>
                  <a:pt x="237" y="85"/>
                </a:lnTo>
                <a:lnTo>
                  <a:pt x="238" y="85"/>
                </a:lnTo>
                <a:lnTo>
                  <a:pt x="239" y="85"/>
                </a:lnTo>
                <a:lnTo>
                  <a:pt x="241" y="85"/>
                </a:lnTo>
                <a:lnTo>
                  <a:pt x="242" y="85"/>
                </a:lnTo>
                <a:lnTo>
                  <a:pt x="243" y="85"/>
                </a:lnTo>
                <a:lnTo>
                  <a:pt x="245" y="85"/>
                </a:lnTo>
                <a:lnTo>
                  <a:pt x="246" y="85"/>
                </a:lnTo>
                <a:lnTo>
                  <a:pt x="247" y="85"/>
                </a:lnTo>
                <a:lnTo>
                  <a:pt x="249" y="86"/>
                </a:lnTo>
                <a:lnTo>
                  <a:pt x="250" y="86"/>
                </a:lnTo>
                <a:lnTo>
                  <a:pt x="251" y="86"/>
                </a:lnTo>
                <a:lnTo>
                  <a:pt x="253" y="86"/>
                </a:lnTo>
                <a:lnTo>
                  <a:pt x="254" y="86"/>
                </a:lnTo>
                <a:lnTo>
                  <a:pt x="255" y="86"/>
                </a:lnTo>
                <a:lnTo>
                  <a:pt x="257" y="86"/>
                </a:lnTo>
                <a:lnTo>
                  <a:pt x="258" y="88"/>
                </a:lnTo>
                <a:lnTo>
                  <a:pt x="259" y="88"/>
                </a:lnTo>
                <a:lnTo>
                  <a:pt x="261" y="88"/>
                </a:lnTo>
                <a:lnTo>
                  <a:pt x="262" y="88"/>
                </a:lnTo>
                <a:lnTo>
                  <a:pt x="263" y="88"/>
                </a:lnTo>
                <a:lnTo>
                  <a:pt x="265" y="89"/>
                </a:lnTo>
                <a:lnTo>
                  <a:pt x="266" y="89"/>
                </a:lnTo>
                <a:lnTo>
                  <a:pt x="267" y="89"/>
                </a:lnTo>
                <a:lnTo>
                  <a:pt x="269" y="89"/>
                </a:lnTo>
                <a:lnTo>
                  <a:pt x="270" y="89"/>
                </a:lnTo>
                <a:lnTo>
                  <a:pt x="271" y="89"/>
                </a:lnTo>
                <a:lnTo>
                  <a:pt x="271" y="90"/>
                </a:lnTo>
                <a:lnTo>
                  <a:pt x="273" y="90"/>
                </a:lnTo>
                <a:lnTo>
                  <a:pt x="274" y="90"/>
                </a:lnTo>
                <a:lnTo>
                  <a:pt x="275" y="90"/>
                </a:lnTo>
                <a:lnTo>
                  <a:pt x="277" y="90"/>
                </a:lnTo>
                <a:lnTo>
                  <a:pt x="278" y="90"/>
                </a:lnTo>
                <a:lnTo>
                  <a:pt x="279" y="90"/>
                </a:lnTo>
                <a:lnTo>
                  <a:pt x="281" y="90"/>
                </a:lnTo>
                <a:lnTo>
                  <a:pt x="282" y="90"/>
                </a:lnTo>
                <a:lnTo>
                  <a:pt x="283" y="90"/>
                </a:lnTo>
                <a:lnTo>
                  <a:pt x="284" y="90"/>
                </a:lnTo>
                <a:lnTo>
                  <a:pt x="286" y="90"/>
                </a:lnTo>
                <a:lnTo>
                  <a:pt x="288" y="90"/>
                </a:lnTo>
                <a:lnTo>
                  <a:pt x="290" y="90"/>
                </a:lnTo>
                <a:lnTo>
                  <a:pt x="291" y="90"/>
                </a:lnTo>
                <a:lnTo>
                  <a:pt x="294" y="89"/>
                </a:lnTo>
                <a:lnTo>
                  <a:pt x="295" y="89"/>
                </a:lnTo>
                <a:lnTo>
                  <a:pt x="298" y="89"/>
                </a:lnTo>
                <a:lnTo>
                  <a:pt x="299" y="89"/>
                </a:lnTo>
                <a:lnTo>
                  <a:pt x="302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9322" name="Freeform 13">
            <a:extLst>
              <a:ext uri="{FF2B5EF4-FFF2-40B4-BE49-F238E27FC236}">
                <a16:creationId xmlns:a16="http://schemas.microsoft.com/office/drawing/2014/main" id="{42A6C5A8-222E-6840-ADC1-B0EDBE8717E8}"/>
              </a:ext>
            </a:extLst>
          </p:cNvPr>
          <p:cNvSpPr>
            <a:spLocks/>
          </p:cNvSpPr>
          <p:nvPr/>
        </p:nvSpPr>
        <p:spPr bwMode="auto">
          <a:xfrm>
            <a:off x="7697788" y="2684463"/>
            <a:ext cx="239712" cy="69850"/>
          </a:xfrm>
          <a:custGeom>
            <a:avLst/>
            <a:gdLst>
              <a:gd name="T0" fmla="*/ 2147483646 w 302"/>
              <a:gd name="T1" fmla="*/ 2147483646 h 89"/>
              <a:gd name="T2" fmla="*/ 2147483646 w 302"/>
              <a:gd name="T3" fmla="*/ 2147483646 h 89"/>
              <a:gd name="T4" fmla="*/ 2147483646 w 302"/>
              <a:gd name="T5" fmla="*/ 2147483646 h 89"/>
              <a:gd name="T6" fmla="*/ 2147483646 w 302"/>
              <a:gd name="T7" fmla="*/ 2147483646 h 89"/>
              <a:gd name="T8" fmla="*/ 2147483646 w 302"/>
              <a:gd name="T9" fmla="*/ 2147483646 h 89"/>
              <a:gd name="T10" fmla="*/ 2147483646 w 302"/>
              <a:gd name="T11" fmla="*/ 2147483646 h 89"/>
              <a:gd name="T12" fmla="*/ 2147483646 w 302"/>
              <a:gd name="T13" fmla="*/ 2147483646 h 89"/>
              <a:gd name="T14" fmla="*/ 2147483646 w 302"/>
              <a:gd name="T15" fmla="*/ 2147483646 h 89"/>
              <a:gd name="T16" fmla="*/ 2147483646 w 302"/>
              <a:gd name="T17" fmla="*/ 2147483646 h 89"/>
              <a:gd name="T18" fmla="*/ 2147483646 w 302"/>
              <a:gd name="T19" fmla="*/ 2147483646 h 89"/>
              <a:gd name="T20" fmla="*/ 2147483646 w 302"/>
              <a:gd name="T21" fmla="*/ 2147483646 h 89"/>
              <a:gd name="T22" fmla="*/ 2147483646 w 302"/>
              <a:gd name="T23" fmla="*/ 2147483646 h 89"/>
              <a:gd name="T24" fmla="*/ 2147483646 w 302"/>
              <a:gd name="T25" fmla="*/ 2147483646 h 89"/>
              <a:gd name="T26" fmla="*/ 2147483646 w 302"/>
              <a:gd name="T27" fmla="*/ 2147483646 h 89"/>
              <a:gd name="T28" fmla="*/ 2147483646 w 302"/>
              <a:gd name="T29" fmla="*/ 2147483646 h 89"/>
              <a:gd name="T30" fmla="*/ 2147483646 w 302"/>
              <a:gd name="T31" fmla="*/ 2147483646 h 89"/>
              <a:gd name="T32" fmla="*/ 2147483646 w 302"/>
              <a:gd name="T33" fmla="*/ 2147483646 h 89"/>
              <a:gd name="T34" fmla="*/ 2147483646 w 302"/>
              <a:gd name="T35" fmla="*/ 2147483646 h 89"/>
              <a:gd name="T36" fmla="*/ 2147483646 w 302"/>
              <a:gd name="T37" fmla="*/ 2147483646 h 89"/>
              <a:gd name="T38" fmla="*/ 2147483646 w 302"/>
              <a:gd name="T39" fmla="*/ 2147483646 h 89"/>
              <a:gd name="T40" fmla="*/ 2147483646 w 302"/>
              <a:gd name="T41" fmla="*/ 2147483646 h 89"/>
              <a:gd name="T42" fmla="*/ 2147483646 w 302"/>
              <a:gd name="T43" fmla="*/ 2147483646 h 89"/>
              <a:gd name="T44" fmla="*/ 2147483646 w 302"/>
              <a:gd name="T45" fmla="*/ 2147483646 h 89"/>
              <a:gd name="T46" fmla="*/ 2147483646 w 302"/>
              <a:gd name="T47" fmla="*/ 2147483646 h 89"/>
              <a:gd name="T48" fmla="*/ 2147483646 w 302"/>
              <a:gd name="T49" fmla="*/ 2147483646 h 89"/>
              <a:gd name="T50" fmla="*/ 2147483646 w 302"/>
              <a:gd name="T51" fmla="*/ 2147483646 h 89"/>
              <a:gd name="T52" fmla="*/ 2147483646 w 302"/>
              <a:gd name="T53" fmla="*/ 2147483646 h 89"/>
              <a:gd name="T54" fmla="*/ 2147483646 w 302"/>
              <a:gd name="T55" fmla="*/ 2147483646 h 89"/>
              <a:gd name="T56" fmla="*/ 2147483646 w 302"/>
              <a:gd name="T57" fmla="*/ 2147483646 h 89"/>
              <a:gd name="T58" fmla="*/ 2147483646 w 302"/>
              <a:gd name="T59" fmla="*/ 2147483646 h 89"/>
              <a:gd name="T60" fmla="*/ 2147483646 w 302"/>
              <a:gd name="T61" fmla="*/ 2147483646 h 89"/>
              <a:gd name="T62" fmla="*/ 2147483646 w 302"/>
              <a:gd name="T63" fmla="*/ 2147483646 h 89"/>
              <a:gd name="T64" fmla="*/ 2147483646 w 302"/>
              <a:gd name="T65" fmla="*/ 2147483646 h 89"/>
              <a:gd name="T66" fmla="*/ 2147483646 w 302"/>
              <a:gd name="T67" fmla="*/ 2147483646 h 89"/>
              <a:gd name="T68" fmla="*/ 2147483646 w 302"/>
              <a:gd name="T69" fmla="*/ 2147483646 h 89"/>
              <a:gd name="T70" fmla="*/ 2147483646 w 302"/>
              <a:gd name="T71" fmla="*/ 2147483646 h 89"/>
              <a:gd name="T72" fmla="*/ 2147483646 w 302"/>
              <a:gd name="T73" fmla="*/ 2147483646 h 89"/>
              <a:gd name="T74" fmla="*/ 2147483646 w 302"/>
              <a:gd name="T75" fmla="*/ 2147483646 h 89"/>
              <a:gd name="T76" fmla="*/ 2147483646 w 302"/>
              <a:gd name="T77" fmla="*/ 2147483646 h 89"/>
              <a:gd name="T78" fmla="*/ 2147483646 w 302"/>
              <a:gd name="T79" fmla="*/ 2147483646 h 89"/>
              <a:gd name="T80" fmla="*/ 2147483646 w 302"/>
              <a:gd name="T81" fmla="*/ 2147483646 h 89"/>
              <a:gd name="T82" fmla="*/ 2147483646 w 302"/>
              <a:gd name="T83" fmla="*/ 2147483646 h 89"/>
              <a:gd name="T84" fmla="*/ 2147483646 w 302"/>
              <a:gd name="T85" fmla="*/ 2147483646 h 89"/>
              <a:gd name="T86" fmla="*/ 2147483646 w 302"/>
              <a:gd name="T87" fmla="*/ 2147483646 h 89"/>
              <a:gd name="T88" fmla="*/ 2147483646 w 302"/>
              <a:gd name="T89" fmla="*/ 2147483646 h 89"/>
              <a:gd name="T90" fmla="*/ 2147483646 w 302"/>
              <a:gd name="T91" fmla="*/ 2147483646 h 89"/>
              <a:gd name="T92" fmla="*/ 2147483646 w 302"/>
              <a:gd name="T93" fmla="*/ 2147483646 h 89"/>
              <a:gd name="T94" fmla="*/ 2147483646 w 302"/>
              <a:gd name="T95" fmla="*/ 2147483646 h 89"/>
              <a:gd name="T96" fmla="*/ 2147483646 w 302"/>
              <a:gd name="T97" fmla="*/ 2147483646 h 89"/>
              <a:gd name="T98" fmla="*/ 2147483646 w 302"/>
              <a:gd name="T99" fmla="*/ 2147483646 h 89"/>
              <a:gd name="T100" fmla="*/ 2147483646 w 302"/>
              <a:gd name="T101" fmla="*/ 2147483646 h 89"/>
              <a:gd name="T102" fmla="*/ 2147483646 w 302"/>
              <a:gd name="T103" fmla="*/ 2147483646 h 89"/>
              <a:gd name="T104" fmla="*/ 2147483646 w 302"/>
              <a:gd name="T105" fmla="*/ 2147483646 h 89"/>
              <a:gd name="T106" fmla="*/ 2147483646 w 302"/>
              <a:gd name="T107" fmla="*/ 2147483646 h 89"/>
              <a:gd name="T108" fmla="*/ 2147483646 w 302"/>
              <a:gd name="T109" fmla="*/ 2147483646 h 89"/>
              <a:gd name="T110" fmla="*/ 2147483646 w 302"/>
              <a:gd name="T111" fmla="*/ 2147483646 h 89"/>
              <a:gd name="T112" fmla="*/ 2147483646 w 302"/>
              <a:gd name="T113" fmla="*/ 2147483646 h 89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2"/>
              <a:gd name="T172" fmla="*/ 0 h 89"/>
              <a:gd name="T173" fmla="*/ 302 w 302"/>
              <a:gd name="T174" fmla="*/ 89 h 89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2" h="89">
                <a:moveTo>
                  <a:pt x="302" y="0"/>
                </a:moveTo>
                <a:lnTo>
                  <a:pt x="298" y="1"/>
                </a:lnTo>
                <a:lnTo>
                  <a:pt x="295" y="4"/>
                </a:lnTo>
                <a:lnTo>
                  <a:pt x="293" y="5"/>
                </a:lnTo>
                <a:lnTo>
                  <a:pt x="290" y="6"/>
                </a:lnTo>
                <a:lnTo>
                  <a:pt x="287" y="8"/>
                </a:lnTo>
                <a:lnTo>
                  <a:pt x="285" y="9"/>
                </a:lnTo>
                <a:lnTo>
                  <a:pt x="283" y="10"/>
                </a:lnTo>
                <a:lnTo>
                  <a:pt x="281" y="12"/>
                </a:lnTo>
                <a:lnTo>
                  <a:pt x="278" y="13"/>
                </a:lnTo>
                <a:lnTo>
                  <a:pt x="277" y="14"/>
                </a:lnTo>
                <a:lnTo>
                  <a:pt x="275" y="14"/>
                </a:lnTo>
                <a:lnTo>
                  <a:pt x="274" y="16"/>
                </a:lnTo>
                <a:lnTo>
                  <a:pt x="271" y="17"/>
                </a:lnTo>
                <a:lnTo>
                  <a:pt x="270" y="17"/>
                </a:lnTo>
                <a:lnTo>
                  <a:pt x="269" y="18"/>
                </a:lnTo>
                <a:lnTo>
                  <a:pt x="267" y="18"/>
                </a:lnTo>
                <a:lnTo>
                  <a:pt x="266" y="20"/>
                </a:lnTo>
                <a:lnTo>
                  <a:pt x="265" y="20"/>
                </a:lnTo>
                <a:lnTo>
                  <a:pt x="265" y="21"/>
                </a:lnTo>
                <a:lnTo>
                  <a:pt x="263" y="21"/>
                </a:lnTo>
                <a:lnTo>
                  <a:pt x="262" y="22"/>
                </a:lnTo>
                <a:lnTo>
                  <a:pt x="261" y="22"/>
                </a:lnTo>
                <a:lnTo>
                  <a:pt x="259" y="22"/>
                </a:lnTo>
                <a:lnTo>
                  <a:pt x="258" y="24"/>
                </a:lnTo>
                <a:lnTo>
                  <a:pt x="257" y="24"/>
                </a:lnTo>
                <a:lnTo>
                  <a:pt x="255" y="25"/>
                </a:lnTo>
                <a:lnTo>
                  <a:pt x="254" y="25"/>
                </a:lnTo>
                <a:lnTo>
                  <a:pt x="253" y="25"/>
                </a:lnTo>
                <a:lnTo>
                  <a:pt x="251" y="26"/>
                </a:lnTo>
                <a:lnTo>
                  <a:pt x="250" y="26"/>
                </a:lnTo>
                <a:lnTo>
                  <a:pt x="249" y="28"/>
                </a:lnTo>
                <a:lnTo>
                  <a:pt x="246" y="28"/>
                </a:lnTo>
                <a:lnTo>
                  <a:pt x="245" y="29"/>
                </a:lnTo>
                <a:lnTo>
                  <a:pt x="243" y="29"/>
                </a:lnTo>
                <a:lnTo>
                  <a:pt x="242" y="30"/>
                </a:lnTo>
                <a:lnTo>
                  <a:pt x="241" y="30"/>
                </a:lnTo>
                <a:lnTo>
                  <a:pt x="239" y="32"/>
                </a:lnTo>
                <a:lnTo>
                  <a:pt x="238" y="32"/>
                </a:lnTo>
                <a:lnTo>
                  <a:pt x="237" y="33"/>
                </a:lnTo>
                <a:lnTo>
                  <a:pt x="235" y="33"/>
                </a:lnTo>
                <a:lnTo>
                  <a:pt x="234" y="33"/>
                </a:lnTo>
                <a:lnTo>
                  <a:pt x="233" y="34"/>
                </a:lnTo>
                <a:lnTo>
                  <a:pt x="231" y="34"/>
                </a:lnTo>
                <a:lnTo>
                  <a:pt x="230" y="36"/>
                </a:lnTo>
                <a:lnTo>
                  <a:pt x="229" y="36"/>
                </a:lnTo>
                <a:lnTo>
                  <a:pt x="227" y="36"/>
                </a:lnTo>
                <a:lnTo>
                  <a:pt x="227" y="37"/>
                </a:lnTo>
                <a:lnTo>
                  <a:pt x="226" y="37"/>
                </a:lnTo>
                <a:lnTo>
                  <a:pt x="225" y="37"/>
                </a:lnTo>
                <a:lnTo>
                  <a:pt x="223" y="37"/>
                </a:lnTo>
                <a:lnTo>
                  <a:pt x="223" y="38"/>
                </a:lnTo>
                <a:lnTo>
                  <a:pt x="222" y="38"/>
                </a:lnTo>
                <a:lnTo>
                  <a:pt x="221" y="38"/>
                </a:lnTo>
                <a:lnTo>
                  <a:pt x="219" y="40"/>
                </a:lnTo>
                <a:lnTo>
                  <a:pt x="218" y="40"/>
                </a:lnTo>
                <a:lnTo>
                  <a:pt x="217" y="41"/>
                </a:lnTo>
                <a:lnTo>
                  <a:pt x="216" y="41"/>
                </a:lnTo>
                <a:lnTo>
                  <a:pt x="214" y="41"/>
                </a:lnTo>
                <a:lnTo>
                  <a:pt x="213" y="42"/>
                </a:lnTo>
                <a:lnTo>
                  <a:pt x="210" y="42"/>
                </a:lnTo>
                <a:lnTo>
                  <a:pt x="209" y="44"/>
                </a:lnTo>
                <a:lnTo>
                  <a:pt x="206" y="44"/>
                </a:lnTo>
                <a:lnTo>
                  <a:pt x="205" y="45"/>
                </a:lnTo>
                <a:lnTo>
                  <a:pt x="202" y="46"/>
                </a:lnTo>
                <a:lnTo>
                  <a:pt x="201" y="46"/>
                </a:lnTo>
                <a:lnTo>
                  <a:pt x="198" y="47"/>
                </a:lnTo>
                <a:lnTo>
                  <a:pt x="197" y="47"/>
                </a:lnTo>
                <a:lnTo>
                  <a:pt x="196" y="49"/>
                </a:lnTo>
                <a:lnTo>
                  <a:pt x="194" y="49"/>
                </a:lnTo>
                <a:lnTo>
                  <a:pt x="193" y="49"/>
                </a:lnTo>
                <a:lnTo>
                  <a:pt x="192" y="50"/>
                </a:lnTo>
                <a:lnTo>
                  <a:pt x="190" y="50"/>
                </a:lnTo>
                <a:lnTo>
                  <a:pt x="189" y="51"/>
                </a:lnTo>
                <a:lnTo>
                  <a:pt x="188" y="51"/>
                </a:lnTo>
                <a:lnTo>
                  <a:pt x="186" y="51"/>
                </a:lnTo>
                <a:lnTo>
                  <a:pt x="185" y="51"/>
                </a:lnTo>
                <a:lnTo>
                  <a:pt x="184" y="53"/>
                </a:lnTo>
                <a:lnTo>
                  <a:pt x="182" y="53"/>
                </a:lnTo>
                <a:lnTo>
                  <a:pt x="181" y="54"/>
                </a:lnTo>
                <a:lnTo>
                  <a:pt x="180" y="54"/>
                </a:lnTo>
                <a:lnTo>
                  <a:pt x="178" y="54"/>
                </a:lnTo>
                <a:lnTo>
                  <a:pt x="177" y="54"/>
                </a:lnTo>
                <a:lnTo>
                  <a:pt x="177" y="55"/>
                </a:lnTo>
                <a:lnTo>
                  <a:pt x="176" y="55"/>
                </a:lnTo>
                <a:lnTo>
                  <a:pt x="174" y="55"/>
                </a:lnTo>
                <a:lnTo>
                  <a:pt x="173" y="57"/>
                </a:lnTo>
                <a:lnTo>
                  <a:pt x="172" y="57"/>
                </a:lnTo>
                <a:lnTo>
                  <a:pt x="170" y="57"/>
                </a:lnTo>
                <a:lnTo>
                  <a:pt x="168" y="58"/>
                </a:lnTo>
                <a:lnTo>
                  <a:pt x="166" y="58"/>
                </a:lnTo>
                <a:lnTo>
                  <a:pt x="165" y="58"/>
                </a:lnTo>
                <a:lnTo>
                  <a:pt x="164" y="59"/>
                </a:lnTo>
                <a:lnTo>
                  <a:pt x="161" y="59"/>
                </a:lnTo>
                <a:lnTo>
                  <a:pt x="158" y="61"/>
                </a:lnTo>
                <a:lnTo>
                  <a:pt x="157" y="61"/>
                </a:lnTo>
                <a:lnTo>
                  <a:pt x="154" y="62"/>
                </a:lnTo>
                <a:lnTo>
                  <a:pt x="153" y="62"/>
                </a:lnTo>
                <a:lnTo>
                  <a:pt x="152" y="63"/>
                </a:lnTo>
                <a:lnTo>
                  <a:pt x="150" y="63"/>
                </a:lnTo>
                <a:lnTo>
                  <a:pt x="148" y="63"/>
                </a:lnTo>
                <a:lnTo>
                  <a:pt x="146" y="65"/>
                </a:lnTo>
                <a:lnTo>
                  <a:pt x="145" y="65"/>
                </a:lnTo>
                <a:lnTo>
                  <a:pt x="144" y="65"/>
                </a:lnTo>
                <a:lnTo>
                  <a:pt x="142" y="66"/>
                </a:lnTo>
                <a:lnTo>
                  <a:pt x="141" y="66"/>
                </a:lnTo>
                <a:lnTo>
                  <a:pt x="140" y="66"/>
                </a:lnTo>
                <a:lnTo>
                  <a:pt x="139" y="67"/>
                </a:lnTo>
                <a:lnTo>
                  <a:pt x="137" y="67"/>
                </a:lnTo>
                <a:lnTo>
                  <a:pt x="136" y="67"/>
                </a:lnTo>
                <a:lnTo>
                  <a:pt x="135" y="67"/>
                </a:lnTo>
                <a:lnTo>
                  <a:pt x="135" y="69"/>
                </a:lnTo>
                <a:lnTo>
                  <a:pt x="133" y="69"/>
                </a:lnTo>
                <a:lnTo>
                  <a:pt x="132" y="69"/>
                </a:lnTo>
                <a:lnTo>
                  <a:pt x="131" y="69"/>
                </a:lnTo>
                <a:lnTo>
                  <a:pt x="129" y="70"/>
                </a:lnTo>
                <a:lnTo>
                  <a:pt x="128" y="70"/>
                </a:lnTo>
                <a:lnTo>
                  <a:pt x="127" y="70"/>
                </a:lnTo>
                <a:lnTo>
                  <a:pt x="125" y="71"/>
                </a:lnTo>
                <a:lnTo>
                  <a:pt x="124" y="71"/>
                </a:lnTo>
                <a:lnTo>
                  <a:pt x="123" y="71"/>
                </a:lnTo>
                <a:lnTo>
                  <a:pt x="121" y="73"/>
                </a:lnTo>
                <a:lnTo>
                  <a:pt x="119" y="73"/>
                </a:lnTo>
                <a:lnTo>
                  <a:pt x="117" y="74"/>
                </a:lnTo>
                <a:lnTo>
                  <a:pt x="116" y="74"/>
                </a:lnTo>
                <a:lnTo>
                  <a:pt x="113" y="74"/>
                </a:lnTo>
                <a:lnTo>
                  <a:pt x="112" y="75"/>
                </a:lnTo>
                <a:lnTo>
                  <a:pt x="109" y="75"/>
                </a:lnTo>
                <a:lnTo>
                  <a:pt x="108" y="77"/>
                </a:lnTo>
                <a:lnTo>
                  <a:pt x="105" y="77"/>
                </a:lnTo>
                <a:lnTo>
                  <a:pt x="104" y="78"/>
                </a:lnTo>
                <a:lnTo>
                  <a:pt x="103" y="78"/>
                </a:lnTo>
                <a:lnTo>
                  <a:pt x="101" y="78"/>
                </a:lnTo>
                <a:lnTo>
                  <a:pt x="100" y="79"/>
                </a:lnTo>
                <a:lnTo>
                  <a:pt x="99" y="79"/>
                </a:lnTo>
                <a:lnTo>
                  <a:pt x="97" y="79"/>
                </a:lnTo>
                <a:lnTo>
                  <a:pt x="96" y="79"/>
                </a:lnTo>
                <a:lnTo>
                  <a:pt x="95" y="81"/>
                </a:lnTo>
                <a:lnTo>
                  <a:pt x="93" y="81"/>
                </a:lnTo>
                <a:lnTo>
                  <a:pt x="92" y="81"/>
                </a:lnTo>
                <a:lnTo>
                  <a:pt x="91" y="81"/>
                </a:lnTo>
                <a:lnTo>
                  <a:pt x="89" y="81"/>
                </a:lnTo>
                <a:lnTo>
                  <a:pt x="89" y="82"/>
                </a:lnTo>
                <a:lnTo>
                  <a:pt x="88" y="82"/>
                </a:lnTo>
                <a:lnTo>
                  <a:pt x="87" y="82"/>
                </a:lnTo>
                <a:lnTo>
                  <a:pt x="85" y="82"/>
                </a:lnTo>
                <a:lnTo>
                  <a:pt x="84" y="82"/>
                </a:lnTo>
                <a:lnTo>
                  <a:pt x="83" y="82"/>
                </a:lnTo>
                <a:lnTo>
                  <a:pt x="81" y="82"/>
                </a:lnTo>
                <a:lnTo>
                  <a:pt x="80" y="82"/>
                </a:lnTo>
                <a:lnTo>
                  <a:pt x="79" y="83"/>
                </a:lnTo>
                <a:lnTo>
                  <a:pt x="77" y="83"/>
                </a:lnTo>
                <a:lnTo>
                  <a:pt x="76" y="83"/>
                </a:lnTo>
                <a:lnTo>
                  <a:pt x="75" y="83"/>
                </a:lnTo>
                <a:lnTo>
                  <a:pt x="72" y="83"/>
                </a:lnTo>
                <a:lnTo>
                  <a:pt x="71" y="83"/>
                </a:lnTo>
                <a:lnTo>
                  <a:pt x="69" y="83"/>
                </a:lnTo>
                <a:lnTo>
                  <a:pt x="67" y="83"/>
                </a:lnTo>
                <a:lnTo>
                  <a:pt x="65" y="83"/>
                </a:lnTo>
                <a:lnTo>
                  <a:pt x="64" y="83"/>
                </a:lnTo>
                <a:lnTo>
                  <a:pt x="63" y="85"/>
                </a:lnTo>
                <a:lnTo>
                  <a:pt x="61" y="85"/>
                </a:lnTo>
                <a:lnTo>
                  <a:pt x="60" y="85"/>
                </a:lnTo>
                <a:lnTo>
                  <a:pt x="59" y="85"/>
                </a:lnTo>
                <a:lnTo>
                  <a:pt x="58" y="85"/>
                </a:lnTo>
                <a:lnTo>
                  <a:pt x="56" y="85"/>
                </a:lnTo>
                <a:lnTo>
                  <a:pt x="55" y="85"/>
                </a:lnTo>
                <a:lnTo>
                  <a:pt x="54" y="85"/>
                </a:lnTo>
                <a:lnTo>
                  <a:pt x="52" y="85"/>
                </a:lnTo>
                <a:lnTo>
                  <a:pt x="51" y="85"/>
                </a:lnTo>
                <a:lnTo>
                  <a:pt x="50" y="86"/>
                </a:lnTo>
                <a:lnTo>
                  <a:pt x="48" y="86"/>
                </a:lnTo>
                <a:lnTo>
                  <a:pt x="47" y="86"/>
                </a:lnTo>
                <a:lnTo>
                  <a:pt x="46" y="86"/>
                </a:lnTo>
                <a:lnTo>
                  <a:pt x="44" y="86"/>
                </a:lnTo>
                <a:lnTo>
                  <a:pt x="43" y="86"/>
                </a:lnTo>
                <a:lnTo>
                  <a:pt x="43" y="87"/>
                </a:lnTo>
                <a:lnTo>
                  <a:pt x="42" y="87"/>
                </a:lnTo>
                <a:lnTo>
                  <a:pt x="40" y="87"/>
                </a:lnTo>
                <a:lnTo>
                  <a:pt x="39" y="87"/>
                </a:lnTo>
                <a:lnTo>
                  <a:pt x="38" y="87"/>
                </a:lnTo>
                <a:lnTo>
                  <a:pt x="36" y="87"/>
                </a:lnTo>
                <a:lnTo>
                  <a:pt x="35" y="89"/>
                </a:lnTo>
                <a:lnTo>
                  <a:pt x="34" y="89"/>
                </a:lnTo>
                <a:lnTo>
                  <a:pt x="32" y="89"/>
                </a:lnTo>
                <a:lnTo>
                  <a:pt x="31" y="89"/>
                </a:lnTo>
                <a:lnTo>
                  <a:pt x="30" y="89"/>
                </a:lnTo>
                <a:lnTo>
                  <a:pt x="28" y="89"/>
                </a:lnTo>
                <a:lnTo>
                  <a:pt x="27" y="89"/>
                </a:lnTo>
                <a:lnTo>
                  <a:pt x="26" y="89"/>
                </a:lnTo>
                <a:lnTo>
                  <a:pt x="24" y="89"/>
                </a:lnTo>
                <a:lnTo>
                  <a:pt x="23" y="89"/>
                </a:lnTo>
                <a:lnTo>
                  <a:pt x="22" y="89"/>
                </a:lnTo>
                <a:lnTo>
                  <a:pt x="20" y="89"/>
                </a:lnTo>
                <a:lnTo>
                  <a:pt x="19" y="89"/>
                </a:lnTo>
                <a:lnTo>
                  <a:pt x="18" y="89"/>
                </a:lnTo>
                <a:lnTo>
                  <a:pt x="16" y="89"/>
                </a:lnTo>
                <a:lnTo>
                  <a:pt x="15" y="89"/>
                </a:lnTo>
                <a:lnTo>
                  <a:pt x="14" y="89"/>
                </a:lnTo>
                <a:lnTo>
                  <a:pt x="11" y="89"/>
                </a:lnTo>
                <a:lnTo>
                  <a:pt x="10" y="89"/>
                </a:lnTo>
                <a:lnTo>
                  <a:pt x="7" y="89"/>
                </a:lnTo>
                <a:lnTo>
                  <a:pt x="6" y="89"/>
                </a:lnTo>
                <a:lnTo>
                  <a:pt x="3" y="89"/>
                </a:lnTo>
                <a:lnTo>
                  <a:pt x="0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9323" name="Freeform 14">
            <a:extLst>
              <a:ext uri="{FF2B5EF4-FFF2-40B4-BE49-F238E27FC236}">
                <a16:creationId xmlns:a16="http://schemas.microsoft.com/office/drawing/2014/main" id="{4A738DBE-608B-9E49-AAA1-117F839CAE53}"/>
              </a:ext>
            </a:extLst>
          </p:cNvPr>
          <p:cNvSpPr>
            <a:spLocks/>
          </p:cNvSpPr>
          <p:nvPr/>
        </p:nvSpPr>
        <p:spPr bwMode="auto">
          <a:xfrm>
            <a:off x="7459663" y="2684463"/>
            <a:ext cx="239712" cy="69850"/>
          </a:xfrm>
          <a:custGeom>
            <a:avLst/>
            <a:gdLst>
              <a:gd name="T0" fmla="*/ 2147483646 w 302"/>
              <a:gd name="T1" fmla="*/ 2147483646 h 89"/>
              <a:gd name="T2" fmla="*/ 2147483646 w 302"/>
              <a:gd name="T3" fmla="*/ 2147483646 h 89"/>
              <a:gd name="T4" fmla="*/ 2147483646 w 302"/>
              <a:gd name="T5" fmla="*/ 2147483646 h 89"/>
              <a:gd name="T6" fmla="*/ 2147483646 w 302"/>
              <a:gd name="T7" fmla="*/ 2147483646 h 89"/>
              <a:gd name="T8" fmla="*/ 2147483646 w 302"/>
              <a:gd name="T9" fmla="*/ 2147483646 h 89"/>
              <a:gd name="T10" fmla="*/ 2147483646 w 302"/>
              <a:gd name="T11" fmla="*/ 2147483646 h 89"/>
              <a:gd name="T12" fmla="*/ 2147483646 w 302"/>
              <a:gd name="T13" fmla="*/ 2147483646 h 89"/>
              <a:gd name="T14" fmla="*/ 2147483646 w 302"/>
              <a:gd name="T15" fmla="*/ 2147483646 h 89"/>
              <a:gd name="T16" fmla="*/ 2147483646 w 302"/>
              <a:gd name="T17" fmla="*/ 2147483646 h 89"/>
              <a:gd name="T18" fmla="*/ 2147483646 w 302"/>
              <a:gd name="T19" fmla="*/ 2147483646 h 89"/>
              <a:gd name="T20" fmla="*/ 2147483646 w 302"/>
              <a:gd name="T21" fmla="*/ 2147483646 h 89"/>
              <a:gd name="T22" fmla="*/ 2147483646 w 302"/>
              <a:gd name="T23" fmla="*/ 2147483646 h 89"/>
              <a:gd name="T24" fmla="*/ 2147483646 w 302"/>
              <a:gd name="T25" fmla="*/ 2147483646 h 89"/>
              <a:gd name="T26" fmla="*/ 2147483646 w 302"/>
              <a:gd name="T27" fmla="*/ 2147483646 h 89"/>
              <a:gd name="T28" fmla="*/ 2147483646 w 302"/>
              <a:gd name="T29" fmla="*/ 2147483646 h 89"/>
              <a:gd name="T30" fmla="*/ 2147483646 w 302"/>
              <a:gd name="T31" fmla="*/ 2147483646 h 89"/>
              <a:gd name="T32" fmla="*/ 2147483646 w 302"/>
              <a:gd name="T33" fmla="*/ 2147483646 h 89"/>
              <a:gd name="T34" fmla="*/ 2147483646 w 302"/>
              <a:gd name="T35" fmla="*/ 2147483646 h 89"/>
              <a:gd name="T36" fmla="*/ 2147483646 w 302"/>
              <a:gd name="T37" fmla="*/ 2147483646 h 89"/>
              <a:gd name="T38" fmla="*/ 2147483646 w 302"/>
              <a:gd name="T39" fmla="*/ 2147483646 h 89"/>
              <a:gd name="T40" fmla="*/ 2147483646 w 302"/>
              <a:gd name="T41" fmla="*/ 2147483646 h 89"/>
              <a:gd name="T42" fmla="*/ 2147483646 w 302"/>
              <a:gd name="T43" fmla="*/ 2147483646 h 89"/>
              <a:gd name="T44" fmla="*/ 2147483646 w 302"/>
              <a:gd name="T45" fmla="*/ 2147483646 h 89"/>
              <a:gd name="T46" fmla="*/ 2147483646 w 302"/>
              <a:gd name="T47" fmla="*/ 2147483646 h 89"/>
              <a:gd name="T48" fmla="*/ 2147483646 w 302"/>
              <a:gd name="T49" fmla="*/ 2147483646 h 89"/>
              <a:gd name="T50" fmla="*/ 2147483646 w 302"/>
              <a:gd name="T51" fmla="*/ 2147483646 h 89"/>
              <a:gd name="T52" fmla="*/ 2147483646 w 302"/>
              <a:gd name="T53" fmla="*/ 2147483646 h 89"/>
              <a:gd name="T54" fmla="*/ 2147483646 w 302"/>
              <a:gd name="T55" fmla="*/ 2147483646 h 89"/>
              <a:gd name="T56" fmla="*/ 2147483646 w 302"/>
              <a:gd name="T57" fmla="*/ 2147483646 h 89"/>
              <a:gd name="T58" fmla="*/ 2147483646 w 302"/>
              <a:gd name="T59" fmla="*/ 2147483646 h 89"/>
              <a:gd name="T60" fmla="*/ 2147483646 w 302"/>
              <a:gd name="T61" fmla="*/ 2147483646 h 89"/>
              <a:gd name="T62" fmla="*/ 2147483646 w 302"/>
              <a:gd name="T63" fmla="*/ 2147483646 h 89"/>
              <a:gd name="T64" fmla="*/ 2147483646 w 302"/>
              <a:gd name="T65" fmla="*/ 2147483646 h 89"/>
              <a:gd name="T66" fmla="*/ 2147483646 w 302"/>
              <a:gd name="T67" fmla="*/ 2147483646 h 89"/>
              <a:gd name="T68" fmla="*/ 2147483646 w 302"/>
              <a:gd name="T69" fmla="*/ 2147483646 h 89"/>
              <a:gd name="T70" fmla="*/ 2147483646 w 302"/>
              <a:gd name="T71" fmla="*/ 2147483646 h 89"/>
              <a:gd name="T72" fmla="*/ 2147483646 w 302"/>
              <a:gd name="T73" fmla="*/ 2147483646 h 89"/>
              <a:gd name="T74" fmla="*/ 2147483646 w 302"/>
              <a:gd name="T75" fmla="*/ 2147483646 h 89"/>
              <a:gd name="T76" fmla="*/ 2147483646 w 302"/>
              <a:gd name="T77" fmla="*/ 2147483646 h 89"/>
              <a:gd name="T78" fmla="*/ 2147483646 w 302"/>
              <a:gd name="T79" fmla="*/ 2147483646 h 89"/>
              <a:gd name="T80" fmla="*/ 2147483646 w 302"/>
              <a:gd name="T81" fmla="*/ 2147483646 h 89"/>
              <a:gd name="T82" fmla="*/ 2147483646 w 302"/>
              <a:gd name="T83" fmla="*/ 2147483646 h 89"/>
              <a:gd name="T84" fmla="*/ 2147483646 w 302"/>
              <a:gd name="T85" fmla="*/ 2147483646 h 89"/>
              <a:gd name="T86" fmla="*/ 2147483646 w 302"/>
              <a:gd name="T87" fmla="*/ 2147483646 h 89"/>
              <a:gd name="T88" fmla="*/ 2147483646 w 302"/>
              <a:gd name="T89" fmla="*/ 2147483646 h 89"/>
              <a:gd name="T90" fmla="*/ 2147483646 w 302"/>
              <a:gd name="T91" fmla="*/ 2147483646 h 89"/>
              <a:gd name="T92" fmla="*/ 2147483646 w 302"/>
              <a:gd name="T93" fmla="*/ 2147483646 h 89"/>
              <a:gd name="T94" fmla="*/ 2147483646 w 302"/>
              <a:gd name="T95" fmla="*/ 2147483646 h 89"/>
              <a:gd name="T96" fmla="*/ 2147483646 w 302"/>
              <a:gd name="T97" fmla="*/ 2147483646 h 89"/>
              <a:gd name="T98" fmla="*/ 2147483646 w 302"/>
              <a:gd name="T99" fmla="*/ 2147483646 h 89"/>
              <a:gd name="T100" fmla="*/ 2147483646 w 302"/>
              <a:gd name="T101" fmla="*/ 2147483646 h 89"/>
              <a:gd name="T102" fmla="*/ 2147483646 w 302"/>
              <a:gd name="T103" fmla="*/ 2147483646 h 89"/>
              <a:gd name="T104" fmla="*/ 2147483646 w 302"/>
              <a:gd name="T105" fmla="*/ 2147483646 h 89"/>
              <a:gd name="T106" fmla="*/ 2147483646 w 302"/>
              <a:gd name="T107" fmla="*/ 2147483646 h 89"/>
              <a:gd name="T108" fmla="*/ 2147483646 w 302"/>
              <a:gd name="T109" fmla="*/ 2147483646 h 89"/>
              <a:gd name="T110" fmla="*/ 2147483646 w 302"/>
              <a:gd name="T111" fmla="*/ 2147483646 h 89"/>
              <a:gd name="T112" fmla="*/ 2147483646 w 302"/>
              <a:gd name="T113" fmla="*/ 2147483646 h 89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2"/>
              <a:gd name="T172" fmla="*/ 0 h 89"/>
              <a:gd name="T173" fmla="*/ 302 w 302"/>
              <a:gd name="T174" fmla="*/ 89 h 89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2" h="89">
                <a:moveTo>
                  <a:pt x="0" y="0"/>
                </a:moveTo>
                <a:lnTo>
                  <a:pt x="4" y="1"/>
                </a:lnTo>
                <a:lnTo>
                  <a:pt x="7" y="4"/>
                </a:lnTo>
                <a:lnTo>
                  <a:pt x="11" y="5"/>
                </a:lnTo>
                <a:lnTo>
                  <a:pt x="14" y="6"/>
                </a:lnTo>
                <a:lnTo>
                  <a:pt x="15" y="8"/>
                </a:lnTo>
                <a:lnTo>
                  <a:pt x="18" y="9"/>
                </a:lnTo>
                <a:lnTo>
                  <a:pt x="20" y="10"/>
                </a:lnTo>
                <a:lnTo>
                  <a:pt x="23" y="12"/>
                </a:lnTo>
                <a:lnTo>
                  <a:pt x="24" y="13"/>
                </a:lnTo>
                <a:lnTo>
                  <a:pt x="26" y="14"/>
                </a:lnTo>
                <a:lnTo>
                  <a:pt x="28" y="14"/>
                </a:lnTo>
                <a:lnTo>
                  <a:pt x="30" y="16"/>
                </a:lnTo>
                <a:lnTo>
                  <a:pt x="31" y="17"/>
                </a:lnTo>
                <a:lnTo>
                  <a:pt x="32" y="17"/>
                </a:lnTo>
                <a:lnTo>
                  <a:pt x="34" y="18"/>
                </a:lnTo>
                <a:lnTo>
                  <a:pt x="35" y="18"/>
                </a:lnTo>
                <a:lnTo>
                  <a:pt x="36" y="20"/>
                </a:lnTo>
                <a:lnTo>
                  <a:pt x="38" y="20"/>
                </a:lnTo>
                <a:lnTo>
                  <a:pt x="39" y="21"/>
                </a:lnTo>
                <a:lnTo>
                  <a:pt x="40" y="21"/>
                </a:lnTo>
                <a:lnTo>
                  <a:pt x="42" y="22"/>
                </a:lnTo>
                <a:lnTo>
                  <a:pt x="43" y="22"/>
                </a:lnTo>
                <a:lnTo>
                  <a:pt x="44" y="22"/>
                </a:lnTo>
                <a:lnTo>
                  <a:pt x="44" y="24"/>
                </a:lnTo>
                <a:lnTo>
                  <a:pt x="46" y="24"/>
                </a:lnTo>
                <a:lnTo>
                  <a:pt x="47" y="25"/>
                </a:lnTo>
                <a:lnTo>
                  <a:pt x="48" y="25"/>
                </a:lnTo>
                <a:lnTo>
                  <a:pt x="49" y="25"/>
                </a:lnTo>
                <a:lnTo>
                  <a:pt x="51" y="26"/>
                </a:lnTo>
                <a:lnTo>
                  <a:pt x="53" y="26"/>
                </a:lnTo>
                <a:lnTo>
                  <a:pt x="55" y="28"/>
                </a:lnTo>
                <a:lnTo>
                  <a:pt x="56" y="28"/>
                </a:lnTo>
                <a:lnTo>
                  <a:pt x="57" y="29"/>
                </a:lnTo>
                <a:lnTo>
                  <a:pt x="60" y="29"/>
                </a:lnTo>
                <a:lnTo>
                  <a:pt x="61" y="30"/>
                </a:lnTo>
                <a:lnTo>
                  <a:pt x="63" y="30"/>
                </a:lnTo>
                <a:lnTo>
                  <a:pt x="64" y="32"/>
                </a:lnTo>
                <a:lnTo>
                  <a:pt x="65" y="32"/>
                </a:lnTo>
                <a:lnTo>
                  <a:pt x="67" y="33"/>
                </a:lnTo>
                <a:lnTo>
                  <a:pt x="68" y="33"/>
                </a:lnTo>
                <a:lnTo>
                  <a:pt x="69" y="34"/>
                </a:lnTo>
                <a:lnTo>
                  <a:pt x="71" y="34"/>
                </a:lnTo>
                <a:lnTo>
                  <a:pt x="72" y="34"/>
                </a:lnTo>
                <a:lnTo>
                  <a:pt x="72" y="36"/>
                </a:lnTo>
                <a:lnTo>
                  <a:pt x="73" y="36"/>
                </a:lnTo>
                <a:lnTo>
                  <a:pt x="75" y="36"/>
                </a:lnTo>
                <a:lnTo>
                  <a:pt x="76" y="37"/>
                </a:lnTo>
                <a:lnTo>
                  <a:pt x="77" y="37"/>
                </a:lnTo>
                <a:lnTo>
                  <a:pt x="79" y="37"/>
                </a:lnTo>
                <a:lnTo>
                  <a:pt x="80" y="38"/>
                </a:lnTo>
                <a:lnTo>
                  <a:pt x="81" y="38"/>
                </a:lnTo>
                <a:lnTo>
                  <a:pt x="83" y="40"/>
                </a:lnTo>
                <a:lnTo>
                  <a:pt x="84" y="40"/>
                </a:lnTo>
                <a:lnTo>
                  <a:pt x="85" y="41"/>
                </a:lnTo>
                <a:lnTo>
                  <a:pt x="87" y="41"/>
                </a:lnTo>
                <a:lnTo>
                  <a:pt x="89" y="41"/>
                </a:lnTo>
                <a:lnTo>
                  <a:pt x="91" y="42"/>
                </a:lnTo>
                <a:lnTo>
                  <a:pt x="92" y="42"/>
                </a:lnTo>
                <a:lnTo>
                  <a:pt x="93" y="44"/>
                </a:lnTo>
                <a:lnTo>
                  <a:pt x="96" y="44"/>
                </a:lnTo>
                <a:lnTo>
                  <a:pt x="97" y="45"/>
                </a:lnTo>
                <a:lnTo>
                  <a:pt x="100" y="46"/>
                </a:lnTo>
                <a:lnTo>
                  <a:pt x="103" y="46"/>
                </a:lnTo>
                <a:lnTo>
                  <a:pt x="104" y="47"/>
                </a:lnTo>
                <a:lnTo>
                  <a:pt x="105" y="47"/>
                </a:lnTo>
                <a:lnTo>
                  <a:pt x="107" y="49"/>
                </a:lnTo>
                <a:lnTo>
                  <a:pt x="109" y="49"/>
                </a:lnTo>
                <a:lnTo>
                  <a:pt x="111" y="49"/>
                </a:lnTo>
                <a:lnTo>
                  <a:pt x="112" y="50"/>
                </a:lnTo>
                <a:lnTo>
                  <a:pt x="113" y="50"/>
                </a:lnTo>
                <a:lnTo>
                  <a:pt x="115" y="51"/>
                </a:lnTo>
                <a:lnTo>
                  <a:pt x="116" y="51"/>
                </a:lnTo>
                <a:lnTo>
                  <a:pt x="117" y="51"/>
                </a:lnTo>
                <a:lnTo>
                  <a:pt x="119" y="53"/>
                </a:lnTo>
                <a:lnTo>
                  <a:pt x="120" y="53"/>
                </a:lnTo>
                <a:lnTo>
                  <a:pt x="121" y="53"/>
                </a:lnTo>
                <a:lnTo>
                  <a:pt x="123" y="54"/>
                </a:lnTo>
                <a:lnTo>
                  <a:pt x="124" y="54"/>
                </a:lnTo>
                <a:lnTo>
                  <a:pt x="125" y="54"/>
                </a:lnTo>
                <a:lnTo>
                  <a:pt x="126" y="55"/>
                </a:lnTo>
                <a:lnTo>
                  <a:pt x="128" y="55"/>
                </a:lnTo>
                <a:lnTo>
                  <a:pt x="129" y="55"/>
                </a:lnTo>
                <a:lnTo>
                  <a:pt x="130" y="57"/>
                </a:lnTo>
                <a:lnTo>
                  <a:pt x="132" y="57"/>
                </a:lnTo>
                <a:lnTo>
                  <a:pt x="133" y="57"/>
                </a:lnTo>
                <a:lnTo>
                  <a:pt x="134" y="58"/>
                </a:lnTo>
                <a:lnTo>
                  <a:pt x="136" y="58"/>
                </a:lnTo>
                <a:lnTo>
                  <a:pt x="138" y="58"/>
                </a:lnTo>
                <a:lnTo>
                  <a:pt x="140" y="59"/>
                </a:lnTo>
                <a:lnTo>
                  <a:pt x="142" y="59"/>
                </a:lnTo>
                <a:lnTo>
                  <a:pt x="144" y="61"/>
                </a:lnTo>
                <a:lnTo>
                  <a:pt x="146" y="61"/>
                </a:lnTo>
                <a:lnTo>
                  <a:pt x="148" y="62"/>
                </a:lnTo>
                <a:lnTo>
                  <a:pt x="149" y="62"/>
                </a:lnTo>
                <a:lnTo>
                  <a:pt x="152" y="63"/>
                </a:lnTo>
                <a:lnTo>
                  <a:pt x="153" y="63"/>
                </a:lnTo>
                <a:lnTo>
                  <a:pt x="154" y="63"/>
                </a:lnTo>
                <a:lnTo>
                  <a:pt x="156" y="65"/>
                </a:lnTo>
                <a:lnTo>
                  <a:pt x="157" y="65"/>
                </a:lnTo>
                <a:lnTo>
                  <a:pt x="158" y="65"/>
                </a:lnTo>
                <a:lnTo>
                  <a:pt x="160" y="66"/>
                </a:lnTo>
                <a:lnTo>
                  <a:pt x="161" y="66"/>
                </a:lnTo>
                <a:lnTo>
                  <a:pt x="162" y="66"/>
                </a:lnTo>
                <a:lnTo>
                  <a:pt x="164" y="66"/>
                </a:lnTo>
                <a:lnTo>
                  <a:pt x="165" y="67"/>
                </a:lnTo>
                <a:lnTo>
                  <a:pt x="166" y="67"/>
                </a:lnTo>
                <a:lnTo>
                  <a:pt x="168" y="67"/>
                </a:lnTo>
                <a:lnTo>
                  <a:pt x="169" y="69"/>
                </a:lnTo>
                <a:lnTo>
                  <a:pt x="170" y="69"/>
                </a:lnTo>
                <a:lnTo>
                  <a:pt x="172" y="69"/>
                </a:lnTo>
                <a:lnTo>
                  <a:pt x="173" y="70"/>
                </a:lnTo>
                <a:lnTo>
                  <a:pt x="174" y="70"/>
                </a:lnTo>
                <a:lnTo>
                  <a:pt x="176" y="70"/>
                </a:lnTo>
                <a:lnTo>
                  <a:pt x="177" y="71"/>
                </a:lnTo>
                <a:lnTo>
                  <a:pt x="178" y="71"/>
                </a:lnTo>
                <a:lnTo>
                  <a:pt x="181" y="71"/>
                </a:lnTo>
                <a:lnTo>
                  <a:pt x="182" y="73"/>
                </a:lnTo>
                <a:lnTo>
                  <a:pt x="184" y="73"/>
                </a:lnTo>
                <a:lnTo>
                  <a:pt x="185" y="74"/>
                </a:lnTo>
                <a:lnTo>
                  <a:pt x="188" y="74"/>
                </a:lnTo>
                <a:lnTo>
                  <a:pt x="189" y="74"/>
                </a:lnTo>
                <a:lnTo>
                  <a:pt x="192" y="75"/>
                </a:lnTo>
                <a:lnTo>
                  <a:pt x="194" y="75"/>
                </a:lnTo>
                <a:lnTo>
                  <a:pt x="196" y="77"/>
                </a:lnTo>
                <a:lnTo>
                  <a:pt x="197" y="77"/>
                </a:lnTo>
                <a:lnTo>
                  <a:pt x="198" y="78"/>
                </a:lnTo>
                <a:lnTo>
                  <a:pt x="201" y="78"/>
                </a:lnTo>
                <a:lnTo>
                  <a:pt x="202" y="78"/>
                </a:lnTo>
                <a:lnTo>
                  <a:pt x="203" y="79"/>
                </a:lnTo>
                <a:lnTo>
                  <a:pt x="205" y="79"/>
                </a:lnTo>
                <a:lnTo>
                  <a:pt x="206" y="79"/>
                </a:lnTo>
                <a:lnTo>
                  <a:pt x="207" y="81"/>
                </a:lnTo>
                <a:lnTo>
                  <a:pt x="209" y="81"/>
                </a:lnTo>
                <a:lnTo>
                  <a:pt x="210" y="81"/>
                </a:lnTo>
                <a:lnTo>
                  <a:pt x="211" y="81"/>
                </a:lnTo>
                <a:lnTo>
                  <a:pt x="213" y="81"/>
                </a:lnTo>
                <a:lnTo>
                  <a:pt x="214" y="82"/>
                </a:lnTo>
                <a:lnTo>
                  <a:pt x="215" y="82"/>
                </a:lnTo>
                <a:lnTo>
                  <a:pt x="217" y="82"/>
                </a:lnTo>
                <a:lnTo>
                  <a:pt x="218" y="82"/>
                </a:lnTo>
                <a:lnTo>
                  <a:pt x="219" y="82"/>
                </a:lnTo>
                <a:lnTo>
                  <a:pt x="221" y="82"/>
                </a:lnTo>
                <a:lnTo>
                  <a:pt x="222" y="82"/>
                </a:lnTo>
                <a:lnTo>
                  <a:pt x="223" y="82"/>
                </a:lnTo>
                <a:lnTo>
                  <a:pt x="225" y="83"/>
                </a:lnTo>
                <a:lnTo>
                  <a:pt x="226" y="83"/>
                </a:lnTo>
                <a:lnTo>
                  <a:pt x="227" y="83"/>
                </a:lnTo>
                <a:lnTo>
                  <a:pt x="229" y="83"/>
                </a:lnTo>
                <a:lnTo>
                  <a:pt x="230" y="83"/>
                </a:lnTo>
                <a:lnTo>
                  <a:pt x="231" y="83"/>
                </a:lnTo>
                <a:lnTo>
                  <a:pt x="234" y="83"/>
                </a:lnTo>
                <a:lnTo>
                  <a:pt x="235" y="83"/>
                </a:lnTo>
                <a:lnTo>
                  <a:pt x="237" y="83"/>
                </a:lnTo>
                <a:lnTo>
                  <a:pt x="238" y="83"/>
                </a:lnTo>
                <a:lnTo>
                  <a:pt x="239" y="85"/>
                </a:lnTo>
                <a:lnTo>
                  <a:pt x="241" y="85"/>
                </a:lnTo>
                <a:lnTo>
                  <a:pt x="242" y="85"/>
                </a:lnTo>
                <a:lnTo>
                  <a:pt x="243" y="85"/>
                </a:lnTo>
                <a:lnTo>
                  <a:pt x="245" y="85"/>
                </a:lnTo>
                <a:lnTo>
                  <a:pt x="246" y="85"/>
                </a:lnTo>
                <a:lnTo>
                  <a:pt x="247" y="85"/>
                </a:lnTo>
                <a:lnTo>
                  <a:pt x="249" y="85"/>
                </a:lnTo>
                <a:lnTo>
                  <a:pt x="250" y="85"/>
                </a:lnTo>
                <a:lnTo>
                  <a:pt x="251" y="85"/>
                </a:lnTo>
                <a:lnTo>
                  <a:pt x="253" y="85"/>
                </a:lnTo>
                <a:lnTo>
                  <a:pt x="253" y="86"/>
                </a:lnTo>
                <a:lnTo>
                  <a:pt x="254" y="86"/>
                </a:lnTo>
                <a:lnTo>
                  <a:pt x="255" y="86"/>
                </a:lnTo>
                <a:lnTo>
                  <a:pt x="257" y="86"/>
                </a:lnTo>
                <a:lnTo>
                  <a:pt x="258" y="86"/>
                </a:lnTo>
                <a:lnTo>
                  <a:pt x="259" y="86"/>
                </a:lnTo>
                <a:lnTo>
                  <a:pt x="261" y="87"/>
                </a:lnTo>
                <a:lnTo>
                  <a:pt x="262" y="87"/>
                </a:lnTo>
                <a:lnTo>
                  <a:pt x="263" y="87"/>
                </a:lnTo>
                <a:lnTo>
                  <a:pt x="265" y="87"/>
                </a:lnTo>
                <a:lnTo>
                  <a:pt x="266" y="87"/>
                </a:lnTo>
                <a:lnTo>
                  <a:pt x="267" y="87"/>
                </a:lnTo>
                <a:lnTo>
                  <a:pt x="267" y="89"/>
                </a:lnTo>
                <a:lnTo>
                  <a:pt x="269" y="89"/>
                </a:lnTo>
                <a:lnTo>
                  <a:pt x="270" y="89"/>
                </a:lnTo>
                <a:lnTo>
                  <a:pt x="271" y="89"/>
                </a:lnTo>
                <a:lnTo>
                  <a:pt x="273" y="89"/>
                </a:lnTo>
                <a:lnTo>
                  <a:pt x="274" y="89"/>
                </a:lnTo>
                <a:lnTo>
                  <a:pt x="275" y="89"/>
                </a:lnTo>
                <a:lnTo>
                  <a:pt x="277" y="89"/>
                </a:lnTo>
                <a:lnTo>
                  <a:pt x="278" y="89"/>
                </a:lnTo>
                <a:lnTo>
                  <a:pt x="279" y="89"/>
                </a:lnTo>
                <a:lnTo>
                  <a:pt x="281" y="89"/>
                </a:lnTo>
                <a:lnTo>
                  <a:pt x="282" y="89"/>
                </a:lnTo>
                <a:lnTo>
                  <a:pt x="283" y="89"/>
                </a:lnTo>
                <a:lnTo>
                  <a:pt x="284" y="89"/>
                </a:lnTo>
                <a:lnTo>
                  <a:pt x="286" y="89"/>
                </a:lnTo>
                <a:lnTo>
                  <a:pt x="288" y="89"/>
                </a:lnTo>
                <a:lnTo>
                  <a:pt x="290" y="89"/>
                </a:lnTo>
                <a:lnTo>
                  <a:pt x="291" y="89"/>
                </a:lnTo>
                <a:lnTo>
                  <a:pt x="294" y="89"/>
                </a:lnTo>
                <a:lnTo>
                  <a:pt x="295" y="89"/>
                </a:lnTo>
                <a:lnTo>
                  <a:pt x="298" y="89"/>
                </a:lnTo>
                <a:lnTo>
                  <a:pt x="299" y="89"/>
                </a:lnTo>
                <a:lnTo>
                  <a:pt x="302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9324" name="Freeform 15">
            <a:extLst>
              <a:ext uri="{FF2B5EF4-FFF2-40B4-BE49-F238E27FC236}">
                <a16:creationId xmlns:a16="http://schemas.microsoft.com/office/drawing/2014/main" id="{56D7B94E-7238-C44F-8AA1-A2AB7211B7E2}"/>
              </a:ext>
            </a:extLst>
          </p:cNvPr>
          <p:cNvSpPr>
            <a:spLocks/>
          </p:cNvSpPr>
          <p:nvPr/>
        </p:nvSpPr>
        <p:spPr bwMode="auto">
          <a:xfrm>
            <a:off x="2455864" y="3781425"/>
            <a:ext cx="5375275" cy="113665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9325" name="Line 16">
            <a:extLst>
              <a:ext uri="{FF2B5EF4-FFF2-40B4-BE49-F238E27FC236}">
                <a16:creationId xmlns:a16="http://schemas.microsoft.com/office/drawing/2014/main" id="{87631DCE-6884-BE41-BB37-40BF058D8529}"/>
              </a:ext>
            </a:extLst>
          </p:cNvPr>
          <p:cNvSpPr>
            <a:spLocks noChangeShapeType="1"/>
          </p:cNvSpPr>
          <p:nvPr/>
        </p:nvSpPr>
        <p:spPr bwMode="auto">
          <a:xfrm>
            <a:off x="5702300" y="2495551"/>
            <a:ext cx="1588" cy="23177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9326" name="Line 17">
            <a:extLst>
              <a:ext uri="{FF2B5EF4-FFF2-40B4-BE49-F238E27FC236}">
                <a16:creationId xmlns:a16="http://schemas.microsoft.com/office/drawing/2014/main" id="{DD5D9BF0-EEA8-8142-BC04-B8E31EA90E2D}"/>
              </a:ext>
            </a:extLst>
          </p:cNvPr>
          <p:cNvSpPr>
            <a:spLocks noChangeShapeType="1"/>
          </p:cNvSpPr>
          <p:nvPr/>
        </p:nvSpPr>
        <p:spPr bwMode="auto">
          <a:xfrm>
            <a:off x="5427664" y="2516189"/>
            <a:ext cx="1587" cy="2111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9327" name="Line 18">
            <a:extLst>
              <a:ext uri="{FF2B5EF4-FFF2-40B4-BE49-F238E27FC236}">
                <a16:creationId xmlns:a16="http://schemas.microsoft.com/office/drawing/2014/main" id="{C3A7D51F-FE56-834F-AFAB-988A5297530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575300" y="3359150"/>
            <a:ext cx="1588" cy="147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69328" name="Group 111">
            <a:extLst>
              <a:ext uri="{FF2B5EF4-FFF2-40B4-BE49-F238E27FC236}">
                <a16:creationId xmlns:a16="http://schemas.microsoft.com/office/drawing/2014/main" id="{8BA9EDA4-B95E-3545-881C-4A0CDC38B200}"/>
              </a:ext>
            </a:extLst>
          </p:cNvPr>
          <p:cNvGrpSpPr>
            <a:grpSpLocks/>
          </p:cNvGrpSpPr>
          <p:nvPr/>
        </p:nvGrpSpPr>
        <p:grpSpPr bwMode="auto">
          <a:xfrm>
            <a:off x="5332413" y="2682876"/>
            <a:ext cx="476250" cy="682625"/>
            <a:chOff x="2783" y="1185"/>
            <a:chExt cx="300" cy="430"/>
          </a:xfrm>
        </p:grpSpPr>
        <p:sp>
          <p:nvSpPr>
            <p:cNvPr id="269421" name="Freeform 19">
              <a:extLst>
                <a:ext uri="{FF2B5EF4-FFF2-40B4-BE49-F238E27FC236}">
                  <a16:creationId xmlns:a16="http://schemas.microsoft.com/office/drawing/2014/main" id="{DB10EE91-9C62-CE4B-B6FB-0ADA1C59CC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1238"/>
              <a:ext cx="149" cy="377"/>
            </a:xfrm>
            <a:custGeom>
              <a:avLst/>
              <a:gdLst>
                <a:gd name="T0" fmla="*/ 0 w 299"/>
                <a:gd name="T1" fmla="*/ 1 h 754"/>
                <a:gd name="T2" fmla="*/ 0 w 299"/>
                <a:gd name="T3" fmla="*/ 1 h 754"/>
                <a:gd name="T4" fmla="*/ 0 w 299"/>
                <a:gd name="T5" fmla="*/ 1 h 754"/>
                <a:gd name="T6" fmla="*/ 0 w 299"/>
                <a:gd name="T7" fmla="*/ 1 h 754"/>
                <a:gd name="T8" fmla="*/ 0 w 299"/>
                <a:gd name="T9" fmla="*/ 1 h 754"/>
                <a:gd name="T10" fmla="*/ 0 w 299"/>
                <a:gd name="T11" fmla="*/ 1 h 754"/>
                <a:gd name="T12" fmla="*/ 0 w 299"/>
                <a:gd name="T13" fmla="*/ 1 h 754"/>
                <a:gd name="T14" fmla="*/ 0 w 299"/>
                <a:gd name="T15" fmla="*/ 1 h 754"/>
                <a:gd name="T16" fmla="*/ 0 w 299"/>
                <a:gd name="T17" fmla="*/ 1 h 754"/>
                <a:gd name="T18" fmla="*/ 0 w 299"/>
                <a:gd name="T19" fmla="*/ 1 h 754"/>
                <a:gd name="T20" fmla="*/ 0 w 299"/>
                <a:gd name="T21" fmla="*/ 1 h 754"/>
                <a:gd name="T22" fmla="*/ 0 w 299"/>
                <a:gd name="T23" fmla="*/ 1 h 754"/>
                <a:gd name="T24" fmla="*/ 0 w 299"/>
                <a:gd name="T25" fmla="*/ 1 h 754"/>
                <a:gd name="T26" fmla="*/ 0 w 299"/>
                <a:gd name="T27" fmla="*/ 1 h 754"/>
                <a:gd name="T28" fmla="*/ 0 w 299"/>
                <a:gd name="T29" fmla="*/ 1 h 754"/>
                <a:gd name="T30" fmla="*/ 0 w 299"/>
                <a:gd name="T31" fmla="*/ 1 h 754"/>
                <a:gd name="T32" fmla="*/ 0 w 299"/>
                <a:gd name="T33" fmla="*/ 1 h 754"/>
                <a:gd name="T34" fmla="*/ 0 w 299"/>
                <a:gd name="T35" fmla="*/ 1 h 754"/>
                <a:gd name="T36" fmla="*/ 0 w 299"/>
                <a:gd name="T37" fmla="*/ 1 h 754"/>
                <a:gd name="T38" fmla="*/ 0 w 299"/>
                <a:gd name="T39" fmla="*/ 1 h 754"/>
                <a:gd name="T40" fmla="*/ 0 w 299"/>
                <a:gd name="T41" fmla="*/ 1 h 754"/>
                <a:gd name="T42" fmla="*/ 0 w 299"/>
                <a:gd name="T43" fmla="*/ 1 h 754"/>
                <a:gd name="T44" fmla="*/ 0 w 299"/>
                <a:gd name="T45" fmla="*/ 1 h 754"/>
                <a:gd name="T46" fmla="*/ 0 w 299"/>
                <a:gd name="T47" fmla="*/ 1 h 754"/>
                <a:gd name="T48" fmla="*/ 0 w 299"/>
                <a:gd name="T49" fmla="*/ 1 h 754"/>
                <a:gd name="T50" fmla="*/ 0 w 299"/>
                <a:gd name="T51" fmla="*/ 1 h 754"/>
                <a:gd name="T52" fmla="*/ 0 w 299"/>
                <a:gd name="T53" fmla="*/ 1 h 754"/>
                <a:gd name="T54" fmla="*/ 0 w 299"/>
                <a:gd name="T55" fmla="*/ 1 h 754"/>
                <a:gd name="T56" fmla="*/ 0 w 299"/>
                <a:gd name="T57" fmla="*/ 1 h 754"/>
                <a:gd name="T58" fmla="*/ 0 w 299"/>
                <a:gd name="T59" fmla="*/ 1 h 754"/>
                <a:gd name="T60" fmla="*/ 0 w 299"/>
                <a:gd name="T61" fmla="*/ 1 h 754"/>
                <a:gd name="T62" fmla="*/ 0 w 299"/>
                <a:gd name="T63" fmla="*/ 1 h 754"/>
                <a:gd name="T64" fmla="*/ 0 w 299"/>
                <a:gd name="T65" fmla="*/ 1 h 754"/>
                <a:gd name="T66" fmla="*/ 0 w 299"/>
                <a:gd name="T67" fmla="*/ 1 h 754"/>
                <a:gd name="T68" fmla="*/ 0 w 299"/>
                <a:gd name="T69" fmla="*/ 1 h 754"/>
                <a:gd name="T70" fmla="*/ 0 w 299"/>
                <a:gd name="T71" fmla="*/ 1 h 754"/>
                <a:gd name="T72" fmla="*/ 0 w 299"/>
                <a:gd name="T73" fmla="*/ 1 h 754"/>
                <a:gd name="T74" fmla="*/ 0 w 299"/>
                <a:gd name="T75" fmla="*/ 1 h 754"/>
                <a:gd name="T76" fmla="*/ 0 w 299"/>
                <a:gd name="T77" fmla="*/ 1 h 754"/>
                <a:gd name="T78" fmla="*/ 0 w 299"/>
                <a:gd name="T79" fmla="*/ 1 h 754"/>
                <a:gd name="T80" fmla="*/ 0 w 299"/>
                <a:gd name="T81" fmla="*/ 1 h 754"/>
                <a:gd name="T82" fmla="*/ 0 w 299"/>
                <a:gd name="T83" fmla="*/ 1 h 754"/>
                <a:gd name="T84" fmla="*/ 0 w 299"/>
                <a:gd name="T85" fmla="*/ 1 h 754"/>
                <a:gd name="T86" fmla="*/ 0 w 299"/>
                <a:gd name="T87" fmla="*/ 1 h 754"/>
                <a:gd name="T88" fmla="*/ 0 w 299"/>
                <a:gd name="T89" fmla="*/ 1 h 754"/>
                <a:gd name="T90" fmla="*/ 0 w 299"/>
                <a:gd name="T91" fmla="*/ 1 h 754"/>
                <a:gd name="T92" fmla="*/ 0 w 299"/>
                <a:gd name="T93" fmla="*/ 1 h 754"/>
                <a:gd name="T94" fmla="*/ 0 w 299"/>
                <a:gd name="T95" fmla="*/ 1 h 754"/>
                <a:gd name="T96" fmla="*/ 0 w 299"/>
                <a:gd name="T97" fmla="*/ 1 h 754"/>
                <a:gd name="T98" fmla="*/ 0 w 299"/>
                <a:gd name="T99" fmla="*/ 1 h 754"/>
                <a:gd name="T100" fmla="*/ 0 w 299"/>
                <a:gd name="T101" fmla="*/ 1 h 754"/>
                <a:gd name="T102" fmla="*/ 0 w 299"/>
                <a:gd name="T103" fmla="*/ 1 h 754"/>
                <a:gd name="T104" fmla="*/ 0 w 299"/>
                <a:gd name="T105" fmla="*/ 1 h 754"/>
                <a:gd name="T106" fmla="*/ 0 w 299"/>
                <a:gd name="T107" fmla="*/ 1 h 754"/>
                <a:gd name="T108" fmla="*/ 0 w 299"/>
                <a:gd name="T109" fmla="*/ 1 h 754"/>
                <a:gd name="T110" fmla="*/ 0 w 299"/>
                <a:gd name="T111" fmla="*/ 1 h 754"/>
                <a:gd name="T112" fmla="*/ 0 w 299"/>
                <a:gd name="T113" fmla="*/ 1 h 754"/>
                <a:gd name="T114" fmla="*/ 0 w 299"/>
                <a:gd name="T115" fmla="*/ 1 h 754"/>
                <a:gd name="T116" fmla="*/ 0 w 299"/>
                <a:gd name="T117" fmla="*/ 1 h 754"/>
                <a:gd name="T118" fmla="*/ 0 w 299"/>
                <a:gd name="T119" fmla="*/ 1 h 754"/>
                <a:gd name="T120" fmla="*/ 0 w 299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9"/>
                <a:gd name="T184" fmla="*/ 0 h 754"/>
                <a:gd name="T185" fmla="*/ 299 w 299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9" h="754">
                  <a:moveTo>
                    <a:pt x="299" y="0"/>
                  </a:moveTo>
                  <a:lnTo>
                    <a:pt x="299" y="29"/>
                  </a:lnTo>
                  <a:lnTo>
                    <a:pt x="299" y="56"/>
                  </a:lnTo>
                  <a:lnTo>
                    <a:pt x="299" y="81"/>
                  </a:lnTo>
                  <a:lnTo>
                    <a:pt x="299" y="105"/>
                  </a:lnTo>
                  <a:lnTo>
                    <a:pt x="299" y="128"/>
                  </a:lnTo>
                  <a:lnTo>
                    <a:pt x="299" y="148"/>
                  </a:lnTo>
                  <a:lnTo>
                    <a:pt x="299" y="166"/>
                  </a:lnTo>
                  <a:lnTo>
                    <a:pt x="299" y="185"/>
                  </a:lnTo>
                  <a:lnTo>
                    <a:pt x="299" y="201"/>
                  </a:lnTo>
                  <a:lnTo>
                    <a:pt x="299" y="215"/>
                  </a:lnTo>
                  <a:lnTo>
                    <a:pt x="299" y="229"/>
                  </a:lnTo>
                  <a:lnTo>
                    <a:pt x="299" y="242"/>
                  </a:lnTo>
                  <a:lnTo>
                    <a:pt x="299" y="252"/>
                  </a:lnTo>
                  <a:lnTo>
                    <a:pt x="299" y="263"/>
                  </a:lnTo>
                  <a:lnTo>
                    <a:pt x="299" y="272"/>
                  </a:lnTo>
                  <a:lnTo>
                    <a:pt x="299" y="280"/>
                  </a:lnTo>
                  <a:lnTo>
                    <a:pt x="299" y="288"/>
                  </a:lnTo>
                  <a:lnTo>
                    <a:pt x="299" y="295"/>
                  </a:lnTo>
                  <a:lnTo>
                    <a:pt x="299" y="302"/>
                  </a:lnTo>
                  <a:lnTo>
                    <a:pt x="299" y="307"/>
                  </a:lnTo>
                  <a:lnTo>
                    <a:pt x="299" y="311"/>
                  </a:lnTo>
                  <a:lnTo>
                    <a:pt x="299" y="315"/>
                  </a:lnTo>
                  <a:lnTo>
                    <a:pt x="299" y="319"/>
                  </a:lnTo>
                  <a:lnTo>
                    <a:pt x="299" y="323"/>
                  </a:lnTo>
                  <a:lnTo>
                    <a:pt x="299" y="325"/>
                  </a:lnTo>
                  <a:lnTo>
                    <a:pt x="299" y="328"/>
                  </a:lnTo>
                  <a:lnTo>
                    <a:pt x="299" y="329"/>
                  </a:lnTo>
                  <a:lnTo>
                    <a:pt x="298" y="332"/>
                  </a:lnTo>
                  <a:lnTo>
                    <a:pt x="298" y="335"/>
                  </a:lnTo>
                  <a:lnTo>
                    <a:pt x="298" y="336"/>
                  </a:lnTo>
                  <a:lnTo>
                    <a:pt x="298" y="339"/>
                  </a:lnTo>
                  <a:lnTo>
                    <a:pt x="298" y="340"/>
                  </a:lnTo>
                  <a:lnTo>
                    <a:pt x="298" y="343"/>
                  </a:lnTo>
                  <a:lnTo>
                    <a:pt x="298" y="344"/>
                  </a:lnTo>
                  <a:lnTo>
                    <a:pt x="298" y="347"/>
                  </a:lnTo>
                  <a:lnTo>
                    <a:pt x="298" y="348"/>
                  </a:lnTo>
                  <a:lnTo>
                    <a:pt x="298" y="349"/>
                  </a:lnTo>
                  <a:lnTo>
                    <a:pt x="298" y="351"/>
                  </a:lnTo>
                  <a:lnTo>
                    <a:pt x="296" y="352"/>
                  </a:lnTo>
                  <a:lnTo>
                    <a:pt x="296" y="353"/>
                  </a:lnTo>
                  <a:lnTo>
                    <a:pt x="296" y="355"/>
                  </a:lnTo>
                  <a:lnTo>
                    <a:pt x="296" y="356"/>
                  </a:lnTo>
                  <a:lnTo>
                    <a:pt x="296" y="357"/>
                  </a:lnTo>
                  <a:lnTo>
                    <a:pt x="296" y="359"/>
                  </a:lnTo>
                  <a:lnTo>
                    <a:pt x="296" y="360"/>
                  </a:lnTo>
                  <a:lnTo>
                    <a:pt x="296" y="361"/>
                  </a:lnTo>
                  <a:lnTo>
                    <a:pt x="296" y="363"/>
                  </a:lnTo>
                  <a:lnTo>
                    <a:pt x="296" y="364"/>
                  </a:lnTo>
                  <a:lnTo>
                    <a:pt x="296" y="365"/>
                  </a:lnTo>
                  <a:lnTo>
                    <a:pt x="295" y="367"/>
                  </a:lnTo>
                  <a:lnTo>
                    <a:pt x="295" y="368"/>
                  </a:lnTo>
                  <a:lnTo>
                    <a:pt x="295" y="369"/>
                  </a:lnTo>
                  <a:lnTo>
                    <a:pt x="295" y="371"/>
                  </a:lnTo>
                  <a:lnTo>
                    <a:pt x="295" y="372"/>
                  </a:lnTo>
                  <a:lnTo>
                    <a:pt x="295" y="373"/>
                  </a:lnTo>
                  <a:lnTo>
                    <a:pt x="295" y="375"/>
                  </a:lnTo>
                  <a:lnTo>
                    <a:pt x="294" y="376"/>
                  </a:lnTo>
                  <a:lnTo>
                    <a:pt x="294" y="379"/>
                  </a:lnTo>
                  <a:lnTo>
                    <a:pt x="294" y="380"/>
                  </a:lnTo>
                  <a:lnTo>
                    <a:pt x="294" y="381"/>
                  </a:lnTo>
                  <a:lnTo>
                    <a:pt x="294" y="384"/>
                  </a:lnTo>
                  <a:lnTo>
                    <a:pt x="292" y="385"/>
                  </a:lnTo>
                  <a:lnTo>
                    <a:pt x="292" y="388"/>
                  </a:lnTo>
                  <a:lnTo>
                    <a:pt x="292" y="389"/>
                  </a:lnTo>
                  <a:lnTo>
                    <a:pt x="292" y="390"/>
                  </a:lnTo>
                  <a:lnTo>
                    <a:pt x="292" y="393"/>
                  </a:lnTo>
                  <a:lnTo>
                    <a:pt x="292" y="394"/>
                  </a:lnTo>
                  <a:lnTo>
                    <a:pt x="291" y="396"/>
                  </a:lnTo>
                  <a:lnTo>
                    <a:pt x="291" y="397"/>
                  </a:lnTo>
                  <a:lnTo>
                    <a:pt x="291" y="398"/>
                  </a:lnTo>
                  <a:lnTo>
                    <a:pt x="291" y="400"/>
                  </a:lnTo>
                  <a:lnTo>
                    <a:pt x="291" y="401"/>
                  </a:lnTo>
                  <a:lnTo>
                    <a:pt x="291" y="402"/>
                  </a:lnTo>
                  <a:lnTo>
                    <a:pt x="291" y="404"/>
                  </a:lnTo>
                  <a:lnTo>
                    <a:pt x="290" y="404"/>
                  </a:lnTo>
                  <a:lnTo>
                    <a:pt x="290" y="405"/>
                  </a:lnTo>
                  <a:lnTo>
                    <a:pt x="290" y="406"/>
                  </a:lnTo>
                  <a:lnTo>
                    <a:pt x="290" y="408"/>
                  </a:lnTo>
                  <a:lnTo>
                    <a:pt x="290" y="409"/>
                  </a:lnTo>
                  <a:lnTo>
                    <a:pt x="288" y="410"/>
                  </a:lnTo>
                  <a:lnTo>
                    <a:pt x="288" y="412"/>
                  </a:lnTo>
                  <a:lnTo>
                    <a:pt x="288" y="413"/>
                  </a:lnTo>
                  <a:lnTo>
                    <a:pt x="287" y="414"/>
                  </a:lnTo>
                  <a:lnTo>
                    <a:pt x="287" y="416"/>
                  </a:lnTo>
                  <a:lnTo>
                    <a:pt x="287" y="417"/>
                  </a:lnTo>
                  <a:lnTo>
                    <a:pt x="286" y="420"/>
                  </a:lnTo>
                  <a:lnTo>
                    <a:pt x="286" y="421"/>
                  </a:lnTo>
                  <a:lnTo>
                    <a:pt x="286" y="422"/>
                  </a:lnTo>
                  <a:lnTo>
                    <a:pt x="284" y="424"/>
                  </a:lnTo>
                  <a:lnTo>
                    <a:pt x="284" y="426"/>
                  </a:lnTo>
                  <a:lnTo>
                    <a:pt x="283" y="428"/>
                  </a:lnTo>
                  <a:lnTo>
                    <a:pt x="283" y="430"/>
                  </a:lnTo>
                  <a:lnTo>
                    <a:pt x="282" y="433"/>
                  </a:lnTo>
                  <a:lnTo>
                    <a:pt x="282" y="434"/>
                  </a:lnTo>
                  <a:lnTo>
                    <a:pt x="280" y="437"/>
                  </a:lnTo>
                  <a:lnTo>
                    <a:pt x="280" y="440"/>
                  </a:lnTo>
                  <a:lnTo>
                    <a:pt x="279" y="441"/>
                  </a:lnTo>
                  <a:lnTo>
                    <a:pt x="279" y="442"/>
                  </a:lnTo>
                  <a:lnTo>
                    <a:pt x="278" y="445"/>
                  </a:lnTo>
                  <a:lnTo>
                    <a:pt x="278" y="446"/>
                  </a:lnTo>
                  <a:lnTo>
                    <a:pt x="278" y="448"/>
                  </a:lnTo>
                  <a:lnTo>
                    <a:pt x="276" y="449"/>
                  </a:lnTo>
                  <a:lnTo>
                    <a:pt x="276" y="450"/>
                  </a:lnTo>
                  <a:lnTo>
                    <a:pt x="276" y="452"/>
                  </a:lnTo>
                  <a:lnTo>
                    <a:pt x="275" y="453"/>
                  </a:lnTo>
                  <a:lnTo>
                    <a:pt x="275" y="454"/>
                  </a:lnTo>
                  <a:lnTo>
                    <a:pt x="275" y="456"/>
                  </a:lnTo>
                  <a:lnTo>
                    <a:pt x="274" y="456"/>
                  </a:lnTo>
                  <a:lnTo>
                    <a:pt x="274" y="457"/>
                  </a:lnTo>
                  <a:lnTo>
                    <a:pt x="274" y="458"/>
                  </a:lnTo>
                  <a:lnTo>
                    <a:pt x="272" y="459"/>
                  </a:lnTo>
                  <a:lnTo>
                    <a:pt x="272" y="461"/>
                  </a:lnTo>
                  <a:lnTo>
                    <a:pt x="272" y="462"/>
                  </a:lnTo>
                  <a:lnTo>
                    <a:pt x="271" y="463"/>
                  </a:lnTo>
                  <a:lnTo>
                    <a:pt x="270" y="465"/>
                  </a:lnTo>
                  <a:lnTo>
                    <a:pt x="270" y="466"/>
                  </a:lnTo>
                  <a:lnTo>
                    <a:pt x="268" y="467"/>
                  </a:lnTo>
                  <a:lnTo>
                    <a:pt x="268" y="469"/>
                  </a:lnTo>
                  <a:lnTo>
                    <a:pt x="267" y="471"/>
                  </a:lnTo>
                  <a:lnTo>
                    <a:pt x="267" y="473"/>
                  </a:lnTo>
                  <a:lnTo>
                    <a:pt x="266" y="474"/>
                  </a:lnTo>
                  <a:lnTo>
                    <a:pt x="266" y="475"/>
                  </a:lnTo>
                  <a:lnTo>
                    <a:pt x="264" y="478"/>
                  </a:lnTo>
                  <a:lnTo>
                    <a:pt x="263" y="479"/>
                  </a:lnTo>
                  <a:lnTo>
                    <a:pt x="262" y="482"/>
                  </a:lnTo>
                  <a:lnTo>
                    <a:pt x="262" y="483"/>
                  </a:lnTo>
                  <a:lnTo>
                    <a:pt x="260" y="485"/>
                  </a:lnTo>
                  <a:lnTo>
                    <a:pt x="259" y="487"/>
                  </a:lnTo>
                  <a:lnTo>
                    <a:pt x="259" y="489"/>
                  </a:lnTo>
                  <a:lnTo>
                    <a:pt x="258" y="490"/>
                  </a:lnTo>
                  <a:lnTo>
                    <a:pt x="258" y="491"/>
                  </a:lnTo>
                  <a:lnTo>
                    <a:pt x="256" y="493"/>
                  </a:lnTo>
                  <a:lnTo>
                    <a:pt x="256" y="494"/>
                  </a:lnTo>
                  <a:lnTo>
                    <a:pt x="255" y="495"/>
                  </a:lnTo>
                  <a:lnTo>
                    <a:pt x="255" y="497"/>
                  </a:lnTo>
                  <a:lnTo>
                    <a:pt x="254" y="498"/>
                  </a:lnTo>
                  <a:lnTo>
                    <a:pt x="252" y="499"/>
                  </a:lnTo>
                  <a:lnTo>
                    <a:pt x="252" y="501"/>
                  </a:lnTo>
                  <a:lnTo>
                    <a:pt x="252" y="502"/>
                  </a:lnTo>
                  <a:lnTo>
                    <a:pt x="251" y="502"/>
                  </a:lnTo>
                  <a:lnTo>
                    <a:pt x="251" y="503"/>
                  </a:lnTo>
                  <a:lnTo>
                    <a:pt x="251" y="505"/>
                  </a:lnTo>
                  <a:lnTo>
                    <a:pt x="250" y="506"/>
                  </a:lnTo>
                  <a:lnTo>
                    <a:pt x="248" y="507"/>
                  </a:lnTo>
                  <a:lnTo>
                    <a:pt x="248" y="509"/>
                  </a:lnTo>
                  <a:lnTo>
                    <a:pt x="247" y="510"/>
                  </a:lnTo>
                  <a:lnTo>
                    <a:pt x="247" y="511"/>
                  </a:lnTo>
                  <a:lnTo>
                    <a:pt x="246" y="513"/>
                  </a:lnTo>
                  <a:lnTo>
                    <a:pt x="246" y="514"/>
                  </a:lnTo>
                  <a:lnTo>
                    <a:pt x="244" y="515"/>
                  </a:lnTo>
                  <a:lnTo>
                    <a:pt x="244" y="517"/>
                  </a:lnTo>
                  <a:lnTo>
                    <a:pt x="243" y="518"/>
                  </a:lnTo>
                  <a:lnTo>
                    <a:pt x="242" y="519"/>
                  </a:lnTo>
                  <a:lnTo>
                    <a:pt x="240" y="522"/>
                  </a:lnTo>
                  <a:lnTo>
                    <a:pt x="240" y="523"/>
                  </a:lnTo>
                  <a:lnTo>
                    <a:pt x="239" y="525"/>
                  </a:lnTo>
                  <a:lnTo>
                    <a:pt x="238" y="527"/>
                  </a:lnTo>
                  <a:lnTo>
                    <a:pt x="238" y="529"/>
                  </a:lnTo>
                  <a:lnTo>
                    <a:pt x="236" y="530"/>
                  </a:lnTo>
                  <a:lnTo>
                    <a:pt x="236" y="531"/>
                  </a:lnTo>
                  <a:lnTo>
                    <a:pt x="235" y="532"/>
                  </a:lnTo>
                  <a:lnTo>
                    <a:pt x="235" y="534"/>
                  </a:lnTo>
                  <a:lnTo>
                    <a:pt x="234" y="534"/>
                  </a:lnTo>
                  <a:lnTo>
                    <a:pt x="234" y="535"/>
                  </a:lnTo>
                  <a:lnTo>
                    <a:pt x="232" y="536"/>
                  </a:lnTo>
                  <a:lnTo>
                    <a:pt x="232" y="538"/>
                  </a:lnTo>
                  <a:lnTo>
                    <a:pt x="231" y="538"/>
                  </a:lnTo>
                  <a:lnTo>
                    <a:pt x="231" y="539"/>
                  </a:lnTo>
                  <a:lnTo>
                    <a:pt x="231" y="540"/>
                  </a:lnTo>
                  <a:lnTo>
                    <a:pt x="230" y="540"/>
                  </a:lnTo>
                  <a:lnTo>
                    <a:pt x="230" y="542"/>
                  </a:lnTo>
                  <a:lnTo>
                    <a:pt x="228" y="542"/>
                  </a:lnTo>
                  <a:lnTo>
                    <a:pt x="228" y="543"/>
                  </a:lnTo>
                  <a:lnTo>
                    <a:pt x="228" y="544"/>
                  </a:lnTo>
                  <a:lnTo>
                    <a:pt x="227" y="544"/>
                  </a:lnTo>
                  <a:lnTo>
                    <a:pt x="227" y="546"/>
                  </a:lnTo>
                  <a:lnTo>
                    <a:pt x="226" y="547"/>
                  </a:lnTo>
                  <a:lnTo>
                    <a:pt x="224" y="548"/>
                  </a:lnTo>
                  <a:lnTo>
                    <a:pt x="224" y="550"/>
                  </a:lnTo>
                  <a:lnTo>
                    <a:pt x="223" y="551"/>
                  </a:lnTo>
                  <a:lnTo>
                    <a:pt x="223" y="552"/>
                  </a:lnTo>
                  <a:lnTo>
                    <a:pt x="222" y="552"/>
                  </a:lnTo>
                  <a:lnTo>
                    <a:pt x="222" y="554"/>
                  </a:lnTo>
                  <a:lnTo>
                    <a:pt x="221" y="555"/>
                  </a:lnTo>
                  <a:lnTo>
                    <a:pt x="219" y="556"/>
                  </a:lnTo>
                  <a:lnTo>
                    <a:pt x="219" y="559"/>
                  </a:lnTo>
                  <a:lnTo>
                    <a:pt x="218" y="560"/>
                  </a:lnTo>
                  <a:lnTo>
                    <a:pt x="217" y="562"/>
                  </a:lnTo>
                  <a:lnTo>
                    <a:pt x="215" y="563"/>
                  </a:lnTo>
                  <a:lnTo>
                    <a:pt x="215" y="564"/>
                  </a:lnTo>
                  <a:lnTo>
                    <a:pt x="214" y="566"/>
                  </a:lnTo>
                  <a:lnTo>
                    <a:pt x="214" y="567"/>
                  </a:lnTo>
                  <a:lnTo>
                    <a:pt x="213" y="567"/>
                  </a:lnTo>
                  <a:lnTo>
                    <a:pt x="213" y="568"/>
                  </a:lnTo>
                  <a:lnTo>
                    <a:pt x="211" y="570"/>
                  </a:lnTo>
                  <a:lnTo>
                    <a:pt x="210" y="571"/>
                  </a:lnTo>
                  <a:lnTo>
                    <a:pt x="210" y="572"/>
                  </a:lnTo>
                  <a:lnTo>
                    <a:pt x="209" y="572"/>
                  </a:lnTo>
                  <a:lnTo>
                    <a:pt x="209" y="574"/>
                  </a:lnTo>
                  <a:lnTo>
                    <a:pt x="207" y="575"/>
                  </a:lnTo>
                  <a:lnTo>
                    <a:pt x="207" y="576"/>
                  </a:lnTo>
                  <a:lnTo>
                    <a:pt x="206" y="576"/>
                  </a:lnTo>
                  <a:lnTo>
                    <a:pt x="206" y="578"/>
                  </a:lnTo>
                  <a:lnTo>
                    <a:pt x="205" y="579"/>
                  </a:lnTo>
                  <a:lnTo>
                    <a:pt x="203" y="580"/>
                  </a:lnTo>
                  <a:lnTo>
                    <a:pt x="203" y="582"/>
                  </a:lnTo>
                  <a:lnTo>
                    <a:pt x="202" y="582"/>
                  </a:lnTo>
                  <a:lnTo>
                    <a:pt x="202" y="583"/>
                  </a:lnTo>
                  <a:lnTo>
                    <a:pt x="201" y="584"/>
                  </a:lnTo>
                  <a:lnTo>
                    <a:pt x="199" y="584"/>
                  </a:lnTo>
                  <a:lnTo>
                    <a:pt x="199" y="586"/>
                  </a:lnTo>
                  <a:lnTo>
                    <a:pt x="198" y="587"/>
                  </a:lnTo>
                  <a:lnTo>
                    <a:pt x="197" y="588"/>
                  </a:lnTo>
                  <a:lnTo>
                    <a:pt x="197" y="590"/>
                  </a:lnTo>
                  <a:lnTo>
                    <a:pt x="195" y="591"/>
                  </a:lnTo>
                  <a:lnTo>
                    <a:pt x="194" y="592"/>
                  </a:lnTo>
                  <a:lnTo>
                    <a:pt x="193" y="594"/>
                  </a:lnTo>
                  <a:lnTo>
                    <a:pt x="193" y="595"/>
                  </a:lnTo>
                  <a:lnTo>
                    <a:pt x="191" y="596"/>
                  </a:lnTo>
                  <a:lnTo>
                    <a:pt x="190" y="598"/>
                  </a:lnTo>
                  <a:lnTo>
                    <a:pt x="190" y="599"/>
                  </a:lnTo>
                  <a:lnTo>
                    <a:pt x="189" y="599"/>
                  </a:lnTo>
                  <a:lnTo>
                    <a:pt x="189" y="600"/>
                  </a:lnTo>
                  <a:lnTo>
                    <a:pt x="187" y="602"/>
                  </a:lnTo>
                  <a:lnTo>
                    <a:pt x="187" y="603"/>
                  </a:lnTo>
                  <a:lnTo>
                    <a:pt x="186" y="603"/>
                  </a:lnTo>
                  <a:lnTo>
                    <a:pt x="186" y="604"/>
                  </a:lnTo>
                  <a:lnTo>
                    <a:pt x="185" y="606"/>
                  </a:lnTo>
                  <a:lnTo>
                    <a:pt x="185" y="607"/>
                  </a:lnTo>
                  <a:lnTo>
                    <a:pt x="183" y="607"/>
                  </a:lnTo>
                  <a:lnTo>
                    <a:pt x="182" y="608"/>
                  </a:lnTo>
                  <a:lnTo>
                    <a:pt x="182" y="609"/>
                  </a:lnTo>
                  <a:lnTo>
                    <a:pt x="181" y="611"/>
                  </a:lnTo>
                  <a:lnTo>
                    <a:pt x="181" y="612"/>
                  </a:lnTo>
                  <a:lnTo>
                    <a:pt x="179" y="612"/>
                  </a:lnTo>
                  <a:lnTo>
                    <a:pt x="179" y="613"/>
                  </a:lnTo>
                  <a:lnTo>
                    <a:pt x="179" y="615"/>
                  </a:lnTo>
                  <a:lnTo>
                    <a:pt x="178" y="615"/>
                  </a:lnTo>
                  <a:lnTo>
                    <a:pt x="178" y="616"/>
                  </a:lnTo>
                  <a:lnTo>
                    <a:pt x="177" y="616"/>
                  </a:lnTo>
                  <a:lnTo>
                    <a:pt x="177" y="617"/>
                  </a:lnTo>
                  <a:lnTo>
                    <a:pt x="175" y="619"/>
                  </a:lnTo>
                  <a:lnTo>
                    <a:pt x="174" y="620"/>
                  </a:lnTo>
                  <a:lnTo>
                    <a:pt x="174" y="621"/>
                  </a:lnTo>
                  <a:lnTo>
                    <a:pt x="173" y="621"/>
                  </a:lnTo>
                  <a:lnTo>
                    <a:pt x="171" y="623"/>
                  </a:lnTo>
                  <a:lnTo>
                    <a:pt x="170" y="624"/>
                  </a:lnTo>
                  <a:lnTo>
                    <a:pt x="170" y="625"/>
                  </a:lnTo>
                  <a:lnTo>
                    <a:pt x="169" y="625"/>
                  </a:lnTo>
                  <a:lnTo>
                    <a:pt x="169" y="627"/>
                  </a:lnTo>
                  <a:lnTo>
                    <a:pt x="167" y="627"/>
                  </a:lnTo>
                  <a:lnTo>
                    <a:pt x="166" y="628"/>
                  </a:lnTo>
                  <a:lnTo>
                    <a:pt x="165" y="629"/>
                  </a:lnTo>
                  <a:lnTo>
                    <a:pt x="163" y="631"/>
                  </a:lnTo>
                  <a:lnTo>
                    <a:pt x="162" y="632"/>
                  </a:lnTo>
                  <a:lnTo>
                    <a:pt x="161" y="633"/>
                  </a:lnTo>
                  <a:lnTo>
                    <a:pt x="159" y="635"/>
                  </a:lnTo>
                  <a:lnTo>
                    <a:pt x="158" y="636"/>
                  </a:lnTo>
                  <a:lnTo>
                    <a:pt x="157" y="637"/>
                  </a:lnTo>
                  <a:lnTo>
                    <a:pt x="155" y="637"/>
                  </a:lnTo>
                  <a:lnTo>
                    <a:pt x="155" y="639"/>
                  </a:lnTo>
                  <a:lnTo>
                    <a:pt x="154" y="640"/>
                  </a:lnTo>
                  <a:lnTo>
                    <a:pt x="153" y="640"/>
                  </a:lnTo>
                  <a:lnTo>
                    <a:pt x="151" y="641"/>
                  </a:lnTo>
                  <a:lnTo>
                    <a:pt x="151" y="643"/>
                  </a:lnTo>
                  <a:lnTo>
                    <a:pt x="150" y="643"/>
                  </a:lnTo>
                  <a:lnTo>
                    <a:pt x="150" y="644"/>
                  </a:lnTo>
                  <a:lnTo>
                    <a:pt x="149" y="644"/>
                  </a:lnTo>
                  <a:lnTo>
                    <a:pt x="147" y="645"/>
                  </a:lnTo>
                  <a:lnTo>
                    <a:pt x="146" y="647"/>
                  </a:lnTo>
                  <a:lnTo>
                    <a:pt x="145" y="648"/>
                  </a:lnTo>
                  <a:lnTo>
                    <a:pt x="143" y="648"/>
                  </a:lnTo>
                  <a:lnTo>
                    <a:pt x="143" y="649"/>
                  </a:lnTo>
                  <a:lnTo>
                    <a:pt x="142" y="651"/>
                  </a:lnTo>
                  <a:lnTo>
                    <a:pt x="141" y="652"/>
                  </a:lnTo>
                  <a:lnTo>
                    <a:pt x="140" y="652"/>
                  </a:lnTo>
                  <a:lnTo>
                    <a:pt x="138" y="653"/>
                  </a:lnTo>
                  <a:lnTo>
                    <a:pt x="137" y="655"/>
                  </a:lnTo>
                  <a:lnTo>
                    <a:pt x="136" y="656"/>
                  </a:lnTo>
                  <a:lnTo>
                    <a:pt x="134" y="657"/>
                  </a:lnTo>
                  <a:lnTo>
                    <a:pt x="133" y="659"/>
                  </a:lnTo>
                  <a:lnTo>
                    <a:pt x="130" y="660"/>
                  </a:lnTo>
                  <a:lnTo>
                    <a:pt x="129" y="661"/>
                  </a:lnTo>
                  <a:lnTo>
                    <a:pt x="128" y="663"/>
                  </a:lnTo>
                  <a:lnTo>
                    <a:pt x="126" y="664"/>
                  </a:lnTo>
                  <a:lnTo>
                    <a:pt x="124" y="665"/>
                  </a:lnTo>
                  <a:lnTo>
                    <a:pt x="122" y="667"/>
                  </a:lnTo>
                  <a:lnTo>
                    <a:pt x="121" y="668"/>
                  </a:lnTo>
                  <a:lnTo>
                    <a:pt x="120" y="669"/>
                  </a:lnTo>
                  <a:lnTo>
                    <a:pt x="118" y="671"/>
                  </a:lnTo>
                  <a:lnTo>
                    <a:pt x="117" y="671"/>
                  </a:lnTo>
                  <a:lnTo>
                    <a:pt x="116" y="672"/>
                  </a:lnTo>
                  <a:lnTo>
                    <a:pt x="116" y="673"/>
                  </a:lnTo>
                  <a:lnTo>
                    <a:pt x="114" y="673"/>
                  </a:lnTo>
                  <a:lnTo>
                    <a:pt x="113" y="675"/>
                  </a:lnTo>
                  <a:lnTo>
                    <a:pt x="112" y="676"/>
                  </a:lnTo>
                  <a:lnTo>
                    <a:pt x="110" y="677"/>
                  </a:lnTo>
                  <a:lnTo>
                    <a:pt x="109" y="677"/>
                  </a:lnTo>
                  <a:lnTo>
                    <a:pt x="108" y="679"/>
                  </a:lnTo>
                  <a:lnTo>
                    <a:pt x="106" y="680"/>
                  </a:lnTo>
                  <a:lnTo>
                    <a:pt x="105" y="681"/>
                  </a:lnTo>
                  <a:lnTo>
                    <a:pt x="104" y="681"/>
                  </a:lnTo>
                  <a:lnTo>
                    <a:pt x="104" y="682"/>
                  </a:lnTo>
                  <a:lnTo>
                    <a:pt x="102" y="682"/>
                  </a:lnTo>
                  <a:lnTo>
                    <a:pt x="101" y="684"/>
                  </a:lnTo>
                  <a:lnTo>
                    <a:pt x="100" y="685"/>
                  </a:lnTo>
                  <a:lnTo>
                    <a:pt x="98" y="685"/>
                  </a:lnTo>
                  <a:lnTo>
                    <a:pt x="97" y="686"/>
                  </a:lnTo>
                  <a:lnTo>
                    <a:pt x="96" y="688"/>
                  </a:lnTo>
                  <a:lnTo>
                    <a:pt x="94" y="689"/>
                  </a:lnTo>
                  <a:lnTo>
                    <a:pt x="92" y="690"/>
                  </a:lnTo>
                  <a:lnTo>
                    <a:pt x="90" y="692"/>
                  </a:lnTo>
                  <a:lnTo>
                    <a:pt x="89" y="693"/>
                  </a:lnTo>
                  <a:lnTo>
                    <a:pt x="86" y="694"/>
                  </a:lnTo>
                  <a:lnTo>
                    <a:pt x="85" y="696"/>
                  </a:lnTo>
                  <a:lnTo>
                    <a:pt x="82" y="697"/>
                  </a:lnTo>
                  <a:lnTo>
                    <a:pt x="81" y="698"/>
                  </a:lnTo>
                  <a:lnTo>
                    <a:pt x="80" y="700"/>
                  </a:lnTo>
                  <a:lnTo>
                    <a:pt x="77" y="701"/>
                  </a:lnTo>
                  <a:lnTo>
                    <a:pt x="76" y="701"/>
                  </a:lnTo>
                  <a:lnTo>
                    <a:pt x="74" y="702"/>
                  </a:lnTo>
                  <a:lnTo>
                    <a:pt x="73" y="704"/>
                  </a:lnTo>
                  <a:lnTo>
                    <a:pt x="72" y="705"/>
                  </a:lnTo>
                  <a:lnTo>
                    <a:pt x="70" y="705"/>
                  </a:lnTo>
                  <a:lnTo>
                    <a:pt x="69" y="706"/>
                  </a:lnTo>
                  <a:lnTo>
                    <a:pt x="68" y="706"/>
                  </a:lnTo>
                  <a:lnTo>
                    <a:pt x="68" y="708"/>
                  </a:lnTo>
                  <a:lnTo>
                    <a:pt x="66" y="709"/>
                  </a:lnTo>
                  <a:lnTo>
                    <a:pt x="65" y="709"/>
                  </a:lnTo>
                  <a:lnTo>
                    <a:pt x="64" y="710"/>
                  </a:lnTo>
                  <a:lnTo>
                    <a:pt x="63" y="710"/>
                  </a:lnTo>
                  <a:lnTo>
                    <a:pt x="63" y="712"/>
                  </a:lnTo>
                  <a:lnTo>
                    <a:pt x="61" y="712"/>
                  </a:lnTo>
                  <a:lnTo>
                    <a:pt x="60" y="713"/>
                  </a:lnTo>
                  <a:lnTo>
                    <a:pt x="59" y="714"/>
                  </a:lnTo>
                  <a:lnTo>
                    <a:pt x="57" y="714"/>
                  </a:lnTo>
                  <a:lnTo>
                    <a:pt x="56" y="716"/>
                  </a:lnTo>
                  <a:lnTo>
                    <a:pt x="55" y="717"/>
                  </a:lnTo>
                  <a:lnTo>
                    <a:pt x="53" y="717"/>
                  </a:lnTo>
                  <a:lnTo>
                    <a:pt x="52" y="718"/>
                  </a:lnTo>
                  <a:lnTo>
                    <a:pt x="51" y="720"/>
                  </a:lnTo>
                  <a:lnTo>
                    <a:pt x="49" y="721"/>
                  </a:lnTo>
                  <a:lnTo>
                    <a:pt x="47" y="722"/>
                  </a:lnTo>
                  <a:lnTo>
                    <a:pt x="45" y="724"/>
                  </a:lnTo>
                  <a:lnTo>
                    <a:pt x="44" y="725"/>
                  </a:lnTo>
                  <a:lnTo>
                    <a:pt x="41" y="726"/>
                  </a:lnTo>
                  <a:lnTo>
                    <a:pt x="40" y="728"/>
                  </a:lnTo>
                  <a:lnTo>
                    <a:pt x="37" y="729"/>
                  </a:lnTo>
                  <a:lnTo>
                    <a:pt x="36" y="730"/>
                  </a:lnTo>
                  <a:lnTo>
                    <a:pt x="33" y="732"/>
                  </a:lnTo>
                  <a:lnTo>
                    <a:pt x="32" y="733"/>
                  </a:lnTo>
                  <a:lnTo>
                    <a:pt x="31" y="734"/>
                  </a:lnTo>
                  <a:lnTo>
                    <a:pt x="29" y="736"/>
                  </a:lnTo>
                  <a:lnTo>
                    <a:pt x="28" y="736"/>
                  </a:lnTo>
                  <a:lnTo>
                    <a:pt x="27" y="737"/>
                  </a:lnTo>
                  <a:lnTo>
                    <a:pt x="25" y="738"/>
                  </a:lnTo>
                  <a:lnTo>
                    <a:pt x="24" y="738"/>
                  </a:lnTo>
                  <a:lnTo>
                    <a:pt x="23" y="740"/>
                  </a:lnTo>
                  <a:lnTo>
                    <a:pt x="23" y="741"/>
                  </a:lnTo>
                  <a:lnTo>
                    <a:pt x="21" y="741"/>
                  </a:lnTo>
                  <a:lnTo>
                    <a:pt x="20" y="742"/>
                  </a:lnTo>
                  <a:lnTo>
                    <a:pt x="19" y="742"/>
                  </a:lnTo>
                  <a:lnTo>
                    <a:pt x="19" y="744"/>
                  </a:lnTo>
                  <a:lnTo>
                    <a:pt x="17" y="744"/>
                  </a:lnTo>
                  <a:lnTo>
                    <a:pt x="16" y="745"/>
                  </a:lnTo>
                  <a:lnTo>
                    <a:pt x="15" y="745"/>
                  </a:lnTo>
                  <a:lnTo>
                    <a:pt x="13" y="746"/>
                  </a:lnTo>
                  <a:lnTo>
                    <a:pt x="12" y="746"/>
                  </a:lnTo>
                  <a:lnTo>
                    <a:pt x="11" y="748"/>
                  </a:lnTo>
                  <a:lnTo>
                    <a:pt x="9" y="748"/>
                  </a:lnTo>
                  <a:lnTo>
                    <a:pt x="8" y="749"/>
                  </a:lnTo>
                  <a:lnTo>
                    <a:pt x="7" y="750"/>
                  </a:lnTo>
                  <a:lnTo>
                    <a:pt x="5" y="750"/>
                  </a:lnTo>
                  <a:lnTo>
                    <a:pt x="4" y="752"/>
                  </a:lnTo>
                  <a:lnTo>
                    <a:pt x="3" y="752"/>
                  </a:lnTo>
                  <a:lnTo>
                    <a:pt x="1" y="753"/>
                  </a:lnTo>
                  <a:lnTo>
                    <a:pt x="0" y="754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422" name="Freeform 20">
              <a:extLst>
                <a:ext uri="{FF2B5EF4-FFF2-40B4-BE49-F238E27FC236}">
                  <a16:creationId xmlns:a16="http://schemas.microsoft.com/office/drawing/2014/main" id="{6D32FEA5-C6FA-0C42-B5D9-6624FAD056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8"/>
              <a:ext cx="149" cy="377"/>
            </a:xfrm>
            <a:custGeom>
              <a:avLst/>
              <a:gdLst>
                <a:gd name="T0" fmla="*/ 0 w 298"/>
                <a:gd name="T1" fmla="*/ 1 h 754"/>
                <a:gd name="T2" fmla="*/ 0 w 298"/>
                <a:gd name="T3" fmla="*/ 1 h 754"/>
                <a:gd name="T4" fmla="*/ 0 w 298"/>
                <a:gd name="T5" fmla="*/ 1 h 754"/>
                <a:gd name="T6" fmla="*/ 1 w 298"/>
                <a:gd name="T7" fmla="*/ 1 h 754"/>
                <a:gd name="T8" fmla="*/ 1 w 298"/>
                <a:gd name="T9" fmla="*/ 1 h 754"/>
                <a:gd name="T10" fmla="*/ 1 w 298"/>
                <a:gd name="T11" fmla="*/ 1 h 754"/>
                <a:gd name="T12" fmla="*/ 1 w 298"/>
                <a:gd name="T13" fmla="*/ 1 h 754"/>
                <a:gd name="T14" fmla="*/ 1 w 298"/>
                <a:gd name="T15" fmla="*/ 1 h 754"/>
                <a:gd name="T16" fmla="*/ 1 w 298"/>
                <a:gd name="T17" fmla="*/ 1 h 754"/>
                <a:gd name="T18" fmla="*/ 1 w 298"/>
                <a:gd name="T19" fmla="*/ 1 h 754"/>
                <a:gd name="T20" fmla="*/ 1 w 298"/>
                <a:gd name="T21" fmla="*/ 1 h 754"/>
                <a:gd name="T22" fmla="*/ 1 w 298"/>
                <a:gd name="T23" fmla="*/ 1 h 754"/>
                <a:gd name="T24" fmla="*/ 1 w 298"/>
                <a:gd name="T25" fmla="*/ 1 h 754"/>
                <a:gd name="T26" fmla="*/ 1 w 298"/>
                <a:gd name="T27" fmla="*/ 1 h 754"/>
                <a:gd name="T28" fmla="*/ 1 w 298"/>
                <a:gd name="T29" fmla="*/ 1 h 754"/>
                <a:gd name="T30" fmla="*/ 1 w 298"/>
                <a:gd name="T31" fmla="*/ 1 h 754"/>
                <a:gd name="T32" fmla="*/ 1 w 298"/>
                <a:gd name="T33" fmla="*/ 1 h 754"/>
                <a:gd name="T34" fmla="*/ 1 w 298"/>
                <a:gd name="T35" fmla="*/ 1 h 754"/>
                <a:gd name="T36" fmla="*/ 1 w 298"/>
                <a:gd name="T37" fmla="*/ 1 h 754"/>
                <a:gd name="T38" fmla="*/ 1 w 298"/>
                <a:gd name="T39" fmla="*/ 1 h 754"/>
                <a:gd name="T40" fmla="*/ 1 w 298"/>
                <a:gd name="T41" fmla="*/ 1 h 754"/>
                <a:gd name="T42" fmla="*/ 1 w 298"/>
                <a:gd name="T43" fmla="*/ 1 h 754"/>
                <a:gd name="T44" fmla="*/ 1 w 298"/>
                <a:gd name="T45" fmla="*/ 1 h 754"/>
                <a:gd name="T46" fmla="*/ 1 w 298"/>
                <a:gd name="T47" fmla="*/ 1 h 754"/>
                <a:gd name="T48" fmla="*/ 1 w 298"/>
                <a:gd name="T49" fmla="*/ 1 h 754"/>
                <a:gd name="T50" fmla="*/ 1 w 298"/>
                <a:gd name="T51" fmla="*/ 1 h 754"/>
                <a:gd name="T52" fmla="*/ 1 w 298"/>
                <a:gd name="T53" fmla="*/ 1 h 754"/>
                <a:gd name="T54" fmla="*/ 1 w 298"/>
                <a:gd name="T55" fmla="*/ 1 h 754"/>
                <a:gd name="T56" fmla="*/ 1 w 298"/>
                <a:gd name="T57" fmla="*/ 1 h 754"/>
                <a:gd name="T58" fmla="*/ 1 w 298"/>
                <a:gd name="T59" fmla="*/ 1 h 754"/>
                <a:gd name="T60" fmla="*/ 1 w 298"/>
                <a:gd name="T61" fmla="*/ 1 h 754"/>
                <a:gd name="T62" fmla="*/ 1 w 298"/>
                <a:gd name="T63" fmla="*/ 1 h 754"/>
                <a:gd name="T64" fmla="*/ 1 w 298"/>
                <a:gd name="T65" fmla="*/ 1 h 754"/>
                <a:gd name="T66" fmla="*/ 1 w 298"/>
                <a:gd name="T67" fmla="*/ 1 h 754"/>
                <a:gd name="T68" fmla="*/ 1 w 298"/>
                <a:gd name="T69" fmla="*/ 1 h 754"/>
                <a:gd name="T70" fmla="*/ 1 w 298"/>
                <a:gd name="T71" fmla="*/ 1 h 754"/>
                <a:gd name="T72" fmla="*/ 1 w 298"/>
                <a:gd name="T73" fmla="*/ 1 h 754"/>
                <a:gd name="T74" fmla="*/ 1 w 298"/>
                <a:gd name="T75" fmla="*/ 1 h 754"/>
                <a:gd name="T76" fmla="*/ 1 w 298"/>
                <a:gd name="T77" fmla="*/ 1 h 754"/>
                <a:gd name="T78" fmla="*/ 1 w 298"/>
                <a:gd name="T79" fmla="*/ 1 h 754"/>
                <a:gd name="T80" fmla="*/ 1 w 298"/>
                <a:gd name="T81" fmla="*/ 1 h 754"/>
                <a:gd name="T82" fmla="*/ 1 w 298"/>
                <a:gd name="T83" fmla="*/ 1 h 754"/>
                <a:gd name="T84" fmla="*/ 1 w 298"/>
                <a:gd name="T85" fmla="*/ 1 h 754"/>
                <a:gd name="T86" fmla="*/ 1 w 298"/>
                <a:gd name="T87" fmla="*/ 1 h 754"/>
                <a:gd name="T88" fmla="*/ 1 w 298"/>
                <a:gd name="T89" fmla="*/ 1 h 754"/>
                <a:gd name="T90" fmla="*/ 1 w 298"/>
                <a:gd name="T91" fmla="*/ 1 h 754"/>
                <a:gd name="T92" fmla="*/ 1 w 298"/>
                <a:gd name="T93" fmla="*/ 1 h 754"/>
                <a:gd name="T94" fmla="*/ 1 w 298"/>
                <a:gd name="T95" fmla="*/ 1 h 754"/>
                <a:gd name="T96" fmla="*/ 1 w 298"/>
                <a:gd name="T97" fmla="*/ 1 h 754"/>
                <a:gd name="T98" fmla="*/ 1 w 298"/>
                <a:gd name="T99" fmla="*/ 1 h 754"/>
                <a:gd name="T100" fmla="*/ 1 w 298"/>
                <a:gd name="T101" fmla="*/ 1 h 754"/>
                <a:gd name="T102" fmla="*/ 1 w 298"/>
                <a:gd name="T103" fmla="*/ 1 h 754"/>
                <a:gd name="T104" fmla="*/ 1 w 298"/>
                <a:gd name="T105" fmla="*/ 1 h 754"/>
                <a:gd name="T106" fmla="*/ 1 w 298"/>
                <a:gd name="T107" fmla="*/ 1 h 754"/>
                <a:gd name="T108" fmla="*/ 1 w 298"/>
                <a:gd name="T109" fmla="*/ 1 h 754"/>
                <a:gd name="T110" fmla="*/ 1 w 298"/>
                <a:gd name="T111" fmla="*/ 1 h 754"/>
                <a:gd name="T112" fmla="*/ 1 w 298"/>
                <a:gd name="T113" fmla="*/ 1 h 754"/>
                <a:gd name="T114" fmla="*/ 1 w 298"/>
                <a:gd name="T115" fmla="*/ 1 h 754"/>
                <a:gd name="T116" fmla="*/ 1 w 298"/>
                <a:gd name="T117" fmla="*/ 1 h 754"/>
                <a:gd name="T118" fmla="*/ 1 w 298"/>
                <a:gd name="T119" fmla="*/ 1 h 754"/>
                <a:gd name="T120" fmla="*/ 1 w 298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8"/>
                <a:gd name="T184" fmla="*/ 0 h 754"/>
                <a:gd name="T185" fmla="*/ 298 w 298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8" h="754">
                  <a:moveTo>
                    <a:pt x="0" y="0"/>
                  </a:moveTo>
                  <a:lnTo>
                    <a:pt x="0" y="29"/>
                  </a:lnTo>
                  <a:lnTo>
                    <a:pt x="0" y="56"/>
                  </a:lnTo>
                  <a:lnTo>
                    <a:pt x="0" y="81"/>
                  </a:lnTo>
                  <a:lnTo>
                    <a:pt x="0" y="105"/>
                  </a:lnTo>
                  <a:lnTo>
                    <a:pt x="0" y="128"/>
                  </a:lnTo>
                  <a:lnTo>
                    <a:pt x="0" y="148"/>
                  </a:lnTo>
                  <a:lnTo>
                    <a:pt x="0" y="166"/>
                  </a:lnTo>
                  <a:lnTo>
                    <a:pt x="0" y="185"/>
                  </a:lnTo>
                  <a:lnTo>
                    <a:pt x="0" y="201"/>
                  </a:lnTo>
                  <a:lnTo>
                    <a:pt x="0" y="215"/>
                  </a:lnTo>
                  <a:lnTo>
                    <a:pt x="0" y="229"/>
                  </a:lnTo>
                  <a:lnTo>
                    <a:pt x="0" y="242"/>
                  </a:lnTo>
                  <a:lnTo>
                    <a:pt x="0" y="252"/>
                  </a:lnTo>
                  <a:lnTo>
                    <a:pt x="0" y="263"/>
                  </a:lnTo>
                  <a:lnTo>
                    <a:pt x="0" y="272"/>
                  </a:lnTo>
                  <a:lnTo>
                    <a:pt x="0" y="280"/>
                  </a:lnTo>
                  <a:lnTo>
                    <a:pt x="0" y="288"/>
                  </a:lnTo>
                  <a:lnTo>
                    <a:pt x="0" y="295"/>
                  </a:lnTo>
                  <a:lnTo>
                    <a:pt x="0" y="302"/>
                  </a:lnTo>
                  <a:lnTo>
                    <a:pt x="0" y="307"/>
                  </a:lnTo>
                  <a:lnTo>
                    <a:pt x="0" y="311"/>
                  </a:lnTo>
                  <a:lnTo>
                    <a:pt x="0" y="315"/>
                  </a:lnTo>
                  <a:lnTo>
                    <a:pt x="0" y="319"/>
                  </a:lnTo>
                  <a:lnTo>
                    <a:pt x="0" y="323"/>
                  </a:lnTo>
                  <a:lnTo>
                    <a:pt x="0" y="325"/>
                  </a:lnTo>
                  <a:lnTo>
                    <a:pt x="1" y="328"/>
                  </a:lnTo>
                  <a:lnTo>
                    <a:pt x="1" y="329"/>
                  </a:lnTo>
                  <a:lnTo>
                    <a:pt x="1" y="332"/>
                  </a:lnTo>
                  <a:lnTo>
                    <a:pt x="1" y="335"/>
                  </a:lnTo>
                  <a:lnTo>
                    <a:pt x="1" y="336"/>
                  </a:lnTo>
                  <a:lnTo>
                    <a:pt x="1" y="339"/>
                  </a:lnTo>
                  <a:lnTo>
                    <a:pt x="1" y="340"/>
                  </a:lnTo>
                  <a:lnTo>
                    <a:pt x="1" y="343"/>
                  </a:lnTo>
                  <a:lnTo>
                    <a:pt x="1" y="344"/>
                  </a:lnTo>
                  <a:lnTo>
                    <a:pt x="1" y="347"/>
                  </a:lnTo>
                  <a:lnTo>
                    <a:pt x="1" y="348"/>
                  </a:lnTo>
                  <a:lnTo>
                    <a:pt x="2" y="349"/>
                  </a:lnTo>
                  <a:lnTo>
                    <a:pt x="2" y="351"/>
                  </a:lnTo>
                  <a:lnTo>
                    <a:pt x="2" y="352"/>
                  </a:lnTo>
                  <a:lnTo>
                    <a:pt x="2" y="353"/>
                  </a:lnTo>
                  <a:lnTo>
                    <a:pt x="2" y="355"/>
                  </a:lnTo>
                  <a:lnTo>
                    <a:pt x="2" y="356"/>
                  </a:lnTo>
                  <a:lnTo>
                    <a:pt x="2" y="357"/>
                  </a:lnTo>
                  <a:lnTo>
                    <a:pt x="2" y="359"/>
                  </a:lnTo>
                  <a:lnTo>
                    <a:pt x="2" y="360"/>
                  </a:lnTo>
                  <a:lnTo>
                    <a:pt x="2" y="361"/>
                  </a:lnTo>
                  <a:lnTo>
                    <a:pt x="2" y="363"/>
                  </a:lnTo>
                  <a:lnTo>
                    <a:pt x="4" y="364"/>
                  </a:lnTo>
                  <a:lnTo>
                    <a:pt x="4" y="365"/>
                  </a:lnTo>
                  <a:lnTo>
                    <a:pt x="4" y="367"/>
                  </a:lnTo>
                  <a:lnTo>
                    <a:pt x="4" y="368"/>
                  </a:lnTo>
                  <a:lnTo>
                    <a:pt x="4" y="369"/>
                  </a:lnTo>
                  <a:lnTo>
                    <a:pt x="4" y="371"/>
                  </a:lnTo>
                  <a:lnTo>
                    <a:pt x="4" y="372"/>
                  </a:lnTo>
                  <a:lnTo>
                    <a:pt x="4" y="373"/>
                  </a:lnTo>
                  <a:lnTo>
                    <a:pt x="5" y="375"/>
                  </a:lnTo>
                  <a:lnTo>
                    <a:pt x="5" y="376"/>
                  </a:lnTo>
                  <a:lnTo>
                    <a:pt x="5" y="379"/>
                  </a:lnTo>
                  <a:lnTo>
                    <a:pt x="5" y="380"/>
                  </a:lnTo>
                  <a:lnTo>
                    <a:pt x="5" y="381"/>
                  </a:lnTo>
                  <a:lnTo>
                    <a:pt x="5" y="384"/>
                  </a:lnTo>
                  <a:lnTo>
                    <a:pt x="6" y="385"/>
                  </a:lnTo>
                  <a:lnTo>
                    <a:pt x="6" y="388"/>
                  </a:lnTo>
                  <a:lnTo>
                    <a:pt x="6" y="389"/>
                  </a:lnTo>
                  <a:lnTo>
                    <a:pt x="6" y="390"/>
                  </a:lnTo>
                  <a:lnTo>
                    <a:pt x="6" y="393"/>
                  </a:lnTo>
                  <a:lnTo>
                    <a:pt x="8" y="394"/>
                  </a:lnTo>
                  <a:lnTo>
                    <a:pt x="8" y="396"/>
                  </a:lnTo>
                  <a:lnTo>
                    <a:pt x="8" y="397"/>
                  </a:lnTo>
                  <a:lnTo>
                    <a:pt x="8" y="398"/>
                  </a:lnTo>
                  <a:lnTo>
                    <a:pt x="8" y="400"/>
                  </a:lnTo>
                  <a:lnTo>
                    <a:pt x="8" y="401"/>
                  </a:lnTo>
                  <a:lnTo>
                    <a:pt x="9" y="402"/>
                  </a:lnTo>
                  <a:lnTo>
                    <a:pt x="9" y="404"/>
                  </a:lnTo>
                  <a:lnTo>
                    <a:pt x="9" y="405"/>
                  </a:lnTo>
                  <a:lnTo>
                    <a:pt x="9" y="406"/>
                  </a:lnTo>
                  <a:lnTo>
                    <a:pt x="10" y="408"/>
                  </a:lnTo>
                  <a:lnTo>
                    <a:pt x="10" y="409"/>
                  </a:lnTo>
                  <a:lnTo>
                    <a:pt x="10" y="410"/>
                  </a:lnTo>
                  <a:lnTo>
                    <a:pt x="10" y="412"/>
                  </a:lnTo>
                  <a:lnTo>
                    <a:pt x="12" y="413"/>
                  </a:lnTo>
                  <a:lnTo>
                    <a:pt x="12" y="414"/>
                  </a:lnTo>
                  <a:lnTo>
                    <a:pt x="12" y="416"/>
                  </a:lnTo>
                  <a:lnTo>
                    <a:pt x="12" y="417"/>
                  </a:lnTo>
                  <a:lnTo>
                    <a:pt x="13" y="420"/>
                  </a:lnTo>
                  <a:lnTo>
                    <a:pt x="13" y="421"/>
                  </a:lnTo>
                  <a:lnTo>
                    <a:pt x="14" y="422"/>
                  </a:lnTo>
                  <a:lnTo>
                    <a:pt x="14" y="424"/>
                  </a:lnTo>
                  <a:lnTo>
                    <a:pt x="14" y="426"/>
                  </a:lnTo>
                  <a:lnTo>
                    <a:pt x="16" y="428"/>
                  </a:lnTo>
                  <a:lnTo>
                    <a:pt x="16" y="430"/>
                  </a:lnTo>
                  <a:lnTo>
                    <a:pt x="17" y="433"/>
                  </a:lnTo>
                  <a:lnTo>
                    <a:pt x="17" y="434"/>
                  </a:lnTo>
                  <a:lnTo>
                    <a:pt x="18" y="437"/>
                  </a:lnTo>
                  <a:lnTo>
                    <a:pt x="18" y="440"/>
                  </a:lnTo>
                  <a:lnTo>
                    <a:pt x="20" y="441"/>
                  </a:lnTo>
                  <a:lnTo>
                    <a:pt x="20" y="442"/>
                  </a:lnTo>
                  <a:lnTo>
                    <a:pt x="21" y="445"/>
                  </a:lnTo>
                  <a:lnTo>
                    <a:pt x="21" y="446"/>
                  </a:lnTo>
                  <a:lnTo>
                    <a:pt x="21" y="448"/>
                  </a:lnTo>
                  <a:lnTo>
                    <a:pt x="22" y="449"/>
                  </a:lnTo>
                  <a:lnTo>
                    <a:pt x="22" y="450"/>
                  </a:lnTo>
                  <a:lnTo>
                    <a:pt x="24" y="452"/>
                  </a:lnTo>
                  <a:lnTo>
                    <a:pt x="24" y="453"/>
                  </a:lnTo>
                  <a:lnTo>
                    <a:pt x="24" y="454"/>
                  </a:lnTo>
                  <a:lnTo>
                    <a:pt x="25" y="456"/>
                  </a:lnTo>
                  <a:lnTo>
                    <a:pt x="25" y="457"/>
                  </a:lnTo>
                  <a:lnTo>
                    <a:pt x="26" y="458"/>
                  </a:lnTo>
                  <a:lnTo>
                    <a:pt x="26" y="459"/>
                  </a:lnTo>
                  <a:lnTo>
                    <a:pt x="26" y="461"/>
                  </a:lnTo>
                  <a:lnTo>
                    <a:pt x="28" y="462"/>
                  </a:lnTo>
                  <a:lnTo>
                    <a:pt x="28" y="463"/>
                  </a:lnTo>
                  <a:lnTo>
                    <a:pt x="29" y="465"/>
                  </a:lnTo>
                  <a:lnTo>
                    <a:pt x="29" y="466"/>
                  </a:lnTo>
                  <a:lnTo>
                    <a:pt x="30" y="467"/>
                  </a:lnTo>
                  <a:lnTo>
                    <a:pt x="30" y="469"/>
                  </a:lnTo>
                  <a:lnTo>
                    <a:pt x="32" y="471"/>
                  </a:lnTo>
                  <a:lnTo>
                    <a:pt x="33" y="473"/>
                  </a:lnTo>
                  <a:lnTo>
                    <a:pt x="33" y="474"/>
                  </a:lnTo>
                  <a:lnTo>
                    <a:pt x="34" y="475"/>
                  </a:lnTo>
                  <a:lnTo>
                    <a:pt x="36" y="478"/>
                  </a:lnTo>
                  <a:lnTo>
                    <a:pt x="36" y="479"/>
                  </a:lnTo>
                  <a:lnTo>
                    <a:pt x="37" y="482"/>
                  </a:lnTo>
                  <a:lnTo>
                    <a:pt x="38" y="483"/>
                  </a:lnTo>
                  <a:lnTo>
                    <a:pt x="38" y="485"/>
                  </a:lnTo>
                  <a:lnTo>
                    <a:pt x="40" y="487"/>
                  </a:lnTo>
                  <a:lnTo>
                    <a:pt x="41" y="489"/>
                  </a:lnTo>
                  <a:lnTo>
                    <a:pt x="41" y="490"/>
                  </a:lnTo>
                  <a:lnTo>
                    <a:pt x="42" y="491"/>
                  </a:lnTo>
                  <a:lnTo>
                    <a:pt x="42" y="493"/>
                  </a:lnTo>
                  <a:lnTo>
                    <a:pt x="44" y="494"/>
                  </a:lnTo>
                  <a:lnTo>
                    <a:pt x="44" y="495"/>
                  </a:lnTo>
                  <a:lnTo>
                    <a:pt x="45" y="497"/>
                  </a:lnTo>
                  <a:lnTo>
                    <a:pt x="45" y="498"/>
                  </a:lnTo>
                  <a:lnTo>
                    <a:pt x="46" y="499"/>
                  </a:lnTo>
                  <a:lnTo>
                    <a:pt x="46" y="501"/>
                  </a:lnTo>
                  <a:lnTo>
                    <a:pt x="48" y="502"/>
                  </a:lnTo>
                  <a:lnTo>
                    <a:pt x="48" y="503"/>
                  </a:lnTo>
                  <a:lnTo>
                    <a:pt x="49" y="505"/>
                  </a:lnTo>
                  <a:lnTo>
                    <a:pt x="49" y="506"/>
                  </a:lnTo>
                  <a:lnTo>
                    <a:pt x="50" y="506"/>
                  </a:lnTo>
                  <a:lnTo>
                    <a:pt x="50" y="507"/>
                  </a:lnTo>
                  <a:lnTo>
                    <a:pt x="50" y="509"/>
                  </a:lnTo>
                  <a:lnTo>
                    <a:pt x="51" y="510"/>
                  </a:lnTo>
                  <a:lnTo>
                    <a:pt x="51" y="511"/>
                  </a:lnTo>
                  <a:lnTo>
                    <a:pt x="53" y="513"/>
                  </a:lnTo>
                  <a:lnTo>
                    <a:pt x="54" y="514"/>
                  </a:lnTo>
                  <a:lnTo>
                    <a:pt x="54" y="515"/>
                  </a:lnTo>
                  <a:lnTo>
                    <a:pt x="55" y="517"/>
                  </a:lnTo>
                  <a:lnTo>
                    <a:pt x="55" y="518"/>
                  </a:lnTo>
                  <a:lnTo>
                    <a:pt x="57" y="519"/>
                  </a:lnTo>
                  <a:lnTo>
                    <a:pt x="58" y="522"/>
                  </a:lnTo>
                  <a:lnTo>
                    <a:pt x="59" y="523"/>
                  </a:lnTo>
                  <a:lnTo>
                    <a:pt x="59" y="525"/>
                  </a:lnTo>
                  <a:lnTo>
                    <a:pt x="61" y="527"/>
                  </a:lnTo>
                  <a:lnTo>
                    <a:pt x="62" y="529"/>
                  </a:lnTo>
                  <a:lnTo>
                    <a:pt x="62" y="530"/>
                  </a:lnTo>
                  <a:lnTo>
                    <a:pt x="63" y="531"/>
                  </a:lnTo>
                  <a:lnTo>
                    <a:pt x="63" y="532"/>
                  </a:lnTo>
                  <a:lnTo>
                    <a:pt x="65" y="534"/>
                  </a:lnTo>
                  <a:lnTo>
                    <a:pt x="66" y="535"/>
                  </a:lnTo>
                  <a:lnTo>
                    <a:pt x="66" y="536"/>
                  </a:lnTo>
                  <a:lnTo>
                    <a:pt x="66" y="538"/>
                  </a:lnTo>
                  <a:lnTo>
                    <a:pt x="67" y="538"/>
                  </a:lnTo>
                  <a:lnTo>
                    <a:pt x="67" y="539"/>
                  </a:lnTo>
                  <a:lnTo>
                    <a:pt x="69" y="540"/>
                  </a:lnTo>
                  <a:lnTo>
                    <a:pt x="69" y="542"/>
                  </a:lnTo>
                  <a:lnTo>
                    <a:pt x="70" y="542"/>
                  </a:lnTo>
                  <a:lnTo>
                    <a:pt x="70" y="543"/>
                  </a:lnTo>
                  <a:lnTo>
                    <a:pt x="71" y="544"/>
                  </a:lnTo>
                  <a:lnTo>
                    <a:pt x="71" y="546"/>
                  </a:lnTo>
                  <a:lnTo>
                    <a:pt x="73" y="547"/>
                  </a:lnTo>
                  <a:lnTo>
                    <a:pt x="74" y="548"/>
                  </a:lnTo>
                  <a:lnTo>
                    <a:pt x="74" y="550"/>
                  </a:lnTo>
                  <a:lnTo>
                    <a:pt x="75" y="551"/>
                  </a:lnTo>
                  <a:lnTo>
                    <a:pt x="75" y="552"/>
                  </a:lnTo>
                  <a:lnTo>
                    <a:pt x="77" y="552"/>
                  </a:lnTo>
                  <a:lnTo>
                    <a:pt x="78" y="554"/>
                  </a:lnTo>
                  <a:lnTo>
                    <a:pt x="78" y="555"/>
                  </a:lnTo>
                  <a:lnTo>
                    <a:pt x="79" y="556"/>
                  </a:lnTo>
                  <a:lnTo>
                    <a:pt x="81" y="559"/>
                  </a:lnTo>
                  <a:lnTo>
                    <a:pt x="81" y="560"/>
                  </a:lnTo>
                  <a:lnTo>
                    <a:pt x="82" y="562"/>
                  </a:lnTo>
                  <a:lnTo>
                    <a:pt x="83" y="563"/>
                  </a:lnTo>
                  <a:lnTo>
                    <a:pt x="83" y="564"/>
                  </a:lnTo>
                  <a:lnTo>
                    <a:pt x="85" y="566"/>
                  </a:lnTo>
                  <a:lnTo>
                    <a:pt x="85" y="567"/>
                  </a:lnTo>
                  <a:lnTo>
                    <a:pt x="86" y="567"/>
                  </a:lnTo>
                  <a:lnTo>
                    <a:pt x="86" y="568"/>
                  </a:lnTo>
                  <a:lnTo>
                    <a:pt x="87" y="568"/>
                  </a:lnTo>
                  <a:lnTo>
                    <a:pt x="87" y="570"/>
                  </a:lnTo>
                  <a:lnTo>
                    <a:pt x="89" y="571"/>
                  </a:lnTo>
                  <a:lnTo>
                    <a:pt x="89" y="572"/>
                  </a:lnTo>
                  <a:lnTo>
                    <a:pt x="90" y="572"/>
                  </a:lnTo>
                  <a:lnTo>
                    <a:pt x="90" y="574"/>
                  </a:lnTo>
                  <a:lnTo>
                    <a:pt x="91" y="575"/>
                  </a:lnTo>
                  <a:lnTo>
                    <a:pt x="91" y="576"/>
                  </a:lnTo>
                  <a:lnTo>
                    <a:pt x="93" y="576"/>
                  </a:lnTo>
                  <a:lnTo>
                    <a:pt x="93" y="578"/>
                  </a:lnTo>
                  <a:lnTo>
                    <a:pt x="94" y="578"/>
                  </a:lnTo>
                  <a:lnTo>
                    <a:pt x="94" y="579"/>
                  </a:lnTo>
                  <a:lnTo>
                    <a:pt x="95" y="580"/>
                  </a:lnTo>
                  <a:lnTo>
                    <a:pt x="95" y="582"/>
                  </a:lnTo>
                  <a:lnTo>
                    <a:pt x="97" y="582"/>
                  </a:lnTo>
                  <a:lnTo>
                    <a:pt x="97" y="583"/>
                  </a:lnTo>
                  <a:lnTo>
                    <a:pt x="98" y="584"/>
                  </a:lnTo>
                  <a:lnTo>
                    <a:pt x="99" y="584"/>
                  </a:lnTo>
                  <a:lnTo>
                    <a:pt x="99" y="586"/>
                  </a:lnTo>
                  <a:lnTo>
                    <a:pt x="101" y="587"/>
                  </a:lnTo>
                  <a:lnTo>
                    <a:pt x="102" y="588"/>
                  </a:lnTo>
                  <a:lnTo>
                    <a:pt x="102" y="590"/>
                  </a:lnTo>
                  <a:lnTo>
                    <a:pt x="103" y="590"/>
                  </a:lnTo>
                  <a:lnTo>
                    <a:pt x="103" y="591"/>
                  </a:lnTo>
                  <a:lnTo>
                    <a:pt x="105" y="592"/>
                  </a:lnTo>
                  <a:lnTo>
                    <a:pt x="106" y="594"/>
                  </a:lnTo>
                  <a:lnTo>
                    <a:pt x="106" y="595"/>
                  </a:lnTo>
                  <a:lnTo>
                    <a:pt x="107" y="595"/>
                  </a:lnTo>
                  <a:lnTo>
                    <a:pt x="107" y="596"/>
                  </a:lnTo>
                  <a:lnTo>
                    <a:pt x="109" y="596"/>
                  </a:lnTo>
                  <a:lnTo>
                    <a:pt x="109" y="598"/>
                  </a:lnTo>
                  <a:lnTo>
                    <a:pt x="110" y="599"/>
                  </a:lnTo>
                  <a:lnTo>
                    <a:pt x="110" y="600"/>
                  </a:lnTo>
                  <a:lnTo>
                    <a:pt x="111" y="600"/>
                  </a:lnTo>
                  <a:lnTo>
                    <a:pt x="111" y="602"/>
                  </a:lnTo>
                  <a:lnTo>
                    <a:pt x="113" y="603"/>
                  </a:lnTo>
                  <a:lnTo>
                    <a:pt x="113" y="604"/>
                  </a:lnTo>
                  <a:lnTo>
                    <a:pt x="114" y="606"/>
                  </a:lnTo>
                  <a:lnTo>
                    <a:pt x="115" y="607"/>
                  </a:lnTo>
                  <a:lnTo>
                    <a:pt x="117" y="608"/>
                  </a:lnTo>
                  <a:lnTo>
                    <a:pt x="117" y="609"/>
                  </a:lnTo>
                  <a:lnTo>
                    <a:pt x="118" y="611"/>
                  </a:lnTo>
                  <a:lnTo>
                    <a:pt x="118" y="612"/>
                  </a:lnTo>
                  <a:lnTo>
                    <a:pt x="119" y="612"/>
                  </a:lnTo>
                  <a:lnTo>
                    <a:pt x="119" y="613"/>
                  </a:lnTo>
                  <a:lnTo>
                    <a:pt x="121" y="615"/>
                  </a:lnTo>
                  <a:lnTo>
                    <a:pt x="121" y="616"/>
                  </a:lnTo>
                  <a:lnTo>
                    <a:pt x="122" y="616"/>
                  </a:lnTo>
                  <a:lnTo>
                    <a:pt x="122" y="617"/>
                  </a:lnTo>
                  <a:lnTo>
                    <a:pt x="123" y="617"/>
                  </a:lnTo>
                  <a:lnTo>
                    <a:pt x="123" y="619"/>
                  </a:lnTo>
                  <a:lnTo>
                    <a:pt x="125" y="620"/>
                  </a:lnTo>
                  <a:lnTo>
                    <a:pt x="126" y="621"/>
                  </a:lnTo>
                  <a:lnTo>
                    <a:pt x="127" y="623"/>
                  </a:lnTo>
                  <a:lnTo>
                    <a:pt x="129" y="624"/>
                  </a:lnTo>
                  <a:lnTo>
                    <a:pt x="129" y="625"/>
                  </a:lnTo>
                  <a:lnTo>
                    <a:pt x="130" y="625"/>
                  </a:lnTo>
                  <a:lnTo>
                    <a:pt x="131" y="627"/>
                  </a:lnTo>
                  <a:lnTo>
                    <a:pt x="132" y="628"/>
                  </a:lnTo>
                  <a:lnTo>
                    <a:pt x="134" y="629"/>
                  </a:lnTo>
                  <a:lnTo>
                    <a:pt x="135" y="629"/>
                  </a:lnTo>
                  <a:lnTo>
                    <a:pt x="135" y="631"/>
                  </a:lnTo>
                  <a:lnTo>
                    <a:pt x="136" y="632"/>
                  </a:lnTo>
                  <a:lnTo>
                    <a:pt x="138" y="633"/>
                  </a:lnTo>
                  <a:lnTo>
                    <a:pt x="139" y="635"/>
                  </a:lnTo>
                  <a:lnTo>
                    <a:pt x="140" y="636"/>
                  </a:lnTo>
                  <a:lnTo>
                    <a:pt x="142" y="637"/>
                  </a:lnTo>
                  <a:lnTo>
                    <a:pt x="143" y="637"/>
                  </a:lnTo>
                  <a:lnTo>
                    <a:pt x="144" y="639"/>
                  </a:lnTo>
                  <a:lnTo>
                    <a:pt x="144" y="640"/>
                  </a:lnTo>
                  <a:lnTo>
                    <a:pt x="146" y="640"/>
                  </a:lnTo>
                  <a:lnTo>
                    <a:pt x="147" y="641"/>
                  </a:lnTo>
                  <a:lnTo>
                    <a:pt x="147" y="643"/>
                  </a:lnTo>
                  <a:lnTo>
                    <a:pt x="148" y="643"/>
                  </a:lnTo>
                  <a:lnTo>
                    <a:pt x="150" y="644"/>
                  </a:lnTo>
                  <a:lnTo>
                    <a:pt x="151" y="645"/>
                  </a:lnTo>
                  <a:lnTo>
                    <a:pt x="152" y="647"/>
                  </a:lnTo>
                  <a:lnTo>
                    <a:pt x="154" y="647"/>
                  </a:lnTo>
                  <a:lnTo>
                    <a:pt x="154" y="648"/>
                  </a:lnTo>
                  <a:lnTo>
                    <a:pt x="155" y="648"/>
                  </a:lnTo>
                  <a:lnTo>
                    <a:pt x="155" y="649"/>
                  </a:lnTo>
                  <a:lnTo>
                    <a:pt x="156" y="651"/>
                  </a:lnTo>
                  <a:lnTo>
                    <a:pt x="158" y="651"/>
                  </a:lnTo>
                  <a:lnTo>
                    <a:pt x="158" y="652"/>
                  </a:lnTo>
                  <a:lnTo>
                    <a:pt x="159" y="652"/>
                  </a:lnTo>
                  <a:lnTo>
                    <a:pt x="160" y="653"/>
                  </a:lnTo>
                  <a:lnTo>
                    <a:pt x="162" y="655"/>
                  </a:lnTo>
                  <a:lnTo>
                    <a:pt x="163" y="655"/>
                  </a:lnTo>
                  <a:lnTo>
                    <a:pt x="164" y="656"/>
                  </a:lnTo>
                  <a:lnTo>
                    <a:pt x="166" y="657"/>
                  </a:lnTo>
                  <a:lnTo>
                    <a:pt x="167" y="659"/>
                  </a:lnTo>
                  <a:lnTo>
                    <a:pt x="168" y="660"/>
                  </a:lnTo>
                  <a:lnTo>
                    <a:pt x="170" y="661"/>
                  </a:lnTo>
                  <a:lnTo>
                    <a:pt x="171" y="663"/>
                  </a:lnTo>
                  <a:lnTo>
                    <a:pt x="174" y="664"/>
                  </a:lnTo>
                  <a:lnTo>
                    <a:pt x="175" y="665"/>
                  </a:lnTo>
                  <a:lnTo>
                    <a:pt x="176" y="667"/>
                  </a:lnTo>
                  <a:lnTo>
                    <a:pt x="178" y="668"/>
                  </a:lnTo>
                  <a:lnTo>
                    <a:pt x="179" y="669"/>
                  </a:lnTo>
                  <a:lnTo>
                    <a:pt x="180" y="671"/>
                  </a:lnTo>
                  <a:lnTo>
                    <a:pt x="182" y="671"/>
                  </a:lnTo>
                  <a:lnTo>
                    <a:pt x="183" y="672"/>
                  </a:lnTo>
                  <a:lnTo>
                    <a:pt x="184" y="673"/>
                  </a:lnTo>
                  <a:lnTo>
                    <a:pt x="186" y="675"/>
                  </a:lnTo>
                  <a:lnTo>
                    <a:pt x="187" y="676"/>
                  </a:lnTo>
                  <a:lnTo>
                    <a:pt x="188" y="676"/>
                  </a:lnTo>
                  <a:lnTo>
                    <a:pt x="188" y="677"/>
                  </a:lnTo>
                  <a:lnTo>
                    <a:pt x="190" y="677"/>
                  </a:lnTo>
                  <a:lnTo>
                    <a:pt x="191" y="679"/>
                  </a:lnTo>
                  <a:lnTo>
                    <a:pt x="192" y="679"/>
                  </a:lnTo>
                  <a:lnTo>
                    <a:pt x="192" y="680"/>
                  </a:lnTo>
                  <a:lnTo>
                    <a:pt x="194" y="681"/>
                  </a:lnTo>
                  <a:lnTo>
                    <a:pt x="195" y="681"/>
                  </a:lnTo>
                  <a:lnTo>
                    <a:pt x="196" y="682"/>
                  </a:lnTo>
                  <a:lnTo>
                    <a:pt x="198" y="682"/>
                  </a:lnTo>
                  <a:lnTo>
                    <a:pt x="198" y="684"/>
                  </a:lnTo>
                  <a:lnTo>
                    <a:pt x="199" y="685"/>
                  </a:lnTo>
                  <a:lnTo>
                    <a:pt x="200" y="685"/>
                  </a:lnTo>
                  <a:lnTo>
                    <a:pt x="202" y="686"/>
                  </a:lnTo>
                  <a:lnTo>
                    <a:pt x="204" y="688"/>
                  </a:lnTo>
                  <a:lnTo>
                    <a:pt x="206" y="689"/>
                  </a:lnTo>
                  <a:lnTo>
                    <a:pt x="207" y="690"/>
                  </a:lnTo>
                  <a:lnTo>
                    <a:pt x="208" y="692"/>
                  </a:lnTo>
                  <a:lnTo>
                    <a:pt x="211" y="693"/>
                  </a:lnTo>
                  <a:lnTo>
                    <a:pt x="212" y="694"/>
                  </a:lnTo>
                  <a:lnTo>
                    <a:pt x="215" y="696"/>
                  </a:lnTo>
                  <a:lnTo>
                    <a:pt x="216" y="697"/>
                  </a:lnTo>
                  <a:lnTo>
                    <a:pt x="219" y="698"/>
                  </a:lnTo>
                  <a:lnTo>
                    <a:pt x="220" y="700"/>
                  </a:lnTo>
                  <a:lnTo>
                    <a:pt x="221" y="701"/>
                  </a:lnTo>
                  <a:lnTo>
                    <a:pt x="223" y="701"/>
                  </a:lnTo>
                  <a:lnTo>
                    <a:pt x="224" y="702"/>
                  </a:lnTo>
                  <a:lnTo>
                    <a:pt x="225" y="704"/>
                  </a:lnTo>
                  <a:lnTo>
                    <a:pt x="227" y="705"/>
                  </a:lnTo>
                  <a:lnTo>
                    <a:pt x="228" y="705"/>
                  </a:lnTo>
                  <a:lnTo>
                    <a:pt x="229" y="706"/>
                  </a:lnTo>
                  <a:lnTo>
                    <a:pt x="231" y="706"/>
                  </a:lnTo>
                  <a:lnTo>
                    <a:pt x="232" y="708"/>
                  </a:lnTo>
                  <a:lnTo>
                    <a:pt x="232" y="709"/>
                  </a:lnTo>
                  <a:lnTo>
                    <a:pt x="233" y="709"/>
                  </a:lnTo>
                  <a:lnTo>
                    <a:pt x="235" y="710"/>
                  </a:lnTo>
                  <a:lnTo>
                    <a:pt x="236" y="710"/>
                  </a:lnTo>
                  <a:lnTo>
                    <a:pt x="237" y="712"/>
                  </a:lnTo>
                  <a:lnTo>
                    <a:pt x="239" y="713"/>
                  </a:lnTo>
                  <a:lnTo>
                    <a:pt x="240" y="714"/>
                  </a:lnTo>
                  <a:lnTo>
                    <a:pt x="241" y="714"/>
                  </a:lnTo>
                  <a:lnTo>
                    <a:pt x="243" y="716"/>
                  </a:lnTo>
                  <a:lnTo>
                    <a:pt x="244" y="717"/>
                  </a:lnTo>
                  <a:lnTo>
                    <a:pt x="245" y="717"/>
                  </a:lnTo>
                  <a:lnTo>
                    <a:pt x="247" y="718"/>
                  </a:lnTo>
                  <a:lnTo>
                    <a:pt x="248" y="720"/>
                  </a:lnTo>
                  <a:lnTo>
                    <a:pt x="249" y="721"/>
                  </a:lnTo>
                  <a:lnTo>
                    <a:pt x="252" y="722"/>
                  </a:lnTo>
                  <a:lnTo>
                    <a:pt x="253" y="724"/>
                  </a:lnTo>
                  <a:lnTo>
                    <a:pt x="256" y="725"/>
                  </a:lnTo>
                  <a:lnTo>
                    <a:pt x="257" y="726"/>
                  </a:lnTo>
                  <a:lnTo>
                    <a:pt x="260" y="728"/>
                  </a:lnTo>
                  <a:lnTo>
                    <a:pt x="261" y="729"/>
                  </a:lnTo>
                  <a:lnTo>
                    <a:pt x="263" y="730"/>
                  </a:lnTo>
                  <a:lnTo>
                    <a:pt x="265" y="732"/>
                  </a:lnTo>
                  <a:lnTo>
                    <a:pt x="267" y="733"/>
                  </a:lnTo>
                  <a:lnTo>
                    <a:pt x="268" y="734"/>
                  </a:lnTo>
                  <a:lnTo>
                    <a:pt x="269" y="736"/>
                  </a:lnTo>
                  <a:lnTo>
                    <a:pt x="271" y="736"/>
                  </a:lnTo>
                  <a:lnTo>
                    <a:pt x="272" y="737"/>
                  </a:lnTo>
                  <a:lnTo>
                    <a:pt x="273" y="738"/>
                  </a:lnTo>
                  <a:lnTo>
                    <a:pt x="275" y="738"/>
                  </a:lnTo>
                  <a:lnTo>
                    <a:pt x="276" y="740"/>
                  </a:lnTo>
                  <a:lnTo>
                    <a:pt x="277" y="741"/>
                  </a:lnTo>
                  <a:lnTo>
                    <a:pt x="279" y="742"/>
                  </a:lnTo>
                  <a:lnTo>
                    <a:pt x="280" y="742"/>
                  </a:lnTo>
                  <a:lnTo>
                    <a:pt x="281" y="744"/>
                  </a:lnTo>
                  <a:lnTo>
                    <a:pt x="283" y="745"/>
                  </a:lnTo>
                  <a:lnTo>
                    <a:pt x="284" y="745"/>
                  </a:lnTo>
                  <a:lnTo>
                    <a:pt x="285" y="745"/>
                  </a:lnTo>
                  <a:lnTo>
                    <a:pt x="285" y="746"/>
                  </a:lnTo>
                  <a:lnTo>
                    <a:pt x="286" y="746"/>
                  </a:lnTo>
                  <a:lnTo>
                    <a:pt x="288" y="748"/>
                  </a:lnTo>
                  <a:lnTo>
                    <a:pt x="289" y="748"/>
                  </a:lnTo>
                  <a:lnTo>
                    <a:pt x="290" y="749"/>
                  </a:lnTo>
                  <a:lnTo>
                    <a:pt x="292" y="750"/>
                  </a:lnTo>
                  <a:lnTo>
                    <a:pt x="293" y="750"/>
                  </a:lnTo>
                  <a:lnTo>
                    <a:pt x="294" y="752"/>
                  </a:lnTo>
                  <a:lnTo>
                    <a:pt x="296" y="752"/>
                  </a:lnTo>
                  <a:lnTo>
                    <a:pt x="297" y="753"/>
                  </a:lnTo>
                  <a:lnTo>
                    <a:pt x="298" y="754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423" name="Freeform 21">
              <a:extLst>
                <a:ext uri="{FF2B5EF4-FFF2-40B4-BE49-F238E27FC236}">
                  <a16:creationId xmlns:a16="http://schemas.microsoft.com/office/drawing/2014/main" id="{10CAA022-671A-464F-ABD1-B343C342A1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234"/>
              <a:ext cx="151" cy="45"/>
            </a:xfrm>
            <a:custGeom>
              <a:avLst/>
              <a:gdLst>
                <a:gd name="T0" fmla="*/ 1 w 302"/>
                <a:gd name="T1" fmla="*/ 0 h 91"/>
                <a:gd name="T2" fmla="*/ 1 w 302"/>
                <a:gd name="T3" fmla="*/ 0 h 91"/>
                <a:gd name="T4" fmla="*/ 1 w 302"/>
                <a:gd name="T5" fmla="*/ 0 h 91"/>
                <a:gd name="T6" fmla="*/ 1 w 302"/>
                <a:gd name="T7" fmla="*/ 0 h 91"/>
                <a:gd name="T8" fmla="*/ 1 w 302"/>
                <a:gd name="T9" fmla="*/ 0 h 91"/>
                <a:gd name="T10" fmla="*/ 1 w 302"/>
                <a:gd name="T11" fmla="*/ 0 h 91"/>
                <a:gd name="T12" fmla="*/ 1 w 302"/>
                <a:gd name="T13" fmla="*/ 0 h 91"/>
                <a:gd name="T14" fmla="*/ 1 w 302"/>
                <a:gd name="T15" fmla="*/ 0 h 91"/>
                <a:gd name="T16" fmla="*/ 1 w 302"/>
                <a:gd name="T17" fmla="*/ 0 h 91"/>
                <a:gd name="T18" fmla="*/ 1 w 302"/>
                <a:gd name="T19" fmla="*/ 0 h 91"/>
                <a:gd name="T20" fmla="*/ 1 w 302"/>
                <a:gd name="T21" fmla="*/ 0 h 91"/>
                <a:gd name="T22" fmla="*/ 1 w 302"/>
                <a:gd name="T23" fmla="*/ 0 h 91"/>
                <a:gd name="T24" fmla="*/ 1 w 302"/>
                <a:gd name="T25" fmla="*/ 0 h 91"/>
                <a:gd name="T26" fmla="*/ 1 w 302"/>
                <a:gd name="T27" fmla="*/ 0 h 91"/>
                <a:gd name="T28" fmla="*/ 1 w 302"/>
                <a:gd name="T29" fmla="*/ 0 h 91"/>
                <a:gd name="T30" fmla="*/ 1 w 302"/>
                <a:gd name="T31" fmla="*/ 0 h 91"/>
                <a:gd name="T32" fmla="*/ 1 w 302"/>
                <a:gd name="T33" fmla="*/ 0 h 91"/>
                <a:gd name="T34" fmla="*/ 1 w 302"/>
                <a:gd name="T35" fmla="*/ 0 h 91"/>
                <a:gd name="T36" fmla="*/ 1 w 302"/>
                <a:gd name="T37" fmla="*/ 0 h 91"/>
                <a:gd name="T38" fmla="*/ 1 w 302"/>
                <a:gd name="T39" fmla="*/ 0 h 91"/>
                <a:gd name="T40" fmla="*/ 1 w 302"/>
                <a:gd name="T41" fmla="*/ 0 h 91"/>
                <a:gd name="T42" fmla="*/ 1 w 302"/>
                <a:gd name="T43" fmla="*/ 0 h 91"/>
                <a:gd name="T44" fmla="*/ 1 w 302"/>
                <a:gd name="T45" fmla="*/ 0 h 91"/>
                <a:gd name="T46" fmla="*/ 1 w 302"/>
                <a:gd name="T47" fmla="*/ 0 h 91"/>
                <a:gd name="T48" fmla="*/ 1 w 302"/>
                <a:gd name="T49" fmla="*/ 0 h 91"/>
                <a:gd name="T50" fmla="*/ 1 w 302"/>
                <a:gd name="T51" fmla="*/ 0 h 91"/>
                <a:gd name="T52" fmla="*/ 1 w 302"/>
                <a:gd name="T53" fmla="*/ 0 h 91"/>
                <a:gd name="T54" fmla="*/ 1 w 302"/>
                <a:gd name="T55" fmla="*/ 0 h 91"/>
                <a:gd name="T56" fmla="*/ 1 w 302"/>
                <a:gd name="T57" fmla="*/ 0 h 91"/>
                <a:gd name="T58" fmla="*/ 1 w 302"/>
                <a:gd name="T59" fmla="*/ 0 h 91"/>
                <a:gd name="T60" fmla="*/ 1 w 302"/>
                <a:gd name="T61" fmla="*/ 0 h 91"/>
                <a:gd name="T62" fmla="*/ 1 w 302"/>
                <a:gd name="T63" fmla="*/ 0 h 91"/>
                <a:gd name="T64" fmla="*/ 1 w 302"/>
                <a:gd name="T65" fmla="*/ 0 h 91"/>
                <a:gd name="T66" fmla="*/ 1 w 302"/>
                <a:gd name="T67" fmla="*/ 0 h 91"/>
                <a:gd name="T68" fmla="*/ 1 w 302"/>
                <a:gd name="T69" fmla="*/ 0 h 91"/>
                <a:gd name="T70" fmla="*/ 1 w 302"/>
                <a:gd name="T71" fmla="*/ 0 h 91"/>
                <a:gd name="T72" fmla="*/ 1 w 302"/>
                <a:gd name="T73" fmla="*/ 0 h 91"/>
                <a:gd name="T74" fmla="*/ 1 w 302"/>
                <a:gd name="T75" fmla="*/ 0 h 91"/>
                <a:gd name="T76" fmla="*/ 1 w 302"/>
                <a:gd name="T77" fmla="*/ 0 h 91"/>
                <a:gd name="T78" fmla="*/ 1 w 302"/>
                <a:gd name="T79" fmla="*/ 0 h 91"/>
                <a:gd name="T80" fmla="*/ 1 w 302"/>
                <a:gd name="T81" fmla="*/ 0 h 91"/>
                <a:gd name="T82" fmla="*/ 1 w 302"/>
                <a:gd name="T83" fmla="*/ 0 h 91"/>
                <a:gd name="T84" fmla="*/ 1 w 302"/>
                <a:gd name="T85" fmla="*/ 0 h 91"/>
                <a:gd name="T86" fmla="*/ 1 w 302"/>
                <a:gd name="T87" fmla="*/ 0 h 91"/>
                <a:gd name="T88" fmla="*/ 1 w 302"/>
                <a:gd name="T89" fmla="*/ 0 h 91"/>
                <a:gd name="T90" fmla="*/ 1 w 302"/>
                <a:gd name="T91" fmla="*/ 0 h 91"/>
                <a:gd name="T92" fmla="*/ 1 w 302"/>
                <a:gd name="T93" fmla="*/ 0 h 91"/>
                <a:gd name="T94" fmla="*/ 1 w 302"/>
                <a:gd name="T95" fmla="*/ 0 h 91"/>
                <a:gd name="T96" fmla="*/ 1 w 302"/>
                <a:gd name="T97" fmla="*/ 0 h 91"/>
                <a:gd name="T98" fmla="*/ 1 w 302"/>
                <a:gd name="T99" fmla="*/ 0 h 91"/>
                <a:gd name="T100" fmla="*/ 1 w 302"/>
                <a:gd name="T101" fmla="*/ 0 h 91"/>
                <a:gd name="T102" fmla="*/ 1 w 302"/>
                <a:gd name="T103" fmla="*/ 0 h 91"/>
                <a:gd name="T104" fmla="*/ 1 w 302"/>
                <a:gd name="T105" fmla="*/ 0 h 91"/>
                <a:gd name="T106" fmla="*/ 1 w 302"/>
                <a:gd name="T107" fmla="*/ 0 h 91"/>
                <a:gd name="T108" fmla="*/ 1 w 302"/>
                <a:gd name="T109" fmla="*/ 0 h 91"/>
                <a:gd name="T110" fmla="*/ 1 w 302"/>
                <a:gd name="T111" fmla="*/ 0 h 91"/>
                <a:gd name="T112" fmla="*/ 1 w 302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91"/>
                <a:gd name="T173" fmla="*/ 302 w 302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91">
                  <a:moveTo>
                    <a:pt x="302" y="0"/>
                  </a:moveTo>
                  <a:lnTo>
                    <a:pt x="299" y="3"/>
                  </a:lnTo>
                  <a:lnTo>
                    <a:pt x="295" y="4"/>
                  </a:lnTo>
                  <a:lnTo>
                    <a:pt x="293" y="6"/>
                  </a:lnTo>
                  <a:lnTo>
                    <a:pt x="290" y="8"/>
                  </a:lnTo>
                  <a:lnTo>
                    <a:pt x="287" y="10"/>
                  </a:lnTo>
                  <a:lnTo>
                    <a:pt x="286" y="11"/>
                  </a:lnTo>
                  <a:lnTo>
                    <a:pt x="283" y="12"/>
                  </a:lnTo>
                  <a:lnTo>
                    <a:pt x="281" y="12"/>
                  </a:lnTo>
                  <a:lnTo>
                    <a:pt x="279" y="14"/>
                  </a:lnTo>
                  <a:lnTo>
                    <a:pt x="277" y="15"/>
                  </a:lnTo>
                  <a:lnTo>
                    <a:pt x="275" y="16"/>
                  </a:lnTo>
                  <a:lnTo>
                    <a:pt x="274" y="16"/>
                  </a:lnTo>
                  <a:lnTo>
                    <a:pt x="273" y="18"/>
                  </a:lnTo>
                  <a:lnTo>
                    <a:pt x="271" y="19"/>
                  </a:lnTo>
                  <a:lnTo>
                    <a:pt x="270" y="19"/>
                  </a:lnTo>
                  <a:lnTo>
                    <a:pt x="269" y="20"/>
                  </a:lnTo>
                  <a:lnTo>
                    <a:pt x="267" y="20"/>
                  </a:lnTo>
                  <a:lnTo>
                    <a:pt x="266" y="22"/>
                  </a:lnTo>
                  <a:lnTo>
                    <a:pt x="265" y="22"/>
                  </a:lnTo>
                  <a:lnTo>
                    <a:pt x="263" y="22"/>
                  </a:lnTo>
                  <a:lnTo>
                    <a:pt x="262" y="23"/>
                  </a:lnTo>
                  <a:lnTo>
                    <a:pt x="261" y="23"/>
                  </a:lnTo>
                  <a:lnTo>
                    <a:pt x="259" y="24"/>
                  </a:lnTo>
                  <a:lnTo>
                    <a:pt x="258" y="24"/>
                  </a:lnTo>
                  <a:lnTo>
                    <a:pt x="258" y="26"/>
                  </a:lnTo>
                  <a:lnTo>
                    <a:pt x="257" y="26"/>
                  </a:lnTo>
                  <a:lnTo>
                    <a:pt x="255" y="26"/>
                  </a:lnTo>
                  <a:lnTo>
                    <a:pt x="253" y="27"/>
                  </a:lnTo>
                  <a:lnTo>
                    <a:pt x="251" y="27"/>
                  </a:lnTo>
                  <a:lnTo>
                    <a:pt x="250" y="28"/>
                  </a:lnTo>
                  <a:lnTo>
                    <a:pt x="249" y="28"/>
                  </a:lnTo>
                  <a:lnTo>
                    <a:pt x="247" y="29"/>
                  </a:lnTo>
                  <a:lnTo>
                    <a:pt x="245" y="29"/>
                  </a:lnTo>
                  <a:lnTo>
                    <a:pt x="243" y="31"/>
                  </a:lnTo>
                  <a:lnTo>
                    <a:pt x="242" y="31"/>
                  </a:lnTo>
                  <a:lnTo>
                    <a:pt x="241" y="32"/>
                  </a:lnTo>
                  <a:lnTo>
                    <a:pt x="239" y="32"/>
                  </a:lnTo>
                  <a:lnTo>
                    <a:pt x="238" y="33"/>
                  </a:lnTo>
                  <a:lnTo>
                    <a:pt x="237" y="33"/>
                  </a:lnTo>
                  <a:lnTo>
                    <a:pt x="235" y="33"/>
                  </a:lnTo>
                  <a:lnTo>
                    <a:pt x="234" y="35"/>
                  </a:lnTo>
                  <a:lnTo>
                    <a:pt x="233" y="35"/>
                  </a:lnTo>
                  <a:lnTo>
                    <a:pt x="231" y="36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7"/>
                  </a:lnTo>
                  <a:lnTo>
                    <a:pt x="226" y="37"/>
                  </a:lnTo>
                  <a:lnTo>
                    <a:pt x="225" y="39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40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1"/>
                  </a:lnTo>
                  <a:lnTo>
                    <a:pt x="216" y="41"/>
                  </a:lnTo>
                  <a:lnTo>
                    <a:pt x="214" y="43"/>
                  </a:lnTo>
                  <a:lnTo>
                    <a:pt x="213" y="43"/>
                  </a:lnTo>
                  <a:lnTo>
                    <a:pt x="212" y="44"/>
                  </a:lnTo>
                  <a:lnTo>
                    <a:pt x="209" y="44"/>
                  </a:lnTo>
                  <a:lnTo>
                    <a:pt x="208" y="45"/>
                  </a:lnTo>
                  <a:lnTo>
                    <a:pt x="205" y="45"/>
                  </a:lnTo>
                  <a:lnTo>
                    <a:pt x="204" y="47"/>
                  </a:lnTo>
                  <a:lnTo>
                    <a:pt x="201" y="47"/>
                  </a:lnTo>
                  <a:lnTo>
                    <a:pt x="200" y="48"/>
                  </a:lnTo>
                  <a:lnTo>
                    <a:pt x="198" y="48"/>
                  </a:lnTo>
                  <a:lnTo>
                    <a:pt x="196" y="49"/>
                  </a:lnTo>
                  <a:lnTo>
                    <a:pt x="194" y="49"/>
                  </a:lnTo>
                  <a:lnTo>
                    <a:pt x="193" y="51"/>
                  </a:lnTo>
                  <a:lnTo>
                    <a:pt x="192" y="51"/>
                  </a:lnTo>
                  <a:lnTo>
                    <a:pt x="190" y="51"/>
                  </a:lnTo>
                  <a:lnTo>
                    <a:pt x="189" y="52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6" y="53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5"/>
                  </a:lnTo>
                  <a:lnTo>
                    <a:pt x="181" y="55"/>
                  </a:lnTo>
                  <a:lnTo>
                    <a:pt x="180" y="55"/>
                  </a:lnTo>
                  <a:lnTo>
                    <a:pt x="178" y="56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7"/>
                  </a:lnTo>
                  <a:lnTo>
                    <a:pt x="173" y="57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9"/>
                  </a:lnTo>
                  <a:lnTo>
                    <a:pt x="168" y="59"/>
                  </a:lnTo>
                  <a:lnTo>
                    <a:pt x="165" y="60"/>
                  </a:lnTo>
                  <a:lnTo>
                    <a:pt x="164" y="60"/>
                  </a:lnTo>
                  <a:lnTo>
                    <a:pt x="161" y="61"/>
                  </a:lnTo>
                  <a:lnTo>
                    <a:pt x="160" y="61"/>
                  </a:lnTo>
                  <a:lnTo>
                    <a:pt x="157" y="63"/>
                  </a:lnTo>
                  <a:lnTo>
                    <a:pt x="156" y="63"/>
                  </a:lnTo>
                  <a:lnTo>
                    <a:pt x="153" y="63"/>
                  </a:lnTo>
                  <a:lnTo>
                    <a:pt x="152" y="64"/>
                  </a:lnTo>
                  <a:lnTo>
                    <a:pt x="150" y="64"/>
                  </a:lnTo>
                  <a:lnTo>
                    <a:pt x="149" y="65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7"/>
                  </a:lnTo>
                  <a:lnTo>
                    <a:pt x="144" y="67"/>
                  </a:lnTo>
                  <a:lnTo>
                    <a:pt x="143" y="67"/>
                  </a:lnTo>
                  <a:lnTo>
                    <a:pt x="141" y="67"/>
                  </a:lnTo>
                  <a:lnTo>
                    <a:pt x="140" y="68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9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2" y="71"/>
                  </a:lnTo>
                  <a:lnTo>
                    <a:pt x="131" y="71"/>
                  </a:lnTo>
                  <a:lnTo>
                    <a:pt x="129" y="71"/>
                  </a:lnTo>
                  <a:lnTo>
                    <a:pt x="128" y="72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3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5"/>
                  </a:lnTo>
                  <a:lnTo>
                    <a:pt x="116" y="75"/>
                  </a:lnTo>
                  <a:lnTo>
                    <a:pt x="113" y="76"/>
                  </a:lnTo>
                  <a:lnTo>
                    <a:pt x="112" y="76"/>
                  </a:lnTo>
                  <a:lnTo>
                    <a:pt x="109" y="77"/>
                  </a:lnTo>
                  <a:lnTo>
                    <a:pt x="108" y="77"/>
                  </a:lnTo>
                  <a:lnTo>
                    <a:pt x="107" y="79"/>
                  </a:lnTo>
                  <a:lnTo>
                    <a:pt x="105" y="79"/>
                  </a:lnTo>
                  <a:lnTo>
                    <a:pt x="103" y="79"/>
                  </a:lnTo>
                  <a:lnTo>
                    <a:pt x="101" y="80"/>
                  </a:lnTo>
                  <a:lnTo>
                    <a:pt x="100" y="80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7" y="81"/>
                  </a:lnTo>
                  <a:lnTo>
                    <a:pt x="96" y="81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2" y="83"/>
                  </a:lnTo>
                  <a:lnTo>
                    <a:pt x="91" y="83"/>
                  </a:lnTo>
                  <a:lnTo>
                    <a:pt x="89" y="83"/>
                  </a:lnTo>
                  <a:lnTo>
                    <a:pt x="88" y="83"/>
                  </a:lnTo>
                  <a:lnTo>
                    <a:pt x="87" y="83"/>
                  </a:lnTo>
                  <a:lnTo>
                    <a:pt x="85" y="83"/>
                  </a:lnTo>
                  <a:lnTo>
                    <a:pt x="84" y="83"/>
                  </a:lnTo>
                  <a:lnTo>
                    <a:pt x="83" y="83"/>
                  </a:lnTo>
                  <a:lnTo>
                    <a:pt x="81" y="84"/>
                  </a:lnTo>
                  <a:lnTo>
                    <a:pt x="80" y="84"/>
                  </a:lnTo>
                  <a:lnTo>
                    <a:pt x="79" y="84"/>
                  </a:lnTo>
                  <a:lnTo>
                    <a:pt x="77" y="84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5"/>
                  </a:lnTo>
                  <a:lnTo>
                    <a:pt x="64" y="85"/>
                  </a:lnTo>
                  <a:lnTo>
                    <a:pt x="63" y="85"/>
                  </a:lnTo>
                  <a:lnTo>
                    <a:pt x="62" y="85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7"/>
                  </a:lnTo>
                  <a:lnTo>
                    <a:pt x="51" y="87"/>
                  </a:lnTo>
                  <a:lnTo>
                    <a:pt x="50" y="87"/>
                  </a:lnTo>
                  <a:lnTo>
                    <a:pt x="48" y="87"/>
                  </a:lnTo>
                  <a:lnTo>
                    <a:pt x="47" y="87"/>
                  </a:lnTo>
                  <a:lnTo>
                    <a:pt x="46" y="87"/>
                  </a:lnTo>
                  <a:lnTo>
                    <a:pt x="44" y="88"/>
                  </a:lnTo>
                  <a:lnTo>
                    <a:pt x="43" y="88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9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30" y="91"/>
                  </a:lnTo>
                  <a:lnTo>
                    <a:pt x="28" y="91"/>
                  </a:lnTo>
                  <a:lnTo>
                    <a:pt x="27" y="91"/>
                  </a:lnTo>
                  <a:lnTo>
                    <a:pt x="26" y="91"/>
                  </a:lnTo>
                  <a:lnTo>
                    <a:pt x="24" y="91"/>
                  </a:lnTo>
                  <a:lnTo>
                    <a:pt x="23" y="91"/>
                  </a:lnTo>
                  <a:lnTo>
                    <a:pt x="22" y="91"/>
                  </a:lnTo>
                  <a:lnTo>
                    <a:pt x="20" y="91"/>
                  </a:lnTo>
                  <a:lnTo>
                    <a:pt x="19" y="91"/>
                  </a:lnTo>
                  <a:lnTo>
                    <a:pt x="18" y="91"/>
                  </a:lnTo>
                  <a:lnTo>
                    <a:pt x="16" y="91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424" name="Freeform 22">
              <a:extLst>
                <a:ext uri="{FF2B5EF4-FFF2-40B4-BE49-F238E27FC236}">
                  <a16:creationId xmlns:a16="http://schemas.microsoft.com/office/drawing/2014/main" id="{D950CAE9-2C7B-1B4B-9CAD-FB1B01D37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4"/>
              <a:ext cx="151" cy="45"/>
            </a:xfrm>
            <a:custGeom>
              <a:avLst/>
              <a:gdLst>
                <a:gd name="T0" fmla="*/ 1 w 301"/>
                <a:gd name="T1" fmla="*/ 0 h 91"/>
                <a:gd name="T2" fmla="*/ 1 w 301"/>
                <a:gd name="T3" fmla="*/ 0 h 91"/>
                <a:gd name="T4" fmla="*/ 1 w 301"/>
                <a:gd name="T5" fmla="*/ 0 h 91"/>
                <a:gd name="T6" fmla="*/ 1 w 301"/>
                <a:gd name="T7" fmla="*/ 0 h 91"/>
                <a:gd name="T8" fmla="*/ 1 w 301"/>
                <a:gd name="T9" fmla="*/ 0 h 91"/>
                <a:gd name="T10" fmla="*/ 1 w 301"/>
                <a:gd name="T11" fmla="*/ 0 h 91"/>
                <a:gd name="T12" fmla="*/ 1 w 301"/>
                <a:gd name="T13" fmla="*/ 0 h 91"/>
                <a:gd name="T14" fmla="*/ 1 w 301"/>
                <a:gd name="T15" fmla="*/ 0 h 91"/>
                <a:gd name="T16" fmla="*/ 1 w 301"/>
                <a:gd name="T17" fmla="*/ 0 h 91"/>
                <a:gd name="T18" fmla="*/ 1 w 301"/>
                <a:gd name="T19" fmla="*/ 0 h 91"/>
                <a:gd name="T20" fmla="*/ 1 w 301"/>
                <a:gd name="T21" fmla="*/ 0 h 91"/>
                <a:gd name="T22" fmla="*/ 1 w 301"/>
                <a:gd name="T23" fmla="*/ 0 h 91"/>
                <a:gd name="T24" fmla="*/ 1 w 301"/>
                <a:gd name="T25" fmla="*/ 0 h 91"/>
                <a:gd name="T26" fmla="*/ 1 w 301"/>
                <a:gd name="T27" fmla="*/ 0 h 91"/>
                <a:gd name="T28" fmla="*/ 1 w 301"/>
                <a:gd name="T29" fmla="*/ 0 h 91"/>
                <a:gd name="T30" fmla="*/ 1 w 301"/>
                <a:gd name="T31" fmla="*/ 0 h 91"/>
                <a:gd name="T32" fmla="*/ 1 w 301"/>
                <a:gd name="T33" fmla="*/ 0 h 91"/>
                <a:gd name="T34" fmla="*/ 1 w 301"/>
                <a:gd name="T35" fmla="*/ 0 h 91"/>
                <a:gd name="T36" fmla="*/ 1 w 301"/>
                <a:gd name="T37" fmla="*/ 0 h 91"/>
                <a:gd name="T38" fmla="*/ 1 w 301"/>
                <a:gd name="T39" fmla="*/ 0 h 91"/>
                <a:gd name="T40" fmla="*/ 1 w 301"/>
                <a:gd name="T41" fmla="*/ 0 h 91"/>
                <a:gd name="T42" fmla="*/ 1 w 301"/>
                <a:gd name="T43" fmla="*/ 0 h 91"/>
                <a:gd name="T44" fmla="*/ 1 w 301"/>
                <a:gd name="T45" fmla="*/ 0 h 91"/>
                <a:gd name="T46" fmla="*/ 1 w 301"/>
                <a:gd name="T47" fmla="*/ 0 h 91"/>
                <a:gd name="T48" fmla="*/ 1 w 301"/>
                <a:gd name="T49" fmla="*/ 0 h 91"/>
                <a:gd name="T50" fmla="*/ 1 w 301"/>
                <a:gd name="T51" fmla="*/ 0 h 91"/>
                <a:gd name="T52" fmla="*/ 1 w 301"/>
                <a:gd name="T53" fmla="*/ 0 h 91"/>
                <a:gd name="T54" fmla="*/ 1 w 301"/>
                <a:gd name="T55" fmla="*/ 0 h 91"/>
                <a:gd name="T56" fmla="*/ 1 w 301"/>
                <a:gd name="T57" fmla="*/ 0 h 91"/>
                <a:gd name="T58" fmla="*/ 1 w 301"/>
                <a:gd name="T59" fmla="*/ 0 h 91"/>
                <a:gd name="T60" fmla="*/ 1 w 301"/>
                <a:gd name="T61" fmla="*/ 0 h 91"/>
                <a:gd name="T62" fmla="*/ 1 w 301"/>
                <a:gd name="T63" fmla="*/ 0 h 91"/>
                <a:gd name="T64" fmla="*/ 1 w 301"/>
                <a:gd name="T65" fmla="*/ 0 h 91"/>
                <a:gd name="T66" fmla="*/ 1 w 301"/>
                <a:gd name="T67" fmla="*/ 0 h 91"/>
                <a:gd name="T68" fmla="*/ 1 w 301"/>
                <a:gd name="T69" fmla="*/ 0 h 91"/>
                <a:gd name="T70" fmla="*/ 1 w 301"/>
                <a:gd name="T71" fmla="*/ 0 h 91"/>
                <a:gd name="T72" fmla="*/ 1 w 301"/>
                <a:gd name="T73" fmla="*/ 0 h 91"/>
                <a:gd name="T74" fmla="*/ 1 w 301"/>
                <a:gd name="T75" fmla="*/ 0 h 91"/>
                <a:gd name="T76" fmla="*/ 1 w 301"/>
                <a:gd name="T77" fmla="*/ 0 h 91"/>
                <a:gd name="T78" fmla="*/ 1 w 301"/>
                <a:gd name="T79" fmla="*/ 0 h 91"/>
                <a:gd name="T80" fmla="*/ 1 w 301"/>
                <a:gd name="T81" fmla="*/ 0 h 91"/>
                <a:gd name="T82" fmla="*/ 1 w 301"/>
                <a:gd name="T83" fmla="*/ 0 h 91"/>
                <a:gd name="T84" fmla="*/ 1 w 301"/>
                <a:gd name="T85" fmla="*/ 0 h 91"/>
                <a:gd name="T86" fmla="*/ 1 w 301"/>
                <a:gd name="T87" fmla="*/ 0 h 91"/>
                <a:gd name="T88" fmla="*/ 1 w 301"/>
                <a:gd name="T89" fmla="*/ 0 h 91"/>
                <a:gd name="T90" fmla="*/ 1 w 301"/>
                <a:gd name="T91" fmla="*/ 0 h 91"/>
                <a:gd name="T92" fmla="*/ 1 w 301"/>
                <a:gd name="T93" fmla="*/ 0 h 91"/>
                <a:gd name="T94" fmla="*/ 1 w 301"/>
                <a:gd name="T95" fmla="*/ 0 h 91"/>
                <a:gd name="T96" fmla="*/ 1 w 301"/>
                <a:gd name="T97" fmla="*/ 0 h 91"/>
                <a:gd name="T98" fmla="*/ 1 w 301"/>
                <a:gd name="T99" fmla="*/ 0 h 91"/>
                <a:gd name="T100" fmla="*/ 1 w 301"/>
                <a:gd name="T101" fmla="*/ 0 h 91"/>
                <a:gd name="T102" fmla="*/ 1 w 301"/>
                <a:gd name="T103" fmla="*/ 0 h 91"/>
                <a:gd name="T104" fmla="*/ 1 w 301"/>
                <a:gd name="T105" fmla="*/ 0 h 91"/>
                <a:gd name="T106" fmla="*/ 1 w 301"/>
                <a:gd name="T107" fmla="*/ 0 h 91"/>
                <a:gd name="T108" fmla="*/ 1 w 301"/>
                <a:gd name="T109" fmla="*/ 0 h 91"/>
                <a:gd name="T110" fmla="*/ 1 w 301"/>
                <a:gd name="T111" fmla="*/ 0 h 91"/>
                <a:gd name="T112" fmla="*/ 1 w 301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91"/>
                <a:gd name="T173" fmla="*/ 301 w 301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91">
                  <a:moveTo>
                    <a:pt x="0" y="0"/>
                  </a:moveTo>
                  <a:lnTo>
                    <a:pt x="2" y="3"/>
                  </a:lnTo>
                  <a:lnTo>
                    <a:pt x="6" y="4"/>
                  </a:lnTo>
                  <a:lnTo>
                    <a:pt x="9" y="6"/>
                  </a:lnTo>
                  <a:lnTo>
                    <a:pt x="12" y="8"/>
                  </a:lnTo>
                  <a:lnTo>
                    <a:pt x="14" y="10"/>
                  </a:lnTo>
                  <a:lnTo>
                    <a:pt x="17" y="11"/>
                  </a:lnTo>
                  <a:lnTo>
                    <a:pt x="18" y="12"/>
                  </a:lnTo>
                  <a:lnTo>
                    <a:pt x="21" y="12"/>
                  </a:lnTo>
                  <a:lnTo>
                    <a:pt x="22" y="14"/>
                  </a:lnTo>
                  <a:lnTo>
                    <a:pt x="25" y="15"/>
                  </a:lnTo>
                  <a:lnTo>
                    <a:pt x="26" y="16"/>
                  </a:lnTo>
                  <a:lnTo>
                    <a:pt x="28" y="16"/>
                  </a:lnTo>
                  <a:lnTo>
                    <a:pt x="30" y="18"/>
                  </a:lnTo>
                  <a:lnTo>
                    <a:pt x="32" y="19"/>
                  </a:lnTo>
                  <a:lnTo>
                    <a:pt x="33" y="19"/>
                  </a:lnTo>
                  <a:lnTo>
                    <a:pt x="34" y="20"/>
                  </a:lnTo>
                  <a:lnTo>
                    <a:pt x="36" y="20"/>
                  </a:lnTo>
                  <a:lnTo>
                    <a:pt x="37" y="22"/>
                  </a:lnTo>
                  <a:lnTo>
                    <a:pt x="38" y="22"/>
                  </a:lnTo>
                  <a:lnTo>
                    <a:pt x="40" y="23"/>
                  </a:lnTo>
                  <a:lnTo>
                    <a:pt x="41" y="23"/>
                  </a:lnTo>
                  <a:lnTo>
                    <a:pt x="42" y="24"/>
                  </a:lnTo>
                  <a:lnTo>
                    <a:pt x="44" y="24"/>
                  </a:lnTo>
                  <a:lnTo>
                    <a:pt x="45" y="26"/>
                  </a:lnTo>
                  <a:lnTo>
                    <a:pt x="46" y="26"/>
                  </a:lnTo>
                  <a:lnTo>
                    <a:pt x="48" y="26"/>
                  </a:lnTo>
                  <a:lnTo>
                    <a:pt x="49" y="27"/>
                  </a:lnTo>
                  <a:lnTo>
                    <a:pt x="50" y="27"/>
                  </a:lnTo>
                  <a:lnTo>
                    <a:pt x="51" y="28"/>
                  </a:lnTo>
                  <a:lnTo>
                    <a:pt x="53" y="28"/>
                  </a:lnTo>
                  <a:lnTo>
                    <a:pt x="54" y="29"/>
                  </a:lnTo>
                  <a:lnTo>
                    <a:pt x="57" y="29"/>
                  </a:lnTo>
                  <a:lnTo>
                    <a:pt x="58" y="31"/>
                  </a:lnTo>
                  <a:lnTo>
                    <a:pt x="59" y="31"/>
                  </a:lnTo>
                  <a:lnTo>
                    <a:pt x="61" y="32"/>
                  </a:lnTo>
                  <a:lnTo>
                    <a:pt x="62" y="32"/>
                  </a:lnTo>
                  <a:lnTo>
                    <a:pt x="63" y="33"/>
                  </a:lnTo>
                  <a:lnTo>
                    <a:pt x="65" y="33"/>
                  </a:lnTo>
                  <a:lnTo>
                    <a:pt x="66" y="33"/>
                  </a:lnTo>
                  <a:lnTo>
                    <a:pt x="67" y="35"/>
                  </a:lnTo>
                  <a:lnTo>
                    <a:pt x="69" y="35"/>
                  </a:lnTo>
                  <a:lnTo>
                    <a:pt x="70" y="36"/>
                  </a:lnTo>
                  <a:lnTo>
                    <a:pt x="71" y="36"/>
                  </a:lnTo>
                  <a:lnTo>
                    <a:pt x="73" y="36"/>
                  </a:lnTo>
                  <a:lnTo>
                    <a:pt x="74" y="37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7" y="39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40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1"/>
                  </a:lnTo>
                  <a:lnTo>
                    <a:pt x="86" y="41"/>
                  </a:lnTo>
                  <a:lnTo>
                    <a:pt x="87" y="43"/>
                  </a:lnTo>
                  <a:lnTo>
                    <a:pt x="89" y="43"/>
                  </a:lnTo>
                  <a:lnTo>
                    <a:pt x="90" y="44"/>
                  </a:lnTo>
                  <a:lnTo>
                    <a:pt x="93" y="44"/>
                  </a:lnTo>
                  <a:lnTo>
                    <a:pt x="94" y="45"/>
                  </a:lnTo>
                  <a:lnTo>
                    <a:pt x="97" y="45"/>
                  </a:lnTo>
                  <a:lnTo>
                    <a:pt x="98" y="47"/>
                  </a:lnTo>
                  <a:lnTo>
                    <a:pt x="101" y="47"/>
                  </a:lnTo>
                  <a:lnTo>
                    <a:pt x="102" y="48"/>
                  </a:lnTo>
                  <a:lnTo>
                    <a:pt x="105" y="48"/>
                  </a:lnTo>
                  <a:lnTo>
                    <a:pt x="106" y="49"/>
                  </a:lnTo>
                  <a:lnTo>
                    <a:pt x="107" y="49"/>
                  </a:lnTo>
                  <a:lnTo>
                    <a:pt x="109" y="51"/>
                  </a:lnTo>
                  <a:lnTo>
                    <a:pt x="110" y="51"/>
                  </a:lnTo>
                  <a:lnTo>
                    <a:pt x="111" y="51"/>
                  </a:lnTo>
                  <a:lnTo>
                    <a:pt x="113" y="52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5"/>
                  </a:lnTo>
                  <a:lnTo>
                    <a:pt x="121" y="55"/>
                  </a:lnTo>
                  <a:lnTo>
                    <a:pt x="122" y="55"/>
                  </a:lnTo>
                  <a:lnTo>
                    <a:pt x="123" y="55"/>
                  </a:lnTo>
                  <a:lnTo>
                    <a:pt x="123" y="56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7"/>
                  </a:lnTo>
                  <a:lnTo>
                    <a:pt x="129" y="57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9"/>
                  </a:lnTo>
                  <a:lnTo>
                    <a:pt x="135" y="59"/>
                  </a:lnTo>
                  <a:lnTo>
                    <a:pt x="136" y="60"/>
                  </a:lnTo>
                  <a:lnTo>
                    <a:pt x="138" y="60"/>
                  </a:lnTo>
                  <a:lnTo>
                    <a:pt x="140" y="61"/>
                  </a:lnTo>
                  <a:lnTo>
                    <a:pt x="142" y="61"/>
                  </a:lnTo>
                  <a:lnTo>
                    <a:pt x="144" y="63"/>
                  </a:lnTo>
                  <a:lnTo>
                    <a:pt x="146" y="63"/>
                  </a:lnTo>
                  <a:lnTo>
                    <a:pt x="148" y="63"/>
                  </a:lnTo>
                  <a:lnTo>
                    <a:pt x="150" y="64"/>
                  </a:lnTo>
                  <a:lnTo>
                    <a:pt x="151" y="64"/>
                  </a:lnTo>
                  <a:lnTo>
                    <a:pt x="152" y="65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7"/>
                  </a:lnTo>
                  <a:lnTo>
                    <a:pt x="158" y="67"/>
                  </a:lnTo>
                  <a:lnTo>
                    <a:pt x="159" y="67"/>
                  </a:lnTo>
                  <a:lnTo>
                    <a:pt x="160" y="67"/>
                  </a:lnTo>
                  <a:lnTo>
                    <a:pt x="162" y="68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9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71"/>
                  </a:lnTo>
                  <a:lnTo>
                    <a:pt x="172" y="71"/>
                  </a:lnTo>
                  <a:lnTo>
                    <a:pt x="174" y="72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3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5"/>
                  </a:lnTo>
                  <a:lnTo>
                    <a:pt x="186" y="75"/>
                  </a:lnTo>
                  <a:lnTo>
                    <a:pt x="188" y="76"/>
                  </a:lnTo>
                  <a:lnTo>
                    <a:pt x="190" y="76"/>
                  </a:lnTo>
                  <a:lnTo>
                    <a:pt x="192" y="77"/>
                  </a:lnTo>
                  <a:lnTo>
                    <a:pt x="194" y="77"/>
                  </a:lnTo>
                  <a:lnTo>
                    <a:pt x="195" y="79"/>
                  </a:lnTo>
                  <a:lnTo>
                    <a:pt x="198" y="79"/>
                  </a:lnTo>
                  <a:lnTo>
                    <a:pt x="199" y="79"/>
                  </a:lnTo>
                  <a:lnTo>
                    <a:pt x="200" y="80"/>
                  </a:lnTo>
                  <a:lnTo>
                    <a:pt x="202" y="80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1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3"/>
                  </a:lnTo>
                  <a:lnTo>
                    <a:pt x="212" y="83"/>
                  </a:lnTo>
                  <a:lnTo>
                    <a:pt x="213" y="83"/>
                  </a:lnTo>
                  <a:lnTo>
                    <a:pt x="215" y="83"/>
                  </a:lnTo>
                  <a:lnTo>
                    <a:pt x="216" y="83"/>
                  </a:lnTo>
                  <a:lnTo>
                    <a:pt x="217" y="83"/>
                  </a:lnTo>
                  <a:lnTo>
                    <a:pt x="219" y="83"/>
                  </a:lnTo>
                  <a:lnTo>
                    <a:pt x="220" y="84"/>
                  </a:lnTo>
                  <a:lnTo>
                    <a:pt x="221" y="84"/>
                  </a:lnTo>
                  <a:lnTo>
                    <a:pt x="223" y="84"/>
                  </a:lnTo>
                  <a:lnTo>
                    <a:pt x="224" y="84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5"/>
                  </a:lnTo>
                  <a:lnTo>
                    <a:pt x="237" y="85"/>
                  </a:lnTo>
                  <a:lnTo>
                    <a:pt x="239" y="85"/>
                  </a:lnTo>
                  <a:lnTo>
                    <a:pt x="240" y="85"/>
                  </a:lnTo>
                  <a:lnTo>
                    <a:pt x="241" y="85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7"/>
                  </a:lnTo>
                  <a:lnTo>
                    <a:pt x="251" y="87"/>
                  </a:lnTo>
                  <a:lnTo>
                    <a:pt x="252" y="87"/>
                  </a:lnTo>
                  <a:lnTo>
                    <a:pt x="253" y="87"/>
                  </a:lnTo>
                  <a:lnTo>
                    <a:pt x="255" y="87"/>
                  </a:lnTo>
                  <a:lnTo>
                    <a:pt x="256" y="87"/>
                  </a:lnTo>
                  <a:lnTo>
                    <a:pt x="257" y="88"/>
                  </a:lnTo>
                  <a:lnTo>
                    <a:pt x="259" y="88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9"/>
                  </a:lnTo>
                  <a:lnTo>
                    <a:pt x="265" y="89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2" y="91"/>
                  </a:lnTo>
                  <a:lnTo>
                    <a:pt x="273" y="91"/>
                  </a:lnTo>
                  <a:lnTo>
                    <a:pt x="275" y="91"/>
                  </a:lnTo>
                  <a:lnTo>
                    <a:pt x="276" y="91"/>
                  </a:lnTo>
                  <a:lnTo>
                    <a:pt x="277" y="91"/>
                  </a:lnTo>
                  <a:lnTo>
                    <a:pt x="279" y="91"/>
                  </a:lnTo>
                  <a:lnTo>
                    <a:pt x="280" y="91"/>
                  </a:lnTo>
                  <a:lnTo>
                    <a:pt x="281" y="91"/>
                  </a:lnTo>
                  <a:lnTo>
                    <a:pt x="283" y="91"/>
                  </a:lnTo>
                  <a:lnTo>
                    <a:pt x="284" y="91"/>
                  </a:lnTo>
                  <a:lnTo>
                    <a:pt x="285" y="91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425" name="Freeform 23">
              <a:extLst>
                <a:ext uri="{FF2B5EF4-FFF2-40B4-BE49-F238E27FC236}">
                  <a16:creationId xmlns:a16="http://schemas.microsoft.com/office/drawing/2014/main" id="{16726FCE-4464-194D-9B68-3F00836ADF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185"/>
              <a:ext cx="151" cy="44"/>
            </a:xfrm>
            <a:custGeom>
              <a:avLst/>
              <a:gdLst>
                <a:gd name="T0" fmla="*/ 1 w 302"/>
                <a:gd name="T1" fmla="*/ 0 h 89"/>
                <a:gd name="T2" fmla="*/ 1 w 302"/>
                <a:gd name="T3" fmla="*/ 0 h 89"/>
                <a:gd name="T4" fmla="*/ 1 w 302"/>
                <a:gd name="T5" fmla="*/ 0 h 89"/>
                <a:gd name="T6" fmla="*/ 1 w 302"/>
                <a:gd name="T7" fmla="*/ 0 h 89"/>
                <a:gd name="T8" fmla="*/ 1 w 302"/>
                <a:gd name="T9" fmla="*/ 0 h 89"/>
                <a:gd name="T10" fmla="*/ 1 w 302"/>
                <a:gd name="T11" fmla="*/ 0 h 89"/>
                <a:gd name="T12" fmla="*/ 1 w 302"/>
                <a:gd name="T13" fmla="*/ 0 h 89"/>
                <a:gd name="T14" fmla="*/ 1 w 302"/>
                <a:gd name="T15" fmla="*/ 0 h 89"/>
                <a:gd name="T16" fmla="*/ 1 w 302"/>
                <a:gd name="T17" fmla="*/ 0 h 89"/>
                <a:gd name="T18" fmla="*/ 1 w 302"/>
                <a:gd name="T19" fmla="*/ 0 h 89"/>
                <a:gd name="T20" fmla="*/ 1 w 302"/>
                <a:gd name="T21" fmla="*/ 0 h 89"/>
                <a:gd name="T22" fmla="*/ 1 w 302"/>
                <a:gd name="T23" fmla="*/ 0 h 89"/>
                <a:gd name="T24" fmla="*/ 1 w 302"/>
                <a:gd name="T25" fmla="*/ 0 h 89"/>
                <a:gd name="T26" fmla="*/ 1 w 302"/>
                <a:gd name="T27" fmla="*/ 0 h 89"/>
                <a:gd name="T28" fmla="*/ 1 w 302"/>
                <a:gd name="T29" fmla="*/ 0 h 89"/>
                <a:gd name="T30" fmla="*/ 1 w 302"/>
                <a:gd name="T31" fmla="*/ 0 h 89"/>
                <a:gd name="T32" fmla="*/ 1 w 302"/>
                <a:gd name="T33" fmla="*/ 0 h 89"/>
                <a:gd name="T34" fmla="*/ 1 w 302"/>
                <a:gd name="T35" fmla="*/ 0 h 89"/>
                <a:gd name="T36" fmla="*/ 1 w 302"/>
                <a:gd name="T37" fmla="*/ 0 h 89"/>
                <a:gd name="T38" fmla="*/ 1 w 302"/>
                <a:gd name="T39" fmla="*/ 0 h 89"/>
                <a:gd name="T40" fmla="*/ 1 w 302"/>
                <a:gd name="T41" fmla="*/ 0 h 89"/>
                <a:gd name="T42" fmla="*/ 1 w 302"/>
                <a:gd name="T43" fmla="*/ 0 h 89"/>
                <a:gd name="T44" fmla="*/ 1 w 302"/>
                <a:gd name="T45" fmla="*/ 0 h 89"/>
                <a:gd name="T46" fmla="*/ 1 w 302"/>
                <a:gd name="T47" fmla="*/ 0 h 89"/>
                <a:gd name="T48" fmla="*/ 1 w 302"/>
                <a:gd name="T49" fmla="*/ 0 h 89"/>
                <a:gd name="T50" fmla="*/ 1 w 302"/>
                <a:gd name="T51" fmla="*/ 0 h 89"/>
                <a:gd name="T52" fmla="*/ 1 w 302"/>
                <a:gd name="T53" fmla="*/ 0 h 89"/>
                <a:gd name="T54" fmla="*/ 1 w 302"/>
                <a:gd name="T55" fmla="*/ 0 h 89"/>
                <a:gd name="T56" fmla="*/ 1 w 302"/>
                <a:gd name="T57" fmla="*/ 0 h 89"/>
                <a:gd name="T58" fmla="*/ 1 w 302"/>
                <a:gd name="T59" fmla="*/ 0 h 89"/>
                <a:gd name="T60" fmla="*/ 1 w 302"/>
                <a:gd name="T61" fmla="*/ 0 h 89"/>
                <a:gd name="T62" fmla="*/ 1 w 302"/>
                <a:gd name="T63" fmla="*/ 0 h 89"/>
                <a:gd name="T64" fmla="*/ 1 w 302"/>
                <a:gd name="T65" fmla="*/ 0 h 89"/>
                <a:gd name="T66" fmla="*/ 1 w 302"/>
                <a:gd name="T67" fmla="*/ 0 h 89"/>
                <a:gd name="T68" fmla="*/ 1 w 302"/>
                <a:gd name="T69" fmla="*/ 0 h 89"/>
                <a:gd name="T70" fmla="*/ 1 w 302"/>
                <a:gd name="T71" fmla="*/ 0 h 89"/>
                <a:gd name="T72" fmla="*/ 1 w 302"/>
                <a:gd name="T73" fmla="*/ 0 h 89"/>
                <a:gd name="T74" fmla="*/ 1 w 302"/>
                <a:gd name="T75" fmla="*/ 0 h 89"/>
                <a:gd name="T76" fmla="*/ 1 w 302"/>
                <a:gd name="T77" fmla="*/ 0 h 89"/>
                <a:gd name="T78" fmla="*/ 1 w 302"/>
                <a:gd name="T79" fmla="*/ 0 h 89"/>
                <a:gd name="T80" fmla="*/ 1 w 302"/>
                <a:gd name="T81" fmla="*/ 0 h 89"/>
                <a:gd name="T82" fmla="*/ 1 w 302"/>
                <a:gd name="T83" fmla="*/ 0 h 89"/>
                <a:gd name="T84" fmla="*/ 1 w 302"/>
                <a:gd name="T85" fmla="*/ 0 h 89"/>
                <a:gd name="T86" fmla="*/ 1 w 302"/>
                <a:gd name="T87" fmla="*/ 0 h 89"/>
                <a:gd name="T88" fmla="*/ 1 w 302"/>
                <a:gd name="T89" fmla="*/ 0 h 89"/>
                <a:gd name="T90" fmla="*/ 1 w 302"/>
                <a:gd name="T91" fmla="*/ 0 h 89"/>
                <a:gd name="T92" fmla="*/ 1 w 302"/>
                <a:gd name="T93" fmla="*/ 0 h 89"/>
                <a:gd name="T94" fmla="*/ 1 w 302"/>
                <a:gd name="T95" fmla="*/ 0 h 89"/>
                <a:gd name="T96" fmla="*/ 1 w 302"/>
                <a:gd name="T97" fmla="*/ 0 h 89"/>
                <a:gd name="T98" fmla="*/ 1 w 302"/>
                <a:gd name="T99" fmla="*/ 0 h 89"/>
                <a:gd name="T100" fmla="*/ 1 w 302"/>
                <a:gd name="T101" fmla="*/ 0 h 89"/>
                <a:gd name="T102" fmla="*/ 1 w 302"/>
                <a:gd name="T103" fmla="*/ 0 h 89"/>
                <a:gd name="T104" fmla="*/ 1 w 302"/>
                <a:gd name="T105" fmla="*/ 0 h 89"/>
                <a:gd name="T106" fmla="*/ 1 w 302"/>
                <a:gd name="T107" fmla="*/ 0 h 89"/>
                <a:gd name="T108" fmla="*/ 1 w 302"/>
                <a:gd name="T109" fmla="*/ 0 h 89"/>
                <a:gd name="T110" fmla="*/ 1 w 302"/>
                <a:gd name="T111" fmla="*/ 0 h 89"/>
                <a:gd name="T112" fmla="*/ 1 w 302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89"/>
                <a:gd name="T173" fmla="*/ 302 w 302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89">
                  <a:moveTo>
                    <a:pt x="302" y="0"/>
                  </a:moveTo>
                  <a:lnTo>
                    <a:pt x="299" y="1"/>
                  </a:lnTo>
                  <a:lnTo>
                    <a:pt x="295" y="4"/>
                  </a:lnTo>
                  <a:lnTo>
                    <a:pt x="293" y="5"/>
                  </a:lnTo>
                  <a:lnTo>
                    <a:pt x="290" y="7"/>
                  </a:lnTo>
                  <a:lnTo>
                    <a:pt x="287" y="8"/>
                  </a:lnTo>
                  <a:lnTo>
                    <a:pt x="286" y="9"/>
                  </a:lnTo>
                  <a:lnTo>
                    <a:pt x="283" y="11"/>
                  </a:lnTo>
                  <a:lnTo>
                    <a:pt x="281" y="12"/>
                  </a:lnTo>
                  <a:lnTo>
                    <a:pt x="279" y="13"/>
                  </a:lnTo>
                  <a:lnTo>
                    <a:pt x="277" y="15"/>
                  </a:lnTo>
                  <a:lnTo>
                    <a:pt x="275" y="15"/>
                  </a:lnTo>
                  <a:lnTo>
                    <a:pt x="274" y="16"/>
                  </a:lnTo>
                  <a:lnTo>
                    <a:pt x="273" y="17"/>
                  </a:lnTo>
                  <a:lnTo>
                    <a:pt x="271" y="17"/>
                  </a:lnTo>
                  <a:lnTo>
                    <a:pt x="270" y="19"/>
                  </a:lnTo>
                  <a:lnTo>
                    <a:pt x="269" y="19"/>
                  </a:lnTo>
                  <a:lnTo>
                    <a:pt x="267" y="20"/>
                  </a:lnTo>
                  <a:lnTo>
                    <a:pt x="266" y="20"/>
                  </a:lnTo>
                  <a:lnTo>
                    <a:pt x="265" y="21"/>
                  </a:lnTo>
                  <a:lnTo>
                    <a:pt x="263" y="21"/>
                  </a:lnTo>
                  <a:lnTo>
                    <a:pt x="262" y="21"/>
                  </a:lnTo>
                  <a:lnTo>
                    <a:pt x="261" y="23"/>
                  </a:lnTo>
                  <a:lnTo>
                    <a:pt x="259" y="23"/>
                  </a:lnTo>
                  <a:lnTo>
                    <a:pt x="258" y="24"/>
                  </a:lnTo>
                  <a:lnTo>
                    <a:pt x="257" y="24"/>
                  </a:lnTo>
                  <a:lnTo>
                    <a:pt x="255" y="25"/>
                  </a:lnTo>
                  <a:lnTo>
                    <a:pt x="253" y="25"/>
                  </a:lnTo>
                  <a:lnTo>
                    <a:pt x="251" y="27"/>
                  </a:lnTo>
                  <a:lnTo>
                    <a:pt x="250" y="27"/>
                  </a:lnTo>
                  <a:lnTo>
                    <a:pt x="249" y="28"/>
                  </a:lnTo>
                  <a:lnTo>
                    <a:pt x="247" y="28"/>
                  </a:lnTo>
                  <a:lnTo>
                    <a:pt x="245" y="29"/>
                  </a:lnTo>
                  <a:lnTo>
                    <a:pt x="243" y="29"/>
                  </a:lnTo>
                  <a:lnTo>
                    <a:pt x="242" y="31"/>
                  </a:lnTo>
                  <a:lnTo>
                    <a:pt x="241" y="31"/>
                  </a:lnTo>
                  <a:lnTo>
                    <a:pt x="239" y="32"/>
                  </a:lnTo>
                  <a:lnTo>
                    <a:pt x="238" y="32"/>
                  </a:lnTo>
                  <a:lnTo>
                    <a:pt x="237" y="32"/>
                  </a:lnTo>
                  <a:lnTo>
                    <a:pt x="235" y="33"/>
                  </a:lnTo>
                  <a:lnTo>
                    <a:pt x="234" y="33"/>
                  </a:lnTo>
                  <a:lnTo>
                    <a:pt x="233" y="35"/>
                  </a:lnTo>
                  <a:lnTo>
                    <a:pt x="231" y="35"/>
                  </a:lnTo>
                  <a:lnTo>
                    <a:pt x="230" y="35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6"/>
                  </a:lnTo>
                  <a:lnTo>
                    <a:pt x="226" y="37"/>
                  </a:lnTo>
                  <a:lnTo>
                    <a:pt x="225" y="37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39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0"/>
                  </a:lnTo>
                  <a:lnTo>
                    <a:pt x="216" y="41"/>
                  </a:lnTo>
                  <a:lnTo>
                    <a:pt x="214" y="41"/>
                  </a:lnTo>
                  <a:lnTo>
                    <a:pt x="213" y="43"/>
                  </a:lnTo>
                  <a:lnTo>
                    <a:pt x="212" y="43"/>
                  </a:lnTo>
                  <a:lnTo>
                    <a:pt x="209" y="44"/>
                  </a:lnTo>
                  <a:lnTo>
                    <a:pt x="208" y="44"/>
                  </a:lnTo>
                  <a:lnTo>
                    <a:pt x="205" y="45"/>
                  </a:lnTo>
                  <a:lnTo>
                    <a:pt x="204" y="45"/>
                  </a:lnTo>
                  <a:lnTo>
                    <a:pt x="201" y="47"/>
                  </a:lnTo>
                  <a:lnTo>
                    <a:pt x="200" y="47"/>
                  </a:lnTo>
                  <a:lnTo>
                    <a:pt x="198" y="48"/>
                  </a:lnTo>
                  <a:lnTo>
                    <a:pt x="196" y="48"/>
                  </a:lnTo>
                  <a:lnTo>
                    <a:pt x="194" y="49"/>
                  </a:lnTo>
                  <a:lnTo>
                    <a:pt x="193" y="49"/>
                  </a:lnTo>
                  <a:lnTo>
                    <a:pt x="192" y="50"/>
                  </a:lnTo>
                  <a:lnTo>
                    <a:pt x="190" y="50"/>
                  </a:lnTo>
                  <a:lnTo>
                    <a:pt x="189" y="50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3"/>
                  </a:lnTo>
                  <a:lnTo>
                    <a:pt x="181" y="53"/>
                  </a:lnTo>
                  <a:lnTo>
                    <a:pt x="180" y="54"/>
                  </a:lnTo>
                  <a:lnTo>
                    <a:pt x="178" y="54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6"/>
                  </a:lnTo>
                  <a:lnTo>
                    <a:pt x="173" y="56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7"/>
                  </a:lnTo>
                  <a:lnTo>
                    <a:pt x="168" y="58"/>
                  </a:lnTo>
                  <a:lnTo>
                    <a:pt x="165" y="58"/>
                  </a:lnTo>
                  <a:lnTo>
                    <a:pt x="164" y="60"/>
                  </a:lnTo>
                  <a:lnTo>
                    <a:pt x="161" y="60"/>
                  </a:lnTo>
                  <a:lnTo>
                    <a:pt x="160" y="61"/>
                  </a:lnTo>
                  <a:lnTo>
                    <a:pt x="157" y="61"/>
                  </a:lnTo>
                  <a:lnTo>
                    <a:pt x="156" y="62"/>
                  </a:lnTo>
                  <a:lnTo>
                    <a:pt x="153" y="62"/>
                  </a:lnTo>
                  <a:lnTo>
                    <a:pt x="152" y="62"/>
                  </a:lnTo>
                  <a:lnTo>
                    <a:pt x="150" y="64"/>
                  </a:lnTo>
                  <a:lnTo>
                    <a:pt x="149" y="64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5"/>
                  </a:lnTo>
                  <a:lnTo>
                    <a:pt x="144" y="65"/>
                  </a:lnTo>
                  <a:lnTo>
                    <a:pt x="143" y="66"/>
                  </a:lnTo>
                  <a:lnTo>
                    <a:pt x="141" y="66"/>
                  </a:lnTo>
                  <a:lnTo>
                    <a:pt x="140" y="66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8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1" y="70"/>
                  </a:lnTo>
                  <a:lnTo>
                    <a:pt x="129" y="70"/>
                  </a:lnTo>
                  <a:lnTo>
                    <a:pt x="128" y="70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2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3"/>
                  </a:lnTo>
                  <a:lnTo>
                    <a:pt x="116" y="74"/>
                  </a:lnTo>
                  <a:lnTo>
                    <a:pt x="113" y="74"/>
                  </a:lnTo>
                  <a:lnTo>
                    <a:pt x="112" y="76"/>
                  </a:lnTo>
                  <a:lnTo>
                    <a:pt x="109" y="76"/>
                  </a:lnTo>
                  <a:lnTo>
                    <a:pt x="108" y="77"/>
                  </a:lnTo>
                  <a:lnTo>
                    <a:pt x="107" y="77"/>
                  </a:lnTo>
                  <a:lnTo>
                    <a:pt x="105" y="78"/>
                  </a:lnTo>
                  <a:lnTo>
                    <a:pt x="103" y="78"/>
                  </a:lnTo>
                  <a:lnTo>
                    <a:pt x="101" y="78"/>
                  </a:lnTo>
                  <a:lnTo>
                    <a:pt x="100" y="78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6" y="80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1" y="81"/>
                  </a:lnTo>
                  <a:lnTo>
                    <a:pt x="89" y="81"/>
                  </a:lnTo>
                  <a:lnTo>
                    <a:pt x="88" y="82"/>
                  </a:lnTo>
                  <a:lnTo>
                    <a:pt x="87" y="82"/>
                  </a:lnTo>
                  <a:lnTo>
                    <a:pt x="85" y="82"/>
                  </a:lnTo>
                  <a:lnTo>
                    <a:pt x="84" y="82"/>
                  </a:lnTo>
                  <a:lnTo>
                    <a:pt x="83" y="82"/>
                  </a:lnTo>
                  <a:lnTo>
                    <a:pt x="81" y="82"/>
                  </a:lnTo>
                  <a:lnTo>
                    <a:pt x="80" y="82"/>
                  </a:lnTo>
                  <a:lnTo>
                    <a:pt x="79" y="82"/>
                  </a:lnTo>
                  <a:lnTo>
                    <a:pt x="77" y="82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4"/>
                  </a:lnTo>
                  <a:lnTo>
                    <a:pt x="64" y="84"/>
                  </a:lnTo>
                  <a:lnTo>
                    <a:pt x="63" y="84"/>
                  </a:lnTo>
                  <a:lnTo>
                    <a:pt x="62" y="84"/>
                  </a:lnTo>
                  <a:lnTo>
                    <a:pt x="60" y="84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5"/>
                  </a:lnTo>
                  <a:lnTo>
                    <a:pt x="51" y="85"/>
                  </a:lnTo>
                  <a:lnTo>
                    <a:pt x="50" y="85"/>
                  </a:lnTo>
                  <a:lnTo>
                    <a:pt x="48" y="86"/>
                  </a:lnTo>
                  <a:lnTo>
                    <a:pt x="47" y="86"/>
                  </a:lnTo>
                  <a:lnTo>
                    <a:pt x="46" y="86"/>
                  </a:lnTo>
                  <a:lnTo>
                    <a:pt x="44" y="86"/>
                  </a:lnTo>
                  <a:lnTo>
                    <a:pt x="43" y="86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8"/>
                  </a:lnTo>
                  <a:lnTo>
                    <a:pt x="36" y="88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8" y="89"/>
                  </a:lnTo>
                  <a:lnTo>
                    <a:pt x="27" y="89"/>
                  </a:lnTo>
                  <a:lnTo>
                    <a:pt x="26" y="89"/>
                  </a:lnTo>
                  <a:lnTo>
                    <a:pt x="24" y="89"/>
                  </a:lnTo>
                  <a:lnTo>
                    <a:pt x="23" y="89"/>
                  </a:lnTo>
                  <a:lnTo>
                    <a:pt x="22" y="89"/>
                  </a:lnTo>
                  <a:lnTo>
                    <a:pt x="20" y="89"/>
                  </a:lnTo>
                  <a:lnTo>
                    <a:pt x="19" y="89"/>
                  </a:lnTo>
                  <a:lnTo>
                    <a:pt x="18" y="89"/>
                  </a:lnTo>
                  <a:lnTo>
                    <a:pt x="16" y="89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426" name="Freeform 24">
              <a:extLst>
                <a:ext uri="{FF2B5EF4-FFF2-40B4-BE49-F238E27FC236}">
                  <a16:creationId xmlns:a16="http://schemas.microsoft.com/office/drawing/2014/main" id="{9B7E5498-C164-5B47-847D-DDCC69DEE2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185"/>
              <a:ext cx="151" cy="44"/>
            </a:xfrm>
            <a:custGeom>
              <a:avLst/>
              <a:gdLst>
                <a:gd name="T0" fmla="*/ 1 w 301"/>
                <a:gd name="T1" fmla="*/ 0 h 89"/>
                <a:gd name="T2" fmla="*/ 1 w 301"/>
                <a:gd name="T3" fmla="*/ 0 h 89"/>
                <a:gd name="T4" fmla="*/ 1 w 301"/>
                <a:gd name="T5" fmla="*/ 0 h 89"/>
                <a:gd name="T6" fmla="*/ 1 w 301"/>
                <a:gd name="T7" fmla="*/ 0 h 89"/>
                <a:gd name="T8" fmla="*/ 1 w 301"/>
                <a:gd name="T9" fmla="*/ 0 h 89"/>
                <a:gd name="T10" fmla="*/ 1 w 301"/>
                <a:gd name="T11" fmla="*/ 0 h 89"/>
                <a:gd name="T12" fmla="*/ 1 w 301"/>
                <a:gd name="T13" fmla="*/ 0 h 89"/>
                <a:gd name="T14" fmla="*/ 1 w 301"/>
                <a:gd name="T15" fmla="*/ 0 h 89"/>
                <a:gd name="T16" fmla="*/ 1 w 301"/>
                <a:gd name="T17" fmla="*/ 0 h 89"/>
                <a:gd name="T18" fmla="*/ 1 w 301"/>
                <a:gd name="T19" fmla="*/ 0 h 89"/>
                <a:gd name="T20" fmla="*/ 1 w 301"/>
                <a:gd name="T21" fmla="*/ 0 h 89"/>
                <a:gd name="T22" fmla="*/ 1 w 301"/>
                <a:gd name="T23" fmla="*/ 0 h 89"/>
                <a:gd name="T24" fmla="*/ 1 w 301"/>
                <a:gd name="T25" fmla="*/ 0 h 89"/>
                <a:gd name="T26" fmla="*/ 1 w 301"/>
                <a:gd name="T27" fmla="*/ 0 h 89"/>
                <a:gd name="T28" fmla="*/ 1 w 301"/>
                <a:gd name="T29" fmla="*/ 0 h 89"/>
                <a:gd name="T30" fmla="*/ 1 w 301"/>
                <a:gd name="T31" fmla="*/ 0 h 89"/>
                <a:gd name="T32" fmla="*/ 1 w 301"/>
                <a:gd name="T33" fmla="*/ 0 h 89"/>
                <a:gd name="T34" fmla="*/ 1 w 301"/>
                <a:gd name="T35" fmla="*/ 0 h 89"/>
                <a:gd name="T36" fmla="*/ 1 w 301"/>
                <a:gd name="T37" fmla="*/ 0 h 89"/>
                <a:gd name="T38" fmla="*/ 1 w 301"/>
                <a:gd name="T39" fmla="*/ 0 h 89"/>
                <a:gd name="T40" fmla="*/ 1 w 301"/>
                <a:gd name="T41" fmla="*/ 0 h 89"/>
                <a:gd name="T42" fmla="*/ 1 w 301"/>
                <a:gd name="T43" fmla="*/ 0 h 89"/>
                <a:gd name="T44" fmla="*/ 1 w 301"/>
                <a:gd name="T45" fmla="*/ 0 h 89"/>
                <a:gd name="T46" fmla="*/ 1 w 301"/>
                <a:gd name="T47" fmla="*/ 0 h 89"/>
                <a:gd name="T48" fmla="*/ 1 w 301"/>
                <a:gd name="T49" fmla="*/ 0 h 89"/>
                <a:gd name="T50" fmla="*/ 1 w 301"/>
                <a:gd name="T51" fmla="*/ 0 h 89"/>
                <a:gd name="T52" fmla="*/ 1 w 301"/>
                <a:gd name="T53" fmla="*/ 0 h 89"/>
                <a:gd name="T54" fmla="*/ 1 w 301"/>
                <a:gd name="T55" fmla="*/ 0 h 89"/>
                <a:gd name="T56" fmla="*/ 1 w 301"/>
                <a:gd name="T57" fmla="*/ 0 h 89"/>
                <a:gd name="T58" fmla="*/ 1 w 301"/>
                <a:gd name="T59" fmla="*/ 0 h 89"/>
                <a:gd name="T60" fmla="*/ 1 w 301"/>
                <a:gd name="T61" fmla="*/ 0 h 89"/>
                <a:gd name="T62" fmla="*/ 1 w 301"/>
                <a:gd name="T63" fmla="*/ 0 h 89"/>
                <a:gd name="T64" fmla="*/ 1 w 301"/>
                <a:gd name="T65" fmla="*/ 0 h 89"/>
                <a:gd name="T66" fmla="*/ 1 w 301"/>
                <a:gd name="T67" fmla="*/ 0 h 89"/>
                <a:gd name="T68" fmla="*/ 1 w 301"/>
                <a:gd name="T69" fmla="*/ 0 h 89"/>
                <a:gd name="T70" fmla="*/ 1 w 301"/>
                <a:gd name="T71" fmla="*/ 0 h 89"/>
                <a:gd name="T72" fmla="*/ 1 w 301"/>
                <a:gd name="T73" fmla="*/ 0 h 89"/>
                <a:gd name="T74" fmla="*/ 1 w 301"/>
                <a:gd name="T75" fmla="*/ 0 h 89"/>
                <a:gd name="T76" fmla="*/ 1 w 301"/>
                <a:gd name="T77" fmla="*/ 0 h 89"/>
                <a:gd name="T78" fmla="*/ 1 w 301"/>
                <a:gd name="T79" fmla="*/ 0 h 89"/>
                <a:gd name="T80" fmla="*/ 1 w 301"/>
                <a:gd name="T81" fmla="*/ 0 h 89"/>
                <a:gd name="T82" fmla="*/ 1 w 301"/>
                <a:gd name="T83" fmla="*/ 0 h 89"/>
                <a:gd name="T84" fmla="*/ 1 w 301"/>
                <a:gd name="T85" fmla="*/ 0 h 89"/>
                <a:gd name="T86" fmla="*/ 1 w 301"/>
                <a:gd name="T87" fmla="*/ 0 h 89"/>
                <a:gd name="T88" fmla="*/ 1 w 301"/>
                <a:gd name="T89" fmla="*/ 0 h 89"/>
                <a:gd name="T90" fmla="*/ 1 w 301"/>
                <a:gd name="T91" fmla="*/ 0 h 89"/>
                <a:gd name="T92" fmla="*/ 1 w 301"/>
                <a:gd name="T93" fmla="*/ 0 h 89"/>
                <a:gd name="T94" fmla="*/ 1 w 301"/>
                <a:gd name="T95" fmla="*/ 0 h 89"/>
                <a:gd name="T96" fmla="*/ 1 w 301"/>
                <a:gd name="T97" fmla="*/ 0 h 89"/>
                <a:gd name="T98" fmla="*/ 1 w 301"/>
                <a:gd name="T99" fmla="*/ 0 h 89"/>
                <a:gd name="T100" fmla="*/ 1 w 301"/>
                <a:gd name="T101" fmla="*/ 0 h 89"/>
                <a:gd name="T102" fmla="*/ 1 w 301"/>
                <a:gd name="T103" fmla="*/ 0 h 89"/>
                <a:gd name="T104" fmla="*/ 1 w 301"/>
                <a:gd name="T105" fmla="*/ 0 h 89"/>
                <a:gd name="T106" fmla="*/ 1 w 301"/>
                <a:gd name="T107" fmla="*/ 0 h 89"/>
                <a:gd name="T108" fmla="*/ 1 w 301"/>
                <a:gd name="T109" fmla="*/ 0 h 89"/>
                <a:gd name="T110" fmla="*/ 1 w 301"/>
                <a:gd name="T111" fmla="*/ 0 h 89"/>
                <a:gd name="T112" fmla="*/ 1 w 301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89"/>
                <a:gd name="T173" fmla="*/ 301 w 301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89">
                  <a:moveTo>
                    <a:pt x="0" y="0"/>
                  </a:moveTo>
                  <a:lnTo>
                    <a:pt x="2" y="1"/>
                  </a:lnTo>
                  <a:lnTo>
                    <a:pt x="6" y="4"/>
                  </a:lnTo>
                  <a:lnTo>
                    <a:pt x="9" y="5"/>
                  </a:lnTo>
                  <a:lnTo>
                    <a:pt x="12" y="7"/>
                  </a:lnTo>
                  <a:lnTo>
                    <a:pt x="14" y="8"/>
                  </a:lnTo>
                  <a:lnTo>
                    <a:pt x="17" y="9"/>
                  </a:lnTo>
                  <a:lnTo>
                    <a:pt x="18" y="11"/>
                  </a:lnTo>
                  <a:lnTo>
                    <a:pt x="21" y="12"/>
                  </a:lnTo>
                  <a:lnTo>
                    <a:pt x="22" y="13"/>
                  </a:lnTo>
                  <a:lnTo>
                    <a:pt x="25" y="15"/>
                  </a:lnTo>
                  <a:lnTo>
                    <a:pt x="26" y="15"/>
                  </a:lnTo>
                  <a:lnTo>
                    <a:pt x="28" y="16"/>
                  </a:lnTo>
                  <a:lnTo>
                    <a:pt x="30" y="17"/>
                  </a:lnTo>
                  <a:lnTo>
                    <a:pt x="32" y="17"/>
                  </a:lnTo>
                  <a:lnTo>
                    <a:pt x="33" y="19"/>
                  </a:lnTo>
                  <a:lnTo>
                    <a:pt x="34" y="19"/>
                  </a:lnTo>
                  <a:lnTo>
                    <a:pt x="36" y="20"/>
                  </a:lnTo>
                  <a:lnTo>
                    <a:pt x="37" y="20"/>
                  </a:lnTo>
                  <a:lnTo>
                    <a:pt x="37" y="21"/>
                  </a:lnTo>
                  <a:lnTo>
                    <a:pt x="38" y="21"/>
                  </a:lnTo>
                  <a:lnTo>
                    <a:pt x="40" y="21"/>
                  </a:lnTo>
                  <a:lnTo>
                    <a:pt x="41" y="23"/>
                  </a:lnTo>
                  <a:lnTo>
                    <a:pt x="42" y="23"/>
                  </a:lnTo>
                  <a:lnTo>
                    <a:pt x="44" y="24"/>
                  </a:lnTo>
                  <a:lnTo>
                    <a:pt x="45" y="24"/>
                  </a:lnTo>
                  <a:lnTo>
                    <a:pt x="46" y="24"/>
                  </a:lnTo>
                  <a:lnTo>
                    <a:pt x="48" y="25"/>
                  </a:lnTo>
                  <a:lnTo>
                    <a:pt x="49" y="25"/>
                  </a:lnTo>
                  <a:lnTo>
                    <a:pt x="50" y="27"/>
                  </a:lnTo>
                  <a:lnTo>
                    <a:pt x="51" y="27"/>
                  </a:lnTo>
                  <a:lnTo>
                    <a:pt x="53" y="28"/>
                  </a:lnTo>
                  <a:lnTo>
                    <a:pt x="54" y="28"/>
                  </a:lnTo>
                  <a:lnTo>
                    <a:pt x="57" y="29"/>
                  </a:lnTo>
                  <a:lnTo>
                    <a:pt x="58" y="29"/>
                  </a:lnTo>
                  <a:lnTo>
                    <a:pt x="59" y="31"/>
                  </a:lnTo>
                  <a:lnTo>
                    <a:pt x="61" y="31"/>
                  </a:lnTo>
                  <a:lnTo>
                    <a:pt x="62" y="32"/>
                  </a:lnTo>
                  <a:lnTo>
                    <a:pt x="63" y="32"/>
                  </a:lnTo>
                  <a:lnTo>
                    <a:pt x="65" y="32"/>
                  </a:lnTo>
                  <a:lnTo>
                    <a:pt x="66" y="33"/>
                  </a:lnTo>
                  <a:lnTo>
                    <a:pt x="67" y="33"/>
                  </a:lnTo>
                  <a:lnTo>
                    <a:pt x="69" y="33"/>
                  </a:lnTo>
                  <a:lnTo>
                    <a:pt x="69" y="35"/>
                  </a:lnTo>
                  <a:lnTo>
                    <a:pt x="70" y="35"/>
                  </a:lnTo>
                  <a:lnTo>
                    <a:pt x="71" y="35"/>
                  </a:lnTo>
                  <a:lnTo>
                    <a:pt x="73" y="36"/>
                  </a:lnTo>
                  <a:lnTo>
                    <a:pt x="74" y="36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39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0"/>
                  </a:lnTo>
                  <a:lnTo>
                    <a:pt x="86" y="41"/>
                  </a:lnTo>
                  <a:lnTo>
                    <a:pt x="87" y="41"/>
                  </a:lnTo>
                  <a:lnTo>
                    <a:pt x="89" y="43"/>
                  </a:lnTo>
                  <a:lnTo>
                    <a:pt x="90" y="43"/>
                  </a:lnTo>
                  <a:lnTo>
                    <a:pt x="93" y="44"/>
                  </a:lnTo>
                  <a:lnTo>
                    <a:pt x="94" y="44"/>
                  </a:lnTo>
                  <a:lnTo>
                    <a:pt x="97" y="45"/>
                  </a:lnTo>
                  <a:lnTo>
                    <a:pt x="98" y="45"/>
                  </a:lnTo>
                  <a:lnTo>
                    <a:pt x="101" y="47"/>
                  </a:lnTo>
                  <a:lnTo>
                    <a:pt x="102" y="47"/>
                  </a:lnTo>
                  <a:lnTo>
                    <a:pt x="105" y="48"/>
                  </a:lnTo>
                  <a:lnTo>
                    <a:pt x="106" y="48"/>
                  </a:lnTo>
                  <a:lnTo>
                    <a:pt x="107" y="49"/>
                  </a:lnTo>
                  <a:lnTo>
                    <a:pt x="109" y="49"/>
                  </a:lnTo>
                  <a:lnTo>
                    <a:pt x="110" y="50"/>
                  </a:lnTo>
                  <a:lnTo>
                    <a:pt x="111" y="50"/>
                  </a:lnTo>
                  <a:lnTo>
                    <a:pt x="113" y="50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3"/>
                  </a:lnTo>
                  <a:lnTo>
                    <a:pt x="121" y="53"/>
                  </a:lnTo>
                  <a:lnTo>
                    <a:pt x="122" y="54"/>
                  </a:lnTo>
                  <a:lnTo>
                    <a:pt x="123" y="54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6"/>
                  </a:lnTo>
                  <a:lnTo>
                    <a:pt x="129" y="56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7"/>
                  </a:lnTo>
                  <a:lnTo>
                    <a:pt x="135" y="58"/>
                  </a:lnTo>
                  <a:lnTo>
                    <a:pt x="136" y="58"/>
                  </a:lnTo>
                  <a:lnTo>
                    <a:pt x="138" y="60"/>
                  </a:lnTo>
                  <a:lnTo>
                    <a:pt x="140" y="60"/>
                  </a:lnTo>
                  <a:lnTo>
                    <a:pt x="142" y="61"/>
                  </a:lnTo>
                  <a:lnTo>
                    <a:pt x="144" y="61"/>
                  </a:lnTo>
                  <a:lnTo>
                    <a:pt x="146" y="62"/>
                  </a:lnTo>
                  <a:lnTo>
                    <a:pt x="148" y="62"/>
                  </a:lnTo>
                  <a:lnTo>
                    <a:pt x="150" y="62"/>
                  </a:lnTo>
                  <a:lnTo>
                    <a:pt x="151" y="64"/>
                  </a:lnTo>
                  <a:lnTo>
                    <a:pt x="152" y="64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5"/>
                  </a:lnTo>
                  <a:lnTo>
                    <a:pt x="158" y="65"/>
                  </a:lnTo>
                  <a:lnTo>
                    <a:pt x="159" y="66"/>
                  </a:lnTo>
                  <a:lnTo>
                    <a:pt x="160" y="66"/>
                  </a:lnTo>
                  <a:lnTo>
                    <a:pt x="162" y="66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8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69"/>
                  </a:lnTo>
                  <a:lnTo>
                    <a:pt x="172" y="70"/>
                  </a:lnTo>
                  <a:lnTo>
                    <a:pt x="174" y="70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2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3"/>
                  </a:lnTo>
                  <a:lnTo>
                    <a:pt x="186" y="74"/>
                  </a:lnTo>
                  <a:lnTo>
                    <a:pt x="188" y="74"/>
                  </a:lnTo>
                  <a:lnTo>
                    <a:pt x="190" y="76"/>
                  </a:lnTo>
                  <a:lnTo>
                    <a:pt x="192" y="76"/>
                  </a:lnTo>
                  <a:lnTo>
                    <a:pt x="194" y="77"/>
                  </a:lnTo>
                  <a:lnTo>
                    <a:pt x="195" y="77"/>
                  </a:lnTo>
                  <a:lnTo>
                    <a:pt x="198" y="78"/>
                  </a:lnTo>
                  <a:lnTo>
                    <a:pt x="199" y="78"/>
                  </a:lnTo>
                  <a:lnTo>
                    <a:pt x="200" y="78"/>
                  </a:lnTo>
                  <a:lnTo>
                    <a:pt x="202" y="78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0"/>
                  </a:lnTo>
                  <a:lnTo>
                    <a:pt x="207" y="80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1"/>
                  </a:lnTo>
                  <a:lnTo>
                    <a:pt x="212" y="81"/>
                  </a:lnTo>
                  <a:lnTo>
                    <a:pt x="213" y="82"/>
                  </a:lnTo>
                  <a:lnTo>
                    <a:pt x="215" y="82"/>
                  </a:lnTo>
                  <a:lnTo>
                    <a:pt x="216" y="82"/>
                  </a:lnTo>
                  <a:lnTo>
                    <a:pt x="217" y="82"/>
                  </a:lnTo>
                  <a:lnTo>
                    <a:pt x="219" y="82"/>
                  </a:lnTo>
                  <a:lnTo>
                    <a:pt x="220" y="82"/>
                  </a:lnTo>
                  <a:lnTo>
                    <a:pt x="221" y="82"/>
                  </a:lnTo>
                  <a:lnTo>
                    <a:pt x="223" y="82"/>
                  </a:lnTo>
                  <a:lnTo>
                    <a:pt x="224" y="82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4"/>
                  </a:lnTo>
                  <a:lnTo>
                    <a:pt x="237" y="84"/>
                  </a:lnTo>
                  <a:lnTo>
                    <a:pt x="239" y="84"/>
                  </a:lnTo>
                  <a:lnTo>
                    <a:pt x="240" y="84"/>
                  </a:lnTo>
                  <a:lnTo>
                    <a:pt x="241" y="84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5"/>
                  </a:lnTo>
                  <a:lnTo>
                    <a:pt x="251" y="85"/>
                  </a:lnTo>
                  <a:lnTo>
                    <a:pt x="252" y="85"/>
                  </a:lnTo>
                  <a:lnTo>
                    <a:pt x="253" y="85"/>
                  </a:lnTo>
                  <a:lnTo>
                    <a:pt x="253" y="86"/>
                  </a:lnTo>
                  <a:lnTo>
                    <a:pt x="255" y="86"/>
                  </a:lnTo>
                  <a:lnTo>
                    <a:pt x="256" y="86"/>
                  </a:lnTo>
                  <a:lnTo>
                    <a:pt x="257" y="86"/>
                  </a:lnTo>
                  <a:lnTo>
                    <a:pt x="259" y="86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8"/>
                  </a:lnTo>
                  <a:lnTo>
                    <a:pt x="265" y="88"/>
                  </a:lnTo>
                  <a:lnTo>
                    <a:pt x="267" y="88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3" y="89"/>
                  </a:lnTo>
                  <a:lnTo>
                    <a:pt x="275" y="89"/>
                  </a:lnTo>
                  <a:lnTo>
                    <a:pt x="276" y="89"/>
                  </a:lnTo>
                  <a:lnTo>
                    <a:pt x="277" y="89"/>
                  </a:lnTo>
                  <a:lnTo>
                    <a:pt x="279" y="89"/>
                  </a:lnTo>
                  <a:lnTo>
                    <a:pt x="280" y="89"/>
                  </a:lnTo>
                  <a:lnTo>
                    <a:pt x="281" y="89"/>
                  </a:lnTo>
                  <a:lnTo>
                    <a:pt x="283" y="89"/>
                  </a:lnTo>
                  <a:lnTo>
                    <a:pt x="284" y="89"/>
                  </a:lnTo>
                  <a:lnTo>
                    <a:pt x="285" y="89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69329" name="Line 25">
            <a:extLst>
              <a:ext uri="{FF2B5EF4-FFF2-40B4-BE49-F238E27FC236}">
                <a16:creationId xmlns:a16="http://schemas.microsoft.com/office/drawing/2014/main" id="{6DD7BDD7-7920-3647-B869-E6D4ADAFD64F}"/>
              </a:ext>
            </a:extLst>
          </p:cNvPr>
          <p:cNvSpPr>
            <a:spLocks noChangeShapeType="1"/>
          </p:cNvSpPr>
          <p:nvPr/>
        </p:nvSpPr>
        <p:spPr bwMode="auto">
          <a:xfrm>
            <a:off x="7135814" y="2495551"/>
            <a:ext cx="1587" cy="23177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9330" name="Line 26">
            <a:extLst>
              <a:ext uri="{FF2B5EF4-FFF2-40B4-BE49-F238E27FC236}">
                <a16:creationId xmlns:a16="http://schemas.microsoft.com/office/drawing/2014/main" id="{1C8361D0-BA1D-6544-BBFC-FB17BFCCCA28}"/>
              </a:ext>
            </a:extLst>
          </p:cNvPr>
          <p:cNvSpPr>
            <a:spLocks noChangeShapeType="1"/>
          </p:cNvSpPr>
          <p:nvPr/>
        </p:nvSpPr>
        <p:spPr bwMode="auto">
          <a:xfrm>
            <a:off x="6840539" y="2516189"/>
            <a:ext cx="1587" cy="2111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9331" name="Line 27">
            <a:extLst>
              <a:ext uri="{FF2B5EF4-FFF2-40B4-BE49-F238E27FC236}">
                <a16:creationId xmlns:a16="http://schemas.microsoft.com/office/drawing/2014/main" id="{AAA75430-8532-9D4E-BCD4-063FDA85D2C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988175" y="3359150"/>
            <a:ext cx="1588" cy="147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9332" name="Freeform 28">
            <a:extLst>
              <a:ext uri="{FF2B5EF4-FFF2-40B4-BE49-F238E27FC236}">
                <a16:creationId xmlns:a16="http://schemas.microsoft.com/office/drawing/2014/main" id="{FC36A3F5-F813-8949-9C21-45B6A364027D}"/>
              </a:ext>
            </a:extLst>
          </p:cNvPr>
          <p:cNvSpPr>
            <a:spLocks/>
          </p:cNvSpPr>
          <p:nvPr/>
        </p:nvSpPr>
        <p:spPr bwMode="auto">
          <a:xfrm>
            <a:off x="6989764" y="2767014"/>
            <a:ext cx="238125" cy="598487"/>
          </a:xfrm>
          <a:custGeom>
            <a:avLst/>
            <a:gdLst>
              <a:gd name="T0" fmla="*/ 2147483646 w 300"/>
              <a:gd name="T1" fmla="*/ 2147483646 h 754"/>
              <a:gd name="T2" fmla="*/ 2147483646 w 300"/>
              <a:gd name="T3" fmla="*/ 2147483646 h 754"/>
              <a:gd name="T4" fmla="*/ 2147483646 w 300"/>
              <a:gd name="T5" fmla="*/ 2147483646 h 754"/>
              <a:gd name="T6" fmla="*/ 2147483646 w 300"/>
              <a:gd name="T7" fmla="*/ 2147483646 h 754"/>
              <a:gd name="T8" fmla="*/ 2147483646 w 300"/>
              <a:gd name="T9" fmla="*/ 2147483646 h 754"/>
              <a:gd name="T10" fmla="*/ 2147483646 w 300"/>
              <a:gd name="T11" fmla="*/ 2147483646 h 754"/>
              <a:gd name="T12" fmla="*/ 2147483646 w 300"/>
              <a:gd name="T13" fmla="*/ 2147483646 h 754"/>
              <a:gd name="T14" fmla="*/ 2147483646 w 300"/>
              <a:gd name="T15" fmla="*/ 2147483646 h 754"/>
              <a:gd name="T16" fmla="*/ 2147483646 w 300"/>
              <a:gd name="T17" fmla="*/ 2147483646 h 754"/>
              <a:gd name="T18" fmla="*/ 2147483646 w 300"/>
              <a:gd name="T19" fmla="*/ 2147483646 h 754"/>
              <a:gd name="T20" fmla="*/ 2147483646 w 300"/>
              <a:gd name="T21" fmla="*/ 2147483646 h 754"/>
              <a:gd name="T22" fmla="*/ 2147483646 w 300"/>
              <a:gd name="T23" fmla="*/ 2147483646 h 754"/>
              <a:gd name="T24" fmla="*/ 2147483646 w 300"/>
              <a:gd name="T25" fmla="*/ 2147483646 h 754"/>
              <a:gd name="T26" fmla="*/ 2147483646 w 300"/>
              <a:gd name="T27" fmla="*/ 2147483646 h 754"/>
              <a:gd name="T28" fmla="*/ 2147483646 w 300"/>
              <a:gd name="T29" fmla="*/ 2147483646 h 754"/>
              <a:gd name="T30" fmla="*/ 2147483646 w 300"/>
              <a:gd name="T31" fmla="*/ 2147483646 h 754"/>
              <a:gd name="T32" fmla="*/ 2147483646 w 300"/>
              <a:gd name="T33" fmla="*/ 2147483646 h 754"/>
              <a:gd name="T34" fmla="*/ 2147483646 w 300"/>
              <a:gd name="T35" fmla="*/ 2147483646 h 754"/>
              <a:gd name="T36" fmla="*/ 2147483646 w 300"/>
              <a:gd name="T37" fmla="*/ 2147483646 h 754"/>
              <a:gd name="T38" fmla="*/ 2147483646 w 300"/>
              <a:gd name="T39" fmla="*/ 2147483646 h 754"/>
              <a:gd name="T40" fmla="*/ 2147483646 w 300"/>
              <a:gd name="T41" fmla="*/ 2147483646 h 754"/>
              <a:gd name="T42" fmla="*/ 2147483646 w 300"/>
              <a:gd name="T43" fmla="*/ 2147483646 h 754"/>
              <a:gd name="T44" fmla="*/ 2147483646 w 300"/>
              <a:gd name="T45" fmla="*/ 2147483646 h 754"/>
              <a:gd name="T46" fmla="*/ 2147483646 w 300"/>
              <a:gd name="T47" fmla="*/ 2147483646 h 754"/>
              <a:gd name="T48" fmla="*/ 2147483646 w 300"/>
              <a:gd name="T49" fmla="*/ 2147483646 h 754"/>
              <a:gd name="T50" fmla="*/ 2147483646 w 300"/>
              <a:gd name="T51" fmla="*/ 2147483646 h 754"/>
              <a:gd name="T52" fmla="*/ 2147483646 w 300"/>
              <a:gd name="T53" fmla="*/ 2147483646 h 754"/>
              <a:gd name="T54" fmla="*/ 2147483646 w 300"/>
              <a:gd name="T55" fmla="*/ 2147483646 h 754"/>
              <a:gd name="T56" fmla="*/ 2147483646 w 300"/>
              <a:gd name="T57" fmla="*/ 2147483646 h 754"/>
              <a:gd name="T58" fmla="*/ 2147483646 w 300"/>
              <a:gd name="T59" fmla="*/ 2147483646 h 754"/>
              <a:gd name="T60" fmla="*/ 2147483646 w 300"/>
              <a:gd name="T61" fmla="*/ 2147483646 h 754"/>
              <a:gd name="T62" fmla="*/ 2147483646 w 300"/>
              <a:gd name="T63" fmla="*/ 2147483646 h 754"/>
              <a:gd name="T64" fmla="*/ 2147483646 w 300"/>
              <a:gd name="T65" fmla="*/ 2147483646 h 754"/>
              <a:gd name="T66" fmla="*/ 2147483646 w 300"/>
              <a:gd name="T67" fmla="*/ 2147483646 h 754"/>
              <a:gd name="T68" fmla="*/ 2147483646 w 300"/>
              <a:gd name="T69" fmla="*/ 2147483646 h 754"/>
              <a:gd name="T70" fmla="*/ 2147483646 w 300"/>
              <a:gd name="T71" fmla="*/ 2147483646 h 754"/>
              <a:gd name="T72" fmla="*/ 2147483646 w 300"/>
              <a:gd name="T73" fmla="*/ 2147483646 h 754"/>
              <a:gd name="T74" fmla="*/ 2147483646 w 300"/>
              <a:gd name="T75" fmla="*/ 2147483646 h 754"/>
              <a:gd name="T76" fmla="*/ 2147483646 w 300"/>
              <a:gd name="T77" fmla="*/ 2147483646 h 754"/>
              <a:gd name="T78" fmla="*/ 2147483646 w 300"/>
              <a:gd name="T79" fmla="*/ 2147483646 h 754"/>
              <a:gd name="T80" fmla="*/ 2147483646 w 300"/>
              <a:gd name="T81" fmla="*/ 2147483646 h 754"/>
              <a:gd name="T82" fmla="*/ 2147483646 w 300"/>
              <a:gd name="T83" fmla="*/ 2147483646 h 754"/>
              <a:gd name="T84" fmla="*/ 2147483646 w 300"/>
              <a:gd name="T85" fmla="*/ 2147483646 h 754"/>
              <a:gd name="T86" fmla="*/ 2147483646 w 300"/>
              <a:gd name="T87" fmla="*/ 2147483646 h 754"/>
              <a:gd name="T88" fmla="*/ 2147483646 w 300"/>
              <a:gd name="T89" fmla="*/ 2147483646 h 754"/>
              <a:gd name="T90" fmla="*/ 2147483646 w 300"/>
              <a:gd name="T91" fmla="*/ 2147483646 h 754"/>
              <a:gd name="T92" fmla="*/ 2147483646 w 300"/>
              <a:gd name="T93" fmla="*/ 2147483646 h 754"/>
              <a:gd name="T94" fmla="*/ 2147483646 w 300"/>
              <a:gd name="T95" fmla="*/ 2147483646 h 754"/>
              <a:gd name="T96" fmla="*/ 2147483646 w 300"/>
              <a:gd name="T97" fmla="*/ 2147483646 h 754"/>
              <a:gd name="T98" fmla="*/ 2147483646 w 300"/>
              <a:gd name="T99" fmla="*/ 2147483646 h 754"/>
              <a:gd name="T100" fmla="*/ 2147483646 w 300"/>
              <a:gd name="T101" fmla="*/ 2147483646 h 754"/>
              <a:gd name="T102" fmla="*/ 2147483646 w 300"/>
              <a:gd name="T103" fmla="*/ 2147483646 h 754"/>
              <a:gd name="T104" fmla="*/ 2147483646 w 300"/>
              <a:gd name="T105" fmla="*/ 2147483646 h 754"/>
              <a:gd name="T106" fmla="*/ 2147483646 w 300"/>
              <a:gd name="T107" fmla="*/ 2147483646 h 754"/>
              <a:gd name="T108" fmla="*/ 2147483646 w 300"/>
              <a:gd name="T109" fmla="*/ 2147483646 h 754"/>
              <a:gd name="T110" fmla="*/ 2147483646 w 300"/>
              <a:gd name="T111" fmla="*/ 2147483646 h 754"/>
              <a:gd name="T112" fmla="*/ 2147483646 w 300"/>
              <a:gd name="T113" fmla="*/ 2147483646 h 754"/>
              <a:gd name="T114" fmla="*/ 2147483646 w 300"/>
              <a:gd name="T115" fmla="*/ 2147483646 h 754"/>
              <a:gd name="T116" fmla="*/ 2147483646 w 300"/>
              <a:gd name="T117" fmla="*/ 2147483646 h 754"/>
              <a:gd name="T118" fmla="*/ 2147483646 w 300"/>
              <a:gd name="T119" fmla="*/ 2147483646 h 754"/>
              <a:gd name="T120" fmla="*/ 2147483646 w 300"/>
              <a:gd name="T121" fmla="*/ 2147483646 h 754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300"/>
              <a:gd name="T184" fmla="*/ 0 h 754"/>
              <a:gd name="T185" fmla="*/ 300 w 300"/>
              <a:gd name="T186" fmla="*/ 754 h 754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300" h="754">
                <a:moveTo>
                  <a:pt x="300" y="0"/>
                </a:moveTo>
                <a:lnTo>
                  <a:pt x="300" y="29"/>
                </a:lnTo>
                <a:lnTo>
                  <a:pt x="300" y="56"/>
                </a:lnTo>
                <a:lnTo>
                  <a:pt x="300" y="81"/>
                </a:lnTo>
                <a:lnTo>
                  <a:pt x="300" y="105"/>
                </a:lnTo>
                <a:lnTo>
                  <a:pt x="300" y="128"/>
                </a:lnTo>
                <a:lnTo>
                  <a:pt x="300" y="148"/>
                </a:lnTo>
                <a:lnTo>
                  <a:pt x="300" y="166"/>
                </a:lnTo>
                <a:lnTo>
                  <a:pt x="300" y="185"/>
                </a:lnTo>
                <a:lnTo>
                  <a:pt x="300" y="201"/>
                </a:lnTo>
                <a:lnTo>
                  <a:pt x="300" y="215"/>
                </a:lnTo>
                <a:lnTo>
                  <a:pt x="300" y="229"/>
                </a:lnTo>
                <a:lnTo>
                  <a:pt x="300" y="242"/>
                </a:lnTo>
                <a:lnTo>
                  <a:pt x="300" y="252"/>
                </a:lnTo>
                <a:lnTo>
                  <a:pt x="300" y="263"/>
                </a:lnTo>
                <a:lnTo>
                  <a:pt x="300" y="272"/>
                </a:lnTo>
                <a:lnTo>
                  <a:pt x="300" y="280"/>
                </a:lnTo>
                <a:lnTo>
                  <a:pt x="300" y="288"/>
                </a:lnTo>
                <a:lnTo>
                  <a:pt x="299" y="295"/>
                </a:lnTo>
                <a:lnTo>
                  <a:pt x="299" y="302"/>
                </a:lnTo>
                <a:lnTo>
                  <a:pt x="299" y="307"/>
                </a:lnTo>
                <a:lnTo>
                  <a:pt x="299" y="311"/>
                </a:lnTo>
                <a:lnTo>
                  <a:pt x="299" y="315"/>
                </a:lnTo>
                <a:lnTo>
                  <a:pt x="299" y="319"/>
                </a:lnTo>
                <a:lnTo>
                  <a:pt x="299" y="323"/>
                </a:lnTo>
                <a:lnTo>
                  <a:pt x="299" y="325"/>
                </a:lnTo>
                <a:lnTo>
                  <a:pt x="299" y="328"/>
                </a:lnTo>
                <a:lnTo>
                  <a:pt x="299" y="329"/>
                </a:lnTo>
                <a:lnTo>
                  <a:pt x="299" y="332"/>
                </a:lnTo>
                <a:lnTo>
                  <a:pt x="299" y="335"/>
                </a:lnTo>
                <a:lnTo>
                  <a:pt x="299" y="336"/>
                </a:lnTo>
                <a:lnTo>
                  <a:pt x="299" y="339"/>
                </a:lnTo>
                <a:lnTo>
                  <a:pt x="298" y="340"/>
                </a:lnTo>
                <a:lnTo>
                  <a:pt x="298" y="343"/>
                </a:lnTo>
                <a:lnTo>
                  <a:pt x="298" y="344"/>
                </a:lnTo>
                <a:lnTo>
                  <a:pt x="298" y="347"/>
                </a:lnTo>
                <a:lnTo>
                  <a:pt x="298" y="348"/>
                </a:lnTo>
                <a:lnTo>
                  <a:pt x="298" y="349"/>
                </a:lnTo>
                <a:lnTo>
                  <a:pt x="298" y="351"/>
                </a:lnTo>
                <a:lnTo>
                  <a:pt x="298" y="352"/>
                </a:lnTo>
                <a:lnTo>
                  <a:pt x="298" y="353"/>
                </a:lnTo>
                <a:lnTo>
                  <a:pt x="298" y="355"/>
                </a:lnTo>
                <a:lnTo>
                  <a:pt x="298" y="356"/>
                </a:lnTo>
                <a:lnTo>
                  <a:pt x="298" y="357"/>
                </a:lnTo>
                <a:lnTo>
                  <a:pt x="296" y="359"/>
                </a:lnTo>
                <a:lnTo>
                  <a:pt x="296" y="360"/>
                </a:lnTo>
                <a:lnTo>
                  <a:pt x="296" y="361"/>
                </a:lnTo>
                <a:lnTo>
                  <a:pt x="296" y="363"/>
                </a:lnTo>
                <a:lnTo>
                  <a:pt x="296" y="364"/>
                </a:lnTo>
                <a:lnTo>
                  <a:pt x="296" y="365"/>
                </a:lnTo>
                <a:lnTo>
                  <a:pt x="296" y="367"/>
                </a:lnTo>
                <a:lnTo>
                  <a:pt x="296" y="368"/>
                </a:lnTo>
                <a:lnTo>
                  <a:pt x="296" y="369"/>
                </a:lnTo>
                <a:lnTo>
                  <a:pt x="295" y="371"/>
                </a:lnTo>
                <a:lnTo>
                  <a:pt x="295" y="372"/>
                </a:lnTo>
                <a:lnTo>
                  <a:pt x="295" y="373"/>
                </a:lnTo>
                <a:lnTo>
                  <a:pt x="295" y="375"/>
                </a:lnTo>
                <a:lnTo>
                  <a:pt x="295" y="376"/>
                </a:lnTo>
                <a:lnTo>
                  <a:pt x="295" y="379"/>
                </a:lnTo>
                <a:lnTo>
                  <a:pt x="295" y="380"/>
                </a:lnTo>
                <a:lnTo>
                  <a:pt x="294" y="381"/>
                </a:lnTo>
                <a:lnTo>
                  <a:pt x="294" y="384"/>
                </a:lnTo>
                <a:lnTo>
                  <a:pt x="294" y="385"/>
                </a:lnTo>
                <a:lnTo>
                  <a:pt x="294" y="388"/>
                </a:lnTo>
                <a:lnTo>
                  <a:pt x="294" y="389"/>
                </a:lnTo>
                <a:lnTo>
                  <a:pt x="292" y="390"/>
                </a:lnTo>
                <a:lnTo>
                  <a:pt x="292" y="393"/>
                </a:lnTo>
                <a:lnTo>
                  <a:pt x="292" y="394"/>
                </a:lnTo>
                <a:lnTo>
                  <a:pt x="292" y="396"/>
                </a:lnTo>
                <a:lnTo>
                  <a:pt x="292" y="397"/>
                </a:lnTo>
                <a:lnTo>
                  <a:pt x="292" y="398"/>
                </a:lnTo>
                <a:lnTo>
                  <a:pt x="291" y="400"/>
                </a:lnTo>
                <a:lnTo>
                  <a:pt x="291" y="401"/>
                </a:lnTo>
                <a:lnTo>
                  <a:pt x="291" y="402"/>
                </a:lnTo>
                <a:lnTo>
                  <a:pt x="291" y="404"/>
                </a:lnTo>
                <a:lnTo>
                  <a:pt x="291" y="405"/>
                </a:lnTo>
                <a:lnTo>
                  <a:pt x="290" y="406"/>
                </a:lnTo>
                <a:lnTo>
                  <a:pt x="290" y="408"/>
                </a:lnTo>
                <a:lnTo>
                  <a:pt x="290" y="409"/>
                </a:lnTo>
                <a:lnTo>
                  <a:pt x="290" y="410"/>
                </a:lnTo>
                <a:lnTo>
                  <a:pt x="290" y="412"/>
                </a:lnTo>
                <a:lnTo>
                  <a:pt x="288" y="412"/>
                </a:lnTo>
                <a:lnTo>
                  <a:pt x="288" y="413"/>
                </a:lnTo>
                <a:lnTo>
                  <a:pt x="288" y="414"/>
                </a:lnTo>
                <a:lnTo>
                  <a:pt x="288" y="416"/>
                </a:lnTo>
                <a:lnTo>
                  <a:pt x="287" y="417"/>
                </a:lnTo>
                <a:lnTo>
                  <a:pt x="287" y="420"/>
                </a:lnTo>
                <a:lnTo>
                  <a:pt x="286" y="421"/>
                </a:lnTo>
                <a:lnTo>
                  <a:pt x="286" y="422"/>
                </a:lnTo>
                <a:lnTo>
                  <a:pt x="286" y="424"/>
                </a:lnTo>
                <a:lnTo>
                  <a:pt x="284" y="426"/>
                </a:lnTo>
                <a:lnTo>
                  <a:pt x="284" y="428"/>
                </a:lnTo>
                <a:lnTo>
                  <a:pt x="283" y="430"/>
                </a:lnTo>
                <a:lnTo>
                  <a:pt x="283" y="433"/>
                </a:lnTo>
                <a:lnTo>
                  <a:pt x="282" y="434"/>
                </a:lnTo>
                <a:lnTo>
                  <a:pt x="282" y="437"/>
                </a:lnTo>
                <a:lnTo>
                  <a:pt x="280" y="440"/>
                </a:lnTo>
                <a:lnTo>
                  <a:pt x="280" y="441"/>
                </a:lnTo>
                <a:lnTo>
                  <a:pt x="279" y="442"/>
                </a:lnTo>
                <a:lnTo>
                  <a:pt x="279" y="445"/>
                </a:lnTo>
                <a:lnTo>
                  <a:pt x="278" y="446"/>
                </a:lnTo>
                <a:lnTo>
                  <a:pt x="278" y="448"/>
                </a:lnTo>
                <a:lnTo>
                  <a:pt x="278" y="449"/>
                </a:lnTo>
                <a:lnTo>
                  <a:pt x="276" y="450"/>
                </a:lnTo>
                <a:lnTo>
                  <a:pt x="276" y="452"/>
                </a:lnTo>
                <a:lnTo>
                  <a:pt x="276" y="453"/>
                </a:lnTo>
                <a:lnTo>
                  <a:pt x="275" y="454"/>
                </a:lnTo>
                <a:lnTo>
                  <a:pt x="275" y="456"/>
                </a:lnTo>
                <a:lnTo>
                  <a:pt x="274" y="457"/>
                </a:lnTo>
                <a:lnTo>
                  <a:pt x="274" y="458"/>
                </a:lnTo>
                <a:lnTo>
                  <a:pt x="274" y="459"/>
                </a:lnTo>
                <a:lnTo>
                  <a:pt x="272" y="461"/>
                </a:lnTo>
                <a:lnTo>
                  <a:pt x="272" y="462"/>
                </a:lnTo>
                <a:lnTo>
                  <a:pt x="272" y="463"/>
                </a:lnTo>
                <a:lnTo>
                  <a:pt x="271" y="463"/>
                </a:lnTo>
                <a:lnTo>
                  <a:pt x="271" y="465"/>
                </a:lnTo>
                <a:lnTo>
                  <a:pt x="270" y="466"/>
                </a:lnTo>
                <a:lnTo>
                  <a:pt x="270" y="467"/>
                </a:lnTo>
                <a:lnTo>
                  <a:pt x="268" y="469"/>
                </a:lnTo>
                <a:lnTo>
                  <a:pt x="268" y="471"/>
                </a:lnTo>
                <a:lnTo>
                  <a:pt x="267" y="473"/>
                </a:lnTo>
                <a:lnTo>
                  <a:pt x="267" y="474"/>
                </a:lnTo>
                <a:lnTo>
                  <a:pt x="266" y="475"/>
                </a:lnTo>
                <a:lnTo>
                  <a:pt x="264" y="478"/>
                </a:lnTo>
                <a:lnTo>
                  <a:pt x="263" y="479"/>
                </a:lnTo>
                <a:lnTo>
                  <a:pt x="263" y="482"/>
                </a:lnTo>
                <a:lnTo>
                  <a:pt x="262" y="483"/>
                </a:lnTo>
                <a:lnTo>
                  <a:pt x="260" y="485"/>
                </a:lnTo>
                <a:lnTo>
                  <a:pt x="260" y="487"/>
                </a:lnTo>
                <a:lnTo>
                  <a:pt x="259" y="489"/>
                </a:lnTo>
                <a:lnTo>
                  <a:pt x="259" y="490"/>
                </a:lnTo>
                <a:lnTo>
                  <a:pt x="258" y="491"/>
                </a:lnTo>
                <a:lnTo>
                  <a:pt x="258" y="493"/>
                </a:lnTo>
                <a:lnTo>
                  <a:pt x="256" y="494"/>
                </a:lnTo>
                <a:lnTo>
                  <a:pt x="256" y="495"/>
                </a:lnTo>
                <a:lnTo>
                  <a:pt x="255" y="497"/>
                </a:lnTo>
                <a:lnTo>
                  <a:pt x="255" y="498"/>
                </a:lnTo>
                <a:lnTo>
                  <a:pt x="254" y="498"/>
                </a:lnTo>
                <a:lnTo>
                  <a:pt x="254" y="499"/>
                </a:lnTo>
                <a:lnTo>
                  <a:pt x="252" y="501"/>
                </a:lnTo>
                <a:lnTo>
                  <a:pt x="252" y="502"/>
                </a:lnTo>
                <a:lnTo>
                  <a:pt x="251" y="503"/>
                </a:lnTo>
                <a:lnTo>
                  <a:pt x="251" y="505"/>
                </a:lnTo>
                <a:lnTo>
                  <a:pt x="251" y="506"/>
                </a:lnTo>
                <a:lnTo>
                  <a:pt x="250" y="506"/>
                </a:lnTo>
                <a:lnTo>
                  <a:pt x="250" y="507"/>
                </a:lnTo>
                <a:lnTo>
                  <a:pt x="248" y="509"/>
                </a:lnTo>
                <a:lnTo>
                  <a:pt x="248" y="510"/>
                </a:lnTo>
                <a:lnTo>
                  <a:pt x="247" y="511"/>
                </a:lnTo>
                <a:lnTo>
                  <a:pt x="247" y="513"/>
                </a:lnTo>
                <a:lnTo>
                  <a:pt x="246" y="514"/>
                </a:lnTo>
                <a:lnTo>
                  <a:pt x="246" y="515"/>
                </a:lnTo>
                <a:lnTo>
                  <a:pt x="244" y="517"/>
                </a:lnTo>
                <a:lnTo>
                  <a:pt x="243" y="518"/>
                </a:lnTo>
                <a:lnTo>
                  <a:pt x="243" y="519"/>
                </a:lnTo>
                <a:lnTo>
                  <a:pt x="242" y="522"/>
                </a:lnTo>
                <a:lnTo>
                  <a:pt x="241" y="523"/>
                </a:lnTo>
                <a:lnTo>
                  <a:pt x="239" y="525"/>
                </a:lnTo>
                <a:lnTo>
                  <a:pt x="239" y="527"/>
                </a:lnTo>
                <a:lnTo>
                  <a:pt x="238" y="529"/>
                </a:lnTo>
                <a:lnTo>
                  <a:pt x="238" y="530"/>
                </a:lnTo>
                <a:lnTo>
                  <a:pt x="237" y="531"/>
                </a:lnTo>
                <a:lnTo>
                  <a:pt x="235" y="532"/>
                </a:lnTo>
                <a:lnTo>
                  <a:pt x="235" y="534"/>
                </a:lnTo>
                <a:lnTo>
                  <a:pt x="234" y="534"/>
                </a:lnTo>
                <a:lnTo>
                  <a:pt x="234" y="535"/>
                </a:lnTo>
                <a:lnTo>
                  <a:pt x="234" y="536"/>
                </a:lnTo>
                <a:lnTo>
                  <a:pt x="233" y="538"/>
                </a:lnTo>
                <a:lnTo>
                  <a:pt x="231" y="539"/>
                </a:lnTo>
                <a:lnTo>
                  <a:pt x="231" y="540"/>
                </a:lnTo>
                <a:lnTo>
                  <a:pt x="230" y="542"/>
                </a:lnTo>
                <a:lnTo>
                  <a:pt x="229" y="543"/>
                </a:lnTo>
                <a:lnTo>
                  <a:pt x="229" y="544"/>
                </a:lnTo>
                <a:lnTo>
                  <a:pt x="227" y="546"/>
                </a:lnTo>
                <a:lnTo>
                  <a:pt x="227" y="547"/>
                </a:lnTo>
                <a:lnTo>
                  <a:pt x="226" y="547"/>
                </a:lnTo>
                <a:lnTo>
                  <a:pt x="226" y="548"/>
                </a:lnTo>
                <a:lnTo>
                  <a:pt x="225" y="550"/>
                </a:lnTo>
                <a:lnTo>
                  <a:pt x="225" y="551"/>
                </a:lnTo>
                <a:lnTo>
                  <a:pt x="223" y="552"/>
                </a:lnTo>
                <a:lnTo>
                  <a:pt x="222" y="554"/>
                </a:lnTo>
                <a:lnTo>
                  <a:pt x="222" y="555"/>
                </a:lnTo>
                <a:lnTo>
                  <a:pt x="221" y="556"/>
                </a:lnTo>
                <a:lnTo>
                  <a:pt x="219" y="559"/>
                </a:lnTo>
                <a:lnTo>
                  <a:pt x="219" y="560"/>
                </a:lnTo>
                <a:lnTo>
                  <a:pt x="218" y="562"/>
                </a:lnTo>
                <a:lnTo>
                  <a:pt x="217" y="562"/>
                </a:lnTo>
                <a:lnTo>
                  <a:pt x="217" y="563"/>
                </a:lnTo>
                <a:lnTo>
                  <a:pt x="215" y="564"/>
                </a:lnTo>
                <a:lnTo>
                  <a:pt x="215" y="566"/>
                </a:lnTo>
                <a:lnTo>
                  <a:pt x="214" y="567"/>
                </a:lnTo>
                <a:lnTo>
                  <a:pt x="213" y="568"/>
                </a:lnTo>
                <a:lnTo>
                  <a:pt x="213" y="570"/>
                </a:lnTo>
                <a:lnTo>
                  <a:pt x="211" y="570"/>
                </a:lnTo>
                <a:lnTo>
                  <a:pt x="211" y="571"/>
                </a:lnTo>
                <a:lnTo>
                  <a:pt x="210" y="572"/>
                </a:lnTo>
                <a:lnTo>
                  <a:pt x="210" y="574"/>
                </a:lnTo>
                <a:lnTo>
                  <a:pt x="209" y="574"/>
                </a:lnTo>
                <a:lnTo>
                  <a:pt x="209" y="575"/>
                </a:lnTo>
                <a:lnTo>
                  <a:pt x="207" y="576"/>
                </a:lnTo>
                <a:lnTo>
                  <a:pt x="206" y="578"/>
                </a:lnTo>
                <a:lnTo>
                  <a:pt x="206" y="579"/>
                </a:lnTo>
                <a:lnTo>
                  <a:pt x="205" y="579"/>
                </a:lnTo>
                <a:lnTo>
                  <a:pt x="205" y="580"/>
                </a:lnTo>
                <a:lnTo>
                  <a:pt x="203" y="582"/>
                </a:lnTo>
                <a:lnTo>
                  <a:pt x="202" y="583"/>
                </a:lnTo>
                <a:lnTo>
                  <a:pt x="201" y="584"/>
                </a:lnTo>
                <a:lnTo>
                  <a:pt x="199" y="586"/>
                </a:lnTo>
                <a:lnTo>
                  <a:pt x="199" y="587"/>
                </a:lnTo>
                <a:lnTo>
                  <a:pt x="198" y="587"/>
                </a:lnTo>
                <a:lnTo>
                  <a:pt x="198" y="588"/>
                </a:lnTo>
                <a:lnTo>
                  <a:pt x="197" y="590"/>
                </a:lnTo>
                <a:lnTo>
                  <a:pt x="197" y="591"/>
                </a:lnTo>
                <a:lnTo>
                  <a:pt x="195" y="591"/>
                </a:lnTo>
                <a:lnTo>
                  <a:pt x="195" y="592"/>
                </a:lnTo>
                <a:lnTo>
                  <a:pt x="194" y="592"/>
                </a:lnTo>
                <a:lnTo>
                  <a:pt x="194" y="594"/>
                </a:lnTo>
                <a:lnTo>
                  <a:pt x="193" y="595"/>
                </a:lnTo>
                <a:lnTo>
                  <a:pt x="193" y="596"/>
                </a:lnTo>
                <a:lnTo>
                  <a:pt x="191" y="596"/>
                </a:lnTo>
                <a:lnTo>
                  <a:pt x="191" y="598"/>
                </a:lnTo>
                <a:lnTo>
                  <a:pt x="190" y="598"/>
                </a:lnTo>
                <a:lnTo>
                  <a:pt x="190" y="599"/>
                </a:lnTo>
                <a:lnTo>
                  <a:pt x="189" y="600"/>
                </a:lnTo>
                <a:lnTo>
                  <a:pt x="189" y="602"/>
                </a:lnTo>
                <a:lnTo>
                  <a:pt x="187" y="603"/>
                </a:lnTo>
                <a:lnTo>
                  <a:pt x="186" y="604"/>
                </a:lnTo>
                <a:lnTo>
                  <a:pt x="186" y="606"/>
                </a:lnTo>
                <a:lnTo>
                  <a:pt x="185" y="607"/>
                </a:lnTo>
                <a:lnTo>
                  <a:pt x="183" y="607"/>
                </a:lnTo>
                <a:lnTo>
                  <a:pt x="183" y="608"/>
                </a:lnTo>
                <a:lnTo>
                  <a:pt x="182" y="609"/>
                </a:lnTo>
                <a:lnTo>
                  <a:pt x="182" y="611"/>
                </a:lnTo>
                <a:lnTo>
                  <a:pt x="181" y="612"/>
                </a:lnTo>
                <a:lnTo>
                  <a:pt x="179" y="613"/>
                </a:lnTo>
                <a:lnTo>
                  <a:pt x="179" y="615"/>
                </a:lnTo>
                <a:lnTo>
                  <a:pt x="178" y="616"/>
                </a:lnTo>
                <a:lnTo>
                  <a:pt x="177" y="617"/>
                </a:lnTo>
                <a:lnTo>
                  <a:pt x="177" y="619"/>
                </a:lnTo>
                <a:lnTo>
                  <a:pt x="175" y="619"/>
                </a:lnTo>
                <a:lnTo>
                  <a:pt x="175" y="620"/>
                </a:lnTo>
                <a:lnTo>
                  <a:pt x="174" y="620"/>
                </a:lnTo>
                <a:lnTo>
                  <a:pt x="174" y="621"/>
                </a:lnTo>
                <a:lnTo>
                  <a:pt x="173" y="621"/>
                </a:lnTo>
                <a:lnTo>
                  <a:pt x="173" y="623"/>
                </a:lnTo>
                <a:lnTo>
                  <a:pt x="171" y="623"/>
                </a:lnTo>
                <a:lnTo>
                  <a:pt x="171" y="624"/>
                </a:lnTo>
                <a:lnTo>
                  <a:pt x="170" y="625"/>
                </a:lnTo>
                <a:lnTo>
                  <a:pt x="169" y="627"/>
                </a:lnTo>
                <a:lnTo>
                  <a:pt x="167" y="627"/>
                </a:lnTo>
                <a:lnTo>
                  <a:pt x="167" y="628"/>
                </a:lnTo>
                <a:lnTo>
                  <a:pt x="166" y="629"/>
                </a:lnTo>
                <a:lnTo>
                  <a:pt x="165" y="629"/>
                </a:lnTo>
                <a:lnTo>
                  <a:pt x="164" y="631"/>
                </a:lnTo>
                <a:lnTo>
                  <a:pt x="162" y="632"/>
                </a:lnTo>
                <a:lnTo>
                  <a:pt x="161" y="633"/>
                </a:lnTo>
                <a:lnTo>
                  <a:pt x="160" y="635"/>
                </a:lnTo>
                <a:lnTo>
                  <a:pt x="158" y="636"/>
                </a:lnTo>
                <a:lnTo>
                  <a:pt x="158" y="637"/>
                </a:lnTo>
                <a:lnTo>
                  <a:pt x="157" y="637"/>
                </a:lnTo>
                <a:lnTo>
                  <a:pt x="156" y="639"/>
                </a:lnTo>
                <a:lnTo>
                  <a:pt x="154" y="640"/>
                </a:lnTo>
                <a:lnTo>
                  <a:pt x="153" y="640"/>
                </a:lnTo>
                <a:lnTo>
                  <a:pt x="153" y="641"/>
                </a:lnTo>
                <a:lnTo>
                  <a:pt x="152" y="643"/>
                </a:lnTo>
                <a:lnTo>
                  <a:pt x="150" y="644"/>
                </a:lnTo>
                <a:lnTo>
                  <a:pt x="149" y="644"/>
                </a:lnTo>
                <a:lnTo>
                  <a:pt x="149" y="645"/>
                </a:lnTo>
                <a:lnTo>
                  <a:pt x="148" y="645"/>
                </a:lnTo>
                <a:lnTo>
                  <a:pt x="148" y="647"/>
                </a:lnTo>
                <a:lnTo>
                  <a:pt x="146" y="647"/>
                </a:lnTo>
                <a:lnTo>
                  <a:pt x="145" y="648"/>
                </a:lnTo>
                <a:lnTo>
                  <a:pt x="144" y="649"/>
                </a:lnTo>
                <a:lnTo>
                  <a:pt x="144" y="651"/>
                </a:lnTo>
                <a:lnTo>
                  <a:pt x="142" y="651"/>
                </a:lnTo>
                <a:lnTo>
                  <a:pt x="141" y="652"/>
                </a:lnTo>
                <a:lnTo>
                  <a:pt x="140" y="652"/>
                </a:lnTo>
                <a:lnTo>
                  <a:pt x="140" y="653"/>
                </a:lnTo>
                <a:lnTo>
                  <a:pt x="138" y="655"/>
                </a:lnTo>
                <a:lnTo>
                  <a:pt x="137" y="655"/>
                </a:lnTo>
                <a:lnTo>
                  <a:pt x="136" y="656"/>
                </a:lnTo>
                <a:lnTo>
                  <a:pt x="134" y="657"/>
                </a:lnTo>
                <a:lnTo>
                  <a:pt x="133" y="659"/>
                </a:lnTo>
                <a:lnTo>
                  <a:pt x="132" y="660"/>
                </a:lnTo>
                <a:lnTo>
                  <a:pt x="130" y="661"/>
                </a:lnTo>
                <a:lnTo>
                  <a:pt x="128" y="663"/>
                </a:lnTo>
                <a:lnTo>
                  <a:pt x="126" y="664"/>
                </a:lnTo>
                <a:lnTo>
                  <a:pt x="125" y="665"/>
                </a:lnTo>
                <a:lnTo>
                  <a:pt x="124" y="667"/>
                </a:lnTo>
                <a:lnTo>
                  <a:pt x="122" y="668"/>
                </a:lnTo>
                <a:lnTo>
                  <a:pt x="121" y="669"/>
                </a:lnTo>
                <a:lnTo>
                  <a:pt x="120" y="671"/>
                </a:lnTo>
                <a:lnTo>
                  <a:pt x="118" y="671"/>
                </a:lnTo>
                <a:lnTo>
                  <a:pt x="117" y="672"/>
                </a:lnTo>
                <a:lnTo>
                  <a:pt x="116" y="673"/>
                </a:lnTo>
                <a:lnTo>
                  <a:pt x="114" y="673"/>
                </a:lnTo>
                <a:lnTo>
                  <a:pt x="113" y="675"/>
                </a:lnTo>
                <a:lnTo>
                  <a:pt x="113" y="676"/>
                </a:lnTo>
                <a:lnTo>
                  <a:pt x="112" y="676"/>
                </a:lnTo>
                <a:lnTo>
                  <a:pt x="110" y="677"/>
                </a:lnTo>
                <a:lnTo>
                  <a:pt x="109" y="679"/>
                </a:lnTo>
                <a:lnTo>
                  <a:pt x="108" y="679"/>
                </a:lnTo>
                <a:lnTo>
                  <a:pt x="106" y="680"/>
                </a:lnTo>
                <a:lnTo>
                  <a:pt x="106" y="681"/>
                </a:lnTo>
                <a:lnTo>
                  <a:pt x="105" y="681"/>
                </a:lnTo>
                <a:lnTo>
                  <a:pt x="104" y="682"/>
                </a:lnTo>
                <a:lnTo>
                  <a:pt x="102" y="682"/>
                </a:lnTo>
                <a:lnTo>
                  <a:pt x="101" y="684"/>
                </a:lnTo>
                <a:lnTo>
                  <a:pt x="100" y="685"/>
                </a:lnTo>
                <a:lnTo>
                  <a:pt x="98" y="685"/>
                </a:lnTo>
                <a:lnTo>
                  <a:pt x="97" y="686"/>
                </a:lnTo>
                <a:lnTo>
                  <a:pt x="96" y="688"/>
                </a:lnTo>
                <a:lnTo>
                  <a:pt x="94" y="689"/>
                </a:lnTo>
                <a:lnTo>
                  <a:pt x="93" y="690"/>
                </a:lnTo>
                <a:lnTo>
                  <a:pt x="90" y="692"/>
                </a:lnTo>
                <a:lnTo>
                  <a:pt x="89" y="693"/>
                </a:lnTo>
                <a:lnTo>
                  <a:pt x="87" y="694"/>
                </a:lnTo>
                <a:lnTo>
                  <a:pt x="85" y="696"/>
                </a:lnTo>
                <a:lnTo>
                  <a:pt x="84" y="697"/>
                </a:lnTo>
                <a:lnTo>
                  <a:pt x="81" y="698"/>
                </a:lnTo>
                <a:lnTo>
                  <a:pt x="80" y="700"/>
                </a:lnTo>
                <a:lnTo>
                  <a:pt x="79" y="701"/>
                </a:lnTo>
                <a:lnTo>
                  <a:pt x="77" y="701"/>
                </a:lnTo>
                <a:lnTo>
                  <a:pt x="76" y="702"/>
                </a:lnTo>
                <a:lnTo>
                  <a:pt x="75" y="704"/>
                </a:lnTo>
                <a:lnTo>
                  <a:pt x="73" y="705"/>
                </a:lnTo>
                <a:lnTo>
                  <a:pt x="72" y="705"/>
                </a:lnTo>
                <a:lnTo>
                  <a:pt x="71" y="706"/>
                </a:lnTo>
                <a:lnTo>
                  <a:pt x="69" y="706"/>
                </a:lnTo>
                <a:lnTo>
                  <a:pt x="68" y="708"/>
                </a:lnTo>
                <a:lnTo>
                  <a:pt x="67" y="709"/>
                </a:lnTo>
                <a:lnTo>
                  <a:pt x="65" y="710"/>
                </a:lnTo>
                <a:lnTo>
                  <a:pt x="64" y="710"/>
                </a:lnTo>
                <a:lnTo>
                  <a:pt x="63" y="712"/>
                </a:lnTo>
                <a:lnTo>
                  <a:pt x="61" y="712"/>
                </a:lnTo>
                <a:lnTo>
                  <a:pt x="61" y="713"/>
                </a:lnTo>
                <a:lnTo>
                  <a:pt x="60" y="714"/>
                </a:lnTo>
                <a:lnTo>
                  <a:pt x="59" y="714"/>
                </a:lnTo>
                <a:lnTo>
                  <a:pt x="57" y="716"/>
                </a:lnTo>
                <a:lnTo>
                  <a:pt x="56" y="717"/>
                </a:lnTo>
                <a:lnTo>
                  <a:pt x="55" y="717"/>
                </a:lnTo>
                <a:lnTo>
                  <a:pt x="53" y="718"/>
                </a:lnTo>
                <a:lnTo>
                  <a:pt x="52" y="720"/>
                </a:lnTo>
                <a:lnTo>
                  <a:pt x="49" y="721"/>
                </a:lnTo>
                <a:lnTo>
                  <a:pt x="48" y="722"/>
                </a:lnTo>
                <a:lnTo>
                  <a:pt x="47" y="724"/>
                </a:lnTo>
                <a:lnTo>
                  <a:pt x="44" y="725"/>
                </a:lnTo>
                <a:lnTo>
                  <a:pt x="43" y="726"/>
                </a:lnTo>
                <a:lnTo>
                  <a:pt x="40" y="728"/>
                </a:lnTo>
                <a:lnTo>
                  <a:pt x="39" y="729"/>
                </a:lnTo>
                <a:lnTo>
                  <a:pt x="36" y="730"/>
                </a:lnTo>
                <a:lnTo>
                  <a:pt x="35" y="732"/>
                </a:lnTo>
                <a:lnTo>
                  <a:pt x="33" y="733"/>
                </a:lnTo>
                <a:lnTo>
                  <a:pt x="32" y="734"/>
                </a:lnTo>
                <a:lnTo>
                  <a:pt x="29" y="736"/>
                </a:lnTo>
                <a:lnTo>
                  <a:pt x="28" y="736"/>
                </a:lnTo>
                <a:lnTo>
                  <a:pt x="27" y="737"/>
                </a:lnTo>
                <a:lnTo>
                  <a:pt x="27" y="738"/>
                </a:lnTo>
                <a:lnTo>
                  <a:pt x="25" y="738"/>
                </a:lnTo>
                <a:lnTo>
                  <a:pt x="24" y="740"/>
                </a:lnTo>
                <a:lnTo>
                  <a:pt x="23" y="741"/>
                </a:lnTo>
                <a:lnTo>
                  <a:pt x="21" y="741"/>
                </a:lnTo>
                <a:lnTo>
                  <a:pt x="20" y="742"/>
                </a:lnTo>
                <a:lnTo>
                  <a:pt x="19" y="744"/>
                </a:lnTo>
                <a:lnTo>
                  <a:pt x="17" y="744"/>
                </a:lnTo>
                <a:lnTo>
                  <a:pt x="16" y="745"/>
                </a:lnTo>
                <a:lnTo>
                  <a:pt x="15" y="745"/>
                </a:lnTo>
                <a:lnTo>
                  <a:pt x="13" y="746"/>
                </a:lnTo>
                <a:lnTo>
                  <a:pt x="12" y="746"/>
                </a:lnTo>
                <a:lnTo>
                  <a:pt x="12" y="748"/>
                </a:lnTo>
                <a:lnTo>
                  <a:pt x="11" y="748"/>
                </a:lnTo>
                <a:lnTo>
                  <a:pt x="9" y="749"/>
                </a:lnTo>
                <a:lnTo>
                  <a:pt x="8" y="750"/>
                </a:lnTo>
                <a:lnTo>
                  <a:pt x="7" y="750"/>
                </a:lnTo>
                <a:lnTo>
                  <a:pt x="6" y="752"/>
                </a:lnTo>
                <a:lnTo>
                  <a:pt x="4" y="752"/>
                </a:lnTo>
                <a:lnTo>
                  <a:pt x="2" y="753"/>
                </a:lnTo>
                <a:lnTo>
                  <a:pt x="0" y="754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9333" name="Freeform 29">
            <a:extLst>
              <a:ext uri="{FF2B5EF4-FFF2-40B4-BE49-F238E27FC236}">
                <a16:creationId xmlns:a16="http://schemas.microsoft.com/office/drawing/2014/main" id="{7757351E-1C23-E44E-838D-70FA6F1803CD}"/>
              </a:ext>
            </a:extLst>
          </p:cNvPr>
          <p:cNvSpPr>
            <a:spLocks/>
          </p:cNvSpPr>
          <p:nvPr/>
        </p:nvSpPr>
        <p:spPr bwMode="auto">
          <a:xfrm>
            <a:off x="6750051" y="2767014"/>
            <a:ext cx="238125" cy="598487"/>
          </a:xfrm>
          <a:custGeom>
            <a:avLst/>
            <a:gdLst>
              <a:gd name="T0" fmla="*/ 0 w 300"/>
              <a:gd name="T1" fmla="*/ 2147483646 h 754"/>
              <a:gd name="T2" fmla="*/ 0 w 300"/>
              <a:gd name="T3" fmla="*/ 2147483646 h 754"/>
              <a:gd name="T4" fmla="*/ 2147483646 w 300"/>
              <a:gd name="T5" fmla="*/ 2147483646 h 754"/>
              <a:gd name="T6" fmla="*/ 2147483646 w 300"/>
              <a:gd name="T7" fmla="*/ 2147483646 h 754"/>
              <a:gd name="T8" fmla="*/ 2147483646 w 300"/>
              <a:gd name="T9" fmla="*/ 2147483646 h 754"/>
              <a:gd name="T10" fmla="*/ 2147483646 w 300"/>
              <a:gd name="T11" fmla="*/ 2147483646 h 754"/>
              <a:gd name="T12" fmla="*/ 2147483646 w 300"/>
              <a:gd name="T13" fmla="*/ 2147483646 h 754"/>
              <a:gd name="T14" fmla="*/ 2147483646 w 300"/>
              <a:gd name="T15" fmla="*/ 2147483646 h 754"/>
              <a:gd name="T16" fmla="*/ 2147483646 w 300"/>
              <a:gd name="T17" fmla="*/ 2147483646 h 754"/>
              <a:gd name="T18" fmla="*/ 2147483646 w 300"/>
              <a:gd name="T19" fmla="*/ 2147483646 h 754"/>
              <a:gd name="T20" fmla="*/ 2147483646 w 300"/>
              <a:gd name="T21" fmla="*/ 2147483646 h 754"/>
              <a:gd name="T22" fmla="*/ 2147483646 w 300"/>
              <a:gd name="T23" fmla="*/ 2147483646 h 754"/>
              <a:gd name="T24" fmla="*/ 2147483646 w 300"/>
              <a:gd name="T25" fmla="*/ 2147483646 h 754"/>
              <a:gd name="T26" fmla="*/ 2147483646 w 300"/>
              <a:gd name="T27" fmla="*/ 2147483646 h 754"/>
              <a:gd name="T28" fmla="*/ 2147483646 w 300"/>
              <a:gd name="T29" fmla="*/ 2147483646 h 754"/>
              <a:gd name="T30" fmla="*/ 2147483646 w 300"/>
              <a:gd name="T31" fmla="*/ 2147483646 h 754"/>
              <a:gd name="T32" fmla="*/ 2147483646 w 300"/>
              <a:gd name="T33" fmla="*/ 2147483646 h 754"/>
              <a:gd name="T34" fmla="*/ 2147483646 w 300"/>
              <a:gd name="T35" fmla="*/ 2147483646 h 754"/>
              <a:gd name="T36" fmla="*/ 2147483646 w 300"/>
              <a:gd name="T37" fmla="*/ 2147483646 h 754"/>
              <a:gd name="T38" fmla="*/ 2147483646 w 300"/>
              <a:gd name="T39" fmla="*/ 2147483646 h 754"/>
              <a:gd name="T40" fmla="*/ 2147483646 w 300"/>
              <a:gd name="T41" fmla="*/ 2147483646 h 754"/>
              <a:gd name="T42" fmla="*/ 2147483646 w 300"/>
              <a:gd name="T43" fmla="*/ 2147483646 h 754"/>
              <a:gd name="T44" fmla="*/ 2147483646 w 300"/>
              <a:gd name="T45" fmla="*/ 2147483646 h 754"/>
              <a:gd name="T46" fmla="*/ 2147483646 w 300"/>
              <a:gd name="T47" fmla="*/ 2147483646 h 754"/>
              <a:gd name="T48" fmla="*/ 2147483646 w 300"/>
              <a:gd name="T49" fmla="*/ 2147483646 h 754"/>
              <a:gd name="T50" fmla="*/ 2147483646 w 300"/>
              <a:gd name="T51" fmla="*/ 2147483646 h 754"/>
              <a:gd name="T52" fmla="*/ 2147483646 w 300"/>
              <a:gd name="T53" fmla="*/ 2147483646 h 754"/>
              <a:gd name="T54" fmla="*/ 2147483646 w 300"/>
              <a:gd name="T55" fmla="*/ 2147483646 h 754"/>
              <a:gd name="T56" fmla="*/ 2147483646 w 300"/>
              <a:gd name="T57" fmla="*/ 2147483646 h 754"/>
              <a:gd name="T58" fmla="*/ 2147483646 w 300"/>
              <a:gd name="T59" fmla="*/ 2147483646 h 754"/>
              <a:gd name="T60" fmla="*/ 2147483646 w 300"/>
              <a:gd name="T61" fmla="*/ 2147483646 h 754"/>
              <a:gd name="T62" fmla="*/ 2147483646 w 300"/>
              <a:gd name="T63" fmla="*/ 2147483646 h 754"/>
              <a:gd name="T64" fmla="*/ 2147483646 w 300"/>
              <a:gd name="T65" fmla="*/ 2147483646 h 754"/>
              <a:gd name="T66" fmla="*/ 2147483646 w 300"/>
              <a:gd name="T67" fmla="*/ 2147483646 h 754"/>
              <a:gd name="T68" fmla="*/ 2147483646 w 300"/>
              <a:gd name="T69" fmla="*/ 2147483646 h 754"/>
              <a:gd name="T70" fmla="*/ 2147483646 w 300"/>
              <a:gd name="T71" fmla="*/ 2147483646 h 754"/>
              <a:gd name="T72" fmla="*/ 2147483646 w 300"/>
              <a:gd name="T73" fmla="*/ 2147483646 h 754"/>
              <a:gd name="T74" fmla="*/ 2147483646 w 300"/>
              <a:gd name="T75" fmla="*/ 2147483646 h 754"/>
              <a:gd name="T76" fmla="*/ 2147483646 w 300"/>
              <a:gd name="T77" fmla="*/ 2147483646 h 754"/>
              <a:gd name="T78" fmla="*/ 2147483646 w 300"/>
              <a:gd name="T79" fmla="*/ 2147483646 h 754"/>
              <a:gd name="T80" fmla="*/ 2147483646 w 300"/>
              <a:gd name="T81" fmla="*/ 2147483646 h 754"/>
              <a:gd name="T82" fmla="*/ 2147483646 w 300"/>
              <a:gd name="T83" fmla="*/ 2147483646 h 754"/>
              <a:gd name="T84" fmla="*/ 2147483646 w 300"/>
              <a:gd name="T85" fmla="*/ 2147483646 h 754"/>
              <a:gd name="T86" fmla="*/ 2147483646 w 300"/>
              <a:gd name="T87" fmla="*/ 2147483646 h 754"/>
              <a:gd name="T88" fmla="*/ 2147483646 w 300"/>
              <a:gd name="T89" fmla="*/ 2147483646 h 754"/>
              <a:gd name="T90" fmla="*/ 2147483646 w 300"/>
              <a:gd name="T91" fmla="*/ 2147483646 h 754"/>
              <a:gd name="T92" fmla="*/ 2147483646 w 300"/>
              <a:gd name="T93" fmla="*/ 2147483646 h 754"/>
              <a:gd name="T94" fmla="*/ 2147483646 w 300"/>
              <a:gd name="T95" fmla="*/ 2147483646 h 754"/>
              <a:gd name="T96" fmla="*/ 2147483646 w 300"/>
              <a:gd name="T97" fmla="*/ 2147483646 h 754"/>
              <a:gd name="T98" fmla="*/ 2147483646 w 300"/>
              <a:gd name="T99" fmla="*/ 2147483646 h 754"/>
              <a:gd name="T100" fmla="*/ 2147483646 w 300"/>
              <a:gd name="T101" fmla="*/ 2147483646 h 754"/>
              <a:gd name="T102" fmla="*/ 2147483646 w 300"/>
              <a:gd name="T103" fmla="*/ 2147483646 h 754"/>
              <a:gd name="T104" fmla="*/ 2147483646 w 300"/>
              <a:gd name="T105" fmla="*/ 2147483646 h 754"/>
              <a:gd name="T106" fmla="*/ 2147483646 w 300"/>
              <a:gd name="T107" fmla="*/ 2147483646 h 754"/>
              <a:gd name="T108" fmla="*/ 2147483646 w 300"/>
              <a:gd name="T109" fmla="*/ 2147483646 h 754"/>
              <a:gd name="T110" fmla="*/ 2147483646 w 300"/>
              <a:gd name="T111" fmla="*/ 2147483646 h 754"/>
              <a:gd name="T112" fmla="*/ 2147483646 w 300"/>
              <a:gd name="T113" fmla="*/ 2147483646 h 754"/>
              <a:gd name="T114" fmla="*/ 2147483646 w 300"/>
              <a:gd name="T115" fmla="*/ 2147483646 h 754"/>
              <a:gd name="T116" fmla="*/ 2147483646 w 300"/>
              <a:gd name="T117" fmla="*/ 2147483646 h 754"/>
              <a:gd name="T118" fmla="*/ 2147483646 w 300"/>
              <a:gd name="T119" fmla="*/ 2147483646 h 754"/>
              <a:gd name="T120" fmla="*/ 2147483646 w 300"/>
              <a:gd name="T121" fmla="*/ 2147483646 h 754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300"/>
              <a:gd name="T184" fmla="*/ 0 h 754"/>
              <a:gd name="T185" fmla="*/ 300 w 300"/>
              <a:gd name="T186" fmla="*/ 754 h 754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300" h="754">
                <a:moveTo>
                  <a:pt x="0" y="0"/>
                </a:moveTo>
                <a:lnTo>
                  <a:pt x="0" y="29"/>
                </a:lnTo>
                <a:lnTo>
                  <a:pt x="0" y="56"/>
                </a:lnTo>
                <a:lnTo>
                  <a:pt x="0" y="81"/>
                </a:lnTo>
                <a:lnTo>
                  <a:pt x="0" y="105"/>
                </a:lnTo>
                <a:lnTo>
                  <a:pt x="0" y="128"/>
                </a:lnTo>
                <a:lnTo>
                  <a:pt x="0" y="148"/>
                </a:lnTo>
                <a:lnTo>
                  <a:pt x="0" y="166"/>
                </a:lnTo>
                <a:lnTo>
                  <a:pt x="0" y="185"/>
                </a:lnTo>
                <a:lnTo>
                  <a:pt x="0" y="201"/>
                </a:lnTo>
                <a:lnTo>
                  <a:pt x="0" y="215"/>
                </a:lnTo>
                <a:lnTo>
                  <a:pt x="0" y="229"/>
                </a:lnTo>
                <a:lnTo>
                  <a:pt x="0" y="242"/>
                </a:lnTo>
                <a:lnTo>
                  <a:pt x="0" y="252"/>
                </a:lnTo>
                <a:lnTo>
                  <a:pt x="0" y="263"/>
                </a:lnTo>
                <a:lnTo>
                  <a:pt x="0" y="272"/>
                </a:lnTo>
                <a:lnTo>
                  <a:pt x="0" y="280"/>
                </a:lnTo>
                <a:lnTo>
                  <a:pt x="0" y="288"/>
                </a:lnTo>
                <a:lnTo>
                  <a:pt x="0" y="295"/>
                </a:lnTo>
                <a:lnTo>
                  <a:pt x="1" y="302"/>
                </a:lnTo>
                <a:lnTo>
                  <a:pt x="1" y="307"/>
                </a:lnTo>
                <a:lnTo>
                  <a:pt x="1" y="311"/>
                </a:lnTo>
                <a:lnTo>
                  <a:pt x="1" y="315"/>
                </a:lnTo>
                <a:lnTo>
                  <a:pt x="1" y="319"/>
                </a:lnTo>
                <a:lnTo>
                  <a:pt x="1" y="323"/>
                </a:lnTo>
                <a:lnTo>
                  <a:pt x="1" y="325"/>
                </a:lnTo>
                <a:lnTo>
                  <a:pt x="1" y="328"/>
                </a:lnTo>
                <a:lnTo>
                  <a:pt x="1" y="329"/>
                </a:lnTo>
                <a:lnTo>
                  <a:pt x="1" y="332"/>
                </a:lnTo>
                <a:lnTo>
                  <a:pt x="1" y="335"/>
                </a:lnTo>
                <a:lnTo>
                  <a:pt x="1" y="336"/>
                </a:lnTo>
                <a:lnTo>
                  <a:pt x="1" y="339"/>
                </a:lnTo>
                <a:lnTo>
                  <a:pt x="1" y="340"/>
                </a:lnTo>
                <a:lnTo>
                  <a:pt x="2" y="343"/>
                </a:lnTo>
                <a:lnTo>
                  <a:pt x="2" y="344"/>
                </a:lnTo>
                <a:lnTo>
                  <a:pt x="2" y="347"/>
                </a:lnTo>
                <a:lnTo>
                  <a:pt x="2" y="348"/>
                </a:lnTo>
                <a:lnTo>
                  <a:pt x="2" y="349"/>
                </a:lnTo>
                <a:lnTo>
                  <a:pt x="2" y="351"/>
                </a:lnTo>
                <a:lnTo>
                  <a:pt x="2" y="352"/>
                </a:lnTo>
                <a:lnTo>
                  <a:pt x="2" y="353"/>
                </a:lnTo>
                <a:lnTo>
                  <a:pt x="2" y="355"/>
                </a:lnTo>
                <a:lnTo>
                  <a:pt x="2" y="356"/>
                </a:lnTo>
                <a:lnTo>
                  <a:pt x="2" y="357"/>
                </a:lnTo>
                <a:lnTo>
                  <a:pt x="4" y="359"/>
                </a:lnTo>
                <a:lnTo>
                  <a:pt x="4" y="360"/>
                </a:lnTo>
                <a:lnTo>
                  <a:pt x="4" y="361"/>
                </a:lnTo>
                <a:lnTo>
                  <a:pt x="4" y="363"/>
                </a:lnTo>
                <a:lnTo>
                  <a:pt x="4" y="364"/>
                </a:lnTo>
                <a:lnTo>
                  <a:pt x="4" y="365"/>
                </a:lnTo>
                <a:lnTo>
                  <a:pt x="4" y="367"/>
                </a:lnTo>
                <a:lnTo>
                  <a:pt x="4" y="368"/>
                </a:lnTo>
                <a:lnTo>
                  <a:pt x="4" y="369"/>
                </a:lnTo>
                <a:lnTo>
                  <a:pt x="5" y="371"/>
                </a:lnTo>
                <a:lnTo>
                  <a:pt x="5" y="372"/>
                </a:lnTo>
                <a:lnTo>
                  <a:pt x="5" y="373"/>
                </a:lnTo>
                <a:lnTo>
                  <a:pt x="5" y="375"/>
                </a:lnTo>
                <a:lnTo>
                  <a:pt x="5" y="376"/>
                </a:lnTo>
                <a:lnTo>
                  <a:pt x="5" y="379"/>
                </a:lnTo>
                <a:lnTo>
                  <a:pt x="5" y="380"/>
                </a:lnTo>
                <a:lnTo>
                  <a:pt x="6" y="381"/>
                </a:lnTo>
                <a:lnTo>
                  <a:pt x="6" y="384"/>
                </a:lnTo>
                <a:lnTo>
                  <a:pt x="6" y="385"/>
                </a:lnTo>
                <a:lnTo>
                  <a:pt x="6" y="388"/>
                </a:lnTo>
                <a:lnTo>
                  <a:pt x="8" y="389"/>
                </a:lnTo>
                <a:lnTo>
                  <a:pt x="8" y="390"/>
                </a:lnTo>
                <a:lnTo>
                  <a:pt x="8" y="393"/>
                </a:lnTo>
                <a:lnTo>
                  <a:pt x="8" y="394"/>
                </a:lnTo>
                <a:lnTo>
                  <a:pt x="8" y="396"/>
                </a:lnTo>
                <a:lnTo>
                  <a:pt x="8" y="397"/>
                </a:lnTo>
                <a:lnTo>
                  <a:pt x="9" y="398"/>
                </a:lnTo>
                <a:lnTo>
                  <a:pt x="9" y="400"/>
                </a:lnTo>
                <a:lnTo>
                  <a:pt x="9" y="401"/>
                </a:lnTo>
                <a:lnTo>
                  <a:pt x="9" y="402"/>
                </a:lnTo>
                <a:lnTo>
                  <a:pt x="9" y="404"/>
                </a:lnTo>
                <a:lnTo>
                  <a:pt x="10" y="405"/>
                </a:lnTo>
                <a:lnTo>
                  <a:pt x="10" y="406"/>
                </a:lnTo>
                <a:lnTo>
                  <a:pt x="10" y="408"/>
                </a:lnTo>
                <a:lnTo>
                  <a:pt x="10" y="409"/>
                </a:lnTo>
                <a:lnTo>
                  <a:pt x="10" y="410"/>
                </a:lnTo>
                <a:lnTo>
                  <a:pt x="12" y="412"/>
                </a:lnTo>
                <a:lnTo>
                  <a:pt x="12" y="413"/>
                </a:lnTo>
                <a:lnTo>
                  <a:pt x="12" y="414"/>
                </a:lnTo>
                <a:lnTo>
                  <a:pt x="13" y="416"/>
                </a:lnTo>
                <a:lnTo>
                  <a:pt x="13" y="417"/>
                </a:lnTo>
                <a:lnTo>
                  <a:pt x="13" y="420"/>
                </a:lnTo>
                <a:lnTo>
                  <a:pt x="14" y="421"/>
                </a:lnTo>
                <a:lnTo>
                  <a:pt x="14" y="422"/>
                </a:lnTo>
                <a:lnTo>
                  <a:pt x="14" y="424"/>
                </a:lnTo>
                <a:lnTo>
                  <a:pt x="16" y="426"/>
                </a:lnTo>
                <a:lnTo>
                  <a:pt x="16" y="428"/>
                </a:lnTo>
                <a:lnTo>
                  <a:pt x="17" y="430"/>
                </a:lnTo>
                <a:lnTo>
                  <a:pt x="17" y="433"/>
                </a:lnTo>
                <a:lnTo>
                  <a:pt x="18" y="434"/>
                </a:lnTo>
                <a:lnTo>
                  <a:pt x="18" y="437"/>
                </a:lnTo>
                <a:lnTo>
                  <a:pt x="20" y="440"/>
                </a:lnTo>
                <a:lnTo>
                  <a:pt x="20" y="441"/>
                </a:lnTo>
                <a:lnTo>
                  <a:pt x="21" y="442"/>
                </a:lnTo>
                <a:lnTo>
                  <a:pt x="21" y="445"/>
                </a:lnTo>
                <a:lnTo>
                  <a:pt x="22" y="446"/>
                </a:lnTo>
                <a:lnTo>
                  <a:pt x="22" y="448"/>
                </a:lnTo>
                <a:lnTo>
                  <a:pt x="22" y="449"/>
                </a:lnTo>
                <a:lnTo>
                  <a:pt x="24" y="450"/>
                </a:lnTo>
                <a:lnTo>
                  <a:pt x="24" y="452"/>
                </a:lnTo>
                <a:lnTo>
                  <a:pt x="24" y="453"/>
                </a:lnTo>
                <a:lnTo>
                  <a:pt x="25" y="454"/>
                </a:lnTo>
                <a:lnTo>
                  <a:pt x="25" y="456"/>
                </a:lnTo>
                <a:lnTo>
                  <a:pt x="26" y="457"/>
                </a:lnTo>
                <a:lnTo>
                  <a:pt x="26" y="458"/>
                </a:lnTo>
                <a:lnTo>
                  <a:pt x="26" y="459"/>
                </a:lnTo>
                <a:lnTo>
                  <a:pt x="28" y="461"/>
                </a:lnTo>
                <a:lnTo>
                  <a:pt x="28" y="462"/>
                </a:lnTo>
                <a:lnTo>
                  <a:pt x="28" y="463"/>
                </a:lnTo>
                <a:lnTo>
                  <a:pt x="29" y="463"/>
                </a:lnTo>
                <a:lnTo>
                  <a:pt x="29" y="465"/>
                </a:lnTo>
                <a:lnTo>
                  <a:pt x="30" y="466"/>
                </a:lnTo>
                <a:lnTo>
                  <a:pt x="30" y="467"/>
                </a:lnTo>
                <a:lnTo>
                  <a:pt x="32" y="469"/>
                </a:lnTo>
                <a:lnTo>
                  <a:pt x="32" y="471"/>
                </a:lnTo>
                <a:lnTo>
                  <a:pt x="33" y="473"/>
                </a:lnTo>
                <a:lnTo>
                  <a:pt x="34" y="474"/>
                </a:lnTo>
                <a:lnTo>
                  <a:pt x="34" y="475"/>
                </a:lnTo>
                <a:lnTo>
                  <a:pt x="36" y="478"/>
                </a:lnTo>
                <a:lnTo>
                  <a:pt x="37" y="479"/>
                </a:lnTo>
                <a:lnTo>
                  <a:pt x="37" y="482"/>
                </a:lnTo>
                <a:lnTo>
                  <a:pt x="38" y="483"/>
                </a:lnTo>
                <a:lnTo>
                  <a:pt x="40" y="485"/>
                </a:lnTo>
                <a:lnTo>
                  <a:pt x="40" y="487"/>
                </a:lnTo>
                <a:lnTo>
                  <a:pt x="41" y="489"/>
                </a:lnTo>
                <a:lnTo>
                  <a:pt x="42" y="490"/>
                </a:lnTo>
                <a:lnTo>
                  <a:pt x="42" y="491"/>
                </a:lnTo>
                <a:lnTo>
                  <a:pt x="44" y="493"/>
                </a:lnTo>
                <a:lnTo>
                  <a:pt x="44" y="494"/>
                </a:lnTo>
                <a:lnTo>
                  <a:pt x="44" y="495"/>
                </a:lnTo>
                <a:lnTo>
                  <a:pt x="45" y="497"/>
                </a:lnTo>
                <a:lnTo>
                  <a:pt x="45" y="498"/>
                </a:lnTo>
                <a:lnTo>
                  <a:pt x="46" y="498"/>
                </a:lnTo>
                <a:lnTo>
                  <a:pt x="46" y="499"/>
                </a:lnTo>
                <a:lnTo>
                  <a:pt x="48" y="501"/>
                </a:lnTo>
                <a:lnTo>
                  <a:pt x="48" y="502"/>
                </a:lnTo>
                <a:lnTo>
                  <a:pt x="49" y="503"/>
                </a:lnTo>
                <a:lnTo>
                  <a:pt x="49" y="505"/>
                </a:lnTo>
                <a:lnTo>
                  <a:pt x="50" y="506"/>
                </a:lnTo>
                <a:lnTo>
                  <a:pt x="50" y="507"/>
                </a:lnTo>
                <a:lnTo>
                  <a:pt x="52" y="509"/>
                </a:lnTo>
                <a:lnTo>
                  <a:pt x="52" y="510"/>
                </a:lnTo>
                <a:lnTo>
                  <a:pt x="53" y="511"/>
                </a:lnTo>
                <a:lnTo>
                  <a:pt x="53" y="513"/>
                </a:lnTo>
                <a:lnTo>
                  <a:pt x="54" y="514"/>
                </a:lnTo>
                <a:lnTo>
                  <a:pt x="54" y="515"/>
                </a:lnTo>
                <a:lnTo>
                  <a:pt x="56" y="517"/>
                </a:lnTo>
                <a:lnTo>
                  <a:pt x="57" y="518"/>
                </a:lnTo>
                <a:lnTo>
                  <a:pt x="58" y="519"/>
                </a:lnTo>
                <a:lnTo>
                  <a:pt x="58" y="522"/>
                </a:lnTo>
                <a:lnTo>
                  <a:pt x="60" y="523"/>
                </a:lnTo>
                <a:lnTo>
                  <a:pt x="61" y="525"/>
                </a:lnTo>
                <a:lnTo>
                  <a:pt x="61" y="527"/>
                </a:lnTo>
                <a:lnTo>
                  <a:pt x="62" y="529"/>
                </a:lnTo>
                <a:lnTo>
                  <a:pt x="64" y="530"/>
                </a:lnTo>
                <a:lnTo>
                  <a:pt x="64" y="531"/>
                </a:lnTo>
                <a:lnTo>
                  <a:pt x="65" y="532"/>
                </a:lnTo>
                <a:lnTo>
                  <a:pt x="65" y="534"/>
                </a:lnTo>
                <a:lnTo>
                  <a:pt x="66" y="534"/>
                </a:lnTo>
                <a:lnTo>
                  <a:pt x="66" y="535"/>
                </a:lnTo>
                <a:lnTo>
                  <a:pt x="66" y="536"/>
                </a:lnTo>
                <a:lnTo>
                  <a:pt x="68" y="538"/>
                </a:lnTo>
                <a:lnTo>
                  <a:pt x="69" y="539"/>
                </a:lnTo>
                <a:lnTo>
                  <a:pt x="69" y="540"/>
                </a:lnTo>
                <a:lnTo>
                  <a:pt x="70" y="542"/>
                </a:lnTo>
                <a:lnTo>
                  <a:pt x="72" y="543"/>
                </a:lnTo>
                <a:lnTo>
                  <a:pt x="72" y="544"/>
                </a:lnTo>
                <a:lnTo>
                  <a:pt x="73" y="546"/>
                </a:lnTo>
                <a:lnTo>
                  <a:pt x="73" y="547"/>
                </a:lnTo>
                <a:lnTo>
                  <a:pt x="74" y="547"/>
                </a:lnTo>
                <a:lnTo>
                  <a:pt x="74" y="548"/>
                </a:lnTo>
                <a:lnTo>
                  <a:pt x="75" y="550"/>
                </a:lnTo>
                <a:lnTo>
                  <a:pt x="75" y="551"/>
                </a:lnTo>
                <a:lnTo>
                  <a:pt x="77" y="552"/>
                </a:lnTo>
                <a:lnTo>
                  <a:pt x="78" y="554"/>
                </a:lnTo>
                <a:lnTo>
                  <a:pt x="79" y="555"/>
                </a:lnTo>
                <a:lnTo>
                  <a:pt x="79" y="556"/>
                </a:lnTo>
                <a:lnTo>
                  <a:pt x="81" y="559"/>
                </a:lnTo>
                <a:lnTo>
                  <a:pt x="82" y="560"/>
                </a:lnTo>
                <a:lnTo>
                  <a:pt x="82" y="562"/>
                </a:lnTo>
                <a:lnTo>
                  <a:pt x="83" y="562"/>
                </a:lnTo>
                <a:lnTo>
                  <a:pt x="83" y="563"/>
                </a:lnTo>
                <a:lnTo>
                  <a:pt x="85" y="564"/>
                </a:lnTo>
                <a:lnTo>
                  <a:pt x="85" y="566"/>
                </a:lnTo>
                <a:lnTo>
                  <a:pt x="86" y="567"/>
                </a:lnTo>
                <a:lnTo>
                  <a:pt x="87" y="568"/>
                </a:lnTo>
                <a:lnTo>
                  <a:pt x="89" y="570"/>
                </a:lnTo>
                <a:lnTo>
                  <a:pt x="89" y="571"/>
                </a:lnTo>
                <a:lnTo>
                  <a:pt x="90" y="571"/>
                </a:lnTo>
                <a:lnTo>
                  <a:pt x="90" y="572"/>
                </a:lnTo>
                <a:lnTo>
                  <a:pt x="91" y="574"/>
                </a:lnTo>
                <a:lnTo>
                  <a:pt x="91" y="575"/>
                </a:lnTo>
                <a:lnTo>
                  <a:pt x="93" y="575"/>
                </a:lnTo>
                <a:lnTo>
                  <a:pt x="93" y="576"/>
                </a:lnTo>
                <a:lnTo>
                  <a:pt x="94" y="578"/>
                </a:lnTo>
                <a:lnTo>
                  <a:pt x="94" y="579"/>
                </a:lnTo>
                <a:lnTo>
                  <a:pt x="95" y="579"/>
                </a:lnTo>
                <a:lnTo>
                  <a:pt x="95" y="580"/>
                </a:lnTo>
                <a:lnTo>
                  <a:pt x="97" y="582"/>
                </a:lnTo>
                <a:lnTo>
                  <a:pt x="98" y="583"/>
                </a:lnTo>
                <a:lnTo>
                  <a:pt x="98" y="584"/>
                </a:lnTo>
                <a:lnTo>
                  <a:pt x="99" y="584"/>
                </a:lnTo>
                <a:lnTo>
                  <a:pt x="101" y="586"/>
                </a:lnTo>
                <a:lnTo>
                  <a:pt x="101" y="587"/>
                </a:lnTo>
                <a:lnTo>
                  <a:pt x="102" y="587"/>
                </a:lnTo>
                <a:lnTo>
                  <a:pt x="102" y="588"/>
                </a:lnTo>
                <a:lnTo>
                  <a:pt x="103" y="590"/>
                </a:lnTo>
                <a:lnTo>
                  <a:pt x="103" y="591"/>
                </a:lnTo>
                <a:lnTo>
                  <a:pt x="105" y="591"/>
                </a:lnTo>
                <a:lnTo>
                  <a:pt x="105" y="592"/>
                </a:lnTo>
                <a:lnTo>
                  <a:pt x="106" y="592"/>
                </a:lnTo>
                <a:lnTo>
                  <a:pt x="106" y="594"/>
                </a:lnTo>
                <a:lnTo>
                  <a:pt x="107" y="595"/>
                </a:lnTo>
                <a:lnTo>
                  <a:pt x="107" y="596"/>
                </a:lnTo>
                <a:lnTo>
                  <a:pt x="109" y="596"/>
                </a:lnTo>
                <a:lnTo>
                  <a:pt x="109" y="598"/>
                </a:lnTo>
                <a:lnTo>
                  <a:pt x="110" y="598"/>
                </a:lnTo>
                <a:lnTo>
                  <a:pt x="110" y="599"/>
                </a:lnTo>
                <a:lnTo>
                  <a:pt x="111" y="600"/>
                </a:lnTo>
                <a:lnTo>
                  <a:pt x="113" y="602"/>
                </a:lnTo>
                <a:lnTo>
                  <a:pt x="113" y="603"/>
                </a:lnTo>
                <a:lnTo>
                  <a:pt x="114" y="604"/>
                </a:lnTo>
                <a:lnTo>
                  <a:pt x="115" y="606"/>
                </a:lnTo>
                <a:lnTo>
                  <a:pt x="115" y="607"/>
                </a:lnTo>
                <a:lnTo>
                  <a:pt x="117" y="607"/>
                </a:lnTo>
                <a:lnTo>
                  <a:pt x="117" y="608"/>
                </a:lnTo>
                <a:lnTo>
                  <a:pt x="118" y="609"/>
                </a:lnTo>
                <a:lnTo>
                  <a:pt x="118" y="611"/>
                </a:lnTo>
                <a:lnTo>
                  <a:pt x="119" y="612"/>
                </a:lnTo>
                <a:lnTo>
                  <a:pt x="121" y="613"/>
                </a:lnTo>
                <a:lnTo>
                  <a:pt x="121" y="615"/>
                </a:lnTo>
                <a:lnTo>
                  <a:pt x="122" y="615"/>
                </a:lnTo>
                <a:lnTo>
                  <a:pt x="122" y="616"/>
                </a:lnTo>
                <a:lnTo>
                  <a:pt x="123" y="617"/>
                </a:lnTo>
                <a:lnTo>
                  <a:pt x="123" y="619"/>
                </a:lnTo>
                <a:lnTo>
                  <a:pt x="125" y="619"/>
                </a:lnTo>
                <a:lnTo>
                  <a:pt x="125" y="620"/>
                </a:lnTo>
                <a:lnTo>
                  <a:pt x="126" y="620"/>
                </a:lnTo>
                <a:lnTo>
                  <a:pt x="126" y="621"/>
                </a:lnTo>
                <a:lnTo>
                  <a:pt x="127" y="621"/>
                </a:lnTo>
                <a:lnTo>
                  <a:pt x="127" y="623"/>
                </a:lnTo>
                <a:lnTo>
                  <a:pt x="129" y="623"/>
                </a:lnTo>
                <a:lnTo>
                  <a:pt x="129" y="624"/>
                </a:lnTo>
                <a:lnTo>
                  <a:pt x="130" y="625"/>
                </a:lnTo>
                <a:lnTo>
                  <a:pt x="131" y="625"/>
                </a:lnTo>
                <a:lnTo>
                  <a:pt x="131" y="627"/>
                </a:lnTo>
                <a:lnTo>
                  <a:pt x="133" y="627"/>
                </a:lnTo>
                <a:lnTo>
                  <a:pt x="134" y="628"/>
                </a:lnTo>
                <a:lnTo>
                  <a:pt x="134" y="629"/>
                </a:lnTo>
                <a:lnTo>
                  <a:pt x="135" y="629"/>
                </a:lnTo>
                <a:lnTo>
                  <a:pt x="137" y="631"/>
                </a:lnTo>
                <a:lnTo>
                  <a:pt x="138" y="632"/>
                </a:lnTo>
                <a:lnTo>
                  <a:pt x="139" y="633"/>
                </a:lnTo>
                <a:lnTo>
                  <a:pt x="141" y="635"/>
                </a:lnTo>
                <a:lnTo>
                  <a:pt x="142" y="636"/>
                </a:lnTo>
                <a:lnTo>
                  <a:pt x="143" y="637"/>
                </a:lnTo>
                <a:lnTo>
                  <a:pt x="145" y="639"/>
                </a:lnTo>
                <a:lnTo>
                  <a:pt x="146" y="640"/>
                </a:lnTo>
                <a:lnTo>
                  <a:pt x="147" y="640"/>
                </a:lnTo>
                <a:lnTo>
                  <a:pt x="147" y="641"/>
                </a:lnTo>
                <a:lnTo>
                  <a:pt x="149" y="643"/>
                </a:lnTo>
                <a:lnTo>
                  <a:pt x="150" y="644"/>
                </a:lnTo>
                <a:lnTo>
                  <a:pt x="151" y="644"/>
                </a:lnTo>
                <a:lnTo>
                  <a:pt x="151" y="645"/>
                </a:lnTo>
                <a:lnTo>
                  <a:pt x="152" y="645"/>
                </a:lnTo>
                <a:lnTo>
                  <a:pt x="152" y="647"/>
                </a:lnTo>
                <a:lnTo>
                  <a:pt x="154" y="647"/>
                </a:lnTo>
                <a:lnTo>
                  <a:pt x="155" y="648"/>
                </a:lnTo>
                <a:lnTo>
                  <a:pt x="156" y="649"/>
                </a:lnTo>
                <a:lnTo>
                  <a:pt x="156" y="651"/>
                </a:lnTo>
                <a:lnTo>
                  <a:pt x="158" y="651"/>
                </a:lnTo>
                <a:lnTo>
                  <a:pt x="159" y="652"/>
                </a:lnTo>
                <a:lnTo>
                  <a:pt x="160" y="652"/>
                </a:lnTo>
                <a:lnTo>
                  <a:pt x="160" y="653"/>
                </a:lnTo>
                <a:lnTo>
                  <a:pt x="162" y="655"/>
                </a:lnTo>
                <a:lnTo>
                  <a:pt x="163" y="655"/>
                </a:lnTo>
                <a:lnTo>
                  <a:pt x="164" y="656"/>
                </a:lnTo>
                <a:lnTo>
                  <a:pt x="166" y="657"/>
                </a:lnTo>
                <a:lnTo>
                  <a:pt x="167" y="659"/>
                </a:lnTo>
                <a:lnTo>
                  <a:pt x="168" y="660"/>
                </a:lnTo>
                <a:lnTo>
                  <a:pt x="170" y="661"/>
                </a:lnTo>
                <a:lnTo>
                  <a:pt x="172" y="663"/>
                </a:lnTo>
                <a:lnTo>
                  <a:pt x="174" y="664"/>
                </a:lnTo>
                <a:lnTo>
                  <a:pt x="175" y="665"/>
                </a:lnTo>
                <a:lnTo>
                  <a:pt x="176" y="667"/>
                </a:lnTo>
                <a:lnTo>
                  <a:pt x="178" y="668"/>
                </a:lnTo>
                <a:lnTo>
                  <a:pt x="179" y="669"/>
                </a:lnTo>
                <a:lnTo>
                  <a:pt x="180" y="671"/>
                </a:lnTo>
                <a:lnTo>
                  <a:pt x="182" y="671"/>
                </a:lnTo>
                <a:lnTo>
                  <a:pt x="183" y="672"/>
                </a:lnTo>
                <a:lnTo>
                  <a:pt x="184" y="673"/>
                </a:lnTo>
                <a:lnTo>
                  <a:pt x="186" y="673"/>
                </a:lnTo>
                <a:lnTo>
                  <a:pt x="187" y="675"/>
                </a:lnTo>
                <a:lnTo>
                  <a:pt x="187" y="676"/>
                </a:lnTo>
                <a:lnTo>
                  <a:pt x="188" y="676"/>
                </a:lnTo>
                <a:lnTo>
                  <a:pt x="190" y="677"/>
                </a:lnTo>
                <a:lnTo>
                  <a:pt x="191" y="677"/>
                </a:lnTo>
                <a:lnTo>
                  <a:pt x="191" y="679"/>
                </a:lnTo>
                <a:lnTo>
                  <a:pt x="192" y="679"/>
                </a:lnTo>
                <a:lnTo>
                  <a:pt x="194" y="680"/>
                </a:lnTo>
                <a:lnTo>
                  <a:pt x="195" y="681"/>
                </a:lnTo>
                <a:lnTo>
                  <a:pt x="196" y="682"/>
                </a:lnTo>
                <a:lnTo>
                  <a:pt x="198" y="682"/>
                </a:lnTo>
                <a:lnTo>
                  <a:pt x="199" y="684"/>
                </a:lnTo>
                <a:lnTo>
                  <a:pt x="200" y="685"/>
                </a:lnTo>
                <a:lnTo>
                  <a:pt x="202" y="685"/>
                </a:lnTo>
                <a:lnTo>
                  <a:pt x="203" y="686"/>
                </a:lnTo>
                <a:lnTo>
                  <a:pt x="204" y="688"/>
                </a:lnTo>
                <a:lnTo>
                  <a:pt x="206" y="689"/>
                </a:lnTo>
                <a:lnTo>
                  <a:pt x="207" y="690"/>
                </a:lnTo>
                <a:lnTo>
                  <a:pt x="210" y="692"/>
                </a:lnTo>
                <a:lnTo>
                  <a:pt x="211" y="693"/>
                </a:lnTo>
                <a:lnTo>
                  <a:pt x="214" y="694"/>
                </a:lnTo>
                <a:lnTo>
                  <a:pt x="215" y="696"/>
                </a:lnTo>
                <a:lnTo>
                  <a:pt x="218" y="697"/>
                </a:lnTo>
                <a:lnTo>
                  <a:pt x="219" y="698"/>
                </a:lnTo>
                <a:lnTo>
                  <a:pt x="220" y="700"/>
                </a:lnTo>
                <a:lnTo>
                  <a:pt x="222" y="701"/>
                </a:lnTo>
                <a:lnTo>
                  <a:pt x="223" y="701"/>
                </a:lnTo>
                <a:lnTo>
                  <a:pt x="226" y="702"/>
                </a:lnTo>
                <a:lnTo>
                  <a:pt x="227" y="704"/>
                </a:lnTo>
                <a:lnTo>
                  <a:pt x="228" y="705"/>
                </a:lnTo>
                <a:lnTo>
                  <a:pt x="230" y="706"/>
                </a:lnTo>
                <a:lnTo>
                  <a:pt x="231" y="706"/>
                </a:lnTo>
                <a:lnTo>
                  <a:pt x="232" y="708"/>
                </a:lnTo>
                <a:lnTo>
                  <a:pt x="233" y="709"/>
                </a:lnTo>
                <a:lnTo>
                  <a:pt x="235" y="709"/>
                </a:lnTo>
                <a:lnTo>
                  <a:pt x="235" y="710"/>
                </a:lnTo>
                <a:lnTo>
                  <a:pt x="236" y="710"/>
                </a:lnTo>
                <a:lnTo>
                  <a:pt x="237" y="712"/>
                </a:lnTo>
                <a:lnTo>
                  <a:pt x="239" y="712"/>
                </a:lnTo>
                <a:lnTo>
                  <a:pt x="240" y="713"/>
                </a:lnTo>
                <a:lnTo>
                  <a:pt x="240" y="714"/>
                </a:lnTo>
                <a:lnTo>
                  <a:pt x="241" y="714"/>
                </a:lnTo>
                <a:lnTo>
                  <a:pt x="243" y="716"/>
                </a:lnTo>
                <a:lnTo>
                  <a:pt x="244" y="717"/>
                </a:lnTo>
                <a:lnTo>
                  <a:pt x="245" y="717"/>
                </a:lnTo>
                <a:lnTo>
                  <a:pt x="247" y="718"/>
                </a:lnTo>
                <a:lnTo>
                  <a:pt x="249" y="720"/>
                </a:lnTo>
                <a:lnTo>
                  <a:pt x="251" y="721"/>
                </a:lnTo>
                <a:lnTo>
                  <a:pt x="252" y="722"/>
                </a:lnTo>
                <a:lnTo>
                  <a:pt x="253" y="724"/>
                </a:lnTo>
                <a:lnTo>
                  <a:pt x="256" y="725"/>
                </a:lnTo>
                <a:lnTo>
                  <a:pt x="257" y="726"/>
                </a:lnTo>
                <a:lnTo>
                  <a:pt x="260" y="728"/>
                </a:lnTo>
                <a:lnTo>
                  <a:pt x="263" y="729"/>
                </a:lnTo>
                <a:lnTo>
                  <a:pt x="264" y="730"/>
                </a:lnTo>
                <a:lnTo>
                  <a:pt x="265" y="732"/>
                </a:lnTo>
                <a:lnTo>
                  <a:pt x="267" y="733"/>
                </a:lnTo>
                <a:lnTo>
                  <a:pt x="269" y="734"/>
                </a:lnTo>
                <a:lnTo>
                  <a:pt x="271" y="736"/>
                </a:lnTo>
                <a:lnTo>
                  <a:pt x="272" y="736"/>
                </a:lnTo>
                <a:lnTo>
                  <a:pt x="273" y="737"/>
                </a:lnTo>
                <a:lnTo>
                  <a:pt x="275" y="738"/>
                </a:lnTo>
                <a:lnTo>
                  <a:pt x="276" y="740"/>
                </a:lnTo>
                <a:lnTo>
                  <a:pt x="277" y="741"/>
                </a:lnTo>
                <a:lnTo>
                  <a:pt x="279" y="741"/>
                </a:lnTo>
                <a:lnTo>
                  <a:pt x="280" y="742"/>
                </a:lnTo>
                <a:lnTo>
                  <a:pt x="281" y="744"/>
                </a:lnTo>
                <a:lnTo>
                  <a:pt x="283" y="744"/>
                </a:lnTo>
                <a:lnTo>
                  <a:pt x="284" y="745"/>
                </a:lnTo>
                <a:lnTo>
                  <a:pt x="285" y="745"/>
                </a:lnTo>
                <a:lnTo>
                  <a:pt x="287" y="746"/>
                </a:lnTo>
                <a:lnTo>
                  <a:pt x="288" y="746"/>
                </a:lnTo>
                <a:lnTo>
                  <a:pt x="288" y="748"/>
                </a:lnTo>
                <a:lnTo>
                  <a:pt x="289" y="748"/>
                </a:lnTo>
                <a:lnTo>
                  <a:pt x="291" y="749"/>
                </a:lnTo>
                <a:lnTo>
                  <a:pt x="292" y="750"/>
                </a:lnTo>
                <a:lnTo>
                  <a:pt x="293" y="750"/>
                </a:lnTo>
                <a:lnTo>
                  <a:pt x="295" y="752"/>
                </a:lnTo>
                <a:lnTo>
                  <a:pt x="296" y="752"/>
                </a:lnTo>
                <a:lnTo>
                  <a:pt x="299" y="753"/>
                </a:lnTo>
                <a:lnTo>
                  <a:pt x="300" y="754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9334" name="Freeform 30">
            <a:extLst>
              <a:ext uri="{FF2B5EF4-FFF2-40B4-BE49-F238E27FC236}">
                <a16:creationId xmlns:a16="http://schemas.microsoft.com/office/drawing/2014/main" id="{39E083E5-5DA8-F847-B9D2-2B860B1F4B2E}"/>
              </a:ext>
            </a:extLst>
          </p:cNvPr>
          <p:cNvSpPr>
            <a:spLocks/>
          </p:cNvSpPr>
          <p:nvPr/>
        </p:nvSpPr>
        <p:spPr bwMode="auto">
          <a:xfrm>
            <a:off x="6988176" y="2760664"/>
            <a:ext cx="239713" cy="71437"/>
          </a:xfrm>
          <a:custGeom>
            <a:avLst/>
            <a:gdLst>
              <a:gd name="T0" fmla="*/ 2147483646 w 301"/>
              <a:gd name="T1" fmla="*/ 2147483646 h 91"/>
              <a:gd name="T2" fmla="*/ 2147483646 w 301"/>
              <a:gd name="T3" fmla="*/ 2147483646 h 91"/>
              <a:gd name="T4" fmla="*/ 2147483646 w 301"/>
              <a:gd name="T5" fmla="*/ 2147483646 h 91"/>
              <a:gd name="T6" fmla="*/ 2147483646 w 301"/>
              <a:gd name="T7" fmla="*/ 2147483646 h 91"/>
              <a:gd name="T8" fmla="*/ 2147483646 w 301"/>
              <a:gd name="T9" fmla="*/ 2147483646 h 91"/>
              <a:gd name="T10" fmla="*/ 2147483646 w 301"/>
              <a:gd name="T11" fmla="*/ 2147483646 h 91"/>
              <a:gd name="T12" fmla="*/ 2147483646 w 301"/>
              <a:gd name="T13" fmla="*/ 2147483646 h 91"/>
              <a:gd name="T14" fmla="*/ 2147483646 w 301"/>
              <a:gd name="T15" fmla="*/ 2147483646 h 91"/>
              <a:gd name="T16" fmla="*/ 2147483646 w 301"/>
              <a:gd name="T17" fmla="*/ 2147483646 h 91"/>
              <a:gd name="T18" fmla="*/ 2147483646 w 301"/>
              <a:gd name="T19" fmla="*/ 2147483646 h 91"/>
              <a:gd name="T20" fmla="*/ 2147483646 w 301"/>
              <a:gd name="T21" fmla="*/ 2147483646 h 91"/>
              <a:gd name="T22" fmla="*/ 2147483646 w 301"/>
              <a:gd name="T23" fmla="*/ 2147483646 h 91"/>
              <a:gd name="T24" fmla="*/ 2147483646 w 301"/>
              <a:gd name="T25" fmla="*/ 2147483646 h 91"/>
              <a:gd name="T26" fmla="*/ 2147483646 w 301"/>
              <a:gd name="T27" fmla="*/ 2147483646 h 91"/>
              <a:gd name="T28" fmla="*/ 2147483646 w 301"/>
              <a:gd name="T29" fmla="*/ 2147483646 h 91"/>
              <a:gd name="T30" fmla="*/ 2147483646 w 301"/>
              <a:gd name="T31" fmla="*/ 2147483646 h 91"/>
              <a:gd name="T32" fmla="*/ 2147483646 w 301"/>
              <a:gd name="T33" fmla="*/ 2147483646 h 91"/>
              <a:gd name="T34" fmla="*/ 2147483646 w 301"/>
              <a:gd name="T35" fmla="*/ 2147483646 h 91"/>
              <a:gd name="T36" fmla="*/ 2147483646 w 301"/>
              <a:gd name="T37" fmla="*/ 2147483646 h 91"/>
              <a:gd name="T38" fmla="*/ 2147483646 w 301"/>
              <a:gd name="T39" fmla="*/ 2147483646 h 91"/>
              <a:gd name="T40" fmla="*/ 2147483646 w 301"/>
              <a:gd name="T41" fmla="*/ 2147483646 h 91"/>
              <a:gd name="T42" fmla="*/ 2147483646 w 301"/>
              <a:gd name="T43" fmla="*/ 2147483646 h 91"/>
              <a:gd name="T44" fmla="*/ 2147483646 w 301"/>
              <a:gd name="T45" fmla="*/ 2147483646 h 91"/>
              <a:gd name="T46" fmla="*/ 2147483646 w 301"/>
              <a:gd name="T47" fmla="*/ 2147483646 h 91"/>
              <a:gd name="T48" fmla="*/ 2147483646 w 301"/>
              <a:gd name="T49" fmla="*/ 2147483646 h 91"/>
              <a:gd name="T50" fmla="*/ 2147483646 w 301"/>
              <a:gd name="T51" fmla="*/ 2147483646 h 91"/>
              <a:gd name="T52" fmla="*/ 2147483646 w 301"/>
              <a:gd name="T53" fmla="*/ 2147483646 h 91"/>
              <a:gd name="T54" fmla="*/ 2147483646 w 301"/>
              <a:gd name="T55" fmla="*/ 2147483646 h 91"/>
              <a:gd name="T56" fmla="*/ 2147483646 w 301"/>
              <a:gd name="T57" fmla="*/ 2147483646 h 91"/>
              <a:gd name="T58" fmla="*/ 2147483646 w 301"/>
              <a:gd name="T59" fmla="*/ 2147483646 h 91"/>
              <a:gd name="T60" fmla="*/ 2147483646 w 301"/>
              <a:gd name="T61" fmla="*/ 2147483646 h 91"/>
              <a:gd name="T62" fmla="*/ 2147483646 w 301"/>
              <a:gd name="T63" fmla="*/ 2147483646 h 91"/>
              <a:gd name="T64" fmla="*/ 2147483646 w 301"/>
              <a:gd name="T65" fmla="*/ 2147483646 h 91"/>
              <a:gd name="T66" fmla="*/ 2147483646 w 301"/>
              <a:gd name="T67" fmla="*/ 2147483646 h 91"/>
              <a:gd name="T68" fmla="*/ 2147483646 w 301"/>
              <a:gd name="T69" fmla="*/ 2147483646 h 91"/>
              <a:gd name="T70" fmla="*/ 2147483646 w 301"/>
              <a:gd name="T71" fmla="*/ 2147483646 h 91"/>
              <a:gd name="T72" fmla="*/ 2147483646 w 301"/>
              <a:gd name="T73" fmla="*/ 2147483646 h 91"/>
              <a:gd name="T74" fmla="*/ 2147483646 w 301"/>
              <a:gd name="T75" fmla="*/ 2147483646 h 91"/>
              <a:gd name="T76" fmla="*/ 2147483646 w 301"/>
              <a:gd name="T77" fmla="*/ 2147483646 h 91"/>
              <a:gd name="T78" fmla="*/ 2147483646 w 301"/>
              <a:gd name="T79" fmla="*/ 2147483646 h 91"/>
              <a:gd name="T80" fmla="*/ 2147483646 w 301"/>
              <a:gd name="T81" fmla="*/ 2147483646 h 91"/>
              <a:gd name="T82" fmla="*/ 2147483646 w 301"/>
              <a:gd name="T83" fmla="*/ 2147483646 h 91"/>
              <a:gd name="T84" fmla="*/ 2147483646 w 301"/>
              <a:gd name="T85" fmla="*/ 2147483646 h 91"/>
              <a:gd name="T86" fmla="*/ 2147483646 w 301"/>
              <a:gd name="T87" fmla="*/ 2147483646 h 91"/>
              <a:gd name="T88" fmla="*/ 2147483646 w 301"/>
              <a:gd name="T89" fmla="*/ 2147483646 h 91"/>
              <a:gd name="T90" fmla="*/ 2147483646 w 301"/>
              <a:gd name="T91" fmla="*/ 2147483646 h 91"/>
              <a:gd name="T92" fmla="*/ 2147483646 w 301"/>
              <a:gd name="T93" fmla="*/ 2147483646 h 91"/>
              <a:gd name="T94" fmla="*/ 2147483646 w 301"/>
              <a:gd name="T95" fmla="*/ 2147483646 h 91"/>
              <a:gd name="T96" fmla="*/ 2147483646 w 301"/>
              <a:gd name="T97" fmla="*/ 2147483646 h 91"/>
              <a:gd name="T98" fmla="*/ 2147483646 w 301"/>
              <a:gd name="T99" fmla="*/ 2147483646 h 91"/>
              <a:gd name="T100" fmla="*/ 2147483646 w 301"/>
              <a:gd name="T101" fmla="*/ 2147483646 h 91"/>
              <a:gd name="T102" fmla="*/ 2147483646 w 301"/>
              <a:gd name="T103" fmla="*/ 2147483646 h 91"/>
              <a:gd name="T104" fmla="*/ 2147483646 w 301"/>
              <a:gd name="T105" fmla="*/ 2147483646 h 91"/>
              <a:gd name="T106" fmla="*/ 2147483646 w 301"/>
              <a:gd name="T107" fmla="*/ 2147483646 h 91"/>
              <a:gd name="T108" fmla="*/ 2147483646 w 301"/>
              <a:gd name="T109" fmla="*/ 2147483646 h 91"/>
              <a:gd name="T110" fmla="*/ 2147483646 w 301"/>
              <a:gd name="T111" fmla="*/ 2147483646 h 91"/>
              <a:gd name="T112" fmla="*/ 2147483646 w 301"/>
              <a:gd name="T113" fmla="*/ 2147483646 h 91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1"/>
              <a:gd name="T172" fmla="*/ 0 h 91"/>
              <a:gd name="T173" fmla="*/ 301 w 301"/>
              <a:gd name="T174" fmla="*/ 91 h 91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1" h="91">
                <a:moveTo>
                  <a:pt x="301" y="0"/>
                </a:moveTo>
                <a:lnTo>
                  <a:pt x="297" y="3"/>
                </a:lnTo>
                <a:lnTo>
                  <a:pt x="295" y="4"/>
                </a:lnTo>
                <a:lnTo>
                  <a:pt x="292" y="6"/>
                </a:lnTo>
                <a:lnTo>
                  <a:pt x="289" y="8"/>
                </a:lnTo>
                <a:lnTo>
                  <a:pt x="287" y="10"/>
                </a:lnTo>
                <a:lnTo>
                  <a:pt x="284" y="11"/>
                </a:lnTo>
                <a:lnTo>
                  <a:pt x="281" y="12"/>
                </a:lnTo>
                <a:lnTo>
                  <a:pt x="280" y="12"/>
                </a:lnTo>
                <a:lnTo>
                  <a:pt x="277" y="14"/>
                </a:lnTo>
                <a:lnTo>
                  <a:pt x="276" y="15"/>
                </a:lnTo>
                <a:lnTo>
                  <a:pt x="275" y="16"/>
                </a:lnTo>
                <a:lnTo>
                  <a:pt x="272" y="16"/>
                </a:lnTo>
                <a:lnTo>
                  <a:pt x="271" y="18"/>
                </a:lnTo>
                <a:lnTo>
                  <a:pt x="269" y="19"/>
                </a:lnTo>
                <a:lnTo>
                  <a:pt x="268" y="19"/>
                </a:lnTo>
                <a:lnTo>
                  <a:pt x="267" y="20"/>
                </a:lnTo>
                <a:lnTo>
                  <a:pt x="265" y="20"/>
                </a:lnTo>
                <a:lnTo>
                  <a:pt x="264" y="22"/>
                </a:lnTo>
                <a:lnTo>
                  <a:pt x="263" y="22"/>
                </a:lnTo>
                <a:lnTo>
                  <a:pt x="261" y="22"/>
                </a:lnTo>
                <a:lnTo>
                  <a:pt x="261" y="23"/>
                </a:lnTo>
                <a:lnTo>
                  <a:pt x="260" y="23"/>
                </a:lnTo>
                <a:lnTo>
                  <a:pt x="259" y="24"/>
                </a:lnTo>
                <a:lnTo>
                  <a:pt x="257" y="24"/>
                </a:lnTo>
                <a:lnTo>
                  <a:pt x="256" y="26"/>
                </a:lnTo>
                <a:lnTo>
                  <a:pt x="255" y="26"/>
                </a:lnTo>
                <a:lnTo>
                  <a:pt x="253" y="26"/>
                </a:lnTo>
                <a:lnTo>
                  <a:pt x="252" y="27"/>
                </a:lnTo>
                <a:lnTo>
                  <a:pt x="251" y="27"/>
                </a:lnTo>
                <a:lnTo>
                  <a:pt x="249" y="28"/>
                </a:lnTo>
                <a:lnTo>
                  <a:pt x="248" y="28"/>
                </a:lnTo>
                <a:lnTo>
                  <a:pt x="245" y="29"/>
                </a:lnTo>
                <a:lnTo>
                  <a:pt x="244" y="29"/>
                </a:lnTo>
                <a:lnTo>
                  <a:pt x="243" y="31"/>
                </a:lnTo>
                <a:lnTo>
                  <a:pt x="242" y="31"/>
                </a:lnTo>
                <a:lnTo>
                  <a:pt x="239" y="32"/>
                </a:lnTo>
                <a:lnTo>
                  <a:pt x="238" y="32"/>
                </a:lnTo>
                <a:lnTo>
                  <a:pt x="236" y="33"/>
                </a:lnTo>
                <a:lnTo>
                  <a:pt x="235" y="33"/>
                </a:lnTo>
                <a:lnTo>
                  <a:pt x="234" y="35"/>
                </a:lnTo>
                <a:lnTo>
                  <a:pt x="232" y="35"/>
                </a:lnTo>
                <a:lnTo>
                  <a:pt x="231" y="35"/>
                </a:lnTo>
                <a:lnTo>
                  <a:pt x="230" y="36"/>
                </a:lnTo>
                <a:lnTo>
                  <a:pt x="228" y="36"/>
                </a:lnTo>
                <a:lnTo>
                  <a:pt x="227" y="36"/>
                </a:lnTo>
                <a:lnTo>
                  <a:pt x="227" y="37"/>
                </a:lnTo>
                <a:lnTo>
                  <a:pt x="226" y="37"/>
                </a:lnTo>
                <a:lnTo>
                  <a:pt x="224" y="37"/>
                </a:lnTo>
                <a:lnTo>
                  <a:pt x="223" y="39"/>
                </a:lnTo>
                <a:lnTo>
                  <a:pt x="222" y="39"/>
                </a:lnTo>
                <a:lnTo>
                  <a:pt x="220" y="40"/>
                </a:lnTo>
                <a:lnTo>
                  <a:pt x="219" y="40"/>
                </a:lnTo>
                <a:lnTo>
                  <a:pt x="218" y="40"/>
                </a:lnTo>
                <a:lnTo>
                  <a:pt x="216" y="41"/>
                </a:lnTo>
                <a:lnTo>
                  <a:pt x="215" y="41"/>
                </a:lnTo>
                <a:lnTo>
                  <a:pt x="214" y="43"/>
                </a:lnTo>
                <a:lnTo>
                  <a:pt x="211" y="43"/>
                </a:lnTo>
                <a:lnTo>
                  <a:pt x="210" y="44"/>
                </a:lnTo>
                <a:lnTo>
                  <a:pt x="208" y="44"/>
                </a:lnTo>
                <a:lnTo>
                  <a:pt x="206" y="45"/>
                </a:lnTo>
                <a:lnTo>
                  <a:pt x="204" y="45"/>
                </a:lnTo>
                <a:lnTo>
                  <a:pt x="202" y="47"/>
                </a:lnTo>
                <a:lnTo>
                  <a:pt x="200" y="47"/>
                </a:lnTo>
                <a:lnTo>
                  <a:pt x="198" y="48"/>
                </a:lnTo>
                <a:lnTo>
                  <a:pt x="196" y="48"/>
                </a:lnTo>
                <a:lnTo>
                  <a:pt x="195" y="49"/>
                </a:lnTo>
                <a:lnTo>
                  <a:pt x="194" y="49"/>
                </a:lnTo>
                <a:lnTo>
                  <a:pt x="192" y="51"/>
                </a:lnTo>
                <a:lnTo>
                  <a:pt x="190" y="51"/>
                </a:lnTo>
                <a:lnTo>
                  <a:pt x="188" y="51"/>
                </a:lnTo>
                <a:lnTo>
                  <a:pt x="188" y="52"/>
                </a:lnTo>
                <a:lnTo>
                  <a:pt x="187" y="52"/>
                </a:lnTo>
                <a:lnTo>
                  <a:pt x="186" y="52"/>
                </a:lnTo>
                <a:lnTo>
                  <a:pt x="184" y="53"/>
                </a:lnTo>
                <a:lnTo>
                  <a:pt x="183" y="53"/>
                </a:lnTo>
                <a:lnTo>
                  <a:pt x="182" y="53"/>
                </a:lnTo>
                <a:lnTo>
                  <a:pt x="180" y="55"/>
                </a:lnTo>
                <a:lnTo>
                  <a:pt x="179" y="55"/>
                </a:lnTo>
                <a:lnTo>
                  <a:pt x="178" y="55"/>
                </a:lnTo>
                <a:lnTo>
                  <a:pt x="176" y="56"/>
                </a:lnTo>
                <a:lnTo>
                  <a:pt x="175" y="56"/>
                </a:lnTo>
                <a:lnTo>
                  <a:pt x="174" y="56"/>
                </a:lnTo>
                <a:lnTo>
                  <a:pt x="172" y="57"/>
                </a:lnTo>
                <a:lnTo>
                  <a:pt x="171" y="57"/>
                </a:lnTo>
                <a:lnTo>
                  <a:pt x="170" y="57"/>
                </a:lnTo>
                <a:lnTo>
                  <a:pt x="168" y="57"/>
                </a:lnTo>
                <a:lnTo>
                  <a:pt x="167" y="59"/>
                </a:lnTo>
                <a:lnTo>
                  <a:pt x="166" y="59"/>
                </a:lnTo>
                <a:lnTo>
                  <a:pt x="165" y="60"/>
                </a:lnTo>
                <a:lnTo>
                  <a:pt x="162" y="60"/>
                </a:lnTo>
                <a:lnTo>
                  <a:pt x="161" y="61"/>
                </a:lnTo>
                <a:lnTo>
                  <a:pt x="158" y="61"/>
                </a:lnTo>
                <a:lnTo>
                  <a:pt x="157" y="63"/>
                </a:lnTo>
                <a:lnTo>
                  <a:pt x="154" y="63"/>
                </a:lnTo>
                <a:lnTo>
                  <a:pt x="153" y="63"/>
                </a:lnTo>
                <a:lnTo>
                  <a:pt x="151" y="64"/>
                </a:lnTo>
                <a:lnTo>
                  <a:pt x="149" y="64"/>
                </a:lnTo>
                <a:lnTo>
                  <a:pt x="147" y="65"/>
                </a:lnTo>
                <a:lnTo>
                  <a:pt x="146" y="65"/>
                </a:lnTo>
                <a:lnTo>
                  <a:pt x="145" y="65"/>
                </a:lnTo>
                <a:lnTo>
                  <a:pt x="143" y="67"/>
                </a:lnTo>
                <a:lnTo>
                  <a:pt x="142" y="67"/>
                </a:lnTo>
                <a:lnTo>
                  <a:pt x="141" y="67"/>
                </a:lnTo>
                <a:lnTo>
                  <a:pt x="139" y="67"/>
                </a:lnTo>
                <a:lnTo>
                  <a:pt x="139" y="68"/>
                </a:lnTo>
                <a:lnTo>
                  <a:pt x="138" y="68"/>
                </a:lnTo>
                <a:lnTo>
                  <a:pt x="137" y="68"/>
                </a:lnTo>
                <a:lnTo>
                  <a:pt x="135" y="68"/>
                </a:lnTo>
                <a:lnTo>
                  <a:pt x="134" y="69"/>
                </a:lnTo>
                <a:lnTo>
                  <a:pt x="133" y="69"/>
                </a:lnTo>
                <a:lnTo>
                  <a:pt x="131" y="69"/>
                </a:lnTo>
                <a:lnTo>
                  <a:pt x="130" y="71"/>
                </a:lnTo>
                <a:lnTo>
                  <a:pt x="129" y="71"/>
                </a:lnTo>
                <a:lnTo>
                  <a:pt x="127" y="71"/>
                </a:lnTo>
                <a:lnTo>
                  <a:pt x="126" y="72"/>
                </a:lnTo>
                <a:lnTo>
                  <a:pt x="125" y="72"/>
                </a:lnTo>
                <a:lnTo>
                  <a:pt x="123" y="72"/>
                </a:lnTo>
                <a:lnTo>
                  <a:pt x="122" y="73"/>
                </a:lnTo>
                <a:lnTo>
                  <a:pt x="121" y="73"/>
                </a:lnTo>
                <a:lnTo>
                  <a:pt x="118" y="73"/>
                </a:lnTo>
                <a:lnTo>
                  <a:pt x="117" y="75"/>
                </a:lnTo>
                <a:lnTo>
                  <a:pt x="114" y="75"/>
                </a:lnTo>
                <a:lnTo>
                  <a:pt x="113" y="76"/>
                </a:lnTo>
                <a:lnTo>
                  <a:pt x="110" y="76"/>
                </a:lnTo>
                <a:lnTo>
                  <a:pt x="109" y="77"/>
                </a:lnTo>
                <a:lnTo>
                  <a:pt x="106" y="77"/>
                </a:lnTo>
                <a:lnTo>
                  <a:pt x="105" y="79"/>
                </a:lnTo>
                <a:lnTo>
                  <a:pt x="103" y="79"/>
                </a:lnTo>
                <a:lnTo>
                  <a:pt x="102" y="79"/>
                </a:lnTo>
                <a:lnTo>
                  <a:pt x="101" y="80"/>
                </a:lnTo>
                <a:lnTo>
                  <a:pt x="99" y="80"/>
                </a:lnTo>
                <a:lnTo>
                  <a:pt x="98" y="80"/>
                </a:lnTo>
                <a:lnTo>
                  <a:pt x="97" y="80"/>
                </a:lnTo>
                <a:lnTo>
                  <a:pt x="95" y="81"/>
                </a:lnTo>
                <a:lnTo>
                  <a:pt x="94" y="81"/>
                </a:lnTo>
                <a:lnTo>
                  <a:pt x="93" y="81"/>
                </a:lnTo>
                <a:lnTo>
                  <a:pt x="91" y="81"/>
                </a:lnTo>
                <a:lnTo>
                  <a:pt x="90" y="83"/>
                </a:lnTo>
                <a:lnTo>
                  <a:pt x="89" y="83"/>
                </a:lnTo>
                <a:lnTo>
                  <a:pt x="88" y="83"/>
                </a:lnTo>
                <a:lnTo>
                  <a:pt x="86" y="83"/>
                </a:lnTo>
                <a:lnTo>
                  <a:pt x="85" y="83"/>
                </a:lnTo>
                <a:lnTo>
                  <a:pt x="84" y="83"/>
                </a:lnTo>
                <a:lnTo>
                  <a:pt x="82" y="83"/>
                </a:lnTo>
                <a:lnTo>
                  <a:pt x="81" y="84"/>
                </a:lnTo>
                <a:lnTo>
                  <a:pt x="80" y="84"/>
                </a:lnTo>
                <a:lnTo>
                  <a:pt x="78" y="84"/>
                </a:lnTo>
                <a:lnTo>
                  <a:pt x="77" y="84"/>
                </a:lnTo>
                <a:lnTo>
                  <a:pt x="76" y="84"/>
                </a:lnTo>
                <a:lnTo>
                  <a:pt x="73" y="84"/>
                </a:lnTo>
                <a:lnTo>
                  <a:pt x="72" y="84"/>
                </a:lnTo>
                <a:lnTo>
                  <a:pt x="70" y="84"/>
                </a:lnTo>
                <a:lnTo>
                  <a:pt x="68" y="84"/>
                </a:lnTo>
                <a:lnTo>
                  <a:pt x="66" y="84"/>
                </a:lnTo>
                <a:lnTo>
                  <a:pt x="65" y="85"/>
                </a:lnTo>
                <a:lnTo>
                  <a:pt x="64" y="85"/>
                </a:lnTo>
                <a:lnTo>
                  <a:pt x="62" y="85"/>
                </a:lnTo>
                <a:lnTo>
                  <a:pt x="61" y="85"/>
                </a:lnTo>
                <a:lnTo>
                  <a:pt x="60" y="85"/>
                </a:lnTo>
                <a:lnTo>
                  <a:pt x="58" y="85"/>
                </a:lnTo>
                <a:lnTo>
                  <a:pt x="57" y="85"/>
                </a:lnTo>
                <a:lnTo>
                  <a:pt x="56" y="85"/>
                </a:lnTo>
                <a:lnTo>
                  <a:pt x="54" y="85"/>
                </a:lnTo>
                <a:lnTo>
                  <a:pt x="53" y="85"/>
                </a:lnTo>
                <a:lnTo>
                  <a:pt x="52" y="85"/>
                </a:lnTo>
                <a:lnTo>
                  <a:pt x="52" y="87"/>
                </a:lnTo>
                <a:lnTo>
                  <a:pt x="50" y="87"/>
                </a:lnTo>
                <a:lnTo>
                  <a:pt x="49" y="87"/>
                </a:lnTo>
                <a:lnTo>
                  <a:pt x="48" y="87"/>
                </a:lnTo>
                <a:lnTo>
                  <a:pt x="46" y="87"/>
                </a:lnTo>
                <a:lnTo>
                  <a:pt x="45" y="87"/>
                </a:lnTo>
                <a:lnTo>
                  <a:pt x="44" y="87"/>
                </a:lnTo>
                <a:lnTo>
                  <a:pt x="44" y="88"/>
                </a:lnTo>
                <a:lnTo>
                  <a:pt x="42" y="88"/>
                </a:lnTo>
                <a:lnTo>
                  <a:pt x="41" y="88"/>
                </a:lnTo>
                <a:lnTo>
                  <a:pt x="40" y="88"/>
                </a:lnTo>
                <a:lnTo>
                  <a:pt x="38" y="88"/>
                </a:lnTo>
                <a:lnTo>
                  <a:pt x="37" y="88"/>
                </a:lnTo>
                <a:lnTo>
                  <a:pt x="36" y="89"/>
                </a:lnTo>
                <a:lnTo>
                  <a:pt x="34" y="89"/>
                </a:lnTo>
                <a:lnTo>
                  <a:pt x="33" y="89"/>
                </a:lnTo>
                <a:lnTo>
                  <a:pt x="32" y="89"/>
                </a:lnTo>
                <a:lnTo>
                  <a:pt x="30" y="89"/>
                </a:lnTo>
                <a:lnTo>
                  <a:pt x="29" y="89"/>
                </a:lnTo>
                <a:lnTo>
                  <a:pt x="28" y="91"/>
                </a:lnTo>
                <a:lnTo>
                  <a:pt x="26" y="91"/>
                </a:lnTo>
                <a:lnTo>
                  <a:pt x="25" y="91"/>
                </a:lnTo>
                <a:lnTo>
                  <a:pt x="24" y="91"/>
                </a:lnTo>
                <a:lnTo>
                  <a:pt x="22" y="91"/>
                </a:lnTo>
                <a:lnTo>
                  <a:pt x="21" y="91"/>
                </a:lnTo>
                <a:lnTo>
                  <a:pt x="20" y="91"/>
                </a:lnTo>
                <a:lnTo>
                  <a:pt x="18" y="91"/>
                </a:lnTo>
                <a:lnTo>
                  <a:pt x="17" y="91"/>
                </a:lnTo>
                <a:lnTo>
                  <a:pt x="16" y="91"/>
                </a:lnTo>
                <a:lnTo>
                  <a:pt x="14" y="89"/>
                </a:lnTo>
                <a:lnTo>
                  <a:pt x="12" y="89"/>
                </a:lnTo>
                <a:lnTo>
                  <a:pt x="10" y="89"/>
                </a:lnTo>
                <a:lnTo>
                  <a:pt x="9" y="89"/>
                </a:lnTo>
                <a:lnTo>
                  <a:pt x="7" y="89"/>
                </a:lnTo>
                <a:lnTo>
                  <a:pt x="4" y="89"/>
                </a:lnTo>
                <a:lnTo>
                  <a:pt x="3" y="89"/>
                </a:lnTo>
                <a:lnTo>
                  <a:pt x="0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9335" name="Freeform 31">
            <a:extLst>
              <a:ext uri="{FF2B5EF4-FFF2-40B4-BE49-F238E27FC236}">
                <a16:creationId xmlns:a16="http://schemas.microsoft.com/office/drawing/2014/main" id="{E0FADE05-0C26-4549-9231-931F48156023}"/>
              </a:ext>
            </a:extLst>
          </p:cNvPr>
          <p:cNvSpPr>
            <a:spLocks/>
          </p:cNvSpPr>
          <p:nvPr/>
        </p:nvSpPr>
        <p:spPr bwMode="auto">
          <a:xfrm>
            <a:off x="6750051" y="2760664"/>
            <a:ext cx="239713" cy="71437"/>
          </a:xfrm>
          <a:custGeom>
            <a:avLst/>
            <a:gdLst>
              <a:gd name="T0" fmla="*/ 2147483646 w 301"/>
              <a:gd name="T1" fmla="*/ 2147483646 h 91"/>
              <a:gd name="T2" fmla="*/ 2147483646 w 301"/>
              <a:gd name="T3" fmla="*/ 2147483646 h 91"/>
              <a:gd name="T4" fmla="*/ 2147483646 w 301"/>
              <a:gd name="T5" fmla="*/ 2147483646 h 91"/>
              <a:gd name="T6" fmla="*/ 2147483646 w 301"/>
              <a:gd name="T7" fmla="*/ 2147483646 h 91"/>
              <a:gd name="T8" fmla="*/ 2147483646 w 301"/>
              <a:gd name="T9" fmla="*/ 2147483646 h 91"/>
              <a:gd name="T10" fmla="*/ 2147483646 w 301"/>
              <a:gd name="T11" fmla="*/ 2147483646 h 91"/>
              <a:gd name="T12" fmla="*/ 2147483646 w 301"/>
              <a:gd name="T13" fmla="*/ 2147483646 h 91"/>
              <a:gd name="T14" fmla="*/ 2147483646 w 301"/>
              <a:gd name="T15" fmla="*/ 2147483646 h 91"/>
              <a:gd name="T16" fmla="*/ 2147483646 w 301"/>
              <a:gd name="T17" fmla="*/ 2147483646 h 91"/>
              <a:gd name="T18" fmla="*/ 2147483646 w 301"/>
              <a:gd name="T19" fmla="*/ 2147483646 h 91"/>
              <a:gd name="T20" fmla="*/ 2147483646 w 301"/>
              <a:gd name="T21" fmla="*/ 2147483646 h 91"/>
              <a:gd name="T22" fmla="*/ 2147483646 w 301"/>
              <a:gd name="T23" fmla="*/ 2147483646 h 91"/>
              <a:gd name="T24" fmla="*/ 2147483646 w 301"/>
              <a:gd name="T25" fmla="*/ 2147483646 h 91"/>
              <a:gd name="T26" fmla="*/ 2147483646 w 301"/>
              <a:gd name="T27" fmla="*/ 2147483646 h 91"/>
              <a:gd name="T28" fmla="*/ 2147483646 w 301"/>
              <a:gd name="T29" fmla="*/ 2147483646 h 91"/>
              <a:gd name="T30" fmla="*/ 2147483646 w 301"/>
              <a:gd name="T31" fmla="*/ 2147483646 h 91"/>
              <a:gd name="T32" fmla="*/ 2147483646 w 301"/>
              <a:gd name="T33" fmla="*/ 2147483646 h 91"/>
              <a:gd name="T34" fmla="*/ 2147483646 w 301"/>
              <a:gd name="T35" fmla="*/ 2147483646 h 91"/>
              <a:gd name="T36" fmla="*/ 2147483646 w 301"/>
              <a:gd name="T37" fmla="*/ 2147483646 h 91"/>
              <a:gd name="T38" fmla="*/ 2147483646 w 301"/>
              <a:gd name="T39" fmla="*/ 2147483646 h 91"/>
              <a:gd name="T40" fmla="*/ 2147483646 w 301"/>
              <a:gd name="T41" fmla="*/ 2147483646 h 91"/>
              <a:gd name="T42" fmla="*/ 2147483646 w 301"/>
              <a:gd name="T43" fmla="*/ 2147483646 h 91"/>
              <a:gd name="T44" fmla="*/ 2147483646 w 301"/>
              <a:gd name="T45" fmla="*/ 2147483646 h 91"/>
              <a:gd name="T46" fmla="*/ 2147483646 w 301"/>
              <a:gd name="T47" fmla="*/ 2147483646 h 91"/>
              <a:gd name="T48" fmla="*/ 2147483646 w 301"/>
              <a:gd name="T49" fmla="*/ 2147483646 h 91"/>
              <a:gd name="T50" fmla="*/ 2147483646 w 301"/>
              <a:gd name="T51" fmla="*/ 2147483646 h 91"/>
              <a:gd name="T52" fmla="*/ 2147483646 w 301"/>
              <a:gd name="T53" fmla="*/ 2147483646 h 91"/>
              <a:gd name="T54" fmla="*/ 2147483646 w 301"/>
              <a:gd name="T55" fmla="*/ 2147483646 h 91"/>
              <a:gd name="T56" fmla="*/ 2147483646 w 301"/>
              <a:gd name="T57" fmla="*/ 2147483646 h 91"/>
              <a:gd name="T58" fmla="*/ 2147483646 w 301"/>
              <a:gd name="T59" fmla="*/ 2147483646 h 91"/>
              <a:gd name="T60" fmla="*/ 2147483646 w 301"/>
              <a:gd name="T61" fmla="*/ 2147483646 h 91"/>
              <a:gd name="T62" fmla="*/ 2147483646 w 301"/>
              <a:gd name="T63" fmla="*/ 2147483646 h 91"/>
              <a:gd name="T64" fmla="*/ 2147483646 w 301"/>
              <a:gd name="T65" fmla="*/ 2147483646 h 91"/>
              <a:gd name="T66" fmla="*/ 2147483646 w 301"/>
              <a:gd name="T67" fmla="*/ 2147483646 h 91"/>
              <a:gd name="T68" fmla="*/ 2147483646 w 301"/>
              <a:gd name="T69" fmla="*/ 2147483646 h 91"/>
              <a:gd name="T70" fmla="*/ 2147483646 w 301"/>
              <a:gd name="T71" fmla="*/ 2147483646 h 91"/>
              <a:gd name="T72" fmla="*/ 2147483646 w 301"/>
              <a:gd name="T73" fmla="*/ 2147483646 h 91"/>
              <a:gd name="T74" fmla="*/ 2147483646 w 301"/>
              <a:gd name="T75" fmla="*/ 2147483646 h 91"/>
              <a:gd name="T76" fmla="*/ 2147483646 w 301"/>
              <a:gd name="T77" fmla="*/ 2147483646 h 91"/>
              <a:gd name="T78" fmla="*/ 2147483646 w 301"/>
              <a:gd name="T79" fmla="*/ 2147483646 h 91"/>
              <a:gd name="T80" fmla="*/ 2147483646 w 301"/>
              <a:gd name="T81" fmla="*/ 2147483646 h 91"/>
              <a:gd name="T82" fmla="*/ 2147483646 w 301"/>
              <a:gd name="T83" fmla="*/ 2147483646 h 91"/>
              <a:gd name="T84" fmla="*/ 2147483646 w 301"/>
              <a:gd name="T85" fmla="*/ 2147483646 h 91"/>
              <a:gd name="T86" fmla="*/ 2147483646 w 301"/>
              <a:gd name="T87" fmla="*/ 2147483646 h 91"/>
              <a:gd name="T88" fmla="*/ 2147483646 w 301"/>
              <a:gd name="T89" fmla="*/ 2147483646 h 91"/>
              <a:gd name="T90" fmla="*/ 2147483646 w 301"/>
              <a:gd name="T91" fmla="*/ 2147483646 h 91"/>
              <a:gd name="T92" fmla="*/ 2147483646 w 301"/>
              <a:gd name="T93" fmla="*/ 2147483646 h 91"/>
              <a:gd name="T94" fmla="*/ 2147483646 w 301"/>
              <a:gd name="T95" fmla="*/ 2147483646 h 91"/>
              <a:gd name="T96" fmla="*/ 2147483646 w 301"/>
              <a:gd name="T97" fmla="*/ 2147483646 h 91"/>
              <a:gd name="T98" fmla="*/ 2147483646 w 301"/>
              <a:gd name="T99" fmla="*/ 2147483646 h 91"/>
              <a:gd name="T100" fmla="*/ 2147483646 w 301"/>
              <a:gd name="T101" fmla="*/ 2147483646 h 91"/>
              <a:gd name="T102" fmla="*/ 2147483646 w 301"/>
              <a:gd name="T103" fmla="*/ 2147483646 h 91"/>
              <a:gd name="T104" fmla="*/ 2147483646 w 301"/>
              <a:gd name="T105" fmla="*/ 2147483646 h 91"/>
              <a:gd name="T106" fmla="*/ 2147483646 w 301"/>
              <a:gd name="T107" fmla="*/ 2147483646 h 91"/>
              <a:gd name="T108" fmla="*/ 2147483646 w 301"/>
              <a:gd name="T109" fmla="*/ 2147483646 h 91"/>
              <a:gd name="T110" fmla="*/ 2147483646 w 301"/>
              <a:gd name="T111" fmla="*/ 2147483646 h 91"/>
              <a:gd name="T112" fmla="*/ 2147483646 w 301"/>
              <a:gd name="T113" fmla="*/ 2147483646 h 91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1"/>
              <a:gd name="T172" fmla="*/ 0 h 91"/>
              <a:gd name="T173" fmla="*/ 301 w 301"/>
              <a:gd name="T174" fmla="*/ 91 h 91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1" h="91">
                <a:moveTo>
                  <a:pt x="0" y="0"/>
                </a:moveTo>
                <a:lnTo>
                  <a:pt x="4" y="3"/>
                </a:lnTo>
                <a:lnTo>
                  <a:pt x="6" y="4"/>
                </a:lnTo>
                <a:lnTo>
                  <a:pt x="9" y="6"/>
                </a:lnTo>
                <a:lnTo>
                  <a:pt x="12" y="8"/>
                </a:lnTo>
                <a:lnTo>
                  <a:pt x="14" y="10"/>
                </a:lnTo>
                <a:lnTo>
                  <a:pt x="17" y="11"/>
                </a:lnTo>
                <a:lnTo>
                  <a:pt x="20" y="12"/>
                </a:lnTo>
                <a:lnTo>
                  <a:pt x="21" y="12"/>
                </a:lnTo>
                <a:lnTo>
                  <a:pt x="24" y="14"/>
                </a:lnTo>
                <a:lnTo>
                  <a:pt x="25" y="15"/>
                </a:lnTo>
                <a:lnTo>
                  <a:pt x="28" y="16"/>
                </a:lnTo>
                <a:lnTo>
                  <a:pt x="29" y="16"/>
                </a:lnTo>
                <a:lnTo>
                  <a:pt x="30" y="18"/>
                </a:lnTo>
                <a:lnTo>
                  <a:pt x="32" y="19"/>
                </a:lnTo>
                <a:lnTo>
                  <a:pt x="33" y="19"/>
                </a:lnTo>
                <a:lnTo>
                  <a:pt x="34" y="20"/>
                </a:lnTo>
                <a:lnTo>
                  <a:pt x="36" y="20"/>
                </a:lnTo>
                <a:lnTo>
                  <a:pt x="37" y="22"/>
                </a:lnTo>
                <a:lnTo>
                  <a:pt x="38" y="22"/>
                </a:lnTo>
                <a:lnTo>
                  <a:pt x="40" y="22"/>
                </a:lnTo>
                <a:lnTo>
                  <a:pt x="41" y="23"/>
                </a:lnTo>
                <a:lnTo>
                  <a:pt x="42" y="24"/>
                </a:lnTo>
                <a:lnTo>
                  <a:pt x="44" y="24"/>
                </a:lnTo>
                <a:lnTo>
                  <a:pt x="45" y="26"/>
                </a:lnTo>
                <a:lnTo>
                  <a:pt x="46" y="26"/>
                </a:lnTo>
                <a:lnTo>
                  <a:pt x="48" y="26"/>
                </a:lnTo>
                <a:lnTo>
                  <a:pt x="49" y="27"/>
                </a:lnTo>
                <a:lnTo>
                  <a:pt x="50" y="27"/>
                </a:lnTo>
                <a:lnTo>
                  <a:pt x="52" y="28"/>
                </a:lnTo>
                <a:lnTo>
                  <a:pt x="54" y="28"/>
                </a:lnTo>
                <a:lnTo>
                  <a:pt x="56" y="29"/>
                </a:lnTo>
                <a:lnTo>
                  <a:pt x="57" y="29"/>
                </a:lnTo>
                <a:lnTo>
                  <a:pt x="58" y="31"/>
                </a:lnTo>
                <a:lnTo>
                  <a:pt x="61" y="31"/>
                </a:lnTo>
                <a:lnTo>
                  <a:pt x="62" y="32"/>
                </a:lnTo>
                <a:lnTo>
                  <a:pt x="64" y="32"/>
                </a:lnTo>
                <a:lnTo>
                  <a:pt x="65" y="33"/>
                </a:lnTo>
                <a:lnTo>
                  <a:pt x="66" y="33"/>
                </a:lnTo>
                <a:lnTo>
                  <a:pt x="68" y="35"/>
                </a:lnTo>
                <a:lnTo>
                  <a:pt x="69" y="35"/>
                </a:lnTo>
                <a:lnTo>
                  <a:pt x="70" y="35"/>
                </a:lnTo>
                <a:lnTo>
                  <a:pt x="72" y="36"/>
                </a:lnTo>
                <a:lnTo>
                  <a:pt x="73" y="36"/>
                </a:lnTo>
                <a:lnTo>
                  <a:pt x="74" y="36"/>
                </a:lnTo>
                <a:lnTo>
                  <a:pt x="74" y="37"/>
                </a:lnTo>
                <a:lnTo>
                  <a:pt x="75" y="37"/>
                </a:lnTo>
                <a:lnTo>
                  <a:pt x="77" y="37"/>
                </a:lnTo>
                <a:lnTo>
                  <a:pt x="78" y="39"/>
                </a:lnTo>
                <a:lnTo>
                  <a:pt x="79" y="39"/>
                </a:lnTo>
                <a:lnTo>
                  <a:pt x="81" y="40"/>
                </a:lnTo>
                <a:lnTo>
                  <a:pt x="82" y="40"/>
                </a:lnTo>
                <a:lnTo>
                  <a:pt x="83" y="40"/>
                </a:lnTo>
                <a:lnTo>
                  <a:pt x="85" y="41"/>
                </a:lnTo>
                <a:lnTo>
                  <a:pt x="86" y="41"/>
                </a:lnTo>
                <a:lnTo>
                  <a:pt x="87" y="43"/>
                </a:lnTo>
                <a:lnTo>
                  <a:pt x="90" y="43"/>
                </a:lnTo>
                <a:lnTo>
                  <a:pt x="91" y="44"/>
                </a:lnTo>
                <a:lnTo>
                  <a:pt x="93" y="44"/>
                </a:lnTo>
                <a:lnTo>
                  <a:pt x="95" y="45"/>
                </a:lnTo>
                <a:lnTo>
                  <a:pt x="97" y="45"/>
                </a:lnTo>
                <a:lnTo>
                  <a:pt x="99" y="47"/>
                </a:lnTo>
                <a:lnTo>
                  <a:pt x="101" y="47"/>
                </a:lnTo>
                <a:lnTo>
                  <a:pt x="103" y="48"/>
                </a:lnTo>
                <a:lnTo>
                  <a:pt x="105" y="48"/>
                </a:lnTo>
                <a:lnTo>
                  <a:pt x="106" y="49"/>
                </a:lnTo>
                <a:lnTo>
                  <a:pt x="107" y="49"/>
                </a:lnTo>
                <a:lnTo>
                  <a:pt x="109" y="51"/>
                </a:lnTo>
                <a:lnTo>
                  <a:pt x="110" y="51"/>
                </a:lnTo>
                <a:lnTo>
                  <a:pt x="111" y="51"/>
                </a:lnTo>
                <a:lnTo>
                  <a:pt x="113" y="52"/>
                </a:lnTo>
                <a:lnTo>
                  <a:pt x="114" y="52"/>
                </a:lnTo>
                <a:lnTo>
                  <a:pt x="115" y="52"/>
                </a:lnTo>
                <a:lnTo>
                  <a:pt x="117" y="53"/>
                </a:lnTo>
                <a:lnTo>
                  <a:pt x="118" y="53"/>
                </a:lnTo>
                <a:lnTo>
                  <a:pt x="119" y="53"/>
                </a:lnTo>
                <a:lnTo>
                  <a:pt x="119" y="55"/>
                </a:lnTo>
                <a:lnTo>
                  <a:pt x="121" y="55"/>
                </a:lnTo>
                <a:lnTo>
                  <a:pt x="122" y="55"/>
                </a:lnTo>
                <a:lnTo>
                  <a:pt x="123" y="55"/>
                </a:lnTo>
                <a:lnTo>
                  <a:pt x="125" y="56"/>
                </a:lnTo>
                <a:lnTo>
                  <a:pt x="126" y="56"/>
                </a:lnTo>
                <a:lnTo>
                  <a:pt x="127" y="56"/>
                </a:lnTo>
                <a:lnTo>
                  <a:pt x="127" y="57"/>
                </a:lnTo>
                <a:lnTo>
                  <a:pt x="129" y="57"/>
                </a:lnTo>
                <a:lnTo>
                  <a:pt x="131" y="57"/>
                </a:lnTo>
                <a:lnTo>
                  <a:pt x="133" y="57"/>
                </a:lnTo>
                <a:lnTo>
                  <a:pt x="134" y="59"/>
                </a:lnTo>
                <a:lnTo>
                  <a:pt x="135" y="59"/>
                </a:lnTo>
                <a:lnTo>
                  <a:pt x="137" y="60"/>
                </a:lnTo>
                <a:lnTo>
                  <a:pt x="139" y="60"/>
                </a:lnTo>
                <a:lnTo>
                  <a:pt x="141" y="61"/>
                </a:lnTo>
                <a:lnTo>
                  <a:pt x="143" y="61"/>
                </a:lnTo>
                <a:lnTo>
                  <a:pt x="145" y="63"/>
                </a:lnTo>
                <a:lnTo>
                  <a:pt x="147" y="63"/>
                </a:lnTo>
                <a:lnTo>
                  <a:pt x="149" y="63"/>
                </a:lnTo>
                <a:lnTo>
                  <a:pt x="150" y="64"/>
                </a:lnTo>
                <a:lnTo>
                  <a:pt x="152" y="64"/>
                </a:lnTo>
                <a:lnTo>
                  <a:pt x="154" y="65"/>
                </a:lnTo>
                <a:lnTo>
                  <a:pt x="155" y="65"/>
                </a:lnTo>
                <a:lnTo>
                  <a:pt x="156" y="65"/>
                </a:lnTo>
                <a:lnTo>
                  <a:pt x="158" y="67"/>
                </a:lnTo>
                <a:lnTo>
                  <a:pt x="159" y="67"/>
                </a:lnTo>
                <a:lnTo>
                  <a:pt x="160" y="67"/>
                </a:lnTo>
                <a:lnTo>
                  <a:pt x="162" y="67"/>
                </a:lnTo>
                <a:lnTo>
                  <a:pt x="163" y="68"/>
                </a:lnTo>
                <a:lnTo>
                  <a:pt x="164" y="68"/>
                </a:lnTo>
                <a:lnTo>
                  <a:pt x="166" y="68"/>
                </a:lnTo>
                <a:lnTo>
                  <a:pt x="167" y="69"/>
                </a:lnTo>
                <a:lnTo>
                  <a:pt x="168" y="69"/>
                </a:lnTo>
                <a:lnTo>
                  <a:pt x="170" y="69"/>
                </a:lnTo>
                <a:lnTo>
                  <a:pt x="171" y="71"/>
                </a:lnTo>
                <a:lnTo>
                  <a:pt x="172" y="71"/>
                </a:lnTo>
                <a:lnTo>
                  <a:pt x="174" y="71"/>
                </a:lnTo>
                <a:lnTo>
                  <a:pt x="175" y="72"/>
                </a:lnTo>
                <a:lnTo>
                  <a:pt x="176" y="72"/>
                </a:lnTo>
                <a:lnTo>
                  <a:pt x="178" y="72"/>
                </a:lnTo>
                <a:lnTo>
                  <a:pt x="179" y="73"/>
                </a:lnTo>
                <a:lnTo>
                  <a:pt x="182" y="73"/>
                </a:lnTo>
                <a:lnTo>
                  <a:pt x="183" y="73"/>
                </a:lnTo>
                <a:lnTo>
                  <a:pt x="184" y="75"/>
                </a:lnTo>
                <a:lnTo>
                  <a:pt x="187" y="75"/>
                </a:lnTo>
                <a:lnTo>
                  <a:pt x="188" y="76"/>
                </a:lnTo>
                <a:lnTo>
                  <a:pt x="191" y="76"/>
                </a:lnTo>
                <a:lnTo>
                  <a:pt x="192" y="77"/>
                </a:lnTo>
                <a:lnTo>
                  <a:pt x="195" y="77"/>
                </a:lnTo>
                <a:lnTo>
                  <a:pt x="196" y="79"/>
                </a:lnTo>
                <a:lnTo>
                  <a:pt x="198" y="79"/>
                </a:lnTo>
                <a:lnTo>
                  <a:pt x="199" y="79"/>
                </a:lnTo>
                <a:lnTo>
                  <a:pt x="200" y="80"/>
                </a:lnTo>
                <a:lnTo>
                  <a:pt x="202" y="80"/>
                </a:lnTo>
                <a:lnTo>
                  <a:pt x="203" y="80"/>
                </a:lnTo>
                <a:lnTo>
                  <a:pt x="204" y="80"/>
                </a:lnTo>
                <a:lnTo>
                  <a:pt x="206" y="81"/>
                </a:lnTo>
                <a:lnTo>
                  <a:pt x="207" y="81"/>
                </a:lnTo>
                <a:lnTo>
                  <a:pt x="208" y="81"/>
                </a:lnTo>
                <a:lnTo>
                  <a:pt x="210" y="81"/>
                </a:lnTo>
                <a:lnTo>
                  <a:pt x="211" y="83"/>
                </a:lnTo>
                <a:lnTo>
                  <a:pt x="212" y="83"/>
                </a:lnTo>
                <a:lnTo>
                  <a:pt x="214" y="83"/>
                </a:lnTo>
                <a:lnTo>
                  <a:pt x="215" y="83"/>
                </a:lnTo>
                <a:lnTo>
                  <a:pt x="216" y="83"/>
                </a:lnTo>
                <a:lnTo>
                  <a:pt x="218" y="83"/>
                </a:lnTo>
                <a:lnTo>
                  <a:pt x="219" y="83"/>
                </a:lnTo>
                <a:lnTo>
                  <a:pt x="220" y="84"/>
                </a:lnTo>
                <a:lnTo>
                  <a:pt x="222" y="84"/>
                </a:lnTo>
                <a:lnTo>
                  <a:pt x="223" y="84"/>
                </a:lnTo>
                <a:lnTo>
                  <a:pt x="224" y="84"/>
                </a:lnTo>
                <a:lnTo>
                  <a:pt x="226" y="84"/>
                </a:lnTo>
                <a:lnTo>
                  <a:pt x="228" y="84"/>
                </a:lnTo>
                <a:lnTo>
                  <a:pt x="230" y="84"/>
                </a:lnTo>
                <a:lnTo>
                  <a:pt x="231" y="84"/>
                </a:lnTo>
                <a:lnTo>
                  <a:pt x="233" y="84"/>
                </a:lnTo>
                <a:lnTo>
                  <a:pt x="235" y="84"/>
                </a:lnTo>
                <a:lnTo>
                  <a:pt x="236" y="85"/>
                </a:lnTo>
                <a:lnTo>
                  <a:pt x="237" y="85"/>
                </a:lnTo>
                <a:lnTo>
                  <a:pt x="239" y="85"/>
                </a:lnTo>
                <a:lnTo>
                  <a:pt x="240" y="85"/>
                </a:lnTo>
                <a:lnTo>
                  <a:pt x="241" y="85"/>
                </a:lnTo>
                <a:lnTo>
                  <a:pt x="243" y="85"/>
                </a:lnTo>
                <a:lnTo>
                  <a:pt x="244" y="85"/>
                </a:lnTo>
                <a:lnTo>
                  <a:pt x="245" y="85"/>
                </a:lnTo>
                <a:lnTo>
                  <a:pt x="247" y="85"/>
                </a:lnTo>
                <a:lnTo>
                  <a:pt x="248" y="85"/>
                </a:lnTo>
                <a:lnTo>
                  <a:pt x="249" y="85"/>
                </a:lnTo>
                <a:lnTo>
                  <a:pt x="249" y="87"/>
                </a:lnTo>
                <a:lnTo>
                  <a:pt x="251" y="87"/>
                </a:lnTo>
                <a:lnTo>
                  <a:pt x="252" y="87"/>
                </a:lnTo>
                <a:lnTo>
                  <a:pt x="253" y="87"/>
                </a:lnTo>
                <a:lnTo>
                  <a:pt x="255" y="87"/>
                </a:lnTo>
                <a:lnTo>
                  <a:pt x="256" y="87"/>
                </a:lnTo>
                <a:lnTo>
                  <a:pt x="257" y="87"/>
                </a:lnTo>
                <a:lnTo>
                  <a:pt x="257" y="88"/>
                </a:lnTo>
                <a:lnTo>
                  <a:pt x="259" y="88"/>
                </a:lnTo>
                <a:lnTo>
                  <a:pt x="260" y="88"/>
                </a:lnTo>
                <a:lnTo>
                  <a:pt x="261" y="88"/>
                </a:lnTo>
                <a:lnTo>
                  <a:pt x="263" y="88"/>
                </a:lnTo>
                <a:lnTo>
                  <a:pt x="264" y="88"/>
                </a:lnTo>
                <a:lnTo>
                  <a:pt x="265" y="89"/>
                </a:lnTo>
                <a:lnTo>
                  <a:pt x="267" y="89"/>
                </a:lnTo>
                <a:lnTo>
                  <a:pt x="268" y="89"/>
                </a:lnTo>
                <a:lnTo>
                  <a:pt x="269" y="89"/>
                </a:lnTo>
                <a:lnTo>
                  <a:pt x="271" y="89"/>
                </a:lnTo>
                <a:lnTo>
                  <a:pt x="272" y="89"/>
                </a:lnTo>
                <a:lnTo>
                  <a:pt x="273" y="91"/>
                </a:lnTo>
                <a:lnTo>
                  <a:pt x="275" y="91"/>
                </a:lnTo>
                <a:lnTo>
                  <a:pt x="276" y="91"/>
                </a:lnTo>
                <a:lnTo>
                  <a:pt x="277" y="91"/>
                </a:lnTo>
                <a:lnTo>
                  <a:pt x="279" y="91"/>
                </a:lnTo>
                <a:lnTo>
                  <a:pt x="280" y="91"/>
                </a:lnTo>
                <a:lnTo>
                  <a:pt x="281" y="91"/>
                </a:lnTo>
                <a:lnTo>
                  <a:pt x="283" y="91"/>
                </a:lnTo>
                <a:lnTo>
                  <a:pt x="284" y="91"/>
                </a:lnTo>
                <a:lnTo>
                  <a:pt x="285" y="91"/>
                </a:lnTo>
                <a:lnTo>
                  <a:pt x="287" y="89"/>
                </a:lnTo>
                <a:lnTo>
                  <a:pt x="289" y="89"/>
                </a:lnTo>
                <a:lnTo>
                  <a:pt x="291" y="89"/>
                </a:lnTo>
                <a:lnTo>
                  <a:pt x="292" y="89"/>
                </a:lnTo>
                <a:lnTo>
                  <a:pt x="295" y="89"/>
                </a:lnTo>
                <a:lnTo>
                  <a:pt x="297" y="89"/>
                </a:lnTo>
                <a:lnTo>
                  <a:pt x="299" y="89"/>
                </a:lnTo>
                <a:lnTo>
                  <a:pt x="301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9336" name="Freeform 32">
            <a:extLst>
              <a:ext uri="{FF2B5EF4-FFF2-40B4-BE49-F238E27FC236}">
                <a16:creationId xmlns:a16="http://schemas.microsoft.com/office/drawing/2014/main" id="{FCB98AAD-3540-4047-ABCC-2BF438471814}"/>
              </a:ext>
            </a:extLst>
          </p:cNvPr>
          <p:cNvSpPr>
            <a:spLocks/>
          </p:cNvSpPr>
          <p:nvPr/>
        </p:nvSpPr>
        <p:spPr bwMode="auto">
          <a:xfrm>
            <a:off x="6988176" y="2682875"/>
            <a:ext cx="239713" cy="69850"/>
          </a:xfrm>
          <a:custGeom>
            <a:avLst/>
            <a:gdLst>
              <a:gd name="T0" fmla="*/ 2147483646 w 301"/>
              <a:gd name="T1" fmla="*/ 2147483646 h 89"/>
              <a:gd name="T2" fmla="*/ 2147483646 w 301"/>
              <a:gd name="T3" fmla="*/ 2147483646 h 89"/>
              <a:gd name="T4" fmla="*/ 2147483646 w 301"/>
              <a:gd name="T5" fmla="*/ 2147483646 h 89"/>
              <a:gd name="T6" fmla="*/ 2147483646 w 301"/>
              <a:gd name="T7" fmla="*/ 2147483646 h 89"/>
              <a:gd name="T8" fmla="*/ 2147483646 w 301"/>
              <a:gd name="T9" fmla="*/ 2147483646 h 89"/>
              <a:gd name="T10" fmla="*/ 2147483646 w 301"/>
              <a:gd name="T11" fmla="*/ 2147483646 h 89"/>
              <a:gd name="T12" fmla="*/ 2147483646 w 301"/>
              <a:gd name="T13" fmla="*/ 2147483646 h 89"/>
              <a:gd name="T14" fmla="*/ 2147483646 w 301"/>
              <a:gd name="T15" fmla="*/ 2147483646 h 89"/>
              <a:gd name="T16" fmla="*/ 2147483646 w 301"/>
              <a:gd name="T17" fmla="*/ 2147483646 h 89"/>
              <a:gd name="T18" fmla="*/ 2147483646 w 301"/>
              <a:gd name="T19" fmla="*/ 2147483646 h 89"/>
              <a:gd name="T20" fmla="*/ 2147483646 w 301"/>
              <a:gd name="T21" fmla="*/ 2147483646 h 89"/>
              <a:gd name="T22" fmla="*/ 2147483646 w 301"/>
              <a:gd name="T23" fmla="*/ 2147483646 h 89"/>
              <a:gd name="T24" fmla="*/ 2147483646 w 301"/>
              <a:gd name="T25" fmla="*/ 2147483646 h 89"/>
              <a:gd name="T26" fmla="*/ 2147483646 w 301"/>
              <a:gd name="T27" fmla="*/ 2147483646 h 89"/>
              <a:gd name="T28" fmla="*/ 2147483646 w 301"/>
              <a:gd name="T29" fmla="*/ 2147483646 h 89"/>
              <a:gd name="T30" fmla="*/ 2147483646 w 301"/>
              <a:gd name="T31" fmla="*/ 2147483646 h 89"/>
              <a:gd name="T32" fmla="*/ 2147483646 w 301"/>
              <a:gd name="T33" fmla="*/ 2147483646 h 89"/>
              <a:gd name="T34" fmla="*/ 2147483646 w 301"/>
              <a:gd name="T35" fmla="*/ 2147483646 h 89"/>
              <a:gd name="T36" fmla="*/ 2147483646 w 301"/>
              <a:gd name="T37" fmla="*/ 2147483646 h 89"/>
              <a:gd name="T38" fmla="*/ 2147483646 w 301"/>
              <a:gd name="T39" fmla="*/ 2147483646 h 89"/>
              <a:gd name="T40" fmla="*/ 2147483646 w 301"/>
              <a:gd name="T41" fmla="*/ 2147483646 h 89"/>
              <a:gd name="T42" fmla="*/ 2147483646 w 301"/>
              <a:gd name="T43" fmla="*/ 2147483646 h 89"/>
              <a:gd name="T44" fmla="*/ 2147483646 w 301"/>
              <a:gd name="T45" fmla="*/ 2147483646 h 89"/>
              <a:gd name="T46" fmla="*/ 2147483646 w 301"/>
              <a:gd name="T47" fmla="*/ 2147483646 h 89"/>
              <a:gd name="T48" fmla="*/ 2147483646 w 301"/>
              <a:gd name="T49" fmla="*/ 2147483646 h 89"/>
              <a:gd name="T50" fmla="*/ 2147483646 w 301"/>
              <a:gd name="T51" fmla="*/ 2147483646 h 89"/>
              <a:gd name="T52" fmla="*/ 2147483646 w 301"/>
              <a:gd name="T53" fmla="*/ 2147483646 h 89"/>
              <a:gd name="T54" fmla="*/ 2147483646 w 301"/>
              <a:gd name="T55" fmla="*/ 2147483646 h 89"/>
              <a:gd name="T56" fmla="*/ 2147483646 w 301"/>
              <a:gd name="T57" fmla="*/ 2147483646 h 89"/>
              <a:gd name="T58" fmla="*/ 2147483646 w 301"/>
              <a:gd name="T59" fmla="*/ 2147483646 h 89"/>
              <a:gd name="T60" fmla="*/ 2147483646 w 301"/>
              <a:gd name="T61" fmla="*/ 2147483646 h 89"/>
              <a:gd name="T62" fmla="*/ 2147483646 w 301"/>
              <a:gd name="T63" fmla="*/ 2147483646 h 89"/>
              <a:gd name="T64" fmla="*/ 2147483646 w 301"/>
              <a:gd name="T65" fmla="*/ 2147483646 h 89"/>
              <a:gd name="T66" fmla="*/ 2147483646 w 301"/>
              <a:gd name="T67" fmla="*/ 2147483646 h 89"/>
              <a:gd name="T68" fmla="*/ 2147483646 w 301"/>
              <a:gd name="T69" fmla="*/ 2147483646 h 89"/>
              <a:gd name="T70" fmla="*/ 2147483646 w 301"/>
              <a:gd name="T71" fmla="*/ 2147483646 h 89"/>
              <a:gd name="T72" fmla="*/ 2147483646 w 301"/>
              <a:gd name="T73" fmla="*/ 2147483646 h 89"/>
              <a:gd name="T74" fmla="*/ 2147483646 w 301"/>
              <a:gd name="T75" fmla="*/ 2147483646 h 89"/>
              <a:gd name="T76" fmla="*/ 2147483646 w 301"/>
              <a:gd name="T77" fmla="*/ 2147483646 h 89"/>
              <a:gd name="T78" fmla="*/ 2147483646 w 301"/>
              <a:gd name="T79" fmla="*/ 2147483646 h 89"/>
              <a:gd name="T80" fmla="*/ 2147483646 w 301"/>
              <a:gd name="T81" fmla="*/ 2147483646 h 89"/>
              <a:gd name="T82" fmla="*/ 2147483646 w 301"/>
              <a:gd name="T83" fmla="*/ 2147483646 h 89"/>
              <a:gd name="T84" fmla="*/ 2147483646 w 301"/>
              <a:gd name="T85" fmla="*/ 2147483646 h 89"/>
              <a:gd name="T86" fmla="*/ 2147483646 w 301"/>
              <a:gd name="T87" fmla="*/ 2147483646 h 89"/>
              <a:gd name="T88" fmla="*/ 2147483646 w 301"/>
              <a:gd name="T89" fmla="*/ 2147483646 h 89"/>
              <a:gd name="T90" fmla="*/ 2147483646 w 301"/>
              <a:gd name="T91" fmla="*/ 2147483646 h 89"/>
              <a:gd name="T92" fmla="*/ 2147483646 w 301"/>
              <a:gd name="T93" fmla="*/ 2147483646 h 89"/>
              <a:gd name="T94" fmla="*/ 2147483646 w 301"/>
              <a:gd name="T95" fmla="*/ 2147483646 h 89"/>
              <a:gd name="T96" fmla="*/ 2147483646 w 301"/>
              <a:gd name="T97" fmla="*/ 2147483646 h 89"/>
              <a:gd name="T98" fmla="*/ 2147483646 w 301"/>
              <a:gd name="T99" fmla="*/ 2147483646 h 89"/>
              <a:gd name="T100" fmla="*/ 2147483646 w 301"/>
              <a:gd name="T101" fmla="*/ 2147483646 h 89"/>
              <a:gd name="T102" fmla="*/ 2147483646 w 301"/>
              <a:gd name="T103" fmla="*/ 2147483646 h 89"/>
              <a:gd name="T104" fmla="*/ 2147483646 w 301"/>
              <a:gd name="T105" fmla="*/ 2147483646 h 89"/>
              <a:gd name="T106" fmla="*/ 2147483646 w 301"/>
              <a:gd name="T107" fmla="*/ 2147483646 h 89"/>
              <a:gd name="T108" fmla="*/ 2147483646 w 301"/>
              <a:gd name="T109" fmla="*/ 2147483646 h 89"/>
              <a:gd name="T110" fmla="*/ 2147483646 w 301"/>
              <a:gd name="T111" fmla="*/ 2147483646 h 89"/>
              <a:gd name="T112" fmla="*/ 2147483646 w 301"/>
              <a:gd name="T113" fmla="*/ 2147483646 h 89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1"/>
              <a:gd name="T172" fmla="*/ 0 h 89"/>
              <a:gd name="T173" fmla="*/ 301 w 301"/>
              <a:gd name="T174" fmla="*/ 89 h 89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1" h="89">
                <a:moveTo>
                  <a:pt x="301" y="0"/>
                </a:moveTo>
                <a:lnTo>
                  <a:pt x="297" y="1"/>
                </a:lnTo>
                <a:lnTo>
                  <a:pt x="295" y="4"/>
                </a:lnTo>
                <a:lnTo>
                  <a:pt x="292" y="5"/>
                </a:lnTo>
                <a:lnTo>
                  <a:pt x="289" y="7"/>
                </a:lnTo>
                <a:lnTo>
                  <a:pt x="287" y="8"/>
                </a:lnTo>
                <a:lnTo>
                  <a:pt x="284" y="9"/>
                </a:lnTo>
                <a:lnTo>
                  <a:pt x="281" y="11"/>
                </a:lnTo>
                <a:lnTo>
                  <a:pt x="280" y="12"/>
                </a:lnTo>
                <a:lnTo>
                  <a:pt x="277" y="13"/>
                </a:lnTo>
                <a:lnTo>
                  <a:pt x="276" y="15"/>
                </a:lnTo>
                <a:lnTo>
                  <a:pt x="275" y="15"/>
                </a:lnTo>
                <a:lnTo>
                  <a:pt x="272" y="16"/>
                </a:lnTo>
                <a:lnTo>
                  <a:pt x="271" y="17"/>
                </a:lnTo>
                <a:lnTo>
                  <a:pt x="269" y="17"/>
                </a:lnTo>
                <a:lnTo>
                  <a:pt x="268" y="19"/>
                </a:lnTo>
                <a:lnTo>
                  <a:pt x="267" y="19"/>
                </a:lnTo>
                <a:lnTo>
                  <a:pt x="265" y="20"/>
                </a:lnTo>
                <a:lnTo>
                  <a:pt x="264" y="20"/>
                </a:lnTo>
                <a:lnTo>
                  <a:pt x="263" y="21"/>
                </a:lnTo>
                <a:lnTo>
                  <a:pt x="261" y="21"/>
                </a:lnTo>
                <a:lnTo>
                  <a:pt x="260" y="23"/>
                </a:lnTo>
                <a:lnTo>
                  <a:pt x="259" y="23"/>
                </a:lnTo>
                <a:lnTo>
                  <a:pt x="257" y="24"/>
                </a:lnTo>
                <a:lnTo>
                  <a:pt x="256" y="24"/>
                </a:lnTo>
                <a:lnTo>
                  <a:pt x="255" y="24"/>
                </a:lnTo>
                <a:lnTo>
                  <a:pt x="253" y="25"/>
                </a:lnTo>
                <a:lnTo>
                  <a:pt x="252" y="25"/>
                </a:lnTo>
                <a:lnTo>
                  <a:pt x="251" y="27"/>
                </a:lnTo>
                <a:lnTo>
                  <a:pt x="249" y="27"/>
                </a:lnTo>
                <a:lnTo>
                  <a:pt x="248" y="28"/>
                </a:lnTo>
                <a:lnTo>
                  <a:pt x="245" y="28"/>
                </a:lnTo>
                <a:lnTo>
                  <a:pt x="244" y="29"/>
                </a:lnTo>
                <a:lnTo>
                  <a:pt x="243" y="29"/>
                </a:lnTo>
                <a:lnTo>
                  <a:pt x="242" y="31"/>
                </a:lnTo>
                <a:lnTo>
                  <a:pt x="239" y="31"/>
                </a:lnTo>
                <a:lnTo>
                  <a:pt x="238" y="32"/>
                </a:lnTo>
                <a:lnTo>
                  <a:pt x="236" y="32"/>
                </a:lnTo>
                <a:lnTo>
                  <a:pt x="235" y="33"/>
                </a:lnTo>
                <a:lnTo>
                  <a:pt x="234" y="33"/>
                </a:lnTo>
                <a:lnTo>
                  <a:pt x="232" y="33"/>
                </a:lnTo>
                <a:lnTo>
                  <a:pt x="231" y="35"/>
                </a:lnTo>
                <a:lnTo>
                  <a:pt x="230" y="35"/>
                </a:lnTo>
                <a:lnTo>
                  <a:pt x="228" y="36"/>
                </a:lnTo>
                <a:lnTo>
                  <a:pt x="227" y="36"/>
                </a:lnTo>
                <a:lnTo>
                  <a:pt x="226" y="37"/>
                </a:lnTo>
                <a:lnTo>
                  <a:pt x="224" y="37"/>
                </a:lnTo>
                <a:lnTo>
                  <a:pt x="223" y="37"/>
                </a:lnTo>
                <a:lnTo>
                  <a:pt x="222" y="39"/>
                </a:lnTo>
                <a:lnTo>
                  <a:pt x="220" y="39"/>
                </a:lnTo>
                <a:lnTo>
                  <a:pt x="219" y="40"/>
                </a:lnTo>
                <a:lnTo>
                  <a:pt x="218" y="40"/>
                </a:lnTo>
                <a:lnTo>
                  <a:pt x="216" y="40"/>
                </a:lnTo>
                <a:lnTo>
                  <a:pt x="215" y="41"/>
                </a:lnTo>
                <a:lnTo>
                  <a:pt x="214" y="41"/>
                </a:lnTo>
                <a:lnTo>
                  <a:pt x="211" y="43"/>
                </a:lnTo>
                <a:lnTo>
                  <a:pt x="210" y="43"/>
                </a:lnTo>
                <a:lnTo>
                  <a:pt x="208" y="44"/>
                </a:lnTo>
                <a:lnTo>
                  <a:pt x="206" y="44"/>
                </a:lnTo>
                <a:lnTo>
                  <a:pt x="204" y="45"/>
                </a:lnTo>
                <a:lnTo>
                  <a:pt x="202" y="45"/>
                </a:lnTo>
                <a:lnTo>
                  <a:pt x="200" y="47"/>
                </a:lnTo>
                <a:lnTo>
                  <a:pt x="198" y="47"/>
                </a:lnTo>
                <a:lnTo>
                  <a:pt x="196" y="48"/>
                </a:lnTo>
                <a:lnTo>
                  <a:pt x="195" y="48"/>
                </a:lnTo>
                <a:lnTo>
                  <a:pt x="194" y="49"/>
                </a:lnTo>
                <a:lnTo>
                  <a:pt x="192" y="49"/>
                </a:lnTo>
                <a:lnTo>
                  <a:pt x="190" y="50"/>
                </a:lnTo>
                <a:lnTo>
                  <a:pt x="188" y="50"/>
                </a:lnTo>
                <a:lnTo>
                  <a:pt x="187" y="52"/>
                </a:lnTo>
                <a:lnTo>
                  <a:pt x="186" y="52"/>
                </a:lnTo>
                <a:lnTo>
                  <a:pt x="184" y="52"/>
                </a:lnTo>
                <a:lnTo>
                  <a:pt x="183" y="53"/>
                </a:lnTo>
                <a:lnTo>
                  <a:pt x="182" y="53"/>
                </a:lnTo>
                <a:lnTo>
                  <a:pt x="180" y="53"/>
                </a:lnTo>
                <a:lnTo>
                  <a:pt x="179" y="54"/>
                </a:lnTo>
                <a:lnTo>
                  <a:pt x="178" y="54"/>
                </a:lnTo>
                <a:lnTo>
                  <a:pt x="176" y="54"/>
                </a:lnTo>
                <a:lnTo>
                  <a:pt x="175" y="56"/>
                </a:lnTo>
                <a:lnTo>
                  <a:pt x="174" y="56"/>
                </a:lnTo>
                <a:lnTo>
                  <a:pt x="172" y="56"/>
                </a:lnTo>
                <a:lnTo>
                  <a:pt x="171" y="56"/>
                </a:lnTo>
                <a:lnTo>
                  <a:pt x="170" y="57"/>
                </a:lnTo>
                <a:lnTo>
                  <a:pt x="168" y="57"/>
                </a:lnTo>
                <a:lnTo>
                  <a:pt x="167" y="57"/>
                </a:lnTo>
                <a:lnTo>
                  <a:pt x="166" y="58"/>
                </a:lnTo>
                <a:lnTo>
                  <a:pt x="165" y="58"/>
                </a:lnTo>
                <a:lnTo>
                  <a:pt x="162" y="60"/>
                </a:lnTo>
                <a:lnTo>
                  <a:pt x="161" y="60"/>
                </a:lnTo>
                <a:lnTo>
                  <a:pt x="158" y="61"/>
                </a:lnTo>
                <a:lnTo>
                  <a:pt x="157" y="61"/>
                </a:lnTo>
                <a:lnTo>
                  <a:pt x="154" y="62"/>
                </a:lnTo>
                <a:lnTo>
                  <a:pt x="153" y="62"/>
                </a:lnTo>
                <a:lnTo>
                  <a:pt x="151" y="62"/>
                </a:lnTo>
                <a:lnTo>
                  <a:pt x="149" y="64"/>
                </a:lnTo>
                <a:lnTo>
                  <a:pt x="147" y="64"/>
                </a:lnTo>
                <a:lnTo>
                  <a:pt x="146" y="65"/>
                </a:lnTo>
                <a:lnTo>
                  <a:pt x="145" y="65"/>
                </a:lnTo>
                <a:lnTo>
                  <a:pt x="143" y="65"/>
                </a:lnTo>
                <a:lnTo>
                  <a:pt x="142" y="65"/>
                </a:lnTo>
                <a:lnTo>
                  <a:pt x="141" y="66"/>
                </a:lnTo>
                <a:lnTo>
                  <a:pt x="139" y="66"/>
                </a:lnTo>
                <a:lnTo>
                  <a:pt x="138" y="68"/>
                </a:lnTo>
                <a:lnTo>
                  <a:pt x="137" y="68"/>
                </a:lnTo>
                <a:lnTo>
                  <a:pt x="135" y="68"/>
                </a:lnTo>
                <a:lnTo>
                  <a:pt x="134" y="68"/>
                </a:lnTo>
                <a:lnTo>
                  <a:pt x="133" y="69"/>
                </a:lnTo>
                <a:lnTo>
                  <a:pt x="131" y="69"/>
                </a:lnTo>
                <a:lnTo>
                  <a:pt x="130" y="69"/>
                </a:lnTo>
                <a:lnTo>
                  <a:pt x="129" y="70"/>
                </a:lnTo>
                <a:lnTo>
                  <a:pt x="127" y="70"/>
                </a:lnTo>
                <a:lnTo>
                  <a:pt x="126" y="70"/>
                </a:lnTo>
                <a:lnTo>
                  <a:pt x="125" y="72"/>
                </a:lnTo>
                <a:lnTo>
                  <a:pt x="123" y="72"/>
                </a:lnTo>
                <a:lnTo>
                  <a:pt x="122" y="72"/>
                </a:lnTo>
                <a:lnTo>
                  <a:pt x="121" y="73"/>
                </a:lnTo>
                <a:lnTo>
                  <a:pt x="118" y="73"/>
                </a:lnTo>
                <a:lnTo>
                  <a:pt x="117" y="73"/>
                </a:lnTo>
                <a:lnTo>
                  <a:pt x="114" y="74"/>
                </a:lnTo>
                <a:lnTo>
                  <a:pt x="113" y="74"/>
                </a:lnTo>
                <a:lnTo>
                  <a:pt x="110" y="76"/>
                </a:lnTo>
                <a:lnTo>
                  <a:pt x="109" y="76"/>
                </a:lnTo>
                <a:lnTo>
                  <a:pt x="106" y="77"/>
                </a:lnTo>
                <a:lnTo>
                  <a:pt x="105" y="77"/>
                </a:lnTo>
                <a:lnTo>
                  <a:pt x="103" y="78"/>
                </a:lnTo>
                <a:lnTo>
                  <a:pt x="102" y="78"/>
                </a:lnTo>
                <a:lnTo>
                  <a:pt x="101" y="78"/>
                </a:lnTo>
                <a:lnTo>
                  <a:pt x="99" y="78"/>
                </a:lnTo>
                <a:lnTo>
                  <a:pt x="98" y="80"/>
                </a:lnTo>
                <a:lnTo>
                  <a:pt x="97" y="80"/>
                </a:lnTo>
                <a:lnTo>
                  <a:pt x="95" y="80"/>
                </a:lnTo>
                <a:lnTo>
                  <a:pt x="94" y="80"/>
                </a:lnTo>
                <a:lnTo>
                  <a:pt x="93" y="81"/>
                </a:lnTo>
                <a:lnTo>
                  <a:pt x="91" y="81"/>
                </a:lnTo>
                <a:lnTo>
                  <a:pt x="90" y="81"/>
                </a:lnTo>
                <a:lnTo>
                  <a:pt x="89" y="81"/>
                </a:lnTo>
                <a:lnTo>
                  <a:pt x="88" y="81"/>
                </a:lnTo>
                <a:lnTo>
                  <a:pt x="88" y="82"/>
                </a:lnTo>
                <a:lnTo>
                  <a:pt x="86" y="82"/>
                </a:lnTo>
                <a:lnTo>
                  <a:pt x="85" y="82"/>
                </a:lnTo>
                <a:lnTo>
                  <a:pt x="84" y="82"/>
                </a:lnTo>
                <a:lnTo>
                  <a:pt x="82" y="82"/>
                </a:lnTo>
                <a:lnTo>
                  <a:pt x="81" y="82"/>
                </a:lnTo>
                <a:lnTo>
                  <a:pt x="80" y="82"/>
                </a:lnTo>
                <a:lnTo>
                  <a:pt x="78" y="82"/>
                </a:lnTo>
                <a:lnTo>
                  <a:pt x="77" y="82"/>
                </a:lnTo>
                <a:lnTo>
                  <a:pt x="76" y="84"/>
                </a:lnTo>
                <a:lnTo>
                  <a:pt x="73" y="84"/>
                </a:lnTo>
                <a:lnTo>
                  <a:pt x="72" y="84"/>
                </a:lnTo>
                <a:lnTo>
                  <a:pt x="70" y="84"/>
                </a:lnTo>
                <a:lnTo>
                  <a:pt x="68" y="84"/>
                </a:lnTo>
                <a:lnTo>
                  <a:pt x="66" y="84"/>
                </a:lnTo>
                <a:lnTo>
                  <a:pt x="65" y="84"/>
                </a:lnTo>
                <a:lnTo>
                  <a:pt x="64" y="84"/>
                </a:lnTo>
                <a:lnTo>
                  <a:pt x="62" y="84"/>
                </a:lnTo>
                <a:lnTo>
                  <a:pt x="61" y="84"/>
                </a:lnTo>
                <a:lnTo>
                  <a:pt x="60" y="84"/>
                </a:lnTo>
                <a:lnTo>
                  <a:pt x="58" y="85"/>
                </a:lnTo>
                <a:lnTo>
                  <a:pt x="57" y="85"/>
                </a:lnTo>
                <a:lnTo>
                  <a:pt x="56" y="85"/>
                </a:lnTo>
                <a:lnTo>
                  <a:pt x="54" y="85"/>
                </a:lnTo>
                <a:lnTo>
                  <a:pt x="53" y="85"/>
                </a:lnTo>
                <a:lnTo>
                  <a:pt x="52" y="85"/>
                </a:lnTo>
                <a:lnTo>
                  <a:pt x="50" y="85"/>
                </a:lnTo>
                <a:lnTo>
                  <a:pt x="49" y="85"/>
                </a:lnTo>
                <a:lnTo>
                  <a:pt x="48" y="85"/>
                </a:lnTo>
                <a:lnTo>
                  <a:pt x="46" y="86"/>
                </a:lnTo>
                <a:lnTo>
                  <a:pt x="45" y="86"/>
                </a:lnTo>
                <a:lnTo>
                  <a:pt x="44" y="86"/>
                </a:lnTo>
                <a:lnTo>
                  <a:pt x="42" y="86"/>
                </a:lnTo>
                <a:lnTo>
                  <a:pt x="41" y="86"/>
                </a:lnTo>
                <a:lnTo>
                  <a:pt x="41" y="88"/>
                </a:lnTo>
                <a:lnTo>
                  <a:pt x="40" y="88"/>
                </a:lnTo>
                <a:lnTo>
                  <a:pt x="38" y="88"/>
                </a:lnTo>
                <a:lnTo>
                  <a:pt x="37" y="88"/>
                </a:lnTo>
                <a:lnTo>
                  <a:pt x="36" y="88"/>
                </a:lnTo>
                <a:lnTo>
                  <a:pt x="34" y="88"/>
                </a:lnTo>
                <a:lnTo>
                  <a:pt x="33" y="89"/>
                </a:lnTo>
                <a:lnTo>
                  <a:pt x="32" y="89"/>
                </a:lnTo>
                <a:lnTo>
                  <a:pt x="30" y="89"/>
                </a:lnTo>
                <a:lnTo>
                  <a:pt x="29" y="89"/>
                </a:lnTo>
                <a:lnTo>
                  <a:pt x="28" y="89"/>
                </a:lnTo>
                <a:lnTo>
                  <a:pt x="26" y="89"/>
                </a:lnTo>
                <a:lnTo>
                  <a:pt x="25" y="89"/>
                </a:lnTo>
                <a:lnTo>
                  <a:pt x="24" y="89"/>
                </a:lnTo>
                <a:lnTo>
                  <a:pt x="22" y="89"/>
                </a:lnTo>
                <a:lnTo>
                  <a:pt x="21" y="89"/>
                </a:lnTo>
                <a:lnTo>
                  <a:pt x="20" y="89"/>
                </a:lnTo>
                <a:lnTo>
                  <a:pt x="18" y="89"/>
                </a:lnTo>
                <a:lnTo>
                  <a:pt x="17" y="89"/>
                </a:lnTo>
                <a:lnTo>
                  <a:pt x="16" y="89"/>
                </a:lnTo>
                <a:lnTo>
                  <a:pt x="14" y="89"/>
                </a:lnTo>
                <a:lnTo>
                  <a:pt x="12" y="89"/>
                </a:lnTo>
                <a:lnTo>
                  <a:pt x="10" y="89"/>
                </a:lnTo>
                <a:lnTo>
                  <a:pt x="9" y="89"/>
                </a:lnTo>
                <a:lnTo>
                  <a:pt x="7" y="89"/>
                </a:lnTo>
                <a:lnTo>
                  <a:pt x="4" y="89"/>
                </a:lnTo>
                <a:lnTo>
                  <a:pt x="3" y="89"/>
                </a:lnTo>
                <a:lnTo>
                  <a:pt x="0" y="88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9337" name="Freeform 33">
            <a:extLst>
              <a:ext uri="{FF2B5EF4-FFF2-40B4-BE49-F238E27FC236}">
                <a16:creationId xmlns:a16="http://schemas.microsoft.com/office/drawing/2014/main" id="{34D0903A-B178-E042-BE30-48DB0A475300}"/>
              </a:ext>
            </a:extLst>
          </p:cNvPr>
          <p:cNvSpPr>
            <a:spLocks/>
          </p:cNvSpPr>
          <p:nvPr/>
        </p:nvSpPr>
        <p:spPr bwMode="auto">
          <a:xfrm>
            <a:off x="6750051" y="2682875"/>
            <a:ext cx="239713" cy="69850"/>
          </a:xfrm>
          <a:custGeom>
            <a:avLst/>
            <a:gdLst>
              <a:gd name="T0" fmla="*/ 2147483646 w 301"/>
              <a:gd name="T1" fmla="*/ 2147483646 h 89"/>
              <a:gd name="T2" fmla="*/ 2147483646 w 301"/>
              <a:gd name="T3" fmla="*/ 2147483646 h 89"/>
              <a:gd name="T4" fmla="*/ 2147483646 w 301"/>
              <a:gd name="T5" fmla="*/ 2147483646 h 89"/>
              <a:gd name="T6" fmla="*/ 2147483646 w 301"/>
              <a:gd name="T7" fmla="*/ 2147483646 h 89"/>
              <a:gd name="T8" fmla="*/ 2147483646 w 301"/>
              <a:gd name="T9" fmla="*/ 2147483646 h 89"/>
              <a:gd name="T10" fmla="*/ 2147483646 w 301"/>
              <a:gd name="T11" fmla="*/ 2147483646 h 89"/>
              <a:gd name="T12" fmla="*/ 2147483646 w 301"/>
              <a:gd name="T13" fmla="*/ 2147483646 h 89"/>
              <a:gd name="T14" fmla="*/ 2147483646 w 301"/>
              <a:gd name="T15" fmla="*/ 2147483646 h 89"/>
              <a:gd name="T16" fmla="*/ 2147483646 w 301"/>
              <a:gd name="T17" fmla="*/ 2147483646 h 89"/>
              <a:gd name="T18" fmla="*/ 2147483646 w 301"/>
              <a:gd name="T19" fmla="*/ 2147483646 h 89"/>
              <a:gd name="T20" fmla="*/ 2147483646 w 301"/>
              <a:gd name="T21" fmla="*/ 2147483646 h 89"/>
              <a:gd name="T22" fmla="*/ 2147483646 w 301"/>
              <a:gd name="T23" fmla="*/ 2147483646 h 89"/>
              <a:gd name="T24" fmla="*/ 2147483646 w 301"/>
              <a:gd name="T25" fmla="*/ 2147483646 h 89"/>
              <a:gd name="T26" fmla="*/ 2147483646 w 301"/>
              <a:gd name="T27" fmla="*/ 2147483646 h 89"/>
              <a:gd name="T28" fmla="*/ 2147483646 w 301"/>
              <a:gd name="T29" fmla="*/ 2147483646 h 89"/>
              <a:gd name="T30" fmla="*/ 2147483646 w 301"/>
              <a:gd name="T31" fmla="*/ 2147483646 h 89"/>
              <a:gd name="T32" fmla="*/ 2147483646 w 301"/>
              <a:gd name="T33" fmla="*/ 2147483646 h 89"/>
              <a:gd name="T34" fmla="*/ 2147483646 w 301"/>
              <a:gd name="T35" fmla="*/ 2147483646 h 89"/>
              <a:gd name="T36" fmla="*/ 2147483646 w 301"/>
              <a:gd name="T37" fmla="*/ 2147483646 h 89"/>
              <a:gd name="T38" fmla="*/ 2147483646 w 301"/>
              <a:gd name="T39" fmla="*/ 2147483646 h 89"/>
              <a:gd name="T40" fmla="*/ 2147483646 w 301"/>
              <a:gd name="T41" fmla="*/ 2147483646 h 89"/>
              <a:gd name="T42" fmla="*/ 2147483646 w 301"/>
              <a:gd name="T43" fmla="*/ 2147483646 h 89"/>
              <a:gd name="T44" fmla="*/ 2147483646 w 301"/>
              <a:gd name="T45" fmla="*/ 2147483646 h 89"/>
              <a:gd name="T46" fmla="*/ 2147483646 w 301"/>
              <a:gd name="T47" fmla="*/ 2147483646 h 89"/>
              <a:gd name="T48" fmla="*/ 2147483646 w 301"/>
              <a:gd name="T49" fmla="*/ 2147483646 h 89"/>
              <a:gd name="T50" fmla="*/ 2147483646 w 301"/>
              <a:gd name="T51" fmla="*/ 2147483646 h 89"/>
              <a:gd name="T52" fmla="*/ 2147483646 w 301"/>
              <a:gd name="T53" fmla="*/ 2147483646 h 89"/>
              <a:gd name="T54" fmla="*/ 2147483646 w 301"/>
              <a:gd name="T55" fmla="*/ 2147483646 h 89"/>
              <a:gd name="T56" fmla="*/ 2147483646 w 301"/>
              <a:gd name="T57" fmla="*/ 2147483646 h 89"/>
              <a:gd name="T58" fmla="*/ 2147483646 w 301"/>
              <a:gd name="T59" fmla="*/ 2147483646 h 89"/>
              <a:gd name="T60" fmla="*/ 2147483646 w 301"/>
              <a:gd name="T61" fmla="*/ 2147483646 h 89"/>
              <a:gd name="T62" fmla="*/ 2147483646 w 301"/>
              <a:gd name="T63" fmla="*/ 2147483646 h 89"/>
              <a:gd name="T64" fmla="*/ 2147483646 w 301"/>
              <a:gd name="T65" fmla="*/ 2147483646 h 89"/>
              <a:gd name="T66" fmla="*/ 2147483646 w 301"/>
              <a:gd name="T67" fmla="*/ 2147483646 h 89"/>
              <a:gd name="T68" fmla="*/ 2147483646 w 301"/>
              <a:gd name="T69" fmla="*/ 2147483646 h 89"/>
              <a:gd name="T70" fmla="*/ 2147483646 w 301"/>
              <a:gd name="T71" fmla="*/ 2147483646 h 89"/>
              <a:gd name="T72" fmla="*/ 2147483646 w 301"/>
              <a:gd name="T73" fmla="*/ 2147483646 h 89"/>
              <a:gd name="T74" fmla="*/ 2147483646 w 301"/>
              <a:gd name="T75" fmla="*/ 2147483646 h 89"/>
              <a:gd name="T76" fmla="*/ 2147483646 w 301"/>
              <a:gd name="T77" fmla="*/ 2147483646 h 89"/>
              <a:gd name="T78" fmla="*/ 2147483646 w 301"/>
              <a:gd name="T79" fmla="*/ 2147483646 h 89"/>
              <a:gd name="T80" fmla="*/ 2147483646 w 301"/>
              <a:gd name="T81" fmla="*/ 2147483646 h 89"/>
              <a:gd name="T82" fmla="*/ 2147483646 w 301"/>
              <a:gd name="T83" fmla="*/ 2147483646 h 89"/>
              <a:gd name="T84" fmla="*/ 2147483646 w 301"/>
              <a:gd name="T85" fmla="*/ 2147483646 h 89"/>
              <a:gd name="T86" fmla="*/ 2147483646 w 301"/>
              <a:gd name="T87" fmla="*/ 2147483646 h 89"/>
              <a:gd name="T88" fmla="*/ 2147483646 w 301"/>
              <a:gd name="T89" fmla="*/ 2147483646 h 89"/>
              <a:gd name="T90" fmla="*/ 2147483646 w 301"/>
              <a:gd name="T91" fmla="*/ 2147483646 h 89"/>
              <a:gd name="T92" fmla="*/ 2147483646 w 301"/>
              <a:gd name="T93" fmla="*/ 2147483646 h 89"/>
              <a:gd name="T94" fmla="*/ 2147483646 w 301"/>
              <a:gd name="T95" fmla="*/ 2147483646 h 89"/>
              <a:gd name="T96" fmla="*/ 2147483646 w 301"/>
              <a:gd name="T97" fmla="*/ 2147483646 h 89"/>
              <a:gd name="T98" fmla="*/ 2147483646 w 301"/>
              <a:gd name="T99" fmla="*/ 2147483646 h 89"/>
              <a:gd name="T100" fmla="*/ 2147483646 w 301"/>
              <a:gd name="T101" fmla="*/ 2147483646 h 89"/>
              <a:gd name="T102" fmla="*/ 2147483646 w 301"/>
              <a:gd name="T103" fmla="*/ 2147483646 h 89"/>
              <a:gd name="T104" fmla="*/ 2147483646 w 301"/>
              <a:gd name="T105" fmla="*/ 2147483646 h 89"/>
              <a:gd name="T106" fmla="*/ 2147483646 w 301"/>
              <a:gd name="T107" fmla="*/ 2147483646 h 89"/>
              <a:gd name="T108" fmla="*/ 2147483646 w 301"/>
              <a:gd name="T109" fmla="*/ 2147483646 h 89"/>
              <a:gd name="T110" fmla="*/ 2147483646 w 301"/>
              <a:gd name="T111" fmla="*/ 2147483646 h 89"/>
              <a:gd name="T112" fmla="*/ 2147483646 w 301"/>
              <a:gd name="T113" fmla="*/ 2147483646 h 89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1"/>
              <a:gd name="T172" fmla="*/ 0 h 89"/>
              <a:gd name="T173" fmla="*/ 301 w 301"/>
              <a:gd name="T174" fmla="*/ 89 h 89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1" h="89">
                <a:moveTo>
                  <a:pt x="0" y="0"/>
                </a:moveTo>
                <a:lnTo>
                  <a:pt x="4" y="1"/>
                </a:lnTo>
                <a:lnTo>
                  <a:pt x="6" y="4"/>
                </a:lnTo>
                <a:lnTo>
                  <a:pt x="9" y="5"/>
                </a:lnTo>
                <a:lnTo>
                  <a:pt x="12" y="7"/>
                </a:lnTo>
                <a:lnTo>
                  <a:pt x="14" y="8"/>
                </a:lnTo>
                <a:lnTo>
                  <a:pt x="17" y="9"/>
                </a:lnTo>
                <a:lnTo>
                  <a:pt x="20" y="11"/>
                </a:lnTo>
                <a:lnTo>
                  <a:pt x="21" y="12"/>
                </a:lnTo>
                <a:lnTo>
                  <a:pt x="24" y="13"/>
                </a:lnTo>
                <a:lnTo>
                  <a:pt x="25" y="15"/>
                </a:lnTo>
                <a:lnTo>
                  <a:pt x="28" y="15"/>
                </a:lnTo>
                <a:lnTo>
                  <a:pt x="29" y="16"/>
                </a:lnTo>
                <a:lnTo>
                  <a:pt x="30" y="17"/>
                </a:lnTo>
                <a:lnTo>
                  <a:pt x="32" y="17"/>
                </a:lnTo>
                <a:lnTo>
                  <a:pt x="33" y="19"/>
                </a:lnTo>
                <a:lnTo>
                  <a:pt x="34" y="19"/>
                </a:lnTo>
                <a:lnTo>
                  <a:pt x="36" y="20"/>
                </a:lnTo>
                <a:lnTo>
                  <a:pt x="37" y="20"/>
                </a:lnTo>
                <a:lnTo>
                  <a:pt x="38" y="21"/>
                </a:lnTo>
                <a:lnTo>
                  <a:pt x="40" y="21"/>
                </a:lnTo>
                <a:lnTo>
                  <a:pt x="41" y="21"/>
                </a:lnTo>
                <a:lnTo>
                  <a:pt x="41" y="23"/>
                </a:lnTo>
                <a:lnTo>
                  <a:pt x="42" y="23"/>
                </a:lnTo>
                <a:lnTo>
                  <a:pt x="44" y="24"/>
                </a:lnTo>
                <a:lnTo>
                  <a:pt x="45" y="24"/>
                </a:lnTo>
                <a:lnTo>
                  <a:pt x="46" y="24"/>
                </a:lnTo>
                <a:lnTo>
                  <a:pt x="48" y="25"/>
                </a:lnTo>
                <a:lnTo>
                  <a:pt x="49" y="25"/>
                </a:lnTo>
                <a:lnTo>
                  <a:pt x="50" y="27"/>
                </a:lnTo>
                <a:lnTo>
                  <a:pt x="52" y="27"/>
                </a:lnTo>
                <a:lnTo>
                  <a:pt x="54" y="28"/>
                </a:lnTo>
                <a:lnTo>
                  <a:pt x="56" y="28"/>
                </a:lnTo>
                <a:lnTo>
                  <a:pt x="57" y="29"/>
                </a:lnTo>
                <a:lnTo>
                  <a:pt x="58" y="29"/>
                </a:lnTo>
                <a:lnTo>
                  <a:pt x="61" y="31"/>
                </a:lnTo>
                <a:lnTo>
                  <a:pt x="62" y="31"/>
                </a:lnTo>
                <a:lnTo>
                  <a:pt x="64" y="32"/>
                </a:lnTo>
                <a:lnTo>
                  <a:pt x="65" y="32"/>
                </a:lnTo>
                <a:lnTo>
                  <a:pt x="66" y="33"/>
                </a:lnTo>
                <a:lnTo>
                  <a:pt x="68" y="33"/>
                </a:lnTo>
                <a:lnTo>
                  <a:pt x="69" y="33"/>
                </a:lnTo>
                <a:lnTo>
                  <a:pt x="70" y="35"/>
                </a:lnTo>
                <a:lnTo>
                  <a:pt x="72" y="35"/>
                </a:lnTo>
                <a:lnTo>
                  <a:pt x="73" y="36"/>
                </a:lnTo>
                <a:lnTo>
                  <a:pt x="74" y="36"/>
                </a:lnTo>
                <a:lnTo>
                  <a:pt x="75" y="37"/>
                </a:lnTo>
                <a:lnTo>
                  <a:pt x="77" y="37"/>
                </a:lnTo>
                <a:lnTo>
                  <a:pt x="78" y="37"/>
                </a:lnTo>
                <a:lnTo>
                  <a:pt x="79" y="39"/>
                </a:lnTo>
                <a:lnTo>
                  <a:pt x="81" y="39"/>
                </a:lnTo>
                <a:lnTo>
                  <a:pt x="82" y="40"/>
                </a:lnTo>
                <a:lnTo>
                  <a:pt x="83" y="40"/>
                </a:lnTo>
                <a:lnTo>
                  <a:pt x="85" y="40"/>
                </a:lnTo>
                <a:lnTo>
                  <a:pt x="86" y="41"/>
                </a:lnTo>
                <a:lnTo>
                  <a:pt x="87" y="41"/>
                </a:lnTo>
                <a:lnTo>
                  <a:pt x="90" y="43"/>
                </a:lnTo>
                <a:lnTo>
                  <a:pt x="91" y="43"/>
                </a:lnTo>
                <a:lnTo>
                  <a:pt x="93" y="44"/>
                </a:lnTo>
                <a:lnTo>
                  <a:pt x="95" y="44"/>
                </a:lnTo>
                <a:lnTo>
                  <a:pt x="97" y="45"/>
                </a:lnTo>
                <a:lnTo>
                  <a:pt x="99" y="45"/>
                </a:lnTo>
                <a:lnTo>
                  <a:pt x="101" y="47"/>
                </a:lnTo>
                <a:lnTo>
                  <a:pt x="103" y="47"/>
                </a:lnTo>
                <a:lnTo>
                  <a:pt x="105" y="48"/>
                </a:lnTo>
                <a:lnTo>
                  <a:pt x="106" y="48"/>
                </a:lnTo>
                <a:lnTo>
                  <a:pt x="107" y="49"/>
                </a:lnTo>
                <a:lnTo>
                  <a:pt x="109" y="49"/>
                </a:lnTo>
                <a:lnTo>
                  <a:pt x="110" y="50"/>
                </a:lnTo>
                <a:lnTo>
                  <a:pt x="111" y="50"/>
                </a:lnTo>
                <a:lnTo>
                  <a:pt x="113" y="50"/>
                </a:lnTo>
                <a:lnTo>
                  <a:pt x="114" y="52"/>
                </a:lnTo>
                <a:lnTo>
                  <a:pt x="115" y="52"/>
                </a:lnTo>
                <a:lnTo>
                  <a:pt x="117" y="52"/>
                </a:lnTo>
                <a:lnTo>
                  <a:pt x="118" y="53"/>
                </a:lnTo>
                <a:lnTo>
                  <a:pt x="119" y="53"/>
                </a:lnTo>
                <a:lnTo>
                  <a:pt x="121" y="53"/>
                </a:lnTo>
                <a:lnTo>
                  <a:pt x="122" y="54"/>
                </a:lnTo>
                <a:lnTo>
                  <a:pt x="123" y="54"/>
                </a:lnTo>
                <a:lnTo>
                  <a:pt x="125" y="54"/>
                </a:lnTo>
                <a:lnTo>
                  <a:pt x="126" y="56"/>
                </a:lnTo>
                <a:lnTo>
                  <a:pt x="127" y="56"/>
                </a:lnTo>
                <a:lnTo>
                  <a:pt x="129" y="56"/>
                </a:lnTo>
                <a:lnTo>
                  <a:pt x="131" y="57"/>
                </a:lnTo>
                <a:lnTo>
                  <a:pt x="133" y="57"/>
                </a:lnTo>
                <a:lnTo>
                  <a:pt x="134" y="57"/>
                </a:lnTo>
                <a:lnTo>
                  <a:pt x="135" y="58"/>
                </a:lnTo>
                <a:lnTo>
                  <a:pt x="137" y="58"/>
                </a:lnTo>
                <a:lnTo>
                  <a:pt x="139" y="60"/>
                </a:lnTo>
                <a:lnTo>
                  <a:pt x="141" y="60"/>
                </a:lnTo>
                <a:lnTo>
                  <a:pt x="143" y="61"/>
                </a:lnTo>
                <a:lnTo>
                  <a:pt x="145" y="61"/>
                </a:lnTo>
                <a:lnTo>
                  <a:pt x="147" y="62"/>
                </a:lnTo>
                <a:lnTo>
                  <a:pt x="149" y="62"/>
                </a:lnTo>
                <a:lnTo>
                  <a:pt x="150" y="62"/>
                </a:lnTo>
                <a:lnTo>
                  <a:pt x="152" y="64"/>
                </a:lnTo>
                <a:lnTo>
                  <a:pt x="154" y="64"/>
                </a:lnTo>
                <a:lnTo>
                  <a:pt x="155" y="65"/>
                </a:lnTo>
                <a:lnTo>
                  <a:pt x="156" y="65"/>
                </a:lnTo>
                <a:lnTo>
                  <a:pt x="158" y="65"/>
                </a:lnTo>
                <a:lnTo>
                  <a:pt x="159" y="65"/>
                </a:lnTo>
                <a:lnTo>
                  <a:pt x="160" y="66"/>
                </a:lnTo>
                <a:lnTo>
                  <a:pt x="162" y="66"/>
                </a:lnTo>
                <a:lnTo>
                  <a:pt x="163" y="66"/>
                </a:lnTo>
                <a:lnTo>
                  <a:pt x="163" y="68"/>
                </a:lnTo>
                <a:lnTo>
                  <a:pt x="164" y="68"/>
                </a:lnTo>
                <a:lnTo>
                  <a:pt x="166" y="68"/>
                </a:lnTo>
                <a:lnTo>
                  <a:pt x="167" y="68"/>
                </a:lnTo>
                <a:lnTo>
                  <a:pt x="168" y="69"/>
                </a:lnTo>
                <a:lnTo>
                  <a:pt x="170" y="69"/>
                </a:lnTo>
                <a:lnTo>
                  <a:pt x="171" y="69"/>
                </a:lnTo>
                <a:lnTo>
                  <a:pt x="172" y="70"/>
                </a:lnTo>
                <a:lnTo>
                  <a:pt x="174" y="70"/>
                </a:lnTo>
                <a:lnTo>
                  <a:pt x="175" y="70"/>
                </a:lnTo>
                <a:lnTo>
                  <a:pt x="176" y="72"/>
                </a:lnTo>
                <a:lnTo>
                  <a:pt x="178" y="72"/>
                </a:lnTo>
                <a:lnTo>
                  <a:pt x="179" y="72"/>
                </a:lnTo>
                <a:lnTo>
                  <a:pt x="182" y="73"/>
                </a:lnTo>
                <a:lnTo>
                  <a:pt x="183" y="73"/>
                </a:lnTo>
                <a:lnTo>
                  <a:pt x="184" y="73"/>
                </a:lnTo>
                <a:lnTo>
                  <a:pt x="187" y="74"/>
                </a:lnTo>
                <a:lnTo>
                  <a:pt x="188" y="74"/>
                </a:lnTo>
                <a:lnTo>
                  <a:pt x="191" y="76"/>
                </a:lnTo>
                <a:lnTo>
                  <a:pt x="192" y="76"/>
                </a:lnTo>
                <a:lnTo>
                  <a:pt x="195" y="77"/>
                </a:lnTo>
                <a:lnTo>
                  <a:pt x="196" y="77"/>
                </a:lnTo>
                <a:lnTo>
                  <a:pt x="198" y="78"/>
                </a:lnTo>
                <a:lnTo>
                  <a:pt x="199" y="78"/>
                </a:lnTo>
                <a:lnTo>
                  <a:pt x="200" y="78"/>
                </a:lnTo>
                <a:lnTo>
                  <a:pt x="202" y="78"/>
                </a:lnTo>
                <a:lnTo>
                  <a:pt x="203" y="80"/>
                </a:lnTo>
                <a:lnTo>
                  <a:pt x="204" y="80"/>
                </a:lnTo>
                <a:lnTo>
                  <a:pt x="206" y="80"/>
                </a:lnTo>
                <a:lnTo>
                  <a:pt x="207" y="80"/>
                </a:lnTo>
                <a:lnTo>
                  <a:pt x="208" y="81"/>
                </a:lnTo>
                <a:lnTo>
                  <a:pt x="210" y="81"/>
                </a:lnTo>
                <a:lnTo>
                  <a:pt x="211" y="81"/>
                </a:lnTo>
                <a:lnTo>
                  <a:pt x="212" y="81"/>
                </a:lnTo>
                <a:lnTo>
                  <a:pt x="214" y="81"/>
                </a:lnTo>
                <a:lnTo>
                  <a:pt x="214" y="82"/>
                </a:lnTo>
                <a:lnTo>
                  <a:pt x="215" y="82"/>
                </a:lnTo>
                <a:lnTo>
                  <a:pt x="216" y="82"/>
                </a:lnTo>
                <a:lnTo>
                  <a:pt x="218" y="82"/>
                </a:lnTo>
                <a:lnTo>
                  <a:pt x="219" y="82"/>
                </a:lnTo>
                <a:lnTo>
                  <a:pt x="220" y="82"/>
                </a:lnTo>
                <a:lnTo>
                  <a:pt x="222" y="82"/>
                </a:lnTo>
                <a:lnTo>
                  <a:pt x="223" y="82"/>
                </a:lnTo>
                <a:lnTo>
                  <a:pt x="224" y="82"/>
                </a:lnTo>
                <a:lnTo>
                  <a:pt x="226" y="84"/>
                </a:lnTo>
                <a:lnTo>
                  <a:pt x="228" y="84"/>
                </a:lnTo>
                <a:lnTo>
                  <a:pt x="230" y="84"/>
                </a:lnTo>
                <a:lnTo>
                  <a:pt x="231" y="84"/>
                </a:lnTo>
                <a:lnTo>
                  <a:pt x="233" y="84"/>
                </a:lnTo>
                <a:lnTo>
                  <a:pt x="235" y="84"/>
                </a:lnTo>
                <a:lnTo>
                  <a:pt x="236" y="84"/>
                </a:lnTo>
                <a:lnTo>
                  <a:pt x="237" y="84"/>
                </a:lnTo>
                <a:lnTo>
                  <a:pt x="239" y="84"/>
                </a:lnTo>
                <a:lnTo>
                  <a:pt x="240" y="84"/>
                </a:lnTo>
                <a:lnTo>
                  <a:pt x="241" y="84"/>
                </a:lnTo>
                <a:lnTo>
                  <a:pt x="243" y="85"/>
                </a:lnTo>
                <a:lnTo>
                  <a:pt x="244" y="85"/>
                </a:lnTo>
                <a:lnTo>
                  <a:pt x="245" y="85"/>
                </a:lnTo>
                <a:lnTo>
                  <a:pt x="247" y="85"/>
                </a:lnTo>
                <a:lnTo>
                  <a:pt x="248" y="85"/>
                </a:lnTo>
                <a:lnTo>
                  <a:pt x="249" y="85"/>
                </a:lnTo>
                <a:lnTo>
                  <a:pt x="251" y="85"/>
                </a:lnTo>
                <a:lnTo>
                  <a:pt x="252" y="85"/>
                </a:lnTo>
                <a:lnTo>
                  <a:pt x="253" y="85"/>
                </a:lnTo>
                <a:lnTo>
                  <a:pt x="255" y="86"/>
                </a:lnTo>
                <a:lnTo>
                  <a:pt x="256" y="86"/>
                </a:lnTo>
                <a:lnTo>
                  <a:pt x="257" y="86"/>
                </a:lnTo>
                <a:lnTo>
                  <a:pt x="259" y="86"/>
                </a:lnTo>
                <a:lnTo>
                  <a:pt x="260" y="86"/>
                </a:lnTo>
                <a:lnTo>
                  <a:pt x="260" y="88"/>
                </a:lnTo>
                <a:lnTo>
                  <a:pt x="261" y="88"/>
                </a:lnTo>
                <a:lnTo>
                  <a:pt x="263" y="88"/>
                </a:lnTo>
                <a:lnTo>
                  <a:pt x="264" y="88"/>
                </a:lnTo>
                <a:lnTo>
                  <a:pt x="265" y="88"/>
                </a:lnTo>
                <a:lnTo>
                  <a:pt x="267" y="88"/>
                </a:lnTo>
                <a:lnTo>
                  <a:pt x="268" y="89"/>
                </a:lnTo>
                <a:lnTo>
                  <a:pt x="269" y="89"/>
                </a:lnTo>
                <a:lnTo>
                  <a:pt x="271" y="89"/>
                </a:lnTo>
                <a:lnTo>
                  <a:pt x="272" y="89"/>
                </a:lnTo>
                <a:lnTo>
                  <a:pt x="273" y="89"/>
                </a:lnTo>
                <a:lnTo>
                  <a:pt x="275" y="89"/>
                </a:lnTo>
                <a:lnTo>
                  <a:pt x="276" y="89"/>
                </a:lnTo>
                <a:lnTo>
                  <a:pt x="277" y="89"/>
                </a:lnTo>
                <a:lnTo>
                  <a:pt x="279" y="89"/>
                </a:lnTo>
                <a:lnTo>
                  <a:pt x="280" y="89"/>
                </a:lnTo>
                <a:lnTo>
                  <a:pt x="281" y="89"/>
                </a:lnTo>
                <a:lnTo>
                  <a:pt x="283" y="89"/>
                </a:lnTo>
                <a:lnTo>
                  <a:pt x="284" y="89"/>
                </a:lnTo>
                <a:lnTo>
                  <a:pt x="285" y="89"/>
                </a:lnTo>
                <a:lnTo>
                  <a:pt x="287" y="89"/>
                </a:lnTo>
                <a:lnTo>
                  <a:pt x="289" y="89"/>
                </a:lnTo>
                <a:lnTo>
                  <a:pt x="291" y="89"/>
                </a:lnTo>
                <a:lnTo>
                  <a:pt x="292" y="89"/>
                </a:lnTo>
                <a:lnTo>
                  <a:pt x="295" y="89"/>
                </a:lnTo>
                <a:lnTo>
                  <a:pt x="297" y="89"/>
                </a:lnTo>
                <a:lnTo>
                  <a:pt x="299" y="89"/>
                </a:lnTo>
                <a:lnTo>
                  <a:pt x="301" y="88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9338" name="Freeform 34">
            <a:extLst>
              <a:ext uri="{FF2B5EF4-FFF2-40B4-BE49-F238E27FC236}">
                <a16:creationId xmlns:a16="http://schemas.microsoft.com/office/drawing/2014/main" id="{BBCF5144-4FE5-104F-973A-59041F6D2F71}"/>
              </a:ext>
            </a:extLst>
          </p:cNvPr>
          <p:cNvSpPr>
            <a:spLocks/>
          </p:cNvSpPr>
          <p:nvPr/>
        </p:nvSpPr>
        <p:spPr bwMode="auto">
          <a:xfrm>
            <a:off x="7662863" y="3633788"/>
            <a:ext cx="61912" cy="125412"/>
          </a:xfrm>
          <a:custGeom>
            <a:avLst/>
            <a:gdLst>
              <a:gd name="T0" fmla="*/ 0 w 80"/>
              <a:gd name="T1" fmla="*/ 0 h 159"/>
              <a:gd name="T2" fmla="*/ 2147483646 w 80"/>
              <a:gd name="T3" fmla="*/ 2147483646 h 159"/>
              <a:gd name="T4" fmla="*/ 2147483646 w 80"/>
              <a:gd name="T5" fmla="*/ 0 h 159"/>
              <a:gd name="T6" fmla="*/ 2147483646 w 80"/>
              <a:gd name="T7" fmla="*/ 0 h 159"/>
              <a:gd name="T8" fmla="*/ 0 w 80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59"/>
              <a:gd name="T17" fmla="*/ 80 w 80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59">
                <a:moveTo>
                  <a:pt x="0" y="0"/>
                </a:moveTo>
                <a:lnTo>
                  <a:pt x="53" y="159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69339" name="Line 35">
            <a:extLst>
              <a:ext uri="{FF2B5EF4-FFF2-40B4-BE49-F238E27FC236}">
                <a16:creationId xmlns:a16="http://schemas.microsoft.com/office/drawing/2014/main" id="{C5CC7BEE-6B23-3643-B673-14268FF4A93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704139" y="3506788"/>
            <a:ext cx="1587" cy="1063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9340" name="Freeform 36">
            <a:extLst>
              <a:ext uri="{FF2B5EF4-FFF2-40B4-BE49-F238E27FC236}">
                <a16:creationId xmlns:a16="http://schemas.microsoft.com/office/drawing/2014/main" id="{DF79CA4B-F15F-9640-8C8F-9061F825A7C8}"/>
              </a:ext>
            </a:extLst>
          </p:cNvPr>
          <p:cNvSpPr>
            <a:spLocks/>
          </p:cNvSpPr>
          <p:nvPr/>
        </p:nvSpPr>
        <p:spPr bwMode="auto">
          <a:xfrm>
            <a:off x="5534026" y="3633788"/>
            <a:ext cx="61913" cy="125412"/>
          </a:xfrm>
          <a:custGeom>
            <a:avLst/>
            <a:gdLst>
              <a:gd name="T0" fmla="*/ 0 w 80"/>
              <a:gd name="T1" fmla="*/ 0 h 159"/>
              <a:gd name="T2" fmla="*/ 2147483646 w 80"/>
              <a:gd name="T3" fmla="*/ 2147483646 h 159"/>
              <a:gd name="T4" fmla="*/ 2147483646 w 80"/>
              <a:gd name="T5" fmla="*/ 0 h 159"/>
              <a:gd name="T6" fmla="*/ 2147483646 w 80"/>
              <a:gd name="T7" fmla="*/ 0 h 159"/>
              <a:gd name="T8" fmla="*/ 0 w 80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59"/>
              <a:gd name="T17" fmla="*/ 80 w 80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59">
                <a:moveTo>
                  <a:pt x="0" y="0"/>
                </a:moveTo>
                <a:lnTo>
                  <a:pt x="53" y="159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69341" name="Line 37">
            <a:extLst>
              <a:ext uri="{FF2B5EF4-FFF2-40B4-BE49-F238E27FC236}">
                <a16:creationId xmlns:a16="http://schemas.microsoft.com/office/drawing/2014/main" id="{D84458AD-CB92-1540-ADE9-CFBC30881F6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575300" y="3506788"/>
            <a:ext cx="1588" cy="1063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9342" name="Freeform 38">
            <a:extLst>
              <a:ext uri="{FF2B5EF4-FFF2-40B4-BE49-F238E27FC236}">
                <a16:creationId xmlns:a16="http://schemas.microsoft.com/office/drawing/2014/main" id="{5FC05B6B-BAE4-7F46-85FC-DB8BF8A96D28}"/>
              </a:ext>
            </a:extLst>
          </p:cNvPr>
          <p:cNvSpPr>
            <a:spLocks/>
          </p:cNvSpPr>
          <p:nvPr/>
        </p:nvSpPr>
        <p:spPr bwMode="auto">
          <a:xfrm>
            <a:off x="6965951" y="3633788"/>
            <a:ext cx="42863" cy="125412"/>
          </a:xfrm>
          <a:custGeom>
            <a:avLst/>
            <a:gdLst>
              <a:gd name="T0" fmla="*/ 0 w 53"/>
              <a:gd name="T1" fmla="*/ 0 h 159"/>
              <a:gd name="T2" fmla="*/ 2147483646 w 53"/>
              <a:gd name="T3" fmla="*/ 2147483646 h 159"/>
              <a:gd name="T4" fmla="*/ 2147483646 w 53"/>
              <a:gd name="T5" fmla="*/ 0 h 159"/>
              <a:gd name="T6" fmla="*/ 2147483646 w 53"/>
              <a:gd name="T7" fmla="*/ 0 h 159"/>
              <a:gd name="T8" fmla="*/ 0 w 53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3"/>
              <a:gd name="T16" fmla="*/ 0 h 159"/>
              <a:gd name="T17" fmla="*/ 53 w 53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3" h="159">
                <a:moveTo>
                  <a:pt x="0" y="0"/>
                </a:moveTo>
                <a:lnTo>
                  <a:pt x="27" y="159"/>
                </a:lnTo>
                <a:lnTo>
                  <a:pt x="53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69343" name="Line 39">
            <a:extLst>
              <a:ext uri="{FF2B5EF4-FFF2-40B4-BE49-F238E27FC236}">
                <a16:creationId xmlns:a16="http://schemas.microsoft.com/office/drawing/2014/main" id="{7A0F8DA6-A3E0-754F-909F-DE2C3046A99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988175" y="3506788"/>
            <a:ext cx="1588" cy="1063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9344" name="Freeform 40">
            <a:extLst>
              <a:ext uri="{FF2B5EF4-FFF2-40B4-BE49-F238E27FC236}">
                <a16:creationId xmlns:a16="http://schemas.microsoft.com/office/drawing/2014/main" id="{4F03CBCF-1CC6-1749-8009-D3C91C0D86A5}"/>
              </a:ext>
            </a:extLst>
          </p:cNvPr>
          <p:cNvSpPr>
            <a:spLocks/>
          </p:cNvSpPr>
          <p:nvPr/>
        </p:nvSpPr>
        <p:spPr bwMode="auto">
          <a:xfrm>
            <a:off x="6102351" y="3001964"/>
            <a:ext cx="42863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5"/>
                </a:lnTo>
                <a:lnTo>
                  <a:pt x="2" y="24"/>
                </a:lnTo>
                <a:lnTo>
                  <a:pt x="2" y="23"/>
                </a:lnTo>
                <a:lnTo>
                  <a:pt x="2" y="21"/>
                </a:lnTo>
                <a:lnTo>
                  <a:pt x="2" y="20"/>
                </a:lnTo>
                <a:lnTo>
                  <a:pt x="3" y="19"/>
                </a:lnTo>
                <a:lnTo>
                  <a:pt x="3" y="17"/>
                </a:lnTo>
                <a:lnTo>
                  <a:pt x="3" y="16"/>
                </a:lnTo>
                <a:lnTo>
                  <a:pt x="4" y="15"/>
                </a:lnTo>
                <a:lnTo>
                  <a:pt x="4" y="14"/>
                </a:lnTo>
                <a:lnTo>
                  <a:pt x="6" y="12"/>
                </a:lnTo>
                <a:lnTo>
                  <a:pt x="7" y="12"/>
                </a:lnTo>
                <a:lnTo>
                  <a:pt x="7" y="11"/>
                </a:lnTo>
                <a:lnTo>
                  <a:pt x="8" y="10"/>
                </a:lnTo>
                <a:lnTo>
                  <a:pt x="10" y="8"/>
                </a:lnTo>
                <a:lnTo>
                  <a:pt x="10" y="7"/>
                </a:lnTo>
                <a:lnTo>
                  <a:pt x="11" y="7"/>
                </a:lnTo>
                <a:lnTo>
                  <a:pt x="12" y="6"/>
                </a:lnTo>
                <a:lnTo>
                  <a:pt x="14" y="6"/>
                </a:lnTo>
                <a:lnTo>
                  <a:pt x="15" y="4"/>
                </a:lnTo>
                <a:lnTo>
                  <a:pt x="16" y="3"/>
                </a:lnTo>
                <a:lnTo>
                  <a:pt x="18" y="3"/>
                </a:lnTo>
                <a:lnTo>
                  <a:pt x="19" y="2"/>
                </a:lnTo>
                <a:lnTo>
                  <a:pt x="20" y="2"/>
                </a:lnTo>
                <a:lnTo>
                  <a:pt x="22" y="2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2"/>
                </a:lnTo>
                <a:lnTo>
                  <a:pt x="33" y="2"/>
                </a:lnTo>
                <a:lnTo>
                  <a:pt x="35" y="2"/>
                </a:lnTo>
                <a:lnTo>
                  <a:pt x="36" y="3"/>
                </a:lnTo>
                <a:lnTo>
                  <a:pt x="37" y="3"/>
                </a:lnTo>
                <a:lnTo>
                  <a:pt x="39" y="3"/>
                </a:lnTo>
                <a:lnTo>
                  <a:pt x="40" y="4"/>
                </a:lnTo>
                <a:lnTo>
                  <a:pt x="41" y="6"/>
                </a:lnTo>
                <a:lnTo>
                  <a:pt x="43" y="6"/>
                </a:lnTo>
                <a:lnTo>
                  <a:pt x="43" y="7"/>
                </a:lnTo>
                <a:lnTo>
                  <a:pt x="44" y="7"/>
                </a:lnTo>
                <a:lnTo>
                  <a:pt x="45" y="8"/>
                </a:lnTo>
                <a:lnTo>
                  <a:pt x="47" y="10"/>
                </a:lnTo>
                <a:lnTo>
                  <a:pt x="47" y="11"/>
                </a:lnTo>
                <a:lnTo>
                  <a:pt x="48" y="12"/>
                </a:lnTo>
                <a:lnTo>
                  <a:pt x="49" y="12"/>
                </a:lnTo>
                <a:lnTo>
                  <a:pt x="49" y="14"/>
                </a:lnTo>
                <a:lnTo>
                  <a:pt x="51" y="15"/>
                </a:lnTo>
                <a:lnTo>
                  <a:pt x="51" y="16"/>
                </a:lnTo>
                <a:lnTo>
                  <a:pt x="52" y="17"/>
                </a:lnTo>
                <a:lnTo>
                  <a:pt x="52" y="19"/>
                </a:lnTo>
                <a:lnTo>
                  <a:pt x="52" y="20"/>
                </a:lnTo>
                <a:lnTo>
                  <a:pt x="53" y="21"/>
                </a:lnTo>
                <a:lnTo>
                  <a:pt x="53" y="23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9"/>
                </a:lnTo>
                <a:lnTo>
                  <a:pt x="53" y="31"/>
                </a:lnTo>
                <a:lnTo>
                  <a:pt x="53" y="32"/>
                </a:lnTo>
                <a:lnTo>
                  <a:pt x="52" y="33"/>
                </a:lnTo>
                <a:lnTo>
                  <a:pt x="52" y="35"/>
                </a:lnTo>
                <a:lnTo>
                  <a:pt x="52" y="36"/>
                </a:lnTo>
                <a:lnTo>
                  <a:pt x="51" y="37"/>
                </a:lnTo>
                <a:lnTo>
                  <a:pt x="51" y="39"/>
                </a:lnTo>
                <a:lnTo>
                  <a:pt x="49" y="39"/>
                </a:lnTo>
                <a:lnTo>
                  <a:pt x="49" y="40"/>
                </a:lnTo>
                <a:lnTo>
                  <a:pt x="48" y="41"/>
                </a:lnTo>
                <a:lnTo>
                  <a:pt x="47" y="43"/>
                </a:lnTo>
                <a:lnTo>
                  <a:pt x="47" y="44"/>
                </a:lnTo>
                <a:lnTo>
                  <a:pt x="45" y="45"/>
                </a:lnTo>
                <a:lnTo>
                  <a:pt x="44" y="45"/>
                </a:lnTo>
                <a:lnTo>
                  <a:pt x="43" y="47"/>
                </a:lnTo>
                <a:lnTo>
                  <a:pt x="43" y="48"/>
                </a:lnTo>
                <a:lnTo>
                  <a:pt x="41" y="48"/>
                </a:lnTo>
                <a:lnTo>
                  <a:pt x="40" y="49"/>
                </a:lnTo>
                <a:lnTo>
                  <a:pt x="39" y="49"/>
                </a:lnTo>
                <a:lnTo>
                  <a:pt x="37" y="51"/>
                </a:lnTo>
                <a:lnTo>
                  <a:pt x="36" y="51"/>
                </a:lnTo>
                <a:lnTo>
                  <a:pt x="35" y="52"/>
                </a:lnTo>
                <a:lnTo>
                  <a:pt x="33" y="52"/>
                </a:lnTo>
                <a:lnTo>
                  <a:pt x="32" y="52"/>
                </a:lnTo>
                <a:lnTo>
                  <a:pt x="31" y="52"/>
                </a:lnTo>
                <a:lnTo>
                  <a:pt x="29" y="53"/>
                </a:lnTo>
                <a:lnTo>
                  <a:pt x="28" y="53"/>
                </a:lnTo>
                <a:lnTo>
                  <a:pt x="27" y="53"/>
                </a:lnTo>
                <a:lnTo>
                  <a:pt x="25" y="53"/>
                </a:lnTo>
                <a:lnTo>
                  <a:pt x="29" y="53"/>
                </a:lnTo>
                <a:lnTo>
                  <a:pt x="28" y="53"/>
                </a:lnTo>
                <a:lnTo>
                  <a:pt x="27" y="53"/>
                </a:lnTo>
                <a:lnTo>
                  <a:pt x="25" y="53"/>
                </a:lnTo>
                <a:lnTo>
                  <a:pt x="24" y="52"/>
                </a:lnTo>
                <a:lnTo>
                  <a:pt x="22" y="52"/>
                </a:lnTo>
                <a:lnTo>
                  <a:pt x="20" y="52"/>
                </a:lnTo>
                <a:lnTo>
                  <a:pt x="19" y="52"/>
                </a:lnTo>
                <a:lnTo>
                  <a:pt x="18" y="51"/>
                </a:lnTo>
                <a:lnTo>
                  <a:pt x="16" y="49"/>
                </a:lnTo>
                <a:lnTo>
                  <a:pt x="15" y="49"/>
                </a:lnTo>
                <a:lnTo>
                  <a:pt x="14" y="48"/>
                </a:lnTo>
                <a:lnTo>
                  <a:pt x="12" y="48"/>
                </a:lnTo>
                <a:lnTo>
                  <a:pt x="11" y="47"/>
                </a:lnTo>
                <a:lnTo>
                  <a:pt x="10" y="45"/>
                </a:lnTo>
                <a:lnTo>
                  <a:pt x="8" y="44"/>
                </a:lnTo>
                <a:lnTo>
                  <a:pt x="7" y="43"/>
                </a:lnTo>
                <a:lnTo>
                  <a:pt x="7" y="41"/>
                </a:lnTo>
                <a:lnTo>
                  <a:pt x="6" y="40"/>
                </a:lnTo>
                <a:lnTo>
                  <a:pt x="4" y="39"/>
                </a:lnTo>
                <a:lnTo>
                  <a:pt x="3" y="37"/>
                </a:lnTo>
                <a:lnTo>
                  <a:pt x="3" y="36"/>
                </a:lnTo>
                <a:lnTo>
                  <a:pt x="3" y="35"/>
                </a:lnTo>
                <a:lnTo>
                  <a:pt x="2" y="33"/>
                </a:lnTo>
                <a:lnTo>
                  <a:pt x="2" y="32"/>
                </a:lnTo>
                <a:lnTo>
                  <a:pt x="2" y="31"/>
                </a:lnTo>
                <a:lnTo>
                  <a:pt x="2" y="29"/>
                </a:lnTo>
                <a:lnTo>
                  <a:pt x="0" y="27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2857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69345" name="Freeform 41">
            <a:extLst>
              <a:ext uri="{FF2B5EF4-FFF2-40B4-BE49-F238E27FC236}">
                <a16:creationId xmlns:a16="http://schemas.microsoft.com/office/drawing/2014/main" id="{49DE4C81-9FF9-8149-B72E-FF10E25AF597}"/>
              </a:ext>
            </a:extLst>
          </p:cNvPr>
          <p:cNvSpPr>
            <a:spLocks/>
          </p:cNvSpPr>
          <p:nvPr/>
        </p:nvSpPr>
        <p:spPr bwMode="auto">
          <a:xfrm>
            <a:off x="6249988" y="3001964"/>
            <a:ext cx="42862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5"/>
                </a:lnTo>
                <a:lnTo>
                  <a:pt x="1" y="24"/>
                </a:lnTo>
                <a:lnTo>
                  <a:pt x="1" y="23"/>
                </a:lnTo>
                <a:lnTo>
                  <a:pt x="1" y="21"/>
                </a:lnTo>
                <a:lnTo>
                  <a:pt x="1" y="20"/>
                </a:lnTo>
                <a:lnTo>
                  <a:pt x="3" y="19"/>
                </a:lnTo>
                <a:lnTo>
                  <a:pt x="3" y="17"/>
                </a:lnTo>
                <a:lnTo>
                  <a:pt x="3" y="16"/>
                </a:lnTo>
                <a:lnTo>
                  <a:pt x="4" y="15"/>
                </a:lnTo>
                <a:lnTo>
                  <a:pt x="4" y="14"/>
                </a:lnTo>
                <a:lnTo>
                  <a:pt x="5" y="12"/>
                </a:lnTo>
                <a:lnTo>
                  <a:pt x="7" y="12"/>
                </a:lnTo>
                <a:lnTo>
                  <a:pt x="7" y="11"/>
                </a:lnTo>
                <a:lnTo>
                  <a:pt x="8" y="10"/>
                </a:lnTo>
                <a:lnTo>
                  <a:pt x="9" y="8"/>
                </a:lnTo>
                <a:lnTo>
                  <a:pt x="9" y="7"/>
                </a:lnTo>
                <a:lnTo>
                  <a:pt x="11" y="7"/>
                </a:lnTo>
                <a:lnTo>
                  <a:pt x="12" y="6"/>
                </a:lnTo>
                <a:lnTo>
                  <a:pt x="13" y="6"/>
                </a:lnTo>
                <a:lnTo>
                  <a:pt x="15" y="4"/>
                </a:lnTo>
                <a:lnTo>
                  <a:pt x="16" y="3"/>
                </a:lnTo>
                <a:lnTo>
                  <a:pt x="17" y="3"/>
                </a:lnTo>
                <a:lnTo>
                  <a:pt x="19" y="2"/>
                </a:lnTo>
                <a:lnTo>
                  <a:pt x="20" y="2"/>
                </a:lnTo>
                <a:lnTo>
                  <a:pt x="21" y="2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2"/>
                </a:lnTo>
                <a:lnTo>
                  <a:pt x="33" y="2"/>
                </a:lnTo>
                <a:lnTo>
                  <a:pt x="35" y="2"/>
                </a:lnTo>
                <a:lnTo>
                  <a:pt x="36" y="3"/>
                </a:lnTo>
                <a:lnTo>
                  <a:pt x="37" y="3"/>
                </a:lnTo>
                <a:lnTo>
                  <a:pt x="39" y="3"/>
                </a:lnTo>
                <a:lnTo>
                  <a:pt x="40" y="4"/>
                </a:lnTo>
                <a:lnTo>
                  <a:pt x="41" y="6"/>
                </a:lnTo>
                <a:lnTo>
                  <a:pt x="43" y="6"/>
                </a:lnTo>
                <a:lnTo>
                  <a:pt x="43" y="7"/>
                </a:lnTo>
                <a:lnTo>
                  <a:pt x="44" y="7"/>
                </a:lnTo>
                <a:lnTo>
                  <a:pt x="45" y="8"/>
                </a:lnTo>
                <a:lnTo>
                  <a:pt x="47" y="10"/>
                </a:lnTo>
                <a:lnTo>
                  <a:pt x="47" y="11"/>
                </a:lnTo>
                <a:lnTo>
                  <a:pt x="48" y="12"/>
                </a:lnTo>
                <a:lnTo>
                  <a:pt x="49" y="12"/>
                </a:lnTo>
                <a:lnTo>
                  <a:pt x="49" y="14"/>
                </a:lnTo>
                <a:lnTo>
                  <a:pt x="51" y="15"/>
                </a:lnTo>
                <a:lnTo>
                  <a:pt x="51" y="16"/>
                </a:lnTo>
                <a:lnTo>
                  <a:pt x="52" y="17"/>
                </a:lnTo>
                <a:lnTo>
                  <a:pt x="52" y="19"/>
                </a:lnTo>
                <a:lnTo>
                  <a:pt x="52" y="20"/>
                </a:lnTo>
                <a:lnTo>
                  <a:pt x="53" y="21"/>
                </a:lnTo>
                <a:lnTo>
                  <a:pt x="53" y="23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9"/>
                </a:lnTo>
                <a:lnTo>
                  <a:pt x="53" y="31"/>
                </a:lnTo>
                <a:lnTo>
                  <a:pt x="53" y="32"/>
                </a:lnTo>
                <a:lnTo>
                  <a:pt x="52" y="33"/>
                </a:lnTo>
                <a:lnTo>
                  <a:pt x="52" y="35"/>
                </a:lnTo>
                <a:lnTo>
                  <a:pt x="52" y="36"/>
                </a:lnTo>
                <a:lnTo>
                  <a:pt x="51" y="37"/>
                </a:lnTo>
                <a:lnTo>
                  <a:pt x="51" y="39"/>
                </a:lnTo>
                <a:lnTo>
                  <a:pt x="49" y="39"/>
                </a:lnTo>
                <a:lnTo>
                  <a:pt x="49" y="40"/>
                </a:lnTo>
                <a:lnTo>
                  <a:pt x="48" y="41"/>
                </a:lnTo>
                <a:lnTo>
                  <a:pt x="47" y="43"/>
                </a:lnTo>
                <a:lnTo>
                  <a:pt x="47" y="44"/>
                </a:lnTo>
                <a:lnTo>
                  <a:pt x="45" y="45"/>
                </a:lnTo>
                <a:lnTo>
                  <a:pt x="44" y="45"/>
                </a:lnTo>
                <a:lnTo>
                  <a:pt x="43" y="47"/>
                </a:lnTo>
                <a:lnTo>
                  <a:pt x="43" y="48"/>
                </a:lnTo>
                <a:lnTo>
                  <a:pt x="41" y="48"/>
                </a:lnTo>
                <a:lnTo>
                  <a:pt x="40" y="49"/>
                </a:lnTo>
                <a:lnTo>
                  <a:pt x="39" y="49"/>
                </a:lnTo>
                <a:lnTo>
                  <a:pt x="37" y="51"/>
                </a:lnTo>
                <a:lnTo>
                  <a:pt x="36" y="51"/>
                </a:lnTo>
                <a:lnTo>
                  <a:pt x="35" y="52"/>
                </a:lnTo>
                <a:lnTo>
                  <a:pt x="33" y="52"/>
                </a:lnTo>
                <a:lnTo>
                  <a:pt x="32" y="52"/>
                </a:lnTo>
                <a:lnTo>
                  <a:pt x="31" y="52"/>
                </a:lnTo>
                <a:lnTo>
                  <a:pt x="29" y="53"/>
                </a:lnTo>
                <a:lnTo>
                  <a:pt x="28" y="53"/>
                </a:lnTo>
                <a:lnTo>
                  <a:pt x="27" y="53"/>
                </a:lnTo>
                <a:lnTo>
                  <a:pt x="25" y="53"/>
                </a:lnTo>
                <a:lnTo>
                  <a:pt x="29" y="53"/>
                </a:lnTo>
                <a:lnTo>
                  <a:pt x="28" y="53"/>
                </a:lnTo>
                <a:lnTo>
                  <a:pt x="27" y="53"/>
                </a:lnTo>
                <a:lnTo>
                  <a:pt x="25" y="53"/>
                </a:lnTo>
                <a:lnTo>
                  <a:pt x="24" y="52"/>
                </a:lnTo>
                <a:lnTo>
                  <a:pt x="21" y="52"/>
                </a:lnTo>
                <a:lnTo>
                  <a:pt x="20" y="52"/>
                </a:lnTo>
                <a:lnTo>
                  <a:pt x="19" y="52"/>
                </a:lnTo>
                <a:lnTo>
                  <a:pt x="17" y="51"/>
                </a:lnTo>
                <a:lnTo>
                  <a:pt x="16" y="49"/>
                </a:lnTo>
                <a:lnTo>
                  <a:pt x="15" y="49"/>
                </a:lnTo>
                <a:lnTo>
                  <a:pt x="13" y="48"/>
                </a:lnTo>
                <a:lnTo>
                  <a:pt x="12" y="48"/>
                </a:lnTo>
                <a:lnTo>
                  <a:pt x="11" y="47"/>
                </a:lnTo>
                <a:lnTo>
                  <a:pt x="9" y="45"/>
                </a:lnTo>
                <a:lnTo>
                  <a:pt x="8" y="44"/>
                </a:lnTo>
                <a:lnTo>
                  <a:pt x="7" y="43"/>
                </a:lnTo>
                <a:lnTo>
                  <a:pt x="7" y="41"/>
                </a:lnTo>
                <a:lnTo>
                  <a:pt x="5" y="40"/>
                </a:lnTo>
                <a:lnTo>
                  <a:pt x="4" y="39"/>
                </a:lnTo>
                <a:lnTo>
                  <a:pt x="3" y="37"/>
                </a:lnTo>
                <a:lnTo>
                  <a:pt x="3" y="36"/>
                </a:lnTo>
                <a:lnTo>
                  <a:pt x="3" y="35"/>
                </a:lnTo>
                <a:lnTo>
                  <a:pt x="1" y="33"/>
                </a:lnTo>
                <a:lnTo>
                  <a:pt x="1" y="32"/>
                </a:lnTo>
                <a:lnTo>
                  <a:pt x="1" y="31"/>
                </a:lnTo>
                <a:lnTo>
                  <a:pt x="1" y="29"/>
                </a:lnTo>
                <a:lnTo>
                  <a:pt x="0" y="27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2857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69346" name="Freeform 42">
            <a:extLst>
              <a:ext uri="{FF2B5EF4-FFF2-40B4-BE49-F238E27FC236}">
                <a16:creationId xmlns:a16="http://schemas.microsoft.com/office/drawing/2014/main" id="{9DFBACB0-F1E0-024F-9D3A-9BD282886636}"/>
              </a:ext>
            </a:extLst>
          </p:cNvPr>
          <p:cNvSpPr>
            <a:spLocks/>
          </p:cNvSpPr>
          <p:nvPr/>
        </p:nvSpPr>
        <p:spPr bwMode="auto">
          <a:xfrm>
            <a:off x="6418263" y="3001964"/>
            <a:ext cx="42862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5"/>
                </a:lnTo>
                <a:lnTo>
                  <a:pt x="1" y="24"/>
                </a:lnTo>
                <a:lnTo>
                  <a:pt x="1" y="23"/>
                </a:lnTo>
                <a:lnTo>
                  <a:pt x="1" y="21"/>
                </a:lnTo>
                <a:lnTo>
                  <a:pt x="1" y="20"/>
                </a:lnTo>
                <a:lnTo>
                  <a:pt x="2" y="19"/>
                </a:lnTo>
                <a:lnTo>
                  <a:pt x="2" y="17"/>
                </a:lnTo>
                <a:lnTo>
                  <a:pt x="2" y="16"/>
                </a:lnTo>
                <a:lnTo>
                  <a:pt x="4" y="15"/>
                </a:lnTo>
                <a:lnTo>
                  <a:pt x="4" y="14"/>
                </a:lnTo>
                <a:lnTo>
                  <a:pt x="5" y="12"/>
                </a:lnTo>
                <a:lnTo>
                  <a:pt x="6" y="12"/>
                </a:lnTo>
                <a:lnTo>
                  <a:pt x="6" y="11"/>
                </a:lnTo>
                <a:lnTo>
                  <a:pt x="8" y="10"/>
                </a:lnTo>
                <a:lnTo>
                  <a:pt x="9" y="8"/>
                </a:lnTo>
                <a:lnTo>
                  <a:pt x="9" y="7"/>
                </a:lnTo>
                <a:lnTo>
                  <a:pt x="10" y="7"/>
                </a:lnTo>
                <a:lnTo>
                  <a:pt x="12" y="6"/>
                </a:lnTo>
                <a:lnTo>
                  <a:pt x="13" y="6"/>
                </a:lnTo>
                <a:lnTo>
                  <a:pt x="14" y="4"/>
                </a:lnTo>
                <a:lnTo>
                  <a:pt x="16" y="3"/>
                </a:lnTo>
                <a:lnTo>
                  <a:pt x="17" y="3"/>
                </a:lnTo>
                <a:lnTo>
                  <a:pt x="18" y="2"/>
                </a:lnTo>
                <a:lnTo>
                  <a:pt x="19" y="2"/>
                </a:lnTo>
                <a:lnTo>
                  <a:pt x="21" y="2"/>
                </a:lnTo>
                <a:lnTo>
                  <a:pt x="23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30" y="0"/>
                </a:lnTo>
                <a:lnTo>
                  <a:pt x="31" y="2"/>
                </a:lnTo>
                <a:lnTo>
                  <a:pt x="33" y="2"/>
                </a:lnTo>
                <a:lnTo>
                  <a:pt x="34" y="2"/>
                </a:lnTo>
                <a:lnTo>
                  <a:pt x="35" y="3"/>
                </a:lnTo>
                <a:lnTo>
                  <a:pt x="37" y="3"/>
                </a:lnTo>
                <a:lnTo>
                  <a:pt x="38" y="3"/>
                </a:lnTo>
                <a:lnTo>
                  <a:pt x="39" y="4"/>
                </a:lnTo>
                <a:lnTo>
                  <a:pt x="41" y="6"/>
                </a:lnTo>
                <a:lnTo>
                  <a:pt x="42" y="6"/>
                </a:lnTo>
                <a:lnTo>
                  <a:pt x="42" y="7"/>
                </a:lnTo>
                <a:lnTo>
                  <a:pt x="43" y="7"/>
                </a:lnTo>
                <a:lnTo>
                  <a:pt x="45" y="8"/>
                </a:lnTo>
                <a:lnTo>
                  <a:pt x="46" y="10"/>
                </a:lnTo>
                <a:lnTo>
                  <a:pt x="46" y="11"/>
                </a:lnTo>
                <a:lnTo>
                  <a:pt x="47" y="12"/>
                </a:lnTo>
                <a:lnTo>
                  <a:pt x="49" y="12"/>
                </a:lnTo>
                <a:lnTo>
                  <a:pt x="49" y="14"/>
                </a:lnTo>
                <a:lnTo>
                  <a:pt x="50" y="15"/>
                </a:lnTo>
                <a:lnTo>
                  <a:pt x="50" y="16"/>
                </a:lnTo>
                <a:lnTo>
                  <a:pt x="51" y="17"/>
                </a:lnTo>
                <a:lnTo>
                  <a:pt x="51" y="19"/>
                </a:lnTo>
                <a:lnTo>
                  <a:pt x="51" y="20"/>
                </a:lnTo>
                <a:lnTo>
                  <a:pt x="53" y="21"/>
                </a:lnTo>
                <a:lnTo>
                  <a:pt x="53" y="23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9"/>
                </a:lnTo>
                <a:lnTo>
                  <a:pt x="53" y="31"/>
                </a:lnTo>
                <a:lnTo>
                  <a:pt x="53" y="32"/>
                </a:lnTo>
                <a:lnTo>
                  <a:pt x="51" y="33"/>
                </a:lnTo>
                <a:lnTo>
                  <a:pt x="51" y="35"/>
                </a:lnTo>
                <a:lnTo>
                  <a:pt x="51" y="36"/>
                </a:lnTo>
                <a:lnTo>
                  <a:pt x="50" y="37"/>
                </a:lnTo>
                <a:lnTo>
                  <a:pt x="50" y="39"/>
                </a:lnTo>
                <a:lnTo>
                  <a:pt x="49" y="39"/>
                </a:lnTo>
                <a:lnTo>
                  <a:pt x="49" y="40"/>
                </a:lnTo>
                <a:lnTo>
                  <a:pt x="47" y="41"/>
                </a:lnTo>
                <a:lnTo>
                  <a:pt x="46" y="43"/>
                </a:lnTo>
                <a:lnTo>
                  <a:pt x="46" y="44"/>
                </a:lnTo>
                <a:lnTo>
                  <a:pt x="45" y="45"/>
                </a:lnTo>
                <a:lnTo>
                  <a:pt x="43" y="45"/>
                </a:lnTo>
                <a:lnTo>
                  <a:pt x="42" y="47"/>
                </a:lnTo>
                <a:lnTo>
                  <a:pt x="42" y="48"/>
                </a:lnTo>
                <a:lnTo>
                  <a:pt x="41" y="48"/>
                </a:lnTo>
                <a:lnTo>
                  <a:pt x="39" y="49"/>
                </a:lnTo>
                <a:lnTo>
                  <a:pt x="38" y="49"/>
                </a:lnTo>
                <a:lnTo>
                  <a:pt x="37" y="51"/>
                </a:lnTo>
                <a:lnTo>
                  <a:pt x="35" y="51"/>
                </a:lnTo>
                <a:lnTo>
                  <a:pt x="34" y="52"/>
                </a:lnTo>
                <a:lnTo>
                  <a:pt x="33" y="52"/>
                </a:lnTo>
                <a:lnTo>
                  <a:pt x="31" y="52"/>
                </a:lnTo>
                <a:lnTo>
                  <a:pt x="30" y="52"/>
                </a:lnTo>
                <a:lnTo>
                  <a:pt x="29" y="53"/>
                </a:lnTo>
                <a:lnTo>
                  <a:pt x="27" y="53"/>
                </a:lnTo>
                <a:lnTo>
                  <a:pt x="26" y="53"/>
                </a:lnTo>
                <a:lnTo>
                  <a:pt x="25" y="53"/>
                </a:lnTo>
                <a:lnTo>
                  <a:pt x="29" y="53"/>
                </a:lnTo>
                <a:lnTo>
                  <a:pt x="27" y="53"/>
                </a:lnTo>
                <a:lnTo>
                  <a:pt x="26" y="53"/>
                </a:lnTo>
                <a:lnTo>
                  <a:pt x="25" y="53"/>
                </a:lnTo>
                <a:lnTo>
                  <a:pt x="23" y="52"/>
                </a:lnTo>
                <a:lnTo>
                  <a:pt x="21" y="52"/>
                </a:lnTo>
                <a:lnTo>
                  <a:pt x="19" y="52"/>
                </a:lnTo>
                <a:lnTo>
                  <a:pt x="18" y="52"/>
                </a:lnTo>
                <a:lnTo>
                  <a:pt x="17" y="51"/>
                </a:lnTo>
                <a:lnTo>
                  <a:pt x="16" y="49"/>
                </a:lnTo>
                <a:lnTo>
                  <a:pt x="14" y="49"/>
                </a:lnTo>
                <a:lnTo>
                  <a:pt x="13" y="48"/>
                </a:lnTo>
                <a:lnTo>
                  <a:pt x="12" y="48"/>
                </a:lnTo>
                <a:lnTo>
                  <a:pt x="10" y="47"/>
                </a:lnTo>
                <a:lnTo>
                  <a:pt x="9" y="45"/>
                </a:lnTo>
                <a:lnTo>
                  <a:pt x="8" y="44"/>
                </a:lnTo>
                <a:lnTo>
                  <a:pt x="6" y="43"/>
                </a:lnTo>
                <a:lnTo>
                  <a:pt x="6" y="41"/>
                </a:lnTo>
                <a:lnTo>
                  <a:pt x="5" y="40"/>
                </a:lnTo>
                <a:lnTo>
                  <a:pt x="4" y="39"/>
                </a:lnTo>
                <a:lnTo>
                  <a:pt x="2" y="37"/>
                </a:lnTo>
                <a:lnTo>
                  <a:pt x="2" y="36"/>
                </a:lnTo>
                <a:lnTo>
                  <a:pt x="2" y="35"/>
                </a:lnTo>
                <a:lnTo>
                  <a:pt x="1" y="33"/>
                </a:lnTo>
                <a:lnTo>
                  <a:pt x="1" y="32"/>
                </a:lnTo>
                <a:lnTo>
                  <a:pt x="1" y="31"/>
                </a:lnTo>
                <a:lnTo>
                  <a:pt x="1" y="29"/>
                </a:lnTo>
                <a:lnTo>
                  <a:pt x="0" y="27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2857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69347" name="Freeform 43">
            <a:extLst>
              <a:ext uri="{FF2B5EF4-FFF2-40B4-BE49-F238E27FC236}">
                <a16:creationId xmlns:a16="http://schemas.microsoft.com/office/drawing/2014/main" id="{8A083F93-8519-EA4B-A86C-17DEC0107FCF}"/>
              </a:ext>
            </a:extLst>
          </p:cNvPr>
          <p:cNvSpPr>
            <a:spLocks/>
          </p:cNvSpPr>
          <p:nvPr/>
        </p:nvSpPr>
        <p:spPr bwMode="auto">
          <a:xfrm>
            <a:off x="5702300" y="2222500"/>
            <a:ext cx="147638" cy="293688"/>
          </a:xfrm>
          <a:custGeom>
            <a:avLst/>
            <a:gdLst>
              <a:gd name="T0" fmla="*/ 2147483646 w 186"/>
              <a:gd name="T1" fmla="*/ 0 h 372"/>
              <a:gd name="T2" fmla="*/ 0 w 186"/>
              <a:gd name="T3" fmla="*/ 0 h 372"/>
              <a:gd name="T4" fmla="*/ 0 w 186"/>
              <a:gd name="T5" fmla="*/ 2147483646 h 372"/>
              <a:gd name="T6" fmla="*/ 0 60000 65536"/>
              <a:gd name="T7" fmla="*/ 0 60000 65536"/>
              <a:gd name="T8" fmla="*/ 0 60000 65536"/>
              <a:gd name="T9" fmla="*/ 0 w 186"/>
              <a:gd name="T10" fmla="*/ 0 h 372"/>
              <a:gd name="T11" fmla="*/ 186 w 186"/>
              <a:gd name="T12" fmla="*/ 372 h 372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86" h="372">
                <a:moveTo>
                  <a:pt x="186" y="0"/>
                </a:moveTo>
                <a:lnTo>
                  <a:pt x="0" y="0"/>
                </a:lnTo>
                <a:lnTo>
                  <a:pt x="0" y="372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9348" name="Freeform 44">
            <a:extLst>
              <a:ext uri="{FF2B5EF4-FFF2-40B4-BE49-F238E27FC236}">
                <a16:creationId xmlns:a16="http://schemas.microsoft.com/office/drawing/2014/main" id="{EFC5D241-ABB9-AE45-BB3A-BFEC6058098D}"/>
              </a:ext>
            </a:extLst>
          </p:cNvPr>
          <p:cNvSpPr>
            <a:spLocks/>
          </p:cNvSpPr>
          <p:nvPr/>
        </p:nvSpPr>
        <p:spPr bwMode="auto">
          <a:xfrm>
            <a:off x="6102351" y="2200276"/>
            <a:ext cx="42863" cy="42863"/>
          </a:xfrm>
          <a:custGeom>
            <a:avLst/>
            <a:gdLst>
              <a:gd name="T0" fmla="*/ 0 w 53"/>
              <a:gd name="T1" fmla="*/ 2147483646 h 54"/>
              <a:gd name="T2" fmla="*/ 2147483646 w 53"/>
              <a:gd name="T3" fmla="*/ 2147483646 h 54"/>
              <a:gd name="T4" fmla="*/ 2147483646 w 53"/>
              <a:gd name="T5" fmla="*/ 2147483646 h 54"/>
              <a:gd name="T6" fmla="*/ 2147483646 w 53"/>
              <a:gd name="T7" fmla="*/ 2147483646 h 54"/>
              <a:gd name="T8" fmla="*/ 2147483646 w 53"/>
              <a:gd name="T9" fmla="*/ 2147483646 h 54"/>
              <a:gd name="T10" fmla="*/ 2147483646 w 53"/>
              <a:gd name="T11" fmla="*/ 2147483646 h 54"/>
              <a:gd name="T12" fmla="*/ 2147483646 w 53"/>
              <a:gd name="T13" fmla="*/ 2147483646 h 54"/>
              <a:gd name="T14" fmla="*/ 2147483646 w 53"/>
              <a:gd name="T15" fmla="*/ 2147483646 h 54"/>
              <a:gd name="T16" fmla="*/ 2147483646 w 53"/>
              <a:gd name="T17" fmla="*/ 2147483646 h 54"/>
              <a:gd name="T18" fmla="*/ 2147483646 w 53"/>
              <a:gd name="T19" fmla="*/ 0 h 54"/>
              <a:gd name="T20" fmla="*/ 2147483646 w 53"/>
              <a:gd name="T21" fmla="*/ 0 h 54"/>
              <a:gd name="T22" fmla="*/ 2147483646 w 53"/>
              <a:gd name="T23" fmla="*/ 0 h 54"/>
              <a:gd name="T24" fmla="*/ 2147483646 w 53"/>
              <a:gd name="T25" fmla="*/ 0 h 54"/>
              <a:gd name="T26" fmla="*/ 2147483646 w 53"/>
              <a:gd name="T27" fmla="*/ 2147483646 h 54"/>
              <a:gd name="T28" fmla="*/ 2147483646 w 53"/>
              <a:gd name="T29" fmla="*/ 2147483646 h 54"/>
              <a:gd name="T30" fmla="*/ 2147483646 w 53"/>
              <a:gd name="T31" fmla="*/ 2147483646 h 54"/>
              <a:gd name="T32" fmla="*/ 2147483646 w 53"/>
              <a:gd name="T33" fmla="*/ 2147483646 h 54"/>
              <a:gd name="T34" fmla="*/ 2147483646 w 53"/>
              <a:gd name="T35" fmla="*/ 2147483646 h 54"/>
              <a:gd name="T36" fmla="*/ 2147483646 w 53"/>
              <a:gd name="T37" fmla="*/ 2147483646 h 54"/>
              <a:gd name="T38" fmla="*/ 2147483646 w 53"/>
              <a:gd name="T39" fmla="*/ 2147483646 h 54"/>
              <a:gd name="T40" fmla="*/ 2147483646 w 53"/>
              <a:gd name="T41" fmla="*/ 2147483646 h 54"/>
              <a:gd name="T42" fmla="*/ 2147483646 w 53"/>
              <a:gd name="T43" fmla="*/ 2147483646 h 54"/>
              <a:gd name="T44" fmla="*/ 2147483646 w 53"/>
              <a:gd name="T45" fmla="*/ 2147483646 h 54"/>
              <a:gd name="T46" fmla="*/ 2147483646 w 53"/>
              <a:gd name="T47" fmla="*/ 2147483646 h 54"/>
              <a:gd name="T48" fmla="*/ 2147483646 w 53"/>
              <a:gd name="T49" fmla="*/ 2147483646 h 54"/>
              <a:gd name="T50" fmla="*/ 2147483646 w 53"/>
              <a:gd name="T51" fmla="*/ 2147483646 h 54"/>
              <a:gd name="T52" fmla="*/ 2147483646 w 53"/>
              <a:gd name="T53" fmla="*/ 2147483646 h 54"/>
              <a:gd name="T54" fmla="*/ 2147483646 w 53"/>
              <a:gd name="T55" fmla="*/ 2147483646 h 54"/>
              <a:gd name="T56" fmla="*/ 2147483646 w 53"/>
              <a:gd name="T57" fmla="*/ 2147483646 h 54"/>
              <a:gd name="T58" fmla="*/ 2147483646 w 53"/>
              <a:gd name="T59" fmla="*/ 2147483646 h 54"/>
              <a:gd name="T60" fmla="*/ 2147483646 w 53"/>
              <a:gd name="T61" fmla="*/ 2147483646 h 54"/>
              <a:gd name="T62" fmla="*/ 2147483646 w 53"/>
              <a:gd name="T63" fmla="*/ 2147483646 h 54"/>
              <a:gd name="T64" fmla="*/ 2147483646 w 53"/>
              <a:gd name="T65" fmla="*/ 2147483646 h 54"/>
              <a:gd name="T66" fmla="*/ 2147483646 w 53"/>
              <a:gd name="T67" fmla="*/ 2147483646 h 54"/>
              <a:gd name="T68" fmla="*/ 2147483646 w 53"/>
              <a:gd name="T69" fmla="*/ 2147483646 h 54"/>
              <a:gd name="T70" fmla="*/ 2147483646 w 53"/>
              <a:gd name="T71" fmla="*/ 2147483646 h 54"/>
              <a:gd name="T72" fmla="*/ 2147483646 w 53"/>
              <a:gd name="T73" fmla="*/ 2147483646 h 54"/>
              <a:gd name="T74" fmla="*/ 2147483646 w 53"/>
              <a:gd name="T75" fmla="*/ 2147483646 h 54"/>
              <a:gd name="T76" fmla="*/ 2147483646 w 53"/>
              <a:gd name="T77" fmla="*/ 2147483646 h 54"/>
              <a:gd name="T78" fmla="*/ 2147483646 w 53"/>
              <a:gd name="T79" fmla="*/ 2147483646 h 54"/>
              <a:gd name="T80" fmla="*/ 2147483646 w 53"/>
              <a:gd name="T81" fmla="*/ 2147483646 h 54"/>
              <a:gd name="T82" fmla="*/ 2147483646 w 53"/>
              <a:gd name="T83" fmla="*/ 2147483646 h 54"/>
              <a:gd name="T84" fmla="*/ 2147483646 w 53"/>
              <a:gd name="T85" fmla="*/ 2147483646 h 54"/>
              <a:gd name="T86" fmla="*/ 2147483646 w 53"/>
              <a:gd name="T87" fmla="*/ 2147483646 h 54"/>
              <a:gd name="T88" fmla="*/ 2147483646 w 53"/>
              <a:gd name="T89" fmla="*/ 2147483646 h 54"/>
              <a:gd name="T90" fmla="*/ 2147483646 w 53"/>
              <a:gd name="T91" fmla="*/ 2147483646 h 54"/>
              <a:gd name="T92" fmla="*/ 2147483646 w 53"/>
              <a:gd name="T93" fmla="*/ 2147483646 h 54"/>
              <a:gd name="T94" fmla="*/ 2147483646 w 53"/>
              <a:gd name="T95" fmla="*/ 2147483646 h 54"/>
              <a:gd name="T96" fmla="*/ 2147483646 w 53"/>
              <a:gd name="T97" fmla="*/ 2147483646 h 54"/>
              <a:gd name="T98" fmla="*/ 2147483646 w 53"/>
              <a:gd name="T99" fmla="*/ 2147483646 h 54"/>
              <a:gd name="T100" fmla="*/ 2147483646 w 53"/>
              <a:gd name="T101" fmla="*/ 2147483646 h 54"/>
              <a:gd name="T102" fmla="*/ 2147483646 w 53"/>
              <a:gd name="T103" fmla="*/ 2147483646 h 54"/>
              <a:gd name="T104" fmla="*/ 2147483646 w 53"/>
              <a:gd name="T105" fmla="*/ 2147483646 h 54"/>
              <a:gd name="T106" fmla="*/ 2147483646 w 53"/>
              <a:gd name="T107" fmla="*/ 2147483646 h 54"/>
              <a:gd name="T108" fmla="*/ 2147483646 w 53"/>
              <a:gd name="T109" fmla="*/ 2147483646 h 54"/>
              <a:gd name="T110" fmla="*/ 0 w 53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4"/>
              <a:gd name="T170" fmla="*/ 53 w 53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4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6"/>
                </a:lnTo>
                <a:lnTo>
                  <a:pt x="2" y="24"/>
                </a:lnTo>
                <a:lnTo>
                  <a:pt x="2" y="23"/>
                </a:lnTo>
                <a:lnTo>
                  <a:pt x="2" y="22"/>
                </a:lnTo>
                <a:lnTo>
                  <a:pt x="2" y="20"/>
                </a:lnTo>
                <a:lnTo>
                  <a:pt x="3" y="19"/>
                </a:lnTo>
                <a:lnTo>
                  <a:pt x="3" y="18"/>
                </a:lnTo>
                <a:lnTo>
                  <a:pt x="3" y="16"/>
                </a:lnTo>
                <a:lnTo>
                  <a:pt x="4" y="15"/>
                </a:lnTo>
                <a:lnTo>
                  <a:pt x="4" y="14"/>
                </a:lnTo>
                <a:lnTo>
                  <a:pt x="6" y="12"/>
                </a:lnTo>
                <a:lnTo>
                  <a:pt x="7" y="12"/>
                </a:lnTo>
                <a:lnTo>
                  <a:pt x="7" y="11"/>
                </a:lnTo>
                <a:lnTo>
                  <a:pt x="8" y="10"/>
                </a:lnTo>
                <a:lnTo>
                  <a:pt x="10" y="8"/>
                </a:lnTo>
                <a:lnTo>
                  <a:pt x="10" y="7"/>
                </a:lnTo>
                <a:lnTo>
                  <a:pt x="11" y="7"/>
                </a:lnTo>
                <a:lnTo>
                  <a:pt x="12" y="6"/>
                </a:lnTo>
                <a:lnTo>
                  <a:pt x="14" y="6"/>
                </a:lnTo>
                <a:lnTo>
                  <a:pt x="15" y="4"/>
                </a:lnTo>
                <a:lnTo>
                  <a:pt x="16" y="3"/>
                </a:lnTo>
                <a:lnTo>
                  <a:pt x="18" y="3"/>
                </a:lnTo>
                <a:lnTo>
                  <a:pt x="19" y="2"/>
                </a:lnTo>
                <a:lnTo>
                  <a:pt x="20" y="2"/>
                </a:lnTo>
                <a:lnTo>
                  <a:pt x="22" y="2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2"/>
                </a:lnTo>
                <a:lnTo>
                  <a:pt x="33" y="2"/>
                </a:lnTo>
                <a:lnTo>
                  <a:pt x="35" y="2"/>
                </a:lnTo>
                <a:lnTo>
                  <a:pt x="36" y="3"/>
                </a:lnTo>
                <a:lnTo>
                  <a:pt x="37" y="3"/>
                </a:lnTo>
                <a:lnTo>
                  <a:pt x="39" y="3"/>
                </a:lnTo>
                <a:lnTo>
                  <a:pt x="40" y="4"/>
                </a:lnTo>
                <a:lnTo>
                  <a:pt x="41" y="6"/>
                </a:lnTo>
                <a:lnTo>
                  <a:pt x="43" y="6"/>
                </a:lnTo>
                <a:lnTo>
                  <a:pt x="43" y="7"/>
                </a:lnTo>
                <a:lnTo>
                  <a:pt x="44" y="7"/>
                </a:lnTo>
                <a:lnTo>
                  <a:pt x="45" y="8"/>
                </a:lnTo>
                <a:lnTo>
                  <a:pt x="47" y="10"/>
                </a:lnTo>
                <a:lnTo>
                  <a:pt x="47" y="11"/>
                </a:lnTo>
                <a:lnTo>
                  <a:pt x="48" y="12"/>
                </a:lnTo>
                <a:lnTo>
                  <a:pt x="49" y="12"/>
                </a:lnTo>
                <a:lnTo>
                  <a:pt x="49" y="14"/>
                </a:lnTo>
                <a:lnTo>
                  <a:pt x="51" y="15"/>
                </a:lnTo>
                <a:lnTo>
                  <a:pt x="51" y="16"/>
                </a:lnTo>
                <a:lnTo>
                  <a:pt x="52" y="18"/>
                </a:lnTo>
                <a:lnTo>
                  <a:pt x="52" y="19"/>
                </a:lnTo>
                <a:lnTo>
                  <a:pt x="52" y="20"/>
                </a:lnTo>
                <a:lnTo>
                  <a:pt x="53" y="22"/>
                </a:lnTo>
                <a:lnTo>
                  <a:pt x="53" y="23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30"/>
                </a:lnTo>
                <a:lnTo>
                  <a:pt x="53" y="31"/>
                </a:lnTo>
                <a:lnTo>
                  <a:pt x="53" y="32"/>
                </a:lnTo>
                <a:lnTo>
                  <a:pt x="52" y="34"/>
                </a:lnTo>
                <a:lnTo>
                  <a:pt x="52" y="35"/>
                </a:lnTo>
                <a:lnTo>
                  <a:pt x="52" y="36"/>
                </a:lnTo>
                <a:lnTo>
                  <a:pt x="51" y="38"/>
                </a:lnTo>
                <a:lnTo>
                  <a:pt x="51" y="39"/>
                </a:lnTo>
                <a:lnTo>
                  <a:pt x="49" y="39"/>
                </a:lnTo>
                <a:lnTo>
                  <a:pt x="49" y="40"/>
                </a:lnTo>
                <a:lnTo>
                  <a:pt x="48" y="42"/>
                </a:lnTo>
                <a:lnTo>
                  <a:pt x="47" y="43"/>
                </a:lnTo>
                <a:lnTo>
                  <a:pt x="47" y="44"/>
                </a:lnTo>
                <a:lnTo>
                  <a:pt x="45" y="46"/>
                </a:lnTo>
                <a:lnTo>
                  <a:pt x="44" y="46"/>
                </a:lnTo>
                <a:lnTo>
                  <a:pt x="43" y="47"/>
                </a:lnTo>
                <a:lnTo>
                  <a:pt x="43" y="48"/>
                </a:lnTo>
                <a:lnTo>
                  <a:pt x="41" y="48"/>
                </a:lnTo>
                <a:lnTo>
                  <a:pt x="40" y="50"/>
                </a:lnTo>
                <a:lnTo>
                  <a:pt x="39" y="50"/>
                </a:lnTo>
                <a:lnTo>
                  <a:pt x="37" y="51"/>
                </a:lnTo>
                <a:lnTo>
                  <a:pt x="36" y="51"/>
                </a:lnTo>
                <a:lnTo>
                  <a:pt x="35" y="52"/>
                </a:lnTo>
                <a:lnTo>
                  <a:pt x="33" y="52"/>
                </a:lnTo>
                <a:lnTo>
                  <a:pt x="32" y="52"/>
                </a:lnTo>
                <a:lnTo>
                  <a:pt x="31" y="52"/>
                </a:lnTo>
                <a:lnTo>
                  <a:pt x="29" y="54"/>
                </a:lnTo>
                <a:lnTo>
                  <a:pt x="28" y="54"/>
                </a:lnTo>
                <a:lnTo>
                  <a:pt x="27" y="54"/>
                </a:lnTo>
                <a:lnTo>
                  <a:pt x="25" y="54"/>
                </a:lnTo>
                <a:lnTo>
                  <a:pt x="29" y="54"/>
                </a:lnTo>
                <a:lnTo>
                  <a:pt x="28" y="54"/>
                </a:lnTo>
                <a:lnTo>
                  <a:pt x="27" y="54"/>
                </a:lnTo>
                <a:lnTo>
                  <a:pt x="25" y="54"/>
                </a:lnTo>
                <a:lnTo>
                  <a:pt x="24" y="52"/>
                </a:lnTo>
                <a:lnTo>
                  <a:pt x="22" y="52"/>
                </a:lnTo>
                <a:lnTo>
                  <a:pt x="20" y="52"/>
                </a:lnTo>
                <a:lnTo>
                  <a:pt x="19" y="52"/>
                </a:lnTo>
                <a:lnTo>
                  <a:pt x="18" y="51"/>
                </a:lnTo>
                <a:lnTo>
                  <a:pt x="16" y="50"/>
                </a:lnTo>
                <a:lnTo>
                  <a:pt x="15" y="50"/>
                </a:lnTo>
                <a:lnTo>
                  <a:pt x="14" y="48"/>
                </a:lnTo>
                <a:lnTo>
                  <a:pt x="12" y="48"/>
                </a:lnTo>
                <a:lnTo>
                  <a:pt x="11" y="47"/>
                </a:lnTo>
                <a:lnTo>
                  <a:pt x="10" y="46"/>
                </a:lnTo>
                <a:lnTo>
                  <a:pt x="8" y="44"/>
                </a:lnTo>
                <a:lnTo>
                  <a:pt x="7" y="43"/>
                </a:lnTo>
                <a:lnTo>
                  <a:pt x="7" y="42"/>
                </a:lnTo>
                <a:lnTo>
                  <a:pt x="6" y="40"/>
                </a:lnTo>
                <a:lnTo>
                  <a:pt x="4" y="39"/>
                </a:lnTo>
                <a:lnTo>
                  <a:pt x="3" y="38"/>
                </a:lnTo>
                <a:lnTo>
                  <a:pt x="3" y="36"/>
                </a:lnTo>
                <a:lnTo>
                  <a:pt x="3" y="35"/>
                </a:lnTo>
                <a:lnTo>
                  <a:pt x="2" y="34"/>
                </a:lnTo>
                <a:lnTo>
                  <a:pt x="2" y="32"/>
                </a:lnTo>
                <a:lnTo>
                  <a:pt x="2" y="31"/>
                </a:lnTo>
                <a:lnTo>
                  <a:pt x="2" y="30"/>
                </a:lnTo>
                <a:lnTo>
                  <a:pt x="0" y="27"/>
                </a:lnTo>
                <a:lnTo>
                  <a:pt x="0" y="26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69349" name="Freeform 45">
            <a:extLst>
              <a:ext uri="{FF2B5EF4-FFF2-40B4-BE49-F238E27FC236}">
                <a16:creationId xmlns:a16="http://schemas.microsoft.com/office/drawing/2014/main" id="{DFC31B39-FE01-0E43-9A2D-80EED13BC2BF}"/>
              </a:ext>
            </a:extLst>
          </p:cNvPr>
          <p:cNvSpPr>
            <a:spLocks/>
          </p:cNvSpPr>
          <p:nvPr/>
        </p:nvSpPr>
        <p:spPr bwMode="auto">
          <a:xfrm>
            <a:off x="6249988" y="2200276"/>
            <a:ext cx="42862" cy="42863"/>
          </a:xfrm>
          <a:custGeom>
            <a:avLst/>
            <a:gdLst>
              <a:gd name="T0" fmla="*/ 0 w 53"/>
              <a:gd name="T1" fmla="*/ 2147483646 h 54"/>
              <a:gd name="T2" fmla="*/ 2147483646 w 53"/>
              <a:gd name="T3" fmla="*/ 2147483646 h 54"/>
              <a:gd name="T4" fmla="*/ 2147483646 w 53"/>
              <a:gd name="T5" fmla="*/ 2147483646 h 54"/>
              <a:gd name="T6" fmla="*/ 2147483646 w 53"/>
              <a:gd name="T7" fmla="*/ 2147483646 h 54"/>
              <a:gd name="T8" fmla="*/ 2147483646 w 53"/>
              <a:gd name="T9" fmla="*/ 2147483646 h 54"/>
              <a:gd name="T10" fmla="*/ 2147483646 w 53"/>
              <a:gd name="T11" fmla="*/ 2147483646 h 54"/>
              <a:gd name="T12" fmla="*/ 2147483646 w 53"/>
              <a:gd name="T13" fmla="*/ 2147483646 h 54"/>
              <a:gd name="T14" fmla="*/ 2147483646 w 53"/>
              <a:gd name="T15" fmla="*/ 2147483646 h 54"/>
              <a:gd name="T16" fmla="*/ 2147483646 w 53"/>
              <a:gd name="T17" fmla="*/ 2147483646 h 54"/>
              <a:gd name="T18" fmla="*/ 2147483646 w 53"/>
              <a:gd name="T19" fmla="*/ 0 h 54"/>
              <a:gd name="T20" fmla="*/ 2147483646 w 53"/>
              <a:gd name="T21" fmla="*/ 0 h 54"/>
              <a:gd name="T22" fmla="*/ 2147483646 w 53"/>
              <a:gd name="T23" fmla="*/ 0 h 54"/>
              <a:gd name="T24" fmla="*/ 2147483646 w 53"/>
              <a:gd name="T25" fmla="*/ 0 h 54"/>
              <a:gd name="T26" fmla="*/ 2147483646 w 53"/>
              <a:gd name="T27" fmla="*/ 2147483646 h 54"/>
              <a:gd name="T28" fmla="*/ 2147483646 w 53"/>
              <a:gd name="T29" fmla="*/ 2147483646 h 54"/>
              <a:gd name="T30" fmla="*/ 2147483646 w 53"/>
              <a:gd name="T31" fmla="*/ 2147483646 h 54"/>
              <a:gd name="T32" fmla="*/ 2147483646 w 53"/>
              <a:gd name="T33" fmla="*/ 2147483646 h 54"/>
              <a:gd name="T34" fmla="*/ 2147483646 w 53"/>
              <a:gd name="T35" fmla="*/ 2147483646 h 54"/>
              <a:gd name="T36" fmla="*/ 2147483646 w 53"/>
              <a:gd name="T37" fmla="*/ 2147483646 h 54"/>
              <a:gd name="T38" fmla="*/ 2147483646 w 53"/>
              <a:gd name="T39" fmla="*/ 2147483646 h 54"/>
              <a:gd name="T40" fmla="*/ 2147483646 w 53"/>
              <a:gd name="T41" fmla="*/ 2147483646 h 54"/>
              <a:gd name="T42" fmla="*/ 2147483646 w 53"/>
              <a:gd name="T43" fmla="*/ 2147483646 h 54"/>
              <a:gd name="T44" fmla="*/ 2147483646 w 53"/>
              <a:gd name="T45" fmla="*/ 2147483646 h 54"/>
              <a:gd name="T46" fmla="*/ 2147483646 w 53"/>
              <a:gd name="T47" fmla="*/ 2147483646 h 54"/>
              <a:gd name="T48" fmla="*/ 2147483646 w 53"/>
              <a:gd name="T49" fmla="*/ 2147483646 h 54"/>
              <a:gd name="T50" fmla="*/ 2147483646 w 53"/>
              <a:gd name="T51" fmla="*/ 2147483646 h 54"/>
              <a:gd name="T52" fmla="*/ 2147483646 w 53"/>
              <a:gd name="T53" fmla="*/ 2147483646 h 54"/>
              <a:gd name="T54" fmla="*/ 2147483646 w 53"/>
              <a:gd name="T55" fmla="*/ 2147483646 h 54"/>
              <a:gd name="T56" fmla="*/ 2147483646 w 53"/>
              <a:gd name="T57" fmla="*/ 2147483646 h 54"/>
              <a:gd name="T58" fmla="*/ 2147483646 w 53"/>
              <a:gd name="T59" fmla="*/ 2147483646 h 54"/>
              <a:gd name="T60" fmla="*/ 2147483646 w 53"/>
              <a:gd name="T61" fmla="*/ 2147483646 h 54"/>
              <a:gd name="T62" fmla="*/ 2147483646 w 53"/>
              <a:gd name="T63" fmla="*/ 2147483646 h 54"/>
              <a:gd name="T64" fmla="*/ 2147483646 w 53"/>
              <a:gd name="T65" fmla="*/ 2147483646 h 54"/>
              <a:gd name="T66" fmla="*/ 2147483646 w 53"/>
              <a:gd name="T67" fmla="*/ 2147483646 h 54"/>
              <a:gd name="T68" fmla="*/ 2147483646 w 53"/>
              <a:gd name="T69" fmla="*/ 2147483646 h 54"/>
              <a:gd name="T70" fmla="*/ 2147483646 w 53"/>
              <a:gd name="T71" fmla="*/ 2147483646 h 54"/>
              <a:gd name="T72" fmla="*/ 2147483646 w 53"/>
              <a:gd name="T73" fmla="*/ 2147483646 h 54"/>
              <a:gd name="T74" fmla="*/ 2147483646 w 53"/>
              <a:gd name="T75" fmla="*/ 2147483646 h 54"/>
              <a:gd name="T76" fmla="*/ 2147483646 w 53"/>
              <a:gd name="T77" fmla="*/ 2147483646 h 54"/>
              <a:gd name="T78" fmla="*/ 2147483646 w 53"/>
              <a:gd name="T79" fmla="*/ 2147483646 h 54"/>
              <a:gd name="T80" fmla="*/ 2147483646 w 53"/>
              <a:gd name="T81" fmla="*/ 2147483646 h 54"/>
              <a:gd name="T82" fmla="*/ 2147483646 w 53"/>
              <a:gd name="T83" fmla="*/ 2147483646 h 54"/>
              <a:gd name="T84" fmla="*/ 2147483646 w 53"/>
              <a:gd name="T85" fmla="*/ 2147483646 h 54"/>
              <a:gd name="T86" fmla="*/ 2147483646 w 53"/>
              <a:gd name="T87" fmla="*/ 2147483646 h 54"/>
              <a:gd name="T88" fmla="*/ 2147483646 w 53"/>
              <a:gd name="T89" fmla="*/ 2147483646 h 54"/>
              <a:gd name="T90" fmla="*/ 2147483646 w 53"/>
              <a:gd name="T91" fmla="*/ 2147483646 h 54"/>
              <a:gd name="T92" fmla="*/ 2147483646 w 53"/>
              <a:gd name="T93" fmla="*/ 2147483646 h 54"/>
              <a:gd name="T94" fmla="*/ 2147483646 w 53"/>
              <a:gd name="T95" fmla="*/ 2147483646 h 54"/>
              <a:gd name="T96" fmla="*/ 2147483646 w 53"/>
              <a:gd name="T97" fmla="*/ 2147483646 h 54"/>
              <a:gd name="T98" fmla="*/ 2147483646 w 53"/>
              <a:gd name="T99" fmla="*/ 2147483646 h 54"/>
              <a:gd name="T100" fmla="*/ 2147483646 w 53"/>
              <a:gd name="T101" fmla="*/ 2147483646 h 54"/>
              <a:gd name="T102" fmla="*/ 2147483646 w 53"/>
              <a:gd name="T103" fmla="*/ 2147483646 h 54"/>
              <a:gd name="T104" fmla="*/ 2147483646 w 53"/>
              <a:gd name="T105" fmla="*/ 2147483646 h 54"/>
              <a:gd name="T106" fmla="*/ 2147483646 w 53"/>
              <a:gd name="T107" fmla="*/ 2147483646 h 54"/>
              <a:gd name="T108" fmla="*/ 2147483646 w 53"/>
              <a:gd name="T109" fmla="*/ 2147483646 h 54"/>
              <a:gd name="T110" fmla="*/ 0 w 53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4"/>
              <a:gd name="T170" fmla="*/ 53 w 53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4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3" y="19"/>
                </a:lnTo>
                <a:lnTo>
                  <a:pt x="3" y="18"/>
                </a:lnTo>
                <a:lnTo>
                  <a:pt x="3" y="16"/>
                </a:lnTo>
                <a:lnTo>
                  <a:pt x="4" y="15"/>
                </a:lnTo>
                <a:lnTo>
                  <a:pt x="4" y="14"/>
                </a:lnTo>
                <a:lnTo>
                  <a:pt x="5" y="12"/>
                </a:lnTo>
                <a:lnTo>
                  <a:pt x="7" y="12"/>
                </a:lnTo>
                <a:lnTo>
                  <a:pt x="7" y="11"/>
                </a:lnTo>
                <a:lnTo>
                  <a:pt x="8" y="10"/>
                </a:lnTo>
                <a:lnTo>
                  <a:pt x="9" y="8"/>
                </a:lnTo>
                <a:lnTo>
                  <a:pt x="9" y="7"/>
                </a:lnTo>
                <a:lnTo>
                  <a:pt x="11" y="7"/>
                </a:lnTo>
                <a:lnTo>
                  <a:pt x="12" y="6"/>
                </a:lnTo>
                <a:lnTo>
                  <a:pt x="13" y="6"/>
                </a:lnTo>
                <a:lnTo>
                  <a:pt x="15" y="4"/>
                </a:lnTo>
                <a:lnTo>
                  <a:pt x="16" y="3"/>
                </a:lnTo>
                <a:lnTo>
                  <a:pt x="17" y="3"/>
                </a:lnTo>
                <a:lnTo>
                  <a:pt x="19" y="2"/>
                </a:lnTo>
                <a:lnTo>
                  <a:pt x="20" y="2"/>
                </a:lnTo>
                <a:lnTo>
                  <a:pt x="21" y="2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2"/>
                </a:lnTo>
                <a:lnTo>
                  <a:pt x="33" y="2"/>
                </a:lnTo>
                <a:lnTo>
                  <a:pt x="35" y="2"/>
                </a:lnTo>
                <a:lnTo>
                  <a:pt x="36" y="3"/>
                </a:lnTo>
                <a:lnTo>
                  <a:pt x="37" y="3"/>
                </a:lnTo>
                <a:lnTo>
                  <a:pt x="39" y="3"/>
                </a:lnTo>
                <a:lnTo>
                  <a:pt x="40" y="4"/>
                </a:lnTo>
                <a:lnTo>
                  <a:pt x="41" y="6"/>
                </a:lnTo>
                <a:lnTo>
                  <a:pt x="43" y="6"/>
                </a:lnTo>
                <a:lnTo>
                  <a:pt x="43" y="7"/>
                </a:lnTo>
                <a:lnTo>
                  <a:pt x="44" y="7"/>
                </a:lnTo>
                <a:lnTo>
                  <a:pt x="45" y="8"/>
                </a:lnTo>
                <a:lnTo>
                  <a:pt x="47" y="10"/>
                </a:lnTo>
                <a:lnTo>
                  <a:pt x="47" y="11"/>
                </a:lnTo>
                <a:lnTo>
                  <a:pt x="48" y="12"/>
                </a:lnTo>
                <a:lnTo>
                  <a:pt x="49" y="12"/>
                </a:lnTo>
                <a:lnTo>
                  <a:pt x="49" y="14"/>
                </a:lnTo>
                <a:lnTo>
                  <a:pt x="51" y="15"/>
                </a:lnTo>
                <a:lnTo>
                  <a:pt x="51" y="16"/>
                </a:lnTo>
                <a:lnTo>
                  <a:pt x="52" y="18"/>
                </a:lnTo>
                <a:lnTo>
                  <a:pt x="52" y="19"/>
                </a:lnTo>
                <a:lnTo>
                  <a:pt x="52" y="20"/>
                </a:lnTo>
                <a:lnTo>
                  <a:pt x="53" y="22"/>
                </a:lnTo>
                <a:lnTo>
                  <a:pt x="53" y="23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30"/>
                </a:lnTo>
                <a:lnTo>
                  <a:pt x="53" y="31"/>
                </a:lnTo>
                <a:lnTo>
                  <a:pt x="53" y="32"/>
                </a:lnTo>
                <a:lnTo>
                  <a:pt x="52" y="34"/>
                </a:lnTo>
                <a:lnTo>
                  <a:pt x="52" y="35"/>
                </a:lnTo>
                <a:lnTo>
                  <a:pt x="52" y="36"/>
                </a:lnTo>
                <a:lnTo>
                  <a:pt x="51" y="38"/>
                </a:lnTo>
                <a:lnTo>
                  <a:pt x="51" y="39"/>
                </a:lnTo>
                <a:lnTo>
                  <a:pt x="49" y="39"/>
                </a:lnTo>
                <a:lnTo>
                  <a:pt x="49" y="40"/>
                </a:lnTo>
                <a:lnTo>
                  <a:pt x="48" y="42"/>
                </a:lnTo>
                <a:lnTo>
                  <a:pt x="47" y="43"/>
                </a:lnTo>
                <a:lnTo>
                  <a:pt x="47" y="44"/>
                </a:lnTo>
                <a:lnTo>
                  <a:pt x="45" y="46"/>
                </a:lnTo>
                <a:lnTo>
                  <a:pt x="44" y="46"/>
                </a:lnTo>
                <a:lnTo>
                  <a:pt x="43" y="47"/>
                </a:lnTo>
                <a:lnTo>
                  <a:pt x="43" y="48"/>
                </a:lnTo>
                <a:lnTo>
                  <a:pt x="41" y="48"/>
                </a:lnTo>
                <a:lnTo>
                  <a:pt x="40" y="50"/>
                </a:lnTo>
                <a:lnTo>
                  <a:pt x="39" y="50"/>
                </a:lnTo>
                <a:lnTo>
                  <a:pt x="37" y="51"/>
                </a:lnTo>
                <a:lnTo>
                  <a:pt x="36" y="51"/>
                </a:lnTo>
                <a:lnTo>
                  <a:pt x="35" y="52"/>
                </a:lnTo>
                <a:lnTo>
                  <a:pt x="33" y="52"/>
                </a:lnTo>
                <a:lnTo>
                  <a:pt x="32" y="52"/>
                </a:lnTo>
                <a:lnTo>
                  <a:pt x="31" y="52"/>
                </a:lnTo>
                <a:lnTo>
                  <a:pt x="29" y="54"/>
                </a:lnTo>
                <a:lnTo>
                  <a:pt x="28" y="54"/>
                </a:lnTo>
                <a:lnTo>
                  <a:pt x="27" y="54"/>
                </a:lnTo>
                <a:lnTo>
                  <a:pt x="25" y="54"/>
                </a:lnTo>
                <a:lnTo>
                  <a:pt x="29" y="54"/>
                </a:lnTo>
                <a:lnTo>
                  <a:pt x="28" y="54"/>
                </a:lnTo>
                <a:lnTo>
                  <a:pt x="27" y="54"/>
                </a:lnTo>
                <a:lnTo>
                  <a:pt x="25" y="54"/>
                </a:lnTo>
                <a:lnTo>
                  <a:pt x="24" y="52"/>
                </a:lnTo>
                <a:lnTo>
                  <a:pt x="21" y="52"/>
                </a:lnTo>
                <a:lnTo>
                  <a:pt x="20" y="52"/>
                </a:lnTo>
                <a:lnTo>
                  <a:pt x="19" y="52"/>
                </a:lnTo>
                <a:lnTo>
                  <a:pt x="17" y="51"/>
                </a:lnTo>
                <a:lnTo>
                  <a:pt x="16" y="50"/>
                </a:lnTo>
                <a:lnTo>
                  <a:pt x="15" y="50"/>
                </a:lnTo>
                <a:lnTo>
                  <a:pt x="13" y="48"/>
                </a:lnTo>
                <a:lnTo>
                  <a:pt x="12" y="48"/>
                </a:lnTo>
                <a:lnTo>
                  <a:pt x="11" y="47"/>
                </a:lnTo>
                <a:lnTo>
                  <a:pt x="9" y="46"/>
                </a:lnTo>
                <a:lnTo>
                  <a:pt x="8" y="44"/>
                </a:lnTo>
                <a:lnTo>
                  <a:pt x="7" y="43"/>
                </a:lnTo>
                <a:lnTo>
                  <a:pt x="7" y="42"/>
                </a:lnTo>
                <a:lnTo>
                  <a:pt x="5" y="40"/>
                </a:lnTo>
                <a:lnTo>
                  <a:pt x="4" y="39"/>
                </a:lnTo>
                <a:lnTo>
                  <a:pt x="3" y="38"/>
                </a:lnTo>
                <a:lnTo>
                  <a:pt x="3" y="36"/>
                </a:lnTo>
                <a:lnTo>
                  <a:pt x="3" y="35"/>
                </a:lnTo>
                <a:lnTo>
                  <a:pt x="1" y="34"/>
                </a:lnTo>
                <a:lnTo>
                  <a:pt x="1" y="32"/>
                </a:lnTo>
                <a:lnTo>
                  <a:pt x="1" y="31"/>
                </a:lnTo>
                <a:lnTo>
                  <a:pt x="1" y="30"/>
                </a:lnTo>
                <a:lnTo>
                  <a:pt x="0" y="27"/>
                </a:lnTo>
                <a:lnTo>
                  <a:pt x="0" y="26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69350" name="Freeform 46">
            <a:extLst>
              <a:ext uri="{FF2B5EF4-FFF2-40B4-BE49-F238E27FC236}">
                <a16:creationId xmlns:a16="http://schemas.microsoft.com/office/drawing/2014/main" id="{404441E7-3F78-544D-8641-61318A487A3C}"/>
              </a:ext>
            </a:extLst>
          </p:cNvPr>
          <p:cNvSpPr>
            <a:spLocks/>
          </p:cNvSpPr>
          <p:nvPr/>
        </p:nvSpPr>
        <p:spPr bwMode="auto">
          <a:xfrm>
            <a:off x="6418263" y="2200276"/>
            <a:ext cx="42862" cy="42863"/>
          </a:xfrm>
          <a:custGeom>
            <a:avLst/>
            <a:gdLst>
              <a:gd name="T0" fmla="*/ 0 w 53"/>
              <a:gd name="T1" fmla="*/ 2147483646 h 54"/>
              <a:gd name="T2" fmla="*/ 2147483646 w 53"/>
              <a:gd name="T3" fmla="*/ 2147483646 h 54"/>
              <a:gd name="T4" fmla="*/ 2147483646 w 53"/>
              <a:gd name="T5" fmla="*/ 2147483646 h 54"/>
              <a:gd name="T6" fmla="*/ 2147483646 w 53"/>
              <a:gd name="T7" fmla="*/ 2147483646 h 54"/>
              <a:gd name="T8" fmla="*/ 2147483646 w 53"/>
              <a:gd name="T9" fmla="*/ 2147483646 h 54"/>
              <a:gd name="T10" fmla="*/ 2147483646 w 53"/>
              <a:gd name="T11" fmla="*/ 2147483646 h 54"/>
              <a:gd name="T12" fmla="*/ 2147483646 w 53"/>
              <a:gd name="T13" fmla="*/ 2147483646 h 54"/>
              <a:gd name="T14" fmla="*/ 2147483646 w 53"/>
              <a:gd name="T15" fmla="*/ 2147483646 h 54"/>
              <a:gd name="T16" fmla="*/ 2147483646 w 53"/>
              <a:gd name="T17" fmla="*/ 2147483646 h 54"/>
              <a:gd name="T18" fmla="*/ 2147483646 w 53"/>
              <a:gd name="T19" fmla="*/ 0 h 54"/>
              <a:gd name="T20" fmla="*/ 2147483646 w 53"/>
              <a:gd name="T21" fmla="*/ 0 h 54"/>
              <a:gd name="T22" fmla="*/ 2147483646 w 53"/>
              <a:gd name="T23" fmla="*/ 0 h 54"/>
              <a:gd name="T24" fmla="*/ 2147483646 w 53"/>
              <a:gd name="T25" fmla="*/ 0 h 54"/>
              <a:gd name="T26" fmla="*/ 2147483646 w 53"/>
              <a:gd name="T27" fmla="*/ 2147483646 h 54"/>
              <a:gd name="T28" fmla="*/ 2147483646 w 53"/>
              <a:gd name="T29" fmla="*/ 2147483646 h 54"/>
              <a:gd name="T30" fmla="*/ 2147483646 w 53"/>
              <a:gd name="T31" fmla="*/ 2147483646 h 54"/>
              <a:gd name="T32" fmla="*/ 2147483646 w 53"/>
              <a:gd name="T33" fmla="*/ 2147483646 h 54"/>
              <a:gd name="T34" fmla="*/ 2147483646 w 53"/>
              <a:gd name="T35" fmla="*/ 2147483646 h 54"/>
              <a:gd name="T36" fmla="*/ 2147483646 w 53"/>
              <a:gd name="T37" fmla="*/ 2147483646 h 54"/>
              <a:gd name="T38" fmla="*/ 2147483646 w 53"/>
              <a:gd name="T39" fmla="*/ 2147483646 h 54"/>
              <a:gd name="T40" fmla="*/ 2147483646 w 53"/>
              <a:gd name="T41" fmla="*/ 2147483646 h 54"/>
              <a:gd name="T42" fmla="*/ 2147483646 w 53"/>
              <a:gd name="T43" fmla="*/ 2147483646 h 54"/>
              <a:gd name="T44" fmla="*/ 2147483646 w 53"/>
              <a:gd name="T45" fmla="*/ 2147483646 h 54"/>
              <a:gd name="T46" fmla="*/ 2147483646 w 53"/>
              <a:gd name="T47" fmla="*/ 2147483646 h 54"/>
              <a:gd name="T48" fmla="*/ 2147483646 w 53"/>
              <a:gd name="T49" fmla="*/ 2147483646 h 54"/>
              <a:gd name="T50" fmla="*/ 2147483646 w 53"/>
              <a:gd name="T51" fmla="*/ 2147483646 h 54"/>
              <a:gd name="T52" fmla="*/ 2147483646 w 53"/>
              <a:gd name="T53" fmla="*/ 2147483646 h 54"/>
              <a:gd name="T54" fmla="*/ 2147483646 w 53"/>
              <a:gd name="T55" fmla="*/ 2147483646 h 54"/>
              <a:gd name="T56" fmla="*/ 2147483646 w 53"/>
              <a:gd name="T57" fmla="*/ 2147483646 h 54"/>
              <a:gd name="T58" fmla="*/ 2147483646 w 53"/>
              <a:gd name="T59" fmla="*/ 2147483646 h 54"/>
              <a:gd name="T60" fmla="*/ 2147483646 w 53"/>
              <a:gd name="T61" fmla="*/ 2147483646 h 54"/>
              <a:gd name="T62" fmla="*/ 2147483646 w 53"/>
              <a:gd name="T63" fmla="*/ 2147483646 h 54"/>
              <a:gd name="T64" fmla="*/ 2147483646 w 53"/>
              <a:gd name="T65" fmla="*/ 2147483646 h 54"/>
              <a:gd name="T66" fmla="*/ 2147483646 w 53"/>
              <a:gd name="T67" fmla="*/ 2147483646 h 54"/>
              <a:gd name="T68" fmla="*/ 2147483646 w 53"/>
              <a:gd name="T69" fmla="*/ 2147483646 h 54"/>
              <a:gd name="T70" fmla="*/ 2147483646 w 53"/>
              <a:gd name="T71" fmla="*/ 2147483646 h 54"/>
              <a:gd name="T72" fmla="*/ 2147483646 w 53"/>
              <a:gd name="T73" fmla="*/ 2147483646 h 54"/>
              <a:gd name="T74" fmla="*/ 2147483646 w 53"/>
              <a:gd name="T75" fmla="*/ 2147483646 h 54"/>
              <a:gd name="T76" fmla="*/ 2147483646 w 53"/>
              <a:gd name="T77" fmla="*/ 2147483646 h 54"/>
              <a:gd name="T78" fmla="*/ 2147483646 w 53"/>
              <a:gd name="T79" fmla="*/ 2147483646 h 54"/>
              <a:gd name="T80" fmla="*/ 2147483646 w 53"/>
              <a:gd name="T81" fmla="*/ 2147483646 h 54"/>
              <a:gd name="T82" fmla="*/ 2147483646 w 53"/>
              <a:gd name="T83" fmla="*/ 2147483646 h 54"/>
              <a:gd name="T84" fmla="*/ 2147483646 w 53"/>
              <a:gd name="T85" fmla="*/ 2147483646 h 54"/>
              <a:gd name="T86" fmla="*/ 2147483646 w 53"/>
              <a:gd name="T87" fmla="*/ 2147483646 h 54"/>
              <a:gd name="T88" fmla="*/ 2147483646 w 53"/>
              <a:gd name="T89" fmla="*/ 2147483646 h 54"/>
              <a:gd name="T90" fmla="*/ 2147483646 w 53"/>
              <a:gd name="T91" fmla="*/ 2147483646 h 54"/>
              <a:gd name="T92" fmla="*/ 2147483646 w 53"/>
              <a:gd name="T93" fmla="*/ 2147483646 h 54"/>
              <a:gd name="T94" fmla="*/ 2147483646 w 53"/>
              <a:gd name="T95" fmla="*/ 2147483646 h 54"/>
              <a:gd name="T96" fmla="*/ 2147483646 w 53"/>
              <a:gd name="T97" fmla="*/ 2147483646 h 54"/>
              <a:gd name="T98" fmla="*/ 2147483646 w 53"/>
              <a:gd name="T99" fmla="*/ 2147483646 h 54"/>
              <a:gd name="T100" fmla="*/ 2147483646 w 53"/>
              <a:gd name="T101" fmla="*/ 2147483646 h 54"/>
              <a:gd name="T102" fmla="*/ 2147483646 w 53"/>
              <a:gd name="T103" fmla="*/ 2147483646 h 54"/>
              <a:gd name="T104" fmla="*/ 2147483646 w 53"/>
              <a:gd name="T105" fmla="*/ 2147483646 h 54"/>
              <a:gd name="T106" fmla="*/ 2147483646 w 53"/>
              <a:gd name="T107" fmla="*/ 2147483646 h 54"/>
              <a:gd name="T108" fmla="*/ 2147483646 w 53"/>
              <a:gd name="T109" fmla="*/ 2147483646 h 54"/>
              <a:gd name="T110" fmla="*/ 0 w 53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4"/>
              <a:gd name="T170" fmla="*/ 53 w 53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4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2" y="16"/>
                </a:lnTo>
                <a:lnTo>
                  <a:pt x="4" y="15"/>
                </a:lnTo>
                <a:lnTo>
                  <a:pt x="4" y="14"/>
                </a:lnTo>
                <a:lnTo>
                  <a:pt x="5" y="12"/>
                </a:lnTo>
                <a:lnTo>
                  <a:pt x="6" y="12"/>
                </a:lnTo>
                <a:lnTo>
                  <a:pt x="6" y="11"/>
                </a:lnTo>
                <a:lnTo>
                  <a:pt x="8" y="10"/>
                </a:lnTo>
                <a:lnTo>
                  <a:pt x="9" y="8"/>
                </a:lnTo>
                <a:lnTo>
                  <a:pt x="9" y="7"/>
                </a:lnTo>
                <a:lnTo>
                  <a:pt x="10" y="7"/>
                </a:lnTo>
                <a:lnTo>
                  <a:pt x="12" y="6"/>
                </a:lnTo>
                <a:lnTo>
                  <a:pt x="13" y="6"/>
                </a:lnTo>
                <a:lnTo>
                  <a:pt x="14" y="4"/>
                </a:lnTo>
                <a:lnTo>
                  <a:pt x="16" y="3"/>
                </a:lnTo>
                <a:lnTo>
                  <a:pt x="17" y="3"/>
                </a:lnTo>
                <a:lnTo>
                  <a:pt x="18" y="2"/>
                </a:lnTo>
                <a:lnTo>
                  <a:pt x="19" y="2"/>
                </a:lnTo>
                <a:lnTo>
                  <a:pt x="21" y="2"/>
                </a:lnTo>
                <a:lnTo>
                  <a:pt x="23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30" y="0"/>
                </a:lnTo>
                <a:lnTo>
                  <a:pt x="31" y="2"/>
                </a:lnTo>
                <a:lnTo>
                  <a:pt x="33" y="2"/>
                </a:lnTo>
                <a:lnTo>
                  <a:pt x="34" y="2"/>
                </a:lnTo>
                <a:lnTo>
                  <a:pt x="35" y="3"/>
                </a:lnTo>
                <a:lnTo>
                  <a:pt x="37" y="3"/>
                </a:lnTo>
                <a:lnTo>
                  <a:pt x="38" y="3"/>
                </a:lnTo>
                <a:lnTo>
                  <a:pt x="39" y="4"/>
                </a:lnTo>
                <a:lnTo>
                  <a:pt x="41" y="6"/>
                </a:lnTo>
                <a:lnTo>
                  <a:pt x="42" y="6"/>
                </a:lnTo>
                <a:lnTo>
                  <a:pt x="42" y="7"/>
                </a:lnTo>
                <a:lnTo>
                  <a:pt x="43" y="7"/>
                </a:lnTo>
                <a:lnTo>
                  <a:pt x="45" y="8"/>
                </a:lnTo>
                <a:lnTo>
                  <a:pt x="46" y="10"/>
                </a:lnTo>
                <a:lnTo>
                  <a:pt x="46" y="11"/>
                </a:lnTo>
                <a:lnTo>
                  <a:pt x="47" y="12"/>
                </a:lnTo>
                <a:lnTo>
                  <a:pt x="49" y="12"/>
                </a:lnTo>
                <a:lnTo>
                  <a:pt x="49" y="14"/>
                </a:lnTo>
                <a:lnTo>
                  <a:pt x="50" y="15"/>
                </a:lnTo>
                <a:lnTo>
                  <a:pt x="50" y="16"/>
                </a:lnTo>
                <a:lnTo>
                  <a:pt x="51" y="18"/>
                </a:lnTo>
                <a:lnTo>
                  <a:pt x="51" y="19"/>
                </a:lnTo>
                <a:lnTo>
                  <a:pt x="51" y="20"/>
                </a:lnTo>
                <a:lnTo>
                  <a:pt x="53" y="22"/>
                </a:lnTo>
                <a:lnTo>
                  <a:pt x="53" y="23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30"/>
                </a:lnTo>
                <a:lnTo>
                  <a:pt x="53" y="31"/>
                </a:lnTo>
                <a:lnTo>
                  <a:pt x="53" y="32"/>
                </a:lnTo>
                <a:lnTo>
                  <a:pt x="51" y="34"/>
                </a:lnTo>
                <a:lnTo>
                  <a:pt x="51" y="35"/>
                </a:lnTo>
                <a:lnTo>
                  <a:pt x="51" y="36"/>
                </a:lnTo>
                <a:lnTo>
                  <a:pt x="50" y="38"/>
                </a:lnTo>
                <a:lnTo>
                  <a:pt x="50" y="39"/>
                </a:lnTo>
                <a:lnTo>
                  <a:pt x="49" y="39"/>
                </a:lnTo>
                <a:lnTo>
                  <a:pt x="49" y="40"/>
                </a:lnTo>
                <a:lnTo>
                  <a:pt x="47" y="42"/>
                </a:lnTo>
                <a:lnTo>
                  <a:pt x="46" y="43"/>
                </a:lnTo>
                <a:lnTo>
                  <a:pt x="46" y="44"/>
                </a:lnTo>
                <a:lnTo>
                  <a:pt x="45" y="46"/>
                </a:lnTo>
                <a:lnTo>
                  <a:pt x="43" y="46"/>
                </a:lnTo>
                <a:lnTo>
                  <a:pt x="42" y="47"/>
                </a:lnTo>
                <a:lnTo>
                  <a:pt x="42" y="48"/>
                </a:lnTo>
                <a:lnTo>
                  <a:pt x="41" y="48"/>
                </a:lnTo>
                <a:lnTo>
                  <a:pt x="39" y="50"/>
                </a:lnTo>
                <a:lnTo>
                  <a:pt x="38" y="50"/>
                </a:lnTo>
                <a:lnTo>
                  <a:pt x="37" y="51"/>
                </a:lnTo>
                <a:lnTo>
                  <a:pt x="35" y="51"/>
                </a:lnTo>
                <a:lnTo>
                  <a:pt x="34" y="52"/>
                </a:lnTo>
                <a:lnTo>
                  <a:pt x="33" y="52"/>
                </a:lnTo>
                <a:lnTo>
                  <a:pt x="31" y="52"/>
                </a:lnTo>
                <a:lnTo>
                  <a:pt x="30" y="52"/>
                </a:lnTo>
                <a:lnTo>
                  <a:pt x="29" y="54"/>
                </a:lnTo>
                <a:lnTo>
                  <a:pt x="27" y="54"/>
                </a:lnTo>
                <a:lnTo>
                  <a:pt x="26" y="54"/>
                </a:lnTo>
                <a:lnTo>
                  <a:pt x="25" y="54"/>
                </a:lnTo>
                <a:lnTo>
                  <a:pt x="29" y="54"/>
                </a:lnTo>
                <a:lnTo>
                  <a:pt x="27" y="54"/>
                </a:lnTo>
                <a:lnTo>
                  <a:pt x="26" y="54"/>
                </a:lnTo>
                <a:lnTo>
                  <a:pt x="25" y="54"/>
                </a:lnTo>
                <a:lnTo>
                  <a:pt x="23" y="52"/>
                </a:lnTo>
                <a:lnTo>
                  <a:pt x="21" y="52"/>
                </a:lnTo>
                <a:lnTo>
                  <a:pt x="19" y="52"/>
                </a:lnTo>
                <a:lnTo>
                  <a:pt x="18" y="52"/>
                </a:lnTo>
                <a:lnTo>
                  <a:pt x="17" y="51"/>
                </a:lnTo>
                <a:lnTo>
                  <a:pt x="16" y="50"/>
                </a:lnTo>
                <a:lnTo>
                  <a:pt x="14" y="50"/>
                </a:lnTo>
                <a:lnTo>
                  <a:pt x="13" y="48"/>
                </a:lnTo>
                <a:lnTo>
                  <a:pt x="12" y="48"/>
                </a:lnTo>
                <a:lnTo>
                  <a:pt x="10" y="47"/>
                </a:lnTo>
                <a:lnTo>
                  <a:pt x="9" y="46"/>
                </a:lnTo>
                <a:lnTo>
                  <a:pt x="8" y="44"/>
                </a:lnTo>
                <a:lnTo>
                  <a:pt x="6" y="43"/>
                </a:lnTo>
                <a:lnTo>
                  <a:pt x="6" y="42"/>
                </a:lnTo>
                <a:lnTo>
                  <a:pt x="5" y="40"/>
                </a:lnTo>
                <a:lnTo>
                  <a:pt x="4" y="39"/>
                </a:lnTo>
                <a:lnTo>
                  <a:pt x="2" y="38"/>
                </a:lnTo>
                <a:lnTo>
                  <a:pt x="2" y="36"/>
                </a:lnTo>
                <a:lnTo>
                  <a:pt x="2" y="35"/>
                </a:lnTo>
                <a:lnTo>
                  <a:pt x="1" y="34"/>
                </a:lnTo>
                <a:lnTo>
                  <a:pt x="1" y="32"/>
                </a:lnTo>
                <a:lnTo>
                  <a:pt x="1" y="31"/>
                </a:lnTo>
                <a:lnTo>
                  <a:pt x="1" y="30"/>
                </a:lnTo>
                <a:lnTo>
                  <a:pt x="0" y="27"/>
                </a:lnTo>
                <a:lnTo>
                  <a:pt x="0" y="26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69351" name="Line 47">
            <a:extLst>
              <a:ext uri="{FF2B5EF4-FFF2-40B4-BE49-F238E27FC236}">
                <a16:creationId xmlns:a16="http://schemas.microsoft.com/office/drawing/2014/main" id="{BDA39F0C-2376-B64F-9FD2-D0873C682F7B}"/>
              </a:ext>
            </a:extLst>
          </p:cNvPr>
          <p:cNvSpPr>
            <a:spLocks noChangeShapeType="1"/>
          </p:cNvSpPr>
          <p:nvPr/>
        </p:nvSpPr>
        <p:spPr bwMode="auto">
          <a:xfrm>
            <a:off x="6840539" y="1947864"/>
            <a:ext cx="1587" cy="5683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9352" name="Line 48">
            <a:extLst>
              <a:ext uri="{FF2B5EF4-FFF2-40B4-BE49-F238E27FC236}">
                <a16:creationId xmlns:a16="http://schemas.microsoft.com/office/drawing/2014/main" id="{63F1DFE2-D2BA-8F42-8AA1-9F9A14664836}"/>
              </a:ext>
            </a:extLst>
          </p:cNvPr>
          <p:cNvSpPr>
            <a:spLocks noChangeShapeType="1"/>
          </p:cNvSpPr>
          <p:nvPr/>
        </p:nvSpPr>
        <p:spPr bwMode="auto">
          <a:xfrm>
            <a:off x="7135814" y="2222500"/>
            <a:ext cx="1587" cy="2936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9353" name="Line 49">
            <a:extLst>
              <a:ext uri="{FF2B5EF4-FFF2-40B4-BE49-F238E27FC236}">
                <a16:creationId xmlns:a16="http://schemas.microsoft.com/office/drawing/2014/main" id="{98C67A4B-46BE-CC4E-8151-B47A6ADA1F2C}"/>
              </a:ext>
            </a:extLst>
          </p:cNvPr>
          <p:cNvSpPr>
            <a:spLocks noChangeShapeType="1"/>
          </p:cNvSpPr>
          <p:nvPr/>
        </p:nvSpPr>
        <p:spPr bwMode="auto">
          <a:xfrm>
            <a:off x="7556500" y="1947864"/>
            <a:ext cx="1588" cy="5683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9354" name="Line 50">
            <a:extLst>
              <a:ext uri="{FF2B5EF4-FFF2-40B4-BE49-F238E27FC236}">
                <a16:creationId xmlns:a16="http://schemas.microsoft.com/office/drawing/2014/main" id="{A9CD769B-FF26-AA4D-8EF8-D7F17AA96A15}"/>
              </a:ext>
            </a:extLst>
          </p:cNvPr>
          <p:cNvSpPr>
            <a:spLocks noChangeShapeType="1"/>
          </p:cNvSpPr>
          <p:nvPr/>
        </p:nvSpPr>
        <p:spPr bwMode="auto">
          <a:xfrm>
            <a:off x="7831139" y="2222500"/>
            <a:ext cx="1587" cy="2936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9355" name="Line 51">
            <a:extLst>
              <a:ext uri="{FF2B5EF4-FFF2-40B4-BE49-F238E27FC236}">
                <a16:creationId xmlns:a16="http://schemas.microsoft.com/office/drawing/2014/main" id="{285E0D20-A196-B043-8F1A-5E35A6D3EC64}"/>
              </a:ext>
            </a:extLst>
          </p:cNvPr>
          <p:cNvSpPr>
            <a:spLocks noChangeShapeType="1"/>
          </p:cNvSpPr>
          <p:nvPr/>
        </p:nvSpPr>
        <p:spPr bwMode="auto">
          <a:xfrm>
            <a:off x="5427664" y="1947864"/>
            <a:ext cx="1587" cy="5683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9356" name="Freeform 52">
            <a:extLst>
              <a:ext uri="{FF2B5EF4-FFF2-40B4-BE49-F238E27FC236}">
                <a16:creationId xmlns:a16="http://schemas.microsoft.com/office/drawing/2014/main" id="{272A5886-212B-E047-BA9E-07715C9E8466}"/>
              </a:ext>
            </a:extLst>
          </p:cNvPr>
          <p:cNvSpPr>
            <a:spLocks/>
          </p:cNvSpPr>
          <p:nvPr/>
        </p:nvSpPr>
        <p:spPr bwMode="auto">
          <a:xfrm>
            <a:off x="7810501" y="2200276"/>
            <a:ext cx="61913" cy="42863"/>
          </a:xfrm>
          <a:custGeom>
            <a:avLst/>
            <a:gdLst>
              <a:gd name="T0" fmla="*/ 0 w 80"/>
              <a:gd name="T1" fmla="*/ 2147483646 h 54"/>
              <a:gd name="T2" fmla="*/ 2147483646 w 80"/>
              <a:gd name="T3" fmla="*/ 2147483646 h 54"/>
              <a:gd name="T4" fmla="*/ 2147483646 w 80"/>
              <a:gd name="T5" fmla="*/ 2147483646 h 54"/>
              <a:gd name="T6" fmla="*/ 2147483646 w 80"/>
              <a:gd name="T7" fmla="*/ 2147483646 h 54"/>
              <a:gd name="T8" fmla="*/ 2147483646 w 80"/>
              <a:gd name="T9" fmla="*/ 2147483646 h 54"/>
              <a:gd name="T10" fmla="*/ 2147483646 w 80"/>
              <a:gd name="T11" fmla="*/ 2147483646 h 54"/>
              <a:gd name="T12" fmla="*/ 2147483646 w 80"/>
              <a:gd name="T13" fmla="*/ 2147483646 h 54"/>
              <a:gd name="T14" fmla="*/ 2147483646 w 80"/>
              <a:gd name="T15" fmla="*/ 2147483646 h 54"/>
              <a:gd name="T16" fmla="*/ 2147483646 w 80"/>
              <a:gd name="T17" fmla="*/ 2147483646 h 54"/>
              <a:gd name="T18" fmla="*/ 2147483646 w 80"/>
              <a:gd name="T19" fmla="*/ 0 h 54"/>
              <a:gd name="T20" fmla="*/ 2147483646 w 80"/>
              <a:gd name="T21" fmla="*/ 0 h 54"/>
              <a:gd name="T22" fmla="*/ 2147483646 w 80"/>
              <a:gd name="T23" fmla="*/ 0 h 54"/>
              <a:gd name="T24" fmla="*/ 2147483646 w 80"/>
              <a:gd name="T25" fmla="*/ 0 h 54"/>
              <a:gd name="T26" fmla="*/ 2147483646 w 80"/>
              <a:gd name="T27" fmla="*/ 2147483646 h 54"/>
              <a:gd name="T28" fmla="*/ 2147483646 w 80"/>
              <a:gd name="T29" fmla="*/ 2147483646 h 54"/>
              <a:gd name="T30" fmla="*/ 2147483646 w 80"/>
              <a:gd name="T31" fmla="*/ 2147483646 h 54"/>
              <a:gd name="T32" fmla="*/ 2147483646 w 80"/>
              <a:gd name="T33" fmla="*/ 2147483646 h 54"/>
              <a:gd name="T34" fmla="*/ 2147483646 w 80"/>
              <a:gd name="T35" fmla="*/ 2147483646 h 54"/>
              <a:gd name="T36" fmla="*/ 2147483646 w 80"/>
              <a:gd name="T37" fmla="*/ 2147483646 h 54"/>
              <a:gd name="T38" fmla="*/ 2147483646 w 80"/>
              <a:gd name="T39" fmla="*/ 2147483646 h 54"/>
              <a:gd name="T40" fmla="*/ 2147483646 w 80"/>
              <a:gd name="T41" fmla="*/ 2147483646 h 54"/>
              <a:gd name="T42" fmla="*/ 2147483646 w 80"/>
              <a:gd name="T43" fmla="*/ 2147483646 h 54"/>
              <a:gd name="T44" fmla="*/ 2147483646 w 80"/>
              <a:gd name="T45" fmla="*/ 2147483646 h 54"/>
              <a:gd name="T46" fmla="*/ 2147483646 w 80"/>
              <a:gd name="T47" fmla="*/ 2147483646 h 54"/>
              <a:gd name="T48" fmla="*/ 2147483646 w 80"/>
              <a:gd name="T49" fmla="*/ 2147483646 h 54"/>
              <a:gd name="T50" fmla="*/ 2147483646 w 80"/>
              <a:gd name="T51" fmla="*/ 2147483646 h 54"/>
              <a:gd name="T52" fmla="*/ 2147483646 w 80"/>
              <a:gd name="T53" fmla="*/ 2147483646 h 54"/>
              <a:gd name="T54" fmla="*/ 2147483646 w 80"/>
              <a:gd name="T55" fmla="*/ 2147483646 h 54"/>
              <a:gd name="T56" fmla="*/ 2147483646 w 80"/>
              <a:gd name="T57" fmla="*/ 2147483646 h 54"/>
              <a:gd name="T58" fmla="*/ 2147483646 w 80"/>
              <a:gd name="T59" fmla="*/ 2147483646 h 54"/>
              <a:gd name="T60" fmla="*/ 2147483646 w 80"/>
              <a:gd name="T61" fmla="*/ 2147483646 h 54"/>
              <a:gd name="T62" fmla="*/ 2147483646 w 80"/>
              <a:gd name="T63" fmla="*/ 2147483646 h 54"/>
              <a:gd name="T64" fmla="*/ 2147483646 w 80"/>
              <a:gd name="T65" fmla="*/ 2147483646 h 54"/>
              <a:gd name="T66" fmla="*/ 2147483646 w 80"/>
              <a:gd name="T67" fmla="*/ 2147483646 h 54"/>
              <a:gd name="T68" fmla="*/ 2147483646 w 80"/>
              <a:gd name="T69" fmla="*/ 2147483646 h 54"/>
              <a:gd name="T70" fmla="*/ 2147483646 w 80"/>
              <a:gd name="T71" fmla="*/ 2147483646 h 54"/>
              <a:gd name="T72" fmla="*/ 2147483646 w 80"/>
              <a:gd name="T73" fmla="*/ 2147483646 h 54"/>
              <a:gd name="T74" fmla="*/ 2147483646 w 80"/>
              <a:gd name="T75" fmla="*/ 2147483646 h 54"/>
              <a:gd name="T76" fmla="*/ 2147483646 w 80"/>
              <a:gd name="T77" fmla="*/ 2147483646 h 54"/>
              <a:gd name="T78" fmla="*/ 2147483646 w 80"/>
              <a:gd name="T79" fmla="*/ 2147483646 h 54"/>
              <a:gd name="T80" fmla="*/ 2147483646 w 80"/>
              <a:gd name="T81" fmla="*/ 2147483646 h 54"/>
              <a:gd name="T82" fmla="*/ 2147483646 w 80"/>
              <a:gd name="T83" fmla="*/ 2147483646 h 54"/>
              <a:gd name="T84" fmla="*/ 2147483646 w 80"/>
              <a:gd name="T85" fmla="*/ 2147483646 h 54"/>
              <a:gd name="T86" fmla="*/ 2147483646 w 80"/>
              <a:gd name="T87" fmla="*/ 2147483646 h 54"/>
              <a:gd name="T88" fmla="*/ 2147483646 w 80"/>
              <a:gd name="T89" fmla="*/ 2147483646 h 54"/>
              <a:gd name="T90" fmla="*/ 2147483646 w 80"/>
              <a:gd name="T91" fmla="*/ 2147483646 h 54"/>
              <a:gd name="T92" fmla="*/ 2147483646 w 80"/>
              <a:gd name="T93" fmla="*/ 2147483646 h 54"/>
              <a:gd name="T94" fmla="*/ 2147483646 w 80"/>
              <a:gd name="T95" fmla="*/ 2147483646 h 54"/>
              <a:gd name="T96" fmla="*/ 2147483646 w 80"/>
              <a:gd name="T97" fmla="*/ 2147483646 h 54"/>
              <a:gd name="T98" fmla="*/ 2147483646 w 80"/>
              <a:gd name="T99" fmla="*/ 2147483646 h 54"/>
              <a:gd name="T100" fmla="*/ 2147483646 w 80"/>
              <a:gd name="T101" fmla="*/ 2147483646 h 54"/>
              <a:gd name="T102" fmla="*/ 2147483646 w 80"/>
              <a:gd name="T103" fmla="*/ 2147483646 h 54"/>
              <a:gd name="T104" fmla="*/ 2147483646 w 80"/>
              <a:gd name="T105" fmla="*/ 2147483646 h 54"/>
              <a:gd name="T106" fmla="*/ 2147483646 w 80"/>
              <a:gd name="T107" fmla="*/ 2147483646 h 54"/>
              <a:gd name="T108" fmla="*/ 2147483646 w 80"/>
              <a:gd name="T109" fmla="*/ 2147483646 h 54"/>
              <a:gd name="T110" fmla="*/ 0 w 80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80"/>
              <a:gd name="T169" fmla="*/ 0 h 54"/>
              <a:gd name="T170" fmla="*/ 80 w 80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80" h="54">
                <a:moveTo>
                  <a:pt x="0" y="15"/>
                </a:moveTo>
                <a:lnTo>
                  <a:pt x="0" y="38"/>
                </a:lnTo>
                <a:lnTo>
                  <a:pt x="0" y="36"/>
                </a:lnTo>
                <a:lnTo>
                  <a:pt x="0" y="35"/>
                </a:lnTo>
                <a:lnTo>
                  <a:pt x="1" y="32"/>
                </a:lnTo>
                <a:lnTo>
                  <a:pt x="1" y="31"/>
                </a:lnTo>
                <a:lnTo>
                  <a:pt x="1" y="28"/>
                </a:lnTo>
                <a:lnTo>
                  <a:pt x="3" y="27"/>
                </a:lnTo>
                <a:lnTo>
                  <a:pt x="3" y="26"/>
                </a:lnTo>
                <a:lnTo>
                  <a:pt x="4" y="23"/>
                </a:lnTo>
                <a:lnTo>
                  <a:pt x="4" y="22"/>
                </a:lnTo>
                <a:lnTo>
                  <a:pt x="5" y="20"/>
                </a:lnTo>
                <a:lnTo>
                  <a:pt x="5" y="19"/>
                </a:lnTo>
                <a:lnTo>
                  <a:pt x="7" y="16"/>
                </a:lnTo>
                <a:lnTo>
                  <a:pt x="8" y="15"/>
                </a:lnTo>
                <a:lnTo>
                  <a:pt x="9" y="14"/>
                </a:lnTo>
                <a:lnTo>
                  <a:pt x="11" y="12"/>
                </a:lnTo>
                <a:lnTo>
                  <a:pt x="12" y="11"/>
                </a:lnTo>
                <a:lnTo>
                  <a:pt x="13" y="10"/>
                </a:lnTo>
                <a:lnTo>
                  <a:pt x="15" y="8"/>
                </a:lnTo>
                <a:lnTo>
                  <a:pt x="16" y="8"/>
                </a:lnTo>
                <a:lnTo>
                  <a:pt x="17" y="7"/>
                </a:lnTo>
                <a:lnTo>
                  <a:pt x="19" y="6"/>
                </a:lnTo>
                <a:lnTo>
                  <a:pt x="20" y="4"/>
                </a:lnTo>
                <a:lnTo>
                  <a:pt x="21" y="4"/>
                </a:lnTo>
                <a:lnTo>
                  <a:pt x="24" y="3"/>
                </a:lnTo>
                <a:lnTo>
                  <a:pt x="25" y="3"/>
                </a:lnTo>
                <a:lnTo>
                  <a:pt x="27" y="2"/>
                </a:lnTo>
                <a:lnTo>
                  <a:pt x="29" y="2"/>
                </a:lnTo>
                <a:lnTo>
                  <a:pt x="31" y="0"/>
                </a:lnTo>
                <a:lnTo>
                  <a:pt x="33" y="0"/>
                </a:lnTo>
                <a:lnTo>
                  <a:pt x="35" y="0"/>
                </a:lnTo>
                <a:lnTo>
                  <a:pt x="36" y="0"/>
                </a:lnTo>
                <a:lnTo>
                  <a:pt x="3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2" y="2"/>
                </a:lnTo>
                <a:lnTo>
                  <a:pt x="53" y="2"/>
                </a:lnTo>
                <a:lnTo>
                  <a:pt x="56" y="3"/>
                </a:lnTo>
                <a:lnTo>
                  <a:pt x="57" y="3"/>
                </a:lnTo>
                <a:lnTo>
                  <a:pt x="59" y="4"/>
                </a:lnTo>
                <a:lnTo>
                  <a:pt x="60" y="4"/>
                </a:lnTo>
                <a:lnTo>
                  <a:pt x="63" y="6"/>
                </a:lnTo>
                <a:lnTo>
                  <a:pt x="64" y="7"/>
                </a:lnTo>
                <a:lnTo>
                  <a:pt x="65" y="8"/>
                </a:lnTo>
                <a:lnTo>
                  <a:pt x="67" y="8"/>
                </a:lnTo>
                <a:lnTo>
                  <a:pt x="68" y="10"/>
                </a:lnTo>
                <a:lnTo>
                  <a:pt x="69" y="11"/>
                </a:lnTo>
                <a:lnTo>
                  <a:pt x="71" y="12"/>
                </a:lnTo>
                <a:lnTo>
                  <a:pt x="72" y="14"/>
                </a:lnTo>
                <a:lnTo>
                  <a:pt x="73" y="15"/>
                </a:lnTo>
                <a:lnTo>
                  <a:pt x="73" y="16"/>
                </a:lnTo>
                <a:lnTo>
                  <a:pt x="75" y="19"/>
                </a:lnTo>
                <a:lnTo>
                  <a:pt x="76" y="20"/>
                </a:lnTo>
                <a:lnTo>
                  <a:pt x="76" y="22"/>
                </a:lnTo>
                <a:lnTo>
                  <a:pt x="77" y="23"/>
                </a:lnTo>
                <a:lnTo>
                  <a:pt x="78" y="26"/>
                </a:lnTo>
                <a:lnTo>
                  <a:pt x="78" y="27"/>
                </a:lnTo>
                <a:lnTo>
                  <a:pt x="78" y="28"/>
                </a:lnTo>
                <a:lnTo>
                  <a:pt x="80" y="31"/>
                </a:lnTo>
                <a:lnTo>
                  <a:pt x="80" y="32"/>
                </a:lnTo>
                <a:lnTo>
                  <a:pt x="80" y="35"/>
                </a:lnTo>
                <a:lnTo>
                  <a:pt x="80" y="36"/>
                </a:lnTo>
                <a:lnTo>
                  <a:pt x="80" y="38"/>
                </a:lnTo>
                <a:lnTo>
                  <a:pt x="80" y="15"/>
                </a:lnTo>
                <a:lnTo>
                  <a:pt x="80" y="18"/>
                </a:lnTo>
                <a:lnTo>
                  <a:pt x="80" y="19"/>
                </a:lnTo>
                <a:lnTo>
                  <a:pt x="80" y="22"/>
                </a:lnTo>
                <a:lnTo>
                  <a:pt x="80" y="23"/>
                </a:lnTo>
                <a:lnTo>
                  <a:pt x="78" y="24"/>
                </a:lnTo>
                <a:lnTo>
                  <a:pt x="78" y="27"/>
                </a:lnTo>
                <a:lnTo>
                  <a:pt x="78" y="28"/>
                </a:lnTo>
                <a:lnTo>
                  <a:pt x="77" y="30"/>
                </a:lnTo>
                <a:lnTo>
                  <a:pt x="76" y="32"/>
                </a:lnTo>
                <a:lnTo>
                  <a:pt x="76" y="34"/>
                </a:lnTo>
                <a:lnTo>
                  <a:pt x="75" y="35"/>
                </a:lnTo>
                <a:lnTo>
                  <a:pt x="73" y="36"/>
                </a:lnTo>
                <a:lnTo>
                  <a:pt x="73" y="38"/>
                </a:lnTo>
                <a:lnTo>
                  <a:pt x="72" y="39"/>
                </a:lnTo>
                <a:lnTo>
                  <a:pt x="71" y="40"/>
                </a:lnTo>
                <a:lnTo>
                  <a:pt x="69" y="42"/>
                </a:lnTo>
                <a:lnTo>
                  <a:pt x="68" y="43"/>
                </a:lnTo>
                <a:lnTo>
                  <a:pt x="67" y="44"/>
                </a:lnTo>
                <a:lnTo>
                  <a:pt x="65" y="46"/>
                </a:lnTo>
                <a:lnTo>
                  <a:pt x="64" y="47"/>
                </a:lnTo>
                <a:lnTo>
                  <a:pt x="63" y="48"/>
                </a:lnTo>
                <a:lnTo>
                  <a:pt x="60" y="48"/>
                </a:lnTo>
                <a:lnTo>
                  <a:pt x="59" y="50"/>
                </a:lnTo>
                <a:lnTo>
                  <a:pt x="57" y="51"/>
                </a:lnTo>
                <a:lnTo>
                  <a:pt x="56" y="51"/>
                </a:lnTo>
                <a:lnTo>
                  <a:pt x="53" y="52"/>
                </a:lnTo>
                <a:lnTo>
                  <a:pt x="52" y="52"/>
                </a:lnTo>
                <a:lnTo>
                  <a:pt x="49" y="52"/>
                </a:lnTo>
                <a:lnTo>
                  <a:pt x="48" y="54"/>
                </a:lnTo>
                <a:lnTo>
                  <a:pt x="47" y="54"/>
                </a:lnTo>
                <a:lnTo>
                  <a:pt x="44" y="54"/>
                </a:lnTo>
                <a:lnTo>
                  <a:pt x="43" y="54"/>
                </a:lnTo>
                <a:lnTo>
                  <a:pt x="39" y="54"/>
                </a:lnTo>
                <a:lnTo>
                  <a:pt x="36" y="54"/>
                </a:lnTo>
                <a:lnTo>
                  <a:pt x="35" y="54"/>
                </a:lnTo>
                <a:lnTo>
                  <a:pt x="33" y="54"/>
                </a:lnTo>
                <a:lnTo>
                  <a:pt x="31" y="52"/>
                </a:lnTo>
                <a:lnTo>
                  <a:pt x="29" y="52"/>
                </a:lnTo>
                <a:lnTo>
                  <a:pt x="27" y="52"/>
                </a:lnTo>
                <a:lnTo>
                  <a:pt x="25" y="51"/>
                </a:lnTo>
                <a:lnTo>
                  <a:pt x="24" y="51"/>
                </a:lnTo>
                <a:lnTo>
                  <a:pt x="21" y="50"/>
                </a:lnTo>
                <a:lnTo>
                  <a:pt x="20" y="48"/>
                </a:lnTo>
                <a:lnTo>
                  <a:pt x="19" y="48"/>
                </a:lnTo>
                <a:lnTo>
                  <a:pt x="17" y="47"/>
                </a:lnTo>
                <a:lnTo>
                  <a:pt x="16" y="46"/>
                </a:lnTo>
                <a:lnTo>
                  <a:pt x="15" y="44"/>
                </a:lnTo>
                <a:lnTo>
                  <a:pt x="13" y="43"/>
                </a:lnTo>
                <a:lnTo>
                  <a:pt x="12" y="42"/>
                </a:lnTo>
                <a:lnTo>
                  <a:pt x="11" y="40"/>
                </a:lnTo>
                <a:lnTo>
                  <a:pt x="9" y="39"/>
                </a:lnTo>
                <a:lnTo>
                  <a:pt x="8" y="38"/>
                </a:lnTo>
                <a:lnTo>
                  <a:pt x="7" y="36"/>
                </a:lnTo>
                <a:lnTo>
                  <a:pt x="5" y="35"/>
                </a:lnTo>
                <a:lnTo>
                  <a:pt x="5" y="34"/>
                </a:lnTo>
                <a:lnTo>
                  <a:pt x="4" y="32"/>
                </a:lnTo>
                <a:lnTo>
                  <a:pt x="4" y="30"/>
                </a:lnTo>
                <a:lnTo>
                  <a:pt x="3" y="28"/>
                </a:lnTo>
                <a:lnTo>
                  <a:pt x="3" y="27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0" y="19"/>
                </a:lnTo>
                <a:lnTo>
                  <a:pt x="0" y="18"/>
                </a:lnTo>
                <a:lnTo>
                  <a:pt x="0" y="15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69357" name="Freeform 53">
            <a:extLst>
              <a:ext uri="{FF2B5EF4-FFF2-40B4-BE49-F238E27FC236}">
                <a16:creationId xmlns:a16="http://schemas.microsoft.com/office/drawing/2014/main" id="{5AA4CA7A-46CC-1C48-A0FF-5A2A30A59CD9}"/>
              </a:ext>
            </a:extLst>
          </p:cNvPr>
          <p:cNvSpPr>
            <a:spLocks/>
          </p:cNvSpPr>
          <p:nvPr/>
        </p:nvSpPr>
        <p:spPr bwMode="auto">
          <a:xfrm>
            <a:off x="8231188" y="2200276"/>
            <a:ext cx="63500" cy="42863"/>
          </a:xfrm>
          <a:custGeom>
            <a:avLst/>
            <a:gdLst>
              <a:gd name="T0" fmla="*/ 0 w 80"/>
              <a:gd name="T1" fmla="*/ 2147483646 h 54"/>
              <a:gd name="T2" fmla="*/ 2147483646 w 80"/>
              <a:gd name="T3" fmla="*/ 2147483646 h 54"/>
              <a:gd name="T4" fmla="*/ 2147483646 w 80"/>
              <a:gd name="T5" fmla="*/ 2147483646 h 54"/>
              <a:gd name="T6" fmla="*/ 2147483646 w 80"/>
              <a:gd name="T7" fmla="*/ 2147483646 h 54"/>
              <a:gd name="T8" fmla="*/ 2147483646 w 80"/>
              <a:gd name="T9" fmla="*/ 2147483646 h 54"/>
              <a:gd name="T10" fmla="*/ 2147483646 w 80"/>
              <a:gd name="T11" fmla="*/ 2147483646 h 54"/>
              <a:gd name="T12" fmla="*/ 2147483646 w 80"/>
              <a:gd name="T13" fmla="*/ 2147483646 h 54"/>
              <a:gd name="T14" fmla="*/ 2147483646 w 80"/>
              <a:gd name="T15" fmla="*/ 2147483646 h 54"/>
              <a:gd name="T16" fmla="*/ 2147483646 w 80"/>
              <a:gd name="T17" fmla="*/ 2147483646 h 54"/>
              <a:gd name="T18" fmla="*/ 2147483646 w 80"/>
              <a:gd name="T19" fmla="*/ 0 h 54"/>
              <a:gd name="T20" fmla="*/ 2147483646 w 80"/>
              <a:gd name="T21" fmla="*/ 0 h 54"/>
              <a:gd name="T22" fmla="*/ 2147483646 w 80"/>
              <a:gd name="T23" fmla="*/ 0 h 54"/>
              <a:gd name="T24" fmla="*/ 2147483646 w 80"/>
              <a:gd name="T25" fmla="*/ 0 h 54"/>
              <a:gd name="T26" fmla="*/ 2147483646 w 80"/>
              <a:gd name="T27" fmla="*/ 2147483646 h 54"/>
              <a:gd name="T28" fmla="*/ 2147483646 w 80"/>
              <a:gd name="T29" fmla="*/ 2147483646 h 54"/>
              <a:gd name="T30" fmla="*/ 2147483646 w 80"/>
              <a:gd name="T31" fmla="*/ 2147483646 h 54"/>
              <a:gd name="T32" fmla="*/ 2147483646 w 80"/>
              <a:gd name="T33" fmla="*/ 2147483646 h 54"/>
              <a:gd name="T34" fmla="*/ 2147483646 w 80"/>
              <a:gd name="T35" fmla="*/ 2147483646 h 54"/>
              <a:gd name="T36" fmla="*/ 2147483646 w 80"/>
              <a:gd name="T37" fmla="*/ 2147483646 h 54"/>
              <a:gd name="T38" fmla="*/ 2147483646 w 80"/>
              <a:gd name="T39" fmla="*/ 2147483646 h 54"/>
              <a:gd name="T40" fmla="*/ 2147483646 w 80"/>
              <a:gd name="T41" fmla="*/ 2147483646 h 54"/>
              <a:gd name="T42" fmla="*/ 2147483646 w 80"/>
              <a:gd name="T43" fmla="*/ 2147483646 h 54"/>
              <a:gd name="T44" fmla="*/ 2147483646 w 80"/>
              <a:gd name="T45" fmla="*/ 2147483646 h 54"/>
              <a:gd name="T46" fmla="*/ 2147483646 w 80"/>
              <a:gd name="T47" fmla="*/ 2147483646 h 54"/>
              <a:gd name="T48" fmla="*/ 2147483646 w 80"/>
              <a:gd name="T49" fmla="*/ 2147483646 h 54"/>
              <a:gd name="T50" fmla="*/ 2147483646 w 80"/>
              <a:gd name="T51" fmla="*/ 2147483646 h 54"/>
              <a:gd name="T52" fmla="*/ 2147483646 w 80"/>
              <a:gd name="T53" fmla="*/ 2147483646 h 54"/>
              <a:gd name="T54" fmla="*/ 2147483646 w 80"/>
              <a:gd name="T55" fmla="*/ 2147483646 h 54"/>
              <a:gd name="T56" fmla="*/ 2147483646 w 80"/>
              <a:gd name="T57" fmla="*/ 2147483646 h 54"/>
              <a:gd name="T58" fmla="*/ 2147483646 w 80"/>
              <a:gd name="T59" fmla="*/ 2147483646 h 54"/>
              <a:gd name="T60" fmla="*/ 2147483646 w 80"/>
              <a:gd name="T61" fmla="*/ 2147483646 h 54"/>
              <a:gd name="T62" fmla="*/ 2147483646 w 80"/>
              <a:gd name="T63" fmla="*/ 2147483646 h 54"/>
              <a:gd name="T64" fmla="*/ 2147483646 w 80"/>
              <a:gd name="T65" fmla="*/ 2147483646 h 54"/>
              <a:gd name="T66" fmla="*/ 2147483646 w 80"/>
              <a:gd name="T67" fmla="*/ 2147483646 h 54"/>
              <a:gd name="T68" fmla="*/ 2147483646 w 80"/>
              <a:gd name="T69" fmla="*/ 2147483646 h 54"/>
              <a:gd name="T70" fmla="*/ 2147483646 w 80"/>
              <a:gd name="T71" fmla="*/ 2147483646 h 54"/>
              <a:gd name="T72" fmla="*/ 2147483646 w 80"/>
              <a:gd name="T73" fmla="*/ 2147483646 h 54"/>
              <a:gd name="T74" fmla="*/ 2147483646 w 80"/>
              <a:gd name="T75" fmla="*/ 2147483646 h 54"/>
              <a:gd name="T76" fmla="*/ 2147483646 w 80"/>
              <a:gd name="T77" fmla="*/ 2147483646 h 54"/>
              <a:gd name="T78" fmla="*/ 2147483646 w 80"/>
              <a:gd name="T79" fmla="*/ 2147483646 h 54"/>
              <a:gd name="T80" fmla="*/ 2147483646 w 80"/>
              <a:gd name="T81" fmla="*/ 2147483646 h 54"/>
              <a:gd name="T82" fmla="*/ 2147483646 w 80"/>
              <a:gd name="T83" fmla="*/ 2147483646 h 54"/>
              <a:gd name="T84" fmla="*/ 2147483646 w 80"/>
              <a:gd name="T85" fmla="*/ 2147483646 h 54"/>
              <a:gd name="T86" fmla="*/ 2147483646 w 80"/>
              <a:gd name="T87" fmla="*/ 2147483646 h 54"/>
              <a:gd name="T88" fmla="*/ 2147483646 w 80"/>
              <a:gd name="T89" fmla="*/ 2147483646 h 54"/>
              <a:gd name="T90" fmla="*/ 2147483646 w 80"/>
              <a:gd name="T91" fmla="*/ 2147483646 h 54"/>
              <a:gd name="T92" fmla="*/ 2147483646 w 80"/>
              <a:gd name="T93" fmla="*/ 2147483646 h 54"/>
              <a:gd name="T94" fmla="*/ 2147483646 w 80"/>
              <a:gd name="T95" fmla="*/ 2147483646 h 54"/>
              <a:gd name="T96" fmla="*/ 2147483646 w 80"/>
              <a:gd name="T97" fmla="*/ 2147483646 h 54"/>
              <a:gd name="T98" fmla="*/ 2147483646 w 80"/>
              <a:gd name="T99" fmla="*/ 2147483646 h 54"/>
              <a:gd name="T100" fmla="*/ 2147483646 w 80"/>
              <a:gd name="T101" fmla="*/ 2147483646 h 54"/>
              <a:gd name="T102" fmla="*/ 2147483646 w 80"/>
              <a:gd name="T103" fmla="*/ 2147483646 h 54"/>
              <a:gd name="T104" fmla="*/ 2147483646 w 80"/>
              <a:gd name="T105" fmla="*/ 2147483646 h 54"/>
              <a:gd name="T106" fmla="*/ 2147483646 w 80"/>
              <a:gd name="T107" fmla="*/ 2147483646 h 54"/>
              <a:gd name="T108" fmla="*/ 2147483646 w 80"/>
              <a:gd name="T109" fmla="*/ 2147483646 h 54"/>
              <a:gd name="T110" fmla="*/ 0 w 80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80"/>
              <a:gd name="T169" fmla="*/ 0 h 54"/>
              <a:gd name="T170" fmla="*/ 80 w 80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80" h="54">
                <a:moveTo>
                  <a:pt x="0" y="15"/>
                </a:moveTo>
                <a:lnTo>
                  <a:pt x="0" y="38"/>
                </a:lnTo>
                <a:lnTo>
                  <a:pt x="0" y="36"/>
                </a:lnTo>
                <a:lnTo>
                  <a:pt x="0" y="35"/>
                </a:lnTo>
                <a:lnTo>
                  <a:pt x="2" y="32"/>
                </a:lnTo>
                <a:lnTo>
                  <a:pt x="2" y="31"/>
                </a:lnTo>
                <a:lnTo>
                  <a:pt x="2" y="28"/>
                </a:lnTo>
                <a:lnTo>
                  <a:pt x="3" y="27"/>
                </a:lnTo>
                <a:lnTo>
                  <a:pt x="3" y="26"/>
                </a:lnTo>
                <a:lnTo>
                  <a:pt x="4" y="23"/>
                </a:lnTo>
                <a:lnTo>
                  <a:pt x="4" y="22"/>
                </a:lnTo>
                <a:lnTo>
                  <a:pt x="6" y="20"/>
                </a:lnTo>
                <a:lnTo>
                  <a:pt x="6" y="19"/>
                </a:lnTo>
                <a:lnTo>
                  <a:pt x="7" y="16"/>
                </a:lnTo>
                <a:lnTo>
                  <a:pt x="8" y="15"/>
                </a:lnTo>
                <a:lnTo>
                  <a:pt x="10" y="14"/>
                </a:lnTo>
                <a:lnTo>
                  <a:pt x="11" y="12"/>
                </a:lnTo>
                <a:lnTo>
                  <a:pt x="12" y="11"/>
                </a:lnTo>
                <a:lnTo>
                  <a:pt x="14" y="10"/>
                </a:lnTo>
                <a:lnTo>
                  <a:pt x="15" y="8"/>
                </a:lnTo>
                <a:lnTo>
                  <a:pt x="16" y="8"/>
                </a:lnTo>
                <a:lnTo>
                  <a:pt x="18" y="7"/>
                </a:lnTo>
                <a:lnTo>
                  <a:pt x="19" y="6"/>
                </a:lnTo>
                <a:lnTo>
                  <a:pt x="20" y="4"/>
                </a:lnTo>
                <a:lnTo>
                  <a:pt x="21" y="4"/>
                </a:lnTo>
                <a:lnTo>
                  <a:pt x="24" y="3"/>
                </a:lnTo>
                <a:lnTo>
                  <a:pt x="25" y="3"/>
                </a:lnTo>
                <a:lnTo>
                  <a:pt x="27" y="2"/>
                </a:lnTo>
                <a:lnTo>
                  <a:pt x="29" y="2"/>
                </a:lnTo>
                <a:lnTo>
                  <a:pt x="31" y="0"/>
                </a:lnTo>
                <a:lnTo>
                  <a:pt x="33" y="0"/>
                </a:lnTo>
                <a:lnTo>
                  <a:pt x="35" y="0"/>
                </a:lnTo>
                <a:lnTo>
                  <a:pt x="36" y="0"/>
                </a:lnTo>
                <a:lnTo>
                  <a:pt x="3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2" y="2"/>
                </a:lnTo>
                <a:lnTo>
                  <a:pt x="53" y="2"/>
                </a:lnTo>
                <a:lnTo>
                  <a:pt x="56" y="3"/>
                </a:lnTo>
                <a:lnTo>
                  <a:pt x="57" y="3"/>
                </a:lnTo>
                <a:lnTo>
                  <a:pt x="59" y="4"/>
                </a:lnTo>
                <a:lnTo>
                  <a:pt x="60" y="4"/>
                </a:lnTo>
                <a:lnTo>
                  <a:pt x="63" y="6"/>
                </a:lnTo>
                <a:lnTo>
                  <a:pt x="64" y="7"/>
                </a:lnTo>
                <a:lnTo>
                  <a:pt x="65" y="8"/>
                </a:lnTo>
                <a:lnTo>
                  <a:pt x="67" y="8"/>
                </a:lnTo>
                <a:lnTo>
                  <a:pt x="68" y="10"/>
                </a:lnTo>
                <a:lnTo>
                  <a:pt x="69" y="11"/>
                </a:lnTo>
                <a:lnTo>
                  <a:pt x="71" y="12"/>
                </a:lnTo>
                <a:lnTo>
                  <a:pt x="72" y="14"/>
                </a:lnTo>
                <a:lnTo>
                  <a:pt x="73" y="15"/>
                </a:lnTo>
                <a:lnTo>
                  <a:pt x="73" y="16"/>
                </a:lnTo>
                <a:lnTo>
                  <a:pt x="75" y="19"/>
                </a:lnTo>
                <a:lnTo>
                  <a:pt x="76" y="20"/>
                </a:lnTo>
                <a:lnTo>
                  <a:pt x="76" y="22"/>
                </a:lnTo>
                <a:lnTo>
                  <a:pt x="77" y="23"/>
                </a:lnTo>
                <a:lnTo>
                  <a:pt x="79" y="26"/>
                </a:lnTo>
                <a:lnTo>
                  <a:pt x="79" y="27"/>
                </a:lnTo>
                <a:lnTo>
                  <a:pt x="79" y="28"/>
                </a:lnTo>
                <a:lnTo>
                  <a:pt x="80" y="31"/>
                </a:lnTo>
                <a:lnTo>
                  <a:pt x="80" y="32"/>
                </a:lnTo>
                <a:lnTo>
                  <a:pt x="80" y="35"/>
                </a:lnTo>
                <a:lnTo>
                  <a:pt x="80" y="36"/>
                </a:lnTo>
                <a:lnTo>
                  <a:pt x="80" y="38"/>
                </a:lnTo>
                <a:lnTo>
                  <a:pt x="80" y="15"/>
                </a:lnTo>
                <a:lnTo>
                  <a:pt x="80" y="18"/>
                </a:lnTo>
                <a:lnTo>
                  <a:pt x="80" y="19"/>
                </a:lnTo>
                <a:lnTo>
                  <a:pt x="80" y="22"/>
                </a:lnTo>
                <a:lnTo>
                  <a:pt x="80" y="23"/>
                </a:lnTo>
                <a:lnTo>
                  <a:pt x="79" y="24"/>
                </a:lnTo>
                <a:lnTo>
                  <a:pt x="79" y="27"/>
                </a:lnTo>
                <a:lnTo>
                  <a:pt x="79" y="28"/>
                </a:lnTo>
                <a:lnTo>
                  <a:pt x="77" y="30"/>
                </a:lnTo>
                <a:lnTo>
                  <a:pt x="76" y="32"/>
                </a:lnTo>
                <a:lnTo>
                  <a:pt x="76" y="34"/>
                </a:lnTo>
                <a:lnTo>
                  <a:pt x="75" y="35"/>
                </a:lnTo>
                <a:lnTo>
                  <a:pt x="73" y="36"/>
                </a:lnTo>
                <a:lnTo>
                  <a:pt x="73" y="38"/>
                </a:lnTo>
                <a:lnTo>
                  <a:pt x="72" y="39"/>
                </a:lnTo>
                <a:lnTo>
                  <a:pt x="71" y="40"/>
                </a:lnTo>
                <a:lnTo>
                  <a:pt x="69" y="42"/>
                </a:lnTo>
                <a:lnTo>
                  <a:pt x="68" y="43"/>
                </a:lnTo>
                <a:lnTo>
                  <a:pt x="67" y="44"/>
                </a:lnTo>
                <a:lnTo>
                  <a:pt x="65" y="46"/>
                </a:lnTo>
                <a:lnTo>
                  <a:pt x="64" y="47"/>
                </a:lnTo>
                <a:lnTo>
                  <a:pt x="63" y="48"/>
                </a:lnTo>
                <a:lnTo>
                  <a:pt x="60" y="48"/>
                </a:lnTo>
                <a:lnTo>
                  <a:pt x="59" y="50"/>
                </a:lnTo>
                <a:lnTo>
                  <a:pt x="57" y="51"/>
                </a:lnTo>
                <a:lnTo>
                  <a:pt x="56" y="51"/>
                </a:lnTo>
                <a:lnTo>
                  <a:pt x="53" y="52"/>
                </a:lnTo>
                <a:lnTo>
                  <a:pt x="52" y="52"/>
                </a:lnTo>
                <a:lnTo>
                  <a:pt x="49" y="52"/>
                </a:lnTo>
                <a:lnTo>
                  <a:pt x="48" y="54"/>
                </a:lnTo>
                <a:lnTo>
                  <a:pt x="47" y="54"/>
                </a:lnTo>
                <a:lnTo>
                  <a:pt x="44" y="54"/>
                </a:lnTo>
                <a:lnTo>
                  <a:pt x="43" y="54"/>
                </a:lnTo>
                <a:lnTo>
                  <a:pt x="39" y="54"/>
                </a:lnTo>
                <a:lnTo>
                  <a:pt x="36" y="54"/>
                </a:lnTo>
                <a:lnTo>
                  <a:pt x="35" y="54"/>
                </a:lnTo>
                <a:lnTo>
                  <a:pt x="33" y="54"/>
                </a:lnTo>
                <a:lnTo>
                  <a:pt x="31" y="52"/>
                </a:lnTo>
                <a:lnTo>
                  <a:pt x="29" y="52"/>
                </a:lnTo>
                <a:lnTo>
                  <a:pt x="27" y="52"/>
                </a:lnTo>
                <a:lnTo>
                  <a:pt x="25" y="51"/>
                </a:lnTo>
                <a:lnTo>
                  <a:pt x="24" y="51"/>
                </a:lnTo>
                <a:lnTo>
                  <a:pt x="21" y="50"/>
                </a:lnTo>
                <a:lnTo>
                  <a:pt x="20" y="48"/>
                </a:lnTo>
                <a:lnTo>
                  <a:pt x="19" y="48"/>
                </a:lnTo>
                <a:lnTo>
                  <a:pt x="18" y="47"/>
                </a:lnTo>
                <a:lnTo>
                  <a:pt x="16" y="46"/>
                </a:lnTo>
                <a:lnTo>
                  <a:pt x="15" y="44"/>
                </a:lnTo>
                <a:lnTo>
                  <a:pt x="14" y="43"/>
                </a:lnTo>
                <a:lnTo>
                  <a:pt x="12" y="42"/>
                </a:lnTo>
                <a:lnTo>
                  <a:pt x="11" y="40"/>
                </a:lnTo>
                <a:lnTo>
                  <a:pt x="10" y="39"/>
                </a:lnTo>
                <a:lnTo>
                  <a:pt x="8" y="38"/>
                </a:lnTo>
                <a:lnTo>
                  <a:pt x="7" y="36"/>
                </a:lnTo>
                <a:lnTo>
                  <a:pt x="6" y="35"/>
                </a:lnTo>
                <a:lnTo>
                  <a:pt x="6" y="34"/>
                </a:lnTo>
                <a:lnTo>
                  <a:pt x="4" y="32"/>
                </a:lnTo>
                <a:lnTo>
                  <a:pt x="4" y="30"/>
                </a:lnTo>
                <a:lnTo>
                  <a:pt x="3" y="28"/>
                </a:lnTo>
                <a:lnTo>
                  <a:pt x="3" y="27"/>
                </a:lnTo>
                <a:lnTo>
                  <a:pt x="2" y="24"/>
                </a:lnTo>
                <a:lnTo>
                  <a:pt x="2" y="23"/>
                </a:lnTo>
                <a:lnTo>
                  <a:pt x="2" y="22"/>
                </a:lnTo>
                <a:lnTo>
                  <a:pt x="0" y="19"/>
                </a:lnTo>
                <a:lnTo>
                  <a:pt x="0" y="18"/>
                </a:lnTo>
                <a:lnTo>
                  <a:pt x="0" y="15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69358" name="Freeform 54">
            <a:extLst>
              <a:ext uri="{FF2B5EF4-FFF2-40B4-BE49-F238E27FC236}">
                <a16:creationId xmlns:a16="http://schemas.microsoft.com/office/drawing/2014/main" id="{AF66407A-A6BF-2D44-B303-89714DD21A8B}"/>
              </a:ext>
            </a:extLst>
          </p:cNvPr>
          <p:cNvSpPr>
            <a:spLocks/>
          </p:cNvSpPr>
          <p:nvPr/>
        </p:nvSpPr>
        <p:spPr bwMode="auto">
          <a:xfrm>
            <a:off x="7578725" y="4329114"/>
            <a:ext cx="146050" cy="41275"/>
          </a:xfrm>
          <a:custGeom>
            <a:avLst/>
            <a:gdLst>
              <a:gd name="T0" fmla="*/ 2147483646 w 186"/>
              <a:gd name="T1" fmla="*/ 0 h 53"/>
              <a:gd name="T2" fmla="*/ 0 w 186"/>
              <a:gd name="T3" fmla="*/ 2147483646 h 53"/>
              <a:gd name="T4" fmla="*/ 2147483646 w 186"/>
              <a:gd name="T5" fmla="*/ 2147483646 h 53"/>
              <a:gd name="T6" fmla="*/ 2147483646 w 186"/>
              <a:gd name="T7" fmla="*/ 2147483646 h 53"/>
              <a:gd name="T8" fmla="*/ 2147483646 w 186"/>
              <a:gd name="T9" fmla="*/ 0 h 5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86"/>
              <a:gd name="T16" fmla="*/ 0 h 53"/>
              <a:gd name="T17" fmla="*/ 186 w 186"/>
              <a:gd name="T18" fmla="*/ 53 h 5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86" h="53">
                <a:moveTo>
                  <a:pt x="186" y="0"/>
                </a:moveTo>
                <a:lnTo>
                  <a:pt x="0" y="26"/>
                </a:lnTo>
                <a:lnTo>
                  <a:pt x="186" y="53"/>
                </a:lnTo>
                <a:lnTo>
                  <a:pt x="186" y="26"/>
                </a:lnTo>
                <a:lnTo>
                  <a:pt x="186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69359" name="Freeform 55">
            <a:extLst>
              <a:ext uri="{FF2B5EF4-FFF2-40B4-BE49-F238E27FC236}">
                <a16:creationId xmlns:a16="http://schemas.microsoft.com/office/drawing/2014/main" id="{DD96A71C-8E4C-CB40-AE73-1D2076517C2A}"/>
              </a:ext>
            </a:extLst>
          </p:cNvPr>
          <p:cNvSpPr>
            <a:spLocks/>
          </p:cNvSpPr>
          <p:nvPr/>
        </p:nvSpPr>
        <p:spPr bwMode="auto">
          <a:xfrm>
            <a:off x="7724776" y="2222500"/>
            <a:ext cx="549275" cy="2127250"/>
          </a:xfrm>
          <a:custGeom>
            <a:avLst/>
            <a:gdLst>
              <a:gd name="T0" fmla="*/ 0 w 690"/>
              <a:gd name="T1" fmla="*/ 2147483646 h 2681"/>
              <a:gd name="T2" fmla="*/ 2147483646 w 690"/>
              <a:gd name="T3" fmla="*/ 2147483646 h 2681"/>
              <a:gd name="T4" fmla="*/ 2147483646 w 690"/>
              <a:gd name="T5" fmla="*/ 0 h 2681"/>
              <a:gd name="T6" fmla="*/ 0 60000 65536"/>
              <a:gd name="T7" fmla="*/ 0 60000 65536"/>
              <a:gd name="T8" fmla="*/ 0 60000 65536"/>
              <a:gd name="T9" fmla="*/ 0 w 690"/>
              <a:gd name="T10" fmla="*/ 0 h 2681"/>
              <a:gd name="T11" fmla="*/ 690 w 690"/>
              <a:gd name="T12" fmla="*/ 2681 h 2681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690" h="2681">
                <a:moveTo>
                  <a:pt x="0" y="2681"/>
                </a:moveTo>
                <a:lnTo>
                  <a:pt x="690" y="2681"/>
                </a:lnTo>
                <a:lnTo>
                  <a:pt x="690" y="0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9360" name="Freeform 56">
            <a:extLst>
              <a:ext uri="{FF2B5EF4-FFF2-40B4-BE49-F238E27FC236}">
                <a16:creationId xmlns:a16="http://schemas.microsoft.com/office/drawing/2014/main" id="{029E6740-98E0-094A-8DD3-CFDA67F201A2}"/>
              </a:ext>
            </a:extLst>
          </p:cNvPr>
          <p:cNvSpPr>
            <a:spLocks/>
          </p:cNvSpPr>
          <p:nvPr/>
        </p:nvSpPr>
        <p:spPr bwMode="auto">
          <a:xfrm>
            <a:off x="4543426" y="3633788"/>
            <a:ext cx="61913" cy="125412"/>
          </a:xfrm>
          <a:custGeom>
            <a:avLst/>
            <a:gdLst>
              <a:gd name="T0" fmla="*/ 0 w 80"/>
              <a:gd name="T1" fmla="*/ 0 h 159"/>
              <a:gd name="T2" fmla="*/ 2147483646 w 80"/>
              <a:gd name="T3" fmla="*/ 2147483646 h 159"/>
              <a:gd name="T4" fmla="*/ 2147483646 w 80"/>
              <a:gd name="T5" fmla="*/ 0 h 159"/>
              <a:gd name="T6" fmla="*/ 2147483646 w 80"/>
              <a:gd name="T7" fmla="*/ 0 h 159"/>
              <a:gd name="T8" fmla="*/ 0 w 80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59"/>
              <a:gd name="T17" fmla="*/ 80 w 80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59">
                <a:moveTo>
                  <a:pt x="0" y="0"/>
                </a:moveTo>
                <a:lnTo>
                  <a:pt x="53" y="159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69361" name="Line 57">
            <a:extLst>
              <a:ext uri="{FF2B5EF4-FFF2-40B4-BE49-F238E27FC236}">
                <a16:creationId xmlns:a16="http://schemas.microsoft.com/office/drawing/2014/main" id="{ADECAC90-5D0E-1246-B6B9-3601C0AA4B0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84700" y="3211514"/>
            <a:ext cx="1588" cy="4016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9362" name="Freeform 58">
            <a:extLst>
              <a:ext uri="{FF2B5EF4-FFF2-40B4-BE49-F238E27FC236}">
                <a16:creationId xmlns:a16="http://schemas.microsoft.com/office/drawing/2014/main" id="{64BD3223-6F44-5F4C-BB2E-E9C81D469C32}"/>
              </a:ext>
            </a:extLst>
          </p:cNvPr>
          <p:cNvSpPr>
            <a:spLocks/>
          </p:cNvSpPr>
          <p:nvPr/>
        </p:nvSpPr>
        <p:spPr bwMode="auto">
          <a:xfrm>
            <a:off x="4121150" y="3633788"/>
            <a:ext cx="63500" cy="125412"/>
          </a:xfrm>
          <a:custGeom>
            <a:avLst/>
            <a:gdLst>
              <a:gd name="T0" fmla="*/ 0 w 80"/>
              <a:gd name="T1" fmla="*/ 0 h 159"/>
              <a:gd name="T2" fmla="*/ 2147483646 w 80"/>
              <a:gd name="T3" fmla="*/ 2147483646 h 159"/>
              <a:gd name="T4" fmla="*/ 2147483646 w 80"/>
              <a:gd name="T5" fmla="*/ 0 h 159"/>
              <a:gd name="T6" fmla="*/ 2147483646 w 80"/>
              <a:gd name="T7" fmla="*/ 0 h 159"/>
              <a:gd name="T8" fmla="*/ 0 w 80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59"/>
              <a:gd name="T17" fmla="*/ 80 w 80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59">
                <a:moveTo>
                  <a:pt x="0" y="0"/>
                </a:moveTo>
                <a:lnTo>
                  <a:pt x="27" y="159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69363" name="Line 59">
            <a:extLst>
              <a:ext uri="{FF2B5EF4-FFF2-40B4-BE49-F238E27FC236}">
                <a16:creationId xmlns:a16="http://schemas.microsoft.com/office/drawing/2014/main" id="{852C2C1A-E21A-5E4A-8D6C-FA67147C652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141789" y="3211514"/>
            <a:ext cx="1587" cy="4016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9364" name="Freeform 60">
            <a:extLst>
              <a:ext uri="{FF2B5EF4-FFF2-40B4-BE49-F238E27FC236}">
                <a16:creationId xmlns:a16="http://schemas.microsoft.com/office/drawing/2014/main" id="{AA10462D-2D7C-0249-A4CC-BBB56F4AB139}"/>
              </a:ext>
            </a:extLst>
          </p:cNvPr>
          <p:cNvSpPr>
            <a:spLocks/>
          </p:cNvSpPr>
          <p:nvPr/>
        </p:nvSpPr>
        <p:spPr bwMode="auto">
          <a:xfrm>
            <a:off x="2709864" y="3633788"/>
            <a:ext cx="41275" cy="125412"/>
          </a:xfrm>
          <a:custGeom>
            <a:avLst/>
            <a:gdLst>
              <a:gd name="T0" fmla="*/ 0 w 53"/>
              <a:gd name="T1" fmla="*/ 0 h 159"/>
              <a:gd name="T2" fmla="*/ 2147483646 w 53"/>
              <a:gd name="T3" fmla="*/ 2147483646 h 159"/>
              <a:gd name="T4" fmla="*/ 2147483646 w 53"/>
              <a:gd name="T5" fmla="*/ 0 h 159"/>
              <a:gd name="T6" fmla="*/ 2147483646 w 53"/>
              <a:gd name="T7" fmla="*/ 0 h 159"/>
              <a:gd name="T8" fmla="*/ 0 w 53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3"/>
              <a:gd name="T16" fmla="*/ 0 h 159"/>
              <a:gd name="T17" fmla="*/ 53 w 53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3" h="159">
                <a:moveTo>
                  <a:pt x="0" y="0"/>
                </a:moveTo>
                <a:lnTo>
                  <a:pt x="27" y="159"/>
                </a:lnTo>
                <a:lnTo>
                  <a:pt x="53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69365" name="Line 61">
            <a:extLst>
              <a:ext uri="{FF2B5EF4-FFF2-40B4-BE49-F238E27FC236}">
                <a16:creationId xmlns:a16="http://schemas.microsoft.com/office/drawing/2014/main" id="{309C85DB-20D6-104D-A0FC-29BB7481948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730500" y="3211514"/>
            <a:ext cx="1588" cy="4016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9366" name="Freeform 62">
            <a:extLst>
              <a:ext uri="{FF2B5EF4-FFF2-40B4-BE49-F238E27FC236}">
                <a16:creationId xmlns:a16="http://schemas.microsoft.com/office/drawing/2014/main" id="{5A2DB3A6-1117-7B4C-B68B-23B6B6783599}"/>
              </a:ext>
            </a:extLst>
          </p:cNvPr>
          <p:cNvSpPr>
            <a:spLocks/>
          </p:cNvSpPr>
          <p:nvPr/>
        </p:nvSpPr>
        <p:spPr bwMode="auto">
          <a:xfrm>
            <a:off x="2203450" y="4329114"/>
            <a:ext cx="127000" cy="41275"/>
          </a:xfrm>
          <a:custGeom>
            <a:avLst/>
            <a:gdLst>
              <a:gd name="T0" fmla="*/ 2147483646 w 159"/>
              <a:gd name="T1" fmla="*/ 0 h 53"/>
              <a:gd name="T2" fmla="*/ 0 w 159"/>
              <a:gd name="T3" fmla="*/ 2147483646 h 53"/>
              <a:gd name="T4" fmla="*/ 2147483646 w 159"/>
              <a:gd name="T5" fmla="*/ 2147483646 h 53"/>
              <a:gd name="T6" fmla="*/ 2147483646 w 159"/>
              <a:gd name="T7" fmla="*/ 2147483646 h 53"/>
              <a:gd name="T8" fmla="*/ 2147483646 w 159"/>
              <a:gd name="T9" fmla="*/ 0 h 5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53"/>
              <a:gd name="T17" fmla="*/ 159 w 159"/>
              <a:gd name="T18" fmla="*/ 53 h 5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53">
                <a:moveTo>
                  <a:pt x="159" y="0"/>
                </a:moveTo>
                <a:lnTo>
                  <a:pt x="0" y="26"/>
                </a:lnTo>
                <a:lnTo>
                  <a:pt x="159" y="53"/>
                </a:lnTo>
                <a:lnTo>
                  <a:pt x="159" y="26"/>
                </a:lnTo>
                <a:lnTo>
                  <a:pt x="159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69367" name="Line 63">
            <a:extLst>
              <a:ext uri="{FF2B5EF4-FFF2-40B4-BE49-F238E27FC236}">
                <a16:creationId xmlns:a16="http://schemas.microsoft.com/office/drawing/2014/main" id="{9F5956E6-A680-0C45-B9AA-A1D0F9B9805D}"/>
              </a:ext>
            </a:extLst>
          </p:cNvPr>
          <p:cNvSpPr>
            <a:spLocks noChangeShapeType="1"/>
          </p:cNvSpPr>
          <p:nvPr/>
        </p:nvSpPr>
        <p:spPr bwMode="auto">
          <a:xfrm>
            <a:off x="2330450" y="4349750"/>
            <a:ext cx="400050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9368" name="Freeform 64">
            <a:extLst>
              <a:ext uri="{FF2B5EF4-FFF2-40B4-BE49-F238E27FC236}">
                <a16:creationId xmlns:a16="http://schemas.microsoft.com/office/drawing/2014/main" id="{2C0B93BA-D1F3-4D43-9C30-BA3F60AE71F3}"/>
              </a:ext>
            </a:extLst>
          </p:cNvPr>
          <p:cNvSpPr>
            <a:spLocks/>
          </p:cNvSpPr>
          <p:nvPr/>
        </p:nvSpPr>
        <p:spPr bwMode="auto">
          <a:xfrm>
            <a:off x="3405188" y="5319713"/>
            <a:ext cx="61912" cy="125412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53" y="160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69369" name="Line 65">
            <a:extLst>
              <a:ext uri="{FF2B5EF4-FFF2-40B4-BE49-F238E27FC236}">
                <a16:creationId xmlns:a16="http://schemas.microsoft.com/office/drawing/2014/main" id="{36879015-B0C1-CB49-8EA7-BAFB105A1C9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446464" y="4918075"/>
            <a:ext cx="1587" cy="401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9370" name="Freeform 66">
            <a:extLst>
              <a:ext uri="{FF2B5EF4-FFF2-40B4-BE49-F238E27FC236}">
                <a16:creationId xmlns:a16="http://schemas.microsoft.com/office/drawing/2014/main" id="{EFD6FD22-BE17-5344-BD54-99672AF58105}"/>
              </a:ext>
            </a:extLst>
          </p:cNvPr>
          <p:cNvSpPr>
            <a:spLocks/>
          </p:cNvSpPr>
          <p:nvPr/>
        </p:nvSpPr>
        <p:spPr bwMode="auto">
          <a:xfrm>
            <a:off x="6819901" y="5319713"/>
            <a:ext cx="61913" cy="125412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27" y="160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69371" name="Line 67">
            <a:extLst>
              <a:ext uri="{FF2B5EF4-FFF2-40B4-BE49-F238E27FC236}">
                <a16:creationId xmlns:a16="http://schemas.microsoft.com/office/drawing/2014/main" id="{13186379-02EF-7C43-ABF0-8429E9D6B63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840539" y="4918075"/>
            <a:ext cx="1587" cy="401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9372" name="Freeform 68">
            <a:extLst>
              <a:ext uri="{FF2B5EF4-FFF2-40B4-BE49-F238E27FC236}">
                <a16:creationId xmlns:a16="http://schemas.microsoft.com/office/drawing/2014/main" id="{01DB2BD6-CB6E-7E47-8324-3E7F502724AC}"/>
              </a:ext>
            </a:extLst>
          </p:cNvPr>
          <p:cNvSpPr>
            <a:spLocks/>
          </p:cNvSpPr>
          <p:nvPr/>
        </p:nvSpPr>
        <p:spPr bwMode="auto">
          <a:xfrm>
            <a:off x="6249988" y="5319713"/>
            <a:ext cx="63500" cy="125412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27" y="160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69373" name="Line 69">
            <a:extLst>
              <a:ext uri="{FF2B5EF4-FFF2-40B4-BE49-F238E27FC236}">
                <a16:creationId xmlns:a16="http://schemas.microsoft.com/office/drawing/2014/main" id="{E56B10FB-4EC5-8447-A0C1-9E90A16A21A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270625" y="4918075"/>
            <a:ext cx="1588" cy="401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9374" name="Freeform 70">
            <a:extLst>
              <a:ext uri="{FF2B5EF4-FFF2-40B4-BE49-F238E27FC236}">
                <a16:creationId xmlns:a16="http://schemas.microsoft.com/office/drawing/2014/main" id="{2A9DECBE-D166-794E-8B4B-47E2EFD307B1}"/>
              </a:ext>
            </a:extLst>
          </p:cNvPr>
          <p:cNvSpPr>
            <a:spLocks/>
          </p:cNvSpPr>
          <p:nvPr/>
        </p:nvSpPr>
        <p:spPr bwMode="auto">
          <a:xfrm>
            <a:off x="3257551" y="3486151"/>
            <a:ext cx="41275" cy="41275"/>
          </a:xfrm>
          <a:custGeom>
            <a:avLst/>
            <a:gdLst>
              <a:gd name="T0" fmla="*/ 0 w 54"/>
              <a:gd name="T1" fmla="*/ 2147483646 h 53"/>
              <a:gd name="T2" fmla="*/ 2147483646 w 54"/>
              <a:gd name="T3" fmla="*/ 2147483646 h 53"/>
              <a:gd name="T4" fmla="*/ 2147483646 w 54"/>
              <a:gd name="T5" fmla="*/ 2147483646 h 53"/>
              <a:gd name="T6" fmla="*/ 2147483646 w 54"/>
              <a:gd name="T7" fmla="*/ 2147483646 h 53"/>
              <a:gd name="T8" fmla="*/ 2147483646 w 54"/>
              <a:gd name="T9" fmla="*/ 2147483646 h 53"/>
              <a:gd name="T10" fmla="*/ 2147483646 w 54"/>
              <a:gd name="T11" fmla="*/ 2147483646 h 53"/>
              <a:gd name="T12" fmla="*/ 2147483646 w 54"/>
              <a:gd name="T13" fmla="*/ 2147483646 h 53"/>
              <a:gd name="T14" fmla="*/ 2147483646 w 54"/>
              <a:gd name="T15" fmla="*/ 2147483646 h 53"/>
              <a:gd name="T16" fmla="*/ 2147483646 w 54"/>
              <a:gd name="T17" fmla="*/ 2147483646 h 53"/>
              <a:gd name="T18" fmla="*/ 2147483646 w 54"/>
              <a:gd name="T19" fmla="*/ 0 h 53"/>
              <a:gd name="T20" fmla="*/ 2147483646 w 54"/>
              <a:gd name="T21" fmla="*/ 0 h 53"/>
              <a:gd name="T22" fmla="*/ 2147483646 w 54"/>
              <a:gd name="T23" fmla="*/ 0 h 53"/>
              <a:gd name="T24" fmla="*/ 2147483646 w 54"/>
              <a:gd name="T25" fmla="*/ 0 h 53"/>
              <a:gd name="T26" fmla="*/ 2147483646 w 54"/>
              <a:gd name="T27" fmla="*/ 2147483646 h 53"/>
              <a:gd name="T28" fmla="*/ 2147483646 w 54"/>
              <a:gd name="T29" fmla="*/ 2147483646 h 53"/>
              <a:gd name="T30" fmla="*/ 2147483646 w 54"/>
              <a:gd name="T31" fmla="*/ 2147483646 h 53"/>
              <a:gd name="T32" fmla="*/ 2147483646 w 54"/>
              <a:gd name="T33" fmla="*/ 2147483646 h 53"/>
              <a:gd name="T34" fmla="*/ 2147483646 w 54"/>
              <a:gd name="T35" fmla="*/ 2147483646 h 53"/>
              <a:gd name="T36" fmla="*/ 2147483646 w 54"/>
              <a:gd name="T37" fmla="*/ 2147483646 h 53"/>
              <a:gd name="T38" fmla="*/ 2147483646 w 54"/>
              <a:gd name="T39" fmla="*/ 2147483646 h 53"/>
              <a:gd name="T40" fmla="*/ 2147483646 w 54"/>
              <a:gd name="T41" fmla="*/ 2147483646 h 53"/>
              <a:gd name="T42" fmla="*/ 2147483646 w 54"/>
              <a:gd name="T43" fmla="*/ 2147483646 h 53"/>
              <a:gd name="T44" fmla="*/ 2147483646 w 54"/>
              <a:gd name="T45" fmla="*/ 2147483646 h 53"/>
              <a:gd name="T46" fmla="*/ 2147483646 w 54"/>
              <a:gd name="T47" fmla="*/ 2147483646 h 53"/>
              <a:gd name="T48" fmla="*/ 2147483646 w 54"/>
              <a:gd name="T49" fmla="*/ 2147483646 h 53"/>
              <a:gd name="T50" fmla="*/ 2147483646 w 54"/>
              <a:gd name="T51" fmla="*/ 2147483646 h 53"/>
              <a:gd name="T52" fmla="*/ 2147483646 w 54"/>
              <a:gd name="T53" fmla="*/ 2147483646 h 53"/>
              <a:gd name="T54" fmla="*/ 2147483646 w 54"/>
              <a:gd name="T55" fmla="*/ 2147483646 h 53"/>
              <a:gd name="T56" fmla="*/ 2147483646 w 54"/>
              <a:gd name="T57" fmla="*/ 2147483646 h 53"/>
              <a:gd name="T58" fmla="*/ 2147483646 w 54"/>
              <a:gd name="T59" fmla="*/ 2147483646 h 53"/>
              <a:gd name="T60" fmla="*/ 2147483646 w 54"/>
              <a:gd name="T61" fmla="*/ 2147483646 h 53"/>
              <a:gd name="T62" fmla="*/ 2147483646 w 54"/>
              <a:gd name="T63" fmla="*/ 2147483646 h 53"/>
              <a:gd name="T64" fmla="*/ 2147483646 w 54"/>
              <a:gd name="T65" fmla="*/ 2147483646 h 53"/>
              <a:gd name="T66" fmla="*/ 2147483646 w 54"/>
              <a:gd name="T67" fmla="*/ 2147483646 h 53"/>
              <a:gd name="T68" fmla="*/ 2147483646 w 54"/>
              <a:gd name="T69" fmla="*/ 2147483646 h 53"/>
              <a:gd name="T70" fmla="*/ 2147483646 w 54"/>
              <a:gd name="T71" fmla="*/ 2147483646 h 53"/>
              <a:gd name="T72" fmla="*/ 2147483646 w 54"/>
              <a:gd name="T73" fmla="*/ 2147483646 h 53"/>
              <a:gd name="T74" fmla="*/ 2147483646 w 54"/>
              <a:gd name="T75" fmla="*/ 2147483646 h 53"/>
              <a:gd name="T76" fmla="*/ 2147483646 w 54"/>
              <a:gd name="T77" fmla="*/ 2147483646 h 53"/>
              <a:gd name="T78" fmla="*/ 2147483646 w 54"/>
              <a:gd name="T79" fmla="*/ 2147483646 h 53"/>
              <a:gd name="T80" fmla="*/ 2147483646 w 54"/>
              <a:gd name="T81" fmla="*/ 2147483646 h 53"/>
              <a:gd name="T82" fmla="*/ 2147483646 w 54"/>
              <a:gd name="T83" fmla="*/ 2147483646 h 53"/>
              <a:gd name="T84" fmla="*/ 2147483646 w 54"/>
              <a:gd name="T85" fmla="*/ 2147483646 h 53"/>
              <a:gd name="T86" fmla="*/ 2147483646 w 54"/>
              <a:gd name="T87" fmla="*/ 2147483646 h 53"/>
              <a:gd name="T88" fmla="*/ 2147483646 w 54"/>
              <a:gd name="T89" fmla="*/ 2147483646 h 53"/>
              <a:gd name="T90" fmla="*/ 2147483646 w 54"/>
              <a:gd name="T91" fmla="*/ 2147483646 h 53"/>
              <a:gd name="T92" fmla="*/ 2147483646 w 54"/>
              <a:gd name="T93" fmla="*/ 2147483646 h 53"/>
              <a:gd name="T94" fmla="*/ 2147483646 w 54"/>
              <a:gd name="T95" fmla="*/ 2147483646 h 53"/>
              <a:gd name="T96" fmla="*/ 2147483646 w 54"/>
              <a:gd name="T97" fmla="*/ 2147483646 h 53"/>
              <a:gd name="T98" fmla="*/ 2147483646 w 54"/>
              <a:gd name="T99" fmla="*/ 2147483646 h 53"/>
              <a:gd name="T100" fmla="*/ 2147483646 w 54"/>
              <a:gd name="T101" fmla="*/ 2147483646 h 53"/>
              <a:gd name="T102" fmla="*/ 2147483646 w 54"/>
              <a:gd name="T103" fmla="*/ 2147483646 h 53"/>
              <a:gd name="T104" fmla="*/ 2147483646 w 54"/>
              <a:gd name="T105" fmla="*/ 2147483646 h 53"/>
              <a:gd name="T106" fmla="*/ 2147483646 w 54"/>
              <a:gd name="T107" fmla="*/ 2147483646 h 53"/>
              <a:gd name="T108" fmla="*/ 2147483646 w 54"/>
              <a:gd name="T109" fmla="*/ 2147483646 h 53"/>
              <a:gd name="T110" fmla="*/ 0 w 54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4"/>
              <a:gd name="T169" fmla="*/ 0 h 53"/>
              <a:gd name="T170" fmla="*/ 54 w 54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4" h="53">
                <a:moveTo>
                  <a:pt x="0" y="24"/>
                </a:move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2" y="24"/>
                </a:lnTo>
                <a:lnTo>
                  <a:pt x="2" y="22"/>
                </a:lnTo>
                <a:lnTo>
                  <a:pt x="2" y="21"/>
                </a:lnTo>
                <a:lnTo>
                  <a:pt x="2" y="20"/>
                </a:lnTo>
                <a:lnTo>
                  <a:pt x="3" y="18"/>
                </a:lnTo>
                <a:lnTo>
                  <a:pt x="3" y="17"/>
                </a:lnTo>
                <a:lnTo>
                  <a:pt x="3" y="16"/>
                </a:lnTo>
                <a:lnTo>
                  <a:pt x="4" y="14"/>
                </a:lnTo>
                <a:lnTo>
                  <a:pt x="4" y="13"/>
                </a:lnTo>
                <a:lnTo>
                  <a:pt x="6" y="12"/>
                </a:lnTo>
                <a:lnTo>
                  <a:pt x="7" y="12"/>
                </a:lnTo>
                <a:lnTo>
                  <a:pt x="7" y="10"/>
                </a:lnTo>
                <a:lnTo>
                  <a:pt x="8" y="9"/>
                </a:lnTo>
                <a:lnTo>
                  <a:pt x="10" y="8"/>
                </a:lnTo>
                <a:lnTo>
                  <a:pt x="10" y="6"/>
                </a:lnTo>
                <a:lnTo>
                  <a:pt x="11" y="6"/>
                </a:lnTo>
                <a:lnTo>
                  <a:pt x="12" y="5"/>
                </a:lnTo>
                <a:lnTo>
                  <a:pt x="14" y="5"/>
                </a:lnTo>
                <a:lnTo>
                  <a:pt x="15" y="4"/>
                </a:lnTo>
                <a:lnTo>
                  <a:pt x="16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2" y="1"/>
                </a:lnTo>
                <a:lnTo>
                  <a:pt x="24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31" y="0"/>
                </a:lnTo>
                <a:lnTo>
                  <a:pt x="32" y="1"/>
                </a:lnTo>
                <a:lnTo>
                  <a:pt x="34" y="1"/>
                </a:lnTo>
                <a:lnTo>
                  <a:pt x="35" y="1"/>
                </a:lnTo>
                <a:lnTo>
                  <a:pt x="36" y="2"/>
                </a:lnTo>
                <a:lnTo>
                  <a:pt x="38" y="2"/>
                </a:lnTo>
                <a:lnTo>
                  <a:pt x="39" y="2"/>
                </a:lnTo>
                <a:lnTo>
                  <a:pt x="40" y="4"/>
                </a:lnTo>
                <a:lnTo>
                  <a:pt x="42" y="5"/>
                </a:lnTo>
                <a:lnTo>
                  <a:pt x="43" y="5"/>
                </a:lnTo>
                <a:lnTo>
                  <a:pt x="43" y="6"/>
                </a:lnTo>
                <a:lnTo>
                  <a:pt x="44" y="6"/>
                </a:lnTo>
                <a:lnTo>
                  <a:pt x="46" y="8"/>
                </a:lnTo>
                <a:lnTo>
                  <a:pt x="47" y="9"/>
                </a:lnTo>
                <a:lnTo>
                  <a:pt x="47" y="10"/>
                </a:lnTo>
                <a:lnTo>
                  <a:pt x="48" y="12"/>
                </a:lnTo>
                <a:lnTo>
                  <a:pt x="50" y="12"/>
                </a:lnTo>
                <a:lnTo>
                  <a:pt x="50" y="13"/>
                </a:lnTo>
                <a:lnTo>
                  <a:pt x="51" y="14"/>
                </a:lnTo>
                <a:lnTo>
                  <a:pt x="51" y="16"/>
                </a:lnTo>
                <a:lnTo>
                  <a:pt x="52" y="17"/>
                </a:lnTo>
                <a:lnTo>
                  <a:pt x="52" y="18"/>
                </a:lnTo>
                <a:lnTo>
                  <a:pt x="52" y="20"/>
                </a:lnTo>
                <a:lnTo>
                  <a:pt x="54" y="21"/>
                </a:lnTo>
                <a:lnTo>
                  <a:pt x="54" y="22"/>
                </a:lnTo>
                <a:lnTo>
                  <a:pt x="54" y="24"/>
                </a:lnTo>
                <a:lnTo>
                  <a:pt x="54" y="25"/>
                </a:lnTo>
                <a:lnTo>
                  <a:pt x="54" y="26"/>
                </a:lnTo>
                <a:lnTo>
                  <a:pt x="54" y="28"/>
                </a:lnTo>
                <a:lnTo>
                  <a:pt x="54" y="24"/>
                </a:lnTo>
                <a:lnTo>
                  <a:pt x="54" y="25"/>
                </a:lnTo>
                <a:lnTo>
                  <a:pt x="54" y="26"/>
                </a:lnTo>
                <a:lnTo>
                  <a:pt x="54" y="29"/>
                </a:lnTo>
                <a:lnTo>
                  <a:pt x="54" y="30"/>
                </a:lnTo>
                <a:lnTo>
                  <a:pt x="54" y="32"/>
                </a:lnTo>
                <a:lnTo>
                  <a:pt x="52" y="33"/>
                </a:lnTo>
                <a:lnTo>
                  <a:pt x="52" y="34"/>
                </a:lnTo>
                <a:lnTo>
                  <a:pt x="52" y="36"/>
                </a:lnTo>
                <a:lnTo>
                  <a:pt x="51" y="37"/>
                </a:lnTo>
                <a:lnTo>
                  <a:pt x="51" y="38"/>
                </a:lnTo>
                <a:lnTo>
                  <a:pt x="50" y="38"/>
                </a:lnTo>
                <a:lnTo>
                  <a:pt x="50" y="40"/>
                </a:lnTo>
                <a:lnTo>
                  <a:pt x="48" y="41"/>
                </a:lnTo>
                <a:lnTo>
                  <a:pt x="47" y="42"/>
                </a:lnTo>
                <a:lnTo>
                  <a:pt x="47" y="44"/>
                </a:lnTo>
                <a:lnTo>
                  <a:pt x="46" y="45"/>
                </a:lnTo>
                <a:lnTo>
                  <a:pt x="44" y="45"/>
                </a:lnTo>
                <a:lnTo>
                  <a:pt x="43" y="46"/>
                </a:lnTo>
                <a:lnTo>
                  <a:pt x="43" y="48"/>
                </a:lnTo>
                <a:lnTo>
                  <a:pt x="42" y="48"/>
                </a:lnTo>
                <a:lnTo>
                  <a:pt x="40" y="49"/>
                </a:lnTo>
                <a:lnTo>
                  <a:pt x="39" y="49"/>
                </a:lnTo>
                <a:lnTo>
                  <a:pt x="38" y="50"/>
                </a:lnTo>
                <a:lnTo>
                  <a:pt x="36" y="50"/>
                </a:lnTo>
                <a:lnTo>
                  <a:pt x="35" y="52"/>
                </a:lnTo>
                <a:lnTo>
                  <a:pt x="34" y="52"/>
                </a:lnTo>
                <a:lnTo>
                  <a:pt x="32" y="52"/>
                </a:lnTo>
                <a:lnTo>
                  <a:pt x="31" y="52"/>
                </a:lnTo>
                <a:lnTo>
                  <a:pt x="30" y="53"/>
                </a:lnTo>
                <a:lnTo>
                  <a:pt x="28" y="53"/>
                </a:lnTo>
                <a:lnTo>
                  <a:pt x="27" y="53"/>
                </a:lnTo>
                <a:lnTo>
                  <a:pt x="26" y="53"/>
                </a:lnTo>
                <a:lnTo>
                  <a:pt x="30" y="53"/>
                </a:lnTo>
                <a:lnTo>
                  <a:pt x="28" y="53"/>
                </a:lnTo>
                <a:lnTo>
                  <a:pt x="27" y="53"/>
                </a:lnTo>
                <a:lnTo>
                  <a:pt x="26" y="53"/>
                </a:lnTo>
                <a:lnTo>
                  <a:pt x="24" y="52"/>
                </a:lnTo>
                <a:lnTo>
                  <a:pt x="22" y="52"/>
                </a:lnTo>
                <a:lnTo>
                  <a:pt x="20" y="52"/>
                </a:lnTo>
                <a:lnTo>
                  <a:pt x="19" y="52"/>
                </a:lnTo>
                <a:lnTo>
                  <a:pt x="18" y="50"/>
                </a:lnTo>
                <a:lnTo>
                  <a:pt x="16" y="49"/>
                </a:lnTo>
                <a:lnTo>
                  <a:pt x="15" y="49"/>
                </a:lnTo>
                <a:lnTo>
                  <a:pt x="14" y="48"/>
                </a:lnTo>
                <a:lnTo>
                  <a:pt x="12" y="48"/>
                </a:lnTo>
                <a:lnTo>
                  <a:pt x="11" y="46"/>
                </a:lnTo>
                <a:lnTo>
                  <a:pt x="10" y="45"/>
                </a:lnTo>
                <a:lnTo>
                  <a:pt x="8" y="44"/>
                </a:lnTo>
                <a:lnTo>
                  <a:pt x="7" y="42"/>
                </a:lnTo>
                <a:lnTo>
                  <a:pt x="7" y="41"/>
                </a:lnTo>
                <a:lnTo>
                  <a:pt x="6" y="40"/>
                </a:lnTo>
                <a:lnTo>
                  <a:pt x="4" y="38"/>
                </a:lnTo>
                <a:lnTo>
                  <a:pt x="3" y="37"/>
                </a:lnTo>
                <a:lnTo>
                  <a:pt x="3" y="36"/>
                </a:lnTo>
                <a:lnTo>
                  <a:pt x="3" y="34"/>
                </a:lnTo>
                <a:lnTo>
                  <a:pt x="2" y="33"/>
                </a:lnTo>
                <a:lnTo>
                  <a:pt x="2" y="32"/>
                </a:lnTo>
                <a:lnTo>
                  <a:pt x="2" y="30"/>
                </a:lnTo>
                <a:lnTo>
                  <a:pt x="2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69375" name="Freeform 71">
            <a:extLst>
              <a:ext uri="{FF2B5EF4-FFF2-40B4-BE49-F238E27FC236}">
                <a16:creationId xmlns:a16="http://schemas.microsoft.com/office/drawing/2014/main" id="{7C019DB9-0C55-E145-8922-94FB741CB5DC}"/>
              </a:ext>
            </a:extLst>
          </p:cNvPr>
          <p:cNvSpPr>
            <a:spLocks/>
          </p:cNvSpPr>
          <p:nvPr/>
        </p:nvSpPr>
        <p:spPr bwMode="auto">
          <a:xfrm>
            <a:off x="3425826" y="3486151"/>
            <a:ext cx="41275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1" y="24"/>
                </a:lnTo>
                <a:lnTo>
                  <a:pt x="1" y="22"/>
                </a:lnTo>
                <a:lnTo>
                  <a:pt x="1" y="21"/>
                </a:lnTo>
                <a:lnTo>
                  <a:pt x="1" y="20"/>
                </a:lnTo>
                <a:lnTo>
                  <a:pt x="3" y="18"/>
                </a:lnTo>
                <a:lnTo>
                  <a:pt x="3" y="17"/>
                </a:lnTo>
                <a:lnTo>
                  <a:pt x="3" y="16"/>
                </a:lnTo>
                <a:lnTo>
                  <a:pt x="4" y="14"/>
                </a:lnTo>
                <a:lnTo>
                  <a:pt x="4" y="13"/>
                </a:lnTo>
                <a:lnTo>
                  <a:pt x="5" y="12"/>
                </a:lnTo>
                <a:lnTo>
                  <a:pt x="7" y="12"/>
                </a:lnTo>
                <a:lnTo>
                  <a:pt x="7" y="10"/>
                </a:lnTo>
                <a:lnTo>
                  <a:pt x="8" y="9"/>
                </a:lnTo>
                <a:lnTo>
                  <a:pt x="9" y="8"/>
                </a:lnTo>
                <a:lnTo>
                  <a:pt x="9" y="6"/>
                </a:lnTo>
                <a:lnTo>
                  <a:pt x="11" y="6"/>
                </a:lnTo>
                <a:lnTo>
                  <a:pt x="12" y="5"/>
                </a:lnTo>
                <a:lnTo>
                  <a:pt x="13" y="5"/>
                </a:lnTo>
                <a:lnTo>
                  <a:pt x="14" y="4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30" y="0"/>
                </a:lnTo>
                <a:lnTo>
                  <a:pt x="32" y="1"/>
                </a:lnTo>
                <a:lnTo>
                  <a:pt x="33" y="1"/>
                </a:lnTo>
                <a:lnTo>
                  <a:pt x="34" y="1"/>
                </a:lnTo>
                <a:lnTo>
                  <a:pt x="36" y="2"/>
                </a:lnTo>
                <a:lnTo>
                  <a:pt x="37" y="2"/>
                </a:lnTo>
                <a:lnTo>
                  <a:pt x="38" y="2"/>
                </a:lnTo>
                <a:lnTo>
                  <a:pt x="40" y="4"/>
                </a:lnTo>
                <a:lnTo>
                  <a:pt x="41" y="5"/>
                </a:lnTo>
                <a:lnTo>
                  <a:pt x="42" y="5"/>
                </a:lnTo>
                <a:lnTo>
                  <a:pt x="42" y="6"/>
                </a:lnTo>
                <a:lnTo>
                  <a:pt x="44" y="6"/>
                </a:lnTo>
                <a:lnTo>
                  <a:pt x="45" y="8"/>
                </a:lnTo>
                <a:lnTo>
                  <a:pt x="46" y="9"/>
                </a:lnTo>
                <a:lnTo>
                  <a:pt x="46" y="10"/>
                </a:lnTo>
                <a:lnTo>
                  <a:pt x="48" y="12"/>
                </a:lnTo>
                <a:lnTo>
                  <a:pt x="49" y="12"/>
                </a:lnTo>
                <a:lnTo>
                  <a:pt x="49" y="13"/>
                </a:lnTo>
                <a:lnTo>
                  <a:pt x="50" y="14"/>
                </a:lnTo>
                <a:lnTo>
                  <a:pt x="50" y="16"/>
                </a:lnTo>
                <a:lnTo>
                  <a:pt x="52" y="17"/>
                </a:lnTo>
                <a:lnTo>
                  <a:pt x="52" y="18"/>
                </a:lnTo>
                <a:lnTo>
                  <a:pt x="52" y="20"/>
                </a:lnTo>
                <a:lnTo>
                  <a:pt x="53" y="21"/>
                </a:lnTo>
                <a:lnTo>
                  <a:pt x="53" y="22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3" y="29"/>
                </a:lnTo>
                <a:lnTo>
                  <a:pt x="53" y="30"/>
                </a:lnTo>
                <a:lnTo>
                  <a:pt x="53" y="32"/>
                </a:lnTo>
                <a:lnTo>
                  <a:pt x="52" y="33"/>
                </a:lnTo>
                <a:lnTo>
                  <a:pt x="52" y="34"/>
                </a:lnTo>
                <a:lnTo>
                  <a:pt x="52" y="36"/>
                </a:lnTo>
                <a:lnTo>
                  <a:pt x="50" y="37"/>
                </a:lnTo>
                <a:lnTo>
                  <a:pt x="50" y="38"/>
                </a:lnTo>
                <a:lnTo>
                  <a:pt x="49" y="38"/>
                </a:lnTo>
                <a:lnTo>
                  <a:pt x="49" y="40"/>
                </a:lnTo>
                <a:lnTo>
                  <a:pt x="48" y="41"/>
                </a:lnTo>
                <a:lnTo>
                  <a:pt x="46" y="42"/>
                </a:lnTo>
                <a:lnTo>
                  <a:pt x="46" y="44"/>
                </a:lnTo>
                <a:lnTo>
                  <a:pt x="45" y="45"/>
                </a:lnTo>
                <a:lnTo>
                  <a:pt x="44" y="45"/>
                </a:lnTo>
                <a:lnTo>
                  <a:pt x="42" y="46"/>
                </a:lnTo>
                <a:lnTo>
                  <a:pt x="42" y="48"/>
                </a:lnTo>
                <a:lnTo>
                  <a:pt x="41" y="48"/>
                </a:lnTo>
                <a:lnTo>
                  <a:pt x="40" y="49"/>
                </a:lnTo>
                <a:lnTo>
                  <a:pt x="38" y="49"/>
                </a:lnTo>
                <a:lnTo>
                  <a:pt x="37" y="50"/>
                </a:lnTo>
                <a:lnTo>
                  <a:pt x="36" y="50"/>
                </a:lnTo>
                <a:lnTo>
                  <a:pt x="34" y="52"/>
                </a:lnTo>
                <a:lnTo>
                  <a:pt x="33" y="52"/>
                </a:lnTo>
                <a:lnTo>
                  <a:pt x="32" y="52"/>
                </a:lnTo>
                <a:lnTo>
                  <a:pt x="30" y="52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3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3"/>
                </a:lnTo>
                <a:lnTo>
                  <a:pt x="24" y="52"/>
                </a:lnTo>
                <a:lnTo>
                  <a:pt x="21" y="52"/>
                </a:lnTo>
                <a:lnTo>
                  <a:pt x="20" y="52"/>
                </a:lnTo>
                <a:lnTo>
                  <a:pt x="18" y="52"/>
                </a:lnTo>
                <a:lnTo>
                  <a:pt x="17" y="50"/>
                </a:lnTo>
                <a:lnTo>
                  <a:pt x="16" y="49"/>
                </a:lnTo>
                <a:lnTo>
                  <a:pt x="14" y="49"/>
                </a:lnTo>
                <a:lnTo>
                  <a:pt x="13" y="48"/>
                </a:lnTo>
                <a:lnTo>
                  <a:pt x="12" y="48"/>
                </a:lnTo>
                <a:lnTo>
                  <a:pt x="11" y="46"/>
                </a:lnTo>
                <a:lnTo>
                  <a:pt x="9" y="45"/>
                </a:lnTo>
                <a:lnTo>
                  <a:pt x="8" y="44"/>
                </a:lnTo>
                <a:lnTo>
                  <a:pt x="7" y="42"/>
                </a:lnTo>
                <a:lnTo>
                  <a:pt x="7" y="41"/>
                </a:lnTo>
                <a:lnTo>
                  <a:pt x="5" y="40"/>
                </a:lnTo>
                <a:lnTo>
                  <a:pt x="4" y="38"/>
                </a:lnTo>
                <a:lnTo>
                  <a:pt x="3" y="37"/>
                </a:lnTo>
                <a:lnTo>
                  <a:pt x="3" y="36"/>
                </a:lnTo>
                <a:lnTo>
                  <a:pt x="3" y="34"/>
                </a:lnTo>
                <a:lnTo>
                  <a:pt x="1" y="33"/>
                </a:lnTo>
                <a:lnTo>
                  <a:pt x="1" y="32"/>
                </a:lnTo>
                <a:lnTo>
                  <a:pt x="1" y="30"/>
                </a:lnTo>
                <a:lnTo>
                  <a:pt x="1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69376" name="Freeform 72">
            <a:extLst>
              <a:ext uri="{FF2B5EF4-FFF2-40B4-BE49-F238E27FC236}">
                <a16:creationId xmlns:a16="http://schemas.microsoft.com/office/drawing/2014/main" id="{1204AAB0-1F8D-FD4F-BFC5-5ABDCE94DFCE}"/>
              </a:ext>
            </a:extLst>
          </p:cNvPr>
          <p:cNvSpPr>
            <a:spLocks/>
          </p:cNvSpPr>
          <p:nvPr/>
        </p:nvSpPr>
        <p:spPr bwMode="auto">
          <a:xfrm>
            <a:off x="3573464" y="3486151"/>
            <a:ext cx="41275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1" y="24"/>
                </a:lnTo>
                <a:lnTo>
                  <a:pt x="1" y="22"/>
                </a:lnTo>
                <a:lnTo>
                  <a:pt x="1" y="21"/>
                </a:lnTo>
                <a:lnTo>
                  <a:pt x="1" y="20"/>
                </a:lnTo>
                <a:lnTo>
                  <a:pt x="2" y="18"/>
                </a:lnTo>
                <a:lnTo>
                  <a:pt x="2" y="17"/>
                </a:lnTo>
                <a:lnTo>
                  <a:pt x="2" y="16"/>
                </a:lnTo>
                <a:lnTo>
                  <a:pt x="4" y="14"/>
                </a:lnTo>
                <a:lnTo>
                  <a:pt x="4" y="13"/>
                </a:lnTo>
                <a:lnTo>
                  <a:pt x="5" y="12"/>
                </a:lnTo>
                <a:lnTo>
                  <a:pt x="6" y="12"/>
                </a:lnTo>
                <a:lnTo>
                  <a:pt x="6" y="10"/>
                </a:lnTo>
                <a:lnTo>
                  <a:pt x="8" y="9"/>
                </a:lnTo>
                <a:lnTo>
                  <a:pt x="9" y="8"/>
                </a:lnTo>
                <a:lnTo>
                  <a:pt x="9" y="6"/>
                </a:lnTo>
                <a:lnTo>
                  <a:pt x="10" y="6"/>
                </a:lnTo>
                <a:lnTo>
                  <a:pt x="12" y="5"/>
                </a:lnTo>
                <a:lnTo>
                  <a:pt x="13" y="5"/>
                </a:lnTo>
                <a:lnTo>
                  <a:pt x="14" y="4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30" y="0"/>
                </a:lnTo>
                <a:lnTo>
                  <a:pt x="32" y="1"/>
                </a:lnTo>
                <a:lnTo>
                  <a:pt x="33" y="1"/>
                </a:lnTo>
                <a:lnTo>
                  <a:pt x="34" y="1"/>
                </a:lnTo>
                <a:lnTo>
                  <a:pt x="36" y="2"/>
                </a:lnTo>
                <a:lnTo>
                  <a:pt x="37" y="2"/>
                </a:lnTo>
                <a:lnTo>
                  <a:pt x="38" y="2"/>
                </a:lnTo>
                <a:lnTo>
                  <a:pt x="40" y="4"/>
                </a:lnTo>
                <a:lnTo>
                  <a:pt x="41" y="5"/>
                </a:lnTo>
                <a:lnTo>
                  <a:pt x="42" y="5"/>
                </a:lnTo>
                <a:lnTo>
                  <a:pt x="42" y="6"/>
                </a:lnTo>
                <a:lnTo>
                  <a:pt x="44" y="6"/>
                </a:lnTo>
                <a:lnTo>
                  <a:pt x="45" y="8"/>
                </a:lnTo>
                <a:lnTo>
                  <a:pt x="46" y="9"/>
                </a:lnTo>
                <a:lnTo>
                  <a:pt x="46" y="10"/>
                </a:lnTo>
                <a:lnTo>
                  <a:pt x="48" y="12"/>
                </a:lnTo>
                <a:lnTo>
                  <a:pt x="49" y="12"/>
                </a:lnTo>
                <a:lnTo>
                  <a:pt x="49" y="13"/>
                </a:lnTo>
                <a:lnTo>
                  <a:pt x="50" y="14"/>
                </a:lnTo>
                <a:lnTo>
                  <a:pt x="50" y="16"/>
                </a:lnTo>
                <a:lnTo>
                  <a:pt x="52" y="17"/>
                </a:lnTo>
                <a:lnTo>
                  <a:pt x="52" y="18"/>
                </a:lnTo>
                <a:lnTo>
                  <a:pt x="52" y="20"/>
                </a:lnTo>
                <a:lnTo>
                  <a:pt x="53" y="21"/>
                </a:lnTo>
                <a:lnTo>
                  <a:pt x="53" y="22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3" y="29"/>
                </a:lnTo>
                <a:lnTo>
                  <a:pt x="53" y="30"/>
                </a:lnTo>
                <a:lnTo>
                  <a:pt x="53" y="32"/>
                </a:lnTo>
                <a:lnTo>
                  <a:pt x="52" y="33"/>
                </a:lnTo>
                <a:lnTo>
                  <a:pt x="52" y="34"/>
                </a:lnTo>
                <a:lnTo>
                  <a:pt x="52" y="36"/>
                </a:lnTo>
                <a:lnTo>
                  <a:pt x="50" y="37"/>
                </a:lnTo>
                <a:lnTo>
                  <a:pt x="50" y="38"/>
                </a:lnTo>
                <a:lnTo>
                  <a:pt x="49" y="38"/>
                </a:lnTo>
                <a:lnTo>
                  <a:pt x="49" y="40"/>
                </a:lnTo>
                <a:lnTo>
                  <a:pt x="48" y="41"/>
                </a:lnTo>
                <a:lnTo>
                  <a:pt x="46" y="42"/>
                </a:lnTo>
                <a:lnTo>
                  <a:pt x="46" y="44"/>
                </a:lnTo>
                <a:lnTo>
                  <a:pt x="45" y="45"/>
                </a:lnTo>
                <a:lnTo>
                  <a:pt x="44" y="45"/>
                </a:lnTo>
                <a:lnTo>
                  <a:pt x="42" y="46"/>
                </a:lnTo>
                <a:lnTo>
                  <a:pt x="42" y="48"/>
                </a:lnTo>
                <a:lnTo>
                  <a:pt x="41" y="48"/>
                </a:lnTo>
                <a:lnTo>
                  <a:pt x="40" y="49"/>
                </a:lnTo>
                <a:lnTo>
                  <a:pt x="38" y="49"/>
                </a:lnTo>
                <a:lnTo>
                  <a:pt x="37" y="50"/>
                </a:lnTo>
                <a:lnTo>
                  <a:pt x="36" y="50"/>
                </a:lnTo>
                <a:lnTo>
                  <a:pt x="34" y="52"/>
                </a:lnTo>
                <a:lnTo>
                  <a:pt x="33" y="52"/>
                </a:lnTo>
                <a:lnTo>
                  <a:pt x="32" y="52"/>
                </a:lnTo>
                <a:lnTo>
                  <a:pt x="30" y="52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3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3"/>
                </a:lnTo>
                <a:lnTo>
                  <a:pt x="24" y="52"/>
                </a:lnTo>
                <a:lnTo>
                  <a:pt x="21" y="52"/>
                </a:lnTo>
                <a:lnTo>
                  <a:pt x="20" y="52"/>
                </a:lnTo>
                <a:lnTo>
                  <a:pt x="18" y="52"/>
                </a:lnTo>
                <a:lnTo>
                  <a:pt x="17" y="50"/>
                </a:lnTo>
                <a:lnTo>
                  <a:pt x="16" y="49"/>
                </a:lnTo>
                <a:lnTo>
                  <a:pt x="14" y="49"/>
                </a:lnTo>
                <a:lnTo>
                  <a:pt x="13" y="48"/>
                </a:lnTo>
                <a:lnTo>
                  <a:pt x="12" y="48"/>
                </a:lnTo>
                <a:lnTo>
                  <a:pt x="10" y="46"/>
                </a:lnTo>
                <a:lnTo>
                  <a:pt x="9" y="45"/>
                </a:lnTo>
                <a:lnTo>
                  <a:pt x="8" y="44"/>
                </a:lnTo>
                <a:lnTo>
                  <a:pt x="6" y="42"/>
                </a:lnTo>
                <a:lnTo>
                  <a:pt x="6" y="41"/>
                </a:lnTo>
                <a:lnTo>
                  <a:pt x="5" y="40"/>
                </a:lnTo>
                <a:lnTo>
                  <a:pt x="4" y="38"/>
                </a:lnTo>
                <a:lnTo>
                  <a:pt x="2" y="37"/>
                </a:lnTo>
                <a:lnTo>
                  <a:pt x="2" y="36"/>
                </a:lnTo>
                <a:lnTo>
                  <a:pt x="2" y="34"/>
                </a:lnTo>
                <a:lnTo>
                  <a:pt x="1" y="33"/>
                </a:lnTo>
                <a:lnTo>
                  <a:pt x="1" y="32"/>
                </a:lnTo>
                <a:lnTo>
                  <a:pt x="1" y="30"/>
                </a:lnTo>
                <a:lnTo>
                  <a:pt x="1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69377" name="Freeform 73">
            <a:extLst>
              <a:ext uri="{FF2B5EF4-FFF2-40B4-BE49-F238E27FC236}">
                <a16:creationId xmlns:a16="http://schemas.microsoft.com/office/drawing/2014/main" id="{5C151536-4369-C24B-9569-73049A86361A}"/>
              </a:ext>
            </a:extLst>
          </p:cNvPr>
          <p:cNvSpPr>
            <a:spLocks/>
          </p:cNvSpPr>
          <p:nvPr/>
        </p:nvSpPr>
        <p:spPr bwMode="auto">
          <a:xfrm>
            <a:off x="4668838" y="5172075"/>
            <a:ext cx="63500" cy="63500"/>
          </a:xfrm>
          <a:custGeom>
            <a:avLst/>
            <a:gdLst>
              <a:gd name="T0" fmla="*/ 0 w 79"/>
              <a:gd name="T1" fmla="*/ 2147483646 h 79"/>
              <a:gd name="T2" fmla="*/ 2147483646 w 79"/>
              <a:gd name="T3" fmla="*/ 2147483646 h 79"/>
              <a:gd name="T4" fmla="*/ 2147483646 w 79"/>
              <a:gd name="T5" fmla="*/ 2147483646 h 79"/>
              <a:gd name="T6" fmla="*/ 2147483646 w 79"/>
              <a:gd name="T7" fmla="*/ 2147483646 h 79"/>
              <a:gd name="T8" fmla="*/ 2147483646 w 79"/>
              <a:gd name="T9" fmla="*/ 2147483646 h 79"/>
              <a:gd name="T10" fmla="*/ 2147483646 w 79"/>
              <a:gd name="T11" fmla="*/ 2147483646 h 79"/>
              <a:gd name="T12" fmla="*/ 2147483646 w 79"/>
              <a:gd name="T13" fmla="*/ 2147483646 h 79"/>
              <a:gd name="T14" fmla="*/ 2147483646 w 79"/>
              <a:gd name="T15" fmla="*/ 2147483646 h 79"/>
              <a:gd name="T16" fmla="*/ 2147483646 w 79"/>
              <a:gd name="T17" fmla="*/ 2147483646 h 79"/>
              <a:gd name="T18" fmla="*/ 2147483646 w 79"/>
              <a:gd name="T19" fmla="*/ 0 h 79"/>
              <a:gd name="T20" fmla="*/ 2147483646 w 79"/>
              <a:gd name="T21" fmla="*/ 0 h 79"/>
              <a:gd name="T22" fmla="*/ 2147483646 w 79"/>
              <a:gd name="T23" fmla="*/ 0 h 79"/>
              <a:gd name="T24" fmla="*/ 2147483646 w 79"/>
              <a:gd name="T25" fmla="*/ 0 h 79"/>
              <a:gd name="T26" fmla="*/ 2147483646 w 79"/>
              <a:gd name="T27" fmla="*/ 2147483646 h 79"/>
              <a:gd name="T28" fmla="*/ 2147483646 w 79"/>
              <a:gd name="T29" fmla="*/ 2147483646 h 79"/>
              <a:gd name="T30" fmla="*/ 2147483646 w 79"/>
              <a:gd name="T31" fmla="*/ 2147483646 h 79"/>
              <a:gd name="T32" fmla="*/ 2147483646 w 79"/>
              <a:gd name="T33" fmla="*/ 2147483646 h 79"/>
              <a:gd name="T34" fmla="*/ 2147483646 w 79"/>
              <a:gd name="T35" fmla="*/ 2147483646 h 79"/>
              <a:gd name="T36" fmla="*/ 2147483646 w 79"/>
              <a:gd name="T37" fmla="*/ 2147483646 h 79"/>
              <a:gd name="T38" fmla="*/ 2147483646 w 79"/>
              <a:gd name="T39" fmla="*/ 2147483646 h 79"/>
              <a:gd name="T40" fmla="*/ 2147483646 w 79"/>
              <a:gd name="T41" fmla="*/ 2147483646 h 79"/>
              <a:gd name="T42" fmla="*/ 2147483646 w 79"/>
              <a:gd name="T43" fmla="*/ 2147483646 h 79"/>
              <a:gd name="T44" fmla="*/ 2147483646 w 79"/>
              <a:gd name="T45" fmla="*/ 2147483646 h 79"/>
              <a:gd name="T46" fmla="*/ 2147483646 w 79"/>
              <a:gd name="T47" fmla="*/ 2147483646 h 79"/>
              <a:gd name="T48" fmla="*/ 2147483646 w 79"/>
              <a:gd name="T49" fmla="*/ 2147483646 h 79"/>
              <a:gd name="T50" fmla="*/ 2147483646 w 79"/>
              <a:gd name="T51" fmla="*/ 2147483646 h 79"/>
              <a:gd name="T52" fmla="*/ 2147483646 w 79"/>
              <a:gd name="T53" fmla="*/ 2147483646 h 79"/>
              <a:gd name="T54" fmla="*/ 2147483646 w 79"/>
              <a:gd name="T55" fmla="*/ 2147483646 h 79"/>
              <a:gd name="T56" fmla="*/ 2147483646 w 79"/>
              <a:gd name="T57" fmla="*/ 2147483646 h 79"/>
              <a:gd name="T58" fmla="*/ 2147483646 w 79"/>
              <a:gd name="T59" fmla="*/ 2147483646 h 79"/>
              <a:gd name="T60" fmla="*/ 2147483646 w 79"/>
              <a:gd name="T61" fmla="*/ 2147483646 h 79"/>
              <a:gd name="T62" fmla="*/ 2147483646 w 79"/>
              <a:gd name="T63" fmla="*/ 2147483646 h 79"/>
              <a:gd name="T64" fmla="*/ 2147483646 w 79"/>
              <a:gd name="T65" fmla="*/ 2147483646 h 79"/>
              <a:gd name="T66" fmla="*/ 2147483646 w 79"/>
              <a:gd name="T67" fmla="*/ 2147483646 h 79"/>
              <a:gd name="T68" fmla="*/ 2147483646 w 79"/>
              <a:gd name="T69" fmla="*/ 2147483646 h 79"/>
              <a:gd name="T70" fmla="*/ 2147483646 w 79"/>
              <a:gd name="T71" fmla="*/ 2147483646 h 79"/>
              <a:gd name="T72" fmla="*/ 2147483646 w 79"/>
              <a:gd name="T73" fmla="*/ 2147483646 h 79"/>
              <a:gd name="T74" fmla="*/ 2147483646 w 79"/>
              <a:gd name="T75" fmla="*/ 2147483646 h 79"/>
              <a:gd name="T76" fmla="*/ 2147483646 w 79"/>
              <a:gd name="T77" fmla="*/ 2147483646 h 79"/>
              <a:gd name="T78" fmla="*/ 2147483646 w 79"/>
              <a:gd name="T79" fmla="*/ 2147483646 h 79"/>
              <a:gd name="T80" fmla="*/ 2147483646 w 79"/>
              <a:gd name="T81" fmla="*/ 2147483646 h 79"/>
              <a:gd name="T82" fmla="*/ 2147483646 w 79"/>
              <a:gd name="T83" fmla="*/ 2147483646 h 79"/>
              <a:gd name="T84" fmla="*/ 2147483646 w 79"/>
              <a:gd name="T85" fmla="*/ 2147483646 h 79"/>
              <a:gd name="T86" fmla="*/ 2147483646 w 79"/>
              <a:gd name="T87" fmla="*/ 2147483646 h 79"/>
              <a:gd name="T88" fmla="*/ 2147483646 w 79"/>
              <a:gd name="T89" fmla="*/ 2147483646 h 79"/>
              <a:gd name="T90" fmla="*/ 2147483646 w 79"/>
              <a:gd name="T91" fmla="*/ 2147483646 h 79"/>
              <a:gd name="T92" fmla="*/ 2147483646 w 79"/>
              <a:gd name="T93" fmla="*/ 2147483646 h 79"/>
              <a:gd name="T94" fmla="*/ 2147483646 w 79"/>
              <a:gd name="T95" fmla="*/ 2147483646 h 79"/>
              <a:gd name="T96" fmla="*/ 2147483646 w 79"/>
              <a:gd name="T97" fmla="*/ 2147483646 h 79"/>
              <a:gd name="T98" fmla="*/ 2147483646 w 79"/>
              <a:gd name="T99" fmla="*/ 2147483646 h 79"/>
              <a:gd name="T100" fmla="*/ 2147483646 w 79"/>
              <a:gd name="T101" fmla="*/ 2147483646 h 79"/>
              <a:gd name="T102" fmla="*/ 2147483646 w 79"/>
              <a:gd name="T103" fmla="*/ 2147483646 h 79"/>
              <a:gd name="T104" fmla="*/ 2147483646 w 79"/>
              <a:gd name="T105" fmla="*/ 2147483646 h 79"/>
              <a:gd name="T106" fmla="*/ 2147483646 w 79"/>
              <a:gd name="T107" fmla="*/ 2147483646 h 79"/>
              <a:gd name="T108" fmla="*/ 2147483646 w 79"/>
              <a:gd name="T109" fmla="*/ 2147483646 h 79"/>
              <a:gd name="T110" fmla="*/ 0 w 79"/>
              <a:gd name="T111" fmla="*/ 2147483646 h 79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9"/>
              <a:gd name="T169" fmla="*/ 0 h 79"/>
              <a:gd name="T170" fmla="*/ 79 w 79"/>
              <a:gd name="T171" fmla="*/ 79 h 79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9" h="79">
                <a:moveTo>
                  <a:pt x="0" y="50"/>
                </a:moveTo>
                <a:lnTo>
                  <a:pt x="0" y="27"/>
                </a:lnTo>
                <a:lnTo>
                  <a:pt x="0" y="26"/>
                </a:lnTo>
                <a:lnTo>
                  <a:pt x="0" y="25"/>
                </a:lnTo>
                <a:lnTo>
                  <a:pt x="1" y="23"/>
                </a:lnTo>
                <a:lnTo>
                  <a:pt x="1" y="22"/>
                </a:lnTo>
                <a:lnTo>
                  <a:pt x="1" y="21"/>
                </a:lnTo>
                <a:lnTo>
                  <a:pt x="1" y="19"/>
                </a:lnTo>
                <a:lnTo>
                  <a:pt x="2" y="18"/>
                </a:lnTo>
                <a:lnTo>
                  <a:pt x="2" y="17"/>
                </a:lnTo>
                <a:lnTo>
                  <a:pt x="2" y="15"/>
                </a:lnTo>
                <a:lnTo>
                  <a:pt x="4" y="14"/>
                </a:lnTo>
                <a:lnTo>
                  <a:pt x="4" y="13"/>
                </a:lnTo>
                <a:lnTo>
                  <a:pt x="5" y="11"/>
                </a:lnTo>
                <a:lnTo>
                  <a:pt x="6" y="11"/>
                </a:lnTo>
                <a:lnTo>
                  <a:pt x="6" y="10"/>
                </a:lnTo>
                <a:lnTo>
                  <a:pt x="8" y="9"/>
                </a:lnTo>
                <a:lnTo>
                  <a:pt x="9" y="7"/>
                </a:lnTo>
                <a:lnTo>
                  <a:pt x="9" y="6"/>
                </a:lnTo>
                <a:lnTo>
                  <a:pt x="10" y="6"/>
                </a:lnTo>
                <a:lnTo>
                  <a:pt x="12" y="5"/>
                </a:lnTo>
                <a:lnTo>
                  <a:pt x="13" y="5"/>
                </a:lnTo>
                <a:lnTo>
                  <a:pt x="14" y="3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19" y="1"/>
                </a:lnTo>
                <a:lnTo>
                  <a:pt x="21" y="1"/>
                </a:lnTo>
                <a:lnTo>
                  <a:pt x="23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51" y="0"/>
                </a:lnTo>
                <a:lnTo>
                  <a:pt x="53" y="0"/>
                </a:lnTo>
                <a:lnTo>
                  <a:pt x="54" y="0"/>
                </a:lnTo>
                <a:lnTo>
                  <a:pt x="55" y="0"/>
                </a:lnTo>
                <a:lnTo>
                  <a:pt x="57" y="0"/>
                </a:lnTo>
                <a:lnTo>
                  <a:pt x="58" y="1"/>
                </a:lnTo>
                <a:lnTo>
                  <a:pt x="59" y="1"/>
                </a:lnTo>
                <a:lnTo>
                  <a:pt x="61" y="1"/>
                </a:lnTo>
                <a:lnTo>
                  <a:pt x="62" y="2"/>
                </a:lnTo>
                <a:lnTo>
                  <a:pt x="63" y="2"/>
                </a:lnTo>
                <a:lnTo>
                  <a:pt x="65" y="2"/>
                </a:lnTo>
                <a:lnTo>
                  <a:pt x="66" y="3"/>
                </a:lnTo>
                <a:lnTo>
                  <a:pt x="67" y="5"/>
                </a:lnTo>
                <a:lnTo>
                  <a:pt x="69" y="5"/>
                </a:lnTo>
                <a:lnTo>
                  <a:pt x="69" y="6"/>
                </a:lnTo>
                <a:lnTo>
                  <a:pt x="70" y="6"/>
                </a:lnTo>
                <a:lnTo>
                  <a:pt x="71" y="7"/>
                </a:lnTo>
                <a:lnTo>
                  <a:pt x="73" y="9"/>
                </a:lnTo>
                <a:lnTo>
                  <a:pt x="73" y="10"/>
                </a:lnTo>
                <a:lnTo>
                  <a:pt x="74" y="11"/>
                </a:lnTo>
                <a:lnTo>
                  <a:pt x="75" y="11"/>
                </a:lnTo>
                <a:lnTo>
                  <a:pt x="75" y="13"/>
                </a:lnTo>
                <a:lnTo>
                  <a:pt x="77" y="14"/>
                </a:lnTo>
                <a:lnTo>
                  <a:pt x="77" y="15"/>
                </a:lnTo>
                <a:lnTo>
                  <a:pt x="78" y="17"/>
                </a:lnTo>
                <a:lnTo>
                  <a:pt x="78" y="18"/>
                </a:lnTo>
                <a:lnTo>
                  <a:pt x="78" y="19"/>
                </a:lnTo>
                <a:lnTo>
                  <a:pt x="79" y="21"/>
                </a:lnTo>
                <a:lnTo>
                  <a:pt x="79" y="22"/>
                </a:lnTo>
                <a:lnTo>
                  <a:pt x="79" y="23"/>
                </a:lnTo>
                <a:lnTo>
                  <a:pt x="79" y="25"/>
                </a:lnTo>
                <a:lnTo>
                  <a:pt x="79" y="26"/>
                </a:lnTo>
                <a:lnTo>
                  <a:pt x="79" y="27"/>
                </a:lnTo>
                <a:lnTo>
                  <a:pt x="79" y="50"/>
                </a:lnTo>
                <a:lnTo>
                  <a:pt x="79" y="51"/>
                </a:lnTo>
                <a:lnTo>
                  <a:pt x="79" y="53"/>
                </a:lnTo>
                <a:lnTo>
                  <a:pt x="79" y="55"/>
                </a:lnTo>
                <a:lnTo>
                  <a:pt x="79" y="57"/>
                </a:lnTo>
                <a:lnTo>
                  <a:pt x="79" y="58"/>
                </a:lnTo>
                <a:lnTo>
                  <a:pt x="78" y="59"/>
                </a:lnTo>
                <a:lnTo>
                  <a:pt x="78" y="61"/>
                </a:lnTo>
                <a:lnTo>
                  <a:pt x="78" y="62"/>
                </a:lnTo>
                <a:lnTo>
                  <a:pt x="77" y="63"/>
                </a:lnTo>
                <a:lnTo>
                  <a:pt x="77" y="65"/>
                </a:lnTo>
                <a:lnTo>
                  <a:pt x="75" y="65"/>
                </a:lnTo>
                <a:lnTo>
                  <a:pt x="75" y="66"/>
                </a:lnTo>
                <a:lnTo>
                  <a:pt x="74" y="67"/>
                </a:lnTo>
                <a:lnTo>
                  <a:pt x="73" y="69"/>
                </a:lnTo>
                <a:lnTo>
                  <a:pt x="73" y="70"/>
                </a:lnTo>
                <a:lnTo>
                  <a:pt x="71" y="71"/>
                </a:lnTo>
                <a:lnTo>
                  <a:pt x="70" y="71"/>
                </a:lnTo>
                <a:lnTo>
                  <a:pt x="69" y="73"/>
                </a:lnTo>
                <a:lnTo>
                  <a:pt x="69" y="74"/>
                </a:lnTo>
                <a:lnTo>
                  <a:pt x="67" y="74"/>
                </a:lnTo>
                <a:lnTo>
                  <a:pt x="66" y="75"/>
                </a:lnTo>
                <a:lnTo>
                  <a:pt x="65" y="75"/>
                </a:lnTo>
                <a:lnTo>
                  <a:pt x="63" y="76"/>
                </a:lnTo>
                <a:lnTo>
                  <a:pt x="62" y="76"/>
                </a:lnTo>
                <a:lnTo>
                  <a:pt x="61" y="78"/>
                </a:lnTo>
                <a:lnTo>
                  <a:pt x="59" y="78"/>
                </a:lnTo>
                <a:lnTo>
                  <a:pt x="58" y="78"/>
                </a:lnTo>
                <a:lnTo>
                  <a:pt x="57" y="78"/>
                </a:lnTo>
                <a:lnTo>
                  <a:pt x="55" y="79"/>
                </a:lnTo>
                <a:lnTo>
                  <a:pt x="54" y="79"/>
                </a:lnTo>
                <a:lnTo>
                  <a:pt x="53" y="79"/>
                </a:lnTo>
                <a:lnTo>
                  <a:pt x="51" y="79"/>
                </a:lnTo>
                <a:lnTo>
                  <a:pt x="29" y="79"/>
                </a:lnTo>
                <a:lnTo>
                  <a:pt x="27" y="79"/>
                </a:lnTo>
                <a:lnTo>
                  <a:pt x="26" y="79"/>
                </a:lnTo>
                <a:lnTo>
                  <a:pt x="25" y="79"/>
                </a:lnTo>
                <a:lnTo>
                  <a:pt x="23" y="78"/>
                </a:lnTo>
                <a:lnTo>
                  <a:pt x="21" y="78"/>
                </a:lnTo>
                <a:lnTo>
                  <a:pt x="19" y="78"/>
                </a:lnTo>
                <a:lnTo>
                  <a:pt x="18" y="78"/>
                </a:lnTo>
                <a:lnTo>
                  <a:pt x="17" y="76"/>
                </a:lnTo>
                <a:lnTo>
                  <a:pt x="16" y="75"/>
                </a:lnTo>
                <a:lnTo>
                  <a:pt x="14" y="75"/>
                </a:lnTo>
                <a:lnTo>
                  <a:pt x="13" y="74"/>
                </a:lnTo>
                <a:lnTo>
                  <a:pt x="12" y="74"/>
                </a:lnTo>
                <a:lnTo>
                  <a:pt x="10" y="73"/>
                </a:lnTo>
                <a:lnTo>
                  <a:pt x="9" y="71"/>
                </a:lnTo>
                <a:lnTo>
                  <a:pt x="8" y="70"/>
                </a:lnTo>
                <a:lnTo>
                  <a:pt x="6" y="69"/>
                </a:lnTo>
                <a:lnTo>
                  <a:pt x="6" y="67"/>
                </a:lnTo>
                <a:lnTo>
                  <a:pt x="5" y="66"/>
                </a:lnTo>
                <a:lnTo>
                  <a:pt x="4" y="65"/>
                </a:lnTo>
                <a:lnTo>
                  <a:pt x="2" y="63"/>
                </a:lnTo>
                <a:lnTo>
                  <a:pt x="2" y="62"/>
                </a:lnTo>
                <a:lnTo>
                  <a:pt x="2" y="61"/>
                </a:lnTo>
                <a:lnTo>
                  <a:pt x="1" y="59"/>
                </a:lnTo>
                <a:lnTo>
                  <a:pt x="1" y="58"/>
                </a:lnTo>
                <a:lnTo>
                  <a:pt x="1" y="57"/>
                </a:lnTo>
                <a:lnTo>
                  <a:pt x="1" y="55"/>
                </a:lnTo>
                <a:lnTo>
                  <a:pt x="0" y="53"/>
                </a:lnTo>
                <a:lnTo>
                  <a:pt x="0" y="51"/>
                </a:lnTo>
                <a:lnTo>
                  <a:pt x="0" y="5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69378" name="Freeform 74">
            <a:extLst>
              <a:ext uri="{FF2B5EF4-FFF2-40B4-BE49-F238E27FC236}">
                <a16:creationId xmlns:a16="http://schemas.microsoft.com/office/drawing/2014/main" id="{C14CB415-FB30-434D-83EA-B0FA094D65FF}"/>
              </a:ext>
            </a:extLst>
          </p:cNvPr>
          <p:cNvSpPr>
            <a:spLocks/>
          </p:cNvSpPr>
          <p:nvPr/>
        </p:nvSpPr>
        <p:spPr bwMode="auto">
          <a:xfrm>
            <a:off x="4838701" y="5172075"/>
            <a:ext cx="41275" cy="63500"/>
          </a:xfrm>
          <a:custGeom>
            <a:avLst/>
            <a:gdLst>
              <a:gd name="T0" fmla="*/ 0 w 53"/>
              <a:gd name="T1" fmla="*/ 2147483646 h 79"/>
              <a:gd name="T2" fmla="*/ 2147483646 w 53"/>
              <a:gd name="T3" fmla="*/ 2147483646 h 79"/>
              <a:gd name="T4" fmla="*/ 2147483646 w 53"/>
              <a:gd name="T5" fmla="*/ 2147483646 h 79"/>
              <a:gd name="T6" fmla="*/ 2147483646 w 53"/>
              <a:gd name="T7" fmla="*/ 2147483646 h 79"/>
              <a:gd name="T8" fmla="*/ 2147483646 w 53"/>
              <a:gd name="T9" fmla="*/ 2147483646 h 79"/>
              <a:gd name="T10" fmla="*/ 2147483646 w 53"/>
              <a:gd name="T11" fmla="*/ 2147483646 h 79"/>
              <a:gd name="T12" fmla="*/ 2147483646 w 53"/>
              <a:gd name="T13" fmla="*/ 2147483646 h 79"/>
              <a:gd name="T14" fmla="*/ 2147483646 w 53"/>
              <a:gd name="T15" fmla="*/ 2147483646 h 79"/>
              <a:gd name="T16" fmla="*/ 2147483646 w 53"/>
              <a:gd name="T17" fmla="*/ 2147483646 h 79"/>
              <a:gd name="T18" fmla="*/ 2147483646 w 53"/>
              <a:gd name="T19" fmla="*/ 0 h 79"/>
              <a:gd name="T20" fmla="*/ 2147483646 w 53"/>
              <a:gd name="T21" fmla="*/ 0 h 79"/>
              <a:gd name="T22" fmla="*/ 2147483646 w 53"/>
              <a:gd name="T23" fmla="*/ 0 h 79"/>
              <a:gd name="T24" fmla="*/ 2147483646 w 53"/>
              <a:gd name="T25" fmla="*/ 0 h 79"/>
              <a:gd name="T26" fmla="*/ 2147483646 w 53"/>
              <a:gd name="T27" fmla="*/ 2147483646 h 79"/>
              <a:gd name="T28" fmla="*/ 2147483646 w 53"/>
              <a:gd name="T29" fmla="*/ 2147483646 h 79"/>
              <a:gd name="T30" fmla="*/ 2147483646 w 53"/>
              <a:gd name="T31" fmla="*/ 2147483646 h 79"/>
              <a:gd name="T32" fmla="*/ 2147483646 w 53"/>
              <a:gd name="T33" fmla="*/ 2147483646 h 79"/>
              <a:gd name="T34" fmla="*/ 2147483646 w 53"/>
              <a:gd name="T35" fmla="*/ 2147483646 h 79"/>
              <a:gd name="T36" fmla="*/ 2147483646 w 53"/>
              <a:gd name="T37" fmla="*/ 2147483646 h 79"/>
              <a:gd name="T38" fmla="*/ 2147483646 w 53"/>
              <a:gd name="T39" fmla="*/ 2147483646 h 79"/>
              <a:gd name="T40" fmla="*/ 2147483646 w 53"/>
              <a:gd name="T41" fmla="*/ 2147483646 h 79"/>
              <a:gd name="T42" fmla="*/ 2147483646 w 53"/>
              <a:gd name="T43" fmla="*/ 2147483646 h 79"/>
              <a:gd name="T44" fmla="*/ 2147483646 w 53"/>
              <a:gd name="T45" fmla="*/ 2147483646 h 79"/>
              <a:gd name="T46" fmla="*/ 2147483646 w 53"/>
              <a:gd name="T47" fmla="*/ 2147483646 h 79"/>
              <a:gd name="T48" fmla="*/ 2147483646 w 53"/>
              <a:gd name="T49" fmla="*/ 2147483646 h 79"/>
              <a:gd name="T50" fmla="*/ 2147483646 w 53"/>
              <a:gd name="T51" fmla="*/ 2147483646 h 79"/>
              <a:gd name="T52" fmla="*/ 2147483646 w 53"/>
              <a:gd name="T53" fmla="*/ 2147483646 h 79"/>
              <a:gd name="T54" fmla="*/ 2147483646 w 53"/>
              <a:gd name="T55" fmla="*/ 2147483646 h 79"/>
              <a:gd name="T56" fmla="*/ 2147483646 w 53"/>
              <a:gd name="T57" fmla="*/ 2147483646 h 79"/>
              <a:gd name="T58" fmla="*/ 2147483646 w 53"/>
              <a:gd name="T59" fmla="*/ 2147483646 h 79"/>
              <a:gd name="T60" fmla="*/ 2147483646 w 53"/>
              <a:gd name="T61" fmla="*/ 2147483646 h 79"/>
              <a:gd name="T62" fmla="*/ 2147483646 w 53"/>
              <a:gd name="T63" fmla="*/ 2147483646 h 79"/>
              <a:gd name="T64" fmla="*/ 2147483646 w 53"/>
              <a:gd name="T65" fmla="*/ 2147483646 h 79"/>
              <a:gd name="T66" fmla="*/ 2147483646 w 53"/>
              <a:gd name="T67" fmla="*/ 2147483646 h 79"/>
              <a:gd name="T68" fmla="*/ 2147483646 w 53"/>
              <a:gd name="T69" fmla="*/ 2147483646 h 79"/>
              <a:gd name="T70" fmla="*/ 2147483646 w 53"/>
              <a:gd name="T71" fmla="*/ 2147483646 h 79"/>
              <a:gd name="T72" fmla="*/ 2147483646 w 53"/>
              <a:gd name="T73" fmla="*/ 2147483646 h 79"/>
              <a:gd name="T74" fmla="*/ 2147483646 w 53"/>
              <a:gd name="T75" fmla="*/ 2147483646 h 79"/>
              <a:gd name="T76" fmla="*/ 2147483646 w 53"/>
              <a:gd name="T77" fmla="*/ 2147483646 h 79"/>
              <a:gd name="T78" fmla="*/ 2147483646 w 53"/>
              <a:gd name="T79" fmla="*/ 2147483646 h 79"/>
              <a:gd name="T80" fmla="*/ 2147483646 w 53"/>
              <a:gd name="T81" fmla="*/ 2147483646 h 79"/>
              <a:gd name="T82" fmla="*/ 2147483646 w 53"/>
              <a:gd name="T83" fmla="*/ 2147483646 h 79"/>
              <a:gd name="T84" fmla="*/ 2147483646 w 53"/>
              <a:gd name="T85" fmla="*/ 2147483646 h 79"/>
              <a:gd name="T86" fmla="*/ 2147483646 w 53"/>
              <a:gd name="T87" fmla="*/ 2147483646 h 79"/>
              <a:gd name="T88" fmla="*/ 2147483646 w 53"/>
              <a:gd name="T89" fmla="*/ 2147483646 h 79"/>
              <a:gd name="T90" fmla="*/ 2147483646 w 53"/>
              <a:gd name="T91" fmla="*/ 2147483646 h 79"/>
              <a:gd name="T92" fmla="*/ 2147483646 w 53"/>
              <a:gd name="T93" fmla="*/ 2147483646 h 79"/>
              <a:gd name="T94" fmla="*/ 2147483646 w 53"/>
              <a:gd name="T95" fmla="*/ 2147483646 h 79"/>
              <a:gd name="T96" fmla="*/ 2147483646 w 53"/>
              <a:gd name="T97" fmla="*/ 2147483646 h 79"/>
              <a:gd name="T98" fmla="*/ 2147483646 w 53"/>
              <a:gd name="T99" fmla="*/ 2147483646 h 79"/>
              <a:gd name="T100" fmla="*/ 2147483646 w 53"/>
              <a:gd name="T101" fmla="*/ 2147483646 h 79"/>
              <a:gd name="T102" fmla="*/ 2147483646 w 53"/>
              <a:gd name="T103" fmla="*/ 2147483646 h 79"/>
              <a:gd name="T104" fmla="*/ 2147483646 w 53"/>
              <a:gd name="T105" fmla="*/ 2147483646 h 79"/>
              <a:gd name="T106" fmla="*/ 2147483646 w 53"/>
              <a:gd name="T107" fmla="*/ 2147483646 h 79"/>
              <a:gd name="T108" fmla="*/ 2147483646 w 53"/>
              <a:gd name="T109" fmla="*/ 2147483646 h 79"/>
              <a:gd name="T110" fmla="*/ 0 w 53"/>
              <a:gd name="T111" fmla="*/ 2147483646 h 79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79"/>
              <a:gd name="T170" fmla="*/ 53 w 53"/>
              <a:gd name="T171" fmla="*/ 79 h 79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79">
                <a:moveTo>
                  <a:pt x="0" y="50"/>
                </a:moveTo>
                <a:lnTo>
                  <a:pt x="0" y="27"/>
                </a:lnTo>
                <a:lnTo>
                  <a:pt x="0" y="26"/>
                </a:lnTo>
                <a:lnTo>
                  <a:pt x="0" y="25"/>
                </a:lnTo>
                <a:lnTo>
                  <a:pt x="1" y="23"/>
                </a:lnTo>
                <a:lnTo>
                  <a:pt x="1" y="22"/>
                </a:lnTo>
                <a:lnTo>
                  <a:pt x="1" y="21"/>
                </a:lnTo>
                <a:lnTo>
                  <a:pt x="1" y="19"/>
                </a:lnTo>
                <a:lnTo>
                  <a:pt x="3" y="18"/>
                </a:lnTo>
                <a:lnTo>
                  <a:pt x="3" y="17"/>
                </a:lnTo>
                <a:lnTo>
                  <a:pt x="3" y="15"/>
                </a:lnTo>
                <a:lnTo>
                  <a:pt x="4" y="14"/>
                </a:lnTo>
                <a:lnTo>
                  <a:pt x="4" y="13"/>
                </a:lnTo>
                <a:lnTo>
                  <a:pt x="5" y="11"/>
                </a:lnTo>
                <a:lnTo>
                  <a:pt x="7" y="11"/>
                </a:lnTo>
                <a:lnTo>
                  <a:pt x="7" y="10"/>
                </a:lnTo>
                <a:lnTo>
                  <a:pt x="8" y="9"/>
                </a:lnTo>
                <a:lnTo>
                  <a:pt x="9" y="7"/>
                </a:lnTo>
                <a:lnTo>
                  <a:pt x="9" y="6"/>
                </a:lnTo>
                <a:lnTo>
                  <a:pt x="11" y="6"/>
                </a:lnTo>
                <a:lnTo>
                  <a:pt x="12" y="5"/>
                </a:lnTo>
                <a:lnTo>
                  <a:pt x="13" y="5"/>
                </a:lnTo>
                <a:lnTo>
                  <a:pt x="15" y="3"/>
                </a:lnTo>
                <a:lnTo>
                  <a:pt x="16" y="2"/>
                </a:lnTo>
                <a:lnTo>
                  <a:pt x="17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1"/>
                </a:lnTo>
                <a:lnTo>
                  <a:pt x="33" y="1"/>
                </a:lnTo>
                <a:lnTo>
                  <a:pt x="35" y="1"/>
                </a:lnTo>
                <a:lnTo>
                  <a:pt x="36" y="2"/>
                </a:lnTo>
                <a:lnTo>
                  <a:pt x="37" y="2"/>
                </a:lnTo>
                <a:lnTo>
                  <a:pt x="39" y="2"/>
                </a:lnTo>
                <a:lnTo>
                  <a:pt x="40" y="3"/>
                </a:lnTo>
                <a:lnTo>
                  <a:pt x="41" y="5"/>
                </a:lnTo>
                <a:lnTo>
                  <a:pt x="43" y="5"/>
                </a:lnTo>
                <a:lnTo>
                  <a:pt x="43" y="6"/>
                </a:lnTo>
                <a:lnTo>
                  <a:pt x="44" y="6"/>
                </a:lnTo>
                <a:lnTo>
                  <a:pt x="45" y="7"/>
                </a:lnTo>
                <a:lnTo>
                  <a:pt x="46" y="9"/>
                </a:lnTo>
                <a:lnTo>
                  <a:pt x="46" y="10"/>
                </a:lnTo>
                <a:lnTo>
                  <a:pt x="48" y="11"/>
                </a:lnTo>
                <a:lnTo>
                  <a:pt x="49" y="11"/>
                </a:lnTo>
                <a:lnTo>
                  <a:pt x="49" y="13"/>
                </a:lnTo>
                <a:lnTo>
                  <a:pt x="50" y="14"/>
                </a:lnTo>
                <a:lnTo>
                  <a:pt x="50" y="15"/>
                </a:lnTo>
                <a:lnTo>
                  <a:pt x="52" y="17"/>
                </a:lnTo>
                <a:lnTo>
                  <a:pt x="52" y="18"/>
                </a:lnTo>
                <a:lnTo>
                  <a:pt x="52" y="19"/>
                </a:lnTo>
                <a:lnTo>
                  <a:pt x="53" y="21"/>
                </a:lnTo>
                <a:lnTo>
                  <a:pt x="53" y="22"/>
                </a:lnTo>
                <a:lnTo>
                  <a:pt x="53" y="23"/>
                </a:lnTo>
                <a:lnTo>
                  <a:pt x="53" y="25"/>
                </a:lnTo>
                <a:lnTo>
                  <a:pt x="53" y="26"/>
                </a:lnTo>
                <a:lnTo>
                  <a:pt x="53" y="27"/>
                </a:lnTo>
                <a:lnTo>
                  <a:pt x="53" y="50"/>
                </a:lnTo>
                <a:lnTo>
                  <a:pt x="53" y="51"/>
                </a:lnTo>
                <a:lnTo>
                  <a:pt x="53" y="53"/>
                </a:lnTo>
                <a:lnTo>
                  <a:pt x="53" y="55"/>
                </a:lnTo>
                <a:lnTo>
                  <a:pt x="53" y="57"/>
                </a:lnTo>
                <a:lnTo>
                  <a:pt x="53" y="58"/>
                </a:lnTo>
                <a:lnTo>
                  <a:pt x="52" y="59"/>
                </a:lnTo>
                <a:lnTo>
                  <a:pt x="52" y="61"/>
                </a:lnTo>
                <a:lnTo>
                  <a:pt x="52" y="62"/>
                </a:lnTo>
                <a:lnTo>
                  <a:pt x="50" y="63"/>
                </a:lnTo>
                <a:lnTo>
                  <a:pt x="50" y="65"/>
                </a:lnTo>
                <a:lnTo>
                  <a:pt x="49" y="65"/>
                </a:lnTo>
                <a:lnTo>
                  <a:pt x="49" y="66"/>
                </a:lnTo>
                <a:lnTo>
                  <a:pt x="48" y="67"/>
                </a:lnTo>
                <a:lnTo>
                  <a:pt x="46" y="69"/>
                </a:lnTo>
                <a:lnTo>
                  <a:pt x="46" y="70"/>
                </a:lnTo>
                <a:lnTo>
                  <a:pt x="45" y="71"/>
                </a:lnTo>
                <a:lnTo>
                  <a:pt x="44" y="71"/>
                </a:lnTo>
                <a:lnTo>
                  <a:pt x="43" y="73"/>
                </a:lnTo>
                <a:lnTo>
                  <a:pt x="43" y="74"/>
                </a:lnTo>
                <a:lnTo>
                  <a:pt x="41" y="74"/>
                </a:lnTo>
                <a:lnTo>
                  <a:pt x="40" y="75"/>
                </a:lnTo>
                <a:lnTo>
                  <a:pt x="39" y="75"/>
                </a:lnTo>
                <a:lnTo>
                  <a:pt x="37" y="76"/>
                </a:lnTo>
                <a:lnTo>
                  <a:pt x="36" y="76"/>
                </a:lnTo>
                <a:lnTo>
                  <a:pt x="35" y="78"/>
                </a:lnTo>
                <a:lnTo>
                  <a:pt x="33" y="78"/>
                </a:lnTo>
                <a:lnTo>
                  <a:pt x="32" y="78"/>
                </a:lnTo>
                <a:lnTo>
                  <a:pt x="31" y="78"/>
                </a:lnTo>
                <a:lnTo>
                  <a:pt x="29" y="79"/>
                </a:lnTo>
                <a:lnTo>
                  <a:pt x="28" y="79"/>
                </a:lnTo>
                <a:lnTo>
                  <a:pt x="27" y="79"/>
                </a:lnTo>
                <a:lnTo>
                  <a:pt x="25" y="79"/>
                </a:lnTo>
                <a:lnTo>
                  <a:pt x="29" y="79"/>
                </a:lnTo>
                <a:lnTo>
                  <a:pt x="28" y="79"/>
                </a:lnTo>
                <a:lnTo>
                  <a:pt x="27" y="79"/>
                </a:lnTo>
                <a:lnTo>
                  <a:pt x="25" y="79"/>
                </a:lnTo>
                <a:lnTo>
                  <a:pt x="24" y="78"/>
                </a:lnTo>
                <a:lnTo>
                  <a:pt x="21" y="78"/>
                </a:lnTo>
                <a:lnTo>
                  <a:pt x="20" y="78"/>
                </a:lnTo>
                <a:lnTo>
                  <a:pt x="19" y="78"/>
                </a:lnTo>
                <a:lnTo>
                  <a:pt x="17" y="76"/>
                </a:lnTo>
                <a:lnTo>
                  <a:pt x="16" y="75"/>
                </a:lnTo>
                <a:lnTo>
                  <a:pt x="15" y="75"/>
                </a:lnTo>
                <a:lnTo>
                  <a:pt x="13" y="74"/>
                </a:lnTo>
                <a:lnTo>
                  <a:pt x="12" y="74"/>
                </a:lnTo>
                <a:lnTo>
                  <a:pt x="11" y="73"/>
                </a:lnTo>
                <a:lnTo>
                  <a:pt x="9" y="71"/>
                </a:lnTo>
                <a:lnTo>
                  <a:pt x="8" y="70"/>
                </a:lnTo>
                <a:lnTo>
                  <a:pt x="7" y="69"/>
                </a:lnTo>
                <a:lnTo>
                  <a:pt x="7" y="67"/>
                </a:lnTo>
                <a:lnTo>
                  <a:pt x="5" y="66"/>
                </a:lnTo>
                <a:lnTo>
                  <a:pt x="4" y="65"/>
                </a:lnTo>
                <a:lnTo>
                  <a:pt x="3" y="63"/>
                </a:lnTo>
                <a:lnTo>
                  <a:pt x="3" y="62"/>
                </a:lnTo>
                <a:lnTo>
                  <a:pt x="3" y="61"/>
                </a:lnTo>
                <a:lnTo>
                  <a:pt x="1" y="59"/>
                </a:lnTo>
                <a:lnTo>
                  <a:pt x="1" y="58"/>
                </a:lnTo>
                <a:lnTo>
                  <a:pt x="1" y="57"/>
                </a:lnTo>
                <a:lnTo>
                  <a:pt x="1" y="55"/>
                </a:lnTo>
                <a:lnTo>
                  <a:pt x="0" y="53"/>
                </a:lnTo>
                <a:lnTo>
                  <a:pt x="0" y="51"/>
                </a:lnTo>
                <a:lnTo>
                  <a:pt x="0" y="5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69379" name="Freeform 75">
            <a:extLst>
              <a:ext uri="{FF2B5EF4-FFF2-40B4-BE49-F238E27FC236}">
                <a16:creationId xmlns:a16="http://schemas.microsoft.com/office/drawing/2014/main" id="{9EB6951D-ABC3-9449-9021-5B881C3B8F48}"/>
              </a:ext>
            </a:extLst>
          </p:cNvPr>
          <p:cNvSpPr>
            <a:spLocks/>
          </p:cNvSpPr>
          <p:nvPr/>
        </p:nvSpPr>
        <p:spPr bwMode="auto">
          <a:xfrm>
            <a:off x="5006976" y="5172075"/>
            <a:ext cx="41275" cy="63500"/>
          </a:xfrm>
          <a:custGeom>
            <a:avLst/>
            <a:gdLst>
              <a:gd name="T0" fmla="*/ 0 w 54"/>
              <a:gd name="T1" fmla="*/ 2147483646 h 79"/>
              <a:gd name="T2" fmla="*/ 2147483646 w 54"/>
              <a:gd name="T3" fmla="*/ 2147483646 h 79"/>
              <a:gd name="T4" fmla="*/ 2147483646 w 54"/>
              <a:gd name="T5" fmla="*/ 2147483646 h 79"/>
              <a:gd name="T6" fmla="*/ 2147483646 w 54"/>
              <a:gd name="T7" fmla="*/ 2147483646 h 79"/>
              <a:gd name="T8" fmla="*/ 2147483646 w 54"/>
              <a:gd name="T9" fmla="*/ 2147483646 h 79"/>
              <a:gd name="T10" fmla="*/ 2147483646 w 54"/>
              <a:gd name="T11" fmla="*/ 2147483646 h 79"/>
              <a:gd name="T12" fmla="*/ 2147483646 w 54"/>
              <a:gd name="T13" fmla="*/ 2147483646 h 79"/>
              <a:gd name="T14" fmla="*/ 2147483646 w 54"/>
              <a:gd name="T15" fmla="*/ 2147483646 h 79"/>
              <a:gd name="T16" fmla="*/ 2147483646 w 54"/>
              <a:gd name="T17" fmla="*/ 2147483646 h 79"/>
              <a:gd name="T18" fmla="*/ 2147483646 w 54"/>
              <a:gd name="T19" fmla="*/ 0 h 79"/>
              <a:gd name="T20" fmla="*/ 2147483646 w 54"/>
              <a:gd name="T21" fmla="*/ 0 h 79"/>
              <a:gd name="T22" fmla="*/ 2147483646 w 54"/>
              <a:gd name="T23" fmla="*/ 0 h 79"/>
              <a:gd name="T24" fmla="*/ 2147483646 w 54"/>
              <a:gd name="T25" fmla="*/ 0 h 79"/>
              <a:gd name="T26" fmla="*/ 2147483646 w 54"/>
              <a:gd name="T27" fmla="*/ 2147483646 h 79"/>
              <a:gd name="T28" fmla="*/ 2147483646 w 54"/>
              <a:gd name="T29" fmla="*/ 2147483646 h 79"/>
              <a:gd name="T30" fmla="*/ 2147483646 w 54"/>
              <a:gd name="T31" fmla="*/ 2147483646 h 79"/>
              <a:gd name="T32" fmla="*/ 2147483646 w 54"/>
              <a:gd name="T33" fmla="*/ 2147483646 h 79"/>
              <a:gd name="T34" fmla="*/ 2147483646 w 54"/>
              <a:gd name="T35" fmla="*/ 2147483646 h 79"/>
              <a:gd name="T36" fmla="*/ 2147483646 w 54"/>
              <a:gd name="T37" fmla="*/ 2147483646 h 79"/>
              <a:gd name="T38" fmla="*/ 2147483646 w 54"/>
              <a:gd name="T39" fmla="*/ 2147483646 h 79"/>
              <a:gd name="T40" fmla="*/ 2147483646 w 54"/>
              <a:gd name="T41" fmla="*/ 2147483646 h 79"/>
              <a:gd name="T42" fmla="*/ 2147483646 w 54"/>
              <a:gd name="T43" fmla="*/ 2147483646 h 79"/>
              <a:gd name="T44" fmla="*/ 2147483646 w 54"/>
              <a:gd name="T45" fmla="*/ 2147483646 h 79"/>
              <a:gd name="T46" fmla="*/ 2147483646 w 54"/>
              <a:gd name="T47" fmla="*/ 2147483646 h 79"/>
              <a:gd name="T48" fmla="*/ 2147483646 w 54"/>
              <a:gd name="T49" fmla="*/ 2147483646 h 79"/>
              <a:gd name="T50" fmla="*/ 2147483646 w 54"/>
              <a:gd name="T51" fmla="*/ 2147483646 h 79"/>
              <a:gd name="T52" fmla="*/ 2147483646 w 54"/>
              <a:gd name="T53" fmla="*/ 2147483646 h 79"/>
              <a:gd name="T54" fmla="*/ 2147483646 w 54"/>
              <a:gd name="T55" fmla="*/ 2147483646 h 79"/>
              <a:gd name="T56" fmla="*/ 2147483646 w 54"/>
              <a:gd name="T57" fmla="*/ 2147483646 h 79"/>
              <a:gd name="T58" fmla="*/ 2147483646 w 54"/>
              <a:gd name="T59" fmla="*/ 2147483646 h 79"/>
              <a:gd name="T60" fmla="*/ 2147483646 w 54"/>
              <a:gd name="T61" fmla="*/ 2147483646 h 79"/>
              <a:gd name="T62" fmla="*/ 2147483646 w 54"/>
              <a:gd name="T63" fmla="*/ 2147483646 h 79"/>
              <a:gd name="T64" fmla="*/ 2147483646 w 54"/>
              <a:gd name="T65" fmla="*/ 2147483646 h 79"/>
              <a:gd name="T66" fmla="*/ 2147483646 w 54"/>
              <a:gd name="T67" fmla="*/ 2147483646 h 79"/>
              <a:gd name="T68" fmla="*/ 2147483646 w 54"/>
              <a:gd name="T69" fmla="*/ 2147483646 h 79"/>
              <a:gd name="T70" fmla="*/ 2147483646 w 54"/>
              <a:gd name="T71" fmla="*/ 2147483646 h 79"/>
              <a:gd name="T72" fmla="*/ 2147483646 w 54"/>
              <a:gd name="T73" fmla="*/ 2147483646 h 79"/>
              <a:gd name="T74" fmla="*/ 2147483646 w 54"/>
              <a:gd name="T75" fmla="*/ 2147483646 h 79"/>
              <a:gd name="T76" fmla="*/ 2147483646 w 54"/>
              <a:gd name="T77" fmla="*/ 2147483646 h 79"/>
              <a:gd name="T78" fmla="*/ 2147483646 w 54"/>
              <a:gd name="T79" fmla="*/ 2147483646 h 79"/>
              <a:gd name="T80" fmla="*/ 2147483646 w 54"/>
              <a:gd name="T81" fmla="*/ 2147483646 h 79"/>
              <a:gd name="T82" fmla="*/ 2147483646 w 54"/>
              <a:gd name="T83" fmla="*/ 2147483646 h 79"/>
              <a:gd name="T84" fmla="*/ 2147483646 w 54"/>
              <a:gd name="T85" fmla="*/ 2147483646 h 79"/>
              <a:gd name="T86" fmla="*/ 2147483646 w 54"/>
              <a:gd name="T87" fmla="*/ 2147483646 h 79"/>
              <a:gd name="T88" fmla="*/ 2147483646 w 54"/>
              <a:gd name="T89" fmla="*/ 2147483646 h 79"/>
              <a:gd name="T90" fmla="*/ 2147483646 w 54"/>
              <a:gd name="T91" fmla="*/ 2147483646 h 79"/>
              <a:gd name="T92" fmla="*/ 2147483646 w 54"/>
              <a:gd name="T93" fmla="*/ 2147483646 h 79"/>
              <a:gd name="T94" fmla="*/ 2147483646 w 54"/>
              <a:gd name="T95" fmla="*/ 2147483646 h 79"/>
              <a:gd name="T96" fmla="*/ 2147483646 w 54"/>
              <a:gd name="T97" fmla="*/ 2147483646 h 79"/>
              <a:gd name="T98" fmla="*/ 2147483646 w 54"/>
              <a:gd name="T99" fmla="*/ 2147483646 h 79"/>
              <a:gd name="T100" fmla="*/ 2147483646 w 54"/>
              <a:gd name="T101" fmla="*/ 2147483646 h 79"/>
              <a:gd name="T102" fmla="*/ 2147483646 w 54"/>
              <a:gd name="T103" fmla="*/ 2147483646 h 79"/>
              <a:gd name="T104" fmla="*/ 2147483646 w 54"/>
              <a:gd name="T105" fmla="*/ 2147483646 h 79"/>
              <a:gd name="T106" fmla="*/ 2147483646 w 54"/>
              <a:gd name="T107" fmla="*/ 2147483646 h 79"/>
              <a:gd name="T108" fmla="*/ 2147483646 w 54"/>
              <a:gd name="T109" fmla="*/ 2147483646 h 79"/>
              <a:gd name="T110" fmla="*/ 0 w 54"/>
              <a:gd name="T111" fmla="*/ 2147483646 h 79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4"/>
              <a:gd name="T169" fmla="*/ 0 h 79"/>
              <a:gd name="T170" fmla="*/ 54 w 54"/>
              <a:gd name="T171" fmla="*/ 79 h 79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4" h="79">
                <a:moveTo>
                  <a:pt x="0" y="50"/>
                </a:moveTo>
                <a:lnTo>
                  <a:pt x="0" y="27"/>
                </a:lnTo>
                <a:lnTo>
                  <a:pt x="0" y="26"/>
                </a:lnTo>
                <a:lnTo>
                  <a:pt x="0" y="25"/>
                </a:lnTo>
                <a:lnTo>
                  <a:pt x="2" y="23"/>
                </a:lnTo>
                <a:lnTo>
                  <a:pt x="2" y="22"/>
                </a:lnTo>
                <a:lnTo>
                  <a:pt x="2" y="21"/>
                </a:lnTo>
                <a:lnTo>
                  <a:pt x="2" y="19"/>
                </a:lnTo>
                <a:lnTo>
                  <a:pt x="3" y="18"/>
                </a:lnTo>
                <a:lnTo>
                  <a:pt x="3" y="17"/>
                </a:lnTo>
                <a:lnTo>
                  <a:pt x="3" y="15"/>
                </a:lnTo>
                <a:lnTo>
                  <a:pt x="4" y="14"/>
                </a:lnTo>
                <a:lnTo>
                  <a:pt x="4" y="13"/>
                </a:lnTo>
                <a:lnTo>
                  <a:pt x="6" y="11"/>
                </a:lnTo>
                <a:lnTo>
                  <a:pt x="7" y="11"/>
                </a:lnTo>
                <a:lnTo>
                  <a:pt x="7" y="10"/>
                </a:lnTo>
                <a:lnTo>
                  <a:pt x="8" y="9"/>
                </a:lnTo>
                <a:lnTo>
                  <a:pt x="10" y="7"/>
                </a:lnTo>
                <a:lnTo>
                  <a:pt x="10" y="6"/>
                </a:lnTo>
                <a:lnTo>
                  <a:pt x="11" y="6"/>
                </a:lnTo>
                <a:lnTo>
                  <a:pt x="12" y="5"/>
                </a:lnTo>
                <a:lnTo>
                  <a:pt x="14" y="5"/>
                </a:lnTo>
                <a:lnTo>
                  <a:pt x="15" y="3"/>
                </a:lnTo>
                <a:lnTo>
                  <a:pt x="16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2" y="1"/>
                </a:lnTo>
                <a:lnTo>
                  <a:pt x="24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31" y="0"/>
                </a:lnTo>
                <a:lnTo>
                  <a:pt x="32" y="1"/>
                </a:lnTo>
                <a:lnTo>
                  <a:pt x="34" y="1"/>
                </a:lnTo>
                <a:lnTo>
                  <a:pt x="35" y="1"/>
                </a:lnTo>
                <a:lnTo>
                  <a:pt x="36" y="2"/>
                </a:lnTo>
                <a:lnTo>
                  <a:pt x="38" y="2"/>
                </a:lnTo>
                <a:lnTo>
                  <a:pt x="39" y="2"/>
                </a:lnTo>
                <a:lnTo>
                  <a:pt x="40" y="3"/>
                </a:lnTo>
                <a:lnTo>
                  <a:pt x="42" y="5"/>
                </a:lnTo>
                <a:lnTo>
                  <a:pt x="43" y="5"/>
                </a:lnTo>
                <a:lnTo>
                  <a:pt x="43" y="6"/>
                </a:lnTo>
                <a:lnTo>
                  <a:pt x="44" y="6"/>
                </a:lnTo>
                <a:lnTo>
                  <a:pt x="46" y="7"/>
                </a:lnTo>
                <a:lnTo>
                  <a:pt x="47" y="9"/>
                </a:lnTo>
                <a:lnTo>
                  <a:pt x="47" y="10"/>
                </a:lnTo>
                <a:lnTo>
                  <a:pt x="48" y="11"/>
                </a:lnTo>
                <a:lnTo>
                  <a:pt x="50" y="11"/>
                </a:lnTo>
                <a:lnTo>
                  <a:pt x="50" y="13"/>
                </a:lnTo>
                <a:lnTo>
                  <a:pt x="51" y="14"/>
                </a:lnTo>
                <a:lnTo>
                  <a:pt x="51" y="15"/>
                </a:lnTo>
                <a:lnTo>
                  <a:pt x="52" y="17"/>
                </a:lnTo>
                <a:lnTo>
                  <a:pt x="52" y="18"/>
                </a:lnTo>
                <a:lnTo>
                  <a:pt x="52" y="19"/>
                </a:lnTo>
                <a:lnTo>
                  <a:pt x="54" y="21"/>
                </a:lnTo>
                <a:lnTo>
                  <a:pt x="54" y="22"/>
                </a:lnTo>
                <a:lnTo>
                  <a:pt x="54" y="23"/>
                </a:lnTo>
                <a:lnTo>
                  <a:pt x="54" y="25"/>
                </a:lnTo>
                <a:lnTo>
                  <a:pt x="54" y="26"/>
                </a:lnTo>
                <a:lnTo>
                  <a:pt x="54" y="27"/>
                </a:lnTo>
                <a:lnTo>
                  <a:pt x="54" y="50"/>
                </a:lnTo>
                <a:lnTo>
                  <a:pt x="54" y="51"/>
                </a:lnTo>
                <a:lnTo>
                  <a:pt x="54" y="53"/>
                </a:lnTo>
                <a:lnTo>
                  <a:pt x="54" y="55"/>
                </a:lnTo>
                <a:lnTo>
                  <a:pt x="54" y="57"/>
                </a:lnTo>
                <a:lnTo>
                  <a:pt x="54" y="58"/>
                </a:lnTo>
                <a:lnTo>
                  <a:pt x="52" y="59"/>
                </a:lnTo>
                <a:lnTo>
                  <a:pt x="52" y="61"/>
                </a:lnTo>
                <a:lnTo>
                  <a:pt x="52" y="62"/>
                </a:lnTo>
                <a:lnTo>
                  <a:pt x="51" y="63"/>
                </a:lnTo>
                <a:lnTo>
                  <a:pt x="51" y="65"/>
                </a:lnTo>
                <a:lnTo>
                  <a:pt x="50" y="65"/>
                </a:lnTo>
                <a:lnTo>
                  <a:pt x="50" y="66"/>
                </a:lnTo>
                <a:lnTo>
                  <a:pt x="48" y="67"/>
                </a:lnTo>
                <a:lnTo>
                  <a:pt x="47" y="69"/>
                </a:lnTo>
                <a:lnTo>
                  <a:pt x="47" y="70"/>
                </a:lnTo>
                <a:lnTo>
                  <a:pt x="46" y="71"/>
                </a:lnTo>
                <a:lnTo>
                  <a:pt x="44" y="71"/>
                </a:lnTo>
                <a:lnTo>
                  <a:pt x="43" y="73"/>
                </a:lnTo>
                <a:lnTo>
                  <a:pt x="43" y="74"/>
                </a:lnTo>
                <a:lnTo>
                  <a:pt x="42" y="74"/>
                </a:lnTo>
                <a:lnTo>
                  <a:pt x="40" y="75"/>
                </a:lnTo>
                <a:lnTo>
                  <a:pt x="39" y="75"/>
                </a:lnTo>
                <a:lnTo>
                  <a:pt x="38" y="76"/>
                </a:lnTo>
                <a:lnTo>
                  <a:pt x="36" y="76"/>
                </a:lnTo>
                <a:lnTo>
                  <a:pt x="35" y="78"/>
                </a:lnTo>
                <a:lnTo>
                  <a:pt x="34" y="78"/>
                </a:lnTo>
                <a:lnTo>
                  <a:pt x="32" y="78"/>
                </a:lnTo>
                <a:lnTo>
                  <a:pt x="31" y="78"/>
                </a:lnTo>
                <a:lnTo>
                  <a:pt x="30" y="79"/>
                </a:lnTo>
                <a:lnTo>
                  <a:pt x="28" y="79"/>
                </a:lnTo>
                <a:lnTo>
                  <a:pt x="27" y="79"/>
                </a:lnTo>
                <a:lnTo>
                  <a:pt x="26" y="79"/>
                </a:lnTo>
                <a:lnTo>
                  <a:pt x="30" y="79"/>
                </a:lnTo>
                <a:lnTo>
                  <a:pt x="28" y="79"/>
                </a:lnTo>
                <a:lnTo>
                  <a:pt x="27" y="79"/>
                </a:lnTo>
                <a:lnTo>
                  <a:pt x="26" y="79"/>
                </a:lnTo>
                <a:lnTo>
                  <a:pt x="24" y="78"/>
                </a:lnTo>
                <a:lnTo>
                  <a:pt x="22" y="78"/>
                </a:lnTo>
                <a:lnTo>
                  <a:pt x="20" y="78"/>
                </a:lnTo>
                <a:lnTo>
                  <a:pt x="19" y="78"/>
                </a:lnTo>
                <a:lnTo>
                  <a:pt x="18" y="76"/>
                </a:lnTo>
                <a:lnTo>
                  <a:pt x="16" y="75"/>
                </a:lnTo>
                <a:lnTo>
                  <a:pt x="15" y="75"/>
                </a:lnTo>
                <a:lnTo>
                  <a:pt x="14" y="74"/>
                </a:lnTo>
                <a:lnTo>
                  <a:pt x="12" y="74"/>
                </a:lnTo>
                <a:lnTo>
                  <a:pt x="11" y="73"/>
                </a:lnTo>
                <a:lnTo>
                  <a:pt x="10" y="71"/>
                </a:lnTo>
                <a:lnTo>
                  <a:pt x="8" y="70"/>
                </a:lnTo>
                <a:lnTo>
                  <a:pt x="7" y="69"/>
                </a:lnTo>
                <a:lnTo>
                  <a:pt x="7" y="67"/>
                </a:lnTo>
                <a:lnTo>
                  <a:pt x="6" y="66"/>
                </a:lnTo>
                <a:lnTo>
                  <a:pt x="4" y="65"/>
                </a:lnTo>
                <a:lnTo>
                  <a:pt x="3" y="63"/>
                </a:lnTo>
                <a:lnTo>
                  <a:pt x="3" y="62"/>
                </a:lnTo>
                <a:lnTo>
                  <a:pt x="3" y="61"/>
                </a:lnTo>
                <a:lnTo>
                  <a:pt x="2" y="59"/>
                </a:lnTo>
                <a:lnTo>
                  <a:pt x="2" y="58"/>
                </a:lnTo>
                <a:lnTo>
                  <a:pt x="2" y="57"/>
                </a:lnTo>
                <a:lnTo>
                  <a:pt x="2" y="55"/>
                </a:lnTo>
                <a:lnTo>
                  <a:pt x="0" y="53"/>
                </a:lnTo>
                <a:lnTo>
                  <a:pt x="0" y="51"/>
                </a:lnTo>
                <a:lnTo>
                  <a:pt x="0" y="5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69380" name="Rectangle 76">
            <a:extLst>
              <a:ext uri="{FF2B5EF4-FFF2-40B4-BE49-F238E27FC236}">
                <a16:creationId xmlns:a16="http://schemas.microsoft.com/office/drawing/2014/main" id="{FCC64AC0-BEC8-FE41-9E4B-A0F036FF1F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75450" y="5532438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9381" name="Rectangle 77">
            <a:extLst>
              <a:ext uri="{FF2B5EF4-FFF2-40B4-BE49-F238E27FC236}">
                <a16:creationId xmlns:a16="http://schemas.microsoft.com/office/drawing/2014/main" id="{EAD2D4AD-894F-984B-9C27-7FEA6F79AD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6413" y="562768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9382" name="Rectangle 78">
            <a:extLst>
              <a:ext uri="{FF2B5EF4-FFF2-40B4-BE49-F238E27FC236}">
                <a16:creationId xmlns:a16="http://schemas.microsoft.com/office/drawing/2014/main" id="{8AD3A620-43D8-1245-B975-92D10A5A2E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05538" y="5532438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9383" name="Rectangle 79">
            <a:extLst>
              <a:ext uri="{FF2B5EF4-FFF2-40B4-BE49-F238E27FC236}">
                <a16:creationId xmlns:a16="http://schemas.microsoft.com/office/drawing/2014/main" id="{CF410C90-0407-B14C-BD04-10BAD0CADC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86500" y="562768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9384" name="Rectangle 80">
            <a:extLst>
              <a:ext uri="{FF2B5EF4-FFF2-40B4-BE49-F238E27FC236}">
                <a16:creationId xmlns:a16="http://schemas.microsoft.com/office/drawing/2014/main" id="{FB701ED5-DFA4-FB4D-859B-2D6E789A9B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55963" y="5532438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9385" name="Rectangle 81">
            <a:extLst>
              <a:ext uri="{FF2B5EF4-FFF2-40B4-BE49-F238E27FC236}">
                <a16:creationId xmlns:a16="http://schemas.microsoft.com/office/drawing/2014/main" id="{ECF3B837-8296-C04C-A917-24867DE214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36925" y="562768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9386" name="Rectangle 82">
            <a:extLst>
              <a:ext uri="{FF2B5EF4-FFF2-40B4-BE49-F238E27FC236}">
                <a16:creationId xmlns:a16="http://schemas.microsoft.com/office/drawing/2014/main" id="{1F818A9D-2A6E-9044-833D-D19B6C55CB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59175" y="562768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9387" name="Rectangle 83">
            <a:extLst>
              <a:ext uri="{FF2B5EF4-FFF2-40B4-BE49-F238E27FC236}">
                <a16:creationId xmlns:a16="http://schemas.microsoft.com/office/drawing/2014/main" id="{68FDC00D-A185-6E41-8740-181D4C95DA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48050" y="562768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9388" name="Rectangle 84">
            <a:extLst>
              <a:ext uri="{FF2B5EF4-FFF2-40B4-BE49-F238E27FC236}">
                <a16:creationId xmlns:a16="http://schemas.microsoft.com/office/drawing/2014/main" id="{7B323076-D19C-2E4D-BFE1-3F6B2E61AF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2873375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x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9389" name="Rectangle 85">
            <a:extLst>
              <a:ext uri="{FF2B5EF4-FFF2-40B4-BE49-F238E27FC236}">
                <a16:creationId xmlns:a16="http://schemas.microsoft.com/office/drawing/2014/main" id="{AE9A92BA-21D7-084E-9B08-6F29BDD4BD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87875" y="29686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9390" name="Rectangle 86">
            <a:extLst>
              <a:ext uri="{FF2B5EF4-FFF2-40B4-BE49-F238E27FC236}">
                <a16:creationId xmlns:a16="http://schemas.microsoft.com/office/drawing/2014/main" id="{4C9FDBA9-DA2D-ED46-AE32-5A000C2669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76700" y="2873375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x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9391" name="Rectangle 87">
            <a:extLst>
              <a:ext uri="{FF2B5EF4-FFF2-40B4-BE49-F238E27FC236}">
                <a16:creationId xmlns:a16="http://schemas.microsoft.com/office/drawing/2014/main" id="{59E1DD2F-CAEF-3D41-BDFB-AD72FCCC4B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67188" y="29686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9392" name="Rectangle 88">
            <a:extLst>
              <a:ext uri="{FF2B5EF4-FFF2-40B4-BE49-F238E27FC236}">
                <a16:creationId xmlns:a16="http://schemas.microsoft.com/office/drawing/2014/main" id="{2C150298-AE6E-B046-BDE6-0260D600FF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52700" y="2873375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x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9393" name="Rectangle 89">
            <a:extLst>
              <a:ext uri="{FF2B5EF4-FFF2-40B4-BE49-F238E27FC236}">
                <a16:creationId xmlns:a16="http://schemas.microsoft.com/office/drawing/2014/main" id="{A0467780-7FD6-AB40-B1EE-8BB74BEE03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44775" y="29686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9394" name="Rectangle 90">
            <a:extLst>
              <a:ext uri="{FF2B5EF4-FFF2-40B4-BE49-F238E27FC236}">
                <a16:creationId xmlns:a16="http://schemas.microsoft.com/office/drawing/2014/main" id="{C8A77EE2-B7D1-914A-9C3A-31A0CC5285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65438" y="29686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9395" name="Rectangle 91">
            <a:extLst>
              <a:ext uri="{FF2B5EF4-FFF2-40B4-BE49-F238E27FC236}">
                <a16:creationId xmlns:a16="http://schemas.microsoft.com/office/drawing/2014/main" id="{7B72B3BE-141B-A945-A679-AC6442F435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55900" y="29686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9396" name="Rectangle 92">
            <a:extLst>
              <a:ext uri="{FF2B5EF4-FFF2-40B4-BE49-F238E27FC236}">
                <a16:creationId xmlns:a16="http://schemas.microsoft.com/office/drawing/2014/main" id="{CC5B2864-2097-B84C-8C52-783D85FC47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1513" y="4221163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9397" name="Rectangle 93">
            <a:extLst>
              <a:ext uri="{FF2B5EF4-FFF2-40B4-BE49-F238E27FC236}">
                <a16:creationId xmlns:a16="http://schemas.microsoft.com/office/drawing/2014/main" id="{18216BF0-BC18-B644-8E9A-3018547C16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33588" y="4318000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9398" name="Rectangle 94">
            <a:extLst>
              <a:ext uri="{FF2B5EF4-FFF2-40B4-BE49-F238E27FC236}">
                <a16:creationId xmlns:a16="http://schemas.microsoft.com/office/drawing/2014/main" id="{470A6FC6-4DB8-C64E-B202-C8C8501B00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30751" y="4256088"/>
            <a:ext cx="142875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9399" name="Rectangle 95">
            <a:extLst>
              <a:ext uri="{FF2B5EF4-FFF2-40B4-BE49-F238E27FC236}">
                <a16:creationId xmlns:a16="http://schemas.microsoft.com/office/drawing/2014/main" id="{1A489649-9FE0-9B42-8203-F4DA0CE805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26001" y="4256088"/>
            <a:ext cx="733425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-bit adder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9400" name="Rectangle 96">
            <a:extLst>
              <a:ext uri="{FF2B5EF4-FFF2-40B4-BE49-F238E27FC236}">
                <a16:creationId xmlns:a16="http://schemas.microsoft.com/office/drawing/2014/main" id="{916FBE33-CED7-234B-89ED-7FA72A08F4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96175" y="1600200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y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9401" name="Rectangle 97">
            <a:extLst>
              <a:ext uri="{FF2B5EF4-FFF2-40B4-BE49-F238E27FC236}">
                <a16:creationId xmlns:a16="http://schemas.microsoft.com/office/drawing/2014/main" id="{02C2AA07-E0B7-F047-A975-44897F2F13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6663" y="169703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9402" name="Rectangle 98">
            <a:extLst>
              <a:ext uri="{FF2B5EF4-FFF2-40B4-BE49-F238E27FC236}">
                <a16:creationId xmlns:a16="http://schemas.microsoft.com/office/drawing/2014/main" id="{1008CA7B-6D96-BC42-B1FA-139C9BE917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64338" y="1600200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y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9403" name="Rectangle 99">
            <a:extLst>
              <a:ext uri="{FF2B5EF4-FFF2-40B4-BE49-F238E27FC236}">
                <a16:creationId xmlns:a16="http://schemas.microsoft.com/office/drawing/2014/main" id="{0C9FD092-1E93-0545-BCCD-9DCB553F83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6413" y="169703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9404" name="Rectangle 100">
            <a:extLst>
              <a:ext uri="{FF2B5EF4-FFF2-40B4-BE49-F238E27FC236}">
                <a16:creationId xmlns:a16="http://schemas.microsoft.com/office/drawing/2014/main" id="{DE3C1490-C031-7B43-83B8-0A725B0E5D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43513" y="1600200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y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9405" name="Rectangle 101">
            <a:extLst>
              <a:ext uri="{FF2B5EF4-FFF2-40B4-BE49-F238E27FC236}">
                <a16:creationId xmlns:a16="http://schemas.microsoft.com/office/drawing/2014/main" id="{F2038A53-DF27-C34C-8011-F7C42C88A2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35588" y="169703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9406" name="Rectangle 102">
            <a:extLst>
              <a:ext uri="{FF2B5EF4-FFF2-40B4-BE49-F238E27FC236}">
                <a16:creationId xmlns:a16="http://schemas.microsoft.com/office/drawing/2014/main" id="{AD01B333-3E93-484B-92E6-5E7BD95F5E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56250" y="169703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9407" name="Rectangle 103">
            <a:extLst>
              <a:ext uri="{FF2B5EF4-FFF2-40B4-BE49-F238E27FC236}">
                <a16:creationId xmlns:a16="http://schemas.microsoft.com/office/drawing/2014/main" id="{F718E014-E0F0-E343-A077-9984292E0B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46713" y="169703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9408" name="Rectangle 104">
            <a:extLst>
              <a:ext uri="{FF2B5EF4-FFF2-40B4-BE49-F238E27FC236}">
                <a16:creationId xmlns:a16="http://schemas.microsoft.com/office/drawing/2014/main" id="{0928858C-7975-3946-A7ED-7B1F3693FB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80413" y="4200525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9409" name="Rectangle 105">
            <a:extLst>
              <a:ext uri="{FF2B5EF4-FFF2-40B4-BE49-F238E27FC236}">
                <a16:creationId xmlns:a16="http://schemas.microsoft.com/office/drawing/2014/main" id="{F12BB748-5E98-3045-A8EF-0B837D48B7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72488" y="4297363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9410" name="Rectangle 106">
            <a:extLst>
              <a:ext uri="{FF2B5EF4-FFF2-40B4-BE49-F238E27FC236}">
                <a16:creationId xmlns:a16="http://schemas.microsoft.com/office/drawing/2014/main" id="{99CE8D21-EB23-D747-BBD4-2624560F01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80438" y="1998663"/>
            <a:ext cx="37991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Add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9411" name="Line 107">
            <a:extLst>
              <a:ext uri="{FF2B5EF4-FFF2-40B4-BE49-F238E27FC236}">
                <a16:creationId xmlns:a16="http://schemas.microsoft.com/office/drawing/2014/main" id="{A2F0FAE3-DE2B-6C42-B06E-0B91AC48582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589963" y="1990725"/>
            <a:ext cx="315912" cy="1588"/>
          </a:xfrm>
          <a:prstGeom prst="line">
            <a:avLst/>
          </a:prstGeom>
          <a:noFill/>
          <a:ln w="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9412" name="Rectangle 108">
            <a:extLst>
              <a:ext uri="{FF2B5EF4-FFF2-40B4-BE49-F238E27FC236}">
                <a16:creationId xmlns:a16="http://schemas.microsoft.com/office/drawing/2014/main" id="{5FCB19B3-1B76-CE4F-B1B5-FA7B9E5AF3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977313" y="1993901"/>
            <a:ext cx="8496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Symbol" pitchFamily="2" charset="2"/>
              </a:rPr>
              <a:t>¤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9413" name="Rectangle 109">
            <a:extLst>
              <a:ext uri="{FF2B5EF4-FFF2-40B4-BE49-F238E27FC236}">
                <a16:creationId xmlns:a16="http://schemas.microsoft.com/office/drawing/2014/main" id="{E0734373-C45D-EC46-BCD8-2A78774D82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67800" y="2000250"/>
            <a:ext cx="34785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Sub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9414" name="Rectangle 110">
            <a:extLst>
              <a:ext uri="{FF2B5EF4-FFF2-40B4-BE49-F238E27FC236}">
                <a16:creationId xmlns:a16="http://schemas.microsoft.com/office/drawing/2014/main" id="{8B3EDDDD-A2D6-C044-88C3-04904841F2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04264" y="2200275"/>
            <a:ext cx="591509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control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69415" name="TextBox 125">
            <a:extLst>
              <a:ext uri="{FF2B5EF4-FFF2-40B4-BE49-F238E27FC236}">
                <a16:creationId xmlns:a16="http://schemas.microsoft.com/office/drawing/2014/main" id="{DECF0B10-183F-9445-B318-A2FE418935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91401" y="6477001"/>
            <a:ext cx="25431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itchFamily="2" charset="0"/>
              </a:rPr>
              <a:t>[ Figure 3.12 from the textbook ]</a:t>
            </a:r>
          </a:p>
        </p:txBody>
      </p:sp>
      <p:sp>
        <p:nvSpPr>
          <p:cNvPr id="269416" name="Title 1">
            <a:extLst>
              <a:ext uri="{FF2B5EF4-FFF2-40B4-BE49-F238E27FC236}">
                <a16:creationId xmlns:a16="http://schemas.microsoft.com/office/drawing/2014/main" id="{39569D3D-E342-1743-8CF4-99FE097DF889}"/>
              </a:ext>
            </a:extLst>
          </p:cNvPr>
          <p:cNvSpPr txBox="1">
            <a:spLocks/>
          </p:cNvSpPr>
          <p:nvPr/>
        </p:nvSpPr>
        <p:spPr bwMode="auto">
          <a:xfrm>
            <a:off x="914400" y="3810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Subtraction: when control = 1</a:t>
            </a:r>
            <a:endParaRPr lang="en-US" altLang="en-US" sz="3600"/>
          </a:p>
        </p:txBody>
      </p:sp>
      <p:sp>
        <p:nvSpPr>
          <p:cNvPr id="269417" name="TextBox 1">
            <a:extLst>
              <a:ext uri="{FF2B5EF4-FFF2-40B4-BE49-F238E27FC236}">
                <a16:creationId xmlns:a16="http://schemas.microsoft.com/office/drawing/2014/main" id="{17662DD8-BCE8-C04E-8D6D-9DB04569257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53400" y="1687513"/>
            <a:ext cx="33813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1</a:t>
            </a:r>
          </a:p>
        </p:txBody>
      </p:sp>
      <p:sp>
        <p:nvSpPr>
          <p:cNvPr id="269418" name="TextBox 112">
            <a:extLst>
              <a:ext uri="{FF2B5EF4-FFF2-40B4-BE49-F238E27FC236}">
                <a16:creationId xmlns:a16="http://schemas.microsoft.com/office/drawing/2014/main" id="{F50ECE22-E448-3C48-931C-531BABB246B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02564" y="2276475"/>
            <a:ext cx="312737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FF0000"/>
                </a:solidFill>
                <a:latin typeface="Times" pitchFamily="2" charset="0"/>
              </a:rPr>
              <a:t>1</a:t>
            </a:r>
          </a:p>
        </p:txBody>
      </p:sp>
      <p:sp>
        <p:nvSpPr>
          <p:cNvPr id="269419" name="TextBox 114">
            <a:extLst>
              <a:ext uri="{FF2B5EF4-FFF2-40B4-BE49-F238E27FC236}">
                <a16:creationId xmlns:a16="http://schemas.microsoft.com/office/drawing/2014/main" id="{8B0ECAF8-4864-D34F-BB3E-91374D99A3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86600" y="2286000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FF0000"/>
                </a:solidFill>
                <a:latin typeface="Times" pitchFamily="2" charset="0"/>
              </a:rPr>
              <a:t>1</a:t>
            </a:r>
          </a:p>
        </p:txBody>
      </p:sp>
      <p:sp>
        <p:nvSpPr>
          <p:cNvPr id="269420" name="TextBox 115">
            <a:extLst>
              <a:ext uri="{FF2B5EF4-FFF2-40B4-BE49-F238E27FC236}">
                <a16:creationId xmlns:a16="http://schemas.microsoft.com/office/drawing/2014/main" id="{DA9E2ADB-1B5C-7B42-8E84-41D55269E3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38800" y="2286000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FF0000"/>
                </a:solidFill>
                <a:latin typeface="Times" pitchFamily="2" charset="0"/>
              </a:rPr>
              <a:t>1</a:t>
            </a:r>
          </a:p>
        </p:txBody>
      </p:sp>
    </p:spTree>
  </p:cSld>
  <p:clrMapOvr>
    <a:masterClrMapping/>
  </p:clrMapOvr>
  <p:transition/>
</p:sld>
</file>

<file path=ppt/slides/slide2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0337" name="Line 4">
            <a:extLst>
              <a:ext uri="{FF2B5EF4-FFF2-40B4-BE49-F238E27FC236}">
                <a16:creationId xmlns:a16="http://schemas.microsoft.com/office/drawing/2014/main" id="{85C6347B-45F6-BD43-BB9F-F4D06D1F31C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713538" y="2222500"/>
            <a:ext cx="1833562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70338" name="Freeform 5">
            <a:extLst>
              <a:ext uri="{FF2B5EF4-FFF2-40B4-BE49-F238E27FC236}">
                <a16:creationId xmlns:a16="http://schemas.microsoft.com/office/drawing/2014/main" id="{4AF54D12-F4DC-AF49-B53B-2CCCB147880F}"/>
              </a:ext>
            </a:extLst>
          </p:cNvPr>
          <p:cNvSpPr>
            <a:spLocks/>
          </p:cNvSpPr>
          <p:nvPr/>
        </p:nvSpPr>
        <p:spPr bwMode="auto">
          <a:xfrm>
            <a:off x="7092950" y="2200276"/>
            <a:ext cx="63500" cy="42863"/>
          </a:xfrm>
          <a:custGeom>
            <a:avLst/>
            <a:gdLst>
              <a:gd name="T0" fmla="*/ 0 w 80"/>
              <a:gd name="T1" fmla="*/ 2147483646 h 54"/>
              <a:gd name="T2" fmla="*/ 2147483646 w 80"/>
              <a:gd name="T3" fmla="*/ 2147483646 h 54"/>
              <a:gd name="T4" fmla="*/ 2147483646 w 80"/>
              <a:gd name="T5" fmla="*/ 2147483646 h 54"/>
              <a:gd name="T6" fmla="*/ 2147483646 w 80"/>
              <a:gd name="T7" fmla="*/ 2147483646 h 54"/>
              <a:gd name="T8" fmla="*/ 2147483646 w 80"/>
              <a:gd name="T9" fmla="*/ 2147483646 h 54"/>
              <a:gd name="T10" fmla="*/ 2147483646 w 80"/>
              <a:gd name="T11" fmla="*/ 2147483646 h 54"/>
              <a:gd name="T12" fmla="*/ 2147483646 w 80"/>
              <a:gd name="T13" fmla="*/ 2147483646 h 54"/>
              <a:gd name="T14" fmla="*/ 2147483646 w 80"/>
              <a:gd name="T15" fmla="*/ 2147483646 h 54"/>
              <a:gd name="T16" fmla="*/ 2147483646 w 80"/>
              <a:gd name="T17" fmla="*/ 2147483646 h 54"/>
              <a:gd name="T18" fmla="*/ 2147483646 w 80"/>
              <a:gd name="T19" fmla="*/ 0 h 54"/>
              <a:gd name="T20" fmla="*/ 2147483646 w 80"/>
              <a:gd name="T21" fmla="*/ 0 h 54"/>
              <a:gd name="T22" fmla="*/ 2147483646 w 80"/>
              <a:gd name="T23" fmla="*/ 0 h 54"/>
              <a:gd name="T24" fmla="*/ 2147483646 w 80"/>
              <a:gd name="T25" fmla="*/ 0 h 54"/>
              <a:gd name="T26" fmla="*/ 2147483646 w 80"/>
              <a:gd name="T27" fmla="*/ 2147483646 h 54"/>
              <a:gd name="T28" fmla="*/ 2147483646 w 80"/>
              <a:gd name="T29" fmla="*/ 2147483646 h 54"/>
              <a:gd name="T30" fmla="*/ 2147483646 w 80"/>
              <a:gd name="T31" fmla="*/ 2147483646 h 54"/>
              <a:gd name="T32" fmla="*/ 2147483646 w 80"/>
              <a:gd name="T33" fmla="*/ 2147483646 h 54"/>
              <a:gd name="T34" fmla="*/ 2147483646 w 80"/>
              <a:gd name="T35" fmla="*/ 2147483646 h 54"/>
              <a:gd name="T36" fmla="*/ 2147483646 w 80"/>
              <a:gd name="T37" fmla="*/ 2147483646 h 54"/>
              <a:gd name="T38" fmla="*/ 2147483646 w 80"/>
              <a:gd name="T39" fmla="*/ 2147483646 h 54"/>
              <a:gd name="T40" fmla="*/ 2147483646 w 80"/>
              <a:gd name="T41" fmla="*/ 2147483646 h 54"/>
              <a:gd name="T42" fmla="*/ 2147483646 w 80"/>
              <a:gd name="T43" fmla="*/ 2147483646 h 54"/>
              <a:gd name="T44" fmla="*/ 2147483646 w 80"/>
              <a:gd name="T45" fmla="*/ 2147483646 h 54"/>
              <a:gd name="T46" fmla="*/ 2147483646 w 80"/>
              <a:gd name="T47" fmla="*/ 2147483646 h 54"/>
              <a:gd name="T48" fmla="*/ 2147483646 w 80"/>
              <a:gd name="T49" fmla="*/ 2147483646 h 54"/>
              <a:gd name="T50" fmla="*/ 2147483646 w 80"/>
              <a:gd name="T51" fmla="*/ 2147483646 h 54"/>
              <a:gd name="T52" fmla="*/ 2147483646 w 80"/>
              <a:gd name="T53" fmla="*/ 2147483646 h 54"/>
              <a:gd name="T54" fmla="*/ 2147483646 w 80"/>
              <a:gd name="T55" fmla="*/ 2147483646 h 54"/>
              <a:gd name="T56" fmla="*/ 2147483646 w 80"/>
              <a:gd name="T57" fmla="*/ 2147483646 h 54"/>
              <a:gd name="T58" fmla="*/ 2147483646 w 80"/>
              <a:gd name="T59" fmla="*/ 2147483646 h 54"/>
              <a:gd name="T60" fmla="*/ 2147483646 w 80"/>
              <a:gd name="T61" fmla="*/ 2147483646 h 54"/>
              <a:gd name="T62" fmla="*/ 2147483646 w 80"/>
              <a:gd name="T63" fmla="*/ 2147483646 h 54"/>
              <a:gd name="T64" fmla="*/ 2147483646 w 80"/>
              <a:gd name="T65" fmla="*/ 2147483646 h 54"/>
              <a:gd name="T66" fmla="*/ 2147483646 w 80"/>
              <a:gd name="T67" fmla="*/ 2147483646 h 54"/>
              <a:gd name="T68" fmla="*/ 2147483646 w 80"/>
              <a:gd name="T69" fmla="*/ 2147483646 h 54"/>
              <a:gd name="T70" fmla="*/ 2147483646 w 80"/>
              <a:gd name="T71" fmla="*/ 2147483646 h 54"/>
              <a:gd name="T72" fmla="*/ 2147483646 w 80"/>
              <a:gd name="T73" fmla="*/ 2147483646 h 54"/>
              <a:gd name="T74" fmla="*/ 2147483646 w 80"/>
              <a:gd name="T75" fmla="*/ 2147483646 h 54"/>
              <a:gd name="T76" fmla="*/ 2147483646 w 80"/>
              <a:gd name="T77" fmla="*/ 2147483646 h 54"/>
              <a:gd name="T78" fmla="*/ 2147483646 w 80"/>
              <a:gd name="T79" fmla="*/ 2147483646 h 54"/>
              <a:gd name="T80" fmla="*/ 2147483646 w 80"/>
              <a:gd name="T81" fmla="*/ 2147483646 h 54"/>
              <a:gd name="T82" fmla="*/ 2147483646 w 80"/>
              <a:gd name="T83" fmla="*/ 2147483646 h 54"/>
              <a:gd name="T84" fmla="*/ 2147483646 w 80"/>
              <a:gd name="T85" fmla="*/ 2147483646 h 54"/>
              <a:gd name="T86" fmla="*/ 2147483646 w 80"/>
              <a:gd name="T87" fmla="*/ 2147483646 h 54"/>
              <a:gd name="T88" fmla="*/ 2147483646 w 80"/>
              <a:gd name="T89" fmla="*/ 2147483646 h 54"/>
              <a:gd name="T90" fmla="*/ 2147483646 w 80"/>
              <a:gd name="T91" fmla="*/ 2147483646 h 54"/>
              <a:gd name="T92" fmla="*/ 2147483646 w 80"/>
              <a:gd name="T93" fmla="*/ 2147483646 h 54"/>
              <a:gd name="T94" fmla="*/ 2147483646 w 80"/>
              <a:gd name="T95" fmla="*/ 2147483646 h 54"/>
              <a:gd name="T96" fmla="*/ 2147483646 w 80"/>
              <a:gd name="T97" fmla="*/ 2147483646 h 54"/>
              <a:gd name="T98" fmla="*/ 2147483646 w 80"/>
              <a:gd name="T99" fmla="*/ 2147483646 h 54"/>
              <a:gd name="T100" fmla="*/ 2147483646 w 80"/>
              <a:gd name="T101" fmla="*/ 2147483646 h 54"/>
              <a:gd name="T102" fmla="*/ 2147483646 w 80"/>
              <a:gd name="T103" fmla="*/ 2147483646 h 54"/>
              <a:gd name="T104" fmla="*/ 2147483646 w 80"/>
              <a:gd name="T105" fmla="*/ 2147483646 h 54"/>
              <a:gd name="T106" fmla="*/ 2147483646 w 80"/>
              <a:gd name="T107" fmla="*/ 2147483646 h 54"/>
              <a:gd name="T108" fmla="*/ 2147483646 w 80"/>
              <a:gd name="T109" fmla="*/ 2147483646 h 54"/>
              <a:gd name="T110" fmla="*/ 0 w 80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80"/>
              <a:gd name="T169" fmla="*/ 0 h 54"/>
              <a:gd name="T170" fmla="*/ 80 w 80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80" h="54">
                <a:moveTo>
                  <a:pt x="0" y="15"/>
                </a:moveTo>
                <a:lnTo>
                  <a:pt x="0" y="38"/>
                </a:lnTo>
                <a:lnTo>
                  <a:pt x="0" y="36"/>
                </a:lnTo>
                <a:lnTo>
                  <a:pt x="0" y="35"/>
                </a:lnTo>
                <a:lnTo>
                  <a:pt x="2" y="32"/>
                </a:lnTo>
                <a:lnTo>
                  <a:pt x="2" y="31"/>
                </a:lnTo>
                <a:lnTo>
                  <a:pt x="2" y="28"/>
                </a:lnTo>
                <a:lnTo>
                  <a:pt x="3" y="27"/>
                </a:lnTo>
                <a:lnTo>
                  <a:pt x="3" y="26"/>
                </a:lnTo>
                <a:lnTo>
                  <a:pt x="4" y="23"/>
                </a:lnTo>
                <a:lnTo>
                  <a:pt x="4" y="22"/>
                </a:lnTo>
                <a:lnTo>
                  <a:pt x="6" y="20"/>
                </a:lnTo>
                <a:lnTo>
                  <a:pt x="6" y="19"/>
                </a:lnTo>
                <a:lnTo>
                  <a:pt x="7" y="16"/>
                </a:lnTo>
                <a:lnTo>
                  <a:pt x="8" y="15"/>
                </a:lnTo>
                <a:lnTo>
                  <a:pt x="10" y="14"/>
                </a:lnTo>
                <a:lnTo>
                  <a:pt x="11" y="12"/>
                </a:lnTo>
                <a:lnTo>
                  <a:pt x="12" y="11"/>
                </a:lnTo>
                <a:lnTo>
                  <a:pt x="14" y="10"/>
                </a:lnTo>
                <a:lnTo>
                  <a:pt x="15" y="8"/>
                </a:lnTo>
                <a:lnTo>
                  <a:pt x="16" y="8"/>
                </a:lnTo>
                <a:lnTo>
                  <a:pt x="18" y="7"/>
                </a:lnTo>
                <a:lnTo>
                  <a:pt x="19" y="6"/>
                </a:lnTo>
                <a:lnTo>
                  <a:pt x="20" y="4"/>
                </a:lnTo>
                <a:lnTo>
                  <a:pt x="22" y="4"/>
                </a:lnTo>
                <a:lnTo>
                  <a:pt x="24" y="3"/>
                </a:lnTo>
                <a:lnTo>
                  <a:pt x="26" y="3"/>
                </a:lnTo>
                <a:lnTo>
                  <a:pt x="27" y="2"/>
                </a:lnTo>
                <a:lnTo>
                  <a:pt x="30" y="2"/>
                </a:lnTo>
                <a:lnTo>
                  <a:pt x="31" y="0"/>
                </a:lnTo>
                <a:lnTo>
                  <a:pt x="34" y="0"/>
                </a:lnTo>
                <a:lnTo>
                  <a:pt x="35" y="0"/>
                </a:lnTo>
                <a:lnTo>
                  <a:pt x="36" y="0"/>
                </a:lnTo>
                <a:lnTo>
                  <a:pt x="3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2" y="2"/>
                </a:lnTo>
                <a:lnTo>
                  <a:pt x="53" y="2"/>
                </a:lnTo>
                <a:lnTo>
                  <a:pt x="56" y="3"/>
                </a:lnTo>
                <a:lnTo>
                  <a:pt x="57" y="3"/>
                </a:lnTo>
                <a:lnTo>
                  <a:pt x="59" y="4"/>
                </a:lnTo>
                <a:lnTo>
                  <a:pt x="60" y="4"/>
                </a:lnTo>
                <a:lnTo>
                  <a:pt x="63" y="6"/>
                </a:lnTo>
                <a:lnTo>
                  <a:pt x="64" y="7"/>
                </a:lnTo>
                <a:lnTo>
                  <a:pt x="65" y="8"/>
                </a:lnTo>
                <a:lnTo>
                  <a:pt x="67" y="8"/>
                </a:lnTo>
                <a:lnTo>
                  <a:pt x="68" y="10"/>
                </a:lnTo>
                <a:lnTo>
                  <a:pt x="69" y="11"/>
                </a:lnTo>
                <a:lnTo>
                  <a:pt x="71" y="12"/>
                </a:lnTo>
                <a:lnTo>
                  <a:pt x="72" y="14"/>
                </a:lnTo>
                <a:lnTo>
                  <a:pt x="73" y="15"/>
                </a:lnTo>
                <a:lnTo>
                  <a:pt x="73" y="16"/>
                </a:lnTo>
                <a:lnTo>
                  <a:pt x="75" y="19"/>
                </a:lnTo>
                <a:lnTo>
                  <a:pt x="76" y="20"/>
                </a:lnTo>
                <a:lnTo>
                  <a:pt x="76" y="22"/>
                </a:lnTo>
                <a:lnTo>
                  <a:pt x="77" y="23"/>
                </a:lnTo>
                <a:lnTo>
                  <a:pt x="79" y="26"/>
                </a:lnTo>
                <a:lnTo>
                  <a:pt x="79" y="27"/>
                </a:lnTo>
                <a:lnTo>
                  <a:pt x="79" y="28"/>
                </a:lnTo>
                <a:lnTo>
                  <a:pt x="80" y="31"/>
                </a:lnTo>
                <a:lnTo>
                  <a:pt x="80" y="32"/>
                </a:lnTo>
                <a:lnTo>
                  <a:pt x="80" y="35"/>
                </a:lnTo>
                <a:lnTo>
                  <a:pt x="80" y="36"/>
                </a:lnTo>
                <a:lnTo>
                  <a:pt x="80" y="38"/>
                </a:lnTo>
                <a:lnTo>
                  <a:pt x="80" y="15"/>
                </a:lnTo>
                <a:lnTo>
                  <a:pt x="80" y="18"/>
                </a:lnTo>
                <a:lnTo>
                  <a:pt x="80" y="19"/>
                </a:lnTo>
                <a:lnTo>
                  <a:pt x="80" y="22"/>
                </a:lnTo>
                <a:lnTo>
                  <a:pt x="80" y="23"/>
                </a:lnTo>
                <a:lnTo>
                  <a:pt x="79" y="24"/>
                </a:lnTo>
                <a:lnTo>
                  <a:pt x="79" y="27"/>
                </a:lnTo>
                <a:lnTo>
                  <a:pt x="79" y="28"/>
                </a:lnTo>
                <a:lnTo>
                  <a:pt x="77" y="30"/>
                </a:lnTo>
                <a:lnTo>
                  <a:pt x="76" y="32"/>
                </a:lnTo>
                <a:lnTo>
                  <a:pt x="76" y="34"/>
                </a:lnTo>
                <a:lnTo>
                  <a:pt x="75" y="35"/>
                </a:lnTo>
                <a:lnTo>
                  <a:pt x="73" y="36"/>
                </a:lnTo>
                <a:lnTo>
                  <a:pt x="73" y="38"/>
                </a:lnTo>
                <a:lnTo>
                  <a:pt x="72" y="39"/>
                </a:lnTo>
                <a:lnTo>
                  <a:pt x="71" y="40"/>
                </a:lnTo>
                <a:lnTo>
                  <a:pt x="69" y="42"/>
                </a:lnTo>
                <a:lnTo>
                  <a:pt x="68" y="43"/>
                </a:lnTo>
                <a:lnTo>
                  <a:pt x="67" y="44"/>
                </a:lnTo>
                <a:lnTo>
                  <a:pt x="65" y="46"/>
                </a:lnTo>
                <a:lnTo>
                  <a:pt x="64" y="47"/>
                </a:lnTo>
                <a:lnTo>
                  <a:pt x="63" y="48"/>
                </a:lnTo>
                <a:lnTo>
                  <a:pt x="60" y="48"/>
                </a:lnTo>
                <a:lnTo>
                  <a:pt x="59" y="50"/>
                </a:lnTo>
                <a:lnTo>
                  <a:pt x="57" y="51"/>
                </a:lnTo>
                <a:lnTo>
                  <a:pt x="56" y="51"/>
                </a:lnTo>
                <a:lnTo>
                  <a:pt x="53" y="52"/>
                </a:lnTo>
                <a:lnTo>
                  <a:pt x="52" y="52"/>
                </a:lnTo>
                <a:lnTo>
                  <a:pt x="49" y="52"/>
                </a:lnTo>
                <a:lnTo>
                  <a:pt x="48" y="54"/>
                </a:lnTo>
                <a:lnTo>
                  <a:pt x="47" y="54"/>
                </a:lnTo>
                <a:lnTo>
                  <a:pt x="44" y="54"/>
                </a:lnTo>
                <a:lnTo>
                  <a:pt x="43" y="54"/>
                </a:lnTo>
                <a:lnTo>
                  <a:pt x="39" y="54"/>
                </a:lnTo>
                <a:lnTo>
                  <a:pt x="36" y="54"/>
                </a:lnTo>
                <a:lnTo>
                  <a:pt x="35" y="54"/>
                </a:lnTo>
                <a:lnTo>
                  <a:pt x="34" y="54"/>
                </a:lnTo>
                <a:lnTo>
                  <a:pt x="31" y="52"/>
                </a:lnTo>
                <a:lnTo>
                  <a:pt x="30" y="52"/>
                </a:lnTo>
                <a:lnTo>
                  <a:pt x="27" y="52"/>
                </a:lnTo>
                <a:lnTo>
                  <a:pt x="26" y="51"/>
                </a:lnTo>
                <a:lnTo>
                  <a:pt x="24" y="51"/>
                </a:lnTo>
                <a:lnTo>
                  <a:pt x="22" y="50"/>
                </a:lnTo>
                <a:lnTo>
                  <a:pt x="20" y="48"/>
                </a:lnTo>
                <a:lnTo>
                  <a:pt x="19" y="48"/>
                </a:lnTo>
                <a:lnTo>
                  <a:pt x="18" y="47"/>
                </a:lnTo>
                <a:lnTo>
                  <a:pt x="16" y="46"/>
                </a:lnTo>
                <a:lnTo>
                  <a:pt x="15" y="44"/>
                </a:lnTo>
                <a:lnTo>
                  <a:pt x="14" y="43"/>
                </a:lnTo>
                <a:lnTo>
                  <a:pt x="12" y="42"/>
                </a:lnTo>
                <a:lnTo>
                  <a:pt x="11" y="40"/>
                </a:lnTo>
                <a:lnTo>
                  <a:pt x="10" y="39"/>
                </a:lnTo>
                <a:lnTo>
                  <a:pt x="8" y="38"/>
                </a:lnTo>
                <a:lnTo>
                  <a:pt x="7" y="36"/>
                </a:lnTo>
                <a:lnTo>
                  <a:pt x="6" y="35"/>
                </a:lnTo>
                <a:lnTo>
                  <a:pt x="6" y="34"/>
                </a:lnTo>
                <a:lnTo>
                  <a:pt x="4" y="32"/>
                </a:lnTo>
                <a:lnTo>
                  <a:pt x="4" y="30"/>
                </a:lnTo>
                <a:lnTo>
                  <a:pt x="3" y="28"/>
                </a:lnTo>
                <a:lnTo>
                  <a:pt x="3" y="27"/>
                </a:lnTo>
                <a:lnTo>
                  <a:pt x="2" y="24"/>
                </a:lnTo>
                <a:lnTo>
                  <a:pt x="2" y="23"/>
                </a:lnTo>
                <a:lnTo>
                  <a:pt x="2" y="22"/>
                </a:lnTo>
                <a:lnTo>
                  <a:pt x="0" y="19"/>
                </a:lnTo>
                <a:lnTo>
                  <a:pt x="0" y="18"/>
                </a:lnTo>
                <a:lnTo>
                  <a:pt x="0" y="15"/>
                </a:lnTo>
                <a:close/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70339" name="Line 6">
            <a:extLst>
              <a:ext uri="{FF2B5EF4-FFF2-40B4-BE49-F238E27FC236}">
                <a16:creationId xmlns:a16="http://schemas.microsoft.com/office/drawing/2014/main" id="{30E71342-C471-F149-855E-1346BE4BA590}"/>
              </a:ext>
            </a:extLst>
          </p:cNvPr>
          <p:cNvSpPr>
            <a:spLocks noChangeShapeType="1"/>
          </p:cNvSpPr>
          <p:nvPr/>
        </p:nvSpPr>
        <p:spPr bwMode="auto">
          <a:xfrm>
            <a:off x="7831139" y="2516189"/>
            <a:ext cx="1587" cy="2111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70340" name="Line 7">
            <a:extLst>
              <a:ext uri="{FF2B5EF4-FFF2-40B4-BE49-F238E27FC236}">
                <a16:creationId xmlns:a16="http://schemas.microsoft.com/office/drawing/2014/main" id="{04574D00-6490-4145-939A-D434100068C6}"/>
              </a:ext>
            </a:extLst>
          </p:cNvPr>
          <p:cNvSpPr>
            <a:spLocks noChangeShapeType="1"/>
          </p:cNvSpPr>
          <p:nvPr/>
        </p:nvSpPr>
        <p:spPr bwMode="auto">
          <a:xfrm>
            <a:off x="7556500" y="2516189"/>
            <a:ext cx="1588" cy="2111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70341" name="Line 8">
            <a:extLst>
              <a:ext uri="{FF2B5EF4-FFF2-40B4-BE49-F238E27FC236}">
                <a16:creationId xmlns:a16="http://schemas.microsoft.com/office/drawing/2014/main" id="{FA2865DD-4EB7-A74B-8E6F-20E6CDCC414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704139" y="3359150"/>
            <a:ext cx="1587" cy="147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70342" name="Freeform 9">
            <a:extLst>
              <a:ext uri="{FF2B5EF4-FFF2-40B4-BE49-F238E27FC236}">
                <a16:creationId xmlns:a16="http://schemas.microsoft.com/office/drawing/2014/main" id="{8DF0D258-BA6F-064F-8D69-2CD2FBC787D6}"/>
              </a:ext>
            </a:extLst>
          </p:cNvPr>
          <p:cNvSpPr>
            <a:spLocks/>
          </p:cNvSpPr>
          <p:nvPr/>
        </p:nvSpPr>
        <p:spPr bwMode="auto">
          <a:xfrm>
            <a:off x="7699376" y="2768600"/>
            <a:ext cx="238125" cy="598488"/>
          </a:xfrm>
          <a:custGeom>
            <a:avLst/>
            <a:gdLst>
              <a:gd name="T0" fmla="*/ 2147483646 w 300"/>
              <a:gd name="T1" fmla="*/ 2147483646 h 754"/>
              <a:gd name="T2" fmla="*/ 2147483646 w 300"/>
              <a:gd name="T3" fmla="*/ 2147483646 h 754"/>
              <a:gd name="T4" fmla="*/ 2147483646 w 300"/>
              <a:gd name="T5" fmla="*/ 2147483646 h 754"/>
              <a:gd name="T6" fmla="*/ 2147483646 w 300"/>
              <a:gd name="T7" fmla="*/ 2147483646 h 754"/>
              <a:gd name="T8" fmla="*/ 2147483646 w 300"/>
              <a:gd name="T9" fmla="*/ 2147483646 h 754"/>
              <a:gd name="T10" fmla="*/ 2147483646 w 300"/>
              <a:gd name="T11" fmla="*/ 2147483646 h 754"/>
              <a:gd name="T12" fmla="*/ 2147483646 w 300"/>
              <a:gd name="T13" fmla="*/ 2147483646 h 754"/>
              <a:gd name="T14" fmla="*/ 2147483646 w 300"/>
              <a:gd name="T15" fmla="*/ 2147483646 h 754"/>
              <a:gd name="T16" fmla="*/ 2147483646 w 300"/>
              <a:gd name="T17" fmla="*/ 2147483646 h 754"/>
              <a:gd name="T18" fmla="*/ 2147483646 w 300"/>
              <a:gd name="T19" fmla="*/ 2147483646 h 754"/>
              <a:gd name="T20" fmla="*/ 2147483646 w 300"/>
              <a:gd name="T21" fmla="*/ 2147483646 h 754"/>
              <a:gd name="T22" fmla="*/ 2147483646 w 300"/>
              <a:gd name="T23" fmla="*/ 2147483646 h 754"/>
              <a:gd name="T24" fmla="*/ 2147483646 w 300"/>
              <a:gd name="T25" fmla="*/ 2147483646 h 754"/>
              <a:gd name="T26" fmla="*/ 2147483646 w 300"/>
              <a:gd name="T27" fmla="*/ 2147483646 h 754"/>
              <a:gd name="T28" fmla="*/ 2147483646 w 300"/>
              <a:gd name="T29" fmla="*/ 2147483646 h 754"/>
              <a:gd name="T30" fmla="*/ 2147483646 w 300"/>
              <a:gd name="T31" fmla="*/ 2147483646 h 754"/>
              <a:gd name="T32" fmla="*/ 2147483646 w 300"/>
              <a:gd name="T33" fmla="*/ 2147483646 h 754"/>
              <a:gd name="T34" fmla="*/ 2147483646 w 300"/>
              <a:gd name="T35" fmla="*/ 2147483646 h 754"/>
              <a:gd name="T36" fmla="*/ 2147483646 w 300"/>
              <a:gd name="T37" fmla="*/ 2147483646 h 754"/>
              <a:gd name="T38" fmla="*/ 2147483646 w 300"/>
              <a:gd name="T39" fmla="*/ 2147483646 h 754"/>
              <a:gd name="T40" fmla="*/ 2147483646 w 300"/>
              <a:gd name="T41" fmla="*/ 2147483646 h 754"/>
              <a:gd name="T42" fmla="*/ 2147483646 w 300"/>
              <a:gd name="T43" fmla="*/ 2147483646 h 754"/>
              <a:gd name="T44" fmla="*/ 2147483646 w 300"/>
              <a:gd name="T45" fmla="*/ 2147483646 h 754"/>
              <a:gd name="T46" fmla="*/ 2147483646 w 300"/>
              <a:gd name="T47" fmla="*/ 2147483646 h 754"/>
              <a:gd name="T48" fmla="*/ 2147483646 w 300"/>
              <a:gd name="T49" fmla="*/ 2147483646 h 754"/>
              <a:gd name="T50" fmla="*/ 2147483646 w 300"/>
              <a:gd name="T51" fmla="*/ 2147483646 h 754"/>
              <a:gd name="T52" fmla="*/ 2147483646 w 300"/>
              <a:gd name="T53" fmla="*/ 2147483646 h 754"/>
              <a:gd name="T54" fmla="*/ 2147483646 w 300"/>
              <a:gd name="T55" fmla="*/ 2147483646 h 754"/>
              <a:gd name="T56" fmla="*/ 2147483646 w 300"/>
              <a:gd name="T57" fmla="*/ 2147483646 h 754"/>
              <a:gd name="T58" fmla="*/ 2147483646 w 300"/>
              <a:gd name="T59" fmla="*/ 2147483646 h 754"/>
              <a:gd name="T60" fmla="*/ 2147483646 w 300"/>
              <a:gd name="T61" fmla="*/ 2147483646 h 754"/>
              <a:gd name="T62" fmla="*/ 2147483646 w 300"/>
              <a:gd name="T63" fmla="*/ 2147483646 h 754"/>
              <a:gd name="T64" fmla="*/ 2147483646 w 300"/>
              <a:gd name="T65" fmla="*/ 2147483646 h 754"/>
              <a:gd name="T66" fmla="*/ 2147483646 w 300"/>
              <a:gd name="T67" fmla="*/ 2147483646 h 754"/>
              <a:gd name="T68" fmla="*/ 2147483646 w 300"/>
              <a:gd name="T69" fmla="*/ 2147483646 h 754"/>
              <a:gd name="T70" fmla="*/ 2147483646 w 300"/>
              <a:gd name="T71" fmla="*/ 2147483646 h 754"/>
              <a:gd name="T72" fmla="*/ 2147483646 w 300"/>
              <a:gd name="T73" fmla="*/ 2147483646 h 754"/>
              <a:gd name="T74" fmla="*/ 2147483646 w 300"/>
              <a:gd name="T75" fmla="*/ 2147483646 h 754"/>
              <a:gd name="T76" fmla="*/ 2147483646 w 300"/>
              <a:gd name="T77" fmla="*/ 2147483646 h 754"/>
              <a:gd name="T78" fmla="*/ 2147483646 w 300"/>
              <a:gd name="T79" fmla="*/ 2147483646 h 754"/>
              <a:gd name="T80" fmla="*/ 2147483646 w 300"/>
              <a:gd name="T81" fmla="*/ 2147483646 h 754"/>
              <a:gd name="T82" fmla="*/ 2147483646 w 300"/>
              <a:gd name="T83" fmla="*/ 2147483646 h 754"/>
              <a:gd name="T84" fmla="*/ 2147483646 w 300"/>
              <a:gd name="T85" fmla="*/ 2147483646 h 754"/>
              <a:gd name="T86" fmla="*/ 2147483646 w 300"/>
              <a:gd name="T87" fmla="*/ 2147483646 h 754"/>
              <a:gd name="T88" fmla="*/ 2147483646 w 300"/>
              <a:gd name="T89" fmla="*/ 2147483646 h 754"/>
              <a:gd name="T90" fmla="*/ 2147483646 w 300"/>
              <a:gd name="T91" fmla="*/ 2147483646 h 754"/>
              <a:gd name="T92" fmla="*/ 2147483646 w 300"/>
              <a:gd name="T93" fmla="*/ 2147483646 h 754"/>
              <a:gd name="T94" fmla="*/ 2147483646 w 300"/>
              <a:gd name="T95" fmla="*/ 2147483646 h 754"/>
              <a:gd name="T96" fmla="*/ 2147483646 w 300"/>
              <a:gd name="T97" fmla="*/ 2147483646 h 754"/>
              <a:gd name="T98" fmla="*/ 2147483646 w 300"/>
              <a:gd name="T99" fmla="*/ 2147483646 h 754"/>
              <a:gd name="T100" fmla="*/ 2147483646 w 300"/>
              <a:gd name="T101" fmla="*/ 2147483646 h 754"/>
              <a:gd name="T102" fmla="*/ 2147483646 w 300"/>
              <a:gd name="T103" fmla="*/ 2147483646 h 754"/>
              <a:gd name="T104" fmla="*/ 2147483646 w 300"/>
              <a:gd name="T105" fmla="*/ 2147483646 h 754"/>
              <a:gd name="T106" fmla="*/ 2147483646 w 300"/>
              <a:gd name="T107" fmla="*/ 2147483646 h 754"/>
              <a:gd name="T108" fmla="*/ 2147483646 w 300"/>
              <a:gd name="T109" fmla="*/ 2147483646 h 754"/>
              <a:gd name="T110" fmla="*/ 2147483646 w 300"/>
              <a:gd name="T111" fmla="*/ 2147483646 h 754"/>
              <a:gd name="T112" fmla="*/ 2147483646 w 300"/>
              <a:gd name="T113" fmla="*/ 2147483646 h 754"/>
              <a:gd name="T114" fmla="*/ 2147483646 w 300"/>
              <a:gd name="T115" fmla="*/ 2147483646 h 754"/>
              <a:gd name="T116" fmla="*/ 2147483646 w 300"/>
              <a:gd name="T117" fmla="*/ 2147483646 h 754"/>
              <a:gd name="T118" fmla="*/ 2147483646 w 300"/>
              <a:gd name="T119" fmla="*/ 2147483646 h 754"/>
              <a:gd name="T120" fmla="*/ 2147483646 w 300"/>
              <a:gd name="T121" fmla="*/ 2147483646 h 754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300"/>
              <a:gd name="T184" fmla="*/ 0 h 754"/>
              <a:gd name="T185" fmla="*/ 300 w 300"/>
              <a:gd name="T186" fmla="*/ 754 h 754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300" h="754">
                <a:moveTo>
                  <a:pt x="300" y="0"/>
                </a:moveTo>
                <a:lnTo>
                  <a:pt x="300" y="29"/>
                </a:lnTo>
                <a:lnTo>
                  <a:pt x="300" y="56"/>
                </a:lnTo>
                <a:lnTo>
                  <a:pt x="300" y="81"/>
                </a:lnTo>
                <a:lnTo>
                  <a:pt x="300" y="105"/>
                </a:lnTo>
                <a:lnTo>
                  <a:pt x="300" y="127"/>
                </a:lnTo>
                <a:lnTo>
                  <a:pt x="300" y="147"/>
                </a:lnTo>
                <a:lnTo>
                  <a:pt x="300" y="166"/>
                </a:lnTo>
                <a:lnTo>
                  <a:pt x="300" y="184"/>
                </a:lnTo>
                <a:lnTo>
                  <a:pt x="300" y="200"/>
                </a:lnTo>
                <a:lnTo>
                  <a:pt x="300" y="215"/>
                </a:lnTo>
                <a:lnTo>
                  <a:pt x="300" y="228"/>
                </a:lnTo>
                <a:lnTo>
                  <a:pt x="300" y="241"/>
                </a:lnTo>
                <a:lnTo>
                  <a:pt x="300" y="252"/>
                </a:lnTo>
                <a:lnTo>
                  <a:pt x="300" y="263"/>
                </a:lnTo>
                <a:lnTo>
                  <a:pt x="300" y="272"/>
                </a:lnTo>
                <a:lnTo>
                  <a:pt x="300" y="280"/>
                </a:lnTo>
                <a:lnTo>
                  <a:pt x="300" y="288"/>
                </a:lnTo>
                <a:lnTo>
                  <a:pt x="300" y="295"/>
                </a:lnTo>
                <a:lnTo>
                  <a:pt x="300" y="301"/>
                </a:lnTo>
                <a:lnTo>
                  <a:pt x="300" y="307"/>
                </a:lnTo>
                <a:lnTo>
                  <a:pt x="300" y="310"/>
                </a:lnTo>
                <a:lnTo>
                  <a:pt x="298" y="314"/>
                </a:lnTo>
                <a:lnTo>
                  <a:pt x="298" y="318"/>
                </a:lnTo>
                <a:lnTo>
                  <a:pt x="298" y="322"/>
                </a:lnTo>
                <a:lnTo>
                  <a:pt x="298" y="325"/>
                </a:lnTo>
                <a:lnTo>
                  <a:pt x="298" y="328"/>
                </a:lnTo>
                <a:lnTo>
                  <a:pt x="298" y="330"/>
                </a:lnTo>
                <a:lnTo>
                  <a:pt x="298" y="332"/>
                </a:lnTo>
                <a:lnTo>
                  <a:pt x="298" y="334"/>
                </a:lnTo>
                <a:lnTo>
                  <a:pt x="298" y="336"/>
                </a:lnTo>
                <a:lnTo>
                  <a:pt x="298" y="338"/>
                </a:lnTo>
                <a:lnTo>
                  <a:pt x="298" y="340"/>
                </a:lnTo>
                <a:lnTo>
                  <a:pt x="298" y="342"/>
                </a:lnTo>
                <a:lnTo>
                  <a:pt x="298" y="344"/>
                </a:lnTo>
                <a:lnTo>
                  <a:pt x="297" y="346"/>
                </a:lnTo>
                <a:lnTo>
                  <a:pt x="297" y="348"/>
                </a:lnTo>
                <a:lnTo>
                  <a:pt x="297" y="349"/>
                </a:lnTo>
                <a:lnTo>
                  <a:pt x="297" y="352"/>
                </a:lnTo>
                <a:lnTo>
                  <a:pt x="297" y="353"/>
                </a:lnTo>
                <a:lnTo>
                  <a:pt x="297" y="354"/>
                </a:lnTo>
                <a:lnTo>
                  <a:pt x="297" y="356"/>
                </a:lnTo>
                <a:lnTo>
                  <a:pt x="297" y="357"/>
                </a:lnTo>
                <a:lnTo>
                  <a:pt x="297" y="358"/>
                </a:lnTo>
                <a:lnTo>
                  <a:pt x="297" y="360"/>
                </a:lnTo>
                <a:lnTo>
                  <a:pt x="297" y="361"/>
                </a:lnTo>
                <a:lnTo>
                  <a:pt x="297" y="362"/>
                </a:lnTo>
                <a:lnTo>
                  <a:pt x="297" y="364"/>
                </a:lnTo>
                <a:lnTo>
                  <a:pt x="296" y="364"/>
                </a:lnTo>
                <a:lnTo>
                  <a:pt x="296" y="365"/>
                </a:lnTo>
                <a:lnTo>
                  <a:pt x="296" y="366"/>
                </a:lnTo>
                <a:lnTo>
                  <a:pt x="296" y="368"/>
                </a:lnTo>
                <a:lnTo>
                  <a:pt x="296" y="369"/>
                </a:lnTo>
                <a:lnTo>
                  <a:pt x="296" y="370"/>
                </a:lnTo>
                <a:lnTo>
                  <a:pt x="296" y="372"/>
                </a:lnTo>
                <a:lnTo>
                  <a:pt x="296" y="373"/>
                </a:lnTo>
                <a:lnTo>
                  <a:pt x="295" y="374"/>
                </a:lnTo>
                <a:lnTo>
                  <a:pt x="295" y="377"/>
                </a:lnTo>
                <a:lnTo>
                  <a:pt x="295" y="378"/>
                </a:lnTo>
                <a:lnTo>
                  <a:pt x="295" y="380"/>
                </a:lnTo>
                <a:lnTo>
                  <a:pt x="295" y="381"/>
                </a:lnTo>
                <a:lnTo>
                  <a:pt x="295" y="383"/>
                </a:lnTo>
                <a:lnTo>
                  <a:pt x="293" y="385"/>
                </a:lnTo>
                <a:lnTo>
                  <a:pt x="293" y="387"/>
                </a:lnTo>
                <a:lnTo>
                  <a:pt x="293" y="389"/>
                </a:lnTo>
                <a:lnTo>
                  <a:pt x="293" y="390"/>
                </a:lnTo>
                <a:lnTo>
                  <a:pt x="292" y="393"/>
                </a:lnTo>
                <a:lnTo>
                  <a:pt x="292" y="394"/>
                </a:lnTo>
                <a:lnTo>
                  <a:pt x="292" y="395"/>
                </a:lnTo>
                <a:lnTo>
                  <a:pt x="292" y="397"/>
                </a:lnTo>
                <a:lnTo>
                  <a:pt x="292" y="398"/>
                </a:lnTo>
                <a:lnTo>
                  <a:pt x="292" y="399"/>
                </a:lnTo>
                <a:lnTo>
                  <a:pt x="291" y="401"/>
                </a:lnTo>
                <a:lnTo>
                  <a:pt x="291" y="402"/>
                </a:lnTo>
                <a:lnTo>
                  <a:pt x="291" y="403"/>
                </a:lnTo>
                <a:lnTo>
                  <a:pt x="291" y="405"/>
                </a:lnTo>
                <a:lnTo>
                  <a:pt x="291" y="406"/>
                </a:lnTo>
                <a:lnTo>
                  <a:pt x="289" y="407"/>
                </a:lnTo>
                <a:lnTo>
                  <a:pt x="289" y="409"/>
                </a:lnTo>
                <a:lnTo>
                  <a:pt x="289" y="410"/>
                </a:lnTo>
                <a:lnTo>
                  <a:pt x="289" y="411"/>
                </a:lnTo>
                <a:lnTo>
                  <a:pt x="289" y="413"/>
                </a:lnTo>
                <a:lnTo>
                  <a:pt x="288" y="414"/>
                </a:lnTo>
                <a:lnTo>
                  <a:pt x="288" y="415"/>
                </a:lnTo>
                <a:lnTo>
                  <a:pt x="288" y="417"/>
                </a:lnTo>
                <a:lnTo>
                  <a:pt x="287" y="418"/>
                </a:lnTo>
                <a:lnTo>
                  <a:pt x="287" y="419"/>
                </a:lnTo>
                <a:lnTo>
                  <a:pt x="287" y="421"/>
                </a:lnTo>
                <a:lnTo>
                  <a:pt x="285" y="422"/>
                </a:lnTo>
                <a:lnTo>
                  <a:pt x="285" y="425"/>
                </a:lnTo>
                <a:lnTo>
                  <a:pt x="284" y="426"/>
                </a:lnTo>
                <a:lnTo>
                  <a:pt x="284" y="427"/>
                </a:lnTo>
                <a:lnTo>
                  <a:pt x="283" y="430"/>
                </a:lnTo>
                <a:lnTo>
                  <a:pt x="283" y="433"/>
                </a:lnTo>
                <a:lnTo>
                  <a:pt x="281" y="435"/>
                </a:lnTo>
                <a:lnTo>
                  <a:pt x="281" y="437"/>
                </a:lnTo>
                <a:lnTo>
                  <a:pt x="280" y="439"/>
                </a:lnTo>
                <a:lnTo>
                  <a:pt x="280" y="441"/>
                </a:lnTo>
                <a:lnTo>
                  <a:pt x="279" y="442"/>
                </a:lnTo>
                <a:lnTo>
                  <a:pt x="279" y="445"/>
                </a:lnTo>
                <a:lnTo>
                  <a:pt x="279" y="446"/>
                </a:lnTo>
                <a:lnTo>
                  <a:pt x="277" y="447"/>
                </a:lnTo>
                <a:lnTo>
                  <a:pt x="277" y="449"/>
                </a:lnTo>
                <a:lnTo>
                  <a:pt x="277" y="450"/>
                </a:lnTo>
                <a:lnTo>
                  <a:pt x="276" y="451"/>
                </a:lnTo>
                <a:lnTo>
                  <a:pt x="276" y="453"/>
                </a:lnTo>
                <a:lnTo>
                  <a:pt x="276" y="454"/>
                </a:lnTo>
                <a:lnTo>
                  <a:pt x="275" y="455"/>
                </a:lnTo>
                <a:lnTo>
                  <a:pt x="275" y="456"/>
                </a:lnTo>
                <a:lnTo>
                  <a:pt x="275" y="458"/>
                </a:lnTo>
                <a:lnTo>
                  <a:pt x="273" y="458"/>
                </a:lnTo>
                <a:lnTo>
                  <a:pt x="273" y="459"/>
                </a:lnTo>
                <a:lnTo>
                  <a:pt x="273" y="460"/>
                </a:lnTo>
                <a:lnTo>
                  <a:pt x="272" y="462"/>
                </a:lnTo>
                <a:lnTo>
                  <a:pt x="272" y="463"/>
                </a:lnTo>
                <a:lnTo>
                  <a:pt x="271" y="464"/>
                </a:lnTo>
                <a:lnTo>
                  <a:pt x="271" y="466"/>
                </a:lnTo>
                <a:lnTo>
                  <a:pt x="271" y="467"/>
                </a:lnTo>
                <a:lnTo>
                  <a:pt x="269" y="468"/>
                </a:lnTo>
                <a:lnTo>
                  <a:pt x="269" y="470"/>
                </a:lnTo>
                <a:lnTo>
                  <a:pt x="268" y="471"/>
                </a:lnTo>
                <a:lnTo>
                  <a:pt x="267" y="472"/>
                </a:lnTo>
                <a:lnTo>
                  <a:pt x="267" y="474"/>
                </a:lnTo>
                <a:lnTo>
                  <a:pt x="265" y="476"/>
                </a:lnTo>
                <a:lnTo>
                  <a:pt x="264" y="478"/>
                </a:lnTo>
                <a:lnTo>
                  <a:pt x="264" y="479"/>
                </a:lnTo>
                <a:lnTo>
                  <a:pt x="263" y="482"/>
                </a:lnTo>
                <a:lnTo>
                  <a:pt x="261" y="483"/>
                </a:lnTo>
                <a:lnTo>
                  <a:pt x="261" y="486"/>
                </a:lnTo>
                <a:lnTo>
                  <a:pt x="260" y="487"/>
                </a:lnTo>
                <a:lnTo>
                  <a:pt x="259" y="488"/>
                </a:lnTo>
                <a:lnTo>
                  <a:pt x="259" y="490"/>
                </a:lnTo>
                <a:lnTo>
                  <a:pt x="257" y="491"/>
                </a:lnTo>
                <a:lnTo>
                  <a:pt x="257" y="492"/>
                </a:lnTo>
                <a:lnTo>
                  <a:pt x="256" y="494"/>
                </a:lnTo>
                <a:lnTo>
                  <a:pt x="256" y="495"/>
                </a:lnTo>
                <a:lnTo>
                  <a:pt x="255" y="496"/>
                </a:lnTo>
                <a:lnTo>
                  <a:pt x="255" y="498"/>
                </a:lnTo>
                <a:lnTo>
                  <a:pt x="253" y="499"/>
                </a:lnTo>
                <a:lnTo>
                  <a:pt x="253" y="500"/>
                </a:lnTo>
                <a:lnTo>
                  <a:pt x="252" y="502"/>
                </a:lnTo>
                <a:lnTo>
                  <a:pt x="252" y="503"/>
                </a:lnTo>
                <a:lnTo>
                  <a:pt x="251" y="504"/>
                </a:lnTo>
                <a:lnTo>
                  <a:pt x="251" y="506"/>
                </a:lnTo>
                <a:lnTo>
                  <a:pt x="249" y="507"/>
                </a:lnTo>
                <a:lnTo>
                  <a:pt x="248" y="508"/>
                </a:lnTo>
                <a:lnTo>
                  <a:pt x="248" y="510"/>
                </a:lnTo>
                <a:lnTo>
                  <a:pt x="247" y="511"/>
                </a:lnTo>
                <a:lnTo>
                  <a:pt x="247" y="512"/>
                </a:lnTo>
                <a:lnTo>
                  <a:pt x="245" y="514"/>
                </a:lnTo>
                <a:lnTo>
                  <a:pt x="245" y="515"/>
                </a:lnTo>
                <a:lnTo>
                  <a:pt x="244" y="516"/>
                </a:lnTo>
                <a:lnTo>
                  <a:pt x="244" y="518"/>
                </a:lnTo>
                <a:lnTo>
                  <a:pt x="243" y="519"/>
                </a:lnTo>
                <a:lnTo>
                  <a:pt x="241" y="522"/>
                </a:lnTo>
                <a:lnTo>
                  <a:pt x="240" y="523"/>
                </a:lnTo>
                <a:lnTo>
                  <a:pt x="240" y="524"/>
                </a:lnTo>
                <a:lnTo>
                  <a:pt x="239" y="527"/>
                </a:lnTo>
                <a:lnTo>
                  <a:pt x="237" y="528"/>
                </a:lnTo>
                <a:lnTo>
                  <a:pt x="237" y="529"/>
                </a:lnTo>
                <a:lnTo>
                  <a:pt x="236" y="531"/>
                </a:lnTo>
                <a:lnTo>
                  <a:pt x="236" y="532"/>
                </a:lnTo>
                <a:lnTo>
                  <a:pt x="235" y="533"/>
                </a:lnTo>
                <a:lnTo>
                  <a:pt x="235" y="535"/>
                </a:lnTo>
                <a:lnTo>
                  <a:pt x="233" y="535"/>
                </a:lnTo>
                <a:lnTo>
                  <a:pt x="233" y="536"/>
                </a:lnTo>
                <a:lnTo>
                  <a:pt x="232" y="537"/>
                </a:lnTo>
                <a:lnTo>
                  <a:pt x="232" y="539"/>
                </a:lnTo>
                <a:lnTo>
                  <a:pt x="231" y="540"/>
                </a:lnTo>
                <a:lnTo>
                  <a:pt x="229" y="541"/>
                </a:lnTo>
                <a:lnTo>
                  <a:pt x="229" y="543"/>
                </a:lnTo>
                <a:lnTo>
                  <a:pt x="228" y="544"/>
                </a:lnTo>
                <a:lnTo>
                  <a:pt x="228" y="545"/>
                </a:lnTo>
                <a:lnTo>
                  <a:pt x="227" y="545"/>
                </a:lnTo>
                <a:lnTo>
                  <a:pt x="227" y="547"/>
                </a:lnTo>
                <a:lnTo>
                  <a:pt x="227" y="548"/>
                </a:lnTo>
                <a:lnTo>
                  <a:pt x="225" y="548"/>
                </a:lnTo>
                <a:lnTo>
                  <a:pt x="225" y="549"/>
                </a:lnTo>
                <a:lnTo>
                  <a:pt x="224" y="551"/>
                </a:lnTo>
                <a:lnTo>
                  <a:pt x="224" y="552"/>
                </a:lnTo>
                <a:lnTo>
                  <a:pt x="223" y="553"/>
                </a:lnTo>
                <a:lnTo>
                  <a:pt x="221" y="555"/>
                </a:lnTo>
                <a:lnTo>
                  <a:pt x="221" y="556"/>
                </a:lnTo>
                <a:lnTo>
                  <a:pt x="220" y="557"/>
                </a:lnTo>
                <a:lnTo>
                  <a:pt x="219" y="559"/>
                </a:lnTo>
                <a:lnTo>
                  <a:pt x="219" y="560"/>
                </a:lnTo>
                <a:lnTo>
                  <a:pt x="217" y="561"/>
                </a:lnTo>
                <a:lnTo>
                  <a:pt x="216" y="563"/>
                </a:lnTo>
                <a:lnTo>
                  <a:pt x="215" y="564"/>
                </a:lnTo>
                <a:lnTo>
                  <a:pt x="215" y="565"/>
                </a:lnTo>
                <a:lnTo>
                  <a:pt x="214" y="567"/>
                </a:lnTo>
                <a:lnTo>
                  <a:pt x="214" y="568"/>
                </a:lnTo>
                <a:lnTo>
                  <a:pt x="212" y="568"/>
                </a:lnTo>
                <a:lnTo>
                  <a:pt x="212" y="569"/>
                </a:lnTo>
                <a:lnTo>
                  <a:pt x="211" y="571"/>
                </a:lnTo>
                <a:lnTo>
                  <a:pt x="211" y="572"/>
                </a:lnTo>
                <a:lnTo>
                  <a:pt x="210" y="572"/>
                </a:lnTo>
                <a:lnTo>
                  <a:pt x="210" y="573"/>
                </a:lnTo>
                <a:lnTo>
                  <a:pt x="208" y="573"/>
                </a:lnTo>
                <a:lnTo>
                  <a:pt x="208" y="575"/>
                </a:lnTo>
                <a:lnTo>
                  <a:pt x="207" y="576"/>
                </a:lnTo>
                <a:lnTo>
                  <a:pt x="207" y="577"/>
                </a:lnTo>
                <a:lnTo>
                  <a:pt x="206" y="577"/>
                </a:lnTo>
                <a:lnTo>
                  <a:pt x="206" y="579"/>
                </a:lnTo>
                <a:lnTo>
                  <a:pt x="204" y="579"/>
                </a:lnTo>
                <a:lnTo>
                  <a:pt x="204" y="580"/>
                </a:lnTo>
                <a:lnTo>
                  <a:pt x="203" y="581"/>
                </a:lnTo>
                <a:lnTo>
                  <a:pt x="202" y="583"/>
                </a:lnTo>
                <a:lnTo>
                  <a:pt x="202" y="584"/>
                </a:lnTo>
                <a:lnTo>
                  <a:pt x="200" y="585"/>
                </a:lnTo>
                <a:lnTo>
                  <a:pt x="199" y="587"/>
                </a:lnTo>
                <a:lnTo>
                  <a:pt x="199" y="588"/>
                </a:lnTo>
                <a:lnTo>
                  <a:pt x="198" y="588"/>
                </a:lnTo>
                <a:lnTo>
                  <a:pt x="198" y="589"/>
                </a:lnTo>
                <a:lnTo>
                  <a:pt x="196" y="589"/>
                </a:lnTo>
                <a:lnTo>
                  <a:pt x="196" y="591"/>
                </a:lnTo>
                <a:lnTo>
                  <a:pt x="195" y="592"/>
                </a:lnTo>
                <a:lnTo>
                  <a:pt x="194" y="593"/>
                </a:lnTo>
                <a:lnTo>
                  <a:pt x="194" y="595"/>
                </a:lnTo>
                <a:lnTo>
                  <a:pt x="192" y="595"/>
                </a:lnTo>
                <a:lnTo>
                  <a:pt x="192" y="596"/>
                </a:lnTo>
                <a:lnTo>
                  <a:pt x="191" y="596"/>
                </a:lnTo>
                <a:lnTo>
                  <a:pt x="191" y="597"/>
                </a:lnTo>
                <a:lnTo>
                  <a:pt x="190" y="599"/>
                </a:lnTo>
                <a:lnTo>
                  <a:pt x="190" y="600"/>
                </a:lnTo>
                <a:lnTo>
                  <a:pt x="188" y="601"/>
                </a:lnTo>
                <a:lnTo>
                  <a:pt x="187" y="603"/>
                </a:lnTo>
                <a:lnTo>
                  <a:pt x="186" y="604"/>
                </a:lnTo>
                <a:lnTo>
                  <a:pt x="186" y="605"/>
                </a:lnTo>
                <a:lnTo>
                  <a:pt x="184" y="606"/>
                </a:lnTo>
                <a:lnTo>
                  <a:pt x="184" y="608"/>
                </a:lnTo>
                <a:lnTo>
                  <a:pt x="183" y="609"/>
                </a:lnTo>
                <a:lnTo>
                  <a:pt x="182" y="610"/>
                </a:lnTo>
                <a:lnTo>
                  <a:pt x="180" y="612"/>
                </a:lnTo>
                <a:lnTo>
                  <a:pt x="180" y="613"/>
                </a:lnTo>
                <a:lnTo>
                  <a:pt x="179" y="614"/>
                </a:lnTo>
                <a:lnTo>
                  <a:pt x="178" y="616"/>
                </a:lnTo>
                <a:lnTo>
                  <a:pt x="178" y="617"/>
                </a:lnTo>
                <a:lnTo>
                  <a:pt x="176" y="617"/>
                </a:lnTo>
                <a:lnTo>
                  <a:pt x="176" y="618"/>
                </a:lnTo>
                <a:lnTo>
                  <a:pt x="175" y="618"/>
                </a:lnTo>
                <a:lnTo>
                  <a:pt x="175" y="620"/>
                </a:lnTo>
                <a:lnTo>
                  <a:pt x="174" y="621"/>
                </a:lnTo>
                <a:lnTo>
                  <a:pt x="172" y="622"/>
                </a:lnTo>
                <a:lnTo>
                  <a:pt x="171" y="624"/>
                </a:lnTo>
                <a:lnTo>
                  <a:pt x="170" y="625"/>
                </a:lnTo>
                <a:lnTo>
                  <a:pt x="168" y="626"/>
                </a:lnTo>
                <a:lnTo>
                  <a:pt x="167" y="628"/>
                </a:lnTo>
                <a:lnTo>
                  <a:pt x="166" y="629"/>
                </a:lnTo>
                <a:lnTo>
                  <a:pt x="164" y="630"/>
                </a:lnTo>
                <a:lnTo>
                  <a:pt x="163" y="630"/>
                </a:lnTo>
                <a:lnTo>
                  <a:pt x="162" y="632"/>
                </a:lnTo>
                <a:lnTo>
                  <a:pt x="160" y="633"/>
                </a:lnTo>
                <a:lnTo>
                  <a:pt x="160" y="634"/>
                </a:lnTo>
                <a:lnTo>
                  <a:pt x="159" y="636"/>
                </a:lnTo>
                <a:lnTo>
                  <a:pt x="158" y="637"/>
                </a:lnTo>
                <a:lnTo>
                  <a:pt x="156" y="638"/>
                </a:lnTo>
                <a:lnTo>
                  <a:pt x="155" y="638"/>
                </a:lnTo>
                <a:lnTo>
                  <a:pt x="154" y="640"/>
                </a:lnTo>
                <a:lnTo>
                  <a:pt x="154" y="641"/>
                </a:lnTo>
                <a:lnTo>
                  <a:pt x="152" y="641"/>
                </a:lnTo>
                <a:lnTo>
                  <a:pt x="151" y="642"/>
                </a:lnTo>
                <a:lnTo>
                  <a:pt x="150" y="644"/>
                </a:lnTo>
                <a:lnTo>
                  <a:pt x="148" y="645"/>
                </a:lnTo>
                <a:lnTo>
                  <a:pt x="147" y="645"/>
                </a:lnTo>
                <a:lnTo>
                  <a:pt x="147" y="646"/>
                </a:lnTo>
                <a:lnTo>
                  <a:pt x="146" y="646"/>
                </a:lnTo>
                <a:lnTo>
                  <a:pt x="146" y="648"/>
                </a:lnTo>
                <a:lnTo>
                  <a:pt x="144" y="649"/>
                </a:lnTo>
                <a:lnTo>
                  <a:pt x="143" y="649"/>
                </a:lnTo>
                <a:lnTo>
                  <a:pt x="143" y="650"/>
                </a:lnTo>
                <a:lnTo>
                  <a:pt x="142" y="650"/>
                </a:lnTo>
                <a:lnTo>
                  <a:pt x="140" y="652"/>
                </a:lnTo>
                <a:lnTo>
                  <a:pt x="139" y="653"/>
                </a:lnTo>
                <a:lnTo>
                  <a:pt x="138" y="654"/>
                </a:lnTo>
                <a:lnTo>
                  <a:pt x="137" y="656"/>
                </a:lnTo>
                <a:lnTo>
                  <a:pt x="135" y="656"/>
                </a:lnTo>
                <a:lnTo>
                  <a:pt x="134" y="657"/>
                </a:lnTo>
                <a:lnTo>
                  <a:pt x="133" y="658"/>
                </a:lnTo>
                <a:lnTo>
                  <a:pt x="131" y="660"/>
                </a:lnTo>
                <a:lnTo>
                  <a:pt x="130" y="661"/>
                </a:lnTo>
                <a:lnTo>
                  <a:pt x="127" y="662"/>
                </a:lnTo>
                <a:lnTo>
                  <a:pt x="126" y="664"/>
                </a:lnTo>
                <a:lnTo>
                  <a:pt x="125" y="665"/>
                </a:lnTo>
                <a:lnTo>
                  <a:pt x="123" y="666"/>
                </a:lnTo>
                <a:lnTo>
                  <a:pt x="122" y="668"/>
                </a:lnTo>
                <a:lnTo>
                  <a:pt x="121" y="669"/>
                </a:lnTo>
                <a:lnTo>
                  <a:pt x="119" y="670"/>
                </a:lnTo>
                <a:lnTo>
                  <a:pt x="118" y="672"/>
                </a:lnTo>
                <a:lnTo>
                  <a:pt x="117" y="672"/>
                </a:lnTo>
                <a:lnTo>
                  <a:pt x="115" y="673"/>
                </a:lnTo>
                <a:lnTo>
                  <a:pt x="114" y="674"/>
                </a:lnTo>
                <a:lnTo>
                  <a:pt x="113" y="676"/>
                </a:lnTo>
                <a:lnTo>
                  <a:pt x="111" y="676"/>
                </a:lnTo>
                <a:lnTo>
                  <a:pt x="110" y="677"/>
                </a:lnTo>
                <a:lnTo>
                  <a:pt x="109" y="678"/>
                </a:lnTo>
                <a:lnTo>
                  <a:pt x="107" y="679"/>
                </a:lnTo>
                <a:lnTo>
                  <a:pt x="106" y="681"/>
                </a:lnTo>
                <a:lnTo>
                  <a:pt x="105" y="681"/>
                </a:lnTo>
                <a:lnTo>
                  <a:pt x="103" y="682"/>
                </a:lnTo>
                <a:lnTo>
                  <a:pt x="102" y="683"/>
                </a:lnTo>
                <a:lnTo>
                  <a:pt x="101" y="683"/>
                </a:lnTo>
                <a:lnTo>
                  <a:pt x="101" y="685"/>
                </a:lnTo>
                <a:lnTo>
                  <a:pt x="99" y="686"/>
                </a:lnTo>
                <a:lnTo>
                  <a:pt x="97" y="686"/>
                </a:lnTo>
                <a:lnTo>
                  <a:pt x="95" y="687"/>
                </a:lnTo>
                <a:lnTo>
                  <a:pt x="94" y="689"/>
                </a:lnTo>
                <a:lnTo>
                  <a:pt x="93" y="690"/>
                </a:lnTo>
                <a:lnTo>
                  <a:pt x="91" y="691"/>
                </a:lnTo>
                <a:lnTo>
                  <a:pt x="89" y="693"/>
                </a:lnTo>
                <a:lnTo>
                  <a:pt x="87" y="694"/>
                </a:lnTo>
                <a:lnTo>
                  <a:pt x="85" y="695"/>
                </a:lnTo>
                <a:lnTo>
                  <a:pt x="83" y="697"/>
                </a:lnTo>
                <a:lnTo>
                  <a:pt x="81" y="698"/>
                </a:lnTo>
                <a:lnTo>
                  <a:pt x="79" y="699"/>
                </a:lnTo>
                <a:lnTo>
                  <a:pt x="78" y="701"/>
                </a:lnTo>
                <a:lnTo>
                  <a:pt x="77" y="701"/>
                </a:lnTo>
                <a:lnTo>
                  <a:pt x="75" y="702"/>
                </a:lnTo>
                <a:lnTo>
                  <a:pt x="74" y="703"/>
                </a:lnTo>
                <a:lnTo>
                  <a:pt x="73" y="705"/>
                </a:lnTo>
                <a:lnTo>
                  <a:pt x="71" y="705"/>
                </a:lnTo>
                <a:lnTo>
                  <a:pt x="70" y="706"/>
                </a:lnTo>
                <a:lnTo>
                  <a:pt x="69" y="707"/>
                </a:lnTo>
                <a:lnTo>
                  <a:pt x="67" y="707"/>
                </a:lnTo>
                <a:lnTo>
                  <a:pt x="67" y="709"/>
                </a:lnTo>
                <a:lnTo>
                  <a:pt x="66" y="709"/>
                </a:lnTo>
                <a:lnTo>
                  <a:pt x="65" y="710"/>
                </a:lnTo>
                <a:lnTo>
                  <a:pt x="63" y="710"/>
                </a:lnTo>
                <a:lnTo>
                  <a:pt x="62" y="711"/>
                </a:lnTo>
                <a:lnTo>
                  <a:pt x="62" y="713"/>
                </a:lnTo>
                <a:lnTo>
                  <a:pt x="61" y="713"/>
                </a:lnTo>
                <a:lnTo>
                  <a:pt x="59" y="714"/>
                </a:lnTo>
                <a:lnTo>
                  <a:pt x="58" y="715"/>
                </a:lnTo>
                <a:lnTo>
                  <a:pt x="57" y="715"/>
                </a:lnTo>
                <a:lnTo>
                  <a:pt x="56" y="717"/>
                </a:lnTo>
                <a:lnTo>
                  <a:pt x="54" y="718"/>
                </a:lnTo>
                <a:lnTo>
                  <a:pt x="53" y="718"/>
                </a:lnTo>
                <a:lnTo>
                  <a:pt x="52" y="719"/>
                </a:lnTo>
                <a:lnTo>
                  <a:pt x="50" y="721"/>
                </a:lnTo>
                <a:lnTo>
                  <a:pt x="48" y="722"/>
                </a:lnTo>
                <a:lnTo>
                  <a:pt x="46" y="723"/>
                </a:lnTo>
                <a:lnTo>
                  <a:pt x="44" y="725"/>
                </a:lnTo>
                <a:lnTo>
                  <a:pt x="42" y="726"/>
                </a:lnTo>
                <a:lnTo>
                  <a:pt x="40" y="727"/>
                </a:lnTo>
                <a:lnTo>
                  <a:pt x="38" y="729"/>
                </a:lnTo>
                <a:lnTo>
                  <a:pt x="36" y="730"/>
                </a:lnTo>
                <a:lnTo>
                  <a:pt x="34" y="731"/>
                </a:lnTo>
                <a:lnTo>
                  <a:pt x="33" y="733"/>
                </a:lnTo>
                <a:lnTo>
                  <a:pt x="32" y="734"/>
                </a:lnTo>
                <a:lnTo>
                  <a:pt x="30" y="735"/>
                </a:lnTo>
                <a:lnTo>
                  <a:pt x="29" y="737"/>
                </a:lnTo>
                <a:lnTo>
                  <a:pt x="28" y="737"/>
                </a:lnTo>
                <a:lnTo>
                  <a:pt x="26" y="738"/>
                </a:lnTo>
                <a:lnTo>
                  <a:pt x="25" y="739"/>
                </a:lnTo>
                <a:lnTo>
                  <a:pt x="24" y="739"/>
                </a:lnTo>
                <a:lnTo>
                  <a:pt x="22" y="741"/>
                </a:lnTo>
                <a:lnTo>
                  <a:pt x="21" y="741"/>
                </a:lnTo>
                <a:lnTo>
                  <a:pt x="21" y="742"/>
                </a:lnTo>
                <a:lnTo>
                  <a:pt x="20" y="742"/>
                </a:lnTo>
                <a:lnTo>
                  <a:pt x="18" y="743"/>
                </a:lnTo>
                <a:lnTo>
                  <a:pt x="17" y="743"/>
                </a:lnTo>
                <a:lnTo>
                  <a:pt x="17" y="745"/>
                </a:lnTo>
                <a:lnTo>
                  <a:pt x="16" y="745"/>
                </a:lnTo>
                <a:lnTo>
                  <a:pt x="14" y="746"/>
                </a:lnTo>
                <a:lnTo>
                  <a:pt x="13" y="746"/>
                </a:lnTo>
                <a:lnTo>
                  <a:pt x="13" y="747"/>
                </a:lnTo>
                <a:lnTo>
                  <a:pt x="12" y="747"/>
                </a:lnTo>
                <a:lnTo>
                  <a:pt x="10" y="749"/>
                </a:lnTo>
                <a:lnTo>
                  <a:pt x="9" y="749"/>
                </a:lnTo>
                <a:lnTo>
                  <a:pt x="8" y="750"/>
                </a:lnTo>
                <a:lnTo>
                  <a:pt x="6" y="750"/>
                </a:lnTo>
                <a:lnTo>
                  <a:pt x="5" y="751"/>
                </a:lnTo>
                <a:lnTo>
                  <a:pt x="4" y="752"/>
                </a:lnTo>
                <a:lnTo>
                  <a:pt x="2" y="752"/>
                </a:lnTo>
                <a:lnTo>
                  <a:pt x="0" y="754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70343" name="Freeform 10">
            <a:extLst>
              <a:ext uri="{FF2B5EF4-FFF2-40B4-BE49-F238E27FC236}">
                <a16:creationId xmlns:a16="http://schemas.microsoft.com/office/drawing/2014/main" id="{D16F0BAE-0975-3749-8033-07C2BEA7C789}"/>
              </a:ext>
            </a:extLst>
          </p:cNvPr>
          <p:cNvSpPr>
            <a:spLocks/>
          </p:cNvSpPr>
          <p:nvPr/>
        </p:nvSpPr>
        <p:spPr bwMode="auto">
          <a:xfrm>
            <a:off x="7459664" y="2768600"/>
            <a:ext cx="238125" cy="598488"/>
          </a:xfrm>
          <a:custGeom>
            <a:avLst/>
            <a:gdLst>
              <a:gd name="T0" fmla="*/ 0 w 300"/>
              <a:gd name="T1" fmla="*/ 2147483646 h 754"/>
              <a:gd name="T2" fmla="*/ 2147483646 w 300"/>
              <a:gd name="T3" fmla="*/ 2147483646 h 754"/>
              <a:gd name="T4" fmla="*/ 2147483646 w 300"/>
              <a:gd name="T5" fmla="*/ 2147483646 h 754"/>
              <a:gd name="T6" fmla="*/ 2147483646 w 300"/>
              <a:gd name="T7" fmla="*/ 2147483646 h 754"/>
              <a:gd name="T8" fmla="*/ 2147483646 w 300"/>
              <a:gd name="T9" fmla="*/ 2147483646 h 754"/>
              <a:gd name="T10" fmla="*/ 2147483646 w 300"/>
              <a:gd name="T11" fmla="*/ 2147483646 h 754"/>
              <a:gd name="T12" fmla="*/ 2147483646 w 300"/>
              <a:gd name="T13" fmla="*/ 2147483646 h 754"/>
              <a:gd name="T14" fmla="*/ 2147483646 w 300"/>
              <a:gd name="T15" fmla="*/ 2147483646 h 754"/>
              <a:gd name="T16" fmla="*/ 2147483646 w 300"/>
              <a:gd name="T17" fmla="*/ 2147483646 h 754"/>
              <a:gd name="T18" fmla="*/ 2147483646 w 300"/>
              <a:gd name="T19" fmla="*/ 2147483646 h 754"/>
              <a:gd name="T20" fmla="*/ 2147483646 w 300"/>
              <a:gd name="T21" fmla="*/ 2147483646 h 754"/>
              <a:gd name="T22" fmla="*/ 2147483646 w 300"/>
              <a:gd name="T23" fmla="*/ 2147483646 h 754"/>
              <a:gd name="T24" fmla="*/ 2147483646 w 300"/>
              <a:gd name="T25" fmla="*/ 2147483646 h 754"/>
              <a:gd name="T26" fmla="*/ 2147483646 w 300"/>
              <a:gd name="T27" fmla="*/ 2147483646 h 754"/>
              <a:gd name="T28" fmla="*/ 2147483646 w 300"/>
              <a:gd name="T29" fmla="*/ 2147483646 h 754"/>
              <a:gd name="T30" fmla="*/ 2147483646 w 300"/>
              <a:gd name="T31" fmla="*/ 2147483646 h 754"/>
              <a:gd name="T32" fmla="*/ 2147483646 w 300"/>
              <a:gd name="T33" fmla="*/ 2147483646 h 754"/>
              <a:gd name="T34" fmla="*/ 2147483646 w 300"/>
              <a:gd name="T35" fmla="*/ 2147483646 h 754"/>
              <a:gd name="T36" fmla="*/ 2147483646 w 300"/>
              <a:gd name="T37" fmla="*/ 2147483646 h 754"/>
              <a:gd name="T38" fmla="*/ 2147483646 w 300"/>
              <a:gd name="T39" fmla="*/ 2147483646 h 754"/>
              <a:gd name="T40" fmla="*/ 2147483646 w 300"/>
              <a:gd name="T41" fmla="*/ 2147483646 h 754"/>
              <a:gd name="T42" fmla="*/ 2147483646 w 300"/>
              <a:gd name="T43" fmla="*/ 2147483646 h 754"/>
              <a:gd name="T44" fmla="*/ 2147483646 w 300"/>
              <a:gd name="T45" fmla="*/ 2147483646 h 754"/>
              <a:gd name="T46" fmla="*/ 2147483646 w 300"/>
              <a:gd name="T47" fmla="*/ 2147483646 h 754"/>
              <a:gd name="T48" fmla="*/ 2147483646 w 300"/>
              <a:gd name="T49" fmla="*/ 2147483646 h 754"/>
              <a:gd name="T50" fmla="*/ 2147483646 w 300"/>
              <a:gd name="T51" fmla="*/ 2147483646 h 754"/>
              <a:gd name="T52" fmla="*/ 2147483646 w 300"/>
              <a:gd name="T53" fmla="*/ 2147483646 h 754"/>
              <a:gd name="T54" fmla="*/ 2147483646 w 300"/>
              <a:gd name="T55" fmla="*/ 2147483646 h 754"/>
              <a:gd name="T56" fmla="*/ 2147483646 w 300"/>
              <a:gd name="T57" fmla="*/ 2147483646 h 754"/>
              <a:gd name="T58" fmla="*/ 2147483646 w 300"/>
              <a:gd name="T59" fmla="*/ 2147483646 h 754"/>
              <a:gd name="T60" fmla="*/ 2147483646 w 300"/>
              <a:gd name="T61" fmla="*/ 2147483646 h 754"/>
              <a:gd name="T62" fmla="*/ 2147483646 w 300"/>
              <a:gd name="T63" fmla="*/ 2147483646 h 754"/>
              <a:gd name="T64" fmla="*/ 2147483646 w 300"/>
              <a:gd name="T65" fmla="*/ 2147483646 h 754"/>
              <a:gd name="T66" fmla="*/ 2147483646 w 300"/>
              <a:gd name="T67" fmla="*/ 2147483646 h 754"/>
              <a:gd name="T68" fmla="*/ 2147483646 w 300"/>
              <a:gd name="T69" fmla="*/ 2147483646 h 754"/>
              <a:gd name="T70" fmla="*/ 2147483646 w 300"/>
              <a:gd name="T71" fmla="*/ 2147483646 h 754"/>
              <a:gd name="T72" fmla="*/ 2147483646 w 300"/>
              <a:gd name="T73" fmla="*/ 2147483646 h 754"/>
              <a:gd name="T74" fmla="*/ 2147483646 w 300"/>
              <a:gd name="T75" fmla="*/ 2147483646 h 754"/>
              <a:gd name="T76" fmla="*/ 2147483646 w 300"/>
              <a:gd name="T77" fmla="*/ 2147483646 h 754"/>
              <a:gd name="T78" fmla="*/ 2147483646 w 300"/>
              <a:gd name="T79" fmla="*/ 2147483646 h 754"/>
              <a:gd name="T80" fmla="*/ 2147483646 w 300"/>
              <a:gd name="T81" fmla="*/ 2147483646 h 754"/>
              <a:gd name="T82" fmla="*/ 2147483646 w 300"/>
              <a:gd name="T83" fmla="*/ 2147483646 h 754"/>
              <a:gd name="T84" fmla="*/ 2147483646 w 300"/>
              <a:gd name="T85" fmla="*/ 2147483646 h 754"/>
              <a:gd name="T86" fmla="*/ 2147483646 w 300"/>
              <a:gd name="T87" fmla="*/ 2147483646 h 754"/>
              <a:gd name="T88" fmla="*/ 2147483646 w 300"/>
              <a:gd name="T89" fmla="*/ 2147483646 h 754"/>
              <a:gd name="T90" fmla="*/ 2147483646 w 300"/>
              <a:gd name="T91" fmla="*/ 2147483646 h 754"/>
              <a:gd name="T92" fmla="*/ 2147483646 w 300"/>
              <a:gd name="T93" fmla="*/ 2147483646 h 754"/>
              <a:gd name="T94" fmla="*/ 2147483646 w 300"/>
              <a:gd name="T95" fmla="*/ 2147483646 h 754"/>
              <a:gd name="T96" fmla="*/ 2147483646 w 300"/>
              <a:gd name="T97" fmla="*/ 2147483646 h 754"/>
              <a:gd name="T98" fmla="*/ 2147483646 w 300"/>
              <a:gd name="T99" fmla="*/ 2147483646 h 754"/>
              <a:gd name="T100" fmla="*/ 2147483646 w 300"/>
              <a:gd name="T101" fmla="*/ 2147483646 h 754"/>
              <a:gd name="T102" fmla="*/ 2147483646 w 300"/>
              <a:gd name="T103" fmla="*/ 2147483646 h 754"/>
              <a:gd name="T104" fmla="*/ 2147483646 w 300"/>
              <a:gd name="T105" fmla="*/ 2147483646 h 754"/>
              <a:gd name="T106" fmla="*/ 2147483646 w 300"/>
              <a:gd name="T107" fmla="*/ 2147483646 h 754"/>
              <a:gd name="T108" fmla="*/ 2147483646 w 300"/>
              <a:gd name="T109" fmla="*/ 2147483646 h 754"/>
              <a:gd name="T110" fmla="*/ 2147483646 w 300"/>
              <a:gd name="T111" fmla="*/ 2147483646 h 754"/>
              <a:gd name="T112" fmla="*/ 2147483646 w 300"/>
              <a:gd name="T113" fmla="*/ 2147483646 h 754"/>
              <a:gd name="T114" fmla="*/ 2147483646 w 300"/>
              <a:gd name="T115" fmla="*/ 2147483646 h 754"/>
              <a:gd name="T116" fmla="*/ 2147483646 w 300"/>
              <a:gd name="T117" fmla="*/ 2147483646 h 754"/>
              <a:gd name="T118" fmla="*/ 2147483646 w 300"/>
              <a:gd name="T119" fmla="*/ 2147483646 h 754"/>
              <a:gd name="T120" fmla="*/ 2147483646 w 300"/>
              <a:gd name="T121" fmla="*/ 2147483646 h 754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300"/>
              <a:gd name="T184" fmla="*/ 0 h 754"/>
              <a:gd name="T185" fmla="*/ 300 w 300"/>
              <a:gd name="T186" fmla="*/ 754 h 754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300" h="754">
                <a:moveTo>
                  <a:pt x="0" y="0"/>
                </a:moveTo>
                <a:lnTo>
                  <a:pt x="0" y="29"/>
                </a:lnTo>
                <a:lnTo>
                  <a:pt x="0" y="56"/>
                </a:lnTo>
                <a:lnTo>
                  <a:pt x="0" y="81"/>
                </a:lnTo>
                <a:lnTo>
                  <a:pt x="0" y="105"/>
                </a:lnTo>
                <a:lnTo>
                  <a:pt x="0" y="127"/>
                </a:lnTo>
                <a:lnTo>
                  <a:pt x="0" y="147"/>
                </a:lnTo>
                <a:lnTo>
                  <a:pt x="0" y="166"/>
                </a:lnTo>
                <a:lnTo>
                  <a:pt x="2" y="184"/>
                </a:lnTo>
                <a:lnTo>
                  <a:pt x="2" y="200"/>
                </a:lnTo>
                <a:lnTo>
                  <a:pt x="2" y="215"/>
                </a:lnTo>
                <a:lnTo>
                  <a:pt x="2" y="228"/>
                </a:lnTo>
                <a:lnTo>
                  <a:pt x="2" y="241"/>
                </a:lnTo>
                <a:lnTo>
                  <a:pt x="2" y="252"/>
                </a:lnTo>
                <a:lnTo>
                  <a:pt x="2" y="263"/>
                </a:lnTo>
                <a:lnTo>
                  <a:pt x="2" y="272"/>
                </a:lnTo>
                <a:lnTo>
                  <a:pt x="2" y="280"/>
                </a:lnTo>
                <a:lnTo>
                  <a:pt x="2" y="288"/>
                </a:lnTo>
                <a:lnTo>
                  <a:pt x="2" y="295"/>
                </a:lnTo>
                <a:lnTo>
                  <a:pt x="2" y="301"/>
                </a:lnTo>
                <a:lnTo>
                  <a:pt x="2" y="307"/>
                </a:lnTo>
                <a:lnTo>
                  <a:pt x="2" y="310"/>
                </a:lnTo>
                <a:lnTo>
                  <a:pt x="2" y="314"/>
                </a:lnTo>
                <a:lnTo>
                  <a:pt x="2" y="318"/>
                </a:lnTo>
                <a:lnTo>
                  <a:pt x="2" y="322"/>
                </a:lnTo>
                <a:lnTo>
                  <a:pt x="2" y="325"/>
                </a:lnTo>
                <a:lnTo>
                  <a:pt x="2" y="328"/>
                </a:lnTo>
                <a:lnTo>
                  <a:pt x="2" y="330"/>
                </a:lnTo>
                <a:lnTo>
                  <a:pt x="2" y="332"/>
                </a:lnTo>
                <a:lnTo>
                  <a:pt x="2" y="334"/>
                </a:lnTo>
                <a:lnTo>
                  <a:pt x="2" y="336"/>
                </a:lnTo>
                <a:lnTo>
                  <a:pt x="3" y="338"/>
                </a:lnTo>
                <a:lnTo>
                  <a:pt x="3" y="340"/>
                </a:lnTo>
                <a:lnTo>
                  <a:pt x="3" y="342"/>
                </a:lnTo>
                <a:lnTo>
                  <a:pt x="3" y="344"/>
                </a:lnTo>
                <a:lnTo>
                  <a:pt x="3" y="346"/>
                </a:lnTo>
                <a:lnTo>
                  <a:pt x="3" y="348"/>
                </a:lnTo>
                <a:lnTo>
                  <a:pt x="3" y="349"/>
                </a:lnTo>
                <a:lnTo>
                  <a:pt x="3" y="352"/>
                </a:lnTo>
                <a:lnTo>
                  <a:pt x="3" y="353"/>
                </a:lnTo>
                <a:lnTo>
                  <a:pt x="3" y="354"/>
                </a:lnTo>
                <a:lnTo>
                  <a:pt x="3" y="356"/>
                </a:lnTo>
                <a:lnTo>
                  <a:pt x="4" y="357"/>
                </a:lnTo>
                <a:lnTo>
                  <a:pt x="4" y="358"/>
                </a:lnTo>
                <a:lnTo>
                  <a:pt x="4" y="360"/>
                </a:lnTo>
                <a:lnTo>
                  <a:pt x="4" y="361"/>
                </a:lnTo>
                <a:lnTo>
                  <a:pt x="4" y="362"/>
                </a:lnTo>
                <a:lnTo>
                  <a:pt x="4" y="364"/>
                </a:lnTo>
                <a:lnTo>
                  <a:pt x="4" y="365"/>
                </a:lnTo>
                <a:lnTo>
                  <a:pt x="4" y="366"/>
                </a:lnTo>
                <a:lnTo>
                  <a:pt x="4" y="368"/>
                </a:lnTo>
                <a:lnTo>
                  <a:pt x="6" y="369"/>
                </a:lnTo>
                <a:lnTo>
                  <a:pt x="6" y="370"/>
                </a:lnTo>
                <a:lnTo>
                  <a:pt x="6" y="372"/>
                </a:lnTo>
                <a:lnTo>
                  <a:pt x="6" y="373"/>
                </a:lnTo>
                <a:lnTo>
                  <a:pt x="6" y="374"/>
                </a:lnTo>
                <a:lnTo>
                  <a:pt x="6" y="377"/>
                </a:lnTo>
                <a:lnTo>
                  <a:pt x="6" y="378"/>
                </a:lnTo>
                <a:lnTo>
                  <a:pt x="7" y="380"/>
                </a:lnTo>
                <a:lnTo>
                  <a:pt x="7" y="381"/>
                </a:lnTo>
                <a:lnTo>
                  <a:pt x="7" y="383"/>
                </a:lnTo>
                <a:lnTo>
                  <a:pt x="7" y="385"/>
                </a:lnTo>
                <a:lnTo>
                  <a:pt x="8" y="387"/>
                </a:lnTo>
                <a:lnTo>
                  <a:pt x="8" y="389"/>
                </a:lnTo>
                <a:lnTo>
                  <a:pt x="8" y="390"/>
                </a:lnTo>
                <a:lnTo>
                  <a:pt x="8" y="393"/>
                </a:lnTo>
                <a:lnTo>
                  <a:pt x="8" y="394"/>
                </a:lnTo>
                <a:lnTo>
                  <a:pt x="8" y="395"/>
                </a:lnTo>
                <a:lnTo>
                  <a:pt x="10" y="397"/>
                </a:lnTo>
                <a:lnTo>
                  <a:pt x="10" y="398"/>
                </a:lnTo>
                <a:lnTo>
                  <a:pt x="10" y="399"/>
                </a:lnTo>
                <a:lnTo>
                  <a:pt x="10" y="401"/>
                </a:lnTo>
                <a:lnTo>
                  <a:pt x="10" y="402"/>
                </a:lnTo>
                <a:lnTo>
                  <a:pt x="10" y="403"/>
                </a:lnTo>
                <a:lnTo>
                  <a:pt x="11" y="405"/>
                </a:lnTo>
                <a:lnTo>
                  <a:pt x="11" y="406"/>
                </a:lnTo>
                <a:lnTo>
                  <a:pt x="11" y="407"/>
                </a:lnTo>
                <a:lnTo>
                  <a:pt x="11" y="409"/>
                </a:lnTo>
                <a:lnTo>
                  <a:pt x="12" y="410"/>
                </a:lnTo>
                <a:lnTo>
                  <a:pt x="12" y="411"/>
                </a:lnTo>
                <a:lnTo>
                  <a:pt x="12" y="413"/>
                </a:lnTo>
                <a:lnTo>
                  <a:pt x="12" y="414"/>
                </a:lnTo>
                <a:lnTo>
                  <a:pt x="14" y="415"/>
                </a:lnTo>
                <a:lnTo>
                  <a:pt x="14" y="417"/>
                </a:lnTo>
                <a:lnTo>
                  <a:pt x="14" y="418"/>
                </a:lnTo>
                <a:lnTo>
                  <a:pt x="15" y="419"/>
                </a:lnTo>
                <a:lnTo>
                  <a:pt x="15" y="421"/>
                </a:lnTo>
                <a:lnTo>
                  <a:pt x="15" y="422"/>
                </a:lnTo>
                <a:lnTo>
                  <a:pt x="16" y="425"/>
                </a:lnTo>
                <a:lnTo>
                  <a:pt x="16" y="426"/>
                </a:lnTo>
                <a:lnTo>
                  <a:pt x="18" y="427"/>
                </a:lnTo>
                <a:lnTo>
                  <a:pt x="18" y="430"/>
                </a:lnTo>
                <a:lnTo>
                  <a:pt x="19" y="433"/>
                </a:lnTo>
                <a:lnTo>
                  <a:pt x="19" y="435"/>
                </a:lnTo>
                <a:lnTo>
                  <a:pt x="20" y="437"/>
                </a:lnTo>
                <a:lnTo>
                  <a:pt x="20" y="439"/>
                </a:lnTo>
                <a:lnTo>
                  <a:pt x="22" y="441"/>
                </a:lnTo>
                <a:lnTo>
                  <a:pt x="22" y="442"/>
                </a:lnTo>
                <a:lnTo>
                  <a:pt x="22" y="445"/>
                </a:lnTo>
                <a:lnTo>
                  <a:pt x="23" y="446"/>
                </a:lnTo>
                <a:lnTo>
                  <a:pt x="23" y="447"/>
                </a:lnTo>
                <a:lnTo>
                  <a:pt x="24" y="449"/>
                </a:lnTo>
                <a:lnTo>
                  <a:pt x="24" y="450"/>
                </a:lnTo>
                <a:lnTo>
                  <a:pt x="24" y="451"/>
                </a:lnTo>
                <a:lnTo>
                  <a:pt x="26" y="453"/>
                </a:lnTo>
                <a:lnTo>
                  <a:pt x="26" y="454"/>
                </a:lnTo>
                <a:lnTo>
                  <a:pt x="26" y="455"/>
                </a:lnTo>
                <a:lnTo>
                  <a:pt x="26" y="456"/>
                </a:lnTo>
                <a:lnTo>
                  <a:pt x="27" y="458"/>
                </a:lnTo>
                <a:lnTo>
                  <a:pt x="27" y="459"/>
                </a:lnTo>
                <a:lnTo>
                  <a:pt x="28" y="460"/>
                </a:lnTo>
                <a:lnTo>
                  <a:pt x="28" y="462"/>
                </a:lnTo>
                <a:lnTo>
                  <a:pt x="30" y="463"/>
                </a:lnTo>
                <a:lnTo>
                  <a:pt x="30" y="464"/>
                </a:lnTo>
                <a:lnTo>
                  <a:pt x="30" y="466"/>
                </a:lnTo>
                <a:lnTo>
                  <a:pt x="31" y="467"/>
                </a:lnTo>
                <a:lnTo>
                  <a:pt x="31" y="468"/>
                </a:lnTo>
                <a:lnTo>
                  <a:pt x="32" y="470"/>
                </a:lnTo>
                <a:lnTo>
                  <a:pt x="34" y="471"/>
                </a:lnTo>
                <a:lnTo>
                  <a:pt x="34" y="472"/>
                </a:lnTo>
                <a:lnTo>
                  <a:pt x="35" y="474"/>
                </a:lnTo>
                <a:lnTo>
                  <a:pt x="35" y="476"/>
                </a:lnTo>
                <a:lnTo>
                  <a:pt x="36" y="478"/>
                </a:lnTo>
                <a:lnTo>
                  <a:pt x="38" y="479"/>
                </a:lnTo>
                <a:lnTo>
                  <a:pt x="39" y="482"/>
                </a:lnTo>
                <a:lnTo>
                  <a:pt x="39" y="483"/>
                </a:lnTo>
                <a:lnTo>
                  <a:pt x="40" y="486"/>
                </a:lnTo>
                <a:lnTo>
                  <a:pt x="42" y="487"/>
                </a:lnTo>
                <a:lnTo>
                  <a:pt x="42" y="488"/>
                </a:lnTo>
                <a:lnTo>
                  <a:pt x="43" y="490"/>
                </a:lnTo>
                <a:lnTo>
                  <a:pt x="43" y="491"/>
                </a:lnTo>
                <a:lnTo>
                  <a:pt x="44" y="492"/>
                </a:lnTo>
                <a:lnTo>
                  <a:pt x="44" y="494"/>
                </a:lnTo>
                <a:lnTo>
                  <a:pt x="46" y="495"/>
                </a:lnTo>
                <a:lnTo>
                  <a:pt x="46" y="496"/>
                </a:lnTo>
                <a:lnTo>
                  <a:pt x="47" y="498"/>
                </a:lnTo>
                <a:lnTo>
                  <a:pt x="47" y="499"/>
                </a:lnTo>
                <a:lnTo>
                  <a:pt x="48" y="500"/>
                </a:lnTo>
                <a:lnTo>
                  <a:pt x="48" y="502"/>
                </a:lnTo>
                <a:lnTo>
                  <a:pt x="48" y="503"/>
                </a:lnTo>
                <a:lnTo>
                  <a:pt x="49" y="503"/>
                </a:lnTo>
                <a:lnTo>
                  <a:pt x="49" y="504"/>
                </a:lnTo>
                <a:lnTo>
                  <a:pt x="51" y="506"/>
                </a:lnTo>
                <a:lnTo>
                  <a:pt x="51" y="507"/>
                </a:lnTo>
                <a:lnTo>
                  <a:pt x="52" y="507"/>
                </a:lnTo>
                <a:lnTo>
                  <a:pt x="52" y="508"/>
                </a:lnTo>
                <a:lnTo>
                  <a:pt x="52" y="510"/>
                </a:lnTo>
                <a:lnTo>
                  <a:pt x="53" y="511"/>
                </a:lnTo>
                <a:lnTo>
                  <a:pt x="55" y="512"/>
                </a:lnTo>
                <a:lnTo>
                  <a:pt x="55" y="514"/>
                </a:lnTo>
                <a:lnTo>
                  <a:pt x="56" y="515"/>
                </a:lnTo>
                <a:lnTo>
                  <a:pt x="56" y="516"/>
                </a:lnTo>
                <a:lnTo>
                  <a:pt x="57" y="518"/>
                </a:lnTo>
                <a:lnTo>
                  <a:pt x="59" y="519"/>
                </a:lnTo>
                <a:lnTo>
                  <a:pt x="59" y="522"/>
                </a:lnTo>
                <a:lnTo>
                  <a:pt x="60" y="523"/>
                </a:lnTo>
                <a:lnTo>
                  <a:pt x="61" y="524"/>
                </a:lnTo>
                <a:lnTo>
                  <a:pt x="63" y="527"/>
                </a:lnTo>
                <a:lnTo>
                  <a:pt x="63" y="528"/>
                </a:lnTo>
                <a:lnTo>
                  <a:pt x="64" y="529"/>
                </a:lnTo>
                <a:lnTo>
                  <a:pt x="64" y="531"/>
                </a:lnTo>
                <a:lnTo>
                  <a:pt x="65" y="532"/>
                </a:lnTo>
                <a:lnTo>
                  <a:pt x="65" y="533"/>
                </a:lnTo>
                <a:lnTo>
                  <a:pt x="67" y="535"/>
                </a:lnTo>
                <a:lnTo>
                  <a:pt x="68" y="536"/>
                </a:lnTo>
                <a:lnTo>
                  <a:pt x="68" y="537"/>
                </a:lnTo>
                <a:lnTo>
                  <a:pt x="69" y="539"/>
                </a:lnTo>
                <a:lnTo>
                  <a:pt x="69" y="540"/>
                </a:lnTo>
                <a:lnTo>
                  <a:pt x="71" y="540"/>
                </a:lnTo>
                <a:lnTo>
                  <a:pt x="71" y="541"/>
                </a:lnTo>
                <a:lnTo>
                  <a:pt x="71" y="543"/>
                </a:lnTo>
                <a:lnTo>
                  <a:pt x="72" y="543"/>
                </a:lnTo>
                <a:lnTo>
                  <a:pt x="72" y="544"/>
                </a:lnTo>
                <a:lnTo>
                  <a:pt x="73" y="545"/>
                </a:lnTo>
                <a:lnTo>
                  <a:pt x="73" y="547"/>
                </a:lnTo>
                <a:lnTo>
                  <a:pt x="75" y="548"/>
                </a:lnTo>
                <a:lnTo>
                  <a:pt x="76" y="549"/>
                </a:lnTo>
                <a:lnTo>
                  <a:pt x="76" y="551"/>
                </a:lnTo>
                <a:lnTo>
                  <a:pt x="77" y="552"/>
                </a:lnTo>
                <a:lnTo>
                  <a:pt x="77" y="553"/>
                </a:lnTo>
                <a:lnTo>
                  <a:pt x="79" y="555"/>
                </a:lnTo>
                <a:lnTo>
                  <a:pt x="80" y="556"/>
                </a:lnTo>
                <a:lnTo>
                  <a:pt x="80" y="557"/>
                </a:lnTo>
                <a:lnTo>
                  <a:pt x="81" y="559"/>
                </a:lnTo>
                <a:lnTo>
                  <a:pt x="83" y="560"/>
                </a:lnTo>
                <a:lnTo>
                  <a:pt x="83" y="561"/>
                </a:lnTo>
                <a:lnTo>
                  <a:pt x="84" y="563"/>
                </a:lnTo>
                <a:lnTo>
                  <a:pt x="85" y="563"/>
                </a:lnTo>
                <a:lnTo>
                  <a:pt x="85" y="564"/>
                </a:lnTo>
                <a:lnTo>
                  <a:pt x="87" y="565"/>
                </a:lnTo>
                <a:lnTo>
                  <a:pt x="87" y="567"/>
                </a:lnTo>
                <a:lnTo>
                  <a:pt x="88" y="567"/>
                </a:lnTo>
                <a:lnTo>
                  <a:pt x="88" y="568"/>
                </a:lnTo>
                <a:lnTo>
                  <a:pt x="89" y="569"/>
                </a:lnTo>
                <a:lnTo>
                  <a:pt x="89" y="571"/>
                </a:lnTo>
                <a:lnTo>
                  <a:pt x="91" y="572"/>
                </a:lnTo>
                <a:lnTo>
                  <a:pt x="92" y="573"/>
                </a:lnTo>
                <a:lnTo>
                  <a:pt x="92" y="575"/>
                </a:lnTo>
                <a:lnTo>
                  <a:pt x="93" y="575"/>
                </a:lnTo>
                <a:lnTo>
                  <a:pt x="93" y="576"/>
                </a:lnTo>
                <a:lnTo>
                  <a:pt x="95" y="577"/>
                </a:lnTo>
                <a:lnTo>
                  <a:pt x="96" y="579"/>
                </a:lnTo>
                <a:lnTo>
                  <a:pt x="97" y="580"/>
                </a:lnTo>
                <a:lnTo>
                  <a:pt x="97" y="581"/>
                </a:lnTo>
                <a:lnTo>
                  <a:pt x="99" y="581"/>
                </a:lnTo>
                <a:lnTo>
                  <a:pt x="99" y="583"/>
                </a:lnTo>
                <a:lnTo>
                  <a:pt x="100" y="584"/>
                </a:lnTo>
                <a:lnTo>
                  <a:pt x="100" y="585"/>
                </a:lnTo>
                <a:lnTo>
                  <a:pt x="101" y="585"/>
                </a:lnTo>
                <a:lnTo>
                  <a:pt x="101" y="587"/>
                </a:lnTo>
                <a:lnTo>
                  <a:pt x="103" y="588"/>
                </a:lnTo>
                <a:lnTo>
                  <a:pt x="104" y="589"/>
                </a:lnTo>
                <a:lnTo>
                  <a:pt x="105" y="591"/>
                </a:lnTo>
                <a:lnTo>
                  <a:pt x="105" y="592"/>
                </a:lnTo>
                <a:lnTo>
                  <a:pt x="107" y="592"/>
                </a:lnTo>
                <a:lnTo>
                  <a:pt x="107" y="593"/>
                </a:lnTo>
                <a:lnTo>
                  <a:pt x="108" y="593"/>
                </a:lnTo>
                <a:lnTo>
                  <a:pt x="108" y="595"/>
                </a:lnTo>
                <a:lnTo>
                  <a:pt x="109" y="596"/>
                </a:lnTo>
                <a:lnTo>
                  <a:pt x="111" y="597"/>
                </a:lnTo>
                <a:lnTo>
                  <a:pt x="111" y="599"/>
                </a:lnTo>
                <a:lnTo>
                  <a:pt x="112" y="599"/>
                </a:lnTo>
                <a:lnTo>
                  <a:pt x="112" y="600"/>
                </a:lnTo>
                <a:lnTo>
                  <a:pt x="112" y="601"/>
                </a:lnTo>
                <a:lnTo>
                  <a:pt x="113" y="601"/>
                </a:lnTo>
                <a:lnTo>
                  <a:pt x="113" y="603"/>
                </a:lnTo>
                <a:lnTo>
                  <a:pt x="115" y="603"/>
                </a:lnTo>
                <a:lnTo>
                  <a:pt x="115" y="604"/>
                </a:lnTo>
                <a:lnTo>
                  <a:pt x="116" y="605"/>
                </a:lnTo>
                <a:lnTo>
                  <a:pt x="116" y="606"/>
                </a:lnTo>
                <a:lnTo>
                  <a:pt x="117" y="608"/>
                </a:lnTo>
                <a:lnTo>
                  <a:pt x="117" y="609"/>
                </a:lnTo>
                <a:lnTo>
                  <a:pt x="119" y="609"/>
                </a:lnTo>
                <a:lnTo>
                  <a:pt x="120" y="610"/>
                </a:lnTo>
                <a:lnTo>
                  <a:pt x="120" y="612"/>
                </a:lnTo>
                <a:lnTo>
                  <a:pt x="120" y="613"/>
                </a:lnTo>
                <a:lnTo>
                  <a:pt x="121" y="613"/>
                </a:lnTo>
                <a:lnTo>
                  <a:pt x="121" y="614"/>
                </a:lnTo>
                <a:lnTo>
                  <a:pt x="123" y="614"/>
                </a:lnTo>
                <a:lnTo>
                  <a:pt x="123" y="616"/>
                </a:lnTo>
                <a:lnTo>
                  <a:pt x="124" y="616"/>
                </a:lnTo>
                <a:lnTo>
                  <a:pt x="124" y="617"/>
                </a:lnTo>
                <a:lnTo>
                  <a:pt x="125" y="618"/>
                </a:lnTo>
                <a:lnTo>
                  <a:pt x="125" y="620"/>
                </a:lnTo>
                <a:lnTo>
                  <a:pt x="126" y="620"/>
                </a:lnTo>
                <a:lnTo>
                  <a:pt x="126" y="621"/>
                </a:lnTo>
                <a:lnTo>
                  <a:pt x="128" y="621"/>
                </a:lnTo>
                <a:lnTo>
                  <a:pt x="128" y="622"/>
                </a:lnTo>
                <a:lnTo>
                  <a:pt x="129" y="622"/>
                </a:lnTo>
                <a:lnTo>
                  <a:pt x="129" y="624"/>
                </a:lnTo>
                <a:lnTo>
                  <a:pt x="130" y="624"/>
                </a:lnTo>
                <a:lnTo>
                  <a:pt x="130" y="625"/>
                </a:lnTo>
                <a:lnTo>
                  <a:pt x="132" y="625"/>
                </a:lnTo>
                <a:lnTo>
                  <a:pt x="132" y="626"/>
                </a:lnTo>
                <a:lnTo>
                  <a:pt x="133" y="628"/>
                </a:lnTo>
                <a:lnTo>
                  <a:pt x="134" y="628"/>
                </a:lnTo>
                <a:lnTo>
                  <a:pt x="136" y="629"/>
                </a:lnTo>
                <a:lnTo>
                  <a:pt x="136" y="630"/>
                </a:lnTo>
                <a:lnTo>
                  <a:pt x="137" y="630"/>
                </a:lnTo>
                <a:lnTo>
                  <a:pt x="138" y="632"/>
                </a:lnTo>
                <a:lnTo>
                  <a:pt x="140" y="633"/>
                </a:lnTo>
                <a:lnTo>
                  <a:pt x="141" y="634"/>
                </a:lnTo>
                <a:lnTo>
                  <a:pt x="142" y="636"/>
                </a:lnTo>
                <a:lnTo>
                  <a:pt x="144" y="637"/>
                </a:lnTo>
                <a:lnTo>
                  <a:pt x="145" y="638"/>
                </a:lnTo>
                <a:lnTo>
                  <a:pt x="146" y="640"/>
                </a:lnTo>
                <a:lnTo>
                  <a:pt x="148" y="641"/>
                </a:lnTo>
                <a:lnTo>
                  <a:pt x="149" y="642"/>
                </a:lnTo>
                <a:lnTo>
                  <a:pt x="150" y="642"/>
                </a:lnTo>
                <a:lnTo>
                  <a:pt x="150" y="644"/>
                </a:lnTo>
                <a:lnTo>
                  <a:pt x="152" y="644"/>
                </a:lnTo>
                <a:lnTo>
                  <a:pt x="152" y="645"/>
                </a:lnTo>
                <a:lnTo>
                  <a:pt x="153" y="645"/>
                </a:lnTo>
                <a:lnTo>
                  <a:pt x="154" y="646"/>
                </a:lnTo>
                <a:lnTo>
                  <a:pt x="156" y="648"/>
                </a:lnTo>
                <a:lnTo>
                  <a:pt x="156" y="649"/>
                </a:lnTo>
                <a:lnTo>
                  <a:pt x="157" y="649"/>
                </a:lnTo>
                <a:lnTo>
                  <a:pt x="158" y="650"/>
                </a:lnTo>
                <a:lnTo>
                  <a:pt x="160" y="652"/>
                </a:lnTo>
                <a:lnTo>
                  <a:pt x="161" y="652"/>
                </a:lnTo>
                <a:lnTo>
                  <a:pt x="162" y="653"/>
                </a:lnTo>
                <a:lnTo>
                  <a:pt x="162" y="654"/>
                </a:lnTo>
                <a:lnTo>
                  <a:pt x="164" y="656"/>
                </a:lnTo>
                <a:lnTo>
                  <a:pt x="165" y="656"/>
                </a:lnTo>
                <a:lnTo>
                  <a:pt x="166" y="657"/>
                </a:lnTo>
                <a:lnTo>
                  <a:pt x="168" y="658"/>
                </a:lnTo>
                <a:lnTo>
                  <a:pt x="169" y="660"/>
                </a:lnTo>
                <a:lnTo>
                  <a:pt x="172" y="661"/>
                </a:lnTo>
                <a:lnTo>
                  <a:pt x="173" y="662"/>
                </a:lnTo>
                <a:lnTo>
                  <a:pt x="174" y="664"/>
                </a:lnTo>
                <a:lnTo>
                  <a:pt x="176" y="665"/>
                </a:lnTo>
                <a:lnTo>
                  <a:pt x="178" y="666"/>
                </a:lnTo>
                <a:lnTo>
                  <a:pt x="180" y="668"/>
                </a:lnTo>
                <a:lnTo>
                  <a:pt x="181" y="669"/>
                </a:lnTo>
                <a:lnTo>
                  <a:pt x="182" y="670"/>
                </a:lnTo>
                <a:lnTo>
                  <a:pt x="184" y="672"/>
                </a:lnTo>
                <a:lnTo>
                  <a:pt x="185" y="673"/>
                </a:lnTo>
                <a:lnTo>
                  <a:pt x="186" y="674"/>
                </a:lnTo>
                <a:lnTo>
                  <a:pt x="188" y="674"/>
                </a:lnTo>
                <a:lnTo>
                  <a:pt x="189" y="676"/>
                </a:lnTo>
                <a:lnTo>
                  <a:pt x="190" y="677"/>
                </a:lnTo>
                <a:lnTo>
                  <a:pt x="192" y="677"/>
                </a:lnTo>
                <a:lnTo>
                  <a:pt x="193" y="678"/>
                </a:lnTo>
                <a:lnTo>
                  <a:pt x="193" y="679"/>
                </a:lnTo>
                <a:lnTo>
                  <a:pt x="194" y="679"/>
                </a:lnTo>
                <a:lnTo>
                  <a:pt x="196" y="681"/>
                </a:lnTo>
                <a:lnTo>
                  <a:pt x="197" y="681"/>
                </a:lnTo>
                <a:lnTo>
                  <a:pt x="197" y="682"/>
                </a:lnTo>
                <a:lnTo>
                  <a:pt x="198" y="683"/>
                </a:lnTo>
                <a:lnTo>
                  <a:pt x="200" y="683"/>
                </a:lnTo>
                <a:lnTo>
                  <a:pt x="201" y="685"/>
                </a:lnTo>
                <a:lnTo>
                  <a:pt x="202" y="686"/>
                </a:lnTo>
                <a:lnTo>
                  <a:pt x="203" y="686"/>
                </a:lnTo>
                <a:lnTo>
                  <a:pt x="205" y="687"/>
                </a:lnTo>
                <a:lnTo>
                  <a:pt x="206" y="689"/>
                </a:lnTo>
                <a:lnTo>
                  <a:pt x="209" y="690"/>
                </a:lnTo>
                <a:lnTo>
                  <a:pt x="210" y="691"/>
                </a:lnTo>
                <a:lnTo>
                  <a:pt x="211" y="693"/>
                </a:lnTo>
                <a:lnTo>
                  <a:pt x="214" y="694"/>
                </a:lnTo>
                <a:lnTo>
                  <a:pt x="215" y="695"/>
                </a:lnTo>
                <a:lnTo>
                  <a:pt x="218" y="697"/>
                </a:lnTo>
                <a:lnTo>
                  <a:pt x="219" y="698"/>
                </a:lnTo>
                <a:lnTo>
                  <a:pt x="221" y="699"/>
                </a:lnTo>
                <a:lnTo>
                  <a:pt x="223" y="701"/>
                </a:lnTo>
                <a:lnTo>
                  <a:pt x="225" y="701"/>
                </a:lnTo>
                <a:lnTo>
                  <a:pt x="226" y="702"/>
                </a:lnTo>
                <a:lnTo>
                  <a:pt x="227" y="703"/>
                </a:lnTo>
                <a:lnTo>
                  <a:pt x="229" y="705"/>
                </a:lnTo>
                <a:lnTo>
                  <a:pt x="230" y="705"/>
                </a:lnTo>
                <a:lnTo>
                  <a:pt x="230" y="706"/>
                </a:lnTo>
                <a:lnTo>
                  <a:pt x="231" y="707"/>
                </a:lnTo>
                <a:lnTo>
                  <a:pt x="233" y="707"/>
                </a:lnTo>
                <a:lnTo>
                  <a:pt x="234" y="709"/>
                </a:lnTo>
                <a:lnTo>
                  <a:pt x="235" y="709"/>
                </a:lnTo>
                <a:lnTo>
                  <a:pt x="237" y="710"/>
                </a:lnTo>
                <a:lnTo>
                  <a:pt x="238" y="711"/>
                </a:lnTo>
                <a:lnTo>
                  <a:pt x="239" y="713"/>
                </a:lnTo>
                <a:lnTo>
                  <a:pt x="241" y="713"/>
                </a:lnTo>
                <a:lnTo>
                  <a:pt x="242" y="714"/>
                </a:lnTo>
                <a:lnTo>
                  <a:pt x="243" y="715"/>
                </a:lnTo>
                <a:lnTo>
                  <a:pt x="245" y="715"/>
                </a:lnTo>
                <a:lnTo>
                  <a:pt x="245" y="717"/>
                </a:lnTo>
                <a:lnTo>
                  <a:pt x="247" y="718"/>
                </a:lnTo>
                <a:lnTo>
                  <a:pt x="249" y="718"/>
                </a:lnTo>
                <a:lnTo>
                  <a:pt x="250" y="719"/>
                </a:lnTo>
                <a:lnTo>
                  <a:pt x="251" y="721"/>
                </a:lnTo>
                <a:lnTo>
                  <a:pt x="253" y="722"/>
                </a:lnTo>
                <a:lnTo>
                  <a:pt x="255" y="723"/>
                </a:lnTo>
                <a:lnTo>
                  <a:pt x="257" y="725"/>
                </a:lnTo>
                <a:lnTo>
                  <a:pt x="259" y="726"/>
                </a:lnTo>
                <a:lnTo>
                  <a:pt x="261" y="727"/>
                </a:lnTo>
                <a:lnTo>
                  <a:pt x="263" y="729"/>
                </a:lnTo>
                <a:lnTo>
                  <a:pt x="265" y="730"/>
                </a:lnTo>
                <a:lnTo>
                  <a:pt x="266" y="731"/>
                </a:lnTo>
                <a:lnTo>
                  <a:pt x="269" y="733"/>
                </a:lnTo>
                <a:lnTo>
                  <a:pt x="270" y="734"/>
                </a:lnTo>
                <a:lnTo>
                  <a:pt x="271" y="735"/>
                </a:lnTo>
                <a:lnTo>
                  <a:pt x="273" y="737"/>
                </a:lnTo>
                <a:lnTo>
                  <a:pt x="274" y="737"/>
                </a:lnTo>
                <a:lnTo>
                  <a:pt x="275" y="738"/>
                </a:lnTo>
                <a:lnTo>
                  <a:pt x="277" y="739"/>
                </a:lnTo>
                <a:lnTo>
                  <a:pt x="278" y="741"/>
                </a:lnTo>
                <a:lnTo>
                  <a:pt x="279" y="741"/>
                </a:lnTo>
                <a:lnTo>
                  <a:pt x="281" y="742"/>
                </a:lnTo>
                <a:lnTo>
                  <a:pt x="282" y="742"/>
                </a:lnTo>
                <a:lnTo>
                  <a:pt x="282" y="743"/>
                </a:lnTo>
                <a:lnTo>
                  <a:pt x="283" y="743"/>
                </a:lnTo>
                <a:lnTo>
                  <a:pt x="284" y="745"/>
                </a:lnTo>
                <a:lnTo>
                  <a:pt x="286" y="746"/>
                </a:lnTo>
                <a:lnTo>
                  <a:pt x="287" y="746"/>
                </a:lnTo>
                <a:lnTo>
                  <a:pt x="288" y="747"/>
                </a:lnTo>
                <a:lnTo>
                  <a:pt x="290" y="747"/>
                </a:lnTo>
                <a:lnTo>
                  <a:pt x="290" y="749"/>
                </a:lnTo>
                <a:lnTo>
                  <a:pt x="291" y="749"/>
                </a:lnTo>
                <a:lnTo>
                  <a:pt x="292" y="750"/>
                </a:lnTo>
                <a:lnTo>
                  <a:pt x="294" y="750"/>
                </a:lnTo>
                <a:lnTo>
                  <a:pt x="295" y="751"/>
                </a:lnTo>
                <a:lnTo>
                  <a:pt x="298" y="752"/>
                </a:lnTo>
                <a:lnTo>
                  <a:pt x="299" y="752"/>
                </a:lnTo>
                <a:lnTo>
                  <a:pt x="300" y="754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70344" name="Freeform 11">
            <a:extLst>
              <a:ext uri="{FF2B5EF4-FFF2-40B4-BE49-F238E27FC236}">
                <a16:creationId xmlns:a16="http://schemas.microsoft.com/office/drawing/2014/main" id="{08920A7D-08BE-FB4D-A8E5-13965A461111}"/>
              </a:ext>
            </a:extLst>
          </p:cNvPr>
          <p:cNvSpPr>
            <a:spLocks/>
          </p:cNvSpPr>
          <p:nvPr/>
        </p:nvSpPr>
        <p:spPr bwMode="auto">
          <a:xfrm>
            <a:off x="7697788" y="2762250"/>
            <a:ext cx="239712" cy="71438"/>
          </a:xfrm>
          <a:custGeom>
            <a:avLst/>
            <a:gdLst>
              <a:gd name="T0" fmla="*/ 2147483646 w 302"/>
              <a:gd name="T1" fmla="*/ 2147483646 h 90"/>
              <a:gd name="T2" fmla="*/ 2147483646 w 302"/>
              <a:gd name="T3" fmla="*/ 2147483646 h 90"/>
              <a:gd name="T4" fmla="*/ 2147483646 w 302"/>
              <a:gd name="T5" fmla="*/ 2147483646 h 90"/>
              <a:gd name="T6" fmla="*/ 2147483646 w 302"/>
              <a:gd name="T7" fmla="*/ 2147483646 h 90"/>
              <a:gd name="T8" fmla="*/ 2147483646 w 302"/>
              <a:gd name="T9" fmla="*/ 2147483646 h 90"/>
              <a:gd name="T10" fmla="*/ 2147483646 w 302"/>
              <a:gd name="T11" fmla="*/ 2147483646 h 90"/>
              <a:gd name="T12" fmla="*/ 2147483646 w 302"/>
              <a:gd name="T13" fmla="*/ 2147483646 h 90"/>
              <a:gd name="T14" fmla="*/ 2147483646 w 302"/>
              <a:gd name="T15" fmla="*/ 2147483646 h 90"/>
              <a:gd name="T16" fmla="*/ 2147483646 w 302"/>
              <a:gd name="T17" fmla="*/ 2147483646 h 90"/>
              <a:gd name="T18" fmla="*/ 2147483646 w 302"/>
              <a:gd name="T19" fmla="*/ 2147483646 h 90"/>
              <a:gd name="T20" fmla="*/ 2147483646 w 302"/>
              <a:gd name="T21" fmla="*/ 2147483646 h 90"/>
              <a:gd name="T22" fmla="*/ 2147483646 w 302"/>
              <a:gd name="T23" fmla="*/ 2147483646 h 90"/>
              <a:gd name="T24" fmla="*/ 2147483646 w 302"/>
              <a:gd name="T25" fmla="*/ 2147483646 h 90"/>
              <a:gd name="T26" fmla="*/ 2147483646 w 302"/>
              <a:gd name="T27" fmla="*/ 2147483646 h 90"/>
              <a:gd name="T28" fmla="*/ 2147483646 w 302"/>
              <a:gd name="T29" fmla="*/ 2147483646 h 90"/>
              <a:gd name="T30" fmla="*/ 2147483646 w 302"/>
              <a:gd name="T31" fmla="*/ 2147483646 h 90"/>
              <a:gd name="T32" fmla="*/ 2147483646 w 302"/>
              <a:gd name="T33" fmla="*/ 2147483646 h 90"/>
              <a:gd name="T34" fmla="*/ 2147483646 w 302"/>
              <a:gd name="T35" fmla="*/ 2147483646 h 90"/>
              <a:gd name="T36" fmla="*/ 2147483646 w 302"/>
              <a:gd name="T37" fmla="*/ 2147483646 h 90"/>
              <a:gd name="T38" fmla="*/ 2147483646 w 302"/>
              <a:gd name="T39" fmla="*/ 2147483646 h 90"/>
              <a:gd name="T40" fmla="*/ 2147483646 w 302"/>
              <a:gd name="T41" fmla="*/ 2147483646 h 90"/>
              <a:gd name="T42" fmla="*/ 2147483646 w 302"/>
              <a:gd name="T43" fmla="*/ 2147483646 h 90"/>
              <a:gd name="T44" fmla="*/ 2147483646 w 302"/>
              <a:gd name="T45" fmla="*/ 2147483646 h 90"/>
              <a:gd name="T46" fmla="*/ 2147483646 w 302"/>
              <a:gd name="T47" fmla="*/ 2147483646 h 90"/>
              <a:gd name="T48" fmla="*/ 2147483646 w 302"/>
              <a:gd name="T49" fmla="*/ 2147483646 h 90"/>
              <a:gd name="T50" fmla="*/ 2147483646 w 302"/>
              <a:gd name="T51" fmla="*/ 2147483646 h 90"/>
              <a:gd name="T52" fmla="*/ 2147483646 w 302"/>
              <a:gd name="T53" fmla="*/ 2147483646 h 90"/>
              <a:gd name="T54" fmla="*/ 2147483646 w 302"/>
              <a:gd name="T55" fmla="*/ 2147483646 h 90"/>
              <a:gd name="T56" fmla="*/ 2147483646 w 302"/>
              <a:gd name="T57" fmla="*/ 2147483646 h 90"/>
              <a:gd name="T58" fmla="*/ 2147483646 w 302"/>
              <a:gd name="T59" fmla="*/ 2147483646 h 90"/>
              <a:gd name="T60" fmla="*/ 2147483646 w 302"/>
              <a:gd name="T61" fmla="*/ 2147483646 h 90"/>
              <a:gd name="T62" fmla="*/ 2147483646 w 302"/>
              <a:gd name="T63" fmla="*/ 2147483646 h 90"/>
              <a:gd name="T64" fmla="*/ 2147483646 w 302"/>
              <a:gd name="T65" fmla="*/ 2147483646 h 90"/>
              <a:gd name="T66" fmla="*/ 2147483646 w 302"/>
              <a:gd name="T67" fmla="*/ 2147483646 h 90"/>
              <a:gd name="T68" fmla="*/ 2147483646 w 302"/>
              <a:gd name="T69" fmla="*/ 2147483646 h 90"/>
              <a:gd name="T70" fmla="*/ 2147483646 w 302"/>
              <a:gd name="T71" fmla="*/ 2147483646 h 90"/>
              <a:gd name="T72" fmla="*/ 2147483646 w 302"/>
              <a:gd name="T73" fmla="*/ 2147483646 h 90"/>
              <a:gd name="T74" fmla="*/ 2147483646 w 302"/>
              <a:gd name="T75" fmla="*/ 2147483646 h 90"/>
              <a:gd name="T76" fmla="*/ 2147483646 w 302"/>
              <a:gd name="T77" fmla="*/ 2147483646 h 90"/>
              <a:gd name="T78" fmla="*/ 2147483646 w 302"/>
              <a:gd name="T79" fmla="*/ 2147483646 h 90"/>
              <a:gd name="T80" fmla="*/ 2147483646 w 302"/>
              <a:gd name="T81" fmla="*/ 2147483646 h 90"/>
              <a:gd name="T82" fmla="*/ 2147483646 w 302"/>
              <a:gd name="T83" fmla="*/ 2147483646 h 90"/>
              <a:gd name="T84" fmla="*/ 2147483646 w 302"/>
              <a:gd name="T85" fmla="*/ 2147483646 h 90"/>
              <a:gd name="T86" fmla="*/ 2147483646 w 302"/>
              <a:gd name="T87" fmla="*/ 2147483646 h 90"/>
              <a:gd name="T88" fmla="*/ 2147483646 w 302"/>
              <a:gd name="T89" fmla="*/ 2147483646 h 90"/>
              <a:gd name="T90" fmla="*/ 2147483646 w 302"/>
              <a:gd name="T91" fmla="*/ 2147483646 h 90"/>
              <a:gd name="T92" fmla="*/ 2147483646 w 302"/>
              <a:gd name="T93" fmla="*/ 2147483646 h 90"/>
              <a:gd name="T94" fmla="*/ 2147483646 w 302"/>
              <a:gd name="T95" fmla="*/ 2147483646 h 90"/>
              <a:gd name="T96" fmla="*/ 2147483646 w 302"/>
              <a:gd name="T97" fmla="*/ 2147483646 h 90"/>
              <a:gd name="T98" fmla="*/ 2147483646 w 302"/>
              <a:gd name="T99" fmla="*/ 2147483646 h 90"/>
              <a:gd name="T100" fmla="*/ 2147483646 w 302"/>
              <a:gd name="T101" fmla="*/ 2147483646 h 90"/>
              <a:gd name="T102" fmla="*/ 2147483646 w 302"/>
              <a:gd name="T103" fmla="*/ 2147483646 h 90"/>
              <a:gd name="T104" fmla="*/ 2147483646 w 302"/>
              <a:gd name="T105" fmla="*/ 2147483646 h 90"/>
              <a:gd name="T106" fmla="*/ 2147483646 w 302"/>
              <a:gd name="T107" fmla="*/ 2147483646 h 90"/>
              <a:gd name="T108" fmla="*/ 2147483646 w 302"/>
              <a:gd name="T109" fmla="*/ 2147483646 h 90"/>
              <a:gd name="T110" fmla="*/ 2147483646 w 302"/>
              <a:gd name="T111" fmla="*/ 2147483646 h 90"/>
              <a:gd name="T112" fmla="*/ 2147483646 w 302"/>
              <a:gd name="T113" fmla="*/ 2147483646 h 9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2"/>
              <a:gd name="T172" fmla="*/ 0 h 90"/>
              <a:gd name="T173" fmla="*/ 302 w 302"/>
              <a:gd name="T174" fmla="*/ 90 h 90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2" h="90">
                <a:moveTo>
                  <a:pt x="302" y="0"/>
                </a:moveTo>
                <a:lnTo>
                  <a:pt x="298" y="3"/>
                </a:lnTo>
                <a:lnTo>
                  <a:pt x="295" y="4"/>
                </a:lnTo>
                <a:lnTo>
                  <a:pt x="293" y="5"/>
                </a:lnTo>
                <a:lnTo>
                  <a:pt x="290" y="8"/>
                </a:lnTo>
                <a:lnTo>
                  <a:pt x="287" y="9"/>
                </a:lnTo>
                <a:lnTo>
                  <a:pt x="285" y="11"/>
                </a:lnTo>
                <a:lnTo>
                  <a:pt x="283" y="12"/>
                </a:lnTo>
                <a:lnTo>
                  <a:pt x="281" y="13"/>
                </a:lnTo>
                <a:lnTo>
                  <a:pt x="278" y="13"/>
                </a:lnTo>
                <a:lnTo>
                  <a:pt x="277" y="15"/>
                </a:lnTo>
                <a:lnTo>
                  <a:pt x="275" y="16"/>
                </a:lnTo>
                <a:lnTo>
                  <a:pt x="274" y="17"/>
                </a:lnTo>
                <a:lnTo>
                  <a:pt x="271" y="17"/>
                </a:lnTo>
                <a:lnTo>
                  <a:pt x="270" y="19"/>
                </a:lnTo>
                <a:lnTo>
                  <a:pt x="269" y="19"/>
                </a:lnTo>
                <a:lnTo>
                  <a:pt x="267" y="20"/>
                </a:lnTo>
                <a:lnTo>
                  <a:pt x="266" y="20"/>
                </a:lnTo>
                <a:lnTo>
                  <a:pt x="265" y="21"/>
                </a:lnTo>
                <a:lnTo>
                  <a:pt x="263" y="23"/>
                </a:lnTo>
                <a:lnTo>
                  <a:pt x="262" y="23"/>
                </a:lnTo>
                <a:lnTo>
                  <a:pt x="261" y="23"/>
                </a:lnTo>
                <a:lnTo>
                  <a:pt x="259" y="24"/>
                </a:lnTo>
                <a:lnTo>
                  <a:pt x="258" y="24"/>
                </a:lnTo>
                <a:lnTo>
                  <a:pt x="257" y="25"/>
                </a:lnTo>
                <a:lnTo>
                  <a:pt x="255" y="25"/>
                </a:lnTo>
                <a:lnTo>
                  <a:pt x="254" y="25"/>
                </a:lnTo>
                <a:lnTo>
                  <a:pt x="253" y="26"/>
                </a:lnTo>
                <a:lnTo>
                  <a:pt x="251" y="26"/>
                </a:lnTo>
                <a:lnTo>
                  <a:pt x="250" y="28"/>
                </a:lnTo>
                <a:lnTo>
                  <a:pt x="249" y="28"/>
                </a:lnTo>
                <a:lnTo>
                  <a:pt x="246" y="29"/>
                </a:lnTo>
                <a:lnTo>
                  <a:pt x="245" y="29"/>
                </a:lnTo>
                <a:lnTo>
                  <a:pt x="243" y="30"/>
                </a:lnTo>
                <a:lnTo>
                  <a:pt x="242" y="30"/>
                </a:lnTo>
                <a:lnTo>
                  <a:pt x="241" y="32"/>
                </a:lnTo>
                <a:lnTo>
                  <a:pt x="239" y="32"/>
                </a:lnTo>
                <a:lnTo>
                  <a:pt x="238" y="33"/>
                </a:lnTo>
                <a:lnTo>
                  <a:pt x="237" y="33"/>
                </a:lnTo>
                <a:lnTo>
                  <a:pt x="235" y="33"/>
                </a:lnTo>
                <a:lnTo>
                  <a:pt x="234" y="34"/>
                </a:lnTo>
                <a:lnTo>
                  <a:pt x="233" y="34"/>
                </a:lnTo>
                <a:lnTo>
                  <a:pt x="231" y="34"/>
                </a:lnTo>
                <a:lnTo>
                  <a:pt x="231" y="36"/>
                </a:lnTo>
                <a:lnTo>
                  <a:pt x="230" y="36"/>
                </a:lnTo>
                <a:lnTo>
                  <a:pt x="229" y="36"/>
                </a:lnTo>
                <a:lnTo>
                  <a:pt x="227" y="37"/>
                </a:lnTo>
                <a:lnTo>
                  <a:pt x="226" y="37"/>
                </a:lnTo>
                <a:lnTo>
                  <a:pt x="225" y="38"/>
                </a:lnTo>
                <a:lnTo>
                  <a:pt x="223" y="38"/>
                </a:lnTo>
                <a:lnTo>
                  <a:pt x="222" y="38"/>
                </a:lnTo>
                <a:lnTo>
                  <a:pt x="221" y="40"/>
                </a:lnTo>
                <a:lnTo>
                  <a:pt x="219" y="40"/>
                </a:lnTo>
                <a:lnTo>
                  <a:pt x="218" y="41"/>
                </a:lnTo>
                <a:lnTo>
                  <a:pt x="217" y="41"/>
                </a:lnTo>
                <a:lnTo>
                  <a:pt x="216" y="41"/>
                </a:lnTo>
                <a:lnTo>
                  <a:pt x="214" y="42"/>
                </a:lnTo>
                <a:lnTo>
                  <a:pt x="213" y="42"/>
                </a:lnTo>
                <a:lnTo>
                  <a:pt x="210" y="44"/>
                </a:lnTo>
                <a:lnTo>
                  <a:pt x="209" y="44"/>
                </a:lnTo>
                <a:lnTo>
                  <a:pt x="206" y="45"/>
                </a:lnTo>
                <a:lnTo>
                  <a:pt x="205" y="45"/>
                </a:lnTo>
                <a:lnTo>
                  <a:pt x="202" y="46"/>
                </a:lnTo>
                <a:lnTo>
                  <a:pt x="201" y="48"/>
                </a:lnTo>
                <a:lnTo>
                  <a:pt x="198" y="48"/>
                </a:lnTo>
                <a:lnTo>
                  <a:pt x="197" y="49"/>
                </a:lnTo>
                <a:lnTo>
                  <a:pt x="196" y="49"/>
                </a:lnTo>
                <a:lnTo>
                  <a:pt x="194" y="49"/>
                </a:lnTo>
                <a:lnTo>
                  <a:pt x="193" y="50"/>
                </a:lnTo>
                <a:lnTo>
                  <a:pt x="192" y="50"/>
                </a:lnTo>
                <a:lnTo>
                  <a:pt x="190" y="52"/>
                </a:lnTo>
                <a:lnTo>
                  <a:pt x="189" y="52"/>
                </a:lnTo>
                <a:lnTo>
                  <a:pt x="188" y="52"/>
                </a:lnTo>
                <a:lnTo>
                  <a:pt x="186" y="53"/>
                </a:lnTo>
                <a:lnTo>
                  <a:pt x="185" y="53"/>
                </a:lnTo>
                <a:lnTo>
                  <a:pt x="184" y="53"/>
                </a:lnTo>
                <a:lnTo>
                  <a:pt x="182" y="53"/>
                </a:lnTo>
                <a:lnTo>
                  <a:pt x="182" y="54"/>
                </a:lnTo>
                <a:lnTo>
                  <a:pt x="181" y="54"/>
                </a:lnTo>
                <a:lnTo>
                  <a:pt x="180" y="54"/>
                </a:lnTo>
                <a:lnTo>
                  <a:pt x="178" y="56"/>
                </a:lnTo>
                <a:lnTo>
                  <a:pt x="177" y="56"/>
                </a:lnTo>
                <a:lnTo>
                  <a:pt x="176" y="56"/>
                </a:lnTo>
                <a:lnTo>
                  <a:pt x="174" y="57"/>
                </a:lnTo>
                <a:lnTo>
                  <a:pt x="173" y="57"/>
                </a:lnTo>
                <a:lnTo>
                  <a:pt x="172" y="57"/>
                </a:lnTo>
                <a:lnTo>
                  <a:pt x="170" y="58"/>
                </a:lnTo>
                <a:lnTo>
                  <a:pt x="168" y="58"/>
                </a:lnTo>
                <a:lnTo>
                  <a:pt x="166" y="58"/>
                </a:lnTo>
                <a:lnTo>
                  <a:pt x="165" y="60"/>
                </a:lnTo>
                <a:lnTo>
                  <a:pt x="164" y="60"/>
                </a:lnTo>
                <a:lnTo>
                  <a:pt x="161" y="61"/>
                </a:lnTo>
                <a:lnTo>
                  <a:pt x="158" y="61"/>
                </a:lnTo>
                <a:lnTo>
                  <a:pt x="157" y="62"/>
                </a:lnTo>
                <a:lnTo>
                  <a:pt x="154" y="62"/>
                </a:lnTo>
                <a:lnTo>
                  <a:pt x="153" y="64"/>
                </a:lnTo>
                <a:lnTo>
                  <a:pt x="152" y="64"/>
                </a:lnTo>
                <a:lnTo>
                  <a:pt x="150" y="64"/>
                </a:lnTo>
                <a:lnTo>
                  <a:pt x="148" y="65"/>
                </a:lnTo>
                <a:lnTo>
                  <a:pt x="146" y="65"/>
                </a:lnTo>
                <a:lnTo>
                  <a:pt x="145" y="65"/>
                </a:lnTo>
                <a:lnTo>
                  <a:pt x="144" y="66"/>
                </a:lnTo>
                <a:lnTo>
                  <a:pt x="142" y="66"/>
                </a:lnTo>
                <a:lnTo>
                  <a:pt x="141" y="66"/>
                </a:lnTo>
                <a:lnTo>
                  <a:pt x="141" y="68"/>
                </a:lnTo>
                <a:lnTo>
                  <a:pt x="140" y="68"/>
                </a:lnTo>
                <a:lnTo>
                  <a:pt x="139" y="68"/>
                </a:lnTo>
                <a:lnTo>
                  <a:pt x="137" y="68"/>
                </a:lnTo>
                <a:lnTo>
                  <a:pt x="136" y="69"/>
                </a:lnTo>
                <a:lnTo>
                  <a:pt x="135" y="69"/>
                </a:lnTo>
                <a:lnTo>
                  <a:pt x="133" y="69"/>
                </a:lnTo>
                <a:lnTo>
                  <a:pt x="132" y="70"/>
                </a:lnTo>
                <a:lnTo>
                  <a:pt x="131" y="70"/>
                </a:lnTo>
                <a:lnTo>
                  <a:pt x="129" y="70"/>
                </a:lnTo>
                <a:lnTo>
                  <a:pt x="128" y="70"/>
                </a:lnTo>
                <a:lnTo>
                  <a:pt x="127" y="72"/>
                </a:lnTo>
                <a:lnTo>
                  <a:pt x="125" y="72"/>
                </a:lnTo>
                <a:lnTo>
                  <a:pt x="124" y="72"/>
                </a:lnTo>
                <a:lnTo>
                  <a:pt x="123" y="73"/>
                </a:lnTo>
                <a:lnTo>
                  <a:pt x="121" y="73"/>
                </a:lnTo>
                <a:lnTo>
                  <a:pt x="119" y="74"/>
                </a:lnTo>
                <a:lnTo>
                  <a:pt x="117" y="74"/>
                </a:lnTo>
                <a:lnTo>
                  <a:pt x="116" y="74"/>
                </a:lnTo>
                <a:lnTo>
                  <a:pt x="113" y="76"/>
                </a:lnTo>
                <a:lnTo>
                  <a:pt x="112" y="76"/>
                </a:lnTo>
                <a:lnTo>
                  <a:pt x="109" y="77"/>
                </a:lnTo>
                <a:lnTo>
                  <a:pt x="108" y="77"/>
                </a:lnTo>
                <a:lnTo>
                  <a:pt x="105" y="78"/>
                </a:lnTo>
                <a:lnTo>
                  <a:pt x="104" y="78"/>
                </a:lnTo>
                <a:lnTo>
                  <a:pt x="103" y="78"/>
                </a:lnTo>
                <a:lnTo>
                  <a:pt x="101" y="80"/>
                </a:lnTo>
                <a:lnTo>
                  <a:pt x="100" y="80"/>
                </a:lnTo>
                <a:lnTo>
                  <a:pt x="99" y="80"/>
                </a:lnTo>
                <a:lnTo>
                  <a:pt x="97" y="81"/>
                </a:lnTo>
                <a:lnTo>
                  <a:pt x="96" y="81"/>
                </a:lnTo>
                <a:lnTo>
                  <a:pt x="95" y="81"/>
                </a:lnTo>
                <a:lnTo>
                  <a:pt x="93" y="81"/>
                </a:lnTo>
                <a:lnTo>
                  <a:pt x="92" y="82"/>
                </a:lnTo>
                <a:lnTo>
                  <a:pt x="91" y="82"/>
                </a:lnTo>
                <a:lnTo>
                  <a:pt x="89" y="82"/>
                </a:lnTo>
                <a:lnTo>
                  <a:pt x="88" y="82"/>
                </a:lnTo>
                <a:lnTo>
                  <a:pt x="87" y="82"/>
                </a:lnTo>
                <a:lnTo>
                  <a:pt x="85" y="82"/>
                </a:lnTo>
                <a:lnTo>
                  <a:pt x="84" y="84"/>
                </a:lnTo>
                <a:lnTo>
                  <a:pt x="83" y="84"/>
                </a:lnTo>
                <a:lnTo>
                  <a:pt x="81" y="84"/>
                </a:lnTo>
                <a:lnTo>
                  <a:pt x="80" y="84"/>
                </a:lnTo>
                <a:lnTo>
                  <a:pt x="79" y="84"/>
                </a:lnTo>
                <a:lnTo>
                  <a:pt x="77" y="84"/>
                </a:lnTo>
                <a:lnTo>
                  <a:pt x="76" y="84"/>
                </a:lnTo>
                <a:lnTo>
                  <a:pt x="75" y="84"/>
                </a:lnTo>
                <a:lnTo>
                  <a:pt x="72" y="84"/>
                </a:lnTo>
                <a:lnTo>
                  <a:pt x="71" y="84"/>
                </a:lnTo>
                <a:lnTo>
                  <a:pt x="69" y="85"/>
                </a:lnTo>
                <a:lnTo>
                  <a:pt x="67" y="85"/>
                </a:lnTo>
                <a:lnTo>
                  <a:pt x="65" y="85"/>
                </a:lnTo>
                <a:lnTo>
                  <a:pt x="64" y="85"/>
                </a:lnTo>
                <a:lnTo>
                  <a:pt x="63" y="85"/>
                </a:lnTo>
                <a:lnTo>
                  <a:pt x="61" y="85"/>
                </a:lnTo>
                <a:lnTo>
                  <a:pt x="60" y="85"/>
                </a:lnTo>
                <a:lnTo>
                  <a:pt x="59" y="85"/>
                </a:lnTo>
                <a:lnTo>
                  <a:pt x="58" y="85"/>
                </a:lnTo>
                <a:lnTo>
                  <a:pt x="56" y="85"/>
                </a:lnTo>
                <a:lnTo>
                  <a:pt x="55" y="85"/>
                </a:lnTo>
                <a:lnTo>
                  <a:pt x="55" y="86"/>
                </a:lnTo>
                <a:lnTo>
                  <a:pt x="54" y="86"/>
                </a:lnTo>
                <a:lnTo>
                  <a:pt x="52" y="86"/>
                </a:lnTo>
                <a:lnTo>
                  <a:pt x="51" y="86"/>
                </a:lnTo>
                <a:lnTo>
                  <a:pt x="50" y="86"/>
                </a:lnTo>
                <a:lnTo>
                  <a:pt x="48" y="86"/>
                </a:lnTo>
                <a:lnTo>
                  <a:pt x="47" y="86"/>
                </a:lnTo>
                <a:lnTo>
                  <a:pt x="46" y="86"/>
                </a:lnTo>
                <a:lnTo>
                  <a:pt x="44" y="88"/>
                </a:lnTo>
                <a:lnTo>
                  <a:pt x="43" y="88"/>
                </a:lnTo>
                <a:lnTo>
                  <a:pt x="42" y="88"/>
                </a:lnTo>
                <a:lnTo>
                  <a:pt x="40" y="88"/>
                </a:lnTo>
                <a:lnTo>
                  <a:pt x="39" y="88"/>
                </a:lnTo>
                <a:lnTo>
                  <a:pt x="38" y="89"/>
                </a:lnTo>
                <a:lnTo>
                  <a:pt x="36" y="89"/>
                </a:lnTo>
                <a:lnTo>
                  <a:pt x="35" y="89"/>
                </a:lnTo>
                <a:lnTo>
                  <a:pt x="34" y="89"/>
                </a:lnTo>
                <a:lnTo>
                  <a:pt x="32" y="89"/>
                </a:lnTo>
                <a:lnTo>
                  <a:pt x="31" y="90"/>
                </a:lnTo>
                <a:lnTo>
                  <a:pt x="30" y="90"/>
                </a:lnTo>
                <a:lnTo>
                  <a:pt x="28" y="90"/>
                </a:lnTo>
                <a:lnTo>
                  <a:pt x="27" y="90"/>
                </a:lnTo>
                <a:lnTo>
                  <a:pt x="26" y="90"/>
                </a:lnTo>
                <a:lnTo>
                  <a:pt x="24" y="90"/>
                </a:lnTo>
                <a:lnTo>
                  <a:pt x="23" y="90"/>
                </a:lnTo>
                <a:lnTo>
                  <a:pt x="22" y="90"/>
                </a:lnTo>
                <a:lnTo>
                  <a:pt x="20" y="90"/>
                </a:lnTo>
                <a:lnTo>
                  <a:pt x="19" y="90"/>
                </a:lnTo>
                <a:lnTo>
                  <a:pt x="18" y="90"/>
                </a:lnTo>
                <a:lnTo>
                  <a:pt x="16" y="90"/>
                </a:lnTo>
                <a:lnTo>
                  <a:pt x="15" y="90"/>
                </a:lnTo>
                <a:lnTo>
                  <a:pt x="14" y="90"/>
                </a:lnTo>
                <a:lnTo>
                  <a:pt x="11" y="90"/>
                </a:lnTo>
                <a:lnTo>
                  <a:pt x="10" y="89"/>
                </a:lnTo>
                <a:lnTo>
                  <a:pt x="7" y="89"/>
                </a:lnTo>
                <a:lnTo>
                  <a:pt x="6" y="89"/>
                </a:lnTo>
                <a:lnTo>
                  <a:pt x="3" y="89"/>
                </a:lnTo>
                <a:lnTo>
                  <a:pt x="0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70345" name="Freeform 12">
            <a:extLst>
              <a:ext uri="{FF2B5EF4-FFF2-40B4-BE49-F238E27FC236}">
                <a16:creationId xmlns:a16="http://schemas.microsoft.com/office/drawing/2014/main" id="{678EBFE3-B92F-214A-B1A5-F24E47376042}"/>
              </a:ext>
            </a:extLst>
          </p:cNvPr>
          <p:cNvSpPr>
            <a:spLocks/>
          </p:cNvSpPr>
          <p:nvPr/>
        </p:nvSpPr>
        <p:spPr bwMode="auto">
          <a:xfrm>
            <a:off x="7459663" y="2762250"/>
            <a:ext cx="239712" cy="71438"/>
          </a:xfrm>
          <a:custGeom>
            <a:avLst/>
            <a:gdLst>
              <a:gd name="T0" fmla="*/ 2147483646 w 302"/>
              <a:gd name="T1" fmla="*/ 2147483646 h 90"/>
              <a:gd name="T2" fmla="*/ 2147483646 w 302"/>
              <a:gd name="T3" fmla="*/ 2147483646 h 90"/>
              <a:gd name="T4" fmla="*/ 2147483646 w 302"/>
              <a:gd name="T5" fmla="*/ 2147483646 h 90"/>
              <a:gd name="T6" fmla="*/ 2147483646 w 302"/>
              <a:gd name="T7" fmla="*/ 2147483646 h 90"/>
              <a:gd name="T8" fmla="*/ 2147483646 w 302"/>
              <a:gd name="T9" fmla="*/ 2147483646 h 90"/>
              <a:gd name="T10" fmla="*/ 2147483646 w 302"/>
              <a:gd name="T11" fmla="*/ 2147483646 h 90"/>
              <a:gd name="T12" fmla="*/ 2147483646 w 302"/>
              <a:gd name="T13" fmla="*/ 2147483646 h 90"/>
              <a:gd name="T14" fmla="*/ 2147483646 w 302"/>
              <a:gd name="T15" fmla="*/ 2147483646 h 90"/>
              <a:gd name="T16" fmla="*/ 2147483646 w 302"/>
              <a:gd name="T17" fmla="*/ 2147483646 h 90"/>
              <a:gd name="T18" fmla="*/ 2147483646 w 302"/>
              <a:gd name="T19" fmla="*/ 2147483646 h 90"/>
              <a:gd name="T20" fmla="*/ 2147483646 w 302"/>
              <a:gd name="T21" fmla="*/ 2147483646 h 90"/>
              <a:gd name="T22" fmla="*/ 2147483646 w 302"/>
              <a:gd name="T23" fmla="*/ 2147483646 h 90"/>
              <a:gd name="T24" fmla="*/ 2147483646 w 302"/>
              <a:gd name="T25" fmla="*/ 2147483646 h 90"/>
              <a:gd name="T26" fmla="*/ 2147483646 w 302"/>
              <a:gd name="T27" fmla="*/ 2147483646 h 90"/>
              <a:gd name="T28" fmla="*/ 2147483646 w 302"/>
              <a:gd name="T29" fmla="*/ 2147483646 h 90"/>
              <a:gd name="T30" fmla="*/ 2147483646 w 302"/>
              <a:gd name="T31" fmla="*/ 2147483646 h 90"/>
              <a:gd name="T32" fmla="*/ 2147483646 w 302"/>
              <a:gd name="T33" fmla="*/ 2147483646 h 90"/>
              <a:gd name="T34" fmla="*/ 2147483646 w 302"/>
              <a:gd name="T35" fmla="*/ 2147483646 h 90"/>
              <a:gd name="T36" fmla="*/ 2147483646 w 302"/>
              <a:gd name="T37" fmla="*/ 2147483646 h 90"/>
              <a:gd name="T38" fmla="*/ 2147483646 w 302"/>
              <a:gd name="T39" fmla="*/ 2147483646 h 90"/>
              <a:gd name="T40" fmla="*/ 2147483646 w 302"/>
              <a:gd name="T41" fmla="*/ 2147483646 h 90"/>
              <a:gd name="T42" fmla="*/ 2147483646 w 302"/>
              <a:gd name="T43" fmla="*/ 2147483646 h 90"/>
              <a:gd name="T44" fmla="*/ 2147483646 w 302"/>
              <a:gd name="T45" fmla="*/ 2147483646 h 90"/>
              <a:gd name="T46" fmla="*/ 2147483646 w 302"/>
              <a:gd name="T47" fmla="*/ 2147483646 h 90"/>
              <a:gd name="T48" fmla="*/ 2147483646 w 302"/>
              <a:gd name="T49" fmla="*/ 2147483646 h 90"/>
              <a:gd name="T50" fmla="*/ 2147483646 w 302"/>
              <a:gd name="T51" fmla="*/ 2147483646 h 90"/>
              <a:gd name="T52" fmla="*/ 2147483646 w 302"/>
              <a:gd name="T53" fmla="*/ 2147483646 h 90"/>
              <a:gd name="T54" fmla="*/ 2147483646 w 302"/>
              <a:gd name="T55" fmla="*/ 2147483646 h 90"/>
              <a:gd name="T56" fmla="*/ 2147483646 w 302"/>
              <a:gd name="T57" fmla="*/ 2147483646 h 90"/>
              <a:gd name="T58" fmla="*/ 2147483646 w 302"/>
              <a:gd name="T59" fmla="*/ 2147483646 h 90"/>
              <a:gd name="T60" fmla="*/ 2147483646 w 302"/>
              <a:gd name="T61" fmla="*/ 2147483646 h 90"/>
              <a:gd name="T62" fmla="*/ 2147483646 w 302"/>
              <a:gd name="T63" fmla="*/ 2147483646 h 90"/>
              <a:gd name="T64" fmla="*/ 2147483646 w 302"/>
              <a:gd name="T65" fmla="*/ 2147483646 h 90"/>
              <a:gd name="T66" fmla="*/ 2147483646 w 302"/>
              <a:gd name="T67" fmla="*/ 2147483646 h 90"/>
              <a:gd name="T68" fmla="*/ 2147483646 w 302"/>
              <a:gd name="T69" fmla="*/ 2147483646 h 90"/>
              <a:gd name="T70" fmla="*/ 2147483646 w 302"/>
              <a:gd name="T71" fmla="*/ 2147483646 h 90"/>
              <a:gd name="T72" fmla="*/ 2147483646 w 302"/>
              <a:gd name="T73" fmla="*/ 2147483646 h 90"/>
              <a:gd name="T74" fmla="*/ 2147483646 w 302"/>
              <a:gd name="T75" fmla="*/ 2147483646 h 90"/>
              <a:gd name="T76" fmla="*/ 2147483646 w 302"/>
              <a:gd name="T77" fmla="*/ 2147483646 h 90"/>
              <a:gd name="T78" fmla="*/ 2147483646 w 302"/>
              <a:gd name="T79" fmla="*/ 2147483646 h 90"/>
              <a:gd name="T80" fmla="*/ 2147483646 w 302"/>
              <a:gd name="T81" fmla="*/ 2147483646 h 90"/>
              <a:gd name="T82" fmla="*/ 2147483646 w 302"/>
              <a:gd name="T83" fmla="*/ 2147483646 h 90"/>
              <a:gd name="T84" fmla="*/ 2147483646 w 302"/>
              <a:gd name="T85" fmla="*/ 2147483646 h 90"/>
              <a:gd name="T86" fmla="*/ 2147483646 w 302"/>
              <a:gd name="T87" fmla="*/ 2147483646 h 90"/>
              <a:gd name="T88" fmla="*/ 2147483646 w 302"/>
              <a:gd name="T89" fmla="*/ 2147483646 h 90"/>
              <a:gd name="T90" fmla="*/ 2147483646 w 302"/>
              <a:gd name="T91" fmla="*/ 2147483646 h 90"/>
              <a:gd name="T92" fmla="*/ 2147483646 w 302"/>
              <a:gd name="T93" fmla="*/ 2147483646 h 90"/>
              <a:gd name="T94" fmla="*/ 2147483646 w 302"/>
              <a:gd name="T95" fmla="*/ 2147483646 h 90"/>
              <a:gd name="T96" fmla="*/ 2147483646 w 302"/>
              <a:gd name="T97" fmla="*/ 2147483646 h 90"/>
              <a:gd name="T98" fmla="*/ 2147483646 w 302"/>
              <a:gd name="T99" fmla="*/ 2147483646 h 90"/>
              <a:gd name="T100" fmla="*/ 2147483646 w 302"/>
              <a:gd name="T101" fmla="*/ 2147483646 h 90"/>
              <a:gd name="T102" fmla="*/ 2147483646 w 302"/>
              <a:gd name="T103" fmla="*/ 2147483646 h 90"/>
              <a:gd name="T104" fmla="*/ 2147483646 w 302"/>
              <a:gd name="T105" fmla="*/ 2147483646 h 90"/>
              <a:gd name="T106" fmla="*/ 2147483646 w 302"/>
              <a:gd name="T107" fmla="*/ 2147483646 h 90"/>
              <a:gd name="T108" fmla="*/ 2147483646 w 302"/>
              <a:gd name="T109" fmla="*/ 2147483646 h 90"/>
              <a:gd name="T110" fmla="*/ 2147483646 w 302"/>
              <a:gd name="T111" fmla="*/ 2147483646 h 90"/>
              <a:gd name="T112" fmla="*/ 2147483646 w 302"/>
              <a:gd name="T113" fmla="*/ 2147483646 h 9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2"/>
              <a:gd name="T172" fmla="*/ 0 h 90"/>
              <a:gd name="T173" fmla="*/ 302 w 302"/>
              <a:gd name="T174" fmla="*/ 90 h 90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2" h="90">
                <a:moveTo>
                  <a:pt x="0" y="0"/>
                </a:moveTo>
                <a:lnTo>
                  <a:pt x="4" y="3"/>
                </a:lnTo>
                <a:lnTo>
                  <a:pt x="7" y="4"/>
                </a:lnTo>
                <a:lnTo>
                  <a:pt x="11" y="5"/>
                </a:lnTo>
                <a:lnTo>
                  <a:pt x="14" y="8"/>
                </a:lnTo>
                <a:lnTo>
                  <a:pt x="15" y="9"/>
                </a:lnTo>
                <a:lnTo>
                  <a:pt x="18" y="11"/>
                </a:lnTo>
                <a:lnTo>
                  <a:pt x="20" y="12"/>
                </a:lnTo>
                <a:lnTo>
                  <a:pt x="23" y="13"/>
                </a:lnTo>
                <a:lnTo>
                  <a:pt x="24" y="13"/>
                </a:lnTo>
                <a:lnTo>
                  <a:pt x="26" y="15"/>
                </a:lnTo>
                <a:lnTo>
                  <a:pt x="28" y="16"/>
                </a:lnTo>
                <a:lnTo>
                  <a:pt x="30" y="17"/>
                </a:lnTo>
                <a:lnTo>
                  <a:pt x="31" y="17"/>
                </a:lnTo>
                <a:lnTo>
                  <a:pt x="32" y="19"/>
                </a:lnTo>
                <a:lnTo>
                  <a:pt x="34" y="19"/>
                </a:lnTo>
                <a:lnTo>
                  <a:pt x="35" y="20"/>
                </a:lnTo>
                <a:lnTo>
                  <a:pt x="36" y="20"/>
                </a:lnTo>
                <a:lnTo>
                  <a:pt x="38" y="21"/>
                </a:lnTo>
                <a:lnTo>
                  <a:pt x="39" y="21"/>
                </a:lnTo>
                <a:lnTo>
                  <a:pt x="40" y="23"/>
                </a:lnTo>
                <a:lnTo>
                  <a:pt x="42" y="23"/>
                </a:lnTo>
                <a:lnTo>
                  <a:pt x="43" y="23"/>
                </a:lnTo>
                <a:lnTo>
                  <a:pt x="44" y="24"/>
                </a:lnTo>
                <a:lnTo>
                  <a:pt x="46" y="25"/>
                </a:lnTo>
                <a:lnTo>
                  <a:pt x="47" y="25"/>
                </a:lnTo>
                <a:lnTo>
                  <a:pt x="48" y="25"/>
                </a:lnTo>
                <a:lnTo>
                  <a:pt x="49" y="26"/>
                </a:lnTo>
                <a:lnTo>
                  <a:pt x="51" y="26"/>
                </a:lnTo>
                <a:lnTo>
                  <a:pt x="53" y="28"/>
                </a:lnTo>
                <a:lnTo>
                  <a:pt x="55" y="28"/>
                </a:lnTo>
                <a:lnTo>
                  <a:pt x="56" y="29"/>
                </a:lnTo>
                <a:lnTo>
                  <a:pt x="57" y="29"/>
                </a:lnTo>
                <a:lnTo>
                  <a:pt x="60" y="30"/>
                </a:lnTo>
                <a:lnTo>
                  <a:pt x="61" y="30"/>
                </a:lnTo>
                <a:lnTo>
                  <a:pt x="63" y="32"/>
                </a:lnTo>
                <a:lnTo>
                  <a:pt x="64" y="32"/>
                </a:lnTo>
                <a:lnTo>
                  <a:pt x="65" y="33"/>
                </a:lnTo>
                <a:lnTo>
                  <a:pt x="67" y="33"/>
                </a:lnTo>
                <a:lnTo>
                  <a:pt x="68" y="33"/>
                </a:lnTo>
                <a:lnTo>
                  <a:pt x="68" y="34"/>
                </a:lnTo>
                <a:lnTo>
                  <a:pt x="69" y="34"/>
                </a:lnTo>
                <a:lnTo>
                  <a:pt x="71" y="34"/>
                </a:lnTo>
                <a:lnTo>
                  <a:pt x="72" y="36"/>
                </a:lnTo>
                <a:lnTo>
                  <a:pt x="73" y="36"/>
                </a:lnTo>
                <a:lnTo>
                  <a:pt x="75" y="37"/>
                </a:lnTo>
                <a:lnTo>
                  <a:pt x="76" y="37"/>
                </a:lnTo>
                <a:lnTo>
                  <a:pt x="77" y="38"/>
                </a:lnTo>
                <a:lnTo>
                  <a:pt x="79" y="38"/>
                </a:lnTo>
                <a:lnTo>
                  <a:pt x="80" y="38"/>
                </a:lnTo>
                <a:lnTo>
                  <a:pt x="81" y="38"/>
                </a:lnTo>
                <a:lnTo>
                  <a:pt x="81" y="40"/>
                </a:lnTo>
                <a:lnTo>
                  <a:pt x="83" y="40"/>
                </a:lnTo>
                <a:lnTo>
                  <a:pt x="84" y="41"/>
                </a:lnTo>
                <a:lnTo>
                  <a:pt x="85" y="41"/>
                </a:lnTo>
                <a:lnTo>
                  <a:pt x="87" y="41"/>
                </a:lnTo>
                <a:lnTo>
                  <a:pt x="89" y="42"/>
                </a:lnTo>
                <a:lnTo>
                  <a:pt x="91" y="42"/>
                </a:lnTo>
                <a:lnTo>
                  <a:pt x="92" y="44"/>
                </a:lnTo>
                <a:lnTo>
                  <a:pt x="93" y="44"/>
                </a:lnTo>
                <a:lnTo>
                  <a:pt x="96" y="45"/>
                </a:lnTo>
                <a:lnTo>
                  <a:pt x="97" y="45"/>
                </a:lnTo>
                <a:lnTo>
                  <a:pt x="100" y="46"/>
                </a:lnTo>
                <a:lnTo>
                  <a:pt x="103" y="48"/>
                </a:lnTo>
                <a:lnTo>
                  <a:pt x="104" y="48"/>
                </a:lnTo>
                <a:lnTo>
                  <a:pt x="105" y="49"/>
                </a:lnTo>
                <a:lnTo>
                  <a:pt x="107" y="49"/>
                </a:lnTo>
                <a:lnTo>
                  <a:pt x="109" y="49"/>
                </a:lnTo>
                <a:lnTo>
                  <a:pt x="111" y="50"/>
                </a:lnTo>
                <a:lnTo>
                  <a:pt x="112" y="50"/>
                </a:lnTo>
                <a:lnTo>
                  <a:pt x="113" y="52"/>
                </a:lnTo>
                <a:lnTo>
                  <a:pt x="115" y="52"/>
                </a:lnTo>
                <a:lnTo>
                  <a:pt x="116" y="52"/>
                </a:lnTo>
                <a:lnTo>
                  <a:pt x="116" y="53"/>
                </a:lnTo>
                <a:lnTo>
                  <a:pt x="117" y="53"/>
                </a:lnTo>
                <a:lnTo>
                  <a:pt x="119" y="53"/>
                </a:lnTo>
                <a:lnTo>
                  <a:pt x="120" y="53"/>
                </a:lnTo>
                <a:lnTo>
                  <a:pt x="121" y="54"/>
                </a:lnTo>
                <a:lnTo>
                  <a:pt x="123" y="54"/>
                </a:lnTo>
                <a:lnTo>
                  <a:pt x="124" y="56"/>
                </a:lnTo>
                <a:lnTo>
                  <a:pt x="125" y="56"/>
                </a:lnTo>
                <a:lnTo>
                  <a:pt x="126" y="56"/>
                </a:lnTo>
                <a:lnTo>
                  <a:pt x="128" y="56"/>
                </a:lnTo>
                <a:lnTo>
                  <a:pt x="129" y="57"/>
                </a:lnTo>
                <a:lnTo>
                  <a:pt x="130" y="57"/>
                </a:lnTo>
                <a:lnTo>
                  <a:pt x="132" y="57"/>
                </a:lnTo>
                <a:lnTo>
                  <a:pt x="133" y="58"/>
                </a:lnTo>
                <a:lnTo>
                  <a:pt x="134" y="58"/>
                </a:lnTo>
                <a:lnTo>
                  <a:pt x="136" y="58"/>
                </a:lnTo>
                <a:lnTo>
                  <a:pt x="138" y="60"/>
                </a:lnTo>
                <a:lnTo>
                  <a:pt x="140" y="60"/>
                </a:lnTo>
                <a:lnTo>
                  <a:pt x="142" y="61"/>
                </a:lnTo>
                <a:lnTo>
                  <a:pt x="144" y="61"/>
                </a:lnTo>
                <a:lnTo>
                  <a:pt x="146" y="62"/>
                </a:lnTo>
                <a:lnTo>
                  <a:pt x="148" y="62"/>
                </a:lnTo>
                <a:lnTo>
                  <a:pt x="149" y="64"/>
                </a:lnTo>
                <a:lnTo>
                  <a:pt x="152" y="64"/>
                </a:lnTo>
                <a:lnTo>
                  <a:pt x="153" y="64"/>
                </a:lnTo>
                <a:lnTo>
                  <a:pt x="154" y="65"/>
                </a:lnTo>
                <a:lnTo>
                  <a:pt x="156" y="65"/>
                </a:lnTo>
                <a:lnTo>
                  <a:pt x="157" y="65"/>
                </a:lnTo>
                <a:lnTo>
                  <a:pt x="158" y="66"/>
                </a:lnTo>
                <a:lnTo>
                  <a:pt x="160" y="66"/>
                </a:lnTo>
                <a:lnTo>
                  <a:pt x="161" y="66"/>
                </a:lnTo>
                <a:lnTo>
                  <a:pt x="162" y="68"/>
                </a:lnTo>
                <a:lnTo>
                  <a:pt x="164" y="68"/>
                </a:lnTo>
                <a:lnTo>
                  <a:pt x="165" y="68"/>
                </a:lnTo>
                <a:lnTo>
                  <a:pt x="166" y="69"/>
                </a:lnTo>
                <a:lnTo>
                  <a:pt x="168" y="69"/>
                </a:lnTo>
                <a:lnTo>
                  <a:pt x="169" y="69"/>
                </a:lnTo>
                <a:lnTo>
                  <a:pt x="170" y="69"/>
                </a:lnTo>
                <a:lnTo>
                  <a:pt x="172" y="70"/>
                </a:lnTo>
                <a:lnTo>
                  <a:pt x="173" y="70"/>
                </a:lnTo>
                <a:lnTo>
                  <a:pt x="174" y="70"/>
                </a:lnTo>
                <a:lnTo>
                  <a:pt x="176" y="72"/>
                </a:lnTo>
                <a:lnTo>
                  <a:pt x="177" y="72"/>
                </a:lnTo>
                <a:lnTo>
                  <a:pt x="178" y="72"/>
                </a:lnTo>
                <a:lnTo>
                  <a:pt x="181" y="73"/>
                </a:lnTo>
                <a:lnTo>
                  <a:pt x="182" y="73"/>
                </a:lnTo>
                <a:lnTo>
                  <a:pt x="184" y="74"/>
                </a:lnTo>
                <a:lnTo>
                  <a:pt x="185" y="74"/>
                </a:lnTo>
                <a:lnTo>
                  <a:pt x="188" y="74"/>
                </a:lnTo>
                <a:lnTo>
                  <a:pt x="189" y="76"/>
                </a:lnTo>
                <a:lnTo>
                  <a:pt x="192" y="76"/>
                </a:lnTo>
                <a:lnTo>
                  <a:pt x="194" y="77"/>
                </a:lnTo>
                <a:lnTo>
                  <a:pt x="196" y="77"/>
                </a:lnTo>
                <a:lnTo>
                  <a:pt x="197" y="78"/>
                </a:lnTo>
                <a:lnTo>
                  <a:pt x="198" y="78"/>
                </a:lnTo>
                <a:lnTo>
                  <a:pt x="201" y="78"/>
                </a:lnTo>
                <a:lnTo>
                  <a:pt x="202" y="80"/>
                </a:lnTo>
                <a:lnTo>
                  <a:pt x="203" y="80"/>
                </a:lnTo>
                <a:lnTo>
                  <a:pt x="205" y="80"/>
                </a:lnTo>
                <a:lnTo>
                  <a:pt x="206" y="81"/>
                </a:lnTo>
                <a:lnTo>
                  <a:pt x="207" y="81"/>
                </a:lnTo>
                <a:lnTo>
                  <a:pt x="209" y="81"/>
                </a:lnTo>
                <a:lnTo>
                  <a:pt x="210" y="81"/>
                </a:lnTo>
                <a:lnTo>
                  <a:pt x="211" y="82"/>
                </a:lnTo>
                <a:lnTo>
                  <a:pt x="213" y="82"/>
                </a:lnTo>
                <a:lnTo>
                  <a:pt x="214" y="82"/>
                </a:lnTo>
                <a:lnTo>
                  <a:pt x="215" y="82"/>
                </a:lnTo>
                <a:lnTo>
                  <a:pt x="217" y="82"/>
                </a:lnTo>
                <a:lnTo>
                  <a:pt x="218" y="82"/>
                </a:lnTo>
                <a:lnTo>
                  <a:pt x="219" y="84"/>
                </a:lnTo>
                <a:lnTo>
                  <a:pt x="221" y="84"/>
                </a:lnTo>
                <a:lnTo>
                  <a:pt x="222" y="84"/>
                </a:lnTo>
                <a:lnTo>
                  <a:pt x="223" y="84"/>
                </a:lnTo>
                <a:lnTo>
                  <a:pt x="225" y="84"/>
                </a:lnTo>
                <a:lnTo>
                  <a:pt x="226" y="84"/>
                </a:lnTo>
                <a:lnTo>
                  <a:pt x="227" y="84"/>
                </a:lnTo>
                <a:lnTo>
                  <a:pt x="229" y="84"/>
                </a:lnTo>
                <a:lnTo>
                  <a:pt x="230" y="84"/>
                </a:lnTo>
                <a:lnTo>
                  <a:pt x="231" y="84"/>
                </a:lnTo>
                <a:lnTo>
                  <a:pt x="234" y="85"/>
                </a:lnTo>
                <a:lnTo>
                  <a:pt x="235" y="85"/>
                </a:lnTo>
                <a:lnTo>
                  <a:pt x="237" y="85"/>
                </a:lnTo>
                <a:lnTo>
                  <a:pt x="238" y="85"/>
                </a:lnTo>
                <a:lnTo>
                  <a:pt x="239" y="85"/>
                </a:lnTo>
                <a:lnTo>
                  <a:pt x="241" y="85"/>
                </a:lnTo>
                <a:lnTo>
                  <a:pt x="242" y="85"/>
                </a:lnTo>
                <a:lnTo>
                  <a:pt x="243" y="85"/>
                </a:lnTo>
                <a:lnTo>
                  <a:pt x="245" y="85"/>
                </a:lnTo>
                <a:lnTo>
                  <a:pt x="246" y="85"/>
                </a:lnTo>
                <a:lnTo>
                  <a:pt x="247" y="85"/>
                </a:lnTo>
                <a:lnTo>
                  <a:pt x="249" y="86"/>
                </a:lnTo>
                <a:lnTo>
                  <a:pt x="250" y="86"/>
                </a:lnTo>
                <a:lnTo>
                  <a:pt x="251" y="86"/>
                </a:lnTo>
                <a:lnTo>
                  <a:pt x="253" y="86"/>
                </a:lnTo>
                <a:lnTo>
                  <a:pt x="254" y="86"/>
                </a:lnTo>
                <a:lnTo>
                  <a:pt x="255" y="86"/>
                </a:lnTo>
                <a:lnTo>
                  <a:pt x="257" y="86"/>
                </a:lnTo>
                <a:lnTo>
                  <a:pt x="258" y="88"/>
                </a:lnTo>
                <a:lnTo>
                  <a:pt x="259" y="88"/>
                </a:lnTo>
                <a:lnTo>
                  <a:pt x="261" y="88"/>
                </a:lnTo>
                <a:lnTo>
                  <a:pt x="262" y="88"/>
                </a:lnTo>
                <a:lnTo>
                  <a:pt x="263" y="88"/>
                </a:lnTo>
                <a:lnTo>
                  <a:pt x="265" y="89"/>
                </a:lnTo>
                <a:lnTo>
                  <a:pt x="266" y="89"/>
                </a:lnTo>
                <a:lnTo>
                  <a:pt x="267" y="89"/>
                </a:lnTo>
                <a:lnTo>
                  <a:pt x="269" y="89"/>
                </a:lnTo>
                <a:lnTo>
                  <a:pt x="270" y="89"/>
                </a:lnTo>
                <a:lnTo>
                  <a:pt x="271" y="89"/>
                </a:lnTo>
                <a:lnTo>
                  <a:pt x="271" y="90"/>
                </a:lnTo>
                <a:lnTo>
                  <a:pt x="273" y="90"/>
                </a:lnTo>
                <a:lnTo>
                  <a:pt x="274" y="90"/>
                </a:lnTo>
                <a:lnTo>
                  <a:pt x="275" y="90"/>
                </a:lnTo>
                <a:lnTo>
                  <a:pt x="277" y="90"/>
                </a:lnTo>
                <a:lnTo>
                  <a:pt x="278" y="90"/>
                </a:lnTo>
                <a:lnTo>
                  <a:pt x="279" y="90"/>
                </a:lnTo>
                <a:lnTo>
                  <a:pt x="281" y="90"/>
                </a:lnTo>
                <a:lnTo>
                  <a:pt x="282" y="90"/>
                </a:lnTo>
                <a:lnTo>
                  <a:pt x="283" y="90"/>
                </a:lnTo>
                <a:lnTo>
                  <a:pt x="284" y="90"/>
                </a:lnTo>
                <a:lnTo>
                  <a:pt x="286" y="90"/>
                </a:lnTo>
                <a:lnTo>
                  <a:pt x="288" y="90"/>
                </a:lnTo>
                <a:lnTo>
                  <a:pt x="290" y="90"/>
                </a:lnTo>
                <a:lnTo>
                  <a:pt x="291" y="90"/>
                </a:lnTo>
                <a:lnTo>
                  <a:pt x="294" y="89"/>
                </a:lnTo>
                <a:lnTo>
                  <a:pt x="295" y="89"/>
                </a:lnTo>
                <a:lnTo>
                  <a:pt x="298" y="89"/>
                </a:lnTo>
                <a:lnTo>
                  <a:pt x="299" y="89"/>
                </a:lnTo>
                <a:lnTo>
                  <a:pt x="302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70346" name="Freeform 13">
            <a:extLst>
              <a:ext uri="{FF2B5EF4-FFF2-40B4-BE49-F238E27FC236}">
                <a16:creationId xmlns:a16="http://schemas.microsoft.com/office/drawing/2014/main" id="{C83F13ED-3988-6648-90F1-686E9B4EC229}"/>
              </a:ext>
            </a:extLst>
          </p:cNvPr>
          <p:cNvSpPr>
            <a:spLocks/>
          </p:cNvSpPr>
          <p:nvPr/>
        </p:nvSpPr>
        <p:spPr bwMode="auto">
          <a:xfrm>
            <a:off x="7697788" y="2684463"/>
            <a:ext cx="239712" cy="69850"/>
          </a:xfrm>
          <a:custGeom>
            <a:avLst/>
            <a:gdLst>
              <a:gd name="T0" fmla="*/ 2147483646 w 302"/>
              <a:gd name="T1" fmla="*/ 2147483646 h 89"/>
              <a:gd name="T2" fmla="*/ 2147483646 w 302"/>
              <a:gd name="T3" fmla="*/ 2147483646 h 89"/>
              <a:gd name="T4" fmla="*/ 2147483646 w 302"/>
              <a:gd name="T5" fmla="*/ 2147483646 h 89"/>
              <a:gd name="T6" fmla="*/ 2147483646 w 302"/>
              <a:gd name="T7" fmla="*/ 2147483646 h 89"/>
              <a:gd name="T8" fmla="*/ 2147483646 w 302"/>
              <a:gd name="T9" fmla="*/ 2147483646 h 89"/>
              <a:gd name="T10" fmla="*/ 2147483646 w 302"/>
              <a:gd name="T11" fmla="*/ 2147483646 h 89"/>
              <a:gd name="T12" fmla="*/ 2147483646 w 302"/>
              <a:gd name="T13" fmla="*/ 2147483646 h 89"/>
              <a:gd name="T14" fmla="*/ 2147483646 w 302"/>
              <a:gd name="T15" fmla="*/ 2147483646 h 89"/>
              <a:gd name="T16" fmla="*/ 2147483646 w 302"/>
              <a:gd name="T17" fmla="*/ 2147483646 h 89"/>
              <a:gd name="T18" fmla="*/ 2147483646 w 302"/>
              <a:gd name="T19" fmla="*/ 2147483646 h 89"/>
              <a:gd name="T20" fmla="*/ 2147483646 w 302"/>
              <a:gd name="T21" fmla="*/ 2147483646 h 89"/>
              <a:gd name="T22" fmla="*/ 2147483646 w 302"/>
              <a:gd name="T23" fmla="*/ 2147483646 h 89"/>
              <a:gd name="T24" fmla="*/ 2147483646 w 302"/>
              <a:gd name="T25" fmla="*/ 2147483646 h 89"/>
              <a:gd name="T26" fmla="*/ 2147483646 w 302"/>
              <a:gd name="T27" fmla="*/ 2147483646 h 89"/>
              <a:gd name="T28" fmla="*/ 2147483646 w 302"/>
              <a:gd name="T29" fmla="*/ 2147483646 h 89"/>
              <a:gd name="T30" fmla="*/ 2147483646 w 302"/>
              <a:gd name="T31" fmla="*/ 2147483646 h 89"/>
              <a:gd name="T32" fmla="*/ 2147483646 w 302"/>
              <a:gd name="T33" fmla="*/ 2147483646 h 89"/>
              <a:gd name="T34" fmla="*/ 2147483646 w 302"/>
              <a:gd name="T35" fmla="*/ 2147483646 h 89"/>
              <a:gd name="T36" fmla="*/ 2147483646 w 302"/>
              <a:gd name="T37" fmla="*/ 2147483646 h 89"/>
              <a:gd name="T38" fmla="*/ 2147483646 w 302"/>
              <a:gd name="T39" fmla="*/ 2147483646 h 89"/>
              <a:gd name="T40" fmla="*/ 2147483646 w 302"/>
              <a:gd name="T41" fmla="*/ 2147483646 h 89"/>
              <a:gd name="T42" fmla="*/ 2147483646 w 302"/>
              <a:gd name="T43" fmla="*/ 2147483646 h 89"/>
              <a:gd name="T44" fmla="*/ 2147483646 w 302"/>
              <a:gd name="T45" fmla="*/ 2147483646 h 89"/>
              <a:gd name="T46" fmla="*/ 2147483646 w 302"/>
              <a:gd name="T47" fmla="*/ 2147483646 h 89"/>
              <a:gd name="T48" fmla="*/ 2147483646 w 302"/>
              <a:gd name="T49" fmla="*/ 2147483646 h 89"/>
              <a:gd name="T50" fmla="*/ 2147483646 w 302"/>
              <a:gd name="T51" fmla="*/ 2147483646 h 89"/>
              <a:gd name="T52" fmla="*/ 2147483646 w 302"/>
              <a:gd name="T53" fmla="*/ 2147483646 h 89"/>
              <a:gd name="T54" fmla="*/ 2147483646 w 302"/>
              <a:gd name="T55" fmla="*/ 2147483646 h 89"/>
              <a:gd name="T56" fmla="*/ 2147483646 w 302"/>
              <a:gd name="T57" fmla="*/ 2147483646 h 89"/>
              <a:gd name="T58" fmla="*/ 2147483646 w 302"/>
              <a:gd name="T59" fmla="*/ 2147483646 h 89"/>
              <a:gd name="T60" fmla="*/ 2147483646 w 302"/>
              <a:gd name="T61" fmla="*/ 2147483646 h 89"/>
              <a:gd name="T62" fmla="*/ 2147483646 w 302"/>
              <a:gd name="T63" fmla="*/ 2147483646 h 89"/>
              <a:gd name="T64" fmla="*/ 2147483646 w 302"/>
              <a:gd name="T65" fmla="*/ 2147483646 h 89"/>
              <a:gd name="T66" fmla="*/ 2147483646 w 302"/>
              <a:gd name="T67" fmla="*/ 2147483646 h 89"/>
              <a:gd name="T68" fmla="*/ 2147483646 w 302"/>
              <a:gd name="T69" fmla="*/ 2147483646 h 89"/>
              <a:gd name="T70" fmla="*/ 2147483646 w 302"/>
              <a:gd name="T71" fmla="*/ 2147483646 h 89"/>
              <a:gd name="T72" fmla="*/ 2147483646 w 302"/>
              <a:gd name="T73" fmla="*/ 2147483646 h 89"/>
              <a:gd name="T74" fmla="*/ 2147483646 w 302"/>
              <a:gd name="T75" fmla="*/ 2147483646 h 89"/>
              <a:gd name="T76" fmla="*/ 2147483646 w 302"/>
              <a:gd name="T77" fmla="*/ 2147483646 h 89"/>
              <a:gd name="T78" fmla="*/ 2147483646 w 302"/>
              <a:gd name="T79" fmla="*/ 2147483646 h 89"/>
              <a:gd name="T80" fmla="*/ 2147483646 w 302"/>
              <a:gd name="T81" fmla="*/ 2147483646 h 89"/>
              <a:gd name="T82" fmla="*/ 2147483646 w 302"/>
              <a:gd name="T83" fmla="*/ 2147483646 h 89"/>
              <a:gd name="T84" fmla="*/ 2147483646 w 302"/>
              <a:gd name="T85" fmla="*/ 2147483646 h 89"/>
              <a:gd name="T86" fmla="*/ 2147483646 w 302"/>
              <a:gd name="T87" fmla="*/ 2147483646 h 89"/>
              <a:gd name="T88" fmla="*/ 2147483646 w 302"/>
              <a:gd name="T89" fmla="*/ 2147483646 h 89"/>
              <a:gd name="T90" fmla="*/ 2147483646 w 302"/>
              <a:gd name="T91" fmla="*/ 2147483646 h 89"/>
              <a:gd name="T92" fmla="*/ 2147483646 w 302"/>
              <a:gd name="T93" fmla="*/ 2147483646 h 89"/>
              <a:gd name="T94" fmla="*/ 2147483646 w 302"/>
              <a:gd name="T95" fmla="*/ 2147483646 h 89"/>
              <a:gd name="T96" fmla="*/ 2147483646 w 302"/>
              <a:gd name="T97" fmla="*/ 2147483646 h 89"/>
              <a:gd name="T98" fmla="*/ 2147483646 w 302"/>
              <a:gd name="T99" fmla="*/ 2147483646 h 89"/>
              <a:gd name="T100" fmla="*/ 2147483646 w 302"/>
              <a:gd name="T101" fmla="*/ 2147483646 h 89"/>
              <a:gd name="T102" fmla="*/ 2147483646 w 302"/>
              <a:gd name="T103" fmla="*/ 2147483646 h 89"/>
              <a:gd name="T104" fmla="*/ 2147483646 w 302"/>
              <a:gd name="T105" fmla="*/ 2147483646 h 89"/>
              <a:gd name="T106" fmla="*/ 2147483646 w 302"/>
              <a:gd name="T107" fmla="*/ 2147483646 h 89"/>
              <a:gd name="T108" fmla="*/ 2147483646 w 302"/>
              <a:gd name="T109" fmla="*/ 2147483646 h 89"/>
              <a:gd name="T110" fmla="*/ 2147483646 w 302"/>
              <a:gd name="T111" fmla="*/ 2147483646 h 89"/>
              <a:gd name="T112" fmla="*/ 2147483646 w 302"/>
              <a:gd name="T113" fmla="*/ 2147483646 h 89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2"/>
              <a:gd name="T172" fmla="*/ 0 h 89"/>
              <a:gd name="T173" fmla="*/ 302 w 302"/>
              <a:gd name="T174" fmla="*/ 89 h 89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2" h="89">
                <a:moveTo>
                  <a:pt x="302" y="0"/>
                </a:moveTo>
                <a:lnTo>
                  <a:pt x="298" y="1"/>
                </a:lnTo>
                <a:lnTo>
                  <a:pt x="295" y="4"/>
                </a:lnTo>
                <a:lnTo>
                  <a:pt x="293" y="5"/>
                </a:lnTo>
                <a:lnTo>
                  <a:pt x="290" y="6"/>
                </a:lnTo>
                <a:lnTo>
                  <a:pt x="287" y="8"/>
                </a:lnTo>
                <a:lnTo>
                  <a:pt x="285" y="9"/>
                </a:lnTo>
                <a:lnTo>
                  <a:pt x="283" y="10"/>
                </a:lnTo>
                <a:lnTo>
                  <a:pt x="281" y="12"/>
                </a:lnTo>
                <a:lnTo>
                  <a:pt x="278" y="13"/>
                </a:lnTo>
                <a:lnTo>
                  <a:pt x="277" y="14"/>
                </a:lnTo>
                <a:lnTo>
                  <a:pt x="275" y="14"/>
                </a:lnTo>
                <a:lnTo>
                  <a:pt x="274" y="16"/>
                </a:lnTo>
                <a:lnTo>
                  <a:pt x="271" y="17"/>
                </a:lnTo>
                <a:lnTo>
                  <a:pt x="270" y="17"/>
                </a:lnTo>
                <a:lnTo>
                  <a:pt x="269" y="18"/>
                </a:lnTo>
                <a:lnTo>
                  <a:pt x="267" y="18"/>
                </a:lnTo>
                <a:lnTo>
                  <a:pt x="266" y="20"/>
                </a:lnTo>
                <a:lnTo>
                  <a:pt x="265" y="20"/>
                </a:lnTo>
                <a:lnTo>
                  <a:pt x="265" y="21"/>
                </a:lnTo>
                <a:lnTo>
                  <a:pt x="263" y="21"/>
                </a:lnTo>
                <a:lnTo>
                  <a:pt x="262" y="22"/>
                </a:lnTo>
                <a:lnTo>
                  <a:pt x="261" y="22"/>
                </a:lnTo>
                <a:lnTo>
                  <a:pt x="259" y="22"/>
                </a:lnTo>
                <a:lnTo>
                  <a:pt x="258" y="24"/>
                </a:lnTo>
                <a:lnTo>
                  <a:pt x="257" y="24"/>
                </a:lnTo>
                <a:lnTo>
                  <a:pt x="255" y="25"/>
                </a:lnTo>
                <a:lnTo>
                  <a:pt x="254" y="25"/>
                </a:lnTo>
                <a:lnTo>
                  <a:pt x="253" y="25"/>
                </a:lnTo>
                <a:lnTo>
                  <a:pt x="251" y="26"/>
                </a:lnTo>
                <a:lnTo>
                  <a:pt x="250" y="26"/>
                </a:lnTo>
                <a:lnTo>
                  <a:pt x="249" y="28"/>
                </a:lnTo>
                <a:lnTo>
                  <a:pt x="246" y="28"/>
                </a:lnTo>
                <a:lnTo>
                  <a:pt x="245" y="29"/>
                </a:lnTo>
                <a:lnTo>
                  <a:pt x="243" y="29"/>
                </a:lnTo>
                <a:lnTo>
                  <a:pt x="242" y="30"/>
                </a:lnTo>
                <a:lnTo>
                  <a:pt x="241" y="30"/>
                </a:lnTo>
                <a:lnTo>
                  <a:pt x="239" y="32"/>
                </a:lnTo>
                <a:lnTo>
                  <a:pt x="238" y="32"/>
                </a:lnTo>
                <a:lnTo>
                  <a:pt x="237" y="33"/>
                </a:lnTo>
                <a:lnTo>
                  <a:pt x="235" y="33"/>
                </a:lnTo>
                <a:lnTo>
                  <a:pt x="234" y="33"/>
                </a:lnTo>
                <a:lnTo>
                  <a:pt x="233" y="34"/>
                </a:lnTo>
                <a:lnTo>
                  <a:pt x="231" y="34"/>
                </a:lnTo>
                <a:lnTo>
                  <a:pt x="230" y="36"/>
                </a:lnTo>
                <a:lnTo>
                  <a:pt x="229" y="36"/>
                </a:lnTo>
                <a:lnTo>
                  <a:pt x="227" y="36"/>
                </a:lnTo>
                <a:lnTo>
                  <a:pt x="227" y="37"/>
                </a:lnTo>
                <a:lnTo>
                  <a:pt x="226" y="37"/>
                </a:lnTo>
                <a:lnTo>
                  <a:pt x="225" y="37"/>
                </a:lnTo>
                <a:lnTo>
                  <a:pt x="223" y="37"/>
                </a:lnTo>
                <a:lnTo>
                  <a:pt x="223" y="38"/>
                </a:lnTo>
                <a:lnTo>
                  <a:pt x="222" y="38"/>
                </a:lnTo>
                <a:lnTo>
                  <a:pt x="221" y="38"/>
                </a:lnTo>
                <a:lnTo>
                  <a:pt x="219" y="40"/>
                </a:lnTo>
                <a:lnTo>
                  <a:pt x="218" y="40"/>
                </a:lnTo>
                <a:lnTo>
                  <a:pt x="217" y="41"/>
                </a:lnTo>
                <a:lnTo>
                  <a:pt x="216" y="41"/>
                </a:lnTo>
                <a:lnTo>
                  <a:pt x="214" y="41"/>
                </a:lnTo>
                <a:lnTo>
                  <a:pt x="213" y="42"/>
                </a:lnTo>
                <a:lnTo>
                  <a:pt x="210" y="42"/>
                </a:lnTo>
                <a:lnTo>
                  <a:pt x="209" y="44"/>
                </a:lnTo>
                <a:lnTo>
                  <a:pt x="206" y="44"/>
                </a:lnTo>
                <a:lnTo>
                  <a:pt x="205" y="45"/>
                </a:lnTo>
                <a:lnTo>
                  <a:pt x="202" y="46"/>
                </a:lnTo>
                <a:lnTo>
                  <a:pt x="201" y="46"/>
                </a:lnTo>
                <a:lnTo>
                  <a:pt x="198" y="47"/>
                </a:lnTo>
                <a:lnTo>
                  <a:pt x="197" y="47"/>
                </a:lnTo>
                <a:lnTo>
                  <a:pt x="196" y="49"/>
                </a:lnTo>
                <a:lnTo>
                  <a:pt x="194" y="49"/>
                </a:lnTo>
                <a:lnTo>
                  <a:pt x="193" y="49"/>
                </a:lnTo>
                <a:lnTo>
                  <a:pt x="192" y="50"/>
                </a:lnTo>
                <a:lnTo>
                  <a:pt x="190" y="50"/>
                </a:lnTo>
                <a:lnTo>
                  <a:pt x="189" y="51"/>
                </a:lnTo>
                <a:lnTo>
                  <a:pt x="188" y="51"/>
                </a:lnTo>
                <a:lnTo>
                  <a:pt x="186" y="51"/>
                </a:lnTo>
                <a:lnTo>
                  <a:pt x="185" y="51"/>
                </a:lnTo>
                <a:lnTo>
                  <a:pt x="184" y="53"/>
                </a:lnTo>
                <a:lnTo>
                  <a:pt x="182" y="53"/>
                </a:lnTo>
                <a:lnTo>
                  <a:pt x="181" y="54"/>
                </a:lnTo>
                <a:lnTo>
                  <a:pt x="180" y="54"/>
                </a:lnTo>
                <a:lnTo>
                  <a:pt x="178" y="54"/>
                </a:lnTo>
                <a:lnTo>
                  <a:pt x="177" y="54"/>
                </a:lnTo>
                <a:lnTo>
                  <a:pt x="177" y="55"/>
                </a:lnTo>
                <a:lnTo>
                  <a:pt x="176" y="55"/>
                </a:lnTo>
                <a:lnTo>
                  <a:pt x="174" y="55"/>
                </a:lnTo>
                <a:lnTo>
                  <a:pt x="173" y="57"/>
                </a:lnTo>
                <a:lnTo>
                  <a:pt x="172" y="57"/>
                </a:lnTo>
                <a:lnTo>
                  <a:pt x="170" y="57"/>
                </a:lnTo>
                <a:lnTo>
                  <a:pt x="168" y="58"/>
                </a:lnTo>
                <a:lnTo>
                  <a:pt x="166" y="58"/>
                </a:lnTo>
                <a:lnTo>
                  <a:pt x="165" y="58"/>
                </a:lnTo>
                <a:lnTo>
                  <a:pt x="164" y="59"/>
                </a:lnTo>
                <a:lnTo>
                  <a:pt x="161" y="59"/>
                </a:lnTo>
                <a:lnTo>
                  <a:pt x="158" y="61"/>
                </a:lnTo>
                <a:lnTo>
                  <a:pt x="157" y="61"/>
                </a:lnTo>
                <a:lnTo>
                  <a:pt x="154" y="62"/>
                </a:lnTo>
                <a:lnTo>
                  <a:pt x="153" y="62"/>
                </a:lnTo>
                <a:lnTo>
                  <a:pt x="152" y="63"/>
                </a:lnTo>
                <a:lnTo>
                  <a:pt x="150" y="63"/>
                </a:lnTo>
                <a:lnTo>
                  <a:pt x="148" y="63"/>
                </a:lnTo>
                <a:lnTo>
                  <a:pt x="146" y="65"/>
                </a:lnTo>
                <a:lnTo>
                  <a:pt x="145" y="65"/>
                </a:lnTo>
                <a:lnTo>
                  <a:pt x="144" y="65"/>
                </a:lnTo>
                <a:lnTo>
                  <a:pt x="142" y="66"/>
                </a:lnTo>
                <a:lnTo>
                  <a:pt x="141" y="66"/>
                </a:lnTo>
                <a:lnTo>
                  <a:pt x="140" y="66"/>
                </a:lnTo>
                <a:lnTo>
                  <a:pt x="139" y="67"/>
                </a:lnTo>
                <a:lnTo>
                  <a:pt x="137" y="67"/>
                </a:lnTo>
                <a:lnTo>
                  <a:pt x="136" y="67"/>
                </a:lnTo>
                <a:lnTo>
                  <a:pt x="135" y="67"/>
                </a:lnTo>
                <a:lnTo>
                  <a:pt x="135" y="69"/>
                </a:lnTo>
                <a:lnTo>
                  <a:pt x="133" y="69"/>
                </a:lnTo>
                <a:lnTo>
                  <a:pt x="132" y="69"/>
                </a:lnTo>
                <a:lnTo>
                  <a:pt x="131" y="69"/>
                </a:lnTo>
                <a:lnTo>
                  <a:pt x="129" y="70"/>
                </a:lnTo>
                <a:lnTo>
                  <a:pt x="128" y="70"/>
                </a:lnTo>
                <a:lnTo>
                  <a:pt x="127" y="70"/>
                </a:lnTo>
                <a:lnTo>
                  <a:pt x="125" y="71"/>
                </a:lnTo>
                <a:lnTo>
                  <a:pt x="124" y="71"/>
                </a:lnTo>
                <a:lnTo>
                  <a:pt x="123" y="71"/>
                </a:lnTo>
                <a:lnTo>
                  <a:pt x="121" y="73"/>
                </a:lnTo>
                <a:lnTo>
                  <a:pt x="119" y="73"/>
                </a:lnTo>
                <a:lnTo>
                  <a:pt x="117" y="74"/>
                </a:lnTo>
                <a:lnTo>
                  <a:pt x="116" y="74"/>
                </a:lnTo>
                <a:lnTo>
                  <a:pt x="113" y="74"/>
                </a:lnTo>
                <a:lnTo>
                  <a:pt x="112" y="75"/>
                </a:lnTo>
                <a:lnTo>
                  <a:pt x="109" y="75"/>
                </a:lnTo>
                <a:lnTo>
                  <a:pt x="108" y="77"/>
                </a:lnTo>
                <a:lnTo>
                  <a:pt x="105" y="77"/>
                </a:lnTo>
                <a:lnTo>
                  <a:pt x="104" y="78"/>
                </a:lnTo>
                <a:lnTo>
                  <a:pt x="103" y="78"/>
                </a:lnTo>
                <a:lnTo>
                  <a:pt x="101" y="78"/>
                </a:lnTo>
                <a:lnTo>
                  <a:pt x="100" y="79"/>
                </a:lnTo>
                <a:lnTo>
                  <a:pt x="99" y="79"/>
                </a:lnTo>
                <a:lnTo>
                  <a:pt x="97" y="79"/>
                </a:lnTo>
                <a:lnTo>
                  <a:pt x="96" y="79"/>
                </a:lnTo>
                <a:lnTo>
                  <a:pt x="95" y="81"/>
                </a:lnTo>
                <a:lnTo>
                  <a:pt x="93" y="81"/>
                </a:lnTo>
                <a:lnTo>
                  <a:pt x="92" y="81"/>
                </a:lnTo>
                <a:lnTo>
                  <a:pt x="91" y="81"/>
                </a:lnTo>
                <a:lnTo>
                  <a:pt x="89" y="81"/>
                </a:lnTo>
                <a:lnTo>
                  <a:pt x="89" y="82"/>
                </a:lnTo>
                <a:lnTo>
                  <a:pt x="88" y="82"/>
                </a:lnTo>
                <a:lnTo>
                  <a:pt x="87" y="82"/>
                </a:lnTo>
                <a:lnTo>
                  <a:pt x="85" y="82"/>
                </a:lnTo>
                <a:lnTo>
                  <a:pt x="84" y="82"/>
                </a:lnTo>
                <a:lnTo>
                  <a:pt x="83" y="82"/>
                </a:lnTo>
                <a:lnTo>
                  <a:pt x="81" y="82"/>
                </a:lnTo>
                <a:lnTo>
                  <a:pt x="80" y="82"/>
                </a:lnTo>
                <a:lnTo>
                  <a:pt x="79" y="83"/>
                </a:lnTo>
                <a:lnTo>
                  <a:pt x="77" y="83"/>
                </a:lnTo>
                <a:lnTo>
                  <a:pt x="76" y="83"/>
                </a:lnTo>
                <a:lnTo>
                  <a:pt x="75" y="83"/>
                </a:lnTo>
                <a:lnTo>
                  <a:pt x="72" y="83"/>
                </a:lnTo>
                <a:lnTo>
                  <a:pt x="71" y="83"/>
                </a:lnTo>
                <a:lnTo>
                  <a:pt x="69" y="83"/>
                </a:lnTo>
                <a:lnTo>
                  <a:pt x="67" y="83"/>
                </a:lnTo>
                <a:lnTo>
                  <a:pt x="65" y="83"/>
                </a:lnTo>
                <a:lnTo>
                  <a:pt x="64" y="83"/>
                </a:lnTo>
                <a:lnTo>
                  <a:pt x="63" y="85"/>
                </a:lnTo>
                <a:lnTo>
                  <a:pt x="61" y="85"/>
                </a:lnTo>
                <a:lnTo>
                  <a:pt x="60" y="85"/>
                </a:lnTo>
                <a:lnTo>
                  <a:pt x="59" y="85"/>
                </a:lnTo>
                <a:lnTo>
                  <a:pt x="58" y="85"/>
                </a:lnTo>
                <a:lnTo>
                  <a:pt x="56" y="85"/>
                </a:lnTo>
                <a:lnTo>
                  <a:pt x="55" y="85"/>
                </a:lnTo>
                <a:lnTo>
                  <a:pt x="54" y="85"/>
                </a:lnTo>
                <a:lnTo>
                  <a:pt x="52" y="85"/>
                </a:lnTo>
                <a:lnTo>
                  <a:pt x="51" y="85"/>
                </a:lnTo>
                <a:lnTo>
                  <a:pt x="50" y="86"/>
                </a:lnTo>
                <a:lnTo>
                  <a:pt x="48" y="86"/>
                </a:lnTo>
                <a:lnTo>
                  <a:pt x="47" y="86"/>
                </a:lnTo>
                <a:lnTo>
                  <a:pt x="46" y="86"/>
                </a:lnTo>
                <a:lnTo>
                  <a:pt x="44" y="86"/>
                </a:lnTo>
                <a:lnTo>
                  <a:pt x="43" y="86"/>
                </a:lnTo>
                <a:lnTo>
                  <a:pt x="43" y="87"/>
                </a:lnTo>
                <a:lnTo>
                  <a:pt x="42" y="87"/>
                </a:lnTo>
                <a:lnTo>
                  <a:pt x="40" y="87"/>
                </a:lnTo>
                <a:lnTo>
                  <a:pt x="39" y="87"/>
                </a:lnTo>
                <a:lnTo>
                  <a:pt x="38" y="87"/>
                </a:lnTo>
                <a:lnTo>
                  <a:pt x="36" y="87"/>
                </a:lnTo>
                <a:lnTo>
                  <a:pt x="35" y="89"/>
                </a:lnTo>
                <a:lnTo>
                  <a:pt x="34" y="89"/>
                </a:lnTo>
                <a:lnTo>
                  <a:pt x="32" y="89"/>
                </a:lnTo>
                <a:lnTo>
                  <a:pt x="31" y="89"/>
                </a:lnTo>
                <a:lnTo>
                  <a:pt x="30" y="89"/>
                </a:lnTo>
                <a:lnTo>
                  <a:pt x="28" y="89"/>
                </a:lnTo>
                <a:lnTo>
                  <a:pt x="27" y="89"/>
                </a:lnTo>
                <a:lnTo>
                  <a:pt x="26" y="89"/>
                </a:lnTo>
                <a:lnTo>
                  <a:pt x="24" y="89"/>
                </a:lnTo>
                <a:lnTo>
                  <a:pt x="23" y="89"/>
                </a:lnTo>
                <a:lnTo>
                  <a:pt x="22" y="89"/>
                </a:lnTo>
                <a:lnTo>
                  <a:pt x="20" y="89"/>
                </a:lnTo>
                <a:lnTo>
                  <a:pt x="19" y="89"/>
                </a:lnTo>
                <a:lnTo>
                  <a:pt x="18" y="89"/>
                </a:lnTo>
                <a:lnTo>
                  <a:pt x="16" y="89"/>
                </a:lnTo>
                <a:lnTo>
                  <a:pt x="15" y="89"/>
                </a:lnTo>
                <a:lnTo>
                  <a:pt x="14" y="89"/>
                </a:lnTo>
                <a:lnTo>
                  <a:pt x="11" y="89"/>
                </a:lnTo>
                <a:lnTo>
                  <a:pt x="10" y="89"/>
                </a:lnTo>
                <a:lnTo>
                  <a:pt x="7" y="89"/>
                </a:lnTo>
                <a:lnTo>
                  <a:pt x="6" y="89"/>
                </a:lnTo>
                <a:lnTo>
                  <a:pt x="3" y="89"/>
                </a:lnTo>
                <a:lnTo>
                  <a:pt x="0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70347" name="Freeform 14">
            <a:extLst>
              <a:ext uri="{FF2B5EF4-FFF2-40B4-BE49-F238E27FC236}">
                <a16:creationId xmlns:a16="http://schemas.microsoft.com/office/drawing/2014/main" id="{337B4E4A-BC55-A044-A196-27ADEE852542}"/>
              </a:ext>
            </a:extLst>
          </p:cNvPr>
          <p:cNvSpPr>
            <a:spLocks/>
          </p:cNvSpPr>
          <p:nvPr/>
        </p:nvSpPr>
        <p:spPr bwMode="auto">
          <a:xfrm>
            <a:off x="7459663" y="2684463"/>
            <a:ext cx="239712" cy="69850"/>
          </a:xfrm>
          <a:custGeom>
            <a:avLst/>
            <a:gdLst>
              <a:gd name="T0" fmla="*/ 2147483646 w 302"/>
              <a:gd name="T1" fmla="*/ 2147483646 h 89"/>
              <a:gd name="T2" fmla="*/ 2147483646 w 302"/>
              <a:gd name="T3" fmla="*/ 2147483646 h 89"/>
              <a:gd name="T4" fmla="*/ 2147483646 w 302"/>
              <a:gd name="T5" fmla="*/ 2147483646 h 89"/>
              <a:gd name="T6" fmla="*/ 2147483646 w 302"/>
              <a:gd name="T7" fmla="*/ 2147483646 h 89"/>
              <a:gd name="T8" fmla="*/ 2147483646 w 302"/>
              <a:gd name="T9" fmla="*/ 2147483646 h 89"/>
              <a:gd name="T10" fmla="*/ 2147483646 w 302"/>
              <a:gd name="T11" fmla="*/ 2147483646 h 89"/>
              <a:gd name="T12" fmla="*/ 2147483646 w 302"/>
              <a:gd name="T13" fmla="*/ 2147483646 h 89"/>
              <a:gd name="T14" fmla="*/ 2147483646 w 302"/>
              <a:gd name="T15" fmla="*/ 2147483646 h 89"/>
              <a:gd name="T16" fmla="*/ 2147483646 w 302"/>
              <a:gd name="T17" fmla="*/ 2147483646 h 89"/>
              <a:gd name="T18" fmla="*/ 2147483646 w 302"/>
              <a:gd name="T19" fmla="*/ 2147483646 h 89"/>
              <a:gd name="T20" fmla="*/ 2147483646 w 302"/>
              <a:gd name="T21" fmla="*/ 2147483646 h 89"/>
              <a:gd name="T22" fmla="*/ 2147483646 w 302"/>
              <a:gd name="T23" fmla="*/ 2147483646 h 89"/>
              <a:gd name="T24" fmla="*/ 2147483646 w 302"/>
              <a:gd name="T25" fmla="*/ 2147483646 h 89"/>
              <a:gd name="T26" fmla="*/ 2147483646 w 302"/>
              <a:gd name="T27" fmla="*/ 2147483646 h 89"/>
              <a:gd name="T28" fmla="*/ 2147483646 w 302"/>
              <a:gd name="T29" fmla="*/ 2147483646 h 89"/>
              <a:gd name="T30" fmla="*/ 2147483646 w 302"/>
              <a:gd name="T31" fmla="*/ 2147483646 h 89"/>
              <a:gd name="T32" fmla="*/ 2147483646 w 302"/>
              <a:gd name="T33" fmla="*/ 2147483646 h 89"/>
              <a:gd name="T34" fmla="*/ 2147483646 w 302"/>
              <a:gd name="T35" fmla="*/ 2147483646 h 89"/>
              <a:gd name="T36" fmla="*/ 2147483646 w 302"/>
              <a:gd name="T37" fmla="*/ 2147483646 h 89"/>
              <a:gd name="T38" fmla="*/ 2147483646 w 302"/>
              <a:gd name="T39" fmla="*/ 2147483646 h 89"/>
              <a:gd name="T40" fmla="*/ 2147483646 w 302"/>
              <a:gd name="T41" fmla="*/ 2147483646 h 89"/>
              <a:gd name="T42" fmla="*/ 2147483646 w 302"/>
              <a:gd name="T43" fmla="*/ 2147483646 h 89"/>
              <a:gd name="T44" fmla="*/ 2147483646 w 302"/>
              <a:gd name="T45" fmla="*/ 2147483646 h 89"/>
              <a:gd name="T46" fmla="*/ 2147483646 w 302"/>
              <a:gd name="T47" fmla="*/ 2147483646 h 89"/>
              <a:gd name="T48" fmla="*/ 2147483646 w 302"/>
              <a:gd name="T49" fmla="*/ 2147483646 h 89"/>
              <a:gd name="T50" fmla="*/ 2147483646 w 302"/>
              <a:gd name="T51" fmla="*/ 2147483646 h 89"/>
              <a:gd name="T52" fmla="*/ 2147483646 w 302"/>
              <a:gd name="T53" fmla="*/ 2147483646 h 89"/>
              <a:gd name="T54" fmla="*/ 2147483646 w 302"/>
              <a:gd name="T55" fmla="*/ 2147483646 h 89"/>
              <a:gd name="T56" fmla="*/ 2147483646 w 302"/>
              <a:gd name="T57" fmla="*/ 2147483646 h 89"/>
              <a:gd name="T58" fmla="*/ 2147483646 w 302"/>
              <a:gd name="T59" fmla="*/ 2147483646 h 89"/>
              <a:gd name="T60" fmla="*/ 2147483646 w 302"/>
              <a:gd name="T61" fmla="*/ 2147483646 h 89"/>
              <a:gd name="T62" fmla="*/ 2147483646 w 302"/>
              <a:gd name="T63" fmla="*/ 2147483646 h 89"/>
              <a:gd name="T64" fmla="*/ 2147483646 w 302"/>
              <a:gd name="T65" fmla="*/ 2147483646 h 89"/>
              <a:gd name="T66" fmla="*/ 2147483646 w 302"/>
              <a:gd name="T67" fmla="*/ 2147483646 h 89"/>
              <a:gd name="T68" fmla="*/ 2147483646 w 302"/>
              <a:gd name="T69" fmla="*/ 2147483646 h 89"/>
              <a:gd name="T70" fmla="*/ 2147483646 w 302"/>
              <a:gd name="T71" fmla="*/ 2147483646 h 89"/>
              <a:gd name="T72" fmla="*/ 2147483646 w 302"/>
              <a:gd name="T73" fmla="*/ 2147483646 h 89"/>
              <a:gd name="T74" fmla="*/ 2147483646 w 302"/>
              <a:gd name="T75" fmla="*/ 2147483646 h 89"/>
              <a:gd name="T76" fmla="*/ 2147483646 w 302"/>
              <a:gd name="T77" fmla="*/ 2147483646 h 89"/>
              <a:gd name="T78" fmla="*/ 2147483646 w 302"/>
              <a:gd name="T79" fmla="*/ 2147483646 h 89"/>
              <a:gd name="T80" fmla="*/ 2147483646 w 302"/>
              <a:gd name="T81" fmla="*/ 2147483646 h 89"/>
              <a:gd name="T82" fmla="*/ 2147483646 w 302"/>
              <a:gd name="T83" fmla="*/ 2147483646 h 89"/>
              <a:gd name="T84" fmla="*/ 2147483646 w 302"/>
              <a:gd name="T85" fmla="*/ 2147483646 h 89"/>
              <a:gd name="T86" fmla="*/ 2147483646 w 302"/>
              <a:gd name="T87" fmla="*/ 2147483646 h 89"/>
              <a:gd name="T88" fmla="*/ 2147483646 w 302"/>
              <a:gd name="T89" fmla="*/ 2147483646 h 89"/>
              <a:gd name="T90" fmla="*/ 2147483646 w 302"/>
              <a:gd name="T91" fmla="*/ 2147483646 h 89"/>
              <a:gd name="T92" fmla="*/ 2147483646 w 302"/>
              <a:gd name="T93" fmla="*/ 2147483646 h 89"/>
              <a:gd name="T94" fmla="*/ 2147483646 w 302"/>
              <a:gd name="T95" fmla="*/ 2147483646 h 89"/>
              <a:gd name="T96" fmla="*/ 2147483646 w 302"/>
              <a:gd name="T97" fmla="*/ 2147483646 h 89"/>
              <a:gd name="T98" fmla="*/ 2147483646 w 302"/>
              <a:gd name="T99" fmla="*/ 2147483646 h 89"/>
              <a:gd name="T100" fmla="*/ 2147483646 w 302"/>
              <a:gd name="T101" fmla="*/ 2147483646 h 89"/>
              <a:gd name="T102" fmla="*/ 2147483646 w 302"/>
              <a:gd name="T103" fmla="*/ 2147483646 h 89"/>
              <a:gd name="T104" fmla="*/ 2147483646 w 302"/>
              <a:gd name="T105" fmla="*/ 2147483646 h 89"/>
              <a:gd name="T106" fmla="*/ 2147483646 w 302"/>
              <a:gd name="T107" fmla="*/ 2147483646 h 89"/>
              <a:gd name="T108" fmla="*/ 2147483646 w 302"/>
              <a:gd name="T109" fmla="*/ 2147483646 h 89"/>
              <a:gd name="T110" fmla="*/ 2147483646 w 302"/>
              <a:gd name="T111" fmla="*/ 2147483646 h 89"/>
              <a:gd name="T112" fmla="*/ 2147483646 w 302"/>
              <a:gd name="T113" fmla="*/ 2147483646 h 89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2"/>
              <a:gd name="T172" fmla="*/ 0 h 89"/>
              <a:gd name="T173" fmla="*/ 302 w 302"/>
              <a:gd name="T174" fmla="*/ 89 h 89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2" h="89">
                <a:moveTo>
                  <a:pt x="0" y="0"/>
                </a:moveTo>
                <a:lnTo>
                  <a:pt x="4" y="1"/>
                </a:lnTo>
                <a:lnTo>
                  <a:pt x="7" y="4"/>
                </a:lnTo>
                <a:lnTo>
                  <a:pt x="11" y="5"/>
                </a:lnTo>
                <a:lnTo>
                  <a:pt x="14" y="6"/>
                </a:lnTo>
                <a:lnTo>
                  <a:pt x="15" y="8"/>
                </a:lnTo>
                <a:lnTo>
                  <a:pt x="18" y="9"/>
                </a:lnTo>
                <a:lnTo>
                  <a:pt x="20" y="10"/>
                </a:lnTo>
                <a:lnTo>
                  <a:pt x="23" y="12"/>
                </a:lnTo>
                <a:lnTo>
                  <a:pt x="24" y="13"/>
                </a:lnTo>
                <a:lnTo>
                  <a:pt x="26" y="14"/>
                </a:lnTo>
                <a:lnTo>
                  <a:pt x="28" y="14"/>
                </a:lnTo>
                <a:lnTo>
                  <a:pt x="30" y="16"/>
                </a:lnTo>
                <a:lnTo>
                  <a:pt x="31" y="17"/>
                </a:lnTo>
                <a:lnTo>
                  <a:pt x="32" y="17"/>
                </a:lnTo>
                <a:lnTo>
                  <a:pt x="34" y="18"/>
                </a:lnTo>
                <a:lnTo>
                  <a:pt x="35" y="18"/>
                </a:lnTo>
                <a:lnTo>
                  <a:pt x="36" y="20"/>
                </a:lnTo>
                <a:lnTo>
                  <a:pt x="38" y="20"/>
                </a:lnTo>
                <a:lnTo>
                  <a:pt x="39" y="21"/>
                </a:lnTo>
                <a:lnTo>
                  <a:pt x="40" y="21"/>
                </a:lnTo>
                <a:lnTo>
                  <a:pt x="42" y="22"/>
                </a:lnTo>
                <a:lnTo>
                  <a:pt x="43" y="22"/>
                </a:lnTo>
                <a:lnTo>
                  <a:pt x="44" y="22"/>
                </a:lnTo>
                <a:lnTo>
                  <a:pt x="44" y="24"/>
                </a:lnTo>
                <a:lnTo>
                  <a:pt x="46" y="24"/>
                </a:lnTo>
                <a:lnTo>
                  <a:pt x="47" y="25"/>
                </a:lnTo>
                <a:lnTo>
                  <a:pt x="48" y="25"/>
                </a:lnTo>
                <a:lnTo>
                  <a:pt x="49" y="25"/>
                </a:lnTo>
                <a:lnTo>
                  <a:pt x="51" y="26"/>
                </a:lnTo>
                <a:lnTo>
                  <a:pt x="53" y="26"/>
                </a:lnTo>
                <a:lnTo>
                  <a:pt x="55" y="28"/>
                </a:lnTo>
                <a:lnTo>
                  <a:pt x="56" y="28"/>
                </a:lnTo>
                <a:lnTo>
                  <a:pt x="57" y="29"/>
                </a:lnTo>
                <a:lnTo>
                  <a:pt x="60" y="29"/>
                </a:lnTo>
                <a:lnTo>
                  <a:pt x="61" y="30"/>
                </a:lnTo>
                <a:lnTo>
                  <a:pt x="63" y="30"/>
                </a:lnTo>
                <a:lnTo>
                  <a:pt x="64" y="32"/>
                </a:lnTo>
                <a:lnTo>
                  <a:pt x="65" y="32"/>
                </a:lnTo>
                <a:lnTo>
                  <a:pt x="67" y="33"/>
                </a:lnTo>
                <a:lnTo>
                  <a:pt x="68" y="33"/>
                </a:lnTo>
                <a:lnTo>
                  <a:pt x="69" y="34"/>
                </a:lnTo>
                <a:lnTo>
                  <a:pt x="71" y="34"/>
                </a:lnTo>
                <a:lnTo>
                  <a:pt x="72" y="34"/>
                </a:lnTo>
                <a:lnTo>
                  <a:pt x="72" y="36"/>
                </a:lnTo>
                <a:lnTo>
                  <a:pt x="73" y="36"/>
                </a:lnTo>
                <a:lnTo>
                  <a:pt x="75" y="36"/>
                </a:lnTo>
                <a:lnTo>
                  <a:pt x="76" y="37"/>
                </a:lnTo>
                <a:lnTo>
                  <a:pt x="77" y="37"/>
                </a:lnTo>
                <a:lnTo>
                  <a:pt x="79" y="37"/>
                </a:lnTo>
                <a:lnTo>
                  <a:pt x="80" y="38"/>
                </a:lnTo>
                <a:lnTo>
                  <a:pt x="81" y="38"/>
                </a:lnTo>
                <a:lnTo>
                  <a:pt x="83" y="40"/>
                </a:lnTo>
                <a:lnTo>
                  <a:pt x="84" y="40"/>
                </a:lnTo>
                <a:lnTo>
                  <a:pt x="85" y="41"/>
                </a:lnTo>
                <a:lnTo>
                  <a:pt x="87" y="41"/>
                </a:lnTo>
                <a:lnTo>
                  <a:pt x="89" y="41"/>
                </a:lnTo>
                <a:lnTo>
                  <a:pt x="91" y="42"/>
                </a:lnTo>
                <a:lnTo>
                  <a:pt x="92" y="42"/>
                </a:lnTo>
                <a:lnTo>
                  <a:pt x="93" y="44"/>
                </a:lnTo>
                <a:lnTo>
                  <a:pt x="96" y="44"/>
                </a:lnTo>
                <a:lnTo>
                  <a:pt x="97" y="45"/>
                </a:lnTo>
                <a:lnTo>
                  <a:pt x="100" y="46"/>
                </a:lnTo>
                <a:lnTo>
                  <a:pt x="103" y="46"/>
                </a:lnTo>
                <a:lnTo>
                  <a:pt x="104" y="47"/>
                </a:lnTo>
                <a:lnTo>
                  <a:pt x="105" y="47"/>
                </a:lnTo>
                <a:lnTo>
                  <a:pt x="107" y="49"/>
                </a:lnTo>
                <a:lnTo>
                  <a:pt x="109" y="49"/>
                </a:lnTo>
                <a:lnTo>
                  <a:pt x="111" y="49"/>
                </a:lnTo>
                <a:lnTo>
                  <a:pt x="112" y="50"/>
                </a:lnTo>
                <a:lnTo>
                  <a:pt x="113" y="50"/>
                </a:lnTo>
                <a:lnTo>
                  <a:pt x="115" y="51"/>
                </a:lnTo>
                <a:lnTo>
                  <a:pt x="116" y="51"/>
                </a:lnTo>
                <a:lnTo>
                  <a:pt x="117" y="51"/>
                </a:lnTo>
                <a:lnTo>
                  <a:pt x="119" y="53"/>
                </a:lnTo>
                <a:lnTo>
                  <a:pt x="120" y="53"/>
                </a:lnTo>
                <a:lnTo>
                  <a:pt x="121" y="53"/>
                </a:lnTo>
                <a:lnTo>
                  <a:pt x="123" y="54"/>
                </a:lnTo>
                <a:lnTo>
                  <a:pt x="124" y="54"/>
                </a:lnTo>
                <a:lnTo>
                  <a:pt x="125" y="54"/>
                </a:lnTo>
                <a:lnTo>
                  <a:pt x="126" y="55"/>
                </a:lnTo>
                <a:lnTo>
                  <a:pt x="128" y="55"/>
                </a:lnTo>
                <a:lnTo>
                  <a:pt x="129" y="55"/>
                </a:lnTo>
                <a:lnTo>
                  <a:pt x="130" y="57"/>
                </a:lnTo>
                <a:lnTo>
                  <a:pt x="132" y="57"/>
                </a:lnTo>
                <a:lnTo>
                  <a:pt x="133" y="57"/>
                </a:lnTo>
                <a:lnTo>
                  <a:pt x="134" y="58"/>
                </a:lnTo>
                <a:lnTo>
                  <a:pt x="136" y="58"/>
                </a:lnTo>
                <a:lnTo>
                  <a:pt x="138" y="58"/>
                </a:lnTo>
                <a:lnTo>
                  <a:pt x="140" y="59"/>
                </a:lnTo>
                <a:lnTo>
                  <a:pt x="142" y="59"/>
                </a:lnTo>
                <a:lnTo>
                  <a:pt x="144" y="61"/>
                </a:lnTo>
                <a:lnTo>
                  <a:pt x="146" y="61"/>
                </a:lnTo>
                <a:lnTo>
                  <a:pt x="148" y="62"/>
                </a:lnTo>
                <a:lnTo>
                  <a:pt x="149" y="62"/>
                </a:lnTo>
                <a:lnTo>
                  <a:pt x="152" y="63"/>
                </a:lnTo>
                <a:lnTo>
                  <a:pt x="153" y="63"/>
                </a:lnTo>
                <a:lnTo>
                  <a:pt x="154" y="63"/>
                </a:lnTo>
                <a:lnTo>
                  <a:pt x="156" y="65"/>
                </a:lnTo>
                <a:lnTo>
                  <a:pt x="157" y="65"/>
                </a:lnTo>
                <a:lnTo>
                  <a:pt x="158" y="65"/>
                </a:lnTo>
                <a:lnTo>
                  <a:pt x="160" y="66"/>
                </a:lnTo>
                <a:lnTo>
                  <a:pt x="161" y="66"/>
                </a:lnTo>
                <a:lnTo>
                  <a:pt x="162" y="66"/>
                </a:lnTo>
                <a:lnTo>
                  <a:pt x="164" y="66"/>
                </a:lnTo>
                <a:lnTo>
                  <a:pt x="165" y="67"/>
                </a:lnTo>
                <a:lnTo>
                  <a:pt x="166" y="67"/>
                </a:lnTo>
                <a:lnTo>
                  <a:pt x="168" y="67"/>
                </a:lnTo>
                <a:lnTo>
                  <a:pt x="169" y="69"/>
                </a:lnTo>
                <a:lnTo>
                  <a:pt x="170" y="69"/>
                </a:lnTo>
                <a:lnTo>
                  <a:pt x="172" y="69"/>
                </a:lnTo>
                <a:lnTo>
                  <a:pt x="173" y="70"/>
                </a:lnTo>
                <a:lnTo>
                  <a:pt x="174" y="70"/>
                </a:lnTo>
                <a:lnTo>
                  <a:pt x="176" y="70"/>
                </a:lnTo>
                <a:lnTo>
                  <a:pt x="177" y="71"/>
                </a:lnTo>
                <a:lnTo>
                  <a:pt x="178" y="71"/>
                </a:lnTo>
                <a:lnTo>
                  <a:pt x="181" y="71"/>
                </a:lnTo>
                <a:lnTo>
                  <a:pt x="182" y="73"/>
                </a:lnTo>
                <a:lnTo>
                  <a:pt x="184" y="73"/>
                </a:lnTo>
                <a:lnTo>
                  <a:pt x="185" y="74"/>
                </a:lnTo>
                <a:lnTo>
                  <a:pt x="188" y="74"/>
                </a:lnTo>
                <a:lnTo>
                  <a:pt x="189" y="74"/>
                </a:lnTo>
                <a:lnTo>
                  <a:pt x="192" y="75"/>
                </a:lnTo>
                <a:lnTo>
                  <a:pt x="194" y="75"/>
                </a:lnTo>
                <a:lnTo>
                  <a:pt x="196" y="77"/>
                </a:lnTo>
                <a:lnTo>
                  <a:pt x="197" y="77"/>
                </a:lnTo>
                <a:lnTo>
                  <a:pt x="198" y="78"/>
                </a:lnTo>
                <a:lnTo>
                  <a:pt x="201" y="78"/>
                </a:lnTo>
                <a:lnTo>
                  <a:pt x="202" y="78"/>
                </a:lnTo>
                <a:lnTo>
                  <a:pt x="203" y="79"/>
                </a:lnTo>
                <a:lnTo>
                  <a:pt x="205" y="79"/>
                </a:lnTo>
                <a:lnTo>
                  <a:pt x="206" y="79"/>
                </a:lnTo>
                <a:lnTo>
                  <a:pt x="207" y="81"/>
                </a:lnTo>
                <a:lnTo>
                  <a:pt x="209" y="81"/>
                </a:lnTo>
                <a:lnTo>
                  <a:pt x="210" y="81"/>
                </a:lnTo>
                <a:lnTo>
                  <a:pt x="211" y="81"/>
                </a:lnTo>
                <a:lnTo>
                  <a:pt x="213" y="81"/>
                </a:lnTo>
                <a:lnTo>
                  <a:pt x="214" y="82"/>
                </a:lnTo>
                <a:lnTo>
                  <a:pt x="215" y="82"/>
                </a:lnTo>
                <a:lnTo>
                  <a:pt x="217" y="82"/>
                </a:lnTo>
                <a:lnTo>
                  <a:pt x="218" y="82"/>
                </a:lnTo>
                <a:lnTo>
                  <a:pt x="219" y="82"/>
                </a:lnTo>
                <a:lnTo>
                  <a:pt x="221" y="82"/>
                </a:lnTo>
                <a:lnTo>
                  <a:pt x="222" y="82"/>
                </a:lnTo>
                <a:lnTo>
                  <a:pt x="223" y="82"/>
                </a:lnTo>
                <a:lnTo>
                  <a:pt x="225" y="83"/>
                </a:lnTo>
                <a:lnTo>
                  <a:pt x="226" y="83"/>
                </a:lnTo>
                <a:lnTo>
                  <a:pt x="227" y="83"/>
                </a:lnTo>
                <a:lnTo>
                  <a:pt x="229" y="83"/>
                </a:lnTo>
                <a:lnTo>
                  <a:pt x="230" y="83"/>
                </a:lnTo>
                <a:lnTo>
                  <a:pt x="231" y="83"/>
                </a:lnTo>
                <a:lnTo>
                  <a:pt x="234" y="83"/>
                </a:lnTo>
                <a:lnTo>
                  <a:pt x="235" y="83"/>
                </a:lnTo>
                <a:lnTo>
                  <a:pt x="237" y="83"/>
                </a:lnTo>
                <a:lnTo>
                  <a:pt x="238" y="83"/>
                </a:lnTo>
                <a:lnTo>
                  <a:pt x="239" y="85"/>
                </a:lnTo>
                <a:lnTo>
                  <a:pt x="241" y="85"/>
                </a:lnTo>
                <a:lnTo>
                  <a:pt x="242" y="85"/>
                </a:lnTo>
                <a:lnTo>
                  <a:pt x="243" y="85"/>
                </a:lnTo>
                <a:lnTo>
                  <a:pt x="245" y="85"/>
                </a:lnTo>
                <a:lnTo>
                  <a:pt x="246" y="85"/>
                </a:lnTo>
                <a:lnTo>
                  <a:pt x="247" y="85"/>
                </a:lnTo>
                <a:lnTo>
                  <a:pt x="249" y="85"/>
                </a:lnTo>
                <a:lnTo>
                  <a:pt x="250" y="85"/>
                </a:lnTo>
                <a:lnTo>
                  <a:pt x="251" y="85"/>
                </a:lnTo>
                <a:lnTo>
                  <a:pt x="253" y="85"/>
                </a:lnTo>
                <a:lnTo>
                  <a:pt x="253" y="86"/>
                </a:lnTo>
                <a:lnTo>
                  <a:pt x="254" y="86"/>
                </a:lnTo>
                <a:lnTo>
                  <a:pt x="255" y="86"/>
                </a:lnTo>
                <a:lnTo>
                  <a:pt x="257" y="86"/>
                </a:lnTo>
                <a:lnTo>
                  <a:pt x="258" y="86"/>
                </a:lnTo>
                <a:lnTo>
                  <a:pt x="259" y="86"/>
                </a:lnTo>
                <a:lnTo>
                  <a:pt x="261" y="87"/>
                </a:lnTo>
                <a:lnTo>
                  <a:pt x="262" y="87"/>
                </a:lnTo>
                <a:lnTo>
                  <a:pt x="263" y="87"/>
                </a:lnTo>
                <a:lnTo>
                  <a:pt x="265" y="87"/>
                </a:lnTo>
                <a:lnTo>
                  <a:pt x="266" y="87"/>
                </a:lnTo>
                <a:lnTo>
                  <a:pt x="267" y="87"/>
                </a:lnTo>
                <a:lnTo>
                  <a:pt x="267" y="89"/>
                </a:lnTo>
                <a:lnTo>
                  <a:pt x="269" y="89"/>
                </a:lnTo>
                <a:lnTo>
                  <a:pt x="270" y="89"/>
                </a:lnTo>
                <a:lnTo>
                  <a:pt x="271" y="89"/>
                </a:lnTo>
                <a:lnTo>
                  <a:pt x="273" y="89"/>
                </a:lnTo>
                <a:lnTo>
                  <a:pt x="274" y="89"/>
                </a:lnTo>
                <a:lnTo>
                  <a:pt x="275" y="89"/>
                </a:lnTo>
                <a:lnTo>
                  <a:pt x="277" y="89"/>
                </a:lnTo>
                <a:lnTo>
                  <a:pt x="278" y="89"/>
                </a:lnTo>
                <a:lnTo>
                  <a:pt x="279" y="89"/>
                </a:lnTo>
                <a:lnTo>
                  <a:pt x="281" y="89"/>
                </a:lnTo>
                <a:lnTo>
                  <a:pt x="282" y="89"/>
                </a:lnTo>
                <a:lnTo>
                  <a:pt x="283" y="89"/>
                </a:lnTo>
                <a:lnTo>
                  <a:pt x="284" y="89"/>
                </a:lnTo>
                <a:lnTo>
                  <a:pt x="286" y="89"/>
                </a:lnTo>
                <a:lnTo>
                  <a:pt x="288" y="89"/>
                </a:lnTo>
                <a:lnTo>
                  <a:pt x="290" y="89"/>
                </a:lnTo>
                <a:lnTo>
                  <a:pt x="291" y="89"/>
                </a:lnTo>
                <a:lnTo>
                  <a:pt x="294" y="89"/>
                </a:lnTo>
                <a:lnTo>
                  <a:pt x="295" y="89"/>
                </a:lnTo>
                <a:lnTo>
                  <a:pt x="298" y="89"/>
                </a:lnTo>
                <a:lnTo>
                  <a:pt x="299" y="89"/>
                </a:lnTo>
                <a:lnTo>
                  <a:pt x="302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70348" name="Freeform 15">
            <a:extLst>
              <a:ext uri="{FF2B5EF4-FFF2-40B4-BE49-F238E27FC236}">
                <a16:creationId xmlns:a16="http://schemas.microsoft.com/office/drawing/2014/main" id="{2D1E0485-B569-E447-A121-4E4A791EE5BB}"/>
              </a:ext>
            </a:extLst>
          </p:cNvPr>
          <p:cNvSpPr>
            <a:spLocks/>
          </p:cNvSpPr>
          <p:nvPr/>
        </p:nvSpPr>
        <p:spPr bwMode="auto">
          <a:xfrm>
            <a:off x="2455864" y="3781425"/>
            <a:ext cx="5375275" cy="113665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70349" name="Line 16">
            <a:extLst>
              <a:ext uri="{FF2B5EF4-FFF2-40B4-BE49-F238E27FC236}">
                <a16:creationId xmlns:a16="http://schemas.microsoft.com/office/drawing/2014/main" id="{30BF60C7-7AA0-7746-B79E-418600237CA6}"/>
              </a:ext>
            </a:extLst>
          </p:cNvPr>
          <p:cNvSpPr>
            <a:spLocks noChangeShapeType="1"/>
          </p:cNvSpPr>
          <p:nvPr/>
        </p:nvSpPr>
        <p:spPr bwMode="auto">
          <a:xfrm>
            <a:off x="5702300" y="2495551"/>
            <a:ext cx="1588" cy="23177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70350" name="Line 17">
            <a:extLst>
              <a:ext uri="{FF2B5EF4-FFF2-40B4-BE49-F238E27FC236}">
                <a16:creationId xmlns:a16="http://schemas.microsoft.com/office/drawing/2014/main" id="{029FA069-B17E-9145-8E51-8E4162CDD0C8}"/>
              </a:ext>
            </a:extLst>
          </p:cNvPr>
          <p:cNvSpPr>
            <a:spLocks noChangeShapeType="1"/>
          </p:cNvSpPr>
          <p:nvPr/>
        </p:nvSpPr>
        <p:spPr bwMode="auto">
          <a:xfrm>
            <a:off x="5427664" y="2516189"/>
            <a:ext cx="1587" cy="2111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70351" name="Line 18">
            <a:extLst>
              <a:ext uri="{FF2B5EF4-FFF2-40B4-BE49-F238E27FC236}">
                <a16:creationId xmlns:a16="http://schemas.microsoft.com/office/drawing/2014/main" id="{8AE8A703-3641-DD4C-A738-A7AC8AE46E0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575300" y="3359150"/>
            <a:ext cx="1588" cy="147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70352" name="Group 111">
            <a:extLst>
              <a:ext uri="{FF2B5EF4-FFF2-40B4-BE49-F238E27FC236}">
                <a16:creationId xmlns:a16="http://schemas.microsoft.com/office/drawing/2014/main" id="{25AE96C5-B901-B748-8C03-44E41671FA98}"/>
              </a:ext>
            </a:extLst>
          </p:cNvPr>
          <p:cNvGrpSpPr>
            <a:grpSpLocks/>
          </p:cNvGrpSpPr>
          <p:nvPr/>
        </p:nvGrpSpPr>
        <p:grpSpPr bwMode="auto">
          <a:xfrm>
            <a:off x="5332413" y="2682876"/>
            <a:ext cx="476250" cy="682625"/>
            <a:chOff x="2783" y="1185"/>
            <a:chExt cx="300" cy="430"/>
          </a:xfrm>
        </p:grpSpPr>
        <p:sp>
          <p:nvSpPr>
            <p:cNvPr id="270452" name="Freeform 19">
              <a:extLst>
                <a:ext uri="{FF2B5EF4-FFF2-40B4-BE49-F238E27FC236}">
                  <a16:creationId xmlns:a16="http://schemas.microsoft.com/office/drawing/2014/main" id="{BFB305AE-8814-FD47-9672-1B2F1065E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1238"/>
              <a:ext cx="149" cy="377"/>
            </a:xfrm>
            <a:custGeom>
              <a:avLst/>
              <a:gdLst>
                <a:gd name="T0" fmla="*/ 0 w 299"/>
                <a:gd name="T1" fmla="*/ 1 h 754"/>
                <a:gd name="T2" fmla="*/ 0 w 299"/>
                <a:gd name="T3" fmla="*/ 1 h 754"/>
                <a:gd name="T4" fmla="*/ 0 w 299"/>
                <a:gd name="T5" fmla="*/ 1 h 754"/>
                <a:gd name="T6" fmla="*/ 0 w 299"/>
                <a:gd name="T7" fmla="*/ 1 h 754"/>
                <a:gd name="T8" fmla="*/ 0 w 299"/>
                <a:gd name="T9" fmla="*/ 1 h 754"/>
                <a:gd name="T10" fmla="*/ 0 w 299"/>
                <a:gd name="T11" fmla="*/ 1 h 754"/>
                <a:gd name="T12" fmla="*/ 0 w 299"/>
                <a:gd name="T13" fmla="*/ 1 h 754"/>
                <a:gd name="T14" fmla="*/ 0 w 299"/>
                <a:gd name="T15" fmla="*/ 1 h 754"/>
                <a:gd name="T16" fmla="*/ 0 w 299"/>
                <a:gd name="T17" fmla="*/ 1 h 754"/>
                <a:gd name="T18" fmla="*/ 0 w 299"/>
                <a:gd name="T19" fmla="*/ 1 h 754"/>
                <a:gd name="T20" fmla="*/ 0 w 299"/>
                <a:gd name="T21" fmla="*/ 1 h 754"/>
                <a:gd name="T22" fmla="*/ 0 w 299"/>
                <a:gd name="T23" fmla="*/ 1 h 754"/>
                <a:gd name="T24" fmla="*/ 0 w 299"/>
                <a:gd name="T25" fmla="*/ 1 h 754"/>
                <a:gd name="T26" fmla="*/ 0 w 299"/>
                <a:gd name="T27" fmla="*/ 1 h 754"/>
                <a:gd name="T28" fmla="*/ 0 w 299"/>
                <a:gd name="T29" fmla="*/ 1 h 754"/>
                <a:gd name="T30" fmla="*/ 0 w 299"/>
                <a:gd name="T31" fmla="*/ 1 h 754"/>
                <a:gd name="T32" fmla="*/ 0 w 299"/>
                <a:gd name="T33" fmla="*/ 1 h 754"/>
                <a:gd name="T34" fmla="*/ 0 w 299"/>
                <a:gd name="T35" fmla="*/ 1 h 754"/>
                <a:gd name="T36" fmla="*/ 0 w 299"/>
                <a:gd name="T37" fmla="*/ 1 h 754"/>
                <a:gd name="T38" fmla="*/ 0 w 299"/>
                <a:gd name="T39" fmla="*/ 1 h 754"/>
                <a:gd name="T40" fmla="*/ 0 w 299"/>
                <a:gd name="T41" fmla="*/ 1 h 754"/>
                <a:gd name="T42" fmla="*/ 0 w 299"/>
                <a:gd name="T43" fmla="*/ 1 h 754"/>
                <a:gd name="T44" fmla="*/ 0 w 299"/>
                <a:gd name="T45" fmla="*/ 1 h 754"/>
                <a:gd name="T46" fmla="*/ 0 w 299"/>
                <a:gd name="T47" fmla="*/ 1 h 754"/>
                <a:gd name="T48" fmla="*/ 0 w 299"/>
                <a:gd name="T49" fmla="*/ 1 h 754"/>
                <a:gd name="T50" fmla="*/ 0 w 299"/>
                <a:gd name="T51" fmla="*/ 1 h 754"/>
                <a:gd name="T52" fmla="*/ 0 w 299"/>
                <a:gd name="T53" fmla="*/ 1 h 754"/>
                <a:gd name="T54" fmla="*/ 0 w 299"/>
                <a:gd name="T55" fmla="*/ 1 h 754"/>
                <a:gd name="T56" fmla="*/ 0 w 299"/>
                <a:gd name="T57" fmla="*/ 1 h 754"/>
                <a:gd name="T58" fmla="*/ 0 w 299"/>
                <a:gd name="T59" fmla="*/ 1 h 754"/>
                <a:gd name="T60" fmla="*/ 0 w 299"/>
                <a:gd name="T61" fmla="*/ 1 h 754"/>
                <a:gd name="T62" fmla="*/ 0 w 299"/>
                <a:gd name="T63" fmla="*/ 1 h 754"/>
                <a:gd name="T64" fmla="*/ 0 w 299"/>
                <a:gd name="T65" fmla="*/ 1 h 754"/>
                <a:gd name="T66" fmla="*/ 0 w 299"/>
                <a:gd name="T67" fmla="*/ 1 h 754"/>
                <a:gd name="T68" fmla="*/ 0 w 299"/>
                <a:gd name="T69" fmla="*/ 1 h 754"/>
                <a:gd name="T70" fmla="*/ 0 w 299"/>
                <a:gd name="T71" fmla="*/ 1 h 754"/>
                <a:gd name="T72" fmla="*/ 0 w 299"/>
                <a:gd name="T73" fmla="*/ 1 h 754"/>
                <a:gd name="T74" fmla="*/ 0 w 299"/>
                <a:gd name="T75" fmla="*/ 1 h 754"/>
                <a:gd name="T76" fmla="*/ 0 w 299"/>
                <a:gd name="T77" fmla="*/ 1 h 754"/>
                <a:gd name="T78" fmla="*/ 0 w 299"/>
                <a:gd name="T79" fmla="*/ 1 h 754"/>
                <a:gd name="T80" fmla="*/ 0 w 299"/>
                <a:gd name="T81" fmla="*/ 1 h 754"/>
                <a:gd name="T82" fmla="*/ 0 w 299"/>
                <a:gd name="T83" fmla="*/ 1 h 754"/>
                <a:gd name="T84" fmla="*/ 0 w 299"/>
                <a:gd name="T85" fmla="*/ 1 h 754"/>
                <a:gd name="T86" fmla="*/ 0 w 299"/>
                <a:gd name="T87" fmla="*/ 1 h 754"/>
                <a:gd name="T88" fmla="*/ 0 w 299"/>
                <a:gd name="T89" fmla="*/ 1 h 754"/>
                <a:gd name="T90" fmla="*/ 0 w 299"/>
                <a:gd name="T91" fmla="*/ 1 h 754"/>
                <a:gd name="T92" fmla="*/ 0 w 299"/>
                <a:gd name="T93" fmla="*/ 1 h 754"/>
                <a:gd name="T94" fmla="*/ 0 w 299"/>
                <a:gd name="T95" fmla="*/ 1 h 754"/>
                <a:gd name="T96" fmla="*/ 0 w 299"/>
                <a:gd name="T97" fmla="*/ 1 h 754"/>
                <a:gd name="T98" fmla="*/ 0 w 299"/>
                <a:gd name="T99" fmla="*/ 1 h 754"/>
                <a:gd name="T100" fmla="*/ 0 w 299"/>
                <a:gd name="T101" fmla="*/ 1 h 754"/>
                <a:gd name="T102" fmla="*/ 0 w 299"/>
                <a:gd name="T103" fmla="*/ 1 h 754"/>
                <a:gd name="T104" fmla="*/ 0 w 299"/>
                <a:gd name="T105" fmla="*/ 1 h 754"/>
                <a:gd name="T106" fmla="*/ 0 w 299"/>
                <a:gd name="T107" fmla="*/ 1 h 754"/>
                <a:gd name="T108" fmla="*/ 0 w 299"/>
                <a:gd name="T109" fmla="*/ 1 h 754"/>
                <a:gd name="T110" fmla="*/ 0 w 299"/>
                <a:gd name="T111" fmla="*/ 1 h 754"/>
                <a:gd name="T112" fmla="*/ 0 w 299"/>
                <a:gd name="T113" fmla="*/ 1 h 754"/>
                <a:gd name="T114" fmla="*/ 0 w 299"/>
                <a:gd name="T115" fmla="*/ 1 h 754"/>
                <a:gd name="T116" fmla="*/ 0 w 299"/>
                <a:gd name="T117" fmla="*/ 1 h 754"/>
                <a:gd name="T118" fmla="*/ 0 w 299"/>
                <a:gd name="T119" fmla="*/ 1 h 754"/>
                <a:gd name="T120" fmla="*/ 0 w 299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9"/>
                <a:gd name="T184" fmla="*/ 0 h 754"/>
                <a:gd name="T185" fmla="*/ 299 w 299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9" h="754">
                  <a:moveTo>
                    <a:pt x="299" y="0"/>
                  </a:moveTo>
                  <a:lnTo>
                    <a:pt x="299" y="29"/>
                  </a:lnTo>
                  <a:lnTo>
                    <a:pt x="299" y="56"/>
                  </a:lnTo>
                  <a:lnTo>
                    <a:pt x="299" y="81"/>
                  </a:lnTo>
                  <a:lnTo>
                    <a:pt x="299" y="105"/>
                  </a:lnTo>
                  <a:lnTo>
                    <a:pt x="299" y="128"/>
                  </a:lnTo>
                  <a:lnTo>
                    <a:pt x="299" y="148"/>
                  </a:lnTo>
                  <a:lnTo>
                    <a:pt x="299" y="166"/>
                  </a:lnTo>
                  <a:lnTo>
                    <a:pt x="299" y="185"/>
                  </a:lnTo>
                  <a:lnTo>
                    <a:pt x="299" y="201"/>
                  </a:lnTo>
                  <a:lnTo>
                    <a:pt x="299" y="215"/>
                  </a:lnTo>
                  <a:lnTo>
                    <a:pt x="299" y="229"/>
                  </a:lnTo>
                  <a:lnTo>
                    <a:pt x="299" y="242"/>
                  </a:lnTo>
                  <a:lnTo>
                    <a:pt x="299" y="252"/>
                  </a:lnTo>
                  <a:lnTo>
                    <a:pt x="299" y="263"/>
                  </a:lnTo>
                  <a:lnTo>
                    <a:pt x="299" y="272"/>
                  </a:lnTo>
                  <a:lnTo>
                    <a:pt x="299" y="280"/>
                  </a:lnTo>
                  <a:lnTo>
                    <a:pt x="299" y="288"/>
                  </a:lnTo>
                  <a:lnTo>
                    <a:pt x="299" y="295"/>
                  </a:lnTo>
                  <a:lnTo>
                    <a:pt x="299" y="302"/>
                  </a:lnTo>
                  <a:lnTo>
                    <a:pt x="299" y="307"/>
                  </a:lnTo>
                  <a:lnTo>
                    <a:pt x="299" y="311"/>
                  </a:lnTo>
                  <a:lnTo>
                    <a:pt x="299" y="315"/>
                  </a:lnTo>
                  <a:lnTo>
                    <a:pt x="299" y="319"/>
                  </a:lnTo>
                  <a:lnTo>
                    <a:pt x="299" y="323"/>
                  </a:lnTo>
                  <a:lnTo>
                    <a:pt x="299" y="325"/>
                  </a:lnTo>
                  <a:lnTo>
                    <a:pt x="299" y="328"/>
                  </a:lnTo>
                  <a:lnTo>
                    <a:pt x="299" y="329"/>
                  </a:lnTo>
                  <a:lnTo>
                    <a:pt x="298" y="332"/>
                  </a:lnTo>
                  <a:lnTo>
                    <a:pt x="298" y="335"/>
                  </a:lnTo>
                  <a:lnTo>
                    <a:pt x="298" y="336"/>
                  </a:lnTo>
                  <a:lnTo>
                    <a:pt x="298" y="339"/>
                  </a:lnTo>
                  <a:lnTo>
                    <a:pt x="298" y="340"/>
                  </a:lnTo>
                  <a:lnTo>
                    <a:pt x="298" y="343"/>
                  </a:lnTo>
                  <a:lnTo>
                    <a:pt x="298" y="344"/>
                  </a:lnTo>
                  <a:lnTo>
                    <a:pt x="298" y="347"/>
                  </a:lnTo>
                  <a:lnTo>
                    <a:pt x="298" y="348"/>
                  </a:lnTo>
                  <a:lnTo>
                    <a:pt x="298" y="349"/>
                  </a:lnTo>
                  <a:lnTo>
                    <a:pt x="298" y="351"/>
                  </a:lnTo>
                  <a:lnTo>
                    <a:pt x="296" y="352"/>
                  </a:lnTo>
                  <a:lnTo>
                    <a:pt x="296" y="353"/>
                  </a:lnTo>
                  <a:lnTo>
                    <a:pt x="296" y="355"/>
                  </a:lnTo>
                  <a:lnTo>
                    <a:pt x="296" y="356"/>
                  </a:lnTo>
                  <a:lnTo>
                    <a:pt x="296" y="357"/>
                  </a:lnTo>
                  <a:lnTo>
                    <a:pt x="296" y="359"/>
                  </a:lnTo>
                  <a:lnTo>
                    <a:pt x="296" y="360"/>
                  </a:lnTo>
                  <a:lnTo>
                    <a:pt x="296" y="361"/>
                  </a:lnTo>
                  <a:lnTo>
                    <a:pt x="296" y="363"/>
                  </a:lnTo>
                  <a:lnTo>
                    <a:pt x="296" y="364"/>
                  </a:lnTo>
                  <a:lnTo>
                    <a:pt x="296" y="365"/>
                  </a:lnTo>
                  <a:lnTo>
                    <a:pt x="295" y="367"/>
                  </a:lnTo>
                  <a:lnTo>
                    <a:pt x="295" y="368"/>
                  </a:lnTo>
                  <a:lnTo>
                    <a:pt x="295" y="369"/>
                  </a:lnTo>
                  <a:lnTo>
                    <a:pt x="295" y="371"/>
                  </a:lnTo>
                  <a:lnTo>
                    <a:pt x="295" y="372"/>
                  </a:lnTo>
                  <a:lnTo>
                    <a:pt x="295" y="373"/>
                  </a:lnTo>
                  <a:lnTo>
                    <a:pt x="295" y="375"/>
                  </a:lnTo>
                  <a:lnTo>
                    <a:pt x="294" y="376"/>
                  </a:lnTo>
                  <a:lnTo>
                    <a:pt x="294" y="379"/>
                  </a:lnTo>
                  <a:lnTo>
                    <a:pt x="294" y="380"/>
                  </a:lnTo>
                  <a:lnTo>
                    <a:pt x="294" y="381"/>
                  </a:lnTo>
                  <a:lnTo>
                    <a:pt x="294" y="384"/>
                  </a:lnTo>
                  <a:lnTo>
                    <a:pt x="292" y="385"/>
                  </a:lnTo>
                  <a:lnTo>
                    <a:pt x="292" y="388"/>
                  </a:lnTo>
                  <a:lnTo>
                    <a:pt x="292" y="389"/>
                  </a:lnTo>
                  <a:lnTo>
                    <a:pt x="292" y="390"/>
                  </a:lnTo>
                  <a:lnTo>
                    <a:pt x="292" y="393"/>
                  </a:lnTo>
                  <a:lnTo>
                    <a:pt x="292" y="394"/>
                  </a:lnTo>
                  <a:lnTo>
                    <a:pt x="291" y="396"/>
                  </a:lnTo>
                  <a:lnTo>
                    <a:pt x="291" y="397"/>
                  </a:lnTo>
                  <a:lnTo>
                    <a:pt x="291" y="398"/>
                  </a:lnTo>
                  <a:lnTo>
                    <a:pt x="291" y="400"/>
                  </a:lnTo>
                  <a:lnTo>
                    <a:pt x="291" y="401"/>
                  </a:lnTo>
                  <a:lnTo>
                    <a:pt x="291" y="402"/>
                  </a:lnTo>
                  <a:lnTo>
                    <a:pt x="291" y="404"/>
                  </a:lnTo>
                  <a:lnTo>
                    <a:pt x="290" y="404"/>
                  </a:lnTo>
                  <a:lnTo>
                    <a:pt x="290" y="405"/>
                  </a:lnTo>
                  <a:lnTo>
                    <a:pt x="290" y="406"/>
                  </a:lnTo>
                  <a:lnTo>
                    <a:pt x="290" y="408"/>
                  </a:lnTo>
                  <a:lnTo>
                    <a:pt x="290" y="409"/>
                  </a:lnTo>
                  <a:lnTo>
                    <a:pt x="288" y="410"/>
                  </a:lnTo>
                  <a:lnTo>
                    <a:pt x="288" y="412"/>
                  </a:lnTo>
                  <a:lnTo>
                    <a:pt x="288" y="413"/>
                  </a:lnTo>
                  <a:lnTo>
                    <a:pt x="287" y="414"/>
                  </a:lnTo>
                  <a:lnTo>
                    <a:pt x="287" y="416"/>
                  </a:lnTo>
                  <a:lnTo>
                    <a:pt x="287" y="417"/>
                  </a:lnTo>
                  <a:lnTo>
                    <a:pt x="286" y="420"/>
                  </a:lnTo>
                  <a:lnTo>
                    <a:pt x="286" y="421"/>
                  </a:lnTo>
                  <a:lnTo>
                    <a:pt x="286" y="422"/>
                  </a:lnTo>
                  <a:lnTo>
                    <a:pt x="284" y="424"/>
                  </a:lnTo>
                  <a:lnTo>
                    <a:pt x="284" y="426"/>
                  </a:lnTo>
                  <a:lnTo>
                    <a:pt x="283" y="428"/>
                  </a:lnTo>
                  <a:lnTo>
                    <a:pt x="283" y="430"/>
                  </a:lnTo>
                  <a:lnTo>
                    <a:pt x="282" y="433"/>
                  </a:lnTo>
                  <a:lnTo>
                    <a:pt x="282" y="434"/>
                  </a:lnTo>
                  <a:lnTo>
                    <a:pt x="280" y="437"/>
                  </a:lnTo>
                  <a:lnTo>
                    <a:pt x="280" y="440"/>
                  </a:lnTo>
                  <a:lnTo>
                    <a:pt x="279" y="441"/>
                  </a:lnTo>
                  <a:lnTo>
                    <a:pt x="279" y="442"/>
                  </a:lnTo>
                  <a:lnTo>
                    <a:pt x="278" y="445"/>
                  </a:lnTo>
                  <a:lnTo>
                    <a:pt x="278" y="446"/>
                  </a:lnTo>
                  <a:lnTo>
                    <a:pt x="278" y="448"/>
                  </a:lnTo>
                  <a:lnTo>
                    <a:pt x="276" y="449"/>
                  </a:lnTo>
                  <a:lnTo>
                    <a:pt x="276" y="450"/>
                  </a:lnTo>
                  <a:lnTo>
                    <a:pt x="276" y="452"/>
                  </a:lnTo>
                  <a:lnTo>
                    <a:pt x="275" y="453"/>
                  </a:lnTo>
                  <a:lnTo>
                    <a:pt x="275" y="454"/>
                  </a:lnTo>
                  <a:lnTo>
                    <a:pt x="275" y="456"/>
                  </a:lnTo>
                  <a:lnTo>
                    <a:pt x="274" y="456"/>
                  </a:lnTo>
                  <a:lnTo>
                    <a:pt x="274" y="457"/>
                  </a:lnTo>
                  <a:lnTo>
                    <a:pt x="274" y="458"/>
                  </a:lnTo>
                  <a:lnTo>
                    <a:pt x="272" y="459"/>
                  </a:lnTo>
                  <a:lnTo>
                    <a:pt x="272" y="461"/>
                  </a:lnTo>
                  <a:lnTo>
                    <a:pt x="272" y="462"/>
                  </a:lnTo>
                  <a:lnTo>
                    <a:pt x="271" y="463"/>
                  </a:lnTo>
                  <a:lnTo>
                    <a:pt x="270" y="465"/>
                  </a:lnTo>
                  <a:lnTo>
                    <a:pt x="270" y="466"/>
                  </a:lnTo>
                  <a:lnTo>
                    <a:pt x="268" y="467"/>
                  </a:lnTo>
                  <a:lnTo>
                    <a:pt x="268" y="469"/>
                  </a:lnTo>
                  <a:lnTo>
                    <a:pt x="267" y="471"/>
                  </a:lnTo>
                  <a:lnTo>
                    <a:pt x="267" y="473"/>
                  </a:lnTo>
                  <a:lnTo>
                    <a:pt x="266" y="474"/>
                  </a:lnTo>
                  <a:lnTo>
                    <a:pt x="266" y="475"/>
                  </a:lnTo>
                  <a:lnTo>
                    <a:pt x="264" y="478"/>
                  </a:lnTo>
                  <a:lnTo>
                    <a:pt x="263" y="479"/>
                  </a:lnTo>
                  <a:lnTo>
                    <a:pt x="262" y="482"/>
                  </a:lnTo>
                  <a:lnTo>
                    <a:pt x="262" y="483"/>
                  </a:lnTo>
                  <a:lnTo>
                    <a:pt x="260" y="485"/>
                  </a:lnTo>
                  <a:lnTo>
                    <a:pt x="259" y="487"/>
                  </a:lnTo>
                  <a:lnTo>
                    <a:pt x="259" y="489"/>
                  </a:lnTo>
                  <a:lnTo>
                    <a:pt x="258" y="490"/>
                  </a:lnTo>
                  <a:lnTo>
                    <a:pt x="258" y="491"/>
                  </a:lnTo>
                  <a:lnTo>
                    <a:pt x="256" y="493"/>
                  </a:lnTo>
                  <a:lnTo>
                    <a:pt x="256" y="494"/>
                  </a:lnTo>
                  <a:lnTo>
                    <a:pt x="255" y="495"/>
                  </a:lnTo>
                  <a:lnTo>
                    <a:pt x="255" y="497"/>
                  </a:lnTo>
                  <a:lnTo>
                    <a:pt x="254" y="498"/>
                  </a:lnTo>
                  <a:lnTo>
                    <a:pt x="252" y="499"/>
                  </a:lnTo>
                  <a:lnTo>
                    <a:pt x="252" y="501"/>
                  </a:lnTo>
                  <a:lnTo>
                    <a:pt x="252" y="502"/>
                  </a:lnTo>
                  <a:lnTo>
                    <a:pt x="251" y="502"/>
                  </a:lnTo>
                  <a:lnTo>
                    <a:pt x="251" y="503"/>
                  </a:lnTo>
                  <a:lnTo>
                    <a:pt x="251" y="505"/>
                  </a:lnTo>
                  <a:lnTo>
                    <a:pt x="250" y="506"/>
                  </a:lnTo>
                  <a:lnTo>
                    <a:pt x="248" y="507"/>
                  </a:lnTo>
                  <a:lnTo>
                    <a:pt x="248" y="509"/>
                  </a:lnTo>
                  <a:lnTo>
                    <a:pt x="247" y="510"/>
                  </a:lnTo>
                  <a:lnTo>
                    <a:pt x="247" y="511"/>
                  </a:lnTo>
                  <a:lnTo>
                    <a:pt x="246" y="513"/>
                  </a:lnTo>
                  <a:lnTo>
                    <a:pt x="246" y="514"/>
                  </a:lnTo>
                  <a:lnTo>
                    <a:pt x="244" y="515"/>
                  </a:lnTo>
                  <a:lnTo>
                    <a:pt x="244" y="517"/>
                  </a:lnTo>
                  <a:lnTo>
                    <a:pt x="243" y="518"/>
                  </a:lnTo>
                  <a:lnTo>
                    <a:pt x="242" y="519"/>
                  </a:lnTo>
                  <a:lnTo>
                    <a:pt x="240" y="522"/>
                  </a:lnTo>
                  <a:lnTo>
                    <a:pt x="240" y="523"/>
                  </a:lnTo>
                  <a:lnTo>
                    <a:pt x="239" y="525"/>
                  </a:lnTo>
                  <a:lnTo>
                    <a:pt x="238" y="527"/>
                  </a:lnTo>
                  <a:lnTo>
                    <a:pt x="238" y="529"/>
                  </a:lnTo>
                  <a:lnTo>
                    <a:pt x="236" y="530"/>
                  </a:lnTo>
                  <a:lnTo>
                    <a:pt x="236" y="531"/>
                  </a:lnTo>
                  <a:lnTo>
                    <a:pt x="235" y="532"/>
                  </a:lnTo>
                  <a:lnTo>
                    <a:pt x="235" y="534"/>
                  </a:lnTo>
                  <a:lnTo>
                    <a:pt x="234" y="534"/>
                  </a:lnTo>
                  <a:lnTo>
                    <a:pt x="234" y="535"/>
                  </a:lnTo>
                  <a:lnTo>
                    <a:pt x="232" y="536"/>
                  </a:lnTo>
                  <a:lnTo>
                    <a:pt x="232" y="538"/>
                  </a:lnTo>
                  <a:lnTo>
                    <a:pt x="231" y="538"/>
                  </a:lnTo>
                  <a:lnTo>
                    <a:pt x="231" y="539"/>
                  </a:lnTo>
                  <a:lnTo>
                    <a:pt x="231" y="540"/>
                  </a:lnTo>
                  <a:lnTo>
                    <a:pt x="230" y="540"/>
                  </a:lnTo>
                  <a:lnTo>
                    <a:pt x="230" y="542"/>
                  </a:lnTo>
                  <a:lnTo>
                    <a:pt x="228" y="542"/>
                  </a:lnTo>
                  <a:lnTo>
                    <a:pt x="228" y="543"/>
                  </a:lnTo>
                  <a:lnTo>
                    <a:pt x="228" y="544"/>
                  </a:lnTo>
                  <a:lnTo>
                    <a:pt x="227" y="544"/>
                  </a:lnTo>
                  <a:lnTo>
                    <a:pt x="227" y="546"/>
                  </a:lnTo>
                  <a:lnTo>
                    <a:pt x="226" y="547"/>
                  </a:lnTo>
                  <a:lnTo>
                    <a:pt x="224" y="548"/>
                  </a:lnTo>
                  <a:lnTo>
                    <a:pt x="224" y="550"/>
                  </a:lnTo>
                  <a:lnTo>
                    <a:pt x="223" y="551"/>
                  </a:lnTo>
                  <a:lnTo>
                    <a:pt x="223" y="552"/>
                  </a:lnTo>
                  <a:lnTo>
                    <a:pt x="222" y="552"/>
                  </a:lnTo>
                  <a:lnTo>
                    <a:pt x="222" y="554"/>
                  </a:lnTo>
                  <a:lnTo>
                    <a:pt x="221" y="555"/>
                  </a:lnTo>
                  <a:lnTo>
                    <a:pt x="219" y="556"/>
                  </a:lnTo>
                  <a:lnTo>
                    <a:pt x="219" y="559"/>
                  </a:lnTo>
                  <a:lnTo>
                    <a:pt x="218" y="560"/>
                  </a:lnTo>
                  <a:lnTo>
                    <a:pt x="217" y="562"/>
                  </a:lnTo>
                  <a:lnTo>
                    <a:pt x="215" y="563"/>
                  </a:lnTo>
                  <a:lnTo>
                    <a:pt x="215" y="564"/>
                  </a:lnTo>
                  <a:lnTo>
                    <a:pt x="214" y="566"/>
                  </a:lnTo>
                  <a:lnTo>
                    <a:pt x="214" y="567"/>
                  </a:lnTo>
                  <a:lnTo>
                    <a:pt x="213" y="567"/>
                  </a:lnTo>
                  <a:lnTo>
                    <a:pt x="213" y="568"/>
                  </a:lnTo>
                  <a:lnTo>
                    <a:pt x="211" y="570"/>
                  </a:lnTo>
                  <a:lnTo>
                    <a:pt x="210" y="571"/>
                  </a:lnTo>
                  <a:lnTo>
                    <a:pt x="210" y="572"/>
                  </a:lnTo>
                  <a:lnTo>
                    <a:pt x="209" y="572"/>
                  </a:lnTo>
                  <a:lnTo>
                    <a:pt x="209" y="574"/>
                  </a:lnTo>
                  <a:lnTo>
                    <a:pt x="207" y="575"/>
                  </a:lnTo>
                  <a:lnTo>
                    <a:pt x="207" y="576"/>
                  </a:lnTo>
                  <a:lnTo>
                    <a:pt x="206" y="576"/>
                  </a:lnTo>
                  <a:lnTo>
                    <a:pt x="206" y="578"/>
                  </a:lnTo>
                  <a:lnTo>
                    <a:pt x="205" y="579"/>
                  </a:lnTo>
                  <a:lnTo>
                    <a:pt x="203" y="580"/>
                  </a:lnTo>
                  <a:lnTo>
                    <a:pt x="203" y="582"/>
                  </a:lnTo>
                  <a:lnTo>
                    <a:pt x="202" y="582"/>
                  </a:lnTo>
                  <a:lnTo>
                    <a:pt x="202" y="583"/>
                  </a:lnTo>
                  <a:lnTo>
                    <a:pt x="201" y="584"/>
                  </a:lnTo>
                  <a:lnTo>
                    <a:pt x="199" y="584"/>
                  </a:lnTo>
                  <a:lnTo>
                    <a:pt x="199" y="586"/>
                  </a:lnTo>
                  <a:lnTo>
                    <a:pt x="198" y="587"/>
                  </a:lnTo>
                  <a:lnTo>
                    <a:pt x="197" y="588"/>
                  </a:lnTo>
                  <a:lnTo>
                    <a:pt x="197" y="590"/>
                  </a:lnTo>
                  <a:lnTo>
                    <a:pt x="195" y="591"/>
                  </a:lnTo>
                  <a:lnTo>
                    <a:pt x="194" y="592"/>
                  </a:lnTo>
                  <a:lnTo>
                    <a:pt x="193" y="594"/>
                  </a:lnTo>
                  <a:lnTo>
                    <a:pt x="193" y="595"/>
                  </a:lnTo>
                  <a:lnTo>
                    <a:pt x="191" y="596"/>
                  </a:lnTo>
                  <a:lnTo>
                    <a:pt x="190" y="598"/>
                  </a:lnTo>
                  <a:lnTo>
                    <a:pt x="190" y="599"/>
                  </a:lnTo>
                  <a:lnTo>
                    <a:pt x="189" y="599"/>
                  </a:lnTo>
                  <a:lnTo>
                    <a:pt x="189" y="600"/>
                  </a:lnTo>
                  <a:lnTo>
                    <a:pt x="187" y="602"/>
                  </a:lnTo>
                  <a:lnTo>
                    <a:pt x="187" y="603"/>
                  </a:lnTo>
                  <a:lnTo>
                    <a:pt x="186" y="603"/>
                  </a:lnTo>
                  <a:lnTo>
                    <a:pt x="186" y="604"/>
                  </a:lnTo>
                  <a:lnTo>
                    <a:pt x="185" y="606"/>
                  </a:lnTo>
                  <a:lnTo>
                    <a:pt x="185" y="607"/>
                  </a:lnTo>
                  <a:lnTo>
                    <a:pt x="183" y="607"/>
                  </a:lnTo>
                  <a:lnTo>
                    <a:pt x="182" y="608"/>
                  </a:lnTo>
                  <a:lnTo>
                    <a:pt x="182" y="609"/>
                  </a:lnTo>
                  <a:lnTo>
                    <a:pt x="181" y="611"/>
                  </a:lnTo>
                  <a:lnTo>
                    <a:pt x="181" y="612"/>
                  </a:lnTo>
                  <a:lnTo>
                    <a:pt x="179" y="612"/>
                  </a:lnTo>
                  <a:lnTo>
                    <a:pt x="179" y="613"/>
                  </a:lnTo>
                  <a:lnTo>
                    <a:pt x="179" y="615"/>
                  </a:lnTo>
                  <a:lnTo>
                    <a:pt x="178" y="615"/>
                  </a:lnTo>
                  <a:lnTo>
                    <a:pt x="178" y="616"/>
                  </a:lnTo>
                  <a:lnTo>
                    <a:pt x="177" y="616"/>
                  </a:lnTo>
                  <a:lnTo>
                    <a:pt x="177" y="617"/>
                  </a:lnTo>
                  <a:lnTo>
                    <a:pt x="175" y="619"/>
                  </a:lnTo>
                  <a:lnTo>
                    <a:pt x="174" y="620"/>
                  </a:lnTo>
                  <a:lnTo>
                    <a:pt x="174" y="621"/>
                  </a:lnTo>
                  <a:lnTo>
                    <a:pt x="173" y="621"/>
                  </a:lnTo>
                  <a:lnTo>
                    <a:pt x="171" y="623"/>
                  </a:lnTo>
                  <a:lnTo>
                    <a:pt x="170" y="624"/>
                  </a:lnTo>
                  <a:lnTo>
                    <a:pt x="170" y="625"/>
                  </a:lnTo>
                  <a:lnTo>
                    <a:pt x="169" y="625"/>
                  </a:lnTo>
                  <a:lnTo>
                    <a:pt x="169" y="627"/>
                  </a:lnTo>
                  <a:lnTo>
                    <a:pt x="167" y="627"/>
                  </a:lnTo>
                  <a:lnTo>
                    <a:pt x="166" y="628"/>
                  </a:lnTo>
                  <a:lnTo>
                    <a:pt x="165" y="629"/>
                  </a:lnTo>
                  <a:lnTo>
                    <a:pt x="163" y="631"/>
                  </a:lnTo>
                  <a:lnTo>
                    <a:pt x="162" y="632"/>
                  </a:lnTo>
                  <a:lnTo>
                    <a:pt x="161" y="633"/>
                  </a:lnTo>
                  <a:lnTo>
                    <a:pt x="159" y="635"/>
                  </a:lnTo>
                  <a:lnTo>
                    <a:pt x="158" y="636"/>
                  </a:lnTo>
                  <a:lnTo>
                    <a:pt x="157" y="637"/>
                  </a:lnTo>
                  <a:lnTo>
                    <a:pt x="155" y="637"/>
                  </a:lnTo>
                  <a:lnTo>
                    <a:pt x="155" y="639"/>
                  </a:lnTo>
                  <a:lnTo>
                    <a:pt x="154" y="640"/>
                  </a:lnTo>
                  <a:lnTo>
                    <a:pt x="153" y="640"/>
                  </a:lnTo>
                  <a:lnTo>
                    <a:pt x="151" y="641"/>
                  </a:lnTo>
                  <a:lnTo>
                    <a:pt x="151" y="643"/>
                  </a:lnTo>
                  <a:lnTo>
                    <a:pt x="150" y="643"/>
                  </a:lnTo>
                  <a:lnTo>
                    <a:pt x="150" y="644"/>
                  </a:lnTo>
                  <a:lnTo>
                    <a:pt x="149" y="644"/>
                  </a:lnTo>
                  <a:lnTo>
                    <a:pt x="147" y="645"/>
                  </a:lnTo>
                  <a:lnTo>
                    <a:pt x="146" y="647"/>
                  </a:lnTo>
                  <a:lnTo>
                    <a:pt x="145" y="648"/>
                  </a:lnTo>
                  <a:lnTo>
                    <a:pt x="143" y="648"/>
                  </a:lnTo>
                  <a:lnTo>
                    <a:pt x="143" y="649"/>
                  </a:lnTo>
                  <a:lnTo>
                    <a:pt x="142" y="651"/>
                  </a:lnTo>
                  <a:lnTo>
                    <a:pt x="141" y="652"/>
                  </a:lnTo>
                  <a:lnTo>
                    <a:pt x="140" y="652"/>
                  </a:lnTo>
                  <a:lnTo>
                    <a:pt x="138" y="653"/>
                  </a:lnTo>
                  <a:lnTo>
                    <a:pt x="137" y="655"/>
                  </a:lnTo>
                  <a:lnTo>
                    <a:pt x="136" y="656"/>
                  </a:lnTo>
                  <a:lnTo>
                    <a:pt x="134" y="657"/>
                  </a:lnTo>
                  <a:lnTo>
                    <a:pt x="133" y="659"/>
                  </a:lnTo>
                  <a:lnTo>
                    <a:pt x="130" y="660"/>
                  </a:lnTo>
                  <a:lnTo>
                    <a:pt x="129" y="661"/>
                  </a:lnTo>
                  <a:lnTo>
                    <a:pt x="128" y="663"/>
                  </a:lnTo>
                  <a:lnTo>
                    <a:pt x="126" y="664"/>
                  </a:lnTo>
                  <a:lnTo>
                    <a:pt x="124" y="665"/>
                  </a:lnTo>
                  <a:lnTo>
                    <a:pt x="122" y="667"/>
                  </a:lnTo>
                  <a:lnTo>
                    <a:pt x="121" y="668"/>
                  </a:lnTo>
                  <a:lnTo>
                    <a:pt x="120" y="669"/>
                  </a:lnTo>
                  <a:lnTo>
                    <a:pt x="118" y="671"/>
                  </a:lnTo>
                  <a:lnTo>
                    <a:pt x="117" y="671"/>
                  </a:lnTo>
                  <a:lnTo>
                    <a:pt x="116" y="672"/>
                  </a:lnTo>
                  <a:lnTo>
                    <a:pt x="116" y="673"/>
                  </a:lnTo>
                  <a:lnTo>
                    <a:pt x="114" y="673"/>
                  </a:lnTo>
                  <a:lnTo>
                    <a:pt x="113" y="675"/>
                  </a:lnTo>
                  <a:lnTo>
                    <a:pt x="112" y="676"/>
                  </a:lnTo>
                  <a:lnTo>
                    <a:pt x="110" y="677"/>
                  </a:lnTo>
                  <a:lnTo>
                    <a:pt x="109" y="677"/>
                  </a:lnTo>
                  <a:lnTo>
                    <a:pt x="108" y="679"/>
                  </a:lnTo>
                  <a:lnTo>
                    <a:pt x="106" y="680"/>
                  </a:lnTo>
                  <a:lnTo>
                    <a:pt x="105" y="681"/>
                  </a:lnTo>
                  <a:lnTo>
                    <a:pt x="104" y="681"/>
                  </a:lnTo>
                  <a:lnTo>
                    <a:pt x="104" y="682"/>
                  </a:lnTo>
                  <a:lnTo>
                    <a:pt x="102" y="682"/>
                  </a:lnTo>
                  <a:lnTo>
                    <a:pt x="101" y="684"/>
                  </a:lnTo>
                  <a:lnTo>
                    <a:pt x="100" y="685"/>
                  </a:lnTo>
                  <a:lnTo>
                    <a:pt x="98" y="685"/>
                  </a:lnTo>
                  <a:lnTo>
                    <a:pt x="97" y="686"/>
                  </a:lnTo>
                  <a:lnTo>
                    <a:pt x="96" y="688"/>
                  </a:lnTo>
                  <a:lnTo>
                    <a:pt x="94" y="689"/>
                  </a:lnTo>
                  <a:lnTo>
                    <a:pt x="92" y="690"/>
                  </a:lnTo>
                  <a:lnTo>
                    <a:pt x="90" y="692"/>
                  </a:lnTo>
                  <a:lnTo>
                    <a:pt x="89" y="693"/>
                  </a:lnTo>
                  <a:lnTo>
                    <a:pt x="86" y="694"/>
                  </a:lnTo>
                  <a:lnTo>
                    <a:pt x="85" y="696"/>
                  </a:lnTo>
                  <a:lnTo>
                    <a:pt x="82" y="697"/>
                  </a:lnTo>
                  <a:lnTo>
                    <a:pt x="81" y="698"/>
                  </a:lnTo>
                  <a:lnTo>
                    <a:pt x="80" y="700"/>
                  </a:lnTo>
                  <a:lnTo>
                    <a:pt x="77" y="701"/>
                  </a:lnTo>
                  <a:lnTo>
                    <a:pt x="76" y="701"/>
                  </a:lnTo>
                  <a:lnTo>
                    <a:pt x="74" y="702"/>
                  </a:lnTo>
                  <a:lnTo>
                    <a:pt x="73" y="704"/>
                  </a:lnTo>
                  <a:lnTo>
                    <a:pt x="72" y="705"/>
                  </a:lnTo>
                  <a:lnTo>
                    <a:pt x="70" y="705"/>
                  </a:lnTo>
                  <a:lnTo>
                    <a:pt x="69" y="706"/>
                  </a:lnTo>
                  <a:lnTo>
                    <a:pt x="68" y="706"/>
                  </a:lnTo>
                  <a:lnTo>
                    <a:pt x="68" y="708"/>
                  </a:lnTo>
                  <a:lnTo>
                    <a:pt x="66" y="709"/>
                  </a:lnTo>
                  <a:lnTo>
                    <a:pt x="65" y="709"/>
                  </a:lnTo>
                  <a:lnTo>
                    <a:pt x="64" y="710"/>
                  </a:lnTo>
                  <a:lnTo>
                    <a:pt x="63" y="710"/>
                  </a:lnTo>
                  <a:lnTo>
                    <a:pt x="63" y="712"/>
                  </a:lnTo>
                  <a:lnTo>
                    <a:pt x="61" y="712"/>
                  </a:lnTo>
                  <a:lnTo>
                    <a:pt x="60" y="713"/>
                  </a:lnTo>
                  <a:lnTo>
                    <a:pt x="59" y="714"/>
                  </a:lnTo>
                  <a:lnTo>
                    <a:pt x="57" y="714"/>
                  </a:lnTo>
                  <a:lnTo>
                    <a:pt x="56" y="716"/>
                  </a:lnTo>
                  <a:lnTo>
                    <a:pt x="55" y="717"/>
                  </a:lnTo>
                  <a:lnTo>
                    <a:pt x="53" y="717"/>
                  </a:lnTo>
                  <a:lnTo>
                    <a:pt x="52" y="718"/>
                  </a:lnTo>
                  <a:lnTo>
                    <a:pt x="51" y="720"/>
                  </a:lnTo>
                  <a:lnTo>
                    <a:pt x="49" y="721"/>
                  </a:lnTo>
                  <a:lnTo>
                    <a:pt x="47" y="722"/>
                  </a:lnTo>
                  <a:lnTo>
                    <a:pt x="45" y="724"/>
                  </a:lnTo>
                  <a:lnTo>
                    <a:pt x="44" y="725"/>
                  </a:lnTo>
                  <a:lnTo>
                    <a:pt x="41" y="726"/>
                  </a:lnTo>
                  <a:lnTo>
                    <a:pt x="40" y="728"/>
                  </a:lnTo>
                  <a:lnTo>
                    <a:pt x="37" y="729"/>
                  </a:lnTo>
                  <a:lnTo>
                    <a:pt x="36" y="730"/>
                  </a:lnTo>
                  <a:lnTo>
                    <a:pt x="33" y="732"/>
                  </a:lnTo>
                  <a:lnTo>
                    <a:pt x="32" y="733"/>
                  </a:lnTo>
                  <a:lnTo>
                    <a:pt x="31" y="734"/>
                  </a:lnTo>
                  <a:lnTo>
                    <a:pt x="29" y="736"/>
                  </a:lnTo>
                  <a:lnTo>
                    <a:pt x="28" y="736"/>
                  </a:lnTo>
                  <a:lnTo>
                    <a:pt x="27" y="737"/>
                  </a:lnTo>
                  <a:lnTo>
                    <a:pt x="25" y="738"/>
                  </a:lnTo>
                  <a:lnTo>
                    <a:pt x="24" y="738"/>
                  </a:lnTo>
                  <a:lnTo>
                    <a:pt x="23" y="740"/>
                  </a:lnTo>
                  <a:lnTo>
                    <a:pt x="23" y="741"/>
                  </a:lnTo>
                  <a:lnTo>
                    <a:pt x="21" y="741"/>
                  </a:lnTo>
                  <a:lnTo>
                    <a:pt x="20" y="742"/>
                  </a:lnTo>
                  <a:lnTo>
                    <a:pt x="19" y="742"/>
                  </a:lnTo>
                  <a:lnTo>
                    <a:pt x="19" y="744"/>
                  </a:lnTo>
                  <a:lnTo>
                    <a:pt x="17" y="744"/>
                  </a:lnTo>
                  <a:lnTo>
                    <a:pt x="16" y="745"/>
                  </a:lnTo>
                  <a:lnTo>
                    <a:pt x="15" y="745"/>
                  </a:lnTo>
                  <a:lnTo>
                    <a:pt x="13" y="746"/>
                  </a:lnTo>
                  <a:lnTo>
                    <a:pt x="12" y="746"/>
                  </a:lnTo>
                  <a:lnTo>
                    <a:pt x="11" y="748"/>
                  </a:lnTo>
                  <a:lnTo>
                    <a:pt x="9" y="748"/>
                  </a:lnTo>
                  <a:lnTo>
                    <a:pt x="8" y="749"/>
                  </a:lnTo>
                  <a:lnTo>
                    <a:pt x="7" y="750"/>
                  </a:lnTo>
                  <a:lnTo>
                    <a:pt x="5" y="750"/>
                  </a:lnTo>
                  <a:lnTo>
                    <a:pt x="4" y="752"/>
                  </a:lnTo>
                  <a:lnTo>
                    <a:pt x="3" y="752"/>
                  </a:lnTo>
                  <a:lnTo>
                    <a:pt x="1" y="753"/>
                  </a:lnTo>
                  <a:lnTo>
                    <a:pt x="0" y="754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453" name="Freeform 20">
              <a:extLst>
                <a:ext uri="{FF2B5EF4-FFF2-40B4-BE49-F238E27FC236}">
                  <a16:creationId xmlns:a16="http://schemas.microsoft.com/office/drawing/2014/main" id="{B8ACED42-F9CF-4440-B173-BC0E85C473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8"/>
              <a:ext cx="149" cy="377"/>
            </a:xfrm>
            <a:custGeom>
              <a:avLst/>
              <a:gdLst>
                <a:gd name="T0" fmla="*/ 0 w 298"/>
                <a:gd name="T1" fmla="*/ 1 h 754"/>
                <a:gd name="T2" fmla="*/ 0 w 298"/>
                <a:gd name="T3" fmla="*/ 1 h 754"/>
                <a:gd name="T4" fmla="*/ 0 w 298"/>
                <a:gd name="T5" fmla="*/ 1 h 754"/>
                <a:gd name="T6" fmla="*/ 1 w 298"/>
                <a:gd name="T7" fmla="*/ 1 h 754"/>
                <a:gd name="T8" fmla="*/ 1 w 298"/>
                <a:gd name="T9" fmla="*/ 1 h 754"/>
                <a:gd name="T10" fmla="*/ 1 w 298"/>
                <a:gd name="T11" fmla="*/ 1 h 754"/>
                <a:gd name="T12" fmla="*/ 1 w 298"/>
                <a:gd name="T13" fmla="*/ 1 h 754"/>
                <a:gd name="T14" fmla="*/ 1 w 298"/>
                <a:gd name="T15" fmla="*/ 1 h 754"/>
                <a:gd name="T16" fmla="*/ 1 w 298"/>
                <a:gd name="T17" fmla="*/ 1 h 754"/>
                <a:gd name="T18" fmla="*/ 1 w 298"/>
                <a:gd name="T19" fmla="*/ 1 h 754"/>
                <a:gd name="T20" fmla="*/ 1 w 298"/>
                <a:gd name="T21" fmla="*/ 1 h 754"/>
                <a:gd name="T22" fmla="*/ 1 w 298"/>
                <a:gd name="T23" fmla="*/ 1 h 754"/>
                <a:gd name="T24" fmla="*/ 1 w 298"/>
                <a:gd name="T25" fmla="*/ 1 h 754"/>
                <a:gd name="T26" fmla="*/ 1 w 298"/>
                <a:gd name="T27" fmla="*/ 1 h 754"/>
                <a:gd name="T28" fmla="*/ 1 w 298"/>
                <a:gd name="T29" fmla="*/ 1 h 754"/>
                <a:gd name="T30" fmla="*/ 1 w 298"/>
                <a:gd name="T31" fmla="*/ 1 h 754"/>
                <a:gd name="T32" fmla="*/ 1 w 298"/>
                <a:gd name="T33" fmla="*/ 1 h 754"/>
                <a:gd name="T34" fmla="*/ 1 w 298"/>
                <a:gd name="T35" fmla="*/ 1 h 754"/>
                <a:gd name="T36" fmla="*/ 1 w 298"/>
                <a:gd name="T37" fmla="*/ 1 h 754"/>
                <a:gd name="T38" fmla="*/ 1 w 298"/>
                <a:gd name="T39" fmla="*/ 1 h 754"/>
                <a:gd name="T40" fmla="*/ 1 w 298"/>
                <a:gd name="T41" fmla="*/ 1 h 754"/>
                <a:gd name="T42" fmla="*/ 1 w 298"/>
                <a:gd name="T43" fmla="*/ 1 h 754"/>
                <a:gd name="T44" fmla="*/ 1 w 298"/>
                <a:gd name="T45" fmla="*/ 1 h 754"/>
                <a:gd name="T46" fmla="*/ 1 w 298"/>
                <a:gd name="T47" fmla="*/ 1 h 754"/>
                <a:gd name="T48" fmla="*/ 1 w 298"/>
                <a:gd name="T49" fmla="*/ 1 h 754"/>
                <a:gd name="T50" fmla="*/ 1 w 298"/>
                <a:gd name="T51" fmla="*/ 1 h 754"/>
                <a:gd name="T52" fmla="*/ 1 w 298"/>
                <a:gd name="T53" fmla="*/ 1 h 754"/>
                <a:gd name="T54" fmla="*/ 1 w 298"/>
                <a:gd name="T55" fmla="*/ 1 h 754"/>
                <a:gd name="T56" fmla="*/ 1 w 298"/>
                <a:gd name="T57" fmla="*/ 1 h 754"/>
                <a:gd name="T58" fmla="*/ 1 w 298"/>
                <a:gd name="T59" fmla="*/ 1 h 754"/>
                <a:gd name="T60" fmla="*/ 1 w 298"/>
                <a:gd name="T61" fmla="*/ 1 h 754"/>
                <a:gd name="T62" fmla="*/ 1 w 298"/>
                <a:gd name="T63" fmla="*/ 1 h 754"/>
                <a:gd name="T64" fmla="*/ 1 w 298"/>
                <a:gd name="T65" fmla="*/ 1 h 754"/>
                <a:gd name="T66" fmla="*/ 1 w 298"/>
                <a:gd name="T67" fmla="*/ 1 h 754"/>
                <a:gd name="T68" fmla="*/ 1 w 298"/>
                <a:gd name="T69" fmla="*/ 1 h 754"/>
                <a:gd name="T70" fmla="*/ 1 w 298"/>
                <a:gd name="T71" fmla="*/ 1 h 754"/>
                <a:gd name="T72" fmla="*/ 1 w 298"/>
                <a:gd name="T73" fmla="*/ 1 h 754"/>
                <a:gd name="T74" fmla="*/ 1 w 298"/>
                <a:gd name="T75" fmla="*/ 1 h 754"/>
                <a:gd name="T76" fmla="*/ 1 w 298"/>
                <a:gd name="T77" fmla="*/ 1 h 754"/>
                <a:gd name="T78" fmla="*/ 1 w 298"/>
                <a:gd name="T79" fmla="*/ 1 h 754"/>
                <a:gd name="T80" fmla="*/ 1 w 298"/>
                <a:gd name="T81" fmla="*/ 1 h 754"/>
                <a:gd name="T82" fmla="*/ 1 w 298"/>
                <a:gd name="T83" fmla="*/ 1 h 754"/>
                <a:gd name="T84" fmla="*/ 1 w 298"/>
                <a:gd name="T85" fmla="*/ 1 h 754"/>
                <a:gd name="T86" fmla="*/ 1 w 298"/>
                <a:gd name="T87" fmla="*/ 1 h 754"/>
                <a:gd name="T88" fmla="*/ 1 w 298"/>
                <a:gd name="T89" fmla="*/ 1 h 754"/>
                <a:gd name="T90" fmla="*/ 1 w 298"/>
                <a:gd name="T91" fmla="*/ 1 h 754"/>
                <a:gd name="T92" fmla="*/ 1 w 298"/>
                <a:gd name="T93" fmla="*/ 1 h 754"/>
                <a:gd name="T94" fmla="*/ 1 w 298"/>
                <a:gd name="T95" fmla="*/ 1 h 754"/>
                <a:gd name="T96" fmla="*/ 1 w 298"/>
                <a:gd name="T97" fmla="*/ 1 h 754"/>
                <a:gd name="T98" fmla="*/ 1 w 298"/>
                <a:gd name="T99" fmla="*/ 1 h 754"/>
                <a:gd name="T100" fmla="*/ 1 w 298"/>
                <a:gd name="T101" fmla="*/ 1 h 754"/>
                <a:gd name="T102" fmla="*/ 1 w 298"/>
                <a:gd name="T103" fmla="*/ 1 h 754"/>
                <a:gd name="T104" fmla="*/ 1 w 298"/>
                <a:gd name="T105" fmla="*/ 1 h 754"/>
                <a:gd name="T106" fmla="*/ 1 w 298"/>
                <a:gd name="T107" fmla="*/ 1 h 754"/>
                <a:gd name="T108" fmla="*/ 1 w 298"/>
                <a:gd name="T109" fmla="*/ 1 h 754"/>
                <a:gd name="T110" fmla="*/ 1 w 298"/>
                <a:gd name="T111" fmla="*/ 1 h 754"/>
                <a:gd name="T112" fmla="*/ 1 w 298"/>
                <a:gd name="T113" fmla="*/ 1 h 754"/>
                <a:gd name="T114" fmla="*/ 1 w 298"/>
                <a:gd name="T115" fmla="*/ 1 h 754"/>
                <a:gd name="T116" fmla="*/ 1 w 298"/>
                <a:gd name="T117" fmla="*/ 1 h 754"/>
                <a:gd name="T118" fmla="*/ 1 w 298"/>
                <a:gd name="T119" fmla="*/ 1 h 754"/>
                <a:gd name="T120" fmla="*/ 1 w 298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8"/>
                <a:gd name="T184" fmla="*/ 0 h 754"/>
                <a:gd name="T185" fmla="*/ 298 w 298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8" h="754">
                  <a:moveTo>
                    <a:pt x="0" y="0"/>
                  </a:moveTo>
                  <a:lnTo>
                    <a:pt x="0" y="29"/>
                  </a:lnTo>
                  <a:lnTo>
                    <a:pt x="0" y="56"/>
                  </a:lnTo>
                  <a:lnTo>
                    <a:pt x="0" y="81"/>
                  </a:lnTo>
                  <a:lnTo>
                    <a:pt x="0" y="105"/>
                  </a:lnTo>
                  <a:lnTo>
                    <a:pt x="0" y="128"/>
                  </a:lnTo>
                  <a:lnTo>
                    <a:pt x="0" y="148"/>
                  </a:lnTo>
                  <a:lnTo>
                    <a:pt x="0" y="166"/>
                  </a:lnTo>
                  <a:lnTo>
                    <a:pt x="0" y="185"/>
                  </a:lnTo>
                  <a:lnTo>
                    <a:pt x="0" y="201"/>
                  </a:lnTo>
                  <a:lnTo>
                    <a:pt x="0" y="215"/>
                  </a:lnTo>
                  <a:lnTo>
                    <a:pt x="0" y="229"/>
                  </a:lnTo>
                  <a:lnTo>
                    <a:pt x="0" y="242"/>
                  </a:lnTo>
                  <a:lnTo>
                    <a:pt x="0" y="252"/>
                  </a:lnTo>
                  <a:lnTo>
                    <a:pt x="0" y="263"/>
                  </a:lnTo>
                  <a:lnTo>
                    <a:pt x="0" y="272"/>
                  </a:lnTo>
                  <a:lnTo>
                    <a:pt x="0" y="280"/>
                  </a:lnTo>
                  <a:lnTo>
                    <a:pt x="0" y="288"/>
                  </a:lnTo>
                  <a:lnTo>
                    <a:pt x="0" y="295"/>
                  </a:lnTo>
                  <a:lnTo>
                    <a:pt x="0" y="302"/>
                  </a:lnTo>
                  <a:lnTo>
                    <a:pt x="0" y="307"/>
                  </a:lnTo>
                  <a:lnTo>
                    <a:pt x="0" y="311"/>
                  </a:lnTo>
                  <a:lnTo>
                    <a:pt x="0" y="315"/>
                  </a:lnTo>
                  <a:lnTo>
                    <a:pt x="0" y="319"/>
                  </a:lnTo>
                  <a:lnTo>
                    <a:pt x="0" y="323"/>
                  </a:lnTo>
                  <a:lnTo>
                    <a:pt x="0" y="325"/>
                  </a:lnTo>
                  <a:lnTo>
                    <a:pt x="1" y="328"/>
                  </a:lnTo>
                  <a:lnTo>
                    <a:pt x="1" y="329"/>
                  </a:lnTo>
                  <a:lnTo>
                    <a:pt x="1" y="332"/>
                  </a:lnTo>
                  <a:lnTo>
                    <a:pt x="1" y="335"/>
                  </a:lnTo>
                  <a:lnTo>
                    <a:pt x="1" y="336"/>
                  </a:lnTo>
                  <a:lnTo>
                    <a:pt x="1" y="339"/>
                  </a:lnTo>
                  <a:lnTo>
                    <a:pt x="1" y="340"/>
                  </a:lnTo>
                  <a:lnTo>
                    <a:pt x="1" y="343"/>
                  </a:lnTo>
                  <a:lnTo>
                    <a:pt x="1" y="344"/>
                  </a:lnTo>
                  <a:lnTo>
                    <a:pt x="1" y="347"/>
                  </a:lnTo>
                  <a:lnTo>
                    <a:pt x="1" y="348"/>
                  </a:lnTo>
                  <a:lnTo>
                    <a:pt x="2" y="349"/>
                  </a:lnTo>
                  <a:lnTo>
                    <a:pt x="2" y="351"/>
                  </a:lnTo>
                  <a:lnTo>
                    <a:pt x="2" y="352"/>
                  </a:lnTo>
                  <a:lnTo>
                    <a:pt x="2" y="353"/>
                  </a:lnTo>
                  <a:lnTo>
                    <a:pt x="2" y="355"/>
                  </a:lnTo>
                  <a:lnTo>
                    <a:pt x="2" y="356"/>
                  </a:lnTo>
                  <a:lnTo>
                    <a:pt x="2" y="357"/>
                  </a:lnTo>
                  <a:lnTo>
                    <a:pt x="2" y="359"/>
                  </a:lnTo>
                  <a:lnTo>
                    <a:pt x="2" y="360"/>
                  </a:lnTo>
                  <a:lnTo>
                    <a:pt x="2" y="361"/>
                  </a:lnTo>
                  <a:lnTo>
                    <a:pt x="2" y="363"/>
                  </a:lnTo>
                  <a:lnTo>
                    <a:pt x="4" y="364"/>
                  </a:lnTo>
                  <a:lnTo>
                    <a:pt x="4" y="365"/>
                  </a:lnTo>
                  <a:lnTo>
                    <a:pt x="4" y="367"/>
                  </a:lnTo>
                  <a:lnTo>
                    <a:pt x="4" y="368"/>
                  </a:lnTo>
                  <a:lnTo>
                    <a:pt x="4" y="369"/>
                  </a:lnTo>
                  <a:lnTo>
                    <a:pt x="4" y="371"/>
                  </a:lnTo>
                  <a:lnTo>
                    <a:pt x="4" y="372"/>
                  </a:lnTo>
                  <a:lnTo>
                    <a:pt x="4" y="373"/>
                  </a:lnTo>
                  <a:lnTo>
                    <a:pt x="5" y="375"/>
                  </a:lnTo>
                  <a:lnTo>
                    <a:pt x="5" y="376"/>
                  </a:lnTo>
                  <a:lnTo>
                    <a:pt x="5" y="379"/>
                  </a:lnTo>
                  <a:lnTo>
                    <a:pt x="5" y="380"/>
                  </a:lnTo>
                  <a:lnTo>
                    <a:pt x="5" y="381"/>
                  </a:lnTo>
                  <a:lnTo>
                    <a:pt x="5" y="384"/>
                  </a:lnTo>
                  <a:lnTo>
                    <a:pt x="6" y="385"/>
                  </a:lnTo>
                  <a:lnTo>
                    <a:pt x="6" y="388"/>
                  </a:lnTo>
                  <a:lnTo>
                    <a:pt x="6" y="389"/>
                  </a:lnTo>
                  <a:lnTo>
                    <a:pt x="6" y="390"/>
                  </a:lnTo>
                  <a:lnTo>
                    <a:pt x="6" y="393"/>
                  </a:lnTo>
                  <a:lnTo>
                    <a:pt x="8" y="394"/>
                  </a:lnTo>
                  <a:lnTo>
                    <a:pt x="8" y="396"/>
                  </a:lnTo>
                  <a:lnTo>
                    <a:pt x="8" y="397"/>
                  </a:lnTo>
                  <a:lnTo>
                    <a:pt x="8" y="398"/>
                  </a:lnTo>
                  <a:lnTo>
                    <a:pt x="8" y="400"/>
                  </a:lnTo>
                  <a:lnTo>
                    <a:pt x="8" y="401"/>
                  </a:lnTo>
                  <a:lnTo>
                    <a:pt x="9" y="402"/>
                  </a:lnTo>
                  <a:lnTo>
                    <a:pt x="9" y="404"/>
                  </a:lnTo>
                  <a:lnTo>
                    <a:pt x="9" y="405"/>
                  </a:lnTo>
                  <a:lnTo>
                    <a:pt x="9" y="406"/>
                  </a:lnTo>
                  <a:lnTo>
                    <a:pt x="10" y="408"/>
                  </a:lnTo>
                  <a:lnTo>
                    <a:pt x="10" y="409"/>
                  </a:lnTo>
                  <a:lnTo>
                    <a:pt x="10" y="410"/>
                  </a:lnTo>
                  <a:lnTo>
                    <a:pt x="10" y="412"/>
                  </a:lnTo>
                  <a:lnTo>
                    <a:pt x="12" y="413"/>
                  </a:lnTo>
                  <a:lnTo>
                    <a:pt x="12" y="414"/>
                  </a:lnTo>
                  <a:lnTo>
                    <a:pt x="12" y="416"/>
                  </a:lnTo>
                  <a:lnTo>
                    <a:pt x="12" y="417"/>
                  </a:lnTo>
                  <a:lnTo>
                    <a:pt x="13" y="420"/>
                  </a:lnTo>
                  <a:lnTo>
                    <a:pt x="13" y="421"/>
                  </a:lnTo>
                  <a:lnTo>
                    <a:pt x="14" y="422"/>
                  </a:lnTo>
                  <a:lnTo>
                    <a:pt x="14" y="424"/>
                  </a:lnTo>
                  <a:lnTo>
                    <a:pt x="14" y="426"/>
                  </a:lnTo>
                  <a:lnTo>
                    <a:pt x="16" y="428"/>
                  </a:lnTo>
                  <a:lnTo>
                    <a:pt x="16" y="430"/>
                  </a:lnTo>
                  <a:lnTo>
                    <a:pt x="17" y="433"/>
                  </a:lnTo>
                  <a:lnTo>
                    <a:pt x="17" y="434"/>
                  </a:lnTo>
                  <a:lnTo>
                    <a:pt x="18" y="437"/>
                  </a:lnTo>
                  <a:lnTo>
                    <a:pt x="18" y="440"/>
                  </a:lnTo>
                  <a:lnTo>
                    <a:pt x="20" y="441"/>
                  </a:lnTo>
                  <a:lnTo>
                    <a:pt x="20" y="442"/>
                  </a:lnTo>
                  <a:lnTo>
                    <a:pt x="21" y="445"/>
                  </a:lnTo>
                  <a:lnTo>
                    <a:pt x="21" y="446"/>
                  </a:lnTo>
                  <a:lnTo>
                    <a:pt x="21" y="448"/>
                  </a:lnTo>
                  <a:lnTo>
                    <a:pt x="22" y="449"/>
                  </a:lnTo>
                  <a:lnTo>
                    <a:pt x="22" y="450"/>
                  </a:lnTo>
                  <a:lnTo>
                    <a:pt x="24" y="452"/>
                  </a:lnTo>
                  <a:lnTo>
                    <a:pt x="24" y="453"/>
                  </a:lnTo>
                  <a:lnTo>
                    <a:pt x="24" y="454"/>
                  </a:lnTo>
                  <a:lnTo>
                    <a:pt x="25" y="456"/>
                  </a:lnTo>
                  <a:lnTo>
                    <a:pt x="25" y="457"/>
                  </a:lnTo>
                  <a:lnTo>
                    <a:pt x="26" y="458"/>
                  </a:lnTo>
                  <a:lnTo>
                    <a:pt x="26" y="459"/>
                  </a:lnTo>
                  <a:lnTo>
                    <a:pt x="26" y="461"/>
                  </a:lnTo>
                  <a:lnTo>
                    <a:pt x="28" y="462"/>
                  </a:lnTo>
                  <a:lnTo>
                    <a:pt x="28" y="463"/>
                  </a:lnTo>
                  <a:lnTo>
                    <a:pt x="29" y="465"/>
                  </a:lnTo>
                  <a:lnTo>
                    <a:pt x="29" y="466"/>
                  </a:lnTo>
                  <a:lnTo>
                    <a:pt x="30" y="467"/>
                  </a:lnTo>
                  <a:lnTo>
                    <a:pt x="30" y="469"/>
                  </a:lnTo>
                  <a:lnTo>
                    <a:pt x="32" y="471"/>
                  </a:lnTo>
                  <a:lnTo>
                    <a:pt x="33" y="473"/>
                  </a:lnTo>
                  <a:lnTo>
                    <a:pt x="33" y="474"/>
                  </a:lnTo>
                  <a:lnTo>
                    <a:pt x="34" y="475"/>
                  </a:lnTo>
                  <a:lnTo>
                    <a:pt x="36" y="478"/>
                  </a:lnTo>
                  <a:lnTo>
                    <a:pt x="36" y="479"/>
                  </a:lnTo>
                  <a:lnTo>
                    <a:pt x="37" y="482"/>
                  </a:lnTo>
                  <a:lnTo>
                    <a:pt x="38" y="483"/>
                  </a:lnTo>
                  <a:lnTo>
                    <a:pt x="38" y="485"/>
                  </a:lnTo>
                  <a:lnTo>
                    <a:pt x="40" y="487"/>
                  </a:lnTo>
                  <a:lnTo>
                    <a:pt x="41" y="489"/>
                  </a:lnTo>
                  <a:lnTo>
                    <a:pt x="41" y="490"/>
                  </a:lnTo>
                  <a:lnTo>
                    <a:pt x="42" y="491"/>
                  </a:lnTo>
                  <a:lnTo>
                    <a:pt x="42" y="493"/>
                  </a:lnTo>
                  <a:lnTo>
                    <a:pt x="44" y="494"/>
                  </a:lnTo>
                  <a:lnTo>
                    <a:pt x="44" y="495"/>
                  </a:lnTo>
                  <a:lnTo>
                    <a:pt x="45" y="497"/>
                  </a:lnTo>
                  <a:lnTo>
                    <a:pt x="45" y="498"/>
                  </a:lnTo>
                  <a:lnTo>
                    <a:pt x="46" y="499"/>
                  </a:lnTo>
                  <a:lnTo>
                    <a:pt x="46" y="501"/>
                  </a:lnTo>
                  <a:lnTo>
                    <a:pt x="48" y="502"/>
                  </a:lnTo>
                  <a:lnTo>
                    <a:pt x="48" y="503"/>
                  </a:lnTo>
                  <a:lnTo>
                    <a:pt x="49" y="505"/>
                  </a:lnTo>
                  <a:lnTo>
                    <a:pt x="49" y="506"/>
                  </a:lnTo>
                  <a:lnTo>
                    <a:pt x="50" y="506"/>
                  </a:lnTo>
                  <a:lnTo>
                    <a:pt x="50" y="507"/>
                  </a:lnTo>
                  <a:lnTo>
                    <a:pt x="50" y="509"/>
                  </a:lnTo>
                  <a:lnTo>
                    <a:pt x="51" y="510"/>
                  </a:lnTo>
                  <a:lnTo>
                    <a:pt x="51" y="511"/>
                  </a:lnTo>
                  <a:lnTo>
                    <a:pt x="53" y="513"/>
                  </a:lnTo>
                  <a:lnTo>
                    <a:pt x="54" y="514"/>
                  </a:lnTo>
                  <a:lnTo>
                    <a:pt x="54" y="515"/>
                  </a:lnTo>
                  <a:lnTo>
                    <a:pt x="55" y="517"/>
                  </a:lnTo>
                  <a:lnTo>
                    <a:pt x="55" y="518"/>
                  </a:lnTo>
                  <a:lnTo>
                    <a:pt x="57" y="519"/>
                  </a:lnTo>
                  <a:lnTo>
                    <a:pt x="58" y="522"/>
                  </a:lnTo>
                  <a:lnTo>
                    <a:pt x="59" y="523"/>
                  </a:lnTo>
                  <a:lnTo>
                    <a:pt x="59" y="525"/>
                  </a:lnTo>
                  <a:lnTo>
                    <a:pt x="61" y="527"/>
                  </a:lnTo>
                  <a:lnTo>
                    <a:pt x="62" y="529"/>
                  </a:lnTo>
                  <a:lnTo>
                    <a:pt x="62" y="530"/>
                  </a:lnTo>
                  <a:lnTo>
                    <a:pt x="63" y="531"/>
                  </a:lnTo>
                  <a:lnTo>
                    <a:pt x="63" y="532"/>
                  </a:lnTo>
                  <a:lnTo>
                    <a:pt x="65" y="534"/>
                  </a:lnTo>
                  <a:lnTo>
                    <a:pt x="66" y="535"/>
                  </a:lnTo>
                  <a:lnTo>
                    <a:pt x="66" y="536"/>
                  </a:lnTo>
                  <a:lnTo>
                    <a:pt x="66" y="538"/>
                  </a:lnTo>
                  <a:lnTo>
                    <a:pt x="67" y="538"/>
                  </a:lnTo>
                  <a:lnTo>
                    <a:pt x="67" y="539"/>
                  </a:lnTo>
                  <a:lnTo>
                    <a:pt x="69" y="540"/>
                  </a:lnTo>
                  <a:lnTo>
                    <a:pt x="69" y="542"/>
                  </a:lnTo>
                  <a:lnTo>
                    <a:pt x="70" y="542"/>
                  </a:lnTo>
                  <a:lnTo>
                    <a:pt x="70" y="543"/>
                  </a:lnTo>
                  <a:lnTo>
                    <a:pt x="71" y="544"/>
                  </a:lnTo>
                  <a:lnTo>
                    <a:pt x="71" y="546"/>
                  </a:lnTo>
                  <a:lnTo>
                    <a:pt x="73" y="547"/>
                  </a:lnTo>
                  <a:lnTo>
                    <a:pt x="74" y="548"/>
                  </a:lnTo>
                  <a:lnTo>
                    <a:pt x="74" y="550"/>
                  </a:lnTo>
                  <a:lnTo>
                    <a:pt x="75" y="551"/>
                  </a:lnTo>
                  <a:lnTo>
                    <a:pt x="75" y="552"/>
                  </a:lnTo>
                  <a:lnTo>
                    <a:pt x="77" y="552"/>
                  </a:lnTo>
                  <a:lnTo>
                    <a:pt x="78" y="554"/>
                  </a:lnTo>
                  <a:lnTo>
                    <a:pt x="78" y="555"/>
                  </a:lnTo>
                  <a:lnTo>
                    <a:pt x="79" y="556"/>
                  </a:lnTo>
                  <a:lnTo>
                    <a:pt x="81" y="559"/>
                  </a:lnTo>
                  <a:lnTo>
                    <a:pt x="81" y="560"/>
                  </a:lnTo>
                  <a:lnTo>
                    <a:pt x="82" y="562"/>
                  </a:lnTo>
                  <a:lnTo>
                    <a:pt x="83" y="563"/>
                  </a:lnTo>
                  <a:lnTo>
                    <a:pt x="83" y="564"/>
                  </a:lnTo>
                  <a:lnTo>
                    <a:pt x="85" y="566"/>
                  </a:lnTo>
                  <a:lnTo>
                    <a:pt x="85" y="567"/>
                  </a:lnTo>
                  <a:lnTo>
                    <a:pt x="86" y="567"/>
                  </a:lnTo>
                  <a:lnTo>
                    <a:pt x="86" y="568"/>
                  </a:lnTo>
                  <a:lnTo>
                    <a:pt x="87" y="568"/>
                  </a:lnTo>
                  <a:lnTo>
                    <a:pt x="87" y="570"/>
                  </a:lnTo>
                  <a:lnTo>
                    <a:pt x="89" y="571"/>
                  </a:lnTo>
                  <a:lnTo>
                    <a:pt x="89" y="572"/>
                  </a:lnTo>
                  <a:lnTo>
                    <a:pt x="90" y="572"/>
                  </a:lnTo>
                  <a:lnTo>
                    <a:pt x="90" y="574"/>
                  </a:lnTo>
                  <a:lnTo>
                    <a:pt x="91" y="575"/>
                  </a:lnTo>
                  <a:lnTo>
                    <a:pt x="91" y="576"/>
                  </a:lnTo>
                  <a:lnTo>
                    <a:pt x="93" y="576"/>
                  </a:lnTo>
                  <a:lnTo>
                    <a:pt x="93" y="578"/>
                  </a:lnTo>
                  <a:lnTo>
                    <a:pt x="94" y="578"/>
                  </a:lnTo>
                  <a:lnTo>
                    <a:pt x="94" y="579"/>
                  </a:lnTo>
                  <a:lnTo>
                    <a:pt x="95" y="580"/>
                  </a:lnTo>
                  <a:lnTo>
                    <a:pt x="95" y="582"/>
                  </a:lnTo>
                  <a:lnTo>
                    <a:pt x="97" y="582"/>
                  </a:lnTo>
                  <a:lnTo>
                    <a:pt x="97" y="583"/>
                  </a:lnTo>
                  <a:lnTo>
                    <a:pt x="98" y="584"/>
                  </a:lnTo>
                  <a:lnTo>
                    <a:pt x="99" y="584"/>
                  </a:lnTo>
                  <a:lnTo>
                    <a:pt x="99" y="586"/>
                  </a:lnTo>
                  <a:lnTo>
                    <a:pt x="101" y="587"/>
                  </a:lnTo>
                  <a:lnTo>
                    <a:pt x="102" y="588"/>
                  </a:lnTo>
                  <a:lnTo>
                    <a:pt x="102" y="590"/>
                  </a:lnTo>
                  <a:lnTo>
                    <a:pt x="103" y="590"/>
                  </a:lnTo>
                  <a:lnTo>
                    <a:pt x="103" y="591"/>
                  </a:lnTo>
                  <a:lnTo>
                    <a:pt x="105" y="592"/>
                  </a:lnTo>
                  <a:lnTo>
                    <a:pt x="106" y="594"/>
                  </a:lnTo>
                  <a:lnTo>
                    <a:pt x="106" y="595"/>
                  </a:lnTo>
                  <a:lnTo>
                    <a:pt x="107" y="595"/>
                  </a:lnTo>
                  <a:lnTo>
                    <a:pt x="107" y="596"/>
                  </a:lnTo>
                  <a:lnTo>
                    <a:pt x="109" y="596"/>
                  </a:lnTo>
                  <a:lnTo>
                    <a:pt x="109" y="598"/>
                  </a:lnTo>
                  <a:lnTo>
                    <a:pt x="110" y="599"/>
                  </a:lnTo>
                  <a:lnTo>
                    <a:pt x="110" y="600"/>
                  </a:lnTo>
                  <a:lnTo>
                    <a:pt x="111" y="600"/>
                  </a:lnTo>
                  <a:lnTo>
                    <a:pt x="111" y="602"/>
                  </a:lnTo>
                  <a:lnTo>
                    <a:pt x="113" y="603"/>
                  </a:lnTo>
                  <a:lnTo>
                    <a:pt x="113" y="604"/>
                  </a:lnTo>
                  <a:lnTo>
                    <a:pt x="114" y="606"/>
                  </a:lnTo>
                  <a:lnTo>
                    <a:pt x="115" y="607"/>
                  </a:lnTo>
                  <a:lnTo>
                    <a:pt x="117" y="608"/>
                  </a:lnTo>
                  <a:lnTo>
                    <a:pt x="117" y="609"/>
                  </a:lnTo>
                  <a:lnTo>
                    <a:pt x="118" y="611"/>
                  </a:lnTo>
                  <a:lnTo>
                    <a:pt x="118" y="612"/>
                  </a:lnTo>
                  <a:lnTo>
                    <a:pt x="119" y="612"/>
                  </a:lnTo>
                  <a:lnTo>
                    <a:pt x="119" y="613"/>
                  </a:lnTo>
                  <a:lnTo>
                    <a:pt x="121" y="615"/>
                  </a:lnTo>
                  <a:lnTo>
                    <a:pt x="121" y="616"/>
                  </a:lnTo>
                  <a:lnTo>
                    <a:pt x="122" y="616"/>
                  </a:lnTo>
                  <a:lnTo>
                    <a:pt x="122" y="617"/>
                  </a:lnTo>
                  <a:lnTo>
                    <a:pt x="123" y="617"/>
                  </a:lnTo>
                  <a:lnTo>
                    <a:pt x="123" y="619"/>
                  </a:lnTo>
                  <a:lnTo>
                    <a:pt x="125" y="620"/>
                  </a:lnTo>
                  <a:lnTo>
                    <a:pt x="126" y="621"/>
                  </a:lnTo>
                  <a:lnTo>
                    <a:pt x="127" y="623"/>
                  </a:lnTo>
                  <a:lnTo>
                    <a:pt x="129" y="624"/>
                  </a:lnTo>
                  <a:lnTo>
                    <a:pt x="129" y="625"/>
                  </a:lnTo>
                  <a:lnTo>
                    <a:pt x="130" y="625"/>
                  </a:lnTo>
                  <a:lnTo>
                    <a:pt x="131" y="627"/>
                  </a:lnTo>
                  <a:lnTo>
                    <a:pt x="132" y="628"/>
                  </a:lnTo>
                  <a:lnTo>
                    <a:pt x="134" y="629"/>
                  </a:lnTo>
                  <a:lnTo>
                    <a:pt x="135" y="629"/>
                  </a:lnTo>
                  <a:lnTo>
                    <a:pt x="135" y="631"/>
                  </a:lnTo>
                  <a:lnTo>
                    <a:pt x="136" y="632"/>
                  </a:lnTo>
                  <a:lnTo>
                    <a:pt x="138" y="633"/>
                  </a:lnTo>
                  <a:lnTo>
                    <a:pt x="139" y="635"/>
                  </a:lnTo>
                  <a:lnTo>
                    <a:pt x="140" y="636"/>
                  </a:lnTo>
                  <a:lnTo>
                    <a:pt x="142" y="637"/>
                  </a:lnTo>
                  <a:lnTo>
                    <a:pt x="143" y="637"/>
                  </a:lnTo>
                  <a:lnTo>
                    <a:pt x="144" y="639"/>
                  </a:lnTo>
                  <a:lnTo>
                    <a:pt x="144" y="640"/>
                  </a:lnTo>
                  <a:lnTo>
                    <a:pt x="146" y="640"/>
                  </a:lnTo>
                  <a:lnTo>
                    <a:pt x="147" y="641"/>
                  </a:lnTo>
                  <a:lnTo>
                    <a:pt x="147" y="643"/>
                  </a:lnTo>
                  <a:lnTo>
                    <a:pt x="148" y="643"/>
                  </a:lnTo>
                  <a:lnTo>
                    <a:pt x="150" y="644"/>
                  </a:lnTo>
                  <a:lnTo>
                    <a:pt x="151" y="645"/>
                  </a:lnTo>
                  <a:lnTo>
                    <a:pt x="152" y="647"/>
                  </a:lnTo>
                  <a:lnTo>
                    <a:pt x="154" y="647"/>
                  </a:lnTo>
                  <a:lnTo>
                    <a:pt x="154" y="648"/>
                  </a:lnTo>
                  <a:lnTo>
                    <a:pt x="155" y="648"/>
                  </a:lnTo>
                  <a:lnTo>
                    <a:pt x="155" y="649"/>
                  </a:lnTo>
                  <a:lnTo>
                    <a:pt x="156" y="651"/>
                  </a:lnTo>
                  <a:lnTo>
                    <a:pt x="158" y="651"/>
                  </a:lnTo>
                  <a:lnTo>
                    <a:pt x="158" y="652"/>
                  </a:lnTo>
                  <a:lnTo>
                    <a:pt x="159" y="652"/>
                  </a:lnTo>
                  <a:lnTo>
                    <a:pt x="160" y="653"/>
                  </a:lnTo>
                  <a:lnTo>
                    <a:pt x="162" y="655"/>
                  </a:lnTo>
                  <a:lnTo>
                    <a:pt x="163" y="655"/>
                  </a:lnTo>
                  <a:lnTo>
                    <a:pt x="164" y="656"/>
                  </a:lnTo>
                  <a:lnTo>
                    <a:pt x="166" y="657"/>
                  </a:lnTo>
                  <a:lnTo>
                    <a:pt x="167" y="659"/>
                  </a:lnTo>
                  <a:lnTo>
                    <a:pt x="168" y="660"/>
                  </a:lnTo>
                  <a:lnTo>
                    <a:pt x="170" y="661"/>
                  </a:lnTo>
                  <a:lnTo>
                    <a:pt x="171" y="663"/>
                  </a:lnTo>
                  <a:lnTo>
                    <a:pt x="174" y="664"/>
                  </a:lnTo>
                  <a:lnTo>
                    <a:pt x="175" y="665"/>
                  </a:lnTo>
                  <a:lnTo>
                    <a:pt x="176" y="667"/>
                  </a:lnTo>
                  <a:lnTo>
                    <a:pt x="178" y="668"/>
                  </a:lnTo>
                  <a:lnTo>
                    <a:pt x="179" y="669"/>
                  </a:lnTo>
                  <a:lnTo>
                    <a:pt x="180" y="671"/>
                  </a:lnTo>
                  <a:lnTo>
                    <a:pt x="182" y="671"/>
                  </a:lnTo>
                  <a:lnTo>
                    <a:pt x="183" y="672"/>
                  </a:lnTo>
                  <a:lnTo>
                    <a:pt x="184" y="673"/>
                  </a:lnTo>
                  <a:lnTo>
                    <a:pt x="186" y="675"/>
                  </a:lnTo>
                  <a:lnTo>
                    <a:pt x="187" y="676"/>
                  </a:lnTo>
                  <a:lnTo>
                    <a:pt x="188" y="676"/>
                  </a:lnTo>
                  <a:lnTo>
                    <a:pt x="188" y="677"/>
                  </a:lnTo>
                  <a:lnTo>
                    <a:pt x="190" y="677"/>
                  </a:lnTo>
                  <a:lnTo>
                    <a:pt x="191" y="679"/>
                  </a:lnTo>
                  <a:lnTo>
                    <a:pt x="192" y="679"/>
                  </a:lnTo>
                  <a:lnTo>
                    <a:pt x="192" y="680"/>
                  </a:lnTo>
                  <a:lnTo>
                    <a:pt x="194" y="681"/>
                  </a:lnTo>
                  <a:lnTo>
                    <a:pt x="195" y="681"/>
                  </a:lnTo>
                  <a:lnTo>
                    <a:pt x="196" y="682"/>
                  </a:lnTo>
                  <a:lnTo>
                    <a:pt x="198" y="682"/>
                  </a:lnTo>
                  <a:lnTo>
                    <a:pt x="198" y="684"/>
                  </a:lnTo>
                  <a:lnTo>
                    <a:pt x="199" y="685"/>
                  </a:lnTo>
                  <a:lnTo>
                    <a:pt x="200" y="685"/>
                  </a:lnTo>
                  <a:lnTo>
                    <a:pt x="202" y="686"/>
                  </a:lnTo>
                  <a:lnTo>
                    <a:pt x="204" y="688"/>
                  </a:lnTo>
                  <a:lnTo>
                    <a:pt x="206" y="689"/>
                  </a:lnTo>
                  <a:lnTo>
                    <a:pt x="207" y="690"/>
                  </a:lnTo>
                  <a:lnTo>
                    <a:pt x="208" y="692"/>
                  </a:lnTo>
                  <a:lnTo>
                    <a:pt x="211" y="693"/>
                  </a:lnTo>
                  <a:lnTo>
                    <a:pt x="212" y="694"/>
                  </a:lnTo>
                  <a:lnTo>
                    <a:pt x="215" y="696"/>
                  </a:lnTo>
                  <a:lnTo>
                    <a:pt x="216" y="697"/>
                  </a:lnTo>
                  <a:lnTo>
                    <a:pt x="219" y="698"/>
                  </a:lnTo>
                  <a:lnTo>
                    <a:pt x="220" y="700"/>
                  </a:lnTo>
                  <a:lnTo>
                    <a:pt x="221" y="701"/>
                  </a:lnTo>
                  <a:lnTo>
                    <a:pt x="223" y="701"/>
                  </a:lnTo>
                  <a:lnTo>
                    <a:pt x="224" y="702"/>
                  </a:lnTo>
                  <a:lnTo>
                    <a:pt x="225" y="704"/>
                  </a:lnTo>
                  <a:lnTo>
                    <a:pt x="227" y="705"/>
                  </a:lnTo>
                  <a:lnTo>
                    <a:pt x="228" y="705"/>
                  </a:lnTo>
                  <a:lnTo>
                    <a:pt x="229" y="706"/>
                  </a:lnTo>
                  <a:lnTo>
                    <a:pt x="231" y="706"/>
                  </a:lnTo>
                  <a:lnTo>
                    <a:pt x="232" y="708"/>
                  </a:lnTo>
                  <a:lnTo>
                    <a:pt x="232" y="709"/>
                  </a:lnTo>
                  <a:lnTo>
                    <a:pt x="233" y="709"/>
                  </a:lnTo>
                  <a:lnTo>
                    <a:pt x="235" y="710"/>
                  </a:lnTo>
                  <a:lnTo>
                    <a:pt x="236" y="710"/>
                  </a:lnTo>
                  <a:lnTo>
                    <a:pt x="237" y="712"/>
                  </a:lnTo>
                  <a:lnTo>
                    <a:pt x="239" y="713"/>
                  </a:lnTo>
                  <a:lnTo>
                    <a:pt x="240" y="714"/>
                  </a:lnTo>
                  <a:lnTo>
                    <a:pt x="241" y="714"/>
                  </a:lnTo>
                  <a:lnTo>
                    <a:pt x="243" y="716"/>
                  </a:lnTo>
                  <a:lnTo>
                    <a:pt x="244" y="717"/>
                  </a:lnTo>
                  <a:lnTo>
                    <a:pt x="245" y="717"/>
                  </a:lnTo>
                  <a:lnTo>
                    <a:pt x="247" y="718"/>
                  </a:lnTo>
                  <a:lnTo>
                    <a:pt x="248" y="720"/>
                  </a:lnTo>
                  <a:lnTo>
                    <a:pt x="249" y="721"/>
                  </a:lnTo>
                  <a:lnTo>
                    <a:pt x="252" y="722"/>
                  </a:lnTo>
                  <a:lnTo>
                    <a:pt x="253" y="724"/>
                  </a:lnTo>
                  <a:lnTo>
                    <a:pt x="256" y="725"/>
                  </a:lnTo>
                  <a:lnTo>
                    <a:pt x="257" y="726"/>
                  </a:lnTo>
                  <a:lnTo>
                    <a:pt x="260" y="728"/>
                  </a:lnTo>
                  <a:lnTo>
                    <a:pt x="261" y="729"/>
                  </a:lnTo>
                  <a:lnTo>
                    <a:pt x="263" y="730"/>
                  </a:lnTo>
                  <a:lnTo>
                    <a:pt x="265" y="732"/>
                  </a:lnTo>
                  <a:lnTo>
                    <a:pt x="267" y="733"/>
                  </a:lnTo>
                  <a:lnTo>
                    <a:pt x="268" y="734"/>
                  </a:lnTo>
                  <a:lnTo>
                    <a:pt x="269" y="736"/>
                  </a:lnTo>
                  <a:lnTo>
                    <a:pt x="271" y="736"/>
                  </a:lnTo>
                  <a:lnTo>
                    <a:pt x="272" y="737"/>
                  </a:lnTo>
                  <a:lnTo>
                    <a:pt x="273" y="738"/>
                  </a:lnTo>
                  <a:lnTo>
                    <a:pt x="275" y="738"/>
                  </a:lnTo>
                  <a:lnTo>
                    <a:pt x="276" y="740"/>
                  </a:lnTo>
                  <a:lnTo>
                    <a:pt x="277" y="741"/>
                  </a:lnTo>
                  <a:lnTo>
                    <a:pt x="279" y="742"/>
                  </a:lnTo>
                  <a:lnTo>
                    <a:pt x="280" y="742"/>
                  </a:lnTo>
                  <a:lnTo>
                    <a:pt x="281" y="744"/>
                  </a:lnTo>
                  <a:lnTo>
                    <a:pt x="283" y="745"/>
                  </a:lnTo>
                  <a:lnTo>
                    <a:pt x="284" y="745"/>
                  </a:lnTo>
                  <a:lnTo>
                    <a:pt x="285" y="745"/>
                  </a:lnTo>
                  <a:lnTo>
                    <a:pt x="285" y="746"/>
                  </a:lnTo>
                  <a:lnTo>
                    <a:pt x="286" y="746"/>
                  </a:lnTo>
                  <a:lnTo>
                    <a:pt x="288" y="748"/>
                  </a:lnTo>
                  <a:lnTo>
                    <a:pt x="289" y="748"/>
                  </a:lnTo>
                  <a:lnTo>
                    <a:pt x="290" y="749"/>
                  </a:lnTo>
                  <a:lnTo>
                    <a:pt x="292" y="750"/>
                  </a:lnTo>
                  <a:lnTo>
                    <a:pt x="293" y="750"/>
                  </a:lnTo>
                  <a:lnTo>
                    <a:pt x="294" y="752"/>
                  </a:lnTo>
                  <a:lnTo>
                    <a:pt x="296" y="752"/>
                  </a:lnTo>
                  <a:lnTo>
                    <a:pt x="297" y="753"/>
                  </a:lnTo>
                  <a:lnTo>
                    <a:pt x="298" y="754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454" name="Freeform 21">
              <a:extLst>
                <a:ext uri="{FF2B5EF4-FFF2-40B4-BE49-F238E27FC236}">
                  <a16:creationId xmlns:a16="http://schemas.microsoft.com/office/drawing/2014/main" id="{8C45F4A5-3E84-094E-87E7-F649CA0017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234"/>
              <a:ext cx="151" cy="45"/>
            </a:xfrm>
            <a:custGeom>
              <a:avLst/>
              <a:gdLst>
                <a:gd name="T0" fmla="*/ 1 w 302"/>
                <a:gd name="T1" fmla="*/ 0 h 91"/>
                <a:gd name="T2" fmla="*/ 1 w 302"/>
                <a:gd name="T3" fmla="*/ 0 h 91"/>
                <a:gd name="T4" fmla="*/ 1 w 302"/>
                <a:gd name="T5" fmla="*/ 0 h 91"/>
                <a:gd name="T6" fmla="*/ 1 w 302"/>
                <a:gd name="T7" fmla="*/ 0 h 91"/>
                <a:gd name="T8" fmla="*/ 1 w 302"/>
                <a:gd name="T9" fmla="*/ 0 h 91"/>
                <a:gd name="T10" fmla="*/ 1 w 302"/>
                <a:gd name="T11" fmla="*/ 0 h 91"/>
                <a:gd name="T12" fmla="*/ 1 w 302"/>
                <a:gd name="T13" fmla="*/ 0 h 91"/>
                <a:gd name="T14" fmla="*/ 1 w 302"/>
                <a:gd name="T15" fmla="*/ 0 h 91"/>
                <a:gd name="T16" fmla="*/ 1 w 302"/>
                <a:gd name="T17" fmla="*/ 0 h 91"/>
                <a:gd name="T18" fmla="*/ 1 w 302"/>
                <a:gd name="T19" fmla="*/ 0 h 91"/>
                <a:gd name="T20" fmla="*/ 1 w 302"/>
                <a:gd name="T21" fmla="*/ 0 h 91"/>
                <a:gd name="T22" fmla="*/ 1 w 302"/>
                <a:gd name="T23" fmla="*/ 0 h 91"/>
                <a:gd name="T24" fmla="*/ 1 w 302"/>
                <a:gd name="T25" fmla="*/ 0 h 91"/>
                <a:gd name="T26" fmla="*/ 1 w 302"/>
                <a:gd name="T27" fmla="*/ 0 h 91"/>
                <a:gd name="T28" fmla="*/ 1 w 302"/>
                <a:gd name="T29" fmla="*/ 0 h 91"/>
                <a:gd name="T30" fmla="*/ 1 w 302"/>
                <a:gd name="T31" fmla="*/ 0 h 91"/>
                <a:gd name="T32" fmla="*/ 1 w 302"/>
                <a:gd name="T33" fmla="*/ 0 h 91"/>
                <a:gd name="T34" fmla="*/ 1 w 302"/>
                <a:gd name="T35" fmla="*/ 0 h 91"/>
                <a:gd name="T36" fmla="*/ 1 w 302"/>
                <a:gd name="T37" fmla="*/ 0 h 91"/>
                <a:gd name="T38" fmla="*/ 1 w 302"/>
                <a:gd name="T39" fmla="*/ 0 h 91"/>
                <a:gd name="T40" fmla="*/ 1 w 302"/>
                <a:gd name="T41" fmla="*/ 0 h 91"/>
                <a:gd name="T42" fmla="*/ 1 w 302"/>
                <a:gd name="T43" fmla="*/ 0 h 91"/>
                <a:gd name="T44" fmla="*/ 1 w 302"/>
                <a:gd name="T45" fmla="*/ 0 h 91"/>
                <a:gd name="T46" fmla="*/ 1 w 302"/>
                <a:gd name="T47" fmla="*/ 0 h 91"/>
                <a:gd name="T48" fmla="*/ 1 w 302"/>
                <a:gd name="T49" fmla="*/ 0 h 91"/>
                <a:gd name="T50" fmla="*/ 1 w 302"/>
                <a:gd name="T51" fmla="*/ 0 h 91"/>
                <a:gd name="T52" fmla="*/ 1 w 302"/>
                <a:gd name="T53" fmla="*/ 0 h 91"/>
                <a:gd name="T54" fmla="*/ 1 w 302"/>
                <a:gd name="T55" fmla="*/ 0 h 91"/>
                <a:gd name="T56" fmla="*/ 1 w 302"/>
                <a:gd name="T57" fmla="*/ 0 h 91"/>
                <a:gd name="T58" fmla="*/ 1 w 302"/>
                <a:gd name="T59" fmla="*/ 0 h 91"/>
                <a:gd name="T60" fmla="*/ 1 w 302"/>
                <a:gd name="T61" fmla="*/ 0 h 91"/>
                <a:gd name="T62" fmla="*/ 1 w 302"/>
                <a:gd name="T63" fmla="*/ 0 h 91"/>
                <a:gd name="T64" fmla="*/ 1 w 302"/>
                <a:gd name="T65" fmla="*/ 0 h 91"/>
                <a:gd name="T66" fmla="*/ 1 w 302"/>
                <a:gd name="T67" fmla="*/ 0 h 91"/>
                <a:gd name="T68" fmla="*/ 1 w 302"/>
                <a:gd name="T69" fmla="*/ 0 h 91"/>
                <a:gd name="T70" fmla="*/ 1 w 302"/>
                <a:gd name="T71" fmla="*/ 0 h 91"/>
                <a:gd name="T72" fmla="*/ 1 w 302"/>
                <a:gd name="T73" fmla="*/ 0 h 91"/>
                <a:gd name="T74" fmla="*/ 1 w 302"/>
                <a:gd name="T75" fmla="*/ 0 h 91"/>
                <a:gd name="T76" fmla="*/ 1 w 302"/>
                <a:gd name="T77" fmla="*/ 0 h 91"/>
                <a:gd name="T78" fmla="*/ 1 w 302"/>
                <a:gd name="T79" fmla="*/ 0 h 91"/>
                <a:gd name="T80" fmla="*/ 1 w 302"/>
                <a:gd name="T81" fmla="*/ 0 h 91"/>
                <a:gd name="T82" fmla="*/ 1 w 302"/>
                <a:gd name="T83" fmla="*/ 0 h 91"/>
                <a:gd name="T84" fmla="*/ 1 w 302"/>
                <a:gd name="T85" fmla="*/ 0 h 91"/>
                <a:gd name="T86" fmla="*/ 1 w 302"/>
                <a:gd name="T87" fmla="*/ 0 h 91"/>
                <a:gd name="T88" fmla="*/ 1 w 302"/>
                <a:gd name="T89" fmla="*/ 0 h 91"/>
                <a:gd name="T90" fmla="*/ 1 w 302"/>
                <a:gd name="T91" fmla="*/ 0 h 91"/>
                <a:gd name="T92" fmla="*/ 1 w 302"/>
                <a:gd name="T93" fmla="*/ 0 h 91"/>
                <a:gd name="T94" fmla="*/ 1 w 302"/>
                <a:gd name="T95" fmla="*/ 0 h 91"/>
                <a:gd name="T96" fmla="*/ 1 w 302"/>
                <a:gd name="T97" fmla="*/ 0 h 91"/>
                <a:gd name="T98" fmla="*/ 1 w 302"/>
                <a:gd name="T99" fmla="*/ 0 h 91"/>
                <a:gd name="T100" fmla="*/ 1 w 302"/>
                <a:gd name="T101" fmla="*/ 0 h 91"/>
                <a:gd name="T102" fmla="*/ 1 w 302"/>
                <a:gd name="T103" fmla="*/ 0 h 91"/>
                <a:gd name="T104" fmla="*/ 1 w 302"/>
                <a:gd name="T105" fmla="*/ 0 h 91"/>
                <a:gd name="T106" fmla="*/ 1 w 302"/>
                <a:gd name="T107" fmla="*/ 0 h 91"/>
                <a:gd name="T108" fmla="*/ 1 w 302"/>
                <a:gd name="T109" fmla="*/ 0 h 91"/>
                <a:gd name="T110" fmla="*/ 1 w 302"/>
                <a:gd name="T111" fmla="*/ 0 h 91"/>
                <a:gd name="T112" fmla="*/ 1 w 302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91"/>
                <a:gd name="T173" fmla="*/ 302 w 302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91">
                  <a:moveTo>
                    <a:pt x="302" y="0"/>
                  </a:moveTo>
                  <a:lnTo>
                    <a:pt x="299" y="3"/>
                  </a:lnTo>
                  <a:lnTo>
                    <a:pt x="295" y="4"/>
                  </a:lnTo>
                  <a:lnTo>
                    <a:pt x="293" y="6"/>
                  </a:lnTo>
                  <a:lnTo>
                    <a:pt x="290" y="8"/>
                  </a:lnTo>
                  <a:lnTo>
                    <a:pt x="287" y="10"/>
                  </a:lnTo>
                  <a:lnTo>
                    <a:pt x="286" y="11"/>
                  </a:lnTo>
                  <a:lnTo>
                    <a:pt x="283" y="12"/>
                  </a:lnTo>
                  <a:lnTo>
                    <a:pt x="281" y="12"/>
                  </a:lnTo>
                  <a:lnTo>
                    <a:pt x="279" y="14"/>
                  </a:lnTo>
                  <a:lnTo>
                    <a:pt x="277" y="15"/>
                  </a:lnTo>
                  <a:lnTo>
                    <a:pt x="275" y="16"/>
                  </a:lnTo>
                  <a:lnTo>
                    <a:pt x="274" y="16"/>
                  </a:lnTo>
                  <a:lnTo>
                    <a:pt x="273" y="18"/>
                  </a:lnTo>
                  <a:lnTo>
                    <a:pt x="271" y="19"/>
                  </a:lnTo>
                  <a:lnTo>
                    <a:pt x="270" y="19"/>
                  </a:lnTo>
                  <a:lnTo>
                    <a:pt x="269" y="20"/>
                  </a:lnTo>
                  <a:lnTo>
                    <a:pt x="267" y="20"/>
                  </a:lnTo>
                  <a:lnTo>
                    <a:pt x="266" y="22"/>
                  </a:lnTo>
                  <a:lnTo>
                    <a:pt x="265" y="22"/>
                  </a:lnTo>
                  <a:lnTo>
                    <a:pt x="263" y="22"/>
                  </a:lnTo>
                  <a:lnTo>
                    <a:pt x="262" y="23"/>
                  </a:lnTo>
                  <a:lnTo>
                    <a:pt x="261" y="23"/>
                  </a:lnTo>
                  <a:lnTo>
                    <a:pt x="259" y="24"/>
                  </a:lnTo>
                  <a:lnTo>
                    <a:pt x="258" y="24"/>
                  </a:lnTo>
                  <a:lnTo>
                    <a:pt x="258" y="26"/>
                  </a:lnTo>
                  <a:lnTo>
                    <a:pt x="257" y="26"/>
                  </a:lnTo>
                  <a:lnTo>
                    <a:pt x="255" y="26"/>
                  </a:lnTo>
                  <a:lnTo>
                    <a:pt x="253" y="27"/>
                  </a:lnTo>
                  <a:lnTo>
                    <a:pt x="251" y="27"/>
                  </a:lnTo>
                  <a:lnTo>
                    <a:pt x="250" y="28"/>
                  </a:lnTo>
                  <a:lnTo>
                    <a:pt x="249" y="28"/>
                  </a:lnTo>
                  <a:lnTo>
                    <a:pt x="247" y="29"/>
                  </a:lnTo>
                  <a:lnTo>
                    <a:pt x="245" y="29"/>
                  </a:lnTo>
                  <a:lnTo>
                    <a:pt x="243" y="31"/>
                  </a:lnTo>
                  <a:lnTo>
                    <a:pt x="242" y="31"/>
                  </a:lnTo>
                  <a:lnTo>
                    <a:pt x="241" y="32"/>
                  </a:lnTo>
                  <a:lnTo>
                    <a:pt x="239" y="32"/>
                  </a:lnTo>
                  <a:lnTo>
                    <a:pt x="238" y="33"/>
                  </a:lnTo>
                  <a:lnTo>
                    <a:pt x="237" y="33"/>
                  </a:lnTo>
                  <a:lnTo>
                    <a:pt x="235" y="33"/>
                  </a:lnTo>
                  <a:lnTo>
                    <a:pt x="234" y="35"/>
                  </a:lnTo>
                  <a:lnTo>
                    <a:pt x="233" y="35"/>
                  </a:lnTo>
                  <a:lnTo>
                    <a:pt x="231" y="36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7"/>
                  </a:lnTo>
                  <a:lnTo>
                    <a:pt x="226" y="37"/>
                  </a:lnTo>
                  <a:lnTo>
                    <a:pt x="225" y="39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40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1"/>
                  </a:lnTo>
                  <a:lnTo>
                    <a:pt x="216" y="41"/>
                  </a:lnTo>
                  <a:lnTo>
                    <a:pt x="214" y="43"/>
                  </a:lnTo>
                  <a:lnTo>
                    <a:pt x="213" y="43"/>
                  </a:lnTo>
                  <a:lnTo>
                    <a:pt x="212" y="44"/>
                  </a:lnTo>
                  <a:lnTo>
                    <a:pt x="209" y="44"/>
                  </a:lnTo>
                  <a:lnTo>
                    <a:pt x="208" y="45"/>
                  </a:lnTo>
                  <a:lnTo>
                    <a:pt x="205" y="45"/>
                  </a:lnTo>
                  <a:lnTo>
                    <a:pt x="204" y="47"/>
                  </a:lnTo>
                  <a:lnTo>
                    <a:pt x="201" y="47"/>
                  </a:lnTo>
                  <a:lnTo>
                    <a:pt x="200" y="48"/>
                  </a:lnTo>
                  <a:lnTo>
                    <a:pt x="198" y="48"/>
                  </a:lnTo>
                  <a:lnTo>
                    <a:pt x="196" y="49"/>
                  </a:lnTo>
                  <a:lnTo>
                    <a:pt x="194" y="49"/>
                  </a:lnTo>
                  <a:lnTo>
                    <a:pt x="193" y="51"/>
                  </a:lnTo>
                  <a:lnTo>
                    <a:pt x="192" y="51"/>
                  </a:lnTo>
                  <a:lnTo>
                    <a:pt x="190" y="51"/>
                  </a:lnTo>
                  <a:lnTo>
                    <a:pt x="189" y="52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6" y="53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5"/>
                  </a:lnTo>
                  <a:lnTo>
                    <a:pt x="181" y="55"/>
                  </a:lnTo>
                  <a:lnTo>
                    <a:pt x="180" y="55"/>
                  </a:lnTo>
                  <a:lnTo>
                    <a:pt x="178" y="56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7"/>
                  </a:lnTo>
                  <a:lnTo>
                    <a:pt x="173" y="57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9"/>
                  </a:lnTo>
                  <a:lnTo>
                    <a:pt x="168" y="59"/>
                  </a:lnTo>
                  <a:lnTo>
                    <a:pt x="165" y="60"/>
                  </a:lnTo>
                  <a:lnTo>
                    <a:pt x="164" y="60"/>
                  </a:lnTo>
                  <a:lnTo>
                    <a:pt x="161" y="61"/>
                  </a:lnTo>
                  <a:lnTo>
                    <a:pt x="160" y="61"/>
                  </a:lnTo>
                  <a:lnTo>
                    <a:pt x="157" y="63"/>
                  </a:lnTo>
                  <a:lnTo>
                    <a:pt x="156" y="63"/>
                  </a:lnTo>
                  <a:lnTo>
                    <a:pt x="153" y="63"/>
                  </a:lnTo>
                  <a:lnTo>
                    <a:pt x="152" y="64"/>
                  </a:lnTo>
                  <a:lnTo>
                    <a:pt x="150" y="64"/>
                  </a:lnTo>
                  <a:lnTo>
                    <a:pt x="149" y="65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7"/>
                  </a:lnTo>
                  <a:lnTo>
                    <a:pt x="144" y="67"/>
                  </a:lnTo>
                  <a:lnTo>
                    <a:pt x="143" y="67"/>
                  </a:lnTo>
                  <a:lnTo>
                    <a:pt x="141" y="67"/>
                  </a:lnTo>
                  <a:lnTo>
                    <a:pt x="140" y="68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9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2" y="71"/>
                  </a:lnTo>
                  <a:lnTo>
                    <a:pt x="131" y="71"/>
                  </a:lnTo>
                  <a:lnTo>
                    <a:pt x="129" y="71"/>
                  </a:lnTo>
                  <a:lnTo>
                    <a:pt x="128" y="72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3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5"/>
                  </a:lnTo>
                  <a:lnTo>
                    <a:pt x="116" y="75"/>
                  </a:lnTo>
                  <a:lnTo>
                    <a:pt x="113" y="76"/>
                  </a:lnTo>
                  <a:lnTo>
                    <a:pt x="112" y="76"/>
                  </a:lnTo>
                  <a:lnTo>
                    <a:pt x="109" y="77"/>
                  </a:lnTo>
                  <a:lnTo>
                    <a:pt x="108" y="77"/>
                  </a:lnTo>
                  <a:lnTo>
                    <a:pt x="107" y="79"/>
                  </a:lnTo>
                  <a:lnTo>
                    <a:pt x="105" y="79"/>
                  </a:lnTo>
                  <a:lnTo>
                    <a:pt x="103" y="79"/>
                  </a:lnTo>
                  <a:lnTo>
                    <a:pt x="101" y="80"/>
                  </a:lnTo>
                  <a:lnTo>
                    <a:pt x="100" y="80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7" y="81"/>
                  </a:lnTo>
                  <a:lnTo>
                    <a:pt x="96" y="81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2" y="83"/>
                  </a:lnTo>
                  <a:lnTo>
                    <a:pt x="91" y="83"/>
                  </a:lnTo>
                  <a:lnTo>
                    <a:pt x="89" y="83"/>
                  </a:lnTo>
                  <a:lnTo>
                    <a:pt x="88" y="83"/>
                  </a:lnTo>
                  <a:lnTo>
                    <a:pt x="87" y="83"/>
                  </a:lnTo>
                  <a:lnTo>
                    <a:pt x="85" y="83"/>
                  </a:lnTo>
                  <a:lnTo>
                    <a:pt x="84" y="83"/>
                  </a:lnTo>
                  <a:lnTo>
                    <a:pt x="83" y="83"/>
                  </a:lnTo>
                  <a:lnTo>
                    <a:pt x="81" y="84"/>
                  </a:lnTo>
                  <a:lnTo>
                    <a:pt x="80" y="84"/>
                  </a:lnTo>
                  <a:lnTo>
                    <a:pt x="79" y="84"/>
                  </a:lnTo>
                  <a:lnTo>
                    <a:pt x="77" y="84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5"/>
                  </a:lnTo>
                  <a:lnTo>
                    <a:pt x="64" y="85"/>
                  </a:lnTo>
                  <a:lnTo>
                    <a:pt x="63" y="85"/>
                  </a:lnTo>
                  <a:lnTo>
                    <a:pt x="62" y="85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7"/>
                  </a:lnTo>
                  <a:lnTo>
                    <a:pt x="51" y="87"/>
                  </a:lnTo>
                  <a:lnTo>
                    <a:pt x="50" y="87"/>
                  </a:lnTo>
                  <a:lnTo>
                    <a:pt x="48" y="87"/>
                  </a:lnTo>
                  <a:lnTo>
                    <a:pt x="47" y="87"/>
                  </a:lnTo>
                  <a:lnTo>
                    <a:pt x="46" y="87"/>
                  </a:lnTo>
                  <a:lnTo>
                    <a:pt x="44" y="88"/>
                  </a:lnTo>
                  <a:lnTo>
                    <a:pt x="43" y="88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9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30" y="91"/>
                  </a:lnTo>
                  <a:lnTo>
                    <a:pt x="28" y="91"/>
                  </a:lnTo>
                  <a:lnTo>
                    <a:pt x="27" y="91"/>
                  </a:lnTo>
                  <a:lnTo>
                    <a:pt x="26" y="91"/>
                  </a:lnTo>
                  <a:lnTo>
                    <a:pt x="24" y="91"/>
                  </a:lnTo>
                  <a:lnTo>
                    <a:pt x="23" y="91"/>
                  </a:lnTo>
                  <a:lnTo>
                    <a:pt x="22" y="91"/>
                  </a:lnTo>
                  <a:lnTo>
                    <a:pt x="20" y="91"/>
                  </a:lnTo>
                  <a:lnTo>
                    <a:pt x="19" y="91"/>
                  </a:lnTo>
                  <a:lnTo>
                    <a:pt x="18" y="91"/>
                  </a:lnTo>
                  <a:lnTo>
                    <a:pt x="16" y="91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455" name="Freeform 22">
              <a:extLst>
                <a:ext uri="{FF2B5EF4-FFF2-40B4-BE49-F238E27FC236}">
                  <a16:creationId xmlns:a16="http://schemas.microsoft.com/office/drawing/2014/main" id="{64105470-7BF4-414B-84CF-22B13242AB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4"/>
              <a:ext cx="151" cy="45"/>
            </a:xfrm>
            <a:custGeom>
              <a:avLst/>
              <a:gdLst>
                <a:gd name="T0" fmla="*/ 1 w 301"/>
                <a:gd name="T1" fmla="*/ 0 h 91"/>
                <a:gd name="T2" fmla="*/ 1 w 301"/>
                <a:gd name="T3" fmla="*/ 0 h 91"/>
                <a:gd name="T4" fmla="*/ 1 w 301"/>
                <a:gd name="T5" fmla="*/ 0 h 91"/>
                <a:gd name="T6" fmla="*/ 1 w 301"/>
                <a:gd name="T7" fmla="*/ 0 h 91"/>
                <a:gd name="T8" fmla="*/ 1 w 301"/>
                <a:gd name="T9" fmla="*/ 0 h 91"/>
                <a:gd name="T10" fmla="*/ 1 w 301"/>
                <a:gd name="T11" fmla="*/ 0 h 91"/>
                <a:gd name="T12" fmla="*/ 1 w 301"/>
                <a:gd name="T13" fmla="*/ 0 h 91"/>
                <a:gd name="T14" fmla="*/ 1 w 301"/>
                <a:gd name="T15" fmla="*/ 0 h 91"/>
                <a:gd name="T16" fmla="*/ 1 w 301"/>
                <a:gd name="T17" fmla="*/ 0 h 91"/>
                <a:gd name="T18" fmla="*/ 1 w 301"/>
                <a:gd name="T19" fmla="*/ 0 h 91"/>
                <a:gd name="T20" fmla="*/ 1 w 301"/>
                <a:gd name="T21" fmla="*/ 0 h 91"/>
                <a:gd name="T22" fmla="*/ 1 w 301"/>
                <a:gd name="T23" fmla="*/ 0 h 91"/>
                <a:gd name="T24" fmla="*/ 1 w 301"/>
                <a:gd name="T25" fmla="*/ 0 h 91"/>
                <a:gd name="T26" fmla="*/ 1 w 301"/>
                <a:gd name="T27" fmla="*/ 0 h 91"/>
                <a:gd name="T28" fmla="*/ 1 w 301"/>
                <a:gd name="T29" fmla="*/ 0 h 91"/>
                <a:gd name="T30" fmla="*/ 1 w 301"/>
                <a:gd name="T31" fmla="*/ 0 h 91"/>
                <a:gd name="T32" fmla="*/ 1 w 301"/>
                <a:gd name="T33" fmla="*/ 0 h 91"/>
                <a:gd name="T34" fmla="*/ 1 w 301"/>
                <a:gd name="T35" fmla="*/ 0 h 91"/>
                <a:gd name="T36" fmla="*/ 1 w 301"/>
                <a:gd name="T37" fmla="*/ 0 h 91"/>
                <a:gd name="T38" fmla="*/ 1 w 301"/>
                <a:gd name="T39" fmla="*/ 0 h 91"/>
                <a:gd name="T40" fmla="*/ 1 w 301"/>
                <a:gd name="T41" fmla="*/ 0 h 91"/>
                <a:gd name="T42" fmla="*/ 1 w 301"/>
                <a:gd name="T43" fmla="*/ 0 h 91"/>
                <a:gd name="T44" fmla="*/ 1 w 301"/>
                <a:gd name="T45" fmla="*/ 0 h 91"/>
                <a:gd name="T46" fmla="*/ 1 w 301"/>
                <a:gd name="T47" fmla="*/ 0 h 91"/>
                <a:gd name="T48" fmla="*/ 1 w 301"/>
                <a:gd name="T49" fmla="*/ 0 h 91"/>
                <a:gd name="T50" fmla="*/ 1 w 301"/>
                <a:gd name="T51" fmla="*/ 0 h 91"/>
                <a:gd name="T52" fmla="*/ 1 w 301"/>
                <a:gd name="T53" fmla="*/ 0 h 91"/>
                <a:gd name="T54" fmla="*/ 1 w 301"/>
                <a:gd name="T55" fmla="*/ 0 h 91"/>
                <a:gd name="T56" fmla="*/ 1 w 301"/>
                <a:gd name="T57" fmla="*/ 0 h 91"/>
                <a:gd name="T58" fmla="*/ 1 w 301"/>
                <a:gd name="T59" fmla="*/ 0 h 91"/>
                <a:gd name="T60" fmla="*/ 1 w 301"/>
                <a:gd name="T61" fmla="*/ 0 h 91"/>
                <a:gd name="T62" fmla="*/ 1 w 301"/>
                <a:gd name="T63" fmla="*/ 0 h 91"/>
                <a:gd name="T64" fmla="*/ 1 w 301"/>
                <a:gd name="T65" fmla="*/ 0 h 91"/>
                <a:gd name="T66" fmla="*/ 1 w 301"/>
                <a:gd name="T67" fmla="*/ 0 h 91"/>
                <a:gd name="T68" fmla="*/ 1 w 301"/>
                <a:gd name="T69" fmla="*/ 0 h 91"/>
                <a:gd name="T70" fmla="*/ 1 w 301"/>
                <a:gd name="T71" fmla="*/ 0 h 91"/>
                <a:gd name="T72" fmla="*/ 1 w 301"/>
                <a:gd name="T73" fmla="*/ 0 h 91"/>
                <a:gd name="T74" fmla="*/ 1 w 301"/>
                <a:gd name="T75" fmla="*/ 0 h 91"/>
                <a:gd name="T76" fmla="*/ 1 w 301"/>
                <a:gd name="T77" fmla="*/ 0 h 91"/>
                <a:gd name="T78" fmla="*/ 1 w 301"/>
                <a:gd name="T79" fmla="*/ 0 h 91"/>
                <a:gd name="T80" fmla="*/ 1 w 301"/>
                <a:gd name="T81" fmla="*/ 0 h 91"/>
                <a:gd name="T82" fmla="*/ 1 w 301"/>
                <a:gd name="T83" fmla="*/ 0 h 91"/>
                <a:gd name="T84" fmla="*/ 1 w 301"/>
                <a:gd name="T85" fmla="*/ 0 h 91"/>
                <a:gd name="T86" fmla="*/ 1 w 301"/>
                <a:gd name="T87" fmla="*/ 0 h 91"/>
                <a:gd name="T88" fmla="*/ 1 w 301"/>
                <a:gd name="T89" fmla="*/ 0 h 91"/>
                <a:gd name="T90" fmla="*/ 1 w 301"/>
                <a:gd name="T91" fmla="*/ 0 h 91"/>
                <a:gd name="T92" fmla="*/ 1 w 301"/>
                <a:gd name="T93" fmla="*/ 0 h 91"/>
                <a:gd name="T94" fmla="*/ 1 w 301"/>
                <a:gd name="T95" fmla="*/ 0 h 91"/>
                <a:gd name="T96" fmla="*/ 1 w 301"/>
                <a:gd name="T97" fmla="*/ 0 h 91"/>
                <a:gd name="T98" fmla="*/ 1 w 301"/>
                <a:gd name="T99" fmla="*/ 0 h 91"/>
                <a:gd name="T100" fmla="*/ 1 w 301"/>
                <a:gd name="T101" fmla="*/ 0 h 91"/>
                <a:gd name="T102" fmla="*/ 1 w 301"/>
                <a:gd name="T103" fmla="*/ 0 h 91"/>
                <a:gd name="T104" fmla="*/ 1 w 301"/>
                <a:gd name="T105" fmla="*/ 0 h 91"/>
                <a:gd name="T106" fmla="*/ 1 w 301"/>
                <a:gd name="T107" fmla="*/ 0 h 91"/>
                <a:gd name="T108" fmla="*/ 1 w 301"/>
                <a:gd name="T109" fmla="*/ 0 h 91"/>
                <a:gd name="T110" fmla="*/ 1 w 301"/>
                <a:gd name="T111" fmla="*/ 0 h 91"/>
                <a:gd name="T112" fmla="*/ 1 w 301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91"/>
                <a:gd name="T173" fmla="*/ 301 w 301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91">
                  <a:moveTo>
                    <a:pt x="0" y="0"/>
                  </a:moveTo>
                  <a:lnTo>
                    <a:pt x="2" y="3"/>
                  </a:lnTo>
                  <a:lnTo>
                    <a:pt x="6" y="4"/>
                  </a:lnTo>
                  <a:lnTo>
                    <a:pt x="9" y="6"/>
                  </a:lnTo>
                  <a:lnTo>
                    <a:pt x="12" y="8"/>
                  </a:lnTo>
                  <a:lnTo>
                    <a:pt x="14" y="10"/>
                  </a:lnTo>
                  <a:lnTo>
                    <a:pt x="17" y="11"/>
                  </a:lnTo>
                  <a:lnTo>
                    <a:pt x="18" y="12"/>
                  </a:lnTo>
                  <a:lnTo>
                    <a:pt x="21" y="12"/>
                  </a:lnTo>
                  <a:lnTo>
                    <a:pt x="22" y="14"/>
                  </a:lnTo>
                  <a:lnTo>
                    <a:pt x="25" y="15"/>
                  </a:lnTo>
                  <a:lnTo>
                    <a:pt x="26" y="16"/>
                  </a:lnTo>
                  <a:lnTo>
                    <a:pt x="28" y="16"/>
                  </a:lnTo>
                  <a:lnTo>
                    <a:pt x="30" y="18"/>
                  </a:lnTo>
                  <a:lnTo>
                    <a:pt x="32" y="19"/>
                  </a:lnTo>
                  <a:lnTo>
                    <a:pt x="33" y="19"/>
                  </a:lnTo>
                  <a:lnTo>
                    <a:pt x="34" y="20"/>
                  </a:lnTo>
                  <a:lnTo>
                    <a:pt x="36" y="20"/>
                  </a:lnTo>
                  <a:lnTo>
                    <a:pt x="37" y="22"/>
                  </a:lnTo>
                  <a:lnTo>
                    <a:pt x="38" y="22"/>
                  </a:lnTo>
                  <a:lnTo>
                    <a:pt x="40" y="23"/>
                  </a:lnTo>
                  <a:lnTo>
                    <a:pt x="41" y="23"/>
                  </a:lnTo>
                  <a:lnTo>
                    <a:pt x="42" y="24"/>
                  </a:lnTo>
                  <a:lnTo>
                    <a:pt x="44" y="24"/>
                  </a:lnTo>
                  <a:lnTo>
                    <a:pt x="45" y="26"/>
                  </a:lnTo>
                  <a:lnTo>
                    <a:pt x="46" y="26"/>
                  </a:lnTo>
                  <a:lnTo>
                    <a:pt x="48" y="26"/>
                  </a:lnTo>
                  <a:lnTo>
                    <a:pt x="49" y="27"/>
                  </a:lnTo>
                  <a:lnTo>
                    <a:pt x="50" y="27"/>
                  </a:lnTo>
                  <a:lnTo>
                    <a:pt x="51" y="28"/>
                  </a:lnTo>
                  <a:lnTo>
                    <a:pt x="53" y="28"/>
                  </a:lnTo>
                  <a:lnTo>
                    <a:pt x="54" y="29"/>
                  </a:lnTo>
                  <a:lnTo>
                    <a:pt x="57" y="29"/>
                  </a:lnTo>
                  <a:lnTo>
                    <a:pt x="58" y="31"/>
                  </a:lnTo>
                  <a:lnTo>
                    <a:pt x="59" y="31"/>
                  </a:lnTo>
                  <a:lnTo>
                    <a:pt x="61" y="32"/>
                  </a:lnTo>
                  <a:lnTo>
                    <a:pt x="62" y="32"/>
                  </a:lnTo>
                  <a:lnTo>
                    <a:pt x="63" y="33"/>
                  </a:lnTo>
                  <a:lnTo>
                    <a:pt x="65" y="33"/>
                  </a:lnTo>
                  <a:lnTo>
                    <a:pt x="66" y="33"/>
                  </a:lnTo>
                  <a:lnTo>
                    <a:pt x="67" y="35"/>
                  </a:lnTo>
                  <a:lnTo>
                    <a:pt x="69" y="35"/>
                  </a:lnTo>
                  <a:lnTo>
                    <a:pt x="70" y="36"/>
                  </a:lnTo>
                  <a:lnTo>
                    <a:pt x="71" y="36"/>
                  </a:lnTo>
                  <a:lnTo>
                    <a:pt x="73" y="36"/>
                  </a:lnTo>
                  <a:lnTo>
                    <a:pt x="74" y="37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7" y="39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40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1"/>
                  </a:lnTo>
                  <a:lnTo>
                    <a:pt x="86" y="41"/>
                  </a:lnTo>
                  <a:lnTo>
                    <a:pt x="87" y="43"/>
                  </a:lnTo>
                  <a:lnTo>
                    <a:pt x="89" y="43"/>
                  </a:lnTo>
                  <a:lnTo>
                    <a:pt x="90" y="44"/>
                  </a:lnTo>
                  <a:lnTo>
                    <a:pt x="93" y="44"/>
                  </a:lnTo>
                  <a:lnTo>
                    <a:pt x="94" y="45"/>
                  </a:lnTo>
                  <a:lnTo>
                    <a:pt x="97" y="45"/>
                  </a:lnTo>
                  <a:lnTo>
                    <a:pt x="98" y="47"/>
                  </a:lnTo>
                  <a:lnTo>
                    <a:pt x="101" y="47"/>
                  </a:lnTo>
                  <a:lnTo>
                    <a:pt x="102" y="48"/>
                  </a:lnTo>
                  <a:lnTo>
                    <a:pt x="105" y="48"/>
                  </a:lnTo>
                  <a:lnTo>
                    <a:pt x="106" y="49"/>
                  </a:lnTo>
                  <a:lnTo>
                    <a:pt x="107" y="49"/>
                  </a:lnTo>
                  <a:lnTo>
                    <a:pt x="109" y="51"/>
                  </a:lnTo>
                  <a:lnTo>
                    <a:pt x="110" y="51"/>
                  </a:lnTo>
                  <a:lnTo>
                    <a:pt x="111" y="51"/>
                  </a:lnTo>
                  <a:lnTo>
                    <a:pt x="113" y="52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5"/>
                  </a:lnTo>
                  <a:lnTo>
                    <a:pt x="121" y="55"/>
                  </a:lnTo>
                  <a:lnTo>
                    <a:pt x="122" y="55"/>
                  </a:lnTo>
                  <a:lnTo>
                    <a:pt x="123" y="55"/>
                  </a:lnTo>
                  <a:lnTo>
                    <a:pt x="123" y="56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7"/>
                  </a:lnTo>
                  <a:lnTo>
                    <a:pt x="129" y="57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9"/>
                  </a:lnTo>
                  <a:lnTo>
                    <a:pt x="135" y="59"/>
                  </a:lnTo>
                  <a:lnTo>
                    <a:pt x="136" y="60"/>
                  </a:lnTo>
                  <a:lnTo>
                    <a:pt x="138" y="60"/>
                  </a:lnTo>
                  <a:lnTo>
                    <a:pt x="140" y="61"/>
                  </a:lnTo>
                  <a:lnTo>
                    <a:pt x="142" y="61"/>
                  </a:lnTo>
                  <a:lnTo>
                    <a:pt x="144" y="63"/>
                  </a:lnTo>
                  <a:lnTo>
                    <a:pt x="146" y="63"/>
                  </a:lnTo>
                  <a:lnTo>
                    <a:pt x="148" y="63"/>
                  </a:lnTo>
                  <a:lnTo>
                    <a:pt x="150" y="64"/>
                  </a:lnTo>
                  <a:lnTo>
                    <a:pt x="151" y="64"/>
                  </a:lnTo>
                  <a:lnTo>
                    <a:pt x="152" y="65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7"/>
                  </a:lnTo>
                  <a:lnTo>
                    <a:pt x="158" y="67"/>
                  </a:lnTo>
                  <a:lnTo>
                    <a:pt x="159" y="67"/>
                  </a:lnTo>
                  <a:lnTo>
                    <a:pt x="160" y="67"/>
                  </a:lnTo>
                  <a:lnTo>
                    <a:pt x="162" y="68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9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71"/>
                  </a:lnTo>
                  <a:lnTo>
                    <a:pt x="172" y="71"/>
                  </a:lnTo>
                  <a:lnTo>
                    <a:pt x="174" y="72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3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5"/>
                  </a:lnTo>
                  <a:lnTo>
                    <a:pt x="186" y="75"/>
                  </a:lnTo>
                  <a:lnTo>
                    <a:pt x="188" y="76"/>
                  </a:lnTo>
                  <a:lnTo>
                    <a:pt x="190" y="76"/>
                  </a:lnTo>
                  <a:lnTo>
                    <a:pt x="192" y="77"/>
                  </a:lnTo>
                  <a:lnTo>
                    <a:pt x="194" y="77"/>
                  </a:lnTo>
                  <a:lnTo>
                    <a:pt x="195" y="79"/>
                  </a:lnTo>
                  <a:lnTo>
                    <a:pt x="198" y="79"/>
                  </a:lnTo>
                  <a:lnTo>
                    <a:pt x="199" y="79"/>
                  </a:lnTo>
                  <a:lnTo>
                    <a:pt x="200" y="80"/>
                  </a:lnTo>
                  <a:lnTo>
                    <a:pt x="202" y="80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1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3"/>
                  </a:lnTo>
                  <a:lnTo>
                    <a:pt x="212" y="83"/>
                  </a:lnTo>
                  <a:lnTo>
                    <a:pt x="213" y="83"/>
                  </a:lnTo>
                  <a:lnTo>
                    <a:pt x="215" y="83"/>
                  </a:lnTo>
                  <a:lnTo>
                    <a:pt x="216" y="83"/>
                  </a:lnTo>
                  <a:lnTo>
                    <a:pt x="217" y="83"/>
                  </a:lnTo>
                  <a:lnTo>
                    <a:pt x="219" y="83"/>
                  </a:lnTo>
                  <a:lnTo>
                    <a:pt x="220" y="84"/>
                  </a:lnTo>
                  <a:lnTo>
                    <a:pt x="221" y="84"/>
                  </a:lnTo>
                  <a:lnTo>
                    <a:pt x="223" y="84"/>
                  </a:lnTo>
                  <a:lnTo>
                    <a:pt x="224" y="84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5"/>
                  </a:lnTo>
                  <a:lnTo>
                    <a:pt x="237" y="85"/>
                  </a:lnTo>
                  <a:lnTo>
                    <a:pt x="239" y="85"/>
                  </a:lnTo>
                  <a:lnTo>
                    <a:pt x="240" y="85"/>
                  </a:lnTo>
                  <a:lnTo>
                    <a:pt x="241" y="85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7"/>
                  </a:lnTo>
                  <a:lnTo>
                    <a:pt x="251" y="87"/>
                  </a:lnTo>
                  <a:lnTo>
                    <a:pt x="252" y="87"/>
                  </a:lnTo>
                  <a:lnTo>
                    <a:pt x="253" y="87"/>
                  </a:lnTo>
                  <a:lnTo>
                    <a:pt x="255" y="87"/>
                  </a:lnTo>
                  <a:lnTo>
                    <a:pt x="256" y="87"/>
                  </a:lnTo>
                  <a:lnTo>
                    <a:pt x="257" y="88"/>
                  </a:lnTo>
                  <a:lnTo>
                    <a:pt x="259" y="88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9"/>
                  </a:lnTo>
                  <a:lnTo>
                    <a:pt x="265" y="89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2" y="91"/>
                  </a:lnTo>
                  <a:lnTo>
                    <a:pt x="273" y="91"/>
                  </a:lnTo>
                  <a:lnTo>
                    <a:pt x="275" y="91"/>
                  </a:lnTo>
                  <a:lnTo>
                    <a:pt x="276" y="91"/>
                  </a:lnTo>
                  <a:lnTo>
                    <a:pt x="277" y="91"/>
                  </a:lnTo>
                  <a:lnTo>
                    <a:pt x="279" y="91"/>
                  </a:lnTo>
                  <a:lnTo>
                    <a:pt x="280" y="91"/>
                  </a:lnTo>
                  <a:lnTo>
                    <a:pt x="281" y="91"/>
                  </a:lnTo>
                  <a:lnTo>
                    <a:pt x="283" y="91"/>
                  </a:lnTo>
                  <a:lnTo>
                    <a:pt x="284" y="91"/>
                  </a:lnTo>
                  <a:lnTo>
                    <a:pt x="285" y="91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456" name="Freeform 23">
              <a:extLst>
                <a:ext uri="{FF2B5EF4-FFF2-40B4-BE49-F238E27FC236}">
                  <a16:creationId xmlns:a16="http://schemas.microsoft.com/office/drawing/2014/main" id="{EA1B71C9-6634-1546-A251-6F2FEEAD52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185"/>
              <a:ext cx="151" cy="44"/>
            </a:xfrm>
            <a:custGeom>
              <a:avLst/>
              <a:gdLst>
                <a:gd name="T0" fmla="*/ 1 w 302"/>
                <a:gd name="T1" fmla="*/ 0 h 89"/>
                <a:gd name="T2" fmla="*/ 1 w 302"/>
                <a:gd name="T3" fmla="*/ 0 h 89"/>
                <a:gd name="T4" fmla="*/ 1 w 302"/>
                <a:gd name="T5" fmla="*/ 0 h 89"/>
                <a:gd name="T6" fmla="*/ 1 w 302"/>
                <a:gd name="T7" fmla="*/ 0 h 89"/>
                <a:gd name="T8" fmla="*/ 1 w 302"/>
                <a:gd name="T9" fmla="*/ 0 h 89"/>
                <a:gd name="T10" fmla="*/ 1 w 302"/>
                <a:gd name="T11" fmla="*/ 0 h 89"/>
                <a:gd name="T12" fmla="*/ 1 w 302"/>
                <a:gd name="T13" fmla="*/ 0 h 89"/>
                <a:gd name="T14" fmla="*/ 1 w 302"/>
                <a:gd name="T15" fmla="*/ 0 h 89"/>
                <a:gd name="T16" fmla="*/ 1 w 302"/>
                <a:gd name="T17" fmla="*/ 0 h 89"/>
                <a:gd name="T18" fmla="*/ 1 w 302"/>
                <a:gd name="T19" fmla="*/ 0 h 89"/>
                <a:gd name="T20" fmla="*/ 1 w 302"/>
                <a:gd name="T21" fmla="*/ 0 h 89"/>
                <a:gd name="T22" fmla="*/ 1 w 302"/>
                <a:gd name="T23" fmla="*/ 0 h 89"/>
                <a:gd name="T24" fmla="*/ 1 w 302"/>
                <a:gd name="T25" fmla="*/ 0 h 89"/>
                <a:gd name="T26" fmla="*/ 1 w 302"/>
                <a:gd name="T27" fmla="*/ 0 h 89"/>
                <a:gd name="T28" fmla="*/ 1 w 302"/>
                <a:gd name="T29" fmla="*/ 0 h 89"/>
                <a:gd name="T30" fmla="*/ 1 w 302"/>
                <a:gd name="T31" fmla="*/ 0 h 89"/>
                <a:gd name="T32" fmla="*/ 1 w 302"/>
                <a:gd name="T33" fmla="*/ 0 h 89"/>
                <a:gd name="T34" fmla="*/ 1 w 302"/>
                <a:gd name="T35" fmla="*/ 0 h 89"/>
                <a:gd name="T36" fmla="*/ 1 w 302"/>
                <a:gd name="T37" fmla="*/ 0 h 89"/>
                <a:gd name="T38" fmla="*/ 1 w 302"/>
                <a:gd name="T39" fmla="*/ 0 h 89"/>
                <a:gd name="T40" fmla="*/ 1 w 302"/>
                <a:gd name="T41" fmla="*/ 0 h 89"/>
                <a:gd name="T42" fmla="*/ 1 w 302"/>
                <a:gd name="T43" fmla="*/ 0 h 89"/>
                <a:gd name="T44" fmla="*/ 1 w 302"/>
                <a:gd name="T45" fmla="*/ 0 h 89"/>
                <a:gd name="T46" fmla="*/ 1 w 302"/>
                <a:gd name="T47" fmla="*/ 0 h 89"/>
                <a:gd name="T48" fmla="*/ 1 w 302"/>
                <a:gd name="T49" fmla="*/ 0 h 89"/>
                <a:gd name="T50" fmla="*/ 1 w 302"/>
                <a:gd name="T51" fmla="*/ 0 h 89"/>
                <a:gd name="T52" fmla="*/ 1 w 302"/>
                <a:gd name="T53" fmla="*/ 0 h 89"/>
                <a:gd name="T54" fmla="*/ 1 w 302"/>
                <a:gd name="T55" fmla="*/ 0 h 89"/>
                <a:gd name="T56" fmla="*/ 1 w 302"/>
                <a:gd name="T57" fmla="*/ 0 h 89"/>
                <a:gd name="T58" fmla="*/ 1 w 302"/>
                <a:gd name="T59" fmla="*/ 0 h 89"/>
                <a:gd name="T60" fmla="*/ 1 w 302"/>
                <a:gd name="T61" fmla="*/ 0 h 89"/>
                <a:gd name="T62" fmla="*/ 1 w 302"/>
                <a:gd name="T63" fmla="*/ 0 h 89"/>
                <a:gd name="T64" fmla="*/ 1 w 302"/>
                <a:gd name="T65" fmla="*/ 0 h 89"/>
                <a:gd name="T66" fmla="*/ 1 w 302"/>
                <a:gd name="T67" fmla="*/ 0 h 89"/>
                <a:gd name="T68" fmla="*/ 1 w 302"/>
                <a:gd name="T69" fmla="*/ 0 h 89"/>
                <a:gd name="T70" fmla="*/ 1 w 302"/>
                <a:gd name="T71" fmla="*/ 0 h 89"/>
                <a:gd name="T72" fmla="*/ 1 w 302"/>
                <a:gd name="T73" fmla="*/ 0 h 89"/>
                <a:gd name="T74" fmla="*/ 1 w 302"/>
                <a:gd name="T75" fmla="*/ 0 h 89"/>
                <a:gd name="T76" fmla="*/ 1 w 302"/>
                <a:gd name="T77" fmla="*/ 0 h 89"/>
                <a:gd name="T78" fmla="*/ 1 w 302"/>
                <a:gd name="T79" fmla="*/ 0 h 89"/>
                <a:gd name="T80" fmla="*/ 1 w 302"/>
                <a:gd name="T81" fmla="*/ 0 h 89"/>
                <a:gd name="T82" fmla="*/ 1 w 302"/>
                <a:gd name="T83" fmla="*/ 0 h 89"/>
                <a:gd name="T84" fmla="*/ 1 w 302"/>
                <a:gd name="T85" fmla="*/ 0 h 89"/>
                <a:gd name="T86" fmla="*/ 1 w 302"/>
                <a:gd name="T87" fmla="*/ 0 h 89"/>
                <a:gd name="T88" fmla="*/ 1 w 302"/>
                <a:gd name="T89" fmla="*/ 0 h 89"/>
                <a:gd name="T90" fmla="*/ 1 w 302"/>
                <a:gd name="T91" fmla="*/ 0 h 89"/>
                <a:gd name="T92" fmla="*/ 1 w 302"/>
                <a:gd name="T93" fmla="*/ 0 h 89"/>
                <a:gd name="T94" fmla="*/ 1 w 302"/>
                <a:gd name="T95" fmla="*/ 0 h 89"/>
                <a:gd name="T96" fmla="*/ 1 w 302"/>
                <a:gd name="T97" fmla="*/ 0 h 89"/>
                <a:gd name="T98" fmla="*/ 1 w 302"/>
                <a:gd name="T99" fmla="*/ 0 h 89"/>
                <a:gd name="T100" fmla="*/ 1 w 302"/>
                <a:gd name="T101" fmla="*/ 0 h 89"/>
                <a:gd name="T102" fmla="*/ 1 w 302"/>
                <a:gd name="T103" fmla="*/ 0 h 89"/>
                <a:gd name="T104" fmla="*/ 1 w 302"/>
                <a:gd name="T105" fmla="*/ 0 h 89"/>
                <a:gd name="T106" fmla="*/ 1 w 302"/>
                <a:gd name="T107" fmla="*/ 0 h 89"/>
                <a:gd name="T108" fmla="*/ 1 w 302"/>
                <a:gd name="T109" fmla="*/ 0 h 89"/>
                <a:gd name="T110" fmla="*/ 1 w 302"/>
                <a:gd name="T111" fmla="*/ 0 h 89"/>
                <a:gd name="T112" fmla="*/ 1 w 302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89"/>
                <a:gd name="T173" fmla="*/ 302 w 302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89">
                  <a:moveTo>
                    <a:pt x="302" y="0"/>
                  </a:moveTo>
                  <a:lnTo>
                    <a:pt x="299" y="1"/>
                  </a:lnTo>
                  <a:lnTo>
                    <a:pt x="295" y="4"/>
                  </a:lnTo>
                  <a:lnTo>
                    <a:pt x="293" y="5"/>
                  </a:lnTo>
                  <a:lnTo>
                    <a:pt x="290" y="7"/>
                  </a:lnTo>
                  <a:lnTo>
                    <a:pt x="287" y="8"/>
                  </a:lnTo>
                  <a:lnTo>
                    <a:pt x="286" y="9"/>
                  </a:lnTo>
                  <a:lnTo>
                    <a:pt x="283" y="11"/>
                  </a:lnTo>
                  <a:lnTo>
                    <a:pt x="281" y="12"/>
                  </a:lnTo>
                  <a:lnTo>
                    <a:pt x="279" y="13"/>
                  </a:lnTo>
                  <a:lnTo>
                    <a:pt x="277" y="15"/>
                  </a:lnTo>
                  <a:lnTo>
                    <a:pt x="275" y="15"/>
                  </a:lnTo>
                  <a:lnTo>
                    <a:pt x="274" y="16"/>
                  </a:lnTo>
                  <a:lnTo>
                    <a:pt x="273" y="17"/>
                  </a:lnTo>
                  <a:lnTo>
                    <a:pt x="271" y="17"/>
                  </a:lnTo>
                  <a:lnTo>
                    <a:pt x="270" y="19"/>
                  </a:lnTo>
                  <a:lnTo>
                    <a:pt x="269" y="19"/>
                  </a:lnTo>
                  <a:lnTo>
                    <a:pt x="267" y="20"/>
                  </a:lnTo>
                  <a:lnTo>
                    <a:pt x="266" y="20"/>
                  </a:lnTo>
                  <a:lnTo>
                    <a:pt x="265" y="21"/>
                  </a:lnTo>
                  <a:lnTo>
                    <a:pt x="263" y="21"/>
                  </a:lnTo>
                  <a:lnTo>
                    <a:pt x="262" y="21"/>
                  </a:lnTo>
                  <a:lnTo>
                    <a:pt x="261" y="23"/>
                  </a:lnTo>
                  <a:lnTo>
                    <a:pt x="259" y="23"/>
                  </a:lnTo>
                  <a:lnTo>
                    <a:pt x="258" y="24"/>
                  </a:lnTo>
                  <a:lnTo>
                    <a:pt x="257" y="24"/>
                  </a:lnTo>
                  <a:lnTo>
                    <a:pt x="255" y="25"/>
                  </a:lnTo>
                  <a:lnTo>
                    <a:pt x="253" y="25"/>
                  </a:lnTo>
                  <a:lnTo>
                    <a:pt x="251" y="27"/>
                  </a:lnTo>
                  <a:lnTo>
                    <a:pt x="250" y="27"/>
                  </a:lnTo>
                  <a:lnTo>
                    <a:pt x="249" y="28"/>
                  </a:lnTo>
                  <a:lnTo>
                    <a:pt x="247" y="28"/>
                  </a:lnTo>
                  <a:lnTo>
                    <a:pt x="245" y="29"/>
                  </a:lnTo>
                  <a:lnTo>
                    <a:pt x="243" y="29"/>
                  </a:lnTo>
                  <a:lnTo>
                    <a:pt x="242" y="31"/>
                  </a:lnTo>
                  <a:lnTo>
                    <a:pt x="241" y="31"/>
                  </a:lnTo>
                  <a:lnTo>
                    <a:pt x="239" y="32"/>
                  </a:lnTo>
                  <a:lnTo>
                    <a:pt x="238" y="32"/>
                  </a:lnTo>
                  <a:lnTo>
                    <a:pt x="237" y="32"/>
                  </a:lnTo>
                  <a:lnTo>
                    <a:pt x="235" y="33"/>
                  </a:lnTo>
                  <a:lnTo>
                    <a:pt x="234" y="33"/>
                  </a:lnTo>
                  <a:lnTo>
                    <a:pt x="233" y="35"/>
                  </a:lnTo>
                  <a:lnTo>
                    <a:pt x="231" y="35"/>
                  </a:lnTo>
                  <a:lnTo>
                    <a:pt x="230" y="35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6"/>
                  </a:lnTo>
                  <a:lnTo>
                    <a:pt x="226" y="37"/>
                  </a:lnTo>
                  <a:lnTo>
                    <a:pt x="225" y="37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39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0"/>
                  </a:lnTo>
                  <a:lnTo>
                    <a:pt x="216" y="41"/>
                  </a:lnTo>
                  <a:lnTo>
                    <a:pt x="214" y="41"/>
                  </a:lnTo>
                  <a:lnTo>
                    <a:pt x="213" y="43"/>
                  </a:lnTo>
                  <a:lnTo>
                    <a:pt x="212" y="43"/>
                  </a:lnTo>
                  <a:lnTo>
                    <a:pt x="209" y="44"/>
                  </a:lnTo>
                  <a:lnTo>
                    <a:pt x="208" y="44"/>
                  </a:lnTo>
                  <a:lnTo>
                    <a:pt x="205" y="45"/>
                  </a:lnTo>
                  <a:lnTo>
                    <a:pt x="204" y="45"/>
                  </a:lnTo>
                  <a:lnTo>
                    <a:pt x="201" y="47"/>
                  </a:lnTo>
                  <a:lnTo>
                    <a:pt x="200" y="47"/>
                  </a:lnTo>
                  <a:lnTo>
                    <a:pt x="198" y="48"/>
                  </a:lnTo>
                  <a:lnTo>
                    <a:pt x="196" y="48"/>
                  </a:lnTo>
                  <a:lnTo>
                    <a:pt x="194" y="49"/>
                  </a:lnTo>
                  <a:lnTo>
                    <a:pt x="193" y="49"/>
                  </a:lnTo>
                  <a:lnTo>
                    <a:pt x="192" y="50"/>
                  </a:lnTo>
                  <a:lnTo>
                    <a:pt x="190" y="50"/>
                  </a:lnTo>
                  <a:lnTo>
                    <a:pt x="189" y="50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3"/>
                  </a:lnTo>
                  <a:lnTo>
                    <a:pt x="181" y="53"/>
                  </a:lnTo>
                  <a:lnTo>
                    <a:pt x="180" y="54"/>
                  </a:lnTo>
                  <a:lnTo>
                    <a:pt x="178" y="54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6"/>
                  </a:lnTo>
                  <a:lnTo>
                    <a:pt x="173" y="56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7"/>
                  </a:lnTo>
                  <a:lnTo>
                    <a:pt x="168" y="58"/>
                  </a:lnTo>
                  <a:lnTo>
                    <a:pt x="165" y="58"/>
                  </a:lnTo>
                  <a:lnTo>
                    <a:pt x="164" y="60"/>
                  </a:lnTo>
                  <a:lnTo>
                    <a:pt x="161" y="60"/>
                  </a:lnTo>
                  <a:lnTo>
                    <a:pt x="160" y="61"/>
                  </a:lnTo>
                  <a:lnTo>
                    <a:pt x="157" y="61"/>
                  </a:lnTo>
                  <a:lnTo>
                    <a:pt x="156" y="62"/>
                  </a:lnTo>
                  <a:lnTo>
                    <a:pt x="153" y="62"/>
                  </a:lnTo>
                  <a:lnTo>
                    <a:pt x="152" y="62"/>
                  </a:lnTo>
                  <a:lnTo>
                    <a:pt x="150" y="64"/>
                  </a:lnTo>
                  <a:lnTo>
                    <a:pt x="149" y="64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5"/>
                  </a:lnTo>
                  <a:lnTo>
                    <a:pt x="144" y="65"/>
                  </a:lnTo>
                  <a:lnTo>
                    <a:pt x="143" y="66"/>
                  </a:lnTo>
                  <a:lnTo>
                    <a:pt x="141" y="66"/>
                  </a:lnTo>
                  <a:lnTo>
                    <a:pt x="140" y="66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8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1" y="70"/>
                  </a:lnTo>
                  <a:lnTo>
                    <a:pt x="129" y="70"/>
                  </a:lnTo>
                  <a:lnTo>
                    <a:pt x="128" y="70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2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3"/>
                  </a:lnTo>
                  <a:lnTo>
                    <a:pt x="116" y="74"/>
                  </a:lnTo>
                  <a:lnTo>
                    <a:pt x="113" y="74"/>
                  </a:lnTo>
                  <a:lnTo>
                    <a:pt x="112" y="76"/>
                  </a:lnTo>
                  <a:lnTo>
                    <a:pt x="109" y="76"/>
                  </a:lnTo>
                  <a:lnTo>
                    <a:pt x="108" y="77"/>
                  </a:lnTo>
                  <a:lnTo>
                    <a:pt x="107" y="77"/>
                  </a:lnTo>
                  <a:lnTo>
                    <a:pt x="105" y="78"/>
                  </a:lnTo>
                  <a:lnTo>
                    <a:pt x="103" y="78"/>
                  </a:lnTo>
                  <a:lnTo>
                    <a:pt x="101" y="78"/>
                  </a:lnTo>
                  <a:lnTo>
                    <a:pt x="100" y="78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6" y="80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1" y="81"/>
                  </a:lnTo>
                  <a:lnTo>
                    <a:pt x="89" y="81"/>
                  </a:lnTo>
                  <a:lnTo>
                    <a:pt x="88" y="82"/>
                  </a:lnTo>
                  <a:lnTo>
                    <a:pt x="87" y="82"/>
                  </a:lnTo>
                  <a:lnTo>
                    <a:pt x="85" y="82"/>
                  </a:lnTo>
                  <a:lnTo>
                    <a:pt x="84" y="82"/>
                  </a:lnTo>
                  <a:lnTo>
                    <a:pt x="83" y="82"/>
                  </a:lnTo>
                  <a:lnTo>
                    <a:pt x="81" y="82"/>
                  </a:lnTo>
                  <a:lnTo>
                    <a:pt x="80" y="82"/>
                  </a:lnTo>
                  <a:lnTo>
                    <a:pt x="79" y="82"/>
                  </a:lnTo>
                  <a:lnTo>
                    <a:pt x="77" y="82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4"/>
                  </a:lnTo>
                  <a:lnTo>
                    <a:pt x="64" y="84"/>
                  </a:lnTo>
                  <a:lnTo>
                    <a:pt x="63" y="84"/>
                  </a:lnTo>
                  <a:lnTo>
                    <a:pt x="62" y="84"/>
                  </a:lnTo>
                  <a:lnTo>
                    <a:pt x="60" y="84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5"/>
                  </a:lnTo>
                  <a:lnTo>
                    <a:pt x="51" y="85"/>
                  </a:lnTo>
                  <a:lnTo>
                    <a:pt x="50" y="85"/>
                  </a:lnTo>
                  <a:lnTo>
                    <a:pt x="48" y="86"/>
                  </a:lnTo>
                  <a:lnTo>
                    <a:pt x="47" y="86"/>
                  </a:lnTo>
                  <a:lnTo>
                    <a:pt x="46" y="86"/>
                  </a:lnTo>
                  <a:lnTo>
                    <a:pt x="44" y="86"/>
                  </a:lnTo>
                  <a:lnTo>
                    <a:pt x="43" y="86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8"/>
                  </a:lnTo>
                  <a:lnTo>
                    <a:pt x="36" y="88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8" y="89"/>
                  </a:lnTo>
                  <a:lnTo>
                    <a:pt x="27" y="89"/>
                  </a:lnTo>
                  <a:lnTo>
                    <a:pt x="26" y="89"/>
                  </a:lnTo>
                  <a:lnTo>
                    <a:pt x="24" y="89"/>
                  </a:lnTo>
                  <a:lnTo>
                    <a:pt x="23" y="89"/>
                  </a:lnTo>
                  <a:lnTo>
                    <a:pt x="22" y="89"/>
                  </a:lnTo>
                  <a:lnTo>
                    <a:pt x="20" y="89"/>
                  </a:lnTo>
                  <a:lnTo>
                    <a:pt x="19" y="89"/>
                  </a:lnTo>
                  <a:lnTo>
                    <a:pt x="18" y="89"/>
                  </a:lnTo>
                  <a:lnTo>
                    <a:pt x="16" y="89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457" name="Freeform 24">
              <a:extLst>
                <a:ext uri="{FF2B5EF4-FFF2-40B4-BE49-F238E27FC236}">
                  <a16:creationId xmlns:a16="http://schemas.microsoft.com/office/drawing/2014/main" id="{0B3EBE04-EF7C-2E4F-B01B-E6ECEC6450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185"/>
              <a:ext cx="151" cy="44"/>
            </a:xfrm>
            <a:custGeom>
              <a:avLst/>
              <a:gdLst>
                <a:gd name="T0" fmla="*/ 1 w 301"/>
                <a:gd name="T1" fmla="*/ 0 h 89"/>
                <a:gd name="T2" fmla="*/ 1 w 301"/>
                <a:gd name="T3" fmla="*/ 0 h 89"/>
                <a:gd name="T4" fmla="*/ 1 w 301"/>
                <a:gd name="T5" fmla="*/ 0 h 89"/>
                <a:gd name="T6" fmla="*/ 1 w 301"/>
                <a:gd name="T7" fmla="*/ 0 h 89"/>
                <a:gd name="T8" fmla="*/ 1 w 301"/>
                <a:gd name="T9" fmla="*/ 0 h 89"/>
                <a:gd name="T10" fmla="*/ 1 w 301"/>
                <a:gd name="T11" fmla="*/ 0 h 89"/>
                <a:gd name="T12" fmla="*/ 1 w 301"/>
                <a:gd name="T13" fmla="*/ 0 h 89"/>
                <a:gd name="T14" fmla="*/ 1 w 301"/>
                <a:gd name="T15" fmla="*/ 0 h 89"/>
                <a:gd name="T16" fmla="*/ 1 w 301"/>
                <a:gd name="T17" fmla="*/ 0 h 89"/>
                <a:gd name="T18" fmla="*/ 1 w 301"/>
                <a:gd name="T19" fmla="*/ 0 h 89"/>
                <a:gd name="T20" fmla="*/ 1 w 301"/>
                <a:gd name="T21" fmla="*/ 0 h 89"/>
                <a:gd name="T22" fmla="*/ 1 w 301"/>
                <a:gd name="T23" fmla="*/ 0 h 89"/>
                <a:gd name="T24" fmla="*/ 1 w 301"/>
                <a:gd name="T25" fmla="*/ 0 h 89"/>
                <a:gd name="T26" fmla="*/ 1 w 301"/>
                <a:gd name="T27" fmla="*/ 0 h 89"/>
                <a:gd name="T28" fmla="*/ 1 w 301"/>
                <a:gd name="T29" fmla="*/ 0 h 89"/>
                <a:gd name="T30" fmla="*/ 1 w 301"/>
                <a:gd name="T31" fmla="*/ 0 h 89"/>
                <a:gd name="T32" fmla="*/ 1 w 301"/>
                <a:gd name="T33" fmla="*/ 0 h 89"/>
                <a:gd name="T34" fmla="*/ 1 w 301"/>
                <a:gd name="T35" fmla="*/ 0 h 89"/>
                <a:gd name="T36" fmla="*/ 1 w 301"/>
                <a:gd name="T37" fmla="*/ 0 h 89"/>
                <a:gd name="T38" fmla="*/ 1 w 301"/>
                <a:gd name="T39" fmla="*/ 0 h 89"/>
                <a:gd name="T40" fmla="*/ 1 w 301"/>
                <a:gd name="T41" fmla="*/ 0 h 89"/>
                <a:gd name="T42" fmla="*/ 1 w 301"/>
                <a:gd name="T43" fmla="*/ 0 h 89"/>
                <a:gd name="T44" fmla="*/ 1 w 301"/>
                <a:gd name="T45" fmla="*/ 0 h 89"/>
                <a:gd name="T46" fmla="*/ 1 w 301"/>
                <a:gd name="T47" fmla="*/ 0 h 89"/>
                <a:gd name="T48" fmla="*/ 1 w 301"/>
                <a:gd name="T49" fmla="*/ 0 h 89"/>
                <a:gd name="T50" fmla="*/ 1 w 301"/>
                <a:gd name="T51" fmla="*/ 0 h 89"/>
                <a:gd name="T52" fmla="*/ 1 w 301"/>
                <a:gd name="T53" fmla="*/ 0 h 89"/>
                <a:gd name="T54" fmla="*/ 1 w 301"/>
                <a:gd name="T55" fmla="*/ 0 h 89"/>
                <a:gd name="T56" fmla="*/ 1 w 301"/>
                <a:gd name="T57" fmla="*/ 0 h 89"/>
                <a:gd name="T58" fmla="*/ 1 w 301"/>
                <a:gd name="T59" fmla="*/ 0 h 89"/>
                <a:gd name="T60" fmla="*/ 1 w 301"/>
                <a:gd name="T61" fmla="*/ 0 h 89"/>
                <a:gd name="T62" fmla="*/ 1 w 301"/>
                <a:gd name="T63" fmla="*/ 0 h 89"/>
                <a:gd name="T64" fmla="*/ 1 w 301"/>
                <a:gd name="T65" fmla="*/ 0 h 89"/>
                <a:gd name="T66" fmla="*/ 1 w 301"/>
                <a:gd name="T67" fmla="*/ 0 h 89"/>
                <a:gd name="T68" fmla="*/ 1 w 301"/>
                <a:gd name="T69" fmla="*/ 0 h 89"/>
                <a:gd name="T70" fmla="*/ 1 w 301"/>
                <a:gd name="T71" fmla="*/ 0 h 89"/>
                <a:gd name="T72" fmla="*/ 1 w 301"/>
                <a:gd name="T73" fmla="*/ 0 h 89"/>
                <a:gd name="T74" fmla="*/ 1 w 301"/>
                <a:gd name="T75" fmla="*/ 0 h 89"/>
                <a:gd name="T76" fmla="*/ 1 w 301"/>
                <a:gd name="T77" fmla="*/ 0 h 89"/>
                <a:gd name="T78" fmla="*/ 1 w 301"/>
                <a:gd name="T79" fmla="*/ 0 h 89"/>
                <a:gd name="T80" fmla="*/ 1 w 301"/>
                <a:gd name="T81" fmla="*/ 0 h 89"/>
                <a:gd name="T82" fmla="*/ 1 w 301"/>
                <a:gd name="T83" fmla="*/ 0 h 89"/>
                <a:gd name="T84" fmla="*/ 1 w 301"/>
                <a:gd name="T85" fmla="*/ 0 h 89"/>
                <a:gd name="T86" fmla="*/ 1 w 301"/>
                <a:gd name="T87" fmla="*/ 0 h 89"/>
                <a:gd name="T88" fmla="*/ 1 w 301"/>
                <a:gd name="T89" fmla="*/ 0 h 89"/>
                <a:gd name="T90" fmla="*/ 1 w 301"/>
                <a:gd name="T91" fmla="*/ 0 h 89"/>
                <a:gd name="T92" fmla="*/ 1 w 301"/>
                <a:gd name="T93" fmla="*/ 0 h 89"/>
                <a:gd name="T94" fmla="*/ 1 w 301"/>
                <a:gd name="T95" fmla="*/ 0 h 89"/>
                <a:gd name="T96" fmla="*/ 1 w 301"/>
                <a:gd name="T97" fmla="*/ 0 h 89"/>
                <a:gd name="T98" fmla="*/ 1 w 301"/>
                <a:gd name="T99" fmla="*/ 0 h 89"/>
                <a:gd name="T100" fmla="*/ 1 w 301"/>
                <a:gd name="T101" fmla="*/ 0 h 89"/>
                <a:gd name="T102" fmla="*/ 1 w 301"/>
                <a:gd name="T103" fmla="*/ 0 h 89"/>
                <a:gd name="T104" fmla="*/ 1 w 301"/>
                <a:gd name="T105" fmla="*/ 0 h 89"/>
                <a:gd name="T106" fmla="*/ 1 w 301"/>
                <a:gd name="T107" fmla="*/ 0 h 89"/>
                <a:gd name="T108" fmla="*/ 1 w 301"/>
                <a:gd name="T109" fmla="*/ 0 h 89"/>
                <a:gd name="T110" fmla="*/ 1 w 301"/>
                <a:gd name="T111" fmla="*/ 0 h 89"/>
                <a:gd name="T112" fmla="*/ 1 w 301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89"/>
                <a:gd name="T173" fmla="*/ 301 w 301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89">
                  <a:moveTo>
                    <a:pt x="0" y="0"/>
                  </a:moveTo>
                  <a:lnTo>
                    <a:pt x="2" y="1"/>
                  </a:lnTo>
                  <a:lnTo>
                    <a:pt x="6" y="4"/>
                  </a:lnTo>
                  <a:lnTo>
                    <a:pt x="9" y="5"/>
                  </a:lnTo>
                  <a:lnTo>
                    <a:pt x="12" y="7"/>
                  </a:lnTo>
                  <a:lnTo>
                    <a:pt x="14" y="8"/>
                  </a:lnTo>
                  <a:lnTo>
                    <a:pt x="17" y="9"/>
                  </a:lnTo>
                  <a:lnTo>
                    <a:pt x="18" y="11"/>
                  </a:lnTo>
                  <a:lnTo>
                    <a:pt x="21" y="12"/>
                  </a:lnTo>
                  <a:lnTo>
                    <a:pt x="22" y="13"/>
                  </a:lnTo>
                  <a:lnTo>
                    <a:pt x="25" y="15"/>
                  </a:lnTo>
                  <a:lnTo>
                    <a:pt x="26" y="15"/>
                  </a:lnTo>
                  <a:lnTo>
                    <a:pt x="28" y="16"/>
                  </a:lnTo>
                  <a:lnTo>
                    <a:pt x="30" y="17"/>
                  </a:lnTo>
                  <a:lnTo>
                    <a:pt x="32" y="17"/>
                  </a:lnTo>
                  <a:lnTo>
                    <a:pt x="33" y="19"/>
                  </a:lnTo>
                  <a:lnTo>
                    <a:pt x="34" y="19"/>
                  </a:lnTo>
                  <a:lnTo>
                    <a:pt x="36" y="20"/>
                  </a:lnTo>
                  <a:lnTo>
                    <a:pt x="37" y="20"/>
                  </a:lnTo>
                  <a:lnTo>
                    <a:pt x="37" y="21"/>
                  </a:lnTo>
                  <a:lnTo>
                    <a:pt x="38" y="21"/>
                  </a:lnTo>
                  <a:lnTo>
                    <a:pt x="40" y="21"/>
                  </a:lnTo>
                  <a:lnTo>
                    <a:pt x="41" y="23"/>
                  </a:lnTo>
                  <a:lnTo>
                    <a:pt x="42" y="23"/>
                  </a:lnTo>
                  <a:lnTo>
                    <a:pt x="44" y="24"/>
                  </a:lnTo>
                  <a:lnTo>
                    <a:pt x="45" y="24"/>
                  </a:lnTo>
                  <a:lnTo>
                    <a:pt x="46" y="24"/>
                  </a:lnTo>
                  <a:lnTo>
                    <a:pt x="48" y="25"/>
                  </a:lnTo>
                  <a:lnTo>
                    <a:pt x="49" y="25"/>
                  </a:lnTo>
                  <a:lnTo>
                    <a:pt x="50" y="27"/>
                  </a:lnTo>
                  <a:lnTo>
                    <a:pt x="51" y="27"/>
                  </a:lnTo>
                  <a:lnTo>
                    <a:pt x="53" y="28"/>
                  </a:lnTo>
                  <a:lnTo>
                    <a:pt x="54" y="28"/>
                  </a:lnTo>
                  <a:lnTo>
                    <a:pt x="57" y="29"/>
                  </a:lnTo>
                  <a:lnTo>
                    <a:pt x="58" y="29"/>
                  </a:lnTo>
                  <a:lnTo>
                    <a:pt x="59" y="31"/>
                  </a:lnTo>
                  <a:lnTo>
                    <a:pt x="61" y="31"/>
                  </a:lnTo>
                  <a:lnTo>
                    <a:pt x="62" y="32"/>
                  </a:lnTo>
                  <a:lnTo>
                    <a:pt x="63" y="32"/>
                  </a:lnTo>
                  <a:lnTo>
                    <a:pt x="65" y="32"/>
                  </a:lnTo>
                  <a:lnTo>
                    <a:pt x="66" y="33"/>
                  </a:lnTo>
                  <a:lnTo>
                    <a:pt x="67" y="33"/>
                  </a:lnTo>
                  <a:lnTo>
                    <a:pt x="69" y="33"/>
                  </a:lnTo>
                  <a:lnTo>
                    <a:pt x="69" y="35"/>
                  </a:lnTo>
                  <a:lnTo>
                    <a:pt x="70" y="35"/>
                  </a:lnTo>
                  <a:lnTo>
                    <a:pt x="71" y="35"/>
                  </a:lnTo>
                  <a:lnTo>
                    <a:pt x="73" y="36"/>
                  </a:lnTo>
                  <a:lnTo>
                    <a:pt x="74" y="36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39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0"/>
                  </a:lnTo>
                  <a:lnTo>
                    <a:pt x="86" y="41"/>
                  </a:lnTo>
                  <a:lnTo>
                    <a:pt x="87" y="41"/>
                  </a:lnTo>
                  <a:lnTo>
                    <a:pt x="89" y="43"/>
                  </a:lnTo>
                  <a:lnTo>
                    <a:pt x="90" y="43"/>
                  </a:lnTo>
                  <a:lnTo>
                    <a:pt x="93" y="44"/>
                  </a:lnTo>
                  <a:lnTo>
                    <a:pt x="94" y="44"/>
                  </a:lnTo>
                  <a:lnTo>
                    <a:pt x="97" y="45"/>
                  </a:lnTo>
                  <a:lnTo>
                    <a:pt x="98" y="45"/>
                  </a:lnTo>
                  <a:lnTo>
                    <a:pt x="101" y="47"/>
                  </a:lnTo>
                  <a:lnTo>
                    <a:pt x="102" y="47"/>
                  </a:lnTo>
                  <a:lnTo>
                    <a:pt x="105" y="48"/>
                  </a:lnTo>
                  <a:lnTo>
                    <a:pt x="106" y="48"/>
                  </a:lnTo>
                  <a:lnTo>
                    <a:pt x="107" y="49"/>
                  </a:lnTo>
                  <a:lnTo>
                    <a:pt x="109" y="49"/>
                  </a:lnTo>
                  <a:lnTo>
                    <a:pt x="110" y="50"/>
                  </a:lnTo>
                  <a:lnTo>
                    <a:pt x="111" y="50"/>
                  </a:lnTo>
                  <a:lnTo>
                    <a:pt x="113" y="50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3"/>
                  </a:lnTo>
                  <a:lnTo>
                    <a:pt x="121" y="53"/>
                  </a:lnTo>
                  <a:lnTo>
                    <a:pt x="122" y="54"/>
                  </a:lnTo>
                  <a:lnTo>
                    <a:pt x="123" y="54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6"/>
                  </a:lnTo>
                  <a:lnTo>
                    <a:pt x="129" y="56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7"/>
                  </a:lnTo>
                  <a:lnTo>
                    <a:pt x="135" y="58"/>
                  </a:lnTo>
                  <a:lnTo>
                    <a:pt x="136" y="58"/>
                  </a:lnTo>
                  <a:lnTo>
                    <a:pt x="138" y="60"/>
                  </a:lnTo>
                  <a:lnTo>
                    <a:pt x="140" y="60"/>
                  </a:lnTo>
                  <a:lnTo>
                    <a:pt x="142" y="61"/>
                  </a:lnTo>
                  <a:lnTo>
                    <a:pt x="144" y="61"/>
                  </a:lnTo>
                  <a:lnTo>
                    <a:pt x="146" y="62"/>
                  </a:lnTo>
                  <a:lnTo>
                    <a:pt x="148" y="62"/>
                  </a:lnTo>
                  <a:lnTo>
                    <a:pt x="150" y="62"/>
                  </a:lnTo>
                  <a:lnTo>
                    <a:pt x="151" y="64"/>
                  </a:lnTo>
                  <a:lnTo>
                    <a:pt x="152" y="64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5"/>
                  </a:lnTo>
                  <a:lnTo>
                    <a:pt x="158" y="65"/>
                  </a:lnTo>
                  <a:lnTo>
                    <a:pt x="159" y="66"/>
                  </a:lnTo>
                  <a:lnTo>
                    <a:pt x="160" y="66"/>
                  </a:lnTo>
                  <a:lnTo>
                    <a:pt x="162" y="66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8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69"/>
                  </a:lnTo>
                  <a:lnTo>
                    <a:pt x="172" y="70"/>
                  </a:lnTo>
                  <a:lnTo>
                    <a:pt x="174" y="70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2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3"/>
                  </a:lnTo>
                  <a:lnTo>
                    <a:pt x="186" y="74"/>
                  </a:lnTo>
                  <a:lnTo>
                    <a:pt x="188" y="74"/>
                  </a:lnTo>
                  <a:lnTo>
                    <a:pt x="190" y="76"/>
                  </a:lnTo>
                  <a:lnTo>
                    <a:pt x="192" y="76"/>
                  </a:lnTo>
                  <a:lnTo>
                    <a:pt x="194" y="77"/>
                  </a:lnTo>
                  <a:lnTo>
                    <a:pt x="195" y="77"/>
                  </a:lnTo>
                  <a:lnTo>
                    <a:pt x="198" y="78"/>
                  </a:lnTo>
                  <a:lnTo>
                    <a:pt x="199" y="78"/>
                  </a:lnTo>
                  <a:lnTo>
                    <a:pt x="200" y="78"/>
                  </a:lnTo>
                  <a:lnTo>
                    <a:pt x="202" y="78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0"/>
                  </a:lnTo>
                  <a:lnTo>
                    <a:pt x="207" y="80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1"/>
                  </a:lnTo>
                  <a:lnTo>
                    <a:pt x="212" y="81"/>
                  </a:lnTo>
                  <a:lnTo>
                    <a:pt x="213" y="82"/>
                  </a:lnTo>
                  <a:lnTo>
                    <a:pt x="215" y="82"/>
                  </a:lnTo>
                  <a:lnTo>
                    <a:pt x="216" y="82"/>
                  </a:lnTo>
                  <a:lnTo>
                    <a:pt x="217" y="82"/>
                  </a:lnTo>
                  <a:lnTo>
                    <a:pt x="219" y="82"/>
                  </a:lnTo>
                  <a:lnTo>
                    <a:pt x="220" y="82"/>
                  </a:lnTo>
                  <a:lnTo>
                    <a:pt x="221" y="82"/>
                  </a:lnTo>
                  <a:lnTo>
                    <a:pt x="223" y="82"/>
                  </a:lnTo>
                  <a:lnTo>
                    <a:pt x="224" y="82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4"/>
                  </a:lnTo>
                  <a:lnTo>
                    <a:pt x="237" y="84"/>
                  </a:lnTo>
                  <a:lnTo>
                    <a:pt x="239" y="84"/>
                  </a:lnTo>
                  <a:lnTo>
                    <a:pt x="240" y="84"/>
                  </a:lnTo>
                  <a:lnTo>
                    <a:pt x="241" y="84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5"/>
                  </a:lnTo>
                  <a:lnTo>
                    <a:pt x="251" y="85"/>
                  </a:lnTo>
                  <a:lnTo>
                    <a:pt x="252" y="85"/>
                  </a:lnTo>
                  <a:lnTo>
                    <a:pt x="253" y="85"/>
                  </a:lnTo>
                  <a:lnTo>
                    <a:pt x="253" y="86"/>
                  </a:lnTo>
                  <a:lnTo>
                    <a:pt x="255" y="86"/>
                  </a:lnTo>
                  <a:lnTo>
                    <a:pt x="256" y="86"/>
                  </a:lnTo>
                  <a:lnTo>
                    <a:pt x="257" y="86"/>
                  </a:lnTo>
                  <a:lnTo>
                    <a:pt x="259" y="86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8"/>
                  </a:lnTo>
                  <a:lnTo>
                    <a:pt x="265" y="88"/>
                  </a:lnTo>
                  <a:lnTo>
                    <a:pt x="267" y="88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3" y="89"/>
                  </a:lnTo>
                  <a:lnTo>
                    <a:pt x="275" y="89"/>
                  </a:lnTo>
                  <a:lnTo>
                    <a:pt x="276" y="89"/>
                  </a:lnTo>
                  <a:lnTo>
                    <a:pt x="277" y="89"/>
                  </a:lnTo>
                  <a:lnTo>
                    <a:pt x="279" y="89"/>
                  </a:lnTo>
                  <a:lnTo>
                    <a:pt x="280" y="89"/>
                  </a:lnTo>
                  <a:lnTo>
                    <a:pt x="281" y="89"/>
                  </a:lnTo>
                  <a:lnTo>
                    <a:pt x="283" y="89"/>
                  </a:lnTo>
                  <a:lnTo>
                    <a:pt x="284" y="89"/>
                  </a:lnTo>
                  <a:lnTo>
                    <a:pt x="285" y="89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70353" name="Line 25">
            <a:extLst>
              <a:ext uri="{FF2B5EF4-FFF2-40B4-BE49-F238E27FC236}">
                <a16:creationId xmlns:a16="http://schemas.microsoft.com/office/drawing/2014/main" id="{2B45B0FB-1AE7-F24C-9852-53DB7CFC1ABC}"/>
              </a:ext>
            </a:extLst>
          </p:cNvPr>
          <p:cNvSpPr>
            <a:spLocks noChangeShapeType="1"/>
          </p:cNvSpPr>
          <p:nvPr/>
        </p:nvSpPr>
        <p:spPr bwMode="auto">
          <a:xfrm>
            <a:off x="7135814" y="2495551"/>
            <a:ext cx="1587" cy="23177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70354" name="Line 26">
            <a:extLst>
              <a:ext uri="{FF2B5EF4-FFF2-40B4-BE49-F238E27FC236}">
                <a16:creationId xmlns:a16="http://schemas.microsoft.com/office/drawing/2014/main" id="{7A55D387-6CEE-C54B-A6CD-8726C1547420}"/>
              </a:ext>
            </a:extLst>
          </p:cNvPr>
          <p:cNvSpPr>
            <a:spLocks noChangeShapeType="1"/>
          </p:cNvSpPr>
          <p:nvPr/>
        </p:nvSpPr>
        <p:spPr bwMode="auto">
          <a:xfrm>
            <a:off x="6840539" y="2516189"/>
            <a:ext cx="1587" cy="2111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70355" name="Line 27">
            <a:extLst>
              <a:ext uri="{FF2B5EF4-FFF2-40B4-BE49-F238E27FC236}">
                <a16:creationId xmlns:a16="http://schemas.microsoft.com/office/drawing/2014/main" id="{BEE78E2A-F8A8-B848-9132-CAD3B64704B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988175" y="3359150"/>
            <a:ext cx="1588" cy="147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70356" name="Freeform 28">
            <a:extLst>
              <a:ext uri="{FF2B5EF4-FFF2-40B4-BE49-F238E27FC236}">
                <a16:creationId xmlns:a16="http://schemas.microsoft.com/office/drawing/2014/main" id="{C2E0AC3D-6122-EE45-936F-D03AB8E8B064}"/>
              </a:ext>
            </a:extLst>
          </p:cNvPr>
          <p:cNvSpPr>
            <a:spLocks/>
          </p:cNvSpPr>
          <p:nvPr/>
        </p:nvSpPr>
        <p:spPr bwMode="auto">
          <a:xfrm>
            <a:off x="6989764" y="2767014"/>
            <a:ext cx="238125" cy="598487"/>
          </a:xfrm>
          <a:custGeom>
            <a:avLst/>
            <a:gdLst>
              <a:gd name="T0" fmla="*/ 2147483646 w 300"/>
              <a:gd name="T1" fmla="*/ 2147483646 h 754"/>
              <a:gd name="T2" fmla="*/ 2147483646 w 300"/>
              <a:gd name="T3" fmla="*/ 2147483646 h 754"/>
              <a:gd name="T4" fmla="*/ 2147483646 w 300"/>
              <a:gd name="T5" fmla="*/ 2147483646 h 754"/>
              <a:gd name="T6" fmla="*/ 2147483646 w 300"/>
              <a:gd name="T7" fmla="*/ 2147483646 h 754"/>
              <a:gd name="T8" fmla="*/ 2147483646 w 300"/>
              <a:gd name="T9" fmla="*/ 2147483646 h 754"/>
              <a:gd name="T10" fmla="*/ 2147483646 w 300"/>
              <a:gd name="T11" fmla="*/ 2147483646 h 754"/>
              <a:gd name="T12" fmla="*/ 2147483646 w 300"/>
              <a:gd name="T13" fmla="*/ 2147483646 h 754"/>
              <a:gd name="T14" fmla="*/ 2147483646 w 300"/>
              <a:gd name="T15" fmla="*/ 2147483646 h 754"/>
              <a:gd name="T16" fmla="*/ 2147483646 w 300"/>
              <a:gd name="T17" fmla="*/ 2147483646 h 754"/>
              <a:gd name="T18" fmla="*/ 2147483646 w 300"/>
              <a:gd name="T19" fmla="*/ 2147483646 h 754"/>
              <a:gd name="T20" fmla="*/ 2147483646 w 300"/>
              <a:gd name="T21" fmla="*/ 2147483646 h 754"/>
              <a:gd name="T22" fmla="*/ 2147483646 w 300"/>
              <a:gd name="T23" fmla="*/ 2147483646 h 754"/>
              <a:gd name="T24" fmla="*/ 2147483646 w 300"/>
              <a:gd name="T25" fmla="*/ 2147483646 h 754"/>
              <a:gd name="T26" fmla="*/ 2147483646 w 300"/>
              <a:gd name="T27" fmla="*/ 2147483646 h 754"/>
              <a:gd name="T28" fmla="*/ 2147483646 w 300"/>
              <a:gd name="T29" fmla="*/ 2147483646 h 754"/>
              <a:gd name="T30" fmla="*/ 2147483646 w 300"/>
              <a:gd name="T31" fmla="*/ 2147483646 h 754"/>
              <a:gd name="T32" fmla="*/ 2147483646 w 300"/>
              <a:gd name="T33" fmla="*/ 2147483646 h 754"/>
              <a:gd name="T34" fmla="*/ 2147483646 w 300"/>
              <a:gd name="T35" fmla="*/ 2147483646 h 754"/>
              <a:gd name="T36" fmla="*/ 2147483646 w 300"/>
              <a:gd name="T37" fmla="*/ 2147483646 h 754"/>
              <a:gd name="T38" fmla="*/ 2147483646 w 300"/>
              <a:gd name="T39" fmla="*/ 2147483646 h 754"/>
              <a:gd name="T40" fmla="*/ 2147483646 w 300"/>
              <a:gd name="T41" fmla="*/ 2147483646 h 754"/>
              <a:gd name="T42" fmla="*/ 2147483646 w 300"/>
              <a:gd name="T43" fmla="*/ 2147483646 h 754"/>
              <a:gd name="T44" fmla="*/ 2147483646 w 300"/>
              <a:gd name="T45" fmla="*/ 2147483646 h 754"/>
              <a:gd name="T46" fmla="*/ 2147483646 w 300"/>
              <a:gd name="T47" fmla="*/ 2147483646 h 754"/>
              <a:gd name="T48" fmla="*/ 2147483646 w 300"/>
              <a:gd name="T49" fmla="*/ 2147483646 h 754"/>
              <a:gd name="T50" fmla="*/ 2147483646 w 300"/>
              <a:gd name="T51" fmla="*/ 2147483646 h 754"/>
              <a:gd name="T52" fmla="*/ 2147483646 w 300"/>
              <a:gd name="T53" fmla="*/ 2147483646 h 754"/>
              <a:gd name="T54" fmla="*/ 2147483646 w 300"/>
              <a:gd name="T55" fmla="*/ 2147483646 h 754"/>
              <a:gd name="T56" fmla="*/ 2147483646 w 300"/>
              <a:gd name="T57" fmla="*/ 2147483646 h 754"/>
              <a:gd name="T58" fmla="*/ 2147483646 w 300"/>
              <a:gd name="T59" fmla="*/ 2147483646 h 754"/>
              <a:gd name="T60" fmla="*/ 2147483646 w 300"/>
              <a:gd name="T61" fmla="*/ 2147483646 h 754"/>
              <a:gd name="T62" fmla="*/ 2147483646 w 300"/>
              <a:gd name="T63" fmla="*/ 2147483646 h 754"/>
              <a:gd name="T64" fmla="*/ 2147483646 w 300"/>
              <a:gd name="T65" fmla="*/ 2147483646 h 754"/>
              <a:gd name="T66" fmla="*/ 2147483646 w 300"/>
              <a:gd name="T67" fmla="*/ 2147483646 h 754"/>
              <a:gd name="T68" fmla="*/ 2147483646 w 300"/>
              <a:gd name="T69" fmla="*/ 2147483646 h 754"/>
              <a:gd name="T70" fmla="*/ 2147483646 w 300"/>
              <a:gd name="T71" fmla="*/ 2147483646 h 754"/>
              <a:gd name="T72" fmla="*/ 2147483646 w 300"/>
              <a:gd name="T73" fmla="*/ 2147483646 h 754"/>
              <a:gd name="T74" fmla="*/ 2147483646 w 300"/>
              <a:gd name="T75" fmla="*/ 2147483646 h 754"/>
              <a:gd name="T76" fmla="*/ 2147483646 w 300"/>
              <a:gd name="T77" fmla="*/ 2147483646 h 754"/>
              <a:gd name="T78" fmla="*/ 2147483646 w 300"/>
              <a:gd name="T79" fmla="*/ 2147483646 h 754"/>
              <a:gd name="T80" fmla="*/ 2147483646 w 300"/>
              <a:gd name="T81" fmla="*/ 2147483646 h 754"/>
              <a:gd name="T82" fmla="*/ 2147483646 w 300"/>
              <a:gd name="T83" fmla="*/ 2147483646 h 754"/>
              <a:gd name="T84" fmla="*/ 2147483646 w 300"/>
              <a:gd name="T85" fmla="*/ 2147483646 h 754"/>
              <a:gd name="T86" fmla="*/ 2147483646 w 300"/>
              <a:gd name="T87" fmla="*/ 2147483646 h 754"/>
              <a:gd name="T88" fmla="*/ 2147483646 w 300"/>
              <a:gd name="T89" fmla="*/ 2147483646 h 754"/>
              <a:gd name="T90" fmla="*/ 2147483646 w 300"/>
              <a:gd name="T91" fmla="*/ 2147483646 h 754"/>
              <a:gd name="T92" fmla="*/ 2147483646 w 300"/>
              <a:gd name="T93" fmla="*/ 2147483646 h 754"/>
              <a:gd name="T94" fmla="*/ 2147483646 w 300"/>
              <a:gd name="T95" fmla="*/ 2147483646 h 754"/>
              <a:gd name="T96" fmla="*/ 2147483646 w 300"/>
              <a:gd name="T97" fmla="*/ 2147483646 h 754"/>
              <a:gd name="T98" fmla="*/ 2147483646 w 300"/>
              <a:gd name="T99" fmla="*/ 2147483646 h 754"/>
              <a:gd name="T100" fmla="*/ 2147483646 w 300"/>
              <a:gd name="T101" fmla="*/ 2147483646 h 754"/>
              <a:gd name="T102" fmla="*/ 2147483646 w 300"/>
              <a:gd name="T103" fmla="*/ 2147483646 h 754"/>
              <a:gd name="T104" fmla="*/ 2147483646 w 300"/>
              <a:gd name="T105" fmla="*/ 2147483646 h 754"/>
              <a:gd name="T106" fmla="*/ 2147483646 w 300"/>
              <a:gd name="T107" fmla="*/ 2147483646 h 754"/>
              <a:gd name="T108" fmla="*/ 2147483646 w 300"/>
              <a:gd name="T109" fmla="*/ 2147483646 h 754"/>
              <a:gd name="T110" fmla="*/ 2147483646 w 300"/>
              <a:gd name="T111" fmla="*/ 2147483646 h 754"/>
              <a:gd name="T112" fmla="*/ 2147483646 w 300"/>
              <a:gd name="T113" fmla="*/ 2147483646 h 754"/>
              <a:gd name="T114" fmla="*/ 2147483646 w 300"/>
              <a:gd name="T115" fmla="*/ 2147483646 h 754"/>
              <a:gd name="T116" fmla="*/ 2147483646 w 300"/>
              <a:gd name="T117" fmla="*/ 2147483646 h 754"/>
              <a:gd name="T118" fmla="*/ 2147483646 w 300"/>
              <a:gd name="T119" fmla="*/ 2147483646 h 754"/>
              <a:gd name="T120" fmla="*/ 2147483646 w 300"/>
              <a:gd name="T121" fmla="*/ 2147483646 h 754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300"/>
              <a:gd name="T184" fmla="*/ 0 h 754"/>
              <a:gd name="T185" fmla="*/ 300 w 300"/>
              <a:gd name="T186" fmla="*/ 754 h 754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300" h="754">
                <a:moveTo>
                  <a:pt x="300" y="0"/>
                </a:moveTo>
                <a:lnTo>
                  <a:pt x="300" y="29"/>
                </a:lnTo>
                <a:lnTo>
                  <a:pt x="300" y="56"/>
                </a:lnTo>
                <a:lnTo>
                  <a:pt x="300" y="81"/>
                </a:lnTo>
                <a:lnTo>
                  <a:pt x="300" y="105"/>
                </a:lnTo>
                <a:lnTo>
                  <a:pt x="300" y="128"/>
                </a:lnTo>
                <a:lnTo>
                  <a:pt x="300" y="148"/>
                </a:lnTo>
                <a:lnTo>
                  <a:pt x="300" y="166"/>
                </a:lnTo>
                <a:lnTo>
                  <a:pt x="300" y="185"/>
                </a:lnTo>
                <a:lnTo>
                  <a:pt x="300" y="201"/>
                </a:lnTo>
                <a:lnTo>
                  <a:pt x="300" y="215"/>
                </a:lnTo>
                <a:lnTo>
                  <a:pt x="300" y="229"/>
                </a:lnTo>
                <a:lnTo>
                  <a:pt x="300" y="242"/>
                </a:lnTo>
                <a:lnTo>
                  <a:pt x="300" y="252"/>
                </a:lnTo>
                <a:lnTo>
                  <a:pt x="300" y="263"/>
                </a:lnTo>
                <a:lnTo>
                  <a:pt x="300" y="272"/>
                </a:lnTo>
                <a:lnTo>
                  <a:pt x="300" y="280"/>
                </a:lnTo>
                <a:lnTo>
                  <a:pt x="300" y="288"/>
                </a:lnTo>
                <a:lnTo>
                  <a:pt x="299" y="295"/>
                </a:lnTo>
                <a:lnTo>
                  <a:pt x="299" y="302"/>
                </a:lnTo>
                <a:lnTo>
                  <a:pt x="299" y="307"/>
                </a:lnTo>
                <a:lnTo>
                  <a:pt x="299" y="311"/>
                </a:lnTo>
                <a:lnTo>
                  <a:pt x="299" y="315"/>
                </a:lnTo>
                <a:lnTo>
                  <a:pt x="299" y="319"/>
                </a:lnTo>
                <a:lnTo>
                  <a:pt x="299" y="323"/>
                </a:lnTo>
                <a:lnTo>
                  <a:pt x="299" y="325"/>
                </a:lnTo>
                <a:lnTo>
                  <a:pt x="299" y="328"/>
                </a:lnTo>
                <a:lnTo>
                  <a:pt x="299" y="329"/>
                </a:lnTo>
                <a:lnTo>
                  <a:pt x="299" y="332"/>
                </a:lnTo>
                <a:lnTo>
                  <a:pt x="299" y="335"/>
                </a:lnTo>
                <a:lnTo>
                  <a:pt x="299" y="336"/>
                </a:lnTo>
                <a:lnTo>
                  <a:pt x="299" y="339"/>
                </a:lnTo>
                <a:lnTo>
                  <a:pt x="298" y="340"/>
                </a:lnTo>
                <a:lnTo>
                  <a:pt x="298" y="343"/>
                </a:lnTo>
                <a:lnTo>
                  <a:pt x="298" y="344"/>
                </a:lnTo>
                <a:lnTo>
                  <a:pt x="298" y="347"/>
                </a:lnTo>
                <a:lnTo>
                  <a:pt x="298" y="348"/>
                </a:lnTo>
                <a:lnTo>
                  <a:pt x="298" y="349"/>
                </a:lnTo>
                <a:lnTo>
                  <a:pt x="298" y="351"/>
                </a:lnTo>
                <a:lnTo>
                  <a:pt x="298" y="352"/>
                </a:lnTo>
                <a:lnTo>
                  <a:pt x="298" y="353"/>
                </a:lnTo>
                <a:lnTo>
                  <a:pt x="298" y="355"/>
                </a:lnTo>
                <a:lnTo>
                  <a:pt x="298" y="356"/>
                </a:lnTo>
                <a:lnTo>
                  <a:pt x="298" y="357"/>
                </a:lnTo>
                <a:lnTo>
                  <a:pt x="296" y="359"/>
                </a:lnTo>
                <a:lnTo>
                  <a:pt x="296" y="360"/>
                </a:lnTo>
                <a:lnTo>
                  <a:pt x="296" y="361"/>
                </a:lnTo>
                <a:lnTo>
                  <a:pt x="296" y="363"/>
                </a:lnTo>
                <a:lnTo>
                  <a:pt x="296" y="364"/>
                </a:lnTo>
                <a:lnTo>
                  <a:pt x="296" y="365"/>
                </a:lnTo>
                <a:lnTo>
                  <a:pt x="296" y="367"/>
                </a:lnTo>
                <a:lnTo>
                  <a:pt x="296" y="368"/>
                </a:lnTo>
                <a:lnTo>
                  <a:pt x="296" y="369"/>
                </a:lnTo>
                <a:lnTo>
                  <a:pt x="295" y="371"/>
                </a:lnTo>
                <a:lnTo>
                  <a:pt x="295" y="372"/>
                </a:lnTo>
                <a:lnTo>
                  <a:pt x="295" y="373"/>
                </a:lnTo>
                <a:lnTo>
                  <a:pt x="295" y="375"/>
                </a:lnTo>
                <a:lnTo>
                  <a:pt x="295" y="376"/>
                </a:lnTo>
                <a:lnTo>
                  <a:pt x="295" y="379"/>
                </a:lnTo>
                <a:lnTo>
                  <a:pt x="295" y="380"/>
                </a:lnTo>
                <a:lnTo>
                  <a:pt x="294" y="381"/>
                </a:lnTo>
                <a:lnTo>
                  <a:pt x="294" y="384"/>
                </a:lnTo>
                <a:lnTo>
                  <a:pt x="294" y="385"/>
                </a:lnTo>
                <a:lnTo>
                  <a:pt x="294" y="388"/>
                </a:lnTo>
                <a:lnTo>
                  <a:pt x="294" y="389"/>
                </a:lnTo>
                <a:lnTo>
                  <a:pt x="292" y="390"/>
                </a:lnTo>
                <a:lnTo>
                  <a:pt x="292" y="393"/>
                </a:lnTo>
                <a:lnTo>
                  <a:pt x="292" y="394"/>
                </a:lnTo>
                <a:lnTo>
                  <a:pt x="292" y="396"/>
                </a:lnTo>
                <a:lnTo>
                  <a:pt x="292" y="397"/>
                </a:lnTo>
                <a:lnTo>
                  <a:pt x="292" y="398"/>
                </a:lnTo>
                <a:lnTo>
                  <a:pt x="291" y="400"/>
                </a:lnTo>
                <a:lnTo>
                  <a:pt x="291" y="401"/>
                </a:lnTo>
                <a:lnTo>
                  <a:pt x="291" y="402"/>
                </a:lnTo>
                <a:lnTo>
                  <a:pt x="291" y="404"/>
                </a:lnTo>
                <a:lnTo>
                  <a:pt x="291" y="405"/>
                </a:lnTo>
                <a:lnTo>
                  <a:pt x="290" y="406"/>
                </a:lnTo>
                <a:lnTo>
                  <a:pt x="290" y="408"/>
                </a:lnTo>
                <a:lnTo>
                  <a:pt x="290" y="409"/>
                </a:lnTo>
                <a:lnTo>
                  <a:pt x="290" y="410"/>
                </a:lnTo>
                <a:lnTo>
                  <a:pt x="290" y="412"/>
                </a:lnTo>
                <a:lnTo>
                  <a:pt x="288" y="412"/>
                </a:lnTo>
                <a:lnTo>
                  <a:pt x="288" y="413"/>
                </a:lnTo>
                <a:lnTo>
                  <a:pt x="288" y="414"/>
                </a:lnTo>
                <a:lnTo>
                  <a:pt x="288" y="416"/>
                </a:lnTo>
                <a:lnTo>
                  <a:pt x="287" y="417"/>
                </a:lnTo>
                <a:lnTo>
                  <a:pt x="287" y="420"/>
                </a:lnTo>
                <a:lnTo>
                  <a:pt x="286" y="421"/>
                </a:lnTo>
                <a:lnTo>
                  <a:pt x="286" y="422"/>
                </a:lnTo>
                <a:lnTo>
                  <a:pt x="286" y="424"/>
                </a:lnTo>
                <a:lnTo>
                  <a:pt x="284" y="426"/>
                </a:lnTo>
                <a:lnTo>
                  <a:pt x="284" y="428"/>
                </a:lnTo>
                <a:lnTo>
                  <a:pt x="283" y="430"/>
                </a:lnTo>
                <a:lnTo>
                  <a:pt x="283" y="433"/>
                </a:lnTo>
                <a:lnTo>
                  <a:pt x="282" y="434"/>
                </a:lnTo>
                <a:lnTo>
                  <a:pt x="282" y="437"/>
                </a:lnTo>
                <a:lnTo>
                  <a:pt x="280" y="440"/>
                </a:lnTo>
                <a:lnTo>
                  <a:pt x="280" y="441"/>
                </a:lnTo>
                <a:lnTo>
                  <a:pt x="279" y="442"/>
                </a:lnTo>
                <a:lnTo>
                  <a:pt x="279" y="445"/>
                </a:lnTo>
                <a:lnTo>
                  <a:pt x="278" y="446"/>
                </a:lnTo>
                <a:lnTo>
                  <a:pt x="278" y="448"/>
                </a:lnTo>
                <a:lnTo>
                  <a:pt x="278" y="449"/>
                </a:lnTo>
                <a:lnTo>
                  <a:pt x="276" y="450"/>
                </a:lnTo>
                <a:lnTo>
                  <a:pt x="276" y="452"/>
                </a:lnTo>
                <a:lnTo>
                  <a:pt x="276" y="453"/>
                </a:lnTo>
                <a:lnTo>
                  <a:pt x="275" y="454"/>
                </a:lnTo>
                <a:lnTo>
                  <a:pt x="275" y="456"/>
                </a:lnTo>
                <a:lnTo>
                  <a:pt x="274" y="457"/>
                </a:lnTo>
                <a:lnTo>
                  <a:pt x="274" y="458"/>
                </a:lnTo>
                <a:lnTo>
                  <a:pt x="274" y="459"/>
                </a:lnTo>
                <a:lnTo>
                  <a:pt x="272" y="461"/>
                </a:lnTo>
                <a:lnTo>
                  <a:pt x="272" y="462"/>
                </a:lnTo>
                <a:lnTo>
                  <a:pt x="272" y="463"/>
                </a:lnTo>
                <a:lnTo>
                  <a:pt x="271" y="463"/>
                </a:lnTo>
                <a:lnTo>
                  <a:pt x="271" y="465"/>
                </a:lnTo>
                <a:lnTo>
                  <a:pt x="270" y="466"/>
                </a:lnTo>
                <a:lnTo>
                  <a:pt x="270" y="467"/>
                </a:lnTo>
                <a:lnTo>
                  <a:pt x="268" y="469"/>
                </a:lnTo>
                <a:lnTo>
                  <a:pt x="268" y="471"/>
                </a:lnTo>
                <a:lnTo>
                  <a:pt x="267" y="473"/>
                </a:lnTo>
                <a:lnTo>
                  <a:pt x="267" y="474"/>
                </a:lnTo>
                <a:lnTo>
                  <a:pt x="266" y="475"/>
                </a:lnTo>
                <a:lnTo>
                  <a:pt x="264" y="478"/>
                </a:lnTo>
                <a:lnTo>
                  <a:pt x="263" y="479"/>
                </a:lnTo>
                <a:lnTo>
                  <a:pt x="263" y="482"/>
                </a:lnTo>
                <a:lnTo>
                  <a:pt x="262" y="483"/>
                </a:lnTo>
                <a:lnTo>
                  <a:pt x="260" y="485"/>
                </a:lnTo>
                <a:lnTo>
                  <a:pt x="260" y="487"/>
                </a:lnTo>
                <a:lnTo>
                  <a:pt x="259" y="489"/>
                </a:lnTo>
                <a:lnTo>
                  <a:pt x="259" y="490"/>
                </a:lnTo>
                <a:lnTo>
                  <a:pt x="258" y="491"/>
                </a:lnTo>
                <a:lnTo>
                  <a:pt x="258" y="493"/>
                </a:lnTo>
                <a:lnTo>
                  <a:pt x="256" y="494"/>
                </a:lnTo>
                <a:lnTo>
                  <a:pt x="256" y="495"/>
                </a:lnTo>
                <a:lnTo>
                  <a:pt x="255" y="497"/>
                </a:lnTo>
                <a:lnTo>
                  <a:pt x="255" y="498"/>
                </a:lnTo>
                <a:lnTo>
                  <a:pt x="254" y="498"/>
                </a:lnTo>
                <a:lnTo>
                  <a:pt x="254" y="499"/>
                </a:lnTo>
                <a:lnTo>
                  <a:pt x="252" y="501"/>
                </a:lnTo>
                <a:lnTo>
                  <a:pt x="252" y="502"/>
                </a:lnTo>
                <a:lnTo>
                  <a:pt x="251" y="503"/>
                </a:lnTo>
                <a:lnTo>
                  <a:pt x="251" y="505"/>
                </a:lnTo>
                <a:lnTo>
                  <a:pt x="251" y="506"/>
                </a:lnTo>
                <a:lnTo>
                  <a:pt x="250" y="506"/>
                </a:lnTo>
                <a:lnTo>
                  <a:pt x="250" y="507"/>
                </a:lnTo>
                <a:lnTo>
                  <a:pt x="248" y="509"/>
                </a:lnTo>
                <a:lnTo>
                  <a:pt x="248" y="510"/>
                </a:lnTo>
                <a:lnTo>
                  <a:pt x="247" y="511"/>
                </a:lnTo>
                <a:lnTo>
                  <a:pt x="247" y="513"/>
                </a:lnTo>
                <a:lnTo>
                  <a:pt x="246" y="514"/>
                </a:lnTo>
                <a:lnTo>
                  <a:pt x="246" y="515"/>
                </a:lnTo>
                <a:lnTo>
                  <a:pt x="244" y="517"/>
                </a:lnTo>
                <a:lnTo>
                  <a:pt x="243" y="518"/>
                </a:lnTo>
                <a:lnTo>
                  <a:pt x="243" y="519"/>
                </a:lnTo>
                <a:lnTo>
                  <a:pt x="242" y="522"/>
                </a:lnTo>
                <a:lnTo>
                  <a:pt x="241" y="523"/>
                </a:lnTo>
                <a:lnTo>
                  <a:pt x="239" y="525"/>
                </a:lnTo>
                <a:lnTo>
                  <a:pt x="239" y="527"/>
                </a:lnTo>
                <a:lnTo>
                  <a:pt x="238" y="529"/>
                </a:lnTo>
                <a:lnTo>
                  <a:pt x="238" y="530"/>
                </a:lnTo>
                <a:lnTo>
                  <a:pt x="237" y="531"/>
                </a:lnTo>
                <a:lnTo>
                  <a:pt x="235" y="532"/>
                </a:lnTo>
                <a:lnTo>
                  <a:pt x="235" y="534"/>
                </a:lnTo>
                <a:lnTo>
                  <a:pt x="234" y="534"/>
                </a:lnTo>
                <a:lnTo>
                  <a:pt x="234" y="535"/>
                </a:lnTo>
                <a:lnTo>
                  <a:pt x="234" y="536"/>
                </a:lnTo>
                <a:lnTo>
                  <a:pt x="233" y="538"/>
                </a:lnTo>
                <a:lnTo>
                  <a:pt x="231" y="539"/>
                </a:lnTo>
                <a:lnTo>
                  <a:pt x="231" y="540"/>
                </a:lnTo>
                <a:lnTo>
                  <a:pt x="230" y="542"/>
                </a:lnTo>
                <a:lnTo>
                  <a:pt x="229" y="543"/>
                </a:lnTo>
                <a:lnTo>
                  <a:pt x="229" y="544"/>
                </a:lnTo>
                <a:lnTo>
                  <a:pt x="227" y="546"/>
                </a:lnTo>
                <a:lnTo>
                  <a:pt x="227" y="547"/>
                </a:lnTo>
                <a:lnTo>
                  <a:pt x="226" y="547"/>
                </a:lnTo>
                <a:lnTo>
                  <a:pt x="226" y="548"/>
                </a:lnTo>
                <a:lnTo>
                  <a:pt x="225" y="550"/>
                </a:lnTo>
                <a:lnTo>
                  <a:pt x="225" y="551"/>
                </a:lnTo>
                <a:lnTo>
                  <a:pt x="223" y="552"/>
                </a:lnTo>
                <a:lnTo>
                  <a:pt x="222" y="554"/>
                </a:lnTo>
                <a:lnTo>
                  <a:pt x="222" y="555"/>
                </a:lnTo>
                <a:lnTo>
                  <a:pt x="221" y="556"/>
                </a:lnTo>
                <a:lnTo>
                  <a:pt x="219" y="559"/>
                </a:lnTo>
                <a:lnTo>
                  <a:pt x="219" y="560"/>
                </a:lnTo>
                <a:lnTo>
                  <a:pt x="218" y="562"/>
                </a:lnTo>
                <a:lnTo>
                  <a:pt x="217" y="562"/>
                </a:lnTo>
                <a:lnTo>
                  <a:pt x="217" y="563"/>
                </a:lnTo>
                <a:lnTo>
                  <a:pt x="215" y="564"/>
                </a:lnTo>
                <a:lnTo>
                  <a:pt x="215" y="566"/>
                </a:lnTo>
                <a:lnTo>
                  <a:pt x="214" y="567"/>
                </a:lnTo>
                <a:lnTo>
                  <a:pt x="213" y="568"/>
                </a:lnTo>
                <a:lnTo>
                  <a:pt x="213" y="570"/>
                </a:lnTo>
                <a:lnTo>
                  <a:pt x="211" y="570"/>
                </a:lnTo>
                <a:lnTo>
                  <a:pt x="211" y="571"/>
                </a:lnTo>
                <a:lnTo>
                  <a:pt x="210" y="572"/>
                </a:lnTo>
                <a:lnTo>
                  <a:pt x="210" y="574"/>
                </a:lnTo>
                <a:lnTo>
                  <a:pt x="209" y="574"/>
                </a:lnTo>
                <a:lnTo>
                  <a:pt x="209" y="575"/>
                </a:lnTo>
                <a:lnTo>
                  <a:pt x="207" y="576"/>
                </a:lnTo>
                <a:lnTo>
                  <a:pt x="206" y="578"/>
                </a:lnTo>
                <a:lnTo>
                  <a:pt x="206" y="579"/>
                </a:lnTo>
                <a:lnTo>
                  <a:pt x="205" y="579"/>
                </a:lnTo>
                <a:lnTo>
                  <a:pt x="205" y="580"/>
                </a:lnTo>
                <a:lnTo>
                  <a:pt x="203" y="582"/>
                </a:lnTo>
                <a:lnTo>
                  <a:pt x="202" y="583"/>
                </a:lnTo>
                <a:lnTo>
                  <a:pt x="201" y="584"/>
                </a:lnTo>
                <a:lnTo>
                  <a:pt x="199" y="586"/>
                </a:lnTo>
                <a:lnTo>
                  <a:pt x="199" y="587"/>
                </a:lnTo>
                <a:lnTo>
                  <a:pt x="198" y="587"/>
                </a:lnTo>
                <a:lnTo>
                  <a:pt x="198" y="588"/>
                </a:lnTo>
                <a:lnTo>
                  <a:pt x="197" y="590"/>
                </a:lnTo>
                <a:lnTo>
                  <a:pt x="197" y="591"/>
                </a:lnTo>
                <a:lnTo>
                  <a:pt x="195" y="591"/>
                </a:lnTo>
                <a:lnTo>
                  <a:pt x="195" y="592"/>
                </a:lnTo>
                <a:lnTo>
                  <a:pt x="194" y="592"/>
                </a:lnTo>
                <a:lnTo>
                  <a:pt x="194" y="594"/>
                </a:lnTo>
                <a:lnTo>
                  <a:pt x="193" y="595"/>
                </a:lnTo>
                <a:lnTo>
                  <a:pt x="193" y="596"/>
                </a:lnTo>
                <a:lnTo>
                  <a:pt x="191" y="596"/>
                </a:lnTo>
                <a:lnTo>
                  <a:pt x="191" y="598"/>
                </a:lnTo>
                <a:lnTo>
                  <a:pt x="190" y="598"/>
                </a:lnTo>
                <a:lnTo>
                  <a:pt x="190" y="599"/>
                </a:lnTo>
                <a:lnTo>
                  <a:pt x="189" y="600"/>
                </a:lnTo>
                <a:lnTo>
                  <a:pt x="189" y="602"/>
                </a:lnTo>
                <a:lnTo>
                  <a:pt x="187" y="603"/>
                </a:lnTo>
                <a:lnTo>
                  <a:pt x="186" y="604"/>
                </a:lnTo>
                <a:lnTo>
                  <a:pt x="186" y="606"/>
                </a:lnTo>
                <a:lnTo>
                  <a:pt x="185" y="607"/>
                </a:lnTo>
                <a:lnTo>
                  <a:pt x="183" y="607"/>
                </a:lnTo>
                <a:lnTo>
                  <a:pt x="183" y="608"/>
                </a:lnTo>
                <a:lnTo>
                  <a:pt x="182" y="609"/>
                </a:lnTo>
                <a:lnTo>
                  <a:pt x="182" y="611"/>
                </a:lnTo>
                <a:lnTo>
                  <a:pt x="181" y="612"/>
                </a:lnTo>
                <a:lnTo>
                  <a:pt x="179" y="613"/>
                </a:lnTo>
                <a:lnTo>
                  <a:pt x="179" y="615"/>
                </a:lnTo>
                <a:lnTo>
                  <a:pt x="178" y="616"/>
                </a:lnTo>
                <a:lnTo>
                  <a:pt x="177" y="617"/>
                </a:lnTo>
                <a:lnTo>
                  <a:pt x="177" y="619"/>
                </a:lnTo>
                <a:lnTo>
                  <a:pt x="175" y="619"/>
                </a:lnTo>
                <a:lnTo>
                  <a:pt x="175" y="620"/>
                </a:lnTo>
                <a:lnTo>
                  <a:pt x="174" y="620"/>
                </a:lnTo>
                <a:lnTo>
                  <a:pt x="174" y="621"/>
                </a:lnTo>
                <a:lnTo>
                  <a:pt x="173" y="621"/>
                </a:lnTo>
                <a:lnTo>
                  <a:pt x="173" y="623"/>
                </a:lnTo>
                <a:lnTo>
                  <a:pt x="171" y="623"/>
                </a:lnTo>
                <a:lnTo>
                  <a:pt x="171" y="624"/>
                </a:lnTo>
                <a:lnTo>
                  <a:pt x="170" y="625"/>
                </a:lnTo>
                <a:lnTo>
                  <a:pt x="169" y="627"/>
                </a:lnTo>
                <a:lnTo>
                  <a:pt x="167" y="627"/>
                </a:lnTo>
                <a:lnTo>
                  <a:pt x="167" y="628"/>
                </a:lnTo>
                <a:lnTo>
                  <a:pt x="166" y="629"/>
                </a:lnTo>
                <a:lnTo>
                  <a:pt x="165" y="629"/>
                </a:lnTo>
                <a:lnTo>
                  <a:pt x="164" y="631"/>
                </a:lnTo>
                <a:lnTo>
                  <a:pt x="162" y="632"/>
                </a:lnTo>
                <a:lnTo>
                  <a:pt x="161" y="633"/>
                </a:lnTo>
                <a:lnTo>
                  <a:pt x="160" y="635"/>
                </a:lnTo>
                <a:lnTo>
                  <a:pt x="158" y="636"/>
                </a:lnTo>
                <a:lnTo>
                  <a:pt x="158" y="637"/>
                </a:lnTo>
                <a:lnTo>
                  <a:pt x="157" y="637"/>
                </a:lnTo>
                <a:lnTo>
                  <a:pt x="156" y="639"/>
                </a:lnTo>
                <a:lnTo>
                  <a:pt x="154" y="640"/>
                </a:lnTo>
                <a:lnTo>
                  <a:pt x="153" y="640"/>
                </a:lnTo>
                <a:lnTo>
                  <a:pt x="153" y="641"/>
                </a:lnTo>
                <a:lnTo>
                  <a:pt x="152" y="643"/>
                </a:lnTo>
                <a:lnTo>
                  <a:pt x="150" y="644"/>
                </a:lnTo>
                <a:lnTo>
                  <a:pt x="149" y="644"/>
                </a:lnTo>
                <a:lnTo>
                  <a:pt x="149" y="645"/>
                </a:lnTo>
                <a:lnTo>
                  <a:pt x="148" y="645"/>
                </a:lnTo>
                <a:lnTo>
                  <a:pt x="148" y="647"/>
                </a:lnTo>
                <a:lnTo>
                  <a:pt x="146" y="647"/>
                </a:lnTo>
                <a:lnTo>
                  <a:pt x="145" y="648"/>
                </a:lnTo>
                <a:lnTo>
                  <a:pt x="144" y="649"/>
                </a:lnTo>
                <a:lnTo>
                  <a:pt x="144" y="651"/>
                </a:lnTo>
                <a:lnTo>
                  <a:pt x="142" y="651"/>
                </a:lnTo>
                <a:lnTo>
                  <a:pt x="141" y="652"/>
                </a:lnTo>
                <a:lnTo>
                  <a:pt x="140" y="652"/>
                </a:lnTo>
                <a:lnTo>
                  <a:pt x="140" y="653"/>
                </a:lnTo>
                <a:lnTo>
                  <a:pt x="138" y="655"/>
                </a:lnTo>
                <a:lnTo>
                  <a:pt x="137" y="655"/>
                </a:lnTo>
                <a:lnTo>
                  <a:pt x="136" y="656"/>
                </a:lnTo>
                <a:lnTo>
                  <a:pt x="134" y="657"/>
                </a:lnTo>
                <a:lnTo>
                  <a:pt x="133" y="659"/>
                </a:lnTo>
                <a:lnTo>
                  <a:pt x="132" y="660"/>
                </a:lnTo>
                <a:lnTo>
                  <a:pt x="130" y="661"/>
                </a:lnTo>
                <a:lnTo>
                  <a:pt x="128" y="663"/>
                </a:lnTo>
                <a:lnTo>
                  <a:pt x="126" y="664"/>
                </a:lnTo>
                <a:lnTo>
                  <a:pt x="125" y="665"/>
                </a:lnTo>
                <a:lnTo>
                  <a:pt x="124" y="667"/>
                </a:lnTo>
                <a:lnTo>
                  <a:pt x="122" y="668"/>
                </a:lnTo>
                <a:lnTo>
                  <a:pt x="121" y="669"/>
                </a:lnTo>
                <a:lnTo>
                  <a:pt x="120" y="671"/>
                </a:lnTo>
                <a:lnTo>
                  <a:pt x="118" y="671"/>
                </a:lnTo>
                <a:lnTo>
                  <a:pt x="117" y="672"/>
                </a:lnTo>
                <a:lnTo>
                  <a:pt x="116" y="673"/>
                </a:lnTo>
                <a:lnTo>
                  <a:pt x="114" y="673"/>
                </a:lnTo>
                <a:lnTo>
                  <a:pt x="113" y="675"/>
                </a:lnTo>
                <a:lnTo>
                  <a:pt x="113" y="676"/>
                </a:lnTo>
                <a:lnTo>
                  <a:pt x="112" y="676"/>
                </a:lnTo>
                <a:lnTo>
                  <a:pt x="110" y="677"/>
                </a:lnTo>
                <a:lnTo>
                  <a:pt x="109" y="679"/>
                </a:lnTo>
                <a:lnTo>
                  <a:pt x="108" y="679"/>
                </a:lnTo>
                <a:lnTo>
                  <a:pt x="106" y="680"/>
                </a:lnTo>
                <a:lnTo>
                  <a:pt x="106" y="681"/>
                </a:lnTo>
                <a:lnTo>
                  <a:pt x="105" y="681"/>
                </a:lnTo>
                <a:lnTo>
                  <a:pt x="104" y="682"/>
                </a:lnTo>
                <a:lnTo>
                  <a:pt x="102" y="682"/>
                </a:lnTo>
                <a:lnTo>
                  <a:pt x="101" y="684"/>
                </a:lnTo>
                <a:lnTo>
                  <a:pt x="100" y="685"/>
                </a:lnTo>
                <a:lnTo>
                  <a:pt x="98" y="685"/>
                </a:lnTo>
                <a:lnTo>
                  <a:pt x="97" y="686"/>
                </a:lnTo>
                <a:lnTo>
                  <a:pt x="96" y="688"/>
                </a:lnTo>
                <a:lnTo>
                  <a:pt x="94" y="689"/>
                </a:lnTo>
                <a:lnTo>
                  <a:pt x="93" y="690"/>
                </a:lnTo>
                <a:lnTo>
                  <a:pt x="90" y="692"/>
                </a:lnTo>
                <a:lnTo>
                  <a:pt x="89" y="693"/>
                </a:lnTo>
                <a:lnTo>
                  <a:pt x="87" y="694"/>
                </a:lnTo>
                <a:lnTo>
                  <a:pt x="85" y="696"/>
                </a:lnTo>
                <a:lnTo>
                  <a:pt x="84" y="697"/>
                </a:lnTo>
                <a:lnTo>
                  <a:pt x="81" y="698"/>
                </a:lnTo>
                <a:lnTo>
                  <a:pt x="80" y="700"/>
                </a:lnTo>
                <a:lnTo>
                  <a:pt x="79" y="701"/>
                </a:lnTo>
                <a:lnTo>
                  <a:pt x="77" y="701"/>
                </a:lnTo>
                <a:lnTo>
                  <a:pt x="76" y="702"/>
                </a:lnTo>
                <a:lnTo>
                  <a:pt x="75" y="704"/>
                </a:lnTo>
                <a:lnTo>
                  <a:pt x="73" y="705"/>
                </a:lnTo>
                <a:lnTo>
                  <a:pt x="72" y="705"/>
                </a:lnTo>
                <a:lnTo>
                  <a:pt x="71" y="706"/>
                </a:lnTo>
                <a:lnTo>
                  <a:pt x="69" y="706"/>
                </a:lnTo>
                <a:lnTo>
                  <a:pt x="68" y="708"/>
                </a:lnTo>
                <a:lnTo>
                  <a:pt x="67" y="709"/>
                </a:lnTo>
                <a:lnTo>
                  <a:pt x="65" y="710"/>
                </a:lnTo>
                <a:lnTo>
                  <a:pt x="64" y="710"/>
                </a:lnTo>
                <a:lnTo>
                  <a:pt x="63" y="712"/>
                </a:lnTo>
                <a:lnTo>
                  <a:pt x="61" y="712"/>
                </a:lnTo>
                <a:lnTo>
                  <a:pt x="61" y="713"/>
                </a:lnTo>
                <a:lnTo>
                  <a:pt x="60" y="714"/>
                </a:lnTo>
                <a:lnTo>
                  <a:pt x="59" y="714"/>
                </a:lnTo>
                <a:lnTo>
                  <a:pt x="57" y="716"/>
                </a:lnTo>
                <a:lnTo>
                  <a:pt x="56" y="717"/>
                </a:lnTo>
                <a:lnTo>
                  <a:pt x="55" y="717"/>
                </a:lnTo>
                <a:lnTo>
                  <a:pt x="53" y="718"/>
                </a:lnTo>
                <a:lnTo>
                  <a:pt x="52" y="720"/>
                </a:lnTo>
                <a:lnTo>
                  <a:pt x="49" y="721"/>
                </a:lnTo>
                <a:lnTo>
                  <a:pt x="48" y="722"/>
                </a:lnTo>
                <a:lnTo>
                  <a:pt x="47" y="724"/>
                </a:lnTo>
                <a:lnTo>
                  <a:pt x="44" y="725"/>
                </a:lnTo>
                <a:lnTo>
                  <a:pt x="43" y="726"/>
                </a:lnTo>
                <a:lnTo>
                  <a:pt x="40" y="728"/>
                </a:lnTo>
                <a:lnTo>
                  <a:pt x="39" y="729"/>
                </a:lnTo>
                <a:lnTo>
                  <a:pt x="36" y="730"/>
                </a:lnTo>
                <a:lnTo>
                  <a:pt x="35" y="732"/>
                </a:lnTo>
                <a:lnTo>
                  <a:pt x="33" y="733"/>
                </a:lnTo>
                <a:lnTo>
                  <a:pt x="32" y="734"/>
                </a:lnTo>
                <a:lnTo>
                  <a:pt x="29" y="736"/>
                </a:lnTo>
                <a:lnTo>
                  <a:pt x="28" y="736"/>
                </a:lnTo>
                <a:lnTo>
                  <a:pt x="27" y="737"/>
                </a:lnTo>
                <a:lnTo>
                  <a:pt x="27" y="738"/>
                </a:lnTo>
                <a:lnTo>
                  <a:pt x="25" y="738"/>
                </a:lnTo>
                <a:lnTo>
                  <a:pt x="24" y="740"/>
                </a:lnTo>
                <a:lnTo>
                  <a:pt x="23" y="741"/>
                </a:lnTo>
                <a:lnTo>
                  <a:pt x="21" y="741"/>
                </a:lnTo>
                <a:lnTo>
                  <a:pt x="20" y="742"/>
                </a:lnTo>
                <a:lnTo>
                  <a:pt x="19" y="744"/>
                </a:lnTo>
                <a:lnTo>
                  <a:pt x="17" y="744"/>
                </a:lnTo>
                <a:lnTo>
                  <a:pt x="16" y="745"/>
                </a:lnTo>
                <a:lnTo>
                  <a:pt x="15" y="745"/>
                </a:lnTo>
                <a:lnTo>
                  <a:pt x="13" y="746"/>
                </a:lnTo>
                <a:lnTo>
                  <a:pt x="12" y="746"/>
                </a:lnTo>
                <a:lnTo>
                  <a:pt x="12" y="748"/>
                </a:lnTo>
                <a:lnTo>
                  <a:pt x="11" y="748"/>
                </a:lnTo>
                <a:lnTo>
                  <a:pt x="9" y="749"/>
                </a:lnTo>
                <a:lnTo>
                  <a:pt x="8" y="750"/>
                </a:lnTo>
                <a:lnTo>
                  <a:pt x="7" y="750"/>
                </a:lnTo>
                <a:lnTo>
                  <a:pt x="6" y="752"/>
                </a:lnTo>
                <a:lnTo>
                  <a:pt x="4" y="752"/>
                </a:lnTo>
                <a:lnTo>
                  <a:pt x="2" y="753"/>
                </a:lnTo>
                <a:lnTo>
                  <a:pt x="0" y="754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70357" name="Freeform 29">
            <a:extLst>
              <a:ext uri="{FF2B5EF4-FFF2-40B4-BE49-F238E27FC236}">
                <a16:creationId xmlns:a16="http://schemas.microsoft.com/office/drawing/2014/main" id="{7E8FCEF5-6EA6-394F-BC9B-1169F28C7AE9}"/>
              </a:ext>
            </a:extLst>
          </p:cNvPr>
          <p:cNvSpPr>
            <a:spLocks/>
          </p:cNvSpPr>
          <p:nvPr/>
        </p:nvSpPr>
        <p:spPr bwMode="auto">
          <a:xfrm>
            <a:off x="6750051" y="2767014"/>
            <a:ext cx="238125" cy="598487"/>
          </a:xfrm>
          <a:custGeom>
            <a:avLst/>
            <a:gdLst>
              <a:gd name="T0" fmla="*/ 0 w 300"/>
              <a:gd name="T1" fmla="*/ 2147483646 h 754"/>
              <a:gd name="T2" fmla="*/ 0 w 300"/>
              <a:gd name="T3" fmla="*/ 2147483646 h 754"/>
              <a:gd name="T4" fmla="*/ 2147483646 w 300"/>
              <a:gd name="T5" fmla="*/ 2147483646 h 754"/>
              <a:gd name="T6" fmla="*/ 2147483646 w 300"/>
              <a:gd name="T7" fmla="*/ 2147483646 h 754"/>
              <a:gd name="T8" fmla="*/ 2147483646 w 300"/>
              <a:gd name="T9" fmla="*/ 2147483646 h 754"/>
              <a:gd name="T10" fmla="*/ 2147483646 w 300"/>
              <a:gd name="T11" fmla="*/ 2147483646 h 754"/>
              <a:gd name="T12" fmla="*/ 2147483646 w 300"/>
              <a:gd name="T13" fmla="*/ 2147483646 h 754"/>
              <a:gd name="T14" fmla="*/ 2147483646 w 300"/>
              <a:gd name="T15" fmla="*/ 2147483646 h 754"/>
              <a:gd name="T16" fmla="*/ 2147483646 w 300"/>
              <a:gd name="T17" fmla="*/ 2147483646 h 754"/>
              <a:gd name="T18" fmla="*/ 2147483646 w 300"/>
              <a:gd name="T19" fmla="*/ 2147483646 h 754"/>
              <a:gd name="T20" fmla="*/ 2147483646 w 300"/>
              <a:gd name="T21" fmla="*/ 2147483646 h 754"/>
              <a:gd name="T22" fmla="*/ 2147483646 w 300"/>
              <a:gd name="T23" fmla="*/ 2147483646 h 754"/>
              <a:gd name="T24" fmla="*/ 2147483646 w 300"/>
              <a:gd name="T25" fmla="*/ 2147483646 h 754"/>
              <a:gd name="T26" fmla="*/ 2147483646 w 300"/>
              <a:gd name="T27" fmla="*/ 2147483646 h 754"/>
              <a:gd name="T28" fmla="*/ 2147483646 w 300"/>
              <a:gd name="T29" fmla="*/ 2147483646 h 754"/>
              <a:gd name="T30" fmla="*/ 2147483646 w 300"/>
              <a:gd name="T31" fmla="*/ 2147483646 h 754"/>
              <a:gd name="T32" fmla="*/ 2147483646 w 300"/>
              <a:gd name="T33" fmla="*/ 2147483646 h 754"/>
              <a:gd name="T34" fmla="*/ 2147483646 w 300"/>
              <a:gd name="T35" fmla="*/ 2147483646 h 754"/>
              <a:gd name="T36" fmla="*/ 2147483646 w 300"/>
              <a:gd name="T37" fmla="*/ 2147483646 h 754"/>
              <a:gd name="T38" fmla="*/ 2147483646 w 300"/>
              <a:gd name="T39" fmla="*/ 2147483646 h 754"/>
              <a:gd name="T40" fmla="*/ 2147483646 w 300"/>
              <a:gd name="T41" fmla="*/ 2147483646 h 754"/>
              <a:gd name="T42" fmla="*/ 2147483646 w 300"/>
              <a:gd name="T43" fmla="*/ 2147483646 h 754"/>
              <a:gd name="T44" fmla="*/ 2147483646 w 300"/>
              <a:gd name="T45" fmla="*/ 2147483646 h 754"/>
              <a:gd name="T46" fmla="*/ 2147483646 w 300"/>
              <a:gd name="T47" fmla="*/ 2147483646 h 754"/>
              <a:gd name="T48" fmla="*/ 2147483646 w 300"/>
              <a:gd name="T49" fmla="*/ 2147483646 h 754"/>
              <a:gd name="T50" fmla="*/ 2147483646 w 300"/>
              <a:gd name="T51" fmla="*/ 2147483646 h 754"/>
              <a:gd name="T52" fmla="*/ 2147483646 w 300"/>
              <a:gd name="T53" fmla="*/ 2147483646 h 754"/>
              <a:gd name="T54" fmla="*/ 2147483646 w 300"/>
              <a:gd name="T55" fmla="*/ 2147483646 h 754"/>
              <a:gd name="T56" fmla="*/ 2147483646 w 300"/>
              <a:gd name="T57" fmla="*/ 2147483646 h 754"/>
              <a:gd name="T58" fmla="*/ 2147483646 w 300"/>
              <a:gd name="T59" fmla="*/ 2147483646 h 754"/>
              <a:gd name="T60" fmla="*/ 2147483646 w 300"/>
              <a:gd name="T61" fmla="*/ 2147483646 h 754"/>
              <a:gd name="T62" fmla="*/ 2147483646 w 300"/>
              <a:gd name="T63" fmla="*/ 2147483646 h 754"/>
              <a:gd name="T64" fmla="*/ 2147483646 w 300"/>
              <a:gd name="T65" fmla="*/ 2147483646 h 754"/>
              <a:gd name="T66" fmla="*/ 2147483646 w 300"/>
              <a:gd name="T67" fmla="*/ 2147483646 h 754"/>
              <a:gd name="T68" fmla="*/ 2147483646 w 300"/>
              <a:gd name="T69" fmla="*/ 2147483646 h 754"/>
              <a:gd name="T70" fmla="*/ 2147483646 w 300"/>
              <a:gd name="T71" fmla="*/ 2147483646 h 754"/>
              <a:gd name="T72" fmla="*/ 2147483646 w 300"/>
              <a:gd name="T73" fmla="*/ 2147483646 h 754"/>
              <a:gd name="T74" fmla="*/ 2147483646 w 300"/>
              <a:gd name="T75" fmla="*/ 2147483646 h 754"/>
              <a:gd name="T76" fmla="*/ 2147483646 w 300"/>
              <a:gd name="T77" fmla="*/ 2147483646 h 754"/>
              <a:gd name="T78" fmla="*/ 2147483646 w 300"/>
              <a:gd name="T79" fmla="*/ 2147483646 h 754"/>
              <a:gd name="T80" fmla="*/ 2147483646 w 300"/>
              <a:gd name="T81" fmla="*/ 2147483646 h 754"/>
              <a:gd name="T82" fmla="*/ 2147483646 w 300"/>
              <a:gd name="T83" fmla="*/ 2147483646 h 754"/>
              <a:gd name="T84" fmla="*/ 2147483646 w 300"/>
              <a:gd name="T85" fmla="*/ 2147483646 h 754"/>
              <a:gd name="T86" fmla="*/ 2147483646 w 300"/>
              <a:gd name="T87" fmla="*/ 2147483646 h 754"/>
              <a:gd name="T88" fmla="*/ 2147483646 w 300"/>
              <a:gd name="T89" fmla="*/ 2147483646 h 754"/>
              <a:gd name="T90" fmla="*/ 2147483646 w 300"/>
              <a:gd name="T91" fmla="*/ 2147483646 h 754"/>
              <a:gd name="T92" fmla="*/ 2147483646 w 300"/>
              <a:gd name="T93" fmla="*/ 2147483646 h 754"/>
              <a:gd name="T94" fmla="*/ 2147483646 w 300"/>
              <a:gd name="T95" fmla="*/ 2147483646 h 754"/>
              <a:gd name="T96" fmla="*/ 2147483646 w 300"/>
              <a:gd name="T97" fmla="*/ 2147483646 h 754"/>
              <a:gd name="T98" fmla="*/ 2147483646 w 300"/>
              <a:gd name="T99" fmla="*/ 2147483646 h 754"/>
              <a:gd name="T100" fmla="*/ 2147483646 w 300"/>
              <a:gd name="T101" fmla="*/ 2147483646 h 754"/>
              <a:gd name="T102" fmla="*/ 2147483646 w 300"/>
              <a:gd name="T103" fmla="*/ 2147483646 h 754"/>
              <a:gd name="T104" fmla="*/ 2147483646 w 300"/>
              <a:gd name="T105" fmla="*/ 2147483646 h 754"/>
              <a:gd name="T106" fmla="*/ 2147483646 w 300"/>
              <a:gd name="T107" fmla="*/ 2147483646 h 754"/>
              <a:gd name="T108" fmla="*/ 2147483646 w 300"/>
              <a:gd name="T109" fmla="*/ 2147483646 h 754"/>
              <a:gd name="T110" fmla="*/ 2147483646 w 300"/>
              <a:gd name="T111" fmla="*/ 2147483646 h 754"/>
              <a:gd name="T112" fmla="*/ 2147483646 w 300"/>
              <a:gd name="T113" fmla="*/ 2147483646 h 754"/>
              <a:gd name="T114" fmla="*/ 2147483646 w 300"/>
              <a:gd name="T115" fmla="*/ 2147483646 h 754"/>
              <a:gd name="T116" fmla="*/ 2147483646 w 300"/>
              <a:gd name="T117" fmla="*/ 2147483646 h 754"/>
              <a:gd name="T118" fmla="*/ 2147483646 w 300"/>
              <a:gd name="T119" fmla="*/ 2147483646 h 754"/>
              <a:gd name="T120" fmla="*/ 2147483646 w 300"/>
              <a:gd name="T121" fmla="*/ 2147483646 h 754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300"/>
              <a:gd name="T184" fmla="*/ 0 h 754"/>
              <a:gd name="T185" fmla="*/ 300 w 300"/>
              <a:gd name="T186" fmla="*/ 754 h 754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300" h="754">
                <a:moveTo>
                  <a:pt x="0" y="0"/>
                </a:moveTo>
                <a:lnTo>
                  <a:pt x="0" y="29"/>
                </a:lnTo>
                <a:lnTo>
                  <a:pt x="0" y="56"/>
                </a:lnTo>
                <a:lnTo>
                  <a:pt x="0" y="81"/>
                </a:lnTo>
                <a:lnTo>
                  <a:pt x="0" y="105"/>
                </a:lnTo>
                <a:lnTo>
                  <a:pt x="0" y="128"/>
                </a:lnTo>
                <a:lnTo>
                  <a:pt x="0" y="148"/>
                </a:lnTo>
                <a:lnTo>
                  <a:pt x="0" y="166"/>
                </a:lnTo>
                <a:lnTo>
                  <a:pt x="0" y="185"/>
                </a:lnTo>
                <a:lnTo>
                  <a:pt x="0" y="201"/>
                </a:lnTo>
                <a:lnTo>
                  <a:pt x="0" y="215"/>
                </a:lnTo>
                <a:lnTo>
                  <a:pt x="0" y="229"/>
                </a:lnTo>
                <a:lnTo>
                  <a:pt x="0" y="242"/>
                </a:lnTo>
                <a:lnTo>
                  <a:pt x="0" y="252"/>
                </a:lnTo>
                <a:lnTo>
                  <a:pt x="0" y="263"/>
                </a:lnTo>
                <a:lnTo>
                  <a:pt x="0" y="272"/>
                </a:lnTo>
                <a:lnTo>
                  <a:pt x="0" y="280"/>
                </a:lnTo>
                <a:lnTo>
                  <a:pt x="0" y="288"/>
                </a:lnTo>
                <a:lnTo>
                  <a:pt x="0" y="295"/>
                </a:lnTo>
                <a:lnTo>
                  <a:pt x="1" y="302"/>
                </a:lnTo>
                <a:lnTo>
                  <a:pt x="1" y="307"/>
                </a:lnTo>
                <a:lnTo>
                  <a:pt x="1" y="311"/>
                </a:lnTo>
                <a:lnTo>
                  <a:pt x="1" y="315"/>
                </a:lnTo>
                <a:lnTo>
                  <a:pt x="1" y="319"/>
                </a:lnTo>
                <a:lnTo>
                  <a:pt x="1" y="323"/>
                </a:lnTo>
                <a:lnTo>
                  <a:pt x="1" y="325"/>
                </a:lnTo>
                <a:lnTo>
                  <a:pt x="1" y="328"/>
                </a:lnTo>
                <a:lnTo>
                  <a:pt x="1" y="329"/>
                </a:lnTo>
                <a:lnTo>
                  <a:pt x="1" y="332"/>
                </a:lnTo>
                <a:lnTo>
                  <a:pt x="1" y="335"/>
                </a:lnTo>
                <a:lnTo>
                  <a:pt x="1" y="336"/>
                </a:lnTo>
                <a:lnTo>
                  <a:pt x="1" y="339"/>
                </a:lnTo>
                <a:lnTo>
                  <a:pt x="1" y="340"/>
                </a:lnTo>
                <a:lnTo>
                  <a:pt x="2" y="343"/>
                </a:lnTo>
                <a:lnTo>
                  <a:pt x="2" y="344"/>
                </a:lnTo>
                <a:lnTo>
                  <a:pt x="2" y="347"/>
                </a:lnTo>
                <a:lnTo>
                  <a:pt x="2" y="348"/>
                </a:lnTo>
                <a:lnTo>
                  <a:pt x="2" y="349"/>
                </a:lnTo>
                <a:lnTo>
                  <a:pt x="2" y="351"/>
                </a:lnTo>
                <a:lnTo>
                  <a:pt x="2" y="352"/>
                </a:lnTo>
                <a:lnTo>
                  <a:pt x="2" y="353"/>
                </a:lnTo>
                <a:lnTo>
                  <a:pt x="2" y="355"/>
                </a:lnTo>
                <a:lnTo>
                  <a:pt x="2" y="356"/>
                </a:lnTo>
                <a:lnTo>
                  <a:pt x="2" y="357"/>
                </a:lnTo>
                <a:lnTo>
                  <a:pt x="4" y="359"/>
                </a:lnTo>
                <a:lnTo>
                  <a:pt x="4" y="360"/>
                </a:lnTo>
                <a:lnTo>
                  <a:pt x="4" y="361"/>
                </a:lnTo>
                <a:lnTo>
                  <a:pt x="4" y="363"/>
                </a:lnTo>
                <a:lnTo>
                  <a:pt x="4" y="364"/>
                </a:lnTo>
                <a:lnTo>
                  <a:pt x="4" y="365"/>
                </a:lnTo>
                <a:lnTo>
                  <a:pt x="4" y="367"/>
                </a:lnTo>
                <a:lnTo>
                  <a:pt x="4" y="368"/>
                </a:lnTo>
                <a:lnTo>
                  <a:pt x="4" y="369"/>
                </a:lnTo>
                <a:lnTo>
                  <a:pt x="5" y="371"/>
                </a:lnTo>
                <a:lnTo>
                  <a:pt x="5" y="372"/>
                </a:lnTo>
                <a:lnTo>
                  <a:pt x="5" y="373"/>
                </a:lnTo>
                <a:lnTo>
                  <a:pt x="5" y="375"/>
                </a:lnTo>
                <a:lnTo>
                  <a:pt x="5" y="376"/>
                </a:lnTo>
                <a:lnTo>
                  <a:pt x="5" y="379"/>
                </a:lnTo>
                <a:lnTo>
                  <a:pt x="5" y="380"/>
                </a:lnTo>
                <a:lnTo>
                  <a:pt x="6" y="381"/>
                </a:lnTo>
                <a:lnTo>
                  <a:pt x="6" y="384"/>
                </a:lnTo>
                <a:lnTo>
                  <a:pt x="6" y="385"/>
                </a:lnTo>
                <a:lnTo>
                  <a:pt x="6" y="388"/>
                </a:lnTo>
                <a:lnTo>
                  <a:pt x="8" y="389"/>
                </a:lnTo>
                <a:lnTo>
                  <a:pt x="8" y="390"/>
                </a:lnTo>
                <a:lnTo>
                  <a:pt x="8" y="393"/>
                </a:lnTo>
                <a:lnTo>
                  <a:pt x="8" y="394"/>
                </a:lnTo>
                <a:lnTo>
                  <a:pt x="8" y="396"/>
                </a:lnTo>
                <a:lnTo>
                  <a:pt x="8" y="397"/>
                </a:lnTo>
                <a:lnTo>
                  <a:pt x="9" y="398"/>
                </a:lnTo>
                <a:lnTo>
                  <a:pt x="9" y="400"/>
                </a:lnTo>
                <a:lnTo>
                  <a:pt x="9" y="401"/>
                </a:lnTo>
                <a:lnTo>
                  <a:pt x="9" y="402"/>
                </a:lnTo>
                <a:lnTo>
                  <a:pt x="9" y="404"/>
                </a:lnTo>
                <a:lnTo>
                  <a:pt x="10" y="405"/>
                </a:lnTo>
                <a:lnTo>
                  <a:pt x="10" y="406"/>
                </a:lnTo>
                <a:lnTo>
                  <a:pt x="10" y="408"/>
                </a:lnTo>
                <a:lnTo>
                  <a:pt x="10" y="409"/>
                </a:lnTo>
                <a:lnTo>
                  <a:pt x="10" y="410"/>
                </a:lnTo>
                <a:lnTo>
                  <a:pt x="12" y="412"/>
                </a:lnTo>
                <a:lnTo>
                  <a:pt x="12" y="413"/>
                </a:lnTo>
                <a:lnTo>
                  <a:pt x="12" y="414"/>
                </a:lnTo>
                <a:lnTo>
                  <a:pt x="13" y="416"/>
                </a:lnTo>
                <a:lnTo>
                  <a:pt x="13" y="417"/>
                </a:lnTo>
                <a:lnTo>
                  <a:pt x="13" y="420"/>
                </a:lnTo>
                <a:lnTo>
                  <a:pt x="14" y="421"/>
                </a:lnTo>
                <a:lnTo>
                  <a:pt x="14" y="422"/>
                </a:lnTo>
                <a:lnTo>
                  <a:pt x="14" y="424"/>
                </a:lnTo>
                <a:lnTo>
                  <a:pt x="16" y="426"/>
                </a:lnTo>
                <a:lnTo>
                  <a:pt x="16" y="428"/>
                </a:lnTo>
                <a:lnTo>
                  <a:pt x="17" y="430"/>
                </a:lnTo>
                <a:lnTo>
                  <a:pt x="17" y="433"/>
                </a:lnTo>
                <a:lnTo>
                  <a:pt x="18" y="434"/>
                </a:lnTo>
                <a:lnTo>
                  <a:pt x="18" y="437"/>
                </a:lnTo>
                <a:lnTo>
                  <a:pt x="20" y="440"/>
                </a:lnTo>
                <a:lnTo>
                  <a:pt x="20" y="441"/>
                </a:lnTo>
                <a:lnTo>
                  <a:pt x="21" y="442"/>
                </a:lnTo>
                <a:lnTo>
                  <a:pt x="21" y="445"/>
                </a:lnTo>
                <a:lnTo>
                  <a:pt x="22" y="446"/>
                </a:lnTo>
                <a:lnTo>
                  <a:pt x="22" y="448"/>
                </a:lnTo>
                <a:lnTo>
                  <a:pt x="22" y="449"/>
                </a:lnTo>
                <a:lnTo>
                  <a:pt x="24" y="450"/>
                </a:lnTo>
                <a:lnTo>
                  <a:pt x="24" y="452"/>
                </a:lnTo>
                <a:lnTo>
                  <a:pt x="24" y="453"/>
                </a:lnTo>
                <a:lnTo>
                  <a:pt x="25" y="454"/>
                </a:lnTo>
                <a:lnTo>
                  <a:pt x="25" y="456"/>
                </a:lnTo>
                <a:lnTo>
                  <a:pt x="26" y="457"/>
                </a:lnTo>
                <a:lnTo>
                  <a:pt x="26" y="458"/>
                </a:lnTo>
                <a:lnTo>
                  <a:pt x="26" y="459"/>
                </a:lnTo>
                <a:lnTo>
                  <a:pt x="28" y="461"/>
                </a:lnTo>
                <a:lnTo>
                  <a:pt x="28" y="462"/>
                </a:lnTo>
                <a:lnTo>
                  <a:pt x="28" y="463"/>
                </a:lnTo>
                <a:lnTo>
                  <a:pt x="29" y="463"/>
                </a:lnTo>
                <a:lnTo>
                  <a:pt x="29" y="465"/>
                </a:lnTo>
                <a:lnTo>
                  <a:pt x="30" y="466"/>
                </a:lnTo>
                <a:lnTo>
                  <a:pt x="30" y="467"/>
                </a:lnTo>
                <a:lnTo>
                  <a:pt x="32" y="469"/>
                </a:lnTo>
                <a:lnTo>
                  <a:pt x="32" y="471"/>
                </a:lnTo>
                <a:lnTo>
                  <a:pt x="33" y="473"/>
                </a:lnTo>
                <a:lnTo>
                  <a:pt x="34" y="474"/>
                </a:lnTo>
                <a:lnTo>
                  <a:pt x="34" y="475"/>
                </a:lnTo>
                <a:lnTo>
                  <a:pt x="36" y="478"/>
                </a:lnTo>
                <a:lnTo>
                  <a:pt x="37" y="479"/>
                </a:lnTo>
                <a:lnTo>
                  <a:pt x="37" y="482"/>
                </a:lnTo>
                <a:lnTo>
                  <a:pt x="38" y="483"/>
                </a:lnTo>
                <a:lnTo>
                  <a:pt x="40" y="485"/>
                </a:lnTo>
                <a:lnTo>
                  <a:pt x="40" y="487"/>
                </a:lnTo>
                <a:lnTo>
                  <a:pt x="41" y="489"/>
                </a:lnTo>
                <a:lnTo>
                  <a:pt x="42" y="490"/>
                </a:lnTo>
                <a:lnTo>
                  <a:pt x="42" y="491"/>
                </a:lnTo>
                <a:lnTo>
                  <a:pt x="44" y="493"/>
                </a:lnTo>
                <a:lnTo>
                  <a:pt x="44" y="494"/>
                </a:lnTo>
                <a:lnTo>
                  <a:pt x="44" y="495"/>
                </a:lnTo>
                <a:lnTo>
                  <a:pt x="45" y="497"/>
                </a:lnTo>
                <a:lnTo>
                  <a:pt x="45" y="498"/>
                </a:lnTo>
                <a:lnTo>
                  <a:pt x="46" y="498"/>
                </a:lnTo>
                <a:lnTo>
                  <a:pt x="46" y="499"/>
                </a:lnTo>
                <a:lnTo>
                  <a:pt x="48" y="501"/>
                </a:lnTo>
                <a:lnTo>
                  <a:pt x="48" y="502"/>
                </a:lnTo>
                <a:lnTo>
                  <a:pt x="49" y="503"/>
                </a:lnTo>
                <a:lnTo>
                  <a:pt x="49" y="505"/>
                </a:lnTo>
                <a:lnTo>
                  <a:pt x="50" y="506"/>
                </a:lnTo>
                <a:lnTo>
                  <a:pt x="50" y="507"/>
                </a:lnTo>
                <a:lnTo>
                  <a:pt x="52" y="509"/>
                </a:lnTo>
                <a:lnTo>
                  <a:pt x="52" y="510"/>
                </a:lnTo>
                <a:lnTo>
                  <a:pt x="53" y="511"/>
                </a:lnTo>
                <a:lnTo>
                  <a:pt x="53" y="513"/>
                </a:lnTo>
                <a:lnTo>
                  <a:pt x="54" y="514"/>
                </a:lnTo>
                <a:lnTo>
                  <a:pt x="54" y="515"/>
                </a:lnTo>
                <a:lnTo>
                  <a:pt x="56" y="517"/>
                </a:lnTo>
                <a:lnTo>
                  <a:pt x="57" y="518"/>
                </a:lnTo>
                <a:lnTo>
                  <a:pt x="58" y="519"/>
                </a:lnTo>
                <a:lnTo>
                  <a:pt x="58" y="522"/>
                </a:lnTo>
                <a:lnTo>
                  <a:pt x="60" y="523"/>
                </a:lnTo>
                <a:lnTo>
                  <a:pt x="61" y="525"/>
                </a:lnTo>
                <a:lnTo>
                  <a:pt x="61" y="527"/>
                </a:lnTo>
                <a:lnTo>
                  <a:pt x="62" y="529"/>
                </a:lnTo>
                <a:lnTo>
                  <a:pt x="64" y="530"/>
                </a:lnTo>
                <a:lnTo>
                  <a:pt x="64" y="531"/>
                </a:lnTo>
                <a:lnTo>
                  <a:pt x="65" y="532"/>
                </a:lnTo>
                <a:lnTo>
                  <a:pt x="65" y="534"/>
                </a:lnTo>
                <a:lnTo>
                  <a:pt x="66" y="534"/>
                </a:lnTo>
                <a:lnTo>
                  <a:pt x="66" y="535"/>
                </a:lnTo>
                <a:lnTo>
                  <a:pt x="66" y="536"/>
                </a:lnTo>
                <a:lnTo>
                  <a:pt x="68" y="538"/>
                </a:lnTo>
                <a:lnTo>
                  <a:pt x="69" y="539"/>
                </a:lnTo>
                <a:lnTo>
                  <a:pt x="69" y="540"/>
                </a:lnTo>
                <a:lnTo>
                  <a:pt x="70" y="542"/>
                </a:lnTo>
                <a:lnTo>
                  <a:pt x="72" y="543"/>
                </a:lnTo>
                <a:lnTo>
                  <a:pt x="72" y="544"/>
                </a:lnTo>
                <a:lnTo>
                  <a:pt x="73" y="546"/>
                </a:lnTo>
                <a:lnTo>
                  <a:pt x="73" y="547"/>
                </a:lnTo>
                <a:lnTo>
                  <a:pt x="74" y="547"/>
                </a:lnTo>
                <a:lnTo>
                  <a:pt x="74" y="548"/>
                </a:lnTo>
                <a:lnTo>
                  <a:pt x="75" y="550"/>
                </a:lnTo>
                <a:lnTo>
                  <a:pt x="75" y="551"/>
                </a:lnTo>
                <a:lnTo>
                  <a:pt x="77" y="552"/>
                </a:lnTo>
                <a:lnTo>
                  <a:pt x="78" y="554"/>
                </a:lnTo>
                <a:lnTo>
                  <a:pt x="79" y="555"/>
                </a:lnTo>
                <a:lnTo>
                  <a:pt x="79" y="556"/>
                </a:lnTo>
                <a:lnTo>
                  <a:pt x="81" y="559"/>
                </a:lnTo>
                <a:lnTo>
                  <a:pt x="82" y="560"/>
                </a:lnTo>
                <a:lnTo>
                  <a:pt x="82" y="562"/>
                </a:lnTo>
                <a:lnTo>
                  <a:pt x="83" y="562"/>
                </a:lnTo>
                <a:lnTo>
                  <a:pt x="83" y="563"/>
                </a:lnTo>
                <a:lnTo>
                  <a:pt x="85" y="564"/>
                </a:lnTo>
                <a:lnTo>
                  <a:pt x="85" y="566"/>
                </a:lnTo>
                <a:lnTo>
                  <a:pt x="86" y="567"/>
                </a:lnTo>
                <a:lnTo>
                  <a:pt x="87" y="568"/>
                </a:lnTo>
                <a:lnTo>
                  <a:pt x="89" y="570"/>
                </a:lnTo>
                <a:lnTo>
                  <a:pt x="89" y="571"/>
                </a:lnTo>
                <a:lnTo>
                  <a:pt x="90" y="571"/>
                </a:lnTo>
                <a:lnTo>
                  <a:pt x="90" y="572"/>
                </a:lnTo>
                <a:lnTo>
                  <a:pt x="91" y="574"/>
                </a:lnTo>
                <a:lnTo>
                  <a:pt x="91" y="575"/>
                </a:lnTo>
                <a:lnTo>
                  <a:pt x="93" y="575"/>
                </a:lnTo>
                <a:lnTo>
                  <a:pt x="93" y="576"/>
                </a:lnTo>
                <a:lnTo>
                  <a:pt x="94" y="578"/>
                </a:lnTo>
                <a:lnTo>
                  <a:pt x="94" y="579"/>
                </a:lnTo>
                <a:lnTo>
                  <a:pt x="95" y="579"/>
                </a:lnTo>
                <a:lnTo>
                  <a:pt x="95" y="580"/>
                </a:lnTo>
                <a:lnTo>
                  <a:pt x="97" y="582"/>
                </a:lnTo>
                <a:lnTo>
                  <a:pt x="98" y="583"/>
                </a:lnTo>
                <a:lnTo>
                  <a:pt x="98" y="584"/>
                </a:lnTo>
                <a:lnTo>
                  <a:pt x="99" y="584"/>
                </a:lnTo>
                <a:lnTo>
                  <a:pt x="101" y="586"/>
                </a:lnTo>
                <a:lnTo>
                  <a:pt x="101" y="587"/>
                </a:lnTo>
                <a:lnTo>
                  <a:pt x="102" y="587"/>
                </a:lnTo>
                <a:lnTo>
                  <a:pt x="102" y="588"/>
                </a:lnTo>
                <a:lnTo>
                  <a:pt x="103" y="590"/>
                </a:lnTo>
                <a:lnTo>
                  <a:pt x="103" y="591"/>
                </a:lnTo>
                <a:lnTo>
                  <a:pt x="105" y="591"/>
                </a:lnTo>
                <a:lnTo>
                  <a:pt x="105" y="592"/>
                </a:lnTo>
                <a:lnTo>
                  <a:pt x="106" y="592"/>
                </a:lnTo>
                <a:lnTo>
                  <a:pt x="106" y="594"/>
                </a:lnTo>
                <a:lnTo>
                  <a:pt x="107" y="595"/>
                </a:lnTo>
                <a:lnTo>
                  <a:pt x="107" y="596"/>
                </a:lnTo>
                <a:lnTo>
                  <a:pt x="109" y="596"/>
                </a:lnTo>
                <a:lnTo>
                  <a:pt x="109" y="598"/>
                </a:lnTo>
                <a:lnTo>
                  <a:pt x="110" y="598"/>
                </a:lnTo>
                <a:lnTo>
                  <a:pt x="110" y="599"/>
                </a:lnTo>
                <a:lnTo>
                  <a:pt x="111" y="600"/>
                </a:lnTo>
                <a:lnTo>
                  <a:pt x="113" y="602"/>
                </a:lnTo>
                <a:lnTo>
                  <a:pt x="113" y="603"/>
                </a:lnTo>
                <a:lnTo>
                  <a:pt x="114" y="604"/>
                </a:lnTo>
                <a:lnTo>
                  <a:pt x="115" y="606"/>
                </a:lnTo>
                <a:lnTo>
                  <a:pt x="115" y="607"/>
                </a:lnTo>
                <a:lnTo>
                  <a:pt x="117" y="607"/>
                </a:lnTo>
                <a:lnTo>
                  <a:pt x="117" y="608"/>
                </a:lnTo>
                <a:lnTo>
                  <a:pt x="118" y="609"/>
                </a:lnTo>
                <a:lnTo>
                  <a:pt x="118" y="611"/>
                </a:lnTo>
                <a:lnTo>
                  <a:pt x="119" y="612"/>
                </a:lnTo>
                <a:lnTo>
                  <a:pt x="121" y="613"/>
                </a:lnTo>
                <a:lnTo>
                  <a:pt x="121" y="615"/>
                </a:lnTo>
                <a:lnTo>
                  <a:pt x="122" y="615"/>
                </a:lnTo>
                <a:lnTo>
                  <a:pt x="122" y="616"/>
                </a:lnTo>
                <a:lnTo>
                  <a:pt x="123" y="617"/>
                </a:lnTo>
                <a:lnTo>
                  <a:pt x="123" y="619"/>
                </a:lnTo>
                <a:lnTo>
                  <a:pt x="125" y="619"/>
                </a:lnTo>
                <a:lnTo>
                  <a:pt x="125" y="620"/>
                </a:lnTo>
                <a:lnTo>
                  <a:pt x="126" y="620"/>
                </a:lnTo>
                <a:lnTo>
                  <a:pt x="126" y="621"/>
                </a:lnTo>
                <a:lnTo>
                  <a:pt x="127" y="621"/>
                </a:lnTo>
                <a:lnTo>
                  <a:pt x="127" y="623"/>
                </a:lnTo>
                <a:lnTo>
                  <a:pt x="129" y="623"/>
                </a:lnTo>
                <a:lnTo>
                  <a:pt x="129" y="624"/>
                </a:lnTo>
                <a:lnTo>
                  <a:pt x="130" y="625"/>
                </a:lnTo>
                <a:lnTo>
                  <a:pt x="131" y="625"/>
                </a:lnTo>
                <a:lnTo>
                  <a:pt x="131" y="627"/>
                </a:lnTo>
                <a:lnTo>
                  <a:pt x="133" y="627"/>
                </a:lnTo>
                <a:lnTo>
                  <a:pt x="134" y="628"/>
                </a:lnTo>
                <a:lnTo>
                  <a:pt x="134" y="629"/>
                </a:lnTo>
                <a:lnTo>
                  <a:pt x="135" y="629"/>
                </a:lnTo>
                <a:lnTo>
                  <a:pt x="137" y="631"/>
                </a:lnTo>
                <a:lnTo>
                  <a:pt x="138" y="632"/>
                </a:lnTo>
                <a:lnTo>
                  <a:pt x="139" y="633"/>
                </a:lnTo>
                <a:lnTo>
                  <a:pt x="141" y="635"/>
                </a:lnTo>
                <a:lnTo>
                  <a:pt x="142" y="636"/>
                </a:lnTo>
                <a:lnTo>
                  <a:pt x="143" y="637"/>
                </a:lnTo>
                <a:lnTo>
                  <a:pt x="145" y="639"/>
                </a:lnTo>
                <a:lnTo>
                  <a:pt x="146" y="640"/>
                </a:lnTo>
                <a:lnTo>
                  <a:pt x="147" y="640"/>
                </a:lnTo>
                <a:lnTo>
                  <a:pt x="147" y="641"/>
                </a:lnTo>
                <a:lnTo>
                  <a:pt x="149" y="643"/>
                </a:lnTo>
                <a:lnTo>
                  <a:pt x="150" y="644"/>
                </a:lnTo>
                <a:lnTo>
                  <a:pt x="151" y="644"/>
                </a:lnTo>
                <a:lnTo>
                  <a:pt x="151" y="645"/>
                </a:lnTo>
                <a:lnTo>
                  <a:pt x="152" y="645"/>
                </a:lnTo>
                <a:lnTo>
                  <a:pt x="152" y="647"/>
                </a:lnTo>
                <a:lnTo>
                  <a:pt x="154" y="647"/>
                </a:lnTo>
                <a:lnTo>
                  <a:pt x="155" y="648"/>
                </a:lnTo>
                <a:lnTo>
                  <a:pt x="156" y="649"/>
                </a:lnTo>
                <a:lnTo>
                  <a:pt x="156" y="651"/>
                </a:lnTo>
                <a:lnTo>
                  <a:pt x="158" y="651"/>
                </a:lnTo>
                <a:lnTo>
                  <a:pt x="159" y="652"/>
                </a:lnTo>
                <a:lnTo>
                  <a:pt x="160" y="652"/>
                </a:lnTo>
                <a:lnTo>
                  <a:pt x="160" y="653"/>
                </a:lnTo>
                <a:lnTo>
                  <a:pt x="162" y="655"/>
                </a:lnTo>
                <a:lnTo>
                  <a:pt x="163" y="655"/>
                </a:lnTo>
                <a:lnTo>
                  <a:pt x="164" y="656"/>
                </a:lnTo>
                <a:lnTo>
                  <a:pt x="166" y="657"/>
                </a:lnTo>
                <a:lnTo>
                  <a:pt x="167" y="659"/>
                </a:lnTo>
                <a:lnTo>
                  <a:pt x="168" y="660"/>
                </a:lnTo>
                <a:lnTo>
                  <a:pt x="170" y="661"/>
                </a:lnTo>
                <a:lnTo>
                  <a:pt x="172" y="663"/>
                </a:lnTo>
                <a:lnTo>
                  <a:pt x="174" y="664"/>
                </a:lnTo>
                <a:lnTo>
                  <a:pt x="175" y="665"/>
                </a:lnTo>
                <a:lnTo>
                  <a:pt x="176" y="667"/>
                </a:lnTo>
                <a:lnTo>
                  <a:pt x="178" y="668"/>
                </a:lnTo>
                <a:lnTo>
                  <a:pt x="179" y="669"/>
                </a:lnTo>
                <a:lnTo>
                  <a:pt x="180" y="671"/>
                </a:lnTo>
                <a:lnTo>
                  <a:pt x="182" y="671"/>
                </a:lnTo>
                <a:lnTo>
                  <a:pt x="183" y="672"/>
                </a:lnTo>
                <a:lnTo>
                  <a:pt x="184" y="673"/>
                </a:lnTo>
                <a:lnTo>
                  <a:pt x="186" y="673"/>
                </a:lnTo>
                <a:lnTo>
                  <a:pt x="187" y="675"/>
                </a:lnTo>
                <a:lnTo>
                  <a:pt x="187" y="676"/>
                </a:lnTo>
                <a:lnTo>
                  <a:pt x="188" y="676"/>
                </a:lnTo>
                <a:lnTo>
                  <a:pt x="190" y="677"/>
                </a:lnTo>
                <a:lnTo>
                  <a:pt x="191" y="677"/>
                </a:lnTo>
                <a:lnTo>
                  <a:pt x="191" y="679"/>
                </a:lnTo>
                <a:lnTo>
                  <a:pt x="192" y="679"/>
                </a:lnTo>
                <a:lnTo>
                  <a:pt x="194" y="680"/>
                </a:lnTo>
                <a:lnTo>
                  <a:pt x="195" y="681"/>
                </a:lnTo>
                <a:lnTo>
                  <a:pt x="196" y="682"/>
                </a:lnTo>
                <a:lnTo>
                  <a:pt x="198" y="682"/>
                </a:lnTo>
                <a:lnTo>
                  <a:pt x="199" y="684"/>
                </a:lnTo>
                <a:lnTo>
                  <a:pt x="200" y="685"/>
                </a:lnTo>
                <a:lnTo>
                  <a:pt x="202" y="685"/>
                </a:lnTo>
                <a:lnTo>
                  <a:pt x="203" y="686"/>
                </a:lnTo>
                <a:lnTo>
                  <a:pt x="204" y="688"/>
                </a:lnTo>
                <a:lnTo>
                  <a:pt x="206" y="689"/>
                </a:lnTo>
                <a:lnTo>
                  <a:pt x="207" y="690"/>
                </a:lnTo>
                <a:lnTo>
                  <a:pt x="210" y="692"/>
                </a:lnTo>
                <a:lnTo>
                  <a:pt x="211" y="693"/>
                </a:lnTo>
                <a:lnTo>
                  <a:pt x="214" y="694"/>
                </a:lnTo>
                <a:lnTo>
                  <a:pt x="215" y="696"/>
                </a:lnTo>
                <a:lnTo>
                  <a:pt x="218" y="697"/>
                </a:lnTo>
                <a:lnTo>
                  <a:pt x="219" y="698"/>
                </a:lnTo>
                <a:lnTo>
                  <a:pt x="220" y="700"/>
                </a:lnTo>
                <a:lnTo>
                  <a:pt x="222" y="701"/>
                </a:lnTo>
                <a:lnTo>
                  <a:pt x="223" y="701"/>
                </a:lnTo>
                <a:lnTo>
                  <a:pt x="226" y="702"/>
                </a:lnTo>
                <a:lnTo>
                  <a:pt x="227" y="704"/>
                </a:lnTo>
                <a:lnTo>
                  <a:pt x="228" y="705"/>
                </a:lnTo>
                <a:lnTo>
                  <a:pt x="230" y="706"/>
                </a:lnTo>
                <a:lnTo>
                  <a:pt x="231" y="706"/>
                </a:lnTo>
                <a:lnTo>
                  <a:pt x="232" y="708"/>
                </a:lnTo>
                <a:lnTo>
                  <a:pt x="233" y="709"/>
                </a:lnTo>
                <a:lnTo>
                  <a:pt x="235" y="709"/>
                </a:lnTo>
                <a:lnTo>
                  <a:pt x="235" y="710"/>
                </a:lnTo>
                <a:lnTo>
                  <a:pt x="236" y="710"/>
                </a:lnTo>
                <a:lnTo>
                  <a:pt x="237" y="712"/>
                </a:lnTo>
                <a:lnTo>
                  <a:pt x="239" y="712"/>
                </a:lnTo>
                <a:lnTo>
                  <a:pt x="240" y="713"/>
                </a:lnTo>
                <a:lnTo>
                  <a:pt x="240" y="714"/>
                </a:lnTo>
                <a:lnTo>
                  <a:pt x="241" y="714"/>
                </a:lnTo>
                <a:lnTo>
                  <a:pt x="243" y="716"/>
                </a:lnTo>
                <a:lnTo>
                  <a:pt x="244" y="717"/>
                </a:lnTo>
                <a:lnTo>
                  <a:pt x="245" y="717"/>
                </a:lnTo>
                <a:lnTo>
                  <a:pt x="247" y="718"/>
                </a:lnTo>
                <a:lnTo>
                  <a:pt x="249" y="720"/>
                </a:lnTo>
                <a:lnTo>
                  <a:pt x="251" y="721"/>
                </a:lnTo>
                <a:lnTo>
                  <a:pt x="252" y="722"/>
                </a:lnTo>
                <a:lnTo>
                  <a:pt x="253" y="724"/>
                </a:lnTo>
                <a:lnTo>
                  <a:pt x="256" y="725"/>
                </a:lnTo>
                <a:lnTo>
                  <a:pt x="257" y="726"/>
                </a:lnTo>
                <a:lnTo>
                  <a:pt x="260" y="728"/>
                </a:lnTo>
                <a:lnTo>
                  <a:pt x="263" y="729"/>
                </a:lnTo>
                <a:lnTo>
                  <a:pt x="264" y="730"/>
                </a:lnTo>
                <a:lnTo>
                  <a:pt x="265" y="732"/>
                </a:lnTo>
                <a:lnTo>
                  <a:pt x="267" y="733"/>
                </a:lnTo>
                <a:lnTo>
                  <a:pt x="269" y="734"/>
                </a:lnTo>
                <a:lnTo>
                  <a:pt x="271" y="736"/>
                </a:lnTo>
                <a:lnTo>
                  <a:pt x="272" y="736"/>
                </a:lnTo>
                <a:lnTo>
                  <a:pt x="273" y="737"/>
                </a:lnTo>
                <a:lnTo>
                  <a:pt x="275" y="738"/>
                </a:lnTo>
                <a:lnTo>
                  <a:pt x="276" y="740"/>
                </a:lnTo>
                <a:lnTo>
                  <a:pt x="277" y="741"/>
                </a:lnTo>
                <a:lnTo>
                  <a:pt x="279" y="741"/>
                </a:lnTo>
                <a:lnTo>
                  <a:pt x="280" y="742"/>
                </a:lnTo>
                <a:lnTo>
                  <a:pt x="281" y="744"/>
                </a:lnTo>
                <a:lnTo>
                  <a:pt x="283" y="744"/>
                </a:lnTo>
                <a:lnTo>
                  <a:pt x="284" y="745"/>
                </a:lnTo>
                <a:lnTo>
                  <a:pt x="285" y="745"/>
                </a:lnTo>
                <a:lnTo>
                  <a:pt x="287" y="746"/>
                </a:lnTo>
                <a:lnTo>
                  <a:pt x="288" y="746"/>
                </a:lnTo>
                <a:lnTo>
                  <a:pt x="288" y="748"/>
                </a:lnTo>
                <a:lnTo>
                  <a:pt x="289" y="748"/>
                </a:lnTo>
                <a:lnTo>
                  <a:pt x="291" y="749"/>
                </a:lnTo>
                <a:lnTo>
                  <a:pt x="292" y="750"/>
                </a:lnTo>
                <a:lnTo>
                  <a:pt x="293" y="750"/>
                </a:lnTo>
                <a:lnTo>
                  <a:pt x="295" y="752"/>
                </a:lnTo>
                <a:lnTo>
                  <a:pt x="296" y="752"/>
                </a:lnTo>
                <a:lnTo>
                  <a:pt x="299" y="753"/>
                </a:lnTo>
                <a:lnTo>
                  <a:pt x="300" y="754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70358" name="Freeform 30">
            <a:extLst>
              <a:ext uri="{FF2B5EF4-FFF2-40B4-BE49-F238E27FC236}">
                <a16:creationId xmlns:a16="http://schemas.microsoft.com/office/drawing/2014/main" id="{E93D79B6-4612-D24F-AB6C-6570F0039FE8}"/>
              </a:ext>
            </a:extLst>
          </p:cNvPr>
          <p:cNvSpPr>
            <a:spLocks/>
          </p:cNvSpPr>
          <p:nvPr/>
        </p:nvSpPr>
        <p:spPr bwMode="auto">
          <a:xfrm>
            <a:off x="6988176" y="2760664"/>
            <a:ext cx="239713" cy="71437"/>
          </a:xfrm>
          <a:custGeom>
            <a:avLst/>
            <a:gdLst>
              <a:gd name="T0" fmla="*/ 2147483646 w 301"/>
              <a:gd name="T1" fmla="*/ 2147483646 h 91"/>
              <a:gd name="T2" fmla="*/ 2147483646 w 301"/>
              <a:gd name="T3" fmla="*/ 2147483646 h 91"/>
              <a:gd name="T4" fmla="*/ 2147483646 w 301"/>
              <a:gd name="T5" fmla="*/ 2147483646 h 91"/>
              <a:gd name="T6" fmla="*/ 2147483646 w 301"/>
              <a:gd name="T7" fmla="*/ 2147483646 h 91"/>
              <a:gd name="T8" fmla="*/ 2147483646 w 301"/>
              <a:gd name="T9" fmla="*/ 2147483646 h 91"/>
              <a:gd name="T10" fmla="*/ 2147483646 w 301"/>
              <a:gd name="T11" fmla="*/ 2147483646 h 91"/>
              <a:gd name="T12" fmla="*/ 2147483646 w 301"/>
              <a:gd name="T13" fmla="*/ 2147483646 h 91"/>
              <a:gd name="T14" fmla="*/ 2147483646 w 301"/>
              <a:gd name="T15" fmla="*/ 2147483646 h 91"/>
              <a:gd name="T16" fmla="*/ 2147483646 w 301"/>
              <a:gd name="T17" fmla="*/ 2147483646 h 91"/>
              <a:gd name="T18" fmla="*/ 2147483646 w 301"/>
              <a:gd name="T19" fmla="*/ 2147483646 h 91"/>
              <a:gd name="T20" fmla="*/ 2147483646 w 301"/>
              <a:gd name="T21" fmla="*/ 2147483646 h 91"/>
              <a:gd name="T22" fmla="*/ 2147483646 w 301"/>
              <a:gd name="T23" fmla="*/ 2147483646 h 91"/>
              <a:gd name="T24" fmla="*/ 2147483646 w 301"/>
              <a:gd name="T25" fmla="*/ 2147483646 h 91"/>
              <a:gd name="T26" fmla="*/ 2147483646 w 301"/>
              <a:gd name="T27" fmla="*/ 2147483646 h 91"/>
              <a:gd name="T28" fmla="*/ 2147483646 w 301"/>
              <a:gd name="T29" fmla="*/ 2147483646 h 91"/>
              <a:gd name="T30" fmla="*/ 2147483646 w 301"/>
              <a:gd name="T31" fmla="*/ 2147483646 h 91"/>
              <a:gd name="T32" fmla="*/ 2147483646 w 301"/>
              <a:gd name="T33" fmla="*/ 2147483646 h 91"/>
              <a:gd name="T34" fmla="*/ 2147483646 w 301"/>
              <a:gd name="T35" fmla="*/ 2147483646 h 91"/>
              <a:gd name="T36" fmla="*/ 2147483646 w 301"/>
              <a:gd name="T37" fmla="*/ 2147483646 h 91"/>
              <a:gd name="T38" fmla="*/ 2147483646 w 301"/>
              <a:gd name="T39" fmla="*/ 2147483646 h 91"/>
              <a:gd name="T40" fmla="*/ 2147483646 w 301"/>
              <a:gd name="T41" fmla="*/ 2147483646 h 91"/>
              <a:gd name="T42" fmla="*/ 2147483646 w 301"/>
              <a:gd name="T43" fmla="*/ 2147483646 h 91"/>
              <a:gd name="T44" fmla="*/ 2147483646 w 301"/>
              <a:gd name="T45" fmla="*/ 2147483646 h 91"/>
              <a:gd name="T46" fmla="*/ 2147483646 w 301"/>
              <a:gd name="T47" fmla="*/ 2147483646 h 91"/>
              <a:gd name="T48" fmla="*/ 2147483646 w 301"/>
              <a:gd name="T49" fmla="*/ 2147483646 h 91"/>
              <a:gd name="T50" fmla="*/ 2147483646 w 301"/>
              <a:gd name="T51" fmla="*/ 2147483646 h 91"/>
              <a:gd name="T52" fmla="*/ 2147483646 w 301"/>
              <a:gd name="T53" fmla="*/ 2147483646 h 91"/>
              <a:gd name="T54" fmla="*/ 2147483646 w 301"/>
              <a:gd name="T55" fmla="*/ 2147483646 h 91"/>
              <a:gd name="T56" fmla="*/ 2147483646 w 301"/>
              <a:gd name="T57" fmla="*/ 2147483646 h 91"/>
              <a:gd name="T58" fmla="*/ 2147483646 w 301"/>
              <a:gd name="T59" fmla="*/ 2147483646 h 91"/>
              <a:gd name="T60" fmla="*/ 2147483646 w 301"/>
              <a:gd name="T61" fmla="*/ 2147483646 h 91"/>
              <a:gd name="T62" fmla="*/ 2147483646 w 301"/>
              <a:gd name="T63" fmla="*/ 2147483646 h 91"/>
              <a:gd name="T64" fmla="*/ 2147483646 w 301"/>
              <a:gd name="T65" fmla="*/ 2147483646 h 91"/>
              <a:gd name="T66" fmla="*/ 2147483646 w 301"/>
              <a:gd name="T67" fmla="*/ 2147483646 h 91"/>
              <a:gd name="T68" fmla="*/ 2147483646 w 301"/>
              <a:gd name="T69" fmla="*/ 2147483646 h 91"/>
              <a:gd name="T70" fmla="*/ 2147483646 w 301"/>
              <a:gd name="T71" fmla="*/ 2147483646 h 91"/>
              <a:gd name="T72" fmla="*/ 2147483646 w 301"/>
              <a:gd name="T73" fmla="*/ 2147483646 h 91"/>
              <a:gd name="T74" fmla="*/ 2147483646 w 301"/>
              <a:gd name="T75" fmla="*/ 2147483646 h 91"/>
              <a:gd name="T76" fmla="*/ 2147483646 w 301"/>
              <a:gd name="T77" fmla="*/ 2147483646 h 91"/>
              <a:gd name="T78" fmla="*/ 2147483646 w 301"/>
              <a:gd name="T79" fmla="*/ 2147483646 h 91"/>
              <a:gd name="T80" fmla="*/ 2147483646 w 301"/>
              <a:gd name="T81" fmla="*/ 2147483646 h 91"/>
              <a:gd name="T82" fmla="*/ 2147483646 w 301"/>
              <a:gd name="T83" fmla="*/ 2147483646 h 91"/>
              <a:gd name="T84" fmla="*/ 2147483646 w 301"/>
              <a:gd name="T85" fmla="*/ 2147483646 h 91"/>
              <a:gd name="T86" fmla="*/ 2147483646 w 301"/>
              <a:gd name="T87" fmla="*/ 2147483646 h 91"/>
              <a:gd name="T88" fmla="*/ 2147483646 w 301"/>
              <a:gd name="T89" fmla="*/ 2147483646 h 91"/>
              <a:gd name="T90" fmla="*/ 2147483646 w 301"/>
              <a:gd name="T91" fmla="*/ 2147483646 h 91"/>
              <a:gd name="T92" fmla="*/ 2147483646 w 301"/>
              <a:gd name="T93" fmla="*/ 2147483646 h 91"/>
              <a:gd name="T94" fmla="*/ 2147483646 w 301"/>
              <a:gd name="T95" fmla="*/ 2147483646 h 91"/>
              <a:gd name="T96" fmla="*/ 2147483646 w 301"/>
              <a:gd name="T97" fmla="*/ 2147483646 h 91"/>
              <a:gd name="T98" fmla="*/ 2147483646 w 301"/>
              <a:gd name="T99" fmla="*/ 2147483646 h 91"/>
              <a:gd name="T100" fmla="*/ 2147483646 w 301"/>
              <a:gd name="T101" fmla="*/ 2147483646 h 91"/>
              <a:gd name="T102" fmla="*/ 2147483646 w 301"/>
              <a:gd name="T103" fmla="*/ 2147483646 h 91"/>
              <a:gd name="T104" fmla="*/ 2147483646 w 301"/>
              <a:gd name="T105" fmla="*/ 2147483646 h 91"/>
              <a:gd name="T106" fmla="*/ 2147483646 w 301"/>
              <a:gd name="T107" fmla="*/ 2147483646 h 91"/>
              <a:gd name="T108" fmla="*/ 2147483646 w 301"/>
              <a:gd name="T109" fmla="*/ 2147483646 h 91"/>
              <a:gd name="T110" fmla="*/ 2147483646 w 301"/>
              <a:gd name="T111" fmla="*/ 2147483646 h 91"/>
              <a:gd name="T112" fmla="*/ 2147483646 w 301"/>
              <a:gd name="T113" fmla="*/ 2147483646 h 91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1"/>
              <a:gd name="T172" fmla="*/ 0 h 91"/>
              <a:gd name="T173" fmla="*/ 301 w 301"/>
              <a:gd name="T174" fmla="*/ 91 h 91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1" h="91">
                <a:moveTo>
                  <a:pt x="301" y="0"/>
                </a:moveTo>
                <a:lnTo>
                  <a:pt x="297" y="3"/>
                </a:lnTo>
                <a:lnTo>
                  <a:pt x="295" y="4"/>
                </a:lnTo>
                <a:lnTo>
                  <a:pt x="292" y="6"/>
                </a:lnTo>
                <a:lnTo>
                  <a:pt x="289" y="8"/>
                </a:lnTo>
                <a:lnTo>
                  <a:pt x="287" y="10"/>
                </a:lnTo>
                <a:lnTo>
                  <a:pt x="284" y="11"/>
                </a:lnTo>
                <a:lnTo>
                  <a:pt x="281" y="12"/>
                </a:lnTo>
                <a:lnTo>
                  <a:pt x="280" y="12"/>
                </a:lnTo>
                <a:lnTo>
                  <a:pt x="277" y="14"/>
                </a:lnTo>
                <a:lnTo>
                  <a:pt x="276" y="15"/>
                </a:lnTo>
                <a:lnTo>
                  <a:pt x="275" y="16"/>
                </a:lnTo>
                <a:lnTo>
                  <a:pt x="272" y="16"/>
                </a:lnTo>
                <a:lnTo>
                  <a:pt x="271" y="18"/>
                </a:lnTo>
                <a:lnTo>
                  <a:pt x="269" y="19"/>
                </a:lnTo>
                <a:lnTo>
                  <a:pt x="268" y="19"/>
                </a:lnTo>
                <a:lnTo>
                  <a:pt x="267" y="20"/>
                </a:lnTo>
                <a:lnTo>
                  <a:pt x="265" y="20"/>
                </a:lnTo>
                <a:lnTo>
                  <a:pt x="264" y="22"/>
                </a:lnTo>
                <a:lnTo>
                  <a:pt x="263" y="22"/>
                </a:lnTo>
                <a:lnTo>
                  <a:pt x="261" y="22"/>
                </a:lnTo>
                <a:lnTo>
                  <a:pt x="261" y="23"/>
                </a:lnTo>
                <a:lnTo>
                  <a:pt x="260" y="23"/>
                </a:lnTo>
                <a:lnTo>
                  <a:pt x="259" y="24"/>
                </a:lnTo>
                <a:lnTo>
                  <a:pt x="257" y="24"/>
                </a:lnTo>
                <a:lnTo>
                  <a:pt x="256" y="26"/>
                </a:lnTo>
                <a:lnTo>
                  <a:pt x="255" y="26"/>
                </a:lnTo>
                <a:lnTo>
                  <a:pt x="253" y="26"/>
                </a:lnTo>
                <a:lnTo>
                  <a:pt x="252" y="27"/>
                </a:lnTo>
                <a:lnTo>
                  <a:pt x="251" y="27"/>
                </a:lnTo>
                <a:lnTo>
                  <a:pt x="249" y="28"/>
                </a:lnTo>
                <a:lnTo>
                  <a:pt x="248" y="28"/>
                </a:lnTo>
                <a:lnTo>
                  <a:pt x="245" y="29"/>
                </a:lnTo>
                <a:lnTo>
                  <a:pt x="244" y="29"/>
                </a:lnTo>
                <a:lnTo>
                  <a:pt x="243" y="31"/>
                </a:lnTo>
                <a:lnTo>
                  <a:pt x="242" y="31"/>
                </a:lnTo>
                <a:lnTo>
                  <a:pt x="239" y="32"/>
                </a:lnTo>
                <a:lnTo>
                  <a:pt x="238" y="32"/>
                </a:lnTo>
                <a:lnTo>
                  <a:pt x="236" y="33"/>
                </a:lnTo>
                <a:lnTo>
                  <a:pt x="235" y="33"/>
                </a:lnTo>
                <a:lnTo>
                  <a:pt x="234" y="35"/>
                </a:lnTo>
                <a:lnTo>
                  <a:pt x="232" y="35"/>
                </a:lnTo>
                <a:lnTo>
                  <a:pt x="231" y="35"/>
                </a:lnTo>
                <a:lnTo>
                  <a:pt x="230" y="36"/>
                </a:lnTo>
                <a:lnTo>
                  <a:pt x="228" y="36"/>
                </a:lnTo>
                <a:lnTo>
                  <a:pt x="227" y="36"/>
                </a:lnTo>
                <a:lnTo>
                  <a:pt x="227" y="37"/>
                </a:lnTo>
                <a:lnTo>
                  <a:pt x="226" y="37"/>
                </a:lnTo>
                <a:lnTo>
                  <a:pt x="224" y="37"/>
                </a:lnTo>
                <a:lnTo>
                  <a:pt x="223" y="39"/>
                </a:lnTo>
                <a:lnTo>
                  <a:pt x="222" y="39"/>
                </a:lnTo>
                <a:lnTo>
                  <a:pt x="220" y="40"/>
                </a:lnTo>
                <a:lnTo>
                  <a:pt x="219" y="40"/>
                </a:lnTo>
                <a:lnTo>
                  <a:pt x="218" y="40"/>
                </a:lnTo>
                <a:lnTo>
                  <a:pt x="216" y="41"/>
                </a:lnTo>
                <a:lnTo>
                  <a:pt x="215" y="41"/>
                </a:lnTo>
                <a:lnTo>
                  <a:pt x="214" y="43"/>
                </a:lnTo>
                <a:lnTo>
                  <a:pt x="211" y="43"/>
                </a:lnTo>
                <a:lnTo>
                  <a:pt x="210" y="44"/>
                </a:lnTo>
                <a:lnTo>
                  <a:pt x="208" y="44"/>
                </a:lnTo>
                <a:lnTo>
                  <a:pt x="206" y="45"/>
                </a:lnTo>
                <a:lnTo>
                  <a:pt x="204" y="45"/>
                </a:lnTo>
                <a:lnTo>
                  <a:pt x="202" y="47"/>
                </a:lnTo>
                <a:lnTo>
                  <a:pt x="200" y="47"/>
                </a:lnTo>
                <a:lnTo>
                  <a:pt x="198" y="48"/>
                </a:lnTo>
                <a:lnTo>
                  <a:pt x="196" y="48"/>
                </a:lnTo>
                <a:lnTo>
                  <a:pt x="195" y="49"/>
                </a:lnTo>
                <a:lnTo>
                  <a:pt x="194" y="49"/>
                </a:lnTo>
                <a:lnTo>
                  <a:pt x="192" y="51"/>
                </a:lnTo>
                <a:lnTo>
                  <a:pt x="190" y="51"/>
                </a:lnTo>
                <a:lnTo>
                  <a:pt x="188" y="51"/>
                </a:lnTo>
                <a:lnTo>
                  <a:pt x="188" y="52"/>
                </a:lnTo>
                <a:lnTo>
                  <a:pt x="187" y="52"/>
                </a:lnTo>
                <a:lnTo>
                  <a:pt x="186" y="52"/>
                </a:lnTo>
                <a:lnTo>
                  <a:pt x="184" y="53"/>
                </a:lnTo>
                <a:lnTo>
                  <a:pt x="183" y="53"/>
                </a:lnTo>
                <a:lnTo>
                  <a:pt x="182" y="53"/>
                </a:lnTo>
                <a:lnTo>
                  <a:pt x="180" y="55"/>
                </a:lnTo>
                <a:lnTo>
                  <a:pt x="179" y="55"/>
                </a:lnTo>
                <a:lnTo>
                  <a:pt x="178" y="55"/>
                </a:lnTo>
                <a:lnTo>
                  <a:pt x="176" y="56"/>
                </a:lnTo>
                <a:lnTo>
                  <a:pt x="175" y="56"/>
                </a:lnTo>
                <a:lnTo>
                  <a:pt x="174" y="56"/>
                </a:lnTo>
                <a:lnTo>
                  <a:pt x="172" y="57"/>
                </a:lnTo>
                <a:lnTo>
                  <a:pt x="171" y="57"/>
                </a:lnTo>
                <a:lnTo>
                  <a:pt x="170" y="57"/>
                </a:lnTo>
                <a:lnTo>
                  <a:pt x="168" y="57"/>
                </a:lnTo>
                <a:lnTo>
                  <a:pt x="167" y="59"/>
                </a:lnTo>
                <a:lnTo>
                  <a:pt x="166" y="59"/>
                </a:lnTo>
                <a:lnTo>
                  <a:pt x="165" y="60"/>
                </a:lnTo>
                <a:lnTo>
                  <a:pt x="162" y="60"/>
                </a:lnTo>
                <a:lnTo>
                  <a:pt x="161" y="61"/>
                </a:lnTo>
                <a:lnTo>
                  <a:pt x="158" y="61"/>
                </a:lnTo>
                <a:lnTo>
                  <a:pt x="157" y="63"/>
                </a:lnTo>
                <a:lnTo>
                  <a:pt x="154" y="63"/>
                </a:lnTo>
                <a:lnTo>
                  <a:pt x="153" y="63"/>
                </a:lnTo>
                <a:lnTo>
                  <a:pt x="151" y="64"/>
                </a:lnTo>
                <a:lnTo>
                  <a:pt x="149" y="64"/>
                </a:lnTo>
                <a:lnTo>
                  <a:pt x="147" y="65"/>
                </a:lnTo>
                <a:lnTo>
                  <a:pt x="146" y="65"/>
                </a:lnTo>
                <a:lnTo>
                  <a:pt x="145" y="65"/>
                </a:lnTo>
                <a:lnTo>
                  <a:pt x="143" y="67"/>
                </a:lnTo>
                <a:lnTo>
                  <a:pt x="142" y="67"/>
                </a:lnTo>
                <a:lnTo>
                  <a:pt x="141" y="67"/>
                </a:lnTo>
                <a:lnTo>
                  <a:pt x="139" y="67"/>
                </a:lnTo>
                <a:lnTo>
                  <a:pt x="139" y="68"/>
                </a:lnTo>
                <a:lnTo>
                  <a:pt x="138" y="68"/>
                </a:lnTo>
                <a:lnTo>
                  <a:pt x="137" y="68"/>
                </a:lnTo>
                <a:lnTo>
                  <a:pt x="135" y="68"/>
                </a:lnTo>
                <a:lnTo>
                  <a:pt x="134" y="69"/>
                </a:lnTo>
                <a:lnTo>
                  <a:pt x="133" y="69"/>
                </a:lnTo>
                <a:lnTo>
                  <a:pt x="131" y="69"/>
                </a:lnTo>
                <a:lnTo>
                  <a:pt x="130" y="71"/>
                </a:lnTo>
                <a:lnTo>
                  <a:pt x="129" y="71"/>
                </a:lnTo>
                <a:lnTo>
                  <a:pt x="127" y="71"/>
                </a:lnTo>
                <a:lnTo>
                  <a:pt x="126" y="72"/>
                </a:lnTo>
                <a:lnTo>
                  <a:pt x="125" y="72"/>
                </a:lnTo>
                <a:lnTo>
                  <a:pt x="123" y="72"/>
                </a:lnTo>
                <a:lnTo>
                  <a:pt x="122" y="73"/>
                </a:lnTo>
                <a:lnTo>
                  <a:pt x="121" y="73"/>
                </a:lnTo>
                <a:lnTo>
                  <a:pt x="118" y="73"/>
                </a:lnTo>
                <a:lnTo>
                  <a:pt x="117" y="75"/>
                </a:lnTo>
                <a:lnTo>
                  <a:pt x="114" y="75"/>
                </a:lnTo>
                <a:lnTo>
                  <a:pt x="113" y="76"/>
                </a:lnTo>
                <a:lnTo>
                  <a:pt x="110" y="76"/>
                </a:lnTo>
                <a:lnTo>
                  <a:pt x="109" y="77"/>
                </a:lnTo>
                <a:lnTo>
                  <a:pt x="106" y="77"/>
                </a:lnTo>
                <a:lnTo>
                  <a:pt x="105" y="79"/>
                </a:lnTo>
                <a:lnTo>
                  <a:pt x="103" y="79"/>
                </a:lnTo>
                <a:lnTo>
                  <a:pt x="102" y="79"/>
                </a:lnTo>
                <a:lnTo>
                  <a:pt x="101" y="80"/>
                </a:lnTo>
                <a:lnTo>
                  <a:pt x="99" y="80"/>
                </a:lnTo>
                <a:lnTo>
                  <a:pt x="98" y="80"/>
                </a:lnTo>
                <a:lnTo>
                  <a:pt x="97" y="80"/>
                </a:lnTo>
                <a:lnTo>
                  <a:pt x="95" y="81"/>
                </a:lnTo>
                <a:lnTo>
                  <a:pt x="94" y="81"/>
                </a:lnTo>
                <a:lnTo>
                  <a:pt x="93" y="81"/>
                </a:lnTo>
                <a:lnTo>
                  <a:pt x="91" y="81"/>
                </a:lnTo>
                <a:lnTo>
                  <a:pt x="90" y="83"/>
                </a:lnTo>
                <a:lnTo>
                  <a:pt x="89" y="83"/>
                </a:lnTo>
                <a:lnTo>
                  <a:pt x="88" y="83"/>
                </a:lnTo>
                <a:lnTo>
                  <a:pt x="86" y="83"/>
                </a:lnTo>
                <a:lnTo>
                  <a:pt x="85" y="83"/>
                </a:lnTo>
                <a:lnTo>
                  <a:pt x="84" y="83"/>
                </a:lnTo>
                <a:lnTo>
                  <a:pt x="82" y="83"/>
                </a:lnTo>
                <a:lnTo>
                  <a:pt x="81" y="84"/>
                </a:lnTo>
                <a:lnTo>
                  <a:pt x="80" y="84"/>
                </a:lnTo>
                <a:lnTo>
                  <a:pt x="78" y="84"/>
                </a:lnTo>
                <a:lnTo>
                  <a:pt x="77" y="84"/>
                </a:lnTo>
                <a:lnTo>
                  <a:pt x="76" y="84"/>
                </a:lnTo>
                <a:lnTo>
                  <a:pt x="73" y="84"/>
                </a:lnTo>
                <a:lnTo>
                  <a:pt x="72" y="84"/>
                </a:lnTo>
                <a:lnTo>
                  <a:pt x="70" y="84"/>
                </a:lnTo>
                <a:lnTo>
                  <a:pt x="68" y="84"/>
                </a:lnTo>
                <a:lnTo>
                  <a:pt x="66" y="84"/>
                </a:lnTo>
                <a:lnTo>
                  <a:pt x="65" y="85"/>
                </a:lnTo>
                <a:lnTo>
                  <a:pt x="64" y="85"/>
                </a:lnTo>
                <a:lnTo>
                  <a:pt x="62" y="85"/>
                </a:lnTo>
                <a:lnTo>
                  <a:pt x="61" y="85"/>
                </a:lnTo>
                <a:lnTo>
                  <a:pt x="60" y="85"/>
                </a:lnTo>
                <a:lnTo>
                  <a:pt x="58" y="85"/>
                </a:lnTo>
                <a:lnTo>
                  <a:pt x="57" y="85"/>
                </a:lnTo>
                <a:lnTo>
                  <a:pt x="56" y="85"/>
                </a:lnTo>
                <a:lnTo>
                  <a:pt x="54" y="85"/>
                </a:lnTo>
                <a:lnTo>
                  <a:pt x="53" y="85"/>
                </a:lnTo>
                <a:lnTo>
                  <a:pt x="52" y="85"/>
                </a:lnTo>
                <a:lnTo>
                  <a:pt x="52" y="87"/>
                </a:lnTo>
                <a:lnTo>
                  <a:pt x="50" y="87"/>
                </a:lnTo>
                <a:lnTo>
                  <a:pt x="49" y="87"/>
                </a:lnTo>
                <a:lnTo>
                  <a:pt x="48" y="87"/>
                </a:lnTo>
                <a:lnTo>
                  <a:pt x="46" y="87"/>
                </a:lnTo>
                <a:lnTo>
                  <a:pt x="45" y="87"/>
                </a:lnTo>
                <a:lnTo>
                  <a:pt x="44" y="87"/>
                </a:lnTo>
                <a:lnTo>
                  <a:pt x="44" y="88"/>
                </a:lnTo>
                <a:lnTo>
                  <a:pt x="42" y="88"/>
                </a:lnTo>
                <a:lnTo>
                  <a:pt x="41" y="88"/>
                </a:lnTo>
                <a:lnTo>
                  <a:pt x="40" y="88"/>
                </a:lnTo>
                <a:lnTo>
                  <a:pt x="38" y="88"/>
                </a:lnTo>
                <a:lnTo>
                  <a:pt x="37" y="88"/>
                </a:lnTo>
                <a:lnTo>
                  <a:pt x="36" y="89"/>
                </a:lnTo>
                <a:lnTo>
                  <a:pt x="34" y="89"/>
                </a:lnTo>
                <a:lnTo>
                  <a:pt x="33" y="89"/>
                </a:lnTo>
                <a:lnTo>
                  <a:pt x="32" y="89"/>
                </a:lnTo>
                <a:lnTo>
                  <a:pt x="30" y="89"/>
                </a:lnTo>
                <a:lnTo>
                  <a:pt x="29" y="89"/>
                </a:lnTo>
                <a:lnTo>
                  <a:pt x="28" y="91"/>
                </a:lnTo>
                <a:lnTo>
                  <a:pt x="26" y="91"/>
                </a:lnTo>
                <a:lnTo>
                  <a:pt x="25" y="91"/>
                </a:lnTo>
                <a:lnTo>
                  <a:pt x="24" y="91"/>
                </a:lnTo>
                <a:lnTo>
                  <a:pt x="22" y="91"/>
                </a:lnTo>
                <a:lnTo>
                  <a:pt x="21" y="91"/>
                </a:lnTo>
                <a:lnTo>
                  <a:pt x="20" y="91"/>
                </a:lnTo>
                <a:lnTo>
                  <a:pt x="18" y="91"/>
                </a:lnTo>
                <a:lnTo>
                  <a:pt x="17" y="91"/>
                </a:lnTo>
                <a:lnTo>
                  <a:pt x="16" y="91"/>
                </a:lnTo>
                <a:lnTo>
                  <a:pt x="14" y="89"/>
                </a:lnTo>
                <a:lnTo>
                  <a:pt x="12" y="89"/>
                </a:lnTo>
                <a:lnTo>
                  <a:pt x="10" y="89"/>
                </a:lnTo>
                <a:lnTo>
                  <a:pt x="9" y="89"/>
                </a:lnTo>
                <a:lnTo>
                  <a:pt x="7" y="89"/>
                </a:lnTo>
                <a:lnTo>
                  <a:pt x="4" y="89"/>
                </a:lnTo>
                <a:lnTo>
                  <a:pt x="3" y="89"/>
                </a:lnTo>
                <a:lnTo>
                  <a:pt x="0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70359" name="Freeform 31">
            <a:extLst>
              <a:ext uri="{FF2B5EF4-FFF2-40B4-BE49-F238E27FC236}">
                <a16:creationId xmlns:a16="http://schemas.microsoft.com/office/drawing/2014/main" id="{FB6D86FB-629C-014F-89BF-A81C65C01B0A}"/>
              </a:ext>
            </a:extLst>
          </p:cNvPr>
          <p:cNvSpPr>
            <a:spLocks/>
          </p:cNvSpPr>
          <p:nvPr/>
        </p:nvSpPr>
        <p:spPr bwMode="auto">
          <a:xfrm>
            <a:off x="6750051" y="2760664"/>
            <a:ext cx="239713" cy="71437"/>
          </a:xfrm>
          <a:custGeom>
            <a:avLst/>
            <a:gdLst>
              <a:gd name="T0" fmla="*/ 2147483646 w 301"/>
              <a:gd name="T1" fmla="*/ 2147483646 h 91"/>
              <a:gd name="T2" fmla="*/ 2147483646 w 301"/>
              <a:gd name="T3" fmla="*/ 2147483646 h 91"/>
              <a:gd name="T4" fmla="*/ 2147483646 w 301"/>
              <a:gd name="T5" fmla="*/ 2147483646 h 91"/>
              <a:gd name="T6" fmla="*/ 2147483646 w 301"/>
              <a:gd name="T7" fmla="*/ 2147483646 h 91"/>
              <a:gd name="T8" fmla="*/ 2147483646 w 301"/>
              <a:gd name="T9" fmla="*/ 2147483646 h 91"/>
              <a:gd name="T10" fmla="*/ 2147483646 w 301"/>
              <a:gd name="T11" fmla="*/ 2147483646 h 91"/>
              <a:gd name="T12" fmla="*/ 2147483646 w 301"/>
              <a:gd name="T13" fmla="*/ 2147483646 h 91"/>
              <a:gd name="T14" fmla="*/ 2147483646 w 301"/>
              <a:gd name="T15" fmla="*/ 2147483646 h 91"/>
              <a:gd name="T16" fmla="*/ 2147483646 w 301"/>
              <a:gd name="T17" fmla="*/ 2147483646 h 91"/>
              <a:gd name="T18" fmla="*/ 2147483646 w 301"/>
              <a:gd name="T19" fmla="*/ 2147483646 h 91"/>
              <a:gd name="T20" fmla="*/ 2147483646 w 301"/>
              <a:gd name="T21" fmla="*/ 2147483646 h 91"/>
              <a:gd name="T22" fmla="*/ 2147483646 w 301"/>
              <a:gd name="T23" fmla="*/ 2147483646 h 91"/>
              <a:gd name="T24" fmla="*/ 2147483646 w 301"/>
              <a:gd name="T25" fmla="*/ 2147483646 h 91"/>
              <a:gd name="T26" fmla="*/ 2147483646 w 301"/>
              <a:gd name="T27" fmla="*/ 2147483646 h 91"/>
              <a:gd name="T28" fmla="*/ 2147483646 w 301"/>
              <a:gd name="T29" fmla="*/ 2147483646 h 91"/>
              <a:gd name="T30" fmla="*/ 2147483646 w 301"/>
              <a:gd name="T31" fmla="*/ 2147483646 h 91"/>
              <a:gd name="T32" fmla="*/ 2147483646 w 301"/>
              <a:gd name="T33" fmla="*/ 2147483646 h 91"/>
              <a:gd name="T34" fmla="*/ 2147483646 w 301"/>
              <a:gd name="T35" fmla="*/ 2147483646 h 91"/>
              <a:gd name="T36" fmla="*/ 2147483646 w 301"/>
              <a:gd name="T37" fmla="*/ 2147483646 h 91"/>
              <a:gd name="T38" fmla="*/ 2147483646 w 301"/>
              <a:gd name="T39" fmla="*/ 2147483646 h 91"/>
              <a:gd name="T40" fmla="*/ 2147483646 w 301"/>
              <a:gd name="T41" fmla="*/ 2147483646 h 91"/>
              <a:gd name="T42" fmla="*/ 2147483646 w 301"/>
              <a:gd name="T43" fmla="*/ 2147483646 h 91"/>
              <a:gd name="T44" fmla="*/ 2147483646 w 301"/>
              <a:gd name="T45" fmla="*/ 2147483646 h 91"/>
              <a:gd name="T46" fmla="*/ 2147483646 w 301"/>
              <a:gd name="T47" fmla="*/ 2147483646 h 91"/>
              <a:gd name="T48" fmla="*/ 2147483646 w 301"/>
              <a:gd name="T49" fmla="*/ 2147483646 h 91"/>
              <a:gd name="T50" fmla="*/ 2147483646 w 301"/>
              <a:gd name="T51" fmla="*/ 2147483646 h 91"/>
              <a:gd name="T52" fmla="*/ 2147483646 w 301"/>
              <a:gd name="T53" fmla="*/ 2147483646 h 91"/>
              <a:gd name="T54" fmla="*/ 2147483646 w 301"/>
              <a:gd name="T55" fmla="*/ 2147483646 h 91"/>
              <a:gd name="T56" fmla="*/ 2147483646 w 301"/>
              <a:gd name="T57" fmla="*/ 2147483646 h 91"/>
              <a:gd name="T58" fmla="*/ 2147483646 w 301"/>
              <a:gd name="T59" fmla="*/ 2147483646 h 91"/>
              <a:gd name="T60" fmla="*/ 2147483646 w 301"/>
              <a:gd name="T61" fmla="*/ 2147483646 h 91"/>
              <a:gd name="T62" fmla="*/ 2147483646 w 301"/>
              <a:gd name="T63" fmla="*/ 2147483646 h 91"/>
              <a:gd name="T64" fmla="*/ 2147483646 w 301"/>
              <a:gd name="T65" fmla="*/ 2147483646 h 91"/>
              <a:gd name="T66" fmla="*/ 2147483646 w 301"/>
              <a:gd name="T67" fmla="*/ 2147483646 h 91"/>
              <a:gd name="T68" fmla="*/ 2147483646 w 301"/>
              <a:gd name="T69" fmla="*/ 2147483646 h 91"/>
              <a:gd name="T70" fmla="*/ 2147483646 w 301"/>
              <a:gd name="T71" fmla="*/ 2147483646 h 91"/>
              <a:gd name="T72" fmla="*/ 2147483646 w 301"/>
              <a:gd name="T73" fmla="*/ 2147483646 h 91"/>
              <a:gd name="T74" fmla="*/ 2147483646 w 301"/>
              <a:gd name="T75" fmla="*/ 2147483646 h 91"/>
              <a:gd name="T76" fmla="*/ 2147483646 w 301"/>
              <a:gd name="T77" fmla="*/ 2147483646 h 91"/>
              <a:gd name="T78" fmla="*/ 2147483646 w 301"/>
              <a:gd name="T79" fmla="*/ 2147483646 h 91"/>
              <a:gd name="T80" fmla="*/ 2147483646 w 301"/>
              <a:gd name="T81" fmla="*/ 2147483646 h 91"/>
              <a:gd name="T82" fmla="*/ 2147483646 w 301"/>
              <a:gd name="T83" fmla="*/ 2147483646 h 91"/>
              <a:gd name="T84" fmla="*/ 2147483646 w 301"/>
              <a:gd name="T85" fmla="*/ 2147483646 h 91"/>
              <a:gd name="T86" fmla="*/ 2147483646 w 301"/>
              <a:gd name="T87" fmla="*/ 2147483646 h 91"/>
              <a:gd name="T88" fmla="*/ 2147483646 w 301"/>
              <a:gd name="T89" fmla="*/ 2147483646 h 91"/>
              <a:gd name="T90" fmla="*/ 2147483646 w 301"/>
              <a:gd name="T91" fmla="*/ 2147483646 h 91"/>
              <a:gd name="T92" fmla="*/ 2147483646 w 301"/>
              <a:gd name="T93" fmla="*/ 2147483646 h 91"/>
              <a:gd name="T94" fmla="*/ 2147483646 w 301"/>
              <a:gd name="T95" fmla="*/ 2147483646 h 91"/>
              <a:gd name="T96" fmla="*/ 2147483646 w 301"/>
              <a:gd name="T97" fmla="*/ 2147483646 h 91"/>
              <a:gd name="T98" fmla="*/ 2147483646 w 301"/>
              <a:gd name="T99" fmla="*/ 2147483646 h 91"/>
              <a:gd name="T100" fmla="*/ 2147483646 w 301"/>
              <a:gd name="T101" fmla="*/ 2147483646 h 91"/>
              <a:gd name="T102" fmla="*/ 2147483646 w 301"/>
              <a:gd name="T103" fmla="*/ 2147483646 h 91"/>
              <a:gd name="T104" fmla="*/ 2147483646 w 301"/>
              <a:gd name="T105" fmla="*/ 2147483646 h 91"/>
              <a:gd name="T106" fmla="*/ 2147483646 w 301"/>
              <a:gd name="T107" fmla="*/ 2147483646 h 91"/>
              <a:gd name="T108" fmla="*/ 2147483646 w 301"/>
              <a:gd name="T109" fmla="*/ 2147483646 h 91"/>
              <a:gd name="T110" fmla="*/ 2147483646 w 301"/>
              <a:gd name="T111" fmla="*/ 2147483646 h 91"/>
              <a:gd name="T112" fmla="*/ 2147483646 w 301"/>
              <a:gd name="T113" fmla="*/ 2147483646 h 91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1"/>
              <a:gd name="T172" fmla="*/ 0 h 91"/>
              <a:gd name="T173" fmla="*/ 301 w 301"/>
              <a:gd name="T174" fmla="*/ 91 h 91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1" h="91">
                <a:moveTo>
                  <a:pt x="0" y="0"/>
                </a:moveTo>
                <a:lnTo>
                  <a:pt x="4" y="3"/>
                </a:lnTo>
                <a:lnTo>
                  <a:pt x="6" y="4"/>
                </a:lnTo>
                <a:lnTo>
                  <a:pt x="9" y="6"/>
                </a:lnTo>
                <a:lnTo>
                  <a:pt x="12" y="8"/>
                </a:lnTo>
                <a:lnTo>
                  <a:pt x="14" y="10"/>
                </a:lnTo>
                <a:lnTo>
                  <a:pt x="17" y="11"/>
                </a:lnTo>
                <a:lnTo>
                  <a:pt x="20" y="12"/>
                </a:lnTo>
                <a:lnTo>
                  <a:pt x="21" y="12"/>
                </a:lnTo>
                <a:lnTo>
                  <a:pt x="24" y="14"/>
                </a:lnTo>
                <a:lnTo>
                  <a:pt x="25" y="15"/>
                </a:lnTo>
                <a:lnTo>
                  <a:pt x="28" y="16"/>
                </a:lnTo>
                <a:lnTo>
                  <a:pt x="29" y="16"/>
                </a:lnTo>
                <a:lnTo>
                  <a:pt x="30" y="18"/>
                </a:lnTo>
                <a:lnTo>
                  <a:pt x="32" y="19"/>
                </a:lnTo>
                <a:lnTo>
                  <a:pt x="33" y="19"/>
                </a:lnTo>
                <a:lnTo>
                  <a:pt x="34" y="20"/>
                </a:lnTo>
                <a:lnTo>
                  <a:pt x="36" y="20"/>
                </a:lnTo>
                <a:lnTo>
                  <a:pt x="37" y="22"/>
                </a:lnTo>
                <a:lnTo>
                  <a:pt x="38" y="22"/>
                </a:lnTo>
                <a:lnTo>
                  <a:pt x="40" y="22"/>
                </a:lnTo>
                <a:lnTo>
                  <a:pt x="41" y="23"/>
                </a:lnTo>
                <a:lnTo>
                  <a:pt x="42" y="24"/>
                </a:lnTo>
                <a:lnTo>
                  <a:pt x="44" y="24"/>
                </a:lnTo>
                <a:lnTo>
                  <a:pt x="45" y="26"/>
                </a:lnTo>
                <a:lnTo>
                  <a:pt x="46" y="26"/>
                </a:lnTo>
                <a:lnTo>
                  <a:pt x="48" y="26"/>
                </a:lnTo>
                <a:lnTo>
                  <a:pt x="49" y="27"/>
                </a:lnTo>
                <a:lnTo>
                  <a:pt x="50" y="27"/>
                </a:lnTo>
                <a:lnTo>
                  <a:pt x="52" y="28"/>
                </a:lnTo>
                <a:lnTo>
                  <a:pt x="54" y="28"/>
                </a:lnTo>
                <a:lnTo>
                  <a:pt x="56" y="29"/>
                </a:lnTo>
                <a:lnTo>
                  <a:pt x="57" y="29"/>
                </a:lnTo>
                <a:lnTo>
                  <a:pt x="58" y="31"/>
                </a:lnTo>
                <a:lnTo>
                  <a:pt x="61" y="31"/>
                </a:lnTo>
                <a:lnTo>
                  <a:pt x="62" y="32"/>
                </a:lnTo>
                <a:lnTo>
                  <a:pt x="64" y="32"/>
                </a:lnTo>
                <a:lnTo>
                  <a:pt x="65" y="33"/>
                </a:lnTo>
                <a:lnTo>
                  <a:pt x="66" y="33"/>
                </a:lnTo>
                <a:lnTo>
                  <a:pt x="68" y="35"/>
                </a:lnTo>
                <a:lnTo>
                  <a:pt x="69" y="35"/>
                </a:lnTo>
                <a:lnTo>
                  <a:pt x="70" y="35"/>
                </a:lnTo>
                <a:lnTo>
                  <a:pt x="72" y="36"/>
                </a:lnTo>
                <a:lnTo>
                  <a:pt x="73" y="36"/>
                </a:lnTo>
                <a:lnTo>
                  <a:pt x="74" y="36"/>
                </a:lnTo>
                <a:lnTo>
                  <a:pt x="74" y="37"/>
                </a:lnTo>
                <a:lnTo>
                  <a:pt x="75" y="37"/>
                </a:lnTo>
                <a:lnTo>
                  <a:pt x="77" y="37"/>
                </a:lnTo>
                <a:lnTo>
                  <a:pt x="78" y="39"/>
                </a:lnTo>
                <a:lnTo>
                  <a:pt x="79" y="39"/>
                </a:lnTo>
                <a:lnTo>
                  <a:pt x="81" y="40"/>
                </a:lnTo>
                <a:lnTo>
                  <a:pt x="82" y="40"/>
                </a:lnTo>
                <a:lnTo>
                  <a:pt x="83" y="40"/>
                </a:lnTo>
                <a:lnTo>
                  <a:pt x="85" y="41"/>
                </a:lnTo>
                <a:lnTo>
                  <a:pt x="86" y="41"/>
                </a:lnTo>
                <a:lnTo>
                  <a:pt x="87" y="43"/>
                </a:lnTo>
                <a:lnTo>
                  <a:pt x="90" y="43"/>
                </a:lnTo>
                <a:lnTo>
                  <a:pt x="91" y="44"/>
                </a:lnTo>
                <a:lnTo>
                  <a:pt x="93" y="44"/>
                </a:lnTo>
                <a:lnTo>
                  <a:pt x="95" y="45"/>
                </a:lnTo>
                <a:lnTo>
                  <a:pt x="97" y="45"/>
                </a:lnTo>
                <a:lnTo>
                  <a:pt x="99" y="47"/>
                </a:lnTo>
                <a:lnTo>
                  <a:pt x="101" y="47"/>
                </a:lnTo>
                <a:lnTo>
                  <a:pt x="103" y="48"/>
                </a:lnTo>
                <a:lnTo>
                  <a:pt x="105" y="48"/>
                </a:lnTo>
                <a:lnTo>
                  <a:pt x="106" y="49"/>
                </a:lnTo>
                <a:lnTo>
                  <a:pt x="107" y="49"/>
                </a:lnTo>
                <a:lnTo>
                  <a:pt x="109" y="51"/>
                </a:lnTo>
                <a:lnTo>
                  <a:pt x="110" y="51"/>
                </a:lnTo>
                <a:lnTo>
                  <a:pt x="111" y="51"/>
                </a:lnTo>
                <a:lnTo>
                  <a:pt x="113" y="52"/>
                </a:lnTo>
                <a:lnTo>
                  <a:pt x="114" y="52"/>
                </a:lnTo>
                <a:lnTo>
                  <a:pt x="115" y="52"/>
                </a:lnTo>
                <a:lnTo>
                  <a:pt x="117" y="53"/>
                </a:lnTo>
                <a:lnTo>
                  <a:pt x="118" y="53"/>
                </a:lnTo>
                <a:lnTo>
                  <a:pt x="119" y="53"/>
                </a:lnTo>
                <a:lnTo>
                  <a:pt x="119" y="55"/>
                </a:lnTo>
                <a:lnTo>
                  <a:pt x="121" y="55"/>
                </a:lnTo>
                <a:lnTo>
                  <a:pt x="122" y="55"/>
                </a:lnTo>
                <a:lnTo>
                  <a:pt x="123" y="55"/>
                </a:lnTo>
                <a:lnTo>
                  <a:pt x="125" y="56"/>
                </a:lnTo>
                <a:lnTo>
                  <a:pt x="126" y="56"/>
                </a:lnTo>
                <a:lnTo>
                  <a:pt x="127" y="56"/>
                </a:lnTo>
                <a:lnTo>
                  <a:pt x="127" y="57"/>
                </a:lnTo>
                <a:lnTo>
                  <a:pt x="129" y="57"/>
                </a:lnTo>
                <a:lnTo>
                  <a:pt x="131" y="57"/>
                </a:lnTo>
                <a:lnTo>
                  <a:pt x="133" y="57"/>
                </a:lnTo>
                <a:lnTo>
                  <a:pt x="134" y="59"/>
                </a:lnTo>
                <a:lnTo>
                  <a:pt x="135" y="59"/>
                </a:lnTo>
                <a:lnTo>
                  <a:pt x="137" y="60"/>
                </a:lnTo>
                <a:lnTo>
                  <a:pt x="139" y="60"/>
                </a:lnTo>
                <a:lnTo>
                  <a:pt x="141" y="61"/>
                </a:lnTo>
                <a:lnTo>
                  <a:pt x="143" y="61"/>
                </a:lnTo>
                <a:lnTo>
                  <a:pt x="145" y="63"/>
                </a:lnTo>
                <a:lnTo>
                  <a:pt x="147" y="63"/>
                </a:lnTo>
                <a:lnTo>
                  <a:pt x="149" y="63"/>
                </a:lnTo>
                <a:lnTo>
                  <a:pt x="150" y="64"/>
                </a:lnTo>
                <a:lnTo>
                  <a:pt x="152" y="64"/>
                </a:lnTo>
                <a:lnTo>
                  <a:pt x="154" y="65"/>
                </a:lnTo>
                <a:lnTo>
                  <a:pt x="155" y="65"/>
                </a:lnTo>
                <a:lnTo>
                  <a:pt x="156" y="65"/>
                </a:lnTo>
                <a:lnTo>
                  <a:pt x="158" y="67"/>
                </a:lnTo>
                <a:lnTo>
                  <a:pt x="159" y="67"/>
                </a:lnTo>
                <a:lnTo>
                  <a:pt x="160" y="67"/>
                </a:lnTo>
                <a:lnTo>
                  <a:pt x="162" y="67"/>
                </a:lnTo>
                <a:lnTo>
                  <a:pt x="163" y="68"/>
                </a:lnTo>
                <a:lnTo>
                  <a:pt x="164" y="68"/>
                </a:lnTo>
                <a:lnTo>
                  <a:pt x="166" y="68"/>
                </a:lnTo>
                <a:lnTo>
                  <a:pt x="167" y="69"/>
                </a:lnTo>
                <a:lnTo>
                  <a:pt x="168" y="69"/>
                </a:lnTo>
                <a:lnTo>
                  <a:pt x="170" y="69"/>
                </a:lnTo>
                <a:lnTo>
                  <a:pt x="171" y="71"/>
                </a:lnTo>
                <a:lnTo>
                  <a:pt x="172" y="71"/>
                </a:lnTo>
                <a:lnTo>
                  <a:pt x="174" y="71"/>
                </a:lnTo>
                <a:lnTo>
                  <a:pt x="175" y="72"/>
                </a:lnTo>
                <a:lnTo>
                  <a:pt x="176" y="72"/>
                </a:lnTo>
                <a:lnTo>
                  <a:pt x="178" y="72"/>
                </a:lnTo>
                <a:lnTo>
                  <a:pt x="179" y="73"/>
                </a:lnTo>
                <a:lnTo>
                  <a:pt x="182" y="73"/>
                </a:lnTo>
                <a:lnTo>
                  <a:pt x="183" y="73"/>
                </a:lnTo>
                <a:lnTo>
                  <a:pt x="184" y="75"/>
                </a:lnTo>
                <a:lnTo>
                  <a:pt x="187" y="75"/>
                </a:lnTo>
                <a:lnTo>
                  <a:pt x="188" y="76"/>
                </a:lnTo>
                <a:lnTo>
                  <a:pt x="191" y="76"/>
                </a:lnTo>
                <a:lnTo>
                  <a:pt x="192" y="77"/>
                </a:lnTo>
                <a:lnTo>
                  <a:pt x="195" y="77"/>
                </a:lnTo>
                <a:lnTo>
                  <a:pt x="196" y="79"/>
                </a:lnTo>
                <a:lnTo>
                  <a:pt x="198" y="79"/>
                </a:lnTo>
                <a:lnTo>
                  <a:pt x="199" y="79"/>
                </a:lnTo>
                <a:lnTo>
                  <a:pt x="200" y="80"/>
                </a:lnTo>
                <a:lnTo>
                  <a:pt x="202" y="80"/>
                </a:lnTo>
                <a:lnTo>
                  <a:pt x="203" y="80"/>
                </a:lnTo>
                <a:lnTo>
                  <a:pt x="204" y="80"/>
                </a:lnTo>
                <a:lnTo>
                  <a:pt x="206" y="81"/>
                </a:lnTo>
                <a:lnTo>
                  <a:pt x="207" y="81"/>
                </a:lnTo>
                <a:lnTo>
                  <a:pt x="208" y="81"/>
                </a:lnTo>
                <a:lnTo>
                  <a:pt x="210" y="81"/>
                </a:lnTo>
                <a:lnTo>
                  <a:pt x="211" y="83"/>
                </a:lnTo>
                <a:lnTo>
                  <a:pt x="212" y="83"/>
                </a:lnTo>
                <a:lnTo>
                  <a:pt x="214" y="83"/>
                </a:lnTo>
                <a:lnTo>
                  <a:pt x="215" y="83"/>
                </a:lnTo>
                <a:lnTo>
                  <a:pt x="216" y="83"/>
                </a:lnTo>
                <a:lnTo>
                  <a:pt x="218" y="83"/>
                </a:lnTo>
                <a:lnTo>
                  <a:pt x="219" y="83"/>
                </a:lnTo>
                <a:lnTo>
                  <a:pt x="220" y="84"/>
                </a:lnTo>
                <a:lnTo>
                  <a:pt x="222" y="84"/>
                </a:lnTo>
                <a:lnTo>
                  <a:pt x="223" y="84"/>
                </a:lnTo>
                <a:lnTo>
                  <a:pt x="224" y="84"/>
                </a:lnTo>
                <a:lnTo>
                  <a:pt x="226" y="84"/>
                </a:lnTo>
                <a:lnTo>
                  <a:pt x="228" y="84"/>
                </a:lnTo>
                <a:lnTo>
                  <a:pt x="230" y="84"/>
                </a:lnTo>
                <a:lnTo>
                  <a:pt x="231" y="84"/>
                </a:lnTo>
                <a:lnTo>
                  <a:pt x="233" y="84"/>
                </a:lnTo>
                <a:lnTo>
                  <a:pt x="235" y="84"/>
                </a:lnTo>
                <a:lnTo>
                  <a:pt x="236" y="85"/>
                </a:lnTo>
                <a:lnTo>
                  <a:pt x="237" y="85"/>
                </a:lnTo>
                <a:lnTo>
                  <a:pt x="239" y="85"/>
                </a:lnTo>
                <a:lnTo>
                  <a:pt x="240" y="85"/>
                </a:lnTo>
                <a:lnTo>
                  <a:pt x="241" y="85"/>
                </a:lnTo>
                <a:lnTo>
                  <a:pt x="243" y="85"/>
                </a:lnTo>
                <a:lnTo>
                  <a:pt x="244" y="85"/>
                </a:lnTo>
                <a:lnTo>
                  <a:pt x="245" y="85"/>
                </a:lnTo>
                <a:lnTo>
                  <a:pt x="247" y="85"/>
                </a:lnTo>
                <a:lnTo>
                  <a:pt x="248" y="85"/>
                </a:lnTo>
                <a:lnTo>
                  <a:pt x="249" y="85"/>
                </a:lnTo>
                <a:lnTo>
                  <a:pt x="249" y="87"/>
                </a:lnTo>
                <a:lnTo>
                  <a:pt x="251" y="87"/>
                </a:lnTo>
                <a:lnTo>
                  <a:pt x="252" y="87"/>
                </a:lnTo>
                <a:lnTo>
                  <a:pt x="253" y="87"/>
                </a:lnTo>
                <a:lnTo>
                  <a:pt x="255" y="87"/>
                </a:lnTo>
                <a:lnTo>
                  <a:pt x="256" y="87"/>
                </a:lnTo>
                <a:lnTo>
                  <a:pt x="257" y="87"/>
                </a:lnTo>
                <a:lnTo>
                  <a:pt x="257" y="88"/>
                </a:lnTo>
                <a:lnTo>
                  <a:pt x="259" y="88"/>
                </a:lnTo>
                <a:lnTo>
                  <a:pt x="260" y="88"/>
                </a:lnTo>
                <a:lnTo>
                  <a:pt x="261" y="88"/>
                </a:lnTo>
                <a:lnTo>
                  <a:pt x="263" y="88"/>
                </a:lnTo>
                <a:lnTo>
                  <a:pt x="264" y="88"/>
                </a:lnTo>
                <a:lnTo>
                  <a:pt x="265" y="89"/>
                </a:lnTo>
                <a:lnTo>
                  <a:pt x="267" y="89"/>
                </a:lnTo>
                <a:lnTo>
                  <a:pt x="268" y="89"/>
                </a:lnTo>
                <a:lnTo>
                  <a:pt x="269" y="89"/>
                </a:lnTo>
                <a:lnTo>
                  <a:pt x="271" y="89"/>
                </a:lnTo>
                <a:lnTo>
                  <a:pt x="272" y="89"/>
                </a:lnTo>
                <a:lnTo>
                  <a:pt x="273" y="91"/>
                </a:lnTo>
                <a:lnTo>
                  <a:pt x="275" y="91"/>
                </a:lnTo>
                <a:lnTo>
                  <a:pt x="276" y="91"/>
                </a:lnTo>
                <a:lnTo>
                  <a:pt x="277" y="91"/>
                </a:lnTo>
                <a:lnTo>
                  <a:pt x="279" y="91"/>
                </a:lnTo>
                <a:lnTo>
                  <a:pt x="280" y="91"/>
                </a:lnTo>
                <a:lnTo>
                  <a:pt x="281" y="91"/>
                </a:lnTo>
                <a:lnTo>
                  <a:pt x="283" y="91"/>
                </a:lnTo>
                <a:lnTo>
                  <a:pt x="284" y="91"/>
                </a:lnTo>
                <a:lnTo>
                  <a:pt x="285" y="91"/>
                </a:lnTo>
                <a:lnTo>
                  <a:pt x="287" y="89"/>
                </a:lnTo>
                <a:lnTo>
                  <a:pt x="289" y="89"/>
                </a:lnTo>
                <a:lnTo>
                  <a:pt x="291" y="89"/>
                </a:lnTo>
                <a:lnTo>
                  <a:pt x="292" y="89"/>
                </a:lnTo>
                <a:lnTo>
                  <a:pt x="295" y="89"/>
                </a:lnTo>
                <a:lnTo>
                  <a:pt x="297" y="89"/>
                </a:lnTo>
                <a:lnTo>
                  <a:pt x="299" y="89"/>
                </a:lnTo>
                <a:lnTo>
                  <a:pt x="301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70360" name="Freeform 32">
            <a:extLst>
              <a:ext uri="{FF2B5EF4-FFF2-40B4-BE49-F238E27FC236}">
                <a16:creationId xmlns:a16="http://schemas.microsoft.com/office/drawing/2014/main" id="{8C2E8226-E263-9C4B-B725-49A2FBD5DD2A}"/>
              </a:ext>
            </a:extLst>
          </p:cNvPr>
          <p:cNvSpPr>
            <a:spLocks/>
          </p:cNvSpPr>
          <p:nvPr/>
        </p:nvSpPr>
        <p:spPr bwMode="auto">
          <a:xfrm>
            <a:off x="6988176" y="2682875"/>
            <a:ext cx="239713" cy="69850"/>
          </a:xfrm>
          <a:custGeom>
            <a:avLst/>
            <a:gdLst>
              <a:gd name="T0" fmla="*/ 2147483646 w 301"/>
              <a:gd name="T1" fmla="*/ 2147483646 h 89"/>
              <a:gd name="T2" fmla="*/ 2147483646 w 301"/>
              <a:gd name="T3" fmla="*/ 2147483646 h 89"/>
              <a:gd name="T4" fmla="*/ 2147483646 w 301"/>
              <a:gd name="T5" fmla="*/ 2147483646 h 89"/>
              <a:gd name="T6" fmla="*/ 2147483646 w 301"/>
              <a:gd name="T7" fmla="*/ 2147483646 h 89"/>
              <a:gd name="T8" fmla="*/ 2147483646 w 301"/>
              <a:gd name="T9" fmla="*/ 2147483646 h 89"/>
              <a:gd name="T10" fmla="*/ 2147483646 w 301"/>
              <a:gd name="T11" fmla="*/ 2147483646 h 89"/>
              <a:gd name="T12" fmla="*/ 2147483646 w 301"/>
              <a:gd name="T13" fmla="*/ 2147483646 h 89"/>
              <a:gd name="T14" fmla="*/ 2147483646 w 301"/>
              <a:gd name="T15" fmla="*/ 2147483646 h 89"/>
              <a:gd name="T16" fmla="*/ 2147483646 w 301"/>
              <a:gd name="T17" fmla="*/ 2147483646 h 89"/>
              <a:gd name="T18" fmla="*/ 2147483646 w 301"/>
              <a:gd name="T19" fmla="*/ 2147483646 h 89"/>
              <a:gd name="T20" fmla="*/ 2147483646 w 301"/>
              <a:gd name="T21" fmla="*/ 2147483646 h 89"/>
              <a:gd name="T22" fmla="*/ 2147483646 w 301"/>
              <a:gd name="T23" fmla="*/ 2147483646 h 89"/>
              <a:gd name="T24" fmla="*/ 2147483646 w 301"/>
              <a:gd name="T25" fmla="*/ 2147483646 h 89"/>
              <a:gd name="T26" fmla="*/ 2147483646 w 301"/>
              <a:gd name="T27" fmla="*/ 2147483646 h 89"/>
              <a:gd name="T28" fmla="*/ 2147483646 w 301"/>
              <a:gd name="T29" fmla="*/ 2147483646 h 89"/>
              <a:gd name="T30" fmla="*/ 2147483646 w 301"/>
              <a:gd name="T31" fmla="*/ 2147483646 h 89"/>
              <a:gd name="T32" fmla="*/ 2147483646 w 301"/>
              <a:gd name="T33" fmla="*/ 2147483646 h 89"/>
              <a:gd name="T34" fmla="*/ 2147483646 w 301"/>
              <a:gd name="T35" fmla="*/ 2147483646 h 89"/>
              <a:gd name="T36" fmla="*/ 2147483646 w 301"/>
              <a:gd name="T37" fmla="*/ 2147483646 h 89"/>
              <a:gd name="T38" fmla="*/ 2147483646 w 301"/>
              <a:gd name="T39" fmla="*/ 2147483646 h 89"/>
              <a:gd name="T40" fmla="*/ 2147483646 w 301"/>
              <a:gd name="T41" fmla="*/ 2147483646 h 89"/>
              <a:gd name="T42" fmla="*/ 2147483646 w 301"/>
              <a:gd name="T43" fmla="*/ 2147483646 h 89"/>
              <a:gd name="T44" fmla="*/ 2147483646 w 301"/>
              <a:gd name="T45" fmla="*/ 2147483646 h 89"/>
              <a:gd name="T46" fmla="*/ 2147483646 w 301"/>
              <a:gd name="T47" fmla="*/ 2147483646 h 89"/>
              <a:gd name="T48" fmla="*/ 2147483646 w 301"/>
              <a:gd name="T49" fmla="*/ 2147483646 h 89"/>
              <a:gd name="T50" fmla="*/ 2147483646 w 301"/>
              <a:gd name="T51" fmla="*/ 2147483646 h 89"/>
              <a:gd name="T52" fmla="*/ 2147483646 w 301"/>
              <a:gd name="T53" fmla="*/ 2147483646 h 89"/>
              <a:gd name="T54" fmla="*/ 2147483646 w 301"/>
              <a:gd name="T55" fmla="*/ 2147483646 h 89"/>
              <a:gd name="T56" fmla="*/ 2147483646 w 301"/>
              <a:gd name="T57" fmla="*/ 2147483646 h 89"/>
              <a:gd name="T58" fmla="*/ 2147483646 w 301"/>
              <a:gd name="T59" fmla="*/ 2147483646 h 89"/>
              <a:gd name="T60" fmla="*/ 2147483646 w 301"/>
              <a:gd name="T61" fmla="*/ 2147483646 h 89"/>
              <a:gd name="T62" fmla="*/ 2147483646 w 301"/>
              <a:gd name="T63" fmla="*/ 2147483646 h 89"/>
              <a:gd name="T64" fmla="*/ 2147483646 w 301"/>
              <a:gd name="T65" fmla="*/ 2147483646 h 89"/>
              <a:gd name="T66" fmla="*/ 2147483646 w 301"/>
              <a:gd name="T67" fmla="*/ 2147483646 h 89"/>
              <a:gd name="T68" fmla="*/ 2147483646 w 301"/>
              <a:gd name="T69" fmla="*/ 2147483646 h 89"/>
              <a:gd name="T70" fmla="*/ 2147483646 w 301"/>
              <a:gd name="T71" fmla="*/ 2147483646 h 89"/>
              <a:gd name="T72" fmla="*/ 2147483646 w 301"/>
              <a:gd name="T73" fmla="*/ 2147483646 h 89"/>
              <a:gd name="T74" fmla="*/ 2147483646 w 301"/>
              <a:gd name="T75" fmla="*/ 2147483646 h 89"/>
              <a:gd name="T76" fmla="*/ 2147483646 w 301"/>
              <a:gd name="T77" fmla="*/ 2147483646 h 89"/>
              <a:gd name="T78" fmla="*/ 2147483646 w 301"/>
              <a:gd name="T79" fmla="*/ 2147483646 h 89"/>
              <a:gd name="T80" fmla="*/ 2147483646 w 301"/>
              <a:gd name="T81" fmla="*/ 2147483646 h 89"/>
              <a:gd name="T82" fmla="*/ 2147483646 w 301"/>
              <a:gd name="T83" fmla="*/ 2147483646 h 89"/>
              <a:gd name="T84" fmla="*/ 2147483646 w 301"/>
              <a:gd name="T85" fmla="*/ 2147483646 h 89"/>
              <a:gd name="T86" fmla="*/ 2147483646 w 301"/>
              <a:gd name="T87" fmla="*/ 2147483646 h 89"/>
              <a:gd name="T88" fmla="*/ 2147483646 w 301"/>
              <a:gd name="T89" fmla="*/ 2147483646 h 89"/>
              <a:gd name="T90" fmla="*/ 2147483646 w 301"/>
              <a:gd name="T91" fmla="*/ 2147483646 h 89"/>
              <a:gd name="T92" fmla="*/ 2147483646 w 301"/>
              <a:gd name="T93" fmla="*/ 2147483646 h 89"/>
              <a:gd name="T94" fmla="*/ 2147483646 w 301"/>
              <a:gd name="T95" fmla="*/ 2147483646 h 89"/>
              <a:gd name="T96" fmla="*/ 2147483646 w 301"/>
              <a:gd name="T97" fmla="*/ 2147483646 h 89"/>
              <a:gd name="T98" fmla="*/ 2147483646 w 301"/>
              <a:gd name="T99" fmla="*/ 2147483646 h 89"/>
              <a:gd name="T100" fmla="*/ 2147483646 w 301"/>
              <a:gd name="T101" fmla="*/ 2147483646 h 89"/>
              <a:gd name="T102" fmla="*/ 2147483646 w 301"/>
              <a:gd name="T103" fmla="*/ 2147483646 h 89"/>
              <a:gd name="T104" fmla="*/ 2147483646 w 301"/>
              <a:gd name="T105" fmla="*/ 2147483646 h 89"/>
              <a:gd name="T106" fmla="*/ 2147483646 w 301"/>
              <a:gd name="T107" fmla="*/ 2147483646 h 89"/>
              <a:gd name="T108" fmla="*/ 2147483646 w 301"/>
              <a:gd name="T109" fmla="*/ 2147483646 h 89"/>
              <a:gd name="T110" fmla="*/ 2147483646 w 301"/>
              <a:gd name="T111" fmla="*/ 2147483646 h 89"/>
              <a:gd name="T112" fmla="*/ 2147483646 w 301"/>
              <a:gd name="T113" fmla="*/ 2147483646 h 89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1"/>
              <a:gd name="T172" fmla="*/ 0 h 89"/>
              <a:gd name="T173" fmla="*/ 301 w 301"/>
              <a:gd name="T174" fmla="*/ 89 h 89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1" h="89">
                <a:moveTo>
                  <a:pt x="301" y="0"/>
                </a:moveTo>
                <a:lnTo>
                  <a:pt x="297" y="1"/>
                </a:lnTo>
                <a:lnTo>
                  <a:pt x="295" y="4"/>
                </a:lnTo>
                <a:lnTo>
                  <a:pt x="292" y="5"/>
                </a:lnTo>
                <a:lnTo>
                  <a:pt x="289" y="7"/>
                </a:lnTo>
                <a:lnTo>
                  <a:pt x="287" y="8"/>
                </a:lnTo>
                <a:lnTo>
                  <a:pt x="284" y="9"/>
                </a:lnTo>
                <a:lnTo>
                  <a:pt x="281" y="11"/>
                </a:lnTo>
                <a:lnTo>
                  <a:pt x="280" y="12"/>
                </a:lnTo>
                <a:lnTo>
                  <a:pt x="277" y="13"/>
                </a:lnTo>
                <a:lnTo>
                  <a:pt x="276" y="15"/>
                </a:lnTo>
                <a:lnTo>
                  <a:pt x="275" y="15"/>
                </a:lnTo>
                <a:lnTo>
                  <a:pt x="272" y="16"/>
                </a:lnTo>
                <a:lnTo>
                  <a:pt x="271" y="17"/>
                </a:lnTo>
                <a:lnTo>
                  <a:pt x="269" y="17"/>
                </a:lnTo>
                <a:lnTo>
                  <a:pt x="268" y="19"/>
                </a:lnTo>
                <a:lnTo>
                  <a:pt x="267" y="19"/>
                </a:lnTo>
                <a:lnTo>
                  <a:pt x="265" y="20"/>
                </a:lnTo>
                <a:lnTo>
                  <a:pt x="264" y="20"/>
                </a:lnTo>
                <a:lnTo>
                  <a:pt x="263" y="21"/>
                </a:lnTo>
                <a:lnTo>
                  <a:pt x="261" y="21"/>
                </a:lnTo>
                <a:lnTo>
                  <a:pt x="260" y="23"/>
                </a:lnTo>
                <a:lnTo>
                  <a:pt x="259" y="23"/>
                </a:lnTo>
                <a:lnTo>
                  <a:pt x="257" y="24"/>
                </a:lnTo>
                <a:lnTo>
                  <a:pt x="256" y="24"/>
                </a:lnTo>
                <a:lnTo>
                  <a:pt x="255" y="24"/>
                </a:lnTo>
                <a:lnTo>
                  <a:pt x="253" y="25"/>
                </a:lnTo>
                <a:lnTo>
                  <a:pt x="252" y="25"/>
                </a:lnTo>
                <a:lnTo>
                  <a:pt x="251" y="27"/>
                </a:lnTo>
                <a:lnTo>
                  <a:pt x="249" y="27"/>
                </a:lnTo>
                <a:lnTo>
                  <a:pt x="248" y="28"/>
                </a:lnTo>
                <a:lnTo>
                  <a:pt x="245" y="28"/>
                </a:lnTo>
                <a:lnTo>
                  <a:pt x="244" y="29"/>
                </a:lnTo>
                <a:lnTo>
                  <a:pt x="243" y="29"/>
                </a:lnTo>
                <a:lnTo>
                  <a:pt x="242" y="31"/>
                </a:lnTo>
                <a:lnTo>
                  <a:pt x="239" y="31"/>
                </a:lnTo>
                <a:lnTo>
                  <a:pt x="238" y="32"/>
                </a:lnTo>
                <a:lnTo>
                  <a:pt x="236" y="32"/>
                </a:lnTo>
                <a:lnTo>
                  <a:pt x="235" y="33"/>
                </a:lnTo>
                <a:lnTo>
                  <a:pt x="234" y="33"/>
                </a:lnTo>
                <a:lnTo>
                  <a:pt x="232" y="33"/>
                </a:lnTo>
                <a:lnTo>
                  <a:pt x="231" y="35"/>
                </a:lnTo>
                <a:lnTo>
                  <a:pt x="230" y="35"/>
                </a:lnTo>
                <a:lnTo>
                  <a:pt x="228" y="36"/>
                </a:lnTo>
                <a:lnTo>
                  <a:pt x="227" y="36"/>
                </a:lnTo>
                <a:lnTo>
                  <a:pt x="226" y="37"/>
                </a:lnTo>
                <a:lnTo>
                  <a:pt x="224" y="37"/>
                </a:lnTo>
                <a:lnTo>
                  <a:pt x="223" y="37"/>
                </a:lnTo>
                <a:lnTo>
                  <a:pt x="222" y="39"/>
                </a:lnTo>
                <a:lnTo>
                  <a:pt x="220" y="39"/>
                </a:lnTo>
                <a:lnTo>
                  <a:pt x="219" y="40"/>
                </a:lnTo>
                <a:lnTo>
                  <a:pt x="218" y="40"/>
                </a:lnTo>
                <a:lnTo>
                  <a:pt x="216" y="40"/>
                </a:lnTo>
                <a:lnTo>
                  <a:pt x="215" y="41"/>
                </a:lnTo>
                <a:lnTo>
                  <a:pt x="214" y="41"/>
                </a:lnTo>
                <a:lnTo>
                  <a:pt x="211" y="43"/>
                </a:lnTo>
                <a:lnTo>
                  <a:pt x="210" y="43"/>
                </a:lnTo>
                <a:lnTo>
                  <a:pt x="208" y="44"/>
                </a:lnTo>
                <a:lnTo>
                  <a:pt x="206" y="44"/>
                </a:lnTo>
                <a:lnTo>
                  <a:pt x="204" y="45"/>
                </a:lnTo>
                <a:lnTo>
                  <a:pt x="202" y="45"/>
                </a:lnTo>
                <a:lnTo>
                  <a:pt x="200" y="47"/>
                </a:lnTo>
                <a:lnTo>
                  <a:pt x="198" y="47"/>
                </a:lnTo>
                <a:lnTo>
                  <a:pt x="196" y="48"/>
                </a:lnTo>
                <a:lnTo>
                  <a:pt x="195" y="48"/>
                </a:lnTo>
                <a:lnTo>
                  <a:pt x="194" y="49"/>
                </a:lnTo>
                <a:lnTo>
                  <a:pt x="192" y="49"/>
                </a:lnTo>
                <a:lnTo>
                  <a:pt x="190" y="50"/>
                </a:lnTo>
                <a:lnTo>
                  <a:pt x="188" y="50"/>
                </a:lnTo>
                <a:lnTo>
                  <a:pt x="187" y="52"/>
                </a:lnTo>
                <a:lnTo>
                  <a:pt x="186" y="52"/>
                </a:lnTo>
                <a:lnTo>
                  <a:pt x="184" y="52"/>
                </a:lnTo>
                <a:lnTo>
                  <a:pt x="183" y="53"/>
                </a:lnTo>
                <a:lnTo>
                  <a:pt x="182" y="53"/>
                </a:lnTo>
                <a:lnTo>
                  <a:pt x="180" y="53"/>
                </a:lnTo>
                <a:lnTo>
                  <a:pt x="179" y="54"/>
                </a:lnTo>
                <a:lnTo>
                  <a:pt x="178" y="54"/>
                </a:lnTo>
                <a:lnTo>
                  <a:pt x="176" y="54"/>
                </a:lnTo>
                <a:lnTo>
                  <a:pt x="175" y="56"/>
                </a:lnTo>
                <a:lnTo>
                  <a:pt x="174" y="56"/>
                </a:lnTo>
                <a:lnTo>
                  <a:pt x="172" y="56"/>
                </a:lnTo>
                <a:lnTo>
                  <a:pt x="171" y="56"/>
                </a:lnTo>
                <a:lnTo>
                  <a:pt x="170" y="57"/>
                </a:lnTo>
                <a:lnTo>
                  <a:pt x="168" y="57"/>
                </a:lnTo>
                <a:lnTo>
                  <a:pt x="167" y="57"/>
                </a:lnTo>
                <a:lnTo>
                  <a:pt x="166" y="58"/>
                </a:lnTo>
                <a:lnTo>
                  <a:pt x="165" y="58"/>
                </a:lnTo>
                <a:lnTo>
                  <a:pt x="162" y="60"/>
                </a:lnTo>
                <a:lnTo>
                  <a:pt x="161" y="60"/>
                </a:lnTo>
                <a:lnTo>
                  <a:pt x="158" y="61"/>
                </a:lnTo>
                <a:lnTo>
                  <a:pt x="157" y="61"/>
                </a:lnTo>
                <a:lnTo>
                  <a:pt x="154" y="62"/>
                </a:lnTo>
                <a:lnTo>
                  <a:pt x="153" y="62"/>
                </a:lnTo>
                <a:lnTo>
                  <a:pt x="151" y="62"/>
                </a:lnTo>
                <a:lnTo>
                  <a:pt x="149" y="64"/>
                </a:lnTo>
                <a:lnTo>
                  <a:pt x="147" y="64"/>
                </a:lnTo>
                <a:lnTo>
                  <a:pt x="146" y="65"/>
                </a:lnTo>
                <a:lnTo>
                  <a:pt x="145" y="65"/>
                </a:lnTo>
                <a:lnTo>
                  <a:pt x="143" y="65"/>
                </a:lnTo>
                <a:lnTo>
                  <a:pt x="142" y="65"/>
                </a:lnTo>
                <a:lnTo>
                  <a:pt x="141" y="66"/>
                </a:lnTo>
                <a:lnTo>
                  <a:pt x="139" y="66"/>
                </a:lnTo>
                <a:lnTo>
                  <a:pt x="138" y="68"/>
                </a:lnTo>
                <a:lnTo>
                  <a:pt x="137" y="68"/>
                </a:lnTo>
                <a:lnTo>
                  <a:pt x="135" y="68"/>
                </a:lnTo>
                <a:lnTo>
                  <a:pt x="134" y="68"/>
                </a:lnTo>
                <a:lnTo>
                  <a:pt x="133" y="69"/>
                </a:lnTo>
                <a:lnTo>
                  <a:pt x="131" y="69"/>
                </a:lnTo>
                <a:lnTo>
                  <a:pt x="130" y="69"/>
                </a:lnTo>
                <a:lnTo>
                  <a:pt x="129" y="70"/>
                </a:lnTo>
                <a:lnTo>
                  <a:pt x="127" y="70"/>
                </a:lnTo>
                <a:lnTo>
                  <a:pt x="126" y="70"/>
                </a:lnTo>
                <a:lnTo>
                  <a:pt x="125" y="72"/>
                </a:lnTo>
                <a:lnTo>
                  <a:pt x="123" y="72"/>
                </a:lnTo>
                <a:lnTo>
                  <a:pt x="122" y="72"/>
                </a:lnTo>
                <a:lnTo>
                  <a:pt x="121" y="73"/>
                </a:lnTo>
                <a:lnTo>
                  <a:pt x="118" y="73"/>
                </a:lnTo>
                <a:lnTo>
                  <a:pt x="117" y="73"/>
                </a:lnTo>
                <a:lnTo>
                  <a:pt x="114" y="74"/>
                </a:lnTo>
                <a:lnTo>
                  <a:pt x="113" y="74"/>
                </a:lnTo>
                <a:lnTo>
                  <a:pt x="110" y="76"/>
                </a:lnTo>
                <a:lnTo>
                  <a:pt x="109" y="76"/>
                </a:lnTo>
                <a:lnTo>
                  <a:pt x="106" y="77"/>
                </a:lnTo>
                <a:lnTo>
                  <a:pt x="105" y="77"/>
                </a:lnTo>
                <a:lnTo>
                  <a:pt x="103" y="78"/>
                </a:lnTo>
                <a:lnTo>
                  <a:pt x="102" y="78"/>
                </a:lnTo>
                <a:lnTo>
                  <a:pt x="101" y="78"/>
                </a:lnTo>
                <a:lnTo>
                  <a:pt x="99" y="78"/>
                </a:lnTo>
                <a:lnTo>
                  <a:pt x="98" y="80"/>
                </a:lnTo>
                <a:lnTo>
                  <a:pt x="97" y="80"/>
                </a:lnTo>
                <a:lnTo>
                  <a:pt x="95" y="80"/>
                </a:lnTo>
                <a:lnTo>
                  <a:pt x="94" y="80"/>
                </a:lnTo>
                <a:lnTo>
                  <a:pt x="93" y="81"/>
                </a:lnTo>
                <a:lnTo>
                  <a:pt x="91" y="81"/>
                </a:lnTo>
                <a:lnTo>
                  <a:pt x="90" y="81"/>
                </a:lnTo>
                <a:lnTo>
                  <a:pt x="89" y="81"/>
                </a:lnTo>
                <a:lnTo>
                  <a:pt x="88" y="81"/>
                </a:lnTo>
                <a:lnTo>
                  <a:pt x="88" y="82"/>
                </a:lnTo>
                <a:lnTo>
                  <a:pt x="86" y="82"/>
                </a:lnTo>
                <a:lnTo>
                  <a:pt x="85" y="82"/>
                </a:lnTo>
                <a:lnTo>
                  <a:pt x="84" y="82"/>
                </a:lnTo>
                <a:lnTo>
                  <a:pt x="82" y="82"/>
                </a:lnTo>
                <a:lnTo>
                  <a:pt x="81" y="82"/>
                </a:lnTo>
                <a:lnTo>
                  <a:pt x="80" y="82"/>
                </a:lnTo>
                <a:lnTo>
                  <a:pt x="78" y="82"/>
                </a:lnTo>
                <a:lnTo>
                  <a:pt x="77" y="82"/>
                </a:lnTo>
                <a:lnTo>
                  <a:pt x="76" y="84"/>
                </a:lnTo>
                <a:lnTo>
                  <a:pt x="73" y="84"/>
                </a:lnTo>
                <a:lnTo>
                  <a:pt x="72" y="84"/>
                </a:lnTo>
                <a:lnTo>
                  <a:pt x="70" y="84"/>
                </a:lnTo>
                <a:lnTo>
                  <a:pt x="68" y="84"/>
                </a:lnTo>
                <a:lnTo>
                  <a:pt x="66" y="84"/>
                </a:lnTo>
                <a:lnTo>
                  <a:pt x="65" y="84"/>
                </a:lnTo>
                <a:lnTo>
                  <a:pt x="64" y="84"/>
                </a:lnTo>
                <a:lnTo>
                  <a:pt x="62" y="84"/>
                </a:lnTo>
                <a:lnTo>
                  <a:pt x="61" y="84"/>
                </a:lnTo>
                <a:lnTo>
                  <a:pt x="60" y="84"/>
                </a:lnTo>
                <a:lnTo>
                  <a:pt x="58" y="85"/>
                </a:lnTo>
                <a:lnTo>
                  <a:pt x="57" y="85"/>
                </a:lnTo>
                <a:lnTo>
                  <a:pt x="56" y="85"/>
                </a:lnTo>
                <a:lnTo>
                  <a:pt x="54" y="85"/>
                </a:lnTo>
                <a:lnTo>
                  <a:pt x="53" y="85"/>
                </a:lnTo>
                <a:lnTo>
                  <a:pt x="52" y="85"/>
                </a:lnTo>
                <a:lnTo>
                  <a:pt x="50" y="85"/>
                </a:lnTo>
                <a:lnTo>
                  <a:pt x="49" y="85"/>
                </a:lnTo>
                <a:lnTo>
                  <a:pt x="48" y="85"/>
                </a:lnTo>
                <a:lnTo>
                  <a:pt x="46" y="86"/>
                </a:lnTo>
                <a:lnTo>
                  <a:pt x="45" y="86"/>
                </a:lnTo>
                <a:lnTo>
                  <a:pt x="44" y="86"/>
                </a:lnTo>
                <a:lnTo>
                  <a:pt x="42" y="86"/>
                </a:lnTo>
                <a:lnTo>
                  <a:pt x="41" y="86"/>
                </a:lnTo>
                <a:lnTo>
                  <a:pt x="41" y="88"/>
                </a:lnTo>
                <a:lnTo>
                  <a:pt x="40" y="88"/>
                </a:lnTo>
                <a:lnTo>
                  <a:pt x="38" y="88"/>
                </a:lnTo>
                <a:lnTo>
                  <a:pt x="37" y="88"/>
                </a:lnTo>
                <a:lnTo>
                  <a:pt x="36" y="88"/>
                </a:lnTo>
                <a:lnTo>
                  <a:pt x="34" y="88"/>
                </a:lnTo>
                <a:lnTo>
                  <a:pt x="33" y="89"/>
                </a:lnTo>
                <a:lnTo>
                  <a:pt x="32" y="89"/>
                </a:lnTo>
                <a:lnTo>
                  <a:pt x="30" y="89"/>
                </a:lnTo>
                <a:lnTo>
                  <a:pt x="29" y="89"/>
                </a:lnTo>
                <a:lnTo>
                  <a:pt x="28" y="89"/>
                </a:lnTo>
                <a:lnTo>
                  <a:pt x="26" y="89"/>
                </a:lnTo>
                <a:lnTo>
                  <a:pt x="25" y="89"/>
                </a:lnTo>
                <a:lnTo>
                  <a:pt x="24" y="89"/>
                </a:lnTo>
                <a:lnTo>
                  <a:pt x="22" y="89"/>
                </a:lnTo>
                <a:lnTo>
                  <a:pt x="21" y="89"/>
                </a:lnTo>
                <a:lnTo>
                  <a:pt x="20" y="89"/>
                </a:lnTo>
                <a:lnTo>
                  <a:pt x="18" y="89"/>
                </a:lnTo>
                <a:lnTo>
                  <a:pt x="17" y="89"/>
                </a:lnTo>
                <a:lnTo>
                  <a:pt x="16" y="89"/>
                </a:lnTo>
                <a:lnTo>
                  <a:pt x="14" y="89"/>
                </a:lnTo>
                <a:lnTo>
                  <a:pt x="12" y="89"/>
                </a:lnTo>
                <a:lnTo>
                  <a:pt x="10" y="89"/>
                </a:lnTo>
                <a:lnTo>
                  <a:pt x="9" y="89"/>
                </a:lnTo>
                <a:lnTo>
                  <a:pt x="7" y="89"/>
                </a:lnTo>
                <a:lnTo>
                  <a:pt x="4" y="89"/>
                </a:lnTo>
                <a:lnTo>
                  <a:pt x="3" y="89"/>
                </a:lnTo>
                <a:lnTo>
                  <a:pt x="0" y="88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70361" name="Freeform 33">
            <a:extLst>
              <a:ext uri="{FF2B5EF4-FFF2-40B4-BE49-F238E27FC236}">
                <a16:creationId xmlns:a16="http://schemas.microsoft.com/office/drawing/2014/main" id="{D3E3FD67-C454-B441-9187-18AF7DEA54D3}"/>
              </a:ext>
            </a:extLst>
          </p:cNvPr>
          <p:cNvSpPr>
            <a:spLocks/>
          </p:cNvSpPr>
          <p:nvPr/>
        </p:nvSpPr>
        <p:spPr bwMode="auto">
          <a:xfrm>
            <a:off x="6750051" y="2682875"/>
            <a:ext cx="239713" cy="69850"/>
          </a:xfrm>
          <a:custGeom>
            <a:avLst/>
            <a:gdLst>
              <a:gd name="T0" fmla="*/ 2147483646 w 301"/>
              <a:gd name="T1" fmla="*/ 2147483646 h 89"/>
              <a:gd name="T2" fmla="*/ 2147483646 w 301"/>
              <a:gd name="T3" fmla="*/ 2147483646 h 89"/>
              <a:gd name="T4" fmla="*/ 2147483646 w 301"/>
              <a:gd name="T5" fmla="*/ 2147483646 h 89"/>
              <a:gd name="T6" fmla="*/ 2147483646 w 301"/>
              <a:gd name="T7" fmla="*/ 2147483646 h 89"/>
              <a:gd name="T8" fmla="*/ 2147483646 w 301"/>
              <a:gd name="T9" fmla="*/ 2147483646 h 89"/>
              <a:gd name="T10" fmla="*/ 2147483646 w 301"/>
              <a:gd name="T11" fmla="*/ 2147483646 h 89"/>
              <a:gd name="T12" fmla="*/ 2147483646 w 301"/>
              <a:gd name="T13" fmla="*/ 2147483646 h 89"/>
              <a:gd name="T14" fmla="*/ 2147483646 w 301"/>
              <a:gd name="T15" fmla="*/ 2147483646 h 89"/>
              <a:gd name="T16" fmla="*/ 2147483646 w 301"/>
              <a:gd name="T17" fmla="*/ 2147483646 h 89"/>
              <a:gd name="T18" fmla="*/ 2147483646 w 301"/>
              <a:gd name="T19" fmla="*/ 2147483646 h 89"/>
              <a:gd name="T20" fmla="*/ 2147483646 w 301"/>
              <a:gd name="T21" fmla="*/ 2147483646 h 89"/>
              <a:gd name="T22" fmla="*/ 2147483646 w 301"/>
              <a:gd name="T23" fmla="*/ 2147483646 h 89"/>
              <a:gd name="T24" fmla="*/ 2147483646 w 301"/>
              <a:gd name="T25" fmla="*/ 2147483646 h 89"/>
              <a:gd name="T26" fmla="*/ 2147483646 w 301"/>
              <a:gd name="T27" fmla="*/ 2147483646 h 89"/>
              <a:gd name="T28" fmla="*/ 2147483646 w 301"/>
              <a:gd name="T29" fmla="*/ 2147483646 h 89"/>
              <a:gd name="T30" fmla="*/ 2147483646 w 301"/>
              <a:gd name="T31" fmla="*/ 2147483646 h 89"/>
              <a:gd name="T32" fmla="*/ 2147483646 w 301"/>
              <a:gd name="T33" fmla="*/ 2147483646 h 89"/>
              <a:gd name="T34" fmla="*/ 2147483646 w 301"/>
              <a:gd name="T35" fmla="*/ 2147483646 h 89"/>
              <a:gd name="T36" fmla="*/ 2147483646 w 301"/>
              <a:gd name="T37" fmla="*/ 2147483646 h 89"/>
              <a:gd name="T38" fmla="*/ 2147483646 w 301"/>
              <a:gd name="T39" fmla="*/ 2147483646 h 89"/>
              <a:gd name="T40" fmla="*/ 2147483646 w 301"/>
              <a:gd name="T41" fmla="*/ 2147483646 h 89"/>
              <a:gd name="T42" fmla="*/ 2147483646 w 301"/>
              <a:gd name="T43" fmla="*/ 2147483646 h 89"/>
              <a:gd name="T44" fmla="*/ 2147483646 w 301"/>
              <a:gd name="T45" fmla="*/ 2147483646 h 89"/>
              <a:gd name="T46" fmla="*/ 2147483646 w 301"/>
              <a:gd name="T47" fmla="*/ 2147483646 h 89"/>
              <a:gd name="T48" fmla="*/ 2147483646 w 301"/>
              <a:gd name="T49" fmla="*/ 2147483646 h 89"/>
              <a:gd name="T50" fmla="*/ 2147483646 w 301"/>
              <a:gd name="T51" fmla="*/ 2147483646 h 89"/>
              <a:gd name="T52" fmla="*/ 2147483646 w 301"/>
              <a:gd name="T53" fmla="*/ 2147483646 h 89"/>
              <a:gd name="T54" fmla="*/ 2147483646 w 301"/>
              <a:gd name="T55" fmla="*/ 2147483646 h 89"/>
              <a:gd name="T56" fmla="*/ 2147483646 w 301"/>
              <a:gd name="T57" fmla="*/ 2147483646 h 89"/>
              <a:gd name="T58" fmla="*/ 2147483646 w 301"/>
              <a:gd name="T59" fmla="*/ 2147483646 h 89"/>
              <a:gd name="T60" fmla="*/ 2147483646 w 301"/>
              <a:gd name="T61" fmla="*/ 2147483646 h 89"/>
              <a:gd name="T62" fmla="*/ 2147483646 w 301"/>
              <a:gd name="T63" fmla="*/ 2147483646 h 89"/>
              <a:gd name="T64" fmla="*/ 2147483646 w 301"/>
              <a:gd name="T65" fmla="*/ 2147483646 h 89"/>
              <a:gd name="T66" fmla="*/ 2147483646 w 301"/>
              <a:gd name="T67" fmla="*/ 2147483646 h 89"/>
              <a:gd name="T68" fmla="*/ 2147483646 w 301"/>
              <a:gd name="T69" fmla="*/ 2147483646 h 89"/>
              <a:gd name="T70" fmla="*/ 2147483646 w 301"/>
              <a:gd name="T71" fmla="*/ 2147483646 h 89"/>
              <a:gd name="T72" fmla="*/ 2147483646 w 301"/>
              <a:gd name="T73" fmla="*/ 2147483646 h 89"/>
              <a:gd name="T74" fmla="*/ 2147483646 w 301"/>
              <a:gd name="T75" fmla="*/ 2147483646 h 89"/>
              <a:gd name="T76" fmla="*/ 2147483646 w 301"/>
              <a:gd name="T77" fmla="*/ 2147483646 h 89"/>
              <a:gd name="T78" fmla="*/ 2147483646 w 301"/>
              <a:gd name="T79" fmla="*/ 2147483646 h 89"/>
              <a:gd name="T80" fmla="*/ 2147483646 w 301"/>
              <a:gd name="T81" fmla="*/ 2147483646 h 89"/>
              <a:gd name="T82" fmla="*/ 2147483646 w 301"/>
              <a:gd name="T83" fmla="*/ 2147483646 h 89"/>
              <a:gd name="T84" fmla="*/ 2147483646 w 301"/>
              <a:gd name="T85" fmla="*/ 2147483646 h 89"/>
              <a:gd name="T86" fmla="*/ 2147483646 w 301"/>
              <a:gd name="T87" fmla="*/ 2147483646 h 89"/>
              <a:gd name="T88" fmla="*/ 2147483646 w 301"/>
              <a:gd name="T89" fmla="*/ 2147483646 h 89"/>
              <a:gd name="T90" fmla="*/ 2147483646 w 301"/>
              <a:gd name="T91" fmla="*/ 2147483646 h 89"/>
              <a:gd name="T92" fmla="*/ 2147483646 w 301"/>
              <a:gd name="T93" fmla="*/ 2147483646 h 89"/>
              <a:gd name="T94" fmla="*/ 2147483646 w 301"/>
              <a:gd name="T95" fmla="*/ 2147483646 h 89"/>
              <a:gd name="T96" fmla="*/ 2147483646 w 301"/>
              <a:gd name="T97" fmla="*/ 2147483646 h 89"/>
              <a:gd name="T98" fmla="*/ 2147483646 w 301"/>
              <a:gd name="T99" fmla="*/ 2147483646 h 89"/>
              <a:gd name="T100" fmla="*/ 2147483646 w 301"/>
              <a:gd name="T101" fmla="*/ 2147483646 h 89"/>
              <a:gd name="T102" fmla="*/ 2147483646 w 301"/>
              <a:gd name="T103" fmla="*/ 2147483646 h 89"/>
              <a:gd name="T104" fmla="*/ 2147483646 w 301"/>
              <a:gd name="T105" fmla="*/ 2147483646 h 89"/>
              <a:gd name="T106" fmla="*/ 2147483646 w 301"/>
              <a:gd name="T107" fmla="*/ 2147483646 h 89"/>
              <a:gd name="T108" fmla="*/ 2147483646 w 301"/>
              <a:gd name="T109" fmla="*/ 2147483646 h 89"/>
              <a:gd name="T110" fmla="*/ 2147483646 w 301"/>
              <a:gd name="T111" fmla="*/ 2147483646 h 89"/>
              <a:gd name="T112" fmla="*/ 2147483646 w 301"/>
              <a:gd name="T113" fmla="*/ 2147483646 h 89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1"/>
              <a:gd name="T172" fmla="*/ 0 h 89"/>
              <a:gd name="T173" fmla="*/ 301 w 301"/>
              <a:gd name="T174" fmla="*/ 89 h 89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1" h="89">
                <a:moveTo>
                  <a:pt x="0" y="0"/>
                </a:moveTo>
                <a:lnTo>
                  <a:pt x="4" y="1"/>
                </a:lnTo>
                <a:lnTo>
                  <a:pt x="6" y="4"/>
                </a:lnTo>
                <a:lnTo>
                  <a:pt x="9" y="5"/>
                </a:lnTo>
                <a:lnTo>
                  <a:pt x="12" y="7"/>
                </a:lnTo>
                <a:lnTo>
                  <a:pt x="14" y="8"/>
                </a:lnTo>
                <a:lnTo>
                  <a:pt x="17" y="9"/>
                </a:lnTo>
                <a:lnTo>
                  <a:pt x="20" y="11"/>
                </a:lnTo>
                <a:lnTo>
                  <a:pt x="21" y="12"/>
                </a:lnTo>
                <a:lnTo>
                  <a:pt x="24" y="13"/>
                </a:lnTo>
                <a:lnTo>
                  <a:pt x="25" y="15"/>
                </a:lnTo>
                <a:lnTo>
                  <a:pt x="28" y="15"/>
                </a:lnTo>
                <a:lnTo>
                  <a:pt x="29" y="16"/>
                </a:lnTo>
                <a:lnTo>
                  <a:pt x="30" y="17"/>
                </a:lnTo>
                <a:lnTo>
                  <a:pt x="32" y="17"/>
                </a:lnTo>
                <a:lnTo>
                  <a:pt x="33" y="19"/>
                </a:lnTo>
                <a:lnTo>
                  <a:pt x="34" y="19"/>
                </a:lnTo>
                <a:lnTo>
                  <a:pt x="36" y="20"/>
                </a:lnTo>
                <a:lnTo>
                  <a:pt x="37" y="20"/>
                </a:lnTo>
                <a:lnTo>
                  <a:pt x="38" y="21"/>
                </a:lnTo>
                <a:lnTo>
                  <a:pt x="40" y="21"/>
                </a:lnTo>
                <a:lnTo>
                  <a:pt x="41" y="21"/>
                </a:lnTo>
                <a:lnTo>
                  <a:pt x="41" y="23"/>
                </a:lnTo>
                <a:lnTo>
                  <a:pt x="42" y="23"/>
                </a:lnTo>
                <a:lnTo>
                  <a:pt x="44" y="24"/>
                </a:lnTo>
                <a:lnTo>
                  <a:pt x="45" y="24"/>
                </a:lnTo>
                <a:lnTo>
                  <a:pt x="46" y="24"/>
                </a:lnTo>
                <a:lnTo>
                  <a:pt x="48" y="25"/>
                </a:lnTo>
                <a:lnTo>
                  <a:pt x="49" y="25"/>
                </a:lnTo>
                <a:lnTo>
                  <a:pt x="50" y="27"/>
                </a:lnTo>
                <a:lnTo>
                  <a:pt x="52" y="27"/>
                </a:lnTo>
                <a:lnTo>
                  <a:pt x="54" y="28"/>
                </a:lnTo>
                <a:lnTo>
                  <a:pt x="56" y="28"/>
                </a:lnTo>
                <a:lnTo>
                  <a:pt x="57" y="29"/>
                </a:lnTo>
                <a:lnTo>
                  <a:pt x="58" y="29"/>
                </a:lnTo>
                <a:lnTo>
                  <a:pt x="61" y="31"/>
                </a:lnTo>
                <a:lnTo>
                  <a:pt x="62" y="31"/>
                </a:lnTo>
                <a:lnTo>
                  <a:pt x="64" y="32"/>
                </a:lnTo>
                <a:lnTo>
                  <a:pt x="65" y="32"/>
                </a:lnTo>
                <a:lnTo>
                  <a:pt x="66" y="33"/>
                </a:lnTo>
                <a:lnTo>
                  <a:pt x="68" y="33"/>
                </a:lnTo>
                <a:lnTo>
                  <a:pt x="69" y="33"/>
                </a:lnTo>
                <a:lnTo>
                  <a:pt x="70" y="35"/>
                </a:lnTo>
                <a:lnTo>
                  <a:pt x="72" y="35"/>
                </a:lnTo>
                <a:lnTo>
                  <a:pt x="73" y="36"/>
                </a:lnTo>
                <a:lnTo>
                  <a:pt x="74" y="36"/>
                </a:lnTo>
                <a:lnTo>
                  <a:pt x="75" y="37"/>
                </a:lnTo>
                <a:lnTo>
                  <a:pt x="77" y="37"/>
                </a:lnTo>
                <a:lnTo>
                  <a:pt x="78" y="37"/>
                </a:lnTo>
                <a:lnTo>
                  <a:pt x="79" y="39"/>
                </a:lnTo>
                <a:lnTo>
                  <a:pt x="81" y="39"/>
                </a:lnTo>
                <a:lnTo>
                  <a:pt x="82" y="40"/>
                </a:lnTo>
                <a:lnTo>
                  <a:pt x="83" y="40"/>
                </a:lnTo>
                <a:lnTo>
                  <a:pt x="85" y="40"/>
                </a:lnTo>
                <a:lnTo>
                  <a:pt x="86" y="41"/>
                </a:lnTo>
                <a:lnTo>
                  <a:pt x="87" y="41"/>
                </a:lnTo>
                <a:lnTo>
                  <a:pt x="90" y="43"/>
                </a:lnTo>
                <a:lnTo>
                  <a:pt x="91" y="43"/>
                </a:lnTo>
                <a:lnTo>
                  <a:pt x="93" y="44"/>
                </a:lnTo>
                <a:lnTo>
                  <a:pt x="95" y="44"/>
                </a:lnTo>
                <a:lnTo>
                  <a:pt x="97" y="45"/>
                </a:lnTo>
                <a:lnTo>
                  <a:pt x="99" y="45"/>
                </a:lnTo>
                <a:lnTo>
                  <a:pt x="101" y="47"/>
                </a:lnTo>
                <a:lnTo>
                  <a:pt x="103" y="47"/>
                </a:lnTo>
                <a:lnTo>
                  <a:pt x="105" y="48"/>
                </a:lnTo>
                <a:lnTo>
                  <a:pt x="106" y="48"/>
                </a:lnTo>
                <a:lnTo>
                  <a:pt x="107" y="49"/>
                </a:lnTo>
                <a:lnTo>
                  <a:pt x="109" y="49"/>
                </a:lnTo>
                <a:lnTo>
                  <a:pt x="110" y="50"/>
                </a:lnTo>
                <a:lnTo>
                  <a:pt x="111" y="50"/>
                </a:lnTo>
                <a:lnTo>
                  <a:pt x="113" y="50"/>
                </a:lnTo>
                <a:lnTo>
                  <a:pt x="114" y="52"/>
                </a:lnTo>
                <a:lnTo>
                  <a:pt x="115" y="52"/>
                </a:lnTo>
                <a:lnTo>
                  <a:pt x="117" y="52"/>
                </a:lnTo>
                <a:lnTo>
                  <a:pt x="118" y="53"/>
                </a:lnTo>
                <a:lnTo>
                  <a:pt x="119" y="53"/>
                </a:lnTo>
                <a:lnTo>
                  <a:pt x="121" y="53"/>
                </a:lnTo>
                <a:lnTo>
                  <a:pt x="122" y="54"/>
                </a:lnTo>
                <a:lnTo>
                  <a:pt x="123" y="54"/>
                </a:lnTo>
                <a:lnTo>
                  <a:pt x="125" y="54"/>
                </a:lnTo>
                <a:lnTo>
                  <a:pt x="126" y="56"/>
                </a:lnTo>
                <a:lnTo>
                  <a:pt x="127" y="56"/>
                </a:lnTo>
                <a:lnTo>
                  <a:pt x="129" y="56"/>
                </a:lnTo>
                <a:lnTo>
                  <a:pt x="131" y="57"/>
                </a:lnTo>
                <a:lnTo>
                  <a:pt x="133" y="57"/>
                </a:lnTo>
                <a:lnTo>
                  <a:pt x="134" y="57"/>
                </a:lnTo>
                <a:lnTo>
                  <a:pt x="135" y="58"/>
                </a:lnTo>
                <a:lnTo>
                  <a:pt x="137" y="58"/>
                </a:lnTo>
                <a:lnTo>
                  <a:pt x="139" y="60"/>
                </a:lnTo>
                <a:lnTo>
                  <a:pt x="141" y="60"/>
                </a:lnTo>
                <a:lnTo>
                  <a:pt x="143" y="61"/>
                </a:lnTo>
                <a:lnTo>
                  <a:pt x="145" y="61"/>
                </a:lnTo>
                <a:lnTo>
                  <a:pt x="147" y="62"/>
                </a:lnTo>
                <a:lnTo>
                  <a:pt x="149" y="62"/>
                </a:lnTo>
                <a:lnTo>
                  <a:pt x="150" y="62"/>
                </a:lnTo>
                <a:lnTo>
                  <a:pt x="152" y="64"/>
                </a:lnTo>
                <a:lnTo>
                  <a:pt x="154" y="64"/>
                </a:lnTo>
                <a:lnTo>
                  <a:pt x="155" y="65"/>
                </a:lnTo>
                <a:lnTo>
                  <a:pt x="156" y="65"/>
                </a:lnTo>
                <a:lnTo>
                  <a:pt x="158" y="65"/>
                </a:lnTo>
                <a:lnTo>
                  <a:pt x="159" y="65"/>
                </a:lnTo>
                <a:lnTo>
                  <a:pt x="160" y="66"/>
                </a:lnTo>
                <a:lnTo>
                  <a:pt x="162" y="66"/>
                </a:lnTo>
                <a:lnTo>
                  <a:pt x="163" y="66"/>
                </a:lnTo>
                <a:lnTo>
                  <a:pt x="163" y="68"/>
                </a:lnTo>
                <a:lnTo>
                  <a:pt x="164" y="68"/>
                </a:lnTo>
                <a:lnTo>
                  <a:pt x="166" y="68"/>
                </a:lnTo>
                <a:lnTo>
                  <a:pt x="167" y="68"/>
                </a:lnTo>
                <a:lnTo>
                  <a:pt x="168" y="69"/>
                </a:lnTo>
                <a:lnTo>
                  <a:pt x="170" y="69"/>
                </a:lnTo>
                <a:lnTo>
                  <a:pt x="171" y="69"/>
                </a:lnTo>
                <a:lnTo>
                  <a:pt x="172" y="70"/>
                </a:lnTo>
                <a:lnTo>
                  <a:pt x="174" y="70"/>
                </a:lnTo>
                <a:lnTo>
                  <a:pt x="175" y="70"/>
                </a:lnTo>
                <a:lnTo>
                  <a:pt x="176" y="72"/>
                </a:lnTo>
                <a:lnTo>
                  <a:pt x="178" y="72"/>
                </a:lnTo>
                <a:lnTo>
                  <a:pt x="179" y="72"/>
                </a:lnTo>
                <a:lnTo>
                  <a:pt x="182" y="73"/>
                </a:lnTo>
                <a:lnTo>
                  <a:pt x="183" y="73"/>
                </a:lnTo>
                <a:lnTo>
                  <a:pt x="184" y="73"/>
                </a:lnTo>
                <a:lnTo>
                  <a:pt x="187" y="74"/>
                </a:lnTo>
                <a:lnTo>
                  <a:pt x="188" y="74"/>
                </a:lnTo>
                <a:lnTo>
                  <a:pt x="191" y="76"/>
                </a:lnTo>
                <a:lnTo>
                  <a:pt x="192" y="76"/>
                </a:lnTo>
                <a:lnTo>
                  <a:pt x="195" y="77"/>
                </a:lnTo>
                <a:lnTo>
                  <a:pt x="196" y="77"/>
                </a:lnTo>
                <a:lnTo>
                  <a:pt x="198" y="78"/>
                </a:lnTo>
                <a:lnTo>
                  <a:pt x="199" y="78"/>
                </a:lnTo>
                <a:lnTo>
                  <a:pt x="200" y="78"/>
                </a:lnTo>
                <a:lnTo>
                  <a:pt x="202" y="78"/>
                </a:lnTo>
                <a:lnTo>
                  <a:pt x="203" y="80"/>
                </a:lnTo>
                <a:lnTo>
                  <a:pt x="204" y="80"/>
                </a:lnTo>
                <a:lnTo>
                  <a:pt x="206" y="80"/>
                </a:lnTo>
                <a:lnTo>
                  <a:pt x="207" y="80"/>
                </a:lnTo>
                <a:lnTo>
                  <a:pt x="208" y="81"/>
                </a:lnTo>
                <a:lnTo>
                  <a:pt x="210" y="81"/>
                </a:lnTo>
                <a:lnTo>
                  <a:pt x="211" y="81"/>
                </a:lnTo>
                <a:lnTo>
                  <a:pt x="212" y="81"/>
                </a:lnTo>
                <a:lnTo>
                  <a:pt x="214" y="81"/>
                </a:lnTo>
                <a:lnTo>
                  <a:pt x="214" y="82"/>
                </a:lnTo>
                <a:lnTo>
                  <a:pt x="215" y="82"/>
                </a:lnTo>
                <a:lnTo>
                  <a:pt x="216" y="82"/>
                </a:lnTo>
                <a:lnTo>
                  <a:pt x="218" y="82"/>
                </a:lnTo>
                <a:lnTo>
                  <a:pt x="219" y="82"/>
                </a:lnTo>
                <a:lnTo>
                  <a:pt x="220" y="82"/>
                </a:lnTo>
                <a:lnTo>
                  <a:pt x="222" y="82"/>
                </a:lnTo>
                <a:lnTo>
                  <a:pt x="223" y="82"/>
                </a:lnTo>
                <a:lnTo>
                  <a:pt x="224" y="82"/>
                </a:lnTo>
                <a:lnTo>
                  <a:pt x="226" y="84"/>
                </a:lnTo>
                <a:lnTo>
                  <a:pt x="228" y="84"/>
                </a:lnTo>
                <a:lnTo>
                  <a:pt x="230" y="84"/>
                </a:lnTo>
                <a:lnTo>
                  <a:pt x="231" y="84"/>
                </a:lnTo>
                <a:lnTo>
                  <a:pt x="233" y="84"/>
                </a:lnTo>
                <a:lnTo>
                  <a:pt x="235" y="84"/>
                </a:lnTo>
                <a:lnTo>
                  <a:pt x="236" y="84"/>
                </a:lnTo>
                <a:lnTo>
                  <a:pt x="237" y="84"/>
                </a:lnTo>
                <a:lnTo>
                  <a:pt x="239" y="84"/>
                </a:lnTo>
                <a:lnTo>
                  <a:pt x="240" y="84"/>
                </a:lnTo>
                <a:lnTo>
                  <a:pt x="241" y="84"/>
                </a:lnTo>
                <a:lnTo>
                  <a:pt x="243" y="85"/>
                </a:lnTo>
                <a:lnTo>
                  <a:pt x="244" y="85"/>
                </a:lnTo>
                <a:lnTo>
                  <a:pt x="245" y="85"/>
                </a:lnTo>
                <a:lnTo>
                  <a:pt x="247" y="85"/>
                </a:lnTo>
                <a:lnTo>
                  <a:pt x="248" y="85"/>
                </a:lnTo>
                <a:lnTo>
                  <a:pt x="249" y="85"/>
                </a:lnTo>
                <a:lnTo>
                  <a:pt x="251" y="85"/>
                </a:lnTo>
                <a:lnTo>
                  <a:pt x="252" y="85"/>
                </a:lnTo>
                <a:lnTo>
                  <a:pt x="253" y="85"/>
                </a:lnTo>
                <a:lnTo>
                  <a:pt x="255" y="86"/>
                </a:lnTo>
                <a:lnTo>
                  <a:pt x="256" y="86"/>
                </a:lnTo>
                <a:lnTo>
                  <a:pt x="257" y="86"/>
                </a:lnTo>
                <a:lnTo>
                  <a:pt x="259" y="86"/>
                </a:lnTo>
                <a:lnTo>
                  <a:pt x="260" y="86"/>
                </a:lnTo>
                <a:lnTo>
                  <a:pt x="260" y="88"/>
                </a:lnTo>
                <a:lnTo>
                  <a:pt x="261" y="88"/>
                </a:lnTo>
                <a:lnTo>
                  <a:pt x="263" y="88"/>
                </a:lnTo>
                <a:lnTo>
                  <a:pt x="264" y="88"/>
                </a:lnTo>
                <a:lnTo>
                  <a:pt x="265" y="88"/>
                </a:lnTo>
                <a:lnTo>
                  <a:pt x="267" y="88"/>
                </a:lnTo>
                <a:lnTo>
                  <a:pt x="268" y="89"/>
                </a:lnTo>
                <a:lnTo>
                  <a:pt x="269" y="89"/>
                </a:lnTo>
                <a:lnTo>
                  <a:pt x="271" y="89"/>
                </a:lnTo>
                <a:lnTo>
                  <a:pt x="272" y="89"/>
                </a:lnTo>
                <a:lnTo>
                  <a:pt x="273" y="89"/>
                </a:lnTo>
                <a:lnTo>
                  <a:pt x="275" y="89"/>
                </a:lnTo>
                <a:lnTo>
                  <a:pt x="276" y="89"/>
                </a:lnTo>
                <a:lnTo>
                  <a:pt x="277" y="89"/>
                </a:lnTo>
                <a:lnTo>
                  <a:pt x="279" y="89"/>
                </a:lnTo>
                <a:lnTo>
                  <a:pt x="280" y="89"/>
                </a:lnTo>
                <a:lnTo>
                  <a:pt x="281" y="89"/>
                </a:lnTo>
                <a:lnTo>
                  <a:pt x="283" y="89"/>
                </a:lnTo>
                <a:lnTo>
                  <a:pt x="284" y="89"/>
                </a:lnTo>
                <a:lnTo>
                  <a:pt x="285" y="89"/>
                </a:lnTo>
                <a:lnTo>
                  <a:pt x="287" y="89"/>
                </a:lnTo>
                <a:lnTo>
                  <a:pt x="289" y="89"/>
                </a:lnTo>
                <a:lnTo>
                  <a:pt x="291" y="89"/>
                </a:lnTo>
                <a:lnTo>
                  <a:pt x="292" y="89"/>
                </a:lnTo>
                <a:lnTo>
                  <a:pt x="295" y="89"/>
                </a:lnTo>
                <a:lnTo>
                  <a:pt x="297" y="89"/>
                </a:lnTo>
                <a:lnTo>
                  <a:pt x="299" y="89"/>
                </a:lnTo>
                <a:lnTo>
                  <a:pt x="301" y="88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70362" name="Freeform 34">
            <a:extLst>
              <a:ext uri="{FF2B5EF4-FFF2-40B4-BE49-F238E27FC236}">
                <a16:creationId xmlns:a16="http://schemas.microsoft.com/office/drawing/2014/main" id="{0F8484C7-3886-1648-9846-64022E263842}"/>
              </a:ext>
            </a:extLst>
          </p:cNvPr>
          <p:cNvSpPr>
            <a:spLocks/>
          </p:cNvSpPr>
          <p:nvPr/>
        </p:nvSpPr>
        <p:spPr bwMode="auto">
          <a:xfrm>
            <a:off x="7662863" y="3633788"/>
            <a:ext cx="61912" cy="125412"/>
          </a:xfrm>
          <a:custGeom>
            <a:avLst/>
            <a:gdLst>
              <a:gd name="T0" fmla="*/ 0 w 80"/>
              <a:gd name="T1" fmla="*/ 0 h 159"/>
              <a:gd name="T2" fmla="*/ 2147483646 w 80"/>
              <a:gd name="T3" fmla="*/ 2147483646 h 159"/>
              <a:gd name="T4" fmla="*/ 2147483646 w 80"/>
              <a:gd name="T5" fmla="*/ 0 h 159"/>
              <a:gd name="T6" fmla="*/ 2147483646 w 80"/>
              <a:gd name="T7" fmla="*/ 0 h 159"/>
              <a:gd name="T8" fmla="*/ 0 w 80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59"/>
              <a:gd name="T17" fmla="*/ 80 w 80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59">
                <a:moveTo>
                  <a:pt x="0" y="0"/>
                </a:moveTo>
                <a:lnTo>
                  <a:pt x="53" y="159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70363" name="Line 35">
            <a:extLst>
              <a:ext uri="{FF2B5EF4-FFF2-40B4-BE49-F238E27FC236}">
                <a16:creationId xmlns:a16="http://schemas.microsoft.com/office/drawing/2014/main" id="{C643F297-ABC0-0D4E-93B1-56A6EC84CD5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704139" y="3506788"/>
            <a:ext cx="1587" cy="1063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70364" name="Freeform 36">
            <a:extLst>
              <a:ext uri="{FF2B5EF4-FFF2-40B4-BE49-F238E27FC236}">
                <a16:creationId xmlns:a16="http://schemas.microsoft.com/office/drawing/2014/main" id="{466E341C-A63A-6641-ABD1-8CB48274B7CE}"/>
              </a:ext>
            </a:extLst>
          </p:cNvPr>
          <p:cNvSpPr>
            <a:spLocks/>
          </p:cNvSpPr>
          <p:nvPr/>
        </p:nvSpPr>
        <p:spPr bwMode="auto">
          <a:xfrm>
            <a:off x="5534026" y="3633788"/>
            <a:ext cx="61913" cy="125412"/>
          </a:xfrm>
          <a:custGeom>
            <a:avLst/>
            <a:gdLst>
              <a:gd name="T0" fmla="*/ 0 w 80"/>
              <a:gd name="T1" fmla="*/ 0 h 159"/>
              <a:gd name="T2" fmla="*/ 2147483646 w 80"/>
              <a:gd name="T3" fmla="*/ 2147483646 h 159"/>
              <a:gd name="T4" fmla="*/ 2147483646 w 80"/>
              <a:gd name="T5" fmla="*/ 0 h 159"/>
              <a:gd name="T6" fmla="*/ 2147483646 w 80"/>
              <a:gd name="T7" fmla="*/ 0 h 159"/>
              <a:gd name="T8" fmla="*/ 0 w 80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59"/>
              <a:gd name="T17" fmla="*/ 80 w 80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59">
                <a:moveTo>
                  <a:pt x="0" y="0"/>
                </a:moveTo>
                <a:lnTo>
                  <a:pt x="53" y="159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70365" name="Line 37">
            <a:extLst>
              <a:ext uri="{FF2B5EF4-FFF2-40B4-BE49-F238E27FC236}">
                <a16:creationId xmlns:a16="http://schemas.microsoft.com/office/drawing/2014/main" id="{AA4C18DE-E687-824D-83D2-74916A7480B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575300" y="3506788"/>
            <a:ext cx="1588" cy="1063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70366" name="Freeform 38">
            <a:extLst>
              <a:ext uri="{FF2B5EF4-FFF2-40B4-BE49-F238E27FC236}">
                <a16:creationId xmlns:a16="http://schemas.microsoft.com/office/drawing/2014/main" id="{F69EDAFD-125C-4A44-874E-93DC7F7550F7}"/>
              </a:ext>
            </a:extLst>
          </p:cNvPr>
          <p:cNvSpPr>
            <a:spLocks/>
          </p:cNvSpPr>
          <p:nvPr/>
        </p:nvSpPr>
        <p:spPr bwMode="auto">
          <a:xfrm>
            <a:off x="6965951" y="3633788"/>
            <a:ext cx="42863" cy="125412"/>
          </a:xfrm>
          <a:custGeom>
            <a:avLst/>
            <a:gdLst>
              <a:gd name="T0" fmla="*/ 0 w 53"/>
              <a:gd name="T1" fmla="*/ 0 h 159"/>
              <a:gd name="T2" fmla="*/ 2147483646 w 53"/>
              <a:gd name="T3" fmla="*/ 2147483646 h 159"/>
              <a:gd name="T4" fmla="*/ 2147483646 w 53"/>
              <a:gd name="T5" fmla="*/ 0 h 159"/>
              <a:gd name="T6" fmla="*/ 2147483646 w 53"/>
              <a:gd name="T7" fmla="*/ 0 h 159"/>
              <a:gd name="T8" fmla="*/ 0 w 53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3"/>
              <a:gd name="T16" fmla="*/ 0 h 159"/>
              <a:gd name="T17" fmla="*/ 53 w 53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3" h="159">
                <a:moveTo>
                  <a:pt x="0" y="0"/>
                </a:moveTo>
                <a:lnTo>
                  <a:pt x="27" y="159"/>
                </a:lnTo>
                <a:lnTo>
                  <a:pt x="53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70367" name="Line 39">
            <a:extLst>
              <a:ext uri="{FF2B5EF4-FFF2-40B4-BE49-F238E27FC236}">
                <a16:creationId xmlns:a16="http://schemas.microsoft.com/office/drawing/2014/main" id="{AF07EE46-7595-D047-85F9-FA9274D703D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988175" y="3506788"/>
            <a:ext cx="1588" cy="1063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70368" name="Freeform 40">
            <a:extLst>
              <a:ext uri="{FF2B5EF4-FFF2-40B4-BE49-F238E27FC236}">
                <a16:creationId xmlns:a16="http://schemas.microsoft.com/office/drawing/2014/main" id="{32951386-7C1D-AB4C-AC4D-214E83EC5AFE}"/>
              </a:ext>
            </a:extLst>
          </p:cNvPr>
          <p:cNvSpPr>
            <a:spLocks/>
          </p:cNvSpPr>
          <p:nvPr/>
        </p:nvSpPr>
        <p:spPr bwMode="auto">
          <a:xfrm>
            <a:off x="6102351" y="3001964"/>
            <a:ext cx="42863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5"/>
                </a:lnTo>
                <a:lnTo>
                  <a:pt x="2" y="24"/>
                </a:lnTo>
                <a:lnTo>
                  <a:pt x="2" y="23"/>
                </a:lnTo>
                <a:lnTo>
                  <a:pt x="2" y="21"/>
                </a:lnTo>
                <a:lnTo>
                  <a:pt x="2" y="20"/>
                </a:lnTo>
                <a:lnTo>
                  <a:pt x="3" y="19"/>
                </a:lnTo>
                <a:lnTo>
                  <a:pt x="3" y="17"/>
                </a:lnTo>
                <a:lnTo>
                  <a:pt x="3" y="16"/>
                </a:lnTo>
                <a:lnTo>
                  <a:pt x="4" y="15"/>
                </a:lnTo>
                <a:lnTo>
                  <a:pt x="4" y="14"/>
                </a:lnTo>
                <a:lnTo>
                  <a:pt x="6" y="12"/>
                </a:lnTo>
                <a:lnTo>
                  <a:pt x="7" y="12"/>
                </a:lnTo>
                <a:lnTo>
                  <a:pt x="7" y="11"/>
                </a:lnTo>
                <a:lnTo>
                  <a:pt x="8" y="10"/>
                </a:lnTo>
                <a:lnTo>
                  <a:pt x="10" y="8"/>
                </a:lnTo>
                <a:lnTo>
                  <a:pt x="10" y="7"/>
                </a:lnTo>
                <a:lnTo>
                  <a:pt x="11" y="7"/>
                </a:lnTo>
                <a:lnTo>
                  <a:pt x="12" y="6"/>
                </a:lnTo>
                <a:lnTo>
                  <a:pt x="14" y="6"/>
                </a:lnTo>
                <a:lnTo>
                  <a:pt x="15" y="4"/>
                </a:lnTo>
                <a:lnTo>
                  <a:pt x="16" y="3"/>
                </a:lnTo>
                <a:lnTo>
                  <a:pt x="18" y="3"/>
                </a:lnTo>
                <a:lnTo>
                  <a:pt x="19" y="2"/>
                </a:lnTo>
                <a:lnTo>
                  <a:pt x="20" y="2"/>
                </a:lnTo>
                <a:lnTo>
                  <a:pt x="22" y="2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2"/>
                </a:lnTo>
                <a:lnTo>
                  <a:pt x="33" y="2"/>
                </a:lnTo>
                <a:lnTo>
                  <a:pt x="35" y="2"/>
                </a:lnTo>
                <a:lnTo>
                  <a:pt x="36" y="3"/>
                </a:lnTo>
                <a:lnTo>
                  <a:pt x="37" y="3"/>
                </a:lnTo>
                <a:lnTo>
                  <a:pt x="39" y="3"/>
                </a:lnTo>
                <a:lnTo>
                  <a:pt x="40" y="4"/>
                </a:lnTo>
                <a:lnTo>
                  <a:pt x="41" y="6"/>
                </a:lnTo>
                <a:lnTo>
                  <a:pt x="43" y="6"/>
                </a:lnTo>
                <a:lnTo>
                  <a:pt x="43" y="7"/>
                </a:lnTo>
                <a:lnTo>
                  <a:pt x="44" y="7"/>
                </a:lnTo>
                <a:lnTo>
                  <a:pt x="45" y="8"/>
                </a:lnTo>
                <a:lnTo>
                  <a:pt x="47" y="10"/>
                </a:lnTo>
                <a:lnTo>
                  <a:pt x="47" y="11"/>
                </a:lnTo>
                <a:lnTo>
                  <a:pt x="48" y="12"/>
                </a:lnTo>
                <a:lnTo>
                  <a:pt x="49" y="12"/>
                </a:lnTo>
                <a:lnTo>
                  <a:pt x="49" y="14"/>
                </a:lnTo>
                <a:lnTo>
                  <a:pt x="51" y="15"/>
                </a:lnTo>
                <a:lnTo>
                  <a:pt x="51" y="16"/>
                </a:lnTo>
                <a:lnTo>
                  <a:pt x="52" y="17"/>
                </a:lnTo>
                <a:lnTo>
                  <a:pt x="52" y="19"/>
                </a:lnTo>
                <a:lnTo>
                  <a:pt x="52" y="20"/>
                </a:lnTo>
                <a:lnTo>
                  <a:pt x="53" y="21"/>
                </a:lnTo>
                <a:lnTo>
                  <a:pt x="53" y="23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9"/>
                </a:lnTo>
                <a:lnTo>
                  <a:pt x="53" y="31"/>
                </a:lnTo>
                <a:lnTo>
                  <a:pt x="53" y="32"/>
                </a:lnTo>
                <a:lnTo>
                  <a:pt x="52" y="33"/>
                </a:lnTo>
                <a:lnTo>
                  <a:pt x="52" y="35"/>
                </a:lnTo>
                <a:lnTo>
                  <a:pt x="52" y="36"/>
                </a:lnTo>
                <a:lnTo>
                  <a:pt x="51" y="37"/>
                </a:lnTo>
                <a:lnTo>
                  <a:pt x="51" y="39"/>
                </a:lnTo>
                <a:lnTo>
                  <a:pt x="49" y="39"/>
                </a:lnTo>
                <a:lnTo>
                  <a:pt x="49" y="40"/>
                </a:lnTo>
                <a:lnTo>
                  <a:pt x="48" y="41"/>
                </a:lnTo>
                <a:lnTo>
                  <a:pt x="47" y="43"/>
                </a:lnTo>
                <a:lnTo>
                  <a:pt x="47" y="44"/>
                </a:lnTo>
                <a:lnTo>
                  <a:pt x="45" y="45"/>
                </a:lnTo>
                <a:lnTo>
                  <a:pt x="44" y="45"/>
                </a:lnTo>
                <a:lnTo>
                  <a:pt x="43" y="47"/>
                </a:lnTo>
                <a:lnTo>
                  <a:pt x="43" y="48"/>
                </a:lnTo>
                <a:lnTo>
                  <a:pt x="41" y="48"/>
                </a:lnTo>
                <a:lnTo>
                  <a:pt x="40" y="49"/>
                </a:lnTo>
                <a:lnTo>
                  <a:pt x="39" y="49"/>
                </a:lnTo>
                <a:lnTo>
                  <a:pt x="37" y="51"/>
                </a:lnTo>
                <a:lnTo>
                  <a:pt x="36" y="51"/>
                </a:lnTo>
                <a:lnTo>
                  <a:pt x="35" y="52"/>
                </a:lnTo>
                <a:lnTo>
                  <a:pt x="33" y="52"/>
                </a:lnTo>
                <a:lnTo>
                  <a:pt x="32" y="52"/>
                </a:lnTo>
                <a:lnTo>
                  <a:pt x="31" y="52"/>
                </a:lnTo>
                <a:lnTo>
                  <a:pt x="29" y="53"/>
                </a:lnTo>
                <a:lnTo>
                  <a:pt x="28" y="53"/>
                </a:lnTo>
                <a:lnTo>
                  <a:pt x="27" y="53"/>
                </a:lnTo>
                <a:lnTo>
                  <a:pt x="25" y="53"/>
                </a:lnTo>
                <a:lnTo>
                  <a:pt x="29" y="53"/>
                </a:lnTo>
                <a:lnTo>
                  <a:pt x="28" y="53"/>
                </a:lnTo>
                <a:lnTo>
                  <a:pt x="27" y="53"/>
                </a:lnTo>
                <a:lnTo>
                  <a:pt x="25" y="53"/>
                </a:lnTo>
                <a:lnTo>
                  <a:pt x="24" y="52"/>
                </a:lnTo>
                <a:lnTo>
                  <a:pt x="22" y="52"/>
                </a:lnTo>
                <a:lnTo>
                  <a:pt x="20" y="52"/>
                </a:lnTo>
                <a:lnTo>
                  <a:pt x="19" y="52"/>
                </a:lnTo>
                <a:lnTo>
                  <a:pt x="18" y="51"/>
                </a:lnTo>
                <a:lnTo>
                  <a:pt x="16" y="49"/>
                </a:lnTo>
                <a:lnTo>
                  <a:pt x="15" y="49"/>
                </a:lnTo>
                <a:lnTo>
                  <a:pt x="14" y="48"/>
                </a:lnTo>
                <a:lnTo>
                  <a:pt x="12" y="48"/>
                </a:lnTo>
                <a:lnTo>
                  <a:pt x="11" y="47"/>
                </a:lnTo>
                <a:lnTo>
                  <a:pt x="10" y="45"/>
                </a:lnTo>
                <a:lnTo>
                  <a:pt x="8" y="44"/>
                </a:lnTo>
                <a:lnTo>
                  <a:pt x="7" y="43"/>
                </a:lnTo>
                <a:lnTo>
                  <a:pt x="7" y="41"/>
                </a:lnTo>
                <a:lnTo>
                  <a:pt x="6" y="40"/>
                </a:lnTo>
                <a:lnTo>
                  <a:pt x="4" y="39"/>
                </a:lnTo>
                <a:lnTo>
                  <a:pt x="3" y="37"/>
                </a:lnTo>
                <a:lnTo>
                  <a:pt x="3" y="36"/>
                </a:lnTo>
                <a:lnTo>
                  <a:pt x="3" y="35"/>
                </a:lnTo>
                <a:lnTo>
                  <a:pt x="2" y="33"/>
                </a:lnTo>
                <a:lnTo>
                  <a:pt x="2" y="32"/>
                </a:lnTo>
                <a:lnTo>
                  <a:pt x="2" y="31"/>
                </a:lnTo>
                <a:lnTo>
                  <a:pt x="2" y="29"/>
                </a:lnTo>
                <a:lnTo>
                  <a:pt x="0" y="27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2857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70369" name="Freeform 41">
            <a:extLst>
              <a:ext uri="{FF2B5EF4-FFF2-40B4-BE49-F238E27FC236}">
                <a16:creationId xmlns:a16="http://schemas.microsoft.com/office/drawing/2014/main" id="{5A392E83-B57E-1A4B-94AC-08952CF7DFAE}"/>
              </a:ext>
            </a:extLst>
          </p:cNvPr>
          <p:cNvSpPr>
            <a:spLocks/>
          </p:cNvSpPr>
          <p:nvPr/>
        </p:nvSpPr>
        <p:spPr bwMode="auto">
          <a:xfrm>
            <a:off x="6249988" y="3001964"/>
            <a:ext cx="42862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5"/>
                </a:lnTo>
                <a:lnTo>
                  <a:pt x="1" y="24"/>
                </a:lnTo>
                <a:lnTo>
                  <a:pt x="1" y="23"/>
                </a:lnTo>
                <a:lnTo>
                  <a:pt x="1" y="21"/>
                </a:lnTo>
                <a:lnTo>
                  <a:pt x="1" y="20"/>
                </a:lnTo>
                <a:lnTo>
                  <a:pt x="3" y="19"/>
                </a:lnTo>
                <a:lnTo>
                  <a:pt x="3" y="17"/>
                </a:lnTo>
                <a:lnTo>
                  <a:pt x="3" y="16"/>
                </a:lnTo>
                <a:lnTo>
                  <a:pt x="4" y="15"/>
                </a:lnTo>
                <a:lnTo>
                  <a:pt x="4" y="14"/>
                </a:lnTo>
                <a:lnTo>
                  <a:pt x="5" y="12"/>
                </a:lnTo>
                <a:lnTo>
                  <a:pt x="7" y="12"/>
                </a:lnTo>
                <a:lnTo>
                  <a:pt x="7" y="11"/>
                </a:lnTo>
                <a:lnTo>
                  <a:pt x="8" y="10"/>
                </a:lnTo>
                <a:lnTo>
                  <a:pt x="9" y="8"/>
                </a:lnTo>
                <a:lnTo>
                  <a:pt x="9" y="7"/>
                </a:lnTo>
                <a:lnTo>
                  <a:pt x="11" y="7"/>
                </a:lnTo>
                <a:lnTo>
                  <a:pt x="12" y="6"/>
                </a:lnTo>
                <a:lnTo>
                  <a:pt x="13" y="6"/>
                </a:lnTo>
                <a:lnTo>
                  <a:pt x="15" y="4"/>
                </a:lnTo>
                <a:lnTo>
                  <a:pt x="16" y="3"/>
                </a:lnTo>
                <a:lnTo>
                  <a:pt x="17" y="3"/>
                </a:lnTo>
                <a:lnTo>
                  <a:pt x="19" y="2"/>
                </a:lnTo>
                <a:lnTo>
                  <a:pt x="20" y="2"/>
                </a:lnTo>
                <a:lnTo>
                  <a:pt x="21" y="2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2"/>
                </a:lnTo>
                <a:lnTo>
                  <a:pt x="33" y="2"/>
                </a:lnTo>
                <a:lnTo>
                  <a:pt x="35" y="2"/>
                </a:lnTo>
                <a:lnTo>
                  <a:pt x="36" y="3"/>
                </a:lnTo>
                <a:lnTo>
                  <a:pt x="37" y="3"/>
                </a:lnTo>
                <a:lnTo>
                  <a:pt x="39" y="3"/>
                </a:lnTo>
                <a:lnTo>
                  <a:pt x="40" y="4"/>
                </a:lnTo>
                <a:lnTo>
                  <a:pt x="41" y="6"/>
                </a:lnTo>
                <a:lnTo>
                  <a:pt x="43" y="6"/>
                </a:lnTo>
                <a:lnTo>
                  <a:pt x="43" y="7"/>
                </a:lnTo>
                <a:lnTo>
                  <a:pt x="44" y="7"/>
                </a:lnTo>
                <a:lnTo>
                  <a:pt x="45" y="8"/>
                </a:lnTo>
                <a:lnTo>
                  <a:pt x="47" y="10"/>
                </a:lnTo>
                <a:lnTo>
                  <a:pt x="47" y="11"/>
                </a:lnTo>
                <a:lnTo>
                  <a:pt x="48" y="12"/>
                </a:lnTo>
                <a:lnTo>
                  <a:pt x="49" y="12"/>
                </a:lnTo>
                <a:lnTo>
                  <a:pt x="49" y="14"/>
                </a:lnTo>
                <a:lnTo>
                  <a:pt x="51" y="15"/>
                </a:lnTo>
                <a:lnTo>
                  <a:pt x="51" y="16"/>
                </a:lnTo>
                <a:lnTo>
                  <a:pt x="52" y="17"/>
                </a:lnTo>
                <a:lnTo>
                  <a:pt x="52" y="19"/>
                </a:lnTo>
                <a:lnTo>
                  <a:pt x="52" y="20"/>
                </a:lnTo>
                <a:lnTo>
                  <a:pt x="53" y="21"/>
                </a:lnTo>
                <a:lnTo>
                  <a:pt x="53" y="23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9"/>
                </a:lnTo>
                <a:lnTo>
                  <a:pt x="53" y="31"/>
                </a:lnTo>
                <a:lnTo>
                  <a:pt x="53" y="32"/>
                </a:lnTo>
                <a:lnTo>
                  <a:pt x="52" y="33"/>
                </a:lnTo>
                <a:lnTo>
                  <a:pt x="52" y="35"/>
                </a:lnTo>
                <a:lnTo>
                  <a:pt x="52" y="36"/>
                </a:lnTo>
                <a:lnTo>
                  <a:pt x="51" y="37"/>
                </a:lnTo>
                <a:lnTo>
                  <a:pt x="51" y="39"/>
                </a:lnTo>
                <a:lnTo>
                  <a:pt x="49" y="39"/>
                </a:lnTo>
                <a:lnTo>
                  <a:pt x="49" y="40"/>
                </a:lnTo>
                <a:lnTo>
                  <a:pt x="48" y="41"/>
                </a:lnTo>
                <a:lnTo>
                  <a:pt x="47" y="43"/>
                </a:lnTo>
                <a:lnTo>
                  <a:pt x="47" y="44"/>
                </a:lnTo>
                <a:lnTo>
                  <a:pt x="45" y="45"/>
                </a:lnTo>
                <a:lnTo>
                  <a:pt x="44" y="45"/>
                </a:lnTo>
                <a:lnTo>
                  <a:pt x="43" y="47"/>
                </a:lnTo>
                <a:lnTo>
                  <a:pt x="43" y="48"/>
                </a:lnTo>
                <a:lnTo>
                  <a:pt x="41" y="48"/>
                </a:lnTo>
                <a:lnTo>
                  <a:pt x="40" y="49"/>
                </a:lnTo>
                <a:lnTo>
                  <a:pt x="39" y="49"/>
                </a:lnTo>
                <a:lnTo>
                  <a:pt x="37" y="51"/>
                </a:lnTo>
                <a:lnTo>
                  <a:pt x="36" y="51"/>
                </a:lnTo>
                <a:lnTo>
                  <a:pt x="35" y="52"/>
                </a:lnTo>
                <a:lnTo>
                  <a:pt x="33" y="52"/>
                </a:lnTo>
                <a:lnTo>
                  <a:pt x="32" y="52"/>
                </a:lnTo>
                <a:lnTo>
                  <a:pt x="31" y="52"/>
                </a:lnTo>
                <a:lnTo>
                  <a:pt x="29" y="53"/>
                </a:lnTo>
                <a:lnTo>
                  <a:pt x="28" y="53"/>
                </a:lnTo>
                <a:lnTo>
                  <a:pt x="27" y="53"/>
                </a:lnTo>
                <a:lnTo>
                  <a:pt x="25" y="53"/>
                </a:lnTo>
                <a:lnTo>
                  <a:pt x="29" y="53"/>
                </a:lnTo>
                <a:lnTo>
                  <a:pt x="28" y="53"/>
                </a:lnTo>
                <a:lnTo>
                  <a:pt x="27" y="53"/>
                </a:lnTo>
                <a:lnTo>
                  <a:pt x="25" y="53"/>
                </a:lnTo>
                <a:lnTo>
                  <a:pt x="24" y="52"/>
                </a:lnTo>
                <a:lnTo>
                  <a:pt x="21" y="52"/>
                </a:lnTo>
                <a:lnTo>
                  <a:pt x="20" y="52"/>
                </a:lnTo>
                <a:lnTo>
                  <a:pt x="19" y="52"/>
                </a:lnTo>
                <a:lnTo>
                  <a:pt x="17" y="51"/>
                </a:lnTo>
                <a:lnTo>
                  <a:pt x="16" y="49"/>
                </a:lnTo>
                <a:lnTo>
                  <a:pt x="15" y="49"/>
                </a:lnTo>
                <a:lnTo>
                  <a:pt x="13" y="48"/>
                </a:lnTo>
                <a:lnTo>
                  <a:pt x="12" y="48"/>
                </a:lnTo>
                <a:lnTo>
                  <a:pt x="11" y="47"/>
                </a:lnTo>
                <a:lnTo>
                  <a:pt x="9" y="45"/>
                </a:lnTo>
                <a:lnTo>
                  <a:pt x="8" y="44"/>
                </a:lnTo>
                <a:lnTo>
                  <a:pt x="7" y="43"/>
                </a:lnTo>
                <a:lnTo>
                  <a:pt x="7" y="41"/>
                </a:lnTo>
                <a:lnTo>
                  <a:pt x="5" y="40"/>
                </a:lnTo>
                <a:lnTo>
                  <a:pt x="4" y="39"/>
                </a:lnTo>
                <a:lnTo>
                  <a:pt x="3" y="37"/>
                </a:lnTo>
                <a:lnTo>
                  <a:pt x="3" y="36"/>
                </a:lnTo>
                <a:lnTo>
                  <a:pt x="3" y="35"/>
                </a:lnTo>
                <a:lnTo>
                  <a:pt x="1" y="33"/>
                </a:lnTo>
                <a:lnTo>
                  <a:pt x="1" y="32"/>
                </a:lnTo>
                <a:lnTo>
                  <a:pt x="1" y="31"/>
                </a:lnTo>
                <a:lnTo>
                  <a:pt x="1" y="29"/>
                </a:lnTo>
                <a:lnTo>
                  <a:pt x="0" y="27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2857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70370" name="Freeform 42">
            <a:extLst>
              <a:ext uri="{FF2B5EF4-FFF2-40B4-BE49-F238E27FC236}">
                <a16:creationId xmlns:a16="http://schemas.microsoft.com/office/drawing/2014/main" id="{F3A971B4-9A11-684C-A6B8-B671EADB54F2}"/>
              </a:ext>
            </a:extLst>
          </p:cNvPr>
          <p:cNvSpPr>
            <a:spLocks/>
          </p:cNvSpPr>
          <p:nvPr/>
        </p:nvSpPr>
        <p:spPr bwMode="auto">
          <a:xfrm>
            <a:off x="6418263" y="3001964"/>
            <a:ext cx="42862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5"/>
                </a:lnTo>
                <a:lnTo>
                  <a:pt x="1" y="24"/>
                </a:lnTo>
                <a:lnTo>
                  <a:pt x="1" y="23"/>
                </a:lnTo>
                <a:lnTo>
                  <a:pt x="1" y="21"/>
                </a:lnTo>
                <a:lnTo>
                  <a:pt x="1" y="20"/>
                </a:lnTo>
                <a:lnTo>
                  <a:pt x="2" y="19"/>
                </a:lnTo>
                <a:lnTo>
                  <a:pt x="2" y="17"/>
                </a:lnTo>
                <a:lnTo>
                  <a:pt x="2" y="16"/>
                </a:lnTo>
                <a:lnTo>
                  <a:pt x="4" y="15"/>
                </a:lnTo>
                <a:lnTo>
                  <a:pt x="4" y="14"/>
                </a:lnTo>
                <a:lnTo>
                  <a:pt x="5" y="12"/>
                </a:lnTo>
                <a:lnTo>
                  <a:pt x="6" y="12"/>
                </a:lnTo>
                <a:lnTo>
                  <a:pt x="6" y="11"/>
                </a:lnTo>
                <a:lnTo>
                  <a:pt x="8" y="10"/>
                </a:lnTo>
                <a:lnTo>
                  <a:pt x="9" y="8"/>
                </a:lnTo>
                <a:lnTo>
                  <a:pt x="9" y="7"/>
                </a:lnTo>
                <a:lnTo>
                  <a:pt x="10" y="7"/>
                </a:lnTo>
                <a:lnTo>
                  <a:pt x="12" y="6"/>
                </a:lnTo>
                <a:lnTo>
                  <a:pt x="13" y="6"/>
                </a:lnTo>
                <a:lnTo>
                  <a:pt x="14" y="4"/>
                </a:lnTo>
                <a:lnTo>
                  <a:pt x="16" y="3"/>
                </a:lnTo>
                <a:lnTo>
                  <a:pt x="17" y="3"/>
                </a:lnTo>
                <a:lnTo>
                  <a:pt x="18" y="2"/>
                </a:lnTo>
                <a:lnTo>
                  <a:pt x="19" y="2"/>
                </a:lnTo>
                <a:lnTo>
                  <a:pt x="21" y="2"/>
                </a:lnTo>
                <a:lnTo>
                  <a:pt x="23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30" y="0"/>
                </a:lnTo>
                <a:lnTo>
                  <a:pt x="31" y="2"/>
                </a:lnTo>
                <a:lnTo>
                  <a:pt x="33" y="2"/>
                </a:lnTo>
                <a:lnTo>
                  <a:pt x="34" y="2"/>
                </a:lnTo>
                <a:lnTo>
                  <a:pt x="35" y="3"/>
                </a:lnTo>
                <a:lnTo>
                  <a:pt x="37" y="3"/>
                </a:lnTo>
                <a:lnTo>
                  <a:pt x="38" y="3"/>
                </a:lnTo>
                <a:lnTo>
                  <a:pt x="39" y="4"/>
                </a:lnTo>
                <a:lnTo>
                  <a:pt x="41" y="6"/>
                </a:lnTo>
                <a:lnTo>
                  <a:pt x="42" y="6"/>
                </a:lnTo>
                <a:lnTo>
                  <a:pt x="42" y="7"/>
                </a:lnTo>
                <a:lnTo>
                  <a:pt x="43" y="7"/>
                </a:lnTo>
                <a:lnTo>
                  <a:pt x="45" y="8"/>
                </a:lnTo>
                <a:lnTo>
                  <a:pt x="46" y="10"/>
                </a:lnTo>
                <a:lnTo>
                  <a:pt x="46" y="11"/>
                </a:lnTo>
                <a:lnTo>
                  <a:pt x="47" y="12"/>
                </a:lnTo>
                <a:lnTo>
                  <a:pt x="49" y="12"/>
                </a:lnTo>
                <a:lnTo>
                  <a:pt x="49" y="14"/>
                </a:lnTo>
                <a:lnTo>
                  <a:pt x="50" y="15"/>
                </a:lnTo>
                <a:lnTo>
                  <a:pt x="50" y="16"/>
                </a:lnTo>
                <a:lnTo>
                  <a:pt x="51" y="17"/>
                </a:lnTo>
                <a:lnTo>
                  <a:pt x="51" y="19"/>
                </a:lnTo>
                <a:lnTo>
                  <a:pt x="51" y="20"/>
                </a:lnTo>
                <a:lnTo>
                  <a:pt x="53" y="21"/>
                </a:lnTo>
                <a:lnTo>
                  <a:pt x="53" y="23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9"/>
                </a:lnTo>
                <a:lnTo>
                  <a:pt x="53" y="31"/>
                </a:lnTo>
                <a:lnTo>
                  <a:pt x="53" y="32"/>
                </a:lnTo>
                <a:lnTo>
                  <a:pt x="51" y="33"/>
                </a:lnTo>
                <a:lnTo>
                  <a:pt x="51" y="35"/>
                </a:lnTo>
                <a:lnTo>
                  <a:pt x="51" y="36"/>
                </a:lnTo>
                <a:lnTo>
                  <a:pt x="50" y="37"/>
                </a:lnTo>
                <a:lnTo>
                  <a:pt x="50" y="39"/>
                </a:lnTo>
                <a:lnTo>
                  <a:pt x="49" y="39"/>
                </a:lnTo>
                <a:lnTo>
                  <a:pt x="49" y="40"/>
                </a:lnTo>
                <a:lnTo>
                  <a:pt x="47" y="41"/>
                </a:lnTo>
                <a:lnTo>
                  <a:pt x="46" y="43"/>
                </a:lnTo>
                <a:lnTo>
                  <a:pt x="46" y="44"/>
                </a:lnTo>
                <a:lnTo>
                  <a:pt x="45" y="45"/>
                </a:lnTo>
                <a:lnTo>
                  <a:pt x="43" y="45"/>
                </a:lnTo>
                <a:lnTo>
                  <a:pt x="42" y="47"/>
                </a:lnTo>
                <a:lnTo>
                  <a:pt x="42" y="48"/>
                </a:lnTo>
                <a:lnTo>
                  <a:pt x="41" y="48"/>
                </a:lnTo>
                <a:lnTo>
                  <a:pt x="39" y="49"/>
                </a:lnTo>
                <a:lnTo>
                  <a:pt x="38" y="49"/>
                </a:lnTo>
                <a:lnTo>
                  <a:pt x="37" y="51"/>
                </a:lnTo>
                <a:lnTo>
                  <a:pt x="35" y="51"/>
                </a:lnTo>
                <a:lnTo>
                  <a:pt x="34" y="52"/>
                </a:lnTo>
                <a:lnTo>
                  <a:pt x="33" y="52"/>
                </a:lnTo>
                <a:lnTo>
                  <a:pt x="31" y="52"/>
                </a:lnTo>
                <a:lnTo>
                  <a:pt x="30" y="52"/>
                </a:lnTo>
                <a:lnTo>
                  <a:pt x="29" y="53"/>
                </a:lnTo>
                <a:lnTo>
                  <a:pt x="27" y="53"/>
                </a:lnTo>
                <a:lnTo>
                  <a:pt x="26" y="53"/>
                </a:lnTo>
                <a:lnTo>
                  <a:pt x="25" y="53"/>
                </a:lnTo>
                <a:lnTo>
                  <a:pt x="29" y="53"/>
                </a:lnTo>
                <a:lnTo>
                  <a:pt x="27" y="53"/>
                </a:lnTo>
                <a:lnTo>
                  <a:pt x="26" y="53"/>
                </a:lnTo>
                <a:lnTo>
                  <a:pt x="25" y="53"/>
                </a:lnTo>
                <a:lnTo>
                  <a:pt x="23" y="52"/>
                </a:lnTo>
                <a:lnTo>
                  <a:pt x="21" y="52"/>
                </a:lnTo>
                <a:lnTo>
                  <a:pt x="19" y="52"/>
                </a:lnTo>
                <a:lnTo>
                  <a:pt x="18" y="52"/>
                </a:lnTo>
                <a:lnTo>
                  <a:pt x="17" y="51"/>
                </a:lnTo>
                <a:lnTo>
                  <a:pt x="16" y="49"/>
                </a:lnTo>
                <a:lnTo>
                  <a:pt x="14" y="49"/>
                </a:lnTo>
                <a:lnTo>
                  <a:pt x="13" y="48"/>
                </a:lnTo>
                <a:lnTo>
                  <a:pt x="12" y="48"/>
                </a:lnTo>
                <a:lnTo>
                  <a:pt x="10" y="47"/>
                </a:lnTo>
                <a:lnTo>
                  <a:pt x="9" y="45"/>
                </a:lnTo>
                <a:lnTo>
                  <a:pt x="8" y="44"/>
                </a:lnTo>
                <a:lnTo>
                  <a:pt x="6" y="43"/>
                </a:lnTo>
                <a:lnTo>
                  <a:pt x="6" y="41"/>
                </a:lnTo>
                <a:lnTo>
                  <a:pt x="5" y="40"/>
                </a:lnTo>
                <a:lnTo>
                  <a:pt x="4" y="39"/>
                </a:lnTo>
                <a:lnTo>
                  <a:pt x="2" y="37"/>
                </a:lnTo>
                <a:lnTo>
                  <a:pt x="2" y="36"/>
                </a:lnTo>
                <a:lnTo>
                  <a:pt x="2" y="35"/>
                </a:lnTo>
                <a:lnTo>
                  <a:pt x="1" y="33"/>
                </a:lnTo>
                <a:lnTo>
                  <a:pt x="1" y="32"/>
                </a:lnTo>
                <a:lnTo>
                  <a:pt x="1" y="31"/>
                </a:lnTo>
                <a:lnTo>
                  <a:pt x="1" y="29"/>
                </a:lnTo>
                <a:lnTo>
                  <a:pt x="0" y="27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2857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70371" name="Freeform 43">
            <a:extLst>
              <a:ext uri="{FF2B5EF4-FFF2-40B4-BE49-F238E27FC236}">
                <a16:creationId xmlns:a16="http://schemas.microsoft.com/office/drawing/2014/main" id="{9E8CECAC-8B5F-5A42-999A-FD4CA2E6F9EA}"/>
              </a:ext>
            </a:extLst>
          </p:cNvPr>
          <p:cNvSpPr>
            <a:spLocks/>
          </p:cNvSpPr>
          <p:nvPr/>
        </p:nvSpPr>
        <p:spPr bwMode="auto">
          <a:xfrm>
            <a:off x="5702300" y="2222500"/>
            <a:ext cx="147638" cy="293688"/>
          </a:xfrm>
          <a:custGeom>
            <a:avLst/>
            <a:gdLst>
              <a:gd name="T0" fmla="*/ 2147483646 w 186"/>
              <a:gd name="T1" fmla="*/ 0 h 372"/>
              <a:gd name="T2" fmla="*/ 0 w 186"/>
              <a:gd name="T3" fmla="*/ 0 h 372"/>
              <a:gd name="T4" fmla="*/ 0 w 186"/>
              <a:gd name="T5" fmla="*/ 2147483646 h 372"/>
              <a:gd name="T6" fmla="*/ 0 60000 65536"/>
              <a:gd name="T7" fmla="*/ 0 60000 65536"/>
              <a:gd name="T8" fmla="*/ 0 60000 65536"/>
              <a:gd name="T9" fmla="*/ 0 w 186"/>
              <a:gd name="T10" fmla="*/ 0 h 372"/>
              <a:gd name="T11" fmla="*/ 186 w 186"/>
              <a:gd name="T12" fmla="*/ 372 h 372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86" h="372">
                <a:moveTo>
                  <a:pt x="186" y="0"/>
                </a:moveTo>
                <a:lnTo>
                  <a:pt x="0" y="0"/>
                </a:lnTo>
                <a:lnTo>
                  <a:pt x="0" y="372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70372" name="Freeform 44">
            <a:extLst>
              <a:ext uri="{FF2B5EF4-FFF2-40B4-BE49-F238E27FC236}">
                <a16:creationId xmlns:a16="http://schemas.microsoft.com/office/drawing/2014/main" id="{8D0B4A34-D9BF-624A-84A6-D2F66DA7E1C6}"/>
              </a:ext>
            </a:extLst>
          </p:cNvPr>
          <p:cNvSpPr>
            <a:spLocks/>
          </p:cNvSpPr>
          <p:nvPr/>
        </p:nvSpPr>
        <p:spPr bwMode="auto">
          <a:xfrm>
            <a:off x="6102351" y="2200276"/>
            <a:ext cx="42863" cy="42863"/>
          </a:xfrm>
          <a:custGeom>
            <a:avLst/>
            <a:gdLst>
              <a:gd name="T0" fmla="*/ 0 w 53"/>
              <a:gd name="T1" fmla="*/ 2147483646 h 54"/>
              <a:gd name="T2" fmla="*/ 2147483646 w 53"/>
              <a:gd name="T3" fmla="*/ 2147483646 h 54"/>
              <a:gd name="T4" fmla="*/ 2147483646 w 53"/>
              <a:gd name="T5" fmla="*/ 2147483646 h 54"/>
              <a:gd name="T6" fmla="*/ 2147483646 w 53"/>
              <a:gd name="T7" fmla="*/ 2147483646 h 54"/>
              <a:gd name="T8" fmla="*/ 2147483646 w 53"/>
              <a:gd name="T9" fmla="*/ 2147483646 h 54"/>
              <a:gd name="T10" fmla="*/ 2147483646 w 53"/>
              <a:gd name="T11" fmla="*/ 2147483646 h 54"/>
              <a:gd name="T12" fmla="*/ 2147483646 w 53"/>
              <a:gd name="T13" fmla="*/ 2147483646 h 54"/>
              <a:gd name="T14" fmla="*/ 2147483646 w 53"/>
              <a:gd name="T15" fmla="*/ 2147483646 h 54"/>
              <a:gd name="T16" fmla="*/ 2147483646 w 53"/>
              <a:gd name="T17" fmla="*/ 2147483646 h 54"/>
              <a:gd name="T18" fmla="*/ 2147483646 w 53"/>
              <a:gd name="T19" fmla="*/ 0 h 54"/>
              <a:gd name="T20" fmla="*/ 2147483646 w 53"/>
              <a:gd name="T21" fmla="*/ 0 h 54"/>
              <a:gd name="T22" fmla="*/ 2147483646 w 53"/>
              <a:gd name="T23" fmla="*/ 0 h 54"/>
              <a:gd name="T24" fmla="*/ 2147483646 w 53"/>
              <a:gd name="T25" fmla="*/ 0 h 54"/>
              <a:gd name="T26" fmla="*/ 2147483646 w 53"/>
              <a:gd name="T27" fmla="*/ 2147483646 h 54"/>
              <a:gd name="T28" fmla="*/ 2147483646 w 53"/>
              <a:gd name="T29" fmla="*/ 2147483646 h 54"/>
              <a:gd name="T30" fmla="*/ 2147483646 w 53"/>
              <a:gd name="T31" fmla="*/ 2147483646 h 54"/>
              <a:gd name="T32" fmla="*/ 2147483646 w 53"/>
              <a:gd name="T33" fmla="*/ 2147483646 h 54"/>
              <a:gd name="T34" fmla="*/ 2147483646 w 53"/>
              <a:gd name="T35" fmla="*/ 2147483646 h 54"/>
              <a:gd name="T36" fmla="*/ 2147483646 w 53"/>
              <a:gd name="T37" fmla="*/ 2147483646 h 54"/>
              <a:gd name="T38" fmla="*/ 2147483646 w 53"/>
              <a:gd name="T39" fmla="*/ 2147483646 h 54"/>
              <a:gd name="T40" fmla="*/ 2147483646 w 53"/>
              <a:gd name="T41" fmla="*/ 2147483646 h 54"/>
              <a:gd name="T42" fmla="*/ 2147483646 w 53"/>
              <a:gd name="T43" fmla="*/ 2147483646 h 54"/>
              <a:gd name="T44" fmla="*/ 2147483646 w 53"/>
              <a:gd name="T45" fmla="*/ 2147483646 h 54"/>
              <a:gd name="T46" fmla="*/ 2147483646 w 53"/>
              <a:gd name="T47" fmla="*/ 2147483646 h 54"/>
              <a:gd name="T48" fmla="*/ 2147483646 w 53"/>
              <a:gd name="T49" fmla="*/ 2147483646 h 54"/>
              <a:gd name="T50" fmla="*/ 2147483646 w 53"/>
              <a:gd name="T51" fmla="*/ 2147483646 h 54"/>
              <a:gd name="T52" fmla="*/ 2147483646 w 53"/>
              <a:gd name="T53" fmla="*/ 2147483646 h 54"/>
              <a:gd name="T54" fmla="*/ 2147483646 w 53"/>
              <a:gd name="T55" fmla="*/ 2147483646 h 54"/>
              <a:gd name="T56" fmla="*/ 2147483646 w 53"/>
              <a:gd name="T57" fmla="*/ 2147483646 h 54"/>
              <a:gd name="T58" fmla="*/ 2147483646 w 53"/>
              <a:gd name="T59" fmla="*/ 2147483646 h 54"/>
              <a:gd name="T60" fmla="*/ 2147483646 w 53"/>
              <a:gd name="T61" fmla="*/ 2147483646 h 54"/>
              <a:gd name="T62" fmla="*/ 2147483646 w 53"/>
              <a:gd name="T63" fmla="*/ 2147483646 h 54"/>
              <a:gd name="T64" fmla="*/ 2147483646 w 53"/>
              <a:gd name="T65" fmla="*/ 2147483646 h 54"/>
              <a:gd name="T66" fmla="*/ 2147483646 w 53"/>
              <a:gd name="T67" fmla="*/ 2147483646 h 54"/>
              <a:gd name="T68" fmla="*/ 2147483646 w 53"/>
              <a:gd name="T69" fmla="*/ 2147483646 h 54"/>
              <a:gd name="T70" fmla="*/ 2147483646 w 53"/>
              <a:gd name="T71" fmla="*/ 2147483646 h 54"/>
              <a:gd name="T72" fmla="*/ 2147483646 w 53"/>
              <a:gd name="T73" fmla="*/ 2147483646 h 54"/>
              <a:gd name="T74" fmla="*/ 2147483646 w 53"/>
              <a:gd name="T75" fmla="*/ 2147483646 h 54"/>
              <a:gd name="T76" fmla="*/ 2147483646 w 53"/>
              <a:gd name="T77" fmla="*/ 2147483646 h 54"/>
              <a:gd name="T78" fmla="*/ 2147483646 w 53"/>
              <a:gd name="T79" fmla="*/ 2147483646 h 54"/>
              <a:gd name="T80" fmla="*/ 2147483646 w 53"/>
              <a:gd name="T81" fmla="*/ 2147483646 h 54"/>
              <a:gd name="T82" fmla="*/ 2147483646 w 53"/>
              <a:gd name="T83" fmla="*/ 2147483646 h 54"/>
              <a:gd name="T84" fmla="*/ 2147483646 w 53"/>
              <a:gd name="T85" fmla="*/ 2147483646 h 54"/>
              <a:gd name="T86" fmla="*/ 2147483646 w 53"/>
              <a:gd name="T87" fmla="*/ 2147483646 h 54"/>
              <a:gd name="T88" fmla="*/ 2147483646 w 53"/>
              <a:gd name="T89" fmla="*/ 2147483646 h 54"/>
              <a:gd name="T90" fmla="*/ 2147483646 w 53"/>
              <a:gd name="T91" fmla="*/ 2147483646 h 54"/>
              <a:gd name="T92" fmla="*/ 2147483646 w 53"/>
              <a:gd name="T93" fmla="*/ 2147483646 h 54"/>
              <a:gd name="T94" fmla="*/ 2147483646 w 53"/>
              <a:gd name="T95" fmla="*/ 2147483646 h 54"/>
              <a:gd name="T96" fmla="*/ 2147483646 w 53"/>
              <a:gd name="T97" fmla="*/ 2147483646 h 54"/>
              <a:gd name="T98" fmla="*/ 2147483646 w 53"/>
              <a:gd name="T99" fmla="*/ 2147483646 h 54"/>
              <a:gd name="T100" fmla="*/ 2147483646 w 53"/>
              <a:gd name="T101" fmla="*/ 2147483646 h 54"/>
              <a:gd name="T102" fmla="*/ 2147483646 w 53"/>
              <a:gd name="T103" fmla="*/ 2147483646 h 54"/>
              <a:gd name="T104" fmla="*/ 2147483646 w 53"/>
              <a:gd name="T105" fmla="*/ 2147483646 h 54"/>
              <a:gd name="T106" fmla="*/ 2147483646 w 53"/>
              <a:gd name="T107" fmla="*/ 2147483646 h 54"/>
              <a:gd name="T108" fmla="*/ 2147483646 w 53"/>
              <a:gd name="T109" fmla="*/ 2147483646 h 54"/>
              <a:gd name="T110" fmla="*/ 0 w 53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4"/>
              <a:gd name="T170" fmla="*/ 53 w 53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4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6"/>
                </a:lnTo>
                <a:lnTo>
                  <a:pt x="2" y="24"/>
                </a:lnTo>
                <a:lnTo>
                  <a:pt x="2" y="23"/>
                </a:lnTo>
                <a:lnTo>
                  <a:pt x="2" y="22"/>
                </a:lnTo>
                <a:lnTo>
                  <a:pt x="2" y="20"/>
                </a:lnTo>
                <a:lnTo>
                  <a:pt x="3" y="19"/>
                </a:lnTo>
                <a:lnTo>
                  <a:pt x="3" y="18"/>
                </a:lnTo>
                <a:lnTo>
                  <a:pt x="3" y="16"/>
                </a:lnTo>
                <a:lnTo>
                  <a:pt x="4" y="15"/>
                </a:lnTo>
                <a:lnTo>
                  <a:pt x="4" y="14"/>
                </a:lnTo>
                <a:lnTo>
                  <a:pt x="6" y="12"/>
                </a:lnTo>
                <a:lnTo>
                  <a:pt x="7" y="12"/>
                </a:lnTo>
                <a:lnTo>
                  <a:pt x="7" y="11"/>
                </a:lnTo>
                <a:lnTo>
                  <a:pt x="8" y="10"/>
                </a:lnTo>
                <a:lnTo>
                  <a:pt x="10" y="8"/>
                </a:lnTo>
                <a:lnTo>
                  <a:pt x="10" y="7"/>
                </a:lnTo>
                <a:lnTo>
                  <a:pt x="11" y="7"/>
                </a:lnTo>
                <a:lnTo>
                  <a:pt x="12" y="6"/>
                </a:lnTo>
                <a:lnTo>
                  <a:pt x="14" y="6"/>
                </a:lnTo>
                <a:lnTo>
                  <a:pt x="15" y="4"/>
                </a:lnTo>
                <a:lnTo>
                  <a:pt x="16" y="3"/>
                </a:lnTo>
                <a:lnTo>
                  <a:pt x="18" y="3"/>
                </a:lnTo>
                <a:lnTo>
                  <a:pt x="19" y="2"/>
                </a:lnTo>
                <a:lnTo>
                  <a:pt x="20" y="2"/>
                </a:lnTo>
                <a:lnTo>
                  <a:pt x="22" y="2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2"/>
                </a:lnTo>
                <a:lnTo>
                  <a:pt x="33" y="2"/>
                </a:lnTo>
                <a:lnTo>
                  <a:pt x="35" y="2"/>
                </a:lnTo>
                <a:lnTo>
                  <a:pt x="36" y="3"/>
                </a:lnTo>
                <a:lnTo>
                  <a:pt x="37" y="3"/>
                </a:lnTo>
                <a:lnTo>
                  <a:pt x="39" y="3"/>
                </a:lnTo>
                <a:lnTo>
                  <a:pt x="40" y="4"/>
                </a:lnTo>
                <a:lnTo>
                  <a:pt x="41" y="6"/>
                </a:lnTo>
                <a:lnTo>
                  <a:pt x="43" y="6"/>
                </a:lnTo>
                <a:lnTo>
                  <a:pt x="43" y="7"/>
                </a:lnTo>
                <a:lnTo>
                  <a:pt x="44" y="7"/>
                </a:lnTo>
                <a:lnTo>
                  <a:pt x="45" y="8"/>
                </a:lnTo>
                <a:lnTo>
                  <a:pt x="47" y="10"/>
                </a:lnTo>
                <a:lnTo>
                  <a:pt x="47" y="11"/>
                </a:lnTo>
                <a:lnTo>
                  <a:pt x="48" y="12"/>
                </a:lnTo>
                <a:lnTo>
                  <a:pt x="49" y="12"/>
                </a:lnTo>
                <a:lnTo>
                  <a:pt x="49" y="14"/>
                </a:lnTo>
                <a:lnTo>
                  <a:pt x="51" y="15"/>
                </a:lnTo>
                <a:lnTo>
                  <a:pt x="51" y="16"/>
                </a:lnTo>
                <a:lnTo>
                  <a:pt x="52" y="18"/>
                </a:lnTo>
                <a:lnTo>
                  <a:pt x="52" y="19"/>
                </a:lnTo>
                <a:lnTo>
                  <a:pt x="52" y="20"/>
                </a:lnTo>
                <a:lnTo>
                  <a:pt x="53" y="22"/>
                </a:lnTo>
                <a:lnTo>
                  <a:pt x="53" y="23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30"/>
                </a:lnTo>
                <a:lnTo>
                  <a:pt x="53" y="31"/>
                </a:lnTo>
                <a:lnTo>
                  <a:pt x="53" y="32"/>
                </a:lnTo>
                <a:lnTo>
                  <a:pt x="52" y="34"/>
                </a:lnTo>
                <a:lnTo>
                  <a:pt x="52" y="35"/>
                </a:lnTo>
                <a:lnTo>
                  <a:pt x="52" y="36"/>
                </a:lnTo>
                <a:lnTo>
                  <a:pt x="51" y="38"/>
                </a:lnTo>
                <a:lnTo>
                  <a:pt x="51" y="39"/>
                </a:lnTo>
                <a:lnTo>
                  <a:pt x="49" y="39"/>
                </a:lnTo>
                <a:lnTo>
                  <a:pt x="49" y="40"/>
                </a:lnTo>
                <a:lnTo>
                  <a:pt x="48" y="42"/>
                </a:lnTo>
                <a:lnTo>
                  <a:pt x="47" y="43"/>
                </a:lnTo>
                <a:lnTo>
                  <a:pt x="47" y="44"/>
                </a:lnTo>
                <a:lnTo>
                  <a:pt x="45" y="46"/>
                </a:lnTo>
                <a:lnTo>
                  <a:pt x="44" y="46"/>
                </a:lnTo>
                <a:lnTo>
                  <a:pt x="43" y="47"/>
                </a:lnTo>
                <a:lnTo>
                  <a:pt x="43" y="48"/>
                </a:lnTo>
                <a:lnTo>
                  <a:pt x="41" y="48"/>
                </a:lnTo>
                <a:lnTo>
                  <a:pt x="40" y="50"/>
                </a:lnTo>
                <a:lnTo>
                  <a:pt x="39" y="50"/>
                </a:lnTo>
                <a:lnTo>
                  <a:pt x="37" y="51"/>
                </a:lnTo>
                <a:lnTo>
                  <a:pt x="36" y="51"/>
                </a:lnTo>
                <a:lnTo>
                  <a:pt x="35" y="52"/>
                </a:lnTo>
                <a:lnTo>
                  <a:pt x="33" y="52"/>
                </a:lnTo>
                <a:lnTo>
                  <a:pt x="32" y="52"/>
                </a:lnTo>
                <a:lnTo>
                  <a:pt x="31" y="52"/>
                </a:lnTo>
                <a:lnTo>
                  <a:pt x="29" y="54"/>
                </a:lnTo>
                <a:lnTo>
                  <a:pt x="28" y="54"/>
                </a:lnTo>
                <a:lnTo>
                  <a:pt x="27" y="54"/>
                </a:lnTo>
                <a:lnTo>
                  <a:pt x="25" y="54"/>
                </a:lnTo>
                <a:lnTo>
                  <a:pt x="29" y="54"/>
                </a:lnTo>
                <a:lnTo>
                  <a:pt x="28" y="54"/>
                </a:lnTo>
                <a:lnTo>
                  <a:pt x="27" y="54"/>
                </a:lnTo>
                <a:lnTo>
                  <a:pt x="25" y="54"/>
                </a:lnTo>
                <a:lnTo>
                  <a:pt x="24" y="52"/>
                </a:lnTo>
                <a:lnTo>
                  <a:pt x="22" y="52"/>
                </a:lnTo>
                <a:lnTo>
                  <a:pt x="20" y="52"/>
                </a:lnTo>
                <a:lnTo>
                  <a:pt x="19" y="52"/>
                </a:lnTo>
                <a:lnTo>
                  <a:pt x="18" y="51"/>
                </a:lnTo>
                <a:lnTo>
                  <a:pt x="16" y="50"/>
                </a:lnTo>
                <a:lnTo>
                  <a:pt x="15" y="50"/>
                </a:lnTo>
                <a:lnTo>
                  <a:pt x="14" y="48"/>
                </a:lnTo>
                <a:lnTo>
                  <a:pt x="12" y="48"/>
                </a:lnTo>
                <a:lnTo>
                  <a:pt x="11" y="47"/>
                </a:lnTo>
                <a:lnTo>
                  <a:pt x="10" y="46"/>
                </a:lnTo>
                <a:lnTo>
                  <a:pt x="8" y="44"/>
                </a:lnTo>
                <a:lnTo>
                  <a:pt x="7" y="43"/>
                </a:lnTo>
                <a:lnTo>
                  <a:pt x="7" y="42"/>
                </a:lnTo>
                <a:lnTo>
                  <a:pt x="6" y="40"/>
                </a:lnTo>
                <a:lnTo>
                  <a:pt x="4" y="39"/>
                </a:lnTo>
                <a:lnTo>
                  <a:pt x="3" y="38"/>
                </a:lnTo>
                <a:lnTo>
                  <a:pt x="3" y="36"/>
                </a:lnTo>
                <a:lnTo>
                  <a:pt x="3" y="35"/>
                </a:lnTo>
                <a:lnTo>
                  <a:pt x="2" y="34"/>
                </a:lnTo>
                <a:lnTo>
                  <a:pt x="2" y="32"/>
                </a:lnTo>
                <a:lnTo>
                  <a:pt x="2" y="31"/>
                </a:lnTo>
                <a:lnTo>
                  <a:pt x="2" y="30"/>
                </a:lnTo>
                <a:lnTo>
                  <a:pt x="0" y="27"/>
                </a:lnTo>
                <a:lnTo>
                  <a:pt x="0" y="26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70373" name="Freeform 45">
            <a:extLst>
              <a:ext uri="{FF2B5EF4-FFF2-40B4-BE49-F238E27FC236}">
                <a16:creationId xmlns:a16="http://schemas.microsoft.com/office/drawing/2014/main" id="{30BE1A06-0DF6-5248-B710-CD524C13917E}"/>
              </a:ext>
            </a:extLst>
          </p:cNvPr>
          <p:cNvSpPr>
            <a:spLocks/>
          </p:cNvSpPr>
          <p:nvPr/>
        </p:nvSpPr>
        <p:spPr bwMode="auto">
          <a:xfrm>
            <a:off x="6249988" y="2200276"/>
            <a:ext cx="42862" cy="42863"/>
          </a:xfrm>
          <a:custGeom>
            <a:avLst/>
            <a:gdLst>
              <a:gd name="T0" fmla="*/ 0 w 53"/>
              <a:gd name="T1" fmla="*/ 2147483646 h 54"/>
              <a:gd name="T2" fmla="*/ 2147483646 w 53"/>
              <a:gd name="T3" fmla="*/ 2147483646 h 54"/>
              <a:gd name="T4" fmla="*/ 2147483646 w 53"/>
              <a:gd name="T5" fmla="*/ 2147483646 h 54"/>
              <a:gd name="T6" fmla="*/ 2147483646 w 53"/>
              <a:gd name="T7" fmla="*/ 2147483646 h 54"/>
              <a:gd name="T8" fmla="*/ 2147483646 w 53"/>
              <a:gd name="T9" fmla="*/ 2147483646 h 54"/>
              <a:gd name="T10" fmla="*/ 2147483646 w 53"/>
              <a:gd name="T11" fmla="*/ 2147483646 h 54"/>
              <a:gd name="T12" fmla="*/ 2147483646 w 53"/>
              <a:gd name="T13" fmla="*/ 2147483646 h 54"/>
              <a:gd name="T14" fmla="*/ 2147483646 w 53"/>
              <a:gd name="T15" fmla="*/ 2147483646 h 54"/>
              <a:gd name="T16" fmla="*/ 2147483646 w 53"/>
              <a:gd name="T17" fmla="*/ 2147483646 h 54"/>
              <a:gd name="T18" fmla="*/ 2147483646 w 53"/>
              <a:gd name="T19" fmla="*/ 0 h 54"/>
              <a:gd name="T20" fmla="*/ 2147483646 w 53"/>
              <a:gd name="T21" fmla="*/ 0 h 54"/>
              <a:gd name="T22" fmla="*/ 2147483646 w 53"/>
              <a:gd name="T23" fmla="*/ 0 h 54"/>
              <a:gd name="T24" fmla="*/ 2147483646 w 53"/>
              <a:gd name="T25" fmla="*/ 0 h 54"/>
              <a:gd name="T26" fmla="*/ 2147483646 w 53"/>
              <a:gd name="T27" fmla="*/ 2147483646 h 54"/>
              <a:gd name="T28" fmla="*/ 2147483646 w 53"/>
              <a:gd name="T29" fmla="*/ 2147483646 h 54"/>
              <a:gd name="T30" fmla="*/ 2147483646 w 53"/>
              <a:gd name="T31" fmla="*/ 2147483646 h 54"/>
              <a:gd name="T32" fmla="*/ 2147483646 w 53"/>
              <a:gd name="T33" fmla="*/ 2147483646 h 54"/>
              <a:gd name="T34" fmla="*/ 2147483646 w 53"/>
              <a:gd name="T35" fmla="*/ 2147483646 h 54"/>
              <a:gd name="T36" fmla="*/ 2147483646 w 53"/>
              <a:gd name="T37" fmla="*/ 2147483646 h 54"/>
              <a:gd name="T38" fmla="*/ 2147483646 w 53"/>
              <a:gd name="T39" fmla="*/ 2147483646 h 54"/>
              <a:gd name="T40" fmla="*/ 2147483646 w 53"/>
              <a:gd name="T41" fmla="*/ 2147483646 h 54"/>
              <a:gd name="T42" fmla="*/ 2147483646 w 53"/>
              <a:gd name="T43" fmla="*/ 2147483646 h 54"/>
              <a:gd name="T44" fmla="*/ 2147483646 w 53"/>
              <a:gd name="T45" fmla="*/ 2147483646 h 54"/>
              <a:gd name="T46" fmla="*/ 2147483646 w 53"/>
              <a:gd name="T47" fmla="*/ 2147483646 h 54"/>
              <a:gd name="T48" fmla="*/ 2147483646 w 53"/>
              <a:gd name="T49" fmla="*/ 2147483646 h 54"/>
              <a:gd name="T50" fmla="*/ 2147483646 w 53"/>
              <a:gd name="T51" fmla="*/ 2147483646 h 54"/>
              <a:gd name="T52" fmla="*/ 2147483646 w 53"/>
              <a:gd name="T53" fmla="*/ 2147483646 h 54"/>
              <a:gd name="T54" fmla="*/ 2147483646 w 53"/>
              <a:gd name="T55" fmla="*/ 2147483646 h 54"/>
              <a:gd name="T56" fmla="*/ 2147483646 w 53"/>
              <a:gd name="T57" fmla="*/ 2147483646 h 54"/>
              <a:gd name="T58" fmla="*/ 2147483646 w 53"/>
              <a:gd name="T59" fmla="*/ 2147483646 h 54"/>
              <a:gd name="T60" fmla="*/ 2147483646 w 53"/>
              <a:gd name="T61" fmla="*/ 2147483646 h 54"/>
              <a:gd name="T62" fmla="*/ 2147483646 w 53"/>
              <a:gd name="T63" fmla="*/ 2147483646 h 54"/>
              <a:gd name="T64" fmla="*/ 2147483646 w 53"/>
              <a:gd name="T65" fmla="*/ 2147483646 h 54"/>
              <a:gd name="T66" fmla="*/ 2147483646 w 53"/>
              <a:gd name="T67" fmla="*/ 2147483646 h 54"/>
              <a:gd name="T68" fmla="*/ 2147483646 w 53"/>
              <a:gd name="T69" fmla="*/ 2147483646 h 54"/>
              <a:gd name="T70" fmla="*/ 2147483646 w 53"/>
              <a:gd name="T71" fmla="*/ 2147483646 h 54"/>
              <a:gd name="T72" fmla="*/ 2147483646 w 53"/>
              <a:gd name="T73" fmla="*/ 2147483646 h 54"/>
              <a:gd name="T74" fmla="*/ 2147483646 w 53"/>
              <a:gd name="T75" fmla="*/ 2147483646 h 54"/>
              <a:gd name="T76" fmla="*/ 2147483646 w 53"/>
              <a:gd name="T77" fmla="*/ 2147483646 h 54"/>
              <a:gd name="T78" fmla="*/ 2147483646 w 53"/>
              <a:gd name="T79" fmla="*/ 2147483646 h 54"/>
              <a:gd name="T80" fmla="*/ 2147483646 w 53"/>
              <a:gd name="T81" fmla="*/ 2147483646 h 54"/>
              <a:gd name="T82" fmla="*/ 2147483646 w 53"/>
              <a:gd name="T83" fmla="*/ 2147483646 h 54"/>
              <a:gd name="T84" fmla="*/ 2147483646 w 53"/>
              <a:gd name="T85" fmla="*/ 2147483646 h 54"/>
              <a:gd name="T86" fmla="*/ 2147483646 w 53"/>
              <a:gd name="T87" fmla="*/ 2147483646 h 54"/>
              <a:gd name="T88" fmla="*/ 2147483646 w 53"/>
              <a:gd name="T89" fmla="*/ 2147483646 h 54"/>
              <a:gd name="T90" fmla="*/ 2147483646 w 53"/>
              <a:gd name="T91" fmla="*/ 2147483646 h 54"/>
              <a:gd name="T92" fmla="*/ 2147483646 w 53"/>
              <a:gd name="T93" fmla="*/ 2147483646 h 54"/>
              <a:gd name="T94" fmla="*/ 2147483646 w 53"/>
              <a:gd name="T95" fmla="*/ 2147483646 h 54"/>
              <a:gd name="T96" fmla="*/ 2147483646 w 53"/>
              <a:gd name="T97" fmla="*/ 2147483646 h 54"/>
              <a:gd name="T98" fmla="*/ 2147483646 w 53"/>
              <a:gd name="T99" fmla="*/ 2147483646 h 54"/>
              <a:gd name="T100" fmla="*/ 2147483646 w 53"/>
              <a:gd name="T101" fmla="*/ 2147483646 h 54"/>
              <a:gd name="T102" fmla="*/ 2147483646 w 53"/>
              <a:gd name="T103" fmla="*/ 2147483646 h 54"/>
              <a:gd name="T104" fmla="*/ 2147483646 w 53"/>
              <a:gd name="T105" fmla="*/ 2147483646 h 54"/>
              <a:gd name="T106" fmla="*/ 2147483646 w 53"/>
              <a:gd name="T107" fmla="*/ 2147483646 h 54"/>
              <a:gd name="T108" fmla="*/ 2147483646 w 53"/>
              <a:gd name="T109" fmla="*/ 2147483646 h 54"/>
              <a:gd name="T110" fmla="*/ 0 w 53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4"/>
              <a:gd name="T170" fmla="*/ 53 w 53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4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3" y="19"/>
                </a:lnTo>
                <a:lnTo>
                  <a:pt x="3" y="18"/>
                </a:lnTo>
                <a:lnTo>
                  <a:pt x="3" y="16"/>
                </a:lnTo>
                <a:lnTo>
                  <a:pt x="4" y="15"/>
                </a:lnTo>
                <a:lnTo>
                  <a:pt x="4" y="14"/>
                </a:lnTo>
                <a:lnTo>
                  <a:pt x="5" y="12"/>
                </a:lnTo>
                <a:lnTo>
                  <a:pt x="7" y="12"/>
                </a:lnTo>
                <a:lnTo>
                  <a:pt x="7" y="11"/>
                </a:lnTo>
                <a:lnTo>
                  <a:pt x="8" y="10"/>
                </a:lnTo>
                <a:lnTo>
                  <a:pt x="9" y="8"/>
                </a:lnTo>
                <a:lnTo>
                  <a:pt x="9" y="7"/>
                </a:lnTo>
                <a:lnTo>
                  <a:pt x="11" y="7"/>
                </a:lnTo>
                <a:lnTo>
                  <a:pt x="12" y="6"/>
                </a:lnTo>
                <a:lnTo>
                  <a:pt x="13" y="6"/>
                </a:lnTo>
                <a:lnTo>
                  <a:pt x="15" y="4"/>
                </a:lnTo>
                <a:lnTo>
                  <a:pt x="16" y="3"/>
                </a:lnTo>
                <a:lnTo>
                  <a:pt x="17" y="3"/>
                </a:lnTo>
                <a:lnTo>
                  <a:pt x="19" y="2"/>
                </a:lnTo>
                <a:lnTo>
                  <a:pt x="20" y="2"/>
                </a:lnTo>
                <a:lnTo>
                  <a:pt x="21" y="2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2"/>
                </a:lnTo>
                <a:lnTo>
                  <a:pt x="33" y="2"/>
                </a:lnTo>
                <a:lnTo>
                  <a:pt x="35" y="2"/>
                </a:lnTo>
                <a:lnTo>
                  <a:pt x="36" y="3"/>
                </a:lnTo>
                <a:lnTo>
                  <a:pt x="37" y="3"/>
                </a:lnTo>
                <a:lnTo>
                  <a:pt x="39" y="3"/>
                </a:lnTo>
                <a:lnTo>
                  <a:pt x="40" y="4"/>
                </a:lnTo>
                <a:lnTo>
                  <a:pt x="41" y="6"/>
                </a:lnTo>
                <a:lnTo>
                  <a:pt x="43" y="6"/>
                </a:lnTo>
                <a:lnTo>
                  <a:pt x="43" y="7"/>
                </a:lnTo>
                <a:lnTo>
                  <a:pt x="44" y="7"/>
                </a:lnTo>
                <a:lnTo>
                  <a:pt x="45" y="8"/>
                </a:lnTo>
                <a:lnTo>
                  <a:pt x="47" y="10"/>
                </a:lnTo>
                <a:lnTo>
                  <a:pt x="47" y="11"/>
                </a:lnTo>
                <a:lnTo>
                  <a:pt x="48" y="12"/>
                </a:lnTo>
                <a:lnTo>
                  <a:pt x="49" y="12"/>
                </a:lnTo>
                <a:lnTo>
                  <a:pt x="49" y="14"/>
                </a:lnTo>
                <a:lnTo>
                  <a:pt x="51" y="15"/>
                </a:lnTo>
                <a:lnTo>
                  <a:pt x="51" y="16"/>
                </a:lnTo>
                <a:lnTo>
                  <a:pt x="52" y="18"/>
                </a:lnTo>
                <a:lnTo>
                  <a:pt x="52" y="19"/>
                </a:lnTo>
                <a:lnTo>
                  <a:pt x="52" y="20"/>
                </a:lnTo>
                <a:lnTo>
                  <a:pt x="53" y="22"/>
                </a:lnTo>
                <a:lnTo>
                  <a:pt x="53" y="23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30"/>
                </a:lnTo>
                <a:lnTo>
                  <a:pt x="53" y="31"/>
                </a:lnTo>
                <a:lnTo>
                  <a:pt x="53" y="32"/>
                </a:lnTo>
                <a:lnTo>
                  <a:pt x="52" y="34"/>
                </a:lnTo>
                <a:lnTo>
                  <a:pt x="52" y="35"/>
                </a:lnTo>
                <a:lnTo>
                  <a:pt x="52" y="36"/>
                </a:lnTo>
                <a:lnTo>
                  <a:pt x="51" y="38"/>
                </a:lnTo>
                <a:lnTo>
                  <a:pt x="51" y="39"/>
                </a:lnTo>
                <a:lnTo>
                  <a:pt x="49" y="39"/>
                </a:lnTo>
                <a:lnTo>
                  <a:pt x="49" y="40"/>
                </a:lnTo>
                <a:lnTo>
                  <a:pt x="48" y="42"/>
                </a:lnTo>
                <a:lnTo>
                  <a:pt x="47" y="43"/>
                </a:lnTo>
                <a:lnTo>
                  <a:pt x="47" y="44"/>
                </a:lnTo>
                <a:lnTo>
                  <a:pt x="45" y="46"/>
                </a:lnTo>
                <a:lnTo>
                  <a:pt x="44" y="46"/>
                </a:lnTo>
                <a:lnTo>
                  <a:pt x="43" y="47"/>
                </a:lnTo>
                <a:lnTo>
                  <a:pt x="43" y="48"/>
                </a:lnTo>
                <a:lnTo>
                  <a:pt x="41" y="48"/>
                </a:lnTo>
                <a:lnTo>
                  <a:pt x="40" y="50"/>
                </a:lnTo>
                <a:lnTo>
                  <a:pt x="39" y="50"/>
                </a:lnTo>
                <a:lnTo>
                  <a:pt x="37" y="51"/>
                </a:lnTo>
                <a:lnTo>
                  <a:pt x="36" y="51"/>
                </a:lnTo>
                <a:lnTo>
                  <a:pt x="35" y="52"/>
                </a:lnTo>
                <a:lnTo>
                  <a:pt x="33" y="52"/>
                </a:lnTo>
                <a:lnTo>
                  <a:pt x="32" y="52"/>
                </a:lnTo>
                <a:lnTo>
                  <a:pt x="31" y="52"/>
                </a:lnTo>
                <a:lnTo>
                  <a:pt x="29" y="54"/>
                </a:lnTo>
                <a:lnTo>
                  <a:pt x="28" y="54"/>
                </a:lnTo>
                <a:lnTo>
                  <a:pt x="27" y="54"/>
                </a:lnTo>
                <a:lnTo>
                  <a:pt x="25" y="54"/>
                </a:lnTo>
                <a:lnTo>
                  <a:pt x="29" y="54"/>
                </a:lnTo>
                <a:lnTo>
                  <a:pt x="28" y="54"/>
                </a:lnTo>
                <a:lnTo>
                  <a:pt x="27" y="54"/>
                </a:lnTo>
                <a:lnTo>
                  <a:pt x="25" y="54"/>
                </a:lnTo>
                <a:lnTo>
                  <a:pt x="24" y="52"/>
                </a:lnTo>
                <a:lnTo>
                  <a:pt x="21" y="52"/>
                </a:lnTo>
                <a:lnTo>
                  <a:pt x="20" y="52"/>
                </a:lnTo>
                <a:lnTo>
                  <a:pt x="19" y="52"/>
                </a:lnTo>
                <a:lnTo>
                  <a:pt x="17" y="51"/>
                </a:lnTo>
                <a:lnTo>
                  <a:pt x="16" y="50"/>
                </a:lnTo>
                <a:lnTo>
                  <a:pt x="15" y="50"/>
                </a:lnTo>
                <a:lnTo>
                  <a:pt x="13" y="48"/>
                </a:lnTo>
                <a:lnTo>
                  <a:pt x="12" y="48"/>
                </a:lnTo>
                <a:lnTo>
                  <a:pt x="11" y="47"/>
                </a:lnTo>
                <a:lnTo>
                  <a:pt x="9" y="46"/>
                </a:lnTo>
                <a:lnTo>
                  <a:pt x="8" y="44"/>
                </a:lnTo>
                <a:lnTo>
                  <a:pt x="7" y="43"/>
                </a:lnTo>
                <a:lnTo>
                  <a:pt x="7" y="42"/>
                </a:lnTo>
                <a:lnTo>
                  <a:pt x="5" y="40"/>
                </a:lnTo>
                <a:lnTo>
                  <a:pt x="4" y="39"/>
                </a:lnTo>
                <a:lnTo>
                  <a:pt x="3" y="38"/>
                </a:lnTo>
                <a:lnTo>
                  <a:pt x="3" y="36"/>
                </a:lnTo>
                <a:lnTo>
                  <a:pt x="3" y="35"/>
                </a:lnTo>
                <a:lnTo>
                  <a:pt x="1" y="34"/>
                </a:lnTo>
                <a:lnTo>
                  <a:pt x="1" y="32"/>
                </a:lnTo>
                <a:lnTo>
                  <a:pt x="1" y="31"/>
                </a:lnTo>
                <a:lnTo>
                  <a:pt x="1" y="30"/>
                </a:lnTo>
                <a:lnTo>
                  <a:pt x="0" y="27"/>
                </a:lnTo>
                <a:lnTo>
                  <a:pt x="0" y="26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70374" name="Freeform 46">
            <a:extLst>
              <a:ext uri="{FF2B5EF4-FFF2-40B4-BE49-F238E27FC236}">
                <a16:creationId xmlns:a16="http://schemas.microsoft.com/office/drawing/2014/main" id="{92F03BA5-A1C6-9546-B5A9-DA02203C0D4D}"/>
              </a:ext>
            </a:extLst>
          </p:cNvPr>
          <p:cNvSpPr>
            <a:spLocks/>
          </p:cNvSpPr>
          <p:nvPr/>
        </p:nvSpPr>
        <p:spPr bwMode="auto">
          <a:xfrm>
            <a:off x="6418263" y="2200276"/>
            <a:ext cx="42862" cy="42863"/>
          </a:xfrm>
          <a:custGeom>
            <a:avLst/>
            <a:gdLst>
              <a:gd name="T0" fmla="*/ 0 w 53"/>
              <a:gd name="T1" fmla="*/ 2147483646 h 54"/>
              <a:gd name="T2" fmla="*/ 2147483646 w 53"/>
              <a:gd name="T3" fmla="*/ 2147483646 h 54"/>
              <a:gd name="T4" fmla="*/ 2147483646 w 53"/>
              <a:gd name="T5" fmla="*/ 2147483646 h 54"/>
              <a:gd name="T6" fmla="*/ 2147483646 w 53"/>
              <a:gd name="T7" fmla="*/ 2147483646 h 54"/>
              <a:gd name="T8" fmla="*/ 2147483646 w 53"/>
              <a:gd name="T9" fmla="*/ 2147483646 h 54"/>
              <a:gd name="T10" fmla="*/ 2147483646 w 53"/>
              <a:gd name="T11" fmla="*/ 2147483646 h 54"/>
              <a:gd name="T12" fmla="*/ 2147483646 w 53"/>
              <a:gd name="T13" fmla="*/ 2147483646 h 54"/>
              <a:gd name="T14" fmla="*/ 2147483646 w 53"/>
              <a:gd name="T15" fmla="*/ 2147483646 h 54"/>
              <a:gd name="T16" fmla="*/ 2147483646 w 53"/>
              <a:gd name="T17" fmla="*/ 2147483646 h 54"/>
              <a:gd name="T18" fmla="*/ 2147483646 w 53"/>
              <a:gd name="T19" fmla="*/ 0 h 54"/>
              <a:gd name="T20" fmla="*/ 2147483646 w 53"/>
              <a:gd name="T21" fmla="*/ 0 h 54"/>
              <a:gd name="T22" fmla="*/ 2147483646 w 53"/>
              <a:gd name="T23" fmla="*/ 0 h 54"/>
              <a:gd name="T24" fmla="*/ 2147483646 w 53"/>
              <a:gd name="T25" fmla="*/ 0 h 54"/>
              <a:gd name="T26" fmla="*/ 2147483646 w 53"/>
              <a:gd name="T27" fmla="*/ 2147483646 h 54"/>
              <a:gd name="T28" fmla="*/ 2147483646 w 53"/>
              <a:gd name="T29" fmla="*/ 2147483646 h 54"/>
              <a:gd name="T30" fmla="*/ 2147483646 w 53"/>
              <a:gd name="T31" fmla="*/ 2147483646 h 54"/>
              <a:gd name="T32" fmla="*/ 2147483646 w 53"/>
              <a:gd name="T33" fmla="*/ 2147483646 h 54"/>
              <a:gd name="T34" fmla="*/ 2147483646 w 53"/>
              <a:gd name="T35" fmla="*/ 2147483646 h 54"/>
              <a:gd name="T36" fmla="*/ 2147483646 w 53"/>
              <a:gd name="T37" fmla="*/ 2147483646 h 54"/>
              <a:gd name="T38" fmla="*/ 2147483646 w 53"/>
              <a:gd name="T39" fmla="*/ 2147483646 h 54"/>
              <a:gd name="T40" fmla="*/ 2147483646 w 53"/>
              <a:gd name="T41" fmla="*/ 2147483646 h 54"/>
              <a:gd name="T42" fmla="*/ 2147483646 w 53"/>
              <a:gd name="T43" fmla="*/ 2147483646 h 54"/>
              <a:gd name="T44" fmla="*/ 2147483646 w 53"/>
              <a:gd name="T45" fmla="*/ 2147483646 h 54"/>
              <a:gd name="T46" fmla="*/ 2147483646 w 53"/>
              <a:gd name="T47" fmla="*/ 2147483646 h 54"/>
              <a:gd name="T48" fmla="*/ 2147483646 w 53"/>
              <a:gd name="T49" fmla="*/ 2147483646 h 54"/>
              <a:gd name="T50" fmla="*/ 2147483646 w 53"/>
              <a:gd name="T51" fmla="*/ 2147483646 h 54"/>
              <a:gd name="T52" fmla="*/ 2147483646 w 53"/>
              <a:gd name="T53" fmla="*/ 2147483646 h 54"/>
              <a:gd name="T54" fmla="*/ 2147483646 w 53"/>
              <a:gd name="T55" fmla="*/ 2147483646 h 54"/>
              <a:gd name="T56" fmla="*/ 2147483646 w 53"/>
              <a:gd name="T57" fmla="*/ 2147483646 h 54"/>
              <a:gd name="T58" fmla="*/ 2147483646 w 53"/>
              <a:gd name="T59" fmla="*/ 2147483646 h 54"/>
              <a:gd name="T60" fmla="*/ 2147483646 w 53"/>
              <a:gd name="T61" fmla="*/ 2147483646 h 54"/>
              <a:gd name="T62" fmla="*/ 2147483646 w 53"/>
              <a:gd name="T63" fmla="*/ 2147483646 h 54"/>
              <a:gd name="T64" fmla="*/ 2147483646 w 53"/>
              <a:gd name="T65" fmla="*/ 2147483646 h 54"/>
              <a:gd name="T66" fmla="*/ 2147483646 w 53"/>
              <a:gd name="T67" fmla="*/ 2147483646 h 54"/>
              <a:gd name="T68" fmla="*/ 2147483646 w 53"/>
              <a:gd name="T69" fmla="*/ 2147483646 h 54"/>
              <a:gd name="T70" fmla="*/ 2147483646 w 53"/>
              <a:gd name="T71" fmla="*/ 2147483646 h 54"/>
              <a:gd name="T72" fmla="*/ 2147483646 w 53"/>
              <a:gd name="T73" fmla="*/ 2147483646 h 54"/>
              <a:gd name="T74" fmla="*/ 2147483646 w 53"/>
              <a:gd name="T75" fmla="*/ 2147483646 h 54"/>
              <a:gd name="T76" fmla="*/ 2147483646 w 53"/>
              <a:gd name="T77" fmla="*/ 2147483646 h 54"/>
              <a:gd name="T78" fmla="*/ 2147483646 w 53"/>
              <a:gd name="T79" fmla="*/ 2147483646 h 54"/>
              <a:gd name="T80" fmla="*/ 2147483646 w 53"/>
              <a:gd name="T81" fmla="*/ 2147483646 h 54"/>
              <a:gd name="T82" fmla="*/ 2147483646 w 53"/>
              <a:gd name="T83" fmla="*/ 2147483646 h 54"/>
              <a:gd name="T84" fmla="*/ 2147483646 w 53"/>
              <a:gd name="T85" fmla="*/ 2147483646 h 54"/>
              <a:gd name="T86" fmla="*/ 2147483646 w 53"/>
              <a:gd name="T87" fmla="*/ 2147483646 h 54"/>
              <a:gd name="T88" fmla="*/ 2147483646 w 53"/>
              <a:gd name="T89" fmla="*/ 2147483646 h 54"/>
              <a:gd name="T90" fmla="*/ 2147483646 w 53"/>
              <a:gd name="T91" fmla="*/ 2147483646 h 54"/>
              <a:gd name="T92" fmla="*/ 2147483646 w 53"/>
              <a:gd name="T93" fmla="*/ 2147483646 h 54"/>
              <a:gd name="T94" fmla="*/ 2147483646 w 53"/>
              <a:gd name="T95" fmla="*/ 2147483646 h 54"/>
              <a:gd name="T96" fmla="*/ 2147483646 w 53"/>
              <a:gd name="T97" fmla="*/ 2147483646 h 54"/>
              <a:gd name="T98" fmla="*/ 2147483646 w 53"/>
              <a:gd name="T99" fmla="*/ 2147483646 h 54"/>
              <a:gd name="T100" fmla="*/ 2147483646 w 53"/>
              <a:gd name="T101" fmla="*/ 2147483646 h 54"/>
              <a:gd name="T102" fmla="*/ 2147483646 w 53"/>
              <a:gd name="T103" fmla="*/ 2147483646 h 54"/>
              <a:gd name="T104" fmla="*/ 2147483646 w 53"/>
              <a:gd name="T105" fmla="*/ 2147483646 h 54"/>
              <a:gd name="T106" fmla="*/ 2147483646 w 53"/>
              <a:gd name="T107" fmla="*/ 2147483646 h 54"/>
              <a:gd name="T108" fmla="*/ 2147483646 w 53"/>
              <a:gd name="T109" fmla="*/ 2147483646 h 54"/>
              <a:gd name="T110" fmla="*/ 0 w 53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4"/>
              <a:gd name="T170" fmla="*/ 53 w 53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4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2" y="16"/>
                </a:lnTo>
                <a:lnTo>
                  <a:pt x="4" y="15"/>
                </a:lnTo>
                <a:lnTo>
                  <a:pt x="4" y="14"/>
                </a:lnTo>
                <a:lnTo>
                  <a:pt x="5" y="12"/>
                </a:lnTo>
                <a:lnTo>
                  <a:pt x="6" y="12"/>
                </a:lnTo>
                <a:lnTo>
                  <a:pt x="6" y="11"/>
                </a:lnTo>
                <a:lnTo>
                  <a:pt x="8" y="10"/>
                </a:lnTo>
                <a:lnTo>
                  <a:pt x="9" y="8"/>
                </a:lnTo>
                <a:lnTo>
                  <a:pt x="9" y="7"/>
                </a:lnTo>
                <a:lnTo>
                  <a:pt x="10" y="7"/>
                </a:lnTo>
                <a:lnTo>
                  <a:pt x="12" y="6"/>
                </a:lnTo>
                <a:lnTo>
                  <a:pt x="13" y="6"/>
                </a:lnTo>
                <a:lnTo>
                  <a:pt x="14" y="4"/>
                </a:lnTo>
                <a:lnTo>
                  <a:pt x="16" y="3"/>
                </a:lnTo>
                <a:lnTo>
                  <a:pt x="17" y="3"/>
                </a:lnTo>
                <a:lnTo>
                  <a:pt x="18" y="2"/>
                </a:lnTo>
                <a:lnTo>
                  <a:pt x="19" y="2"/>
                </a:lnTo>
                <a:lnTo>
                  <a:pt x="21" y="2"/>
                </a:lnTo>
                <a:lnTo>
                  <a:pt x="23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30" y="0"/>
                </a:lnTo>
                <a:lnTo>
                  <a:pt x="31" y="2"/>
                </a:lnTo>
                <a:lnTo>
                  <a:pt x="33" y="2"/>
                </a:lnTo>
                <a:lnTo>
                  <a:pt x="34" y="2"/>
                </a:lnTo>
                <a:lnTo>
                  <a:pt x="35" y="3"/>
                </a:lnTo>
                <a:lnTo>
                  <a:pt x="37" y="3"/>
                </a:lnTo>
                <a:lnTo>
                  <a:pt x="38" y="3"/>
                </a:lnTo>
                <a:lnTo>
                  <a:pt x="39" y="4"/>
                </a:lnTo>
                <a:lnTo>
                  <a:pt x="41" y="6"/>
                </a:lnTo>
                <a:lnTo>
                  <a:pt x="42" y="6"/>
                </a:lnTo>
                <a:lnTo>
                  <a:pt x="42" y="7"/>
                </a:lnTo>
                <a:lnTo>
                  <a:pt x="43" y="7"/>
                </a:lnTo>
                <a:lnTo>
                  <a:pt x="45" y="8"/>
                </a:lnTo>
                <a:lnTo>
                  <a:pt x="46" y="10"/>
                </a:lnTo>
                <a:lnTo>
                  <a:pt x="46" y="11"/>
                </a:lnTo>
                <a:lnTo>
                  <a:pt x="47" y="12"/>
                </a:lnTo>
                <a:lnTo>
                  <a:pt x="49" y="12"/>
                </a:lnTo>
                <a:lnTo>
                  <a:pt x="49" y="14"/>
                </a:lnTo>
                <a:lnTo>
                  <a:pt x="50" y="15"/>
                </a:lnTo>
                <a:lnTo>
                  <a:pt x="50" y="16"/>
                </a:lnTo>
                <a:lnTo>
                  <a:pt x="51" y="18"/>
                </a:lnTo>
                <a:lnTo>
                  <a:pt x="51" y="19"/>
                </a:lnTo>
                <a:lnTo>
                  <a:pt x="51" y="20"/>
                </a:lnTo>
                <a:lnTo>
                  <a:pt x="53" y="22"/>
                </a:lnTo>
                <a:lnTo>
                  <a:pt x="53" y="23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30"/>
                </a:lnTo>
                <a:lnTo>
                  <a:pt x="53" y="31"/>
                </a:lnTo>
                <a:lnTo>
                  <a:pt x="53" y="32"/>
                </a:lnTo>
                <a:lnTo>
                  <a:pt x="51" y="34"/>
                </a:lnTo>
                <a:lnTo>
                  <a:pt x="51" y="35"/>
                </a:lnTo>
                <a:lnTo>
                  <a:pt x="51" y="36"/>
                </a:lnTo>
                <a:lnTo>
                  <a:pt x="50" y="38"/>
                </a:lnTo>
                <a:lnTo>
                  <a:pt x="50" y="39"/>
                </a:lnTo>
                <a:lnTo>
                  <a:pt x="49" y="39"/>
                </a:lnTo>
                <a:lnTo>
                  <a:pt x="49" y="40"/>
                </a:lnTo>
                <a:lnTo>
                  <a:pt x="47" y="42"/>
                </a:lnTo>
                <a:lnTo>
                  <a:pt x="46" y="43"/>
                </a:lnTo>
                <a:lnTo>
                  <a:pt x="46" y="44"/>
                </a:lnTo>
                <a:lnTo>
                  <a:pt x="45" y="46"/>
                </a:lnTo>
                <a:lnTo>
                  <a:pt x="43" y="46"/>
                </a:lnTo>
                <a:lnTo>
                  <a:pt x="42" y="47"/>
                </a:lnTo>
                <a:lnTo>
                  <a:pt x="42" y="48"/>
                </a:lnTo>
                <a:lnTo>
                  <a:pt x="41" y="48"/>
                </a:lnTo>
                <a:lnTo>
                  <a:pt x="39" y="50"/>
                </a:lnTo>
                <a:lnTo>
                  <a:pt x="38" y="50"/>
                </a:lnTo>
                <a:lnTo>
                  <a:pt x="37" y="51"/>
                </a:lnTo>
                <a:lnTo>
                  <a:pt x="35" y="51"/>
                </a:lnTo>
                <a:lnTo>
                  <a:pt x="34" y="52"/>
                </a:lnTo>
                <a:lnTo>
                  <a:pt x="33" y="52"/>
                </a:lnTo>
                <a:lnTo>
                  <a:pt x="31" y="52"/>
                </a:lnTo>
                <a:lnTo>
                  <a:pt x="30" y="52"/>
                </a:lnTo>
                <a:lnTo>
                  <a:pt x="29" y="54"/>
                </a:lnTo>
                <a:lnTo>
                  <a:pt x="27" y="54"/>
                </a:lnTo>
                <a:lnTo>
                  <a:pt x="26" y="54"/>
                </a:lnTo>
                <a:lnTo>
                  <a:pt x="25" y="54"/>
                </a:lnTo>
                <a:lnTo>
                  <a:pt x="29" y="54"/>
                </a:lnTo>
                <a:lnTo>
                  <a:pt x="27" y="54"/>
                </a:lnTo>
                <a:lnTo>
                  <a:pt x="26" y="54"/>
                </a:lnTo>
                <a:lnTo>
                  <a:pt x="25" y="54"/>
                </a:lnTo>
                <a:lnTo>
                  <a:pt x="23" y="52"/>
                </a:lnTo>
                <a:lnTo>
                  <a:pt x="21" y="52"/>
                </a:lnTo>
                <a:lnTo>
                  <a:pt x="19" y="52"/>
                </a:lnTo>
                <a:lnTo>
                  <a:pt x="18" y="52"/>
                </a:lnTo>
                <a:lnTo>
                  <a:pt x="17" y="51"/>
                </a:lnTo>
                <a:lnTo>
                  <a:pt x="16" y="50"/>
                </a:lnTo>
                <a:lnTo>
                  <a:pt x="14" y="50"/>
                </a:lnTo>
                <a:lnTo>
                  <a:pt x="13" y="48"/>
                </a:lnTo>
                <a:lnTo>
                  <a:pt x="12" y="48"/>
                </a:lnTo>
                <a:lnTo>
                  <a:pt x="10" y="47"/>
                </a:lnTo>
                <a:lnTo>
                  <a:pt x="9" y="46"/>
                </a:lnTo>
                <a:lnTo>
                  <a:pt x="8" y="44"/>
                </a:lnTo>
                <a:lnTo>
                  <a:pt x="6" y="43"/>
                </a:lnTo>
                <a:lnTo>
                  <a:pt x="6" y="42"/>
                </a:lnTo>
                <a:lnTo>
                  <a:pt x="5" y="40"/>
                </a:lnTo>
                <a:lnTo>
                  <a:pt x="4" y="39"/>
                </a:lnTo>
                <a:lnTo>
                  <a:pt x="2" y="38"/>
                </a:lnTo>
                <a:lnTo>
                  <a:pt x="2" y="36"/>
                </a:lnTo>
                <a:lnTo>
                  <a:pt x="2" y="35"/>
                </a:lnTo>
                <a:lnTo>
                  <a:pt x="1" y="34"/>
                </a:lnTo>
                <a:lnTo>
                  <a:pt x="1" y="32"/>
                </a:lnTo>
                <a:lnTo>
                  <a:pt x="1" y="31"/>
                </a:lnTo>
                <a:lnTo>
                  <a:pt x="1" y="30"/>
                </a:lnTo>
                <a:lnTo>
                  <a:pt x="0" y="27"/>
                </a:lnTo>
                <a:lnTo>
                  <a:pt x="0" y="26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70375" name="Line 47">
            <a:extLst>
              <a:ext uri="{FF2B5EF4-FFF2-40B4-BE49-F238E27FC236}">
                <a16:creationId xmlns:a16="http://schemas.microsoft.com/office/drawing/2014/main" id="{32719EDA-AA4E-5C43-A56D-4F5E7A21E95D}"/>
              </a:ext>
            </a:extLst>
          </p:cNvPr>
          <p:cNvSpPr>
            <a:spLocks noChangeShapeType="1"/>
          </p:cNvSpPr>
          <p:nvPr/>
        </p:nvSpPr>
        <p:spPr bwMode="auto">
          <a:xfrm>
            <a:off x="6840539" y="1947864"/>
            <a:ext cx="1587" cy="5683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70376" name="Line 48">
            <a:extLst>
              <a:ext uri="{FF2B5EF4-FFF2-40B4-BE49-F238E27FC236}">
                <a16:creationId xmlns:a16="http://schemas.microsoft.com/office/drawing/2014/main" id="{C1CD11B0-6A83-E747-B40A-FE2289C044D5}"/>
              </a:ext>
            </a:extLst>
          </p:cNvPr>
          <p:cNvSpPr>
            <a:spLocks noChangeShapeType="1"/>
          </p:cNvSpPr>
          <p:nvPr/>
        </p:nvSpPr>
        <p:spPr bwMode="auto">
          <a:xfrm>
            <a:off x="7135814" y="2222500"/>
            <a:ext cx="1587" cy="2936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70377" name="Line 49">
            <a:extLst>
              <a:ext uri="{FF2B5EF4-FFF2-40B4-BE49-F238E27FC236}">
                <a16:creationId xmlns:a16="http://schemas.microsoft.com/office/drawing/2014/main" id="{76D5DEE0-29F1-D94F-AA81-F08899795DD6}"/>
              </a:ext>
            </a:extLst>
          </p:cNvPr>
          <p:cNvSpPr>
            <a:spLocks noChangeShapeType="1"/>
          </p:cNvSpPr>
          <p:nvPr/>
        </p:nvSpPr>
        <p:spPr bwMode="auto">
          <a:xfrm>
            <a:off x="7556500" y="1947864"/>
            <a:ext cx="1588" cy="5683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70378" name="Line 50">
            <a:extLst>
              <a:ext uri="{FF2B5EF4-FFF2-40B4-BE49-F238E27FC236}">
                <a16:creationId xmlns:a16="http://schemas.microsoft.com/office/drawing/2014/main" id="{104AAE74-4F17-1C4A-8F95-9234F3D24FC2}"/>
              </a:ext>
            </a:extLst>
          </p:cNvPr>
          <p:cNvSpPr>
            <a:spLocks noChangeShapeType="1"/>
          </p:cNvSpPr>
          <p:nvPr/>
        </p:nvSpPr>
        <p:spPr bwMode="auto">
          <a:xfrm>
            <a:off x="7831139" y="2222500"/>
            <a:ext cx="1587" cy="2936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70379" name="Line 51">
            <a:extLst>
              <a:ext uri="{FF2B5EF4-FFF2-40B4-BE49-F238E27FC236}">
                <a16:creationId xmlns:a16="http://schemas.microsoft.com/office/drawing/2014/main" id="{3EE174E1-5BDA-1143-BCF7-5753A548343A}"/>
              </a:ext>
            </a:extLst>
          </p:cNvPr>
          <p:cNvSpPr>
            <a:spLocks noChangeShapeType="1"/>
          </p:cNvSpPr>
          <p:nvPr/>
        </p:nvSpPr>
        <p:spPr bwMode="auto">
          <a:xfrm>
            <a:off x="5427664" y="1947864"/>
            <a:ext cx="1587" cy="5683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70380" name="Freeform 52">
            <a:extLst>
              <a:ext uri="{FF2B5EF4-FFF2-40B4-BE49-F238E27FC236}">
                <a16:creationId xmlns:a16="http://schemas.microsoft.com/office/drawing/2014/main" id="{557E7A76-1AD6-A743-A5E6-9DEC0EEE8BEC}"/>
              </a:ext>
            </a:extLst>
          </p:cNvPr>
          <p:cNvSpPr>
            <a:spLocks/>
          </p:cNvSpPr>
          <p:nvPr/>
        </p:nvSpPr>
        <p:spPr bwMode="auto">
          <a:xfrm>
            <a:off x="7810501" y="2200276"/>
            <a:ext cx="61913" cy="42863"/>
          </a:xfrm>
          <a:custGeom>
            <a:avLst/>
            <a:gdLst>
              <a:gd name="T0" fmla="*/ 0 w 80"/>
              <a:gd name="T1" fmla="*/ 2147483646 h 54"/>
              <a:gd name="T2" fmla="*/ 2147483646 w 80"/>
              <a:gd name="T3" fmla="*/ 2147483646 h 54"/>
              <a:gd name="T4" fmla="*/ 2147483646 w 80"/>
              <a:gd name="T5" fmla="*/ 2147483646 h 54"/>
              <a:gd name="T6" fmla="*/ 2147483646 w 80"/>
              <a:gd name="T7" fmla="*/ 2147483646 h 54"/>
              <a:gd name="T8" fmla="*/ 2147483646 w 80"/>
              <a:gd name="T9" fmla="*/ 2147483646 h 54"/>
              <a:gd name="T10" fmla="*/ 2147483646 w 80"/>
              <a:gd name="T11" fmla="*/ 2147483646 h 54"/>
              <a:gd name="T12" fmla="*/ 2147483646 w 80"/>
              <a:gd name="T13" fmla="*/ 2147483646 h 54"/>
              <a:gd name="T14" fmla="*/ 2147483646 w 80"/>
              <a:gd name="T15" fmla="*/ 2147483646 h 54"/>
              <a:gd name="T16" fmla="*/ 2147483646 w 80"/>
              <a:gd name="T17" fmla="*/ 2147483646 h 54"/>
              <a:gd name="T18" fmla="*/ 2147483646 w 80"/>
              <a:gd name="T19" fmla="*/ 0 h 54"/>
              <a:gd name="T20" fmla="*/ 2147483646 w 80"/>
              <a:gd name="T21" fmla="*/ 0 h 54"/>
              <a:gd name="T22" fmla="*/ 2147483646 w 80"/>
              <a:gd name="T23" fmla="*/ 0 h 54"/>
              <a:gd name="T24" fmla="*/ 2147483646 w 80"/>
              <a:gd name="T25" fmla="*/ 0 h 54"/>
              <a:gd name="T26" fmla="*/ 2147483646 w 80"/>
              <a:gd name="T27" fmla="*/ 2147483646 h 54"/>
              <a:gd name="T28" fmla="*/ 2147483646 w 80"/>
              <a:gd name="T29" fmla="*/ 2147483646 h 54"/>
              <a:gd name="T30" fmla="*/ 2147483646 w 80"/>
              <a:gd name="T31" fmla="*/ 2147483646 h 54"/>
              <a:gd name="T32" fmla="*/ 2147483646 w 80"/>
              <a:gd name="T33" fmla="*/ 2147483646 h 54"/>
              <a:gd name="T34" fmla="*/ 2147483646 w 80"/>
              <a:gd name="T35" fmla="*/ 2147483646 h 54"/>
              <a:gd name="T36" fmla="*/ 2147483646 w 80"/>
              <a:gd name="T37" fmla="*/ 2147483646 h 54"/>
              <a:gd name="T38" fmla="*/ 2147483646 w 80"/>
              <a:gd name="T39" fmla="*/ 2147483646 h 54"/>
              <a:gd name="T40" fmla="*/ 2147483646 w 80"/>
              <a:gd name="T41" fmla="*/ 2147483646 h 54"/>
              <a:gd name="T42" fmla="*/ 2147483646 w 80"/>
              <a:gd name="T43" fmla="*/ 2147483646 h 54"/>
              <a:gd name="T44" fmla="*/ 2147483646 w 80"/>
              <a:gd name="T45" fmla="*/ 2147483646 h 54"/>
              <a:gd name="T46" fmla="*/ 2147483646 w 80"/>
              <a:gd name="T47" fmla="*/ 2147483646 h 54"/>
              <a:gd name="T48" fmla="*/ 2147483646 w 80"/>
              <a:gd name="T49" fmla="*/ 2147483646 h 54"/>
              <a:gd name="T50" fmla="*/ 2147483646 w 80"/>
              <a:gd name="T51" fmla="*/ 2147483646 h 54"/>
              <a:gd name="T52" fmla="*/ 2147483646 w 80"/>
              <a:gd name="T53" fmla="*/ 2147483646 h 54"/>
              <a:gd name="T54" fmla="*/ 2147483646 w 80"/>
              <a:gd name="T55" fmla="*/ 2147483646 h 54"/>
              <a:gd name="T56" fmla="*/ 2147483646 w 80"/>
              <a:gd name="T57" fmla="*/ 2147483646 h 54"/>
              <a:gd name="T58" fmla="*/ 2147483646 w 80"/>
              <a:gd name="T59" fmla="*/ 2147483646 h 54"/>
              <a:gd name="T60" fmla="*/ 2147483646 w 80"/>
              <a:gd name="T61" fmla="*/ 2147483646 h 54"/>
              <a:gd name="T62" fmla="*/ 2147483646 w 80"/>
              <a:gd name="T63" fmla="*/ 2147483646 h 54"/>
              <a:gd name="T64" fmla="*/ 2147483646 w 80"/>
              <a:gd name="T65" fmla="*/ 2147483646 h 54"/>
              <a:gd name="T66" fmla="*/ 2147483646 w 80"/>
              <a:gd name="T67" fmla="*/ 2147483646 h 54"/>
              <a:gd name="T68" fmla="*/ 2147483646 w 80"/>
              <a:gd name="T69" fmla="*/ 2147483646 h 54"/>
              <a:gd name="T70" fmla="*/ 2147483646 w 80"/>
              <a:gd name="T71" fmla="*/ 2147483646 h 54"/>
              <a:gd name="T72" fmla="*/ 2147483646 w 80"/>
              <a:gd name="T73" fmla="*/ 2147483646 h 54"/>
              <a:gd name="T74" fmla="*/ 2147483646 w 80"/>
              <a:gd name="T75" fmla="*/ 2147483646 h 54"/>
              <a:gd name="T76" fmla="*/ 2147483646 w 80"/>
              <a:gd name="T77" fmla="*/ 2147483646 h 54"/>
              <a:gd name="T78" fmla="*/ 2147483646 w 80"/>
              <a:gd name="T79" fmla="*/ 2147483646 h 54"/>
              <a:gd name="T80" fmla="*/ 2147483646 w 80"/>
              <a:gd name="T81" fmla="*/ 2147483646 h 54"/>
              <a:gd name="T82" fmla="*/ 2147483646 w 80"/>
              <a:gd name="T83" fmla="*/ 2147483646 h 54"/>
              <a:gd name="T84" fmla="*/ 2147483646 w 80"/>
              <a:gd name="T85" fmla="*/ 2147483646 h 54"/>
              <a:gd name="T86" fmla="*/ 2147483646 w 80"/>
              <a:gd name="T87" fmla="*/ 2147483646 h 54"/>
              <a:gd name="T88" fmla="*/ 2147483646 w 80"/>
              <a:gd name="T89" fmla="*/ 2147483646 h 54"/>
              <a:gd name="T90" fmla="*/ 2147483646 w 80"/>
              <a:gd name="T91" fmla="*/ 2147483646 h 54"/>
              <a:gd name="T92" fmla="*/ 2147483646 w 80"/>
              <a:gd name="T93" fmla="*/ 2147483646 h 54"/>
              <a:gd name="T94" fmla="*/ 2147483646 w 80"/>
              <a:gd name="T95" fmla="*/ 2147483646 h 54"/>
              <a:gd name="T96" fmla="*/ 2147483646 w 80"/>
              <a:gd name="T97" fmla="*/ 2147483646 h 54"/>
              <a:gd name="T98" fmla="*/ 2147483646 w 80"/>
              <a:gd name="T99" fmla="*/ 2147483646 h 54"/>
              <a:gd name="T100" fmla="*/ 2147483646 w 80"/>
              <a:gd name="T101" fmla="*/ 2147483646 h 54"/>
              <a:gd name="T102" fmla="*/ 2147483646 w 80"/>
              <a:gd name="T103" fmla="*/ 2147483646 h 54"/>
              <a:gd name="T104" fmla="*/ 2147483646 w 80"/>
              <a:gd name="T105" fmla="*/ 2147483646 h 54"/>
              <a:gd name="T106" fmla="*/ 2147483646 w 80"/>
              <a:gd name="T107" fmla="*/ 2147483646 h 54"/>
              <a:gd name="T108" fmla="*/ 2147483646 w 80"/>
              <a:gd name="T109" fmla="*/ 2147483646 h 54"/>
              <a:gd name="T110" fmla="*/ 0 w 80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80"/>
              <a:gd name="T169" fmla="*/ 0 h 54"/>
              <a:gd name="T170" fmla="*/ 80 w 80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80" h="54">
                <a:moveTo>
                  <a:pt x="0" y="15"/>
                </a:moveTo>
                <a:lnTo>
                  <a:pt x="0" y="38"/>
                </a:lnTo>
                <a:lnTo>
                  <a:pt x="0" y="36"/>
                </a:lnTo>
                <a:lnTo>
                  <a:pt x="0" y="35"/>
                </a:lnTo>
                <a:lnTo>
                  <a:pt x="1" y="32"/>
                </a:lnTo>
                <a:lnTo>
                  <a:pt x="1" y="31"/>
                </a:lnTo>
                <a:lnTo>
                  <a:pt x="1" y="28"/>
                </a:lnTo>
                <a:lnTo>
                  <a:pt x="3" y="27"/>
                </a:lnTo>
                <a:lnTo>
                  <a:pt x="3" y="26"/>
                </a:lnTo>
                <a:lnTo>
                  <a:pt x="4" y="23"/>
                </a:lnTo>
                <a:lnTo>
                  <a:pt x="4" y="22"/>
                </a:lnTo>
                <a:lnTo>
                  <a:pt x="5" y="20"/>
                </a:lnTo>
                <a:lnTo>
                  <a:pt x="5" y="19"/>
                </a:lnTo>
                <a:lnTo>
                  <a:pt x="7" y="16"/>
                </a:lnTo>
                <a:lnTo>
                  <a:pt x="8" y="15"/>
                </a:lnTo>
                <a:lnTo>
                  <a:pt x="9" y="14"/>
                </a:lnTo>
                <a:lnTo>
                  <a:pt x="11" y="12"/>
                </a:lnTo>
                <a:lnTo>
                  <a:pt x="12" y="11"/>
                </a:lnTo>
                <a:lnTo>
                  <a:pt x="13" y="10"/>
                </a:lnTo>
                <a:lnTo>
                  <a:pt x="15" y="8"/>
                </a:lnTo>
                <a:lnTo>
                  <a:pt x="16" y="8"/>
                </a:lnTo>
                <a:lnTo>
                  <a:pt x="17" y="7"/>
                </a:lnTo>
                <a:lnTo>
                  <a:pt x="19" y="6"/>
                </a:lnTo>
                <a:lnTo>
                  <a:pt x="20" y="4"/>
                </a:lnTo>
                <a:lnTo>
                  <a:pt x="21" y="4"/>
                </a:lnTo>
                <a:lnTo>
                  <a:pt x="24" y="3"/>
                </a:lnTo>
                <a:lnTo>
                  <a:pt x="25" y="3"/>
                </a:lnTo>
                <a:lnTo>
                  <a:pt x="27" y="2"/>
                </a:lnTo>
                <a:lnTo>
                  <a:pt x="29" y="2"/>
                </a:lnTo>
                <a:lnTo>
                  <a:pt x="31" y="0"/>
                </a:lnTo>
                <a:lnTo>
                  <a:pt x="33" y="0"/>
                </a:lnTo>
                <a:lnTo>
                  <a:pt x="35" y="0"/>
                </a:lnTo>
                <a:lnTo>
                  <a:pt x="36" y="0"/>
                </a:lnTo>
                <a:lnTo>
                  <a:pt x="3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2" y="2"/>
                </a:lnTo>
                <a:lnTo>
                  <a:pt x="53" y="2"/>
                </a:lnTo>
                <a:lnTo>
                  <a:pt x="56" y="3"/>
                </a:lnTo>
                <a:lnTo>
                  <a:pt x="57" y="3"/>
                </a:lnTo>
                <a:lnTo>
                  <a:pt x="59" y="4"/>
                </a:lnTo>
                <a:lnTo>
                  <a:pt x="60" y="4"/>
                </a:lnTo>
                <a:lnTo>
                  <a:pt x="63" y="6"/>
                </a:lnTo>
                <a:lnTo>
                  <a:pt x="64" y="7"/>
                </a:lnTo>
                <a:lnTo>
                  <a:pt x="65" y="8"/>
                </a:lnTo>
                <a:lnTo>
                  <a:pt x="67" y="8"/>
                </a:lnTo>
                <a:lnTo>
                  <a:pt x="68" y="10"/>
                </a:lnTo>
                <a:lnTo>
                  <a:pt x="69" y="11"/>
                </a:lnTo>
                <a:lnTo>
                  <a:pt x="71" y="12"/>
                </a:lnTo>
                <a:lnTo>
                  <a:pt x="72" y="14"/>
                </a:lnTo>
                <a:lnTo>
                  <a:pt x="73" y="15"/>
                </a:lnTo>
                <a:lnTo>
                  <a:pt x="73" y="16"/>
                </a:lnTo>
                <a:lnTo>
                  <a:pt x="75" y="19"/>
                </a:lnTo>
                <a:lnTo>
                  <a:pt x="76" y="20"/>
                </a:lnTo>
                <a:lnTo>
                  <a:pt x="76" y="22"/>
                </a:lnTo>
                <a:lnTo>
                  <a:pt x="77" y="23"/>
                </a:lnTo>
                <a:lnTo>
                  <a:pt x="78" y="26"/>
                </a:lnTo>
                <a:lnTo>
                  <a:pt x="78" y="27"/>
                </a:lnTo>
                <a:lnTo>
                  <a:pt x="78" y="28"/>
                </a:lnTo>
                <a:lnTo>
                  <a:pt x="80" y="31"/>
                </a:lnTo>
                <a:lnTo>
                  <a:pt x="80" y="32"/>
                </a:lnTo>
                <a:lnTo>
                  <a:pt x="80" y="35"/>
                </a:lnTo>
                <a:lnTo>
                  <a:pt x="80" y="36"/>
                </a:lnTo>
                <a:lnTo>
                  <a:pt x="80" y="38"/>
                </a:lnTo>
                <a:lnTo>
                  <a:pt x="80" y="15"/>
                </a:lnTo>
                <a:lnTo>
                  <a:pt x="80" y="18"/>
                </a:lnTo>
                <a:lnTo>
                  <a:pt x="80" y="19"/>
                </a:lnTo>
                <a:lnTo>
                  <a:pt x="80" y="22"/>
                </a:lnTo>
                <a:lnTo>
                  <a:pt x="80" y="23"/>
                </a:lnTo>
                <a:lnTo>
                  <a:pt x="78" y="24"/>
                </a:lnTo>
                <a:lnTo>
                  <a:pt x="78" y="27"/>
                </a:lnTo>
                <a:lnTo>
                  <a:pt x="78" y="28"/>
                </a:lnTo>
                <a:lnTo>
                  <a:pt x="77" y="30"/>
                </a:lnTo>
                <a:lnTo>
                  <a:pt x="76" y="32"/>
                </a:lnTo>
                <a:lnTo>
                  <a:pt x="76" y="34"/>
                </a:lnTo>
                <a:lnTo>
                  <a:pt x="75" y="35"/>
                </a:lnTo>
                <a:lnTo>
                  <a:pt x="73" y="36"/>
                </a:lnTo>
                <a:lnTo>
                  <a:pt x="73" y="38"/>
                </a:lnTo>
                <a:lnTo>
                  <a:pt x="72" y="39"/>
                </a:lnTo>
                <a:lnTo>
                  <a:pt x="71" y="40"/>
                </a:lnTo>
                <a:lnTo>
                  <a:pt x="69" y="42"/>
                </a:lnTo>
                <a:lnTo>
                  <a:pt x="68" y="43"/>
                </a:lnTo>
                <a:lnTo>
                  <a:pt x="67" y="44"/>
                </a:lnTo>
                <a:lnTo>
                  <a:pt x="65" y="46"/>
                </a:lnTo>
                <a:lnTo>
                  <a:pt x="64" y="47"/>
                </a:lnTo>
                <a:lnTo>
                  <a:pt x="63" y="48"/>
                </a:lnTo>
                <a:lnTo>
                  <a:pt x="60" y="48"/>
                </a:lnTo>
                <a:lnTo>
                  <a:pt x="59" y="50"/>
                </a:lnTo>
                <a:lnTo>
                  <a:pt x="57" y="51"/>
                </a:lnTo>
                <a:lnTo>
                  <a:pt x="56" y="51"/>
                </a:lnTo>
                <a:lnTo>
                  <a:pt x="53" y="52"/>
                </a:lnTo>
                <a:lnTo>
                  <a:pt x="52" y="52"/>
                </a:lnTo>
                <a:lnTo>
                  <a:pt x="49" y="52"/>
                </a:lnTo>
                <a:lnTo>
                  <a:pt x="48" y="54"/>
                </a:lnTo>
                <a:lnTo>
                  <a:pt x="47" y="54"/>
                </a:lnTo>
                <a:lnTo>
                  <a:pt x="44" y="54"/>
                </a:lnTo>
                <a:lnTo>
                  <a:pt x="43" y="54"/>
                </a:lnTo>
                <a:lnTo>
                  <a:pt x="39" y="54"/>
                </a:lnTo>
                <a:lnTo>
                  <a:pt x="36" y="54"/>
                </a:lnTo>
                <a:lnTo>
                  <a:pt x="35" y="54"/>
                </a:lnTo>
                <a:lnTo>
                  <a:pt x="33" y="54"/>
                </a:lnTo>
                <a:lnTo>
                  <a:pt x="31" y="52"/>
                </a:lnTo>
                <a:lnTo>
                  <a:pt x="29" y="52"/>
                </a:lnTo>
                <a:lnTo>
                  <a:pt x="27" y="52"/>
                </a:lnTo>
                <a:lnTo>
                  <a:pt x="25" y="51"/>
                </a:lnTo>
                <a:lnTo>
                  <a:pt x="24" y="51"/>
                </a:lnTo>
                <a:lnTo>
                  <a:pt x="21" y="50"/>
                </a:lnTo>
                <a:lnTo>
                  <a:pt x="20" y="48"/>
                </a:lnTo>
                <a:lnTo>
                  <a:pt x="19" y="48"/>
                </a:lnTo>
                <a:lnTo>
                  <a:pt x="17" y="47"/>
                </a:lnTo>
                <a:lnTo>
                  <a:pt x="16" y="46"/>
                </a:lnTo>
                <a:lnTo>
                  <a:pt x="15" y="44"/>
                </a:lnTo>
                <a:lnTo>
                  <a:pt x="13" y="43"/>
                </a:lnTo>
                <a:lnTo>
                  <a:pt x="12" y="42"/>
                </a:lnTo>
                <a:lnTo>
                  <a:pt x="11" y="40"/>
                </a:lnTo>
                <a:lnTo>
                  <a:pt x="9" y="39"/>
                </a:lnTo>
                <a:lnTo>
                  <a:pt x="8" y="38"/>
                </a:lnTo>
                <a:lnTo>
                  <a:pt x="7" y="36"/>
                </a:lnTo>
                <a:lnTo>
                  <a:pt x="5" y="35"/>
                </a:lnTo>
                <a:lnTo>
                  <a:pt x="5" y="34"/>
                </a:lnTo>
                <a:lnTo>
                  <a:pt x="4" y="32"/>
                </a:lnTo>
                <a:lnTo>
                  <a:pt x="4" y="30"/>
                </a:lnTo>
                <a:lnTo>
                  <a:pt x="3" y="28"/>
                </a:lnTo>
                <a:lnTo>
                  <a:pt x="3" y="27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0" y="19"/>
                </a:lnTo>
                <a:lnTo>
                  <a:pt x="0" y="18"/>
                </a:lnTo>
                <a:lnTo>
                  <a:pt x="0" y="15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70381" name="Freeform 53">
            <a:extLst>
              <a:ext uri="{FF2B5EF4-FFF2-40B4-BE49-F238E27FC236}">
                <a16:creationId xmlns:a16="http://schemas.microsoft.com/office/drawing/2014/main" id="{0DDBFAD4-2C26-E24A-9A76-08E65FC5C648}"/>
              </a:ext>
            </a:extLst>
          </p:cNvPr>
          <p:cNvSpPr>
            <a:spLocks/>
          </p:cNvSpPr>
          <p:nvPr/>
        </p:nvSpPr>
        <p:spPr bwMode="auto">
          <a:xfrm>
            <a:off x="8231188" y="2200276"/>
            <a:ext cx="63500" cy="42863"/>
          </a:xfrm>
          <a:custGeom>
            <a:avLst/>
            <a:gdLst>
              <a:gd name="T0" fmla="*/ 0 w 80"/>
              <a:gd name="T1" fmla="*/ 2147483646 h 54"/>
              <a:gd name="T2" fmla="*/ 2147483646 w 80"/>
              <a:gd name="T3" fmla="*/ 2147483646 h 54"/>
              <a:gd name="T4" fmla="*/ 2147483646 w 80"/>
              <a:gd name="T5" fmla="*/ 2147483646 h 54"/>
              <a:gd name="T6" fmla="*/ 2147483646 w 80"/>
              <a:gd name="T7" fmla="*/ 2147483646 h 54"/>
              <a:gd name="T8" fmla="*/ 2147483646 w 80"/>
              <a:gd name="T9" fmla="*/ 2147483646 h 54"/>
              <a:gd name="T10" fmla="*/ 2147483646 w 80"/>
              <a:gd name="T11" fmla="*/ 2147483646 h 54"/>
              <a:gd name="T12" fmla="*/ 2147483646 w 80"/>
              <a:gd name="T13" fmla="*/ 2147483646 h 54"/>
              <a:gd name="T14" fmla="*/ 2147483646 w 80"/>
              <a:gd name="T15" fmla="*/ 2147483646 h 54"/>
              <a:gd name="T16" fmla="*/ 2147483646 w 80"/>
              <a:gd name="T17" fmla="*/ 2147483646 h 54"/>
              <a:gd name="T18" fmla="*/ 2147483646 w 80"/>
              <a:gd name="T19" fmla="*/ 0 h 54"/>
              <a:gd name="T20" fmla="*/ 2147483646 w 80"/>
              <a:gd name="T21" fmla="*/ 0 h 54"/>
              <a:gd name="T22" fmla="*/ 2147483646 w 80"/>
              <a:gd name="T23" fmla="*/ 0 h 54"/>
              <a:gd name="T24" fmla="*/ 2147483646 w 80"/>
              <a:gd name="T25" fmla="*/ 0 h 54"/>
              <a:gd name="T26" fmla="*/ 2147483646 w 80"/>
              <a:gd name="T27" fmla="*/ 2147483646 h 54"/>
              <a:gd name="T28" fmla="*/ 2147483646 w 80"/>
              <a:gd name="T29" fmla="*/ 2147483646 h 54"/>
              <a:gd name="T30" fmla="*/ 2147483646 w 80"/>
              <a:gd name="T31" fmla="*/ 2147483646 h 54"/>
              <a:gd name="T32" fmla="*/ 2147483646 w 80"/>
              <a:gd name="T33" fmla="*/ 2147483646 h 54"/>
              <a:gd name="T34" fmla="*/ 2147483646 w 80"/>
              <a:gd name="T35" fmla="*/ 2147483646 h 54"/>
              <a:gd name="T36" fmla="*/ 2147483646 w 80"/>
              <a:gd name="T37" fmla="*/ 2147483646 h 54"/>
              <a:gd name="T38" fmla="*/ 2147483646 w 80"/>
              <a:gd name="T39" fmla="*/ 2147483646 h 54"/>
              <a:gd name="T40" fmla="*/ 2147483646 w 80"/>
              <a:gd name="T41" fmla="*/ 2147483646 h 54"/>
              <a:gd name="T42" fmla="*/ 2147483646 w 80"/>
              <a:gd name="T43" fmla="*/ 2147483646 h 54"/>
              <a:gd name="T44" fmla="*/ 2147483646 w 80"/>
              <a:gd name="T45" fmla="*/ 2147483646 h 54"/>
              <a:gd name="T46" fmla="*/ 2147483646 w 80"/>
              <a:gd name="T47" fmla="*/ 2147483646 h 54"/>
              <a:gd name="T48" fmla="*/ 2147483646 w 80"/>
              <a:gd name="T49" fmla="*/ 2147483646 h 54"/>
              <a:gd name="T50" fmla="*/ 2147483646 w 80"/>
              <a:gd name="T51" fmla="*/ 2147483646 h 54"/>
              <a:gd name="T52" fmla="*/ 2147483646 w 80"/>
              <a:gd name="T53" fmla="*/ 2147483646 h 54"/>
              <a:gd name="T54" fmla="*/ 2147483646 w 80"/>
              <a:gd name="T55" fmla="*/ 2147483646 h 54"/>
              <a:gd name="T56" fmla="*/ 2147483646 w 80"/>
              <a:gd name="T57" fmla="*/ 2147483646 h 54"/>
              <a:gd name="T58" fmla="*/ 2147483646 w 80"/>
              <a:gd name="T59" fmla="*/ 2147483646 h 54"/>
              <a:gd name="T60" fmla="*/ 2147483646 w 80"/>
              <a:gd name="T61" fmla="*/ 2147483646 h 54"/>
              <a:gd name="T62" fmla="*/ 2147483646 w 80"/>
              <a:gd name="T63" fmla="*/ 2147483646 h 54"/>
              <a:gd name="T64" fmla="*/ 2147483646 w 80"/>
              <a:gd name="T65" fmla="*/ 2147483646 h 54"/>
              <a:gd name="T66" fmla="*/ 2147483646 w 80"/>
              <a:gd name="T67" fmla="*/ 2147483646 h 54"/>
              <a:gd name="T68" fmla="*/ 2147483646 w 80"/>
              <a:gd name="T69" fmla="*/ 2147483646 h 54"/>
              <a:gd name="T70" fmla="*/ 2147483646 w 80"/>
              <a:gd name="T71" fmla="*/ 2147483646 h 54"/>
              <a:gd name="T72" fmla="*/ 2147483646 w 80"/>
              <a:gd name="T73" fmla="*/ 2147483646 h 54"/>
              <a:gd name="T74" fmla="*/ 2147483646 w 80"/>
              <a:gd name="T75" fmla="*/ 2147483646 h 54"/>
              <a:gd name="T76" fmla="*/ 2147483646 w 80"/>
              <a:gd name="T77" fmla="*/ 2147483646 h 54"/>
              <a:gd name="T78" fmla="*/ 2147483646 w 80"/>
              <a:gd name="T79" fmla="*/ 2147483646 h 54"/>
              <a:gd name="T80" fmla="*/ 2147483646 w 80"/>
              <a:gd name="T81" fmla="*/ 2147483646 h 54"/>
              <a:gd name="T82" fmla="*/ 2147483646 w 80"/>
              <a:gd name="T83" fmla="*/ 2147483646 h 54"/>
              <a:gd name="T84" fmla="*/ 2147483646 w 80"/>
              <a:gd name="T85" fmla="*/ 2147483646 h 54"/>
              <a:gd name="T86" fmla="*/ 2147483646 w 80"/>
              <a:gd name="T87" fmla="*/ 2147483646 h 54"/>
              <a:gd name="T88" fmla="*/ 2147483646 w 80"/>
              <a:gd name="T89" fmla="*/ 2147483646 h 54"/>
              <a:gd name="T90" fmla="*/ 2147483646 w 80"/>
              <a:gd name="T91" fmla="*/ 2147483646 h 54"/>
              <a:gd name="T92" fmla="*/ 2147483646 w 80"/>
              <a:gd name="T93" fmla="*/ 2147483646 h 54"/>
              <a:gd name="T94" fmla="*/ 2147483646 w 80"/>
              <a:gd name="T95" fmla="*/ 2147483646 h 54"/>
              <a:gd name="T96" fmla="*/ 2147483646 w 80"/>
              <a:gd name="T97" fmla="*/ 2147483646 h 54"/>
              <a:gd name="T98" fmla="*/ 2147483646 w 80"/>
              <a:gd name="T99" fmla="*/ 2147483646 h 54"/>
              <a:gd name="T100" fmla="*/ 2147483646 w 80"/>
              <a:gd name="T101" fmla="*/ 2147483646 h 54"/>
              <a:gd name="T102" fmla="*/ 2147483646 w 80"/>
              <a:gd name="T103" fmla="*/ 2147483646 h 54"/>
              <a:gd name="T104" fmla="*/ 2147483646 w 80"/>
              <a:gd name="T105" fmla="*/ 2147483646 h 54"/>
              <a:gd name="T106" fmla="*/ 2147483646 w 80"/>
              <a:gd name="T107" fmla="*/ 2147483646 h 54"/>
              <a:gd name="T108" fmla="*/ 2147483646 w 80"/>
              <a:gd name="T109" fmla="*/ 2147483646 h 54"/>
              <a:gd name="T110" fmla="*/ 0 w 80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80"/>
              <a:gd name="T169" fmla="*/ 0 h 54"/>
              <a:gd name="T170" fmla="*/ 80 w 80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80" h="54">
                <a:moveTo>
                  <a:pt x="0" y="15"/>
                </a:moveTo>
                <a:lnTo>
                  <a:pt x="0" y="38"/>
                </a:lnTo>
                <a:lnTo>
                  <a:pt x="0" y="36"/>
                </a:lnTo>
                <a:lnTo>
                  <a:pt x="0" y="35"/>
                </a:lnTo>
                <a:lnTo>
                  <a:pt x="2" y="32"/>
                </a:lnTo>
                <a:lnTo>
                  <a:pt x="2" y="31"/>
                </a:lnTo>
                <a:lnTo>
                  <a:pt x="2" y="28"/>
                </a:lnTo>
                <a:lnTo>
                  <a:pt x="3" y="27"/>
                </a:lnTo>
                <a:lnTo>
                  <a:pt x="3" y="26"/>
                </a:lnTo>
                <a:lnTo>
                  <a:pt x="4" y="23"/>
                </a:lnTo>
                <a:lnTo>
                  <a:pt x="4" y="22"/>
                </a:lnTo>
                <a:lnTo>
                  <a:pt x="6" y="20"/>
                </a:lnTo>
                <a:lnTo>
                  <a:pt x="6" y="19"/>
                </a:lnTo>
                <a:lnTo>
                  <a:pt x="7" y="16"/>
                </a:lnTo>
                <a:lnTo>
                  <a:pt x="8" y="15"/>
                </a:lnTo>
                <a:lnTo>
                  <a:pt x="10" y="14"/>
                </a:lnTo>
                <a:lnTo>
                  <a:pt x="11" y="12"/>
                </a:lnTo>
                <a:lnTo>
                  <a:pt x="12" y="11"/>
                </a:lnTo>
                <a:lnTo>
                  <a:pt x="14" y="10"/>
                </a:lnTo>
                <a:lnTo>
                  <a:pt x="15" y="8"/>
                </a:lnTo>
                <a:lnTo>
                  <a:pt x="16" y="8"/>
                </a:lnTo>
                <a:lnTo>
                  <a:pt x="18" y="7"/>
                </a:lnTo>
                <a:lnTo>
                  <a:pt x="19" y="6"/>
                </a:lnTo>
                <a:lnTo>
                  <a:pt x="20" y="4"/>
                </a:lnTo>
                <a:lnTo>
                  <a:pt x="21" y="4"/>
                </a:lnTo>
                <a:lnTo>
                  <a:pt x="24" y="3"/>
                </a:lnTo>
                <a:lnTo>
                  <a:pt x="25" y="3"/>
                </a:lnTo>
                <a:lnTo>
                  <a:pt x="27" y="2"/>
                </a:lnTo>
                <a:lnTo>
                  <a:pt x="29" y="2"/>
                </a:lnTo>
                <a:lnTo>
                  <a:pt x="31" y="0"/>
                </a:lnTo>
                <a:lnTo>
                  <a:pt x="33" y="0"/>
                </a:lnTo>
                <a:lnTo>
                  <a:pt x="35" y="0"/>
                </a:lnTo>
                <a:lnTo>
                  <a:pt x="36" y="0"/>
                </a:lnTo>
                <a:lnTo>
                  <a:pt x="3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2" y="2"/>
                </a:lnTo>
                <a:lnTo>
                  <a:pt x="53" y="2"/>
                </a:lnTo>
                <a:lnTo>
                  <a:pt x="56" y="3"/>
                </a:lnTo>
                <a:lnTo>
                  <a:pt x="57" y="3"/>
                </a:lnTo>
                <a:lnTo>
                  <a:pt x="59" y="4"/>
                </a:lnTo>
                <a:lnTo>
                  <a:pt x="60" y="4"/>
                </a:lnTo>
                <a:lnTo>
                  <a:pt x="63" y="6"/>
                </a:lnTo>
                <a:lnTo>
                  <a:pt x="64" y="7"/>
                </a:lnTo>
                <a:lnTo>
                  <a:pt x="65" y="8"/>
                </a:lnTo>
                <a:lnTo>
                  <a:pt x="67" y="8"/>
                </a:lnTo>
                <a:lnTo>
                  <a:pt x="68" y="10"/>
                </a:lnTo>
                <a:lnTo>
                  <a:pt x="69" y="11"/>
                </a:lnTo>
                <a:lnTo>
                  <a:pt x="71" y="12"/>
                </a:lnTo>
                <a:lnTo>
                  <a:pt x="72" y="14"/>
                </a:lnTo>
                <a:lnTo>
                  <a:pt x="73" y="15"/>
                </a:lnTo>
                <a:lnTo>
                  <a:pt x="73" y="16"/>
                </a:lnTo>
                <a:lnTo>
                  <a:pt x="75" y="19"/>
                </a:lnTo>
                <a:lnTo>
                  <a:pt x="76" y="20"/>
                </a:lnTo>
                <a:lnTo>
                  <a:pt x="76" y="22"/>
                </a:lnTo>
                <a:lnTo>
                  <a:pt x="77" y="23"/>
                </a:lnTo>
                <a:lnTo>
                  <a:pt x="79" y="26"/>
                </a:lnTo>
                <a:lnTo>
                  <a:pt x="79" y="27"/>
                </a:lnTo>
                <a:lnTo>
                  <a:pt x="79" y="28"/>
                </a:lnTo>
                <a:lnTo>
                  <a:pt x="80" y="31"/>
                </a:lnTo>
                <a:lnTo>
                  <a:pt x="80" y="32"/>
                </a:lnTo>
                <a:lnTo>
                  <a:pt x="80" y="35"/>
                </a:lnTo>
                <a:lnTo>
                  <a:pt x="80" y="36"/>
                </a:lnTo>
                <a:lnTo>
                  <a:pt x="80" y="38"/>
                </a:lnTo>
                <a:lnTo>
                  <a:pt x="80" y="15"/>
                </a:lnTo>
                <a:lnTo>
                  <a:pt x="80" y="18"/>
                </a:lnTo>
                <a:lnTo>
                  <a:pt x="80" y="19"/>
                </a:lnTo>
                <a:lnTo>
                  <a:pt x="80" y="22"/>
                </a:lnTo>
                <a:lnTo>
                  <a:pt x="80" y="23"/>
                </a:lnTo>
                <a:lnTo>
                  <a:pt x="79" y="24"/>
                </a:lnTo>
                <a:lnTo>
                  <a:pt x="79" y="27"/>
                </a:lnTo>
                <a:lnTo>
                  <a:pt x="79" y="28"/>
                </a:lnTo>
                <a:lnTo>
                  <a:pt x="77" y="30"/>
                </a:lnTo>
                <a:lnTo>
                  <a:pt x="76" y="32"/>
                </a:lnTo>
                <a:lnTo>
                  <a:pt x="76" y="34"/>
                </a:lnTo>
                <a:lnTo>
                  <a:pt x="75" y="35"/>
                </a:lnTo>
                <a:lnTo>
                  <a:pt x="73" y="36"/>
                </a:lnTo>
                <a:lnTo>
                  <a:pt x="73" y="38"/>
                </a:lnTo>
                <a:lnTo>
                  <a:pt x="72" y="39"/>
                </a:lnTo>
                <a:lnTo>
                  <a:pt x="71" y="40"/>
                </a:lnTo>
                <a:lnTo>
                  <a:pt x="69" y="42"/>
                </a:lnTo>
                <a:lnTo>
                  <a:pt x="68" y="43"/>
                </a:lnTo>
                <a:lnTo>
                  <a:pt x="67" y="44"/>
                </a:lnTo>
                <a:lnTo>
                  <a:pt x="65" y="46"/>
                </a:lnTo>
                <a:lnTo>
                  <a:pt x="64" y="47"/>
                </a:lnTo>
                <a:lnTo>
                  <a:pt x="63" y="48"/>
                </a:lnTo>
                <a:lnTo>
                  <a:pt x="60" y="48"/>
                </a:lnTo>
                <a:lnTo>
                  <a:pt x="59" y="50"/>
                </a:lnTo>
                <a:lnTo>
                  <a:pt x="57" y="51"/>
                </a:lnTo>
                <a:lnTo>
                  <a:pt x="56" y="51"/>
                </a:lnTo>
                <a:lnTo>
                  <a:pt x="53" y="52"/>
                </a:lnTo>
                <a:lnTo>
                  <a:pt x="52" y="52"/>
                </a:lnTo>
                <a:lnTo>
                  <a:pt x="49" y="52"/>
                </a:lnTo>
                <a:lnTo>
                  <a:pt x="48" y="54"/>
                </a:lnTo>
                <a:lnTo>
                  <a:pt x="47" y="54"/>
                </a:lnTo>
                <a:lnTo>
                  <a:pt x="44" y="54"/>
                </a:lnTo>
                <a:lnTo>
                  <a:pt x="43" y="54"/>
                </a:lnTo>
                <a:lnTo>
                  <a:pt x="39" y="54"/>
                </a:lnTo>
                <a:lnTo>
                  <a:pt x="36" y="54"/>
                </a:lnTo>
                <a:lnTo>
                  <a:pt x="35" y="54"/>
                </a:lnTo>
                <a:lnTo>
                  <a:pt x="33" y="54"/>
                </a:lnTo>
                <a:lnTo>
                  <a:pt x="31" y="52"/>
                </a:lnTo>
                <a:lnTo>
                  <a:pt x="29" y="52"/>
                </a:lnTo>
                <a:lnTo>
                  <a:pt x="27" y="52"/>
                </a:lnTo>
                <a:lnTo>
                  <a:pt x="25" y="51"/>
                </a:lnTo>
                <a:lnTo>
                  <a:pt x="24" y="51"/>
                </a:lnTo>
                <a:lnTo>
                  <a:pt x="21" y="50"/>
                </a:lnTo>
                <a:lnTo>
                  <a:pt x="20" y="48"/>
                </a:lnTo>
                <a:lnTo>
                  <a:pt x="19" y="48"/>
                </a:lnTo>
                <a:lnTo>
                  <a:pt x="18" y="47"/>
                </a:lnTo>
                <a:lnTo>
                  <a:pt x="16" y="46"/>
                </a:lnTo>
                <a:lnTo>
                  <a:pt x="15" y="44"/>
                </a:lnTo>
                <a:lnTo>
                  <a:pt x="14" y="43"/>
                </a:lnTo>
                <a:lnTo>
                  <a:pt x="12" y="42"/>
                </a:lnTo>
                <a:lnTo>
                  <a:pt x="11" y="40"/>
                </a:lnTo>
                <a:lnTo>
                  <a:pt x="10" y="39"/>
                </a:lnTo>
                <a:lnTo>
                  <a:pt x="8" y="38"/>
                </a:lnTo>
                <a:lnTo>
                  <a:pt x="7" y="36"/>
                </a:lnTo>
                <a:lnTo>
                  <a:pt x="6" y="35"/>
                </a:lnTo>
                <a:lnTo>
                  <a:pt x="6" y="34"/>
                </a:lnTo>
                <a:lnTo>
                  <a:pt x="4" y="32"/>
                </a:lnTo>
                <a:lnTo>
                  <a:pt x="4" y="30"/>
                </a:lnTo>
                <a:lnTo>
                  <a:pt x="3" y="28"/>
                </a:lnTo>
                <a:lnTo>
                  <a:pt x="3" y="27"/>
                </a:lnTo>
                <a:lnTo>
                  <a:pt x="2" y="24"/>
                </a:lnTo>
                <a:lnTo>
                  <a:pt x="2" y="23"/>
                </a:lnTo>
                <a:lnTo>
                  <a:pt x="2" y="22"/>
                </a:lnTo>
                <a:lnTo>
                  <a:pt x="0" y="19"/>
                </a:lnTo>
                <a:lnTo>
                  <a:pt x="0" y="18"/>
                </a:lnTo>
                <a:lnTo>
                  <a:pt x="0" y="15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70382" name="Freeform 54">
            <a:extLst>
              <a:ext uri="{FF2B5EF4-FFF2-40B4-BE49-F238E27FC236}">
                <a16:creationId xmlns:a16="http://schemas.microsoft.com/office/drawing/2014/main" id="{421CF292-D60B-3642-9402-0AD8D7105806}"/>
              </a:ext>
            </a:extLst>
          </p:cNvPr>
          <p:cNvSpPr>
            <a:spLocks/>
          </p:cNvSpPr>
          <p:nvPr/>
        </p:nvSpPr>
        <p:spPr bwMode="auto">
          <a:xfrm>
            <a:off x="7578725" y="4329114"/>
            <a:ext cx="146050" cy="41275"/>
          </a:xfrm>
          <a:custGeom>
            <a:avLst/>
            <a:gdLst>
              <a:gd name="T0" fmla="*/ 2147483646 w 186"/>
              <a:gd name="T1" fmla="*/ 0 h 53"/>
              <a:gd name="T2" fmla="*/ 0 w 186"/>
              <a:gd name="T3" fmla="*/ 2147483646 h 53"/>
              <a:gd name="T4" fmla="*/ 2147483646 w 186"/>
              <a:gd name="T5" fmla="*/ 2147483646 h 53"/>
              <a:gd name="T6" fmla="*/ 2147483646 w 186"/>
              <a:gd name="T7" fmla="*/ 2147483646 h 53"/>
              <a:gd name="T8" fmla="*/ 2147483646 w 186"/>
              <a:gd name="T9" fmla="*/ 0 h 5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86"/>
              <a:gd name="T16" fmla="*/ 0 h 53"/>
              <a:gd name="T17" fmla="*/ 186 w 186"/>
              <a:gd name="T18" fmla="*/ 53 h 5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86" h="53">
                <a:moveTo>
                  <a:pt x="186" y="0"/>
                </a:moveTo>
                <a:lnTo>
                  <a:pt x="0" y="26"/>
                </a:lnTo>
                <a:lnTo>
                  <a:pt x="186" y="53"/>
                </a:lnTo>
                <a:lnTo>
                  <a:pt x="186" y="26"/>
                </a:lnTo>
                <a:lnTo>
                  <a:pt x="186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70383" name="Freeform 55">
            <a:extLst>
              <a:ext uri="{FF2B5EF4-FFF2-40B4-BE49-F238E27FC236}">
                <a16:creationId xmlns:a16="http://schemas.microsoft.com/office/drawing/2014/main" id="{858B4428-7580-1943-BEBD-3E48C2204F4C}"/>
              </a:ext>
            </a:extLst>
          </p:cNvPr>
          <p:cNvSpPr>
            <a:spLocks/>
          </p:cNvSpPr>
          <p:nvPr/>
        </p:nvSpPr>
        <p:spPr bwMode="auto">
          <a:xfrm>
            <a:off x="7724776" y="2222500"/>
            <a:ext cx="549275" cy="2127250"/>
          </a:xfrm>
          <a:custGeom>
            <a:avLst/>
            <a:gdLst>
              <a:gd name="T0" fmla="*/ 0 w 690"/>
              <a:gd name="T1" fmla="*/ 2147483646 h 2681"/>
              <a:gd name="T2" fmla="*/ 2147483646 w 690"/>
              <a:gd name="T3" fmla="*/ 2147483646 h 2681"/>
              <a:gd name="T4" fmla="*/ 2147483646 w 690"/>
              <a:gd name="T5" fmla="*/ 0 h 2681"/>
              <a:gd name="T6" fmla="*/ 0 60000 65536"/>
              <a:gd name="T7" fmla="*/ 0 60000 65536"/>
              <a:gd name="T8" fmla="*/ 0 60000 65536"/>
              <a:gd name="T9" fmla="*/ 0 w 690"/>
              <a:gd name="T10" fmla="*/ 0 h 2681"/>
              <a:gd name="T11" fmla="*/ 690 w 690"/>
              <a:gd name="T12" fmla="*/ 2681 h 2681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690" h="2681">
                <a:moveTo>
                  <a:pt x="0" y="2681"/>
                </a:moveTo>
                <a:lnTo>
                  <a:pt x="690" y="2681"/>
                </a:lnTo>
                <a:lnTo>
                  <a:pt x="690" y="0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70384" name="Freeform 56">
            <a:extLst>
              <a:ext uri="{FF2B5EF4-FFF2-40B4-BE49-F238E27FC236}">
                <a16:creationId xmlns:a16="http://schemas.microsoft.com/office/drawing/2014/main" id="{AB25853E-BCF8-014D-9E37-B773C28B58F0}"/>
              </a:ext>
            </a:extLst>
          </p:cNvPr>
          <p:cNvSpPr>
            <a:spLocks/>
          </p:cNvSpPr>
          <p:nvPr/>
        </p:nvSpPr>
        <p:spPr bwMode="auto">
          <a:xfrm>
            <a:off x="4543426" y="3633788"/>
            <a:ext cx="61913" cy="125412"/>
          </a:xfrm>
          <a:custGeom>
            <a:avLst/>
            <a:gdLst>
              <a:gd name="T0" fmla="*/ 0 w 80"/>
              <a:gd name="T1" fmla="*/ 0 h 159"/>
              <a:gd name="T2" fmla="*/ 2147483646 w 80"/>
              <a:gd name="T3" fmla="*/ 2147483646 h 159"/>
              <a:gd name="T4" fmla="*/ 2147483646 w 80"/>
              <a:gd name="T5" fmla="*/ 0 h 159"/>
              <a:gd name="T6" fmla="*/ 2147483646 w 80"/>
              <a:gd name="T7" fmla="*/ 0 h 159"/>
              <a:gd name="T8" fmla="*/ 0 w 80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59"/>
              <a:gd name="T17" fmla="*/ 80 w 80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59">
                <a:moveTo>
                  <a:pt x="0" y="0"/>
                </a:moveTo>
                <a:lnTo>
                  <a:pt x="53" y="159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70385" name="Line 57">
            <a:extLst>
              <a:ext uri="{FF2B5EF4-FFF2-40B4-BE49-F238E27FC236}">
                <a16:creationId xmlns:a16="http://schemas.microsoft.com/office/drawing/2014/main" id="{0960F4A2-2ED3-0E47-909D-E413CF830FE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84700" y="3211514"/>
            <a:ext cx="1588" cy="4016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70386" name="Freeform 58">
            <a:extLst>
              <a:ext uri="{FF2B5EF4-FFF2-40B4-BE49-F238E27FC236}">
                <a16:creationId xmlns:a16="http://schemas.microsoft.com/office/drawing/2014/main" id="{82E590E5-8CDB-CF4D-B01B-0AE775C46F0E}"/>
              </a:ext>
            </a:extLst>
          </p:cNvPr>
          <p:cNvSpPr>
            <a:spLocks/>
          </p:cNvSpPr>
          <p:nvPr/>
        </p:nvSpPr>
        <p:spPr bwMode="auto">
          <a:xfrm>
            <a:off x="4121150" y="3633788"/>
            <a:ext cx="63500" cy="125412"/>
          </a:xfrm>
          <a:custGeom>
            <a:avLst/>
            <a:gdLst>
              <a:gd name="T0" fmla="*/ 0 w 80"/>
              <a:gd name="T1" fmla="*/ 0 h 159"/>
              <a:gd name="T2" fmla="*/ 2147483646 w 80"/>
              <a:gd name="T3" fmla="*/ 2147483646 h 159"/>
              <a:gd name="T4" fmla="*/ 2147483646 w 80"/>
              <a:gd name="T5" fmla="*/ 0 h 159"/>
              <a:gd name="T6" fmla="*/ 2147483646 w 80"/>
              <a:gd name="T7" fmla="*/ 0 h 159"/>
              <a:gd name="T8" fmla="*/ 0 w 80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59"/>
              <a:gd name="T17" fmla="*/ 80 w 80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59">
                <a:moveTo>
                  <a:pt x="0" y="0"/>
                </a:moveTo>
                <a:lnTo>
                  <a:pt x="27" y="159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70387" name="Line 59">
            <a:extLst>
              <a:ext uri="{FF2B5EF4-FFF2-40B4-BE49-F238E27FC236}">
                <a16:creationId xmlns:a16="http://schemas.microsoft.com/office/drawing/2014/main" id="{09F7B371-4FB8-5B4C-A678-D8789C36C1B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141789" y="3211514"/>
            <a:ext cx="1587" cy="4016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70388" name="Freeform 60">
            <a:extLst>
              <a:ext uri="{FF2B5EF4-FFF2-40B4-BE49-F238E27FC236}">
                <a16:creationId xmlns:a16="http://schemas.microsoft.com/office/drawing/2014/main" id="{773D7906-BD7F-5B44-A6D9-B3C9E6B1BD6A}"/>
              </a:ext>
            </a:extLst>
          </p:cNvPr>
          <p:cNvSpPr>
            <a:spLocks/>
          </p:cNvSpPr>
          <p:nvPr/>
        </p:nvSpPr>
        <p:spPr bwMode="auto">
          <a:xfrm>
            <a:off x="2709864" y="3633788"/>
            <a:ext cx="41275" cy="125412"/>
          </a:xfrm>
          <a:custGeom>
            <a:avLst/>
            <a:gdLst>
              <a:gd name="T0" fmla="*/ 0 w 53"/>
              <a:gd name="T1" fmla="*/ 0 h 159"/>
              <a:gd name="T2" fmla="*/ 2147483646 w 53"/>
              <a:gd name="T3" fmla="*/ 2147483646 h 159"/>
              <a:gd name="T4" fmla="*/ 2147483646 w 53"/>
              <a:gd name="T5" fmla="*/ 0 h 159"/>
              <a:gd name="T6" fmla="*/ 2147483646 w 53"/>
              <a:gd name="T7" fmla="*/ 0 h 159"/>
              <a:gd name="T8" fmla="*/ 0 w 53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3"/>
              <a:gd name="T16" fmla="*/ 0 h 159"/>
              <a:gd name="T17" fmla="*/ 53 w 53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3" h="159">
                <a:moveTo>
                  <a:pt x="0" y="0"/>
                </a:moveTo>
                <a:lnTo>
                  <a:pt x="27" y="159"/>
                </a:lnTo>
                <a:lnTo>
                  <a:pt x="53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70389" name="Line 61">
            <a:extLst>
              <a:ext uri="{FF2B5EF4-FFF2-40B4-BE49-F238E27FC236}">
                <a16:creationId xmlns:a16="http://schemas.microsoft.com/office/drawing/2014/main" id="{449CC12C-31CC-3E4F-BBAC-A5E591E8D42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730500" y="3211514"/>
            <a:ext cx="1588" cy="4016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70390" name="Freeform 62">
            <a:extLst>
              <a:ext uri="{FF2B5EF4-FFF2-40B4-BE49-F238E27FC236}">
                <a16:creationId xmlns:a16="http://schemas.microsoft.com/office/drawing/2014/main" id="{2635EBEA-5F5B-DC49-8F95-322D16A6B892}"/>
              </a:ext>
            </a:extLst>
          </p:cNvPr>
          <p:cNvSpPr>
            <a:spLocks/>
          </p:cNvSpPr>
          <p:nvPr/>
        </p:nvSpPr>
        <p:spPr bwMode="auto">
          <a:xfrm>
            <a:off x="2203450" y="4329114"/>
            <a:ext cx="127000" cy="41275"/>
          </a:xfrm>
          <a:custGeom>
            <a:avLst/>
            <a:gdLst>
              <a:gd name="T0" fmla="*/ 2147483646 w 159"/>
              <a:gd name="T1" fmla="*/ 0 h 53"/>
              <a:gd name="T2" fmla="*/ 0 w 159"/>
              <a:gd name="T3" fmla="*/ 2147483646 h 53"/>
              <a:gd name="T4" fmla="*/ 2147483646 w 159"/>
              <a:gd name="T5" fmla="*/ 2147483646 h 53"/>
              <a:gd name="T6" fmla="*/ 2147483646 w 159"/>
              <a:gd name="T7" fmla="*/ 2147483646 h 53"/>
              <a:gd name="T8" fmla="*/ 2147483646 w 159"/>
              <a:gd name="T9" fmla="*/ 0 h 5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53"/>
              <a:gd name="T17" fmla="*/ 159 w 159"/>
              <a:gd name="T18" fmla="*/ 53 h 5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53">
                <a:moveTo>
                  <a:pt x="159" y="0"/>
                </a:moveTo>
                <a:lnTo>
                  <a:pt x="0" y="26"/>
                </a:lnTo>
                <a:lnTo>
                  <a:pt x="159" y="53"/>
                </a:lnTo>
                <a:lnTo>
                  <a:pt x="159" y="26"/>
                </a:lnTo>
                <a:lnTo>
                  <a:pt x="159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70391" name="Line 63">
            <a:extLst>
              <a:ext uri="{FF2B5EF4-FFF2-40B4-BE49-F238E27FC236}">
                <a16:creationId xmlns:a16="http://schemas.microsoft.com/office/drawing/2014/main" id="{285ED918-E2E4-9440-BADF-7B78F41C072C}"/>
              </a:ext>
            </a:extLst>
          </p:cNvPr>
          <p:cNvSpPr>
            <a:spLocks noChangeShapeType="1"/>
          </p:cNvSpPr>
          <p:nvPr/>
        </p:nvSpPr>
        <p:spPr bwMode="auto">
          <a:xfrm>
            <a:off x="2330450" y="4349750"/>
            <a:ext cx="400050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70392" name="Freeform 64">
            <a:extLst>
              <a:ext uri="{FF2B5EF4-FFF2-40B4-BE49-F238E27FC236}">
                <a16:creationId xmlns:a16="http://schemas.microsoft.com/office/drawing/2014/main" id="{EFA39D02-68D7-D24C-9E27-B2786D4E8C20}"/>
              </a:ext>
            </a:extLst>
          </p:cNvPr>
          <p:cNvSpPr>
            <a:spLocks/>
          </p:cNvSpPr>
          <p:nvPr/>
        </p:nvSpPr>
        <p:spPr bwMode="auto">
          <a:xfrm>
            <a:off x="3405188" y="5319713"/>
            <a:ext cx="61912" cy="125412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53" y="160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70393" name="Line 65">
            <a:extLst>
              <a:ext uri="{FF2B5EF4-FFF2-40B4-BE49-F238E27FC236}">
                <a16:creationId xmlns:a16="http://schemas.microsoft.com/office/drawing/2014/main" id="{707EA17C-92F0-AD4D-8ADA-D999DC3A82F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446464" y="4918075"/>
            <a:ext cx="1587" cy="401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70394" name="Freeform 66">
            <a:extLst>
              <a:ext uri="{FF2B5EF4-FFF2-40B4-BE49-F238E27FC236}">
                <a16:creationId xmlns:a16="http://schemas.microsoft.com/office/drawing/2014/main" id="{AA62650F-9663-134A-A45B-EAA8DC531575}"/>
              </a:ext>
            </a:extLst>
          </p:cNvPr>
          <p:cNvSpPr>
            <a:spLocks/>
          </p:cNvSpPr>
          <p:nvPr/>
        </p:nvSpPr>
        <p:spPr bwMode="auto">
          <a:xfrm>
            <a:off x="6819901" y="5319713"/>
            <a:ext cx="61913" cy="125412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27" y="160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70395" name="Line 67">
            <a:extLst>
              <a:ext uri="{FF2B5EF4-FFF2-40B4-BE49-F238E27FC236}">
                <a16:creationId xmlns:a16="http://schemas.microsoft.com/office/drawing/2014/main" id="{F79043E0-FA42-AD4C-8FB6-DDA5BE7F2A5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840539" y="4918075"/>
            <a:ext cx="1587" cy="401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70396" name="Freeform 68">
            <a:extLst>
              <a:ext uri="{FF2B5EF4-FFF2-40B4-BE49-F238E27FC236}">
                <a16:creationId xmlns:a16="http://schemas.microsoft.com/office/drawing/2014/main" id="{77E0E1A9-9D3A-4944-A9AD-703593A9D78E}"/>
              </a:ext>
            </a:extLst>
          </p:cNvPr>
          <p:cNvSpPr>
            <a:spLocks/>
          </p:cNvSpPr>
          <p:nvPr/>
        </p:nvSpPr>
        <p:spPr bwMode="auto">
          <a:xfrm>
            <a:off x="6249988" y="5319713"/>
            <a:ext cx="63500" cy="125412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27" y="160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70397" name="Line 69">
            <a:extLst>
              <a:ext uri="{FF2B5EF4-FFF2-40B4-BE49-F238E27FC236}">
                <a16:creationId xmlns:a16="http://schemas.microsoft.com/office/drawing/2014/main" id="{4D36AA0A-CFCE-9242-9604-9DCAE3842F3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270625" y="4918075"/>
            <a:ext cx="1588" cy="401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70398" name="Freeform 70">
            <a:extLst>
              <a:ext uri="{FF2B5EF4-FFF2-40B4-BE49-F238E27FC236}">
                <a16:creationId xmlns:a16="http://schemas.microsoft.com/office/drawing/2014/main" id="{B6FC5DA1-311D-2746-B8FB-6A30C0CF5E3A}"/>
              </a:ext>
            </a:extLst>
          </p:cNvPr>
          <p:cNvSpPr>
            <a:spLocks/>
          </p:cNvSpPr>
          <p:nvPr/>
        </p:nvSpPr>
        <p:spPr bwMode="auto">
          <a:xfrm>
            <a:off x="3257551" y="3486151"/>
            <a:ext cx="41275" cy="41275"/>
          </a:xfrm>
          <a:custGeom>
            <a:avLst/>
            <a:gdLst>
              <a:gd name="T0" fmla="*/ 0 w 54"/>
              <a:gd name="T1" fmla="*/ 2147483646 h 53"/>
              <a:gd name="T2" fmla="*/ 2147483646 w 54"/>
              <a:gd name="T3" fmla="*/ 2147483646 h 53"/>
              <a:gd name="T4" fmla="*/ 2147483646 w 54"/>
              <a:gd name="T5" fmla="*/ 2147483646 h 53"/>
              <a:gd name="T6" fmla="*/ 2147483646 w 54"/>
              <a:gd name="T7" fmla="*/ 2147483646 h 53"/>
              <a:gd name="T8" fmla="*/ 2147483646 w 54"/>
              <a:gd name="T9" fmla="*/ 2147483646 h 53"/>
              <a:gd name="T10" fmla="*/ 2147483646 w 54"/>
              <a:gd name="T11" fmla="*/ 2147483646 h 53"/>
              <a:gd name="T12" fmla="*/ 2147483646 w 54"/>
              <a:gd name="T13" fmla="*/ 2147483646 h 53"/>
              <a:gd name="T14" fmla="*/ 2147483646 w 54"/>
              <a:gd name="T15" fmla="*/ 2147483646 h 53"/>
              <a:gd name="T16" fmla="*/ 2147483646 w 54"/>
              <a:gd name="T17" fmla="*/ 2147483646 h 53"/>
              <a:gd name="T18" fmla="*/ 2147483646 w 54"/>
              <a:gd name="T19" fmla="*/ 0 h 53"/>
              <a:gd name="T20" fmla="*/ 2147483646 w 54"/>
              <a:gd name="T21" fmla="*/ 0 h 53"/>
              <a:gd name="T22" fmla="*/ 2147483646 w 54"/>
              <a:gd name="T23" fmla="*/ 0 h 53"/>
              <a:gd name="T24" fmla="*/ 2147483646 w 54"/>
              <a:gd name="T25" fmla="*/ 0 h 53"/>
              <a:gd name="T26" fmla="*/ 2147483646 w 54"/>
              <a:gd name="T27" fmla="*/ 2147483646 h 53"/>
              <a:gd name="T28" fmla="*/ 2147483646 w 54"/>
              <a:gd name="T29" fmla="*/ 2147483646 h 53"/>
              <a:gd name="T30" fmla="*/ 2147483646 w 54"/>
              <a:gd name="T31" fmla="*/ 2147483646 h 53"/>
              <a:gd name="T32" fmla="*/ 2147483646 w 54"/>
              <a:gd name="T33" fmla="*/ 2147483646 h 53"/>
              <a:gd name="T34" fmla="*/ 2147483646 w 54"/>
              <a:gd name="T35" fmla="*/ 2147483646 h 53"/>
              <a:gd name="T36" fmla="*/ 2147483646 w 54"/>
              <a:gd name="T37" fmla="*/ 2147483646 h 53"/>
              <a:gd name="T38" fmla="*/ 2147483646 w 54"/>
              <a:gd name="T39" fmla="*/ 2147483646 h 53"/>
              <a:gd name="T40" fmla="*/ 2147483646 w 54"/>
              <a:gd name="T41" fmla="*/ 2147483646 h 53"/>
              <a:gd name="T42" fmla="*/ 2147483646 w 54"/>
              <a:gd name="T43" fmla="*/ 2147483646 h 53"/>
              <a:gd name="T44" fmla="*/ 2147483646 w 54"/>
              <a:gd name="T45" fmla="*/ 2147483646 h 53"/>
              <a:gd name="T46" fmla="*/ 2147483646 w 54"/>
              <a:gd name="T47" fmla="*/ 2147483646 h 53"/>
              <a:gd name="T48" fmla="*/ 2147483646 w 54"/>
              <a:gd name="T49" fmla="*/ 2147483646 h 53"/>
              <a:gd name="T50" fmla="*/ 2147483646 w 54"/>
              <a:gd name="T51" fmla="*/ 2147483646 h 53"/>
              <a:gd name="T52" fmla="*/ 2147483646 w 54"/>
              <a:gd name="T53" fmla="*/ 2147483646 h 53"/>
              <a:gd name="T54" fmla="*/ 2147483646 w 54"/>
              <a:gd name="T55" fmla="*/ 2147483646 h 53"/>
              <a:gd name="T56" fmla="*/ 2147483646 w 54"/>
              <a:gd name="T57" fmla="*/ 2147483646 h 53"/>
              <a:gd name="T58" fmla="*/ 2147483646 w 54"/>
              <a:gd name="T59" fmla="*/ 2147483646 h 53"/>
              <a:gd name="T60" fmla="*/ 2147483646 w 54"/>
              <a:gd name="T61" fmla="*/ 2147483646 h 53"/>
              <a:gd name="T62" fmla="*/ 2147483646 w 54"/>
              <a:gd name="T63" fmla="*/ 2147483646 h 53"/>
              <a:gd name="T64" fmla="*/ 2147483646 w 54"/>
              <a:gd name="T65" fmla="*/ 2147483646 h 53"/>
              <a:gd name="T66" fmla="*/ 2147483646 w 54"/>
              <a:gd name="T67" fmla="*/ 2147483646 h 53"/>
              <a:gd name="T68" fmla="*/ 2147483646 w 54"/>
              <a:gd name="T69" fmla="*/ 2147483646 h 53"/>
              <a:gd name="T70" fmla="*/ 2147483646 w 54"/>
              <a:gd name="T71" fmla="*/ 2147483646 h 53"/>
              <a:gd name="T72" fmla="*/ 2147483646 w 54"/>
              <a:gd name="T73" fmla="*/ 2147483646 h 53"/>
              <a:gd name="T74" fmla="*/ 2147483646 w 54"/>
              <a:gd name="T75" fmla="*/ 2147483646 h 53"/>
              <a:gd name="T76" fmla="*/ 2147483646 w 54"/>
              <a:gd name="T77" fmla="*/ 2147483646 h 53"/>
              <a:gd name="T78" fmla="*/ 2147483646 w 54"/>
              <a:gd name="T79" fmla="*/ 2147483646 h 53"/>
              <a:gd name="T80" fmla="*/ 2147483646 w 54"/>
              <a:gd name="T81" fmla="*/ 2147483646 h 53"/>
              <a:gd name="T82" fmla="*/ 2147483646 w 54"/>
              <a:gd name="T83" fmla="*/ 2147483646 h 53"/>
              <a:gd name="T84" fmla="*/ 2147483646 w 54"/>
              <a:gd name="T85" fmla="*/ 2147483646 h 53"/>
              <a:gd name="T86" fmla="*/ 2147483646 w 54"/>
              <a:gd name="T87" fmla="*/ 2147483646 h 53"/>
              <a:gd name="T88" fmla="*/ 2147483646 w 54"/>
              <a:gd name="T89" fmla="*/ 2147483646 h 53"/>
              <a:gd name="T90" fmla="*/ 2147483646 w 54"/>
              <a:gd name="T91" fmla="*/ 2147483646 h 53"/>
              <a:gd name="T92" fmla="*/ 2147483646 w 54"/>
              <a:gd name="T93" fmla="*/ 2147483646 h 53"/>
              <a:gd name="T94" fmla="*/ 2147483646 w 54"/>
              <a:gd name="T95" fmla="*/ 2147483646 h 53"/>
              <a:gd name="T96" fmla="*/ 2147483646 w 54"/>
              <a:gd name="T97" fmla="*/ 2147483646 h 53"/>
              <a:gd name="T98" fmla="*/ 2147483646 w 54"/>
              <a:gd name="T99" fmla="*/ 2147483646 h 53"/>
              <a:gd name="T100" fmla="*/ 2147483646 w 54"/>
              <a:gd name="T101" fmla="*/ 2147483646 h 53"/>
              <a:gd name="T102" fmla="*/ 2147483646 w 54"/>
              <a:gd name="T103" fmla="*/ 2147483646 h 53"/>
              <a:gd name="T104" fmla="*/ 2147483646 w 54"/>
              <a:gd name="T105" fmla="*/ 2147483646 h 53"/>
              <a:gd name="T106" fmla="*/ 2147483646 w 54"/>
              <a:gd name="T107" fmla="*/ 2147483646 h 53"/>
              <a:gd name="T108" fmla="*/ 2147483646 w 54"/>
              <a:gd name="T109" fmla="*/ 2147483646 h 53"/>
              <a:gd name="T110" fmla="*/ 0 w 54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4"/>
              <a:gd name="T169" fmla="*/ 0 h 53"/>
              <a:gd name="T170" fmla="*/ 54 w 54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4" h="53">
                <a:moveTo>
                  <a:pt x="0" y="24"/>
                </a:move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2" y="24"/>
                </a:lnTo>
                <a:lnTo>
                  <a:pt x="2" y="22"/>
                </a:lnTo>
                <a:lnTo>
                  <a:pt x="2" y="21"/>
                </a:lnTo>
                <a:lnTo>
                  <a:pt x="2" y="20"/>
                </a:lnTo>
                <a:lnTo>
                  <a:pt x="3" y="18"/>
                </a:lnTo>
                <a:lnTo>
                  <a:pt x="3" y="17"/>
                </a:lnTo>
                <a:lnTo>
                  <a:pt x="3" y="16"/>
                </a:lnTo>
                <a:lnTo>
                  <a:pt x="4" y="14"/>
                </a:lnTo>
                <a:lnTo>
                  <a:pt x="4" y="13"/>
                </a:lnTo>
                <a:lnTo>
                  <a:pt x="6" y="12"/>
                </a:lnTo>
                <a:lnTo>
                  <a:pt x="7" y="12"/>
                </a:lnTo>
                <a:lnTo>
                  <a:pt x="7" y="10"/>
                </a:lnTo>
                <a:lnTo>
                  <a:pt x="8" y="9"/>
                </a:lnTo>
                <a:lnTo>
                  <a:pt x="10" y="8"/>
                </a:lnTo>
                <a:lnTo>
                  <a:pt x="10" y="6"/>
                </a:lnTo>
                <a:lnTo>
                  <a:pt x="11" y="6"/>
                </a:lnTo>
                <a:lnTo>
                  <a:pt x="12" y="5"/>
                </a:lnTo>
                <a:lnTo>
                  <a:pt x="14" y="5"/>
                </a:lnTo>
                <a:lnTo>
                  <a:pt x="15" y="4"/>
                </a:lnTo>
                <a:lnTo>
                  <a:pt x="16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2" y="1"/>
                </a:lnTo>
                <a:lnTo>
                  <a:pt x="24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31" y="0"/>
                </a:lnTo>
                <a:lnTo>
                  <a:pt x="32" y="1"/>
                </a:lnTo>
                <a:lnTo>
                  <a:pt x="34" y="1"/>
                </a:lnTo>
                <a:lnTo>
                  <a:pt x="35" y="1"/>
                </a:lnTo>
                <a:lnTo>
                  <a:pt x="36" y="2"/>
                </a:lnTo>
                <a:lnTo>
                  <a:pt x="38" y="2"/>
                </a:lnTo>
                <a:lnTo>
                  <a:pt x="39" y="2"/>
                </a:lnTo>
                <a:lnTo>
                  <a:pt x="40" y="4"/>
                </a:lnTo>
                <a:lnTo>
                  <a:pt x="42" y="5"/>
                </a:lnTo>
                <a:lnTo>
                  <a:pt x="43" y="5"/>
                </a:lnTo>
                <a:lnTo>
                  <a:pt x="43" y="6"/>
                </a:lnTo>
                <a:lnTo>
                  <a:pt x="44" y="6"/>
                </a:lnTo>
                <a:lnTo>
                  <a:pt x="46" y="8"/>
                </a:lnTo>
                <a:lnTo>
                  <a:pt x="47" y="9"/>
                </a:lnTo>
                <a:lnTo>
                  <a:pt x="47" y="10"/>
                </a:lnTo>
                <a:lnTo>
                  <a:pt x="48" y="12"/>
                </a:lnTo>
                <a:lnTo>
                  <a:pt x="50" y="12"/>
                </a:lnTo>
                <a:lnTo>
                  <a:pt x="50" y="13"/>
                </a:lnTo>
                <a:lnTo>
                  <a:pt x="51" y="14"/>
                </a:lnTo>
                <a:lnTo>
                  <a:pt x="51" y="16"/>
                </a:lnTo>
                <a:lnTo>
                  <a:pt x="52" y="17"/>
                </a:lnTo>
                <a:lnTo>
                  <a:pt x="52" y="18"/>
                </a:lnTo>
                <a:lnTo>
                  <a:pt x="52" y="20"/>
                </a:lnTo>
                <a:lnTo>
                  <a:pt x="54" y="21"/>
                </a:lnTo>
                <a:lnTo>
                  <a:pt x="54" y="22"/>
                </a:lnTo>
                <a:lnTo>
                  <a:pt x="54" y="24"/>
                </a:lnTo>
                <a:lnTo>
                  <a:pt x="54" y="25"/>
                </a:lnTo>
                <a:lnTo>
                  <a:pt x="54" y="26"/>
                </a:lnTo>
                <a:lnTo>
                  <a:pt x="54" y="28"/>
                </a:lnTo>
                <a:lnTo>
                  <a:pt x="54" y="24"/>
                </a:lnTo>
                <a:lnTo>
                  <a:pt x="54" y="25"/>
                </a:lnTo>
                <a:lnTo>
                  <a:pt x="54" y="26"/>
                </a:lnTo>
                <a:lnTo>
                  <a:pt x="54" y="29"/>
                </a:lnTo>
                <a:lnTo>
                  <a:pt x="54" y="30"/>
                </a:lnTo>
                <a:lnTo>
                  <a:pt x="54" y="32"/>
                </a:lnTo>
                <a:lnTo>
                  <a:pt x="52" y="33"/>
                </a:lnTo>
                <a:lnTo>
                  <a:pt x="52" y="34"/>
                </a:lnTo>
                <a:lnTo>
                  <a:pt x="52" y="36"/>
                </a:lnTo>
                <a:lnTo>
                  <a:pt x="51" y="37"/>
                </a:lnTo>
                <a:lnTo>
                  <a:pt x="51" y="38"/>
                </a:lnTo>
                <a:lnTo>
                  <a:pt x="50" y="38"/>
                </a:lnTo>
                <a:lnTo>
                  <a:pt x="50" y="40"/>
                </a:lnTo>
                <a:lnTo>
                  <a:pt x="48" y="41"/>
                </a:lnTo>
                <a:lnTo>
                  <a:pt x="47" y="42"/>
                </a:lnTo>
                <a:lnTo>
                  <a:pt x="47" y="44"/>
                </a:lnTo>
                <a:lnTo>
                  <a:pt x="46" y="45"/>
                </a:lnTo>
                <a:lnTo>
                  <a:pt x="44" y="45"/>
                </a:lnTo>
                <a:lnTo>
                  <a:pt x="43" y="46"/>
                </a:lnTo>
                <a:lnTo>
                  <a:pt x="43" y="48"/>
                </a:lnTo>
                <a:lnTo>
                  <a:pt x="42" y="48"/>
                </a:lnTo>
                <a:lnTo>
                  <a:pt x="40" y="49"/>
                </a:lnTo>
                <a:lnTo>
                  <a:pt x="39" y="49"/>
                </a:lnTo>
                <a:lnTo>
                  <a:pt x="38" y="50"/>
                </a:lnTo>
                <a:lnTo>
                  <a:pt x="36" y="50"/>
                </a:lnTo>
                <a:lnTo>
                  <a:pt x="35" y="52"/>
                </a:lnTo>
                <a:lnTo>
                  <a:pt x="34" y="52"/>
                </a:lnTo>
                <a:lnTo>
                  <a:pt x="32" y="52"/>
                </a:lnTo>
                <a:lnTo>
                  <a:pt x="31" y="52"/>
                </a:lnTo>
                <a:lnTo>
                  <a:pt x="30" y="53"/>
                </a:lnTo>
                <a:lnTo>
                  <a:pt x="28" y="53"/>
                </a:lnTo>
                <a:lnTo>
                  <a:pt x="27" y="53"/>
                </a:lnTo>
                <a:lnTo>
                  <a:pt x="26" y="53"/>
                </a:lnTo>
                <a:lnTo>
                  <a:pt x="30" y="53"/>
                </a:lnTo>
                <a:lnTo>
                  <a:pt x="28" y="53"/>
                </a:lnTo>
                <a:lnTo>
                  <a:pt x="27" y="53"/>
                </a:lnTo>
                <a:lnTo>
                  <a:pt x="26" y="53"/>
                </a:lnTo>
                <a:lnTo>
                  <a:pt x="24" y="52"/>
                </a:lnTo>
                <a:lnTo>
                  <a:pt x="22" y="52"/>
                </a:lnTo>
                <a:lnTo>
                  <a:pt x="20" y="52"/>
                </a:lnTo>
                <a:lnTo>
                  <a:pt x="19" y="52"/>
                </a:lnTo>
                <a:lnTo>
                  <a:pt x="18" y="50"/>
                </a:lnTo>
                <a:lnTo>
                  <a:pt x="16" y="49"/>
                </a:lnTo>
                <a:lnTo>
                  <a:pt x="15" y="49"/>
                </a:lnTo>
                <a:lnTo>
                  <a:pt x="14" y="48"/>
                </a:lnTo>
                <a:lnTo>
                  <a:pt x="12" y="48"/>
                </a:lnTo>
                <a:lnTo>
                  <a:pt x="11" y="46"/>
                </a:lnTo>
                <a:lnTo>
                  <a:pt x="10" y="45"/>
                </a:lnTo>
                <a:lnTo>
                  <a:pt x="8" y="44"/>
                </a:lnTo>
                <a:lnTo>
                  <a:pt x="7" y="42"/>
                </a:lnTo>
                <a:lnTo>
                  <a:pt x="7" y="41"/>
                </a:lnTo>
                <a:lnTo>
                  <a:pt x="6" y="40"/>
                </a:lnTo>
                <a:lnTo>
                  <a:pt x="4" y="38"/>
                </a:lnTo>
                <a:lnTo>
                  <a:pt x="3" y="37"/>
                </a:lnTo>
                <a:lnTo>
                  <a:pt x="3" y="36"/>
                </a:lnTo>
                <a:lnTo>
                  <a:pt x="3" y="34"/>
                </a:lnTo>
                <a:lnTo>
                  <a:pt x="2" y="33"/>
                </a:lnTo>
                <a:lnTo>
                  <a:pt x="2" y="32"/>
                </a:lnTo>
                <a:lnTo>
                  <a:pt x="2" y="30"/>
                </a:lnTo>
                <a:lnTo>
                  <a:pt x="2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70399" name="Freeform 71">
            <a:extLst>
              <a:ext uri="{FF2B5EF4-FFF2-40B4-BE49-F238E27FC236}">
                <a16:creationId xmlns:a16="http://schemas.microsoft.com/office/drawing/2014/main" id="{CC28FDDB-F6CE-0641-B12B-B95F67017635}"/>
              </a:ext>
            </a:extLst>
          </p:cNvPr>
          <p:cNvSpPr>
            <a:spLocks/>
          </p:cNvSpPr>
          <p:nvPr/>
        </p:nvSpPr>
        <p:spPr bwMode="auto">
          <a:xfrm>
            <a:off x="3425826" y="3486151"/>
            <a:ext cx="41275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1" y="24"/>
                </a:lnTo>
                <a:lnTo>
                  <a:pt x="1" y="22"/>
                </a:lnTo>
                <a:lnTo>
                  <a:pt x="1" y="21"/>
                </a:lnTo>
                <a:lnTo>
                  <a:pt x="1" y="20"/>
                </a:lnTo>
                <a:lnTo>
                  <a:pt x="3" y="18"/>
                </a:lnTo>
                <a:lnTo>
                  <a:pt x="3" y="17"/>
                </a:lnTo>
                <a:lnTo>
                  <a:pt x="3" y="16"/>
                </a:lnTo>
                <a:lnTo>
                  <a:pt x="4" y="14"/>
                </a:lnTo>
                <a:lnTo>
                  <a:pt x="4" y="13"/>
                </a:lnTo>
                <a:lnTo>
                  <a:pt x="5" y="12"/>
                </a:lnTo>
                <a:lnTo>
                  <a:pt x="7" y="12"/>
                </a:lnTo>
                <a:lnTo>
                  <a:pt x="7" y="10"/>
                </a:lnTo>
                <a:lnTo>
                  <a:pt x="8" y="9"/>
                </a:lnTo>
                <a:lnTo>
                  <a:pt x="9" y="8"/>
                </a:lnTo>
                <a:lnTo>
                  <a:pt x="9" y="6"/>
                </a:lnTo>
                <a:lnTo>
                  <a:pt x="11" y="6"/>
                </a:lnTo>
                <a:lnTo>
                  <a:pt x="12" y="5"/>
                </a:lnTo>
                <a:lnTo>
                  <a:pt x="13" y="5"/>
                </a:lnTo>
                <a:lnTo>
                  <a:pt x="14" y="4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30" y="0"/>
                </a:lnTo>
                <a:lnTo>
                  <a:pt x="32" y="1"/>
                </a:lnTo>
                <a:lnTo>
                  <a:pt x="33" y="1"/>
                </a:lnTo>
                <a:lnTo>
                  <a:pt x="34" y="1"/>
                </a:lnTo>
                <a:lnTo>
                  <a:pt x="36" y="2"/>
                </a:lnTo>
                <a:lnTo>
                  <a:pt x="37" y="2"/>
                </a:lnTo>
                <a:lnTo>
                  <a:pt x="38" y="2"/>
                </a:lnTo>
                <a:lnTo>
                  <a:pt x="40" y="4"/>
                </a:lnTo>
                <a:lnTo>
                  <a:pt x="41" y="5"/>
                </a:lnTo>
                <a:lnTo>
                  <a:pt x="42" y="5"/>
                </a:lnTo>
                <a:lnTo>
                  <a:pt x="42" y="6"/>
                </a:lnTo>
                <a:lnTo>
                  <a:pt x="44" y="6"/>
                </a:lnTo>
                <a:lnTo>
                  <a:pt x="45" y="8"/>
                </a:lnTo>
                <a:lnTo>
                  <a:pt x="46" y="9"/>
                </a:lnTo>
                <a:lnTo>
                  <a:pt x="46" y="10"/>
                </a:lnTo>
                <a:lnTo>
                  <a:pt x="48" y="12"/>
                </a:lnTo>
                <a:lnTo>
                  <a:pt x="49" y="12"/>
                </a:lnTo>
                <a:lnTo>
                  <a:pt x="49" y="13"/>
                </a:lnTo>
                <a:lnTo>
                  <a:pt x="50" y="14"/>
                </a:lnTo>
                <a:lnTo>
                  <a:pt x="50" y="16"/>
                </a:lnTo>
                <a:lnTo>
                  <a:pt x="52" y="17"/>
                </a:lnTo>
                <a:lnTo>
                  <a:pt x="52" y="18"/>
                </a:lnTo>
                <a:lnTo>
                  <a:pt x="52" y="20"/>
                </a:lnTo>
                <a:lnTo>
                  <a:pt x="53" y="21"/>
                </a:lnTo>
                <a:lnTo>
                  <a:pt x="53" y="22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3" y="29"/>
                </a:lnTo>
                <a:lnTo>
                  <a:pt x="53" y="30"/>
                </a:lnTo>
                <a:lnTo>
                  <a:pt x="53" y="32"/>
                </a:lnTo>
                <a:lnTo>
                  <a:pt x="52" y="33"/>
                </a:lnTo>
                <a:lnTo>
                  <a:pt x="52" y="34"/>
                </a:lnTo>
                <a:lnTo>
                  <a:pt x="52" y="36"/>
                </a:lnTo>
                <a:lnTo>
                  <a:pt x="50" y="37"/>
                </a:lnTo>
                <a:lnTo>
                  <a:pt x="50" y="38"/>
                </a:lnTo>
                <a:lnTo>
                  <a:pt x="49" y="38"/>
                </a:lnTo>
                <a:lnTo>
                  <a:pt x="49" y="40"/>
                </a:lnTo>
                <a:lnTo>
                  <a:pt x="48" y="41"/>
                </a:lnTo>
                <a:lnTo>
                  <a:pt x="46" y="42"/>
                </a:lnTo>
                <a:lnTo>
                  <a:pt x="46" y="44"/>
                </a:lnTo>
                <a:lnTo>
                  <a:pt x="45" y="45"/>
                </a:lnTo>
                <a:lnTo>
                  <a:pt x="44" y="45"/>
                </a:lnTo>
                <a:lnTo>
                  <a:pt x="42" y="46"/>
                </a:lnTo>
                <a:lnTo>
                  <a:pt x="42" y="48"/>
                </a:lnTo>
                <a:lnTo>
                  <a:pt x="41" y="48"/>
                </a:lnTo>
                <a:lnTo>
                  <a:pt x="40" y="49"/>
                </a:lnTo>
                <a:lnTo>
                  <a:pt x="38" y="49"/>
                </a:lnTo>
                <a:lnTo>
                  <a:pt x="37" y="50"/>
                </a:lnTo>
                <a:lnTo>
                  <a:pt x="36" y="50"/>
                </a:lnTo>
                <a:lnTo>
                  <a:pt x="34" y="52"/>
                </a:lnTo>
                <a:lnTo>
                  <a:pt x="33" y="52"/>
                </a:lnTo>
                <a:lnTo>
                  <a:pt x="32" y="52"/>
                </a:lnTo>
                <a:lnTo>
                  <a:pt x="30" y="52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3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3"/>
                </a:lnTo>
                <a:lnTo>
                  <a:pt x="24" y="52"/>
                </a:lnTo>
                <a:lnTo>
                  <a:pt x="21" y="52"/>
                </a:lnTo>
                <a:lnTo>
                  <a:pt x="20" y="52"/>
                </a:lnTo>
                <a:lnTo>
                  <a:pt x="18" y="52"/>
                </a:lnTo>
                <a:lnTo>
                  <a:pt x="17" y="50"/>
                </a:lnTo>
                <a:lnTo>
                  <a:pt x="16" y="49"/>
                </a:lnTo>
                <a:lnTo>
                  <a:pt x="14" y="49"/>
                </a:lnTo>
                <a:lnTo>
                  <a:pt x="13" y="48"/>
                </a:lnTo>
                <a:lnTo>
                  <a:pt x="12" y="48"/>
                </a:lnTo>
                <a:lnTo>
                  <a:pt x="11" y="46"/>
                </a:lnTo>
                <a:lnTo>
                  <a:pt x="9" y="45"/>
                </a:lnTo>
                <a:lnTo>
                  <a:pt x="8" y="44"/>
                </a:lnTo>
                <a:lnTo>
                  <a:pt x="7" y="42"/>
                </a:lnTo>
                <a:lnTo>
                  <a:pt x="7" y="41"/>
                </a:lnTo>
                <a:lnTo>
                  <a:pt x="5" y="40"/>
                </a:lnTo>
                <a:lnTo>
                  <a:pt x="4" y="38"/>
                </a:lnTo>
                <a:lnTo>
                  <a:pt x="3" y="37"/>
                </a:lnTo>
                <a:lnTo>
                  <a:pt x="3" y="36"/>
                </a:lnTo>
                <a:lnTo>
                  <a:pt x="3" y="34"/>
                </a:lnTo>
                <a:lnTo>
                  <a:pt x="1" y="33"/>
                </a:lnTo>
                <a:lnTo>
                  <a:pt x="1" y="32"/>
                </a:lnTo>
                <a:lnTo>
                  <a:pt x="1" y="30"/>
                </a:lnTo>
                <a:lnTo>
                  <a:pt x="1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70400" name="Freeform 72">
            <a:extLst>
              <a:ext uri="{FF2B5EF4-FFF2-40B4-BE49-F238E27FC236}">
                <a16:creationId xmlns:a16="http://schemas.microsoft.com/office/drawing/2014/main" id="{7BDB197C-26B5-9C4D-A6EE-63BB083A5C7E}"/>
              </a:ext>
            </a:extLst>
          </p:cNvPr>
          <p:cNvSpPr>
            <a:spLocks/>
          </p:cNvSpPr>
          <p:nvPr/>
        </p:nvSpPr>
        <p:spPr bwMode="auto">
          <a:xfrm>
            <a:off x="3573464" y="3486151"/>
            <a:ext cx="41275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1" y="24"/>
                </a:lnTo>
                <a:lnTo>
                  <a:pt x="1" y="22"/>
                </a:lnTo>
                <a:lnTo>
                  <a:pt x="1" y="21"/>
                </a:lnTo>
                <a:lnTo>
                  <a:pt x="1" y="20"/>
                </a:lnTo>
                <a:lnTo>
                  <a:pt x="2" y="18"/>
                </a:lnTo>
                <a:lnTo>
                  <a:pt x="2" y="17"/>
                </a:lnTo>
                <a:lnTo>
                  <a:pt x="2" y="16"/>
                </a:lnTo>
                <a:lnTo>
                  <a:pt x="4" y="14"/>
                </a:lnTo>
                <a:lnTo>
                  <a:pt x="4" y="13"/>
                </a:lnTo>
                <a:lnTo>
                  <a:pt x="5" y="12"/>
                </a:lnTo>
                <a:lnTo>
                  <a:pt x="6" y="12"/>
                </a:lnTo>
                <a:lnTo>
                  <a:pt x="6" y="10"/>
                </a:lnTo>
                <a:lnTo>
                  <a:pt x="8" y="9"/>
                </a:lnTo>
                <a:lnTo>
                  <a:pt x="9" y="8"/>
                </a:lnTo>
                <a:lnTo>
                  <a:pt x="9" y="6"/>
                </a:lnTo>
                <a:lnTo>
                  <a:pt x="10" y="6"/>
                </a:lnTo>
                <a:lnTo>
                  <a:pt x="12" y="5"/>
                </a:lnTo>
                <a:lnTo>
                  <a:pt x="13" y="5"/>
                </a:lnTo>
                <a:lnTo>
                  <a:pt x="14" y="4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30" y="0"/>
                </a:lnTo>
                <a:lnTo>
                  <a:pt x="32" y="1"/>
                </a:lnTo>
                <a:lnTo>
                  <a:pt x="33" y="1"/>
                </a:lnTo>
                <a:lnTo>
                  <a:pt x="34" y="1"/>
                </a:lnTo>
                <a:lnTo>
                  <a:pt x="36" y="2"/>
                </a:lnTo>
                <a:lnTo>
                  <a:pt x="37" y="2"/>
                </a:lnTo>
                <a:lnTo>
                  <a:pt x="38" y="2"/>
                </a:lnTo>
                <a:lnTo>
                  <a:pt x="40" y="4"/>
                </a:lnTo>
                <a:lnTo>
                  <a:pt x="41" y="5"/>
                </a:lnTo>
                <a:lnTo>
                  <a:pt x="42" y="5"/>
                </a:lnTo>
                <a:lnTo>
                  <a:pt x="42" y="6"/>
                </a:lnTo>
                <a:lnTo>
                  <a:pt x="44" y="6"/>
                </a:lnTo>
                <a:lnTo>
                  <a:pt x="45" y="8"/>
                </a:lnTo>
                <a:lnTo>
                  <a:pt x="46" y="9"/>
                </a:lnTo>
                <a:lnTo>
                  <a:pt x="46" y="10"/>
                </a:lnTo>
                <a:lnTo>
                  <a:pt x="48" y="12"/>
                </a:lnTo>
                <a:lnTo>
                  <a:pt x="49" y="12"/>
                </a:lnTo>
                <a:lnTo>
                  <a:pt x="49" y="13"/>
                </a:lnTo>
                <a:lnTo>
                  <a:pt x="50" y="14"/>
                </a:lnTo>
                <a:lnTo>
                  <a:pt x="50" y="16"/>
                </a:lnTo>
                <a:lnTo>
                  <a:pt x="52" y="17"/>
                </a:lnTo>
                <a:lnTo>
                  <a:pt x="52" y="18"/>
                </a:lnTo>
                <a:lnTo>
                  <a:pt x="52" y="20"/>
                </a:lnTo>
                <a:lnTo>
                  <a:pt x="53" y="21"/>
                </a:lnTo>
                <a:lnTo>
                  <a:pt x="53" y="22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3" y="29"/>
                </a:lnTo>
                <a:lnTo>
                  <a:pt x="53" y="30"/>
                </a:lnTo>
                <a:lnTo>
                  <a:pt x="53" y="32"/>
                </a:lnTo>
                <a:lnTo>
                  <a:pt x="52" y="33"/>
                </a:lnTo>
                <a:lnTo>
                  <a:pt x="52" y="34"/>
                </a:lnTo>
                <a:lnTo>
                  <a:pt x="52" y="36"/>
                </a:lnTo>
                <a:lnTo>
                  <a:pt x="50" y="37"/>
                </a:lnTo>
                <a:lnTo>
                  <a:pt x="50" y="38"/>
                </a:lnTo>
                <a:lnTo>
                  <a:pt x="49" y="38"/>
                </a:lnTo>
                <a:lnTo>
                  <a:pt x="49" y="40"/>
                </a:lnTo>
                <a:lnTo>
                  <a:pt x="48" y="41"/>
                </a:lnTo>
                <a:lnTo>
                  <a:pt x="46" y="42"/>
                </a:lnTo>
                <a:lnTo>
                  <a:pt x="46" y="44"/>
                </a:lnTo>
                <a:lnTo>
                  <a:pt x="45" y="45"/>
                </a:lnTo>
                <a:lnTo>
                  <a:pt x="44" y="45"/>
                </a:lnTo>
                <a:lnTo>
                  <a:pt x="42" y="46"/>
                </a:lnTo>
                <a:lnTo>
                  <a:pt x="42" y="48"/>
                </a:lnTo>
                <a:lnTo>
                  <a:pt x="41" y="48"/>
                </a:lnTo>
                <a:lnTo>
                  <a:pt x="40" y="49"/>
                </a:lnTo>
                <a:lnTo>
                  <a:pt x="38" y="49"/>
                </a:lnTo>
                <a:lnTo>
                  <a:pt x="37" y="50"/>
                </a:lnTo>
                <a:lnTo>
                  <a:pt x="36" y="50"/>
                </a:lnTo>
                <a:lnTo>
                  <a:pt x="34" y="52"/>
                </a:lnTo>
                <a:lnTo>
                  <a:pt x="33" y="52"/>
                </a:lnTo>
                <a:lnTo>
                  <a:pt x="32" y="52"/>
                </a:lnTo>
                <a:lnTo>
                  <a:pt x="30" y="52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3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3"/>
                </a:lnTo>
                <a:lnTo>
                  <a:pt x="24" y="52"/>
                </a:lnTo>
                <a:lnTo>
                  <a:pt x="21" y="52"/>
                </a:lnTo>
                <a:lnTo>
                  <a:pt x="20" y="52"/>
                </a:lnTo>
                <a:lnTo>
                  <a:pt x="18" y="52"/>
                </a:lnTo>
                <a:lnTo>
                  <a:pt x="17" y="50"/>
                </a:lnTo>
                <a:lnTo>
                  <a:pt x="16" y="49"/>
                </a:lnTo>
                <a:lnTo>
                  <a:pt x="14" y="49"/>
                </a:lnTo>
                <a:lnTo>
                  <a:pt x="13" y="48"/>
                </a:lnTo>
                <a:lnTo>
                  <a:pt x="12" y="48"/>
                </a:lnTo>
                <a:lnTo>
                  <a:pt x="10" y="46"/>
                </a:lnTo>
                <a:lnTo>
                  <a:pt x="9" y="45"/>
                </a:lnTo>
                <a:lnTo>
                  <a:pt x="8" y="44"/>
                </a:lnTo>
                <a:lnTo>
                  <a:pt x="6" y="42"/>
                </a:lnTo>
                <a:lnTo>
                  <a:pt x="6" y="41"/>
                </a:lnTo>
                <a:lnTo>
                  <a:pt x="5" y="40"/>
                </a:lnTo>
                <a:lnTo>
                  <a:pt x="4" y="38"/>
                </a:lnTo>
                <a:lnTo>
                  <a:pt x="2" y="37"/>
                </a:lnTo>
                <a:lnTo>
                  <a:pt x="2" y="36"/>
                </a:lnTo>
                <a:lnTo>
                  <a:pt x="2" y="34"/>
                </a:lnTo>
                <a:lnTo>
                  <a:pt x="1" y="33"/>
                </a:lnTo>
                <a:lnTo>
                  <a:pt x="1" y="32"/>
                </a:lnTo>
                <a:lnTo>
                  <a:pt x="1" y="30"/>
                </a:lnTo>
                <a:lnTo>
                  <a:pt x="1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70401" name="Freeform 73">
            <a:extLst>
              <a:ext uri="{FF2B5EF4-FFF2-40B4-BE49-F238E27FC236}">
                <a16:creationId xmlns:a16="http://schemas.microsoft.com/office/drawing/2014/main" id="{F6A35D9F-B79E-0748-AEF6-0AF317E306E9}"/>
              </a:ext>
            </a:extLst>
          </p:cNvPr>
          <p:cNvSpPr>
            <a:spLocks/>
          </p:cNvSpPr>
          <p:nvPr/>
        </p:nvSpPr>
        <p:spPr bwMode="auto">
          <a:xfrm>
            <a:off x="4668838" y="5172075"/>
            <a:ext cx="63500" cy="63500"/>
          </a:xfrm>
          <a:custGeom>
            <a:avLst/>
            <a:gdLst>
              <a:gd name="T0" fmla="*/ 0 w 79"/>
              <a:gd name="T1" fmla="*/ 2147483646 h 79"/>
              <a:gd name="T2" fmla="*/ 2147483646 w 79"/>
              <a:gd name="T3" fmla="*/ 2147483646 h 79"/>
              <a:gd name="T4" fmla="*/ 2147483646 w 79"/>
              <a:gd name="T5" fmla="*/ 2147483646 h 79"/>
              <a:gd name="T6" fmla="*/ 2147483646 w 79"/>
              <a:gd name="T7" fmla="*/ 2147483646 h 79"/>
              <a:gd name="T8" fmla="*/ 2147483646 w 79"/>
              <a:gd name="T9" fmla="*/ 2147483646 h 79"/>
              <a:gd name="T10" fmla="*/ 2147483646 w 79"/>
              <a:gd name="T11" fmla="*/ 2147483646 h 79"/>
              <a:gd name="T12" fmla="*/ 2147483646 w 79"/>
              <a:gd name="T13" fmla="*/ 2147483646 h 79"/>
              <a:gd name="T14" fmla="*/ 2147483646 w 79"/>
              <a:gd name="T15" fmla="*/ 2147483646 h 79"/>
              <a:gd name="T16" fmla="*/ 2147483646 w 79"/>
              <a:gd name="T17" fmla="*/ 2147483646 h 79"/>
              <a:gd name="T18" fmla="*/ 2147483646 w 79"/>
              <a:gd name="T19" fmla="*/ 0 h 79"/>
              <a:gd name="T20" fmla="*/ 2147483646 w 79"/>
              <a:gd name="T21" fmla="*/ 0 h 79"/>
              <a:gd name="T22" fmla="*/ 2147483646 w 79"/>
              <a:gd name="T23" fmla="*/ 0 h 79"/>
              <a:gd name="T24" fmla="*/ 2147483646 w 79"/>
              <a:gd name="T25" fmla="*/ 0 h 79"/>
              <a:gd name="T26" fmla="*/ 2147483646 w 79"/>
              <a:gd name="T27" fmla="*/ 2147483646 h 79"/>
              <a:gd name="T28" fmla="*/ 2147483646 w 79"/>
              <a:gd name="T29" fmla="*/ 2147483646 h 79"/>
              <a:gd name="T30" fmla="*/ 2147483646 w 79"/>
              <a:gd name="T31" fmla="*/ 2147483646 h 79"/>
              <a:gd name="T32" fmla="*/ 2147483646 w 79"/>
              <a:gd name="T33" fmla="*/ 2147483646 h 79"/>
              <a:gd name="T34" fmla="*/ 2147483646 w 79"/>
              <a:gd name="T35" fmla="*/ 2147483646 h 79"/>
              <a:gd name="T36" fmla="*/ 2147483646 w 79"/>
              <a:gd name="T37" fmla="*/ 2147483646 h 79"/>
              <a:gd name="T38" fmla="*/ 2147483646 w 79"/>
              <a:gd name="T39" fmla="*/ 2147483646 h 79"/>
              <a:gd name="T40" fmla="*/ 2147483646 w 79"/>
              <a:gd name="T41" fmla="*/ 2147483646 h 79"/>
              <a:gd name="T42" fmla="*/ 2147483646 w 79"/>
              <a:gd name="T43" fmla="*/ 2147483646 h 79"/>
              <a:gd name="T44" fmla="*/ 2147483646 w 79"/>
              <a:gd name="T45" fmla="*/ 2147483646 h 79"/>
              <a:gd name="T46" fmla="*/ 2147483646 w 79"/>
              <a:gd name="T47" fmla="*/ 2147483646 h 79"/>
              <a:gd name="T48" fmla="*/ 2147483646 w 79"/>
              <a:gd name="T49" fmla="*/ 2147483646 h 79"/>
              <a:gd name="T50" fmla="*/ 2147483646 w 79"/>
              <a:gd name="T51" fmla="*/ 2147483646 h 79"/>
              <a:gd name="T52" fmla="*/ 2147483646 w 79"/>
              <a:gd name="T53" fmla="*/ 2147483646 h 79"/>
              <a:gd name="T54" fmla="*/ 2147483646 w 79"/>
              <a:gd name="T55" fmla="*/ 2147483646 h 79"/>
              <a:gd name="T56" fmla="*/ 2147483646 w 79"/>
              <a:gd name="T57" fmla="*/ 2147483646 h 79"/>
              <a:gd name="T58" fmla="*/ 2147483646 w 79"/>
              <a:gd name="T59" fmla="*/ 2147483646 h 79"/>
              <a:gd name="T60" fmla="*/ 2147483646 w 79"/>
              <a:gd name="T61" fmla="*/ 2147483646 h 79"/>
              <a:gd name="T62" fmla="*/ 2147483646 w 79"/>
              <a:gd name="T63" fmla="*/ 2147483646 h 79"/>
              <a:gd name="T64" fmla="*/ 2147483646 w 79"/>
              <a:gd name="T65" fmla="*/ 2147483646 h 79"/>
              <a:gd name="T66" fmla="*/ 2147483646 w 79"/>
              <a:gd name="T67" fmla="*/ 2147483646 h 79"/>
              <a:gd name="T68" fmla="*/ 2147483646 w 79"/>
              <a:gd name="T69" fmla="*/ 2147483646 h 79"/>
              <a:gd name="T70" fmla="*/ 2147483646 w 79"/>
              <a:gd name="T71" fmla="*/ 2147483646 h 79"/>
              <a:gd name="T72" fmla="*/ 2147483646 w 79"/>
              <a:gd name="T73" fmla="*/ 2147483646 h 79"/>
              <a:gd name="T74" fmla="*/ 2147483646 w 79"/>
              <a:gd name="T75" fmla="*/ 2147483646 h 79"/>
              <a:gd name="T76" fmla="*/ 2147483646 w 79"/>
              <a:gd name="T77" fmla="*/ 2147483646 h 79"/>
              <a:gd name="T78" fmla="*/ 2147483646 w 79"/>
              <a:gd name="T79" fmla="*/ 2147483646 h 79"/>
              <a:gd name="T80" fmla="*/ 2147483646 w 79"/>
              <a:gd name="T81" fmla="*/ 2147483646 h 79"/>
              <a:gd name="T82" fmla="*/ 2147483646 w 79"/>
              <a:gd name="T83" fmla="*/ 2147483646 h 79"/>
              <a:gd name="T84" fmla="*/ 2147483646 w 79"/>
              <a:gd name="T85" fmla="*/ 2147483646 h 79"/>
              <a:gd name="T86" fmla="*/ 2147483646 w 79"/>
              <a:gd name="T87" fmla="*/ 2147483646 h 79"/>
              <a:gd name="T88" fmla="*/ 2147483646 w 79"/>
              <a:gd name="T89" fmla="*/ 2147483646 h 79"/>
              <a:gd name="T90" fmla="*/ 2147483646 w 79"/>
              <a:gd name="T91" fmla="*/ 2147483646 h 79"/>
              <a:gd name="T92" fmla="*/ 2147483646 w 79"/>
              <a:gd name="T93" fmla="*/ 2147483646 h 79"/>
              <a:gd name="T94" fmla="*/ 2147483646 w 79"/>
              <a:gd name="T95" fmla="*/ 2147483646 h 79"/>
              <a:gd name="T96" fmla="*/ 2147483646 w 79"/>
              <a:gd name="T97" fmla="*/ 2147483646 h 79"/>
              <a:gd name="T98" fmla="*/ 2147483646 w 79"/>
              <a:gd name="T99" fmla="*/ 2147483646 h 79"/>
              <a:gd name="T100" fmla="*/ 2147483646 w 79"/>
              <a:gd name="T101" fmla="*/ 2147483646 h 79"/>
              <a:gd name="T102" fmla="*/ 2147483646 w 79"/>
              <a:gd name="T103" fmla="*/ 2147483646 h 79"/>
              <a:gd name="T104" fmla="*/ 2147483646 w 79"/>
              <a:gd name="T105" fmla="*/ 2147483646 h 79"/>
              <a:gd name="T106" fmla="*/ 2147483646 w 79"/>
              <a:gd name="T107" fmla="*/ 2147483646 h 79"/>
              <a:gd name="T108" fmla="*/ 2147483646 w 79"/>
              <a:gd name="T109" fmla="*/ 2147483646 h 79"/>
              <a:gd name="T110" fmla="*/ 0 w 79"/>
              <a:gd name="T111" fmla="*/ 2147483646 h 79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9"/>
              <a:gd name="T169" fmla="*/ 0 h 79"/>
              <a:gd name="T170" fmla="*/ 79 w 79"/>
              <a:gd name="T171" fmla="*/ 79 h 79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9" h="79">
                <a:moveTo>
                  <a:pt x="0" y="50"/>
                </a:moveTo>
                <a:lnTo>
                  <a:pt x="0" y="27"/>
                </a:lnTo>
                <a:lnTo>
                  <a:pt x="0" y="26"/>
                </a:lnTo>
                <a:lnTo>
                  <a:pt x="0" y="25"/>
                </a:lnTo>
                <a:lnTo>
                  <a:pt x="1" y="23"/>
                </a:lnTo>
                <a:lnTo>
                  <a:pt x="1" y="22"/>
                </a:lnTo>
                <a:lnTo>
                  <a:pt x="1" y="21"/>
                </a:lnTo>
                <a:lnTo>
                  <a:pt x="1" y="19"/>
                </a:lnTo>
                <a:lnTo>
                  <a:pt x="2" y="18"/>
                </a:lnTo>
                <a:lnTo>
                  <a:pt x="2" y="17"/>
                </a:lnTo>
                <a:lnTo>
                  <a:pt x="2" y="15"/>
                </a:lnTo>
                <a:lnTo>
                  <a:pt x="4" y="14"/>
                </a:lnTo>
                <a:lnTo>
                  <a:pt x="4" y="13"/>
                </a:lnTo>
                <a:lnTo>
                  <a:pt x="5" y="11"/>
                </a:lnTo>
                <a:lnTo>
                  <a:pt x="6" y="11"/>
                </a:lnTo>
                <a:lnTo>
                  <a:pt x="6" y="10"/>
                </a:lnTo>
                <a:lnTo>
                  <a:pt x="8" y="9"/>
                </a:lnTo>
                <a:lnTo>
                  <a:pt x="9" y="7"/>
                </a:lnTo>
                <a:lnTo>
                  <a:pt x="9" y="6"/>
                </a:lnTo>
                <a:lnTo>
                  <a:pt x="10" y="6"/>
                </a:lnTo>
                <a:lnTo>
                  <a:pt x="12" y="5"/>
                </a:lnTo>
                <a:lnTo>
                  <a:pt x="13" y="5"/>
                </a:lnTo>
                <a:lnTo>
                  <a:pt x="14" y="3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19" y="1"/>
                </a:lnTo>
                <a:lnTo>
                  <a:pt x="21" y="1"/>
                </a:lnTo>
                <a:lnTo>
                  <a:pt x="23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51" y="0"/>
                </a:lnTo>
                <a:lnTo>
                  <a:pt x="53" y="0"/>
                </a:lnTo>
                <a:lnTo>
                  <a:pt x="54" y="0"/>
                </a:lnTo>
                <a:lnTo>
                  <a:pt x="55" y="0"/>
                </a:lnTo>
                <a:lnTo>
                  <a:pt x="57" y="0"/>
                </a:lnTo>
                <a:lnTo>
                  <a:pt x="58" y="1"/>
                </a:lnTo>
                <a:lnTo>
                  <a:pt x="59" y="1"/>
                </a:lnTo>
                <a:lnTo>
                  <a:pt x="61" y="1"/>
                </a:lnTo>
                <a:lnTo>
                  <a:pt x="62" y="2"/>
                </a:lnTo>
                <a:lnTo>
                  <a:pt x="63" y="2"/>
                </a:lnTo>
                <a:lnTo>
                  <a:pt x="65" y="2"/>
                </a:lnTo>
                <a:lnTo>
                  <a:pt x="66" y="3"/>
                </a:lnTo>
                <a:lnTo>
                  <a:pt x="67" y="5"/>
                </a:lnTo>
                <a:lnTo>
                  <a:pt x="69" y="5"/>
                </a:lnTo>
                <a:lnTo>
                  <a:pt x="69" y="6"/>
                </a:lnTo>
                <a:lnTo>
                  <a:pt x="70" y="6"/>
                </a:lnTo>
                <a:lnTo>
                  <a:pt x="71" y="7"/>
                </a:lnTo>
                <a:lnTo>
                  <a:pt x="73" y="9"/>
                </a:lnTo>
                <a:lnTo>
                  <a:pt x="73" y="10"/>
                </a:lnTo>
                <a:lnTo>
                  <a:pt x="74" y="11"/>
                </a:lnTo>
                <a:lnTo>
                  <a:pt x="75" y="11"/>
                </a:lnTo>
                <a:lnTo>
                  <a:pt x="75" y="13"/>
                </a:lnTo>
                <a:lnTo>
                  <a:pt x="77" y="14"/>
                </a:lnTo>
                <a:lnTo>
                  <a:pt x="77" y="15"/>
                </a:lnTo>
                <a:lnTo>
                  <a:pt x="78" y="17"/>
                </a:lnTo>
                <a:lnTo>
                  <a:pt x="78" y="18"/>
                </a:lnTo>
                <a:lnTo>
                  <a:pt x="78" y="19"/>
                </a:lnTo>
                <a:lnTo>
                  <a:pt x="79" y="21"/>
                </a:lnTo>
                <a:lnTo>
                  <a:pt x="79" y="22"/>
                </a:lnTo>
                <a:lnTo>
                  <a:pt x="79" y="23"/>
                </a:lnTo>
                <a:lnTo>
                  <a:pt x="79" y="25"/>
                </a:lnTo>
                <a:lnTo>
                  <a:pt x="79" y="26"/>
                </a:lnTo>
                <a:lnTo>
                  <a:pt x="79" y="27"/>
                </a:lnTo>
                <a:lnTo>
                  <a:pt x="79" y="50"/>
                </a:lnTo>
                <a:lnTo>
                  <a:pt x="79" y="51"/>
                </a:lnTo>
                <a:lnTo>
                  <a:pt x="79" y="53"/>
                </a:lnTo>
                <a:lnTo>
                  <a:pt x="79" y="55"/>
                </a:lnTo>
                <a:lnTo>
                  <a:pt x="79" y="57"/>
                </a:lnTo>
                <a:lnTo>
                  <a:pt x="79" y="58"/>
                </a:lnTo>
                <a:lnTo>
                  <a:pt x="78" y="59"/>
                </a:lnTo>
                <a:lnTo>
                  <a:pt x="78" y="61"/>
                </a:lnTo>
                <a:lnTo>
                  <a:pt x="78" y="62"/>
                </a:lnTo>
                <a:lnTo>
                  <a:pt x="77" y="63"/>
                </a:lnTo>
                <a:lnTo>
                  <a:pt x="77" y="65"/>
                </a:lnTo>
                <a:lnTo>
                  <a:pt x="75" y="65"/>
                </a:lnTo>
                <a:lnTo>
                  <a:pt x="75" y="66"/>
                </a:lnTo>
                <a:lnTo>
                  <a:pt x="74" y="67"/>
                </a:lnTo>
                <a:lnTo>
                  <a:pt x="73" y="69"/>
                </a:lnTo>
                <a:lnTo>
                  <a:pt x="73" y="70"/>
                </a:lnTo>
                <a:lnTo>
                  <a:pt x="71" y="71"/>
                </a:lnTo>
                <a:lnTo>
                  <a:pt x="70" y="71"/>
                </a:lnTo>
                <a:lnTo>
                  <a:pt x="69" y="73"/>
                </a:lnTo>
                <a:lnTo>
                  <a:pt x="69" y="74"/>
                </a:lnTo>
                <a:lnTo>
                  <a:pt x="67" y="74"/>
                </a:lnTo>
                <a:lnTo>
                  <a:pt x="66" y="75"/>
                </a:lnTo>
                <a:lnTo>
                  <a:pt x="65" y="75"/>
                </a:lnTo>
                <a:lnTo>
                  <a:pt x="63" y="76"/>
                </a:lnTo>
                <a:lnTo>
                  <a:pt x="62" y="76"/>
                </a:lnTo>
                <a:lnTo>
                  <a:pt x="61" y="78"/>
                </a:lnTo>
                <a:lnTo>
                  <a:pt x="59" y="78"/>
                </a:lnTo>
                <a:lnTo>
                  <a:pt x="58" y="78"/>
                </a:lnTo>
                <a:lnTo>
                  <a:pt x="57" y="78"/>
                </a:lnTo>
                <a:lnTo>
                  <a:pt x="55" y="79"/>
                </a:lnTo>
                <a:lnTo>
                  <a:pt x="54" y="79"/>
                </a:lnTo>
                <a:lnTo>
                  <a:pt x="53" y="79"/>
                </a:lnTo>
                <a:lnTo>
                  <a:pt x="51" y="79"/>
                </a:lnTo>
                <a:lnTo>
                  <a:pt x="29" y="79"/>
                </a:lnTo>
                <a:lnTo>
                  <a:pt x="27" y="79"/>
                </a:lnTo>
                <a:lnTo>
                  <a:pt x="26" y="79"/>
                </a:lnTo>
                <a:lnTo>
                  <a:pt x="25" y="79"/>
                </a:lnTo>
                <a:lnTo>
                  <a:pt x="23" y="78"/>
                </a:lnTo>
                <a:lnTo>
                  <a:pt x="21" y="78"/>
                </a:lnTo>
                <a:lnTo>
                  <a:pt x="19" y="78"/>
                </a:lnTo>
                <a:lnTo>
                  <a:pt x="18" y="78"/>
                </a:lnTo>
                <a:lnTo>
                  <a:pt x="17" y="76"/>
                </a:lnTo>
                <a:lnTo>
                  <a:pt x="16" y="75"/>
                </a:lnTo>
                <a:lnTo>
                  <a:pt x="14" y="75"/>
                </a:lnTo>
                <a:lnTo>
                  <a:pt x="13" y="74"/>
                </a:lnTo>
                <a:lnTo>
                  <a:pt x="12" y="74"/>
                </a:lnTo>
                <a:lnTo>
                  <a:pt x="10" y="73"/>
                </a:lnTo>
                <a:lnTo>
                  <a:pt x="9" y="71"/>
                </a:lnTo>
                <a:lnTo>
                  <a:pt x="8" y="70"/>
                </a:lnTo>
                <a:lnTo>
                  <a:pt x="6" y="69"/>
                </a:lnTo>
                <a:lnTo>
                  <a:pt x="6" y="67"/>
                </a:lnTo>
                <a:lnTo>
                  <a:pt x="5" y="66"/>
                </a:lnTo>
                <a:lnTo>
                  <a:pt x="4" y="65"/>
                </a:lnTo>
                <a:lnTo>
                  <a:pt x="2" y="63"/>
                </a:lnTo>
                <a:lnTo>
                  <a:pt x="2" y="62"/>
                </a:lnTo>
                <a:lnTo>
                  <a:pt x="2" y="61"/>
                </a:lnTo>
                <a:lnTo>
                  <a:pt x="1" y="59"/>
                </a:lnTo>
                <a:lnTo>
                  <a:pt x="1" y="58"/>
                </a:lnTo>
                <a:lnTo>
                  <a:pt x="1" y="57"/>
                </a:lnTo>
                <a:lnTo>
                  <a:pt x="1" y="55"/>
                </a:lnTo>
                <a:lnTo>
                  <a:pt x="0" y="53"/>
                </a:lnTo>
                <a:lnTo>
                  <a:pt x="0" y="51"/>
                </a:lnTo>
                <a:lnTo>
                  <a:pt x="0" y="5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70402" name="Freeform 74">
            <a:extLst>
              <a:ext uri="{FF2B5EF4-FFF2-40B4-BE49-F238E27FC236}">
                <a16:creationId xmlns:a16="http://schemas.microsoft.com/office/drawing/2014/main" id="{244924CD-1050-FF48-A9B6-1C9A48480EDD}"/>
              </a:ext>
            </a:extLst>
          </p:cNvPr>
          <p:cNvSpPr>
            <a:spLocks/>
          </p:cNvSpPr>
          <p:nvPr/>
        </p:nvSpPr>
        <p:spPr bwMode="auto">
          <a:xfrm>
            <a:off x="4838701" y="5172075"/>
            <a:ext cx="41275" cy="63500"/>
          </a:xfrm>
          <a:custGeom>
            <a:avLst/>
            <a:gdLst>
              <a:gd name="T0" fmla="*/ 0 w 53"/>
              <a:gd name="T1" fmla="*/ 2147483646 h 79"/>
              <a:gd name="T2" fmla="*/ 2147483646 w 53"/>
              <a:gd name="T3" fmla="*/ 2147483646 h 79"/>
              <a:gd name="T4" fmla="*/ 2147483646 w 53"/>
              <a:gd name="T5" fmla="*/ 2147483646 h 79"/>
              <a:gd name="T6" fmla="*/ 2147483646 w 53"/>
              <a:gd name="T7" fmla="*/ 2147483646 h 79"/>
              <a:gd name="T8" fmla="*/ 2147483646 w 53"/>
              <a:gd name="T9" fmla="*/ 2147483646 h 79"/>
              <a:gd name="T10" fmla="*/ 2147483646 w 53"/>
              <a:gd name="T11" fmla="*/ 2147483646 h 79"/>
              <a:gd name="T12" fmla="*/ 2147483646 w 53"/>
              <a:gd name="T13" fmla="*/ 2147483646 h 79"/>
              <a:gd name="T14" fmla="*/ 2147483646 w 53"/>
              <a:gd name="T15" fmla="*/ 2147483646 h 79"/>
              <a:gd name="T16" fmla="*/ 2147483646 w 53"/>
              <a:gd name="T17" fmla="*/ 2147483646 h 79"/>
              <a:gd name="T18" fmla="*/ 2147483646 w 53"/>
              <a:gd name="T19" fmla="*/ 0 h 79"/>
              <a:gd name="T20" fmla="*/ 2147483646 w 53"/>
              <a:gd name="T21" fmla="*/ 0 h 79"/>
              <a:gd name="T22" fmla="*/ 2147483646 w 53"/>
              <a:gd name="T23" fmla="*/ 0 h 79"/>
              <a:gd name="T24" fmla="*/ 2147483646 w 53"/>
              <a:gd name="T25" fmla="*/ 0 h 79"/>
              <a:gd name="T26" fmla="*/ 2147483646 w 53"/>
              <a:gd name="T27" fmla="*/ 2147483646 h 79"/>
              <a:gd name="T28" fmla="*/ 2147483646 w 53"/>
              <a:gd name="T29" fmla="*/ 2147483646 h 79"/>
              <a:gd name="T30" fmla="*/ 2147483646 w 53"/>
              <a:gd name="T31" fmla="*/ 2147483646 h 79"/>
              <a:gd name="T32" fmla="*/ 2147483646 w 53"/>
              <a:gd name="T33" fmla="*/ 2147483646 h 79"/>
              <a:gd name="T34" fmla="*/ 2147483646 w 53"/>
              <a:gd name="T35" fmla="*/ 2147483646 h 79"/>
              <a:gd name="T36" fmla="*/ 2147483646 w 53"/>
              <a:gd name="T37" fmla="*/ 2147483646 h 79"/>
              <a:gd name="T38" fmla="*/ 2147483646 w 53"/>
              <a:gd name="T39" fmla="*/ 2147483646 h 79"/>
              <a:gd name="T40" fmla="*/ 2147483646 w 53"/>
              <a:gd name="T41" fmla="*/ 2147483646 h 79"/>
              <a:gd name="T42" fmla="*/ 2147483646 w 53"/>
              <a:gd name="T43" fmla="*/ 2147483646 h 79"/>
              <a:gd name="T44" fmla="*/ 2147483646 w 53"/>
              <a:gd name="T45" fmla="*/ 2147483646 h 79"/>
              <a:gd name="T46" fmla="*/ 2147483646 w 53"/>
              <a:gd name="T47" fmla="*/ 2147483646 h 79"/>
              <a:gd name="T48" fmla="*/ 2147483646 w 53"/>
              <a:gd name="T49" fmla="*/ 2147483646 h 79"/>
              <a:gd name="T50" fmla="*/ 2147483646 w 53"/>
              <a:gd name="T51" fmla="*/ 2147483646 h 79"/>
              <a:gd name="T52" fmla="*/ 2147483646 w 53"/>
              <a:gd name="T53" fmla="*/ 2147483646 h 79"/>
              <a:gd name="T54" fmla="*/ 2147483646 w 53"/>
              <a:gd name="T55" fmla="*/ 2147483646 h 79"/>
              <a:gd name="T56" fmla="*/ 2147483646 w 53"/>
              <a:gd name="T57" fmla="*/ 2147483646 h 79"/>
              <a:gd name="T58" fmla="*/ 2147483646 w 53"/>
              <a:gd name="T59" fmla="*/ 2147483646 h 79"/>
              <a:gd name="T60" fmla="*/ 2147483646 w 53"/>
              <a:gd name="T61" fmla="*/ 2147483646 h 79"/>
              <a:gd name="T62" fmla="*/ 2147483646 w 53"/>
              <a:gd name="T63" fmla="*/ 2147483646 h 79"/>
              <a:gd name="T64" fmla="*/ 2147483646 w 53"/>
              <a:gd name="T65" fmla="*/ 2147483646 h 79"/>
              <a:gd name="T66" fmla="*/ 2147483646 w 53"/>
              <a:gd name="T67" fmla="*/ 2147483646 h 79"/>
              <a:gd name="T68" fmla="*/ 2147483646 w 53"/>
              <a:gd name="T69" fmla="*/ 2147483646 h 79"/>
              <a:gd name="T70" fmla="*/ 2147483646 w 53"/>
              <a:gd name="T71" fmla="*/ 2147483646 h 79"/>
              <a:gd name="T72" fmla="*/ 2147483646 w 53"/>
              <a:gd name="T73" fmla="*/ 2147483646 h 79"/>
              <a:gd name="T74" fmla="*/ 2147483646 w 53"/>
              <a:gd name="T75" fmla="*/ 2147483646 h 79"/>
              <a:gd name="T76" fmla="*/ 2147483646 w 53"/>
              <a:gd name="T77" fmla="*/ 2147483646 h 79"/>
              <a:gd name="T78" fmla="*/ 2147483646 w 53"/>
              <a:gd name="T79" fmla="*/ 2147483646 h 79"/>
              <a:gd name="T80" fmla="*/ 2147483646 w 53"/>
              <a:gd name="T81" fmla="*/ 2147483646 h 79"/>
              <a:gd name="T82" fmla="*/ 2147483646 w 53"/>
              <a:gd name="T83" fmla="*/ 2147483646 h 79"/>
              <a:gd name="T84" fmla="*/ 2147483646 w 53"/>
              <a:gd name="T85" fmla="*/ 2147483646 h 79"/>
              <a:gd name="T86" fmla="*/ 2147483646 w 53"/>
              <a:gd name="T87" fmla="*/ 2147483646 h 79"/>
              <a:gd name="T88" fmla="*/ 2147483646 w 53"/>
              <a:gd name="T89" fmla="*/ 2147483646 h 79"/>
              <a:gd name="T90" fmla="*/ 2147483646 w 53"/>
              <a:gd name="T91" fmla="*/ 2147483646 h 79"/>
              <a:gd name="T92" fmla="*/ 2147483646 w 53"/>
              <a:gd name="T93" fmla="*/ 2147483646 h 79"/>
              <a:gd name="T94" fmla="*/ 2147483646 w 53"/>
              <a:gd name="T95" fmla="*/ 2147483646 h 79"/>
              <a:gd name="T96" fmla="*/ 2147483646 w 53"/>
              <a:gd name="T97" fmla="*/ 2147483646 h 79"/>
              <a:gd name="T98" fmla="*/ 2147483646 w 53"/>
              <a:gd name="T99" fmla="*/ 2147483646 h 79"/>
              <a:gd name="T100" fmla="*/ 2147483646 w 53"/>
              <a:gd name="T101" fmla="*/ 2147483646 h 79"/>
              <a:gd name="T102" fmla="*/ 2147483646 w 53"/>
              <a:gd name="T103" fmla="*/ 2147483646 h 79"/>
              <a:gd name="T104" fmla="*/ 2147483646 w 53"/>
              <a:gd name="T105" fmla="*/ 2147483646 h 79"/>
              <a:gd name="T106" fmla="*/ 2147483646 w 53"/>
              <a:gd name="T107" fmla="*/ 2147483646 h 79"/>
              <a:gd name="T108" fmla="*/ 2147483646 w 53"/>
              <a:gd name="T109" fmla="*/ 2147483646 h 79"/>
              <a:gd name="T110" fmla="*/ 0 w 53"/>
              <a:gd name="T111" fmla="*/ 2147483646 h 79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79"/>
              <a:gd name="T170" fmla="*/ 53 w 53"/>
              <a:gd name="T171" fmla="*/ 79 h 79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79">
                <a:moveTo>
                  <a:pt x="0" y="50"/>
                </a:moveTo>
                <a:lnTo>
                  <a:pt x="0" y="27"/>
                </a:lnTo>
                <a:lnTo>
                  <a:pt x="0" y="26"/>
                </a:lnTo>
                <a:lnTo>
                  <a:pt x="0" y="25"/>
                </a:lnTo>
                <a:lnTo>
                  <a:pt x="1" y="23"/>
                </a:lnTo>
                <a:lnTo>
                  <a:pt x="1" y="22"/>
                </a:lnTo>
                <a:lnTo>
                  <a:pt x="1" y="21"/>
                </a:lnTo>
                <a:lnTo>
                  <a:pt x="1" y="19"/>
                </a:lnTo>
                <a:lnTo>
                  <a:pt x="3" y="18"/>
                </a:lnTo>
                <a:lnTo>
                  <a:pt x="3" y="17"/>
                </a:lnTo>
                <a:lnTo>
                  <a:pt x="3" y="15"/>
                </a:lnTo>
                <a:lnTo>
                  <a:pt x="4" y="14"/>
                </a:lnTo>
                <a:lnTo>
                  <a:pt x="4" y="13"/>
                </a:lnTo>
                <a:lnTo>
                  <a:pt x="5" y="11"/>
                </a:lnTo>
                <a:lnTo>
                  <a:pt x="7" y="11"/>
                </a:lnTo>
                <a:lnTo>
                  <a:pt x="7" y="10"/>
                </a:lnTo>
                <a:lnTo>
                  <a:pt x="8" y="9"/>
                </a:lnTo>
                <a:lnTo>
                  <a:pt x="9" y="7"/>
                </a:lnTo>
                <a:lnTo>
                  <a:pt x="9" y="6"/>
                </a:lnTo>
                <a:lnTo>
                  <a:pt x="11" y="6"/>
                </a:lnTo>
                <a:lnTo>
                  <a:pt x="12" y="5"/>
                </a:lnTo>
                <a:lnTo>
                  <a:pt x="13" y="5"/>
                </a:lnTo>
                <a:lnTo>
                  <a:pt x="15" y="3"/>
                </a:lnTo>
                <a:lnTo>
                  <a:pt x="16" y="2"/>
                </a:lnTo>
                <a:lnTo>
                  <a:pt x="17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1"/>
                </a:lnTo>
                <a:lnTo>
                  <a:pt x="33" y="1"/>
                </a:lnTo>
                <a:lnTo>
                  <a:pt x="35" y="1"/>
                </a:lnTo>
                <a:lnTo>
                  <a:pt x="36" y="2"/>
                </a:lnTo>
                <a:lnTo>
                  <a:pt x="37" y="2"/>
                </a:lnTo>
                <a:lnTo>
                  <a:pt x="39" y="2"/>
                </a:lnTo>
                <a:lnTo>
                  <a:pt x="40" y="3"/>
                </a:lnTo>
                <a:lnTo>
                  <a:pt x="41" y="5"/>
                </a:lnTo>
                <a:lnTo>
                  <a:pt x="43" y="5"/>
                </a:lnTo>
                <a:lnTo>
                  <a:pt x="43" y="6"/>
                </a:lnTo>
                <a:lnTo>
                  <a:pt x="44" y="6"/>
                </a:lnTo>
                <a:lnTo>
                  <a:pt x="45" y="7"/>
                </a:lnTo>
                <a:lnTo>
                  <a:pt x="46" y="9"/>
                </a:lnTo>
                <a:lnTo>
                  <a:pt x="46" y="10"/>
                </a:lnTo>
                <a:lnTo>
                  <a:pt x="48" y="11"/>
                </a:lnTo>
                <a:lnTo>
                  <a:pt x="49" y="11"/>
                </a:lnTo>
                <a:lnTo>
                  <a:pt x="49" y="13"/>
                </a:lnTo>
                <a:lnTo>
                  <a:pt x="50" y="14"/>
                </a:lnTo>
                <a:lnTo>
                  <a:pt x="50" y="15"/>
                </a:lnTo>
                <a:lnTo>
                  <a:pt x="52" y="17"/>
                </a:lnTo>
                <a:lnTo>
                  <a:pt x="52" y="18"/>
                </a:lnTo>
                <a:lnTo>
                  <a:pt x="52" y="19"/>
                </a:lnTo>
                <a:lnTo>
                  <a:pt x="53" y="21"/>
                </a:lnTo>
                <a:lnTo>
                  <a:pt x="53" y="22"/>
                </a:lnTo>
                <a:lnTo>
                  <a:pt x="53" y="23"/>
                </a:lnTo>
                <a:lnTo>
                  <a:pt x="53" y="25"/>
                </a:lnTo>
                <a:lnTo>
                  <a:pt x="53" y="26"/>
                </a:lnTo>
                <a:lnTo>
                  <a:pt x="53" y="27"/>
                </a:lnTo>
                <a:lnTo>
                  <a:pt x="53" y="50"/>
                </a:lnTo>
                <a:lnTo>
                  <a:pt x="53" y="51"/>
                </a:lnTo>
                <a:lnTo>
                  <a:pt x="53" y="53"/>
                </a:lnTo>
                <a:lnTo>
                  <a:pt x="53" y="55"/>
                </a:lnTo>
                <a:lnTo>
                  <a:pt x="53" y="57"/>
                </a:lnTo>
                <a:lnTo>
                  <a:pt x="53" y="58"/>
                </a:lnTo>
                <a:lnTo>
                  <a:pt x="52" y="59"/>
                </a:lnTo>
                <a:lnTo>
                  <a:pt x="52" y="61"/>
                </a:lnTo>
                <a:lnTo>
                  <a:pt x="52" y="62"/>
                </a:lnTo>
                <a:lnTo>
                  <a:pt x="50" y="63"/>
                </a:lnTo>
                <a:lnTo>
                  <a:pt x="50" y="65"/>
                </a:lnTo>
                <a:lnTo>
                  <a:pt x="49" y="65"/>
                </a:lnTo>
                <a:lnTo>
                  <a:pt x="49" y="66"/>
                </a:lnTo>
                <a:lnTo>
                  <a:pt x="48" y="67"/>
                </a:lnTo>
                <a:lnTo>
                  <a:pt x="46" y="69"/>
                </a:lnTo>
                <a:lnTo>
                  <a:pt x="46" y="70"/>
                </a:lnTo>
                <a:lnTo>
                  <a:pt x="45" y="71"/>
                </a:lnTo>
                <a:lnTo>
                  <a:pt x="44" y="71"/>
                </a:lnTo>
                <a:lnTo>
                  <a:pt x="43" y="73"/>
                </a:lnTo>
                <a:lnTo>
                  <a:pt x="43" y="74"/>
                </a:lnTo>
                <a:lnTo>
                  <a:pt x="41" y="74"/>
                </a:lnTo>
                <a:lnTo>
                  <a:pt x="40" y="75"/>
                </a:lnTo>
                <a:lnTo>
                  <a:pt x="39" y="75"/>
                </a:lnTo>
                <a:lnTo>
                  <a:pt x="37" y="76"/>
                </a:lnTo>
                <a:lnTo>
                  <a:pt x="36" y="76"/>
                </a:lnTo>
                <a:lnTo>
                  <a:pt x="35" y="78"/>
                </a:lnTo>
                <a:lnTo>
                  <a:pt x="33" y="78"/>
                </a:lnTo>
                <a:lnTo>
                  <a:pt x="32" y="78"/>
                </a:lnTo>
                <a:lnTo>
                  <a:pt x="31" y="78"/>
                </a:lnTo>
                <a:lnTo>
                  <a:pt x="29" y="79"/>
                </a:lnTo>
                <a:lnTo>
                  <a:pt x="28" y="79"/>
                </a:lnTo>
                <a:lnTo>
                  <a:pt x="27" y="79"/>
                </a:lnTo>
                <a:lnTo>
                  <a:pt x="25" y="79"/>
                </a:lnTo>
                <a:lnTo>
                  <a:pt x="29" y="79"/>
                </a:lnTo>
                <a:lnTo>
                  <a:pt x="28" y="79"/>
                </a:lnTo>
                <a:lnTo>
                  <a:pt x="27" y="79"/>
                </a:lnTo>
                <a:lnTo>
                  <a:pt x="25" y="79"/>
                </a:lnTo>
                <a:lnTo>
                  <a:pt x="24" y="78"/>
                </a:lnTo>
                <a:lnTo>
                  <a:pt x="21" y="78"/>
                </a:lnTo>
                <a:lnTo>
                  <a:pt x="20" y="78"/>
                </a:lnTo>
                <a:lnTo>
                  <a:pt x="19" y="78"/>
                </a:lnTo>
                <a:lnTo>
                  <a:pt x="17" y="76"/>
                </a:lnTo>
                <a:lnTo>
                  <a:pt x="16" y="75"/>
                </a:lnTo>
                <a:lnTo>
                  <a:pt x="15" y="75"/>
                </a:lnTo>
                <a:lnTo>
                  <a:pt x="13" y="74"/>
                </a:lnTo>
                <a:lnTo>
                  <a:pt x="12" y="74"/>
                </a:lnTo>
                <a:lnTo>
                  <a:pt x="11" y="73"/>
                </a:lnTo>
                <a:lnTo>
                  <a:pt x="9" y="71"/>
                </a:lnTo>
                <a:lnTo>
                  <a:pt x="8" y="70"/>
                </a:lnTo>
                <a:lnTo>
                  <a:pt x="7" y="69"/>
                </a:lnTo>
                <a:lnTo>
                  <a:pt x="7" y="67"/>
                </a:lnTo>
                <a:lnTo>
                  <a:pt x="5" y="66"/>
                </a:lnTo>
                <a:lnTo>
                  <a:pt x="4" y="65"/>
                </a:lnTo>
                <a:lnTo>
                  <a:pt x="3" y="63"/>
                </a:lnTo>
                <a:lnTo>
                  <a:pt x="3" y="62"/>
                </a:lnTo>
                <a:lnTo>
                  <a:pt x="3" y="61"/>
                </a:lnTo>
                <a:lnTo>
                  <a:pt x="1" y="59"/>
                </a:lnTo>
                <a:lnTo>
                  <a:pt x="1" y="58"/>
                </a:lnTo>
                <a:lnTo>
                  <a:pt x="1" y="57"/>
                </a:lnTo>
                <a:lnTo>
                  <a:pt x="1" y="55"/>
                </a:lnTo>
                <a:lnTo>
                  <a:pt x="0" y="53"/>
                </a:lnTo>
                <a:lnTo>
                  <a:pt x="0" y="51"/>
                </a:lnTo>
                <a:lnTo>
                  <a:pt x="0" y="5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70403" name="Freeform 75">
            <a:extLst>
              <a:ext uri="{FF2B5EF4-FFF2-40B4-BE49-F238E27FC236}">
                <a16:creationId xmlns:a16="http://schemas.microsoft.com/office/drawing/2014/main" id="{38715996-835F-D94C-BD44-8EAA7D7AE100}"/>
              </a:ext>
            </a:extLst>
          </p:cNvPr>
          <p:cNvSpPr>
            <a:spLocks/>
          </p:cNvSpPr>
          <p:nvPr/>
        </p:nvSpPr>
        <p:spPr bwMode="auto">
          <a:xfrm>
            <a:off x="5006976" y="5172075"/>
            <a:ext cx="41275" cy="63500"/>
          </a:xfrm>
          <a:custGeom>
            <a:avLst/>
            <a:gdLst>
              <a:gd name="T0" fmla="*/ 0 w 54"/>
              <a:gd name="T1" fmla="*/ 2147483646 h 79"/>
              <a:gd name="T2" fmla="*/ 2147483646 w 54"/>
              <a:gd name="T3" fmla="*/ 2147483646 h 79"/>
              <a:gd name="T4" fmla="*/ 2147483646 w 54"/>
              <a:gd name="T5" fmla="*/ 2147483646 h 79"/>
              <a:gd name="T6" fmla="*/ 2147483646 w 54"/>
              <a:gd name="T7" fmla="*/ 2147483646 h 79"/>
              <a:gd name="T8" fmla="*/ 2147483646 w 54"/>
              <a:gd name="T9" fmla="*/ 2147483646 h 79"/>
              <a:gd name="T10" fmla="*/ 2147483646 w 54"/>
              <a:gd name="T11" fmla="*/ 2147483646 h 79"/>
              <a:gd name="T12" fmla="*/ 2147483646 w 54"/>
              <a:gd name="T13" fmla="*/ 2147483646 h 79"/>
              <a:gd name="T14" fmla="*/ 2147483646 w 54"/>
              <a:gd name="T15" fmla="*/ 2147483646 h 79"/>
              <a:gd name="T16" fmla="*/ 2147483646 w 54"/>
              <a:gd name="T17" fmla="*/ 2147483646 h 79"/>
              <a:gd name="T18" fmla="*/ 2147483646 w 54"/>
              <a:gd name="T19" fmla="*/ 0 h 79"/>
              <a:gd name="T20" fmla="*/ 2147483646 w 54"/>
              <a:gd name="T21" fmla="*/ 0 h 79"/>
              <a:gd name="T22" fmla="*/ 2147483646 w 54"/>
              <a:gd name="T23" fmla="*/ 0 h 79"/>
              <a:gd name="T24" fmla="*/ 2147483646 w 54"/>
              <a:gd name="T25" fmla="*/ 0 h 79"/>
              <a:gd name="T26" fmla="*/ 2147483646 w 54"/>
              <a:gd name="T27" fmla="*/ 2147483646 h 79"/>
              <a:gd name="T28" fmla="*/ 2147483646 w 54"/>
              <a:gd name="T29" fmla="*/ 2147483646 h 79"/>
              <a:gd name="T30" fmla="*/ 2147483646 w 54"/>
              <a:gd name="T31" fmla="*/ 2147483646 h 79"/>
              <a:gd name="T32" fmla="*/ 2147483646 w 54"/>
              <a:gd name="T33" fmla="*/ 2147483646 h 79"/>
              <a:gd name="T34" fmla="*/ 2147483646 w 54"/>
              <a:gd name="T35" fmla="*/ 2147483646 h 79"/>
              <a:gd name="T36" fmla="*/ 2147483646 w 54"/>
              <a:gd name="T37" fmla="*/ 2147483646 h 79"/>
              <a:gd name="T38" fmla="*/ 2147483646 w 54"/>
              <a:gd name="T39" fmla="*/ 2147483646 h 79"/>
              <a:gd name="T40" fmla="*/ 2147483646 w 54"/>
              <a:gd name="T41" fmla="*/ 2147483646 h 79"/>
              <a:gd name="T42" fmla="*/ 2147483646 w 54"/>
              <a:gd name="T43" fmla="*/ 2147483646 h 79"/>
              <a:gd name="T44" fmla="*/ 2147483646 w 54"/>
              <a:gd name="T45" fmla="*/ 2147483646 h 79"/>
              <a:gd name="T46" fmla="*/ 2147483646 w 54"/>
              <a:gd name="T47" fmla="*/ 2147483646 h 79"/>
              <a:gd name="T48" fmla="*/ 2147483646 w 54"/>
              <a:gd name="T49" fmla="*/ 2147483646 h 79"/>
              <a:gd name="T50" fmla="*/ 2147483646 w 54"/>
              <a:gd name="T51" fmla="*/ 2147483646 h 79"/>
              <a:gd name="T52" fmla="*/ 2147483646 w 54"/>
              <a:gd name="T53" fmla="*/ 2147483646 h 79"/>
              <a:gd name="T54" fmla="*/ 2147483646 w 54"/>
              <a:gd name="T55" fmla="*/ 2147483646 h 79"/>
              <a:gd name="T56" fmla="*/ 2147483646 w 54"/>
              <a:gd name="T57" fmla="*/ 2147483646 h 79"/>
              <a:gd name="T58" fmla="*/ 2147483646 w 54"/>
              <a:gd name="T59" fmla="*/ 2147483646 h 79"/>
              <a:gd name="T60" fmla="*/ 2147483646 w 54"/>
              <a:gd name="T61" fmla="*/ 2147483646 h 79"/>
              <a:gd name="T62" fmla="*/ 2147483646 w 54"/>
              <a:gd name="T63" fmla="*/ 2147483646 h 79"/>
              <a:gd name="T64" fmla="*/ 2147483646 w 54"/>
              <a:gd name="T65" fmla="*/ 2147483646 h 79"/>
              <a:gd name="T66" fmla="*/ 2147483646 w 54"/>
              <a:gd name="T67" fmla="*/ 2147483646 h 79"/>
              <a:gd name="T68" fmla="*/ 2147483646 w 54"/>
              <a:gd name="T69" fmla="*/ 2147483646 h 79"/>
              <a:gd name="T70" fmla="*/ 2147483646 w 54"/>
              <a:gd name="T71" fmla="*/ 2147483646 h 79"/>
              <a:gd name="T72" fmla="*/ 2147483646 w 54"/>
              <a:gd name="T73" fmla="*/ 2147483646 h 79"/>
              <a:gd name="T74" fmla="*/ 2147483646 w 54"/>
              <a:gd name="T75" fmla="*/ 2147483646 h 79"/>
              <a:gd name="T76" fmla="*/ 2147483646 w 54"/>
              <a:gd name="T77" fmla="*/ 2147483646 h 79"/>
              <a:gd name="T78" fmla="*/ 2147483646 w 54"/>
              <a:gd name="T79" fmla="*/ 2147483646 h 79"/>
              <a:gd name="T80" fmla="*/ 2147483646 w 54"/>
              <a:gd name="T81" fmla="*/ 2147483646 h 79"/>
              <a:gd name="T82" fmla="*/ 2147483646 w 54"/>
              <a:gd name="T83" fmla="*/ 2147483646 h 79"/>
              <a:gd name="T84" fmla="*/ 2147483646 w 54"/>
              <a:gd name="T85" fmla="*/ 2147483646 h 79"/>
              <a:gd name="T86" fmla="*/ 2147483646 w 54"/>
              <a:gd name="T87" fmla="*/ 2147483646 h 79"/>
              <a:gd name="T88" fmla="*/ 2147483646 w 54"/>
              <a:gd name="T89" fmla="*/ 2147483646 h 79"/>
              <a:gd name="T90" fmla="*/ 2147483646 w 54"/>
              <a:gd name="T91" fmla="*/ 2147483646 h 79"/>
              <a:gd name="T92" fmla="*/ 2147483646 w 54"/>
              <a:gd name="T93" fmla="*/ 2147483646 h 79"/>
              <a:gd name="T94" fmla="*/ 2147483646 w 54"/>
              <a:gd name="T95" fmla="*/ 2147483646 h 79"/>
              <a:gd name="T96" fmla="*/ 2147483646 w 54"/>
              <a:gd name="T97" fmla="*/ 2147483646 h 79"/>
              <a:gd name="T98" fmla="*/ 2147483646 w 54"/>
              <a:gd name="T99" fmla="*/ 2147483646 h 79"/>
              <a:gd name="T100" fmla="*/ 2147483646 w 54"/>
              <a:gd name="T101" fmla="*/ 2147483646 h 79"/>
              <a:gd name="T102" fmla="*/ 2147483646 w 54"/>
              <a:gd name="T103" fmla="*/ 2147483646 h 79"/>
              <a:gd name="T104" fmla="*/ 2147483646 w 54"/>
              <a:gd name="T105" fmla="*/ 2147483646 h 79"/>
              <a:gd name="T106" fmla="*/ 2147483646 w 54"/>
              <a:gd name="T107" fmla="*/ 2147483646 h 79"/>
              <a:gd name="T108" fmla="*/ 2147483646 w 54"/>
              <a:gd name="T109" fmla="*/ 2147483646 h 79"/>
              <a:gd name="T110" fmla="*/ 0 w 54"/>
              <a:gd name="T111" fmla="*/ 2147483646 h 79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4"/>
              <a:gd name="T169" fmla="*/ 0 h 79"/>
              <a:gd name="T170" fmla="*/ 54 w 54"/>
              <a:gd name="T171" fmla="*/ 79 h 79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4" h="79">
                <a:moveTo>
                  <a:pt x="0" y="50"/>
                </a:moveTo>
                <a:lnTo>
                  <a:pt x="0" y="27"/>
                </a:lnTo>
                <a:lnTo>
                  <a:pt x="0" y="26"/>
                </a:lnTo>
                <a:lnTo>
                  <a:pt x="0" y="25"/>
                </a:lnTo>
                <a:lnTo>
                  <a:pt x="2" y="23"/>
                </a:lnTo>
                <a:lnTo>
                  <a:pt x="2" y="22"/>
                </a:lnTo>
                <a:lnTo>
                  <a:pt x="2" y="21"/>
                </a:lnTo>
                <a:lnTo>
                  <a:pt x="2" y="19"/>
                </a:lnTo>
                <a:lnTo>
                  <a:pt x="3" y="18"/>
                </a:lnTo>
                <a:lnTo>
                  <a:pt x="3" y="17"/>
                </a:lnTo>
                <a:lnTo>
                  <a:pt x="3" y="15"/>
                </a:lnTo>
                <a:lnTo>
                  <a:pt x="4" y="14"/>
                </a:lnTo>
                <a:lnTo>
                  <a:pt x="4" y="13"/>
                </a:lnTo>
                <a:lnTo>
                  <a:pt x="6" y="11"/>
                </a:lnTo>
                <a:lnTo>
                  <a:pt x="7" y="11"/>
                </a:lnTo>
                <a:lnTo>
                  <a:pt x="7" y="10"/>
                </a:lnTo>
                <a:lnTo>
                  <a:pt x="8" y="9"/>
                </a:lnTo>
                <a:lnTo>
                  <a:pt x="10" y="7"/>
                </a:lnTo>
                <a:lnTo>
                  <a:pt x="10" y="6"/>
                </a:lnTo>
                <a:lnTo>
                  <a:pt x="11" y="6"/>
                </a:lnTo>
                <a:lnTo>
                  <a:pt x="12" y="5"/>
                </a:lnTo>
                <a:lnTo>
                  <a:pt x="14" y="5"/>
                </a:lnTo>
                <a:lnTo>
                  <a:pt x="15" y="3"/>
                </a:lnTo>
                <a:lnTo>
                  <a:pt x="16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2" y="1"/>
                </a:lnTo>
                <a:lnTo>
                  <a:pt x="24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31" y="0"/>
                </a:lnTo>
                <a:lnTo>
                  <a:pt x="32" y="1"/>
                </a:lnTo>
                <a:lnTo>
                  <a:pt x="34" y="1"/>
                </a:lnTo>
                <a:lnTo>
                  <a:pt x="35" y="1"/>
                </a:lnTo>
                <a:lnTo>
                  <a:pt x="36" y="2"/>
                </a:lnTo>
                <a:lnTo>
                  <a:pt x="38" y="2"/>
                </a:lnTo>
                <a:lnTo>
                  <a:pt x="39" y="2"/>
                </a:lnTo>
                <a:lnTo>
                  <a:pt x="40" y="3"/>
                </a:lnTo>
                <a:lnTo>
                  <a:pt x="42" y="5"/>
                </a:lnTo>
                <a:lnTo>
                  <a:pt x="43" y="5"/>
                </a:lnTo>
                <a:lnTo>
                  <a:pt x="43" y="6"/>
                </a:lnTo>
                <a:lnTo>
                  <a:pt x="44" y="6"/>
                </a:lnTo>
                <a:lnTo>
                  <a:pt x="46" y="7"/>
                </a:lnTo>
                <a:lnTo>
                  <a:pt x="47" y="9"/>
                </a:lnTo>
                <a:lnTo>
                  <a:pt x="47" y="10"/>
                </a:lnTo>
                <a:lnTo>
                  <a:pt x="48" y="11"/>
                </a:lnTo>
                <a:lnTo>
                  <a:pt x="50" y="11"/>
                </a:lnTo>
                <a:lnTo>
                  <a:pt x="50" y="13"/>
                </a:lnTo>
                <a:lnTo>
                  <a:pt x="51" y="14"/>
                </a:lnTo>
                <a:lnTo>
                  <a:pt x="51" y="15"/>
                </a:lnTo>
                <a:lnTo>
                  <a:pt x="52" y="17"/>
                </a:lnTo>
                <a:lnTo>
                  <a:pt x="52" y="18"/>
                </a:lnTo>
                <a:lnTo>
                  <a:pt x="52" y="19"/>
                </a:lnTo>
                <a:lnTo>
                  <a:pt x="54" y="21"/>
                </a:lnTo>
                <a:lnTo>
                  <a:pt x="54" y="22"/>
                </a:lnTo>
                <a:lnTo>
                  <a:pt x="54" y="23"/>
                </a:lnTo>
                <a:lnTo>
                  <a:pt x="54" y="25"/>
                </a:lnTo>
                <a:lnTo>
                  <a:pt x="54" y="26"/>
                </a:lnTo>
                <a:lnTo>
                  <a:pt x="54" y="27"/>
                </a:lnTo>
                <a:lnTo>
                  <a:pt x="54" y="50"/>
                </a:lnTo>
                <a:lnTo>
                  <a:pt x="54" y="51"/>
                </a:lnTo>
                <a:lnTo>
                  <a:pt x="54" y="53"/>
                </a:lnTo>
                <a:lnTo>
                  <a:pt x="54" y="55"/>
                </a:lnTo>
                <a:lnTo>
                  <a:pt x="54" y="57"/>
                </a:lnTo>
                <a:lnTo>
                  <a:pt x="54" y="58"/>
                </a:lnTo>
                <a:lnTo>
                  <a:pt x="52" y="59"/>
                </a:lnTo>
                <a:lnTo>
                  <a:pt x="52" y="61"/>
                </a:lnTo>
                <a:lnTo>
                  <a:pt x="52" y="62"/>
                </a:lnTo>
                <a:lnTo>
                  <a:pt x="51" y="63"/>
                </a:lnTo>
                <a:lnTo>
                  <a:pt x="51" y="65"/>
                </a:lnTo>
                <a:lnTo>
                  <a:pt x="50" y="65"/>
                </a:lnTo>
                <a:lnTo>
                  <a:pt x="50" y="66"/>
                </a:lnTo>
                <a:lnTo>
                  <a:pt x="48" y="67"/>
                </a:lnTo>
                <a:lnTo>
                  <a:pt x="47" y="69"/>
                </a:lnTo>
                <a:lnTo>
                  <a:pt x="47" y="70"/>
                </a:lnTo>
                <a:lnTo>
                  <a:pt x="46" y="71"/>
                </a:lnTo>
                <a:lnTo>
                  <a:pt x="44" y="71"/>
                </a:lnTo>
                <a:lnTo>
                  <a:pt x="43" y="73"/>
                </a:lnTo>
                <a:lnTo>
                  <a:pt x="43" y="74"/>
                </a:lnTo>
                <a:lnTo>
                  <a:pt x="42" y="74"/>
                </a:lnTo>
                <a:lnTo>
                  <a:pt x="40" y="75"/>
                </a:lnTo>
                <a:lnTo>
                  <a:pt x="39" y="75"/>
                </a:lnTo>
                <a:lnTo>
                  <a:pt x="38" y="76"/>
                </a:lnTo>
                <a:lnTo>
                  <a:pt x="36" y="76"/>
                </a:lnTo>
                <a:lnTo>
                  <a:pt x="35" y="78"/>
                </a:lnTo>
                <a:lnTo>
                  <a:pt x="34" y="78"/>
                </a:lnTo>
                <a:lnTo>
                  <a:pt x="32" y="78"/>
                </a:lnTo>
                <a:lnTo>
                  <a:pt x="31" y="78"/>
                </a:lnTo>
                <a:lnTo>
                  <a:pt x="30" y="79"/>
                </a:lnTo>
                <a:lnTo>
                  <a:pt x="28" y="79"/>
                </a:lnTo>
                <a:lnTo>
                  <a:pt x="27" y="79"/>
                </a:lnTo>
                <a:lnTo>
                  <a:pt x="26" y="79"/>
                </a:lnTo>
                <a:lnTo>
                  <a:pt x="30" y="79"/>
                </a:lnTo>
                <a:lnTo>
                  <a:pt x="28" y="79"/>
                </a:lnTo>
                <a:lnTo>
                  <a:pt x="27" y="79"/>
                </a:lnTo>
                <a:lnTo>
                  <a:pt x="26" y="79"/>
                </a:lnTo>
                <a:lnTo>
                  <a:pt x="24" y="78"/>
                </a:lnTo>
                <a:lnTo>
                  <a:pt x="22" y="78"/>
                </a:lnTo>
                <a:lnTo>
                  <a:pt x="20" y="78"/>
                </a:lnTo>
                <a:lnTo>
                  <a:pt x="19" y="78"/>
                </a:lnTo>
                <a:lnTo>
                  <a:pt x="18" y="76"/>
                </a:lnTo>
                <a:lnTo>
                  <a:pt x="16" y="75"/>
                </a:lnTo>
                <a:lnTo>
                  <a:pt x="15" y="75"/>
                </a:lnTo>
                <a:lnTo>
                  <a:pt x="14" y="74"/>
                </a:lnTo>
                <a:lnTo>
                  <a:pt x="12" y="74"/>
                </a:lnTo>
                <a:lnTo>
                  <a:pt x="11" y="73"/>
                </a:lnTo>
                <a:lnTo>
                  <a:pt x="10" y="71"/>
                </a:lnTo>
                <a:lnTo>
                  <a:pt x="8" y="70"/>
                </a:lnTo>
                <a:lnTo>
                  <a:pt x="7" y="69"/>
                </a:lnTo>
                <a:lnTo>
                  <a:pt x="7" y="67"/>
                </a:lnTo>
                <a:lnTo>
                  <a:pt x="6" y="66"/>
                </a:lnTo>
                <a:lnTo>
                  <a:pt x="4" y="65"/>
                </a:lnTo>
                <a:lnTo>
                  <a:pt x="3" y="63"/>
                </a:lnTo>
                <a:lnTo>
                  <a:pt x="3" y="62"/>
                </a:lnTo>
                <a:lnTo>
                  <a:pt x="3" y="61"/>
                </a:lnTo>
                <a:lnTo>
                  <a:pt x="2" y="59"/>
                </a:lnTo>
                <a:lnTo>
                  <a:pt x="2" y="58"/>
                </a:lnTo>
                <a:lnTo>
                  <a:pt x="2" y="57"/>
                </a:lnTo>
                <a:lnTo>
                  <a:pt x="2" y="55"/>
                </a:lnTo>
                <a:lnTo>
                  <a:pt x="0" y="53"/>
                </a:lnTo>
                <a:lnTo>
                  <a:pt x="0" y="51"/>
                </a:lnTo>
                <a:lnTo>
                  <a:pt x="0" y="5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70404" name="Rectangle 76">
            <a:extLst>
              <a:ext uri="{FF2B5EF4-FFF2-40B4-BE49-F238E27FC236}">
                <a16:creationId xmlns:a16="http://schemas.microsoft.com/office/drawing/2014/main" id="{8DC1F7BC-444E-5941-BA6C-F44383139D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75450" y="5532438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70405" name="Rectangle 77">
            <a:extLst>
              <a:ext uri="{FF2B5EF4-FFF2-40B4-BE49-F238E27FC236}">
                <a16:creationId xmlns:a16="http://schemas.microsoft.com/office/drawing/2014/main" id="{3883A865-FF52-FE4E-A0AB-9B2C01BCA9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6413" y="562768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70406" name="Rectangle 78">
            <a:extLst>
              <a:ext uri="{FF2B5EF4-FFF2-40B4-BE49-F238E27FC236}">
                <a16:creationId xmlns:a16="http://schemas.microsoft.com/office/drawing/2014/main" id="{52C44C71-80AA-164B-99A5-23F5760146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05538" y="5532438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70407" name="Rectangle 79">
            <a:extLst>
              <a:ext uri="{FF2B5EF4-FFF2-40B4-BE49-F238E27FC236}">
                <a16:creationId xmlns:a16="http://schemas.microsoft.com/office/drawing/2014/main" id="{CE3D40E2-8574-DF45-A4FD-0752969C99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86500" y="562768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70408" name="Rectangle 80">
            <a:extLst>
              <a:ext uri="{FF2B5EF4-FFF2-40B4-BE49-F238E27FC236}">
                <a16:creationId xmlns:a16="http://schemas.microsoft.com/office/drawing/2014/main" id="{B28CF9CB-2152-2947-94FB-93F73CCEDF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55963" y="5532438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70409" name="Rectangle 81">
            <a:extLst>
              <a:ext uri="{FF2B5EF4-FFF2-40B4-BE49-F238E27FC236}">
                <a16:creationId xmlns:a16="http://schemas.microsoft.com/office/drawing/2014/main" id="{C978531C-23FC-FC4D-96AE-E99001B499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36925" y="562768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70410" name="Rectangle 82">
            <a:extLst>
              <a:ext uri="{FF2B5EF4-FFF2-40B4-BE49-F238E27FC236}">
                <a16:creationId xmlns:a16="http://schemas.microsoft.com/office/drawing/2014/main" id="{244352E0-4342-B140-A207-007A691E00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59175" y="562768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70411" name="Rectangle 83">
            <a:extLst>
              <a:ext uri="{FF2B5EF4-FFF2-40B4-BE49-F238E27FC236}">
                <a16:creationId xmlns:a16="http://schemas.microsoft.com/office/drawing/2014/main" id="{AA1641A2-06D0-7D44-834F-97F3F76770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48050" y="562768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70412" name="Rectangle 84">
            <a:extLst>
              <a:ext uri="{FF2B5EF4-FFF2-40B4-BE49-F238E27FC236}">
                <a16:creationId xmlns:a16="http://schemas.microsoft.com/office/drawing/2014/main" id="{BC33148F-6D19-384A-8F3C-DEEB979C81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2873375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x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70413" name="Rectangle 85">
            <a:extLst>
              <a:ext uri="{FF2B5EF4-FFF2-40B4-BE49-F238E27FC236}">
                <a16:creationId xmlns:a16="http://schemas.microsoft.com/office/drawing/2014/main" id="{7B1CD8EC-3493-B44C-910F-C79053C05D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87875" y="29686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70414" name="Rectangle 86">
            <a:extLst>
              <a:ext uri="{FF2B5EF4-FFF2-40B4-BE49-F238E27FC236}">
                <a16:creationId xmlns:a16="http://schemas.microsoft.com/office/drawing/2014/main" id="{314020C6-B7D7-9646-A649-A5CBC5562A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76700" y="2873375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x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70415" name="Rectangle 87">
            <a:extLst>
              <a:ext uri="{FF2B5EF4-FFF2-40B4-BE49-F238E27FC236}">
                <a16:creationId xmlns:a16="http://schemas.microsoft.com/office/drawing/2014/main" id="{ABC4D056-9955-4647-9E08-8F6BBF3142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67188" y="29686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70416" name="Rectangle 88">
            <a:extLst>
              <a:ext uri="{FF2B5EF4-FFF2-40B4-BE49-F238E27FC236}">
                <a16:creationId xmlns:a16="http://schemas.microsoft.com/office/drawing/2014/main" id="{8D222A03-7E87-864B-8F45-3535AF3554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52700" y="2873375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x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70417" name="Rectangle 89">
            <a:extLst>
              <a:ext uri="{FF2B5EF4-FFF2-40B4-BE49-F238E27FC236}">
                <a16:creationId xmlns:a16="http://schemas.microsoft.com/office/drawing/2014/main" id="{C8B43405-7DE9-5D4E-92A9-8892530570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44775" y="29686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70418" name="Rectangle 90">
            <a:extLst>
              <a:ext uri="{FF2B5EF4-FFF2-40B4-BE49-F238E27FC236}">
                <a16:creationId xmlns:a16="http://schemas.microsoft.com/office/drawing/2014/main" id="{C49BFEE3-3AB9-274E-93C1-B8F18A44D4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65438" y="29686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70419" name="Rectangle 91">
            <a:extLst>
              <a:ext uri="{FF2B5EF4-FFF2-40B4-BE49-F238E27FC236}">
                <a16:creationId xmlns:a16="http://schemas.microsoft.com/office/drawing/2014/main" id="{8376CDE2-12FA-1047-9E9C-B36F08F486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55900" y="29686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70420" name="Rectangle 92">
            <a:extLst>
              <a:ext uri="{FF2B5EF4-FFF2-40B4-BE49-F238E27FC236}">
                <a16:creationId xmlns:a16="http://schemas.microsoft.com/office/drawing/2014/main" id="{F7BE2D42-1D0F-844D-9202-F8DC755F72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1513" y="4221163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70421" name="Rectangle 93">
            <a:extLst>
              <a:ext uri="{FF2B5EF4-FFF2-40B4-BE49-F238E27FC236}">
                <a16:creationId xmlns:a16="http://schemas.microsoft.com/office/drawing/2014/main" id="{38129875-6267-1948-8B23-CDBC7A7AFE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33588" y="4318000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70422" name="Rectangle 94">
            <a:extLst>
              <a:ext uri="{FF2B5EF4-FFF2-40B4-BE49-F238E27FC236}">
                <a16:creationId xmlns:a16="http://schemas.microsoft.com/office/drawing/2014/main" id="{9877C736-9B9D-6E46-829A-8BC11DD0B5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30751" y="4256088"/>
            <a:ext cx="142875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70423" name="Rectangle 95">
            <a:extLst>
              <a:ext uri="{FF2B5EF4-FFF2-40B4-BE49-F238E27FC236}">
                <a16:creationId xmlns:a16="http://schemas.microsoft.com/office/drawing/2014/main" id="{9E12DD45-195F-5246-ACA0-A609FCB1C2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26001" y="4256088"/>
            <a:ext cx="733425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-bit adder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70424" name="Rectangle 96">
            <a:extLst>
              <a:ext uri="{FF2B5EF4-FFF2-40B4-BE49-F238E27FC236}">
                <a16:creationId xmlns:a16="http://schemas.microsoft.com/office/drawing/2014/main" id="{720B237F-58FC-BA4E-900E-AB01DFC069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96175" y="1600200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y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70425" name="Rectangle 97">
            <a:extLst>
              <a:ext uri="{FF2B5EF4-FFF2-40B4-BE49-F238E27FC236}">
                <a16:creationId xmlns:a16="http://schemas.microsoft.com/office/drawing/2014/main" id="{1B9F175F-3D5F-1F48-AB2D-6D87BAFEE6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6663" y="169703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70426" name="Rectangle 98">
            <a:extLst>
              <a:ext uri="{FF2B5EF4-FFF2-40B4-BE49-F238E27FC236}">
                <a16:creationId xmlns:a16="http://schemas.microsoft.com/office/drawing/2014/main" id="{F27A216F-4DCD-4445-89C0-BEC1927FFA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64338" y="1600200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y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70427" name="Rectangle 99">
            <a:extLst>
              <a:ext uri="{FF2B5EF4-FFF2-40B4-BE49-F238E27FC236}">
                <a16:creationId xmlns:a16="http://schemas.microsoft.com/office/drawing/2014/main" id="{10903D5E-3F0B-9744-83B6-DB0413AEBD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6413" y="169703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70428" name="Rectangle 100">
            <a:extLst>
              <a:ext uri="{FF2B5EF4-FFF2-40B4-BE49-F238E27FC236}">
                <a16:creationId xmlns:a16="http://schemas.microsoft.com/office/drawing/2014/main" id="{0984597E-39CE-A047-9F32-D984BEDEF8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43513" y="1600200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y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70429" name="Rectangle 101">
            <a:extLst>
              <a:ext uri="{FF2B5EF4-FFF2-40B4-BE49-F238E27FC236}">
                <a16:creationId xmlns:a16="http://schemas.microsoft.com/office/drawing/2014/main" id="{0EC22910-378E-AB42-8208-9B584E13D6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35588" y="169703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70430" name="Rectangle 102">
            <a:extLst>
              <a:ext uri="{FF2B5EF4-FFF2-40B4-BE49-F238E27FC236}">
                <a16:creationId xmlns:a16="http://schemas.microsoft.com/office/drawing/2014/main" id="{F9DBAC18-8BA6-514C-A89D-265413CF46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56250" y="169703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70431" name="Rectangle 103">
            <a:extLst>
              <a:ext uri="{FF2B5EF4-FFF2-40B4-BE49-F238E27FC236}">
                <a16:creationId xmlns:a16="http://schemas.microsoft.com/office/drawing/2014/main" id="{0C00184E-DD25-C642-A823-7E965301A1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46713" y="169703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70432" name="Rectangle 104">
            <a:extLst>
              <a:ext uri="{FF2B5EF4-FFF2-40B4-BE49-F238E27FC236}">
                <a16:creationId xmlns:a16="http://schemas.microsoft.com/office/drawing/2014/main" id="{3C0EC49C-F935-484D-9132-DC53331F0D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80413" y="4200525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70433" name="Rectangle 105">
            <a:extLst>
              <a:ext uri="{FF2B5EF4-FFF2-40B4-BE49-F238E27FC236}">
                <a16:creationId xmlns:a16="http://schemas.microsoft.com/office/drawing/2014/main" id="{E763C397-0CCF-4145-84C6-34C809FE0C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72488" y="4297363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70434" name="Rectangle 106">
            <a:extLst>
              <a:ext uri="{FF2B5EF4-FFF2-40B4-BE49-F238E27FC236}">
                <a16:creationId xmlns:a16="http://schemas.microsoft.com/office/drawing/2014/main" id="{EECC61EF-B85B-B343-B58C-69E15B4D38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80438" y="1998663"/>
            <a:ext cx="37991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Add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70435" name="Line 107">
            <a:extLst>
              <a:ext uri="{FF2B5EF4-FFF2-40B4-BE49-F238E27FC236}">
                <a16:creationId xmlns:a16="http://schemas.microsoft.com/office/drawing/2014/main" id="{93EFEB48-4C83-FE44-967B-8F26936ADE8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589963" y="1990725"/>
            <a:ext cx="315912" cy="1588"/>
          </a:xfrm>
          <a:prstGeom prst="line">
            <a:avLst/>
          </a:prstGeom>
          <a:noFill/>
          <a:ln w="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70436" name="Rectangle 108">
            <a:extLst>
              <a:ext uri="{FF2B5EF4-FFF2-40B4-BE49-F238E27FC236}">
                <a16:creationId xmlns:a16="http://schemas.microsoft.com/office/drawing/2014/main" id="{AD8ABA96-C1FE-A340-8739-2A360F21AE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977313" y="1993901"/>
            <a:ext cx="8496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Symbol" pitchFamily="2" charset="2"/>
              </a:rPr>
              <a:t>¤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70437" name="Rectangle 109">
            <a:extLst>
              <a:ext uri="{FF2B5EF4-FFF2-40B4-BE49-F238E27FC236}">
                <a16:creationId xmlns:a16="http://schemas.microsoft.com/office/drawing/2014/main" id="{42E92209-6F62-554A-8561-F37A9AC944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67800" y="2000250"/>
            <a:ext cx="34785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Sub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70438" name="Rectangle 110">
            <a:extLst>
              <a:ext uri="{FF2B5EF4-FFF2-40B4-BE49-F238E27FC236}">
                <a16:creationId xmlns:a16="http://schemas.microsoft.com/office/drawing/2014/main" id="{685C5DCD-1545-DD4B-AD76-F7EE77868A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04264" y="2200275"/>
            <a:ext cx="591509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control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70439" name="TextBox 125">
            <a:extLst>
              <a:ext uri="{FF2B5EF4-FFF2-40B4-BE49-F238E27FC236}">
                <a16:creationId xmlns:a16="http://schemas.microsoft.com/office/drawing/2014/main" id="{35953106-B977-BF4B-9C16-BCDD932D5B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91401" y="6477001"/>
            <a:ext cx="25431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itchFamily="2" charset="0"/>
              </a:rPr>
              <a:t>[ Figure 3.12 from the textbook ]</a:t>
            </a:r>
          </a:p>
        </p:txBody>
      </p:sp>
      <p:sp>
        <p:nvSpPr>
          <p:cNvPr id="270440" name="Title 1">
            <a:extLst>
              <a:ext uri="{FF2B5EF4-FFF2-40B4-BE49-F238E27FC236}">
                <a16:creationId xmlns:a16="http://schemas.microsoft.com/office/drawing/2014/main" id="{9BCF1B1D-5D8E-0744-BF04-B755FBFFFD9B}"/>
              </a:ext>
            </a:extLst>
          </p:cNvPr>
          <p:cNvSpPr txBox="1">
            <a:spLocks/>
          </p:cNvSpPr>
          <p:nvPr/>
        </p:nvSpPr>
        <p:spPr bwMode="auto">
          <a:xfrm>
            <a:off x="914400" y="3810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Subtraction: when control = 1</a:t>
            </a:r>
            <a:endParaRPr lang="en-US" altLang="en-US" sz="3600"/>
          </a:p>
        </p:txBody>
      </p:sp>
      <p:sp>
        <p:nvSpPr>
          <p:cNvPr id="270441" name="TextBox 1">
            <a:extLst>
              <a:ext uri="{FF2B5EF4-FFF2-40B4-BE49-F238E27FC236}">
                <a16:creationId xmlns:a16="http://schemas.microsoft.com/office/drawing/2014/main" id="{558C2154-4DE9-D043-9024-BC44B49DBB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53400" y="1687513"/>
            <a:ext cx="33813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1</a:t>
            </a:r>
          </a:p>
        </p:txBody>
      </p:sp>
      <p:sp>
        <p:nvSpPr>
          <p:cNvPr id="270442" name="TextBox 112">
            <a:extLst>
              <a:ext uri="{FF2B5EF4-FFF2-40B4-BE49-F238E27FC236}">
                <a16:creationId xmlns:a16="http://schemas.microsoft.com/office/drawing/2014/main" id="{F880D73F-E113-2F46-B1C4-CE0A80BFB6D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02564" y="2276475"/>
            <a:ext cx="312737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FF0000"/>
                </a:solidFill>
                <a:latin typeface="Times" pitchFamily="2" charset="0"/>
              </a:rPr>
              <a:t>1</a:t>
            </a:r>
          </a:p>
        </p:txBody>
      </p:sp>
      <p:sp>
        <p:nvSpPr>
          <p:cNvPr id="270443" name="TextBox 114">
            <a:extLst>
              <a:ext uri="{FF2B5EF4-FFF2-40B4-BE49-F238E27FC236}">
                <a16:creationId xmlns:a16="http://schemas.microsoft.com/office/drawing/2014/main" id="{2838752B-4607-2D48-B3BC-BB0F983D4AD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86600" y="2286000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FF0000"/>
                </a:solidFill>
                <a:latin typeface="Times" pitchFamily="2" charset="0"/>
              </a:rPr>
              <a:t>1</a:t>
            </a:r>
          </a:p>
        </p:txBody>
      </p:sp>
      <p:sp>
        <p:nvSpPr>
          <p:cNvPr id="270444" name="TextBox 115">
            <a:extLst>
              <a:ext uri="{FF2B5EF4-FFF2-40B4-BE49-F238E27FC236}">
                <a16:creationId xmlns:a16="http://schemas.microsoft.com/office/drawing/2014/main" id="{59EE5A19-C576-AB46-91AB-8E81FFE408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38800" y="2286000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FF0000"/>
                </a:solidFill>
                <a:latin typeface="Times" pitchFamily="2" charset="0"/>
              </a:rPr>
              <a:t>1</a:t>
            </a:r>
          </a:p>
        </p:txBody>
      </p:sp>
      <p:sp>
        <p:nvSpPr>
          <p:cNvPr id="270445" name="TextBox 2">
            <a:extLst>
              <a:ext uri="{FF2B5EF4-FFF2-40B4-BE49-F238E27FC236}">
                <a16:creationId xmlns:a16="http://schemas.microsoft.com/office/drawing/2014/main" id="{8168EC23-BBEC-DC4C-B508-5010B2E34A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32414" y="3810001"/>
            <a:ext cx="623887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0000FF"/>
                </a:solidFill>
                <a:latin typeface="Times" pitchFamily="2" charset="0"/>
              </a:rPr>
              <a:t>y</a:t>
            </a:r>
            <a:r>
              <a:rPr lang="en-US" altLang="en-US" baseline="-25000">
                <a:solidFill>
                  <a:srgbClr val="0000FF"/>
                </a:solidFill>
                <a:latin typeface="Times" pitchFamily="2" charset="0"/>
              </a:rPr>
              <a:t>n-1</a:t>
            </a:r>
          </a:p>
        </p:txBody>
      </p:sp>
      <p:sp>
        <p:nvSpPr>
          <p:cNvPr id="270446" name="TextBox 116">
            <a:extLst>
              <a:ext uri="{FF2B5EF4-FFF2-40B4-BE49-F238E27FC236}">
                <a16:creationId xmlns:a16="http://schemas.microsoft.com/office/drawing/2014/main" id="{3115F3DA-6C8E-194D-A47D-20BE1DDA680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13551" y="3810001"/>
            <a:ext cx="4413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0000FF"/>
                </a:solidFill>
                <a:latin typeface="Times" pitchFamily="2" charset="0"/>
              </a:rPr>
              <a:t>y</a:t>
            </a:r>
            <a:r>
              <a:rPr lang="en-US" altLang="en-US" baseline="-25000">
                <a:solidFill>
                  <a:srgbClr val="0000FF"/>
                </a:solidFill>
                <a:latin typeface="Times" pitchFamily="2" charset="0"/>
              </a:rPr>
              <a:t>1</a:t>
            </a:r>
          </a:p>
        </p:txBody>
      </p:sp>
      <p:sp>
        <p:nvSpPr>
          <p:cNvPr id="270447" name="TextBox 117">
            <a:extLst>
              <a:ext uri="{FF2B5EF4-FFF2-40B4-BE49-F238E27FC236}">
                <a16:creationId xmlns:a16="http://schemas.microsoft.com/office/drawing/2014/main" id="{B98F2D47-3A2F-3641-96E3-992432ABF53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39001" y="3810001"/>
            <a:ext cx="4413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0000FF"/>
                </a:solidFill>
                <a:latin typeface="Times" pitchFamily="2" charset="0"/>
              </a:rPr>
              <a:t>y</a:t>
            </a:r>
            <a:r>
              <a:rPr lang="en-US" altLang="en-US" baseline="-25000">
                <a:solidFill>
                  <a:srgbClr val="0000FF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270448" name="TextBox 118">
            <a:extLst>
              <a:ext uri="{FF2B5EF4-FFF2-40B4-BE49-F238E27FC236}">
                <a16:creationId xmlns:a16="http://schemas.microsoft.com/office/drawing/2014/main" id="{E7F668AA-C01C-F648-BBDC-D3B8E9C5E65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08701" y="3786188"/>
            <a:ext cx="4921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0000FF"/>
                </a:solidFill>
                <a:latin typeface="Times" pitchFamily="2" charset="0"/>
              </a:rPr>
              <a:t>…</a:t>
            </a:r>
            <a:endParaRPr lang="en-US" altLang="en-US" baseline="-25000">
              <a:solidFill>
                <a:srgbClr val="0000FF"/>
              </a:solidFill>
              <a:latin typeface="Times" pitchFamily="2" charset="0"/>
            </a:endParaRPr>
          </a:p>
        </p:txBody>
      </p:sp>
      <p:cxnSp>
        <p:nvCxnSpPr>
          <p:cNvPr id="270449" name="Straight Connector 119">
            <a:extLst>
              <a:ext uri="{FF2B5EF4-FFF2-40B4-BE49-F238E27FC236}">
                <a16:creationId xmlns:a16="http://schemas.microsoft.com/office/drawing/2014/main" id="{0536B6E6-6403-A44D-8561-07D19392D02E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7315200" y="3921125"/>
            <a:ext cx="304800" cy="0"/>
          </a:xfrm>
          <a:prstGeom prst="line">
            <a:avLst/>
          </a:prstGeom>
          <a:noFill/>
          <a:ln w="34925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70450" name="Straight Connector 120">
            <a:extLst>
              <a:ext uri="{FF2B5EF4-FFF2-40B4-BE49-F238E27FC236}">
                <a16:creationId xmlns:a16="http://schemas.microsoft.com/office/drawing/2014/main" id="{9C0E9DED-1BEF-0245-8648-F82D29E5A774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6858000" y="3921125"/>
            <a:ext cx="304800" cy="0"/>
          </a:xfrm>
          <a:prstGeom prst="line">
            <a:avLst/>
          </a:prstGeom>
          <a:noFill/>
          <a:ln w="34925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70451" name="Straight Connector 121">
            <a:extLst>
              <a:ext uri="{FF2B5EF4-FFF2-40B4-BE49-F238E27FC236}">
                <a16:creationId xmlns:a16="http://schemas.microsoft.com/office/drawing/2014/main" id="{82D72ECB-A276-2C4F-AF50-7696E3044C0F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5438775" y="3921125"/>
            <a:ext cx="304800" cy="0"/>
          </a:xfrm>
          <a:prstGeom prst="line">
            <a:avLst/>
          </a:prstGeom>
          <a:noFill/>
          <a:ln w="34925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</p:cSld>
  <p:clrMapOvr>
    <a:masterClrMapping/>
  </p:clrMapOvr>
  <p:transition/>
</p:sld>
</file>

<file path=ppt/slides/slide2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1361" name="Line 4">
            <a:extLst>
              <a:ext uri="{FF2B5EF4-FFF2-40B4-BE49-F238E27FC236}">
                <a16:creationId xmlns:a16="http://schemas.microsoft.com/office/drawing/2014/main" id="{8598205E-1D64-5C4E-B2F1-EA30FAE86F6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713538" y="2222500"/>
            <a:ext cx="1833562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71362" name="Freeform 5">
            <a:extLst>
              <a:ext uri="{FF2B5EF4-FFF2-40B4-BE49-F238E27FC236}">
                <a16:creationId xmlns:a16="http://schemas.microsoft.com/office/drawing/2014/main" id="{5AE576AB-402B-F945-9AE2-6082346D9729}"/>
              </a:ext>
            </a:extLst>
          </p:cNvPr>
          <p:cNvSpPr>
            <a:spLocks/>
          </p:cNvSpPr>
          <p:nvPr/>
        </p:nvSpPr>
        <p:spPr bwMode="auto">
          <a:xfrm>
            <a:off x="7092950" y="2200276"/>
            <a:ext cx="63500" cy="42863"/>
          </a:xfrm>
          <a:custGeom>
            <a:avLst/>
            <a:gdLst>
              <a:gd name="T0" fmla="*/ 0 w 80"/>
              <a:gd name="T1" fmla="*/ 2147483646 h 54"/>
              <a:gd name="T2" fmla="*/ 2147483646 w 80"/>
              <a:gd name="T3" fmla="*/ 2147483646 h 54"/>
              <a:gd name="T4" fmla="*/ 2147483646 w 80"/>
              <a:gd name="T5" fmla="*/ 2147483646 h 54"/>
              <a:gd name="T6" fmla="*/ 2147483646 w 80"/>
              <a:gd name="T7" fmla="*/ 2147483646 h 54"/>
              <a:gd name="T8" fmla="*/ 2147483646 w 80"/>
              <a:gd name="T9" fmla="*/ 2147483646 h 54"/>
              <a:gd name="T10" fmla="*/ 2147483646 w 80"/>
              <a:gd name="T11" fmla="*/ 2147483646 h 54"/>
              <a:gd name="T12" fmla="*/ 2147483646 w 80"/>
              <a:gd name="T13" fmla="*/ 2147483646 h 54"/>
              <a:gd name="T14" fmla="*/ 2147483646 w 80"/>
              <a:gd name="T15" fmla="*/ 2147483646 h 54"/>
              <a:gd name="T16" fmla="*/ 2147483646 w 80"/>
              <a:gd name="T17" fmla="*/ 2147483646 h 54"/>
              <a:gd name="T18" fmla="*/ 2147483646 w 80"/>
              <a:gd name="T19" fmla="*/ 0 h 54"/>
              <a:gd name="T20" fmla="*/ 2147483646 w 80"/>
              <a:gd name="T21" fmla="*/ 0 h 54"/>
              <a:gd name="T22" fmla="*/ 2147483646 w 80"/>
              <a:gd name="T23" fmla="*/ 0 h 54"/>
              <a:gd name="T24" fmla="*/ 2147483646 w 80"/>
              <a:gd name="T25" fmla="*/ 0 h 54"/>
              <a:gd name="T26" fmla="*/ 2147483646 w 80"/>
              <a:gd name="T27" fmla="*/ 2147483646 h 54"/>
              <a:gd name="T28" fmla="*/ 2147483646 w 80"/>
              <a:gd name="T29" fmla="*/ 2147483646 h 54"/>
              <a:gd name="T30" fmla="*/ 2147483646 w 80"/>
              <a:gd name="T31" fmla="*/ 2147483646 h 54"/>
              <a:gd name="T32" fmla="*/ 2147483646 w 80"/>
              <a:gd name="T33" fmla="*/ 2147483646 h 54"/>
              <a:gd name="T34" fmla="*/ 2147483646 w 80"/>
              <a:gd name="T35" fmla="*/ 2147483646 h 54"/>
              <a:gd name="T36" fmla="*/ 2147483646 w 80"/>
              <a:gd name="T37" fmla="*/ 2147483646 h 54"/>
              <a:gd name="T38" fmla="*/ 2147483646 w 80"/>
              <a:gd name="T39" fmla="*/ 2147483646 h 54"/>
              <a:gd name="T40" fmla="*/ 2147483646 w 80"/>
              <a:gd name="T41" fmla="*/ 2147483646 h 54"/>
              <a:gd name="T42" fmla="*/ 2147483646 w 80"/>
              <a:gd name="T43" fmla="*/ 2147483646 h 54"/>
              <a:gd name="T44" fmla="*/ 2147483646 w 80"/>
              <a:gd name="T45" fmla="*/ 2147483646 h 54"/>
              <a:gd name="T46" fmla="*/ 2147483646 w 80"/>
              <a:gd name="T47" fmla="*/ 2147483646 h 54"/>
              <a:gd name="T48" fmla="*/ 2147483646 w 80"/>
              <a:gd name="T49" fmla="*/ 2147483646 h 54"/>
              <a:gd name="T50" fmla="*/ 2147483646 w 80"/>
              <a:gd name="T51" fmla="*/ 2147483646 h 54"/>
              <a:gd name="T52" fmla="*/ 2147483646 w 80"/>
              <a:gd name="T53" fmla="*/ 2147483646 h 54"/>
              <a:gd name="T54" fmla="*/ 2147483646 w 80"/>
              <a:gd name="T55" fmla="*/ 2147483646 h 54"/>
              <a:gd name="T56" fmla="*/ 2147483646 w 80"/>
              <a:gd name="T57" fmla="*/ 2147483646 h 54"/>
              <a:gd name="T58" fmla="*/ 2147483646 w 80"/>
              <a:gd name="T59" fmla="*/ 2147483646 h 54"/>
              <a:gd name="T60" fmla="*/ 2147483646 w 80"/>
              <a:gd name="T61" fmla="*/ 2147483646 h 54"/>
              <a:gd name="T62" fmla="*/ 2147483646 w 80"/>
              <a:gd name="T63" fmla="*/ 2147483646 h 54"/>
              <a:gd name="T64" fmla="*/ 2147483646 w 80"/>
              <a:gd name="T65" fmla="*/ 2147483646 h 54"/>
              <a:gd name="T66" fmla="*/ 2147483646 w 80"/>
              <a:gd name="T67" fmla="*/ 2147483646 h 54"/>
              <a:gd name="T68" fmla="*/ 2147483646 w 80"/>
              <a:gd name="T69" fmla="*/ 2147483646 h 54"/>
              <a:gd name="T70" fmla="*/ 2147483646 w 80"/>
              <a:gd name="T71" fmla="*/ 2147483646 h 54"/>
              <a:gd name="T72" fmla="*/ 2147483646 w 80"/>
              <a:gd name="T73" fmla="*/ 2147483646 h 54"/>
              <a:gd name="T74" fmla="*/ 2147483646 w 80"/>
              <a:gd name="T75" fmla="*/ 2147483646 h 54"/>
              <a:gd name="T76" fmla="*/ 2147483646 w 80"/>
              <a:gd name="T77" fmla="*/ 2147483646 h 54"/>
              <a:gd name="T78" fmla="*/ 2147483646 w 80"/>
              <a:gd name="T79" fmla="*/ 2147483646 h 54"/>
              <a:gd name="T80" fmla="*/ 2147483646 w 80"/>
              <a:gd name="T81" fmla="*/ 2147483646 h 54"/>
              <a:gd name="T82" fmla="*/ 2147483646 w 80"/>
              <a:gd name="T83" fmla="*/ 2147483646 h 54"/>
              <a:gd name="T84" fmla="*/ 2147483646 w 80"/>
              <a:gd name="T85" fmla="*/ 2147483646 h 54"/>
              <a:gd name="T86" fmla="*/ 2147483646 w 80"/>
              <a:gd name="T87" fmla="*/ 2147483646 h 54"/>
              <a:gd name="T88" fmla="*/ 2147483646 w 80"/>
              <a:gd name="T89" fmla="*/ 2147483646 h 54"/>
              <a:gd name="T90" fmla="*/ 2147483646 w 80"/>
              <a:gd name="T91" fmla="*/ 2147483646 h 54"/>
              <a:gd name="T92" fmla="*/ 2147483646 w 80"/>
              <a:gd name="T93" fmla="*/ 2147483646 h 54"/>
              <a:gd name="T94" fmla="*/ 2147483646 w 80"/>
              <a:gd name="T95" fmla="*/ 2147483646 h 54"/>
              <a:gd name="T96" fmla="*/ 2147483646 w 80"/>
              <a:gd name="T97" fmla="*/ 2147483646 h 54"/>
              <a:gd name="T98" fmla="*/ 2147483646 w 80"/>
              <a:gd name="T99" fmla="*/ 2147483646 h 54"/>
              <a:gd name="T100" fmla="*/ 2147483646 w 80"/>
              <a:gd name="T101" fmla="*/ 2147483646 h 54"/>
              <a:gd name="T102" fmla="*/ 2147483646 w 80"/>
              <a:gd name="T103" fmla="*/ 2147483646 h 54"/>
              <a:gd name="T104" fmla="*/ 2147483646 w 80"/>
              <a:gd name="T105" fmla="*/ 2147483646 h 54"/>
              <a:gd name="T106" fmla="*/ 2147483646 w 80"/>
              <a:gd name="T107" fmla="*/ 2147483646 h 54"/>
              <a:gd name="T108" fmla="*/ 2147483646 w 80"/>
              <a:gd name="T109" fmla="*/ 2147483646 h 54"/>
              <a:gd name="T110" fmla="*/ 0 w 80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80"/>
              <a:gd name="T169" fmla="*/ 0 h 54"/>
              <a:gd name="T170" fmla="*/ 80 w 80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80" h="54">
                <a:moveTo>
                  <a:pt x="0" y="15"/>
                </a:moveTo>
                <a:lnTo>
                  <a:pt x="0" y="38"/>
                </a:lnTo>
                <a:lnTo>
                  <a:pt x="0" y="36"/>
                </a:lnTo>
                <a:lnTo>
                  <a:pt x="0" y="35"/>
                </a:lnTo>
                <a:lnTo>
                  <a:pt x="2" y="32"/>
                </a:lnTo>
                <a:lnTo>
                  <a:pt x="2" y="31"/>
                </a:lnTo>
                <a:lnTo>
                  <a:pt x="2" y="28"/>
                </a:lnTo>
                <a:lnTo>
                  <a:pt x="3" y="27"/>
                </a:lnTo>
                <a:lnTo>
                  <a:pt x="3" y="26"/>
                </a:lnTo>
                <a:lnTo>
                  <a:pt x="4" y="23"/>
                </a:lnTo>
                <a:lnTo>
                  <a:pt x="4" y="22"/>
                </a:lnTo>
                <a:lnTo>
                  <a:pt x="6" y="20"/>
                </a:lnTo>
                <a:lnTo>
                  <a:pt x="6" y="19"/>
                </a:lnTo>
                <a:lnTo>
                  <a:pt x="7" y="16"/>
                </a:lnTo>
                <a:lnTo>
                  <a:pt x="8" y="15"/>
                </a:lnTo>
                <a:lnTo>
                  <a:pt x="10" y="14"/>
                </a:lnTo>
                <a:lnTo>
                  <a:pt x="11" y="12"/>
                </a:lnTo>
                <a:lnTo>
                  <a:pt x="12" y="11"/>
                </a:lnTo>
                <a:lnTo>
                  <a:pt x="14" y="10"/>
                </a:lnTo>
                <a:lnTo>
                  <a:pt x="15" y="8"/>
                </a:lnTo>
                <a:lnTo>
                  <a:pt x="16" y="8"/>
                </a:lnTo>
                <a:lnTo>
                  <a:pt x="18" y="7"/>
                </a:lnTo>
                <a:lnTo>
                  <a:pt x="19" y="6"/>
                </a:lnTo>
                <a:lnTo>
                  <a:pt x="20" y="4"/>
                </a:lnTo>
                <a:lnTo>
                  <a:pt x="22" y="4"/>
                </a:lnTo>
                <a:lnTo>
                  <a:pt x="24" y="3"/>
                </a:lnTo>
                <a:lnTo>
                  <a:pt x="26" y="3"/>
                </a:lnTo>
                <a:lnTo>
                  <a:pt x="27" y="2"/>
                </a:lnTo>
                <a:lnTo>
                  <a:pt x="30" y="2"/>
                </a:lnTo>
                <a:lnTo>
                  <a:pt x="31" y="0"/>
                </a:lnTo>
                <a:lnTo>
                  <a:pt x="34" y="0"/>
                </a:lnTo>
                <a:lnTo>
                  <a:pt x="35" y="0"/>
                </a:lnTo>
                <a:lnTo>
                  <a:pt x="36" y="0"/>
                </a:lnTo>
                <a:lnTo>
                  <a:pt x="3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2" y="2"/>
                </a:lnTo>
                <a:lnTo>
                  <a:pt x="53" y="2"/>
                </a:lnTo>
                <a:lnTo>
                  <a:pt x="56" y="3"/>
                </a:lnTo>
                <a:lnTo>
                  <a:pt x="57" y="3"/>
                </a:lnTo>
                <a:lnTo>
                  <a:pt x="59" y="4"/>
                </a:lnTo>
                <a:lnTo>
                  <a:pt x="60" y="4"/>
                </a:lnTo>
                <a:lnTo>
                  <a:pt x="63" y="6"/>
                </a:lnTo>
                <a:lnTo>
                  <a:pt x="64" y="7"/>
                </a:lnTo>
                <a:lnTo>
                  <a:pt x="65" y="8"/>
                </a:lnTo>
                <a:lnTo>
                  <a:pt x="67" y="8"/>
                </a:lnTo>
                <a:lnTo>
                  <a:pt x="68" y="10"/>
                </a:lnTo>
                <a:lnTo>
                  <a:pt x="69" y="11"/>
                </a:lnTo>
                <a:lnTo>
                  <a:pt x="71" y="12"/>
                </a:lnTo>
                <a:lnTo>
                  <a:pt x="72" y="14"/>
                </a:lnTo>
                <a:lnTo>
                  <a:pt x="73" y="15"/>
                </a:lnTo>
                <a:lnTo>
                  <a:pt x="73" y="16"/>
                </a:lnTo>
                <a:lnTo>
                  <a:pt x="75" y="19"/>
                </a:lnTo>
                <a:lnTo>
                  <a:pt x="76" y="20"/>
                </a:lnTo>
                <a:lnTo>
                  <a:pt x="76" y="22"/>
                </a:lnTo>
                <a:lnTo>
                  <a:pt x="77" y="23"/>
                </a:lnTo>
                <a:lnTo>
                  <a:pt x="79" y="26"/>
                </a:lnTo>
                <a:lnTo>
                  <a:pt x="79" y="27"/>
                </a:lnTo>
                <a:lnTo>
                  <a:pt x="79" y="28"/>
                </a:lnTo>
                <a:lnTo>
                  <a:pt x="80" y="31"/>
                </a:lnTo>
                <a:lnTo>
                  <a:pt x="80" y="32"/>
                </a:lnTo>
                <a:lnTo>
                  <a:pt x="80" y="35"/>
                </a:lnTo>
                <a:lnTo>
                  <a:pt x="80" y="36"/>
                </a:lnTo>
                <a:lnTo>
                  <a:pt x="80" y="38"/>
                </a:lnTo>
                <a:lnTo>
                  <a:pt x="80" y="15"/>
                </a:lnTo>
                <a:lnTo>
                  <a:pt x="80" y="18"/>
                </a:lnTo>
                <a:lnTo>
                  <a:pt x="80" y="19"/>
                </a:lnTo>
                <a:lnTo>
                  <a:pt x="80" y="22"/>
                </a:lnTo>
                <a:lnTo>
                  <a:pt x="80" y="23"/>
                </a:lnTo>
                <a:lnTo>
                  <a:pt x="79" y="24"/>
                </a:lnTo>
                <a:lnTo>
                  <a:pt x="79" y="27"/>
                </a:lnTo>
                <a:lnTo>
                  <a:pt x="79" y="28"/>
                </a:lnTo>
                <a:lnTo>
                  <a:pt x="77" y="30"/>
                </a:lnTo>
                <a:lnTo>
                  <a:pt x="76" y="32"/>
                </a:lnTo>
                <a:lnTo>
                  <a:pt x="76" y="34"/>
                </a:lnTo>
                <a:lnTo>
                  <a:pt x="75" y="35"/>
                </a:lnTo>
                <a:lnTo>
                  <a:pt x="73" y="36"/>
                </a:lnTo>
                <a:lnTo>
                  <a:pt x="73" y="38"/>
                </a:lnTo>
                <a:lnTo>
                  <a:pt x="72" y="39"/>
                </a:lnTo>
                <a:lnTo>
                  <a:pt x="71" y="40"/>
                </a:lnTo>
                <a:lnTo>
                  <a:pt x="69" y="42"/>
                </a:lnTo>
                <a:lnTo>
                  <a:pt x="68" y="43"/>
                </a:lnTo>
                <a:lnTo>
                  <a:pt x="67" y="44"/>
                </a:lnTo>
                <a:lnTo>
                  <a:pt x="65" y="46"/>
                </a:lnTo>
                <a:lnTo>
                  <a:pt x="64" y="47"/>
                </a:lnTo>
                <a:lnTo>
                  <a:pt x="63" y="48"/>
                </a:lnTo>
                <a:lnTo>
                  <a:pt x="60" y="48"/>
                </a:lnTo>
                <a:lnTo>
                  <a:pt x="59" y="50"/>
                </a:lnTo>
                <a:lnTo>
                  <a:pt x="57" y="51"/>
                </a:lnTo>
                <a:lnTo>
                  <a:pt x="56" y="51"/>
                </a:lnTo>
                <a:lnTo>
                  <a:pt x="53" y="52"/>
                </a:lnTo>
                <a:lnTo>
                  <a:pt x="52" y="52"/>
                </a:lnTo>
                <a:lnTo>
                  <a:pt x="49" y="52"/>
                </a:lnTo>
                <a:lnTo>
                  <a:pt x="48" y="54"/>
                </a:lnTo>
                <a:lnTo>
                  <a:pt x="47" y="54"/>
                </a:lnTo>
                <a:lnTo>
                  <a:pt x="44" y="54"/>
                </a:lnTo>
                <a:lnTo>
                  <a:pt x="43" y="54"/>
                </a:lnTo>
                <a:lnTo>
                  <a:pt x="39" y="54"/>
                </a:lnTo>
                <a:lnTo>
                  <a:pt x="36" y="54"/>
                </a:lnTo>
                <a:lnTo>
                  <a:pt x="35" y="54"/>
                </a:lnTo>
                <a:lnTo>
                  <a:pt x="34" y="54"/>
                </a:lnTo>
                <a:lnTo>
                  <a:pt x="31" y="52"/>
                </a:lnTo>
                <a:lnTo>
                  <a:pt x="30" y="52"/>
                </a:lnTo>
                <a:lnTo>
                  <a:pt x="27" y="52"/>
                </a:lnTo>
                <a:lnTo>
                  <a:pt x="26" y="51"/>
                </a:lnTo>
                <a:lnTo>
                  <a:pt x="24" y="51"/>
                </a:lnTo>
                <a:lnTo>
                  <a:pt x="22" y="50"/>
                </a:lnTo>
                <a:lnTo>
                  <a:pt x="20" y="48"/>
                </a:lnTo>
                <a:lnTo>
                  <a:pt x="19" y="48"/>
                </a:lnTo>
                <a:lnTo>
                  <a:pt x="18" y="47"/>
                </a:lnTo>
                <a:lnTo>
                  <a:pt x="16" y="46"/>
                </a:lnTo>
                <a:lnTo>
                  <a:pt x="15" y="44"/>
                </a:lnTo>
                <a:lnTo>
                  <a:pt x="14" y="43"/>
                </a:lnTo>
                <a:lnTo>
                  <a:pt x="12" y="42"/>
                </a:lnTo>
                <a:lnTo>
                  <a:pt x="11" y="40"/>
                </a:lnTo>
                <a:lnTo>
                  <a:pt x="10" y="39"/>
                </a:lnTo>
                <a:lnTo>
                  <a:pt x="8" y="38"/>
                </a:lnTo>
                <a:lnTo>
                  <a:pt x="7" y="36"/>
                </a:lnTo>
                <a:lnTo>
                  <a:pt x="6" y="35"/>
                </a:lnTo>
                <a:lnTo>
                  <a:pt x="6" y="34"/>
                </a:lnTo>
                <a:lnTo>
                  <a:pt x="4" y="32"/>
                </a:lnTo>
                <a:lnTo>
                  <a:pt x="4" y="30"/>
                </a:lnTo>
                <a:lnTo>
                  <a:pt x="3" y="28"/>
                </a:lnTo>
                <a:lnTo>
                  <a:pt x="3" y="27"/>
                </a:lnTo>
                <a:lnTo>
                  <a:pt x="2" y="24"/>
                </a:lnTo>
                <a:lnTo>
                  <a:pt x="2" y="23"/>
                </a:lnTo>
                <a:lnTo>
                  <a:pt x="2" y="22"/>
                </a:lnTo>
                <a:lnTo>
                  <a:pt x="0" y="19"/>
                </a:lnTo>
                <a:lnTo>
                  <a:pt x="0" y="18"/>
                </a:lnTo>
                <a:lnTo>
                  <a:pt x="0" y="15"/>
                </a:lnTo>
                <a:close/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71363" name="Line 6">
            <a:extLst>
              <a:ext uri="{FF2B5EF4-FFF2-40B4-BE49-F238E27FC236}">
                <a16:creationId xmlns:a16="http://schemas.microsoft.com/office/drawing/2014/main" id="{96311B8B-4614-A147-8974-962C95AB481D}"/>
              </a:ext>
            </a:extLst>
          </p:cNvPr>
          <p:cNvSpPr>
            <a:spLocks noChangeShapeType="1"/>
          </p:cNvSpPr>
          <p:nvPr/>
        </p:nvSpPr>
        <p:spPr bwMode="auto">
          <a:xfrm>
            <a:off x="7831139" y="2516189"/>
            <a:ext cx="1587" cy="2111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71364" name="Line 7">
            <a:extLst>
              <a:ext uri="{FF2B5EF4-FFF2-40B4-BE49-F238E27FC236}">
                <a16:creationId xmlns:a16="http://schemas.microsoft.com/office/drawing/2014/main" id="{A5843C36-9C49-7C4E-9888-2422A7DE7E4F}"/>
              </a:ext>
            </a:extLst>
          </p:cNvPr>
          <p:cNvSpPr>
            <a:spLocks noChangeShapeType="1"/>
          </p:cNvSpPr>
          <p:nvPr/>
        </p:nvSpPr>
        <p:spPr bwMode="auto">
          <a:xfrm>
            <a:off x="7556500" y="2516189"/>
            <a:ext cx="1588" cy="2111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71365" name="Line 8">
            <a:extLst>
              <a:ext uri="{FF2B5EF4-FFF2-40B4-BE49-F238E27FC236}">
                <a16:creationId xmlns:a16="http://schemas.microsoft.com/office/drawing/2014/main" id="{843B9E87-D0E7-3242-B679-8C503AD828B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704139" y="3359150"/>
            <a:ext cx="1587" cy="147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71366" name="Freeform 9">
            <a:extLst>
              <a:ext uri="{FF2B5EF4-FFF2-40B4-BE49-F238E27FC236}">
                <a16:creationId xmlns:a16="http://schemas.microsoft.com/office/drawing/2014/main" id="{20B7FF62-043A-E94D-AC66-85C05EACBDB9}"/>
              </a:ext>
            </a:extLst>
          </p:cNvPr>
          <p:cNvSpPr>
            <a:spLocks/>
          </p:cNvSpPr>
          <p:nvPr/>
        </p:nvSpPr>
        <p:spPr bwMode="auto">
          <a:xfrm>
            <a:off x="7699376" y="2768600"/>
            <a:ext cx="238125" cy="598488"/>
          </a:xfrm>
          <a:custGeom>
            <a:avLst/>
            <a:gdLst>
              <a:gd name="T0" fmla="*/ 2147483646 w 300"/>
              <a:gd name="T1" fmla="*/ 2147483646 h 754"/>
              <a:gd name="T2" fmla="*/ 2147483646 w 300"/>
              <a:gd name="T3" fmla="*/ 2147483646 h 754"/>
              <a:gd name="T4" fmla="*/ 2147483646 w 300"/>
              <a:gd name="T5" fmla="*/ 2147483646 h 754"/>
              <a:gd name="T6" fmla="*/ 2147483646 w 300"/>
              <a:gd name="T7" fmla="*/ 2147483646 h 754"/>
              <a:gd name="T8" fmla="*/ 2147483646 w 300"/>
              <a:gd name="T9" fmla="*/ 2147483646 h 754"/>
              <a:gd name="T10" fmla="*/ 2147483646 w 300"/>
              <a:gd name="T11" fmla="*/ 2147483646 h 754"/>
              <a:gd name="T12" fmla="*/ 2147483646 w 300"/>
              <a:gd name="T13" fmla="*/ 2147483646 h 754"/>
              <a:gd name="T14" fmla="*/ 2147483646 w 300"/>
              <a:gd name="T15" fmla="*/ 2147483646 h 754"/>
              <a:gd name="T16" fmla="*/ 2147483646 w 300"/>
              <a:gd name="T17" fmla="*/ 2147483646 h 754"/>
              <a:gd name="T18" fmla="*/ 2147483646 w 300"/>
              <a:gd name="T19" fmla="*/ 2147483646 h 754"/>
              <a:gd name="T20" fmla="*/ 2147483646 w 300"/>
              <a:gd name="T21" fmla="*/ 2147483646 h 754"/>
              <a:gd name="T22" fmla="*/ 2147483646 w 300"/>
              <a:gd name="T23" fmla="*/ 2147483646 h 754"/>
              <a:gd name="T24" fmla="*/ 2147483646 w 300"/>
              <a:gd name="T25" fmla="*/ 2147483646 h 754"/>
              <a:gd name="T26" fmla="*/ 2147483646 w 300"/>
              <a:gd name="T27" fmla="*/ 2147483646 h 754"/>
              <a:gd name="T28" fmla="*/ 2147483646 w 300"/>
              <a:gd name="T29" fmla="*/ 2147483646 h 754"/>
              <a:gd name="T30" fmla="*/ 2147483646 w 300"/>
              <a:gd name="T31" fmla="*/ 2147483646 h 754"/>
              <a:gd name="T32" fmla="*/ 2147483646 w 300"/>
              <a:gd name="T33" fmla="*/ 2147483646 h 754"/>
              <a:gd name="T34" fmla="*/ 2147483646 w 300"/>
              <a:gd name="T35" fmla="*/ 2147483646 h 754"/>
              <a:gd name="T36" fmla="*/ 2147483646 w 300"/>
              <a:gd name="T37" fmla="*/ 2147483646 h 754"/>
              <a:gd name="T38" fmla="*/ 2147483646 w 300"/>
              <a:gd name="T39" fmla="*/ 2147483646 h 754"/>
              <a:gd name="T40" fmla="*/ 2147483646 w 300"/>
              <a:gd name="T41" fmla="*/ 2147483646 h 754"/>
              <a:gd name="T42" fmla="*/ 2147483646 w 300"/>
              <a:gd name="T43" fmla="*/ 2147483646 h 754"/>
              <a:gd name="T44" fmla="*/ 2147483646 w 300"/>
              <a:gd name="T45" fmla="*/ 2147483646 h 754"/>
              <a:gd name="T46" fmla="*/ 2147483646 w 300"/>
              <a:gd name="T47" fmla="*/ 2147483646 h 754"/>
              <a:gd name="T48" fmla="*/ 2147483646 w 300"/>
              <a:gd name="T49" fmla="*/ 2147483646 h 754"/>
              <a:gd name="T50" fmla="*/ 2147483646 w 300"/>
              <a:gd name="T51" fmla="*/ 2147483646 h 754"/>
              <a:gd name="T52" fmla="*/ 2147483646 w 300"/>
              <a:gd name="T53" fmla="*/ 2147483646 h 754"/>
              <a:gd name="T54" fmla="*/ 2147483646 w 300"/>
              <a:gd name="T55" fmla="*/ 2147483646 h 754"/>
              <a:gd name="T56" fmla="*/ 2147483646 w 300"/>
              <a:gd name="T57" fmla="*/ 2147483646 h 754"/>
              <a:gd name="T58" fmla="*/ 2147483646 w 300"/>
              <a:gd name="T59" fmla="*/ 2147483646 h 754"/>
              <a:gd name="T60" fmla="*/ 2147483646 w 300"/>
              <a:gd name="T61" fmla="*/ 2147483646 h 754"/>
              <a:gd name="T62" fmla="*/ 2147483646 w 300"/>
              <a:gd name="T63" fmla="*/ 2147483646 h 754"/>
              <a:gd name="T64" fmla="*/ 2147483646 w 300"/>
              <a:gd name="T65" fmla="*/ 2147483646 h 754"/>
              <a:gd name="T66" fmla="*/ 2147483646 w 300"/>
              <a:gd name="T67" fmla="*/ 2147483646 h 754"/>
              <a:gd name="T68" fmla="*/ 2147483646 w 300"/>
              <a:gd name="T69" fmla="*/ 2147483646 h 754"/>
              <a:gd name="T70" fmla="*/ 2147483646 w 300"/>
              <a:gd name="T71" fmla="*/ 2147483646 h 754"/>
              <a:gd name="T72" fmla="*/ 2147483646 w 300"/>
              <a:gd name="T73" fmla="*/ 2147483646 h 754"/>
              <a:gd name="T74" fmla="*/ 2147483646 w 300"/>
              <a:gd name="T75" fmla="*/ 2147483646 h 754"/>
              <a:gd name="T76" fmla="*/ 2147483646 w 300"/>
              <a:gd name="T77" fmla="*/ 2147483646 h 754"/>
              <a:gd name="T78" fmla="*/ 2147483646 w 300"/>
              <a:gd name="T79" fmla="*/ 2147483646 h 754"/>
              <a:gd name="T80" fmla="*/ 2147483646 w 300"/>
              <a:gd name="T81" fmla="*/ 2147483646 h 754"/>
              <a:gd name="T82" fmla="*/ 2147483646 w 300"/>
              <a:gd name="T83" fmla="*/ 2147483646 h 754"/>
              <a:gd name="T84" fmla="*/ 2147483646 w 300"/>
              <a:gd name="T85" fmla="*/ 2147483646 h 754"/>
              <a:gd name="T86" fmla="*/ 2147483646 w 300"/>
              <a:gd name="T87" fmla="*/ 2147483646 h 754"/>
              <a:gd name="T88" fmla="*/ 2147483646 w 300"/>
              <a:gd name="T89" fmla="*/ 2147483646 h 754"/>
              <a:gd name="T90" fmla="*/ 2147483646 w 300"/>
              <a:gd name="T91" fmla="*/ 2147483646 h 754"/>
              <a:gd name="T92" fmla="*/ 2147483646 w 300"/>
              <a:gd name="T93" fmla="*/ 2147483646 h 754"/>
              <a:gd name="T94" fmla="*/ 2147483646 w 300"/>
              <a:gd name="T95" fmla="*/ 2147483646 h 754"/>
              <a:gd name="T96" fmla="*/ 2147483646 w 300"/>
              <a:gd name="T97" fmla="*/ 2147483646 h 754"/>
              <a:gd name="T98" fmla="*/ 2147483646 w 300"/>
              <a:gd name="T99" fmla="*/ 2147483646 h 754"/>
              <a:gd name="T100" fmla="*/ 2147483646 w 300"/>
              <a:gd name="T101" fmla="*/ 2147483646 h 754"/>
              <a:gd name="T102" fmla="*/ 2147483646 w 300"/>
              <a:gd name="T103" fmla="*/ 2147483646 h 754"/>
              <a:gd name="T104" fmla="*/ 2147483646 w 300"/>
              <a:gd name="T105" fmla="*/ 2147483646 h 754"/>
              <a:gd name="T106" fmla="*/ 2147483646 w 300"/>
              <a:gd name="T107" fmla="*/ 2147483646 h 754"/>
              <a:gd name="T108" fmla="*/ 2147483646 w 300"/>
              <a:gd name="T109" fmla="*/ 2147483646 h 754"/>
              <a:gd name="T110" fmla="*/ 2147483646 w 300"/>
              <a:gd name="T111" fmla="*/ 2147483646 h 754"/>
              <a:gd name="T112" fmla="*/ 2147483646 w 300"/>
              <a:gd name="T113" fmla="*/ 2147483646 h 754"/>
              <a:gd name="T114" fmla="*/ 2147483646 w 300"/>
              <a:gd name="T115" fmla="*/ 2147483646 h 754"/>
              <a:gd name="T116" fmla="*/ 2147483646 w 300"/>
              <a:gd name="T117" fmla="*/ 2147483646 h 754"/>
              <a:gd name="T118" fmla="*/ 2147483646 w 300"/>
              <a:gd name="T119" fmla="*/ 2147483646 h 754"/>
              <a:gd name="T120" fmla="*/ 2147483646 w 300"/>
              <a:gd name="T121" fmla="*/ 2147483646 h 754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300"/>
              <a:gd name="T184" fmla="*/ 0 h 754"/>
              <a:gd name="T185" fmla="*/ 300 w 300"/>
              <a:gd name="T186" fmla="*/ 754 h 754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300" h="754">
                <a:moveTo>
                  <a:pt x="300" y="0"/>
                </a:moveTo>
                <a:lnTo>
                  <a:pt x="300" y="29"/>
                </a:lnTo>
                <a:lnTo>
                  <a:pt x="300" y="56"/>
                </a:lnTo>
                <a:lnTo>
                  <a:pt x="300" y="81"/>
                </a:lnTo>
                <a:lnTo>
                  <a:pt x="300" y="105"/>
                </a:lnTo>
                <a:lnTo>
                  <a:pt x="300" y="127"/>
                </a:lnTo>
                <a:lnTo>
                  <a:pt x="300" y="147"/>
                </a:lnTo>
                <a:lnTo>
                  <a:pt x="300" y="166"/>
                </a:lnTo>
                <a:lnTo>
                  <a:pt x="300" y="184"/>
                </a:lnTo>
                <a:lnTo>
                  <a:pt x="300" y="200"/>
                </a:lnTo>
                <a:lnTo>
                  <a:pt x="300" y="215"/>
                </a:lnTo>
                <a:lnTo>
                  <a:pt x="300" y="228"/>
                </a:lnTo>
                <a:lnTo>
                  <a:pt x="300" y="241"/>
                </a:lnTo>
                <a:lnTo>
                  <a:pt x="300" y="252"/>
                </a:lnTo>
                <a:lnTo>
                  <a:pt x="300" y="263"/>
                </a:lnTo>
                <a:lnTo>
                  <a:pt x="300" y="272"/>
                </a:lnTo>
                <a:lnTo>
                  <a:pt x="300" y="280"/>
                </a:lnTo>
                <a:lnTo>
                  <a:pt x="300" y="288"/>
                </a:lnTo>
                <a:lnTo>
                  <a:pt x="300" y="295"/>
                </a:lnTo>
                <a:lnTo>
                  <a:pt x="300" y="301"/>
                </a:lnTo>
                <a:lnTo>
                  <a:pt x="300" y="307"/>
                </a:lnTo>
                <a:lnTo>
                  <a:pt x="300" y="310"/>
                </a:lnTo>
                <a:lnTo>
                  <a:pt x="298" y="314"/>
                </a:lnTo>
                <a:lnTo>
                  <a:pt x="298" y="318"/>
                </a:lnTo>
                <a:lnTo>
                  <a:pt x="298" y="322"/>
                </a:lnTo>
                <a:lnTo>
                  <a:pt x="298" y="325"/>
                </a:lnTo>
                <a:lnTo>
                  <a:pt x="298" y="328"/>
                </a:lnTo>
                <a:lnTo>
                  <a:pt x="298" y="330"/>
                </a:lnTo>
                <a:lnTo>
                  <a:pt x="298" y="332"/>
                </a:lnTo>
                <a:lnTo>
                  <a:pt x="298" y="334"/>
                </a:lnTo>
                <a:lnTo>
                  <a:pt x="298" y="336"/>
                </a:lnTo>
                <a:lnTo>
                  <a:pt x="298" y="338"/>
                </a:lnTo>
                <a:lnTo>
                  <a:pt x="298" y="340"/>
                </a:lnTo>
                <a:lnTo>
                  <a:pt x="298" y="342"/>
                </a:lnTo>
                <a:lnTo>
                  <a:pt x="298" y="344"/>
                </a:lnTo>
                <a:lnTo>
                  <a:pt x="297" y="346"/>
                </a:lnTo>
                <a:lnTo>
                  <a:pt x="297" y="348"/>
                </a:lnTo>
                <a:lnTo>
                  <a:pt x="297" y="349"/>
                </a:lnTo>
                <a:lnTo>
                  <a:pt x="297" y="352"/>
                </a:lnTo>
                <a:lnTo>
                  <a:pt x="297" y="353"/>
                </a:lnTo>
                <a:lnTo>
                  <a:pt x="297" y="354"/>
                </a:lnTo>
                <a:lnTo>
                  <a:pt x="297" y="356"/>
                </a:lnTo>
                <a:lnTo>
                  <a:pt x="297" y="357"/>
                </a:lnTo>
                <a:lnTo>
                  <a:pt x="297" y="358"/>
                </a:lnTo>
                <a:lnTo>
                  <a:pt x="297" y="360"/>
                </a:lnTo>
                <a:lnTo>
                  <a:pt x="297" y="361"/>
                </a:lnTo>
                <a:lnTo>
                  <a:pt x="297" y="362"/>
                </a:lnTo>
                <a:lnTo>
                  <a:pt x="297" y="364"/>
                </a:lnTo>
                <a:lnTo>
                  <a:pt x="296" y="364"/>
                </a:lnTo>
                <a:lnTo>
                  <a:pt x="296" y="365"/>
                </a:lnTo>
                <a:lnTo>
                  <a:pt x="296" y="366"/>
                </a:lnTo>
                <a:lnTo>
                  <a:pt x="296" y="368"/>
                </a:lnTo>
                <a:lnTo>
                  <a:pt x="296" y="369"/>
                </a:lnTo>
                <a:lnTo>
                  <a:pt x="296" y="370"/>
                </a:lnTo>
                <a:lnTo>
                  <a:pt x="296" y="372"/>
                </a:lnTo>
                <a:lnTo>
                  <a:pt x="296" y="373"/>
                </a:lnTo>
                <a:lnTo>
                  <a:pt x="295" y="374"/>
                </a:lnTo>
                <a:lnTo>
                  <a:pt x="295" y="377"/>
                </a:lnTo>
                <a:lnTo>
                  <a:pt x="295" y="378"/>
                </a:lnTo>
                <a:lnTo>
                  <a:pt x="295" y="380"/>
                </a:lnTo>
                <a:lnTo>
                  <a:pt x="295" y="381"/>
                </a:lnTo>
                <a:lnTo>
                  <a:pt x="295" y="383"/>
                </a:lnTo>
                <a:lnTo>
                  <a:pt x="293" y="385"/>
                </a:lnTo>
                <a:lnTo>
                  <a:pt x="293" y="387"/>
                </a:lnTo>
                <a:lnTo>
                  <a:pt x="293" y="389"/>
                </a:lnTo>
                <a:lnTo>
                  <a:pt x="293" y="390"/>
                </a:lnTo>
                <a:lnTo>
                  <a:pt x="292" y="393"/>
                </a:lnTo>
                <a:lnTo>
                  <a:pt x="292" y="394"/>
                </a:lnTo>
                <a:lnTo>
                  <a:pt x="292" y="395"/>
                </a:lnTo>
                <a:lnTo>
                  <a:pt x="292" y="397"/>
                </a:lnTo>
                <a:lnTo>
                  <a:pt x="292" y="398"/>
                </a:lnTo>
                <a:lnTo>
                  <a:pt x="292" y="399"/>
                </a:lnTo>
                <a:lnTo>
                  <a:pt x="291" y="401"/>
                </a:lnTo>
                <a:lnTo>
                  <a:pt x="291" y="402"/>
                </a:lnTo>
                <a:lnTo>
                  <a:pt x="291" y="403"/>
                </a:lnTo>
                <a:lnTo>
                  <a:pt x="291" y="405"/>
                </a:lnTo>
                <a:lnTo>
                  <a:pt x="291" y="406"/>
                </a:lnTo>
                <a:lnTo>
                  <a:pt x="289" y="407"/>
                </a:lnTo>
                <a:lnTo>
                  <a:pt x="289" y="409"/>
                </a:lnTo>
                <a:lnTo>
                  <a:pt x="289" y="410"/>
                </a:lnTo>
                <a:lnTo>
                  <a:pt x="289" y="411"/>
                </a:lnTo>
                <a:lnTo>
                  <a:pt x="289" y="413"/>
                </a:lnTo>
                <a:lnTo>
                  <a:pt x="288" y="414"/>
                </a:lnTo>
                <a:lnTo>
                  <a:pt x="288" y="415"/>
                </a:lnTo>
                <a:lnTo>
                  <a:pt x="288" y="417"/>
                </a:lnTo>
                <a:lnTo>
                  <a:pt x="287" y="418"/>
                </a:lnTo>
                <a:lnTo>
                  <a:pt x="287" y="419"/>
                </a:lnTo>
                <a:lnTo>
                  <a:pt x="287" y="421"/>
                </a:lnTo>
                <a:lnTo>
                  <a:pt x="285" y="422"/>
                </a:lnTo>
                <a:lnTo>
                  <a:pt x="285" y="425"/>
                </a:lnTo>
                <a:lnTo>
                  <a:pt x="284" y="426"/>
                </a:lnTo>
                <a:lnTo>
                  <a:pt x="284" y="427"/>
                </a:lnTo>
                <a:lnTo>
                  <a:pt x="283" y="430"/>
                </a:lnTo>
                <a:lnTo>
                  <a:pt x="283" y="433"/>
                </a:lnTo>
                <a:lnTo>
                  <a:pt x="281" y="435"/>
                </a:lnTo>
                <a:lnTo>
                  <a:pt x="281" y="437"/>
                </a:lnTo>
                <a:lnTo>
                  <a:pt x="280" y="439"/>
                </a:lnTo>
                <a:lnTo>
                  <a:pt x="280" y="441"/>
                </a:lnTo>
                <a:lnTo>
                  <a:pt x="279" y="442"/>
                </a:lnTo>
                <a:lnTo>
                  <a:pt x="279" y="445"/>
                </a:lnTo>
                <a:lnTo>
                  <a:pt x="279" y="446"/>
                </a:lnTo>
                <a:lnTo>
                  <a:pt x="277" y="447"/>
                </a:lnTo>
                <a:lnTo>
                  <a:pt x="277" y="449"/>
                </a:lnTo>
                <a:lnTo>
                  <a:pt x="277" y="450"/>
                </a:lnTo>
                <a:lnTo>
                  <a:pt x="276" y="451"/>
                </a:lnTo>
                <a:lnTo>
                  <a:pt x="276" y="453"/>
                </a:lnTo>
                <a:lnTo>
                  <a:pt x="276" y="454"/>
                </a:lnTo>
                <a:lnTo>
                  <a:pt x="275" y="455"/>
                </a:lnTo>
                <a:lnTo>
                  <a:pt x="275" y="456"/>
                </a:lnTo>
                <a:lnTo>
                  <a:pt x="275" y="458"/>
                </a:lnTo>
                <a:lnTo>
                  <a:pt x="273" y="458"/>
                </a:lnTo>
                <a:lnTo>
                  <a:pt x="273" y="459"/>
                </a:lnTo>
                <a:lnTo>
                  <a:pt x="273" y="460"/>
                </a:lnTo>
                <a:lnTo>
                  <a:pt x="272" y="462"/>
                </a:lnTo>
                <a:lnTo>
                  <a:pt x="272" y="463"/>
                </a:lnTo>
                <a:lnTo>
                  <a:pt x="271" y="464"/>
                </a:lnTo>
                <a:lnTo>
                  <a:pt x="271" y="466"/>
                </a:lnTo>
                <a:lnTo>
                  <a:pt x="271" y="467"/>
                </a:lnTo>
                <a:lnTo>
                  <a:pt x="269" y="468"/>
                </a:lnTo>
                <a:lnTo>
                  <a:pt x="269" y="470"/>
                </a:lnTo>
                <a:lnTo>
                  <a:pt x="268" y="471"/>
                </a:lnTo>
                <a:lnTo>
                  <a:pt x="267" y="472"/>
                </a:lnTo>
                <a:lnTo>
                  <a:pt x="267" y="474"/>
                </a:lnTo>
                <a:lnTo>
                  <a:pt x="265" y="476"/>
                </a:lnTo>
                <a:lnTo>
                  <a:pt x="264" y="478"/>
                </a:lnTo>
                <a:lnTo>
                  <a:pt x="264" y="479"/>
                </a:lnTo>
                <a:lnTo>
                  <a:pt x="263" y="482"/>
                </a:lnTo>
                <a:lnTo>
                  <a:pt x="261" y="483"/>
                </a:lnTo>
                <a:lnTo>
                  <a:pt x="261" y="486"/>
                </a:lnTo>
                <a:lnTo>
                  <a:pt x="260" y="487"/>
                </a:lnTo>
                <a:lnTo>
                  <a:pt x="259" y="488"/>
                </a:lnTo>
                <a:lnTo>
                  <a:pt x="259" y="490"/>
                </a:lnTo>
                <a:lnTo>
                  <a:pt x="257" y="491"/>
                </a:lnTo>
                <a:lnTo>
                  <a:pt x="257" y="492"/>
                </a:lnTo>
                <a:lnTo>
                  <a:pt x="256" y="494"/>
                </a:lnTo>
                <a:lnTo>
                  <a:pt x="256" y="495"/>
                </a:lnTo>
                <a:lnTo>
                  <a:pt x="255" y="496"/>
                </a:lnTo>
                <a:lnTo>
                  <a:pt x="255" y="498"/>
                </a:lnTo>
                <a:lnTo>
                  <a:pt x="253" y="499"/>
                </a:lnTo>
                <a:lnTo>
                  <a:pt x="253" y="500"/>
                </a:lnTo>
                <a:lnTo>
                  <a:pt x="252" y="502"/>
                </a:lnTo>
                <a:lnTo>
                  <a:pt x="252" y="503"/>
                </a:lnTo>
                <a:lnTo>
                  <a:pt x="251" y="504"/>
                </a:lnTo>
                <a:lnTo>
                  <a:pt x="251" y="506"/>
                </a:lnTo>
                <a:lnTo>
                  <a:pt x="249" y="507"/>
                </a:lnTo>
                <a:lnTo>
                  <a:pt x="248" y="508"/>
                </a:lnTo>
                <a:lnTo>
                  <a:pt x="248" y="510"/>
                </a:lnTo>
                <a:lnTo>
                  <a:pt x="247" y="511"/>
                </a:lnTo>
                <a:lnTo>
                  <a:pt x="247" y="512"/>
                </a:lnTo>
                <a:lnTo>
                  <a:pt x="245" y="514"/>
                </a:lnTo>
                <a:lnTo>
                  <a:pt x="245" y="515"/>
                </a:lnTo>
                <a:lnTo>
                  <a:pt x="244" y="516"/>
                </a:lnTo>
                <a:lnTo>
                  <a:pt x="244" y="518"/>
                </a:lnTo>
                <a:lnTo>
                  <a:pt x="243" y="519"/>
                </a:lnTo>
                <a:lnTo>
                  <a:pt x="241" y="522"/>
                </a:lnTo>
                <a:lnTo>
                  <a:pt x="240" y="523"/>
                </a:lnTo>
                <a:lnTo>
                  <a:pt x="240" y="524"/>
                </a:lnTo>
                <a:lnTo>
                  <a:pt x="239" y="527"/>
                </a:lnTo>
                <a:lnTo>
                  <a:pt x="237" y="528"/>
                </a:lnTo>
                <a:lnTo>
                  <a:pt x="237" y="529"/>
                </a:lnTo>
                <a:lnTo>
                  <a:pt x="236" y="531"/>
                </a:lnTo>
                <a:lnTo>
                  <a:pt x="236" y="532"/>
                </a:lnTo>
                <a:lnTo>
                  <a:pt x="235" y="533"/>
                </a:lnTo>
                <a:lnTo>
                  <a:pt x="235" y="535"/>
                </a:lnTo>
                <a:lnTo>
                  <a:pt x="233" y="535"/>
                </a:lnTo>
                <a:lnTo>
                  <a:pt x="233" y="536"/>
                </a:lnTo>
                <a:lnTo>
                  <a:pt x="232" y="537"/>
                </a:lnTo>
                <a:lnTo>
                  <a:pt x="232" y="539"/>
                </a:lnTo>
                <a:lnTo>
                  <a:pt x="231" y="540"/>
                </a:lnTo>
                <a:lnTo>
                  <a:pt x="229" y="541"/>
                </a:lnTo>
                <a:lnTo>
                  <a:pt x="229" y="543"/>
                </a:lnTo>
                <a:lnTo>
                  <a:pt x="228" y="544"/>
                </a:lnTo>
                <a:lnTo>
                  <a:pt x="228" y="545"/>
                </a:lnTo>
                <a:lnTo>
                  <a:pt x="227" y="545"/>
                </a:lnTo>
                <a:lnTo>
                  <a:pt x="227" y="547"/>
                </a:lnTo>
                <a:lnTo>
                  <a:pt x="227" y="548"/>
                </a:lnTo>
                <a:lnTo>
                  <a:pt x="225" y="548"/>
                </a:lnTo>
                <a:lnTo>
                  <a:pt x="225" y="549"/>
                </a:lnTo>
                <a:lnTo>
                  <a:pt x="224" y="551"/>
                </a:lnTo>
                <a:lnTo>
                  <a:pt x="224" y="552"/>
                </a:lnTo>
                <a:lnTo>
                  <a:pt x="223" y="553"/>
                </a:lnTo>
                <a:lnTo>
                  <a:pt x="221" y="555"/>
                </a:lnTo>
                <a:lnTo>
                  <a:pt x="221" y="556"/>
                </a:lnTo>
                <a:lnTo>
                  <a:pt x="220" y="557"/>
                </a:lnTo>
                <a:lnTo>
                  <a:pt x="219" y="559"/>
                </a:lnTo>
                <a:lnTo>
                  <a:pt x="219" y="560"/>
                </a:lnTo>
                <a:lnTo>
                  <a:pt x="217" y="561"/>
                </a:lnTo>
                <a:lnTo>
                  <a:pt x="216" y="563"/>
                </a:lnTo>
                <a:lnTo>
                  <a:pt x="215" y="564"/>
                </a:lnTo>
                <a:lnTo>
                  <a:pt x="215" y="565"/>
                </a:lnTo>
                <a:lnTo>
                  <a:pt x="214" y="567"/>
                </a:lnTo>
                <a:lnTo>
                  <a:pt x="214" y="568"/>
                </a:lnTo>
                <a:lnTo>
                  <a:pt x="212" y="568"/>
                </a:lnTo>
                <a:lnTo>
                  <a:pt x="212" y="569"/>
                </a:lnTo>
                <a:lnTo>
                  <a:pt x="211" y="571"/>
                </a:lnTo>
                <a:lnTo>
                  <a:pt x="211" y="572"/>
                </a:lnTo>
                <a:lnTo>
                  <a:pt x="210" y="572"/>
                </a:lnTo>
                <a:lnTo>
                  <a:pt x="210" y="573"/>
                </a:lnTo>
                <a:lnTo>
                  <a:pt x="208" y="573"/>
                </a:lnTo>
                <a:lnTo>
                  <a:pt x="208" y="575"/>
                </a:lnTo>
                <a:lnTo>
                  <a:pt x="207" y="576"/>
                </a:lnTo>
                <a:lnTo>
                  <a:pt x="207" y="577"/>
                </a:lnTo>
                <a:lnTo>
                  <a:pt x="206" y="577"/>
                </a:lnTo>
                <a:lnTo>
                  <a:pt x="206" y="579"/>
                </a:lnTo>
                <a:lnTo>
                  <a:pt x="204" y="579"/>
                </a:lnTo>
                <a:lnTo>
                  <a:pt x="204" y="580"/>
                </a:lnTo>
                <a:lnTo>
                  <a:pt x="203" y="581"/>
                </a:lnTo>
                <a:lnTo>
                  <a:pt x="202" y="583"/>
                </a:lnTo>
                <a:lnTo>
                  <a:pt x="202" y="584"/>
                </a:lnTo>
                <a:lnTo>
                  <a:pt x="200" y="585"/>
                </a:lnTo>
                <a:lnTo>
                  <a:pt x="199" y="587"/>
                </a:lnTo>
                <a:lnTo>
                  <a:pt x="199" y="588"/>
                </a:lnTo>
                <a:lnTo>
                  <a:pt x="198" y="588"/>
                </a:lnTo>
                <a:lnTo>
                  <a:pt x="198" y="589"/>
                </a:lnTo>
                <a:lnTo>
                  <a:pt x="196" y="589"/>
                </a:lnTo>
                <a:lnTo>
                  <a:pt x="196" y="591"/>
                </a:lnTo>
                <a:lnTo>
                  <a:pt x="195" y="592"/>
                </a:lnTo>
                <a:lnTo>
                  <a:pt x="194" y="593"/>
                </a:lnTo>
                <a:lnTo>
                  <a:pt x="194" y="595"/>
                </a:lnTo>
                <a:lnTo>
                  <a:pt x="192" y="595"/>
                </a:lnTo>
                <a:lnTo>
                  <a:pt x="192" y="596"/>
                </a:lnTo>
                <a:lnTo>
                  <a:pt x="191" y="596"/>
                </a:lnTo>
                <a:lnTo>
                  <a:pt x="191" y="597"/>
                </a:lnTo>
                <a:lnTo>
                  <a:pt x="190" y="599"/>
                </a:lnTo>
                <a:lnTo>
                  <a:pt x="190" y="600"/>
                </a:lnTo>
                <a:lnTo>
                  <a:pt x="188" y="601"/>
                </a:lnTo>
                <a:lnTo>
                  <a:pt x="187" y="603"/>
                </a:lnTo>
                <a:lnTo>
                  <a:pt x="186" y="604"/>
                </a:lnTo>
                <a:lnTo>
                  <a:pt x="186" y="605"/>
                </a:lnTo>
                <a:lnTo>
                  <a:pt x="184" y="606"/>
                </a:lnTo>
                <a:lnTo>
                  <a:pt x="184" y="608"/>
                </a:lnTo>
                <a:lnTo>
                  <a:pt x="183" y="609"/>
                </a:lnTo>
                <a:lnTo>
                  <a:pt x="182" y="610"/>
                </a:lnTo>
                <a:lnTo>
                  <a:pt x="180" y="612"/>
                </a:lnTo>
                <a:lnTo>
                  <a:pt x="180" y="613"/>
                </a:lnTo>
                <a:lnTo>
                  <a:pt x="179" y="614"/>
                </a:lnTo>
                <a:lnTo>
                  <a:pt x="178" y="616"/>
                </a:lnTo>
                <a:lnTo>
                  <a:pt x="178" y="617"/>
                </a:lnTo>
                <a:lnTo>
                  <a:pt x="176" y="617"/>
                </a:lnTo>
                <a:lnTo>
                  <a:pt x="176" y="618"/>
                </a:lnTo>
                <a:lnTo>
                  <a:pt x="175" y="618"/>
                </a:lnTo>
                <a:lnTo>
                  <a:pt x="175" y="620"/>
                </a:lnTo>
                <a:lnTo>
                  <a:pt x="174" y="621"/>
                </a:lnTo>
                <a:lnTo>
                  <a:pt x="172" y="622"/>
                </a:lnTo>
                <a:lnTo>
                  <a:pt x="171" y="624"/>
                </a:lnTo>
                <a:lnTo>
                  <a:pt x="170" y="625"/>
                </a:lnTo>
                <a:lnTo>
                  <a:pt x="168" y="626"/>
                </a:lnTo>
                <a:lnTo>
                  <a:pt x="167" y="628"/>
                </a:lnTo>
                <a:lnTo>
                  <a:pt x="166" y="629"/>
                </a:lnTo>
                <a:lnTo>
                  <a:pt x="164" y="630"/>
                </a:lnTo>
                <a:lnTo>
                  <a:pt x="163" y="630"/>
                </a:lnTo>
                <a:lnTo>
                  <a:pt x="162" y="632"/>
                </a:lnTo>
                <a:lnTo>
                  <a:pt x="160" y="633"/>
                </a:lnTo>
                <a:lnTo>
                  <a:pt x="160" y="634"/>
                </a:lnTo>
                <a:lnTo>
                  <a:pt x="159" y="636"/>
                </a:lnTo>
                <a:lnTo>
                  <a:pt x="158" y="637"/>
                </a:lnTo>
                <a:lnTo>
                  <a:pt x="156" y="638"/>
                </a:lnTo>
                <a:lnTo>
                  <a:pt x="155" y="638"/>
                </a:lnTo>
                <a:lnTo>
                  <a:pt x="154" y="640"/>
                </a:lnTo>
                <a:lnTo>
                  <a:pt x="154" y="641"/>
                </a:lnTo>
                <a:lnTo>
                  <a:pt x="152" y="641"/>
                </a:lnTo>
                <a:lnTo>
                  <a:pt x="151" y="642"/>
                </a:lnTo>
                <a:lnTo>
                  <a:pt x="150" y="644"/>
                </a:lnTo>
                <a:lnTo>
                  <a:pt x="148" y="645"/>
                </a:lnTo>
                <a:lnTo>
                  <a:pt x="147" y="645"/>
                </a:lnTo>
                <a:lnTo>
                  <a:pt x="147" y="646"/>
                </a:lnTo>
                <a:lnTo>
                  <a:pt x="146" y="646"/>
                </a:lnTo>
                <a:lnTo>
                  <a:pt x="146" y="648"/>
                </a:lnTo>
                <a:lnTo>
                  <a:pt x="144" y="649"/>
                </a:lnTo>
                <a:lnTo>
                  <a:pt x="143" y="649"/>
                </a:lnTo>
                <a:lnTo>
                  <a:pt x="143" y="650"/>
                </a:lnTo>
                <a:lnTo>
                  <a:pt x="142" y="650"/>
                </a:lnTo>
                <a:lnTo>
                  <a:pt x="140" y="652"/>
                </a:lnTo>
                <a:lnTo>
                  <a:pt x="139" y="653"/>
                </a:lnTo>
                <a:lnTo>
                  <a:pt x="138" y="654"/>
                </a:lnTo>
                <a:lnTo>
                  <a:pt x="137" y="656"/>
                </a:lnTo>
                <a:lnTo>
                  <a:pt x="135" y="656"/>
                </a:lnTo>
                <a:lnTo>
                  <a:pt x="134" y="657"/>
                </a:lnTo>
                <a:lnTo>
                  <a:pt x="133" y="658"/>
                </a:lnTo>
                <a:lnTo>
                  <a:pt x="131" y="660"/>
                </a:lnTo>
                <a:lnTo>
                  <a:pt x="130" y="661"/>
                </a:lnTo>
                <a:lnTo>
                  <a:pt x="127" y="662"/>
                </a:lnTo>
                <a:lnTo>
                  <a:pt x="126" y="664"/>
                </a:lnTo>
                <a:lnTo>
                  <a:pt x="125" y="665"/>
                </a:lnTo>
                <a:lnTo>
                  <a:pt x="123" y="666"/>
                </a:lnTo>
                <a:lnTo>
                  <a:pt x="122" y="668"/>
                </a:lnTo>
                <a:lnTo>
                  <a:pt x="121" y="669"/>
                </a:lnTo>
                <a:lnTo>
                  <a:pt x="119" y="670"/>
                </a:lnTo>
                <a:lnTo>
                  <a:pt x="118" y="672"/>
                </a:lnTo>
                <a:lnTo>
                  <a:pt x="117" y="672"/>
                </a:lnTo>
                <a:lnTo>
                  <a:pt x="115" y="673"/>
                </a:lnTo>
                <a:lnTo>
                  <a:pt x="114" y="674"/>
                </a:lnTo>
                <a:lnTo>
                  <a:pt x="113" y="676"/>
                </a:lnTo>
                <a:lnTo>
                  <a:pt x="111" y="676"/>
                </a:lnTo>
                <a:lnTo>
                  <a:pt x="110" y="677"/>
                </a:lnTo>
                <a:lnTo>
                  <a:pt x="109" y="678"/>
                </a:lnTo>
                <a:lnTo>
                  <a:pt x="107" y="679"/>
                </a:lnTo>
                <a:lnTo>
                  <a:pt x="106" y="681"/>
                </a:lnTo>
                <a:lnTo>
                  <a:pt x="105" y="681"/>
                </a:lnTo>
                <a:lnTo>
                  <a:pt x="103" y="682"/>
                </a:lnTo>
                <a:lnTo>
                  <a:pt x="102" y="683"/>
                </a:lnTo>
                <a:lnTo>
                  <a:pt x="101" y="683"/>
                </a:lnTo>
                <a:lnTo>
                  <a:pt x="101" y="685"/>
                </a:lnTo>
                <a:lnTo>
                  <a:pt x="99" y="686"/>
                </a:lnTo>
                <a:lnTo>
                  <a:pt x="97" y="686"/>
                </a:lnTo>
                <a:lnTo>
                  <a:pt x="95" y="687"/>
                </a:lnTo>
                <a:lnTo>
                  <a:pt x="94" y="689"/>
                </a:lnTo>
                <a:lnTo>
                  <a:pt x="93" y="690"/>
                </a:lnTo>
                <a:lnTo>
                  <a:pt x="91" y="691"/>
                </a:lnTo>
                <a:lnTo>
                  <a:pt x="89" y="693"/>
                </a:lnTo>
                <a:lnTo>
                  <a:pt x="87" y="694"/>
                </a:lnTo>
                <a:lnTo>
                  <a:pt x="85" y="695"/>
                </a:lnTo>
                <a:lnTo>
                  <a:pt x="83" y="697"/>
                </a:lnTo>
                <a:lnTo>
                  <a:pt x="81" y="698"/>
                </a:lnTo>
                <a:lnTo>
                  <a:pt x="79" y="699"/>
                </a:lnTo>
                <a:lnTo>
                  <a:pt x="78" y="701"/>
                </a:lnTo>
                <a:lnTo>
                  <a:pt x="77" y="701"/>
                </a:lnTo>
                <a:lnTo>
                  <a:pt x="75" y="702"/>
                </a:lnTo>
                <a:lnTo>
                  <a:pt x="74" y="703"/>
                </a:lnTo>
                <a:lnTo>
                  <a:pt x="73" y="705"/>
                </a:lnTo>
                <a:lnTo>
                  <a:pt x="71" y="705"/>
                </a:lnTo>
                <a:lnTo>
                  <a:pt x="70" y="706"/>
                </a:lnTo>
                <a:lnTo>
                  <a:pt x="69" y="707"/>
                </a:lnTo>
                <a:lnTo>
                  <a:pt x="67" y="707"/>
                </a:lnTo>
                <a:lnTo>
                  <a:pt x="67" y="709"/>
                </a:lnTo>
                <a:lnTo>
                  <a:pt x="66" y="709"/>
                </a:lnTo>
                <a:lnTo>
                  <a:pt x="65" y="710"/>
                </a:lnTo>
                <a:lnTo>
                  <a:pt x="63" y="710"/>
                </a:lnTo>
                <a:lnTo>
                  <a:pt x="62" y="711"/>
                </a:lnTo>
                <a:lnTo>
                  <a:pt x="62" y="713"/>
                </a:lnTo>
                <a:lnTo>
                  <a:pt x="61" y="713"/>
                </a:lnTo>
                <a:lnTo>
                  <a:pt x="59" y="714"/>
                </a:lnTo>
                <a:lnTo>
                  <a:pt x="58" y="715"/>
                </a:lnTo>
                <a:lnTo>
                  <a:pt x="57" y="715"/>
                </a:lnTo>
                <a:lnTo>
                  <a:pt x="56" y="717"/>
                </a:lnTo>
                <a:lnTo>
                  <a:pt x="54" y="718"/>
                </a:lnTo>
                <a:lnTo>
                  <a:pt x="53" y="718"/>
                </a:lnTo>
                <a:lnTo>
                  <a:pt x="52" y="719"/>
                </a:lnTo>
                <a:lnTo>
                  <a:pt x="50" y="721"/>
                </a:lnTo>
                <a:lnTo>
                  <a:pt x="48" y="722"/>
                </a:lnTo>
                <a:lnTo>
                  <a:pt x="46" y="723"/>
                </a:lnTo>
                <a:lnTo>
                  <a:pt x="44" y="725"/>
                </a:lnTo>
                <a:lnTo>
                  <a:pt x="42" y="726"/>
                </a:lnTo>
                <a:lnTo>
                  <a:pt x="40" y="727"/>
                </a:lnTo>
                <a:lnTo>
                  <a:pt x="38" y="729"/>
                </a:lnTo>
                <a:lnTo>
                  <a:pt x="36" y="730"/>
                </a:lnTo>
                <a:lnTo>
                  <a:pt x="34" y="731"/>
                </a:lnTo>
                <a:lnTo>
                  <a:pt x="33" y="733"/>
                </a:lnTo>
                <a:lnTo>
                  <a:pt x="32" y="734"/>
                </a:lnTo>
                <a:lnTo>
                  <a:pt x="30" y="735"/>
                </a:lnTo>
                <a:lnTo>
                  <a:pt x="29" y="737"/>
                </a:lnTo>
                <a:lnTo>
                  <a:pt x="28" y="737"/>
                </a:lnTo>
                <a:lnTo>
                  <a:pt x="26" y="738"/>
                </a:lnTo>
                <a:lnTo>
                  <a:pt x="25" y="739"/>
                </a:lnTo>
                <a:lnTo>
                  <a:pt x="24" y="739"/>
                </a:lnTo>
                <a:lnTo>
                  <a:pt x="22" y="741"/>
                </a:lnTo>
                <a:lnTo>
                  <a:pt x="21" y="741"/>
                </a:lnTo>
                <a:lnTo>
                  <a:pt x="21" y="742"/>
                </a:lnTo>
                <a:lnTo>
                  <a:pt x="20" y="742"/>
                </a:lnTo>
                <a:lnTo>
                  <a:pt x="18" y="743"/>
                </a:lnTo>
                <a:lnTo>
                  <a:pt x="17" y="743"/>
                </a:lnTo>
                <a:lnTo>
                  <a:pt x="17" y="745"/>
                </a:lnTo>
                <a:lnTo>
                  <a:pt x="16" y="745"/>
                </a:lnTo>
                <a:lnTo>
                  <a:pt x="14" y="746"/>
                </a:lnTo>
                <a:lnTo>
                  <a:pt x="13" y="746"/>
                </a:lnTo>
                <a:lnTo>
                  <a:pt x="13" y="747"/>
                </a:lnTo>
                <a:lnTo>
                  <a:pt x="12" y="747"/>
                </a:lnTo>
                <a:lnTo>
                  <a:pt x="10" y="749"/>
                </a:lnTo>
                <a:lnTo>
                  <a:pt x="9" y="749"/>
                </a:lnTo>
                <a:lnTo>
                  <a:pt x="8" y="750"/>
                </a:lnTo>
                <a:lnTo>
                  <a:pt x="6" y="750"/>
                </a:lnTo>
                <a:lnTo>
                  <a:pt x="5" y="751"/>
                </a:lnTo>
                <a:lnTo>
                  <a:pt x="4" y="752"/>
                </a:lnTo>
                <a:lnTo>
                  <a:pt x="2" y="752"/>
                </a:lnTo>
                <a:lnTo>
                  <a:pt x="0" y="754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71367" name="Freeform 10">
            <a:extLst>
              <a:ext uri="{FF2B5EF4-FFF2-40B4-BE49-F238E27FC236}">
                <a16:creationId xmlns:a16="http://schemas.microsoft.com/office/drawing/2014/main" id="{4E8D68C5-7DD3-8442-9220-27EE308346BE}"/>
              </a:ext>
            </a:extLst>
          </p:cNvPr>
          <p:cNvSpPr>
            <a:spLocks/>
          </p:cNvSpPr>
          <p:nvPr/>
        </p:nvSpPr>
        <p:spPr bwMode="auto">
          <a:xfrm>
            <a:off x="7459664" y="2768600"/>
            <a:ext cx="238125" cy="598488"/>
          </a:xfrm>
          <a:custGeom>
            <a:avLst/>
            <a:gdLst>
              <a:gd name="T0" fmla="*/ 0 w 300"/>
              <a:gd name="T1" fmla="*/ 2147483646 h 754"/>
              <a:gd name="T2" fmla="*/ 2147483646 w 300"/>
              <a:gd name="T3" fmla="*/ 2147483646 h 754"/>
              <a:gd name="T4" fmla="*/ 2147483646 w 300"/>
              <a:gd name="T5" fmla="*/ 2147483646 h 754"/>
              <a:gd name="T6" fmla="*/ 2147483646 w 300"/>
              <a:gd name="T7" fmla="*/ 2147483646 h 754"/>
              <a:gd name="T8" fmla="*/ 2147483646 w 300"/>
              <a:gd name="T9" fmla="*/ 2147483646 h 754"/>
              <a:gd name="T10" fmla="*/ 2147483646 w 300"/>
              <a:gd name="T11" fmla="*/ 2147483646 h 754"/>
              <a:gd name="T12" fmla="*/ 2147483646 w 300"/>
              <a:gd name="T13" fmla="*/ 2147483646 h 754"/>
              <a:gd name="T14" fmla="*/ 2147483646 w 300"/>
              <a:gd name="T15" fmla="*/ 2147483646 h 754"/>
              <a:gd name="T16" fmla="*/ 2147483646 w 300"/>
              <a:gd name="T17" fmla="*/ 2147483646 h 754"/>
              <a:gd name="T18" fmla="*/ 2147483646 w 300"/>
              <a:gd name="T19" fmla="*/ 2147483646 h 754"/>
              <a:gd name="T20" fmla="*/ 2147483646 w 300"/>
              <a:gd name="T21" fmla="*/ 2147483646 h 754"/>
              <a:gd name="T22" fmla="*/ 2147483646 w 300"/>
              <a:gd name="T23" fmla="*/ 2147483646 h 754"/>
              <a:gd name="T24" fmla="*/ 2147483646 w 300"/>
              <a:gd name="T25" fmla="*/ 2147483646 h 754"/>
              <a:gd name="T26" fmla="*/ 2147483646 w 300"/>
              <a:gd name="T27" fmla="*/ 2147483646 h 754"/>
              <a:gd name="T28" fmla="*/ 2147483646 w 300"/>
              <a:gd name="T29" fmla="*/ 2147483646 h 754"/>
              <a:gd name="T30" fmla="*/ 2147483646 w 300"/>
              <a:gd name="T31" fmla="*/ 2147483646 h 754"/>
              <a:gd name="T32" fmla="*/ 2147483646 w 300"/>
              <a:gd name="T33" fmla="*/ 2147483646 h 754"/>
              <a:gd name="T34" fmla="*/ 2147483646 w 300"/>
              <a:gd name="T35" fmla="*/ 2147483646 h 754"/>
              <a:gd name="T36" fmla="*/ 2147483646 w 300"/>
              <a:gd name="T37" fmla="*/ 2147483646 h 754"/>
              <a:gd name="T38" fmla="*/ 2147483646 w 300"/>
              <a:gd name="T39" fmla="*/ 2147483646 h 754"/>
              <a:gd name="T40" fmla="*/ 2147483646 w 300"/>
              <a:gd name="T41" fmla="*/ 2147483646 h 754"/>
              <a:gd name="T42" fmla="*/ 2147483646 w 300"/>
              <a:gd name="T43" fmla="*/ 2147483646 h 754"/>
              <a:gd name="T44" fmla="*/ 2147483646 w 300"/>
              <a:gd name="T45" fmla="*/ 2147483646 h 754"/>
              <a:gd name="T46" fmla="*/ 2147483646 w 300"/>
              <a:gd name="T47" fmla="*/ 2147483646 h 754"/>
              <a:gd name="T48" fmla="*/ 2147483646 w 300"/>
              <a:gd name="T49" fmla="*/ 2147483646 h 754"/>
              <a:gd name="T50" fmla="*/ 2147483646 w 300"/>
              <a:gd name="T51" fmla="*/ 2147483646 h 754"/>
              <a:gd name="T52" fmla="*/ 2147483646 w 300"/>
              <a:gd name="T53" fmla="*/ 2147483646 h 754"/>
              <a:gd name="T54" fmla="*/ 2147483646 w 300"/>
              <a:gd name="T55" fmla="*/ 2147483646 h 754"/>
              <a:gd name="T56" fmla="*/ 2147483646 w 300"/>
              <a:gd name="T57" fmla="*/ 2147483646 h 754"/>
              <a:gd name="T58" fmla="*/ 2147483646 w 300"/>
              <a:gd name="T59" fmla="*/ 2147483646 h 754"/>
              <a:gd name="T60" fmla="*/ 2147483646 w 300"/>
              <a:gd name="T61" fmla="*/ 2147483646 h 754"/>
              <a:gd name="T62" fmla="*/ 2147483646 w 300"/>
              <a:gd name="T63" fmla="*/ 2147483646 h 754"/>
              <a:gd name="T64" fmla="*/ 2147483646 w 300"/>
              <a:gd name="T65" fmla="*/ 2147483646 h 754"/>
              <a:gd name="T66" fmla="*/ 2147483646 w 300"/>
              <a:gd name="T67" fmla="*/ 2147483646 h 754"/>
              <a:gd name="T68" fmla="*/ 2147483646 w 300"/>
              <a:gd name="T69" fmla="*/ 2147483646 h 754"/>
              <a:gd name="T70" fmla="*/ 2147483646 w 300"/>
              <a:gd name="T71" fmla="*/ 2147483646 h 754"/>
              <a:gd name="T72" fmla="*/ 2147483646 w 300"/>
              <a:gd name="T73" fmla="*/ 2147483646 h 754"/>
              <a:gd name="T74" fmla="*/ 2147483646 w 300"/>
              <a:gd name="T75" fmla="*/ 2147483646 h 754"/>
              <a:gd name="T76" fmla="*/ 2147483646 w 300"/>
              <a:gd name="T77" fmla="*/ 2147483646 h 754"/>
              <a:gd name="T78" fmla="*/ 2147483646 w 300"/>
              <a:gd name="T79" fmla="*/ 2147483646 h 754"/>
              <a:gd name="T80" fmla="*/ 2147483646 w 300"/>
              <a:gd name="T81" fmla="*/ 2147483646 h 754"/>
              <a:gd name="T82" fmla="*/ 2147483646 w 300"/>
              <a:gd name="T83" fmla="*/ 2147483646 h 754"/>
              <a:gd name="T84" fmla="*/ 2147483646 w 300"/>
              <a:gd name="T85" fmla="*/ 2147483646 h 754"/>
              <a:gd name="T86" fmla="*/ 2147483646 w 300"/>
              <a:gd name="T87" fmla="*/ 2147483646 h 754"/>
              <a:gd name="T88" fmla="*/ 2147483646 w 300"/>
              <a:gd name="T89" fmla="*/ 2147483646 h 754"/>
              <a:gd name="T90" fmla="*/ 2147483646 w 300"/>
              <a:gd name="T91" fmla="*/ 2147483646 h 754"/>
              <a:gd name="T92" fmla="*/ 2147483646 w 300"/>
              <a:gd name="T93" fmla="*/ 2147483646 h 754"/>
              <a:gd name="T94" fmla="*/ 2147483646 w 300"/>
              <a:gd name="T95" fmla="*/ 2147483646 h 754"/>
              <a:gd name="T96" fmla="*/ 2147483646 w 300"/>
              <a:gd name="T97" fmla="*/ 2147483646 h 754"/>
              <a:gd name="T98" fmla="*/ 2147483646 w 300"/>
              <a:gd name="T99" fmla="*/ 2147483646 h 754"/>
              <a:gd name="T100" fmla="*/ 2147483646 w 300"/>
              <a:gd name="T101" fmla="*/ 2147483646 h 754"/>
              <a:gd name="T102" fmla="*/ 2147483646 w 300"/>
              <a:gd name="T103" fmla="*/ 2147483646 h 754"/>
              <a:gd name="T104" fmla="*/ 2147483646 w 300"/>
              <a:gd name="T105" fmla="*/ 2147483646 h 754"/>
              <a:gd name="T106" fmla="*/ 2147483646 w 300"/>
              <a:gd name="T107" fmla="*/ 2147483646 h 754"/>
              <a:gd name="T108" fmla="*/ 2147483646 w 300"/>
              <a:gd name="T109" fmla="*/ 2147483646 h 754"/>
              <a:gd name="T110" fmla="*/ 2147483646 w 300"/>
              <a:gd name="T111" fmla="*/ 2147483646 h 754"/>
              <a:gd name="T112" fmla="*/ 2147483646 w 300"/>
              <a:gd name="T113" fmla="*/ 2147483646 h 754"/>
              <a:gd name="T114" fmla="*/ 2147483646 w 300"/>
              <a:gd name="T115" fmla="*/ 2147483646 h 754"/>
              <a:gd name="T116" fmla="*/ 2147483646 w 300"/>
              <a:gd name="T117" fmla="*/ 2147483646 h 754"/>
              <a:gd name="T118" fmla="*/ 2147483646 w 300"/>
              <a:gd name="T119" fmla="*/ 2147483646 h 754"/>
              <a:gd name="T120" fmla="*/ 2147483646 w 300"/>
              <a:gd name="T121" fmla="*/ 2147483646 h 754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300"/>
              <a:gd name="T184" fmla="*/ 0 h 754"/>
              <a:gd name="T185" fmla="*/ 300 w 300"/>
              <a:gd name="T186" fmla="*/ 754 h 754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300" h="754">
                <a:moveTo>
                  <a:pt x="0" y="0"/>
                </a:moveTo>
                <a:lnTo>
                  <a:pt x="0" y="29"/>
                </a:lnTo>
                <a:lnTo>
                  <a:pt x="0" y="56"/>
                </a:lnTo>
                <a:lnTo>
                  <a:pt x="0" y="81"/>
                </a:lnTo>
                <a:lnTo>
                  <a:pt x="0" y="105"/>
                </a:lnTo>
                <a:lnTo>
                  <a:pt x="0" y="127"/>
                </a:lnTo>
                <a:lnTo>
                  <a:pt x="0" y="147"/>
                </a:lnTo>
                <a:lnTo>
                  <a:pt x="0" y="166"/>
                </a:lnTo>
                <a:lnTo>
                  <a:pt x="2" y="184"/>
                </a:lnTo>
                <a:lnTo>
                  <a:pt x="2" y="200"/>
                </a:lnTo>
                <a:lnTo>
                  <a:pt x="2" y="215"/>
                </a:lnTo>
                <a:lnTo>
                  <a:pt x="2" y="228"/>
                </a:lnTo>
                <a:lnTo>
                  <a:pt x="2" y="241"/>
                </a:lnTo>
                <a:lnTo>
                  <a:pt x="2" y="252"/>
                </a:lnTo>
                <a:lnTo>
                  <a:pt x="2" y="263"/>
                </a:lnTo>
                <a:lnTo>
                  <a:pt x="2" y="272"/>
                </a:lnTo>
                <a:lnTo>
                  <a:pt x="2" y="280"/>
                </a:lnTo>
                <a:lnTo>
                  <a:pt x="2" y="288"/>
                </a:lnTo>
                <a:lnTo>
                  <a:pt x="2" y="295"/>
                </a:lnTo>
                <a:lnTo>
                  <a:pt x="2" y="301"/>
                </a:lnTo>
                <a:lnTo>
                  <a:pt x="2" y="307"/>
                </a:lnTo>
                <a:lnTo>
                  <a:pt x="2" y="310"/>
                </a:lnTo>
                <a:lnTo>
                  <a:pt x="2" y="314"/>
                </a:lnTo>
                <a:lnTo>
                  <a:pt x="2" y="318"/>
                </a:lnTo>
                <a:lnTo>
                  <a:pt x="2" y="322"/>
                </a:lnTo>
                <a:lnTo>
                  <a:pt x="2" y="325"/>
                </a:lnTo>
                <a:lnTo>
                  <a:pt x="2" y="328"/>
                </a:lnTo>
                <a:lnTo>
                  <a:pt x="2" y="330"/>
                </a:lnTo>
                <a:lnTo>
                  <a:pt x="2" y="332"/>
                </a:lnTo>
                <a:lnTo>
                  <a:pt x="2" y="334"/>
                </a:lnTo>
                <a:lnTo>
                  <a:pt x="2" y="336"/>
                </a:lnTo>
                <a:lnTo>
                  <a:pt x="3" y="338"/>
                </a:lnTo>
                <a:lnTo>
                  <a:pt x="3" y="340"/>
                </a:lnTo>
                <a:lnTo>
                  <a:pt x="3" y="342"/>
                </a:lnTo>
                <a:lnTo>
                  <a:pt x="3" y="344"/>
                </a:lnTo>
                <a:lnTo>
                  <a:pt x="3" y="346"/>
                </a:lnTo>
                <a:lnTo>
                  <a:pt x="3" y="348"/>
                </a:lnTo>
                <a:lnTo>
                  <a:pt x="3" y="349"/>
                </a:lnTo>
                <a:lnTo>
                  <a:pt x="3" y="352"/>
                </a:lnTo>
                <a:lnTo>
                  <a:pt x="3" y="353"/>
                </a:lnTo>
                <a:lnTo>
                  <a:pt x="3" y="354"/>
                </a:lnTo>
                <a:lnTo>
                  <a:pt x="3" y="356"/>
                </a:lnTo>
                <a:lnTo>
                  <a:pt x="4" y="357"/>
                </a:lnTo>
                <a:lnTo>
                  <a:pt x="4" y="358"/>
                </a:lnTo>
                <a:lnTo>
                  <a:pt x="4" y="360"/>
                </a:lnTo>
                <a:lnTo>
                  <a:pt x="4" y="361"/>
                </a:lnTo>
                <a:lnTo>
                  <a:pt x="4" y="362"/>
                </a:lnTo>
                <a:lnTo>
                  <a:pt x="4" y="364"/>
                </a:lnTo>
                <a:lnTo>
                  <a:pt x="4" y="365"/>
                </a:lnTo>
                <a:lnTo>
                  <a:pt x="4" y="366"/>
                </a:lnTo>
                <a:lnTo>
                  <a:pt x="4" y="368"/>
                </a:lnTo>
                <a:lnTo>
                  <a:pt x="6" y="369"/>
                </a:lnTo>
                <a:lnTo>
                  <a:pt x="6" y="370"/>
                </a:lnTo>
                <a:lnTo>
                  <a:pt x="6" y="372"/>
                </a:lnTo>
                <a:lnTo>
                  <a:pt x="6" y="373"/>
                </a:lnTo>
                <a:lnTo>
                  <a:pt x="6" y="374"/>
                </a:lnTo>
                <a:lnTo>
                  <a:pt x="6" y="377"/>
                </a:lnTo>
                <a:lnTo>
                  <a:pt x="6" y="378"/>
                </a:lnTo>
                <a:lnTo>
                  <a:pt x="7" y="380"/>
                </a:lnTo>
                <a:lnTo>
                  <a:pt x="7" y="381"/>
                </a:lnTo>
                <a:lnTo>
                  <a:pt x="7" y="383"/>
                </a:lnTo>
                <a:lnTo>
                  <a:pt x="7" y="385"/>
                </a:lnTo>
                <a:lnTo>
                  <a:pt x="8" y="387"/>
                </a:lnTo>
                <a:lnTo>
                  <a:pt x="8" y="389"/>
                </a:lnTo>
                <a:lnTo>
                  <a:pt x="8" y="390"/>
                </a:lnTo>
                <a:lnTo>
                  <a:pt x="8" y="393"/>
                </a:lnTo>
                <a:lnTo>
                  <a:pt x="8" y="394"/>
                </a:lnTo>
                <a:lnTo>
                  <a:pt x="8" y="395"/>
                </a:lnTo>
                <a:lnTo>
                  <a:pt x="10" y="397"/>
                </a:lnTo>
                <a:lnTo>
                  <a:pt x="10" y="398"/>
                </a:lnTo>
                <a:lnTo>
                  <a:pt x="10" y="399"/>
                </a:lnTo>
                <a:lnTo>
                  <a:pt x="10" y="401"/>
                </a:lnTo>
                <a:lnTo>
                  <a:pt x="10" y="402"/>
                </a:lnTo>
                <a:lnTo>
                  <a:pt x="10" y="403"/>
                </a:lnTo>
                <a:lnTo>
                  <a:pt x="11" y="405"/>
                </a:lnTo>
                <a:lnTo>
                  <a:pt x="11" y="406"/>
                </a:lnTo>
                <a:lnTo>
                  <a:pt x="11" y="407"/>
                </a:lnTo>
                <a:lnTo>
                  <a:pt x="11" y="409"/>
                </a:lnTo>
                <a:lnTo>
                  <a:pt x="12" y="410"/>
                </a:lnTo>
                <a:lnTo>
                  <a:pt x="12" y="411"/>
                </a:lnTo>
                <a:lnTo>
                  <a:pt x="12" y="413"/>
                </a:lnTo>
                <a:lnTo>
                  <a:pt x="12" y="414"/>
                </a:lnTo>
                <a:lnTo>
                  <a:pt x="14" y="415"/>
                </a:lnTo>
                <a:lnTo>
                  <a:pt x="14" y="417"/>
                </a:lnTo>
                <a:lnTo>
                  <a:pt x="14" y="418"/>
                </a:lnTo>
                <a:lnTo>
                  <a:pt x="15" y="419"/>
                </a:lnTo>
                <a:lnTo>
                  <a:pt x="15" y="421"/>
                </a:lnTo>
                <a:lnTo>
                  <a:pt x="15" y="422"/>
                </a:lnTo>
                <a:lnTo>
                  <a:pt x="16" y="425"/>
                </a:lnTo>
                <a:lnTo>
                  <a:pt x="16" y="426"/>
                </a:lnTo>
                <a:lnTo>
                  <a:pt x="18" y="427"/>
                </a:lnTo>
                <a:lnTo>
                  <a:pt x="18" y="430"/>
                </a:lnTo>
                <a:lnTo>
                  <a:pt x="19" y="433"/>
                </a:lnTo>
                <a:lnTo>
                  <a:pt x="19" y="435"/>
                </a:lnTo>
                <a:lnTo>
                  <a:pt x="20" y="437"/>
                </a:lnTo>
                <a:lnTo>
                  <a:pt x="20" y="439"/>
                </a:lnTo>
                <a:lnTo>
                  <a:pt x="22" y="441"/>
                </a:lnTo>
                <a:lnTo>
                  <a:pt x="22" y="442"/>
                </a:lnTo>
                <a:lnTo>
                  <a:pt x="22" y="445"/>
                </a:lnTo>
                <a:lnTo>
                  <a:pt x="23" y="446"/>
                </a:lnTo>
                <a:lnTo>
                  <a:pt x="23" y="447"/>
                </a:lnTo>
                <a:lnTo>
                  <a:pt x="24" y="449"/>
                </a:lnTo>
                <a:lnTo>
                  <a:pt x="24" y="450"/>
                </a:lnTo>
                <a:lnTo>
                  <a:pt x="24" y="451"/>
                </a:lnTo>
                <a:lnTo>
                  <a:pt x="26" y="453"/>
                </a:lnTo>
                <a:lnTo>
                  <a:pt x="26" y="454"/>
                </a:lnTo>
                <a:lnTo>
                  <a:pt x="26" y="455"/>
                </a:lnTo>
                <a:lnTo>
                  <a:pt x="26" y="456"/>
                </a:lnTo>
                <a:lnTo>
                  <a:pt x="27" y="458"/>
                </a:lnTo>
                <a:lnTo>
                  <a:pt x="27" y="459"/>
                </a:lnTo>
                <a:lnTo>
                  <a:pt x="28" y="460"/>
                </a:lnTo>
                <a:lnTo>
                  <a:pt x="28" y="462"/>
                </a:lnTo>
                <a:lnTo>
                  <a:pt x="30" y="463"/>
                </a:lnTo>
                <a:lnTo>
                  <a:pt x="30" y="464"/>
                </a:lnTo>
                <a:lnTo>
                  <a:pt x="30" y="466"/>
                </a:lnTo>
                <a:lnTo>
                  <a:pt x="31" y="467"/>
                </a:lnTo>
                <a:lnTo>
                  <a:pt x="31" y="468"/>
                </a:lnTo>
                <a:lnTo>
                  <a:pt x="32" y="470"/>
                </a:lnTo>
                <a:lnTo>
                  <a:pt x="34" y="471"/>
                </a:lnTo>
                <a:lnTo>
                  <a:pt x="34" y="472"/>
                </a:lnTo>
                <a:lnTo>
                  <a:pt x="35" y="474"/>
                </a:lnTo>
                <a:lnTo>
                  <a:pt x="35" y="476"/>
                </a:lnTo>
                <a:lnTo>
                  <a:pt x="36" y="478"/>
                </a:lnTo>
                <a:lnTo>
                  <a:pt x="38" y="479"/>
                </a:lnTo>
                <a:lnTo>
                  <a:pt x="39" y="482"/>
                </a:lnTo>
                <a:lnTo>
                  <a:pt x="39" y="483"/>
                </a:lnTo>
                <a:lnTo>
                  <a:pt x="40" y="486"/>
                </a:lnTo>
                <a:lnTo>
                  <a:pt x="42" y="487"/>
                </a:lnTo>
                <a:lnTo>
                  <a:pt x="42" y="488"/>
                </a:lnTo>
                <a:lnTo>
                  <a:pt x="43" y="490"/>
                </a:lnTo>
                <a:lnTo>
                  <a:pt x="43" y="491"/>
                </a:lnTo>
                <a:lnTo>
                  <a:pt x="44" y="492"/>
                </a:lnTo>
                <a:lnTo>
                  <a:pt x="44" y="494"/>
                </a:lnTo>
                <a:lnTo>
                  <a:pt x="46" y="495"/>
                </a:lnTo>
                <a:lnTo>
                  <a:pt x="46" y="496"/>
                </a:lnTo>
                <a:lnTo>
                  <a:pt x="47" y="498"/>
                </a:lnTo>
                <a:lnTo>
                  <a:pt x="47" y="499"/>
                </a:lnTo>
                <a:lnTo>
                  <a:pt x="48" y="500"/>
                </a:lnTo>
                <a:lnTo>
                  <a:pt x="48" y="502"/>
                </a:lnTo>
                <a:lnTo>
                  <a:pt x="48" y="503"/>
                </a:lnTo>
                <a:lnTo>
                  <a:pt x="49" y="503"/>
                </a:lnTo>
                <a:lnTo>
                  <a:pt x="49" y="504"/>
                </a:lnTo>
                <a:lnTo>
                  <a:pt x="51" y="506"/>
                </a:lnTo>
                <a:lnTo>
                  <a:pt x="51" y="507"/>
                </a:lnTo>
                <a:lnTo>
                  <a:pt x="52" y="507"/>
                </a:lnTo>
                <a:lnTo>
                  <a:pt x="52" y="508"/>
                </a:lnTo>
                <a:lnTo>
                  <a:pt x="52" y="510"/>
                </a:lnTo>
                <a:lnTo>
                  <a:pt x="53" y="511"/>
                </a:lnTo>
                <a:lnTo>
                  <a:pt x="55" y="512"/>
                </a:lnTo>
                <a:lnTo>
                  <a:pt x="55" y="514"/>
                </a:lnTo>
                <a:lnTo>
                  <a:pt x="56" y="515"/>
                </a:lnTo>
                <a:lnTo>
                  <a:pt x="56" y="516"/>
                </a:lnTo>
                <a:lnTo>
                  <a:pt x="57" y="518"/>
                </a:lnTo>
                <a:lnTo>
                  <a:pt x="59" y="519"/>
                </a:lnTo>
                <a:lnTo>
                  <a:pt x="59" y="522"/>
                </a:lnTo>
                <a:lnTo>
                  <a:pt x="60" y="523"/>
                </a:lnTo>
                <a:lnTo>
                  <a:pt x="61" y="524"/>
                </a:lnTo>
                <a:lnTo>
                  <a:pt x="63" y="527"/>
                </a:lnTo>
                <a:lnTo>
                  <a:pt x="63" y="528"/>
                </a:lnTo>
                <a:lnTo>
                  <a:pt x="64" y="529"/>
                </a:lnTo>
                <a:lnTo>
                  <a:pt x="64" y="531"/>
                </a:lnTo>
                <a:lnTo>
                  <a:pt x="65" y="532"/>
                </a:lnTo>
                <a:lnTo>
                  <a:pt x="65" y="533"/>
                </a:lnTo>
                <a:lnTo>
                  <a:pt x="67" y="535"/>
                </a:lnTo>
                <a:lnTo>
                  <a:pt x="68" y="536"/>
                </a:lnTo>
                <a:lnTo>
                  <a:pt x="68" y="537"/>
                </a:lnTo>
                <a:lnTo>
                  <a:pt x="69" y="539"/>
                </a:lnTo>
                <a:lnTo>
                  <a:pt x="69" y="540"/>
                </a:lnTo>
                <a:lnTo>
                  <a:pt x="71" y="540"/>
                </a:lnTo>
                <a:lnTo>
                  <a:pt x="71" y="541"/>
                </a:lnTo>
                <a:lnTo>
                  <a:pt x="71" y="543"/>
                </a:lnTo>
                <a:lnTo>
                  <a:pt x="72" y="543"/>
                </a:lnTo>
                <a:lnTo>
                  <a:pt x="72" y="544"/>
                </a:lnTo>
                <a:lnTo>
                  <a:pt x="73" y="545"/>
                </a:lnTo>
                <a:lnTo>
                  <a:pt x="73" y="547"/>
                </a:lnTo>
                <a:lnTo>
                  <a:pt x="75" y="548"/>
                </a:lnTo>
                <a:lnTo>
                  <a:pt x="76" y="549"/>
                </a:lnTo>
                <a:lnTo>
                  <a:pt x="76" y="551"/>
                </a:lnTo>
                <a:lnTo>
                  <a:pt x="77" y="552"/>
                </a:lnTo>
                <a:lnTo>
                  <a:pt x="77" y="553"/>
                </a:lnTo>
                <a:lnTo>
                  <a:pt x="79" y="555"/>
                </a:lnTo>
                <a:lnTo>
                  <a:pt x="80" y="556"/>
                </a:lnTo>
                <a:lnTo>
                  <a:pt x="80" y="557"/>
                </a:lnTo>
                <a:lnTo>
                  <a:pt x="81" y="559"/>
                </a:lnTo>
                <a:lnTo>
                  <a:pt x="83" y="560"/>
                </a:lnTo>
                <a:lnTo>
                  <a:pt x="83" y="561"/>
                </a:lnTo>
                <a:lnTo>
                  <a:pt x="84" y="563"/>
                </a:lnTo>
                <a:lnTo>
                  <a:pt x="85" y="563"/>
                </a:lnTo>
                <a:lnTo>
                  <a:pt x="85" y="564"/>
                </a:lnTo>
                <a:lnTo>
                  <a:pt x="87" y="565"/>
                </a:lnTo>
                <a:lnTo>
                  <a:pt x="87" y="567"/>
                </a:lnTo>
                <a:lnTo>
                  <a:pt x="88" y="567"/>
                </a:lnTo>
                <a:lnTo>
                  <a:pt x="88" y="568"/>
                </a:lnTo>
                <a:lnTo>
                  <a:pt x="89" y="569"/>
                </a:lnTo>
                <a:lnTo>
                  <a:pt x="89" y="571"/>
                </a:lnTo>
                <a:lnTo>
                  <a:pt x="91" y="572"/>
                </a:lnTo>
                <a:lnTo>
                  <a:pt x="92" y="573"/>
                </a:lnTo>
                <a:lnTo>
                  <a:pt x="92" y="575"/>
                </a:lnTo>
                <a:lnTo>
                  <a:pt x="93" y="575"/>
                </a:lnTo>
                <a:lnTo>
                  <a:pt x="93" y="576"/>
                </a:lnTo>
                <a:lnTo>
                  <a:pt x="95" y="577"/>
                </a:lnTo>
                <a:lnTo>
                  <a:pt x="96" y="579"/>
                </a:lnTo>
                <a:lnTo>
                  <a:pt x="97" y="580"/>
                </a:lnTo>
                <a:lnTo>
                  <a:pt x="97" y="581"/>
                </a:lnTo>
                <a:lnTo>
                  <a:pt x="99" y="581"/>
                </a:lnTo>
                <a:lnTo>
                  <a:pt x="99" y="583"/>
                </a:lnTo>
                <a:lnTo>
                  <a:pt x="100" y="584"/>
                </a:lnTo>
                <a:lnTo>
                  <a:pt x="100" y="585"/>
                </a:lnTo>
                <a:lnTo>
                  <a:pt x="101" y="585"/>
                </a:lnTo>
                <a:lnTo>
                  <a:pt x="101" y="587"/>
                </a:lnTo>
                <a:lnTo>
                  <a:pt x="103" y="588"/>
                </a:lnTo>
                <a:lnTo>
                  <a:pt x="104" y="589"/>
                </a:lnTo>
                <a:lnTo>
                  <a:pt x="105" y="591"/>
                </a:lnTo>
                <a:lnTo>
                  <a:pt x="105" y="592"/>
                </a:lnTo>
                <a:lnTo>
                  <a:pt x="107" y="592"/>
                </a:lnTo>
                <a:lnTo>
                  <a:pt x="107" y="593"/>
                </a:lnTo>
                <a:lnTo>
                  <a:pt x="108" y="593"/>
                </a:lnTo>
                <a:lnTo>
                  <a:pt x="108" y="595"/>
                </a:lnTo>
                <a:lnTo>
                  <a:pt x="109" y="596"/>
                </a:lnTo>
                <a:lnTo>
                  <a:pt x="111" y="597"/>
                </a:lnTo>
                <a:lnTo>
                  <a:pt x="111" y="599"/>
                </a:lnTo>
                <a:lnTo>
                  <a:pt x="112" y="599"/>
                </a:lnTo>
                <a:lnTo>
                  <a:pt x="112" y="600"/>
                </a:lnTo>
                <a:lnTo>
                  <a:pt x="112" y="601"/>
                </a:lnTo>
                <a:lnTo>
                  <a:pt x="113" y="601"/>
                </a:lnTo>
                <a:lnTo>
                  <a:pt x="113" y="603"/>
                </a:lnTo>
                <a:lnTo>
                  <a:pt x="115" y="603"/>
                </a:lnTo>
                <a:lnTo>
                  <a:pt x="115" y="604"/>
                </a:lnTo>
                <a:lnTo>
                  <a:pt x="116" y="605"/>
                </a:lnTo>
                <a:lnTo>
                  <a:pt x="116" y="606"/>
                </a:lnTo>
                <a:lnTo>
                  <a:pt x="117" y="608"/>
                </a:lnTo>
                <a:lnTo>
                  <a:pt x="117" y="609"/>
                </a:lnTo>
                <a:lnTo>
                  <a:pt x="119" y="609"/>
                </a:lnTo>
                <a:lnTo>
                  <a:pt x="120" y="610"/>
                </a:lnTo>
                <a:lnTo>
                  <a:pt x="120" y="612"/>
                </a:lnTo>
                <a:lnTo>
                  <a:pt x="120" y="613"/>
                </a:lnTo>
                <a:lnTo>
                  <a:pt x="121" y="613"/>
                </a:lnTo>
                <a:lnTo>
                  <a:pt x="121" y="614"/>
                </a:lnTo>
                <a:lnTo>
                  <a:pt x="123" y="614"/>
                </a:lnTo>
                <a:lnTo>
                  <a:pt x="123" y="616"/>
                </a:lnTo>
                <a:lnTo>
                  <a:pt x="124" y="616"/>
                </a:lnTo>
                <a:lnTo>
                  <a:pt x="124" y="617"/>
                </a:lnTo>
                <a:lnTo>
                  <a:pt x="125" y="618"/>
                </a:lnTo>
                <a:lnTo>
                  <a:pt x="125" y="620"/>
                </a:lnTo>
                <a:lnTo>
                  <a:pt x="126" y="620"/>
                </a:lnTo>
                <a:lnTo>
                  <a:pt x="126" y="621"/>
                </a:lnTo>
                <a:lnTo>
                  <a:pt x="128" y="621"/>
                </a:lnTo>
                <a:lnTo>
                  <a:pt x="128" y="622"/>
                </a:lnTo>
                <a:lnTo>
                  <a:pt x="129" y="622"/>
                </a:lnTo>
                <a:lnTo>
                  <a:pt x="129" y="624"/>
                </a:lnTo>
                <a:lnTo>
                  <a:pt x="130" y="624"/>
                </a:lnTo>
                <a:lnTo>
                  <a:pt x="130" y="625"/>
                </a:lnTo>
                <a:lnTo>
                  <a:pt x="132" y="625"/>
                </a:lnTo>
                <a:lnTo>
                  <a:pt x="132" y="626"/>
                </a:lnTo>
                <a:lnTo>
                  <a:pt x="133" y="628"/>
                </a:lnTo>
                <a:lnTo>
                  <a:pt x="134" y="628"/>
                </a:lnTo>
                <a:lnTo>
                  <a:pt x="136" y="629"/>
                </a:lnTo>
                <a:lnTo>
                  <a:pt x="136" y="630"/>
                </a:lnTo>
                <a:lnTo>
                  <a:pt x="137" y="630"/>
                </a:lnTo>
                <a:lnTo>
                  <a:pt x="138" y="632"/>
                </a:lnTo>
                <a:lnTo>
                  <a:pt x="140" y="633"/>
                </a:lnTo>
                <a:lnTo>
                  <a:pt x="141" y="634"/>
                </a:lnTo>
                <a:lnTo>
                  <a:pt x="142" y="636"/>
                </a:lnTo>
                <a:lnTo>
                  <a:pt x="144" y="637"/>
                </a:lnTo>
                <a:lnTo>
                  <a:pt x="145" y="638"/>
                </a:lnTo>
                <a:lnTo>
                  <a:pt x="146" y="640"/>
                </a:lnTo>
                <a:lnTo>
                  <a:pt x="148" y="641"/>
                </a:lnTo>
                <a:lnTo>
                  <a:pt x="149" y="642"/>
                </a:lnTo>
                <a:lnTo>
                  <a:pt x="150" y="642"/>
                </a:lnTo>
                <a:lnTo>
                  <a:pt x="150" y="644"/>
                </a:lnTo>
                <a:lnTo>
                  <a:pt x="152" y="644"/>
                </a:lnTo>
                <a:lnTo>
                  <a:pt x="152" y="645"/>
                </a:lnTo>
                <a:lnTo>
                  <a:pt x="153" y="645"/>
                </a:lnTo>
                <a:lnTo>
                  <a:pt x="154" y="646"/>
                </a:lnTo>
                <a:lnTo>
                  <a:pt x="156" y="648"/>
                </a:lnTo>
                <a:lnTo>
                  <a:pt x="156" y="649"/>
                </a:lnTo>
                <a:lnTo>
                  <a:pt x="157" y="649"/>
                </a:lnTo>
                <a:lnTo>
                  <a:pt x="158" y="650"/>
                </a:lnTo>
                <a:lnTo>
                  <a:pt x="160" y="652"/>
                </a:lnTo>
                <a:lnTo>
                  <a:pt x="161" y="652"/>
                </a:lnTo>
                <a:lnTo>
                  <a:pt x="162" y="653"/>
                </a:lnTo>
                <a:lnTo>
                  <a:pt x="162" y="654"/>
                </a:lnTo>
                <a:lnTo>
                  <a:pt x="164" y="656"/>
                </a:lnTo>
                <a:lnTo>
                  <a:pt x="165" y="656"/>
                </a:lnTo>
                <a:lnTo>
                  <a:pt x="166" y="657"/>
                </a:lnTo>
                <a:lnTo>
                  <a:pt x="168" y="658"/>
                </a:lnTo>
                <a:lnTo>
                  <a:pt x="169" y="660"/>
                </a:lnTo>
                <a:lnTo>
                  <a:pt x="172" y="661"/>
                </a:lnTo>
                <a:lnTo>
                  <a:pt x="173" y="662"/>
                </a:lnTo>
                <a:lnTo>
                  <a:pt x="174" y="664"/>
                </a:lnTo>
                <a:lnTo>
                  <a:pt x="176" y="665"/>
                </a:lnTo>
                <a:lnTo>
                  <a:pt x="178" y="666"/>
                </a:lnTo>
                <a:lnTo>
                  <a:pt x="180" y="668"/>
                </a:lnTo>
                <a:lnTo>
                  <a:pt x="181" y="669"/>
                </a:lnTo>
                <a:lnTo>
                  <a:pt x="182" y="670"/>
                </a:lnTo>
                <a:lnTo>
                  <a:pt x="184" y="672"/>
                </a:lnTo>
                <a:lnTo>
                  <a:pt x="185" y="673"/>
                </a:lnTo>
                <a:lnTo>
                  <a:pt x="186" y="674"/>
                </a:lnTo>
                <a:lnTo>
                  <a:pt x="188" y="674"/>
                </a:lnTo>
                <a:lnTo>
                  <a:pt x="189" y="676"/>
                </a:lnTo>
                <a:lnTo>
                  <a:pt x="190" y="677"/>
                </a:lnTo>
                <a:lnTo>
                  <a:pt x="192" y="677"/>
                </a:lnTo>
                <a:lnTo>
                  <a:pt x="193" y="678"/>
                </a:lnTo>
                <a:lnTo>
                  <a:pt x="193" y="679"/>
                </a:lnTo>
                <a:lnTo>
                  <a:pt x="194" y="679"/>
                </a:lnTo>
                <a:lnTo>
                  <a:pt x="196" y="681"/>
                </a:lnTo>
                <a:lnTo>
                  <a:pt x="197" y="681"/>
                </a:lnTo>
                <a:lnTo>
                  <a:pt x="197" y="682"/>
                </a:lnTo>
                <a:lnTo>
                  <a:pt x="198" y="683"/>
                </a:lnTo>
                <a:lnTo>
                  <a:pt x="200" y="683"/>
                </a:lnTo>
                <a:lnTo>
                  <a:pt x="201" y="685"/>
                </a:lnTo>
                <a:lnTo>
                  <a:pt x="202" y="686"/>
                </a:lnTo>
                <a:lnTo>
                  <a:pt x="203" y="686"/>
                </a:lnTo>
                <a:lnTo>
                  <a:pt x="205" y="687"/>
                </a:lnTo>
                <a:lnTo>
                  <a:pt x="206" y="689"/>
                </a:lnTo>
                <a:lnTo>
                  <a:pt x="209" y="690"/>
                </a:lnTo>
                <a:lnTo>
                  <a:pt x="210" y="691"/>
                </a:lnTo>
                <a:lnTo>
                  <a:pt x="211" y="693"/>
                </a:lnTo>
                <a:lnTo>
                  <a:pt x="214" y="694"/>
                </a:lnTo>
                <a:lnTo>
                  <a:pt x="215" y="695"/>
                </a:lnTo>
                <a:lnTo>
                  <a:pt x="218" y="697"/>
                </a:lnTo>
                <a:lnTo>
                  <a:pt x="219" y="698"/>
                </a:lnTo>
                <a:lnTo>
                  <a:pt x="221" y="699"/>
                </a:lnTo>
                <a:lnTo>
                  <a:pt x="223" y="701"/>
                </a:lnTo>
                <a:lnTo>
                  <a:pt x="225" y="701"/>
                </a:lnTo>
                <a:lnTo>
                  <a:pt x="226" y="702"/>
                </a:lnTo>
                <a:lnTo>
                  <a:pt x="227" y="703"/>
                </a:lnTo>
                <a:lnTo>
                  <a:pt x="229" y="705"/>
                </a:lnTo>
                <a:lnTo>
                  <a:pt x="230" y="705"/>
                </a:lnTo>
                <a:lnTo>
                  <a:pt x="230" y="706"/>
                </a:lnTo>
                <a:lnTo>
                  <a:pt x="231" y="707"/>
                </a:lnTo>
                <a:lnTo>
                  <a:pt x="233" y="707"/>
                </a:lnTo>
                <a:lnTo>
                  <a:pt x="234" y="709"/>
                </a:lnTo>
                <a:lnTo>
                  <a:pt x="235" y="709"/>
                </a:lnTo>
                <a:lnTo>
                  <a:pt x="237" y="710"/>
                </a:lnTo>
                <a:lnTo>
                  <a:pt x="238" y="711"/>
                </a:lnTo>
                <a:lnTo>
                  <a:pt x="239" y="713"/>
                </a:lnTo>
                <a:lnTo>
                  <a:pt x="241" y="713"/>
                </a:lnTo>
                <a:lnTo>
                  <a:pt x="242" y="714"/>
                </a:lnTo>
                <a:lnTo>
                  <a:pt x="243" y="715"/>
                </a:lnTo>
                <a:lnTo>
                  <a:pt x="245" y="715"/>
                </a:lnTo>
                <a:lnTo>
                  <a:pt x="245" y="717"/>
                </a:lnTo>
                <a:lnTo>
                  <a:pt x="247" y="718"/>
                </a:lnTo>
                <a:lnTo>
                  <a:pt x="249" y="718"/>
                </a:lnTo>
                <a:lnTo>
                  <a:pt x="250" y="719"/>
                </a:lnTo>
                <a:lnTo>
                  <a:pt x="251" y="721"/>
                </a:lnTo>
                <a:lnTo>
                  <a:pt x="253" y="722"/>
                </a:lnTo>
                <a:lnTo>
                  <a:pt x="255" y="723"/>
                </a:lnTo>
                <a:lnTo>
                  <a:pt x="257" y="725"/>
                </a:lnTo>
                <a:lnTo>
                  <a:pt x="259" y="726"/>
                </a:lnTo>
                <a:lnTo>
                  <a:pt x="261" y="727"/>
                </a:lnTo>
                <a:lnTo>
                  <a:pt x="263" y="729"/>
                </a:lnTo>
                <a:lnTo>
                  <a:pt x="265" y="730"/>
                </a:lnTo>
                <a:lnTo>
                  <a:pt x="266" y="731"/>
                </a:lnTo>
                <a:lnTo>
                  <a:pt x="269" y="733"/>
                </a:lnTo>
                <a:lnTo>
                  <a:pt x="270" y="734"/>
                </a:lnTo>
                <a:lnTo>
                  <a:pt x="271" y="735"/>
                </a:lnTo>
                <a:lnTo>
                  <a:pt x="273" y="737"/>
                </a:lnTo>
                <a:lnTo>
                  <a:pt x="274" y="737"/>
                </a:lnTo>
                <a:lnTo>
                  <a:pt x="275" y="738"/>
                </a:lnTo>
                <a:lnTo>
                  <a:pt x="277" y="739"/>
                </a:lnTo>
                <a:lnTo>
                  <a:pt x="278" y="741"/>
                </a:lnTo>
                <a:lnTo>
                  <a:pt x="279" y="741"/>
                </a:lnTo>
                <a:lnTo>
                  <a:pt x="281" y="742"/>
                </a:lnTo>
                <a:lnTo>
                  <a:pt x="282" y="742"/>
                </a:lnTo>
                <a:lnTo>
                  <a:pt x="282" y="743"/>
                </a:lnTo>
                <a:lnTo>
                  <a:pt x="283" y="743"/>
                </a:lnTo>
                <a:lnTo>
                  <a:pt x="284" y="745"/>
                </a:lnTo>
                <a:lnTo>
                  <a:pt x="286" y="746"/>
                </a:lnTo>
                <a:lnTo>
                  <a:pt x="287" y="746"/>
                </a:lnTo>
                <a:lnTo>
                  <a:pt x="288" y="747"/>
                </a:lnTo>
                <a:lnTo>
                  <a:pt x="290" y="747"/>
                </a:lnTo>
                <a:lnTo>
                  <a:pt x="290" y="749"/>
                </a:lnTo>
                <a:lnTo>
                  <a:pt x="291" y="749"/>
                </a:lnTo>
                <a:lnTo>
                  <a:pt x="292" y="750"/>
                </a:lnTo>
                <a:lnTo>
                  <a:pt x="294" y="750"/>
                </a:lnTo>
                <a:lnTo>
                  <a:pt x="295" y="751"/>
                </a:lnTo>
                <a:lnTo>
                  <a:pt x="298" y="752"/>
                </a:lnTo>
                <a:lnTo>
                  <a:pt x="299" y="752"/>
                </a:lnTo>
                <a:lnTo>
                  <a:pt x="300" y="754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71368" name="Freeform 11">
            <a:extLst>
              <a:ext uri="{FF2B5EF4-FFF2-40B4-BE49-F238E27FC236}">
                <a16:creationId xmlns:a16="http://schemas.microsoft.com/office/drawing/2014/main" id="{79D27D44-D22A-654C-AF2C-1BCF1CD42986}"/>
              </a:ext>
            </a:extLst>
          </p:cNvPr>
          <p:cNvSpPr>
            <a:spLocks/>
          </p:cNvSpPr>
          <p:nvPr/>
        </p:nvSpPr>
        <p:spPr bwMode="auto">
          <a:xfrm>
            <a:off x="7697788" y="2762250"/>
            <a:ext cx="239712" cy="71438"/>
          </a:xfrm>
          <a:custGeom>
            <a:avLst/>
            <a:gdLst>
              <a:gd name="T0" fmla="*/ 2147483646 w 302"/>
              <a:gd name="T1" fmla="*/ 2147483646 h 90"/>
              <a:gd name="T2" fmla="*/ 2147483646 w 302"/>
              <a:gd name="T3" fmla="*/ 2147483646 h 90"/>
              <a:gd name="T4" fmla="*/ 2147483646 w 302"/>
              <a:gd name="T5" fmla="*/ 2147483646 h 90"/>
              <a:gd name="T6" fmla="*/ 2147483646 w 302"/>
              <a:gd name="T7" fmla="*/ 2147483646 h 90"/>
              <a:gd name="T8" fmla="*/ 2147483646 w 302"/>
              <a:gd name="T9" fmla="*/ 2147483646 h 90"/>
              <a:gd name="T10" fmla="*/ 2147483646 w 302"/>
              <a:gd name="T11" fmla="*/ 2147483646 h 90"/>
              <a:gd name="T12" fmla="*/ 2147483646 w 302"/>
              <a:gd name="T13" fmla="*/ 2147483646 h 90"/>
              <a:gd name="T14" fmla="*/ 2147483646 w 302"/>
              <a:gd name="T15" fmla="*/ 2147483646 h 90"/>
              <a:gd name="T16" fmla="*/ 2147483646 w 302"/>
              <a:gd name="T17" fmla="*/ 2147483646 h 90"/>
              <a:gd name="T18" fmla="*/ 2147483646 w 302"/>
              <a:gd name="T19" fmla="*/ 2147483646 h 90"/>
              <a:gd name="T20" fmla="*/ 2147483646 w 302"/>
              <a:gd name="T21" fmla="*/ 2147483646 h 90"/>
              <a:gd name="T22" fmla="*/ 2147483646 w 302"/>
              <a:gd name="T23" fmla="*/ 2147483646 h 90"/>
              <a:gd name="T24" fmla="*/ 2147483646 w 302"/>
              <a:gd name="T25" fmla="*/ 2147483646 h 90"/>
              <a:gd name="T26" fmla="*/ 2147483646 w 302"/>
              <a:gd name="T27" fmla="*/ 2147483646 h 90"/>
              <a:gd name="T28" fmla="*/ 2147483646 w 302"/>
              <a:gd name="T29" fmla="*/ 2147483646 h 90"/>
              <a:gd name="T30" fmla="*/ 2147483646 w 302"/>
              <a:gd name="T31" fmla="*/ 2147483646 h 90"/>
              <a:gd name="T32" fmla="*/ 2147483646 w 302"/>
              <a:gd name="T33" fmla="*/ 2147483646 h 90"/>
              <a:gd name="T34" fmla="*/ 2147483646 w 302"/>
              <a:gd name="T35" fmla="*/ 2147483646 h 90"/>
              <a:gd name="T36" fmla="*/ 2147483646 w 302"/>
              <a:gd name="T37" fmla="*/ 2147483646 h 90"/>
              <a:gd name="T38" fmla="*/ 2147483646 w 302"/>
              <a:gd name="T39" fmla="*/ 2147483646 h 90"/>
              <a:gd name="T40" fmla="*/ 2147483646 w 302"/>
              <a:gd name="T41" fmla="*/ 2147483646 h 90"/>
              <a:gd name="T42" fmla="*/ 2147483646 w 302"/>
              <a:gd name="T43" fmla="*/ 2147483646 h 90"/>
              <a:gd name="T44" fmla="*/ 2147483646 w 302"/>
              <a:gd name="T45" fmla="*/ 2147483646 h 90"/>
              <a:gd name="T46" fmla="*/ 2147483646 w 302"/>
              <a:gd name="T47" fmla="*/ 2147483646 h 90"/>
              <a:gd name="T48" fmla="*/ 2147483646 w 302"/>
              <a:gd name="T49" fmla="*/ 2147483646 h 90"/>
              <a:gd name="T50" fmla="*/ 2147483646 w 302"/>
              <a:gd name="T51" fmla="*/ 2147483646 h 90"/>
              <a:gd name="T52" fmla="*/ 2147483646 w 302"/>
              <a:gd name="T53" fmla="*/ 2147483646 h 90"/>
              <a:gd name="T54" fmla="*/ 2147483646 w 302"/>
              <a:gd name="T55" fmla="*/ 2147483646 h 90"/>
              <a:gd name="T56" fmla="*/ 2147483646 w 302"/>
              <a:gd name="T57" fmla="*/ 2147483646 h 90"/>
              <a:gd name="T58" fmla="*/ 2147483646 w 302"/>
              <a:gd name="T59" fmla="*/ 2147483646 h 90"/>
              <a:gd name="T60" fmla="*/ 2147483646 w 302"/>
              <a:gd name="T61" fmla="*/ 2147483646 h 90"/>
              <a:gd name="T62" fmla="*/ 2147483646 w 302"/>
              <a:gd name="T63" fmla="*/ 2147483646 h 90"/>
              <a:gd name="T64" fmla="*/ 2147483646 w 302"/>
              <a:gd name="T65" fmla="*/ 2147483646 h 90"/>
              <a:gd name="T66" fmla="*/ 2147483646 w 302"/>
              <a:gd name="T67" fmla="*/ 2147483646 h 90"/>
              <a:gd name="T68" fmla="*/ 2147483646 w 302"/>
              <a:gd name="T69" fmla="*/ 2147483646 h 90"/>
              <a:gd name="T70" fmla="*/ 2147483646 w 302"/>
              <a:gd name="T71" fmla="*/ 2147483646 h 90"/>
              <a:gd name="T72" fmla="*/ 2147483646 w 302"/>
              <a:gd name="T73" fmla="*/ 2147483646 h 90"/>
              <a:gd name="T74" fmla="*/ 2147483646 w 302"/>
              <a:gd name="T75" fmla="*/ 2147483646 h 90"/>
              <a:gd name="T76" fmla="*/ 2147483646 w 302"/>
              <a:gd name="T77" fmla="*/ 2147483646 h 90"/>
              <a:gd name="T78" fmla="*/ 2147483646 w 302"/>
              <a:gd name="T79" fmla="*/ 2147483646 h 90"/>
              <a:gd name="T80" fmla="*/ 2147483646 w 302"/>
              <a:gd name="T81" fmla="*/ 2147483646 h 90"/>
              <a:gd name="T82" fmla="*/ 2147483646 w 302"/>
              <a:gd name="T83" fmla="*/ 2147483646 h 90"/>
              <a:gd name="T84" fmla="*/ 2147483646 w 302"/>
              <a:gd name="T85" fmla="*/ 2147483646 h 90"/>
              <a:gd name="T86" fmla="*/ 2147483646 w 302"/>
              <a:gd name="T87" fmla="*/ 2147483646 h 90"/>
              <a:gd name="T88" fmla="*/ 2147483646 w 302"/>
              <a:gd name="T89" fmla="*/ 2147483646 h 90"/>
              <a:gd name="T90" fmla="*/ 2147483646 w 302"/>
              <a:gd name="T91" fmla="*/ 2147483646 h 90"/>
              <a:gd name="T92" fmla="*/ 2147483646 w 302"/>
              <a:gd name="T93" fmla="*/ 2147483646 h 90"/>
              <a:gd name="T94" fmla="*/ 2147483646 w 302"/>
              <a:gd name="T95" fmla="*/ 2147483646 h 90"/>
              <a:gd name="T96" fmla="*/ 2147483646 w 302"/>
              <a:gd name="T97" fmla="*/ 2147483646 h 90"/>
              <a:gd name="T98" fmla="*/ 2147483646 w 302"/>
              <a:gd name="T99" fmla="*/ 2147483646 h 90"/>
              <a:gd name="T100" fmla="*/ 2147483646 w 302"/>
              <a:gd name="T101" fmla="*/ 2147483646 h 90"/>
              <a:gd name="T102" fmla="*/ 2147483646 w 302"/>
              <a:gd name="T103" fmla="*/ 2147483646 h 90"/>
              <a:gd name="T104" fmla="*/ 2147483646 w 302"/>
              <a:gd name="T105" fmla="*/ 2147483646 h 90"/>
              <a:gd name="T106" fmla="*/ 2147483646 w 302"/>
              <a:gd name="T107" fmla="*/ 2147483646 h 90"/>
              <a:gd name="T108" fmla="*/ 2147483646 w 302"/>
              <a:gd name="T109" fmla="*/ 2147483646 h 90"/>
              <a:gd name="T110" fmla="*/ 2147483646 w 302"/>
              <a:gd name="T111" fmla="*/ 2147483646 h 90"/>
              <a:gd name="T112" fmla="*/ 2147483646 w 302"/>
              <a:gd name="T113" fmla="*/ 2147483646 h 9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2"/>
              <a:gd name="T172" fmla="*/ 0 h 90"/>
              <a:gd name="T173" fmla="*/ 302 w 302"/>
              <a:gd name="T174" fmla="*/ 90 h 90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2" h="90">
                <a:moveTo>
                  <a:pt x="302" y="0"/>
                </a:moveTo>
                <a:lnTo>
                  <a:pt x="298" y="3"/>
                </a:lnTo>
                <a:lnTo>
                  <a:pt x="295" y="4"/>
                </a:lnTo>
                <a:lnTo>
                  <a:pt x="293" y="5"/>
                </a:lnTo>
                <a:lnTo>
                  <a:pt x="290" y="8"/>
                </a:lnTo>
                <a:lnTo>
                  <a:pt x="287" y="9"/>
                </a:lnTo>
                <a:lnTo>
                  <a:pt x="285" y="11"/>
                </a:lnTo>
                <a:lnTo>
                  <a:pt x="283" y="12"/>
                </a:lnTo>
                <a:lnTo>
                  <a:pt x="281" y="13"/>
                </a:lnTo>
                <a:lnTo>
                  <a:pt x="278" y="13"/>
                </a:lnTo>
                <a:lnTo>
                  <a:pt x="277" y="15"/>
                </a:lnTo>
                <a:lnTo>
                  <a:pt x="275" y="16"/>
                </a:lnTo>
                <a:lnTo>
                  <a:pt x="274" y="17"/>
                </a:lnTo>
                <a:lnTo>
                  <a:pt x="271" y="17"/>
                </a:lnTo>
                <a:lnTo>
                  <a:pt x="270" y="19"/>
                </a:lnTo>
                <a:lnTo>
                  <a:pt x="269" y="19"/>
                </a:lnTo>
                <a:lnTo>
                  <a:pt x="267" y="20"/>
                </a:lnTo>
                <a:lnTo>
                  <a:pt x="266" y="20"/>
                </a:lnTo>
                <a:lnTo>
                  <a:pt x="265" y="21"/>
                </a:lnTo>
                <a:lnTo>
                  <a:pt x="263" y="23"/>
                </a:lnTo>
                <a:lnTo>
                  <a:pt x="262" y="23"/>
                </a:lnTo>
                <a:lnTo>
                  <a:pt x="261" y="23"/>
                </a:lnTo>
                <a:lnTo>
                  <a:pt x="259" y="24"/>
                </a:lnTo>
                <a:lnTo>
                  <a:pt x="258" y="24"/>
                </a:lnTo>
                <a:lnTo>
                  <a:pt x="257" y="25"/>
                </a:lnTo>
                <a:lnTo>
                  <a:pt x="255" y="25"/>
                </a:lnTo>
                <a:lnTo>
                  <a:pt x="254" y="25"/>
                </a:lnTo>
                <a:lnTo>
                  <a:pt x="253" y="26"/>
                </a:lnTo>
                <a:lnTo>
                  <a:pt x="251" y="26"/>
                </a:lnTo>
                <a:lnTo>
                  <a:pt x="250" y="28"/>
                </a:lnTo>
                <a:lnTo>
                  <a:pt x="249" y="28"/>
                </a:lnTo>
                <a:lnTo>
                  <a:pt x="246" y="29"/>
                </a:lnTo>
                <a:lnTo>
                  <a:pt x="245" y="29"/>
                </a:lnTo>
                <a:lnTo>
                  <a:pt x="243" y="30"/>
                </a:lnTo>
                <a:lnTo>
                  <a:pt x="242" y="30"/>
                </a:lnTo>
                <a:lnTo>
                  <a:pt x="241" y="32"/>
                </a:lnTo>
                <a:lnTo>
                  <a:pt x="239" y="32"/>
                </a:lnTo>
                <a:lnTo>
                  <a:pt x="238" y="33"/>
                </a:lnTo>
                <a:lnTo>
                  <a:pt x="237" y="33"/>
                </a:lnTo>
                <a:lnTo>
                  <a:pt x="235" y="33"/>
                </a:lnTo>
                <a:lnTo>
                  <a:pt x="234" y="34"/>
                </a:lnTo>
                <a:lnTo>
                  <a:pt x="233" y="34"/>
                </a:lnTo>
                <a:lnTo>
                  <a:pt x="231" y="34"/>
                </a:lnTo>
                <a:lnTo>
                  <a:pt x="231" y="36"/>
                </a:lnTo>
                <a:lnTo>
                  <a:pt x="230" y="36"/>
                </a:lnTo>
                <a:lnTo>
                  <a:pt x="229" y="36"/>
                </a:lnTo>
                <a:lnTo>
                  <a:pt x="227" y="37"/>
                </a:lnTo>
                <a:lnTo>
                  <a:pt x="226" y="37"/>
                </a:lnTo>
                <a:lnTo>
                  <a:pt x="225" y="38"/>
                </a:lnTo>
                <a:lnTo>
                  <a:pt x="223" y="38"/>
                </a:lnTo>
                <a:lnTo>
                  <a:pt x="222" y="38"/>
                </a:lnTo>
                <a:lnTo>
                  <a:pt x="221" y="40"/>
                </a:lnTo>
                <a:lnTo>
                  <a:pt x="219" y="40"/>
                </a:lnTo>
                <a:lnTo>
                  <a:pt x="218" y="41"/>
                </a:lnTo>
                <a:lnTo>
                  <a:pt x="217" y="41"/>
                </a:lnTo>
                <a:lnTo>
                  <a:pt x="216" y="41"/>
                </a:lnTo>
                <a:lnTo>
                  <a:pt x="214" y="42"/>
                </a:lnTo>
                <a:lnTo>
                  <a:pt x="213" y="42"/>
                </a:lnTo>
                <a:lnTo>
                  <a:pt x="210" y="44"/>
                </a:lnTo>
                <a:lnTo>
                  <a:pt x="209" y="44"/>
                </a:lnTo>
                <a:lnTo>
                  <a:pt x="206" y="45"/>
                </a:lnTo>
                <a:lnTo>
                  <a:pt x="205" y="45"/>
                </a:lnTo>
                <a:lnTo>
                  <a:pt x="202" y="46"/>
                </a:lnTo>
                <a:lnTo>
                  <a:pt x="201" y="48"/>
                </a:lnTo>
                <a:lnTo>
                  <a:pt x="198" y="48"/>
                </a:lnTo>
                <a:lnTo>
                  <a:pt x="197" y="49"/>
                </a:lnTo>
                <a:lnTo>
                  <a:pt x="196" y="49"/>
                </a:lnTo>
                <a:lnTo>
                  <a:pt x="194" y="49"/>
                </a:lnTo>
                <a:lnTo>
                  <a:pt x="193" y="50"/>
                </a:lnTo>
                <a:lnTo>
                  <a:pt x="192" y="50"/>
                </a:lnTo>
                <a:lnTo>
                  <a:pt x="190" y="52"/>
                </a:lnTo>
                <a:lnTo>
                  <a:pt x="189" y="52"/>
                </a:lnTo>
                <a:lnTo>
                  <a:pt x="188" y="52"/>
                </a:lnTo>
                <a:lnTo>
                  <a:pt x="186" y="53"/>
                </a:lnTo>
                <a:lnTo>
                  <a:pt x="185" y="53"/>
                </a:lnTo>
                <a:lnTo>
                  <a:pt x="184" y="53"/>
                </a:lnTo>
                <a:lnTo>
                  <a:pt x="182" y="53"/>
                </a:lnTo>
                <a:lnTo>
                  <a:pt x="182" y="54"/>
                </a:lnTo>
                <a:lnTo>
                  <a:pt x="181" y="54"/>
                </a:lnTo>
                <a:lnTo>
                  <a:pt x="180" y="54"/>
                </a:lnTo>
                <a:lnTo>
                  <a:pt x="178" y="56"/>
                </a:lnTo>
                <a:lnTo>
                  <a:pt x="177" y="56"/>
                </a:lnTo>
                <a:lnTo>
                  <a:pt x="176" y="56"/>
                </a:lnTo>
                <a:lnTo>
                  <a:pt x="174" y="57"/>
                </a:lnTo>
                <a:lnTo>
                  <a:pt x="173" y="57"/>
                </a:lnTo>
                <a:lnTo>
                  <a:pt x="172" y="57"/>
                </a:lnTo>
                <a:lnTo>
                  <a:pt x="170" y="58"/>
                </a:lnTo>
                <a:lnTo>
                  <a:pt x="168" y="58"/>
                </a:lnTo>
                <a:lnTo>
                  <a:pt x="166" y="58"/>
                </a:lnTo>
                <a:lnTo>
                  <a:pt x="165" y="60"/>
                </a:lnTo>
                <a:lnTo>
                  <a:pt x="164" y="60"/>
                </a:lnTo>
                <a:lnTo>
                  <a:pt x="161" y="61"/>
                </a:lnTo>
                <a:lnTo>
                  <a:pt x="158" y="61"/>
                </a:lnTo>
                <a:lnTo>
                  <a:pt x="157" y="62"/>
                </a:lnTo>
                <a:lnTo>
                  <a:pt x="154" y="62"/>
                </a:lnTo>
                <a:lnTo>
                  <a:pt x="153" y="64"/>
                </a:lnTo>
                <a:lnTo>
                  <a:pt x="152" y="64"/>
                </a:lnTo>
                <a:lnTo>
                  <a:pt x="150" y="64"/>
                </a:lnTo>
                <a:lnTo>
                  <a:pt x="148" y="65"/>
                </a:lnTo>
                <a:lnTo>
                  <a:pt x="146" y="65"/>
                </a:lnTo>
                <a:lnTo>
                  <a:pt x="145" y="65"/>
                </a:lnTo>
                <a:lnTo>
                  <a:pt x="144" y="66"/>
                </a:lnTo>
                <a:lnTo>
                  <a:pt x="142" y="66"/>
                </a:lnTo>
                <a:lnTo>
                  <a:pt x="141" y="66"/>
                </a:lnTo>
                <a:lnTo>
                  <a:pt x="141" y="68"/>
                </a:lnTo>
                <a:lnTo>
                  <a:pt x="140" y="68"/>
                </a:lnTo>
                <a:lnTo>
                  <a:pt x="139" y="68"/>
                </a:lnTo>
                <a:lnTo>
                  <a:pt x="137" y="68"/>
                </a:lnTo>
                <a:lnTo>
                  <a:pt x="136" y="69"/>
                </a:lnTo>
                <a:lnTo>
                  <a:pt x="135" y="69"/>
                </a:lnTo>
                <a:lnTo>
                  <a:pt x="133" y="69"/>
                </a:lnTo>
                <a:lnTo>
                  <a:pt x="132" y="70"/>
                </a:lnTo>
                <a:lnTo>
                  <a:pt x="131" y="70"/>
                </a:lnTo>
                <a:lnTo>
                  <a:pt x="129" y="70"/>
                </a:lnTo>
                <a:lnTo>
                  <a:pt x="128" y="70"/>
                </a:lnTo>
                <a:lnTo>
                  <a:pt x="127" y="72"/>
                </a:lnTo>
                <a:lnTo>
                  <a:pt x="125" y="72"/>
                </a:lnTo>
                <a:lnTo>
                  <a:pt x="124" y="72"/>
                </a:lnTo>
                <a:lnTo>
                  <a:pt x="123" y="73"/>
                </a:lnTo>
                <a:lnTo>
                  <a:pt x="121" y="73"/>
                </a:lnTo>
                <a:lnTo>
                  <a:pt x="119" y="74"/>
                </a:lnTo>
                <a:lnTo>
                  <a:pt x="117" y="74"/>
                </a:lnTo>
                <a:lnTo>
                  <a:pt x="116" y="74"/>
                </a:lnTo>
                <a:lnTo>
                  <a:pt x="113" y="76"/>
                </a:lnTo>
                <a:lnTo>
                  <a:pt x="112" y="76"/>
                </a:lnTo>
                <a:lnTo>
                  <a:pt x="109" y="77"/>
                </a:lnTo>
                <a:lnTo>
                  <a:pt x="108" y="77"/>
                </a:lnTo>
                <a:lnTo>
                  <a:pt x="105" y="78"/>
                </a:lnTo>
                <a:lnTo>
                  <a:pt x="104" y="78"/>
                </a:lnTo>
                <a:lnTo>
                  <a:pt x="103" y="78"/>
                </a:lnTo>
                <a:lnTo>
                  <a:pt x="101" y="80"/>
                </a:lnTo>
                <a:lnTo>
                  <a:pt x="100" y="80"/>
                </a:lnTo>
                <a:lnTo>
                  <a:pt x="99" y="80"/>
                </a:lnTo>
                <a:lnTo>
                  <a:pt x="97" y="81"/>
                </a:lnTo>
                <a:lnTo>
                  <a:pt x="96" y="81"/>
                </a:lnTo>
                <a:lnTo>
                  <a:pt x="95" y="81"/>
                </a:lnTo>
                <a:lnTo>
                  <a:pt x="93" y="81"/>
                </a:lnTo>
                <a:lnTo>
                  <a:pt x="92" y="82"/>
                </a:lnTo>
                <a:lnTo>
                  <a:pt x="91" y="82"/>
                </a:lnTo>
                <a:lnTo>
                  <a:pt x="89" y="82"/>
                </a:lnTo>
                <a:lnTo>
                  <a:pt x="88" y="82"/>
                </a:lnTo>
                <a:lnTo>
                  <a:pt x="87" y="82"/>
                </a:lnTo>
                <a:lnTo>
                  <a:pt x="85" y="82"/>
                </a:lnTo>
                <a:lnTo>
                  <a:pt x="84" y="84"/>
                </a:lnTo>
                <a:lnTo>
                  <a:pt x="83" y="84"/>
                </a:lnTo>
                <a:lnTo>
                  <a:pt x="81" y="84"/>
                </a:lnTo>
                <a:lnTo>
                  <a:pt x="80" y="84"/>
                </a:lnTo>
                <a:lnTo>
                  <a:pt x="79" y="84"/>
                </a:lnTo>
                <a:lnTo>
                  <a:pt x="77" y="84"/>
                </a:lnTo>
                <a:lnTo>
                  <a:pt x="76" y="84"/>
                </a:lnTo>
                <a:lnTo>
                  <a:pt x="75" y="84"/>
                </a:lnTo>
                <a:lnTo>
                  <a:pt x="72" y="84"/>
                </a:lnTo>
                <a:lnTo>
                  <a:pt x="71" y="84"/>
                </a:lnTo>
                <a:lnTo>
                  <a:pt x="69" y="85"/>
                </a:lnTo>
                <a:lnTo>
                  <a:pt x="67" y="85"/>
                </a:lnTo>
                <a:lnTo>
                  <a:pt x="65" y="85"/>
                </a:lnTo>
                <a:lnTo>
                  <a:pt x="64" y="85"/>
                </a:lnTo>
                <a:lnTo>
                  <a:pt x="63" y="85"/>
                </a:lnTo>
                <a:lnTo>
                  <a:pt x="61" y="85"/>
                </a:lnTo>
                <a:lnTo>
                  <a:pt x="60" y="85"/>
                </a:lnTo>
                <a:lnTo>
                  <a:pt x="59" y="85"/>
                </a:lnTo>
                <a:lnTo>
                  <a:pt x="58" y="85"/>
                </a:lnTo>
                <a:lnTo>
                  <a:pt x="56" y="85"/>
                </a:lnTo>
                <a:lnTo>
                  <a:pt x="55" y="85"/>
                </a:lnTo>
                <a:lnTo>
                  <a:pt x="55" y="86"/>
                </a:lnTo>
                <a:lnTo>
                  <a:pt x="54" y="86"/>
                </a:lnTo>
                <a:lnTo>
                  <a:pt x="52" y="86"/>
                </a:lnTo>
                <a:lnTo>
                  <a:pt x="51" y="86"/>
                </a:lnTo>
                <a:lnTo>
                  <a:pt x="50" y="86"/>
                </a:lnTo>
                <a:lnTo>
                  <a:pt x="48" y="86"/>
                </a:lnTo>
                <a:lnTo>
                  <a:pt x="47" y="86"/>
                </a:lnTo>
                <a:lnTo>
                  <a:pt x="46" y="86"/>
                </a:lnTo>
                <a:lnTo>
                  <a:pt x="44" y="88"/>
                </a:lnTo>
                <a:lnTo>
                  <a:pt x="43" y="88"/>
                </a:lnTo>
                <a:lnTo>
                  <a:pt x="42" y="88"/>
                </a:lnTo>
                <a:lnTo>
                  <a:pt x="40" y="88"/>
                </a:lnTo>
                <a:lnTo>
                  <a:pt x="39" y="88"/>
                </a:lnTo>
                <a:lnTo>
                  <a:pt x="38" y="89"/>
                </a:lnTo>
                <a:lnTo>
                  <a:pt x="36" y="89"/>
                </a:lnTo>
                <a:lnTo>
                  <a:pt x="35" y="89"/>
                </a:lnTo>
                <a:lnTo>
                  <a:pt x="34" y="89"/>
                </a:lnTo>
                <a:lnTo>
                  <a:pt x="32" y="89"/>
                </a:lnTo>
                <a:lnTo>
                  <a:pt x="31" y="90"/>
                </a:lnTo>
                <a:lnTo>
                  <a:pt x="30" y="90"/>
                </a:lnTo>
                <a:lnTo>
                  <a:pt x="28" y="90"/>
                </a:lnTo>
                <a:lnTo>
                  <a:pt x="27" y="90"/>
                </a:lnTo>
                <a:lnTo>
                  <a:pt x="26" y="90"/>
                </a:lnTo>
                <a:lnTo>
                  <a:pt x="24" y="90"/>
                </a:lnTo>
                <a:lnTo>
                  <a:pt x="23" y="90"/>
                </a:lnTo>
                <a:lnTo>
                  <a:pt x="22" y="90"/>
                </a:lnTo>
                <a:lnTo>
                  <a:pt x="20" y="90"/>
                </a:lnTo>
                <a:lnTo>
                  <a:pt x="19" y="90"/>
                </a:lnTo>
                <a:lnTo>
                  <a:pt x="18" y="90"/>
                </a:lnTo>
                <a:lnTo>
                  <a:pt x="16" y="90"/>
                </a:lnTo>
                <a:lnTo>
                  <a:pt x="15" y="90"/>
                </a:lnTo>
                <a:lnTo>
                  <a:pt x="14" y="90"/>
                </a:lnTo>
                <a:lnTo>
                  <a:pt x="11" y="90"/>
                </a:lnTo>
                <a:lnTo>
                  <a:pt x="10" y="89"/>
                </a:lnTo>
                <a:lnTo>
                  <a:pt x="7" y="89"/>
                </a:lnTo>
                <a:lnTo>
                  <a:pt x="6" y="89"/>
                </a:lnTo>
                <a:lnTo>
                  <a:pt x="3" y="89"/>
                </a:lnTo>
                <a:lnTo>
                  <a:pt x="0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71369" name="Freeform 12">
            <a:extLst>
              <a:ext uri="{FF2B5EF4-FFF2-40B4-BE49-F238E27FC236}">
                <a16:creationId xmlns:a16="http://schemas.microsoft.com/office/drawing/2014/main" id="{49CBE7A4-AB5B-C14B-9F16-50D2054BC29F}"/>
              </a:ext>
            </a:extLst>
          </p:cNvPr>
          <p:cNvSpPr>
            <a:spLocks/>
          </p:cNvSpPr>
          <p:nvPr/>
        </p:nvSpPr>
        <p:spPr bwMode="auto">
          <a:xfrm>
            <a:off x="7459663" y="2762250"/>
            <a:ext cx="239712" cy="71438"/>
          </a:xfrm>
          <a:custGeom>
            <a:avLst/>
            <a:gdLst>
              <a:gd name="T0" fmla="*/ 2147483646 w 302"/>
              <a:gd name="T1" fmla="*/ 2147483646 h 90"/>
              <a:gd name="T2" fmla="*/ 2147483646 w 302"/>
              <a:gd name="T3" fmla="*/ 2147483646 h 90"/>
              <a:gd name="T4" fmla="*/ 2147483646 w 302"/>
              <a:gd name="T5" fmla="*/ 2147483646 h 90"/>
              <a:gd name="T6" fmla="*/ 2147483646 w 302"/>
              <a:gd name="T7" fmla="*/ 2147483646 h 90"/>
              <a:gd name="T8" fmla="*/ 2147483646 w 302"/>
              <a:gd name="T9" fmla="*/ 2147483646 h 90"/>
              <a:gd name="T10" fmla="*/ 2147483646 w 302"/>
              <a:gd name="T11" fmla="*/ 2147483646 h 90"/>
              <a:gd name="T12" fmla="*/ 2147483646 w 302"/>
              <a:gd name="T13" fmla="*/ 2147483646 h 90"/>
              <a:gd name="T14" fmla="*/ 2147483646 w 302"/>
              <a:gd name="T15" fmla="*/ 2147483646 h 90"/>
              <a:gd name="T16" fmla="*/ 2147483646 w 302"/>
              <a:gd name="T17" fmla="*/ 2147483646 h 90"/>
              <a:gd name="T18" fmla="*/ 2147483646 w 302"/>
              <a:gd name="T19" fmla="*/ 2147483646 h 90"/>
              <a:gd name="T20" fmla="*/ 2147483646 w 302"/>
              <a:gd name="T21" fmla="*/ 2147483646 h 90"/>
              <a:gd name="T22" fmla="*/ 2147483646 w 302"/>
              <a:gd name="T23" fmla="*/ 2147483646 h 90"/>
              <a:gd name="T24" fmla="*/ 2147483646 w 302"/>
              <a:gd name="T25" fmla="*/ 2147483646 h 90"/>
              <a:gd name="T26" fmla="*/ 2147483646 w 302"/>
              <a:gd name="T27" fmla="*/ 2147483646 h 90"/>
              <a:gd name="T28" fmla="*/ 2147483646 w 302"/>
              <a:gd name="T29" fmla="*/ 2147483646 h 90"/>
              <a:gd name="T30" fmla="*/ 2147483646 w 302"/>
              <a:gd name="T31" fmla="*/ 2147483646 h 90"/>
              <a:gd name="T32" fmla="*/ 2147483646 w 302"/>
              <a:gd name="T33" fmla="*/ 2147483646 h 90"/>
              <a:gd name="T34" fmla="*/ 2147483646 w 302"/>
              <a:gd name="T35" fmla="*/ 2147483646 h 90"/>
              <a:gd name="T36" fmla="*/ 2147483646 w 302"/>
              <a:gd name="T37" fmla="*/ 2147483646 h 90"/>
              <a:gd name="T38" fmla="*/ 2147483646 w 302"/>
              <a:gd name="T39" fmla="*/ 2147483646 h 90"/>
              <a:gd name="T40" fmla="*/ 2147483646 w 302"/>
              <a:gd name="T41" fmla="*/ 2147483646 h 90"/>
              <a:gd name="T42" fmla="*/ 2147483646 w 302"/>
              <a:gd name="T43" fmla="*/ 2147483646 h 90"/>
              <a:gd name="T44" fmla="*/ 2147483646 w 302"/>
              <a:gd name="T45" fmla="*/ 2147483646 h 90"/>
              <a:gd name="T46" fmla="*/ 2147483646 w 302"/>
              <a:gd name="T47" fmla="*/ 2147483646 h 90"/>
              <a:gd name="T48" fmla="*/ 2147483646 w 302"/>
              <a:gd name="T49" fmla="*/ 2147483646 h 90"/>
              <a:gd name="T50" fmla="*/ 2147483646 w 302"/>
              <a:gd name="T51" fmla="*/ 2147483646 h 90"/>
              <a:gd name="T52" fmla="*/ 2147483646 w 302"/>
              <a:gd name="T53" fmla="*/ 2147483646 h 90"/>
              <a:gd name="T54" fmla="*/ 2147483646 w 302"/>
              <a:gd name="T55" fmla="*/ 2147483646 h 90"/>
              <a:gd name="T56" fmla="*/ 2147483646 w 302"/>
              <a:gd name="T57" fmla="*/ 2147483646 h 90"/>
              <a:gd name="T58" fmla="*/ 2147483646 w 302"/>
              <a:gd name="T59" fmla="*/ 2147483646 h 90"/>
              <a:gd name="T60" fmla="*/ 2147483646 w 302"/>
              <a:gd name="T61" fmla="*/ 2147483646 h 90"/>
              <a:gd name="T62" fmla="*/ 2147483646 w 302"/>
              <a:gd name="T63" fmla="*/ 2147483646 h 90"/>
              <a:gd name="T64" fmla="*/ 2147483646 w 302"/>
              <a:gd name="T65" fmla="*/ 2147483646 h 90"/>
              <a:gd name="T66" fmla="*/ 2147483646 w 302"/>
              <a:gd name="T67" fmla="*/ 2147483646 h 90"/>
              <a:gd name="T68" fmla="*/ 2147483646 w 302"/>
              <a:gd name="T69" fmla="*/ 2147483646 h 90"/>
              <a:gd name="T70" fmla="*/ 2147483646 w 302"/>
              <a:gd name="T71" fmla="*/ 2147483646 h 90"/>
              <a:gd name="T72" fmla="*/ 2147483646 w 302"/>
              <a:gd name="T73" fmla="*/ 2147483646 h 90"/>
              <a:gd name="T74" fmla="*/ 2147483646 w 302"/>
              <a:gd name="T75" fmla="*/ 2147483646 h 90"/>
              <a:gd name="T76" fmla="*/ 2147483646 w 302"/>
              <a:gd name="T77" fmla="*/ 2147483646 h 90"/>
              <a:gd name="T78" fmla="*/ 2147483646 w 302"/>
              <a:gd name="T79" fmla="*/ 2147483646 h 90"/>
              <a:gd name="T80" fmla="*/ 2147483646 w 302"/>
              <a:gd name="T81" fmla="*/ 2147483646 h 90"/>
              <a:gd name="T82" fmla="*/ 2147483646 w 302"/>
              <a:gd name="T83" fmla="*/ 2147483646 h 90"/>
              <a:gd name="T84" fmla="*/ 2147483646 w 302"/>
              <a:gd name="T85" fmla="*/ 2147483646 h 90"/>
              <a:gd name="T86" fmla="*/ 2147483646 w 302"/>
              <a:gd name="T87" fmla="*/ 2147483646 h 90"/>
              <a:gd name="T88" fmla="*/ 2147483646 w 302"/>
              <a:gd name="T89" fmla="*/ 2147483646 h 90"/>
              <a:gd name="T90" fmla="*/ 2147483646 w 302"/>
              <a:gd name="T91" fmla="*/ 2147483646 h 90"/>
              <a:gd name="T92" fmla="*/ 2147483646 w 302"/>
              <a:gd name="T93" fmla="*/ 2147483646 h 90"/>
              <a:gd name="T94" fmla="*/ 2147483646 w 302"/>
              <a:gd name="T95" fmla="*/ 2147483646 h 90"/>
              <a:gd name="T96" fmla="*/ 2147483646 w 302"/>
              <a:gd name="T97" fmla="*/ 2147483646 h 90"/>
              <a:gd name="T98" fmla="*/ 2147483646 w 302"/>
              <a:gd name="T99" fmla="*/ 2147483646 h 90"/>
              <a:gd name="T100" fmla="*/ 2147483646 w 302"/>
              <a:gd name="T101" fmla="*/ 2147483646 h 90"/>
              <a:gd name="T102" fmla="*/ 2147483646 w 302"/>
              <a:gd name="T103" fmla="*/ 2147483646 h 90"/>
              <a:gd name="T104" fmla="*/ 2147483646 w 302"/>
              <a:gd name="T105" fmla="*/ 2147483646 h 90"/>
              <a:gd name="T106" fmla="*/ 2147483646 w 302"/>
              <a:gd name="T107" fmla="*/ 2147483646 h 90"/>
              <a:gd name="T108" fmla="*/ 2147483646 w 302"/>
              <a:gd name="T109" fmla="*/ 2147483646 h 90"/>
              <a:gd name="T110" fmla="*/ 2147483646 w 302"/>
              <a:gd name="T111" fmla="*/ 2147483646 h 90"/>
              <a:gd name="T112" fmla="*/ 2147483646 w 302"/>
              <a:gd name="T113" fmla="*/ 2147483646 h 9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2"/>
              <a:gd name="T172" fmla="*/ 0 h 90"/>
              <a:gd name="T173" fmla="*/ 302 w 302"/>
              <a:gd name="T174" fmla="*/ 90 h 90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2" h="90">
                <a:moveTo>
                  <a:pt x="0" y="0"/>
                </a:moveTo>
                <a:lnTo>
                  <a:pt x="4" y="3"/>
                </a:lnTo>
                <a:lnTo>
                  <a:pt x="7" y="4"/>
                </a:lnTo>
                <a:lnTo>
                  <a:pt x="11" y="5"/>
                </a:lnTo>
                <a:lnTo>
                  <a:pt x="14" y="8"/>
                </a:lnTo>
                <a:lnTo>
                  <a:pt x="15" y="9"/>
                </a:lnTo>
                <a:lnTo>
                  <a:pt x="18" y="11"/>
                </a:lnTo>
                <a:lnTo>
                  <a:pt x="20" y="12"/>
                </a:lnTo>
                <a:lnTo>
                  <a:pt x="23" y="13"/>
                </a:lnTo>
                <a:lnTo>
                  <a:pt x="24" y="13"/>
                </a:lnTo>
                <a:lnTo>
                  <a:pt x="26" y="15"/>
                </a:lnTo>
                <a:lnTo>
                  <a:pt x="28" y="16"/>
                </a:lnTo>
                <a:lnTo>
                  <a:pt x="30" y="17"/>
                </a:lnTo>
                <a:lnTo>
                  <a:pt x="31" y="17"/>
                </a:lnTo>
                <a:lnTo>
                  <a:pt x="32" y="19"/>
                </a:lnTo>
                <a:lnTo>
                  <a:pt x="34" y="19"/>
                </a:lnTo>
                <a:lnTo>
                  <a:pt x="35" y="20"/>
                </a:lnTo>
                <a:lnTo>
                  <a:pt x="36" y="20"/>
                </a:lnTo>
                <a:lnTo>
                  <a:pt x="38" y="21"/>
                </a:lnTo>
                <a:lnTo>
                  <a:pt x="39" y="21"/>
                </a:lnTo>
                <a:lnTo>
                  <a:pt x="40" y="23"/>
                </a:lnTo>
                <a:lnTo>
                  <a:pt x="42" y="23"/>
                </a:lnTo>
                <a:lnTo>
                  <a:pt x="43" y="23"/>
                </a:lnTo>
                <a:lnTo>
                  <a:pt x="44" y="24"/>
                </a:lnTo>
                <a:lnTo>
                  <a:pt x="46" y="25"/>
                </a:lnTo>
                <a:lnTo>
                  <a:pt x="47" y="25"/>
                </a:lnTo>
                <a:lnTo>
                  <a:pt x="48" y="25"/>
                </a:lnTo>
                <a:lnTo>
                  <a:pt x="49" y="26"/>
                </a:lnTo>
                <a:lnTo>
                  <a:pt x="51" y="26"/>
                </a:lnTo>
                <a:lnTo>
                  <a:pt x="53" y="28"/>
                </a:lnTo>
                <a:lnTo>
                  <a:pt x="55" y="28"/>
                </a:lnTo>
                <a:lnTo>
                  <a:pt x="56" y="29"/>
                </a:lnTo>
                <a:lnTo>
                  <a:pt x="57" y="29"/>
                </a:lnTo>
                <a:lnTo>
                  <a:pt x="60" y="30"/>
                </a:lnTo>
                <a:lnTo>
                  <a:pt x="61" y="30"/>
                </a:lnTo>
                <a:lnTo>
                  <a:pt x="63" y="32"/>
                </a:lnTo>
                <a:lnTo>
                  <a:pt x="64" y="32"/>
                </a:lnTo>
                <a:lnTo>
                  <a:pt x="65" y="33"/>
                </a:lnTo>
                <a:lnTo>
                  <a:pt x="67" y="33"/>
                </a:lnTo>
                <a:lnTo>
                  <a:pt x="68" y="33"/>
                </a:lnTo>
                <a:lnTo>
                  <a:pt x="68" y="34"/>
                </a:lnTo>
                <a:lnTo>
                  <a:pt x="69" y="34"/>
                </a:lnTo>
                <a:lnTo>
                  <a:pt x="71" y="34"/>
                </a:lnTo>
                <a:lnTo>
                  <a:pt x="72" y="36"/>
                </a:lnTo>
                <a:lnTo>
                  <a:pt x="73" y="36"/>
                </a:lnTo>
                <a:lnTo>
                  <a:pt x="75" y="37"/>
                </a:lnTo>
                <a:lnTo>
                  <a:pt x="76" y="37"/>
                </a:lnTo>
                <a:lnTo>
                  <a:pt x="77" y="38"/>
                </a:lnTo>
                <a:lnTo>
                  <a:pt x="79" y="38"/>
                </a:lnTo>
                <a:lnTo>
                  <a:pt x="80" y="38"/>
                </a:lnTo>
                <a:lnTo>
                  <a:pt x="81" y="38"/>
                </a:lnTo>
                <a:lnTo>
                  <a:pt x="81" y="40"/>
                </a:lnTo>
                <a:lnTo>
                  <a:pt x="83" y="40"/>
                </a:lnTo>
                <a:lnTo>
                  <a:pt x="84" y="41"/>
                </a:lnTo>
                <a:lnTo>
                  <a:pt x="85" y="41"/>
                </a:lnTo>
                <a:lnTo>
                  <a:pt x="87" y="41"/>
                </a:lnTo>
                <a:lnTo>
                  <a:pt x="89" y="42"/>
                </a:lnTo>
                <a:lnTo>
                  <a:pt x="91" y="42"/>
                </a:lnTo>
                <a:lnTo>
                  <a:pt x="92" y="44"/>
                </a:lnTo>
                <a:lnTo>
                  <a:pt x="93" y="44"/>
                </a:lnTo>
                <a:lnTo>
                  <a:pt x="96" y="45"/>
                </a:lnTo>
                <a:lnTo>
                  <a:pt x="97" y="45"/>
                </a:lnTo>
                <a:lnTo>
                  <a:pt x="100" y="46"/>
                </a:lnTo>
                <a:lnTo>
                  <a:pt x="103" y="48"/>
                </a:lnTo>
                <a:lnTo>
                  <a:pt x="104" y="48"/>
                </a:lnTo>
                <a:lnTo>
                  <a:pt x="105" y="49"/>
                </a:lnTo>
                <a:lnTo>
                  <a:pt x="107" y="49"/>
                </a:lnTo>
                <a:lnTo>
                  <a:pt x="109" y="49"/>
                </a:lnTo>
                <a:lnTo>
                  <a:pt x="111" y="50"/>
                </a:lnTo>
                <a:lnTo>
                  <a:pt x="112" y="50"/>
                </a:lnTo>
                <a:lnTo>
                  <a:pt x="113" y="52"/>
                </a:lnTo>
                <a:lnTo>
                  <a:pt x="115" y="52"/>
                </a:lnTo>
                <a:lnTo>
                  <a:pt x="116" y="52"/>
                </a:lnTo>
                <a:lnTo>
                  <a:pt x="116" y="53"/>
                </a:lnTo>
                <a:lnTo>
                  <a:pt x="117" y="53"/>
                </a:lnTo>
                <a:lnTo>
                  <a:pt x="119" y="53"/>
                </a:lnTo>
                <a:lnTo>
                  <a:pt x="120" y="53"/>
                </a:lnTo>
                <a:lnTo>
                  <a:pt x="121" y="54"/>
                </a:lnTo>
                <a:lnTo>
                  <a:pt x="123" y="54"/>
                </a:lnTo>
                <a:lnTo>
                  <a:pt x="124" y="56"/>
                </a:lnTo>
                <a:lnTo>
                  <a:pt x="125" y="56"/>
                </a:lnTo>
                <a:lnTo>
                  <a:pt x="126" y="56"/>
                </a:lnTo>
                <a:lnTo>
                  <a:pt x="128" y="56"/>
                </a:lnTo>
                <a:lnTo>
                  <a:pt x="129" y="57"/>
                </a:lnTo>
                <a:lnTo>
                  <a:pt x="130" y="57"/>
                </a:lnTo>
                <a:lnTo>
                  <a:pt x="132" y="57"/>
                </a:lnTo>
                <a:lnTo>
                  <a:pt x="133" y="58"/>
                </a:lnTo>
                <a:lnTo>
                  <a:pt x="134" y="58"/>
                </a:lnTo>
                <a:lnTo>
                  <a:pt x="136" y="58"/>
                </a:lnTo>
                <a:lnTo>
                  <a:pt x="138" y="60"/>
                </a:lnTo>
                <a:lnTo>
                  <a:pt x="140" y="60"/>
                </a:lnTo>
                <a:lnTo>
                  <a:pt x="142" y="61"/>
                </a:lnTo>
                <a:lnTo>
                  <a:pt x="144" y="61"/>
                </a:lnTo>
                <a:lnTo>
                  <a:pt x="146" y="62"/>
                </a:lnTo>
                <a:lnTo>
                  <a:pt x="148" y="62"/>
                </a:lnTo>
                <a:lnTo>
                  <a:pt x="149" y="64"/>
                </a:lnTo>
                <a:lnTo>
                  <a:pt x="152" y="64"/>
                </a:lnTo>
                <a:lnTo>
                  <a:pt x="153" y="64"/>
                </a:lnTo>
                <a:lnTo>
                  <a:pt x="154" y="65"/>
                </a:lnTo>
                <a:lnTo>
                  <a:pt x="156" y="65"/>
                </a:lnTo>
                <a:lnTo>
                  <a:pt x="157" y="65"/>
                </a:lnTo>
                <a:lnTo>
                  <a:pt x="158" y="66"/>
                </a:lnTo>
                <a:lnTo>
                  <a:pt x="160" y="66"/>
                </a:lnTo>
                <a:lnTo>
                  <a:pt x="161" y="66"/>
                </a:lnTo>
                <a:lnTo>
                  <a:pt x="162" y="68"/>
                </a:lnTo>
                <a:lnTo>
                  <a:pt x="164" y="68"/>
                </a:lnTo>
                <a:lnTo>
                  <a:pt x="165" y="68"/>
                </a:lnTo>
                <a:lnTo>
                  <a:pt x="166" y="69"/>
                </a:lnTo>
                <a:lnTo>
                  <a:pt x="168" y="69"/>
                </a:lnTo>
                <a:lnTo>
                  <a:pt x="169" y="69"/>
                </a:lnTo>
                <a:lnTo>
                  <a:pt x="170" y="69"/>
                </a:lnTo>
                <a:lnTo>
                  <a:pt x="172" y="70"/>
                </a:lnTo>
                <a:lnTo>
                  <a:pt x="173" y="70"/>
                </a:lnTo>
                <a:lnTo>
                  <a:pt x="174" y="70"/>
                </a:lnTo>
                <a:lnTo>
                  <a:pt x="176" y="72"/>
                </a:lnTo>
                <a:lnTo>
                  <a:pt x="177" y="72"/>
                </a:lnTo>
                <a:lnTo>
                  <a:pt x="178" y="72"/>
                </a:lnTo>
                <a:lnTo>
                  <a:pt x="181" y="73"/>
                </a:lnTo>
                <a:lnTo>
                  <a:pt x="182" y="73"/>
                </a:lnTo>
                <a:lnTo>
                  <a:pt x="184" y="74"/>
                </a:lnTo>
                <a:lnTo>
                  <a:pt x="185" y="74"/>
                </a:lnTo>
                <a:lnTo>
                  <a:pt x="188" y="74"/>
                </a:lnTo>
                <a:lnTo>
                  <a:pt x="189" y="76"/>
                </a:lnTo>
                <a:lnTo>
                  <a:pt x="192" y="76"/>
                </a:lnTo>
                <a:lnTo>
                  <a:pt x="194" y="77"/>
                </a:lnTo>
                <a:lnTo>
                  <a:pt x="196" y="77"/>
                </a:lnTo>
                <a:lnTo>
                  <a:pt x="197" y="78"/>
                </a:lnTo>
                <a:lnTo>
                  <a:pt x="198" y="78"/>
                </a:lnTo>
                <a:lnTo>
                  <a:pt x="201" y="78"/>
                </a:lnTo>
                <a:lnTo>
                  <a:pt x="202" y="80"/>
                </a:lnTo>
                <a:lnTo>
                  <a:pt x="203" y="80"/>
                </a:lnTo>
                <a:lnTo>
                  <a:pt x="205" y="80"/>
                </a:lnTo>
                <a:lnTo>
                  <a:pt x="206" y="81"/>
                </a:lnTo>
                <a:lnTo>
                  <a:pt x="207" y="81"/>
                </a:lnTo>
                <a:lnTo>
                  <a:pt x="209" y="81"/>
                </a:lnTo>
                <a:lnTo>
                  <a:pt x="210" y="81"/>
                </a:lnTo>
                <a:lnTo>
                  <a:pt x="211" y="82"/>
                </a:lnTo>
                <a:lnTo>
                  <a:pt x="213" y="82"/>
                </a:lnTo>
                <a:lnTo>
                  <a:pt x="214" y="82"/>
                </a:lnTo>
                <a:lnTo>
                  <a:pt x="215" y="82"/>
                </a:lnTo>
                <a:lnTo>
                  <a:pt x="217" y="82"/>
                </a:lnTo>
                <a:lnTo>
                  <a:pt x="218" y="82"/>
                </a:lnTo>
                <a:lnTo>
                  <a:pt x="219" y="84"/>
                </a:lnTo>
                <a:lnTo>
                  <a:pt x="221" y="84"/>
                </a:lnTo>
                <a:lnTo>
                  <a:pt x="222" y="84"/>
                </a:lnTo>
                <a:lnTo>
                  <a:pt x="223" y="84"/>
                </a:lnTo>
                <a:lnTo>
                  <a:pt x="225" y="84"/>
                </a:lnTo>
                <a:lnTo>
                  <a:pt x="226" y="84"/>
                </a:lnTo>
                <a:lnTo>
                  <a:pt x="227" y="84"/>
                </a:lnTo>
                <a:lnTo>
                  <a:pt x="229" y="84"/>
                </a:lnTo>
                <a:lnTo>
                  <a:pt x="230" y="84"/>
                </a:lnTo>
                <a:lnTo>
                  <a:pt x="231" y="84"/>
                </a:lnTo>
                <a:lnTo>
                  <a:pt x="234" y="85"/>
                </a:lnTo>
                <a:lnTo>
                  <a:pt x="235" y="85"/>
                </a:lnTo>
                <a:lnTo>
                  <a:pt x="237" y="85"/>
                </a:lnTo>
                <a:lnTo>
                  <a:pt x="238" y="85"/>
                </a:lnTo>
                <a:lnTo>
                  <a:pt x="239" y="85"/>
                </a:lnTo>
                <a:lnTo>
                  <a:pt x="241" y="85"/>
                </a:lnTo>
                <a:lnTo>
                  <a:pt x="242" y="85"/>
                </a:lnTo>
                <a:lnTo>
                  <a:pt x="243" y="85"/>
                </a:lnTo>
                <a:lnTo>
                  <a:pt x="245" y="85"/>
                </a:lnTo>
                <a:lnTo>
                  <a:pt x="246" y="85"/>
                </a:lnTo>
                <a:lnTo>
                  <a:pt x="247" y="85"/>
                </a:lnTo>
                <a:lnTo>
                  <a:pt x="249" y="86"/>
                </a:lnTo>
                <a:lnTo>
                  <a:pt x="250" y="86"/>
                </a:lnTo>
                <a:lnTo>
                  <a:pt x="251" y="86"/>
                </a:lnTo>
                <a:lnTo>
                  <a:pt x="253" y="86"/>
                </a:lnTo>
                <a:lnTo>
                  <a:pt x="254" y="86"/>
                </a:lnTo>
                <a:lnTo>
                  <a:pt x="255" y="86"/>
                </a:lnTo>
                <a:lnTo>
                  <a:pt x="257" y="86"/>
                </a:lnTo>
                <a:lnTo>
                  <a:pt x="258" y="88"/>
                </a:lnTo>
                <a:lnTo>
                  <a:pt x="259" y="88"/>
                </a:lnTo>
                <a:lnTo>
                  <a:pt x="261" y="88"/>
                </a:lnTo>
                <a:lnTo>
                  <a:pt x="262" y="88"/>
                </a:lnTo>
                <a:lnTo>
                  <a:pt x="263" y="88"/>
                </a:lnTo>
                <a:lnTo>
                  <a:pt x="265" y="89"/>
                </a:lnTo>
                <a:lnTo>
                  <a:pt x="266" y="89"/>
                </a:lnTo>
                <a:lnTo>
                  <a:pt x="267" y="89"/>
                </a:lnTo>
                <a:lnTo>
                  <a:pt x="269" y="89"/>
                </a:lnTo>
                <a:lnTo>
                  <a:pt x="270" y="89"/>
                </a:lnTo>
                <a:lnTo>
                  <a:pt x="271" y="89"/>
                </a:lnTo>
                <a:lnTo>
                  <a:pt x="271" y="90"/>
                </a:lnTo>
                <a:lnTo>
                  <a:pt x="273" y="90"/>
                </a:lnTo>
                <a:lnTo>
                  <a:pt x="274" y="90"/>
                </a:lnTo>
                <a:lnTo>
                  <a:pt x="275" y="90"/>
                </a:lnTo>
                <a:lnTo>
                  <a:pt x="277" y="90"/>
                </a:lnTo>
                <a:lnTo>
                  <a:pt x="278" y="90"/>
                </a:lnTo>
                <a:lnTo>
                  <a:pt x="279" y="90"/>
                </a:lnTo>
                <a:lnTo>
                  <a:pt x="281" y="90"/>
                </a:lnTo>
                <a:lnTo>
                  <a:pt x="282" y="90"/>
                </a:lnTo>
                <a:lnTo>
                  <a:pt x="283" y="90"/>
                </a:lnTo>
                <a:lnTo>
                  <a:pt x="284" y="90"/>
                </a:lnTo>
                <a:lnTo>
                  <a:pt x="286" y="90"/>
                </a:lnTo>
                <a:lnTo>
                  <a:pt x="288" y="90"/>
                </a:lnTo>
                <a:lnTo>
                  <a:pt x="290" y="90"/>
                </a:lnTo>
                <a:lnTo>
                  <a:pt x="291" y="90"/>
                </a:lnTo>
                <a:lnTo>
                  <a:pt x="294" y="89"/>
                </a:lnTo>
                <a:lnTo>
                  <a:pt x="295" y="89"/>
                </a:lnTo>
                <a:lnTo>
                  <a:pt x="298" y="89"/>
                </a:lnTo>
                <a:lnTo>
                  <a:pt x="299" y="89"/>
                </a:lnTo>
                <a:lnTo>
                  <a:pt x="302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71370" name="Freeform 13">
            <a:extLst>
              <a:ext uri="{FF2B5EF4-FFF2-40B4-BE49-F238E27FC236}">
                <a16:creationId xmlns:a16="http://schemas.microsoft.com/office/drawing/2014/main" id="{AF4CA32B-71D5-1548-BC90-AA66AB96B20C}"/>
              </a:ext>
            </a:extLst>
          </p:cNvPr>
          <p:cNvSpPr>
            <a:spLocks/>
          </p:cNvSpPr>
          <p:nvPr/>
        </p:nvSpPr>
        <p:spPr bwMode="auto">
          <a:xfrm>
            <a:off x="7697788" y="2684463"/>
            <a:ext cx="239712" cy="69850"/>
          </a:xfrm>
          <a:custGeom>
            <a:avLst/>
            <a:gdLst>
              <a:gd name="T0" fmla="*/ 2147483646 w 302"/>
              <a:gd name="T1" fmla="*/ 2147483646 h 89"/>
              <a:gd name="T2" fmla="*/ 2147483646 w 302"/>
              <a:gd name="T3" fmla="*/ 2147483646 h 89"/>
              <a:gd name="T4" fmla="*/ 2147483646 w 302"/>
              <a:gd name="T5" fmla="*/ 2147483646 h 89"/>
              <a:gd name="T6" fmla="*/ 2147483646 w 302"/>
              <a:gd name="T7" fmla="*/ 2147483646 h 89"/>
              <a:gd name="T8" fmla="*/ 2147483646 w 302"/>
              <a:gd name="T9" fmla="*/ 2147483646 h 89"/>
              <a:gd name="T10" fmla="*/ 2147483646 w 302"/>
              <a:gd name="T11" fmla="*/ 2147483646 h 89"/>
              <a:gd name="T12" fmla="*/ 2147483646 w 302"/>
              <a:gd name="T13" fmla="*/ 2147483646 h 89"/>
              <a:gd name="T14" fmla="*/ 2147483646 w 302"/>
              <a:gd name="T15" fmla="*/ 2147483646 h 89"/>
              <a:gd name="T16" fmla="*/ 2147483646 w 302"/>
              <a:gd name="T17" fmla="*/ 2147483646 h 89"/>
              <a:gd name="T18" fmla="*/ 2147483646 w 302"/>
              <a:gd name="T19" fmla="*/ 2147483646 h 89"/>
              <a:gd name="T20" fmla="*/ 2147483646 w 302"/>
              <a:gd name="T21" fmla="*/ 2147483646 h 89"/>
              <a:gd name="T22" fmla="*/ 2147483646 w 302"/>
              <a:gd name="T23" fmla="*/ 2147483646 h 89"/>
              <a:gd name="T24" fmla="*/ 2147483646 w 302"/>
              <a:gd name="T25" fmla="*/ 2147483646 h 89"/>
              <a:gd name="T26" fmla="*/ 2147483646 w 302"/>
              <a:gd name="T27" fmla="*/ 2147483646 h 89"/>
              <a:gd name="T28" fmla="*/ 2147483646 w 302"/>
              <a:gd name="T29" fmla="*/ 2147483646 h 89"/>
              <a:gd name="T30" fmla="*/ 2147483646 w 302"/>
              <a:gd name="T31" fmla="*/ 2147483646 h 89"/>
              <a:gd name="T32" fmla="*/ 2147483646 w 302"/>
              <a:gd name="T33" fmla="*/ 2147483646 h 89"/>
              <a:gd name="T34" fmla="*/ 2147483646 w 302"/>
              <a:gd name="T35" fmla="*/ 2147483646 h 89"/>
              <a:gd name="T36" fmla="*/ 2147483646 w 302"/>
              <a:gd name="T37" fmla="*/ 2147483646 h 89"/>
              <a:gd name="T38" fmla="*/ 2147483646 w 302"/>
              <a:gd name="T39" fmla="*/ 2147483646 h 89"/>
              <a:gd name="T40" fmla="*/ 2147483646 w 302"/>
              <a:gd name="T41" fmla="*/ 2147483646 h 89"/>
              <a:gd name="T42" fmla="*/ 2147483646 w 302"/>
              <a:gd name="T43" fmla="*/ 2147483646 h 89"/>
              <a:gd name="T44" fmla="*/ 2147483646 w 302"/>
              <a:gd name="T45" fmla="*/ 2147483646 h 89"/>
              <a:gd name="T46" fmla="*/ 2147483646 w 302"/>
              <a:gd name="T47" fmla="*/ 2147483646 h 89"/>
              <a:gd name="T48" fmla="*/ 2147483646 w 302"/>
              <a:gd name="T49" fmla="*/ 2147483646 h 89"/>
              <a:gd name="T50" fmla="*/ 2147483646 w 302"/>
              <a:gd name="T51" fmla="*/ 2147483646 h 89"/>
              <a:gd name="T52" fmla="*/ 2147483646 w 302"/>
              <a:gd name="T53" fmla="*/ 2147483646 h 89"/>
              <a:gd name="T54" fmla="*/ 2147483646 w 302"/>
              <a:gd name="T55" fmla="*/ 2147483646 h 89"/>
              <a:gd name="T56" fmla="*/ 2147483646 w 302"/>
              <a:gd name="T57" fmla="*/ 2147483646 h 89"/>
              <a:gd name="T58" fmla="*/ 2147483646 w 302"/>
              <a:gd name="T59" fmla="*/ 2147483646 h 89"/>
              <a:gd name="T60" fmla="*/ 2147483646 w 302"/>
              <a:gd name="T61" fmla="*/ 2147483646 h 89"/>
              <a:gd name="T62" fmla="*/ 2147483646 w 302"/>
              <a:gd name="T63" fmla="*/ 2147483646 h 89"/>
              <a:gd name="T64" fmla="*/ 2147483646 w 302"/>
              <a:gd name="T65" fmla="*/ 2147483646 h 89"/>
              <a:gd name="T66" fmla="*/ 2147483646 w 302"/>
              <a:gd name="T67" fmla="*/ 2147483646 h 89"/>
              <a:gd name="T68" fmla="*/ 2147483646 w 302"/>
              <a:gd name="T69" fmla="*/ 2147483646 h 89"/>
              <a:gd name="T70" fmla="*/ 2147483646 w 302"/>
              <a:gd name="T71" fmla="*/ 2147483646 h 89"/>
              <a:gd name="T72" fmla="*/ 2147483646 w 302"/>
              <a:gd name="T73" fmla="*/ 2147483646 h 89"/>
              <a:gd name="T74" fmla="*/ 2147483646 w 302"/>
              <a:gd name="T75" fmla="*/ 2147483646 h 89"/>
              <a:gd name="T76" fmla="*/ 2147483646 w 302"/>
              <a:gd name="T77" fmla="*/ 2147483646 h 89"/>
              <a:gd name="T78" fmla="*/ 2147483646 w 302"/>
              <a:gd name="T79" fmla="*/ 2147483646 h 89"/>
              <a:gd name="T80" fmla="*/ 2147483646 w 302"/>
              <a:gd name="T81" fmla="*/ 2147483646 h 89"/>
              <a:gd name="T82" fmla="*/ 2147483646 w 302"/>
              <a:gd name="T83" fmla="*/ 2147483646 h 89"/>
              <a:gd name="T84" fmla="*/ 2147483646 w 302"/>
              <a:gd name="T85" fmla="*/ 2147483646 h 89"/>
              <a:gd name="T86" fmla="*/ 2147483646 w 302"/>
              <a:gd name="T87" fmla="*/ 2147483646 h 89"/>
              <a:gd name="T88" fmla="*/ 2147483646 w 302"/>
              <a:gd name="T89" fmla="*/ 2147483646 h 89"/>
              <a:gd name="T90" fmla="*/ 2147483646 w 302"/>
              <a:gd name="T91" fmla="*/ 2147483646 h 89"/>
              <a:gd name="T92" fmla="*/ 2147483646 w 302"/>
              <a:gd name="T93" fmla="*/ 2147483646 h 89"/>
              <a:gd name="T94" fmla="*/ 2147483646 w 302"/>
              <a:gd name="T95" fmla="*/ 2147483646 h 89"/>
              <a:gd name="T96" fmla="*/ 2147483646 w 302"/>
              <a:gd name="T97" fmla="*/ 2147483646 h 89"/>
              <a:gd name="T98" fmla="*/ 2147483646 w 302"/>
              <a:gd name="T99" fmla="*/ 2147483646 h 89"/>
              <a:gd name="T100" fmla="*/ 2147483646 w 302"/>
              <a:gd name="T101" fmla="*/ 2147483646 h 89"/>
              <a:gd name="T102" fmla="*/ 2147483646 w 302"/>
              <a:gd name="T103" fmla="*/ 2147483646 h 89"/>
              <a:gd name="T104" fmla="*/ 2147483646 w 302"/>
              <a:gd name="T105" fmla="*/ 2147483646 h 89"/>
              <a:gd name="T106" fmla="*/ 2147483646 w 302"/>
              <a:gd name="T107" fmla="*/ 2147483646 h 89"/>
              <a:gd name="T108" fmla="*/ 2147483646 w 302"/>
              <a:gd name="T109" fmla="*/ 2147483646 h 89"/>
              <a:gd name="T110" fmla="*/ 2147483646 w 302"/>
              <a:gd name="T111" fmla="*/ 2147483646 h 89"/>
              <a:gd name="T112" fmla="*/ 2147483646 w 302"/>
              <a:gd name="T113" fmla="*/ 2147483646 h 89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2"/>
              <a:gd name="T172" fmla="*/ 0 h 89"/>
              <a:gd name="T173" fmla="*/ 302 w 302"/>
              <a:gd name="T174" fmla="*/ 89 h 89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2" h="89">
                <a:moveTo>
                  <a:pt x="302" y="0"/>
                </a:moveTo>
                <a:lnTo>
                  <a:pt x="298" y="1"/>
                </a:lnTo>
                <a:lnTo>
                  <a:pt x="295" y="4"/>
                </a:lnTo>
                <a:lnTo>
                  <a:pt x="293" y="5"/>
                </a:lnTo>
                <a:lnTo>
                  <a:pt x="290" y="6"/>
                </a:lnTo>
                <a:lnTo>
                  <a:pt x="287" y="8"/>
                </a:lnTo>
                <a:lnTo>
                  <a:pt x="285" y="9"/>
                </a:lnTo>
                <a:lnTo>
                  <a:pt x="283" y="10"/>
                </a:lnTo>
                <a:lnTo>
                  <a:pt x="281" y="12"/>
                </a:lnTo>
                <a:lnTo>
                  <a:pt x="278" y="13"/>
                </a:lnTo>
                <a:lnTo>
                  <a:pt x="277" y="14"/>
                </a:lnTo>
                <a:lnTo>
                  <a:pt x="275" y="14"/>
                </a:lnTo>
                <a:lnTo>
                  <a:pt x="274" y="16"/>
                </a:lnTo>
                <a:lnTo>
                  <a:pt x="271" y="17"/>
                </a:lnTo>
                <a:lnTo>
                  <a:pt x="270" y="17"/>
                </a:lnTo>
                <a:lnTo>
                  <a:pt x="269" y="18"/>
                </a:lnTo>
                <a:lnTo>
                  <a:pt x="267" y="18"/>
                </a:lnTo>
                <a:lnTo>
                  <a:pt x="266" y="20"/>
                </a:lnTo>
                <a:lnTo>
                  <a:pt x="265" y="20"/>
                </a:lnTo>
                <a:lnTo>
                  <a:pt x="265" y="21"/>
                </a:lnTo>
                <a:lnTo>
                  <a:pt x="263" y="21"/>
                </a:lnTo>
                <a:lnTo>
                  <a:pt x="262" y="22"/>
                </a:lnTo>
                <a:lnTo>
                  <a:pt x="261" y="22"/>
                </a:lnTo>
                <a:lnTo>
                  <a:pt x="259" y="22"/>
                </a:lnTo>
                <a:lnTo>
                  <a:pt x="258" y="24"/>
                </a:lnTo>
                <a:lnTo>
                  <a:pt x="257" y="24"/>
                </a:lnTo>
                <a:lnTo>
                  <a:pt x="255" y="25"/>
                </a:lnTo>
                <a:lnTo>
                  <a:pt x="254" y="25"/>
                </a:lnTo>
                <a:lnTo>
                  <a:pt x="253" y="25"/>
                </a:lnTo>
                <a:lnTo>
                  <a:pt x="251" y="26"/>
                </a:lnTo>
                <a:lnTo>
                  <a:pt x="250" y="26"/>
                </a:lnTo>
                <a:lnTo>
                  <a:pt x="249" y="28"/>
                </a:lnTo>
                <a:lnTo>
                  <a:pt x="246" y="28"/>
                </a:lnTo>
                <a:lnTo>
                  <a:pt x="245" y="29"/>
                </a:lnTo>
                <a:lnTo>
                  <a:pt x="243" y="29"/>
                </a:lnTo>
                <a:lnTo>
                  <a:pt x="242" y="30"/>
                </a:lnTo>
                <a:lnTo>
                  <a:pt x="241" y="30"/>
                </a:lnTo>
                <a:lnTo>
                  <a:pt x="239" y="32"/>
                </a:lnTo>
                <a:lnTo>
                  <a:pt x="238" y="32"/>
                </a:lnTo>
                <a:lnTo>
                  <a:pt x="237" y="33"/>
                </a:lnTo>
                <a:lnTo>
                  <a:pt x="235" y="33"/>
                </a:lnTo>
                <a:lnTo>
                  <a:pt x="234" y="33"/>
                </a:lnTo>
                <a:lnTo>
                  <a:pt x="233" y="34"/>
                </a:lnTo>
                <a:lnTo>
                  <a:pt x="231" y="34"/>
                </a:lnTo>
                <a:lnTo>
                  <a:pt x="230" y="36"/>
                </a:lnTo>
                <a:lnTo>
                  <a:pt x="229" y="36"/>
                </a:lnTo>
                <a:lnTo>
                  <a:pt x="227" y="36"/>
                </a:lnTo>
                <a:lnTo>
                  <a:pt x="227" y="37"/>
                </a:lnTo>
                <a:lnTo>
                  <a:pt x="226" y="37"/>
                </a:lnTo>
                <a:lnTo>
                  <a:pt x="225" y="37"/>
                </a:lnTo>
                <a:lnTo>
                  <a:pt x="223" y="37"/>
                </a:lnTo>
                <a:lnTo>
                  <a:pt x="223" y="38"/>
                </a:lnTo>
                <a:lnTo>
                  <a:pt x="222" y="38"/>
                </a:lnTo>
                <a:lnTo>
                  <a:pt x="221" y="38"/>
                </a:lnTo>
                <a:lnTo>
                  <a:pt x="219" y="40"/>
                </a:lnTo>
                <a:lnTo>
                  <a:pt x="218" y="40"/>
                </a:lnTo>
                <a:lnTo>
                  <a:pt x="217" y="41"/>
                </a:lnTo>
                <a:lnTo>
                  <a:pt x="216" y="41"/>
                </a:lnTo>
                <a:lnTo>
                  <a:pt x="214" y="41"/>
                </a:lnTo>
                <a:lnTo>
                  <a:pt x="213" y="42"/>
                </a:lnTo>
                <a:lnTo>
                  <a:pt x="210" y="42"/>
                </a:lnTo>
                <a:lnTo>
                  <a:pt x="209" y="44"/>
                </a:lnTo>
                <a:lnTo>
                  <a:pt x="206" y="44"/>
                </a:lnTo>
                <a:lnTo>
                  <a:pt x="205" y="45"/>
                </a:lnTo>
                <a:lnTo>
                  <a:pt x="202" y="46"/>
                </a:lnTo>
                <a:lnTo>
                  <a:pt x="201" y="46"/>
                </a:lnTo>
                <a:lnTo>
                  <a:pt x="198" y="47"/>
                </a:lnTo>
                <a:lnTo>
                  <a:pt x="197" y="47"/>
                </a:lnTo>
                <a:lnTo>
                  <a:pt x="196" y="49"/>
                </a:lnTo>
                <a:lnTo>
                  <a:pt x="194" y="49"/>
                </a:lnTo>
                <a:lnTo>
                  <a:pt x="193" y="49"/>
                </a:lnTo>
                <a:lnTo>
                  <a:pt x="192" y="50"/>
                </a:lnTo>
                <a:lnTo>
                  <a:pt x="190" y="50"/>
                </a:lnTo>
                <a:lnTo>
                  <a:pt x="189" y="51"/>
                </a:lnTo>
                <a:lnTo>
                  <a:pt x="188" y="51"/>
                </a:lnTo>
                <a:lnTo>
                  <a:pt x="186" y="51"/>
                </a:lnTo>
                <a:lnTo>
                  <a:pt x="185" y="51"/>
                </a:lnTo>
                <a:lnTo>
                  <a:pt x="184" y="53"/>
                </a:lnTo>
                <a:lnTo>
                  <a:pt x="182" y="53"/>
                </a:lnTo>
                <a:lnTo>
                  <a:pt x="181" y="54"/>
                </a:lnTo>
                <a:lnTo>
                  <a:pt x="180" y="54"/>
                </a:lnTo>
                <a:lnTo>
                  <a:pt x="178" y="54"/>
                </a:lnTo>
                <a:lnTo>
                  <a:pt x="177" y="54"/>
                </a:lnTo>
                <a:lnTo>
                  <a:pt x="177" y="55"/>
                </a:lnTo>
                <a:lnTo>
                  <a:pt x="176" y="55"/>
                </a:lnTo>
                <a:lnTo>
                  <a:pt x="174" y="55"/>
                </a:lnTo>
                <a:lnTo>
                  <a:pt x="173" y="57"/>
                </a:lnTo>
                <a:lnTo>
                  <a:pt x="172" y="57"/>
                </a:lnTo>
                <a:lnTo>
                  <a:pt x="170" y="57"/>
                </a:lnTo>
                <a:lnTo>
                  <a:pt x="168" y="58"/>
                </a:lnTo>
                <a:lnTo>
                  <a:pt x="166" y="58"/>
                </a:lnTo>
                <a:lnTo>
                  <a:pt x="165" y="58"/>
                </a:lnTo>
                <a:lnTo>
                  <a:pt x="164" y="59"/>
                </a:lnTo>
                <a:lnTo>
                  <a:pt x="161" y="59"/>
                </a:lnTo>
                <a:lnTo>
                  <a:pt x="158" y="61"/>
                </a:lnTo>
                <a:lnTo>
                  <a:pt x="157" y="61"/>
                </a:lnTo>
                <a:lnTo>
                  <a:pt x="154" y="62"/>
                </a:lnTo>
                <a:lnTo>
                  <a:pt x="153" y="62"/>
                </a:lnTo>
                <a:lnTo>
                  <a:pt x="152" y="63"/>
                </a:lnTo>
                <a:lnTo>
                  <a:pt x="150" y="63"/>
                </a:lnTo>
                <a:lnTo>
                  <a:pt x="148" y="63"/>
                </a:lnTo>
                <a:lnTo>
                  <a:pt x="146" y="65"/>
                </a:lnTo>
                <a:lnTo>
                  <a:pt x="145" y="65"/>
                </a:lnTo>
                <a:lnTo>
                  <a:pt x="144" y="65"/>
                </a:lnTo>
                <a:lnTo>
                  <a:pt x="142" y="66"/>
                </a:lnTo>
                <a:lnTo>
                  <a:pt x="141" y="66"/>
                </a:lnTo>
                <a:lnTo>
                  <a:pt x="140" y="66"/>
                </a:lnTo>
                <a:lnTo>
                  <a:pt x="139" y="67"/>
                </a:lnTo>
                <a:lnTo>
                  <a:pt x="137" y="67"/>
                </a:lnTo>
                <a:lnTo>
                  <a:pt x="136" y="67"/>
                </a:lnTo>
                <a:lnTo>
                  <a:pt x="135" y="67"/>
                </a:lnTo>
                <a:lnTo>
                  <a:pt x="135" y="69"/>
                </a:lnTo>
                <a:lnTo>
                  <a:pt x="133" y="69"/>
                </a:lnTo>
                <a:lnTo>
                  <a:pt x="132" y="69"/>
                </a:lnTo>
                <a:lnTo>
                  <a:pt x="131" y="69"/>
                </a:lnTo>
                <a:lnTo>
                  <a:pt x="129" y="70"/>
                </a:lnTo>
                <a:lnTo>
                  <a:pt x="128" y="70"/>
                </a:lnTo>
                <a:lnTo>
                  <a:pt x="127" y="70"/>
                </a:lnTo>
                <a:lnTo>
                  <a:pt x="125" y="71"/>
                </a:lnTo>
                <a:lnTo>
                  <a:pt x="124" y="71"/>
                </a:lnTo>
                <a:lnTo>
                  <a:pt x="123" y="71"/>
                </a:lnTo>
                <a:lnTo>
                  <a:pt x="121" y="73"/>
                </a:lnTo>
                <a:lnTo>
                  <a:pt x="119" y="73"/>
                </a:lnTo>
                <a:lnTo>
                  <a:pt x="117" y="74"/>
                </a:lnTo>
                <a:lnTo>
                  <a:pt x="116" y="74"/>
                </a:lnTo>
                <a:lnTo>
                  <a:pt x="113" y="74"/>
                </a:lnTo>
                <a:lnTo>
                  <a:pt x="112" y="75"/>
                </a:lnTo>
                <a:lnTo>
                  <a:pt x="109" y="75"/>
                </a:lnTo>
                <a:lnTo>
                  <a:pt x="108" y="77"/>
                </a:lnTo>
                <a:lnTo>
                  <a:pt x="105" y="77"/>
                </a:lnTo>
                <a:lnTo>
                  <a:pt x="104" y="78"/>
                </a:lnTo>
                <a:lnTo>
                  <a:pt x="103" y="78"/>
                </a:lnTo>
                <a:lnTo>
                  <a:pt x="101" y="78"/>
                </a:lnTo>
                <a:lnTo>
                  <a:pt x="100" y="79"/>
                </a:lnTo>
                <a:lnTo>
                  <a:pt x="99" y="79"/>
                </a:lnTo>
                <a:lnTo>
                  <a:pt x="97" y="79"/>
                </a:lnTo>
                <a:lnTo>
                  <a:pt x="96" y="79"/>
                </a:lnTo>
                <a:lnTo>
                  <a:pt x="95" y="81"/>
                </a:lnTo>
                <a:lnTo>
                  <a:pt x="93" y="81"/>
                </a:lnTo>
                <a:lnTo>
                  <a:pt x="92" y="81"/>
                </a:lnTo>
                <a:lnTo>
                  <a:pt x="91" y="81"/>
                </a:lnTo>
                <a:lnTo>
                  <a:pt x="89" y="81"/>
                </a:lnTo>
                <a:lnTo>
                  <a:pt x="89" y="82"/>
                </a:lnTo>
                <a:lnTo>
                  <a:pt x="88" y="82"/>
                </a:lnTo>
                <a:lnTo>
                  <a:pt x="87" y="82"/>
                </a:lnTo>
                <a:lnTo>
                  <a:pt x="85" y="82"/>
                </a:lnTo>
                <a:lnTo>
                  <a:pt x="84" y="82"/>
                </a:lnTo>
                <a:lnTo>
                  <a:pt x="83" y="82"/>
                </a:lnTo>
                <a:lnTo>
                  <a:pt x="81" y="82"/>
                </a:lnTo>
                <a:lnTo>
                  <a:pt x="80" y="82"/>
                </a:lnTo>
                <a:lnTo>
                  <a:pt x="79" y="83"/>
                </a:lnTo>
                <a:lnTo>
                  <a:pt x="77" y="83"/>
                </a:lnTo>
                <a:lnTo>
                  <a:pt x="76" y="83"/>
                </a:lnTo>
                <a:lnTo>
                  <a:pt x="75" y="83"/>
                </a:lnTo>
                <a:lnTo>
                  <a:pt x="72" y="83"/>
                </a:lnTo>
                <a:lnTo>
                  <a:pt x="71" y="83"/>
                </a:lnTo>
                <a:lnTo>
                  <a:pt x="69" y="83"/>
                </a:lnTo>
                <a:lnTo>
                  <a:pt x="67" y="83"/>
                </a:lnTo>
                <a:lnTo>
                  <a:pt x="65" y="83"/>
                </a:lnTo>
                <a:lnTo>
                  <a:pt x="64" y="83"/>
                </a:lnTo>
                <a:lnTo>
                  <a:pt x="63" y="85"/>
                </a:lnTo>
                <a:lnTo>
                  <a:pt x="61" y="85"/>
                </a:lnTo>
                <a:lnTo>
                  <a:pt x="60" y="85"/>
                </a:lnTo>
                <a:lnTo>
                  <a:pt x="59" y="85"/>
                </a:lnTo>
                <a:lnTo>
                  <a:pt x="58" y="85"/>
                </a:lnTo>
                <a:lnTo>
                  <a:pt x="56" y="85"/>
                </a:lnTo>
                <a:lnTo>
                  <a:pt x="55" y="85"/>
                </a:lnTo>
                <a:lnTo>
                  <a:pt x="54" y="85"/>
                </a:lnTo>
                <a:lnTo>
                  <a:pt x="52" y="85"/>
                </a:lnTo>
                <a:lnTo>
                  <a:pt x="51" y="85"/>
                </a:lnTo>
                <a:lnTo>
                  <a:pt x="50" y="86"/>
                </a:lnTo>
                <a:lnTo>
                  <a:pt x="48" y="86"/>
                </a:lnTo>
                <a:lnTo>
                  <a:pt x="47" y="86"/>
                </a:lnTo>
                <a:lnTo>
                  <a:pt x="46" y="86"/>
                </a:lnTo>
                <a:lnTo>
                  <a:pt x="44" y="86"/>
                </a:lnTo>
                <a:lnTo>
                  <a:pt x="43" y="86"/>
                </a:lnTo>
                <a:lnTo>
                  <a:pt x="43" y="87"/>
                </a:lnTo>
                <a:lnTo>
                  <a:pt x="42" y="87"/>
                </a:lnTo>
                <a:lnTo>
                  <a:pt x="40" y="87"/>
                </a:lnTo>
                <a:lnTo>
                  <a:pt x="39" y="87"/>
                </a:lnTo>
                <a:lnTo>
                  <a:pt x="38" y="87"/>
                </a:lnTo>
                <a:lnTo>
                  <a:pt x="36" y="87"/>
                </a:lnTo>
                <a:lnTo>
                  <a:pt x="35" y="89"/>
                </a:lnTo>
                <a:lnTo>
                  <a:pt x="34" y="89"/>
                </a:lnTo>
                <a:lnTo>
                  <a:pt x="32" y="89"/>
                </a:lnTo>
                <a:lnTo>
                  <a:pt x="31" y="89"/>
                </a:lnTo>
                <a:lnTo>
                  <a:pt x="30" y="89"/>
                </a:lnTo>
                <a:lnTo>
                  <a:pt x="28" y="89"/>
                </a:lnTo>
                <a:lnTo>
                  <a:pt x="27" y="89"/>
                </a:lnTo>
                <a:lnTo>
                  <a:pt x="26" y="89"/>
                </a:lnTo>
                <a:lnTo>
                  <a:pt x="24" y="89"/>
                </a:lnTo>
                <a:lnTo>
                  <a:pt x="23" y="89"/>
                </a:lnTo>
                <a:lnTo>
                  <a:pt x="22" y="89"/>
                </a:lnTo>
                <a:lnTo>
                  <a:pt x="20" y="89"/>
                </a:lnTo>
                <a:lnTo>
                  <a:pt x="19" y="89"/>
                </a:lnTo>
                <a:lnTo>
                  <a:pt x="18" y="89"/>
                </a:lnTo>
                <a:lnTo>
                  <a:pt x="16" y="89"/>
                </a:lnTo>
                <a:lnTo>
                  <a:pt x="15" y="89"/>
                </a:lnTo>
                <a:lnTo>
                  <a:pt x="14" y="89"/>
                </a:lnTo>
                <a:lnTo>
                  <a:pt x="11" y="89"/>
                </a:lnTo>
                <a:lnTo>
                  <a:pt x="10" y="89"/>
                </a:lnTo>
                <a:lnTo>
                  <a:pt x="7" y="89"/>
                </a:lnTo>
                <a:lnTo>
                  <a:pt x="6" y="89"/>
                </a:lnTo>
                <a:lnTo>
                  <a:pt x="3" y="89"/>
                </a:lnTo>
                <a:lnTo>
                  <a:pt x="0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71371" name="Freeform 14">
            <a:extLst>
              <a:ext uri="{FF2B5EF4-FFF2-40B4-BE49-F238E27FC236}">
                <a16:creationId xmlns:a16="http://schemas.microsoft.com/office/drawing/2014/main" id="{1734FD6F-48A4-A540-99F3-B546CEA7B006}"/>
              </a:ext>
            </a:extLst>
          </p:cNvPr>
          <p:cNvSpPr>
            <a:spLocks/>
          </p:cNvSpPr>
          <p:nvPr/>
        </p:nvSpPr>
        <p:spPr bwMode="auto">
          <a:xfrm>
            <a:off x="7459663" y="2684463"/>
            <a:ext cx="239712" cy="69850"/>
          </a:xfrm>
          <a:custGeom>
            <a:avLst/>
            <a:gdLst>
              <a:gd name="T0" fmla="*/ 2147483646 w 302"/>
              <a:gd name="T1" fmla="*/ 2147483646 h 89"/>
              <a:gd name="T2" fmla="*/ 2147483646 w 302"/>
              <a:gd name="T3" fmla="*/ 2147483646 h 89"/>
              <a:gd name="T4" fmla="*/ 2147483646 w 302"/>
              <a:gd name="T5" fmla="*/ 2147483646 h 89"/>
              <a:gd name="T6" fmla="*/ 2147483646 w 302"/>
              <a:gd name="T7" fmla="*/ 2147483646 h 89"/>
              <a:gd name="T8" fmla="*/ 2147483646 w 302"/>
              <a:gd name="T9" fmla="*/ 2147483646 h 89"/>
              <a:gd name="T10" fmla="*/ 2147483646 w 302"/>
              <a:gd name="T11" fmla="*/ 2147483646 h 89"/>
              <a:gd name="T12" fmla="*/ 2147483646 w 302"/>
              <a:gd name="T13" fmla="*/ 2147483646 h 89"/>
              <a:gd name="T14" fmla="*/ 2147483646 w 302"/>
              <a:gd name="T15" fmla="*/ 2147483646 h 89"/>
              <a:gd name="T16" fmla="*/ 2147483646 w 302"/>
              <a:gd name="T17" fmla="*/ 2147483646 h 89"/>
              <a:gd name="T18" fmla="*/ 2147483646 w 302"/>
              <a:gd name="T19" fmla="*/ 2147483646 h 89"/>
              <a:gd name="T20" fmla="*/ 2147483646 w 302"/>
              <a:gd name="T21" fmla="*/ 2147483646 h 89"/>
              <a:gd name="T22" fmla="*/ 2147483646 w 302"/>
              <a:gd name="T23" fmla="*/ 2147483646 h 89"/>
              <a:gd name="T24" fmla="*/ 2147483646 w 302"/>
              <a:gd name="T25" fmla="*/ 2147483646 h 89"/>
              <a:gd name="T26" fmla="*/ 2147483646 w 302"/>
              <a:gd name="T27" fmla="*/ 2147483646 h 89"/>
              <a:gd name="T28" fmla="*/ 2147483646 w 302"/>
              <a:gd name="T29" fmla="*/ 2147483646 h 89"/>
              <a:gd name="T30" fmla="*/ 2147483646 w 302"/>
              <a:gd name="T31" fmla="*/ 2147483646 h 89"/>
              <a:gd name="T32" fmla="*/ 2147483646 w 302"/>
              <a:gd name="T33" fmla="*/ 2147483646 h 89"/>
              <a:gd name="T34" fmla="*/ 2147483646 w 302"/>
              <a:gd name="T35" fmla="*/ 2147483646 h 89"/>
              <a:gd name="T36" fmla="*/ 2147483646 w 302"/>
              <a:gd name="T37" fmla="*/ 2147483646 h 89"/>
              <a:gd name="T38" fmla="*/ 2147483646 w 302"/>
              <a:gd name="T39" fmla="*/ 2147483646 h 89"/>
              <a:gd name="T40" fmla="*/ 2147483646 w 302"/>
              <a:gd name="T41" fmla="*/ 2147483646 h 89"/>
              <a:gd name="T42" fmla="*/ 2147483646 w 302"/>
              <a:gd name="T43" fmla="*/ 2147483646 h 89"/>
              <a:gd name="T44" fmla="*/ 2147483646 w 302"/>
              <a:gd name="T45" fmla="*/ 2147483646 h 89"/>
              <a:gd name="T46" fmla="*/ 2147483646 w 302"/>
              <a:gd name="T47" fmla="*/ 2147483646 h 89"/>
              <a:gd name="T48" fmla="*/ 2147483646 w 302"/>
              <a:gd name="T49" fmla="*/ 2147483646 h 89"/>
              <a:gd name="T50" fmla="*/ 2147483646 w 302"/>
              <a:gd name="T51" fmla="*/ 2147483646 h 89"/>
              <a:gd name="T52" fmla="*/ 2147483646 w 302"/>
              <a:gd name="T53" fmla="*/ 2147483646 h 89"/>
              <a:gd name="T54" fmla="*/ 2147483646 w 302"/>
              <a:gd name="T55" fmla="*/ 2147483646 h 89"/>
              <a:gd name="T56" fmla="*/ 2147483646 w 302"/>
              <a:gd name="T57" fmla="*/ 2147483646 h 89"/>
              <a:gd name="T58" fmla="*/ 2147483646 w 302"/>
              <a:gd name="T59" fmla="*/ 2147483646 h 89"/>
              <a:gd name="T60" fmla="*/ 2147483646 w 302"/>
              <a:gd name="T61" fmla="*/ 2147483646 h 89"/>
              <a:gd name="T62" fmla="*/ 2147483646 w 302"/>
              <a:gd name="T63" fmla="*/ 2147483646 h 89"/>
              <a:gd name="T64" fmla="*/ 2147483646 w 302"/>
              <a:gd name="T65" fmla="*/ 2147483646 h 89"/>
              <a:gd name="T66" fmla="*/ 2147483646 w 302"/>
              <a:gd name="T67" fmla="*/ 2147483646 h 89"/>
              <a:gd name="T68" fmla="*/ 2147483646 w 302"/>
              <a:gd name="T69" fmla="*/ 2147483646 h 89"/>
              <a:gd name="T70" fmla="*/ 2147483646 w 302"/>
              <a:gd name="T71" fmla="*/ 2147483646 h 89"/>
              <a:gd name="T72" fmla="*/ 2147483646 w 302"/>
              <a:gd name="T73" fmla="*/ 2147483646 h 89"/>
              <a:gd name="T74" fmla="*/ 2147483646 w 302"/>
              <a:gd name="T75" fmla="*/ 2147483646 h 89"/>
              <a:gd name="T76" fmla="*/ 2147483646 w 302"/>
              <a:gd name="T77" fmla="*/ 2147483646 h 89"/>
              <a:gd name="T78" fmla="*/ 2147483646 w 302"/>
              <a:gd name="T79" fmla="*/ 2147483646 h 89"/>
              <a:gd name="T80" fmla="*/ 2147483646 w 302"/>
              <a:gd name="T81" fmla="*/ 2147483646 h 89"/>
              <a:gd name="T82" fmla="*/ 2147483646 w 302"/>
              <a:gd name="T83" fmla="*/ 2147483646 h 89"/>
              <a:gd name="T84" fmla="*/ 2147483646 w 302"/>
              <a:gd name="T85" fmla="*/ 2147483646 h 89"/>
              <a:gd name="T86" fmla="*/ 2147483646 w 302"/>
              <a:gd name="T87" fmla="*/ 2147483646 h 89"/>
              <a:gd name="T88" fmla="*/ 2147483646 w 302"/>
              <a:gd name="T89" fmla="*/ 2147483646 h 89"/>
              <a:gd name="T90" fmla="*/ 2147483646 w 302"/>
              <a:gd name="T91" fmla="*/ 2147483646 h 89"/>
              <a:gd name="T92" fmla="*/ 2147483646 w 302"/>
              <a:gd name="T93" fmla="*/ 2147483646 h 89"/>
              <a:gd name="T94" fmla="*/ 2147483646 w 302"/>
              <a:gd name="T95" fmla="*/ 2147483646 h 89"/>
              <a:gd name="T96" fmla="*/ 2147483646 w 302"/>
              <a:gd name="T97" fmla="*/ 2147483646 h 89"/>
              <a:gd name="T98" fmla="*/ 2147483646 w 302"/>
              <a:gd name="T99" fmla="*/ 2147483646 h 89"/>
              <a:gd name="T100" fmla="*/ 2147483646 w 302"/>
              <a:gd name="T101" fmla="*/ 2147483646 h 89"/>
              <a:gd name="T102" fmla="*/ 2147483646 w 302"/>
              <a:gd name="T103" fmla="*/ 2147483646 h 89"/>
              <a:gd name="T104" fmla="*/ 2147483646 w 302"/>
              <a:gd name="T105" fmla="*/ 2147483646 h 89"/>
              <a:gd name="T106" fmla="*/ 2147483646 w 302"/>
              <a:gd name="T107" fmla="*/ 2147483646 h 89"/>
              <a:gd name="T108" fmla="*/ 2147483646 w 302"/>
              <a:gd name="T109" fmla="*/ 2147483646 h 89"/>
              <a:gd name="T110" fmla="*/ 2147483646 w 302"/>
              <a:gd name="T111" fmla="*/ 2147483646 h 89"/>
              <a:gd name="T112" fmla="*/ 2147483646 w 302"/>
              <a:gd name="T113" fmla="*/ 2147483646 h 89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2"/>
              <a:gd name="T172" fmla="*/ 0 h 89"/>
              <a:gd name="T173" fmla="*/ 302 w 302"/>
              <a:gd name="T174" fmla="*/ 89 h 89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2" h="89">
                <a:moveTo>
                  <a:pt x="0" y="0"/>
                </a:moveTo>
                <a:lnTo>
                  <a:pt x="4" y="1"/>
                </a:lnTo>
                <a:lnTo>
                  <a:pt x="7" y="4"/>
                </a:lnTo>
                <a:lnTo>
                  <a:pt x="11" y="5"/>
                </a:lnTo>
                <a:lnTo>
                  <a:pt x="14" y="6"/>
                </a:lnTo>
                <a:lnTo>
                  <a:pt x="15" y="8"/>
                </a:lnTo>
                <a:lnTo>
                  <a:pt x="18" y="9"/>
                </a:lnTo>
                <a:lnTo>
                  <a:pt x="20" y="10"/>
                </a:lnTo>
                <a:lnTo>
                  <a:pt x="23" y="12"/>
                </a:lnTo>
                <a:lnTo>
                  <a:pt x="24" y="13"/>
                </a:lnTo>
                <a:lnTo>
                  <a:pt x="26" y="14"/>
                </a:lnTo>
                <a:lnTo>
                  <a:pt x="28" y="14"/>
                </a:lnTo>
                <a:lnTo>
                  <a:pt x="30" y="16"/>
                </a:lnTo>
                <a:lnTo>
                  <a:pt x="31" y="17"/>
                </a:lnTo>
                <a:lnTo>
                  <a:pt x="32" y="17"/>
                </a:lnTo>
                <a:lnTo>
                  <a:pt x="34" y="18"/>
                </a:lnTo>
                <a:lnTo>
                  <a:pt x="35" y="18"/>
                </a:lnTo>
                <a:lnTo>
                  <a:pt x="36" y="20"/>
                </a:lnTo>
                <a:lnTo>
                  <a:pt x="38" y="20"/>
                </a:lnTo>
                <a:lnTo>
                  <a:pt x="39" y="21"/>
                </a:lnTo>
                <a:lnTo>
                  <a:pt x="40" y="21"/>
                </a:lnTo>
                <a:lnTo>
                  <a:pt x="42" y="22"/>
                </a:lnTo>
                <a:lnTo>
                  <a:pt x="43" y="22"/>
                </a:lnTo>
                <a:lnTo>
                  <a:pt x="44" y="22"/>
                </a:lnTo>
                <a:lnTo>
                  <a:pt x="44" y="24"/>
                </a:lnTo>
                <a:lnTo>
                  <a:pt x="46" y="24"/>
                </a:lnTo>
                <a:lnTo>
                  <a:pt x="47" y="25"/>
                </a:lnTo>
                <a:lnTo>
                  <a:pt x="48" y="25"/>
                </a:lnTo>
                <a:lnTo>
                  <a:pt x="49" y="25"/>
                </a:lnTo>
                <a:lnTo>
                  <a:pt x="51" y="26"/>
                </a:lnTo>
                <a:lnTo>
                  <a:pt x="53" y="26"/>
                </a:lnTo>
                <a:lnTo>
                  <a:pt x="55" y="28"/>
                </a:lnTo>
                <a:lnTo>
                  <a:pt x="56" y="28"/>
                </a:lnTo>
                <a:lnTo>
                  <a:pt x="57" y="29"/>
                </a:lnTo>
                <a:lnTo>
                  <a:pt x="60" y="29"/>
                </a:lnTo>
                <a:lnTo>
                  <a:pt x="61" y="30"/>
                </a:lnTo>
                <a:lnTo>
                  <a:pt x="63" y="30"/>
                </a:lnTo>
                <a:lnTo>
                  <a:pt x="64" y="32"/>
                </a:lnTo>
                <a:lnTo>
                  <a:pt x="65" y="32"/>
                </a:lnTo>
                <a:lnTo>
                  <a:pt x="67" y="33"/>
                </a:lnTo>
                <a:lnTo>
                  <a:pt x="68" y="33"/>
                </a:lnTo>
                <a:lnTo>
                  <a:pt x="69" y="34"/>
                </a:lnTo>
                <a:lnTo>
                  <a:pt x="71" y="34"/>
                </a:lnTo>
                <a:lnTo>
                  <a:pt x="72" y="34"/>
                </a:lnTo>
                <a:lnTo>
                  <a:pt x="72" y="36"/>
                </a:lnTo>
                <a:lnTo>
                  <a:pt x="73" y="36"/>
                </a:lnTo>
                <a:lnTo>
                  <a:pt x="75" y="36"/>
                </a:lnTo>
                <a:lnTo>
                  <a:pt x="76" y="37"/>
                </a:lnTo>
                <a:lnTo>
                  <a:pt x="77" y="37"/>
                </a:lnTo>
                <a:lnTo>
                  <a:pt x="79" y="37"/>
                </a:lnTo>
                <a:lnTo>
                  <a:pt x="80" y="38"/>
                </a:lnTo>
                <a:lnTo>
                  <a:pt x="81" y="38"/>
                </a:lnTo>
                <a:lnTo>
                  <a:pt x="83" y="40"/>
                </a:lnTo>
                <a:lnTo>
                  <a:pt x="84" y="40"/>
                </a:lnTo>
                <a:lnTo>
                  <a:pt x="85" y="41"/>
                </a:lnTo>
                <a:lnTo>
                  <a:pt x="87" y="41"/>
                </a:lnTo>
                <a:lnTo>
                  <a:pt x="89" y="41"/>
                </a:lnTo>
                <a:lnTo>
                  <a:pt x="91" y="42"/>
                </a:lnTo>
                <a:lnTo>
                  <a:pt x="92" y="42"/>
                </a:lnTo>
                <a:lnTo>
                  <a:pt x="93" y="44"/>
                </a:lnTo>
                <a:lnTo>
                  <a:pt x="96" y="44"/>
                </a:lnTo>
                <a:lnTo>
                  <a:pt x="97" y="45"/>
                </a:lnTo>
                <a:lnTo>
                  <a:pt x="100" y="46"/>
                </a:lnTo>
                <a:lnTo>
                  <a:pt x="103" y="46"/>
                </a:lnTo>
                <a:lnTo>
                  <a:pt x="104" y="47"/>
                </a:lnTo>
                <a:lnTo>
                  <a:pt x="105" y="47"/>
                </a:lnTo>
                <a:lnTo>
                  <a:pt x="107" y="49"/>
                </a:lnTo>
                <a:lnTo>
                  <a:pt x="109" y="49"/>
                </a:lnTo>
                <a:lnTo>
                  <a:pt x="111" y="49"/>
                </a:lnTo>
                <a:lnTo>
                  <a:pt x="112" y="50"/>
                </a:lnTo>
                <a:lnTo>
                  <a:pt x="113" y="50"/>
                </a:lnTo>
                <a:lnTo>
                  <a:pt x="115" y="51"/>
                </a:lnTo>
                <a:lnTo>
                  <a:pt x="116" y="51"/>
                </a:lnTo>
                <a:lnTo>
                  <a:pt x="117" y="51"/>
                </a:lnTo>
                <a:lnTo>
                  <a:pt x="119" y="53"/>
                </a:lnTo>
                <a:lnTo>
                  <a:pt x="120" y="53"/>
                </a:lnTo>
                <a:lnTo>
                  <a:pt x="121" y="53"/>
                </a:lnTo>
                <a:lnTo>
                  <a:pt x="123" y="54"/>
                </a:lnTo>
                <a:lnTo>
                  <a:pt x="124" y="54"/>
                </a:lnTo>
                <a:lnTo>
                  <a:pt x="125" y="54"/>
                </a:lnTo>
                <a:lnTo>
                  <a:pt x="126" y="55"/>
                </a:lnTo>
                <a:lnTo>
                  <a:pt x="128" y="55"/>
                </a:lnTo>
                <a:lnTo>
                  <a:pt x="129" y="55"/>
                </a:lnTo>
                <a:lnTo>
                  <a:pt x="130" y="57"/>
                </a:lnTo>
                <a:lnTo>
                  <a:pt x="132" y="57"/>
                </a:lnTo>
                <a:lnTo>
                  <a:pt x="133" y="57"/>
                </a:lnTo>
                <a:lnTo>
                  <a:pt x="134" y="58"/>
                </a:lnTo>
                <a:lnTo>
                  <a:pt x="136" y="58"/>
                </a:lnTo>
                <a:lnTo>
                  <a:pt x="138" y="58"/>
                </a:lnTo>
                <a:lnTo>
                  <a:pt x="140" y="59"/>
                </a:lnTo>
                <a:lnTo>
                  <a:pt x="142" y="59"/>
                </a:lnTo>
                <a:lnTo>
                  <a:pt x="144" y="61"/>
                </a:lnTo>
                <a:lnTo>
                  <a:pt x="146" y="61"/>
                </a:lnTo>
                <a:lnTo>
                  <a:pt x="148" y="62"/>
                </a:lnTo>
                <a:lnTo>
                  <a:pt x="149" y="62"/>
                </a:lnTo>
                <a:lnTo>
                  <a:pt x="152" y="63"/>
                </a:lnTo>
                <a:lnTo>
                  <a:pt x="153" y="63"/>
                </a:lnTo>
                <a:lnTo>
                  <a:pt x="154" y="63"/>
                </a:lnTo>
                <a:lnTo>
                  <a:pt x="156" y="65"/>
                </a:lnTo>
                <a:lnTo>
                  <a:pt x="157" y="65"/>
                </a:lnTo>
                <a:lnTo>
                  <a:pt x="158" y="65"/>
                </a:lnTo>
                <a:lnTo>
                  <a:pt x="160" y="66"/>
                </a:lnTo>
                <a:lnTo>
                  <a:pt x="161" y="66"/>
                </a:lnTo>
                <a:lnTo>
                  <a:pt x="162" y="66"/>
                </a:lnTo>
                <a:lnTo>
                  <a:pt x="164" y="66"/>
                </a:lnTo>
                <a:lnTo>
                  <a:pt x="165" y="67"/>
                </a:lnTo>
                <a:lnTo>
                  <a:pt x="166" y="67"/>
                </a:lnTo>
                <a:lnTo>
                  <a:pt x="168" y="67"/>
                </a:lnTo>
                <a:lnTo>
                  <a:pt x="169" y="69"/>
                </a:lnTo>
                <a:lnTo>
                  <a:pt x="170" y="69"/>
                </a:lnTo>
                <a:lnTo>
                  <a:pt x="172" y="69"/>
                </a:lnTo>
                <a:lnTo>
                  <a:pt x="173" y="70"/>
                </a:lnTo>
                <a:lnTo>
                  <a:pt x="174" y="70"/>
                </a:lnTo>
                <a:lnTo>
                  <a:pt x="176" y="70"/>
                </a:lnTo>
                <a:lnTo>
                  <a:pt x="177" y="71"/>
                </a:lnTo>
                <a:lnTo>
                  <a:pt x="178" y="71"/>
                </a:lnTo>
                <a:lnTo>
                  <a:pt x="181" y="71"/>
                </a:lnTo>
                <a:lnTo>
                  <a:pt x="182" y="73"/>
                </a:lnTo>
                <a:lnTo>
                  <a:pt x="184" y="73"/>
                </a:lnTo>
                <a:lnTo>
                  <a:pt x="185" y="74"/>
                </a:lnTo>
                <a:lnTo>
                  <a:pt x="188" y="74"/>
                </a:lnTo>
                <a:lnTo>
                  <a:pt x="189" y="74"/>
                </a:lnTo>
                <a:lnTo>
                  <a:pt x="192" y="75"/>
                </a:lnTo>
                <a:lnTo>
                  <a:pt x="194" y="75"/>
                </a:lnTo>
                <a:lnTo>
                  <a:pt x="196" y="77"/>
                </a:lnTo>
                <a:lnTo>
                  <a:pt x="197" y="77"/>
                </a:lnTo>
                <a:lnTo>
                  <a:pt x="198" y="78"/>
                </a:lnTo>
                <a:lnTo>
                  <a:pt x="201" y="78"/>
                </a:lnTo>
                <a:lnTo>
                  <a:pt x="202" y="78"/>
                </a:lnTo>
                <a:lnTo>
                  <a:pt x="203" y="79"/>
                </a:lnTo>
                <a:lnTo>
                  <a:pt x="205" y="79"/>
                </a:lnTo>
                <a:lnTo>
                  <a:pt x="206" y="79"/>
                </a:lnTo>
                <a:lnTo>
                  <a:pt x="207" y="81"/>
                </a:lnTo>
                <a:lnTo>
                  <a:pt x="209" y="81"/>
                </a:lnTo>
                <a:lnTo>
                  <a:pt x="210" y="81"/>
                </a:lnTo>
                <a:lnTo>
                  <a:pt x="211" y="81"/>
                </a:lnTo>
                <a:lnTo>
                  <a:pt x="213" y="81"/>
                </a:lnTo>
                <a:lnTo>
                  <a:pt x="214" y="82"/>
                </a:lnTo>
                <a:lnTo>
                  <a:pt x="215" y="82"/>
                </a:lnTo>
                <a:lnTo>
                  <a:pt x="217" y="82"/>
                </a:lnTo>
                <a:lnTo>
                  <a:pt x="218" y="82"/>
                </a:lnTo>
                <a:lnTo>
                  <a:pt x="219" y="82"/>
                </a:lnTo>
                <a:lnTo>
                  <a:pt x="221" y="82"/>
                </a:lnTo>
                <a:lnTo>
                  <a:pt x="222" y="82"/>
                </a:lnTo>
                <a:lnTo>
                  <a:pt x="223" y="82"/>
                </a:lnTo>
                <a:lnTo>
                  <a:pt x="225" y="83"/>
                </a:lnTo>
                <a:lnTo>
                  <a:pt x="226" y="83"/>
                </a:lnTo>
                <a:lnTo>
                  <a:pt x="227" y="83"/>
                </a:lnTo>
                <a:lnTo>
                  <a:pt x="229" y="83"/>
                </a:lnTo>
                <a:lnTo>
                  <a:pt x="230" y="83"/>
                </a:lnTo>
                <a:lnTo>
                  <a:pt x="231" y="83"/>
                </a:lnTo>
                <a:lnTo>
                  <a:pt x="234" y="83"/>
                </a:lnTo>
                <a:lnTo>
                  <a:pt x="235" y="83"/>
                </a:lnTo>
                <a:lnTo>
                  <a:pt x="237" y="83"/>
                </a:lnTo>
                <a:lnTo>
                  <a:pt x="238" y="83"/>
                </a:lnTo>
                <a:lnTo>
                  <a:pt x="239" y="85"/>
                </a:lnTo>
                <a:lnTo>
                  <a:pt x="241" y="85"/>
                </a:lnTo>
                <a:lnTo>
                  <a:pt x="242" y="85"/>
                </a:lnTo>
                <a:lnTo>
                  <a:pt x="243" y="85"/>
                </a:lnTo>
                <a:lnTo>
                  <a:pt x="245" y="85"/>
                </a:lnTo>
                <a:lnTo>
                  <a:pt x="246" y="85"/>
                </a:lnTo>
                <a:lnTo>
                  <a:pt x="247" y="85"/>
                </a:lnTo>
                <a:lnTo>
                  <a:pt x="249" y="85"/>
                </a:lnTo>
                <a:lnTo>
                  <a:pt x="250" y="85"/>
                </a:lnTo>
                <a:lnTo>
                  <a:pt x="251" y="85"/>
                </a:lnTo>
                <a:lnTo>
                  <a:pt x="253" y="85"/>
                </a:lnTo>
                <a:lnTo>
                  <a:pt x="253" y="86"/>
                </a:lnTo>
                <a:lnTo>
                  <a:pt x="254" y="86"/>
                </a:lnTo>
                <a:lnTo>
                  <a:pt x="255" y="86"/>
                </a:lnTo>
                <a:lnTo>
                  <a:pt x="257" y="86"/>
                </a:lnTo>
                <a:lnTo>
                  <a:pt x="258" y="86"/>
                </a:lnTo>
                <a:lnTo>
                  <a:pt x="259" y="86"/>
                </a:lnTo>
                <a:lnTo>
                  <a:pt x="261" y="87"/>
                </a:lnTo>
                <a:lnTo>
                  <a:pt x="262" y="87"/>
                </a:lnTo>
                <a:lnTo>
                  <a:pt x="263" y="87"/>
                </a:lnTo>
                <a:lnTo>
                  <a:pt x="265" y="87"/>
                </a:lnTo>
                <a:lnTo>
                  <a:pt x="266" y="87"/>
                </a:lnTo>
                <a:lnTo>
                  <a:pt x="267" y="87"/>
                </a:lnTo>
                <a:lnTo>
                  <a:pt x="267" y="89"/>
                </a:lnTo>
                <a:lnTo>
                  <a:pt x="269" y="89"/>
                </a:lnTo>
                <a:lnTo>
                  <a:pt x="270" y="89"/>
                </a:lnTo>
                <a:lnTo>
                  <a:pt x="271" y="89"/>
                </a:lnTo>
                <a:lnTo>
                  <a:pt x="273" y="89"/>
                </a:lnTo>
                <a:lnTo>
                  <a:pt x="274" y="89"/>
                </a:lnTo>
                <a:lnTo>
                  <a:pt x="275" y="89"/>
                </a:lnTo>
                <a:lnTo>
                  <a:pt x="277" y="89"/>
                </a:lnTo>
                <a:lnTo>
                  <a:pt x="278" y="89"/>
                </a:lnTo>
                <a:lnTo>
                  <a:pt x="279" y="89"/>
                </a:lnTo>
                <a:lnTo>
                  <a:pt x="281" y="89"/>
                </a:lnTo>
                <a:lnTo>
                  <a:pt x="282" y="89"/>
                </a:lnTo>
                <a:lnTo>
                  <a:pt x="283" y="89"/>
                </a:lnTo>
                <a:lnTo>
                  <a:pt x="284" y="89"/>
                </a:lnTo>
                <a:lnTo>
                  <a:pt x="286" y="89"/>
                </a:lnTo>
                <a:lnTo>
                  <a:pt x="288" y="89"/>
                </a:lnTo>
                <a:lnTo>
                  <a:pt x="290" y="89"/>
                </a:lnTo>
                <a:lnTo>
                  <a:pt x="291" y="89"/>
                </a:lnTo>
                <a:lnTo>
                  <a:pt x="294" y="89"/>
                </a:lnTo>
                <a:lnTo>
                  <a:pt x="295" y="89"/>
                </a:lnTo>
                <a:lnTo>
                  <a:pt x="298" y="89"/>
                </a:lnTo>
                <a:lnTo>
                  <a:pt x="299" y="89"/>
                </a:lnTo>
                <a:lnTo>
                  <a:pt x="302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71372" name="Freeform 15">
            <a:extLst>
              <a:ext uri="{FF2B5EF4-FFF2-40B4-BE49-F238E27FC236}">
                <a16:creationId xmlns:a16="http://schemas.microsoft.com/office/drawing/2014/main" id="{6F325FA0-86C5-C745-9DDF-C2F4A593604C}"/>
              </a:ext>
            </a:extLst>
          </p:cNvPr>
          <p:cNvSpPr>
            <a:spLocks/>
          </p:cNvSpPr>
          <p:nvPr/>
        </p:nvSpPr>
        <p:spPr bwMode="auto">
          <a:xfrm>
            <a:off x="2455864" y="3781425"/>
            <a:ext cx="5375275" cy="113665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71373" name="Line 16">
            <a:extLst>
              <a:ext uri="{FF2B5EF4-FFF2-40B4-BE49-F238E27FC236}">
                <a16:creationId xmlns:a16="http://schemas.microsoft.com/office/drawing/2014/main" id="{4025AD89-4A76-0D43-9A35-51FA625D52A0}"/>
              </a:ext>
            </a:extLst>
          </p:cNvPr>
          <p:cNvSpPr>
            <a:spLocks noChangeShapeType="1"/>
          </p:cNvSpPr>
          <p:nvPr/>
        </p:nvSpPr>
        <p:spPr bwMode="auto">
          <a:xfrm>
            <a:off x="5702300" y="2495551"/>
            <a:ext cx="1588" cy="23177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71374" name="Line 17">
            <a:extLst>
              <a:ext uri="{FF2B5EF4-FFF2-40B4-BE49-F238E27FC236}">
                <a16:creationId xmlns:a16="http://schemas.microsoft.com/office/drawing/2014/main" id="{CA51085F-C764-9346-993C-BEAA81B89C32}"/>
              </a:ext>
            </a:extLst>
          </p:cNvPr>
          <p:cNvSpPr>
            <a:spLocks noChangeShapeType="1"/>
          </p:cNvSpPr>
          <p:nvPr/>
        </p:nvSpPr>
        <p:spPr bwMode="auto">
          <a:xfrm>
            <a:off x="5427664" y="2516189"/>
            <a:ext cx="1587" cy="2111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71375" name="Line 18">
            <a:extLst>
              <a:ext uri="{FF2B5EF4-FFF2-40B4-BE49-F238E27FC236}">
                <a16:creationId xmlns:a16="http://schemas.microsoft.com/office/drawing/2014/main" id="{BB3EC03A-453B-714C-BBB1-44CF50C80ED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575300" y="3359150"/>
            <a:ext cx="1588" cy="147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71376" name="Group 111">
            <a:extLst>
              <a:ext uri="{FF2B5EF4-FFF2-40B4-BE49-F238E27FC236}">
                <a16:creationId xmlns:a16="http://schemas.microsoft.com/office/drawing/2014/main" id="{7DC7258D-C4F6-7A4B-B4BB-BBAAB72A4547}"/>
              </a:ext>
            </a:extLst>
          </p:cNvPr>
          <p:cNvGrpSpPr>
            <a:grpSpLocks/>
          </p:cNvGrpSpPr>
          <p:nvPr/>
        </p:nvGrpSpPr>
        <p:grpSpPr bwMode="auto">
          <a:xfrm>
            <a:off x="5332413" y="2682876"/>
            <a:ext cx="476250" cy="682625"/>
            <a:chOff x="2783" y="1185"/>
            <a:chExt cx="300" cy="430"/>
          </a:xfrm>
        </p:grpSpPr>
        <p:sp>
          <p:nvSpPr>
            <p:cNvPr id="271479" name="Freeform 19">
              <a:extLst>
                <a:ext uri="{FF2B5EF4-FFF2-40B4-BE49-F238E27FC236}">
                  <a16:creationId xmlns:a16="http://schemas.microsoft.com/office/drawing/2014/main" id="{BC451344-AC39-9A44-A15F-24203C0F91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1238"/>
              <a:ext cx="149" cy="377"/>
            </a:xfrm>
            <a:custGeom>
              <a:avLst/>
              <a:gdLst>
                <a:gd name="T0" fmla="*/ 0 w 299"/>
                <a:gd name="T1" fmla="*/ 1 h 754"/>
                <a:gd name="T2" fmla="*/ 0 w 299"/>
                <a:gd name="T3" fmla="*/ 1 h 754"/>
                <a:gd name="T4" fmla="*/ 0 w 299"/>
                <a:gd name="T5" fmla="*/ 1 h 754"/>
                <a:gd name="T6" fmla="*/ 0 w 299"/>
                <a:gd name="T7" fmla="*/ 1 h 754"/>
                <a:gd name="T8" fmla="*/ 0 w 299"/>
                <a:gd name="T9" fmla="*/ 1 h 754"/>
                <a:gd name="T10" fmla="*/ 0 w 299"/>
                <a:gd name="T11" fmla="*/ 1 h 754"/>
                <a:gd name="T12" fmla="*/ 0 w 299"/>
                <a:gd name="T13" fmla="*/ 1 h 754"/>
                <a:gd name="T14" fmla="*/ 0 w 299"/>
                <a:gd name="T15" fmla="*/ 1 h 754"/>
                <a:gd name="T16" fmla="*/ 0 w 299"/>
                <a:gd name="T17" fmla="*/ 1 h 754"/>
                <a:gd name="T18" fmla="*/ 0 w 299"/>
                <a:gd name="T19" fmla="*/ 1 h 754"/>
                <a:gd name="T20" fmla="*/ 0 w 299"/>
                <a:gd name="T21" fmla="*/ 1 h 754"/>
                <a:gd name="T22" fmla="*/ 0 w 299"/>
                <a:gd name="T23" fmla="*/ 1 h 754"/>
                <a:gd name="T24" fmla="*/ 0 w 299"/>
                <a:gd name="T25" fmla="*/ 1 h 754"/>
                <a:gd name="T26" fmla="*/ 0 w 299"/>
                <a:gd name="T27" fmla="*/ 1 h 754"/>
                <a:gd name="T28" fmla="*/ 0 w 299"/>
                <a:gd name="T29" fmla="*/ 1 h 754"/>
                <a:gd name="T30" fmla="*/ 0 w 299"/>
                <a:gd name="T31" fmla="*/ 1 h 754"/>
                <a:gd name="T32" fmla="*/ 0 w 299"/>
                <a:gd name="T33" fmla="*/ 1 h 754"/>
                <a:gd name="T34" fmla="*/ 0 w 299"/>
                <a:gd name="T35" fmla="*/ 1 h 754"/>
                <a:gd name="T36" fmla="*/ 0 w 299"/>
                <a:gd name="T37" fmla="*/ 1 h 754"/>
                <a:gd name="T38" fmla="*/ 0 w 299"/>
                <a:gd name="T39" fmla="*/ 1 h 754"/>
                <a:gd name="T40" fmla="*/ 0 w 299"/>
                <a:gd name="T41" fmla="*/ 1 h 754"/>
                <a:gd name="T42" fmla="*/ 0 w 299"/>
                <a:gd name="T43" fmla="*/ 1 h 754"/>
                <a:gd name="T44" fmla="*/ 0 w 299"/>
                <a:gd name="T45" fmla="*/ 1 h 754"/>
                <a:gd name="T46" fmla="*/ 0 w 299"/>
                <a:gd name="T47" fmla="*/ 1 h 754"/>
                <a:gd name="T48" fmla="*/ 0 w 299"/>
                <a:gd name="T49" fmla="*/ 1 h 754"/>
                <a:gd name="T50" fmla="*/ 0 w 299"/>
                <a:gd name="T51" fmla="*/ 1 h 754"/>
                <a:gd name="T52" fmla="*/ 0 w 299"/>
                <a:gd name="T53" fmla="*/ 1 h 754"/>
                <a:gd name="T54" fmla="*/ 0 w 299"/>
                <a:gd name="T55" fmla="*/ 1 h 754"/>
                <a:gd name="T56" fmla="*/ 0 w 299"/>
                <a:gd name="T57" fmla="*/ 1 h 754"/>
                <a:gd name="T58" fmla="*/ 0 w 299"/>
                <a:gd name="T59" fmla="*/ 1 h 754"/>
                <a:gd name="T60" fmla="*/ 0 w 299"/>
                <a:gd name="T61" fmla="*/ 1 h 754"/>
                <a:gd name="T62" fmla="*/ 0 w 299"/>
                <a:gd name="T63" fmla="*/ 1 h 754"/>
                <a:gd name="T64" fmla="*/ 0 w 299"/>
                <a:gd name="T65" fmla="*/ 1 h 754"/>
                <a:gd name="T66" fmla="*/ 0 w 299"/>
                <a:gd name="T67" fmla="*/ 1 h 754"/>
                <a:gd name="T68" fmla="*/ 0 w 299"/>
                <a:gd name="T69" fmla="*/ 1 h 754"/>
                <a:gd name="T70" fmla="*/ 0 w 299"/>
                <a:gd name="T71" fmla="*/ 1 h 754"/>
                <a:gd name="T72" fmla="*/ 0 w 299"/>
                <a:gd name="T73" fmla="*/ 1 h 754"/>
                <a:gd name="T74" fmla="*/ 0 w 299"/>
                <a:gd name="T75" fmla="*/ 1 h 754"/>
                <a:gd name="T76" fmla="*/ 0 w 299"/>
                <a:gd name="T77" fmla="*/ 1 h 754"/>
                <a:gd name="T78" fmla="*/ 0 w 299"/>
                <a:gd name="T79" fmla="*/ 1 h 754"/>
                <a:gd name="T80" fmla="*/ 0 w 299"/>
                <a:gd name="T81" fmla="*/ 1 h 754"/>
                <a:gd name="T82" fmla="*/ 0 w 299"/>
                <a:gd name="T83" fmla="*/ 1 h 754"/>
                <a:gd name="T84" fmla="*/ 0 w 299"/>
                <a:gd name="T85" fmla="*/ 1 h 754"/>
                <a:gd name="T86" fmla="*/ 0 w 299"/>
                <a:gd name="T87" fmla="*/ 1 h 754"/>
                <a:gd name="T88" fmla="*/ 0 w 299"/>
                <a:gd name="T89" fmla="*/ 1 h 754"/>
                <a:gd name="T90" fmla="*/ 0 w 299"/>
                <a:gd name="T91" fmla="*/ 1 h 754"/>
                <a:gd name="T92" fmla="*/ 0 w 299"/>
                <a:gd name="T93" fmla="*/ 1 h 754"/>
                <a:gd name="T94" fmla="*/ 0 w 299"/>
                <a:gd name="T95" fmla="*/ 1 h 754"/>
                <a:gd name="T96" fmla="*/ 0 w 299"/>
                <a:gd name="T97" fmla="*/ 1 h 754"/>
                <a:gd name="T98" fmla="*/ 0 w 299"/>
                <a:gd name="T99" fmla="*/ 1 h 754"/>
                <a:gd name="T100" fmla="*/ 0 w 299"/>
                <a:gd name="T101" fmla="*/ 1 h 754"/>
                <a:gd name="T102" fmla="*/ 0 w 299"/>
                <a:gd name="T103" fmla="*/ 1 h 754"/>
                <a:gd name="T104" fmla="*/ 0 w 299"/>
                <a:gd name="T105" fmla="*/ 1 h 754"/>
                <a:gd name="T106" fmla="*/ 0 w 299"/>
                <a:gd name="T107" fmla="*/ 1 h 754"/>
                <a:gd name="T108" fmla="*/ 0 w 299"/>
                <a:gd name="T109" fmla="*/ 1 h 754"/>
                <a:gd name="T110" fmla="*/ 0 w 299"/>
                <a:gd name="T111" fmla="*/ 1 h 754"/>
                <a:gd name="T112" fmla="*/ 0 w 299"/>
                <a:gd name="T113" fmla="*/ 1 h 754"/>
                <a:gd name="T114" fmla="*/ 0 w 299"/>
                <a:gd name="T115" fmla="*/ 1 h 754"/>
                <a:gd name="T116" fmla="*/ 0 w 299"/>
                <a:gd name="T117" fmla="*/ 1 h 754"/>
                <a:gd name="T118" fmla="*/ 0 w 299"/>
                <a:gd name="T119" fmla="*/ 1 h 754"/>
                <a:gd name="T120" fmla="*/ 0 w 299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9"/>
                <a:gd name="T184" fmla="*/ 0 h 754"/>
                <a:gd name="T185" fmla="*/ 299 w 299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9" h="754">
                  <a:moveTo>
                    <a:pt x="299" y="0"/>
                  </a:moveTo>
                  <a:lnTo>
                    <a:pt x="299" y="29"/>
                  </a:lnTo>
                  <a:lnTo>
                    <a:pt x="299" y="56"/>
                  </a:lnTo>
                  <a:lnTo>
                    <a:pt x="299" y="81"/>
                  </a:lnTo>
                  <a:lnTo>
                    <a:pt x="299" y="105"/>
                  </a:lnTo>
                  <a:lnTo>
                    <a:pt x="299" y="128"/>
                  </a:lnTo>
                  <a:lnTo>
                    <a:pt x="299" y="148"/>
                  </a:lnTo>
                  <a:lnTo>
                    <a:pt x="299" y="166"/>
                  </a:lnTo>
                  <a:lnTo>
                    <a:pt x="299" y="185"/>
                  </a:lnTo>
                  <a:lnTo>
                    <a:pt x="299" y="201"/>
                  </a:lnTo>
                  <a:lnTo>
                    <a:pt x="299" y="215"/>
                  </a:lnTo>
                  <a:lnTo>
                    <a:pt x="299" y="229"/>
                  </a:lnTo>
                  <a:lnTo>
                    <a:pt x="299" y="242"/>
                  </a:lnTo>
                  <a:lnTo>
                    <a:pt x="299" y="252"/>
                  </a:lnTo>
                  <a:lnTo>
                    <a:pt x="299" y="263"/>
                  </a:lnTo>
                  <a:lnTo>
                    <a:pt x="299" y="272"/>
                  </a:lnTo>
                  <a:lnTo>
                    <a:pt x="299" y="280"/>
                  </a:lnTo>
                  <a:lnTo>
                    <a:pt x="299" y="288"/>
                  </a:lnTo>
                  <a:lnTo>
                    <a:pt x="299" y="295"/>
                  </a:lnTo>
                  <a:lnTo>
                    <a:pt x="299" y="302"/>
                  </a:lnTo>
                  <a:lnTo>
                    <a:pt x="299" y="307"/>
                  </a:lnTo>
                  <a:lnTo>
                    <a:pt x="299" y="311"/>
                  </a:lnTo>
                  <a:lnTo>
                    <a:pt x="299" y="315"/>
                  </a:lnTo>
                  <a:lnTo>
                    <a:pt x="299" y="319"/>
                  </a:lnTo>
                  <a:lnTo>
                    <a:pt x="299" y="323"/>
                  </a:lnTo>
                  <a:lnTo>
                    <a:pt x="299" y="325"/>
                  </a:lnTo>
                  <a:lnTo>
                    <a:pt x="299" y="328"/>
                  </a:lnTo>
                  <a:lnTo>
                    <a:pt x="299" y="329"/>
                  </a:lnTo>
                  <a:lnTo>
                    <a:pt x="298" y="332"/>
                  </a:lnTo>
                  <a:lnTo>
                    <a:pt x="298" y="335"/>
                  </a:lnTo>
                  <a:lnTo>
                    <a:pt x="298" y="336"/>
                  </a:lnTo>
                  <a:lnTo>
                    <a:pt x="298" y="339"/>
                  </a:lnTo>
                  <a:lnTo>
                    <a:pt x="298" y="340"/>
                  </a:lnTo>
                  <a:lnTo>
                    <a:pt x="298" y="343"/>
                  </a:lnTo>
                  <a:lnTo>
                    <a:pt x="298" y="344"/>
                  </a:lnTo>
                  <a:lnTo>
                    <a:pt x="298" y="347"/>
                  </a:lnTo>
                  <a:lnTo>
                    <a:pt x="298" y="348"/>
                  </a:lnTo>
                  <a:lnTo>
                    <a:pt x="298" y="349"/>
                  </a:lnTo>
                  <a:lnTo>
                    <a:pt x="298" y="351"/>
                  </a:lnTo>
                  <a:lnTo>
                    <a:pt x="296" y="352"/>
                  </a:lnTo>
                  <a:lnTo>
                    <a:pt x="296" y="353"/>
                  </a:lnTo>
                  <a:lnTo>
                    <a:pt x="296" y="355"/>
                  </a:lnTo>
                  <a:lnTo>
                    <a:pt x="296" y="356"/>
                  </a:lnTo>
                  <a:lnTo>
                    <a:pt x="296" y="357"/>
                  </a:lnTo>
                  <a:lnTo>
                    <a:pt x="296" y="359"/>
                  </a:lnTo>
                  <a:lnTo>
                    <a:pt x="296" y="360"/>
                  </a:lnTo>
                  <a:lnTo>
                    <a:pt x="296" y="361"/>
                  </a:lnTo>
                  <a:lnTo>
                    <a:pt x="296" y="363"/>
                  </a:lnTo>
                  <a:lnTo>
                    <a:pt x="296" y="364"/>
                  </a:lnTo>
                  <a:lnTo>
                    <a:pt x="296" y="365"/>
                  </a:lnTo>
                  <a:lnTo>
                    <a:pt x="295" y="367"/>
                  </a:lnTo>
                  <a:lnTo>
                    <a:pt x="295" y="368"/>
                  </a:lnTo>
                  <a:lnTo>
                    <a:pt x="295" y="369"/>
                  </a:lnTo>
                  <a:lnTo>
                    <a:pt x="295" y="371"/>
                  </a:lnTo>
                  <a:lnTo>
                    <a:pt x="295" y="372"/>
                  </a:lnTo>
                  <a:lnTo>
                    <a:pt x="295" y="373"/>
                  </a:lnTo>
                  <a:lnTo>
                    <a:pt x="295" y="375"/>
                  </a:lnTo>
                  <a:lnTo>
                    <a:pt x="294" y="376"/>
                  </a:lnTo>
                  <a:lnTo>
                    <a:pt x="294" y="379"/>
                  </a:lnTo>
                  <a:lnTo>
                    <a:pt x="294" y="380"/>
                  </a:lnTo>
                  <a:lnTo>
                    <a:pt x="294" y="381"/>
                  </a:lnTo>
                  <a:lnTo>
                    <a:pt x="294" y="384"/>
                  </a:lnTo>
                  <a:lnTo>
                    <a:pt x="292" y="385"/>
                  </a:lnTo>
                  <a:lnTo>
                    <a:pt x="292" y="388"/>
                  </a:lnTo>
                  <a:lnTo>
                    <a:pt x="292" y="389"/>
                  </a:lnTo>
                  <a:lnTo>
                    <a:pt x="292" y="390"/>
                  </a:lnTo>
                  <a:lnTo>
                    <a:pt x="292" y="393"/>
                  </a:lnTo>
                  <a:lnTo>
                    <a:pt x="292" y="394"/>
                  </a:lnTo>
                  <a:lnTo>
                    <a:pt x="291" y="396"/>
                  </a:lnTo>
                  <a:lnTo>
                    <a:pt x="291" y="397"/>
                  </a:lnTo>
                  <a:lnTo>
                    <a:pt x="291" y="398"/>
                  </a:lnTo>
                  <a:lnTo>
                    <a:pt x="291" y="400"/>
                  </a:lnTo>
                  <a:lnTo>
                    <a:pt x="291" y="401"/>
                  </a:lnTo>
                  <a:lnTo>
                    <a:pt x="291" y="402"/>
                  </a:lnTo>
                  <a:lnTo>
                    <a:pt x="291" y="404"/>
                  </a:lnTo>
                  <a:lnTo>
                    <a:pt x="290" y="404"/>
                  </a:lnTo>
                  <a:lnTo>
                    <a:pt x="290" y="405"/>
                  </a:lnTo>
                  <a:lnTo>
                    <a:pt x="290" y="406"/>
                  </a:lnTo>
                  <a:lnTo>
                    <a:pt x="290" y="408"/>
                  </a:lnTo>
                  <a:lnTo>
                    <a:pt x="290" y="409"/>
                  </a:lnTo>
                  <a:lnTo>
                    <a:pt x="288" y="410"/>
                  </a:lnTo>
                  <a:lnTo>
                    <a:pt x="288" y="412"/>
                  </a:lnTo>
                  <a:lnTo>
                    <a:pt x="288" y="413"/>
                  </a:lnTo>
                  <a:lnTo>
                    <a:pt x="287" y="414"/>
                  </a:lnTo>
                  <a:lnTo>
                    <a:pt x="287" y="416"/>
                  </a:lnTo>
                  <a:lnTo>
                    <a:pt x="287" y="417"/>
                  </a:lnTo>
                  <a:lnTo>
                    <a:pt x="286" y="420"/>
                  </a:lnTo>
                  <a:lnTo>
                    <a:pt x="286" y="421"/>
                  </a:lnTo>
                  <a:lnTo>
                    <a:pt x="286" y="422"/>
                  </a:lnTo>
                  <a:lnTo>
                    <a:pt x="284" y="424"/>
                  </a:lnTo>
                  <a:lnTo>
                    <a:pt x="284" y="426"/>
                  </a:lnTo>
                  <a:lnTo>
                    <a:pt x="283" y="428"/>
                  </a:lnTo>
                  <a:lnTo>
                    <a:pt x="283" y="430"/>
                  </a:lnTo>
                  <a:lnTo>
                    <a:pt x="282" y="433"/>
                  </a:lnTo>
                  <a:lnTo>
                    <a:pt x="282" y="434"/>
                  </a:lnTo>
                  <a:lnTo>
                    <a:pt x="280" y="437"/>
                  </a:lnTo>
                  <a:lnTo>
                    <a:pt x="280" y="440"/>
                  </a:lnTo>
                  <a:lnTo>
                    <a:pt x="279" y="441"/>
                  </a:lnTo>
                  <a:lnTo>
                    <a:pt x="279" y="442"/>
                  </a:lnTo>
                  <a:lnTo>
                    <a:pt x="278" y="445"/>
                  </a:lnTo>
                  <a:lnTo>
                    <a:pt x="278" y="446"/>
                  </a:lnTo>
                  <a:lnTo>
                    <a:pt x="278" y="448"/>
                  </a:lnTo>
                  <a:lnTo>
                    <a:pt x="276" y="449"/>
                  </a:lnTo>
                  <a:lnTo>
                    <a:pt x="276" y="450"/>
                  </a:lnTo>
                  <a:lnTo>
                    <a:pt x="276" y="452"/>
                  </a:lnTo>
                  <a:lnTo>
                    <a:pt x="275" y="453"/>
                  </a:lnTo>
                  <a:lnTo>
                    <a:pt x="275" y="454"/>
                  </a:lnTo>
                  <a:lnTo>
                    <a:pt x="275" y="456"/>
                  </a:lnTo>
                  <a:lnTo>
                    <a:pt x="274" y="456"/>
                  </a:lnTo>
                  <a:lnTo>
                    <a:pt x="274" y="457"/>
                  </a:lnTo>
                  <a:lnTo>
                    <a:pt x="274" y="458"/>
                  </a:lnTo>
                  <a:lnTo>
                    <a:pt x="272" y="459"/>
                  </a:lnTo>
                  <a:lnTo>
                    <a:pt x="272" y="461"/>
                  </a:lnTo>
                  <a:lnTo>
                    <a:pt x="272" y="462"/>
                  </a:lnTo>
                  <a:lnTo>
                    <a:pt x="271" y="463"/>
                  </a:lnTo>
                  <a:lnTo>
                    <a:pt x="270" y="465"/>
                  </a:lnTo>
                  <a:lnTo>
                    <a:pt x="270" y="466"/>
                  </a:lnTo>
                  <a:lnTo>
                    <a:pt x="268" y="467"/>
                  </a:lnTo>
                  <a:lnTo>
                    <a:pt x="268" y="469"/>
                  </a:lnTo>
                  <a:lnTo>
                    <a:pt x="267" y="471"/>
                  </a:lnTo>
                  <a:lnTo>
                    <a:pt x="267" y="473"/>
                  </a:lnTo>
                  <a:lnTo>
                    <a:pt x="266" y="474"/>
                  </a:lnTo>
                  <a:lnTo>
                    <a:pt x="266" y="475"/>
                  </a:lnTo>
                  <a:lnTo>
                    <a:pt x="264" y="478"/>
                  </a:lnTo>
                  <a:lnTo>
                    <a:pt x="263" y="479"/>
                  </a:lnTo>
                  <a:lnTo>
                    <a:pt x="262" y="482"/>
                  </a:lnTo>
                  <a:lnTo>
                    <a:pt x="262" y="483"/>
                  </a:lnTo>
                  <a:lnTo>
                    <a:pt x="260" y="485"/>
                  </a:lnTo>
                  <a:lnTo>
                    <a:pt x="259" y="487"/>
                  </a:lnTo>
                  <a:lnTo>
                    <a:pt x="259" y="489"/>
                  </a:lnTo>
                  <a:lnTo>
                    <a:pt x="258" y="490"/>
                  </a:lnTo>
                  <a:lnTo>
                    <a:pt x="258" y="491"/>
                  </a:lnTo>
                  <a:lnTo>
                    <a:pt x="256" y="493"/>
                  </a:lnTo>
                  <a:lnTo>
                    <a:pt x="256" y="494"/>
                  </a:lnTo>
                  <a:lnTo>
                    <a:pt x="255" y="495"/>
                  </a:lnTo>
                  <a:lnTo>
                    <a:pt x="255" y="497"/>
                  </a:lnTo>
                  <a:lnTo>
                    <a:pt x="254" y="498"/>
                  </a:lnTo>
                  <a:lnTo>
                    <a:pt x="252" y="499"/>
                  </a:lnTo>
                  <a:lnTo>
                    <a:pt x="252" y="501"/>
                  </a:lnTo>
                  <a:lnTo>
                    <a:pt x="252" y="502"/>
                  </a:lnTo>
                  <a:lnTo>
                    <a:pt x="251" y="502"/>
                  </a:lnTo>
                  <a:lnTo>
                    <a:pt x="251" y="503"/>
                  </a:lnTo>
                  <a:lnTo>
                    <a:pt x="251" y="505"/>
                  </a:lnTo>
                  <a:lnTo>
                    <a:pt x="250" y="506"/>
                  </a:lnTo>
                  <a:lnTo>
                    <a:pt x="248" y="507"/>
                  </a:lnTo>
                  <a:lnTo>
                    <a:pt x="248" y="509"/>
                  </a:lnTo>
                  <a:lnTo>
                    <a:pt x="247" y="510"/>
                  </a:lnTo>
                  <a:lnTo>
                    <a:pt x="247" y="511"/>
                  </a:lnTo>
                  <a:lnTo>
                    <a:pt x="246" y="513"/>
                  </a:lnTo>
                  <a:lnTo>
                    <a:pt x="246" y="514"/>
                  </a:lnTo>
                  <a:lnTo>
                    <a:pt x="244" y="515"/>
                  </a:lnTo>
                  <a:lnTo>
                    <a:pt x="244" y="517"/>
                  </a:lnTo>
                  <a:lnTo>
                    <a:pt x="243" y="518"/>
                  </a:lnTo>
                  <a:lnTo>
                    <a:pt x="242" y="519"/>
                  </a:lnTo>
                  <a:lnTo>
                    <a:pt x="240" y="522"/>
                  </a:lnTo>
                  <a:lnTo>
                    <a:pt x="240" y="523"/>
                  </a:lnTo>
                  <a:lnTo>
                    <a:pt x="239" y="525"/>
                  </a:lnTo>
                  <a:lnTo>
                    <a:pt x="238" y="527"/>
                  </a:lnTo>
                  <a:lnTo>
                    <a:pt x="238" y="529"/>
                  </a:lnTo>
                  <a:lnTo>
                    <a:pt x="236" y="530"/>
                  </a:lnTo>
                  <a:lnTo>
                    <a:pt x="236" y="531"/>
                  </a:lnTo>
                  <a:lnTo>
                    <a:pt x="235" y="532"/>
                  </a:lnTo>
                  <a:lnTo>
                    <a:pt x="235" y="534"/>
                  </a:lnTo>
                  <a:lnTo>
                    <a:pt x="234" y="534"/>
                  </a:lnTo>
                  <a:lnTo>
                    <a:pt x="234" y="535"/>
                  </a:lnTo>
                  <a:lnTo>
                    <a:pt x="232" y="536"/>
                  </a:lnTo>
                  <a:lnTo>
                    <a:pt x="232" y="538"/>
                  </a:lnTo>
                  <a:lnTo>
                    <a:pt x="231" y="538"/>
                  </a:lnTo>
                  <a:lnTo>
                    <a:pt x="231" y="539"/>
                  </a:lnTo>
                  <a:lnTo>
                    <a:pt x="231" y="540"/>
                  </a:lnTo>
                  <a:lnTo>
                    <a:pt x="230" y="540"/>
                  </a:lnTo>
                  <a:lnTo>
                    <a:pt x="230" y="542"/>
                  </a:lnTo>
                  <a:lnTo>
                    <a:pt x="228" y="542"/>
                  </a:lnTo>
                  <a:lnTo>
                    <a:pt x="228" y="543"/>
                  </a:lnTo>
                  <a:lnTo>
                    <a:pt x="228" y="544"/>
                  </a:lnTo>
                  <a:lnTo>
                    <a:pt x="227" y="544"/>
                  </a:lnTo>
                  <a:lnTo>
                    <a:pt x="227" y="546"/>
                  </a:lnTo>
                  <a:lnTo>
                    <a:pt x="226" y="547"/>
                  </a:lnTo>
                  <a:lnTo>
                    <a:pt x="224" y="548"/>
                  </a:lnTo>
                  <a:lnTo>
                    <a:pt x="224" y="550"/>
                  </a:lnTo>
                  <a:lnTo>
                    <a:pt x="223" y="551"/>
                  </a:lnTo>
                  <a:lnTo>
                    <a:pt x="223" y="552"/>
                  </a:lnTo>
                  <a:lnTo>
                    <a:pt x="222" y="552"/>
                  </a:lnTo>
                  <a:lnTo>
                    <a:pt x="222" y="554"/>
                  </a:lnTo>
                  <a:lnTo>
                    <a:pt x="221" y="555"/>
                  </a:lnTo>
                  <a:lnTo>
                    <a:pt x="219" y="556"/>
                  </a:lnTo>
                  <a:lnTo>
                    <a:pt x="219" y="559"/>
                  </a:lnTo>
                  <a:lnTo>
                    <a:pt x="218" y="560"/>
                  </a:lnTo>
                  <a:lnTo>
                    <a:pt x="217" y="562"/>
                  </a:lnTo>
                  <a:lnTo>
                    <a:pt x="215" y="563"/>
                  </a:lnTo>
                  <a:lnTo>
                    <a:pt x="215" y="564"/>
                  </a:lnTo>
                  <a:lnTo>
                    <a:pt x="214" y="566"/>
                  </a:lnTo>
                  <a:lnTo>
                    <a:pt x="214" y="567"/>
                  </a:lnTo>
                  <a:lnTo>
                    <a:pt x="213" y="567"/>
                  </a:lnTo>
                  <a:lnTo>
                    <a:pt x="213" y="568"/>
                  </a:lnTo>
                  <a:lnTo>
                    <a:pt x="211" y="570"/>
                  </a:lnTo>
                  <a:lnTo>
                    <a:pt x="210" y="571"/>
                  </a:lnTo>
                  <a:lnTo>
                    <a:pt x="210" y="572"/>
                  </a:lnTo>
                  <a:lnTo>
                    <a:pt x="209" y="572"/>
                  </a:lnTo>
                  <a:lnTo>
                    <a:pt x="209" y="574"/>
                  </a:lnTo>
                  <a:lnTo>
                    <a:pt x="207" y="575"/>
                  </a:lnTo>
                  <a:lnTo>
                    <a:pt x="207" y="576"/>
                  </a:lnTo>
                  <a:lnTo>
                    <a:pt x="206" y="576"/>
                  </a:lnTo>
                  <a:lnTo>
                    <a:pt x="206" y="578"/>
                  </a:lnTo>
                  <a:lnTo>
                    <a:pt x="205" y="579"/>
                  </a:lnTo>
                  <a:lnTo>
                    <a:pt x="203" y="580"/>
                  </a:lnTo>
                  <a:lnTo>
                    <a:pt x="203" y="582"/>
                  </a:lnTo>
                  <a:lnTo>
                    <a:pt x="202" y="582"/>
                  </a:lnTo>
                  <a:lnTo>
                    <a:pt x="202" y="583"/>
                  </a:lnTo>
                  <a:lnTo>
                    <a:pt x="201" y="584"/>
                  </a:lnTo>
                  <a:lnTo>
                    <a:pt x="199" y="584"/>
                  </a:lnTo>
                  <a:lnTo>
                    <a:pt x="199" y="586"/>
                  </a:lnTo>
                  <a:lnTo>
                    <a:pt x="198" y="587"/>
                  </a:lnTo>
                  <a:lnTo>
                    <a:pt x="197" y="588"/>
                  </a:lnTo>
                  <a:lnTo>
                    <a:pt x="197" y="590"/>
                  </a:lnTo>
                  <a:lnTo>
                    <a:pt x="195" y="591"/>
                  </a:lnTo>
                  <a:lnTo>
                    <a:pt x="194" y="592"/>
                  </a:lnTo>
                  <a:lnTo>
                    <a:pt x="193" y="594"/>
                  </a:lnTo>
                  <a:lnTo>
                    <a:pt x="193" y="595"/>
                  </a:lnTo>
                  <a:lnTo>
                    <a:pt x="191" y="596"/>
                  </a:lnTo>
                  <a:lnTo>
                    <a:pt x="190" y="598"/>
                  </a:lnTo>
                  <a:lnTo>
                    <a:pt x="190" y="599"/>
                  </a:lnTo>
                  <a:lnTo>
                    <a:pt x="189" y="599"/>
                  </a:lnTo>
                  <a:lnTo>
                    <a:pt x="189" y="600"/>
                  </a:lnTo>
                  <a:lnTo>
                    <a:pt x="187" y="602"/>
                  </a:lnTo>
                  <a:lnTo>
                    <a:pt x="187" y="603"/>
                  </a:lnTo>
                  <a:lnTo>
                    <a:pt x="186" y="603"/>
                  </a:lnTo>
                  <a:lnTo>
                    <a:pt x="186" y="604"/>
                  </a:lnTo>
                  <a:lnTo>
                    <a:pt x="185" y="606"/>
                  </a:lnTo>
                  <a:lnTo>
                    <a:pt x="185" y="607"/>
                  </a:lnTo>
                  <a:lnTo>
                    <a:pt x="183" y="607"/>
                  </a:lnTo>
                  <a:lnTo>
                    <a:pt x="182" y="608"/>
                  </a:lnTo>
                  <a:lnTo>
                    <a:pt x="182" y="609"/>
                  </a:lnTo>
                  <a:lnTo>
                    <a:pt x="181" y="611"/>
                  </a:lnTo>
                  <a:lnTo>
                    <a:pt x="181" y="612"/>
                  </a:lnTo>
                  <a:lnTo>
                    <a:pt x="179" y="612"/>
                  </a:lnTo>
                  <a:lnTo>
                    <a:pt x="179" y="613"/>
                  </a:lnTo>
                  <a:lnTo>
                    <a:pt x="179" y="615"/>
                  </a:lnTo>
                  <a:lnTo>
                    <a:pt x="178" y="615"/>
                  </a:lnTo>
                  <a:lnTo>
                    <a:pt x="178" y="616"/>
                  </a:lnTo>
                  <a:lnTo>
                    <a:pt x="177" y="616"/>
                  </a:lnTo>
                  <a:lnTo>
                    <a:pt x="177" y="617"/>
                  </a:lnTo>
                  <a:lnTo>
                    <a:pt x="175" y="619"/>
                  </a:lnTo>
                  <a:lnTo>
                    <a:pt x="174" y="620"/>
                  </a:lnTo>
                  <a:lnTo>
                    <a:pt x="174" y="621"/>
                  </a:lnTo>
                  <a:lnTo>
                    <a:pt x="173" y="621"/>
                  </a:lnTo>
                  <a:lnTo>
                    <a:pt x="171" y="623"/>
                  </a:lnTo>
                  <a:lnTo>
                    <a:pt x="170" y="624"/>
                  </a:lnTo>
                  <a:lnTo>
                    <a:pt x="170" y="625"/>
                  </a:lnTo>
                  <a:lnTo>
                    <a:pt x="169" y="625"/>
                  </a:lnTo>
                  <a:lnTo>
                    <a:pt x="169" y="627"/>
                  </a:lnTo>
                  <a:lnTo>
                    <a:pt x="167" y="627"/>
                  </a:lnTo>
                  <a:lnTo>
                    <a:pt x="166" y="628"/>
                  </a:lnTo>
                  <a:lnTo>
                    <a:pt x="165" y="629"/>
                  </a:lnTo>
                  <a:lnTo>
                    <a:pt x="163" y="631"/>
                  </a:lnTo>
                  <a:lnTo>
                    <a:pt x="162" y="632"/>
                  </a:lnTo>
                  <a:lnTo>
                    <a:pt x="161" y="633"/>
                  </a:lnTo>
                  <a:lnTo>
                    <a:pt x="159" y="635"/>
                  </a:lnTo>
                  <a:lnTo>
                    <a:pt x="158" y="636"/>
                  </a:lnTo>
                  <a:lnTo>
                    <a:pt x="157" y="637"/>
                  </a:lnTo>
                  <a:lnTo>
                    <a:pt x="155" y="637"/>
                  </a:lnTo>
                  <a:lnTo>
                    <a:pt x="155" y="639"/>
                  </a:lnTo>
                  <a:lnTo>
                    <a:pt x="154" y="640"/>
                  </a:lnTo>
                  <a:lnTo>
                    <a:pt x="153" y="640"/>
                  </a:lnTo>
                  <a:lnTo>
                    <a:pt x="151" y="641"/>
                  </a:lnTo>
                  <a:lnTo>
                    <a:pt x="151" y="643"/>
                  </a:lnTo>
                  <a:lnTo>
                    <a:pt x="150" y="643"/>
                  </a:lnTo>
                  <a:lnTo>
                    <a:pt x="150" y="644"/>
                  </a:lnTo>
                  <a:lnTo>
                    <a:pt x="149" y="644"/>
                  </a:lnTo>
                  <a:lnTo>
                    <a:pt x="147" y="645"/>
                  </a:lnTo>
                  <a:lnTo>
                    <a:pt x="146" y="647"/>
                  </a:lnTo>
                  <a:lnTo>
                    <a:pt x="145" y="648"/>
                  </a:lnTo>
                  <a:lnTo>
                    <a:pt x="143" y="648"/>
                  </a:lnTo>
                  <a:lnTo>
                    <a:pt x="143" y="649"/>
                  </a:lnTo>
                  <a:lnTo>
                    <a:pt x="142" y="651"/>
                  </a:lnTo>
                  <a:lnTo>
                    <a:pt x="141" y="652"/>
                  </a:lnTo>
                  <a:lnTo>
                    <a:pt x="140" y="652"/>
                  </a:lnTo>
                  <a:lnTo>
                    <a:pt x="138" y="653"/>
                  </a:lnTo>
                  <a:lnTo>
                    <a:pt x="137" y="655"/>
                  </a:lnTo>
                  <a:lnTo>
                    <a:pt x="136" y="656"/>
                  </a:lnTo>
                  <a:lnTo>
                    <a:pt x="134" y="657"/>
                  </a:lnTo>
                  <a:lnTo>
                    <a:pt x="133" y="659"/>
                  </a:lnTo>
                  <a:lnTo>
                    <a:pt x="130" y="660"/>
                  </a:lnTo>
                  <a:lnTo>
                    <a:pt x="129" y="661"/>
                  </a:lnTo>
                  <a:lnTo>
                    <a:pt x="128" y="663"/>
                  </a:lnTo>
                  <a:lnTo>
                    <a:pt x="126" y="664"/>
                  </a:lnTo>
                  <a:lnTo>
                    <a:pt x="124" y="665"/>
                  </a:lnTo>
                  <a:lnTo>
                    <a:pt x="122" y="667"/>
                  </a:lnTo>
                  <a:lnTo>
                    <a:pt x="121" y="668"/>
                  </a:lnTo>
                  <a:lnTo>
                    <a:pt x="120" y="669"/>
                  </a:lnTo>
                  <a:lnTo>
                    <a:pt x="118" y="671"/>
                  </a:lnTo>
                  <a:lnTo>
                    <a:pt x="117" y="671"/>
                  </a:lnTo>
                  <a:lnTo>
                    <a:pt x="116" y="672"/>
                  </a:lnTo>
                  <a:lnTo>
                    <a:pt x="116" y="673"/>
                  </a:lnTo>
                  <a:lnTo>
                    <a:pt x="114" y="673"/>
                  </a:lnTo>
                  <a:lnTo>
                    <a:pt x="113" y="675"/>
                  </a:lnTo>
                  <a:lnTo>
                    <a:pt x="112" y="676"/>
                  </a:lnTo>
                  <a:lnTo>
                    <a:pt x="110" y="677"/>
                  </a:lnTo>
                  <a:lnTo>
                    <a:pt x="109" y="677"/>
                  </a:lnTo>
                  <a:lnTo>
                    <a:pt x="108" y="679"/>
                  </a:lnTo>
                  <a:lnTo>
                    <a:pt x="106" y="680"/>
                  </a:lnTo>
                  <a:lnTo>
                    <a:pt x="105" y="681"/>
                  </a:lnTo>
                  <a:lnTo>
                    <a:pt x="104" y="681"/>
                  </a:lnTo>
                  <a:lnTo>
                    <a:pt x="104" y="682"/>
                  </a:lnTo>
                  <a:lnTo>
                    <a:pt x="102" y="682"/>
                  </a:lnTo>
                  <a:lnTo>
                    <a:pt x="101" y="684"/>
                  </a:lnTo>
                  <a:lnTo>
                    <a:pt x="100" y="685"/>
                  </a:lnTo>
                  <a:lnTo>
                    <a:pt x="98" y="685"/>
                  </a:lnTo>
                  <a:lnTo>
                    <a:pt x="97" y="686"/>
                  </a:lnTo>
                  <a:lnTo>
                    <a:pt x="96" y="688"/>
                  </a:lnTo>
                  <a:lnTo>
                    <a:pt x="94" y="689"/>
                  </a:lnTo>
                  <a:lnTo>
                    <a:pt x="92" y="690"/>
                  </a:lnTo>
                  <a:lnTo>
                    <a:pt x="90" y="692"/>
                  </a:lnTo>
                  <a:lnTo>
                    <a:pt x="89" y="693"/>
                  </a:lnTo>
                  <a:lnTo>
                    <a:pt x="86" y="694"/>
                  </a:lnTo>
                  <a:lnTo>
                    <a:pt x="85" y="696"/>
                  </a:lnTo>
                  <a:lnTo>
                    <a:pt x="82" y="697"/>
                  </a:lnTo>
                  <a:lnTo>
                    <a:pt x="81" y="698"/>
                  </a:lnTo>
                  <a:lnTo>
                    <a:pt x="80" y="700"/>
                  </a:lnTo>
                  <a:lnTo>
                    <a:pt x="77" y="701"/>
                  </a:lnTo>
                  <a:lnTo>
                    <a:pt x="76" y="701"/>
                  </a:lnTo>
                  <a:lnTo>
                    <a:pt x="74" y="702"/>
                  </a:lnTo>
                  <a:lnTo>
                    <a:pt x="73" y="704"/>
                  </a:lnTo>
                  <a:lnTo>
                    <a:pt x="72" y="705"/>
                  </a:lnTo>
                  <a:lnTo>
                    <a:pt x="70" y="705"/>
                  </a:lnTo>
                  <a:lnTo>
                    <a:pt x="69" y="706"/>
                  </a:lnTo>
                  <a:lnTo>
                    <a:pt x="68" y="706"/>
                  </a:lnTo>
                  <a:lnTo>
                    <a:pt x="68" y="708"/>
                  </a:lnTo>
                  <a:lnTo>
                    <a:pt x="66" y="709"/>
                  </a:lnTo>
                  <a:lnTo>
                    <a:pt x="65" y="709"/>
                  </a:lnTo>
                  <a:lnTo>
                    <a:pt x="64" y="710"/>
                  </a:lnTo>
                  <a:lnTo>
                    <a:pt x="63" y="710"/>
                  </a:lnTo>
                  <a:lnTo>
                    <a:pt x="63" y="712"/>
                  </a:lnTo>
                  <a:lnTo>
                    <a:pt x="61" y="712"/>
                  </a:lnTo>
                  <a:lnTo>
                    <a:pt x="60" y="713"/>
                  </a:lnTo>
                  <a:lnTo>
                    <a:pt x="59" y="714"/>
                  </a:lnTo>
                  <a:lnTo>
                    <a:pt x="57" y="714"/>
                  </a:lnTo>
                  <a:lnTo>
                    <a:pt x="56" y="716"/>
                  </a:lnTo>
                  <a:lnTo>
                    <a:pt x="55" y="717"/>
                  </a:lnTo>
                  <a:lnTo>
                    <a:pt x="53" y="717"/>
                  </a:lnTo>
                  <a:lnTo>
                    <a:pt x="52" y="718"/>
                  </a:lnTo>
                  <a:lnTo>
                    <a:pt x="51" y="720"/>
                  </a:lnTo>
                  <a:lnTo>
                    <a:pt x="49" y="721"/>
                  </a:lnTo>
                  <a:lnTo>
                    <a:pt x="47" y="722"/>
                  </a:lnTo>
                  <a:lnTo>
                    <a:pt x="45" y="724"/>
                  </a:lnTo>
                  <a:lnTo>
                    <a:pt x="44" y="725"/>
                  </a:lnTo>
                  <a:lnTo>
                    <a:pt x="41" y="726"/>
                  </a:lnTo>
                  <a:lnTo>
                    <a:pt x="40" y="728"/>
                  </a:lnTo>
                  <a:lnTo>
                    <a:pt x="37" y="729"/>
                  </a:lnTo>
                  <a:lnTo>
                    <a:pt x="36" y="730"/>
                  </a:lnTo>
                  <a:lnTo>
                    <a:pt x="33" y="732"/>
                  </a:lnTo>
                  <a:lnTo>
                    <a:pt x="32" y="733"/>
                  </a:lnTo>
                  <a:lnTo>
                    <a:pt x="31" y="734"/>
                  </a:lnTo>
                  <a:lnTo>
                    <a:pt x="29" y="736"/>
                  </a:lnTo>
                  <a:lnTo>
                    <a:pt x="28" y="736"/>
                  </a:lnTo>
                  <a:lnTo>
                    <a:pt x="27" y="737"/>
                  </a:lnTo>
                  <a:lnTo>
                    <a:pt x="25" y="738"/>
                  </a:lnTo>
                  <a:lnTo>
                    <a:pt x="24" y="738"/>
                  </a:lnTo>
                  <a:lnTo>
                    <a:pt x="23" y="740"/>
                  </a:lnTo>
                  <a:lnTo>
                    <a:pt x="23" y="741"/>
                  </a:lnTo>
                  <a:lnTo>
                    <a:pt x="21" y="741"/>
                  </a:lnTo>
                  <a:lnTo>
                    <a:pt x="20" y="742"/>
                  </a:lnTo>
                  <a:lnTo>
                    <a:pt x="19" y="742"/>
                  </a:lnTo>
                  <a:lnTo>
                    <a:pt x="19" y="744"/>
                  </a:lnTo>
                  <a:lnTo>
                    <a:pt x="17" y="744"/>
                  </a:lnTo>
                  <a:lnTo>
                    <a:pt x="16" y="745"/>
                  </a:lnTo>
                  <a:lnTo>
                    <a:pt x="15" y="745"/>
                  </a:lnTo>
                  <a:lnTo>
                    <a:pt x="13" y="746"/>
                  </a:lnTo>
                  <a:lnTo>
                    <a:pt x="12" y="746"/>
                  </a:lnTo>
                  <a:lnTo>
                    <a:pt x="11" y="748"/>
                  </a:lnTo>
                  <a:lnTo>
                    <a:pt x="9" y="748"/>
                  </a:lnTo>
                  <a:lnTo>
                    <a:pt x="8" y="749"/>
                  </a:lnTo>
                  <a:lnTo>
                    <a:pt x="7" y="750"/>
                  </a:lnTo>
                  <a:lnTo>
                    <a:pt x="5" y="750"/>
                  </a:lnTo>
                  <a:lnTo>
                    <a:pt x="4" y="752"/>
                  </a:lnTo>
                  <a:lnTo>
                    <a:pt x="3" y="752"/>
                  </a:lnTo>
                  <a:lnTo>
                    <a:pt x="1" y="753"/>
                  </a:lnTo>
                  <a:lnTo>
                    <a:pt x="0" y="754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480" name="Freeform 20">
              <a:extLst>
                <a:ext uri="{FF2B5EF4-FFF2-40B4-BE49-F238E27FC236}">
                  <a16:creationId xmlns:a16="http://schemas.microsoft.com/office/drawing/2014/main" id="{2FFEA4DA-520C-D645-AD03-8FB3DB6929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8"/>
              <a:ext cx="149" cy="377"/>
            </a:xfrm>
            <a:custGeom>
              <a:avLst/>
              <a:gdLst>
                <a:gd name="T0" fmla="*/ 0 w 298"/>
                <a:gd name="T1" fmla="*/ 1 h 754"/>
                <a:gd name="T2" fmla="*/ 0 w 298"/>
                <a:gd name="T3" fmla="*/ 1 h 754"/>
                <a:gd name="T4" fmla="*/ 0 w 298"/>
                <a:gd name="T5" fmla="*/ 1 h 754"/>
                <a:gd name="T6" fmla="*/ 1 w 298"/>
                <a:gd name="T7" fmla="*/ 1 h 754"/>
                <a:gd name="T8" fmla="*/ 1 w 298"/>
                <a:gd name="T9" fmla="*/ 1 h 754"/>
                <a:gd name="T10" fmla="*/ 1 w 298"/>
                <a:gd name="T11" fmla="*/ 1 h 754"/>
                <a:gd name="T12" fmla="*/ 1 w 298"/>
                <a:gd name="T13" fmla="*/ 1 h 754"/>
                <a:gd name="T14" fmla="*/ 1 w 298"/>
                <a:gd name="T15" fmla="*/ 1 h 754"/>
                <a:gd name="T16" fmla="*/ 1 w 298"/>
                <a:gd name="T17" fmla="*/ 1 h 754"/>
                <a:gd name="T18" fmla="*/ 1 w 298"/>
                <a:gd name="T19" fmla="*/ 1 h 754"/>
                <a:gd name="T20" fmla="*/ 1 w 298"/>
                <a:gd name="T21" fmla="*/ 1 h 754"/>
                <a:gd name="T22" fmla="*/ 1 w 298"/>
                <a:gd name="T23" fmla="*/ 1 h 754"/>
                <a:gd name="T24" fmla="*/ 1 w 298"/>
                <a:gd name="T25" fmla="*/ 1 h 754"/>
                <a:gd name="T26" fmla="*/ 1 w 298"/>
                <a:gd name="T27" fmla="*/ 1 h 754"/>
                <a:gd name="T28" fmla="*/ 1 w 298"/>
                <a:gd name="T29" fmla="*/ 1 h 754"/>
                <a:gd name="T30" fmla="*/ 1 w 298"/>
                <a:gd name="T31" fmla="*/ 1 h 754"/>
                <a:gd name="T32" fmla="*/ 1 w 298"/>
                <a:gd name="T33" fmla="*/ 1 h 754"/>
                <a:gd name="T34" fmla="*/ 1 w 298"/>
                <a:gd name="T35" fmla="*/ 1 h 754"/>
                <a:gd name="T36" fmla="*/ 1 w 298"/>
                <a:gd name="T37" fmla="*/ 1 h 754"/>
                <a:gd name="T38" fmla="*/ 1 w 298"/>
                <a:gd name="T39" fmla="*/ 1 h 754"/>
                <a:gd name="T40" fmla="*/ 1 w 298"/>
                <a:gd name="T41" fmla="*/ 1 h 754"/>
                <a:gd name="T42" fmla="*/ 1 w 298"/>
                <a:gd name="T43" fmla="*/ 1 h 754"/>
                <a:gd name="T44" fmla="*/ 1 w 298"/>
                <a:gd name="T45" fmla="*/ 1 h 754"/>
                <a:gd name="T46" fmla="*/ 1 w 298"/>
                <a:gd name="T47" fmla="*/ 1 h 754"/>
                <a:gd name="T48" fmla="*/ 1 w 298"/>
                <a:gd name="T49" fmla="*/ 1 h 754"/>
                <a:gd name="T50" fmla="*/ 1 w 298"/>
                <a:gd name="T51" fmla="*/ 1 h 754"/>
                <a:gd name="T52" fmla="*/ 1 w 298"/>
                <a:gd name="T53" fmla="*/ 1 h 754"/>
                <a:gd name="T54" fmla="*/ 1 w 298"/>
                <a:gd name="T55" fmla="*/ 1 h 754"/>
                <a:gd name="T56" fmla="*/ 1 w 298"/>
                <a:gd name="T57" fmla="*/ 1 h 754"/>
                <a:gd name="T58" fmla="*/ 1 w 298"/>
                <a:gd name="T59" fmla="*/ 1 h 754"/>
                <a:gd name="T60" fmla="*/ 1 w 298"/>
                <a:gd name="T61" fmla="*/ 1 h 754"/>
                <a:gd name="T62" fmla="*/ 1 w 298"/>
                <a:gd name="T63" fmla="*/ 1 h 754"/>
                <a:gd name="T64" fmla="*/ 1 w 298"/>
                <a:gd name="T65" fmla="*/ 1 h 754"/>
                <a:gd name="T66" fmla="*/ 1 w 298"/>
                <a:gd name="T67" fmla="*/ 1 h 754"/>
                <a:gd name="T68" fmla="*/ 1 w 298"/>
                <a:gd name="T69" fmla="*/ 1 h 754"/>
                <a:gd name="T70" fmla="*/ 1 w 298"/>
                <a:gd name="T71" fmla="*/ 1 h 754"/>
                <a:gd name="T72" fmla="*/ 1 w 298"/>
                <a:gd name="T73" fmla="*/ 1 h 754"/>
                <a:gd name="T74" fmla="*/ 1 w 298"/>
                <a:gd name="T75" fmla="*/ 1 h 754"/>
                <a:gd name="T76" fmla="*/ 1 w 298"/>
                <a:gd name="T77" fmla="*/ 1 h 754"/>
                <a:gd name="T78" fmla="*/ 1 w 298"/>
                <a:gd name="T79" fmla="*/ 1 h 754"/>
                <a:gd name="T80" fmla="*/ 1 w 298"/>
                <a:gd name="T81" fmla="*/ 1 h 754"/>
                <a:gd name="T82" fmla="*/ 1 w 298"/>
                <a:gd name="T83" fmla="*/ 1 h 754"/>
                <a:gd name="T84" fmla="*/ 1 w 298"/>
                <a:gd name="T85" fmla="*/ 1 h 754"/>
                <a:gd name="T86" fmla="*/ 1 w 298"/>
                <a:gd name="T87" fmla="*/ 1 h 754"/>
                <a:gd name="T88" fmla="*/ 1 w 298"/>
                <a:gd name="T89" fmla="*/ 1 h 754"/>
                <a:gd name="T90" fmla="*/ 1 w 298"/>
                <a:gd name="T91" fmla="*/ 1 h 754"/>
                <a:gd name="T92" fmla="*/ 1 w 298"/>
                <a:gd name="T93" fmla="*/ 1 h 754"/>
                <a:gd name="T94" fmla="*/ 1 w 298"/>
                <a:gd name="T95" fmla="*/ 1 h 754"/>
                <a:gd name="T96" fmla="*/ 1 w 298"/>
                <a:gd name="T97" fmla="*/ 1 h 754"/>
                <a:gd name="T98" fmla="*/ 1 w 298"/>
                <a:gd name="T99" fmla="*/ 1 h 754"/>
                <a:gd name="T100" fmla="*/ 1 w 298"/>
                <a:gd name="T101" fmla="*/ 1 h 754"/>
                <a:gd name="T102" fmla="*/ 1 w 298"/>
                <a:gd name="T103" fmla="*/ 1 h 754"/>
                <a:gd name="T104" fmla="*/ 1 w 298"/>
                <a:gd name="T105" fmla="*/ 1 h 754"/>
                <a:gd name="T106" fmla="*/ 1 w 298"/>
                <a:gd name="T107" fmla="*/ 1 h 754"/>
                <a:gd name="T108" fmla="*/ 1 w 298"/>
                <a:gd name="T109" fmla="*/ 1 h 754"/>
                <a:gd name="T110" fmla="*/ 1 w 298"/>
                <a:gd name="T111" fmla="*/ 1 h 754"/>
                <a:gd name="T112" fmla="*/ 1 w 298"/>
                <a:gd name="T113" fmla="*/ 1 h 754"/>
                <a:gd name="T114" fmla="*/ 1 w 298"/>
                <a:gd name="T115" fmla="*/ 1 h 754"/>
                <a:gd name="T116" fmla="*/ 1 w 298"/>
                <a:gd name="T117" fmla="*/ 1 h 754"/>
                <a:gd name="T118" fmla="*/ 1 w 298"/>
                <a:gd name="T119" fmla="*/ 1 h 754"/>
                <a:gd name="T120" fmla="*/ 1 w 298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8"/>
                <a:gd name="T184" fmla="*/ 0 h 754"/>
                <a:gd name="T185" fmla="*/ 298 w 298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8" h="754">
                  <a:moveTo>
                    <a:pt x="0" y="0"/>
                  </a:moveTo>
                  <a:lnTo>
                    <a:pt x="0" y="29"/>
                  </a:lnTo>
                  <a:lnTo>
                    <a:pt x="0" y="56"/>
                  </a:lnTo>
                  <a:lnTo>
                    <a:pt x="0" y="81"/>
                  </a:lnTo>
                  <a:lnTo>
                    <a:pt x="0" y="105"/>
                  </a:lnTo>
                  <a:lnTo>
                    <a:pt x="0" y="128"/>
                  </a:lnTo>
                  <a:lnTo>
                    <a:pt x="0" y="148"/>
                  </a:lnTo>
                  <a:lnTo>
                    <a:pt x="0" y="166"/>
                  </a:lnTo>
                  <a:lnTo>
                    <a:pt x="0" y="185"/>
                  </a:lnTo>
                  <a:lnTo>
                    <a:pt x="0" y="201"/>
                  </a:lnTo>
                  <a:lnTo>
                    <a:pt x="0" y="215"/>
                  </a:lnTo>
                  <a:lnTo>
                    <a:pt x="0" y="229"/>
                  </a:lnTo>
                  <a:lnTo>
                    <a:pt x="0" y="242"/>
                  </a:lnTo>
                  <a:lnTo>
                    <a:pt x="0" y="252"/>
                  </a:lnTo>
                  <a:lnTo>
                    <a:pt x="0" y="263"/>
                  </a:lnTo>
                  <a:lnTo>
                    <a:pt x="0" y="272"/>
                  </a:lnTo>
                  <a:lnTo>
                    <a:pt x="0" y="280"/>
                  </a:lnTo>
                  <a:lnTo>
                    <a:pt x="0" y="288"/>
                  </a:lnTo>
                  <a:lnTo>
                    <a:pt x="0" y="295"/>
                  </a:lnTo>
                  <a:lnTo>
                    <a:pt x="0" y="302"/>
                  </a:lnTo>
                  <a:lnTo>
                    <a:pt x="0" y="307"/>
                  </a:lnTo>
                  <a:lnTo>
                    <a:pt x="0" y="311"/>
                  </a:lnTo>
                  <a:lnTo>
                    <a:pt x="0" y="315"/>
                  </a:lnTo>
                  <a:lnTo>
                    <a:pt x="0" y="319"/>
                  </a:lnTo>
                  <a:lnTo>
                    <a:pt x="0" y="323"/>
                  </a:lnTo>
                  <a:lnTo>
                    <a:pt x="0" y="325"/>
                  </a:lnTo>
                  <a:lnTo>
                    <a:pt x="1" y="328"/>
                  </a:lnTo>
                  <a:lnTo>
                    <a:pt x="1" y="329"/>
                  </a:lnTo>
                  <a:lnTo>
                    <a:pt x="1" y="332"/>
                  </a:lnTo>
                  <a:lnTo>
                    <a:pt x="1" y="335"/>
                  </a:lnTo>
                  <a:lnTo>
                    <a:pt x="1" y="336"/>
                  </a:lnTo>
                  <a:lnTo>
                    <a:pt x="1" y="339"/>
                  </a:lnTo>
                  <a:lnTo>
                    <a:pt x="1" y="340"/>
                  </a:lnTo>
                  <a:lnTo>
                    <a:pt x="1" y="343"/>
                  </a:lnTo>
                  <a:lnTo>
                    <a:pt x="1" y="344"/>
                  </a:lnTo>
                  <a:lnTo>
                    <a:pt x="1" y="347"/>
                  </a:lnTo>
                  <a:lnTo>
                    <a:pt x="1" y="348"/>
                  </a:lnTo>
                  <a:lnTo>
                    <a:pt x="2" y="349"/>
                  </a:lnTo>
                  <a:lnTo>
                    <a:pt x="2" y="351"/>
                  </a:lnTo>
                  <a:lnTo>
                    <a:pt x="2" y="352"/>
                  </a:lnTo>
                  <a:lnTo>
                    <a:pt x="2" y="353"/>
                  </a:lnTo>
                  <a:lnTo>
                    <a:pt x="2" y="355"/>
                  </a:lnTo>
                  <a:lnTo>
                    <a:pt x="2" y="356"/>
                  </a:lnTo>
                  <a:lnTo>
                    <a:pt x="2" y="357"/>
                  </a:lnTo>
                  <a:lnTo>
                    <a:pt x="2" y="359"/>
                  </a:lnTo>
                  <a:lnTo>
                    <a:pt x="2" y="360"/>
                  </a:lnTo>
                  <a:lnTo>
                    <a:pt x="2" y="361"/>
                  </a:lnTo>
                  <a:lnTo>
                    <a:pt x="2" y="363"/>
                  </a:lnTo>
                  <a:lnTo>
                    <a:pt x="4" y="364"/>
                  </a:lnTo>
                  <a:lnTo>
                    <a:pt x="4" y="365"/>
                  </a:lnTo>
                  <a:lnTo>
                    <a:pt x="4" y="367"/>
                  </a:lnTo>
                  <a:lnTo>
                    <a:pt x="4" y="368"/>
                  </a:lnTo>
                  <a:lnTo>
                    <a:pt x="4" y="369"/>
                  </a:lnTo>
                  <a:lnTo>
                    <a:pt x="4" y="371"/>
                  </a:lnTo>
                  <a:lnTo>
                    <a:pt x="4" y="372"/>
                  </a:lnTo>
                  <a:lnTo>
                    <a:pt x="4" y="373"/>
                  </a:lnTo>
                  <a:lnTo>
                    <a:pt x="5" y="375"/>
                  </a:lnTo>
                  <a:lnTo>
                    <a:pt x="5" y="376"/>
                  </a:lnTo>
                  <a:lnTo>
                    <a:pt x="5" y="379"/>
                  </a:lnTo>
                  <a:lnTo>
                    <a:pt x="5" y="380"/>
                  </a:lnTo>
                  <a:lnTo>
                    <a:pt x="5" y="381"/>
                  </a:lnTo>
                  <a:lnTo>
                    <a:pt x="5" y="384"/>
                  </a:lnTo>
                  <a:lnTo>
                    <a:pt x="6" y="385"/>
                  </a:lnTo>
                  <a:lnTo>
                    <a:pt x="6" y="388"/>
                  </a:lnTo>
                  <a:lnTo>
                    <a:pt x="6" y="389"/>
                  </a:lnTo>
                  <a:lnTo>
                    <a:pt x="6" y="390"/>
                  </a:lnTo>
                  <a:lnTo>
                    <a:pt x="6" y="393"/>
                  </a:lnTo>
                  <a:lnTo>
                    <a:pt x="8" y="394"/>
                  </a:lnTo>
                  <a:lnTo>
                    <a:pt x="8" y="396"/>
                  </a:lnTo>
                  <a:lnTo>
                    <a:pt x="8" y="397"/>
                  </a:lnTo>
                  <a:lnTo>
                    <a:pt x="8" y="398"/>
                  </a:lnTo>
                  <a:lnTo>
                    <a:pt x="8" y="400"/>
                  </a:lnTo>
                  <a:lnTo>
                    <a:pt x="8" y="401"/>
                  </a:lnTo>
                  <a:lnTo>
                    <a:pt x="9" y="402"/>
                  </a:lnTo>
                  <a:lnTo>
                    <a:pt x="9" y="404"/>
                  </a:lnTo>
                  <a:lnTo>
                    <a:pt x="9" y="405"/>
                  </a:lnTo>
                  <a:lnTo>
                    <a:pt x="9" y="406"/>
                  </a:lnTo>
                  <a:lnTo>
                    <a:pt x="10" y="408"/>
                  </a:lnTo>
                  <a:lnTo>
                    <a:pt x="10" y="409"/>
                  </a:lnTo>
                  <a:lnTo>
                    <a:pt x="10" y="410"/>
                  </a:lnTo>
                  <a:lnTo>
                    <a:pt x="10" y="412"/>
                  </a:lnTo>
                  <a:lnTo>
                    <a:pt x="12" y="413"/>
                  </a:lnTo>
                  <a:lnTo>
                    <a:pt x="12" y="414"/>
                  </a:lnTo>
                  <a:lnTo>
                    <a:pt x="12" y="416"/>
                  </a:lnTo>
                  <a:lnTo>
                    <a:pt x="12" y="417"/>
                  </a:lnTo>
                  <a:lnTo>
                    <a:pt x="13" y="420"/>
                  </a:lnTo>
                  <a:lnTo>
                    <a:pt x="13" y="421"/>
                  </a:lnTo>
                  <a:lnTo>
                    <a:pt x="14" y="422"/>
                  </a:lnTo>
                  <a:lnTo>
                    <a:pt x="14" y="424"/>
                  </a:lnTo>
                  <a:lnTo>
                    <a:pt x="14" y="426"/>
                  </a:lnTo>
                  <a:lnTo>
                    <a:pt x="16" y="428"/>
                  </a:lnTo>
                  <a:lnTo>
                    <a:pt x="16" y="430"/>
                  </a:lnTo>
                  <a:lnTo>
                    <a:pt x="17" y="433"/>
                  </a:lnTo>
                  <a:lnTo>
                    <a:pt x="17" y="434"/>
                  </a:lnTo>
                  <a:lnTo>
                    <a:pt x="18" y="437"/>
                  </a:lnTo>
                  <a:lnTo>
                    <a:pt x="18" y="440"/>
                  </a:lnTo>
                  <a:lnTo>
                    <a:pt x="20" y="441"/>
                  </a:lnTo>
                  <a:lnTo>
                    <a:pt x="20" y="442"/>
                  </a:lnTo>
                  <a:lnTo>
                    <a:pt x="21" y="445"/>
                  </a:lnTo>
                  <a:lnTo>
                    <a:pt x="21" y="446"/>
                  </a:lnTo>
                  <a:lnTo>
                    <a:pt x="21" y="448"/>
                  </a:lnTo>
                  <a:lnTo>
                    <a:pt x="22" y="449"/>
                  </a:lnTo>
                  <a:lnTo>
                    <a:pt x="22" y="450"/>
                  </a:lnTo>
                  <a:lnTo>
                    <a:pt x="24" y="452"/>
                  </a:lnTo>
                  <a:lnTo>
                    <a:pt x="24" y="453"/>
                  </a:lnTo>
                  <a:lnTo>
                    <a:pt x="24" y="454"/>
                  </a:lnTo>
                  <a:lnTo>
                    <a:pt x="25" y="456"/>
                  </a:lnTo>
                  <a:lnTo>
                    <a:pt x="25" y="457"/>
                  </a:lnTo>
                  <a:lnTo>
                    <a:pt x="26" y="458"/>
                  </a:lnTo>
                  <a:lnTo>
                    <a:pt x="26" y="459"/>
                  </a:lnTo>
                  <a:lnTo>
                    <a:pt x="26" y="461"/>
                  </a:lnTo>
                  <a:lnTo>
                    <a:pt x="28" y="462"/>
                  </a:lnTo>
                  <a:lnTo>
                    <a:pt x="28" y="463"/>
                  </a:lnTo>
                  <a:lnTo>
                    <a:pt x="29" y="465"/>
                  </a:lnTo>
                  <a:lnTo>
                    <a:pt x="29" y="466"/>
                  </a:lnTo>
                  <a:lnTo>
                    <a:pt x="30" y="467"/>
                  </a:lnTo>
                  <a:lnTo>
                    <a:pt x="30" y="469"/>
                  </a:lnTo>
                  <a:lnTo>
                    <a:pt x="32" y="471"/>
                  </a:lnTo>
                  <a:lnTo>
                    <a:pt x="33" y="473"/>
                  </a:lnTo>
                  <a:lnTo>
                    <a:pt x="33" y="474"/>
                  </a:lnTo>
                  <a:lnTo>
                    <a:pt x="34" y="475"/>
                  </a:lnTo>
                  <a:lnTo>
                    <a:pt x="36" y="478"/>
                  </a:lnTo>
                  <a:lnTo>
                    <a:pt x="36" y="479"/>
                  </a:lnTo>
                  <a:lnTo>
                    <a:pt x="37" y="482"/>
                  </a:lnTo>
                  <a:lnTo>
                    <a:pt x="38" y="483"/>
                  </a:lnTo>
                  <a:lnTo>
                    <a:pt x="38" y="485"/>
                  </a:lnTo>
                  <a:lnTo>
                    <a:pt x="40" y="487"/>
                  </a:lnTo>
                  <a:lnTo>
                    <a:pt x="41" y="489"/>
                  </a:lnTo>
                  <a:lnTo>
                    <a:pt x="41" y="490"/>
                  </a:lnTo>
                  <a:lnTo>
                    <a:pt x="42" y="491"/>
                  </a:lnTo>
                  <a:lnTo>
                    <a:pt x="42" y="493"/>
                  </a:lnTo>
                  <a:lnTo>
                    <a:pt x="44" y="494"/>
                  </a:lnTo>
                  <a:lnTo>
                    <a:pt x="44" y="495"/>
                  </a:lnTo>
                  <a:lnTo>
                    <a:pt x="45" y="497"/>
                  </a:lnTo>
                  <a:lnTo>
                    <a:pt x="45" y="498"/>
                  </a:lnTo>
                  <a:lnTo>
                    <a:pt x="46" y="499"/>
                  </a:lnTo>
                  <a:lnTo>
                    <a:pt x="46" y="501"/>
                  </a:lnTo>
                  <a:lnTo>
                    <a:pt x="48" y="502"/>
                  </a:lnTo>
                  <a:lnTo>
                    <a:pt x="48" y="503"/>
                  </a:lnTo>
                  <a:lnTo>
                    <a:pt x="49" y="505"/>
                  </a:lnTo>
                  <a:lnTo>
                    <a:pt x="49" y="506"/>
                  </a:lnTo>
                  <a:lnTo>
                    <a:pt x="50" y="506"/>
                  </a:lnTo>
                  <a:lnTo>
                    <a:pt x="50" y="507"/>
                  </a:lnTo>
                  <a:lnTo>
                    <a:pt x="50" y="509"/>
                  </a:lnTo>
                  <a:lnTo>
                    <a:pt x="51" y="510"/>
                  </a:lnTo>
                  <a:lnTo>
                    <a:pt x="51" y="511"/>
                  </a:lnTo>
                  <a:lnTo>
                    <a:pt x="53" y="513"/>
                  </a:lnTo>
                  <a:lnTo>
                    <a:pt x="54" y="514"/>
                  </a:lnTo>
                  <a:lnTo>
                    <a:pt x="54" y="515"/>
                  </a:lnTo>
                  <a:lnTo>
                    <a:pt x="55" y="517"/>
                  </a:lnTo>
                  <a:lnTo>
                    <a:pt x="55" y="518"/>
                  </a:lnTo>
                  <a:lnTo>
                    <a:pt x="57" y="519"/>
                  </a:lnTo>
                  <a:lnTo>
                    <a:pt x="58" y="522"/>
                  </a:lnTo>
                  <a:lnTo>
                    <a:pt x="59" y="523"/>
                  </a:lnTo>
                  <a:lnTo>
                    <a:pt x="59" y="525"/>
                  </a:lnTo>
                  <a:lnTo>
                    <a:pt x="61" y="527"/>
                  </a:lnTo>
                  <a:lnTo>
                    <a:pt x="62" y="529"/>
                  </a:lnTo>
                  <a:lnTo>
                    <a:pt x="62" y="530"/>
                  </a:lnTo>
                  <a:lnTo>
                    <a:pt x="63" y="531"/>
                  </a:lnTo>
                  <a:lnTo>
                    <a:pt x="63" y="532"/>
                  </a:lnTo>
                  <a:lnTo>
                    <a:pt x="65" y="534"/>
                  </a:lnTo>
                  <a:lnTo>
                    <a:pt x="66" y="535"/>
                  </a:lnTo>
                  <a:lnTo>
                    <a:pt x="66" y="536"/>
                  </a:lnTo>
                  <a:lnTo>
                    <a:pt x="66" y="538"/>
                  </a:lnTo>
                  <a:lnTo>
                    <a:pt x="67" y="538"/>
                  </a:lnTo>
                  <a:lnTo>
                    <a:pt x="67" y="539"/>
                  </a:lnTo>
                  <a:lnTo>
                    <a:pt x="69" y="540"/>
                  </a:lnTo>
                  <a:lnTo>
                    <a:pt x="69" y="542"/>
                  </a:lnTo>
                  <a:lnTo>
                    <a:pt x="70" y="542"/>
                  </a:lnTo>
                  <a:lnTo>
                    <a:pt x="70" y="543"/>
                  </a:lnTo>
                  <a:lnTo>
                    <a:pt x="71" y="544"/>
                  </a:lnTo>
                  <a:lnTo>
                    <a:pt x="71" y="546"/>
                  </a:lnTo>
                  <a:lnTo>
                    <a:pt x="73" y="547"/>
                  </a:lnTo>
                  <a:lnTo>
                    <a:pt x="74" y="548"/>
                  </a:lnTo>
                  <a:lnTo>
                    <a:pt x="74" y="550"/>
                  </a:lnTo>
                  <a:lnTo>
                    <a:pt x="75" y="551"/>
                  </a:lnTo>
                  <a:lnTo>
                    <a:pt x="75" y="552"/>
                  </a:lnTo>
                  <a:lnTo>
                    <a:pt x="77" y="552"/>
                  </a:lnTo>
                  <a:lnTo>
                    <a:pt x="78" y="554"/>
                  </a:lnTo>
                  <a:lnTo>
                    <a:pt x="78" y="555"/>
                  </a:lnTo>
                  <a:lnTo>
                    <a:pt x="79" y="556"/>
                  </a:lnTo>
                  <a:lnTo>
                    <a:pt x="81" y="559"/>
                  </a:lnTo>
                  <a:lnTo>
                    <a:pt x="81" y="560"/>
                  </a:lnTo>
                  <a:lnTo>
                    <a:pt x="82" y="562"/>
                  </a:lnTo>
                  <a:lnTo>
                    <a:pt x="83" y="563"/>
                  </a:lnTo>
                  <a:lnTo>
                    <a:pt x="83" y="564"/>
                  </a:lnTo>
                  <a:lnTo>
                    <a:pt x="85" y="566"/>
                  </a:lnTo>
                  <a:lnTo>
                    <a:pt x="85" y="567"/>
                  </a:lnTo>
                  <a:lnTo>
                    <a:pt x="86" y="567"/>
                  </a:lnTo>
                  <a:lnTo>
                    <a:pt x="86" y="568"/>
                  </a:lnTo>
                  <a:lnTo>
                    <a:pt x="87" y="568"/>
                  </a:lnTo>
                  <a:lnTo>
                    <a:pt x="87" y="570"/>
                  </a:lnTo>
                  <a:lnTo>
                    <a:pt x="89" y="571"/>
                  </a:lnTo>
                  <a:lnTo>
                    <a:pt x="89" y="572"/>
                  </a:lnTo>
                  <a:lnTo>
                    <a:pt x="90" y="572"/>
                  </a:lnTo>
                  <a:lnTo>
                    <a:pt x="90" y="574"/>
                  </a:lnTo>
                  <a:lnTo>
                    <a:pt x="91" y="575"/>
                  </a:lnTo>
                  <a:lnTo>
                    <a:pt x="91" y="576"/>
                  </a:lnTo>
                  <a:lnTo>
                    <a:pt x="93" y="576"/>
                  </a:lnTo>
                  <a:lnTo>
                    <a:pt x="93" y="578"/>
                  </a:lnTo>
                  <a:lnTo>
                    <a:pt x="94" y="578"/>
                  </a:lnTo>
                  <a:lnTo>
                    <a:pt x="94" y="579"/>
                  </a:lnTo>
                  <a:lnTo>
                    <a:pt x="95" y="580"/>
                  </a:lnTo>
                  <a:lnTo>
                    <a:pt x="95" y="582"/>
                  </a:lnTo>
                  <a:lnTo>
                    <a:pt x="97" y="582"/>
                  </a:lnTo>
                  <a:lnTo>
                    <a:pt x="97" y="583"/>
                  </a:lnTo>
                  <a:lnTo>
                    <a:pt x="98" y="584"/>
                  </a:lnTo>
                  <a:lnTo>
                    <a:pt x="99" y="584"/>
                  </a:lnTo>
                  <a:lnTo>
                    <a:pt x="99" y="586"/>
                  </a:lnTo>
                  <a:lnTo>
                    <a:pt x="101" y="587"/>
                  </a:lnTo>
                  <a:lnTo>
                    <a:pt x="102" y="588"/>
                  </a:lnTo>
                  <a:lnTo>
                    <a:pt x="102" y="590"/>
                  </a:lnTo>
                  <a:lnTo>
                    <a:pt x="103" y="590"/>
                  </a:lnTo>
                  <a:lnTo>
                    <a:pt x="103" y="591"/>
                  </a:lnTo>
                  <a:lnTo>
                    <a:pt x="105" y="592"/>
                  </a:lnTo>
                  <a:lnTo>
                    <a:pt x="106" y="594"/>
                  </a:lnTo>
                  <a:lnTo>
                    <a:pt x="106" y="595"/>
                  </a:lnTo>
                  <a:lnTo>
                    <a:pt x="107" y="595"/>
                  </a:lnTo>
                  <a:lnTo>
                    <a:pt x="107" y="596"/>
                  </a:lnTo>
                  <a:lnTo>
                    <a:pt x="109" y="596"/>
                  </a:lnTo>
                  <a:lnTo>
                    <a:pt x="109" y="598"/>
                  </a:lnTo>
                  <a:lnTo>
                    <a:pt x="110" y="599"/>
                  </a:lnTo>
                  <a:lnTo>
                    <a:pt x="110" y="600"/>
                  </a:lnTo>
                  <a:lnTo>
                    <a:pt x="111" y="600"/>
                  </a:lnTo>
                  <a:lnTo>
                    <a:pt x="111" y="602"/>
                  </a:lnTo>
                  <a:lnTo>
                    <a:pt x="113" y="603"/>
                  </a:lnTo>
                  <a:lnTo>
                    <a:pt x="113" y="604"/>
                  </a:lnTo>
                  <a:lnTo>
                    <a:pt x="114" y="606"/>
                  </a:lnTo>
                  <a:lnTo>
                    <a:pt x="115" y="607"/>
                  </a:lnTo>
                  <a:lnTo>
                    <a:pt x="117" y="608"/>
                  </a:lnTo>
                  <a:lnTo>
                    <a:pt x="117" y="609"/>
                  </a:lnTo>
                  <a:lnTo>
                    <a:pt x="118" y="611"/>
                  </a:lnTo>
                  <a:lnTo>
                    <a:pt x="118" y="612"/>
                  </a:lnTo>
                  <a:lnTo>
                    <a:pt x="119" y="612"/>
                  </a:lnTo>
                  <a:lnTo>
                    <a:pt x="119" y="613"/>
                  </a:lnTo>
                  <a:lnTo>
                    <a:pt x="121" y="615"/>
                  </a:lnTo>
                  <a:lnTo>
                    <a:pt x="121" y="616"/>
                  </a:lnTo>
                  <a:lnTo>
                    <a:pt x="122" y="616"/>
                  </a:lnTo>
                  <a:lnTo>
                    <a:pt x="122" y="617"/>
                  </a:lnTo>
                  <a:lnTo>
                    <a:pt x="123" y="617"/>
                  </a:lnTo>
                  <a:lnTo>
                    <a:pt x="123" y="619"/>
                  </a:lnTo>
                  <a:lnTo>
                    <a:pt x="125" y="620"/>
                  </a:lnTo>
                  <a:lnTo>
                    <a:pt x="126" y="621"/>
                  </a:lnTo>
                  <a:lnTo>
                    <a:pt x="127" y="623"/>
                  </a:lnTo>
                  <a:lnTo>
                    <a:pt x="129" y="624"/>
                  </a:lnTo>
                  <a:lnTo>
                    <a:pt x="129" y="625"/>
                  </a:lnTo>
                  <a:lnTo>
                    <a:pt x="130" y="625"/>
                  </a:lnTo>
                  <a:lnTo>
                    <a:pt x="131" y="627"/>
                  </a:lnTo>
                  <a:lnTo>
                    <a:pt x="132" y="628"/>
                  </a:lnTo>
                  <a:lnTo>
                    <a:pt x="134" y="629"/>
                  </a:lnTo>
                  <a:lnTo>
                    <a:pt x="135" y="629"/>
                  </a:lnTo>
                  <a:lnTo>
                    <a:pt x="135" y="631"/>
                  </a:lnTo>
                  <a:lnTo>
                    <a:pt x="136" y="632"/>
                  </a:lnTo>
                  <a:lnTo>
                    <a:pt x="138" y="633"/>
                  </a:lnTo>
                  <a:lnTo>
                    <a:pt x="139" y="635"/>
                  </a:lnTo>
                  <a:lnTo>
                    <a:pt x="140" y="636"/>
                  </a:lnTo>
                  <a:lnTo>
                    <a:pt x="142" y="637"/>
                  </a:lnTo>
                  <a:lnTo>
                    <a:pt x="143" y="637"/>
                  </a:lnTo>
                  <a:lnTo>
                    <a:pt x="144" y="639"/>
                  </a:lnTo>
                  <a:lnTo>
                    <a:pt x="144" y="640"/>
                  </a:lnTo>
                  <a:lnTo>
                    <a:pt x="146" y="640"/>
                  </a:lnTo>
                  <a:lnTo>
                    <a:pt x="147" y="641"/>
                  </a:lnTo>
                  <a:lnTo>
                    <a:pt x="147" y="643"/>
                  </a:lnTo>
                  <a:lnTo>
                    <a:pt x="148" y="643"/>
                  </a:lnTo>
                  <a:lnTo>
                    <a:pt x="150" y="644"/>
                  </a:lnTo>
                  <a:lnTo>
                    <a:pt x="151" y="645"/>
                  </a:lnTo>
                  <a:lnTo>
                    <a:pt x="152" y="647"/>
                  </a:lnTo>
                  <a:lnTo>
                    <a:pt x="154" y="647"/>
                  </a:lnTo>
                  <a:lnTo>
                    <a:pt x="154" y="648"/>
                  </a:lnTo>
                  <a:lnTo>
                    <a:pt x="155" y="648"/>
                  </a:lnTo>
                  <a:lnTo>
                    <a:pt x="155" y="649"/>
                  </a:lnTo>
                  <a:lnTo>
                    <a:pt x="156" y="651"/>
                  </a:lnTo>
                  <a:lnTo>
                    <a:pt x="158" y="651"/>
                  </a:lnTo>
                  <a:lnTo>
                    <a:pt x="158" y="652"/>
                  </a:lnTo>
                  <a:lnTo>
                    <a:pt x="159" y="652"/>
                  </a:lnTo>
                  <a:lnTo>
                    <a:pt x="160" y="653"/>
                  </a:lnTo>
                  <a:lnTo>
                    <a:pt x="162" y="655"/>
                  </a:lnTo>
                  <a:lnTo>
                    <a:pt x="163" y="655"/>
                  </a:lnTo>
                  <a:lnTo>
                    <a:pt x="164" y="656"/>
                  </a:lnTo>
                  <a:lnTo>
                    <a:pt x="166" y="657"/>
                  </a:lnTo>
                  <a:lnTo>
                    <a:pt x="167" y="659"/>
                  </a:lnTo>
                  <a:lnTo>
                    <a:pt x="168" y="660"/>
                  </a:lnTo>
                  <a:lnTo>
                    <a:pt x="170" y="661"/>
                  </a:lnTo>
                  <a:lnTo>
                    <a:pt x="171" y="663"/>
                  </a:lnTo>
                  <a:lnTo>
                    <a:pt x="174" y="664"/>
                  </a:lnTo>
                  <a:lnTo>
                    <a:pt x="175" y="665"/>
                  </a:lnTo>
                  <a:lnTo>
                    <a:pt x="176" y="667"/>
                  </a:lnTo>
                  <a:lnTo>
                    <a:pt x="178" y="668"/>
                  </a:lnTo>
                  <a:lnTo>
                    <a:pt x="179" y="669"/>
                  </a:lnTo>
                  <a:lnTo>
                    <a:pt x="180" y="671"/>
                  </a:lnTo>
                  <a:lnTo>
                    <a:pt x="182" y="671"/>
                  </a:lnTo>
                  <a:lnTo>
                    <a:pt x="183" y="672"/>
                  </a:lnTo>
                  <a:lnTo>
                    <a:pt x="184" y="673"/>
                  </a:lnTo>
                  <a:lnTo>
                    <a:pt x="186" y="675"/>
                  </a:lnTo>
                  <a:lnTo>
                    <a:pt x="187" y="676"/>
                  </a:lnTo>
                  <a:lnTo>
                    <a:pt x="188" y="676"/>
                  </a:lnTo>
                  <a:lnTo>
                    <a:pt x="188" y="677"/>
                  </a:lnTo>
                  <a:lnTo>
                    <a:pt x="190" y="677"/>
                  </a:lnTo>
                  <a:lnTo>
                    <a:pt x="191" y="679"/>
                  </a:lnTo>
                  <a:lnTo>
                    <a:pt x="192" y="679"/>
                  </a:lnTo>
                  <a:lnTo>
                    <a:pt x="192" y="680"/>
                  </a:lnTo>
                  <a:lnTo>
                    <a:pt x="194" y="681"/>
                  </a:lnTo>
                  <a:lnTo>
                    <a:pt x="195" y="681"/>
                  </a:lnTo>
                  <a:lnTo>
                    <a:pt x="196" y="682"/>
                  </a:lnTo>
                  <a:lnTo>
                    <a:pt x="198" y="682"/>
                  </a:lnTo>
                  <a:lnTo>
                    <a:pt x="198" y="684"/>
                  </a:lnTo>
                  <a:lnTo>
                    <a:pt x="199" y="685"/>
                  </a:lnTo>
                  <a:lnTo>
                    <a:pt x="200" y="685"/>
                  </a:lnTo>
                  <a:lnTo>
                    <a:pt x="202" y="686"/>
                  </a:lnTo>
                  <a:lnTo>
                    <a:pt x="204" y="688"/>
                  </a:lnTo>
                  <a:lnTo>
                    <a:pt x="206" y="689"/>
                  </a:lnTo>
                  <a:lnTo>
                    <a:pt x="207" y="690"/>
                  </a:lnTo>
                  <a:lnTo>
                    <a:pt x="208" y="692"/>
                  </a:lnTo>
                  <a:lnTo>
                    <a:pt x="211" y="693"/>
                  </a:lnTo>
                  <a:lnTo>
                    <a:pt x="212" y="694"/>
                  </a:lnTo>
                  <a:lnTo>
                    <a:pt x="215" y="696"/>
                  </a:lnTo>
                  <a:lnTo>
                    <a:pt x="216" y="697"/>
                  </a:lnTo>
                  <a:lnTo>
                    <a:pt x="219" y="698"/>
                  </a:lnTo>
                  <a:lnTo>
                    <a:pt x="220" y="700"/>
                  </a:lnTo>
                  <a:lnTo>
                    <a:pt x="221" y="701"/>
                  </a:lnTo>
                  <a:lnTo>
                    <a:pt x="223" y="701"/>
                  </a:lnTo>
                  <a:lnTo>
                    <a:pt x="224" y="702"/>
                  </a:lnTo>
                  <a:lnTo>
                    <a:pt x="225" y="704"/>
                  </a:lnTo>
                  <a:lnTo>
                    <a:pt x="227" y="705"/>
                  </a:lnTo>
                  <a:lnTo>
                    <a:pt x="228" y="705"/>
                  </a:lnTo>
                  <a:lnTo>
                    <a:pt x="229" y="706"/>
                  </a:lnTo>
                  <a:lnTo>
                    <a:pt x="231" y="706"/>
                  </a:lnTo>
                  <a:lnTo>
                    <a:pt x="232" y="708"/>
                  </a:lnTo>
                  <a:lnTo>
                    <a:pt x="232" y="709"/>
                  </a:lnTo>
                  <a:lnTo>
                    <a:pt x="233" y="709"/>
                  </a:lnTo>
                  <a:lnTo>
                    <a:pt x="235" y="710"/>
                  </a:lnTo>
                  <a:lnTo>
                    <a:pt x="236" y="710"/>
                  </a:lnTo>
                  <a:lnTo>
                    <a:pt x="237" y="712"/>
                  </a:lnTo>
                  <a:lnTo>
                    <a:pt x="239" y="713"/>
                  </a:lnTo>
                  <a:lnTo>
                    <a:pt x="240" y="714"/>
                  </a:lnTo>
                  <a:lnTo>
                    <a:pt x="241" y="714"/>
                  </a:lnTo>
                  <a:lnTo>
                    <a:pt x="243" y="716"/>
                  </a:lnTo>
                  <a:lnTo>
                    <a:pt x="244" y="717"/>
                  </a:lnTo>
                  <a:lnTo>
                    <a:pt x="245" y="717"/>
                  </a:lnTo>
                  <a:lnTo>
                    <a:pt x="247" y="718"/>
                  </a:lnTo>
                  <a:lnTo>
                    <a:pt x="248" y="720"/>
                  </a:lnTo>
                  <a:lnTo>
                    <a:pt x="249" y="721"/>
                  </a:lnTo>
                  <a:lnTo>
                    <a:pt x="252" y="722"/>
                  </a:lnTo>
                  <a:lnTo>
                    <a:pt x="253" y="724"/>
                  </a:lnTo>
                  <a:lnTo>
                    <a:pt x="256" y="725"/>
                  </a:lnTo>
                  <a:lnTo>
                    <a:pt x="257" y="726"/>
                  </a:lnTo>
                  <a:lnTo>
                    <a:pt x="260" y="728"/>
                  </a:lnTo>
                  <a:lnTo>
                    <a:pt x="261" y="729"/>
                  </a:lnTo>
                  <a:lnTo>
                    <a:pt x="263" y="730"/>
                  </a:lnTo>
                  <a:lnTo>
                    <a:pt x="265" y="732"/>
                  </a:lnTo>
                  <a:lnTo>
                    <a:pt x="267" y="733"/>
                  </a:lnTo>
                  <a:lnTo>
                    <a:pt x="268" y="734"/>
                  </a:lnTo>
                  <a:lnTo>
                    <a:pt x="269" y="736"/>
                  </a:lnTo>
                  <a:lnTo>
                    <a:pt x="271" y="736"/>
                  </a:lnTo>
                  <a:lnTo>
                    <a:pt x="272" y="737"/>
                  </a:lnTo>
                  <a:lnTo>
                    <a:pt x="273" y="738"/>
                  </a:lnTo>
                  <a:lnTo>
                    <a:pt x="275" y="738"/>
                  </a:lnTo>
                  <a:lnTo>
                    <a:pt x="276" y="740"/>
                  </a:lnTo>
                  <a:lnTo>
                    <a:pt x="277" y="741"/>
                  </a:lnTo>
                  <a:lnTo>
                    <a:pt x="279" y="742"/>
                  </a:lnTo>
                  <a:lnTo>
                    <a:pt x="280" y="742"/>
                  </a:lnTo>
                  <a:lnTo>
                    <a:pt x="281" y="744"/>
                  </a:lnTo>
                  <a:lnTo>
                    <a:pt x="283" y="745"/>
                  </a:lnTo>
                  <a:lnTo>
                    <a:pt x="284" y="745"/>
                  </a:lnTo>
                  <a:lnTo>
                    <a:pt x="285" y="745"/>
                  </a:lnTo>
                  <a:lnTo>
                    <a:pt x="285" y="746"/>
                  </a:lnTo>
                  <a:lnTo>
                    <a:pt x="286" y="746"/>
                  </a:lnTo>
                  <a:lnTo>
                    <a:pt x="288" y="748"/>
                  </a:lnTo>
                  <a:lnTo>
                    <a:pt x="289" y="748"/>
                  </a:lnTo>
                  <a:lnTo>
                    <a:pt x="290" y="749"/>
                  </a:lnTo>
                  <a:lnTo>
                    <a:pt x="292" y="750"/>
                  </a:lnTo>
                  <a:lnTo>
                    <a:pt x="293" y="750"/>
                  </a:lnTo>
                  <a:lnTo>
                    <a:pt x="294" y="752"/>
                  </a:lnTo>
                  <a:lnTo>
                    <a:pt x="296" y="752"/>
                  </a:lnTo>
                  <a:lnTo>
                    <a:pt x="297" y="753"/>
                  </a:lnTo>
                  <a:lnTo>
                    <a:pt x="298" y="754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481" name="Freeform 21">
              <a:extLst>
                <a:ext uri="{FF2B5EF4-FFF2-40B4-BE49-F238E27FC236}">
                  <a16:creationId xmlns:a16="http://schemas.microsoft.com/office/drawing/2014/main" id="{05D9C3B5-B5EB-0343-87FA-183C11EE29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234"/>
              <a:ext cx="151" cy="45"/>
            </a:xfrm>
            <a:custGeom>
              <a:avLst/>
              <a:gdLst>
                <a:gd name="T0" fmla="*/ 1 w 302"/>
                <a:gd name="T1" fmla="*/ 0 h 91"/>
                <a:gd name="T2" fmla="*/ 1 w 302"/>
                <a:gd name="T3" fmla="*/ 0 h 91"/>
                <a:gd name="T4" fmla="*/ 1 w 302"/>
                <a:gd name="T5" fmla="*/ 0 h 91"/>
                <a:gd name="T6" fmla="*/ 1 w 302"/>
                <a:gd name="T7" fmla="*/ 0 h 91"/>
                <a:gd name="T8" fmla="*/ 1 w 302"/>
                <a:gd name="T9" fmla="*/ 0 h 91"/>
                <a:gd name="T10" fmla="*/ 1 w 302"/>
                <a:gd name="T11" fmla="*/ 0 h 91"/>
                <a:gd name="T12" fmla="*/ 1 w 302"/>
                <a:gd name="T13" fmla="*/ 0 h 91"/>
                <a:gd name="T14" fmla="*/ 1 w 302"/>
                <a:gd name="T15" fmla="*/ 0 h 91"/>
                <a:gd name="T16" fmla="*/ 1 w 302"/>
                <a:gd name="T17" fmla="*/ 0 h 91"/>
                <a:gd name="T18" fmla="*/ 1 w 302"/>
                <a:gd name="T19" fmla="*/ 0 h 91"/>
                <a:gd name="T20" fmla="*/ 1 w 302"/>
                <a:gd name="T21" fmla="*/ 0 h 91"/>
                <a:gd name="T22" fmla="*/ 1 w 302"/>
                <a:gd name="T23" fmla="*/ 0 h 91"/>
                <a:gd name="T24" fmla="*/ 1 w 302"/>
                <a:gd name="T25" fmla="*/ 0 h 91"/>
                <a:gd name="T26" fmla="*/ 1 w 302"/>
                <a:gd name="T27" fmla="*/ 0 h 91"/>
                <a:gd name="T28" fmla="*/ 1 w 302"/>
                <a:gd name="T29" fmla="*/ 0 h 91"/>
                <a:gd name="T30" fmla="*/ 1 w 302"/>
                <a:gd name="T31" fmla="*/ 0 h 91"/>
                <a:gd name="T32" fmla="*/ 1 w 302"/>
                <a:gd name="T33" fmla="*/ 0 h 91"/>
                <a:gd name="T34" fmla="*/ 1 w 302"/>
                <a:gd name="T35" fmla="*/ 0 h 91"/>
                <a:gd name="T36" fmla="*/ 1 w 302"/>
                <a:gd name="T37" fmla="*/ 0 h 91"/>
                <a:gd name="T38" fmla="*/ 1 w 302"/>
                <a:gd name="T39" fmla="*/ 0 h 91"/>
                <a:gd name="T40" fmla="*/ 1 w 302"/>
                <a:gd name="T41" fmla="*/ 0 h 91"/>
                <a:gd name="T42" fmla="*/ 1 w 302"/>
                <a:gd name="T43" fmla="*/ 0 h 91"/>
                <a:gd name="T44" fmla="*/ 1 w 302"/>
                <a:gd name="T45" fmla="*/ 0 h 91"/>
                <a:gd name="T46" fmla="*/ 1 w 302"/>
                <a:gd name="T47" fmla="*/ 0 h 91"/>
                <a:gd name="T48" fmla="*/ 1 w 302"/>
                <a:gd name="T49" fmla="*/ 0 h 91"/>
                <a:gd name="T50" fmla="*/ 1 w 302"/>
                <a:gd name="T51" fmla="*/ 0 h 91"/>
                <a:gd name="T52" fmla="*/ 1 w 302"/>
                <a:gd name="T53" fmla="*/ 0 h 91"/>
                <a:gd name="T54" fmla="*/ 1 w 302"/>
                <a:gd name="T55" fmla="*/ 0 h 91"/>
                <a:gd name="T56" fmla="*/ 1 w 302"/>
                <a:gd name="T57" fmla="*/ 0 h 91"/>
                <a:gd name="T58" fmla="*/ 1 w 302"/>
                <a:gd name="T59" fmla="*/ 0 h 91"/>
                <a:gd name="T60" fmla="*/ 1 w 302"/>
                <a:gd name="T61" fmla="*/ 0 h 91"/>
                <a:gd name="T62" fmla="*/ 1 w 302"/>
                <a:gd name="T63" fmla="*/ 0 h 91"/>
                <a:gd name="T64" fmla="*/ 1 w 302"/>
                <a:gd name="T65" fmla="*/ 0 h 91"/>
                <a:gd name="T66" fmla="*/ 1 w 302"/>
                <a:gd name="T67" fmla="*/ 0 h 91"/>
                <a:gd name="T68" fmla="*/ 1 w 302"/>
                <a:gd name="T69" fmla="*/ 0 h 91"/>
                <a:gd name="T70" fmla="*/ 1 w 302"/>
                <a:gd name="T71" fmla="*/ 0 h 91"/>
                <a:gd name="T72" fmla="*/ 1 w 302"/>
                <a:gd name="T73" fmla="*/ 0 h 91"/>
                <a:gd name="T74" fmla="*/ 1 w 302"/>
                <a:gd name="T75" fmla="*/ 0 h 91"/>
                <a:gd name="T76" fmla="*/ 1 w 302"/>
                <a:gd name="T77" fmla="*/ 0 h 91"/>
                <a:gd name="T78" fmla="*/ 1 w 302"/>
                <a:gd name="T79" fmla="*/ 0 h 91"/>
                <a:gd name="T80" fmla="*/ 1 w 302"/>
                <a:gd name="T81" fmla="*/ 0 h 91"/>
                <a:gd name="T82" fmla="*/ 1 w 302"/>
                <a:gd name="T83" fmla="*/ 0 h 91"/>
                <a:gd name="T84" fmla="*/ 1 w 302"/>
                <a:gd name="T85" fmla="*/ 0 h 91"/>
                <a:gd name="T86" fmla="*/ 1 w 302"/>
                <a:gd name="T87" fmla="*/ 0 h 91"/>
                <a:gd name="T88" fmla="*/ 1 w 302"/>
                <a:gd name="T89" fmla="*/ 0 h 91"/>
                <a:gd name="T90" fmla="*/ 1 w 302"/>
                <a:gd name="T91" fmla="*/ 0 h 91"/>
                <a:gd name="T92" fmla="*/ 1 w 302"/>
                <a:gd name="T93" fmla="*/ 0 h 91"/>
                <a:gd name="T94" fmla="*/ 1 w 302"/>
                <a:gd name="T95" fmla="*/ 0 h 91"/>
                <a:gd name="T96" fmla="*/ 1 w 302"/>
                <a:gd name="T97" fmla="*/ 0 h 91"/>
                <a:gd name="T98" fmla="*/ 1 w 302"/>
                <a:gd name="T99" fmla="*/ 0 h 91"/>
                <a:gd name="T100" fmla="*/ 1 w 302"/>
                <a:gd name="T101" fmla="*/ 0 h 91"/>
                <a:gd name="T102" fmla="*/ 1 w 302"/>
                <a:gd name="T103" fmla="*/ 0 h 91"/>
                <a:gd name="T104" fmla="*/ 1 w 302"/>
                <a:gd name="T105" fmla="*/ 0 h 91"/>
                <a:gd name="T106" fmla="*/ 1 w 302"/>
                <a:gd name="T107" fmla="*/ 0 h 91"/>
                <a:gd name="T108" fmla="*/ 1 w 302"/>
                <a:gd name="T109" fmla="*/ 0 h 91"/>
                <a:gd name="T110" fmla="*/ 1 w 302"/>
                <a:gd name="T111" fmla="*/ 0 h 91"/>
                <a:gd name="T112" fmla="*/ 1 w 302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91"/>
                <a:gd name="T173" fmla="*/ 302 w 302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91">
                  <a:moveTo>
                    <a:pt x="302" y="0"/>
                  </a:moveTo>
                  <a:lnTo>
                    <a:pt x="299" y="3"/>
                  </a:lnTo>
                  <a:lnTo>
                    <a:pt x="295" y="4"/>
                  </a:lnTo>
                  <a:lnTo>
                    <a:pt x="293" y="6"/>
                  </a:lnTo>
                  <a:lnTo>
                    <a:pt x="290" y="8"/>
                  </a:lnTo>
                  <a:lnTo>
                    <a:pt x="287" y="10"/>
                  </a:lnTo>
                  <a:lnTo>
                    <a:pt x="286" y="11"/>
                  </a:lnTo>
                  <a:lnTo>
                    <a:pt x="283" y="12"/>
                  </a:lnTo>
                  <a:lnTo>
                    <a:pt x="281" y="12"/>
                  </a:lnTo>
                  <a:lnTo>
                    <a:pt x="279" y="14"/>
                  </a:lnTo>
                  <a:lnTo>
                    <a:pt x="277" y="15"/>
                  </a:lnTo>
                  <a:lnTo>
                    <a:pt x="275" y="16"/>
                  </a:lnTo>
                  <a:lnTo>
                    <a:pt x="274" y="16"/>
                  </a:lnTo>
                  <a:lnTo>
                    <a:pt x="273" y="18"/>
                  </a:lnTo>
                  <a:lnTo>
                    <a:pt x="271" y="19"/>
                  </a:lnTo>
                  <a:lnTo>
                    <a:pt x="270" y="19"/>
                  </a:lnTo>
                  <a:lnTo>
                    <a:pt x="269" y="20"/>
                  </a:lnTo>
                  <a:lnTo>
                    <a:pt x="267" y="20"/>
                  </a:lnTo>
                  <a:lnTo>
                    <a:pt x="266" y="22"/>
                  </a:lnTo>
                  <a:lnTo>
                    <a:pt x="265" y="22"/>
                  </a:lnTo>
                  <a:lnTo>
                    <a:pt x="263" y="22"/>
                  </a:lnTo>
                  <a:lnTo>
                    <a:pt x="262" y="23"/>
                  </a:lnTo>
                  <a:lnTo>
                    <a:pt x="261" y="23"/>
                  </a:lnTo>
                  <a:lnTo>
                    <a:pt x="259" y="24"/>
                  </a:lnTo>
                  <a:lnTo>
                    <a:pt x="258" y="24"/>
                  </a:lnTo>
                  <a:lnTo>
                    <a:pt x="258" y="26"/>
                  </a:lnTo>
                  <a:lnTo>
                    <a:pt x="257" y="26"/>
                  </a:lnTo>
                  <a:lnTo>
                    <a:pt x="255" y="26"/>
                  </a:lnTo>
                  <a:lnTo>
                    <a:pt x="253" y="27"/>
                  </a:lnTo>
                  <a:lnTo>
                    <a:pt x="251" y="27"/>
                  </a:lnTo>
                  <a:lnTo>
                    <a:pt x="250" y="28"/>
                  </a:lnTo>
                  <a:lnTo>
                    <a:pt x="249" y="28"/>
                  </a:lnTo>
                  <a:lnTo>
                    <a:pt x="247" y="29"/>
                  </a:lnTo>
                  <a:lnTo>
                    <a:pt x="245" y="29"/>
                  </a:lnTo>
                  <a:lnTo>
                    <a:pt x="243" y="31"/>
                  </a:lnTo>
                  <a:lnTo>
                    <a:pt x="242" y="31"/>
                  </a:lnTo>
                  <a:lnTo>
                    <a:pt x="241" y="32"/>
                  </a:lnTo>
                  <a:lnTo>
                    <a:pt x="239" y="32"/>
                  </a:lnTo>
                  <a:lnTo>
                    <a:pt x="238" y="33"/>
                  </a:lnTo>
                  <a:lnTo>
                    <a:pt x="237" y="33"/>
                  </a:lnTo>
                  <a:lnTo>
                    <a:pt x="235" y="33"/>
                  </a:lnTo>
                  <a:lnTo>
                    <a:pt x="234" y="35"/>
                  </a:lnTo>
                  <a:lnTo>
                    <a:pt x="233" y="35"/>
                  </a:lnTo>
                  <a:lnTo>
                    <a:pt x="231" y="36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7"/>
                  </a:lnTo>
                  <a:lnTo>
                    <a:pt x="226" y="37"/>
                  </a:lnTo>
                  <a:lnTo>
                    <a:pt x="225" y="39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40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1"/>
                  </a:lnTo>
                  <a:lnTo>
                    <a:pt x="216" y="41"/>
                  </a:lnTo>
                  <a:lnTo>
                    <a:pt x="214" y="43"/>
                  </a:lnTo>
                  <a:lnTo>
                    <a:pt x="213" y="43"/>
                  </a:lnTo>
                  <a:lnTo>
                    <a:pt x="212" y="44"/>
                  </a:lnTo>
                  <a:lnTo>
                    <a:pt x="209" y="44"/>
                  </a:lnTo>
                  <a:lnTo>
                    <a:pt x="208" y="45"/>
                  </a:lnTo>
                  <a:lnTo>
                    <a:pt x="205" y="45"/>
                  </a:lnTo>
                  <a:lnTo>
                    <a:pt x="204" y="47"/>
                  </a:lnTo>
                  <a:lnTo>
                    <a:pt x="201" y="47"/>
                  </a:lnTo>
                  <a:lnTo>
                    <a:pt x="200" y="48"/>
                  </a:lnTo>
                  <a:lnTo>
                    <a:pt x="198" y="48"/>
                  </a:lnTo>
                  <a:lnTo>
                    <a:pt x="196" y="49"/>
                  </a:lnTo>
                  <a:lnTo>
                    <a:pt x="194" y="49"/>
                  </a:lnTo>
                  <a:lnTo>
                    <a:pt x="193" y="51"/>
                  </a:lnTo>
                  <a:lnTo>
                    <a:pt x="192" y="51"/>
                  </a:lnTo>
                  <a:lnTo>
                    <a:pt x="190" y="51"/>
                  </a:lnTo>
                  <a:lnTo>
                    <a:pt x="189" y="52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6" y="53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5"/>
                  </a:lnTo>
                  <a:lnTo>
                    <a:pt x="181" y="55"/>
                  </a:lnTo>
                  <a:lnTo>
                    <a:pt x="180" y="55"/>
                  </a:lnTo>
                  <a:lnTo>
                    <a:pt x="178" y="56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7"/>
                  </a:lnTo>
                  <a:lnTo>
                    <a:pt x="173" y="57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9"/>
                  </a:lnTo>
                  <a:lnTo>
                    <a:pt x="168" y="59"/>
                  </a:lnTo>
                  <a:lnTo>
                    <a:pt x="165" y="60"/>
                  </a:lnTo>
                  <a:lnTo>
                    <a:pt x="164" y="60"/>
                  </a:lnTo>
                  <a:lnTo>
                    <a:pt x="161" y="61"/>
                  </a:lnTo>
                  <a:lnTo>
                    <a:pt x="160" y="61"/>
                  </a:lnTo>
                  <a:lnTo>
                    <a:pt x="157" y="63"/>
                  </a:lnTo>
                  <a:lnTo>
                    <a:pt x="156" y="63"/>
                  </a:lnTo>
                  <a:lnTo>
                    <a:pt x="153" y="63"/>
                  </a:lnTo>
                  <a:lnTo>
                    <a:pt x="152" y="64"/>
                  </a:lnTo>
                  <a:lnTo>
                    <a:pt x="150" y="64"/>
                  </a:lnTo>
                  <a:lnTo>
                    <a:pt x="149" y="65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7"/>
                  </a:lnTo>
                  <a:lnTo>
                    <a:pt x="144" y="67"/>
                  </a:lnTo>
                  <a:lnTo>
                    <a:pt x="143" y="67"/>
                  </a:lnTo>
                  <a:lnTo>
                    <a:pt x="141" y="67"/>
                  </a:lnTo>
                  <a:lnTo>
                    <a:pt x="140" y="68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9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2" y="71"/>
                  </a:lnTo>
                  <a:lnTo>
                    <a:pt x="131" y="71"/>
                  </a:lnTo>
                  <a:lnTo>
                    <a:pt x="129" y="71"/>
                  </a:lnTo>
                  <a:lnTo>
                    <a:pt x="128" y="72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3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5"/>
                  </a:lnTo>
                  <a:lnTo>
                    <a:pt x="116" y="75"/>
                  </a:lnTo>
                  <a:lnTo>
                    <a:pt x="113" y="76"/>
                  </a:lnTo>
                  <a:lnTo>
                    <a:pt x="112" y="76"/>
                  </a:lnTo>
                  <a:lnTo>
                    <a:pt x="109" y="77"/>
                  </a:lnTo>
                  <a:lnTo>
                    <a:pt x="108" y="77"/>
                  </a:lnTo>
                  <a:lnTo>
                    <a:pt x="107" y="79"/>
                  </a:lnTo>
                  <a:lnTo>
                    <a:pt x="105" y="79"/>
                  </a:lnTo>
                  <a:lnTo>
                    <a:pt x="103" y="79"/>
                  </a:lnTo>
                  <a:lnTo>
                    <a:pt x="101" y="80"/>
                  </a:lnTo>
                  <a:lnTo>
                    <a:pt x="100" y="80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7" y="81"/>
                  </a:lnTo>
                  <a:lnTo>
                    <a:pt x="96" y="81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2" y="83"/>
                  </a:lnTo>
                  <a:lnTo>
                    <a:pt x="91" y="83"/>
                  </a:lnTo>
                  <a:lnTo>
                    <a:pt x="89" y="83"/>
                  </a:lnTo>
                  <a:lnTo>
                    <a:pt x="88" y="83"/>
                  </a:lnTo>
                  <a:lnTo>
                    <a:pt x="87" y="83"/>
                  </a:lnTo>
                  <a:lnTo>
                    <a:pt x="85" y="83"/>
                  </a:lnTo>
                  <a:lnTo>
                    <a:pt x="84" y="83"/>
                  </a:lnTo>
                  <a:lnTo>
                    <a:pt x="83" y="83"/>
                  </a:lnTo>
                  <a:lnTo>
                    <a:pt x="81" y="84"/>
                  </a:lnTo>
                  <a:lnTo>
                    <a:pt x="80" y="84"/>
                  </a:lnTo>
                  <a:lnTo>
                    <a:pt x="79" y="84"/>
                  </a:lnTo>
                  <a:lnTo>
                    <a:pt x="77" y="84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5"/>
                  </a:lnTo>
                  <a:lnTo>
                    <a:pt x="64" y="85"/>
                  </a:lnTo>
                  <a:lnTo>
                    <a:pt x="63" y="85"/>
                  </a:lnTo>
                  <a:lnTo>
                    <a:pt x="62" y="85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7"/>
                  </a:lnTo>
                  <a:lnTo>
                    <a:pt x="51" y="87"/>
                  </a:lnTo>
                  <a:lnTo>
                    <a:pt x="50" y="87"/>
                  </a:lnTo>
                  <a:lnTo>
                    <a:pt x="48" y="87"/>
                  </a:lnTo>
                  <a:lnTo>
                    <a:pt x="47" y="87"/>
                  </a:lnTo>
                  <a:lnTo>
                    <a:pt x="46" y="87"/>
                  </a:lnTo>
                  <a:lnTo>
                    <a:pt x="44" y="88"/>
                  </a:lnTo>
                  <a:lnTo>
                    <a:pt x="43" y="88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9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30" y="91"/>
                  </a:lnTo>
                  <a:lnTo>
                    <a:pt x="28" y="91"/>
                  </a:lnTo>
                  <a:lnTo>
                    <a:pt x="27" y="91"/>
                  </a:lnTo>
                  <a:lnTo>
                    <a:pt x="26" y="91"/>
                  </a:lnTo>
                  <a:lnTo>
                    <a:pt x="24" y="91"/>
                  </a:lnTo>
                  <a:lnTo>
                    <a:pt x="23" y="91"/>
                  </a:lnTo>
                  <a:lnTo>
                    <a:pt x="22" y="91"/>
                  </a:lnTo>
                  <a:lnTo>
                    <a:pt x="20" y="91"/>
                  </a:lnTo>
                  <a:lnTo>
                    <a:pt x="19" y="91"/>
                  </a:lnTo>
                  <a:lnTo>
                    <a:pt x="18" y="91"/>
                  </a:lnTo>
                  <a:lnTo>
                    <a:pt x="16" y="91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482" name="Freeform 22">
              <a:extLst>
                <a:ext uri="{FF2B5EF4-FFF2-40B4-BE49-F238E27FC236}">
                  <a16:creationId xmlns:a16="http://schemas.microsoft.com/office/drawing/2014/main" id="{5F797469-D4EB-A14C-B595-80C3B99CB0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4"/>
              <a:ext cx="151" cy="45"/>
            </a:xfrm>
            <a:custGeom>
              <a:avLst/>
              <a:gdLst>
                <a:gd name="T0" fmla="*/ 1 w 301"/>
                <a:gd name="T1" fmla="*/ 0 h 91"/>
                <a:gd name="T2" fmla="*/ 1 w 301"/>
                <a:gd name="T3" fmla="*/ 0 h 91"/>
                <a:gd name="T4" fmla="*/ 1 w 301"/>
                <a:gd name="T5" fmla="*/ 0 h 91"/>
                <a:gd name="T6" fmla="*/ 1 w 301"/>
                <a:gd name="T7" fmla="*/ 0 h 91"/>
                <a:gd name="T8" fmla="*/ 1 w 301"/>
                <a:gd name="T9" fmla="*/ 0 h 91"/>
                <a:gd name="T10" fmla="*/ 1 w 301"/>
                <a:gd name="T11" fmla="*/ 0 h 91"/>
                <a:gd name="T12" fmla="*/ 1 w 301"/>
                <a:gd name="T13" fmla="*/ 0 h 91"/>
                <a:gd name="T14" fmla="*/ 1 w 301"/>
                <a:gd name="T15" fmla="*/ 0 h 91"/>
                <a:gd name="T16" fmla="*/ 1 w 301"/>
                <a:gd name="T17" fmla="*/ 0 h 91"/>
                <a:gd name="T18" fmla="*/ 1 w 301"/>
                <a:gd name="T19" fmla="*/ 0 h 91"/>
                <a:gd name="T20" fmla="*/ 1 w 301"/>
                <a:gd name="T21" fmla="*/ 0 h 91"/>
                <a:gd name="T22" fmla="*/ 1 w 301"/>
                <a:gd name="T23" fmla="*/ 0 h 91"/>
                <a:gd name="T24" fmla="*/ 1 w 301"/>
                <a:gd name="T25" fmla="*/ 0 h 91"/>
                <a:gd name="T26" fmla="*/ 1 w 301"/>
                <a:gd name="T27" fmla="*/ 0 h 91"/>
                <a:gd name="T28" fmla="*/ 1 w 301"/>
                <a:gd name="T29" fmla="*/ 0 h 91"/>
                <a:gd name="T30" fmla="*/ 1 w 301"/>
                <a:gd name="T31" fmla="*/ 0 h 91"/>
                <a:gd name="T32" fmla="*/ 1 w 301"/>
                <a:gd name="T33" fmla="*/ 0 h 91"/>
                <a:gd name="T34" fmla="*/ 1 w 301"/>
                <a:gd name="T35" fmla="*/ 0 h 91"/>
                <a:gd name="T36" fmla="*/ 1 w 301"/>
                <a:gd name="T37" fmla="*/ 0 h 91"/>
                <a:gd name="T38" fmla="*/ 1 w 301"/>
                <a:gd name="T39" fmla="*/ 0 h 91"/>
                <a:gd name="T40" fmla="*/ 1 w 301"/>
                <a:gd name="T41" fmla="*/ 0 h 91"/>
                <a:gd name="T42" fmla="*/ 1 w 301"/>
                <a:gd name="T43" fmla="*/ 0 h 91"/>
                <a:gd name="T44" fmla="*/ 1 w 301"/>
                <a:gd name="T45" fmla="*/ 0 h 91"/>
                <a:gd name="T46" fmla="*/ 1 w 301"/>
                <a:gd name="T47" fmla="*/ 0 h 91"/>
                <a:gd name="T48" fmla="*/ 1 w 301"/>
                <a:gd name="T49" fmla="*/ 0 h 91"/>
                <a:gd name="T50" fmla="*/ 1 w 301"/>
                <a:gd name="T51" fmla="*/ 0 h 91"/>
                <a:gd name="T52" fmla="*/ 1 w 301"/>
                <a:gd name="T53" fmla="*/ 0 h 91"/>
                <a:gd name="T54" fmla="*/ 1 w 301"/>
                <a:gd name="T55" fmla="*/ 0 h 91"/>
                <a:gd name="T56" fmla="*/ 1 w 301"/>
                <a:gd name="T57" fmla="*/ 0 h 91"/>
                <a:gd name="T58" fmla="*/ 1 w 301"/>
                <a:gd name="T59" fmla="*/ 0 h 91"/>
                <a:gd name="T60" fmla="*/ 1 w 301"/>
                <a:gd name="T61" fmla="*/ 0 h 91"/>
                <a:gd name="T62" fmla="*/ 1 w 301"/>
                <a:gd name="T63" fmla="*/ 0 h 91"/>
                <a:gd name="T64" fmla="*/ 1 w 301"/>
                <a:gd name="T65" fmla="*/ 0 h 91"/>
                <a:gd name="T66" fmla="*/ 1 w 301"/>
                <a:gd name="T67" fmla="*/ 0 h 91"/>
                <a:gd name="T68" fmla="*/ 1 w 301"/>
                <a:gd name="T69" fmla="*/ 0 h 91"/>
                <a:gd name="T70" fmla="*/ 1 w 301"/>
                <a:gd name="T71" fmla="*/ 0 h 91"/>
                <a:gd name="T72" fmla="*/ 1 w 301"/>
                <a:gd name="T73" fmla="*/ 0 h 91"/>
                <a:gd name="T74" fmla="*/ 1 w 301"/>
                <a:gd name="T75" fmla="*/ 0 h 91"/>
                <a:gd name="T76" fmla="*/ 1 w 301"/>
                <a:gd name="T77" fmla="*/ 0 h 91"/>
                <a:gd name="T78" fmla="*/ 1 w 301"/>
                <a:gd name="T79" fmla="*/ 0 h 91"/>
                <a:gd name="T80" fmla="*/ 1 w 301"/>
                <a:gd name="T81" fmla="*/ 0 h 91"/>
                <a:gd name="T82" fmla="*/ 1 w 301"/>
                <a:gd name="T83" fmla="*/ 0 h 91"/>
                <a:gd name="T84" fmla="*/ 1 w 301"/>
                <a:gd name="T85" fmla="*/ 0 h 91"/>
                <a:gd name="T86" fmla="*/ 1 w 301"/>
                <a:gd name="T87" fmla="*/ 0 h 91"/>
                <a:gd name="T88" fmla="*/ 1 w 301"/>
                <a:gd name="T89" fmla="*/ 0 h 91"/>
                <a:gd name="T90" fmla="*/ 1 w 301"/>
                <a:gd name="T91" fmla="*/ 0 h 91"/>
                <a:gd name="T92" fmla="*/ 1 w 301"/>
                <a:gd name="T93" fmla="*/ 0 h 91"/>
                <a:gd name="T94" fmla="*/ 1 w 301"/>
                <a:gd name="T95" fmla="*/ 0 h 91"/>
                <a:gd name="T96" fmla="*/ 1 w 301"/>
                <a:gd name="T97" fmla="*/ 0 h 91"/>
                <a:gd name="T98" fmla="*/ 1 w 301"/>
                <a:gd name="T99" fmla="*/ 0 h 91"/>
                <a:gd name="T100" fmla="*/ 1 w 301"/>
                <a:gd name="T101" fmla="*/ 0 h 91"/>
                <a:gd name="T102" fmla="*/ 1 w 301"/>
                <a:gd name="T103" fmla="*/ 0 h 91"/>
                <a:gd name="T104" fmla="*/ 1 w 301"/>
                <a:gd name="T105" fmla="*/ 0 h 91"/>
                <a:gd name="T106" fmla="*/ 1 w 301"/>
                <a:gd name="T107" fmla="*/ 0 h 91"/>
                <a:gd name="T108" fmla="*/ 1 w 301"/>
                <a:gd name="T109" fmla="*/ 0 h 91"/>
                <a:gd name="T110" fmla="*/ 1 w 301"/>
                <a:gd name="T111" fmla="*/ 0 h 91"/>
                <a:gd name="T112" fmla="*/ 1 w 301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91"/>
                <a:gd name="T173" fmla="*/ 301 w 301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91">
                  <a:moveTo>
                    <a:pt x="0" y="0"/>
                  </a:moveTo>
                  <a:lnTo>
                    <a:pt x="2" y="3"/>
                  </a:lnTo>
                  <a:lnTo>
                    <a:pt x="6" y="4"/>
                  </a:lnTo>
                  <a:lnTo>
                    <a:pt x="9" y="6"/>
                  </a:lnTo>
                  <a:lnTo>
                    <a:pt x="12" y="8"/>
                  </a:lnTo>
                  <a:lnTo>
                    <a:pt x="14" y="10"/>
                  </a:lnTo>
                  <a:lnTo>
                    <a:pt x="17" y="11"/>
                  </a:lnTo>
                  <a:lnTo>
                    <a:pt x="18" y="12"/>
                  </a:lnTo>
                  <a:lnTo>
                    <a:pt x="21" y="12"/>
                  </a:lnTo>
                  <a:lnTo>
                    <a:pt x="22" y="14"/>
                  </a:lnTo>
                  <a:lnTo>
                    <a:pt x="25" y="15"/>
                  </a:lnTo>
                  <a:lnTo>
                    <a:pt x="26" y="16"/>
                  </a:lnTo>
                  <a:lnTo>
                    <a:pt x="28" y="16"/>
                  </a:lnTo>
                  <a:lnTo>
                    <a:pt x="30" y="18"/>
                  </a:lnTo>
                  <a:lnTo>
                    <a:pt x="32" y="19"/>
                  </a:lnTo>
                  <a:lnTo>
                    <a:pt x="33" y="19"/>
                  </a:lnTo>
                  <a:lnTo>
                    <a:pt x="34" y="20"/>
                  </a:lnTo>
                  <a:lnTo>
                    <a:pt x="36" y="20"/>
                  </a:lnTo>
                  <a:lnTo>
                    <a:pt x="37" y="22"/>
                  </a:lnTo>
                  <a:lnTo>
                    <a:pt x="38" y="22"/>
                  </a:lnTo>
                  <a:lnTo>
                    <a:pt x="40" y="23"/>
                  </a:lnTo>
                  <a:lnTo>
                    <a:pt x="41" y="23"/>
                  </a:lnTo>
                  <a:lnTo>
                    <a:pt x="42" y="24"/>
                  </a:lnTo>
                  <a:lnTo>
                    <a:pt x="44" y="24"/>
                  </a:lnTo>
                  <a:lnTo>
                    <a:pt x="45" y="26"/>
                  </a:lnTo>
                  <a:lnTo>
                    <a:pt x="46" y="26"/>
                  </a:lnTo>
                  <a:lnTo>
                    <a:pt x="48" y="26"/>
                  </a:lnTo>
                  <a:lnTo>
                    <a:pt x="49" y="27"/>
                  </a:lnTo>
                  <a:lnTo>
                    <a:pt x="50" y="27"/>
                  </a:lnTo>
                  <a:lnTo>
                    <a:pt x="51" y="28"/>
                  </a:lnTo>
                  <a:lnTo>
                    <a:pt x="53" y="28"/>
                  </a:lnTo>
                  <a:lnTo>
                    <a:pt x="54" y="29"/>
                  </a:lnTo>
                  <a:lnTo>
                    <a:pt x="57" y="29"/>
                  </a:lnTo>
                  <a:lnTo>
                    <a:pt x="58" y="31"/>
                  </a:lnTo>
                  <a:lnTo>
                    <a:pt x="59" y="31"/>
                  </a:lnTo>
                  <a:lnTo>
                    <a:pt x="61" y="32"/>
                  </a:lnTo>
                  <a:lnTo>
                    <a:pt x="62" y="32"/>
                  </a:lnTo>
                  <a:lnTo>
                    <a:pt x="63" y="33"/>
                  </a:lnTo>
                  <a:lnTo>
                    <a:pt x="65" y="33"/>
                  </a:lnTo>
                  <a:lnTo>
                    <a:pt x="66" y="33"/>
                  </a:lnTo>
                  <a:lnTo>
                    <a:pt x="67" y="35"/>
                  </a:lnTo>
                  <a:lnTo>
                    <a:pt x="69" y="35"/>
                  </a:lnTo>
                  <a:lnTo>
                    <a:pt x="70" y="36"/>
                  </a:lnTo>
                  <a:lnTo>
                    <a:pt x="71" y="36"/>
                  </a:lnTo>
                  <a:lnTo>
                    <a:pt x="73" y="36"/>
                  </a:lnTo>
                  <a:lnTo>
                    <a:pt x="74" y="37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7" y="39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40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1"/>
                  </a:lnTo>
                  <a:lnTo>
                    <a:pt x="86" y="41"/>
                  </a:lnTo>
                  <a:lnTo>
                    <a:pt x="87" y="43"/>
                  </a:lnTo>
                  <a:lnTo>
                    <a:pt x="89" y="43"/>
                  </a:lnTo>
                  <a:lnTo>
                    <a:pt x="90" y="44"/>
                  </a:lnTo>
                  <a:lnTo>
                    <a:pt x="93" y="44"/>
                  </a:lnTo>
                  <a:lnTo>
                    <a:pt x="94" y="45"/>
                  </a:lnTo>
                  <a:lnTo>
                    <a:pt x="97" y="45"/>
                  </a:lnTo>
                  <a:lnTo>
                    <a:pt x="98" y="47"/>
                  </a:lnTo>
                  <a:lnTo>
                    <a:pt x="101" y="47"/>
                  </a:lnTo>
                  <a:lnTo>
                    <a:pt x="102" y="48"/>
                  </a:lnTo>
                  <a:lnTo>
                    <a:pt x="105" y="48"/>
                  </a:lnTo>
                  <a:lnTo>
                    <a:pt x="106" y="49"/>
                  </a:lnTo>
                  <a:lnTo>
                    <a:pt x="107" y="49"/>
                  </a:lnTo>
                  <a:lnTo>
                    <a:pt x="109" y="51"/>
                  </a:lnTo>
                  <a:lnTo>
                    <a:pt x="110" y="51"/>
                  </a:lnTo>
                  <a:lnTo>
                    <a:pt x="111" y="51"/>
                  </a:lnTo>
                  <a:lnTo>
                    <a:pt x="113" y="52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5"/>
                  </a:lnTo>
                  <a:lnTo>
                    <a:pt x="121" y="55"/>
                  </a:lnTo>
                  <a:lnTo>
                    <a:pt x="122" y="55"/>
                  </a:lnTo>
                  <a:lnTo>
                    <a:pt x="123" y="55"/>
                  </a:lnTo>
                  <a:lnTo>
                    <a:pt x="123" y="56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7"/>
                  </a:lnTo>
                  <a:lnTo>
                    <a:pt x="129" y="57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9"/>
                  </a:lnTo>
                  <a:lnTo>
                    <a:pt x="135" y="59"/>
                  </a:lnTo>
                  <a:lnTo>
                    <a:pt x="136" y="60"/>
                  </a:lnTo>
                  <a:lnTo>
                    <a:pt x="138" y="60"/>
                  </a:lnTo>
                  <a:lnTo>
                    <a:pt x="140" y="61"/>
                  </a:lnTo>
                  <a:lnTo>
                    <a:pt x="142" y="61"/>
                  </a:lnTo>
                  <a:lnTo>
                    <a:pt x="144" y="63"/>
                  </a:lnTo>
                  <a:lnTo>
                    <a:pt x="146" y="63"/>
                  </a:lnTo>
                  <a:lnTo>
                    <a:pt x="148" y="63"/>
                  </a:lnTo>
                  <a:lnTo>
                    <a:pt x="150" y="64"/>
                  </a:lnTo>
                  <a:lnTo>
                    <a:pt x="151" y="64"/>
                  </a:lnTo>
                  <a:lnTo>
                    <a:pt x="152" y="65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7"/>
                  </a:lnTo>
                  <a:lnTo>
                    <a:pt x="158" y="67"/>
                  </a:lnTo>
                  <a:lnTo>
                    <a:pt x="159" y="67"/>
                  </a:lnTo>
                  <a:lnTo>
                    <a:pt x="160" y="67"/>
                  </a:lnTo>
                  <a:lnTo>
                    <a:pt x="162" y="68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9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71"/>
                  </a:lnTo>
                  <a:lnTo>
                    <a:pt x="172" y="71"/>
                  </a:lnTo>
                  <a:lnTo>
                    <a:pt x="174" y="72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3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5"/>
                  </a:lnTo>
                  <a:lnTo>
                    <a:pt x="186" y="75"/>
                  </a:lnTo>
                  <a:lnTo>
                    <a:pt x="188" y="76"/>
                  </a:lnTo>
                  <a:lnTo>
                    <a:pt x="190" y="76"/>
                  </a:lnTo>
                  <a:lnTo>
                    <a:pt x="192" y="77"/>
                  </a:lnTo>
                  <a:lnTo>
                    <a:pt x="194" y="77"/>
                  </a:lnTo>
                  <a:lnTo>
                    <a:pt x="195" y="79"/>
                  </a:lnTo>
                  <a:lnTo>
                    <a:pt x="198" y="79"/>
                  </a:lnTo>
                  <a:lnTo>
                    <a:pt x="199" y="79"/>
                  </a:lnTo>
                  <a:lnTo>
                    <a:pt x="200" y="80"/>
                  </a:lnTo>
                  <a:lnTo>
                    <a:pt x="202" y="80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1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3"/>
                  </a:lnTo>
                  <a:lnTo>
                    <a:pt x="212" y="83"/>
                  </a:lnTo>
                  <a:lnTo>
                    <a:pt x="213" y="83"/>
                  </a:lnTo>
                  <a:lnTo>
                    <a:pt x="215" y="83"/>
                  </a:lnTo>
                  <a:lnTo>
                    <a:pt x="216" y="83"/>
                  </a:lnTo>
                  <a:lnTo>
                    <a:pt x="217" y="83"/>
                  </a:lnTo>
                  <a:lnTo>
                    <a:pt x="219" y="83"/>
                  </a:lnTo>
                  <a:lnTo>
                    <a:pt x="220" y="84"/>
                  </a:lnTo>
                  <a:lnTo>
                    <a:pt x="221" y="84"/>
                  </a:lnTo>
                  <a:lnTo>
                    <a:pt x="223" y="84"/>
                  </a:lnTo>
                  <a:lnTo>
                    <a:pt x="224" y="84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5"/>
                  </a:lnTo>
                  <a:lnTo>
                    <a:pt x="237" y="85"/>
                  </a:lnTo>
                  <a:lnTo>
                    <a:pt x="239" y="85"/>
                  </a:lnTo>
                  <a:lnTo>
                    <a:pt x="240" y="85"/>
                  </a:lnTo>
                  <a:lnTo>
                    <a:pt x="241" y="85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7"/>
                  </a:lnTo>
                  <a:lnTo>
                    <a:pt x="251" y="87"/>
                  </a:lnTo>
                  <a:lnTo>
                    <a:pt x="252" y="87"/>
                  </a:lnTo>
                  <a:lnTo>
                    <a:pt x="253" y="87"/>
                  </a:lnTo>
                  <a:lnTo>
                    <a:pt x="255" y="87"/>
                  </a:lnTo>
                  <a:lnTo>
                    <a:pt x="256" y="87"/>
                  </a:lnTo>
                  <a:lnTo>
                    <a:pt x="257" y="88"/>
                  </a:lnTo>
                  <a:lnTo>
                    <a:pt x="259" y="88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9"/>
                  </a:lnTo>
                  <a:lnTo>
                    <a:pt x="265" y="89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2" y="91"/>
                  </a:lnTo>
                  <a:lnTo>
                    <a:pt x="273" y="91"/>
                  </a:lnTo>
                  <a:lnTo>
                    <a:pt x="275" y="91"/>
                  </a:lnTo>
                  <a:lnTo>
                    <a:pt x="276" y="91"/>
                  </a:lnTo>
                  <a:lnTo>
                    <a:pt x="277" y="91"/>
                  </a:lnTo>
                  <a:lnTo>
                    <a:pt x="279" y="91"/>
                  </a:lnTo>
                  <a:lnTo>
                    <a:pt x="280" y="91"/>
                  </a:lnTo>
                  <a:lnTo>
                    <a:pt x="281" y="91"/>
                  </a:lnTo>
                  <a:lnTo>
                    <a:pt x="283" y="91"/>
                  </a:lnTo>
                  <a:lnTo>
                    <a:pt x="284" y="91"/>
                  </a:lnTo>
                  <a:lnTo>
                    <a:pt x="285" y="91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483" name="Freeform 23">
              <a:extLst>
                <a:ext uri="{FF2B5EF4-FFF2-40B4-BE49-F238E27FC236}">
                  <a16:creationId xmlns:a16="http://schemas.microsoft.com/office/drawing/2014/main" id="{360B7664-350E-E54F-853C-8458AD0959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185"/>
              <a:ext cx="151" cy="44"/>
            </a:xfrm>
            <a:custGeom>
              <a:avLst/>
              <a:gdLst>
                <a:gd name="T0" fmla="*/ 1 w 302"/>
                <a:gd name="T1" fmla="*/ 0 h 89"/>
                <a:gd name="T2" fmla="*/ 1 w 302"/>
                <a:gd name="T3" fmla="*/ 0 h 89"/>
                <a:gd name="T4" fmla="*/ 1 w 302"/>
                <a:gd name="T5" fmla="*/ 0 h 89"/>
                <a:gd name="T6" fmla="*/ 1 w 302"/>
                <a:gd name="T7" fmla="*/ 0 h 89"/>
                <a:gd name="T8" fmla="*/ 1 w 302"/>
                <a:gd name="T9" fmla="*/ 0 h 89"/>
                <a:gd name="T10" fmla="*/ 1 w 302"/>
                <a:gd name="T11" fmla="*/ 0 h 89"/>
                <a:gd name="T12" fmla="*/ 1 w 302"/>
                <a:gd name="T13" fmla="*/ 0 h 89"/>
                <a:gd name="T14" fmla="*/ 1 w 302"/>
                <a:gd name="T15" fmla="*/ 0 h 89"/>
                <a:gd name="T16" fmla="*/ 1 w 302"/>
                <a:gd name="T17" fmla="*/ 0 h 89"/>
                <a:gd name="T18" fmla="*/ 1 w 302"/>
                <a:gd name="T19" fmla="*/ 0 h 89"/>
                <a:gd name="T20" fmla="*/ 1 w 302"/>
                <a:gd name="T21" fmla="*/ 0 h 89"/>
                <a:gd name="T22" fmla="*/ 1 w 302"/>
                <a:gd name="T23" fmla="*/ 0 h 89"/>
                <a:gd name="T24" fmla="*/ 1 w 302"/>
                <a:gd name="T25" fmla="*/ 0 h 89"/>
                <a:gd name="T26" fmla="*/ 1 w 302"/>
                <a:gd name="T27" fmla="*/ 0 h 89"/>
                <a:gd name="T28" fmla="*/ 1 w 302"/>
                <a:gd name="T29" fmla="*/ 0 h 89"/>
                <a:gd name="T30" fmla="*/ 1 w 302"/>
                <a:gd name="T31" fmla="*/ 0 h 89"/>
                <a:gd name="T32" fmla="*/ 1 w 302"/>
                <a:gd name="T33" fmla="*/ 0 h 89"/>
                <a:gd name="T34" fmla="*/ 1 w 302"/>
                <a:gd name="T35" fmla="*/ 0 h 89"/>
                <a:gd name="T36" fmla="*/ 1 w 302"/>
                <a:gd name="T37" fmla="*/ 0 h 89"/>
                <a:gd name="T38" fmla="*/ 1 w 302"/>
                <a:gd name="T39" fmla="*/ 0 h 89"/>
                <a:gd name="T40" fmla="*/ 1 w 302"/>
                <a:gd name="T41" fmla="*/ 0 h 89"/>
                <a:gd name="T42" fmla="*/ 1 w 302"/>
                <a:gd name="T43" fmla="*/ 0 h 89"/>
                <a:gd name="T44" fmla="*/ 1 w 302"/>
                <a:gd name="T45" fmla="*/ 0 h 89"/>
                <a:gd name="T46" fmla="*/ 1 w 302"/>
                <a:gd name="T47" fmla="*/ 0 h 89"/>
                <a:gd name="T48" fmla="*/ 1 w 302"/>
                <a:gd name="T49" fmla="*/ 0 h 89"/>
                <a:gd name="T50" fmla="*/ 1 w 302"/>
                <a:gd name="T51" fmla="*/ 0 h 89"/>
                <a:gd name="T52" fmla="*/ 1 w 302"/>
                <a:gd name="T53" fmla="*/ 0 h 89"/>
                <a:gd name="T54" fmla="*/ 1 w 302"/>
                <a:gd name="T55" fmla="*/ 0 h 89"/>
                <a:gd name="T56" fmla="*/ 1 w 302"/>
                <a:gd name="T57" fmla="*/ 0 h 89"/>
                <a:gd name="T58" fmla="*/ 1 w 302"/>
                <a:gd name="T59" fmla="*/ 0 h 89"/>
                <a:gd name="T60" fmla="*/ 1 w 302"/>
                <a:gd name="T61" fmla="*/ 0 h 89"/>
                <a:gd name="T62" fmla="*/ 1 w 302"/>
                <a:gd name="T63" fmla="*/ 0 h 89"/>
                <a:gd name="T64" fmla="*/ 1 w 302"/>
                <a:gd name="T65" fmla="*/ 0 h 89"/>
                <a:gd name="T66" fmla="*/ 1 w 302"/>
                <a:gd name="T67" fmla="*/ 0 h 89"/>
                <a:gd name="T68" fmla="*/ 1 w 302"/>
                <a:gd name="T69" fmla="*/ 0 h 89"/>
                <a:gd name="T70" fmla="*/ 1 w 302"/>
                <a:gd name="T71" fmla="*/ 0 h 89"/>
                <a:gd name="T72" fmla="*/ 1 w 302"/>
                <a:gd name="T73" fmla="*/ 0 h 89"/>
                <a:gd name="T74" fmla="*/ 1 w 302"/>
                <a:gd name="T75" fmla="*/ 0 h 89"/>
                <a:gd name="T76" fmla="*/ 1 w 302"/>
                <a:gd name="T77" fmla="*/ 0 h 89"/>
                <a:gd name="T78" fmla="*/ 1 w 302"/>
                <a:gd name="T79" fmla="*/ 0 h 89"/>
                <a:gd name="T80" fmla="*/ 1 w 302"/>
                <a:gd name="T81" fmla="*/ 0 h 89"/>
                <a:gd name="T82" fmla="*/ 1 w 302"/>
                <a:gd name="T83" fmla="*/ 0 h 89"/>
                <a:gd name="T84" fmla="*/ 1 w 302"/>
                <a:gd name="T85" fmla="*/ 0 h 89"/>
                <a:gd name="T86" fmla="*/ 1 w 302"/>
                <a:gd name="T87" fmla="*/ 0 h 89"/>
                <a:gd name="T88" fmla="*/ 1 w 302"/>
                <a:gd name="T89" fmla="*/ 0 h 89"/>
                <a:gd name="T90" fmla="*/ 1 w 302"/>
                <a:gd name="T91" fmla="*/ 0 h 89"/>
                <a:gd name="T92" fmla="*/ 1 w 302"/>
                <a:gd name="T93" fmla="*/ 0 h 89"/>
                <a:gd name="T94" fmla="*/ 1 w 302"/>
                <a:gd name="T95" fmla="*/ 0 h 89"/>
                <a:gd name="T96" fmla="*/ 1 w 302"/>
                <a:gd name="T97" fmla="*/ 0 h 89"/>
                <a:gd name="T98" fmla="*/ 1 w 302"/>
                <a:gd name="T99" fmla="*/ 0 h 89"/>
                <a:gd name="T100" fmla="*/ 1 w 302"/>
                <a:gd name="T101" fmla="*/ 0 h 89"/>
                <a:gd name="T102" fmla="*/ 1 w 302"/>
                <a:gd name="T103" fmla="*/ 0 h 89"/>
                <a:gd name="T104" fmla="*/ 1 w 302"/>
                <a:gd name="T105" fmla="*/ 0 h 89"/>
                <a:gd name="T106" fmla="*/ 1 w 302"/>
                <a:gd name="T107" fmla="*/ 0 h 89"/>
                <a:gd name="T108" fmla="*/ 1 w 302"/>
                <a:gd name="T109" fmla="*/ 0 h 89"/>
                <a:gd name="T110" fmla="*/ 1 w 302"/>
                <a:gd name="T111" fmla="*/ 0 h 89"/>
                <a:gd name="T112" fmla="*/ 1 w 302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89"/>
                <a:gd name="T173" fmla="*/ 302 w 302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89">
                  <a:moveTo>
                    <a:pt x="302" y="0"/>
                  </a:moveTo>
                  <a:lnTo>
                    <a:pt x="299" y="1"/>
                  </a:lnTo>
                  <a:lnTo>
                    <a:pt x="295" y="4"/>
                  </a:lnTo>
                  <a:lnTo>
                    <a:pt x="293" y="5"/>
                  </a:lnTo>
                  <a:lnTo>
                    <a:pt x="290" y="7"/>
                  </a:lnTo>
                  <a:lnTo>
                    <a:pt x="287" y="8"/>
                  </a:lnTo>
                  <a:lnTo>
                    <a:pt x="286" y="9"/>
                  </a:lnTo>
                  <a:lnTo>
                    <a:pt x="283" y="11"/>
                  </a:lnTo>
                  <a:lnTo>
                    <a:pt x="281" y="12"/>
                  </a:lnTo>
                  <a:lnTo>
                    <a:pt x="279" y="13"/>
                  </a:lnTo>
                  <a:lnTo>
                    <a:pt x="277" y="15"/>
                  </a:lnTo>
                  <a:lnTo>
                    <a:pt x="275" y="15"/>
                  </a:lnTo>
                  <a:lnTo>
                    <a:pt x="274" y="16"/>
                  </a:lnTo>
                  <a:lnTo>
                    <a:pt x="273" y="17"/>
                  </a:lnTo>
                  <a:lnTo>
                    <a:pt x="271" y="17"/>
                  </a:lnTo>
                  <a:lnTo>
                    <a:pt x="270" y="19"/>
                  </a:lnTo>
                  <a:lnTo>
                    <a:pt x="269" y="19"/>
                  </a:lnTo>
                  <a:lnTo>
                    <a:pt x="267" y="20"/>
                  </a:lnTo>
                  <a:lnTo>
                    <a:pt x="266" y="20"/>
                  </a:lnTo>
                  <a:lnTo>
                    <a:pt x="265" y="21"/>
                  </a:lnTo>
                  <a:lnTo>
                    <a:pt x="263" y="21"/>
                  </a:lnTo>
                  <a:lnTo>
                    <a:pt x="262" y="21"/>
                  </a:lnTo>
                  <a:lnTo>
                    <a:pt x="261" y="23"/>
                  </a:lnTo>
                  <a:lnTo>
                    <a:pt x="259" y="23"/>
                  </a:lnTo>
                  <a:lnTo>
                    <a:pt x="258" y="24"/>
                  </a:lnTo>
                  <a:lnTo>
                    <a:pt x="257" y="24"/>
                  </a:lnTo>
                  <a:lnTo>
                    <a:pt x="255" y="25"/>
                  </a:lnTo>
                  <a:lnTo>
                    <a:pt x="253" y="25"/>
                  </a:lnTo>
                  <a:lnTo>
                    <a:pt x="251" y="27"/>
                  </a:lnTo>
                  <a:lnTo>
                    <a:pt x="250" y="27"/>
                  </a:lnTo>
                  <a:lnTo>
                    <a:pt x="249" y="28"/>
                  </a:lnTo>
                  <a:lnTo>
                    <a:pt x="247" y="28"/>
                  </a:lnTo>
                  <a:lnTo>
                    <a:pt x="245" y="29"/>
                  </a:lnTo>
                  <a:lnTo>
                    <a:pt x="243" y="29"/>
                  </a:lnTo>
                  <a:lnTo>
                    <a:pt x="242" y="31"/>
                  </a:lnTo>
                  <a:lnTo>
                    <a:pt x="241" y="31"/>
                  </a:lnTo>
                  <a:lnTo>
                    <a:pt x="239" y="32"/>
                  </a:lnTo>
                  <a:lnTo>
                    <a:pt x="238" y="32"/>
                  </a:lnTo>
                  <a:lnTo>
                    <a:pt x="237" y="32"/>
                  </a:lnTo>
                  <a:lnTo>
                    <a:pt x="235" y="33"/>
                  </a:lnTo>
                  <a:lnTo>
                    <a:pt x="234" y="33"/>
                  </a:lnTo>
                  <a:lnTo>
                    <a:pt x="233" y="35"/>
                  </a:lnTo>
                  <a:lnTo>
                    <a:pt x="231" y="35"/>
                  </a:lnTo>
                  <a:lnTo>
                    <a:pt x="230" y="35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6"/>
                  </a:lnTo>
                  <a:lnTo>
                    <a:pt x="226" y="37"/>
                  </a:lnTo>
                  <a:lnTo>
                    <a:pt x="225" y="37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39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0"/>
                  </a:lnTo>
                  <a:lnTo>
                    <a:pt x="216" y="41"/>
                  </a:lnTo>
                  <a:lnTo>
                    <a:pt x="214" y="41"/>
                  </a:lnTo>
                  <a:lnTo>
                    <a:pt x="213" y="43"/>
                  </a:lnTo>
                  <a:lnTo>
                    <a:pt x="212" y="43"/>
                  </a:lnTo>
                  <a:lnTo>
                    <a:pt x="209" y="44"/>
                  </a:lnTo>
                  <a:lnTo>
                    <a:pt x="208" y="44"/>
                  </a:lnTo>
                  <a:lnTo>
                    <a:pt x="205" y="45"/>
                  </a:lnTo>
                  <a:lnTo>
                    <a:pt x="204" y="45"/>
                  </a:lnTo>
                  <a:lnTo>
                    <a:pt x="201" y="47"/>
                  </a:lnTo>
                  <a:lnTo>
                    <a:pt x="200" y="47"/>
                  </a:lnTo>
                  <a:lnTo>
                    <a:pt x="198" y="48"/>
                  </a:lnTo>
                  <a:lnTo>
                    <a:pt x="196" y="48"/>
                  </a:lnTo>
                  <a:lnTo>
                    <a:pt x="194" y="49"/>
                  </a:lnTo>
                  <a:lnTo>
                    <a:pt x="193" y="49"/>
                  </a:lnTo>
                  <a:lnTo>
                    <a:pt x="192" y="50"/>
                  </a:lnTo>
                  <a:lnTo>
                    <a:pt x="190" y="50"/>
                  </a:lnTo>
                  <a:lnTo>
                    <a:pt x="189" y="50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3"/>
                  </a:lnTo>
                  <a:lnTo>
                    <a:pt x="181" y="53"/>
                  </a:lnTo>
                  <a:lnTo>
                    <a:pt x="180" y="54"/>
                  </a:lnTo>
                  <a:lnTo>
                    <a:pt x="178" y="54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6"/>
                  </a:lnTo>
                  <a:lnTo>
                    <a:pt x="173" y="56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7"/>
                  </a:lnTo>
                  <a:lnTo>
                    <a:pt x="168" y="58"/>
                  </a:lnTo>
                  <a:lnTo>
                    <a:pt x="165" y="58"/>
                  </a:lnTo>
                  <a:lnTo>
                    <a:pt x="164" y="60"/>
                  </a:lnTo>
                  <a:lnTo>
                    <a:pt x="161" y="60"/>
                  </a:lnTo>
                  <a:lnTo>
                    <a:pt x="160" y="61"/>
                  </a:lnTo>
                  <a:lnTo>
                    <a:pt x="157" y="61"/>
                  </a:lnTo>
                  <a:lnTo>
                    <a:pt x="156" y="62"/>
                  </a:lnTo>
                  <a:lnTo>
                    <a:pt x="153" y="62"/>
                  </a:lnTo>
                  <a:lnTo>
                    <a:pt x="152" y="62"/>
                  </a:lnTo>
                  <a:lnTo>
                    <a:pt x="150" y="64"/>
                  </a:lnTo>
                  <a:lnTo>
                    <a:pt x="149" y="64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5"/>
                  </a:lnTo>
                  <a:lnTo>
                    <a:pt x="144" y="65"/>
                  </a:lnTo>
                  <a:lnTo>
                    <a:pt x="143" y="66"/>
                  </a:lnTo>
                  <a:lnTo>
                    <a:pt x="141" y="66"/>
                  </a:lnTo>
                  <a:lnTo>
                    <a:pt x="140" y="66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8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1" y="70"/>
                  </a:lnTo>
                  <a:lnTo>
                    <a:pt x="129" y="70"/>
                  </a:lnTo>
                  <a:lnTo>
                    <a:pt x="128" y="70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2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3"/>
                  </a:lnTo>
                  <a:lnTo>
                    <a:pt x="116" y="74"/>
                  </a:lnTo>
                  <a:lnTo>
                    <a:pt x="113" y="74"/>
                  </a:lnTo>
                  <a:lnTo>
                    <a:pt x="112" y="76"/>
                  </a:lnTo>
                  <a:lnTo>
                    <a:pt x="109" y="76"/>
                  </a:lnTo>
                  <a:lnTo>
                    <a:pt x="108" y="77"/>
                  </a:lnTo>
                  <a:lnTo>
                    <a:pt x="107" y="77"/>
                  </a:lnTo>
                  <a:lnTo>
                    <a:pt x="105" y="78"/>
                  </a:lnTo>
                  <a:lnTo>
                    <a:pt x="103" y="78"/>
                  </a:lnTo>
                  <a:lnTo>
                    <a:pt x="101" y="78"/>
                  </a:lnTo>
                  <a:lnTo>
                    <a:pt x="100" y="78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6" y="80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1" y="81"/>
                  </a:lnTo>
                  <a:lnTo>
                    <a:pt x="89" y="81"/>
                  </a:lnTo>
                  <a:lnTo>
                    <a:pt x="88" y="82"/>
                  </a:lnTo>
                  <a:lnTo>
                    <a:pt x="87" y="82"/>
                  </a:lnTo>
                  <a:lnTo>
                    <a:pt x="85" y="82"/>
                  </a:lnTo>
                  <a:lnTo>
                    <a:pt x="84" y="82"/>
                  </a:lnTo>
                  <a:lnTo>
                    <a:pt x="83" y="82"/>
                  </a:lnTo>
                  <a:lnTo>
                    <a:pt x="81" y="82"/>
                  </a:lnTo>
                  <a:lnTo>
                    <a:pt x="80" y="82"/>
                  </a:lnTo>
                  <a:lnTo>
                    <a:pt x="79" y="82"/>
                  </a:lnTo>
                  <a:lnTo>
                    <a:pt x="77" y="82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4"/>
                  </a:lnTo>
                  <a:lnTo>
                    <a:pt x="64" y="84"/>
                  </a:lnTo>
                  <a:lnTo>
                    <a:pt x="63" y="84"/>
                  </a:lnTo>
                  <a:lnTo>
                    <a:pt x="62" y="84"/>
                  </a:lnTo>
                  <a:lnTo>
                    <a:pt x="60" y="84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5"/>
                  </a:lnTo>
                  <a:lnTo>
                    <a:pt x="51" y="85"/>
                  </a:lnTo>
                  <a:lnTo>
                    <a:pt x="50" y="85"/>
                  </a:lnTo>
                  <a:lnTo>
                    <a:pt x="48" y="86"/>
                  </a:lnTo>
                  <a:lnTo>
                    <a:pt x="47" y="86"/>
                  </a:lnTo>
                  <a:lnTo>
                    <a:pt x="46" y="86"/>
                  </a:lnTo>
                  <a:lnTo>
                    <a:pt x="44" y="86"/>
                  </a:lnTo>
                  <a:lnTo>
                    <a:pt x="43" y="86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8"/>
                  </a:lnTo>
                  <a:lnTo>
                    <a:pt x="36" y="88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8" y="89"/>
                  </a:lnTo>
                  <a:lnTo>
                    <a:pt x="27" y="89"/>
                  </a:lnTo>
                  <a:lnTo>
                    <a:pt x="26" y="89"/>
                  </a:lnTo>
                  <a:lnTo>
                    <a:pt x="24" y="89"/>
                  </a:lnTo>
                  <a:lnTo>
                    <a:pt x="23" y="89"/>
                  </a:lnTo>
                  <a:lnTo>
                    <a:pt x="22" y="89"/>
                  </a:lnTo>
                  <a:lnTo>
                    <a:pt x="20" y="89"/>
                  </a:lnTo>
                  <a:lnTo>
                    <a:pt x="19" y="89"/>
                  </a:lnTo>
                  <a:lnTo>
                    <a:pt x="18" y="89"/>
                  </a:lnTo>
                  <a:lnTo>
                    <a:pt x="16" y="89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484" name="Freeform 24">
              <a:extLst>
                <a:ext uri="{FF2B5EF4-FFF2-40B4-BE49-F238E27FC236}">
                  <a16:creationId xmlns:a16="http://schemas.microsoft.com/office/drawing/2014/main" id="{5E3A26C3-291A-FC4F-9438-113840BBD7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185"/>
              <a:ext cx="151" cy="44"/>
            </a:xfrm>
            <a:custGeom>
              <a:avLst/>
              <a:gdLst>
                <a:gd name="T0" fmla="*/ 1 w 301"/>
                <a:gd name="T1" fmla="*/ 0 h 89"/>
                <a:gd name="T2" fmla="*/ 1 w 301"/>
                <a:gd name="T3" fmla="*/ 0 h 89"/>
                <a:gd name="T4" fmla="*/ 1 w 301"/>
                <a:gd name="T5" fmla="*/ 0 h 89"/>
                <a:gd name="T6" fmla="*/ 1 w 301"/>
                <a:gd name="T7" fmla="*/ 0 h 89"/>
                <a:gd name="T8" fmla="*/ 1 w 301"/>
                <a:gd name="T9" fmla="*/ 0 h 89"/>
                <a:gd name="T10" fmla="*/ 1 w 301"/>
                <a:gd name="T11" fmla="*/ 0 h 89"/>
                <a:gd name="T12" fmla="*/ 1 w 301"/>
                <a:gd name="T13" fmla="*/ 0 h 89"/>
                <a:gd name="T14" fmla="*/ 1 w 301"/>
                <a:gd name="T15" fmla="*/ 0 h 89"/>
                <a:gd name="T16" fmla="*/ 1 w 301"/>
                <a:gd name="T17" fmla="*/ 0 h 89"/>
                <a:gd name="T18" fmla="*/ 1 w 301"/>
                <a:gd name="T19" fmla="*/ 0 h 89"/>
                <a:gd name="T20" fmla="*/ 1 w 301"/>
                <a:gd name="T21" fmla="*/ 0 h 89"/>
                <a:gd name="T22" fmla="*/ 1 w 301"/>
                <a:gd name="T23" fmla="*/ 0 h 89"/>
                <a:gd name="T24" fmla="*/ 1 w 301"/>
                <a:gd name="T25" fmla="*/ 0 h 89"/>
                <a:gd name="T26" fmla="*/ 1 w 301"/>
                <a:gd name="T27" fmla="*/ 0 h 89"/>
                <a:gd name="T28" fmla="*/ 1 w 301"/>
                <a:gd name="T29" fmla="*/ 0 h 89"/>
                <a:gd name="T30" fmla="*/ 1 w 301"/>
                <a:gd name="T31" fmla="*/ 0 h 89"/>
                <a:gd name="T32" fmla="*/ 1 w 301"/>
                <a:gd name="T33" fmla="*/ 0 h 89"/>
                <a:gd name="T34" fmla="*/ 1 w 301"/>
                <a:gd name="T35" fmla="*/ 0 h 89"/>
                <a:gd name="T36" fmla="*/ 1 w 301"/>
                <a:gd name="T37" fmla="*/ 0 h 89"/>
                <a:gd name="T38" fmla="*/ 1 w 301"/>
                <a:gd name="T39" fmla="*/ 0 h 89"/>
                <a:gd name="T40" fmla="*/ 1 w 301"/>
                <a:gd name="T41" fmla="*/ 0 h 89"/>
                <a:gd name="T42" fmla="*/ 1 w 301"/>
                <a:gd name="T43" fmla="*/ 0 h 89"/>
                <a:gd name="T44" fmla="*/ 1 w 301"/>
                <a:gd name="T45" fmla="*/ 0 h 89"/>
                <a:gd name="T46" fmla="*/ 1 w 301"/>
                <a:gd name="T47" fmla="*/ 0 h 89"/>
                <a:gd name="T48" fmla="*/ 1 w 301"/>
                <a:gd name="T49" fmla="*/ 0 h 89"/>
                <a:gd name="T50" fmla="*/ 1 w 301"/>
                <a:gd name="T51" fmla="*/ 0 h 89"/>
                <a:gd name="T52" fmla="*/ 1 w 301"/>
                <a:gd name="T53" fmla="*/ 0 h 89"/>
                <a:gd name="T54" fmla="*/ 1 w 301"/>
                <a:gd name="T55" fmla="*/ 0 h 89"/>
                <a:gd name="T56" fmla="*/ 1 w 301"/>
                <a:gd name="T57" fmla="*/ 0 h 89"/>
                <a:gd name="T58" fmla="*/ 1 w 301"/>
                <a:gd name="T59" fmla="*/ 0 h 89"/>
                <a:gd name="T60" fmla="*/ 1 w 301"/>
                <a:gd name="T61" fmla="*/ 0 h 89"/>
                <a:gd name="T62" fmla="*/ 1 w 301"/>
                <a:gd name="T63" fmla="*/ 0 h 89"/>
                <a:gd name="T64" fmla="*/ 1 w 301"/>
                <a:gd name="T65" fmla="*/ 0 h 89"/>
                <a:gd name="T66" fmla="*/ 1 w 301"/>
                <a:gd name="T67" fmla="*/ 0 h 89"/>
                <a:gd name="T68" fmla="*/ 1 w 301"/>
                <a:gd name="T69" fmla="*/ 0 h 89"/>
                <a:gd name="T70" fmla="*/ 1 w 301"/>
                <a:gd name="T71" fmla="*/ 0 h 89"/>
                <a:gd name="T72" fmla="*/ 1 w 301"/>
                <a:gd name="T73" fmla="*/ 0 h 89"/>
                <a:gd name="T74" fmla="*/ 1 w 301"/>
                <a:gd name="T75" fmla="*/ 0 h 89"/>
                <a:gd name="T76" fmla="*/ 1 w 301"/>
                <a:gd name="T77" fmla="*/ 0 h 89"/>
                <a:gd name="T78" fmla="*/ 1 w 301"/>
                <a:gd name="T79" fmla="*/ 0 h 89"/>
                <a:gd name="T80" fmla="*/ 1 w 301"/>
                <a:gd name="T81" fmla="*/ 0 h 89"/>
                <a:gd name="T82" fmla="*/ 1 w 301"/>
                <a:gd name="T83" fmla="*/ 0 h 89"/>
                <a:gd name="T84" fmla="*/ 1 w 301"/>
                <a:gd name="T85" fmla="*/ 0 h 89"/>
                <a:gd name="T86" fmla="*/ 1 w 301"/>
                <a:gd name="T87" fmla="*/ 0 h 89"/>
                <a:gd name="T88" fmla="*/ 1 w 301"/>
                <a:gd name="T89" fmla="*/ 0 h 89"/>
                <a:gd name="T90" fmla="*/ 1 w 301"/>
                <a:gd name="T91" fmla="*/ 0 h 89"/>
                <a:gd name="T92" fmla="*/ 1 w 301"/>
                <a:gd name="T93" fmla="*/ 0 h 89"/>
                <a:gd name="T94" fmla="*/ 1 w 301"/>
                <a:gd name="T95" fmla="*/ 0 h 89"/>
                <a:gd name="T96" fmla="*/ 1 w 301"/>
                <a:gd name="T97" fmla="*/ 0 h 89"/>
                <a:gd name="T98" fmla="*/ 1 w 301"/>
                <a:gd name="T99" fmla="*/ 0 h 89"/>
                <a:gd name="T100" fmla="*/ 1 w 301"/>
                <a:gd name="T101" fmla="*/ 0 h 89"/>
                <a:gd name="T102" fmla="*/ 1 w 301"/>
                <a:gd name="T103" fmla="*/ 0 h 89"/>
                <a:gd name="T104" fmla="*/ 1 w 301"/>
                <a:gd name="T105" fmla="*/ 0 h 89"/>
                <a:gd name="T106" fmla="*/ 1 w 301"/>
                <a:gd name="T107" fmla="*/ 0 h 89"/>
                <a:gd name="T108" fmla="*/ 1 w 301"/>
                <a:gd name="T109" fmla="*/ 0 h 89"/>
                <a:gd name="T110" fmla="*/ 1 w 301"/>
                <a:gd name="T111" fmla="*/ 0 h 89"/>
                <a:gd name="T112" fmla="*/ 1 w 301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89"/>
                <a:gd name="T173" fmla="*/ 301 w 301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89">
                  <a:moveTo>
                    <a:pt x="0" y="0"/>
                  </a:moveTo>
                  <a:lnTo>
                    <a:pt x="2" y="1"/>
                  </a:lnTo>
                  <a:lnTo>
                    <a:pt x="6" y="4"/>
                  </a:lnTo>
                  <a:lnTo>
                    <a:pt x="9" y="5"/>
                  </a:lnTo>
                  <a:lnTo>
                    <a:pt x="12" y="7"/>
                  </a:lnTo>
                  <a:lnTo>
                    <a:pt x="14" y="8"/>
                  </a:lnTo>
                  <a:lnTo>
                    <a:pt x="17" y="9"/>
                  </a:lnTo>
                  <a:lnTo>
                    <a:pt x="18" y="11"/>
                  </a:lnTo>
                  <a:lnTo>
                    <a:pt x="21" y="12"/>
                  </a:lnTo>
                  <a:lnTo>
                    <a:pt x="22" y="13"/>
                  </a:lnTo>
                  <a:lnTo>
                    <a:pt x="25" y="15"/>
                  </a:lnTo>
                  <a:lnTo>
                    <a:pt x="26" y="15"/>
                  </a:lnTo>
                  <a:lnTo>
                    <a:pt x="28" y="16"/>
                  </a:lnTo>
                  <a:lnTo>
                    <a:pt x="30" y="17"/>
                  </a:lnTo>
                  <a:lnTo>
                    <a:pt x="32" y="17"/>
                  </a:lnTo>
                  <a:lnTo>
                    <a:pt x="33" y="19"/>
                  </a:lnTo>
                  <a:lnTo>
                    <a:pt x="34" y="19"/>
                  </a:lnTo>
                  <a:lnTo>
                    <a:pt x="36" y="20"/>
                  </a:lnTo>
                  <a:lnTo>
                    <a:pt x="37" y="20"/>
                  </a:lnTo>
                  <a:lnTo>
                    <a:pt x="37" y="21"/>
                  </a:lnTo>
                  <a:lnTo>
                    <a:pt x="38" y="21"/>
                  </a:lnTo>
                  <a:lnTo>
                    <a:pt x="40" y="21"/>
                  </a:lnTo>
                  <a:lnTo>
                    <a:pt x="41" y="23"/>
                  </a:lnTo>
                  <a:lnTo>
                    <a:pt x="42" y="23"/>
                  </a:lnTo>
                  <a:lnTo>
                    <a:pt x="44" y="24"/>
                  </a:lnTo>
                  <a:lnTo>
                    <a:pt x="45" y="24"/>
                  </a:lnTo>
                  <a:lnTo>
                    <a:pt x="46" y="24"/>
                  </a:lnTo>
                  <a:lnTo>
                    <a:pt x="48" y="25"/>
                  </a:lnTo>
                  <a:lnTo>
                    <a:pt x="49" y="25"/>
                  </a:lnTo>
                  <a:lnTo>
                    <a:pt x="50" y="27"/>
                  </a:lnTo>
                  <a:lnTo>
                    <a:pt x="51" y="27"/>
                  </a:lnTo>
                  <a:lnTo>
                    <a:pt x="53" y="28"/>
                  </a:lnTo>
                  <a:lnTo>
                    <a:pt x="54" y="28"/>
                  </a:lnTo>
                  <a:lnTo>
                    <a:pt x="57" y="29"/>
                  </a:lnTo>
                  <a:lnTo>
                    <a:pt x="58" y="29"/>
                  </a:lnTo>
                  <a:lnTo>
                    <a:pt x="59" y="31"/>
                  </a:lnTo>
                  <a:lnTo>
                    <a:pt x="61" y="31"/>
                  </a:lnTo>
                  <a:lnTo>
                    <a:pt x="62" y="32"/>
                  </a:lnTo>
                  <a:lnTo>
                    <a:pt x="63" y="32"/>
                  </a:lnTo>
                  <a:lnTo>
                    <a:pt x="65" y="32"/>
                  </a:lnTo>
                  <a:lnTo>
                    <a:pt x="66" y="33"/>
                  </a:lnTo>
                  <a:lnTo>
                    <a:pt x="67" y="33"/>
                  </a:lnTo>
                  <a:lnTo>
                    <a:pt x="69" y="33"/>
                  </a:lnTo>
                  <a:lnTo>
                    <a:pt x="69" y="35"/>
                  </a:lnTo>
                  <a:lnTo>
                    <a:pt x="70" y="35"/>
                  </a:lnTo>
                  <a:lnTo>
                    <a:pt x="71" y="35"/>
                  </a:lnTo>
                  <a:lnTo>
                    <a:pt x="73" y="36"/>
                  </a:lnTo>
                  <a:lnTo>
                    <a:pt x="74" y="36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39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0"/>
                  </a:lnTo>
                  <a:lnTo>
                    <a:pt x="86" y="41"/>
                  </a:lnTo>
                  <a:lnTo>
                    <a:pt x="87" y="41"/>
                  </a:lnTo>
                  <a:lnTo>
                    <a:pt x="89" y="43"/>
                  </a:lnTo>
                  <a:lnTo>
                    <a:pt x="90" y="43"/>
                  </a:lnTo>
                  <a:lnTo>
                    <a:pt x="93" y="44"/>
                  </a:lnTo>
                  <a:lnTo>
                    <a:pt x="94" y="44"/>
                  </a:lnTo>
                  <a:lnTo>
                    <a:pt x="97" y="45"/>
                  </a:lnTo>
                  <a:lnTo>
                    <a:pt x="98" y="45"/>
                  </a:lnTo>
                  <a:lnTo>
                    <a:pt x="101" y="47"/>
                  </a:lnTo>
                  <a:lnTo>
                    <a:pt x="102" y="47"/>
                  </a:lnTo>
                  <a:lnTo>
                    <a:pt x="105" y="48"/>
                  </a:lnTo>
                  <a:lnTo>
                    <a:pt x="106" y="48"/>
                  </a:lnTo>
                  <a:lnTo>
                    <a:pt x="107" y="49"/>
                  </a:lnTo>
                  <a:lnTo>
                    <a:pt x="109" y="49"/>
                  </a:lnTo>
                  <a:lnTo>
                    <a:pt x="110" y="50"/>
                  </a:lnTo>
                  <a:lnTo>
                    <a:pt x="111" y="50"/>
                  </a:lnTo>
                  <a:lnTo>
                    <a:pt x="113" y="50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3"/>
                  </a:lnTo>
                  <a:lnTo>
                    <a:pt x="121" y="53"/>
                  </a:lnTo>
                  <a:lnTo>
                    <a:pt x="122" y="54"/>
                  </a:lnTo>
                  <a:lnTo>
                    <a:pt x="123" y="54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6"/>
                  </a:lnTo>
                  <a:lnTo>
                    <a:pt x="129" y="56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7"/>
                  </a:lnTo>
                  <a:lnTo>
                    <a:pt x="135" y="58"/>
                  </a:lnTo>
                  <a:lnTo>
                    <a:pt x="136" y="58"/>
                  </a:lnTo>
                  <a:lnTo>
                    <a:pt x="138" y="60"/>
                  </a:lnTo>
                  <a:lnTo>
                    <a:pt x="140" y="60"/>
                  </a:lnTo>
                  <a:lnTo>
                    <a:pt x="142" y="61"/>
                  </a:lnTo>
                  <a:lnTo>
                    <a:pt x="144" y="61"/>
                  </a:lnTo>
                  <a:lnTo>
                    <a:pt x="146" y="62"/>
                  </a:lnTo>
                  <a:lnTo>
                    <a:pt x="148" y="62"/>
                  </a:lnTo>
                  <a:lnTo>
                    <a:pt x="150" y="62"/>
                  </a:lnTo>
                  <a:lnTo>
                    <a:pt x="151" y="64"/>
                  </a:lnTo>
                  <a:lnTo>
                    <a:pt x="152" y="64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5"/>
                  </a:lnTo>
                  <a:lnTo>
                    <a:pt x="158" y="65"/>
                  </a:lnTo>
                  <a:lnTo>
                    <a:pt x="159" y="66"/>
                  </a:lnTo>
                  <a:lnTo>
                    <a:pt x="160" y="66"/>
                  </a:lnTo>
                  <a:lnTo>
                    <a:pt x="162" y="66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8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69"/>
                  </a:lnTo>
                  <a:lnTo>
                    <a:pt x="172" y="70"/>
                  </a:lnTo>
                  <a:lnTo>
                    <a:pt x="174" y="70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2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3"/>
                  </a:lnTo>
                  <a:lnTo>
                    <a:pt x="186" y="74"/>
                  </a:lnTo>
                  <a:lnTo>
                    <a:pt x="188" y="74"/>
                  </a:lnTo>
                  <a:lnTo>
                    <a:pt x="190" y="76"/>
                  </a:lnTo>
                  <a:lnTo>
                    <a:pt x="192" y="76"/>
                  </a:lnTo>
                  <a:lnTo>
                    <a:pt x="194" y="77"/>
                  </a:lnTo>
                  <a:lnTo>
                    <a:pt x="195" y="77"/>
                  </a:lnTo>
                  <a:lnTo>
                    <a:pt x="198" y="78"/>
                  </a:lnTo>
                  <a:lnTo>
                    <a:pt x="199" y="78"/>
                  </a:lnTo>
                  <a:lnTo>
                    <a:pt x="200" y="78"/>
                  </a:lnTo>
                  <a:lnTo>
                    <a:pt x="202" y="78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0"/>
                  </a:lnTo>
                  <a:lnTo>
                    <a:pt x="207" y="80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1"/>
                  </a:lnTo>
                  <a:lnTo>
                    <a:pt x="212" y="81"/>
                  </a:lnTo>
                  <a:lnTo>
                    <a:pt x="213" y="82"/>
                  </a:lnTo>
                  <a:lnTo>
                    <a:pt x="215" y="82"/>
                  </a:lnTo>
                  <a:lnTo>
                    <a:pt x="216" y="82"/>
                  </a:lnTo>
                  <a:lnTo>
                    <a:pt x="217" y="82"/>
                  </a:lnTo>
                  <a:lnTo>
                    <a:pt x="219" y="82"/>
                  </a:lnTo>
                  <a:lnTo>
                    <a:pt x="220" y="82"/>
                  </a:lnTo>
                  <a:lnTo>
                    <a:pt x="221" y="82"/>
                  </a:lnTo>
                  <a:lnTo>
                    <a:pt x="223" y="82"/>
                  </a:lnTo>
                  <a:lnTo>
                    <a:pt x="224" y="82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4"/>
                  </a:lnTo>
                  <a:lnTo>
                    <a:pt x="237" y="84"/>
                  </a:lnTo>
                  <a:lnTo>
                    <a:pt x="239" y="84"/>
                  </a:lnTo>
                  <a:lnTo>
                    <a:pt x="240" y="84"/>
                  </a:lnTo>
                  <a:lnTo>
                    <a:pt x="241" y="84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5"/>
                  </a:lnTo>
                  <a:lnTo>
                    <a:pt x="251" y="85"/>
                  </a:lnTo>
                  <a:lnTo>
                    <a:pt x="252" y="85"/>
                  </a:lnTo>
                  <a:lnTo>
                    <a:pt x="253" y="85"/>
                  </a:lnTo>
                  <a:lnTo>
                    <a:pt x="253" y="86"/>
                  </a:lnTo>
                  <a:lnTo>
                    <a:pt x="255" y="86"/>
                  </a:lnTo>
                  <a:lnTo>
                    <a:pt x="256" y="86"/>
                  </a:lnTo>
                  <a:lnTo>
                    <a:pt x="257" y="86"/>
                  </a:lnTo>
                  <a:lnTo>
                    <a:pt x="259" y="86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8"/>
                  </a:lnTo>
                  <a:lnTo>
                    <a:pt x="265" y="88"/>
                  </a:lnTo>
                  <a:lnTo>
                    <a:pt x="267" y="88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3" y="89"/>
                  </a:lnTo>
                  <a:lnTo>
                    <a:pt x="275" y="89"/>
                  </a:lnTo>
                  <a:lnTo>
                    <a:pt x="276" y="89"/>
                  </a:lnTo>
                  <a:lnTo>
                    <a:pt x="277" y="89"/>
                  </a:lnTo>
                  <a:lnTo>
                    <a:pt x="279" y="89"/>
                  </a:lnTo>
                  <a:lnTo>
                    <a:pt x="280" y="89"/>
                  </a:lnTo>
                  <a:lnTo>
                    <a:pt x="281" y="89"/>
                  </a:lnTo>
                  <a:lnTo>
                    <a:pt x="283" y="89"/>
                  </a:lnTo>
                  <a:lnTo>
                    <a:pt x="284" y="89"/>
                  </a:lnTo>
                  <a:lnTo>
                    <a:pt x="285" y="89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71377" name="Line 25">
            <a:extLst>
              <a:ext uri="{FF2B5EF4-FFF2-40B4-BE49-F238E27FC236}">
                <a16:creationId xmlns:a16="http://schemas.microsoft.com/office/drawing/2014/main" id="{262A4AFF-E9CD-9F49-BE96-C13D75924973}"/>
              </a:ext>
            </a:extLst>
          </p:cNvPr>
          <p:cNvSpPr>
            <a:spLocks noChangeShapeType="1"/>
          </p:cNvSpPr>
          <p:nvPr/>
        </p:nvSpPr>
        <p:spPr bwMode="auto">
          <a:xfrm>
            <a:off x="7135814" y="2495551"/>
            <a:ext cx="1587" cy="23177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71378" name="Line 26">
            <a:extLst>
              <a:ext uri="{FF2B5EF4-FFF2-40B4-BE49-F238E27FC236}">
                <a16:creationId xmlns:a16="http://schemas.microsoft.com/office/drawing/2014/main" id="{EDCF9CA8-C2E8-AA49-A582-A86B8D023E63}"/>
              </a:ext>
            </a:extLst>
          </p:cNvPr>
          <p:cNvSpPr>
            <a:spLocks noChangeShapeType="1"/>
          </p:cNvSpPr>
          <p:nvPr/>
        </p:nvSpPr>
        <p:spPr bwMode="auto">
          <a:xfrm>
            <a:off x="6840539" y="2516189"/>
            <a:ext cx="1587" cy="2111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71379" name="Line 27">
            <a:extLst>
              <a:ext uri="{FF2B5EF4-FFF2-40B4-BE49-F238E27FC236}">
                <a16:creationId xmlns:a16="http://schemas.microsoft.com/office/drawing/2014/main" id="{E067617F-D65B-AD4A-93A3-730D3EAA9BB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988175" y="3359150"/>
            <a:ext cx="1588" cy="147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71380" name="Freeform 28">
            <a:extLst>
              <a:ext uri="{FF2B5EF4-FFF2-40B4-BE49-F238E27FC236}">
                <a16:creationId xmlns:a16="http://schemas.microsoft.com/office/drawing/2014/main" id="{F23A1C33-2148-3B48-86C8-BB5E0E760C69}"/>
              </a:ext>
            </a:extLst>
          </p:cNvPr>
          <p:cNvSpPr>
            <a:spLocks/>
          </p:cNvSpPr>
          <p:nvPr/>
        </p:nvSpPr>
        <p:spPr bwMode="auto">
          <a:xfrm>
            <a:off x="6989764" y="2767014"/>
            <a:ext cx="238125" cy="598487"/>
          </a:xfrm>
          <a:custGeom>
            <a:avLst/>
            <a:gdLst>
              <a:gd name="T0" fmla="*/ 2147483646 w 300"/>
              <a:gd name="T1" fmla="*/ 2147483646 h 754"/>
              <a:gd name="T2" fmla="*/ 2147483646 w 300"/>
              <a:gd name="T3" fmla="*/ 2147483646 h 754"/>
              <a:gd name="T4" fmla="*/ 2147483646 w 300"/>
              <a:gd name="T5" fmla="*/ 2147483646 h 754"/>
              <a:gd name="T6" fmla="*/ 2147483646 w 300"/>
              <a:gd name="T7" fmla="*/ 2147483646 h 754"/>
              <a:gd name="T8" fmla="*/ 2147483646 w 300"/>
              <a:gd name="T9" fmla="*/ 2147483646 h 754"/>
              <a:gd name="T10" fmla="*/ 2147483646 w 300"/>
              <a:gd name="T11" fmla="*/ 2147483646 h 754"/>
              <a:gd name="T12" fmla="*/ 2147483646 w 300"/>
              <a:gd name="T13" fmla="*/ 2147483646 h 754"/>
              <a:gd name="T14" fmla="*/ 2147483646 w 300"/>
              <a:gd name="T15" fmla="*/ 2147483646 h 754"/>
              <a:gd name="T16" fmla="*/ 2147483646 w 300"/>
              <a:gd name="T17" fmla="*/ 2147483646 h 754"/>
              <a:gd name="T18" fmla="*/ 2147483646 w 300"/>
              <a:gd name="T19" fmla="*/ 2147483646 h 754"/>
              <a:gd name="T20" fmla="*/ 2147483646 w 300"/>
              <a:gd name="T21" fmla="*/ 2147483646 h 754"/>
              <a:gd name="T22" fmla="*/ 2147483646 w 300"/>
              <a:gd name="T23" fmla="*/ 2147483646 h 754"/>
              <a:gd name="T24" fmla="*/ 2147483646 w 300"/>
              <a:gd name="T25" fmla="*/ 2147483646 h 754"/>
              <a:gd name="T26" fmla="*/ 2147483646 w 300"/>
              <a:gd name="T27" fmla="*/ 2147483646 h 754"/>
              <a:gd name="T28" fmla="*/ 2147483646 w 300"/>
              <a:gd name="T29" fmla="*/ 2147483646 h 754"/>
              <a:gd name="T30" fmla="*/ 2147483646 w 300"/>
              <a:gd name="T31" fmla="*/ 2147483646 h 754"/>
              <a:gd name="T32" fmla="*/ 2147483646 w 300"/>
              <a:gd name="T33" fmla="*/ 2147483646 h 754"/>
              <a:gd name="T34" fmla="*/ 2147483646 w 300"/>
              <a:gd name="T35" fmla="*/ 2147483646 h 754"/>
              <a:gd name="T36" fmla="*/ 2147483646 w 300"/>
              <a:gd name="T37" fmla="*/ 2147483646 h 754"/>
              <a:gd name="T38" fmla="*/ 2147483646 w 300"/>
              <a:gd name="T39" fmla="*/ 2147483646 h 754"/>
              <a:gd name="T40" fmla="*/ 2147483646 w 300"/>
              <a:gd name="T41" fmla="*/ 2147483646 h 754"/>
              <a:gd name="T42" fmla="*/ 2147483646 w 300"/>
              <a:gd name="T43" fmla="*/ 2147483646 h 754"/>
              <a:gd name="T44" fmla="*/ 2147483646 w 300"/>
              <a:gd name="T45" fmla="*/ 2147483646 h 754"/>
              <a:gd name="T46" fmla="*/ 2147483646 w 300"/>
              <a:gd name="T47" fmla="*/ 2147483646 h 754"/>
              <a:gd name="T48" fmla="*/ 2147483646 w 300"/>
              <a:gd name="T49" fmla="*/ 2147483646 h 754"/>
              <a:gd name="T50" fmla="*/ 2147483646 w 300"/>
              <a:gd name="T51" fmla="*/ 2147483646 h 754"/>
              <a:gd name="T52" fmla="*/ 2147483646 w 300"/>
              <a:gd name="T53" fmla="*/ 2147483646 h 754"/>
              <a:gd name="T54" fmla="*/ 2147483646 w 300"/>
              <a:gd name="T55" fmla="*/ 2147483646 h 754"/>
              <a:gd name="T56" fmla="*/ 2147483646 w 300"/>
              <a:gd name="T57" fmla="*/ 2147483646 h 754"/>
              <a:gd name="T58" fmla="*/ 2147483646 w 300"/>
              <a:gd name="T59" fmla="*/ 2147483646 h 754"/>
              <a:gd name="T60" fmla="*/ 2147483646 w 300"/>
              <a:gd name="T61" fmla="*/ 2147483646 h 754"/>
              <a:gd name="T62" fmla="*/ 2147483646 w 300"/>
              <a:gd name="T63" fmla="*/ 2147483646 h 754"/>
              <a:gd name="T64" fmla="*/ 2147483646 w 300"/>
              <a:gd name="T65" fmla="*/ 2147483646 h 754"/>
              <a:gd name="T66" fmla="*/ 2147483646 w 300"/>
              <a:gd name="T67" fmla="*/ 2147483646 h 754"/>
              <a:gd name="T68" fmla="*/ 2147483646 w 300"/>
              <a:gd name="T69" fmla="*/ 2147483646 h 754"/>
              <a:gd name="T70" fmla="*/ 2147483646 w 300"/>
              <a:gd name="T71" fmla="*/ 2147483646 h 754"/>
              <a:gd name="T72" fmla="*/ 2147483646 w 300"/>
              <a:gd name="T73" fmla="*/ 2147483646 h 754"/>
              <a:gd name="T74" fmla="*/ 2147483646 w 300"/>
              <a:gd name="T75" fmla="*/ 2147483646 h 754"/>
              <a:gd name="T76" fmla="*/ 2147483646 w 300"/>
              <a:gd name="T77" fmla="*/ 2147483646 h 754"/>
              <a:gd name="T78" fmla="*/ 2147483646 w 300"/>
              <a:gd name="T79" fmla="*/ 2147483646 h 754"/>
              <a:gd name="T80" fmla="*/ 2147483646 w 300"/>
              <a:gd name="T81" fmla="*/ 2147483646 h 754"/>
              <a:gd name="T82" fmla="*/ 2147483646 w 300"/>
              <a:gd name="T83" fmla="*/ 2147483646 h 754"/>
              <a:gd name="T84" fmla="*/ 2147483646 w 300"/>
              <a:gd name="T85" fmla="*/ 2147483646 h 754"/>
              <a:gd name="T86" fmla="*/ 2147483646 w 300"/>
              <a:gd name="T87" fmla="*/ 2147483646 h 754"/>
              <a:gd name="T88" fmla="*/ 2147483646 w 300"/>
              <a:gd name="T89" fmla="*/ 2147483646 h 754"/>
              <a:gd name="T90" fmla="*/ 2147483646 w 300"/>
              <a:gd name="T91" fmla="*/ 2147483646 h 754"/>
              <a:gd name="T92" fmla="*/ 2147483646 w 300"/>
              <a:gd name="T93" fmla="*/ 2147483646 h 754"/>
              <a:gd name="T94" fmla="*/ 2147483646 w 300"/>
              <a:gd name="T95" fmla="*/ 2147483646 h 754"/>
              <a:gd name="T96" fmla="*/ 2147483646 w 300"/>
              <a:gd name="T97" fmla="*/ 2147483646 h 754"/>
              <a:gd name="T98" fmla="*/ 2147483646 w 300"/>
              <a:gd name="T99" fmla="*/ 2147483646 h 754"/>
              <a:gd name="T100" fmla="*/ 2147483646 w 300"/>
              <a:gd name="T101" fmla="*/ 2147483646 h 754"/>
              <a:gd name="T102" fmla="*/ 2147483646 w 300"/>
              <a:gd name="T103" fmla="*/ 2147483646 h 754"/>
              <a:gd name="T104" fmla="*/ 2147483646 w 300"/>
              <a:gd name="T105" fmla="*/ 2147483646 h 754"/>
              <a:gd name="T106" fmla="*/ 2147483646 w 300"/>
              <a:gd name="T107" fmla="*/ 2147483646 h 754"/>
              <a:gd name="T108" fmla="*/ 2147483646 w 300"/>
              <a:gd name="T109" fmla="*/ 2147483646 h 754"/>
              <a:gd name="T110" fmla="*/ 2147483646 w 300"/>
              <a:gd name="T111" fmla="*/ 2147483646 h 754"/>
              <a:gd name="T112" fmla="*/ 2147483646 w 300"/>
              <a:gd name="T113" fmla="*/ 2147483646 h 754"/>
              <a:gd name="T114" fmla="*/ 2147483646 w 300"/>
              <a:gd name="T115" fmla="*/ 2147483646 h 754"/>
              <a:gd name="T116" fmla="*/ 2147483646 w 300"/>
              <a:gd name="T117" fmla="*/ 2147483646 h 754"/>
              <a:gd name="T118" fmla="*/ 2147483646 w 300"/>
              <a:gd name="T119" fmla="*/ 2147483646 h 754"/>
              <a:gd name="T120" fmla="*/ 2147483646 w 300"/>
              <a:gd name="T121" fmla="*/ 2147483646 h 754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300"/>
              <a:gd name="T184" fmla="*/ 0 h 754"/>
              <a:gd name="T185" fmla="*/ 300 w 300"/>
              <a:gd name="T186" fmla="*/ 754 h 754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300" h="754">
                <a:moveTo>
                  <a:pt x="300" y="0"/>
                </a:moveTo>
                <a:lnTo>
                  <a:pt x="300" y="29"/>
                </a:lnTo>
                <a:lnTo>
                  <a:pt x="300" y="56"/>
                </a:lnTo>
                <a:lnTo>
                  <a:pt x="300" y="81"/>
                </a:lnTo>
                <a:lnTo>
                  <a:pt x="300" y="105"/>
                </a:lnTo>
                <a:lnTo>
                  <a:pt x="300" y="128"/>
                </a:lnTo>
                <a:lnTo>
                  <a:pt x="300" y="148"/>
                </a:lnTo>
                <a:lnTo>
                  <a:pt x="300" y="166"/>
                </a:lnTo>
                <a:lnTo>
                  <a:pt x="300" y="185"/>
                </a:lnTo>
                <a:lnTo>
                  <a:pt x="300" y="201"/>
                </a:lnTo>
                <a:lnTo>
                  <a:pt x="300" y="215"/>
                </a:lnTo>
                <a:lnTo>
                  <a:pt x="300" y="229"/>
                </a:lnTo>
                <a:lnTo>
                  <a:pt x="300" y="242"/>
                </a:lnTo>
                <a:lnTo>
                  <a:pt x="300" y="252"/>
                </a:lnTo>
                <a:lnTo>
                  <a:pt x="300" y="263"/>
                </a:lnTo>
                <a:lnTo>
                  <a:pt x="300" y="272"/>
                </a:lnTo>
                <a:lnTo>
                  <a:pt x="300" y="280"/>
                </a:lnTo>
                <a:lnTo>
                  <a:pt x="300" y="288"/>
                </a:lnTo>
                <a:lnTo>
                  <a:pt x="299" y="295"/>
                </a:lnTo>
                <a:lnTo>
                  <a:pt x="299" y="302"/>
                </a:lnTo>
                <a:lnTo>
                  <a:pt x="299" y="307"/>
                </a:lnTo>
                <a:lnTo>
                  <a:pt x="299" y="311"/>
                </a:lnTo>
                <a:lnTo>
                  <a:pt x="299" y="315"/>
                </a:lnTo>
                <a:lnTo>
                  <a:pt x="299" y="319"/>
                </a:lnTo>
                <a:lnTo>
                  <a:pt x="299" y="323"/>
                </a:lnTo>
                <a:lnTo>
                  <a:pt x="299" y="325"/>
                </a:lnTo>
                <a:lnTo>
                  <a:pt x="299" y="328"/>
                </a:lnTo>
                <a:lnTo>
                  <a:pt x="299" y="329"/>
                </a:lnTo>
                <a:lnTo>
                  <a:pt x="299" y="332"/>
                </a:lnTo>
                <a:lnTo>
                  <a:pt x="299" y="335"/>
                </a:lnTo>
                <a:lnTo>
                  <a:pt x="299" y="336"/>
                </a:lnTo>
                <a:lnTo>
                  <a:pt x="299" y="339"/>
                </a:lnTo>
                <a:lnTo>
                  <a:pt x="298" y="340"/>
                </a:lnTo>
                <a:lnTo>
                  <a:pt x="298" y="343"/>
                </a:lnTo>
                <a:lnTo>
                  <a:pt x="298" y="344"/>
                </a:lnTo>
                <a:lnTo>
                  <a:pt x="298" y="347"/>
                </a:lnTo>
                <a:lnTo>
                  <a:pt x="298" y="348"/>
                </a:lnTo>
                <a:lnTo>
                  <a:pt x="298" y="349"/>
                </a:lnTo>
                <a:lnTo>
                  <a:pt x="298" y="351"/>
                </a:lnTo>
                <a:lnTo>
                  <a:pt x="298" y="352"/>
                </a:lnTo>
                <a:lnTo>
                  <a:pt x="298" y="353"/>
                </a:lnTo>
                <a:lnTo>
                  <a:pt x="298" y="355"/>
                </a:lnTo>
                <a:lnTo>
                  <a:pt x="298" y="356"/>
                </a:lnTo>
                <a:lnTo>
                  <a:pt x="298" y="357"/>
                </a:lnTo>
                <a:lnTo>
                  <a:pt x="296" y="359"/>
                </a:lnTo>
                <a:lnTo>
                  <a:pt x="296" y="360"/>
                </a:lnTo>
                <a:lnTo>
                  <a:pt x="296" y="361"/>
                </a:lnTo>
                <a:lnTo>
                  <a:pt x="296" y="363"/>
                </a:lnTo>
                <a:lnTo>
                  <a:pt x="296" y="364"/>
                </a:lnTo>
                <a:lnTo>
                  <a:pt x="296" y="365"/>
                </a:lnTo>
                <a:lnTo>
                  <a:pt x="296" y="367"/>
                </a:lnTo>
                <a:lnTo>
                  <a:pt x="296" y="368"/>
                </a:lnTo>
                <a:lnTo>
                  <a:pt x="296" y="369"/>
                </a:lnTo>
                <a:lnTo>
                  <a:pt x="295" y="371"/>
                </a:lnTo>
                <a:lnTo>
                  <a:pt x="295" y="372"/>
                </a:lnTo>
                <a:lnTo>
                  <a:pt x="295" y="373"/>
                </a:lnTo>
                <a:lnTo>
                  <a:pt x="295" y="375"/>
                </a:lnTo>
                <a:lnTo>
                  <a:pt x="295" y="376"/>
                </a:lnTo>
                <a:lnTo>
                  <a:pt x="295" y="379"/>
                </a:lnTo>
                <a:lnTo>
                  <a:pt x="295" y="380"/>
                </a:lnTo>
                <a:lnTo>
                  <a:pt x="294" y="381"/>
                </a:lnTo>
                <a:lnTo>
                  <a:pt x="294" y="384"/>
                </a:lnTo>
                <a:lnTo>
                  <a:pt x="294" y="385"/>
                </a:lnTo>
                <a:lnTo>
                  <a:pt x="294" y="388"/>
                </a:lnTo>
                <a:lnTo>
                  <a:pt x="294" y="389"/>
                </a:lnTo>
                <a:lnTo>
                  <a:pt x="292" y="390"/>
                </a:lnTo>
                <a:lnTo>
                  <a:pt x="292" y="393"/>
                </a:lnTo>
                <a:lnTo>
                  <a:pt x="292" y="394"/>
                </a:lnTo>
                <a:lnTo>
                  <a:pt x="292" y="396"/>
                </a:lnTo>
                <a:lnTo>
                  <a:pt x="292" y="397"/>
                </a:lnTo>
                <a:lnTo>
                  <a:pt x="292" y="398"/>
                </a:lnTo>
                <a:lnTo>
                  <a:pt x="291" y="400"/>
                </a:lnTo>
                <a:lnTo>
                  <a:pt x="291" y="401"/>
                </a:lnTo>
                <a:lnTo>
                  <a:pt x="291" y="402"/>
                </a:lnTo>
                <a:lnTo>
                  <a:pt x="291" y="404"/>
                </a:lnTo>
                <a:lnTo>
                  <a:pt x="291" y="405"/>
                </a:lnTo>
                <a:lnTo>
                  <a:pt x="290" y="406"/>
                </a:lnTo>
                <a:lnTo>
                  <a:pt x="290" y="408"/>
                </a:lnTo>
                <a:lnTo>
                  <a:pt x="290" y="409"/>
                </a:lnTo>
                <a:lnTo>
                  <a:pt x="290" y="410"/>
                </a:lnTo>
                <a:lnTo>
                  <a:pt x="290" y="412"/>
                </a:lnTo>
                <a:lnTo>
                  <a:pt x="288" y="412"/>
                </a:lnTo>
                <a:lnTo>
                  <a:pt x="288" y="413"/>
                </a:lnTo>
                <a:lnTo>
                  <a:pt x="288" y="414"/>
                </a:lnTo>
                <a:lnTo>
                  <a:pt x="288" y="416"/>
                </a:lnTo>
                <a:lnTo>
                  <a:pt x="287" y="417"/>
                </a:lnTo>
                <a:lnTo>
                  <a:pt x="287" y="420"/>
                </a:lnTo>
                <a:lnTo>
                  <a:pt x="286" y="421"/>
                </a:lnTo>
                <a:lnTo>
                  <a:pt x="286" y="422"/>
                </a:lnTo>
                <a:lnTo>
                  <a:pt x="286" y="424"/>
                </a:lnTo>
                <a:lnTo>
                  <a:pt x="284" y="426"/>
                </a:lnTo>
                <a:lnTo>
                  <a:pt x="284" y="428"/>
                </a:lnTo>
                <a:lnTo>
                  <a:pt x="283" y="430"/>
                </a:lnTo>
                <a:lnTo>
                  <a:pt x="283" y="433"/>
                </a:lnTo>
                <a:lnTo>
                  <a:pt x="282" y="434"/>
                </a:lnTo>
                <a:lnTo>
                  <a:pt x="282" y="437"/>
                </a:lnTo>
                <a:lnTo>
                  <a:pt x="280" y="440"/>
                </a:lnTo>
                <a:lnTo>
                  <a:pt x="280" y="441"/>
                </a:lnTo>
                <a:lnTo>
                  <a:pt x="279" y="442"/>
                </a:lnTo>
                <a:lnTo>
                  <a:pt x="279" y="445"/>
                </a:lnTo>
                <a:lnTo>
                  <a:pt x="278" y="446"/>
                </a:lnTo>
                <a:lnTo>
                  <a:pt x="278" y="448"/>
                </a:lnTo>
                <a:lnTo>
                  <a:pt x="278" y="449"/>
                </a:lnTo>
                <a:lnTo>
                  <a:pt x="276" y="450"/>
                </a:lnTo>
                <a:lnTo>
                  <a:pt x="276" y="452"/>
                </a:lnTo>
                <a:lnTo>
                  <a:pt x="276" y="453"/>
                </a:lnTo>
                <a:lnTo>
                  <a:pt x="275" y="454"/>
                </a:lnTo>
                <a:lnTo>
                  <a:pt x="275" y="456"/>
                </a:lnTo>
                <a:lnTo>
                  <a:pt x="274" y="457"/>
                </a:lnTo>
                <a:lnTo>
                  <a:pt x="274" y="458"/>
                </a:lnTo>
                <a:lnTo>
                  <a:pt x="274" y="459"/>
                </a:lnTo>
                <a:lnTo>
                  <a:pt x="272" y="461"/>
                </a:lnTo>
                <a:lnTo>
                  <a:pt x="272" y="462"/>
                </a:lnTo>
                <a:lnTo>
                  <a:pt x="272" y="463"/>
                </a:lnTo>
                <a:lnTo>
                  <a:pt x="271" y="463"/>
                </a:lnTo>
                <a:lnTo>
                  <a:pt x="271" y="465"/>
                </a:lnTo>
                <a:lnTo>
                  <a:pt x="270" y="466"/>
                </a:lnTo>
                <a:lnTo>
                  <a:pt x="270" y="467"/>
                </a:lnTo>
                <a:lnTo>
                  <a:pt x="268" y="469"/>
                </a:lnTo>
                <a:lnTo>
                  <a:pt x="268" y="471"/>
                </a:lnTo>
                <a:lnTo>
                  <a:pt x="267" y="473"/>
                </a:lnTo>
                <a:lnTo>
                  <a:pt x="267" y="474"/>
                </a:lnTo>
                <a:lnTo>
                  <a:pt x="266" y="475"/>
                </a:lnTo>
                <a:lnTo>
                  <a:pt x="264" y="478"/>
                </a:lnTo>
                <a:lnTo>
                  <a:pt x="263" y="479"/>
                </a:lnTo>
                <a:lnTo>
                  <a:pt x="263" y="482"/>
                </a:lnTo>
                <a:lnTo>
                  <a:pt x="262" y="483"/>
                </a:lnTo>
                <a:lnTo>
                  <a:pt x="260" y="485"/>
                </a:lnTo>
                <a:lnTo>
                  <a:pt x="260" y="487"/>
                </a:lnTo>
                <a:lnTo>
                  <a:pt x="259" y="489"/>
                </a:lnTo>
                <a:lnTo>
                  <a:pt x="259" y="490"/>
                </a:lnTo>
                <a:lnTo>
                  <a:pt x="258" y="491"/>
                </a:lnTo>
                <a:lnTo>
                  <a:pt x="258" y="493"/>
                </a:lnTo>
                <a:lnTo>
                  <a:pt x="256" y="494"/>
                </a:lnTo>
                <a:lnTo>
                  <a:pt x="256" y="495"/>
                </a:lnTo>
                <a:lnTo>
                  <a:pt x="255" y="497"/>
                </a:lnTo>
                <a:lnTo>
                  <a:pt x="255" y="498"/>
                </a:lnTo>
                <a:lnTo>
                  <a:pt x="254" y="498"/>
                </a:lnTo>
                <a:lnTo>
                  <a:pt x="254" y="499"/>
                </a:lnTo>
                <a:lnTo>
                  <a:pt x="252" y="501"/>
                </a:lnTo>
                <a:lnTo>
                  <a:pt x="252" y="502"/>
                </a:lnTo>
                <a:lnTo>
                  <a:pt x="251" y="503"/>
                </a:lnTo>
                <a:lnTo>
                  <a:pt x="251" y="505"/>
                </a:lnTo>
                <a:lnTo>
                  <a:pt x="251" y="506"/>
                </a:lnTo>
                <a:lnTo>
                  <a:pt x="250" y="506"/>
                </a:lnTo>
                <a:lnTo>
                  <a:pt x="250" y="507"/>
                </a:lnTo>
                <a:lnTo>
                  <a:pt x="248" y="509"/>
                </a:lnTo>
                <a:lnTo>
                  <a:pt x="248" y="510"/>
                </a:lnTo>
                <a:lnTo>
                  <a:pt x="247" y="511"/>
                </a:lnTo>
                <a:lnTo>
                  <a:pt x="247" y="513"/>
                </a:lnTo>
                <a:lnTo>
                  <a:pt x="246" y="514"/>
                </a:lnTo>
                <a:lnTo>
                  <a:pt x="246" y="515"/>
                </a:lnTo>
                <a:lnTo>
                  <a:pt x="244" y="517"/>
                </a:lnTo>
                <a:lnTo>
                  <a:pt x="243" y="518"/>
                </a:lnTo>
                <a:lnTo>
                  <a:pt x="243" y="519"/>
                </a:lnTo>
                <a:lnTo>
                  <a:pt x="242" y="522"/>
                </a:lnTo>
                <a:lnTo>
                  <a:pt x="241" y="523"/>
                </a:lnTo>
                <a:lnTo>
                  <a:pt x="239" y="525"/>
                </a:lnTo>
                <a:lnTo>
                  <a:pt x="239" y="527"/>
                </a:lnTo>
                <a:lnTo>
                  <a:pt x="238" y="529"/>
                </a:lnTo>
                <a:lnTo>
                  <a:pt x="238" y="530"/>
                </a:lnTo>
                <a:lnTo>
                  <a:pt x="237" y="531"/>
                </a:lnTo>
                <a:lnTo>
                  <a:pt x="235" y="532"/>
                </a:lnTo>
                <a:lnTo>
                  <a:pt x="235" y="534"/>
                </a:lnTo>
                <a:lnTo>
                  <a:pt x="234" y="534"/>
                </a:lnTo>
                <a:lnTo>
                  <a:pt x="234" y="535"/>
                </a:lnTo>
                <a:lnTo>
                  <a:pt x="234" y="536"/>
                </a:lnTo>
                <a:lnTo>
                  <a:pt x="233" y="538"/>
                </a:lnTo>
                <a:lnTo>
                  <a:pt x="231" y="539"/>
                </a:lnTo>
                <a:lnTo>
                  <a:pt x="231" y="540"/>
                </a:lnTo>
                <a:lnTo>
                  <a:pt x="230" y="542"/>
                </a:lnTo>
                <a:lnTo>
                  <a:pt x="229" y="543"/>
                </a:lnTo>
                <a:lnTo>
                  <a:pt x="229" y="544"/>
                </a:lnTo>
                <a:lnTo>
                  <a:pt x="227" y="546"/>
                </a:lnTo>
                <a:lnTo>
                  <a:pt x="227" y="547"/>
                </a:lnTo>
                <a:lnTo>
                  <a:pt x="226" y="547"/>
                </a:lnTo>
                <a:lnTo>
                  <a:pt x="226" y="548"/>
                </a:lnTo>
                <a:lnTo>
                  <a:pt x="225" y="550"/>
                </a:lnTo>
                <a:lnTo>
                  <a:pt x="225" y="551"/>
                </a:lnTo>
                <a:lnTo>
                  <a:pt x="223" y="552"/>
                </a:lnTo>
                <a:lnTo>
                  <a:pt x="222" y="554"/>
                </a:lnTo>
                <a:lnTo>
                  <a:pt x="222" y="555"/>
                </a:lnTo>
                <a:lnTo>
                  <a:pt x="221" y="556"/>
                </a:lnTo>
                <a:lnTo>
                  <a:pt x="219" y="559"/>
                </a:lnTo>
                <a:lnTo>
                  <a:pt x="219" y="560"/>
                </a:lnTo>
                <a:lnTo>
                  <a:pt x="218" y="562"/>
                </a:lnTo>
                <a:lnTo>
                  <a:pt x="217" y="562"/>
                </a:lnTo>
                <a:lnTo>
                  <a:pt x="217" y="563"/>
                </a:lnTo>
                <a:lnTo>
                  <a:pt x="215" y="564"/>
                </a:lnTo>
                <a:lnTo>
                  <a:pt x="215" y="566"/>
                </a:lnTo>
                <a:lnTo>
                  <a:pt x="214" y="567"/>
                </a:lnTo>
                <a:lnTo>
                  <a:pt x="213" y="568"/>
                </a:lnTo>
                <a:lnTo>
                  <a:pt x="213" y="570"/>
                </a:lnTo>
                <a:lnTo>
                  <a:pt x="211" y="570"/>
                </a:lnTo>
                <a:lnTo>
                  <a:pt x="211" y="571"/>
                </a:lnTo>
                <a:lnTo>
                  <a:pt x="210" y="572"/>
                </a:lnTo>
                <a:lnTo>
                  <a:pt x="210" y="574"/>
                </a:lnTo>
                <a:lnTo>
                  <a:pt x="209" y="574"/>
                </a:lnTo>
                <a:lnTo>
                  <a:pt x="209" y="575"/>
                </a:lnTo>
                <a:lnTo>
                  <a:pt x="207" y="576"/>
                </a:lnTo>
                <a:lnTo>
                  <a:pt x="206" y="578"/>
                </a:lnTo>
                <a:lnTo>
                  <a:pt x="206" y="579"/>
                </a:lnTo>
                <a:lnTo>
                  <a:pt x="205" y="579"/>
                </a:lnTo>
                <a:lnTo>
                  <a:pt x="205" y="580"/>
                </a:lnTo>
                <a:lnTo>
                  <a:pt x="203" y="582"/>
                </a:lnTo>
                <a:lnTo>
                  <a:pt x="202" y="583"/>
                </a:lnTo>
                <a:lnTo>
                  <a:pt x="201" y="584"/>
                </a:lnTo>
                <a:lnTo>
                  <a:pt x="199" y="586"/>
                </a:lnTo>
                <a:lnTo>
                  <a:pt x="199" y="587"/>
                </a:lnTo>
                <a:lnTo>
                  <a:pt x="198" y="587"/>
                </a:lnTo>
                <a:lnTo>
                  <a:pt x="198" y="588"/>
                </a:lnTo>
                <a:lnTo>
                  <a:pt x="197" y="590"/>
                </a:lnTo>
                <a:lnTo>
                  <a:pt x="197" y="591"/>
                </a:lnTo>
                <a:lnTo>
                  <a:pt x="195" y="591"/>
                </a:lnTo>
                <a:lnTo>
                  <a:pt x="195" y="592"/>
                </a:lnTo>
                <a:lnTo>
                  <a:pt x="194" y="592"/>
                </a:lnTo>
                <a:lnTo>
                  <a:pt x="194" y="594"/>
                </a:lnTo>
                <a:lnTo>
                  <a:pt x="193" y="595"/>
                </a:lnTo>
                <a:lnTo>
                  <a:pt x="193" y="596"/>
                </a:lnTo>
                <a:lnTo>
                  <a:pt x="191" y="596"/>
                </a:lnTo>
                <a:lnTo>
                  <a:pt x="191" y="598"/>
                </a:lnTo>
                <a:lnTo>
                  <a:pt x="190" y="598"/>
                </a:lnTo>
                <a:lnTo>
                  <a:pt x="190" y="599"/>
                </a:lnTo>
                <a:lnTo>
                  <a:pt x="189" y="600"/>
                </a:lnTo>
                <a:lnTo>
                  <a:pt x="189" y="602"/>
                </a:lnTo>
                <a:lnTo>
                  <a:pt x="187" y="603"/>
                </a:lnTo>
                <a:lnTo>
                  <a:pt x="186" y="604"/>
                </a:lnTo>
                <a:lnTo>
                  <a:pt x="186" y="606"/>
                </a:lnTo>
                <a:lnTo>
                  <a:pt x="185" y="607"/>
                </a:lnTo>
                <a:lnTo>
                  <a:pt x="183" y="607"/>
                </a:lnTo>
                <a:lnTo>
                  <a:pt x="183" y="608"/>
                </a:lnTo>
                <a:lnTo>
                  <a:pt x="182" y="609"/>
                </a:lnTo>
                <a:lnTo>
                  <a:pt x="182" y="611"/>
                </a:lnTo>
                <a:lnTo>
                  <a:pt x="181" y="612"/>
                </a:lnTo>
                <a:lnTo>
                  <a:pt x="179" y="613"/>
                </a:lnTo>
                <a:lnTo>
                  <a:pt x="179" y="615"/>
                </a:lnTo>
                <a:lnTo>
                  <a:pt x="178" y="616"/>
                </a:lnTo>
                <a:lnTo>
                  <a:pt x="177" y="617"/>
                </a:lnTo>
                <a:lnTo>
                  <a:pt x="177" y="619"/>
                </a:lnTo>
                <a:lnTo>
                  <a:pt x="175" y="619"/>
                </a:lnTo>
                <a:lnTo>
                  <a:pt x="175" y="620"/>
                </a:lnTo>
                <a:lnTo>
                  <a:pt x="174" y="620"/>
                </a:lnTo>
                <a:lnTo>
                  <a:pt x="174" y="621"/>
                </a:lnTo>
                <a:lnTo>
                  <a:pt x="173" y="621"/>
                </a:lnTo>
                <a:lnTo>
                  <a:pt x="173" y="623"/>
                </a:lnTo>
                <a:lnTo>
                  <a:pt x="171" y="623"/>
                </a:lnTo>
                <a:lnTo>
                  <a:pt x="171" y="624"/>
                </a:lnTo>
                <a:lnTo>
                  <a:pt x="170" y="625"/>
                </a:lnTo>
                <a:lnTo>
                  <a:pt x="169" y="627"/>
                </a:lnTo>
                <a:lnTo>
                  <a:pt x="167" y="627"/>
                </a:lnTo>
                <a:lnTo>
                  <a:pt x="167" y="628"/>
                </a:lnTo>
                <a:lnTo>
                  <a:pt x="166" y="629"/>
                </a:lnTo>
                <a:lnTo>
                  <a:pt x="165" y="629"/>
                </a:lnTo>
                <a:lnTo>
                  <a:pt x="164" y="631"/>
                </a:lnTo>
                <a:lnTo>
                  <a:pt x="162" y="632"/>
                </a:lnTo>
                <a:lnTo>
                  <a:pt x="161" y="633"/>
                </a:lnTo>
                <a:lnTo>
                  <a:pt x="160" y="635"/>
                </a:lnTo>
                <a:lnTo>
                  <a:pt x="158" y="636"/>
                </a:lnTo>
                <a:lnTo>
                  <a:pt x="158" y="637"/>
                </a:lnTo>
                <a:lnTo>
                  <a:pt x="157" y="637"/>
                </a:lnTo>
                <a:lnTo>
                  <a:pt x="156" y="639"/>
                </a:lnTo>
                <a:lnTo>
                  <a:pt x="154" y="640"/>
                </a:lnTo>
                <a:lnTo>
                  <a:pt x="153" y="640"/>
                </a:lnTo>
                <a:lnTo>
                  <a:pt x="153" y="641"/>
                </a:lnTo>
                <a:lnTo>
                  <a:pt x="152" y="643"/>
                </a:lnTo>
                <a:lnTo>
                  <a:pt x="150" y="644"/>
                </a:lnTo>
                <a:lnTo>
                  <a:pt x="149" y="644"/>
                </a:lnTo>
                <a:lnTo>
                  <a:pt x="149" y="645"/>
                </a:lnTo>
                <a:lnTo>
                  <a:pt x="148" y="645"/>
                </a:lnTo>
                <a:lnTo>
                  <a:pt x="148" y="647"/>
                </a:lnTo>
                <a:lnTo>
                  <a:pt x="146" y="647"/>
                </a:lnTo>
                <a:lnTo>
                  <a:pt x="145" y="648"/>
                </a:lnTo>
                <a:lnTo>
                  <a:pt x="144" y="649"/>
                </a:lnTo>
                <a:lnTo>
                  <a:pt x="144" y="651"/>
                </a:lnTo>
                <a:lnTo>
                  <a:pt x="142" y="651"/>
                </a:lnTo>
                <a:lnTo>
                  <a:pt x="141" y="652"/>
                </a:lnTo>
                <a:lnTo>
                  <a:pt x="140" y="652"/>
                </a:lnTo>
                <a:lnTo>
                  <a:pt x="140" y="653"/>
                </a:lnTo>
                <a:lnTo>
                  <a:pt x="138" y="655"/>
                </a:lnTo>
                <a:lnTo>
                  <a:pt x="137" y="655"/>
                </a:lnTo>
                <a:lnTo>
                  <a:pt x="136" y="656"/>
                </a:lnTo>
                <a:lnTo>
                  <a:pt x="134" y="657"/>
                </a:lnTo>
                <a:lnTo>
                  <a:pt x="133" y="659"/>
                </a:lnTo>
                <a:lnTo>
                  <a:pt x="132" y="660"/>
                </a:lnTo>
                <a:lnTo>
                  <a:pt x="130" y="661"/>
                </a:lnTo>
                <a:lnTo>
                  <a:pt x="128" y="663"/>
                </a:lnTo>
                <a:lnTo>
                  <a:pt x="126" y="664"/>
                </a:lnTo>
                <a:lnTo>
                  <a:pt x="125" y="665"/>
                </a:lnTo>
                <a:lnTo>
                  <a:pt x="124" y="667"/>
                </a:lnTo>
                <a:lnTo>
                  <a:pt x="122" y="668"/>
                </a:lnTo>
                <a:lnTo>
                  <a:pt x="121" y="669"/>
                </a:lnTo>
                <a:lnTo>
                  <a:pt x="120" y="671"/>
                </a:lnTo>
                <a:lnTo>
                  <a:pt x="118" y="671"/>
                </a:lnTo>
                <a:lnTo>
                  <a:pt x="117" y="672"/>
                </a:lnTo>
                <a:lnTo>
                  <a:pt x="116" y="673"/>
                </a:lnTo>
                <a:lnTo>
                  <a:pt x="114" y="673"/>
                </a:lnTo>
                <a:lnTo>
                  <a:pt x="113" y="675"/>
                </a:lnTo>
                <a:lnTo>
                  <a:pt x="113" y="676"/>
                </a:lnTo>
                <a:lnTo>
                  <a:pt x="112" y="676"/>
                </a:lnTo>
                <a:lnTo>
                  <a:pt x="110" y="677"/>
                </a:lnTo>
                <a:lnTo>
                  <a:pt x="109" y="679"/>
                </a:lnTo>
                <a:lnTo>
                  <a:pt x="108" y="679"/>
                </a:lnTo>
                <a:lnTo>
                  <a:pt x="106" y="680"/>
                </a:lnTo>
                <a:lnTo>
                  <a:pt x="106" y="681"/>
                </a:lnTo>
                <a:lnTo>
                  <a:pt x="105" y="681"/>
                </a:lnTo>
                <a:lnTo>
                  <a:pt x="104" y="682"/>
                </a:lnTo>
                <a:lnTo>
                  <a:pt x="102" y="682"/>
                </a:lnTo>
                <a:lnTo>
                  <a:pt x="101" y="684"/>
                </a:lnTo>
                <a:lnTo>
                  <a:pt x="100" y="685"/>
                </a:lnTo>
                <a:lnTo>
                  <a:pt x="98" y="685"/>
                </a:lnTo>
                <a:lnTo>
                  <a:pt x="97" y="686"/>
                </a:lnTo>
                <a:lnTo>
                  <a:pt x="96" y="688"/>
                </a:lnTo>
                <a:lnTo>
                  <a:pt x="94" y="689"/>
                </a:lnTo>
                <a:lnTo>
                  <a:pt x="93" y="690"/>
                </a:lnTo>
                <a:lnTo>
                  <a:pt x="90" y="692"/>
                </a:lnTo>
                <a:lnTo>
                  <a:pt x="89" y="693"/>
                </a:lnTo>
                <a:lnTo>
                  <a:pt x="87" y="694"/>
                </a:lnTo>
                <a:lnTo>
                  <a:pt x="85" y="696"/>
                </a:lnTo>
                <a:lnTo>
                  <a:pt x="84" y="697"/>
                </a:lnTo>
                <a:lnTo>
                  <a:pt x="81" y="698"/>
                </a:lnTo>
                <a:lnTo>
                  <a:pt x="80" y="700"/>
                </a:lnTo>
                <a:lnTo>
                  <a:pt x="79" y="701"/>
                </a:lnTo>
                <a:lnTo>
                  <a:pt x="77" y="701"/>
                </a:lnTo>
                <a:lnTo>
                  <a:pt x="76" y="702"/>
                </a:lnTo>
                <a:lnTo>
                  <a:pt x="75" y="704"/>
                </a:lnTo>
                <a:lnTo>
                  <a:pt x="73" y="705"/>
                </a:lnTo>
                <a:lnTo>
                  <a:pt x="72" y="705"/>
                </a:lnTo>
                <a:lnTo>
                  <a:pt x="71" y="706"/>
                </a:lnTo>
                <a:lnTo>
                  <a:pt x="69" y="706"/>
                </a:lnTo>
                <a:lnTo>
                  <a:pt x="68" y="708"/>
                </a:lnTo>
                <a:lnTo>
                  <a:pt x="67" y="709"/>
                </a:lnTo>
                <a:lnTo>
                  <a:pt x="65" y="710"/>
                </a:lnTo>
                <a:lnTo>
                  <a:pt x="64" y="710"/>
                </a:lnTo>
                <a:lnTo>
                  <a:pt x="63" y="712"/>
                </a:lnTo>
                <a:lnTo>
                  <a:pt x="61" y="712"/>
                </a:lnTo>
                <a:lnTo>
                  <a:pt x="61" y="713"/>
                </a:lnTo>
                <a:lnTo>
                  <a:pt x="60" y="714"/>
                </a:lnTo>
                <a:lnTo>
                  <a:pt x="59" y="714"/>
                </a:lnTo>
                <a:lnTo>
                  <a:pt x="57" y="716"/>
                </a:lnTo>
                <a:lnTo>
                  <a:pt x="56" y="717"/>
                </a:lnTo>
                <a:lnTo>
                  <a:pt x="55" y="717"/>
                </a:lnTo>
                <a:lnTo>
                  <a:pt x="53" y="718"/>
                </a:lnTo>
                <a:lnTo>
                  <a:pt x="52" y="720"/>
                </a:lnTo>
                <a:lnTo>
                  <a:pt x="49" y="721"/>
                </a:lnTo>
                <a:lnTo>
                  <a:pt x="48" y="722"/>
                </a:lnTo>
                <a:lnTo>
                  <a:pt x="47" y="724"/>
                </a:lnTo>
                <a:lnTo>
                  <a:pt x="44" y="725"/>
                </a:lnTo>
                <a:lnTo>
                  <a:pt x="43" y="726"/>
                </a:lnTo>
                <a:lnTo>
                  <a:pt x="40" y="728"/>
                </a:lnTo>
                <a:lnTo>
                  <a:pt x="39" y="729"/>
                </a:lnTo>
                <a:lnTo>
                  <a:pt x="36" y="730"/>
                </a:lnTo>
                <a:lnTo>
                  <a:pt x="35" y="732"/>
                </a:lnTo>
                <a:lnTo>
                  <a:pt x="33" y="733"/>
                </a:lnTo>
                <a:lnTo>
                  <a:pt x="32" y="734"/>
                </a:lnTo>
                <a:lnTo>
                  <a:pt x="29" y="736"/>
                </a:lnTo>
                <a:lnTo>
                  <a:pt x="28" y="736"/>
                </a:lnTo>
                <a:lnTo>
                  <a:pt x="27" y="737"/>
                </a:lnTo>
                <a:lnTo>
                  <a:pt x="27" y="738"/>
                </a:lnTo>
                <a:lnTo>
                  <a:pt x="25" y="738"/>
                </a:lnTo>
                <a:lnTo>
                  <a:pt x="24" y="740"/>
                </a:lnTo>
                <a:lnTo>
                  <a:pt x="23" y="741"/>
                </a:lnTo>
                <a:lnTo>
                  <a:pt x="21" y="741"/>
                </a:lnTo>
                <a:lnTo>
                  <a:pt x="20" y="742"/>
                </a:lnTo>
                <a:lnTo>
                  <a:pt x="19" y="744"/>
                </a:lnTo>
                <a:lnTo>
                  <a:pt x="17" y="744"/>
                </a:lnTo>
                <a:lnTo>
                  <a:pt x="16" y="745"/>
                </a:lnTo>
                <a:lnTo>
                  <a:pt x="15" y="745"/>
                </a:lnTo>
                <a:lnTo>
                  <a:pt x="13" y="746"/>
                </a:lnTo>
                <a:lnTo>
                  <a:pt x="12" y="746"/>
                </a:lnTo>
                <a:lnTo>
                  <a:pt x="12" y="748"/>
                </a:lnTo>
                <a:lnTo>
                  <a:pt x="11" y="748"/>
                </a:lnTo>
                <a:lnTo>
                  <a:pt x="9" y="749"/>
                </a:lnTo>
                <a:lnTo>
                  <a:pt x="8" y="750"/>
                </a:lnTo>
                <a:lnTo>
                  <a:pt x="7" y="750"/>
                </a:lnTo>
                <a:lnTo>
                  <a:pt x="6" y="752"/>
                </a:lnTo>
                <a:lnTo>
                  <a:pt x="4" y="752"/>
                </a:lnTo>
                <a:lnTo>
                  <a:pt x="2" y="753"/>
                </a:lnTo>
                <a:lnTo>
                  <a:pt x="0" y="754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71381" name="Freeform 29">
            <a:extLst>
              <a:ext uri="{FF2B5EF4-FFF2-40B4-BE49-F238E27FC236}">
                <a16:creationId xmlns:a16="http://schemas.microsoft.com/office/drawing/2014/main" id="{EB1BEFFB-D297-944C-8EC1-D72E1FB94DE2}"/>
              </a:ext>
            </a:extLst>
          </p:cNvPr>
          <p:cNvSpPr>
            <a:spLocks/>
          </p:cNvSpPr>
          <p:nvPr/>
        </p:nvSpPr>
        <p:spPr bwMode="auto">
          <a:xfrm>
            <a:off x="6750051" y="2767014"/>
            <a:ext cx="238125" cy="598487"/>
          </a:xfrm>
          <a:custGeom>
            <a:avLst/>
            <a:gdLst>
              <a:gd name="T0" fmla="*/ 0 w 300"/>
              <a:gd name="T1" fmla="*/ 2147483646 h 754"/>
              <a:gd name="T2" fmla="*/ 0 w 300"/>
              <a:gd name="T3" fmla="*/ 2147483646 h 754"/>
              <a:gd name="T4" fmla="*/ 2147483646 w 300"/>
              <a:gd name="T5" fmla="*/ 2147483646 h 754"/>
              <a:gd name="T6" fmla="*/ 2147483646 w 300"/>
              <a:gd name="T7" fmla="*/ 2147483646 h 754"/>
              <a:gd name="T8" fmla="*/ 2147483646 w 300"/>
              <a:gd name="T9" fmla="*/ 2147483646 h 754"/>
              <a:gd name="T10" fmla="*/ 2147483646 w 300"/>
              <a:gd name="T11" fmla="*/ 2147483646 h 754"/>
              <a:gd name="T12" fmla="*/ 2147483646 w 300"/>
              <a:gd name="T13" fmla="*/ 2147483646 h 754"/>
              <a:gd name="T14" fmla="*/ 2147483646 w 300"/>
              <a:gd name="T15" fmla="*/ 2147483646 h 754"/>
              <a:gd name="T16" fmla="*/ 2147483646 w 300"/>
              <a:gd name="T17" fmla="*/ 2147483646 h 754"/>
              <a:gd name="T18" fmla="*/ 2147483646 w 300"/>
              <a:gd name="T19" fmla="*/ 2147483646 h 754"/>
              <a:gd name="T20" fmla="*/ 2147483646 w 300"/>
              <a:gd name="T21" fmla="*/ 2147483646 h 754"/>
              <a:gd name="T22" fmla="*/ 2147483646 w 300"/>
              <a:gd name="T23" fmla="*/ 2147483646 h 754"/>
              <a:gd name="T24" fmla="*/ 2147483646 w 300"/>
              <a:gd name="T25" fmla="*/ 2147483646 h 754"/>
              <a:gd name="T26" fmla="*/ 2147483646 w 300"/>
              <a:gd name="T27" fmla="*/ 2147483646 h 754"/>
              <a:gd name="T28" fmla="*/ 2147483646 w 300"/>
              <a:gd name="T29" fmla="*/ 2147483646 h 754"/>
              <a:gd name="T30" fmla="*/ 2147483646 w 300"/>
              <a:gd name="T31" fmla="*/ 2147483646 h 754"/>
              <a:gd name="T32" fmla="*/ 2147483646 w 300"/>
              <a:gd name="T33" fmla="*/ 2147483646 h 754"/>
              <a:gd name="T34" fmla="*/ 2147483646 w 300"/>
              <a:gd name="T35" fmla="*/ 2147483646 h 754"/>
              <a:gd name="T36" fmla="*/ 2147483646 w 300"/>
              <a:gd name="T37" fmla="*/ 2147483646 h 754"/>
              <a:gd name="T38" fmla="*/ 2147483646 w 300"/>
              <a:gd name="T39" fmla="*/ 2147483646 h 754"/>
              <a:gd name="T40" fmla="*/ 2147483646 w 300"/>
              <a:gd name="T41" fmla="*/ 2147483646 h 754"/>
              <a:gd name="T42" fmla="*/ 2147483646 w 300"/>
              <a:gd name="T43" fmla="*/ 2147483646 h 754"/>
              <a:gd name="T44" fmla="*/ 2147483646 w 300"/>
              <a:gd name="T45" fmla="*/ 2147483646 h 754"/>
              <a:gd name="T46" fmla="*/ 2147483646 w 300"/>
              <a:gd name="T47" fmla="*/ 2147483646 h 754"/>
              <a:gd name="T48" fmla="*/ 2147483646 w 300"/>
              <a:gd name="T49" fmla="*/ 2147483646 h 754"/>
              <a:gd name="T50" fmla="*/ 2147483646 w 300"/>
              <a:gd name="T51" fmla="*/ 2147483646 h 754"/>
              <a:gd name="T52" fmla="*/ 2147483646 w 300"/>
              <a:gd name="T53" fmla="*/ 2147483646 h 754"/>
              <a:gd name="T54" fmla="*/ 2147483646 w 300"/>
              <a:gd name="T55" fmla="*/ 2147483646 h 754"/>
              <a:gd name="T56" fmla="*/ 2147483646 w 300"/>
              <a:gd name="T57" fmla="*/ 2147483646 h 754"/>
              <a:gd name="T58" fmla="*/ 2147483646 w 300"/>
              <a:gd name="T59" fmla="*/ 2147483646 h 754"/>
              <a:gd name="T60" fmla="*/ 2147483646 w 300"/>
              <a:gd name="T61" fmla="*/ 2147483646 h 754"/>
              <a:gd name="T62" fmla="*/ 2147483646 w 300"/>
              <a:gd name="T63" fmla="*/ 2147483646 h 754"/>
              <a:gd name="T64" fmla="*/ 2147483646 w 300"/>
              <a:gd name="T65" fmla="*/ 2147483646 h 754"/>
              <a:gd name="T66" fmla="*/ 2147483646 w 300"/>
              <a:gd name="T67" fmla="*/ 2147483646 h 754"/>
              <a:gd name="T68" fmla="*/ 2147483646 w 300"/>
              <a:gd name="T69" fmla="*/ 2147483646 h 754"/>
              <a:gd name="T70" fmla="*/ 2147483646 w 300"/>
              <a:gd name="T71" fmla="*/ 2147483646 h 754"/>
              <a:gd name="T72" fmla="*/ 2147483646 w 300"/>
              <a:gd name="T73" fmla="*/ 2147483646 h 754"/>
              <a:gd name="T74" fmla="*/ 2147483646 w 300"/>
              <a:gd name="T75" fmla="*/ 2147483646 h 754"/>
              <a:gd name="T76" fmla="*/ 2147483646 w 300"/>
              <a:gd name="T77" fmla="*/ 2147483646 h 754"/>
              <a:gd name="T78" fmla="*/ 2147483646 w 300"/>
              <a:gd name="T79" fmla="*/ 2147483646 h 754"/>
              <a:gd name="T80" fmla="*/ 2147483646 w 300"/>
              <a:gd name="T81" fmla="*/ 2147483646 h 754"/>
              <a:gd name="T82" fmla="*/ 2147483646 w 300"/>
              <a:gd name="T83" fmla="*/ 2147483646 h 754"/>
              <a:gd name="T84" fmla="*/ 2147483646 w 300"/>
              <a:gd name="T85" fmla="*/ 2147483646 h 754"/>
              <a:gd name="T86" fmla="*/ 2147483646 w 300"/>
              <a:gd name="T87" fmla="*/ 2147483646 h 754"/>
              <a:gd name="T88" fmla="*/ 2147483646 w 300"/>
              <a:gd name="T89" fmla="*/ 2147483646 h 754"/>
              <a:gd name="T90" fmla="*/ 2147483646 w 300"/>
              <a:gd name="T91" fmla="*/ 2147483646 h 754"/>
              <a:gd name="T92" fmla="*/ 2147483646 w 300"/>
              <a:gd name="T93" fmla="*/ 2147483646 h 754"/>
              <a:gd name="T94" fmla="*/ 2147483646 w 300"/>
              <a:gd name="T95" fmla="*/ 2147483646 h 754"/>
              <a:gd name="T96" fmla="*/ 2147483646 w 300"/>
              <a:gd name="T97" fmla="*/ 2147483646 h 754"/>
              <a:gd name="T98" fmla="*/ 2147483646 w 300"/>
              <a:gd name="T99" fmla="*/ 2147483646 h 754"/>
              <a:gd name="T100" fmla="*/ 2147483646 w 300"/>
              <a:gd name="T101" fmla="*/ 2147483646 h 754"/>
              <a:gd name="T102" fmla="*/ 2147483646 w 300"/>
              <a:gd name="T103" fmla="*/ 2147483646 h 754"/>
              <a:gd name="T104" fmla="*/ 2147483646 w 300"/>
              <a:gd name="T105" fmla="*/ 2147483646 h 754"/>
              <a:gd name="T106" fmla="*/ 2147483646 w 300"/>
              <a:gd name="T107" fmla="*/ 2147483646 h 754"/>
              <a:gd name="T108" fmla="*/ 2147483646 w 300"/>
              <a:gd name="T109" fmla="*/ 2147483646 h 754"/>
              <a:gd name="T110" fmla="*/ 2147483646 w 300"/>
              <a:gd name="T111" fmla="*/ 2147483646 h 754"/>
              <a:gd name="T112" fmla="*/ 2147483646 w 300"/>
              <a:gd name="T113" fmla="*/ 2147483646 h 754"/>
              <a:gd name="T114" fmla="*/ 2147483646 w 300"/>
              <a:gd name="T115" fmla="*/ 2147483646 h 754"/>
              <a:gd name="T116" fmla="*/ 2147483646 w 300"/>
              <a:gd name="T117" fmla="*/ 2147483646 h 754"/>
              <a:gd name="T118" fmla="*/ 2147483646 w 300"/>
              <a:gd name="T119" fmla="*/ 2147483646 h 754"/>
              <a:gd name="T120" fmla="*/ 2147483646 w 300"/>
              <a:gd name="T121" fmla="*/ 2147483646 h 754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300"/>
              <a:gd name="T184" fmla="*/ 0 h 754"/>
              <a:gd name="T185" fmla="*/ 300 w 300"/>
              <a:gd name="T186" fmla="*/ 754 h 754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300" h="754">
                <a:moveTo>
                  <a:pt x="0" y="0"/>
                </a:moveTo>
                <a:lnTo>
                  <a:pt x="0" y="29"/>
                </a:lnTo>
                <a:lnTo>
                  <a:pt x="0" y="56"/>
                </a:lnTo>
                <a:lnTo>
                  <a:pt x="0" y="81"/>
                </a:lnTo>
                <a:lnTo>
                  <a:pt x="0" y="105"/>
                </a:lnTo>
                <a:lnTo>
                  <a:pt x="0" y="128"/>
                </a:lnTo>
                <a:lnTo>
                  <a:pt x="0" y="148"/>
                </a:lnTo>
                <a:lnTo>
                  <a:pt x="0" y="166"/>
                </a:lnTo>
                <a:lnTo>
                  <a:pt x="0" y="185"/>
                </a:lnTo>
                <a:lnTo>
                  <a:pt x="0" y="201"/>
                </a:lnTo>
                <a:lnTo>
                  <a:pt x="0" y="215"/>
                </a:lnTo>
                <a:lnTo>
                  <a:pt x="0" y="229"/>
                </a:lnTo>
                <a:lnTo>
                  <a:pt x="0" y="242"/>
                </a:lnTo>
                <a:lnTo>
                  <a:pt x="0" y="252"/>
                </a:lnTo>
                <a:lnTo>
                  <a:pt x="0" y="263"/>
                </a:lnTo>
                <a:lnTo>
                  <a:pt x="0" y="272"/>
                </a:lnTo>
                <a:lnTo>
                  <a:pt x="0" y="280"/>
                </a:lnTo>
                <a:lnTo>
                  <a:pt x="0" y="288"/>
                </a:lnTo>
                <a:lnTo>
                  <a:pt x="0" y="295"/>
                </a:lnTo>
                <a:lnTo>
                  <a:pt x="1" y="302"/>
                </a:lnTo>
                <a:lnTo>
                  <a:pt x="1" y="307"/>
                </a:lnTo>
                <a:lnTo>
                  <a:pt x="1" y="311"/>
                </a:lnTo>
                <a:lnTo>
                  <a:pt x="1" y="315"/>
                </a:lnTo>
                <a:lnTo>
                  <a:pt x="1" y="319"/>
                </a:lnTo>
                <a:lnTo>
                  <a:pt x="1" y="323"/>
                </a:lnTo>
                <a:lnTo>
                  <a:pt x="1" y="325"/>
                </a:lnTo>
                <a:lnTo>
                  <a:pt x="1" y="328"/>
                </a:lnTo>
                <a:lnTo>
                  <a:pt x="1" y="329"/>
                </a:lnTo>
                <a:lnTo>
                  <a:pt x="1" y="332"/>
                </a:lnTo>
                <a:lnTo>
                  <a:pt x="1" y="335"/>
                </a:lnTo>
                <a:lnTo>
                  <a:pt x="1" y="336"/>
                </a:lnTo>
                <a:lnTo>
                  <a:pt x="1" y="339"/>
                </a:lnTo>
                <a:lnTo>
                  <a:pt x="1" y="340"/>
                </a:lnTo>
                <a:lnTo>
                  <a:pt x="2" y="343"/>
                </a:lnTo>
                <a:lnTo>
                  <a:pt x="2" y="344"/>
                </a:lnTo>
                <a:lnTo>
                  <a:pt x="2" y="347"/>
                </a:lnTo>
                <a:lnTo>
                  <a:pt x="2" y="348"/>
                </a:lnTo>
                <a:lnTo>
                  <a:pt x="2" y="349"/>
                </a:lnTo>
                <a:lnTo>
                  <a:pt x="2" y="351"/>
                </a:lnTo>
                <a:lnTo>
                  <a:pt x="2" y="352"/>
                </a:lnTo>
                <a:lnTo>
                  <a:pt x="2" y="353"/>
                </a:lnTo>
                <a:lnTo>
                  <a:pt x="2" y="355"/>
                </a:lnTo>
                <a:lnTo>
                  <a:pt x="2" y="356"/>
                </a:lnTo>
                <a:lnTo>
                  <a:pt x="2" y="357"/>
                </a:lnTo>
                <a:lnTo>
                  <a:pt x="4" y="359"/>
                </a:lnTo>
                <a:lnTo>
                  <a:pt x="4" y="360"/>
                </a:lnTo>
                <a:lnTo>
                  <a:pt x="4" y="361"/>
                </a:lnTo>
                <a:lnTo>
                  <a:pt x="4" y="363"/>
                </a:lnTo>
                <a:lnTo>
                  <a:pt x="4" y="364"/>
                </a:lnTo>
                <a:lnTo>
                  <a:pt x="4" y="365"/>
                </a:lnTo>
                <a:lnTo>
                  <a:pt x="4" y="367"/>
                </a:lnTo>
                <a:lnTo>
                  <a:pt x="4" y="368"/>
                </a:lnTo>
                <a:lnTo>
                  <a:pt x="4" y="369"/>
                </a:lnTo>
                <a:lnTo>
                  <a:pt x="5" y="371"/>
                </a:lnTo>
                <a:lnTo>
                  <a:pt x="5" y="372"/>
                </a:lnTo>
                <a:lnTo>
                  <a:pt x="5" y="373"/>
                </a:lnTo>
                <a:lnTo>
                  <a:pt x="5" y="375"/>
                </a:lnTo>
                <a:lnTo>
                  <a:pt x="5" y="376"/>
                </a:lnTo>
                <a:lnTo>
                  <a:pt x="5" y="379"/>
                </a:lnTo>
                <a:lnTo>
                  <a:pt x="5" y="380"/>
                </a:lnTo>
                <a:lnTo>
                  <a:pt x="6" y="381"/>
                </a:lnTo>
                <a:lnTo>
                  <a:pt x="6" y="384"/>
                </a:lnTo>
                <a:lnTo>
                  <a:pt x="6" y="385"/>
                </a:lnTo>
                <a:lnTo>
                  <a:pt x="6" y="388"/>
                </a:lnTo>
                <a:lnTo>
                  <a:pt x="8" y="389"/>
                </a:lnTo>
                <a:lnTo>
                  <a:pt x="8" y="390"/>
                </a:lnTo>
                <a:lnTo>
                  <a:pt x="8" y="393"/>
                </a:lnTo>
                <a:lnTo>
                  <a:pt x="8" y="394"/>
                </a:lnTo>
                <a:lnTo>
                  <a:pt x="8" y="396"/>
                </a:lnTo>
                <a:lnTo>
                  <a:pt x="8" y="397"/>
                </a:lnTo>
                <a:lnTo>
                  <a:pt x="9" y="398"/>
                </a:lnTo>
                <a:lnTo>
                  <a:pt x="9" y="400"/>
                </a:lnTo>
                <a:lnTo>
                  <a:pt x="9" y="401"/>
                </a:lnTo>
                <a:lnTo>
                  <a:pt x="9" y="402"/>
                </a:lnTo>
                <a:lnTo>
                  <a:pt x="9" y="404"/>
                </a:lnTo>
                <a:lnTo>
                  <a:pt x="10" y="405"/>
                </a:lnTo>
                <a:lnTo>
                  <a:pt x="10" y="406"/>
                </a:lnTo>
                <a:lnTo>
                  <a:pt x="10" y="408"/>
                </a:lnTo>
                <a:lnTo>
                  <a:pt x="10" y="409"/>
                </a:lnTo>
                <a:lnTo>
                  <a:pt x="10" y="410"/>
                </a:lnTo>
                <a:lnTo>
                  <a:pt x="12" y="412"/>
                </a:lnTo>
                <a:lnTo>
                  <a:pt x="12" y="413"/>
                </a:lnTo>
                <a:lnTo>
                  <a:pt x="12" y="414"/>
                </a:lnTo>
                <a:lnTo>
                  <a:pt x="13" y="416"/>
                </a:lnTo>
                <a:lnTo>
                  <a:pt x="13" y="417"/>
                </a:lnTo>
                <a:lnTo>
                  <a:pt x="13" y="420"/>
                </a:lnTo>
                <a:lnTo>
                  <a:pt x="14" y="421"/>
                </a:lnTo>
                <a:lnTo>
                  <a:pt x="14" y="422"/>
                </a:lnTo>
                <a:lnTo>
                  <a:pt x="14" y="424"/>
                </a:lnTo>
                <a:lnTo>
                  <a:pt x="16" y="426"/>
                </a:lnTo>
                <a:lnTo>
                  <a:pt x="16" y="428"/>
                </a:lnTo>
                <a:lnTo>
                  <a:pt x="17" y="430"/>
                </a:lnTo>
                <a:lnTo>
                  <a:pt x="17" y="433"/>
                </a:lnTo>
                <a:lnTo>
                  <a:pt x="18" y="434"/>
                </a:lnTo>
                <a:lnTo>
                  <a:pt x="18" y="437"/>
                </a:lnTo>
                <a:lnTo>
                  <a:pt x="20" y="440"/>
                </a:lnTo>
                <a:lnTo>
                  <a:pt x="20" y="441"/>
                </a:lnTo>
                <a:lnTo>
                  <a:pt x="21" y="442"/>
                </a:lnTo>
                <a:lnTo>
                  <a:pt x="21" y="445"/>
                </a:lnTo>
                <a:lnTo>
                  <a:pt x="22" y="446"/>
                </a:lnTo>
                <a:lnTo>
                  <a:pt x="22" y="448"/>
                </a:lnTo>
                <a:lnTo>
                  <a:pt x="22" y="449"/>
                </a:lnTo>
                <a:lnTo>
                  <a:pt x="24" y="450"/>
                </a:lnTo>
                <a:lnTo>
                  <a:pt x="24" y="452"/>
                </a:lnTo>
                <a:lnTo>
                  <a:pt x="24" y="453"/>
                </a:lnTo>
                <a:lnTo>
                  <a:pt x="25" y="454"/>
                </a:lnTo>
                <a:lnTo>
                  <a:pt x="25" y="456"/>
                </a:lnTo>
                <a:lnTo>
                  <a:pt x="26" y="457"/>
                </a:lnTo>
                <a:lnTo>
                  <a:pt x="26" y="458"/>
                </a:lnTo>
                <a:lnTo>
                  <a:pt x="26" y="459"/>
                </a:lnTo>
                <a:lnTo>
                  <a:pt x="28" y="461"/>
                </a:lnTo>
                <a:lnTo>
                  <a:pt x="28" y="462"/>
                </a:lnTo>
                <a:lnTo>
                  <a:pt x="28" y="463"/>
                </a:lnTo>
                <a:lnTo>
                  <a:pt x="29" y="463"/>
                </a:lnTo>
                <a:lnTo>
                  <a:pt x="29" y="465"/>
                </a:lnTo>
                <a:lnTo>
                  <a:pt x="30" y="466"/>
                </a:lnTo>
                <a:lnTo>
                  <a:pt x="30" y="467"/>
                </a:lnTo>
                <a:lnTo>
                  <a:pt x="32" y="469"/>
                </a:lnTo>
                <a:lnTo>
                  <a:pt x="32" y="471"/>
                </a:lnTo>
                <a:lnTo>
                  <a:pt x="33" y="473"/>
                </a:lnTo>
                <a:lnTo>
                  <a:pt x="34" y="474"/>
                </a:lnTo>
                <a:lnTo>
                  <a:pt x="34" y="475"/>
                </a:lnTo>
                <a:lnTo>
                  <a:pt x="36" y="478"/>
                </a:lnTo>
                <a:lnTo>
                  <a:pt x="37" y="479"/>
                </a:lnTo>
                <a:lnTo>
                  <a:pt x="37" y="482"/>
                </a:lnTo>
                <a:lnTo>
                  <a:pt x="38" y="483"/>
                </a:lnTo>
                <a:lnTo>
                  <a:pt x="40" y="485"/>
                </a:lnTo>
                <a:lnTo>
                  <a:pt x="40" y="487"/>
                </a:lnTo>
                <a:lnTo>
                  <a:pt x="41" y="489"/>
                </a:lnTo>
                <a:lnTo>
                  <a:pt x="42" y="490"/>
                </a:lnTo>
                <a:lnTo>
                  <a:pt x="42" y="491"/>
                </a:lnTo>
                <a:lnTo>
                  <a:pt x="44" y="493"/>
                </a:lnTo>
                <a:lnTo>
                  <a:pt x="44" y="494"/>
                </a:lnTo>
                <a:lnTo>
                  <a:pt x="44" y="495"/>
                </a:lnTo>
                <a:lnTo>
                  <a:pt x="45" y="497"/>
                </a:lnTo>
                <a:lnTo>
                  <a:pt x="45" y="498"/>
                </a:lnTo>
                <a:lnTo>
                  <a:pt x="46" y="498"/>
                </a:lnTo>
                <a:lnTo>
                  <a:pt x="46" y="499"/>
                </a:lnTo>
                <a:lnTo>
                  <a:pt x="48" y="501"/>
                </a:lnTo>
                <a:lnTo>
                  <a:pt x="48" y="502"/>
                </a:lnTo>
                <a:lnTo>
                  <a:pt x="49" y="503"/>
                </a:lnTo>
                <a:lnTo>
                  <a:pt x="49" y="505"/>
                </a:lnTo>
                <a:lnTo>
                  <a:pt x="50" y="506"/>
                </a:lnTo>
                <a:lnTo>
                  <a:pt x="50" y="507"/>
                </a:lnTo>
                <a:lnTo>
                  <a:pt x="52" y="509"/>
                </a:lnTo>
                <a:lnTo>
                  <a:pt x="52" y="510"/>
                </a:lnTo>
                <a:lnTo>
                  <a:pt x="53" y="511"/>
                </a:lnTo>
                <a:lnTo>
                  <a:pt x="53" y="513"/>
                </a:lnTo>
                <a:lnTo>
                  <a:pt x="54" y="514"/>
                </a:lnTo>
                <a:lnTo>
                  <a:pt x="54" y="515"/>
                </a:lnTo>
                <a:lnTo>
                  <a:pt x="56" y="517"/>
                </a:lnTo>
                <a:lnTo>
                  <a:pt x="57" y="518"/>
                </a:lnTo>
                <a:lnTo>
                  <a:pt x="58" y="519"/>
                </a:lnTo>
                <a:lnTo>
                  <a:pt x="58" y="522"/>
                </a:lnTo>
                <a:lnTo>
                  <a:pt x="60" y="523"/>
                </a:lnTo>
                <a:lnTo>
                  <a:pt x="61" y="525"/>
                </a:lnTo>
                <a:lnTo>
                  <a:pt x="61" y="527"/>
                </a:lnTo>
                <a:lnTo>
                  <a:pt x="62" y="529"/>
                </a:lnTo>
                <a:lnTo>
                  <a:pt x="64" y="530"/>
                </a:lnTo>
                <a:lnTo>
                  <a:pt x="64" y="531"/>
                </a:lnTo>
                <a:lnTo>
                  <a:pt x="65" y="532"/>
                </a:lnTo>
                <a:lnTo>
                  <a:pt x="65" y="534"/>
                </a:lnTo>
                <a:lnTo>
                  <a:pt x="66" y="534"/>
                </a:lnTo>
                <a:lnTo>
                  <a:pt x="66" y="535"/>
                </a:lnTo>
                <a:lnTo>
                  <a:pt x="66" y="536"/>
                </a:lnTo>
                <a:lnTo>
                  <a:pt x="68" y="538"/>
                </a:lnTo>
                <a:lnTo>
                  <a:pt x="69" y="539"/>
                </a:lnTo>
                <a:lnTo>
                  <a:pt x="69" y="540"/>
                </a:lnTo>
                <a:lnTo>
                  <a:pt x="70" y="542"/>
                </a:lnTo>
                <a:lnTo>
                  <a:pt x="72" y="543"/>
                </a:lnTo>
                <a:lnTo>
                  <a:pt x="72" y="544"/>
                </a:lnTo>
                <a:lnTo>
                  <a:pt x="73" y="546"/>
                </a:lnTo>
                <a:lnTo>
                  <a:pt x="73" y="547"/>
                </a:lnTo>
                <a:lnTo>
                  <a:pt x="74" y="547"/>
                </a:lnTo>
                <a:lnTo>
                  <a:pt x="74" y="548"/>
                </a:lnTo>
                <a:lnTo>
                  <a:pt x="75" y="550"/>
                </a:lnTo>
                <a:lnTo>
                  <a:pt x="75" y="551"/>
                </a:lnTo>
                <a:lnTo>
                  <a:pt x="77" y="552"/>
                </a:lnTo>
                <a:lnTo>
                  <a:pt x="78" y="554"/>
                </a:lnTo>
                <a:lnTo>
                  <a:pt x="79" y="555"/>
                </a:lnTo>
                <a:lnTo>
                  <a:pt x="79" y="556"/>
                </a:lnTo>
                <a:lnTo>
                  <a:pt x="81" y="559"/>
                </a:lnTo>
                <a:lnTo>
                  <a:pt x="82" y="560"/>
                </a:lnTo>
                <a:lnTo>
                  <a:pt x="82" y="562"/>
                </a:lnTo>
                <a:lnTo>
                  <a:pt x="83" y="562"/>
                </a:lnTo>
                <a:lnTo>
                  <a:pt x="83" y="563"/>
                </a:lnTo>
                <a:lnTo>
                  <a:pt x="85" y="564"/>
                </a:lnTo>
                <a:lnTo>
                  <a:pt x="85" y="566"/>
                </a:lnTo>
                <a:lnTo>
                  <a:pt x="86" y="567"/>
                </a:lnTo>
                <a:lnTo>
                  <a:pt x="87" y="568"/>
                </a:lnTo>
                <a:lnTo>
                  <a:pt x="89" y="570"/>
                </a:lnTo>
                <a:lnTo>
                  <a:pt x="89" y="571"/>
                </a:lnTo>
                <a:lnTo>
                  <a:pt x="90" y="571"/>
                </a:lnTo>
                <a:lnTo>
                  <a:pt x="90" y="572"/>
                </a:lnTo>
                <a:lnTo>
                  <a:pt x="91" y="574"/>
                </a:lnTo>
                <a:lnTo>
                  <a:pt x="91" y="575"/>
                </a:lnTo>
                <a:lnTo>
                  <a:pt x="93" y="575"/>
                </a:lnTo>
                <a:lnTo>
                  <a:pt x="93" y="576"/>
                </a:lnTo>
                <a:lnTo>
                  <a:pt x="94" y="578"/>
                </a:lnTo>
                <a:lnTo>
                  <a:pt x="94" y="579"/>
                </a:lnTo>
                <a:lnTo>
                  <a:pt x="95" y="579"/>
                </a:lnTo>
                <a:lnTo>
                  <a:pt x="95" y="580"/>
                </a:lnTo>
                <a:lnTo>
                  <a:pt x="97" y="582"/>
                </a:lnTo>
                <a:lnTo>
                  <a:pt x="98" y="583"/>
                </a:lnTo>
                <a:lnTo>
                  <a:pt x="98" y="584"/>
                </a:lnTo>
                <a:lnTo>
                  <a:pt x="99" y="584"/>
                </a:lnTo>
                <a:lnTo>
                  <a:pt x="101" y="586"/>
                </a:lnTo>
                <a:lnTo>
                  <a:pt x="101" y="587"/>
                </a:lnTo>
                <a:lnTo>
                  <a:pt x="102" y="587"/>
                </a:lnTo>
                <a:lnTo>
                  <a:pt x="102" y="588"/>
                </a:lnTo>
                <a:lnTo>
                  <a:pt x="103" y="590"/>
                </a:lnTo>
                <a:lnTo>
                  <a:pt x="103" y="591"/>
                </a:lnTo>
                <a:lnTo>
                  <a:pt x="105" y="591"/>
                </a:lnTo>
                <a:lnTo>
                  <a:pt x="105" y="592"/>
                </a:lnTo>
                <a:lnTo>
                  <a:pt x="106" y="592"/>
                </a:lnTo>
                <a:lnTo>
                  <a:pt x="106" y="594"/>
                </a:lnTo>
                <a:lnTo>
                  <a:pt x="107" y="595"/>
                </a:lnTo>
                <a:lnTo>
                  <a:pt x="107" y="596"/>
                </a:lnTo>
                <a:lnTo>
                  <a:pt x="109" y="596"/>
                </a:lnTo>
                <a:lnTo>
                  <a:pt x="109" y="598"/>
                </a:lnTo>
                <a:lnTo>
                  <a:pt x="110" y="598"/>
                </a:lnTo>
                <a:lnTo>
                  <a:pt x="110" y="599"/>
                </a:lnTo>
                <a:lnTo>
                  <a:pt x="111" y="600"/>
                </a:lnTo>
                <a:lnTo>
                  <a:pt x="113" y="602"/>
                </a:lnTo>
                <a:lnTo>
                  <a:pt x="113" y="603"/>
                </a:lnTo>
                <a:lnTo>
                  <a:pt x="114" y="604"/>
                </a:lnTo>
                <a:lnTo>
                  <a:pt x="115" y="606"/>
                </a:lnTo>
                <a:lnTo>
                  <a:pt x="115" y="607"/>
                </a:lnTo>
                <a:lnTo>
                  <a:pt x="117" y="607"/>
                </a:lnTo>
                <a:lnTo>
                  <a:pt x="117" y="608"/>
                </a:lnTo>
                <a:lnTo>
                  <a:pt x="118" y="609"/>
                </a:lnTo>
                <a:lnTo>
                  <a:pt x="118" y="611"/>
                </a:lnTo>
                <a:lnTo>
                  <a:pt x="119" y="612"/>
                </a:lnTo>
                <a:lnTo>
                  <a:pt x="121" y="613"/>
                </a:lnTo>
                <a:lnTo>
                  <a:pt x="121" y="615"/>
                </a:lnTo>
                <a:lnTo>
                  <a:pt x="122" y="615"/>
                </a:lnTo>
                <a:lnTo>
                  <a:pt x="122" y="616"/>
                </a:lnTo>
                <a:lnTo>
                  <a:pt x="123" y="617"/>
                </a:lnTo>
                <a:lnTo>
                  <a:pt x="123" y="619"/>
                </a:lnTo>
                <a:lnTo>
                  <a:pt x="125" y="619"/>
                </a:lnTo>
                <a:lnTo>
                  <a:pt x="125" y="620"/>
                </a:lnTo>
                <a:lnTo>
                  <a:pt x="126" y="620"/>
                </a:lnTo>
                <a:lnTo>
                  <a:pt x="126" y="621"/>
                </a:lnTo>
                <a:lnTo>
                  <a:pt x="127" y="621"/>
                </a:lnTo>
                <a:lnTo>
                  <a:pt x="127" y="623"/>
                </a:lnTo>
                <a:lnTo>
                  <a:pt x="129" y="623"/>
                </a:lnTo>
                <a:lnTo>
                  <a:pt x="129" y="624"/>
                </a:lnTo>
                <a:lnTo>
                  <a:pt x="130" y="625"/>
                </a:lnTo>
                <a:lnTo>
                  <a:pt x="131" y="625"/>
                </a:lnTo>
                <a:lnTo>
                  <a:pt x="131" y="627"/>
                </a:lnTo>
                <a:lnTo>
                  <a:pt x="133" y="627"/>
                </a:lnTo>
                <a:lnTo>
                  <a:pt x="134" y="628"/>
                </a:lnTo>
                <a:lnTo>
                  <a:pt x="134" y="629"/>
                </a:lnTo>
                <a:lnTo>
                  <a:pt x="135" y="629"/>
                </a:lnTo>
                <a:lnTo>
                  <a:pt x="137" y="631"/>
                </a:lnTo>
                <a:lnTo>
                  <a:pt x="138" y="632"/>
                </a:lnTo>
                <a:lnTo>
                  <a:pt x="139" y="633"/>
                </a:lnTo>
                <a:lnTo>
                  <a:pt x="141" y="635"/>
                </a:lnTo>
                <a:lnTo>
                  <a:pt x="142" y="636"/>
                </a:lnTo>
                <a:lnTo>
                  <a:pt x="143" y="637"/>
                </a:lnTo>
                <a:lnTo>
                  <a:pt x="145" y="639"/>
                </a:lnTo>
                <a:lnTo>
                  <a:pt x="146" y="640"/>
                </a:lnTo>
                <a:lnTo>
                  <a:pt x="147" y="640"/>
                </a:lnTo>
                <a:lnTo>
                  <a:pt x="147" y="641"/>
                </a:lnTo>
                <a:lnTo>
                  <a:pt x="149" y="643"/>
                </a:lnTo>
                <a:lnTo>
                  <a:pt x="150" y="644"/>
                </a:lnTo>
                <a:lnTo>
                  <a:pt x="151" y="644"/>
                </a:lnTo>
                <a:lnTo>
                  <a:pt x="151" y="645"/>
                </a:lnTo>
                <a:lnTo>
                  <a:pt x="152" y="645"/>
                </a:lnTo>
                <a:lnTo>
                  <a:pt x="152" y="647"/>
                </a:lnTo>
                <a:lnTo>
                  <a:pt x="154" y="647"/>
                </a:lnTo>
                <a:lnTo>
                  <a:pt x="155" y="648"/>
                </a:lnTo>
                <a:lnTo>
                  <a:pt x="156" y="649"/>
                </a:lnTo>
                <a:lnTo>
                  <a:pt x="156" y="651"/>
                </a:lnTo>
                <a:lnTo>
                  <a:pt x="158" y="651"/>
                </a:lnTo>
                <a:lnTo>
                  <a:pt x="159" y="652"/>
                </a:lnTo>
                <a:lnTo>
                  <a:pt x="160" y="652"/>
                </a:lnTo>
                <a:lnTo>
                  <a:pt x="160" y="653"/>
                </a:lnTo>
                <a:lnTo>
                  <a:pt x="162" y="655"/>
                </a:lnTo>
                <a:lnTo>
                  <a:pt x="163" y="655"/>
                </a:lnTo>
                <a:lnTo>
                  <a:pt x="164" y="656"/>
                </a:lnTo>
                <a:lnTo>
                  <a:pt x="166" y="657"/>
                </a:lnTo>
                <a:lnTo>
                  <a:pt x="167" y="659"/>
                </a:lnTo>
                <a:lnTo>
                  <a:pt x="168" y="660"/>
                </a:lnTo>
                <a:lnTo>
                  <a:pt x="170" y="661"/>
                </a:lnTo>
                <a:lnTo>
                  <a:pt x="172" y="663"/>
                </a:lnTo>
                <a:lnTo>
                  <a:pt x="174" y="664"/>
                </a:lnTo>
                <a:lnTo>
                  <a:pt x="175" y="665"/>
                </a:lnTo>
                <a:lnTo>
                  <a:pt x="176" y="667"/>
                </a:lnTo>
                <a:lnTo>
                  <a:pt x="178" y="668"/>
                </a:lnTo>
                <a:lnTo>
                  <a:pt x="179" y="669"/>
                </a:lnTo>
                <a:lnTo>
                  <a:pt x="180" y="671"/>
                </a:lnTo>
                <a:lnTo>
                  <a:pt x="182" y="671"/>
                </a:lnTo>
                <a:lnTo>
                  <a:pt x="183" y="672"/>
                </a:lnTo>
                <a:lnTo>
                  <a:pt x="184" y="673"/>
                </a:lnTo>
                <a:lnTo>
                  <a:pt x="186" y="673"/>
                </a:lnTo>
                <a:lnTo>
                  <a:pt x="187" y="675"/>
                </a:lnTo>
                <a:lnTo>
                  <a:pt x="187" y="676"/>
                </a:lnTo>
                <a:lnTo>
                  <a:pt x="188" y="676"/>
                </a:lnTo>
                <a:lnTo>
                  <a:pt x="190" y="677"/>
                </a:lnTo>
                <a:lnTo>
                  <a:pt x="191" y="677"/>
                </a:lnTo>
                <a:lnTo>
                  <a:pt x="191" y="679"/>
                </a:lnTo>
                <a:lnTo>
                  <a:pt x="192" y="679"/>
                </a:lnTo>
                <a:lnTo>
                  <a:pt x="194" y="680"/>
                </a:lnTo>
                <a:lnTo>
                  <a:pt x="195" y="681"/>
                </a:lnTo>
                <a:lnTo>
                  <a:pt x="196" y="682"/>
                </a:lnTo>
                <a:lnTo>
                  <a:pt x="198" y="682"/>
                </a:lnTo>
                <a:lnTo>
                  <a:pt x="199" y="684"/>
                </a:lnTo>
                <a:lnTo>
                  <a:pt x="200" y="685"/>
                </a:lnTo>
                <a:lnTo>
                  <a:pt x="202" y="685"/>
                </a:lnTo>
                <a:lnTo>
                  <a:pt x="203" y="686"/>
                </a:lnTo>
                <a:lnTo>
                  <a:pt x="204" y="688"/>
                </a:lnTo>
                <a:lnTo>
                  <a:pt x="206" y="689"/>
                </a:lnTo>
                <a:lnTo>
                  <a:pt x="207" y="690"/>
                </a:lnTo>
                <a:lnTo>
                  <a:pt x="210" y="692"/>
                </a:lnTo>
                <a:lnTo>
                  <a:pt x="211" y="693"/>
                </a:lnTo>
                <a:lnTo>
                  <a:pt x="214" y="694"/>
                </a:lnTo>
                <a:lnTo>
                  <a:pt x="215" y="696"/>
                </a:lnTo>
                <a:lnTo>
                  <a:pt x="218" y="697"/>
                </a:lnTo>
                <a:lnTo>
                  <a:pt x="219" y="698"/>
                </a:lnTo>
                <a:lnTo>
                  <a:pt x="220" y="700"/>
                </a:lnTo>
                <a:lnTo>
                  <a:pt x="222" y="701"/>
                </a:lnTo>
                <a:lnTo>
                  <a:pt x="223" y="701"/>
                </a:lnTo>
                <a:lnTo>
                  <a:pt x="226" y="702"/>
                </a:lnTo>
                <a:lnTo>
                  <a:pt x="227" y="704"/>
                </a:lnTo>
                <a:lnTo>
                  <a:pt x="228" y="705"/>
                </a:lnTo>
                <a:lnTo>
                  <a:pt x="230" y="706"/>
                </a:lnTo>
                <a:lnTo>
                  <a:pt x="231" y="706"/>
                </a:lnTo>
                <a:lnTo>
                  <a:pt x="232" y="708"/>
                </a:lnTo>
                <a:lnTo>
                  <a:pt x="233" y="709"/>
                </a:lnTo>
                <a:lnTo>
                  <a:pt x="235" y="709"/>
                </a:lnTo>
                <a:lnTo>
                  <a:pt x="235" y="710"/>
                </a:lnTo>
                <a:lnTo>
                  <a:pt x="236" y="710"/>
                </a:lnTo>
                <a:lnTo>
                  <a:pt x="237" y="712"/>
                </a:lnTo>
                <a:lnTo>
                  <a:pt x="239" y="712"/>
                </a:lnTo>
                <a:lnTo>
                  <a:pt x="240" y="713"/>
                </a:lnTo>
                <a:lnTo>
                  <a:pt x="240" y="714"/>
                </a:lnTo>
                <a:lnTo>
                  <a:pt x="241" y="714"/>
                </a:lnTo>
                <a:lnTo>
                  <a:pt x="243" y="716"/>
                </a:lnTo>
                <a:lnTo>
                  <a:pt x="244" y="717"/>
                </a:lnTo>
                <a:lnTo>
                  <a:pt x="245" y="717"/>
                </a:lnTo>
                <a:lnTo>
                  <a:pt x="247" y="718"/>
                </a:lnTo>
                <a:lnTo>
                  <a:pt x="249" y="720"/>
                </a:lnTo>
                <a:lnTo>
                  <a:pt x="251" y="721"/>
                </a:lnTo>
                <a:lnTo>
                  <a:pt x="252" y="722"/>
                </a:lnTo>
                <a:lnTo>
                  <a:pt x="253" y="724"/>
                </a:lnTo>
                <a:lnTo>
                  <a:pt x="256" y="725"/>
                </a:lnTo>
                <a:lnTo>
                  <a:pt x="257" y="726"/>
                </a:lnTo>
                <a:lnTo>
                  <a:pt x="260" y="728"/>
                </a:lnTo>
                <a:lnTo>
                  <a:pt x="263" y="729"/>
                </a:lnTo>
                <a:lnTo>
                  <a:pt x="264" y="730"/>
                </a:lnTo>
                <a:lnTo>
                  <a:pt x="265" y="732"/>
                </a:lnTo>
                <a:lnTo>
                  <a:pt x="267" y="733"/>
                </a:lnTo>
                <a:lnTo>
                  <a:pt x="269" y="734"/>
                </a:lnTo>
                <a:lnTo>
                  <a:pt x="271" y="736"/>
                </a:lnTo>
                <a:lnTo>
                  <a:pt x="272" y="736"/>
                </a:lnTo>
                <a:lnTo>
                  <a:pt x="273" y="737"/>
                </a:lnTo>
                <a:lnTo>
                  <a:pt x="275" y="738"/>
                </a:lnTo>
                <a:lnTo>
                  <a:pt x="276" y="740"/>
                </a:lnTo>
                <a:lnTo>
                  <a:pt x="277" y="741"/>
                </a:lnTo>
                <a:lnTo>
                  <a:pt x="279" y="741"/>
                </a:lnTo>
                <a:lnTo>
                  <a:pt x="280" y="742"/>
                </a:lnTo>
                <a:lnTo>
                  <a:pt x="281" y="744"/>
                </a:lnTo>
                <a:lnTo>
                  <a:pt x="283" y="744"/>
                </a:lnTo>
                <a:lnTo>
                  <a:pt x="284" y="745"/>
                </a:lnTo>
                <a:lnTo>
                  <a:pt x="285" y="745"/>
                </a:lnTo>
                <a:lnTo>
                  <a:pt x="287" y="746"/>
                </a:lnTo>
                <a:lnTo>
                  <a:pt x="288" y="746"/>
                </a:lnTo>
                <a:lnTo>
                  <a:pt x="288" y="748"/>
                </a:lnTo>
                <a:lnTo>
                  <a:pt x="289" y="748"/>
                </a:lnTo>
                <a:lnTo>
                  <a:pt x="291" y="749"/>
                </a:lnTo>
                <a:lnTo>
                  <a:pt x="292" y="750"/>
                </a:lnTo>
                <a:lnTo>
                  <a:pt x="293" y="750"/>
                </a:lnTo>
                <a:lnTo>
                  <a:pt x="295" y="752"/>
                </a:lnTo>
                <a:lnTo>
                  <a:pt x="296" y="752"/>
                </a:lnTo>
                <a:lnTo>
                  <a:pt x="299" y="753"/>
                </a:lnTo>
                <a:lnTo>
                  <a:pt x="300" y="754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71382" name="Freeform 30">
            <a:extLst>
              <a:ext uri="{FF2B5EF4-FFF2-40B4-BE49-F238E27FC236}">
                <a16:creationId xmlns:a16="http://schemas.microsoft.com/office/drawing/2014/main" id="{30A2537D-F2FD-194B-B5F6-3C3804D67270}"/>
              </a:ext>
            </a:extLst>
          </p:cNvPr>
          <p:cNvSpPr>
            <a:spLocks/>
          </p:cNvSpPr>
          <p:nvPr/>
        </p:nvSpPr>
        <p:spPr bwMode="auto">
          <a:xfrm>
            <a:off x="6988176" y="2760664"/>
            <a:ext cx="239713" cy="71437"/>
          </a:xfrm>
          <a:custGeom>
            <a:avLst/>
            <a:gdLst>
              <a:gd name="T0" fmla="*/ 2147483646 w 301"/>
              <a:gd name="T1" fmla="*/ 2147483646 h 91"/>
              <a:gd name="T2" fmla="*/ 2147483646 w 301"/>
              <a:gd name="T3" fmla="*/ 2147483646 h 91"/>
              <a:gd name="T4" fmla="*/ 2147483646 w 301"/>
              <a:gd name="T5" fmla="*/ 2147483646 h 91"/>
              <a:gd name="T6" fmla="*/ 2147483646 w 301"/>
              <a:gd name="T7" fmla="*/ 2147483646 h 91"/>
              <a:gd name="T8" fmla="*/ 2147483646 w 301"/>
              <a:gd name="T9" fmla="*/ 2147483646 h 91"/>
              <a:gd name="T10" fmla="*/ 2147483646 w 301"/>
              <a:gd name="T11" fmla="*/ 2147483646 h 91"/>
              <a:gd name="T12" fmla="*/ 2147483646 w 301"/>
              <a:gd name="T13" fmla="*/ 2147483646 h 91"/>
              <a:gd name="T14" fmla="*/ 2147483646 w 301"/>
              <a:gd name="T15" fmla="*/ 2147483646 h 91"/>
              <a:gd name="T16" fmla="*/ 2147483646 w 301"/>
              <a:gd name="T17" fmla="*/ 2147483646 h 91"/>
              <a:gd name="T18" fmla="*/ 2147483646 w 301"/>
              <a:gd name="T19" fmla="*/ 2147483646 h 91"/>
              <a:gd name="T20" fmla="*/ 2147483646 w 301"/>
              <a:gd name="T21" fmla="*/ 2147483646 h 91"/>
              <a:gd name="T22" fmla="*/ 2147483646 w 301"/>
              <a:gd name="T23" fmla="*/ 2147483646 h 91"/>
              <a:gd name="T24" fmla="*/ 2147483646 w 301"/>
              <a:gd name="T25" fmla="*/ 2147483646 h 91"/>
              <a:gd name="T26" fmla="*/ 2147483646 w 301"/>
              <a:gd name="T27" fmla="*/ 2147483646 h 91"/>
              <a:gd name="T28" fmla="*/ 2147483646 w 301"/>
              <a:gd name="T29" fmla="*/ 2147483646 h 91"/>
              <a:gd name="T30" fmla="*/ 2147483646 w 301"/>
              <a:gd name="T31" fmla="*/ 2147483646 h 91"/>
              <a:gd name="T32" fmla="*/ 2147483646 w 301"/>
              <a:gd name="T33" fmla="*/ 2147483646 h 91"/>
              <a:gd name="T34" fmla="*/ 2147483646 w 301"/>
              <a:gd name="T35" fmla="*/ 2147483646 h 91"/>
              <a:gd name="T36" fmla="*/ 2147483646 w 301"/>
              <a:gd name="T37" fmla="*/ 2147483646 h 91"/>
              <a:gd name="T38" fmla="*/ 2147483646 w 301"/>
              <a:gd name="T39" fmla="*/ 2147483646 h 91"/>
              <a:gd name="T40" fmla="*/ 2147483646 w 301"/>
              <a:gd name="T41" fmla="*/ 2147483646 h 91"/>
              <a:gd name="T42" fmla="*/ 2147483646 w 301"/>
              <a:gd name="T43" fmla="*/ 2147483646 h 91"/>
              <a:gd name="T44" fmla="*/ 2147483646 w 301"/>
              <a:gd name="T45" fmla="*/ 2147483646 h 91"/>
              <a:gd name="T46" fmla="*/ 2147483646 w 301"/>
              <a:gd name="T47" fmla="*/ 2147483646 h 91"/>
              <a:gd name="T48" fmla="*/ 2147483646 w 301"/>
              <a:gd name="T49" fmla="*/ 2147483646 h 91"/>
              <a:gd name="T50" fmla="*/ 2147483646 w 301"/>
              <a:gd name="T51" fmla="*/ 2147483646 h 91"/>
              <a:gd name="T52" fmla="*/ 2147483646 w 301"/>
              <a:gd name="T53" fmla="*/ 2147483646 h 91"/>
              <a:gd name="T54" fmla="*/ 2147483646 w 301"/>
              <a:gd name="T55" fmla="*/ 2147483646 h 91"/>
              <a:gd name="T56" fmla="*/ 2147483646 w 301"/>
              <a:gd name="T57" fmla="*/ 2147483646 h 91"/>
              <a:gd name="T58" fmla="*/ 2147483646 w 301"/>
              <a:gd name="T59" fmla="*/ 2147483646 h 91"/>
              <a:gd name="T60" fmla="*/ 2147483646 w 301"/>
              <a:gd name="T61" fmla="*/ 2147483646 h 91"/>
              <a:gd name="T62" fmla="*/ 2147483646 w 301"/>
              <a:gd name="T63" fmla="*/ 2147483646 h 91"/>
              <a:gd name="T64" fmla="*/ 2147483646 w 301"/>
              <a:gd name="T65" fmla="*/ 2147483646 h 91"/>
              <a:gd name="T66" fmla="*/ 2147483646 w 301"/>
              <a:gd name="T67" fmla="*/ 2147483646 h 91"/>
              <a:gd name="T68" fmla="*/ 2147483646 w 301"/>
              <a:gd name="T69" fmla="*/ 2147483646 h 91"/>
              <a:gd name="T70" fmla="*/ 2147483646 w 301"/>
              <a:gd name="T71" fmla="*/ 2147483646 h 91"/>
              <a:gd name="T72" fmla="*/ 2147483646 w 301"/>
              <a:gd name="T73" fmla="*/ 2147483646 h 91"/>
              <a:gd name="T74" fmla="*/ 2147483646 w 301"/>
              <a:gd name="T75" fmla="*/ 2147483646 h 91"/>
              <a:gd name="T76" fmla="*/ 2147483646 w 301"/>
              <a:gd name="T77" fmla="*/ 2147483646 h 91"/>
              <a:gd name="T78" fmla="*/ 2147483646 w 301"/>
              <a:gd name="T79" fmla="*/ 2147483646 h 91"/>
              <a:gd name="T80" fmla="*/ 2147483646 w 301"/>
              <a:gd name="T81" fmla="*/ 2147483646 h 91"/>
              <a:gd name="T82" fmla="*/ 2147483646 w 301"/>
              <a:gd name="T83" fmla="*/ 2147483646 h 91"/>
              <a:gd name="T84" fmla="*/ 2147483646 w 301"/>
              <a:gd name="T85" fmla="*/ 2147483646 h 91"/>
              <a:gd name="T86" fmla="*/ 2147483646 w 301"/>
              <a:gd name="T87" fmla="*/ 2147483646 h 91"/>
              <a:gd name="T88" fmla="*/ 2147483646 w 301"/>
              <a:gd name="T89" fmla="*/ 2147483646 h 91"/>
              <a:gd name="T90" fmla="*/ 2147483646 w 301"/>
              <a:gd name="T91" fmla="*/ 2147483646 h 91"/>
              <a:gd name="T92" fmla="*/ 2147483646 w 301"/>
              <a:gd name="T93" fmla="*/ 2147483646 h 91"/>
              <a:gd name="T94" fmla="*/ 2147483646 w 301"/>
              <a:gd name="T95" fmla="*/ 2147483646 h 91"/>
              <a:gd name="T96" fmla="*/ 2147483646 w 301"/>
              <a:gd name="T97" fmla="*/ 2147483646 h 91"/>
              <a:gd name="T98" fmla="*/ 2147483646 w 301"/>
              <a:gd name="T99" fmla="*/ 2147483646 h 91"/>
              <a:gd name="T100" fmla="*/ 2147483646 w 301"/>
              <a:gd name="T101" fmla="*/ 2147483646 h 91"/>
              <a:gd name="T102" fmla="*/ 2147483646 w 301"/>
              <a:gd name="T103" fmla="*/ 2147483646 h 91"/>
              <a:gd name="T104" fmla="*/ 2147483646 w 301"/>
              <a:gd name="T105" fmla="*/ 2147483646 h 91"/>
              <a:gd name="T106" fmla="*/ 2147483646 w 301"/>
              <a:gd name="T107" fmla="*/ 2147483646 h 91"/>
              <a:gd name="T108" fmla="*/ 2147483646 w 301"/>
              <a:gd name="T109" fmla="*/ 2147483646 h 91"/>
              <a:gd name="T110" fmla="*/ 2147483646 w 301"/>
              <a:gd name="T111" fmla="*/ 2147483646 h 91"/>
              <a:gd name="T112" fmla="*/ 2147483646 w 301"/>
              <a:gd name="T113" fmla="*/ 2147483646 h 91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1"/>
              <a:gd name="T172" fmla="*/ 0 h 91"/>
              <a:gd name="T173" fmla="*/ 301 w 301"/>
              <a:gd name="T174" fmla="*/ 91 h 91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1" h="91">
                <a:moveTo>
                  <a:pt x="301" y="0"/>
                </a:moveTo>
                <a:lnTo>
                  <a:pt x="297" y="3"/>
                </a:lnTo>
                <a:lnTo>
                  <a:pt x="295" y="4"/>
                </a:lnTo>
                <a:lnTo>
                  <a:pt x="292" y="6"/>
                </a:lnTo>
                <a:lnTo>
                  <a:pt x="289" y="8"/>
                </a:lnTo>
                <a:lnTo>
                  <a:pt x="287" y="10"/>
                </a:lnTo>
                <a:lnTo>
                  <a:pt x="284" y="11"/>
                </a:lnTo>
                <a:lnTo>
                  <a:pt x="281" y="12"/>
                </a:lnTo>
                <a:lnTo>
                  <a:pt x="280" y="12"/>
                </a:lnTo>
                <a:lnTo>
                  <a:pt x="277" y="14"/>
                </a:lnTo>
                <a:lnTo>
                  <a:pt x="276" y="15"/>
                </a:lnTo>
                <a:lnTo>
                  <a:pt x="275" y="16"/>
                </a:lnTo>
                <a:lnTo>
                  <a:pt x="272" y="16"/>
                </a:lnTo>
                <a:lnTo>
                  <a:pt x="271" y="18"/>
                </a:lnTo>
                <a:lnTo>
                  <a:pt x="269" y="19"/>
                </a:lnTo>
                <a:lnTo>
                  <a:pt x="268" y="19"/>
                </a:lnTo>
                <a:lnTo>
                  <a:pt x="267" y="20"/>
                </a:lnTo>
                <a:lnTo>
                  <a:pt x="265" y="20"/>
                </a:lnTo>
                <a:lnTo>
                  <a:pt x="264" y="22"/>
                </a:lnTo>
                <a:lnTo>
                  <a:pt x="263" y="22"/>
                </a:lnTo>
                <a:lnTo>
                  <a:pt x="261" y="22"/>
                </a:lnTo>
                <a:lnTo>
                  <a:pt x="261" y="23"/>
                </a:lnTo>
                <a:lnTo>
                  <a:pt x="260" y="23"/>
                </a:lnTo>
                <a:lnTo>
                  <a:pt x="259" y="24"/>
                </a:lnTo>
                <a:lnTo>
                  <a:pt x="257" y="24"/>
                </a:lnTo>
                <a:lnTo>
                  <a:pt x="256" y="26"/>
                </a:lnTo>
                <a:lnTo>
                  <a:pt x="255" y="26"/>
                </a:lnTo>
                <a:lnTo>
                  <a:pt x="253" y="26"/>
                </a:lnTo>
                <a:lnTo>
                  <a:pt x="252" y="27"/>
                </a:lnTo>
                <a:lnTo>
                  <a:pt x="251" y="27"/>
                </a:lnTo>
                <a:lnTo>
                  <a:pt x="249" y="28"/>
                </a:lnTo>
                <a:lnTo>
                  <a:pt x="248" y="28"/>
                </a:lnTo>
                <a:lnTo>
                  <a:pt x="245" y="29"/>
                </a:lnTo>
                <a:lnTo>
                  <a:pt x="244" y="29"/>
                </a:lnTo>
                <a:lnTo>
                  <a:pt x="243" y="31"/>
                </a:lnTo>
                <a:lnTo>
                  <a:pt x="242" y="31"/>
                </a:lnTo>
                <a:lnTo>
                  <a:pt x="239" y="32"/>
                </a:lnTo>
                <a:lnTo>
                  <a:pt x="238" y="32"/>
                </a:lnTo>
                <a:lnTo>
                  <a:pt x="236" y="33"/>
                </a:lnTo>
                <a:lnTo>
                  <a:pt x="235" y="33"/>
                </a:lnTo>
                <a:lnTo>
                  <a:pt x="234" y="35"/>
                </a:lnTo>
                <a:lnTo>
                  <a:pt x="232" y="35"/>
                </a:lnTo>
                <a:lnTo>
                  <a:pt x="231" y="35"/>
                </a:lnTo>
                <a:lnTo>
                  <a:pt x="230" y="36"/>
                </a:lnTo>
                <a:lnTo>
                  <a:pt x="228" y="36"/>
                </a:lnTo>
                <a:lnTo>
                  <a:pt x="227" y="36"/>
                </a:lnTo>
                <a:lnTo>
                  <a:pt x="227" y="37"/>
                </a:lnTo>
                <a:lnTo>
                  <a:pt x="226" y="37"/>
                </a:lnTo>
                <a:lnTo>
                  <a:pt x="224" y="37"/>
                </a:lnTo>
                <a:lnTo>
                  <a:pt x="223" y="39"/>
                </a:lnTo>
                <a:lnTo>
                  <a:pt x="222" y="39"/>
                </a:lnTo>
                <a:lnTo>
                  <a:pt x="220" y="40"/>
                </a:lnTo>
                <a:lnTo>
                  <a:pt x="219" y="40"/>
                </a:lnTo>
                <a:lnTo>
                  <a:pt x="218" y="40"/>
                </a:lnTo>
                <a:lnTo>
                  <a:pt x="216" y="41"/>
                </a:lnTo>
                <a:lnTo>
                  <a:pt x="215" y="41"/>
                </a:lnTo>
                <a:lnTo>
                  <a:pt x="214" y="43"/>
                </a:lnTo>
                <a:lnTo>
                  <a:pt x="211" y="43"/>
                </a:lnTo>
                <a:lnTo>
                  <a:pt x="210" y="44"/>
                </a:lnTo>
                <a:lnTo>
                  <a:pt x="208" y="44"/>
                </a:lnTo>
                <a:lnTo>
                  <a:pt x="206" y="45"/>
                </a:lnTo>
                <a:lnTo>
                  <a:pt x="204" y="45"/>
                </a:lnTo>
                <a:lnTo>
                  <a:pt x="202" y="47"/>
                </a:lnTo>
                <a:lnTo>
                  <a:pt x="200" y="47"/>
                </a:lnTo>
                <a:lnTo>
                  <a:pt x="198" y="48"/>
                </a:lnTo>
                <a:lnTo>
                  <a:pt x="196" y="48"/>
                </a:lnTo>
                <a:lnTo>
                  <a:pt x="195" y="49"/>
                </a:lnTo>
                <a:lnTo>
                  <a:pt x="194" y="49"/>
                </a:lnTo>
                <a:lnTo>
                  <a:pt x="192" y="51"/>
                </a:lnTo>
                <a:lnTo>
                  <a:pt x="190" y="51"/>
                </a:lnTo>
                <a:lnTo>
                  <a:pt x="188" y="51"/>
                </a:lnTo>
                <a:lnTo>
                  <a:pt x="188" y="52"/>
                </a:lnTo>
                <a:lnTo>
                  <a:pt x="187" y="52"/>
                </a:lnTo>
                <a:lnTo>
                  <a:pt x="186" y="52"/>
                </a:lnTo>
                <a:lnTo>
                  <a:pt x="184" y="53"/>
                </a:lnTo>
                <a:lnTo>
                  <a:pt x="183" y="53"/>
                </a:lnTo>
                <a:lnTo>
                  <a:pt x="182" y="53"/>
                </a:lnTo>
                <a:lnTo>
                  <a:pt x="180" y="55"/>
                </a:lnTo>
                <a:lnTo>
                  <a:pt x="179" y="55"/>
                </a:lnTo>
                <a:lnTo>
                  <a:pt x="178" y="55"/>
                </a:lnTo>
                <a:lnTo>
                  <a:pt x="176" y="56"/>
                </a:lnTo>
                <a:lnTo>
                  <a:pt x="175" y="56"/>
                </a:lnTo>
                <a:lnTo>
                  <a:pt x="174" y="56"/>
                </a:lnTo>
                <a:lnTo>
                  <a:pt x="172" y="57"/>
                </a:lnTo>
                <a:lnTo>
                  <a:pt x="171" y="57"/>
                </a:lnTo>
                <a:lnTo>
                  <a:pt x="170" y="57"/>
                </a:lnTo>
                <a:lnTo>
                  <a:pt x="168" y="57"/>
                </a:lnTo>
                <a:lnTo>
                  <a:pt x="167" y="59"/>
                </a:lnTo>
                <a:lnTo>
                  <a:pt x="166" y="59"/>
                </a:lnTo>
                <a:lnTo>
                  <a:pt x="165" y="60"/>
                </a:lnTo>
                <a:lnTo>
                  <a:pt x="162" y="60"/>
                </a:lnTo>
                <a:lnTo>
                  <a:pt x="161" y="61"/>
                </a:lnTo>
                <a:lnTo>
                  <a:pt x="158" y="61"/>
                </a:lnTo>
                <a:lnTo>
                  <a:pt x="157" y="63"/>
                </a:lnTo>
                <a:lnTo>
                  <a:pt x="154" y="63"/>
                </a:lnTo>
                <a:lnTo>
                  <a:pt x="153" y="63"/>
                </a:lnTo>
                <a:lnTo>
                  <a:pt x="151" y="64"/>
                </a:lnTo>
                <a:lnTo>
                  <a:pt x="149" y="64"/>
                </a:lnTo>
                <a:lnTo>
                  <a:pt x="147" y="65"/>
                </a:lnTo>
                <a:lnTo>
                  <a:pt x="146" y="65"/>
                </a:lnTo>
                <a:lnTo>
                  <a:pt x="145" y="65"/>
                </a:lnTo>
                <a:lnTo>
                  <a:pt x="143" y="67"/>
                </a:lnTo>
                <a:lnTo>
                  <a:pt x="142" y="67"/>
                </a:lnTo>
                <a:lnTo>
                  <a:pt x="141" y="67"/>
                </a:lnTo>
                <a:lnTo>
                  <a:pt x="139" y="67"/>
                </a:lnTo>
                <a:lnTo>
                  <a:pt x="139" y="68"/>
                </a:lnTo>
                <a:lnTo>
                  <a:pt x="138" y="68"/>
                </a:lnTo>
                <a:lnTo>
                  <a:pt x="137" y="68"/>
                </a:lnTo>
                <a:lnTo>
                  <a:pt x="135" y="68"/>
                </a:lnTo>
                <a:lnTo>
                  <a:pt x="134" y="69"/>
                </a:lnTo>
                <a:lnTo>
                  <a:pt x="133" y="69"/>
                </a:lnTo>
                <a:lnTo>
                  <a:pt x="131" y="69"/>
                </a:lnTo>
                <a:lnTo>
                  <a:pt x="130" y="71"/>
                </a:lnTo>
                <a:lnTo>
                  <a:pt x="129" y="71"/>
                </a:lnTo>
                <a:lnTo>
                  <a:pt x="127" y="71"/>
                </a:lnTo>
                <a:lnTo>
                  <a:pt x="126" y="72"/>
                </a:lnTo>
                <a:lnTo>
                  <a:pt x="125" y="72"/>
                </a:lnTo>
                <a:lnTo>
                  <a:pt x="123" y="72"/>
                </a:lnTo>
                <a:lnTo>
                  <a:pt x="122" y="73"/>
                </a:lnTo>
                <a:lnTo>
                  <a:pt x="121" y="73"/>
                </a:lnTo>
                <a:lnTo>
                  <a:pt x="118" y="73"/>
                </a:lnTo>
                <a:lnTo>
                  <a:pt x="117" y="75"/>
                </a:lnTo>
                <a:lnTo>
                  <a:pt x="114" y="75"/>
                </a:lnTo>
                <a:lnTo>
                  <a:pt x="113" y="76"/>
                </a:lnTo>
                <a:lnTo>
                  <a:pt x="110" y="76"/>
                </a:lnTo>
                <a:lnTo>
                  <a:pt x="109" y="77"/>
                </a:lnTo>
                <a:lnTo>
                  <a:pt x="106" y="77"/>
                </a:lnTo>
                <a:lnTo>
                  <a:pt x="105" y="79"/>
                </a:lnTo>
                <a:lnTo>
                  <a:pt x="103" y="79"/>
                </a:lnTo>
                <a:lnTo>
                  <a:pt x="102" y="79"/>
                </a:lnTo>
                <a:lnTo>
                  <a:pt x="101" y="80"/>
                </a:lnTo>
                <a:lnTo>
                  <a:pt x="99" y="80"/>
                </a:lnTo>
                <a:lnTo>
                  <a:pt x="98" y="80"/>
                </a:lnTo>
                <a:lnTo>
                  <a:pt x="97" y="80"/>
                </a:lnTo>
                <a:lnTo>
                  <a:pt x="95" y="81"/>
                </a:lnTo>
                <a:lnTo>
                  <a:pt x="94" y="81"/>
                </a:lnTo>
                <a:lnTo>
                  <a:pt x="93" y="81"/>
                </a:lnTo>
                <a:lnTo>
                  <a:pt x="91" y="81"/>
                </a:lnTo>
                <a:lnTo>
                  <a:pt x="90" y="83"/>
                </a:lnTo>
                <a:lnTo>
                  <a:pt x="89" y="83"/>
                </a:lnTo>
                <a:lnTo>
                  <a:pt x="88" y="83"/>
                </a:lnTo>
                <a:lnTo>
                  <a:pt x="86" y="83"/>
                </a:lnTo>
                <a:lnTo>
                  <a:pt x="85" y="83"/>
                </a:lnTo>
                <a:lnTo>
                  <a:pt x="84" y="83"/>
                </a:lnTo>
                <a:lnTo>
                  <a:pt x="82" y="83"/>
                </a:lnTo>
                <a:lnTo>
                  <a:pt x="81" y="84"/>
                </a:lnTo>
                <a:lnTo>
                  <a:pt x="80" y="84"/>
                </a:lnTo>
                <a:lnTo>
                  <a:pt x="78" y="84"/>
                </a:lnTo>
                <a:lnTo>
                  <a:pt x="77" y="84"/>
                </a:lnTo>
                <a:lnTo>
                  <a:pt x="76" y="84"/>
                </a:lnTo>
                <a:lnTo>
                  <a:pt x="73" y="84"/>
                </a:lnTo>
                <a:lnTo>
                  <a:pt x="72" y="84"/>
                </a:lnTo>
                <a:lnTo>
                  <a:pt x="70" y="84"/>
                </a:lnTo>
                <a:lnTo>
                  <a:pt x="68" y="84"/>
                </a:lnTo>
                <a:lnTo>
                  <a:pt x="66" y="84"/>
                </a:lnTo>
                <a:lnTo>
                  <a:pt x="65" y="85"/>
                </a:lnTo>
                <a:lnTo>
                  <a:pt x="64" y="85"/>
                </a:lnTo>
                <a:lnTo>
                  <a:pt x="62" y="85"/>
                </a:lnTo>
                <a:lnTo>
                  <a:pt x="61" y="85"/>
                </a:lnTo>
                <a:lnTo>
                  <a:pt x="60" y="85"/>
                </a:lnTo>
                <a:lnTo>
                  <a:pt x="58" y="85"/>
                </a:lnTo>
                <a:lnTo>
                  <a:pt x="57" y="85"/>
                </a:lnTo>
                <a:lnTo>
                  <a:pt x="56" y="85"/>
                </a:lnTo>
                <a:lnTo>
                  <a:pt x="54" y="85"/>
                </a:lnTo>
                <a:lnTo>
                  <a:pt x="53" y="85"/>
                </a:lnTo>
                <a:lnTo>
                  <a:pt x="52" y="85"/>
                </a:lnTo>
                <a:lnTo>
                  <a:pt x="52" y="87"/>
                </a:lnTo>
                <a:lnTo>
                  <a:pt x="50" y="87"/>
                </a:lnTo>
                <a:lnTo>
                  <a:pt x="49" y="87"/>
                </a:lnTo>
                <a:lnTo>
                  <a:pt x="48" y="87"/>
                </a:lnTo>
                <a:lnTo>
                  <a:pt x="46" y="87"/>
                </a:lnTo>
                <a:lnTo>
                  <a:pt x="45" y="87"/>
                </a:lnTo>
                <a:lnTo>
                  <a:pt x="44" y="87"/>
                </a:lnTo>
                <a:lnTo>
                  <a:pt x="44" y="88"/>
                </a:lnTo>
                <a:lnTo>
                  <a:pt x="42" y="88"/>
                </a:lnTo>
                <a:lnTo>
                  <a:pt x="41" y="88"/>
                </a:lnTo>
                <a:lnTo>
                  <a:pt x="40" y="88"/>
                </a:lnTo>
                <a:lnTo>
                  <a:pt x="38" y="88"/>
                </a:lnTo>
                <a:lnTo>
                  <a:pt x="37" y="88"/>
                </a:lnTo>
                <a:lnTo>
                  <a:pt x="36" y="89"/>
                </a:lnTo>
                <a:lnTo>
                  <a:pt x="34" y="89"/>
                </a:lnTo>
                <a:lnTo>
                  <a:pt x="33" y="89"/>
                </a:lnTo>
                <a:lnTo>
                  <a:pt x="32" y="89"/>
                </a:lnTo>
                <a:lnTo>
                  <a:pt x="30" y="89"/>
                </a:lnTo>
                <a:lnTo>
                  <a:pt x="29" y="89"/>
                </a:lnTo>
                <a:lnTo>
                  <a:pt x="28" y="91"/>
                </a:lnTo>
                <a:lnTo>
                  <a:pt x="26" y="91"/>
                </a:lnTo>
                <a:lnTo>
                  <a:pt x="25" y="91"/>
                </a:lnTo>
                <a:lnTo>
                  <a:pt x="24" y="91"/>
                </a:lnTo>
                <a:lnTo>
                  <a:pt x="22" y="91"/>
                </a:lnTo>
                <a:lnTo>
                  <a:pt x="21" y="91"/>
                </a:lnTo>
                <a:lnTo>
                  <a:pt x="20" y="91"/>
                </a:lnTo>
                <a:lnTo>
                  <a:pt x="18" y="91"/>
                </a:lnTo>
                <a:lnTo>
                  <a:pt x="17" y="91"/>
                </a:lnTo>
                <a:lnTo>
                  <a:pt x="16" y="91"/>
                </a:lnTo>
                <a:lnTo>
                  <a:pt x="14" y="89"/>
                </a:lnTo>
                <a:lnTo>
                  <a:pt x="12" y="89"/>
                </a:lnTo>
                <a:lnTo>
                  <a:pt x="10" y="89"/>
                </a:lnTo>
                <a:lnTo>
                  <a:pt x="9" y="89"/>
                </a:lnTo>
                <a:lnTo>
                  <a:pt x="7" y="89"/>
                </a:lnTo>
                <a:lnTo>
                  <a:pt x="4" y="89"/>
                </a:lnTo>
                <a:lnTo>
                  <a:pt x="3" y="89"/>
                </a:lnTo>
                <a:lnTo>
                  <a:pt x="0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71383" name="Freeform 31">
            <a:extLst>
              <a:ext uri="{FF2B5EF4-FFF2-40B4-BE49-F238E27FC236}">
                <a16:creationId xmlns:a16="http://schemas.microsoft.com/office/drawing/2014/main" id="{B0D79F64-DB4F-8046-886E-8D1DC41F4D47}"/>
              </a:ext>
            </a:extLst>
          </p:cNvPr>
          <p:cNvSpPr>
            <a:spLocks/>
          </p:cNvSpPr>
          <p:nvPr/>
        </p:nvSpPr>
        <p:spPr bwMode="auto">
          <a:xfrm>
            <a:off x="6750051" y="2760664"/>
            <a:ext cx="239713" cy="71437"/>
          </a:xfrm>
          <a:custGeom>
            <a:avLst/>
            <a:gdLst>
              <a:gd name="T0" fmla="*/ 2147483646 w 301"/>
              <a:gd name="T1" fmla="*/ 2147483646 h 91"/>
              <a:gd name="T2" fmla="*/ 2147483646 w 301"/>
              <a:gd name="T3" fmla="*/ 2147483646 h 91"/>
              <a:gd name="T4" fmla="*/ 2147483646 w 301"/>
              <a:gd name="T5" fmla="*/ 2147483646 h 91"/>
              <a:gd name="T6" fmla="*/ 2147483646 w 301"/>
              <a:gd name="T7" fmla="*/ 2147483646 h 91"/>
              <a:gd name="T8" fmla="*/ 2147483646 w 301"/>
              <a:gd name="T9" fmla="*/ 2147483646 h 91"/>
              <a:gd name="T10" fmla="*/ 2147483646 w 301"/>
              <a:gd name="T11" fmla="*/ 2147483646 h 91"/>
              <a:gd name="T12" fmla="*/ 2147483646 w 301"/>
              <a:gd name="T13" fmla="*/ 2147483646 h 91"/>
              <a:gd name="T14" fmla="*/ 2147483646 w 301"/>
              <a:gd name="T15" fmla="*/ 2147483646 h 91"/>
              <a:gd name="T16" fmla="*/ 2147483646 w 301"/>
              <a:gd name="T17" fmla="*/ 2147483646 h 91"/>
              <a:gd name="T18" fmla="*/ 2147483646 w 301"/>
              <a:gd name="T19" fmla="*/ 2147483646 h 91"/>
              <a:gd name="T20" fmla="*/ 2147483646 w 301"/>
              <a:gd name="T21" fmla="*/ 2147483646 h 91"/>
              <a:gd name="T22" fmla="*/ 2147483646 w 301"/>
              <a:gd name="T23" fmla="*/ 2147483646 h 91"/>
              <a:gd name="T24" fmla="*/ 2147483646 w 301"/>
              <a:gd name="T25" fmla="*/ 2147483646 h 91"/>
              <a:gd name="T26" fmla="*/ 2147483646 w 301"/>
              <a:gd name="T27" fmla="*/ 2147483646 h 91"/>
              <a:gd name="T28" fmla="*/ 2147483646 w 301"/>
              <a:gd name="T29" fmla="*/ 2147483646 h 91"/>
              <a:gd name="T30" fmla="*/ 2147483646 w 301"/>
              <a:gd name="T31" fmla="*/ 2147483646 h 91"/>
              <a:gd name="T32" fmla="*/ 2147483646 w 301"/>
              <a:gd name="T33" fmla="*/ 2147483646 h 91"/>
              <a:gd name="T34" fmla="*/ 2147483646 w 301"/>
              <a:gd name="T35" fmla="*/ 2147483646 h 91"/>
              <a:gd name="T36" fmla="*/ 2147483646 w 301"/>
              <a:gd name="T37" fmla="*/ 2147483646 h 91"/>
              <a:gd name="T38" fmla="*/ 2147483646 w 301"/>
              <a:gd name="T39" fmla="*/ 2147483646 h 91"/>
              <a:gd name="T40" fmla="*/ 2147483646 w 301"/>
              <a:gd name="T41" fmla="*/ 2147483646 h 91"/>
              <a:gd name="T42" fmla="*/ 2147483646 w 301"/>
              <a:gd name="T43" fmla="*/ 2147483646 h 91"/>
              <a:gd name="T44" fmla="*/ 2147483646 w 301"/>
              <a:gd name="T45" fmla="*/ 2147483646 h 91"/>
              <a:gd name="T46" fmla="*/ 2147483646 w 301"/>
              <a:gd name="T47" fmla="*/ 2147483646 h 91"/>
              <a:gd name="T48" fmla="*/ 2147483646 w 301"/>
              <a:gd name="T49" fmla="*/ 2147483646 h 91"/>
              <a:gd name="T50" fmla="*/ 2147483646 w 301"/>
              <a:gd name="T51" fmla="*/ 2147483646 h 91"/>
              <a:gd name="T52" fmla="*/ 2147483646 w 301"/>
              <a:gd name="T53" fmla="*/ 2147483646 h 91"/>
              <a:gd name="T54" fmla="*/ 2147483646 w 301"/>
              <a:gd name="T55" fmla="*/ 2147483646 h 91"/>
              <a:gd name="T56" fmla="*/ 2147483646 w 301"/>
              <a:gd name="T57" fmla="*/ 2147483646 h 91"/>
              <a:gd name="T58" fmla="*/ 2147483646 w 301"/>
              <a:gd name="T59" fmla="*/ 2147483646 h 91"/>
              <a:gd name="T60" fmla="*/ 2147483646 w 301"/>
              <a:gd name="T61" fmla="*/ 2147483646 h 91"/>
              <a:gd name="T62" fmla="*/ 2147483646 w 301"/>
              <a:gd name="T63" fmla="*/ 2147483646 h 91"/>
              <a:gd name="T64" fmla="*/ 2147483646 w 301"/>
              <a:gd name="T65" fmla="*/ 2147483646 h 91"/>
              <a:gd name="T66" fmla="*/ 2147483646 w 301"/>
              <a:gd name="T67" fmla="*/ 2147483646 h 91"/>
              <a:gd name="T68" fmla="*/ 2147483646 w 301"/>
              <a:gd name="T69" fmla="*/ 2147483646 h 91"/>
              <a:gd name="T70" fmla="*/ 2147483646 w 301"/>
              <a:gd name="T71" fmla="*/ 2147483646 h 91"/>
              <a:gd name="T72" fmla="*/ 2147483646 w 301"/>
              <a:gd name="T73" fmla="*/ 2147483646 h 91"/>
              <a:gd name="T74" fmla="*/ 2147483646 w 301"/>
              <a:gd name="T75" fmla="*/ 2147483646 h 91"/>
              <a:gd name="T76" fmla="*/ 2147483646 w 301"/>
              <a:gd name="T77" fmla="*/ 2147483646 h 91"/>
              <a:gd name="T78" fmla="*/ 2147483646 w 301"/>
              <a:gd name="T79" fmla="*/ 2147483646 h 91"/>
              <a:gd name="T80" fmla="*/ 2147483646 w 301"/>
              <a:gd name="T81" fmla="*/ 2147483646 h 91"/>
              <a:gd name="T82" fmla="*/ 2147483646 w 301"/>
              <a:gd name="T83" fmla="*/ 2147483646 h 91"/>
              <a:gd name="T84" fmla="*/ 2147483646 w 301"/>
              <a:gd name="T85" fmla="*/ 2147483646 h 91"/>
              <a:gd name="T86" fmla="*/ 2147483646 w 301"/>
              <a:gd name="T87" fmla="*/ 2147483646 h 91"/>
              <a:gd name="T88" fmla="*/ 2147483646 w 301"/>
              <a:gd name="T89" fmla="*/ 2147483646 h 91"/>
              <a:gd name="T90" fmla="*/ 2147483646 w 301"/>
              <a:gd name="T91" fmla="*/ 2147483646 h 91"/>
              <a:gd name="T92" fmla="*/ 2147483646 w 301"/>
              <a:gd name="T93" fmla="*/ 2147483646 h 91"/>
              <a:gd name="T94" fmla="*/ 2147483646 w 301"/>
              <a:gd name="T95" fmla="*/ 2147483646 h 91"/>
              <a:gd name="T96" fmla="*/ 2147483646 w 301"/>
              <a:gd name="T97" fmla="*/ 2147483646 h 91"/>
              <a:gd name="T98" fmla="*/ 2147483646 w 301"/>
              <a:gd name="T99" fmla="*/ 2147483646 h 91"/>
              <a:gd name="T100" fmla="*/ 2147483646 w 301"/>
              <a:gd name="T101" fmla="*/ 2147483646 h 91"/>
              <a:gd name="T102" fmla="*/ 2147483646 w 301"/>
              <a:gd name="T103" fmla="*/ 2147483646 h 91"/>
              <a:gd name="T104" fmla="*/ 2147483646 w 301"/>
              <a:gd name="T105" fmla="*/ 2147483646 h 91"/>
              <a:gd name="T106" fmla="*/ 2147483646 w 301"/>
              <a:gd name="T107" fmla="*/ 2147483646 h 91"/>
              <a:gd name="T108" fmla="*/ 2147483646 w 301"/>
              <a:gd name="T109" fmla="*/ 2147483646 h 91"/>
              <a:gd name="T110" fmla="*/ 2147483646 w 301"/>
              <a:gd name="T111" fmla="*/ 2147483646 h 91"/>
              <a:gd name="T112" fmla="*/ 2147483646 w 301"/>
              <a:gd name="T113" fmla="*/ 2147483646 h 91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1"/>
              <a:gd name="T172" fmla="*/ 0 h 91"/>
              <a:gd name="T173" fmla="*/ 301 w 301"/>
              <a:gd name="T174" fmla="*/ 91 h 91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1" h="91">
                <a:moveTo>
                  <a:pt x="0" y="0"/>
                </a:moveTo>
                <a:lnTo>
                  <a:pt x="4" y="3"/>
                </a:lnTo>
                <a:lnTo>
                  <a:pt x="6" y="4"/>
                </a:lnTo>
                <a:lnTo>
                  <a:pt x="9" y="6"/>
                </a:lnTo>
                <a:lnTo>
                  <a:pt x="12" y="8"/>
                </a:lnTo>
                <a:lnTo>
                  <a:pt x="14" y="10"/>
                </a:lnTo>
                <a:lnTo>
                  <a:pt x="17" y="11"/>
                </a:lnTo>
                <a:lnTo>
                  <a:pt x="20" y="12"/>
                </a:lnTo>
                <a:lnTo>
                  <a:pt x="21" y="12"/>
                </a:lnTo>
                <a:lnTo>
                  <a:pt x="24" y="14"/>
                </a:lnTo>
                <a:lnTo>
                  <a:pt x="25" y="15"/>
                </a:lnTo>
                <a:lnTo>
                  <a:pt x="28" y="16"/>
                </a:lnTo>
                <a:lnTo>
                  <a:pt x="29" y="16"/>
                </a:lnTo>
                <a:lnTo>
                  <a:pt x="30" y="18"/>
                </a:lnTo>
                <a:lnTo>
                  <a:pt x="32" y="19"/>
                </a:lnTo>
                <a:lnTo>
                  <a:pt x="33" y="19"/>
                </a:lnTo>
                <a:lnTo>
                  <a:pt x="34" y="20"/>
                </a:lnTo>
                <a:lnTo>
                  <a:pt x="36" y="20"/>
                </a:lnTo>
                <a:lnTo>
                  <a:pt x="37" y="22"/>
                </a:lnTo>
                <a:lnTo>
                  <a:pt x="38" y="22"/>
                </a:lnTo>
                <a:lnTo>
                  <a:pt x="40" y="22"/>
                </a:lnTo>
                <a:lnTo>
                  <a:pt x="41" y="23"/>
                </a:lnTo>
                <a:lnTo>
                  <a:pt x="42" y="24"/>
                </a:lnTo>
                <a:lnTo>
                  <a:pt x="44" y="24"/>
                </a:lnTo>
                <a:lnTo>
                  <a:pt x="45" y="26"/>
                </a:lnTo>
                <a:lnTo>
                  <a:pt x="46" y="26"/>
                </a:lnTo>
                <a:lnTo>
                  <a:pt x="48" y="26"/>
                </a:lnTo>
                <a:lnTo>
                  <a:pt x="49" y="27"/>
                </a:lnTo>
                <a:lnTo>
                  <a:pt x="50" y="27"/>
                </a:lnTo>
                <a:lnTo>
                  <a:pt x="52" y="28"/>
                </a:lnTo>
                <a:lnTo>
                  <a:pt x="54" y="28"/>
                </a:lnTo>
                <a:lnTo>
                  <a:pt x="56" y="29"/>
                </a:lnTo>
                <a:lnTo>
                  <a:pt x="57" y="29"/>
                </a:lnTo>
                <a:lnTo>
                  <a:pt x="58" y="31"/>
                </a:lnTo>
                <a:lnTo>
                  <a:pt x="61" y="31"/>
                </a:lnTo>
                <a:lnTo>
                  <a:pt x="62" y="32"/>
                </a:lnTo>
                <a:lnTo>
                  <a:pt x="64" y="32"/>
                </a:lnTo>
                <a:lnTo>
                  <a:pt x="65" y="33"/>
                </a:lnTo>
                <a:lnTo>
                  <a:pt x="66" y="33"/>
                </a:lnTo>
                <a:lnTo>
                  <a:pt x="68" y="35"/>
                </a:lnTo>
                <a:lnTo>
                  <a:pt x="69" y="35"/>
                </a:lnTo>
                <a:lnTo>
                  <a:pt x="70" y="35"/>
                </a:lnTo>
                <a:lnTo>
                  <a:pt x="72" y="36"/>
                </a:lnTo>
                <a:lnTo>
                  <a:pt x="73" y="36"/>
                </a:lnTo>
                <a:lnTo>
                  <a:pt x="74" y="36"/>
                </a:lnTo>
                <a:lnTo>
                  <a:pt x="74" y="37"/>
                </a:lnTo>
                <a:lnTo>
                  <a:pt x="75" y="37"/>
                </a:lnTo>
                <a:lnTo>
                  <a:pt x="77" y="37"/>
                </a:lnTo>
                <a:lnTo>
                  <a:pt x="78" y="39"/>
                </a:lnTo>
                <a:lnTo>
                  <a:pt x="79" y="39"/>
                </a:lnTo>
                <a:lnTo>
                  <a:pt x="81" y="40"/>
                </a:lnTo>
                <a:lnTo>
                  <a:pt x="82" y="40"/>
                </a:lnTo>
                <a:lnTo>
                  <a:pt x="83" y="40"/>
                </a:lnTo>
                <a:lnTo>
                  <a:pt x="85" y="41"/>
                </a:lnTo>
                <a:lnTo>
                  <a:pt x="86" y="41"/>
                </a:lnTo>
                <a:lnTo>
                  <a:pt x="87" y="43"/>
                </a:lnTo>
                <a:lnTo>
                  <a:pt x="90" y="43"/>
                </a:lnTo>
                <a:lnTo>
                  <a:pt x="91" y="44"/>
                </a:lnTo>
                <a:lnTo>
                  <a:pt x="93" y="44"/>
                </a:lnTo>
                <a:lnTo>
                  <a:pt x="95" y="45"/>
                </a:lnTo>
                <a:lnTo>
                  <a:pt x="97" y="45"/>
                </a:lnTo>
                <a:lnTo>
                  <a:pt x="99" y="47"/>
                </a:lnTo>
                <a:lnTo>
                  <a:pt x="101" y="47"/>
                </a:lnTo>
                <a:lnTo>
                  <a:pt x="103" y="48"/>
                </a:lnTo>
                <a:lnTo>
                  <a:pt x="105" y="48"/>
                </a:lnTo>
                <a:lnTo>
                  <a:pt x="106" y="49"/>
                </a:lnTo>
                <a:lnTo>
                  <a:pt x="107" y="49"/>
                </a:lnTo>
                <a:lnTo>
                  <a:pt x="109" y="51"/>
                </a:lnTo>
                <a:lnTo>
                  <a:pt x="110" y="51"/>
                </a:lnTo>
                <a:lnTo>
                  <a:pt x="111" y="51"/>
                </a:lnTo>
                <a:lnTo>
                  <a:pt x="113" y="52"/>
                </a:lnTo>
                <a:lnTo>
                  <a:pt x="114" y="52"/>
                </a:lnTo>
                <a:lnTo>
                  <a:pt x="115" y="52"/>
                </a:lnTo>
                <a:lnTo>
                  <a:pt x="117" y="53"/>
                </a:lnTo>
                <a:lnTo>
                  <a:pt x="118" y="53"/>
                </a:lnTo>
                <a:lnTo>
                  <a:pt x="119" y="53"/>
                </a:lnTo>
                <a:lnTo>
                  <a:pt x="119" y="55"/>
                </a:lnTo>
                <a:lnTo>
                  <a:pt x="121" y="55"/>
                </a:lnTo>
                <a:lnTo>
                  <a:pt x="122" y="55"/>
                </a:lnTo>
                <a:lnTo>
                  <a:pt x="123" y="55"/>
                </a:lnTo>
                <a:lnTo>
                  <a:pt x="125" y="56"/>
                </a:lnTo>
                <a:lnTo>
                  <a:pt x="126" y="56"/>
                </a:lnTo>
                <a:lnTo>
                  <a:pt x="127" y="56"/>
                </a:lnTo>
                <a:lnTo>
                  <a:pt x="127" y="57"/>
                </a:lnTo>
                <a:lnTo>
                  <a:pt x="129" y="57"/>
                </a:lnTo>
                <a:lnTo>
                  <a:pt x="131" y="57"/>
                </a:lnTo>
                <a:lnTo>
                  <a:pt x="133" y="57"/>
                </a:lnTo>
                <a:lnTo>
                  <a:pt x="134" y="59"/>
                </a:lnTo>
                <a:lnTo>
                  <a:pt x="135" y="59"/>
                </a:lnTo>
                <a:lnTo>
                  <a:pt x="137" y="60"/>
                </a:lnTo>
                <a:lnTo>
                  <a:pt x="139" y="60"/>
                </a:lnTo>
                <a:lnTo>
                  <a:pt x="141" y="61"/>
                </a:lnTo>
                <a:lnTo>
                  <a:pt x="143" y="61"/>
                </a:lnTo>
                <a:lnTo>
                  <a:pt x="145" y="63"/>
                </a:lnTo>
                <a:lnTo>
                  <a:pt x="147" y="63"/>
                </a:lnTo>
                <a:lnTo>
                  <a:pt x="149" y="63"/>
                </a:lnTo>
                <a:lnTo>
                  <a:pt x="150" y="64"/>
                </a:lnTo>
                <a:lnTo>
                  <a:pt x="152" y="64"/>
                </a:lnTo>
                <a:lnTo>
                  <a:pt x="154" y="65"/>
                </a:lnTo>
                <a:lnTo>
                  <a:pt x="155" y="65"/>
                </a:lnTo>
                <a:lnTo>
                  <a:pt x="156" y="65"/>
                </a:lnTo>
                <a:lnTo>
                  <a:pt x="158" y="67"/>
                </a:lnTo>
                <a:lnTo>
                  <a:pt x="159" y="67"/>
                </a:lnTo>
                <a:lnTo>
                  <a:pt x="160" y="67"/>
                </a:lnTo>
                <a:lnTo>
                  <a:pt x="162" y="67"/>
                </a:lnTo>
                <a:lnTo>
                  <a:pt x="163" y="68"/>
                </a:lnTo>
                <a:lnTo>
                  <a:pt x="164" y="68"/>
                </a:lnTo>
                <a:lnTo>
                  <a:pt x="166" y="68"/>
                </a:lnTo>
                <a:lnTo>
                  <a:pt x="167" y="69"/>
                </a:lnTo>
                <a:lnTo>
                  <a:pt x="168" y="69"/>
                </a:lnTo>
                <a:lnTo>
                  <a:pt x="170" y="69"/>
                </a:lnTo>
                <a:lnTo>
                  <a:pt x="171" y="71"/>
                </a:lnTo>
                <a:lnTo>
                  <a:pt x="172" y="71"/>
                </a:lnTo>
                <a:lnTo>
                  <a:pt x="174" y="71"/>
                </a:lnTo>
                <a:lnTo>
                  <a:pt x="175" y="72"/>
                </a:lnTo>
                <a:lnTo>
                  <a:pt x="176" y="72"/>
                </a:lnTo>
                <a:lnTo>
                  <a:pt x="178" y="72"/>
                </a:lnTo>
                <a:lnTo>
                  <a:pt x="179" y="73"/>
                </a:lnTo>
                <a:lnTo>
                  <a:pt x="182" y="73"/>
                </a:lnTo>
                <a:lnTo>
                  <a:pt x="183" y="73"/>
                </a:lnTo>
                <a:lnTo>
                  <a:pt x="184" y="75"/>
                </a:lnTo>
                <a:lnTo>
                  <a:pt x="187" y="75"/>
                </a:lnTo>
                <a:lnTo>
                  <a:pt x="188" y="76"/>
                </a:lnTo>
                <a:lnTo>
                  <a:pt x="191" y="76"/>
                </a:lnTo>
                <a:lnTo>
                  <a:pt x="192" y="77"/>
                </a:lnTo>
                <a:lnTo>
                  <a:pt x="195" y="77"/>
                </a:lnTo>
                <a:lnTo>
                  <a:pt x="196" y="79"/>
                </a:lnTo>
                <a:lnTo>
                  <a:pt x="198" y="79"/>
                </a:lnTo>
                <a:lnTo>
                  <a:pt x="199" y="79"/>
                </a:lnTo>
                <a:lnTo>
                  <a:pt x="200" y="80"/>
                </a:lnTo>
                <a:lnTo>
                  <a:pt x="202" y="80"/>
                </a:lnTo>
                <a:lnTo>
                  <a:pt x="203" y="80"/>
                </a:lnTo>
                <a:lnTo>
                  <a:pt x="204" y="80"/>
                </a:lnTo>
                <a:lnTo>
                  <a:pt x="206" y="81"/>
                </a:lnTo>
                <a:lnTo>
                  <a:pt x="207" y="81"/>
                </a:lnTo>
                <a:lnTo>
                  <a:pt x="208" y="81"/>
                </a:lnTo>
                <a:lnTo>
                  <a:pt x="210" y="81"/>
                </a:lnTo>
                <a:lnTo>
                  <a:pt x="211" y="83"/>
                </a:lnTo>
                <a:lnTo>
                  <a:pt x="212" y="83"/>
                </a:lnTo>
                <a:lnTo>
                  <a:pt x="214" y="83"/>
                </a:lnTo>
                <a:lnTo>
                  <a:pt x="215" y="83"/>
                </a:lnTo>
                <a:lnTo>
                  <a:pt x="216" y="83"/>
                </a:lnTo>
                <a:lnTo>
                  <a:pt x="218" y="83"/>
                </a:lnTo>
                <a:lnTo>
                  <a:pt x="219" y="83"/>
                </a:lnTo>
                <a:lnTo>
                  <a:pt x="220" y="84"/>
                </a:lnTo>
                <a:lnTo>
                  <a:pt x="222" y="84"/>
                </a:lnTo>
                <a:lnTo>
                  <a:pt x="223" y="84"/>
                </a:lnTo>
                <a:lnTo>
                  <a:pt x="224" y="84"/>
                </a:lnTo>
                <a:lnTo>
                  <a:pt x="226" y="84"/>
                </a:lnTo>
                <a:lnTo>
                  <a:pt x="228" y="84"/>
                </a:lnTo>
                <a:lnTo>
                  <a:pt x="230" y="84"/>
                </a:lnTo>
                <a:lnTo>
                  <a:pt x="231" y="84"/>
                </a:lnTo>
                <a:lnTo>
                  <a:pt x="233" y="84"/>
                </a:lnTo>
                <a:lnTo>
                  <a:pt x="235" y="84"/>
                </a:lnTo>
                <a:lnTo>
                  <a:pt x="236" y="85"/>
                </a:lnTo>
                <a:lnTo>
                  <a:pt x="237" y="85"/>
                </a:lnTo>
                <a:lnTo>
                  <a:pt x="239" y="85"/>
                </a:lnTo>
                <a:lnTo>
                  <a:pt x="240" y="85"/>
                </a:lnTo>
                <a:lnTo>
                  <a:pt x="241" y="85"/>
                </a:lnTo>
                <a:lnTo>
                  <a:pt x="243" y="85"/>
                </a:lnTo>
                <a:lnTo>
                  <a:pt x="244" y="85"/>
                </a:lnTo>
                <a:lnTo>
                  <a:pt x="245" y="85"/>
                </a:lnTo>
                <a:lnTo>
                  <a:pt x="247" y="85"/>
                </a:lnTo>
                <a:lnTo>
                  <a:pt x="248" y="85"/>
                </a:lnTo>
                <a:lnTo>
                  <a:pt x="249" y="85"/>
                </a:lnTo>
                <a:lnTo>
                  <a:pt x="249" y="87"/>
                </a:lnTo>
                <a:lnTo>
                  <a:pt x="251" y="87"/>
                </a:lnTo>
                <a:lnTo>
                  <a:pt x="252" y="87"/>
                </a:lnTo>
                <a:lnTo>
                  <a:pt x="253" y="87"/>
                </a:lnTo>
                <a:lnTo>
                  <a:pt x="255" y="87"/>
                </a:lnTo>
                <a:lnTo>
                  <a:pt x="256" y="87"/>
                </a:lnTo>
                <a:lnTo>
                  <a:pt x="257" y="87"/>
                </a:lnTo>
                <a:lnTo>
                  <a:pt x="257" y="88"/>
                </a:lnTo>
                <a:lnTo>
                  <a:pt x="259" y="88"/>
                </a:lnTo>
                <a:lnTo>
                  <a:pt x="260" y="88"/>
                </a:lnTo>
                <a:lnTo>
                  <a:pt x="261" y="88"/>
                </a:lnTo>
                <a:lnTo>
                  <a:pt x="263" y="88"/>
                </a:lnTo>
                <a:lnTo>
                  <a:pt x="264" y="88"/>
                </a:lnTo>
                <a:lnTo>
                  <a:pt x="265" y="89"/>
                </a:lnTo>
                <a:lnTo>
                  <a:pt x="267" y="89"/>
                </a:lnTo>
                <a:lnTo>
                  <a:pt x="268" y="89"/>
                </a:lnTo>
                <a:lnTo>
                  <a:pt x="269" y="89"/>
                </a:lnTo>
                <a:lnTo>
                  <a:pt x="271" y="89"/>
                </a:lnTo>
                <a:lnTo>
                  <a:pt x="272" y="89"/>
                </a:lnTo>
                <a:lnTo>
                  <a:pt x="273" y="91"/>
                </a:lnTo>
                <a:lnTo>
                  <a:pt x="275" y="91"/>
                </a:lnTo>
                <a:lnTo>
                  <a:pt x="276" y="91"/>
                </a:lnTo>
                <a:lnTo>
                  <a:pt x="277" y="91"/>
                </a:lnTo>
                <a:lnTo>
                  <a:pt x="279" y="91"/>
                </a:lnTo>
                <a:lnTo>
                  <a:pt x="280" y="91"/>
                </a:lnTo>
                <a:lnTo>
                  <a:pt x="281" y="91"/>
                </a:lnTo>
                <a:lnTo>
                  <a:pt x="283" y="91"/>
                </a:lnTo>
                <a:lnTo>
                  <a:pt x="284" y="91"/>
                </a:lnTo>
                <a:lnTo>
                  <a:pt x="285" y="91"/>
                </a:lnTo>
                <a:lnTo>
                  <a:pt x="287" y="89"/>
                </a:lnTo>
                <a:lnTo>
                  <a:pt x="289" y="89"/>
                </a:lnTo>
                <a:lnTo>
                  <a:pt x="291" y="89"/>
                </a:lnTo>
                <a:lnTo>
                  <a:pt x="292" y="89"/>
                </a:lnTo>
                <a:lnTo>
                  <a:pt x="295" y="89"/>
                </a:lnTo>
                <a:lnTo>
                  <a:pt x="297" y="89"/>
                </a:lnTo>
                <a:lnTo>
                  <a:pt x="299" y="89"/>
                </a:lnTo>
                <a:lnTo>
                  <a:pt x="301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71384" name="Freeform 32">
            <a:extLst>
              <a:ext uri="{FF2B5EF4-FFF2-40B4-BE49-F238E27FC236}">
                <a16:creationId xmlns:a16="http://schemas.microsoft.com/office/drawing/2014/main" id="{662150A3-9313-D34E-87C2-CA86B22039AB}"/>
              </a:ext>
            </a:extLst>
          </p:cNvPr>
          <p:cNvSpPr>
            <a:spLocks/>
          </p:cNvSpPr>
          <p:nvPr/>
        </p:nvSpPr>
        <p:spPr bwMode="auto">
          <a:xfrm>
            <a:off x="6988176" y="2682875"/>
            <a:ext cx="239713" cy="69850"/>
          </a:xfrm>
          <a:custGeom>
            <a:avLst/>
            <a:gdLst>
              <a:gd name="T0" fmla="*/ 2147483646 w 301"/>
              <a:gd name="T1" fmla="*/ 2147483646 h 89"/>
              <a:gd name="T2" fmla="*/ 2147483646 w 301"/>
              <a:gd name="T3" fmla="*/ 2147483646 h 89"/>
              <a:gd name="T4" fmla="*/ 2147483646 w 301"/>
              <a:gd name="T5" fmla="*/ 2147483646 h 89"/>
              <a:gd name="T6" fmla="*/ 2147483646 w 301"/>
              <a:gd name="T7" fmla="*/ 2147483646 h 89"/>
              <a:gd name="T8" fmla="*/ 2147483646 w 301"/>
              <a:gd name="T9" fmla="*/ 2147483646 h 89"/>
              <a:gd name="T10" fmla="*/ 2147483646 w 301"/>
              <a:gd name="T11" fmla="*/ 2147483646 h 89"/>
              <a:gd name="T12" fmla="*/ 2147483646 w 301"/>
              <a:gd name="T13" fmla="*/ 2147483646 h 89"/>
              <a:gd name="T14" fmla="*/ 2147483646 w 301"/>
              <a:gd name="T15" fmla="*/ 2147483646 h 89"/>
              <a:gd name="T16" fmla="*/ 2147483646 w 301"/>
              <a:gd name="T17" fmla="*/ 2147483646 h 89"/>
              <a:gd name="T18" fmla="*/ 2147483646 w 301"/>
              <a:gd name="T19" fmla="*/ 2147483646 h 89"/>
              <a:gd name="T20" fmla="*/ 2147483646 w 301"/>
              <a:gd name="T21" fmla="*/ 2147483646 h 89"/>
              <a:gd name="T22" fmla="*/ 2147483646 w 301"/>
              <a:gd name="T23" fmla="*/ 2147483646 h 89"/>
              <a:gd name="T24" fmla="*/ 2147483646 w 301"/>
              <a:gd name="T25" fmla="*/ 2147483646 h 89"/>
              <a:gd name="T26" fmla="*/ 2147483646 w 301"/>
              <a:gd name="T27" fmla="*/ 2147483646 h 89"/>
              <a:gd name="T28" fmla="*/ 2147483646 w 301"/>
              <a:gd name="T29" fmla="*/ 2147483646 h 89"/>
              <a:gd name="T30" fmla="*/ 2147483646 w 301"/>
              <a:gd name="T31" fmla="*/ 2147483646 h 89"/>
              <a:gd name="T32" fmla="*/ 2147483646 w 301"/>
              <a:gd name="T33" fmla="*/ 2147483646 h 89"/>
              <a:gd name="T34" fmla="*/ 2147483646 w 301"/>
              <a:gd name="T35" fmla="*/ 2147483646 h 89"/>
              <a:gd name="T36" fmla="*/ 2147483646 w 301"/>
              <a:gd name="T37" fmla="*/ 2147483646 h 89"/>
              <a:gd name="T38" fmla="*/ 2147483646 w 301"/>
              <a:gd name="T39" fmla="*/ 2147483646 h 89"/>
              <a:gd name="T40" fmla="*/ 2147483646 w 301"/>
              <a:gd name="T41" fmla="*/ 2147483646 h 89"/>
              <a:gd name="T42" fmla="*/ 2147483646 w 301"/>
              <a:gd name="T43" fmla="*/ 2147483646 h 89"/>
              <a:gd name="T44" fmla="*/ 2147483646 w 301"/>
              <a:gd name="T45" fmla="*/ 2147483646 h 89"/>
              <a:gd name="T46" fmla="*/ 2147483646 w 301"/>
              <a:gd name="T47" fmla="*/ 2147483646 h 89"/>
              <a:gd name="T48" fmla="*/ 2147483646 w 301"/>
              <a:gd name="T49" fmla="*/ 2147483646 h 89"/>
              <a:gd name="T50" fmla="*/ 2147483646 w 301"/>
              <a:gd name="T51" fmla="*/ 2147483646 h 89"/>
              <a:gd name="T52" fmla="*/ 2147483646 w 301"/>
              <a:gd name="T53" fmla="*/ 2147483646 h 89"/>
              <a:gd name="T54" fmla="*/ 2147483646 w 301"/>
              <a:gd name="T55" fmla="*/ 2147483646 h 89"/>
              <a:gd name="T56" fmla="*/ 2147483646 w 301"/>
              <a:gd name="T57" fmla="*/ 2147483646 h 89"/>
              <a:gd name="T58" fmla="*/ 2147483646 w 301"/>
              <a:gd name="T59" fmla="*/ 2147483646 h 89"/>
              <a:gd name="T60" fmla="*/ 2147483646 w 301"/>
              <a:gd name="T61" fmla="*/ 2147483646 h 89"/>
              <a:gd name="T62" fmla="*/ 2147483646 w 301"/>
              <a:gd name="T63" fmla="*/ 2147483646 h 89"/>
              <a:gd name="T64" fmla="*/ 2147483646 w 301"/>
              <a:gd name="T65" fmla="*/ 2147483646 h 89"/>
              <a:gd name="T66" fmla="*/ 2147483646 w 301"/>
              <a:gd name="T67" fmla="*/ 2147483646 h 89"/>
              <a:gd name="T68" fmla="*/ 2147483646 w 301"/>
              <a:gd name="T69" fmla="*/ 2147483646 h 89"/>
              <a:gd name="T70" fmla="*/ 2147483646 w 301"/>
              <a:gd name="T71" fmla="*/ 2147483646 h 89"/>
              <a:gd name="T72" fmla="*/ 2147483646 w 301"/>
              <a:gd name="T73" fmla="*/ 2147483646 h 89"/>
              <a:gd name="T74" fmla="*/ 2147483646 w 301"/>
              <a:gd name="T75" fmla="*/ 2147483646 h 89"/>
              <a:gd name="T76" fmla="*/ 2147483646 w 301"/>
              <a:gd name="T77" fmla="*/ 2147483646 h 89"/>
              <a:gd name="T78" fmla="*/ 2147483646 w 301"/>
              <a:gd name="T79" fmla="*/ 2147483646 h 89"/>
              <a:gd name="T80" fmla="*/ 2147483646 w 301"/>
              <a:gd name="T81" fmla="*/ 2147483646 h 89"/>
              <a:gd name="T82" fmla="*/ 2147483646 w 301"/>
              <a:gd name="T83" fmla="*/ 2147483646 h 89"/>
              <a:gd name="T84" fmla="*/ 2147483646 w 301"/>
              <a:gd name="T85" fmla="*/ 2147483646 h 89"/>
              <a:gd name="T86" fmla="*/ 2147483646 w 301"/>
              <a:gd name="T87" fmla="*/ 2147483646 h 89"/>
              <a:gd name="T88" fmla="*/ 2147483646 w 301"/>
              <a:gd name="T89" fmla="*/ 2147483646 h 89"/>
              <a:gd name="T90" fmla="*/ 2147483646 w 301"/>
              <a:gd name="T91" fmla="*/ 2147483646 h 89"/>
              <a:gd name="T92" fmla="*/ 2147483646 w 301"/>
              <a:gd name="T93" fmla="*/ 2147483646 h 89"/>
              <a:gd name="T94" fmla="*/ 2147483646 w 301"/>
              <a:gd name="T95" fmla="*/ 2147483646 h 89"/>
              <a:gd name="T96" fmla="*/ 2147483646 w 301"/>
              <a:gd name="T97" fmla="*/ 2147483646 h 89"/>
              <a:gd name="T98" fmla="*/ 2147483646 w 301"/>
              <a:gd name="T99" fmla="*/ 2147483646 h 89"/>
              <a:gd name="T100" fmla="*/ 2147483646 w 301"/>
              <a:gd name="T101" fmla="*/ 2147483646 h 89"/>
              <a:gd name="T102" fmla="*/ 2147483646 w 301"/>
              <a:gd name="T103" fmla="*/ 2147483646 h 89"/>
              <a:gd name="T104" fmla="*/ 2147483646 w 301"/>
              <a:gd name="T105" fmla="*/ 2147483646 h 89"/>
              <a:gd name="T106" fmla="*/ 2147483646 w 301"/>
              <a:gd name="T107" fmla="*/ 2147483646 h 89"/>
              <a:gd name="T108" fmla="*/ 2147483646 w 301"/>
              <a:gd name="T109" fmla="*/ 2147483646 h 89"/>
              <a:gd name="T110" fmla="*/ 2147483646 w 301"/>
              <a:gd name="T111" fmla="*/ 2147483646 h 89"/>
              <a:gd name="T112" fmla="*/ 2147483646 w 301"/>
              <a:gd name="T113" fmla="*/ 2147483646 h 89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1"/>
              <a:gd name="T172" fmla="*/ 0 h 89"/>
              <a:gd name="T173" fmla="*/ 301 w 301"/>
              <a:gd name="T174" fmla="*/ 89 h 89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1" h="89">
                <a:moveTo>
                  <a:pt x="301" y="0"/>
                </a:moveTo>
                <a:lnTo>
                  <a:pt x="297" y="1"/>
                </a:lnTo>
                <a:lnTo>
                  <a:pt x="295" y="4"/>
                </a:lnTo>
                <a:lnTo>
                  <a:pt x="292" y="5"/>
                </a:lnTo>
                <a:lnTo>
                  <a:pt x="289" y="7"/>
                </a:lnTo>
                <a:lnTo>
                  <a:pt x="287" y="8"/>
                </a:lnTo>
                <a:lnTo>
                  <a:pt x="284" y="9"/>
                </a:lnTo>
                <a:lnTo>
                  <a:pt x="281" y="11"/>
                </a:lnTo>
                <a:lnTo>
                  <a:pt x="280" y="12"/>
                </a:lnTo>
                <a:lnTo>
                  <a:pt x="277" y="13"/>
                </a:lnTo>
                <a:lnTo>
                  <a:pt x="276" y="15"/>
                </a:lnTo>
                <a:lnTo>
                  <a:pt x="275" y="15"/>
                </a:lnTo>
                <a:lnTo>
                  <a:pt x="272" y="16"/>
                </a:lnTo>
                <a:lnTo>
                  <a:pt x="271" y="17"/>
                </a:lnTo>
                <a:lnTo>
                  <a:pt x="269" y="17"/>
                </a:lnTo>
                <a:lnTo>
                  <a:pt x="268" y="19"/>
                </a:lnTo>
                <a:lnTo>
                  <a:pt x="267" y="19"/>
                </a:lnTo>
                <a:lnTo>
                  <a:pt x="265" y="20"/>
                </a:lnTo>
                <a:lnTo>
                  <a:pt x="264" y="20"/>
                </a:lnTo>
                <a:lnTo>
                  <a:pt x="263" y="21"/>
                </a:lnTo>
                <a:lnTo>
                  <a:pt x="261" y="21"/>
                </a:lnTo>
                <a:lnTo>
                  <a:pt x="260" y="23"/>
                </a:lnTo>
                <a:lnTo>
                  <a:pt x="259" y="23"/>
                </a:lnTo>
                <a:lnTo>
                  <a:pt x="257" y="24"/>
                </a:lnTo>
                <a:lnTo>
                  <a:pt x="256" y="24"/>
                </a:lnTo>
                <a:lnTo>
                  <a:pt x="255" y="24"/>
                </a:lnTo>
                <a:lnTo>
                  <a:pt x="253" y="25"/>
                </a:lnTo>
                <a:lnTo>
                  <a:pt x="252" y="25"/>
                </a:lnTo>
                <a:lnTo>
                  <a:pt x="251" y="27"/>
                </a:lnTo>
                <a:lnTo>
                  <a:pt x="249" y="27"/>
                </a:lnTo>
                <a:lnTo>
                  <a:pt x="248" y="28"/>
                </a:lnTo>
                <a:lnTo>
                  <a:pt x="245" y="28"/>
                </a:lnTo>
                <a:lnTo>
                  <a:pt x="244" y="29"/>
                </a:lnTo>
                <a:lnTo>
                  <a:pt x="243" y="29"/>
                </a:lnTo>
                <a:lnTo>
                  <a:pt x="242" y="31"/>
                </a:lnTo>
                <a:lnTo>
                  <a:pt x="239" y="31"/>
                </a:lnTo>
                <a:lnTo>
                  <a:pt x="238" y="32"/>
                </a:lnTo>
                <a:lnTo>
                  <a:pt x="236" y="32"/>
                </a:lnTo>
                <a:lnTo>
                  <a:pt x="235" y="33"/>
                </a:lnTo>
                <a:lnTo>
                  <a:pt x="234" y="33"/>
                </a:lnTo>
                <a:lnTo>
                  <a:pt x="232" y="33"/>
                </a:lnTo>
                <a:lnTo>
                  <a:pt x="231" y="35"/>
                </a:lnTo>
                <a:lnTo>
                  <a:pt x="230" y="35"/>
                </a:lnTo>
                <a:lnTo>
                  <a:pt x="228" y="36"/>
                </a:lnTo>
                <a:lnTo>
                  <a:pt x="227" y="36"/>
                </a:lnTo>
                <a:lnTo>
                  <a:pt x="226" y="37"/>
                </a:lnTo>
                <a:lnTo>
                  <a:pt x="224" y="37"/>
                </a:lnTo>
                <a:lnTo>
                  <a:pt x="223" y="37"/>
                </a:lnTo>
                <a:lnTo>
                  <a:pt x="222" y="39"/>
                </a:lnTo>
                <a:lnTo>
                  <a:pt x="220" y="39"/>
                </a:lnTo>
                <a:lnTo>
                  <a:pt x="219" y="40"/>
                </a:lnTo>
                <a:lnTo>
                  <a:pt x="218" y="40"/>
                </a:lnTo>
                <a:lnTo>
                  <a:pt x="216" y="40"/>
                </a:lnTo>
                <a:lnTo>
                  <a:pt x="215" y="41"/>
                </a:lnTo>
                <a:lnTo>
                  <a:pt x="214" y="41"/>
                </a:lnTo>
                <a:lnTo>
                  <a:pt x="211" y="43"/>
                </a:lnTo>
                <a:lnTo>
                  <a:pt x="210" y="43"/>
                </a:lnTo>
                <a:lnTo>
                  <a:pt x="208" y="44"/>
                </a:lnTo>
                <a:lnTo>
                  <a:pt x="206" y="44"/>
                </a:lnTo>
                <a:lnTo>
                  <a:pt x="204" y="45"/>
                </a:lnTo>
                <a:lnTo>
                  <a:pt x="202" y="45"/>
                </a:lnTo>
                <a:lnTo>
                  <a:pt x="200" y="47"/>
                </a:lnTo>
                <a:lnTo>
                  <a:pt x="198" y="47"/>
                </a:lnTo>
                <a:lnTo>
                  <a:pt x="196" y="48"/>
                </a:lnTo>
                <a:lnTo>
                  <a:pt x="195" y="48"/>
                </a:lnTo>
                <a:lnTo>
                  <a:pt x="194" y="49"/>
                </a:lnTo>
                <a:lnTo>
                  <a:pt x="192" y="49"/>
                </a:lnTo>
                <a:lnTo>
                  <a:pt x="190" y="50"/>
                </a:lnTo>
                <a:lnTo>
                  <a:pt x="188" y="50"/>
                </a:lnTo>
                <a:lnTo>
                  <a:pt x="187" y="52"/>
                </a:lnTo>
                <a:lnTo>
                  <a:pt x="186" y="52"/>
                </a:lnTo>
                <a:lnTo>
                  <a:pt x="184" y="52"/>
                </a:lnTo>
                <a:lnTo>
                  <a:pt x="183" y="53"/>
                </a:lnTo>
                <a:lnTo>
                  <a:pt x="182" y="53"/>
                </a:lnTo>
                <a:lnTo>
                  <a:pt x="180" y="53"/>
                </a:lnTo>
                <a:lnTo>
                  <a:pt x="179" y="54"/>
                </a:lnTo>
                <a:lnTo>
                  <a:pt x="178" y="54"/>
                </a:lnTo>
                <a:lnTo>
                  <a:pt x="176" y="54"/>
                </a:lnTo>
                <a:lnTo>
                  <a:pt x="175" y="56"/>
                </a:lnTo>
                <a:lnTo>
                  <a:pt x="174" y="56"/>
                </a:lnTo>
                <a:lnTo>
                  <a:pt x="172" y="56"/>
                </a:lnTo>
                <a:lnTo>
                  <a:pt x="171" y="56"/>
                </a:lnTo>
                <a:lnTo>
                  <a:pt x="170" y="57"/>
                </a:lnTo>
                <a:lnTo>
                  <a:pt x="168" y="57"/>
                </a:lnTo>
                <a:lnTo>
                  <a:pt x="167" y="57"/>
                </a:lnTo>
                <a:lnTo>
                  <a:pt x="166" y="58"/>
                </a:lnTo>
                <a:lnTo>
                  <a:pt x="165" y="58"/>
                </a:lnTo>
                <a:lnTo>
                  <a:pt x="162" y="60"/>
                </a:lnTo>
                <a:lnTo>
                  <a:pt x="161" y="60"/>
                </a:lnTo>
                <a:lnTo>
                  <a:pt x="158" y="61"/>
                </a:lnTo>
                <a:lnTo>
                  <a:pt x="157" y="61"/>
                </a:lnTo>
                <a:lnTo>
                  <a:pt x="154" y="62"/>
                </a:lnTo>
                <a:lnTo>
                  <a:pt x="153" y="62"/>
                </a:lnTo>
                <a:lnTo>
                  <a:pt x="151" y="62"/>
                </a:lnTo>
                <a:lnTo>
                  <a:pt x="149" y="64"/>
                </a:lnTo>
                <a:lnTo>
                  <a:pt x="147" y="64"/>
                </a:lnTo>
                <a:lnTo>
                  <a:pt x="146" y="65"/>
                </a:lnTo>
                <a:lnTo>
                  <a:pt x="145" y="65"/>
                </a:lnTo>
                <a:lnTo>
                  <a:pt x="143" y="65"/>
                </a:lnTo>
                <a:lnTo>
                  <a:pt x="142" y="65"/>
                </a:lnTo>
                <a:lnTo>
                  <a:pt x="141" y="66"/>
                </a:lnTo>
                <a:lnTo>
                  <a:pt x="139" y="66"/>
                </a:lnTo>
                <a:lnTo>
                  <a:pt x="138" y="68"/>
                </a:lnTo>
                <a:lnTo>
                  <a:pt x="137" y="68"/>
                </a:lnTo>
                <a:lnTo>
                  <a:pt x="135" y="68"/>
                </a:lnTo>
                <a:lnTo>
                  <a:pt x="134" y="68"/>
                </a:lnTo>
                <a:lnTo>
                  <a:pt x="133" y="69"/>
                </a:lnTo>
                <a:lnTo>
                  <a:pt x="131" y="69"/>
                </a:lnTo>
                <a:lnTo>
                  <a:pt x="130" y="69"/>
                </a:lnTo>
                <a:lnTo>
                  <a:pt x="129" y="70"/>
                </a:lnTo>
                <a:lnTo>
                  <a:pt x="127" y="70"/>
                </a:lnTo>
                <a:lnTo>
                  <a:pt x="126" y="70"/>
                </a:lnTo>
                <a:lnTo>
                  <a:pt x="125" y="72"/>
                </a:lnTo>
                <a:lnTo>
                  <a:pt x="123" y="72"/>
                </a:lnTo>
                <a:lnTo>
                  <a:pt x="122" y="72"/>
                </a:lnTo>
                <a:lnTo>
                  <a:pt x="121" y="73"/>
                </a:lnTo>
                <a:lnTo>
                  <a:pt x="118" y="73"/>
                </a:lnTo>
                <a:lnTo>
                  <a:pt x="117" y="73"/>
                </a:lnTo>
                <a:lnTo>
                  <a:pt x="114" y="74"/>
                </a:lnTo>
                <a:lnTo>
                  <a:pt x="113" y="74"/>
                </a:lnTo>
                <a:lnTo>
                  <a:pt x="110" y="76"/>
                </a:lnTo>
                <a:lnTo>
                  <a:pt x="109" y="76"/>
                </a:lnTo>
                <a:lnTo>
                  <a:pt x="106" y="77"/>
                </a:lnTo>
                <a:lnTo>
                  <a:pt x="105" y="77"/>
                </a:lnTo>
                <a:lnTo>
                  <a:pt x="103" y="78"/>
                </a:lnTo>
                <a:lnTo>
                  <a:pt x="102" y="78"/>
                </a:lnTo>
                <a:lnTo>
                  <a:pt x="101" y="78"/>
                </a:lnTo>
                <a:lnTo>
                  <a:pt x="99" y="78"/>
                </a:lnTo>
                <a:lnTo>
                  <a:pt x="98" y="80"/>
                </a:lnTo>
                <a:lnTo>
                  <a:pt x="97" y="80"/>
                </a:lnTo>
                <a:lnTo>
                  <a:pt x="95" y="80"/>
                </a:lnTo>
                <a:lnTo>
                  <a:pt x="94" y="80"/>
                </a:lnTo>
                <a:lnTo>
                  <a:pt x="93" y="81"/>
                </a:lnTo>
                <a:lnTo>
                  <a:pt x="91" y="81"/>
                </a:lnTo>
                <a:lnTo>
                  <a:pt x="90" y="81"/>
                </a:lnTo>
                <a:lnTo>
                  <a:pt x="89" y="81"/>
                </a:lnTo>
                <a:lnTo>
                  <a:pt x="88" y="81"/>
                </a:lnTo>
                <a:lnTo>
                  <a:pt x="88" y="82"/>
                </a:lnTo>
                <a:lnTo>
                  <a:pt x="86" y="82"/>
                </a:lnTo>
                <a:lnTo>
                  <a:pt x="85" y="82"/>
                </a:lnTo>
                <a:lnTo>
                  <a:pt x="84" y="82"/>
                </a:lnTo>
                <a:lnTo>
                  <a:pt x="82" y="82"/>
                </a:lnTo>
                <a:lnTo>
                  <a:pt x="81" y="82"/>
                </a:lnTo>
                <a:lnTo>
                  <a:pt x="80" y="82"/>
                </a:lnTo>
                <a:lnTo>
                  <a:pt x="78" y="82"/>
                </a:lnTo>
                <a:lnTo>
                  <a:pt x="77" y="82"/>
                </a:lnTo>
                <a:lnTo>
                  <a:pt x="76" y="84"/>
                </a:lnTo>
                <a:lnTo>
                  <a:pt x="73" y="84"/>
                </a:lnTo>
                <a:lnTo>
                  <a:pt x="72" y="84"/>
                </a:lnTo>
                <a:lnTo>
                  <a:pt x="70" y="84"/>
                </a:lnTo>
                <a:lnTo>
                  <a:pt x="68" y="84"/>
                </a:lnTo>
                <a:lnTo>
                  <a:pt x="66" y="84"/>
                </a:lnTo>
                <a:lnTo>
                  <a:pt x="65" y="84"/>
                </a:lnTo>
                <a:lnTo>
                  <a:pt x="64" y="84"/>
                </a:lnTo>
                <a:lnTo>
                  <a:pt x="62" y="84"/>
                </a:lnTo>
                <a:lnTo>
                  <a:pt x="61" y="84"/>
                </a:lnTo>
                <a:lnTo>
                  <a:pt x="60" y="84"/>
                </a:lnTo>
                <a:lnTo>
                  <a:pt x="58" y="85"/>
                </a:lnTo>
                <a:lnTo>
                  <a:pt x="57" y="85"/>
                </a:lnTo>
                <a:lnTo>
                  <a:pt x="56" y="85"/>
                </a:lnTo>
                <a:lnTo>
                  <a:pt x="54" y="85"/>
                </a:lnTo>
                <a:lnTo>
                  <a:pt x="53" y="85"/>
                </a:lnTo>
                <a:lnTo>
                  <a:pt x="52" y="85"/>
                </a:lnTo>
                <a:lnTo>
                  <a:pt x="50" y="85"/>
                </a:lnTo>
                <a:lnTo>
                  <a:pt x="49" y="85"/>
                </a:lnTo>
                <a:lnTo>
                  <a:pt x="48" y="85"/>
                </a:lnTo>
                <a:lnTo>
                  <a:pt x="46" y="86"/>
                </a:lnTo>
                <a:lnTo>
                  <a:pt x="45" y="86"/>
                </a:lnTo>
                <a:lnTo>
                  <a:pt x="44" y="86"/>
                </a:lnTo>
                <a:lnTo>
                  <a:pt x="42" y="86"/>
                </a:lnTo>
                <a:lnTo>
                  <a:pt x="41" y="86"/>
                </a:lnTo>
                <a:lnTo>
                  <a:pt x="41" y="88"/>
                </a:lnTo>
                <a:lnTo>
                  <a:pt x="40" y="88"/>
                </a:lnTo>
                <a:lnTo>
                  <a:pt x="38" y="88"/>
                </a:lnTo>
                <a:lnTo>
                  <a:pt x="37" y="88"/>
                </a:lnTo>
                <a:lnTo>
                  <a:pt x="36" y="88"/>
                </a:lnTo>
                <a:lnTo>
                  <a:pt x="34" y="88"/>
                </a:lnTo>
                <a:lnTo>
                  <a:pt x="33" y="89"/>
                </a:lnTo>
                <a:lnTo>
                  <a:pt x="32" y="89"/>
                </a:lnTo>
                <a:lnTo>
                  <a:pt x="30" y="89"/>
                </a:lnTo>
                <a:lnTo>
                  <a:pt x="29" y="89"/>
                </a:lnTo>
                <a:lnTo>
                  <a:pt x="28" y="89"/>
                </a:lnTo>
                <a:lnTo>
                  <a:pt x="26" y="89"/>
                </a:lnTo>
                <a:lnTo>
                  <a:pt x="25" y="89"/>
                </a:lnTo>
                <a:lnTo>
                  <a:pt x="24" y="89"/>
                </a:lnTo>
                <a:lnTo>
                  <a:pt x="22" y="89"/>
                </a:lnTo>
                <a:lnTo>
                  <a:pt x="21" y="89"/>
                </a:lnTo>
                <a:lnTo>
                  <a:pt x="20" y="89"/>
                </a:lnTo>
                <a:lnTo>
                  <a:pt x="18" y="89"/>
                </a:lnTo>
                <a:lnTo>
                  <a:pt x="17" y="89"/>
                </a:lnTo>
                <a:lnTo>
                  <a:pt x="16" y="89"/>
                </a:lnTo>
                <a:lnTo>
                  <a:pt x="14" y="89"/>
                </a:lnTo>
                <a:lnTo>
                  <a:pt x="12" y="89"/>
                </a:lnTo>
                <a:lnTo>
                  <a:pt x="10" y="89"/>
                </a:lnTo>
                <a:lnTo>
                  <a:pt x="9" y="89"/>
                </a:lnTo>
                <a:lnTo>
                  <a:pt x="7" y="89"/>
                </a:lnTo>
                <a:lnTo>
                  <a:pt x="4" y="89"/>
                </a:lnTo>
                <a:lnTo>
                  <a:pt x="3" y="89"/>
                </a:lnTo>
                <a:lnTo>
                  <a:pt x="0" y="88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71385" name="Freeform 33">
            <a:extLst>
              <a:ext uri="{FF2B5EF4-FFF2-40B4-BE49-F238E27FC236}">
                <a16:creationId xmlns:a16="http://schemas.microsoft.com/office/drawing/2014/main" id="{890900CA-30A7-BB46-8E88-535191EDBDB6}"/>
              </a:ext>
            </a:extLst>
          </p:cNvPr>
          <p:cNvSpPr>
            <a:spLocks/>
          </p:cNvSpPr>
          <p:nvPr/>
        </p:nvSpPr>
        <p:spPr bwMode="auto">
          <a:xfrm>
            <a:off x="6750051" y="2682875"/>
            <a:ext cx="239713" cy="69850"/>
          </a:xfrm>
          <a:custGeom>
            <a:avLst/>
            <a:gdLst>
              <a:gd name="T0" fmla="*/ 2147483646 w 301"/>
              <a:gd name="T1" fmla="*/ 2147483646 h 89"/>
              <a:gd name="T2" fmla="*/ 2147483646 w 301"/>
              <a:gd name="T3" fmla="*/ 2147483646 h 89"/>
              <a:gd name="T4" fmla="*/ 2147483646 w 301"/>
              <a:gd name="T5" fmla="*/ 2147483646 h 89"/>
              <a:gd name="T6" fmla="*/ 2147483646 w 301"/>
              <a:gd name="T7" fmla="*/ 2147483646 h 89"/>
              <a:gd name="T8" fmla="*/ 2147483646 w 301"/>
              <a:gd name="T9" fmla="*/ 2147483646 h 89"/>
              <a:gd name="T10" fmla="*/ 2147483646 w 301"/>
              <a:gd name="T11" fmla="*/ 2147483646 h 89"/>
              <a:gd name="T12" fmla="*/ 2147483646 w 301"/>
              <a:gd name="T13" fmla="*/ 2147483646 h 89"/>
              <a:gd name="T14" fmla="*/ 2147483646 w 301"/>
              <a:gd name="T15" fmla="*/ 2147483646 h 89"/>
              <a:gd name="T16" fmla="*/ 2147483646 w 301"/>
              <a:gd name="T17" fmla="*/ 2147483646 h 89"/>
              <a:gd name="T18" fmla="*/ 2147483646 w 301"/>
              <a:gd name="T19" fmla="*/ 2147483646 h 89"/>
              <a:gd name="T20" fmla="*/ 2147483646 w 301"/>
              <a:gd name="T21" fmla="*/ 2147483646 h 89"/>
              <a:gd name="T22" fmla="*/ 2147483646 w 301"/>
              <a:gd name="T23" fmla="*/ 2147483646 h 89"/>
              <a:gd name="T24" fmla="*/ 2147483646 w 301"/>
              <a:gd name="T25" fmla="*/ 2147483646 h 89"/>
              <a:gd name="T26" fmla="*/ 2147483646 w 301"/>
              <a:gd name="T27" fmla="*/ 2147483646 h 89"/>
              <a:gd name="T28" fmla="*/ 2147483646 w 301"/>
              <a:gd name="T29" fmla="*/ 2147483646 h 89"/>
              <a:gd name="T30" fmla="*/ 2147483646 w 301"/>
              <a:gd name="T31" fmla="*/ 2147483646 h 89"/>
              <a:gd name="T32" fmla="*/ 2147483646 w 301"/>
              <a:gd name="T33" fmla="*/ 2147483646 h 89"/>
              <a:gd name="T34" fmla="*/ 2147483646 w 301"/>
              <a:gd name="T35" fmla="*/ 2147483646 h 89"/>
              <a:gd name="T36" fmla="*/ 2147483646 w 301"/>
              <a:gd name="T37" fmla="*/ 2147483646 h 89"/>
              <a:gd name="T38" fmla="*/ 2147483646 w 301"/>
              <a:gd name="T39" fmla="*/ 2147483646 h 89"/>
              <a:gd name="T40" fmla="*/ 2147483646 w 301"/>
              <a:gd name="T41" fmla="*/ 2147483646 h 89"/>
              <a:gd name="T42" fmla="*/ 2147483646 w 301"/>
              <a:gd name="T43" fmla="*/ 2147483646 h 89"/>
              <a:gd name="T44" fmla="*/ 2147483646 w 301"/>
              <a:gd name="T45" fmla="*/ 2147483646 h 89"/>
              <a:gd name="T46" fmla="*/ 2147483646 w 301"/>
              <a:gd name="T47" fmla="*/ 2147483646 h 89"/>
              <a:gd name="T48" fmla="*/ 2147483646 w 301"/>
              <a:gd name="T49" fmla="*/ 2147483646 h 89"/>
              <a:gd name="T50" fmla="*/ 2147483646 w 301"/>
              <a:gd name="T51" fmla="*/ 2147483646 h 89"/>
              <a:gd name="T52" fmla="*/ 2147483646 w 301"/>
              <a:gd name="T53" fmla="*/ 2147483646 h 89"/>
              <a:gd name="T54" fmla="*/ 2147483646 w 301"/>
              <a:gd name="T55" fmla="*/ 2147483646 h 89"/>
              <a:gd name="T56" fmla="*/ 2147483646 w 301"/>
              <a:gd name="T57" fmla="*/ 2147483646 h 89"/>
              <a:gd name="T58" fmla="*/ 2147483646 w 301"/>
              <a:gd name="T59" fmla="*/ 2147483646 h 89"/>
              <a:gd name="T60" fmla="*/ 2147483646 w 301"/>
              <a:gd name="T61" fmla="*/ 2147483646 h 89"/>
              <a:gd name="T62" fmla="*/ 2147483646 w 301"/>
              <a:gd name="T63" fmla="*/ 2147483646 h 89"/>
              <a:gd name="T64" fmla="*/ 2147483646 w 301"/>
              <a:gd name="T65" fmla="*/ 2147483646 h 89"/>
              <a:gd name="T66" fmla="*/ 2147483646 w 301"/>
              <a:gd name="T67" fmla="*/ 2147483646 h 89"/>
              <a:gd name="T68" fmla="*/ 2147483646 w 301"/>
              <a:gd name="T69" fmla="*/ 2147483646 h 89"/>
              <a:gd name="T70" fmla="*/ 2147483646 w 301"/>
              <a:gd name="T71" fmla="*/ 2147483646 h 89"/>
              <a:gd name="T72" fmla="*/ 2147483646 w 301"/>
              <a:gd name="T73" fmla="*/ 2147483646 h 89"/>
              <a:gd name="T74" fmla="*/ 2147483646 w 301"/>
              <a:gd name="T75" fmla="*/ 2147483646 h 89"/>
              <a:gd name="T76" fmla="*/ 2147483646 w 301"/>
              <a:gd name="T77" fmla="*/ 2147483646 h 89"/>
              <a:gd name="T78" fmla="*/ 2147483646 w 301"/>
              <a:gd name="T79" fmla="*/ 2147483646 h 89"/>
              <a:gd name="T80" fmla="*/ 2147483646 w 301"/>
              <a:gd name="T81" fmla="*/ 2147483646 h 89"/>
              <a:gd name="T82" fmla="*/ 2147483646 w 301"/>
              <a:gd name="T83" fmla="*/ 2147483646 h 89"/>
              <a:gd name="T84" fmla="*/ 2147483646 w 301"/>
              <a:gd name="T85" fmla="*/ 2147483646 h 89"/>
              <a:gd name="T86" fmla="*/ 2147483646 w 301"/>
              <a:gd name="T87" fmla="*/ 2147483646 h 89"/>
              <a:gd name="T88" fmla="*/ 2147483646 w 301"/>
              <a:gd name="T89" fmla="*/ 2147483646 h 89"/>
              <a:gd name="T90" fmla="*/ 2147483646 w 301"/>
              <a:gd name="T91" fmla="*/ 2147483646 h 89"/>
              <a:gd name="T92" fmla="*/ 2147483646 w 301"/>
              <a:gd name="T93" fmla="*/ 2147483646 h 89"/>
              <a:gd name="T94" fmla="*/ 2147483646 w 301"/>
              <a:gd name="T95" fmla="*/ 2147483646 h 89"/>
              <a:gd name="T96" fmla="*/ 2147483646 w 301"/>
              <a:gd name="T97" fmla="*/ 2147483646 h 89"/>
              <a:gd name="T98" fmla="*/ 2147483646 w 301"/>
              <a:gd name="T99" fmla="*/ 2147483646 h 89"/>
              <a:gd name="T100" fmla="*/ 2147483646 w 301"/>
              <a:gd name="T101" fmla="*/ 2147483646 h 89"/>
              <a:gd name="T102" fmla="*/ 2147483646 w 301"/>
              <a:gd name="T103" fmla="*/ 2147483646 h 89"/>
              <a:gd name="T104" fmla="*/ 2147483646 w 301"/>
              <a:gd name="T105" fmla="*/ 2147483646 h 89"/>
              <a:gd name="T106" fmla="*/ 2147483646 w 301"/>
              <a:gd name="T107" fmla="*/ 2147483646 h 89"/>
              <a:gd name="T108" fmla="*/ 2147483646 w 301"/>
              <a:gd name="T109" fmla="*/ 2147483646 h 89"/>
              <a:gd name="T110" fmla="*/ 2147483646 w 301"/>
              <a:gd name="T111" fmla="*/ 2147483646 h 89"/>
              <a:gd name="T112" fmla="*/ 2147483646 w 301"/>
              <a:gd name="T113" fmla="*/ 2147483646 h 89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1"/>
              <a:gd name="T172" fmla="*/ 0 h 89"/>
              <a:gd name="T173" fmla="*/ 301 w 301"/>
              <a:gd name="T174" fmla="*/ 89 h 89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1" h="89">
                <a:moveTo>
                  <a:pt x="0" y="0"/>
                </a:moveTo>
                <a:lnTo>
                  <a:pt x="4" y="1"/>
                </a:lnTo>
                <a:lnTo>
                  <a:pt x="6" y="4"/>
                </a:lnTo>
                <a:lnTo>
                  <a:pt x="9" y="5"/>
                </a:lnTo>
                <a:lnTo>
                  <a:pt x="12" y="7"/>
                </a:lnTo>
                <a:lnTo>
                  <a:pt x="14" y="8"/>
                </a:lnTo>
                <a:lnTo>
                  <a:pt x="17" y="9"/>
                </a:lnTo>
                <a:lnTo>
                  <a:pt x="20" y="11"/>
                </a:lnTo>
                <a:lnTo>
                  <a:pt x="21" y="12"/>
                </a:lnTo>
                <a:lnTo>
                  <a:pt x="24" y="13"/>
                </a:lnTo>
                <a:lnTo>
                  <a:pt x="25" y="15"/>
                </a:lnTo>
                <a:lnTo>
                  <a:pt x="28" y="15"/>
                </a:lnTo>
                <a:lnTo>
                  <a:pt x="29" y="16"/>
                </a:lnTo>
                <a:lnTo>
                  <a:pt x="30" y="17"/>
                </a:lnTo>
                <a:lnTo>
                  <a:pt x="32" y="17"/>
                </a:lnTo>
                <a:lnTo>
                  <a:pt x="33" y="19"/>
                </a:lnTo>
                <a:lnTo>
                  <a:pt x="34" y="19"/>
                </a:lnTo>
                <a:lnTo>
                  <a:pt x="36" y="20"/>
                </a:lnTo>
                <a:lnTo>
                  <a:pt x="37" y="20"/>
                </a:lnTo>
                <a:lnTo>
                  <a:pt x="38" y="21"/>
                </a:lnTo>
                <a:lnTo>
                  <a:pt x="40" y="21"/>
                </a:lnTo>
                <a:lnTo>
                  <a:pt x="41" y="21"/>
                </a:lnTo>
                <a:lnTo>
                  <a:pt x="41" y="23"/>
                </a:lnTo>
                <a:lnTo>
                  <a:pt x="42" y="23"/>
                </a:lnTo>
                <a:lnTo>
                  <a:pt x="44" y="24"/>
                </a:lnTo>
                <a:lnTo>
                  <a:pt x="45" y="24"/>
                </a:lnTo>
                <a:lnTo>
                  <a:pt x="46" y="24"/>
                </a:lnTo>
                <a:lnTo>
                  <a:pt x="48" y="25"/>
                </a:lnTo>
                <a:lnTo>
                  <a:pt x="49" y="25"/>
                </a:lnTo>
                <a:lnTo>
                  <a:pt x="50" y="27"/>
                </a:lnTo>
                <a:lnTo>
                  <a:pt x="52" y="27"/>
                </a:lnTo>
                <a:lnTo>
                  <a:pt x="54" y="28"/>
                </a:lnTo>
                <a:lnTo>
                  <a:pt x="56" y="28"/>
                </a:lnTo>
                <a:lnTo>
                  <a:pt x="57" y="29"/>
                </a:lnTo>
                <a:lnTo>
                  <a:pt x="58" y="29"/>
                </a:lnTo>
                <a:lnTo>
                  <a:pt x="61" y="31"/>
                </a:lnTo>
                <a:lnTo>
                  <a:pt x="62" y="31"/>
                </a:lnTo>
                <a:lnTo>
                  <a:pt x="64" y="32"/>
                </a:lnTo>
                <a:lnTo>
                  <a:pt x="65" y="32"/>
                </a:lnTo>
                <a:lnTo>
                  <a:pt x="66" y="33"/>
                </a:lnTo>
                <a:lnTo>
                  <a:pt x="68" y="33"/>
                </a:lnTo>
                <a:lnTo>
                  <a:pt x="69" y="33"/>
                </a:lnTo>
                <a:lnTo>
                  <a:pt x="70" y="35"/>
                </a:lnTo>
                <a:lnTo>
                  <a:pt x="72" y="35"/>
                </a:lnTo>
                <a:lnTo>
                  <a:pt x="73" y="36"/>
                </a:lnTo>
                <a:lnTo>
                  <a:pt x="74" y="36"/>
                </a:lnTo>
                <a:lnTo>
                  <a:pt x="75" y="37"/>
                </a:lnTo>
                <a:lnTo>
                  <a:pt x="77" y="37"/>
                </a:lnTo>
                <a:lnTo>
                  <a:pt x="78" y="37"/>
                </a:lnTo>
                <a:lnTo>
                  <a:pt x="79" y="39"/>
                </a:lnTo>
                <a:lnTo>
                  <a:pt x="81" y="39"/>
                </a:lnTo>
                <a:lnTo>
                  <a:pt x="82" y="40"/>
                </a:lnTo>
                <a:lnTo>
                  <a:pt x="83" y="40"/>
                </a:lnTo>
                <a:lnTo>
                  <a:pt x="85" y="40"/>
                </a:lnTo>
                <a:lnTo>
                  <a:pt x="86" y="41"/>
                </a:lnTo>
                <a:lnTo>
                  <a:pt x="87" y="41"/>
                </a:lnTo>
                <a:lnTo>
                  <a:pt x="90" y="43"/>
                </a:lnTo>
                <a:lnTo>
                  <a:pt x="91" y="43"/>
                </a:lnTo>
                <a:lnTo>
                  <a:pt x="93" y="44"/>
                </a:lnTo>
                <a:lnTo>
                  <a:pt x="95" y="44"/>
                </a:lnTo>
                <a:lnTo>
                  <a:pt x="97" y="45"/>
                </a:lnTo>
                <a:lnTo>
                  <a:pt x="99" y="45"/>
                </a:lnTo>
                <a:lnTo>
                  <a:pt x="101" y="47"/>
                </a:lnTo>
                <a:lnTo>
                  <a:pt x="103" y="47"/>
                </a:lnTo>
                <a:lnTo>
                  <a:pt x="105" y="48"/>
                </a:lnTo>
                <a:lnTo>
                  <a:pt x="106" y="48"/>
                </a:lnTo>
                <a:lnTo>
                  <a:pt x="107" y="49"/>
                </a:lnTo>
                <a:lnTo>
                  <a:pt x="109" y="49"/>
                </a:lnTo>
                <a:lnTo>
                  <a:pt x="110" y="50"/>
                </a:lnTo>
                <a:lnTo>
                  <a:pt x="111" y="50"/>
                </a:lnTo>
                <a:lnTo>
                  <a:pt x="113" y="50"/>
                </a:lnTo>
                <a:lnTo>
                  <a:pt x="114" y="52"/>
                </a:lnTo>
                <a:lnTo>
                  <a:pt x="115" y="52"/>
                </a:lnTo>
                <a:lnTo>
                  <a:pt x="117" y="52"/>
                </a:lnTo>
                <a:lnTo>
                  <a:pt x="118" y="53"/>
                </a:lnTo>
                <a:lnTo>
                  <a:pt x="119" y="53"/>
                </a:lnTo>
                <a:lnTo>
                  <a:pt x="121" y="53"/>
                </a:lnTo>
                <a:lnTo>
                  <a:pt x="122" y="54"/>
                </a:lnTo>
                <a:lnTo>
                  <a:pt x="123" y="54"/>
                </a:lnTo>
                <a:lnTo>
                  <a:pt x="125" y="54"/>
                </a:lnTo>
                <a:lnTo>
                  <a:pt x="126" y="56"/>
                </a:lnTo>
                <a:lnTo>
                  <a:pt x="127" y="56"/>
                </a:lnTo>
                <a:lnTo>
                  <a:pt x="129" y="56"/>
                </a:lnTo>
                <a:lnTo>
                  <a:pt x="131" y="57"/>
                </a:lnTo>
                <a:lnTo>
                  <a:pt x="133" y="57"/>
                </a:lnTo>
                <a:lnTo>
                  <a:pt x="134" y="57"/>
                </a:lnTo>
                <a:lnTo>
                  <a:pt x="135" y="58"/>
                </a:lnTo>
                <a:lnTo>
                  <a:pt x="137" y="58"/>
                </a:lnTo>
                <a:lnTo>
                  <a:pt x="139" y="60"/>
                </a:lnTo>
                <a:lnTo>
                  <a:pt x="141" y="60"/>
                </a:lnTo>
                <a:lnTo>
                  <a:pt x="143" y="61"/>
                </a:lnTo>
                <a:lnTo>
                  <a:pt x="145" y="61"/>
                </a:lnTo>
                <a:lnTo>
                  <a:pt x="147" y="62"/>
                </a:lnTo>
                <a:lnTo>
                  <a:pt x="149" y="62"/>
                </a:lnTo>
                <a:lnTo>
                  <a:pt x="150" y="62"/>
                </a:lnTo>
                <a:lnTo>
                  <a:pt x="152" y="64"/>
                </a:lnTo>
                <a:lnTo>
                  <a:pt x="154" y="64"/>
                </a:lnTo>
                <a:lnTo>
                  <a:pt x="155" y="65"/>
                </a:lnTo>
                <a:lnTo>
                  <a:pt x="156" y="65"/>
                </a:lnTo>
                <a:lnTo>
                  <a:pt x="158" y="65"/>
                </a:lnTo>
                <a:lnTo>
                  <a:pt x="159" y="65"/>
                </a:lnTo>
                <a:lnTo>
                  <a:pt x="160" y="66"/>
                </a:lnTo>
                <a:lnTo>
                  <a:pt x="162" y="66"/>
                </a:lnTo>
                <a:lnTo>
                  <a:pt x="163" y="66"/>
                </a:lnTo>
                <a:lnTo>
                  <a:pt x="163" y="68"/>
                </a:lnTo>
                <a:lnTo>
                  <a:pt x="164" y="68"/>
                </a:lnTo>
                <a:lnTo>
                  <a:pt x="166" y="68"/>
                </a:lnTo>
                <a:lnTo>
                  <a:pt x="167" y="68"/>
                </a:lnTo>
                <a:lnTo>
                  <a:pt x="168" y="69"/>
                </a:lnTo>
                <a:lnTo>
                  <a:pt x="170" y="69"/>
                </a:lnTo>
                <a:lnTo>
                  <a:pt x="171" y="69"/>
                </a:lnTo>
                <a:lnTo>
                  <a:pt x="172" y="70"/>
                </a:lnTo>
                <a:lnTo>
                  <a:pt x="174" y="70"/>
                </a:lnTo>
                <a:lnTo>
                  <a:pt x="175" y="70"/>
                </a:lnTo>
                <a:lnTo>
                  <a:pt x="176" y="72"/>
                </a:lnTo>
                <a:lnTo>
                  <a:pt x="178" y="72"/>
                </a:lnTo>
                <a:lnTo>
                  <a:pt x="179" y="72"/>
                </a:lnTo>
                <a:lnTo>
                  <a:pt x="182" y="73"/>
                </a:lnTo>
                <a:lnTo>
                  <a:pt x="183" y="73"/>
                </a:lnTo>
                <a:lnTo>
                  <a:pt x="184" y="73"/>
                </a:lnTo>
                <a:lnTo>
                  <a:pt x="187" y="74"/>
                </a:lnTo>
                <a:lnTo>
                  <a:pt x="188" y="74"/>
                </a:lnTo>
                <a:lnTo>
                  <a:pt x="191" y="76"/>
                </a:lnTo>
                <a:lnTo>
                  <a:pt x="192" y="76"/>
                </a:lnTo>
                <a:lnTo>
                  <a:pt x="195" y="77"/>
                </a:lnTo>
                <a:lnTo>
                  <a:pt x="196" y="77"/>
                </a:lnTo>
                <a:lnTo>
                  <a:pt x="198" y="78"/>
                </a:lnTo>
                <a:lnTo>
                  <a:pt x="199" y="78"/>
                </a:lnTo>
                <a:lnTo>
                  <a:pt x="200" y="78"/>
                </a:lnTo>
                <a:lnTo>
                  <a:pt x="202" y="78"/>
                </a:lnTo>
                <a:lnTo>
                  <a:pt x="203" y="80"/>
                </a:lnTo>
                <a:lnTo>
                  <a:pt x="204" y="80"/>
                </a:lnTo>
                <a:lnTo>
                  <a:pt x="206" y="80"/>
                </a:lnTo>
                <a:lnTo>
                  <a:pt x="207" y="80"/>
                </a:lnTo>
                <a:lnTo>
                  <a:pt x="208" y="81"/>
                </a:lnTo>
                <a:lnTo>
                  <a:pt x="210" y="81"/>
                </a:lnTo>
                <a:lnTo>
                  <a:pt x="211" y="81"/>
                </a:lnTo>
                <a:lnTo>
                  <a:pt x="212" y="81"/>
                </a:lnTo>
                <a:lnTo>
                  <a:pt x="214" y="81"/>
                </a:lnTo>
                <a:lnTo>
                  <a:pt x="214" y="82"/>
                </a:lnTo>
                <a:lnTo>
                  <a:pt x="215" y="82"/>
                </a:lnTo>
                <a:lnTo>
                  <a:pt x="216" y="82"/>
                </a:lnTo>
                <a:lnTo>
                  <a:pt x="218" y="82"/>
                </a:lnTo>
                <a:lnTo>
                  <a:pt x="219" y="82"/>
                </a:lnTo>
                <a:lnTo>
                  <a:pt x="220" y="82"/>
                </a:lnTo>
                <a:lnTo>
                  <a:pt x="222" y="82"/>
                </a:lnTo>
                <a:lnTo>
                  <a:pt x="223" y="82"/>
                </a:lnTo>
                <a:lnTo>
                  <a:pt x="224" y="82"/>
                </a:lnTo>
                <a:lnTo>
                  <a:pt x="226" y="84"/>
                </a:lnTo>
                <a:lnTo>
                  <a:pt x="228" y="84"/>
                </a:lnTo>
                <a:lnTo>
                  <a:pt x="230" y="84"/>
                </a:lnTo>
                <a:lnTo>
                  <a:pt x="231" y="84"/>
                </a:lnTo>
                <a:lnTo>
                  <a:pt x="233" y="84"/>
                </a:lnTo>
                <a:lnTo>
                  <a:pt x="235" y="84"/>
                </a:lnTo>
                <a:lnTo>
                  <a:pt x="236" y="84"/>
                </a:lnTo>
                <a:lnTo>
                  <a:pt x="237" y="84"/>
                </a:lnTo>
                <a:lnTo>
                  <a:pt x="239" y="84"/>
                </a:lnTo>
                <a:lnTo>
                  <a:pt x="240" y="84"/>
                </a:lnTo>
                <a:lnTo>
                  <a:pt x="241" y="84"/>
                </a:lnTo>
                <a:lnTo>
                  <a:pt x="243" y="85"/>
                </a:lnTo>
                <a:lnTo>
                  <a:pt x="244" y="85"/>
                </a:lnTo>
                <a:lnTo>
                  <a:pt x="245" y="85"/>
                </a:lnTo>
                <a:lnTo>
                  <a:pt x="247" y="85"/>
                </a:lnTo>
                <a:lnTo>
                  <a:pt x="248" y="85"/>
                </a:lnTo>
                <a:lnTo>
                  <a:pt x="249" y="85"/>
                </a:lnTo>
                <a:lnTo>
                  <a:pt x="251" y="85"/>
                </a:lnTo>
                <a:lnTo>
                  <a:pt x="252" y="85"/>
                </a:lnTo>
                <a:lnTo>
                  <a:pt x="253" y="85"/>
                </a:lnTo>
                <a:lnTo>
                  <a:pt x="255" y="86"/>
                </a:lnTo>
                <a:lnTo>
                  <a:pt x="256" y="86"/>
                </a:lnTo>
                <a:lnTo>
                  <a:pt x="257" y="86"/>
                </a:lnTo>
                <a:lnTo>
                  <a:pt x="259" y="86"/>
                </a:lnTo>
                <a:lnTo>
                  <a:pt x="260" y="86"/>
                </a:lnTo>
                <a:lnTo>
                  <a:pt x="260" y="88"/>
                </a:lnTo>
                <a:lnTo>
                  <a:pt x="261" y="88"/>
                </a:lnTo>
                <a:lnTo>
                  <a:pt x="263" y="88"/>
                </a:lnTo>
                <a:lnTo>
                  <a:pt x="264" y="88"/>
                </a:lnTo>
                <a:lnTo>
                  <a:pt x="265" y="88"/>
                </a:lnTo>
                <a:lnTo>
                  <a:pt x="267" y="88"/>
                </a:lnTo>
                <a:lnTo>
                  <a:pt x="268" y="89"/>
                </a:lnTo>
                <a:lnTo>
                  <a:pt x="269" y="89"/>
                </a:lnTo>
                <a:lnTo>
                  <a:pt x="271" y="89"/>
                </a:lnTo>
                <a:lnTo>
                  <a:pt x="272" y="89"/>
                </a:lnTo>
                <a:lnTo>
                  <a:pt x="273" y="89"/>
                </a:lnTo>
                <a:lnTo>
                  <a:pt x="275" y="89"/>
                </a:lnTo>
                <a:lnTo>
                  <a:pt x="276" y="89"/>
                </a:lnTo>
                <a:lnTo>
                  <a:pt x="277" y="89"/>
                </a:lnTo>
                <a:lnTo>
                  <a:pt x="279" y="89"/>
                </a:lnTo>
                <a:lnTo>
                  <a:pt x="280" y="89"/>
                </a:lnTo>
                <a:lnTo>
                  <a:pt x="281" y="89"/>
                </a:lnTo>
                <a:lnTo>
                  <a:pt x="283" y="89"/>
                </a:lnTo>
                <a:lnTo>
                  <a:pt x="284" y="89"/>
                </a:lnTo>
                <a:lnTo>
                  <a:pt x="285" y="89"/>
                </a:lnTo>
                <a:lnTo>
                  <a:pt x="287" y="89"/>
                </a:lnTo>
                <a:lnTo>
                  <a:pt x="289" y="89"/>
                </a:lnTo>
                <a:lnTo>
                  <a:pt x="291" y="89"/>
                </a:lnTo>
                <a:lnTo>
                  <a:pt x="292" y="89"/>
                </a:lnTo>
                <a:lnTo>
                  <a:pt x="295" y="89"/>
                </a:lnTo>
                <a:lnTo>
                  <a:pt x="297" y="89"/>
                </a:lnTo>
                <a:lnTo>
                  <a:pt x="299" y="89"/>
                </a:lnTo>
                <a:lnTo>
                  <a:pt x="301" y="88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71386" name="Freeform 34">
            <a:extLst>
              <a:ext uri="{FF2B5EF4-FFF2-40B4-BE49-F238E27FC236}">
                <a16:creationId xmlns:a16="http://schemas.microsoft.com/office/drawing/2014/main" id="{640ABF96-BD4B-DA41-A9DB-9A60F8253946}"/>
              </a:ext>
            </a:extLst>
          </p:cNvPr>
          <p:cNvSpPr>
            <a:spLocks/>
          </p:cNvSpPr>
          <p:nvPr/>
        </p:nvSpPr>
        <p:spPr bwMode="auto">
          <a:xfrm>
            <a:off x="7662863" y="3633788"/>
            <a:ext cx="61912" cy="125412"/>
          </a:xfrm>
          <a:custGeom>
            <a:avLst/>
            <a:gdLst>
              <a:gd name="T0" fmla="*/ 0 w 80"/>
              <a:gd name="T1" fmla="*/ 0 h 159"/>
              <a:gd name="T2" fmla="*/ 2147483646 w 80"/>
              <a:gd name="T3" fmla="*/ 2147483646 h 159"/>
              <a:gd name="T4" fmla="*/ 2147483646 w 80"/>
              <a:gd name="T5" fmla="*/ 0 h 159"/>
              <a:gd name="T6" fmla="*/ 2147483646 w 80"/>
              <a:gd name="T7" fmla="*/ 0 h 159"/>
              <a:gd name="T8" fmla="*/ 0 w 80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59"/>
              <a:gd name="T17" fmla="*/ 80 w 80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59">
                <a:moveTo>
                  <a:pt x="0" y="0"/>
                </a:moveTo>
                <a:lnTo>
                  <a:pt x="53" y="159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71387" name="Line 35">
            <a:extLst>
              <a:ext uri="{FF2B5EF4-FFF2-40B4-BE49-F238E27FC236}">
                <a16:creationId xmlns:a16="http://schemas.microsoft.com/office/drawing/2014/main" id="{DB95C07F-6E24-574B-A1C5-AC18B303DE4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704139" y="3506788"/>
            <a:ext cx="1587" cy="1063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71388" name="Freeform 36">
            <a:extLst>
              <a:ext uri="{FF2B5EF4-FFF2-40B4-BE49-F238E27FC236}">
                <a16:creationId xmlns:a16="http://schemas.microsoft.com/office/drawing/2014/main" id="{A46684AE-E08A-354F-BF9C-E6A60D2B5159}"/>
              </a:ext>
            </a:extLst>
          </p:cNvPr>
          <p:cNvSpPr>
            <a:spLocks/>
          </p:cNvSpPr>
          <p:nvPr/>
        </p:nvSpPr>
        <p:spPr bwMode="auto">
          <a:xfrm>
            <a:off x="5534026" y="3633788"/>
            <a:ext cx="61913" cy="125412"/>
          </a:xfrm>
          <a:custGeom>
            <a:avLst/>
            <a:gdLst>
              <a:gd name="T0" fmla="*/ 0 w 80"/>
              <a:gd name="T1" fmla="*/ 0 h 159"/>
              <a:gd name="T2" fmla="*/ 2147483646 w 80"/>
              <a:gd name="T3" fmla="*/ 2147483646 h 159"/>
              <a:gd name="T4" fmla="*/ 2147483646 w 80"/>
              <a:gd name="T5" fmla="*/ 0 h 159"/>
              <a:gd name="T6" fmla="*/ 2147483646 w 80"/>
              <a:gd name="T7" fmla="*/ 0 h 159"/>
              <a:gd name="T8" fmla="*/ 0 w 80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59"/>
              <a:gd name="T17" fmla="*/ 80 w 80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59">
                <a:moveTo>
                  <a:pt x="0" y="0"/>
                </a:moveTo>
                <a:lnTo>
                  <a:pt x="53" y="159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71389" name="Line 37">
            <a:extLst>
              <a:ext uri="{FF2B5EF4-FFF2-40B4-BE49-F238E27FC236}">
                <a16:creationId xmlns:a16="http://schemas.microsoft.com/office/drawing/2014/main" id="{EA75010C-06E3-4E4F-8A80-5CE3DF2D4F0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575300" y="3506788"/>
            <a:ext cx="1588" cy="1063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71390" name="Freeform 38">
            <a:extLst>
              <a:ext uri="{FF2B5EF4-FFF2-40B4-BE49-F238E27FC236}">
                <a16:creationId xmlns:a16="http://schemas.microsoft.com/office/drawing/2014/main" id="{D2C0B855-E68B-804E-B27B-7AD61851DFDD}"/>
              </a:ext>
            </a:extLst>
          </p:cNvPr>
          <p:cNvSpPr>
            <a:spLocks/>
          </p:cNvSpPr>
          <p:nvPr/>
        </p:nvSpPr>
        <p:spPr bwMode="auto">
          <a:xfrm>
            <a:off x="6965951" y="3633788"/>
            <a:ext cx="42863" cy="125412"/>
          </a:xfrm>
          <a:custGeom>
            <a:avLst/>
            <a:gdLst>
              <a:gd name="T0" fmla="*/ 0 w 53"/>
              <a:gd name="T1" fmla="*/ 0 h 159"/>
              <a:gd name="T2" fmla="*/ 2147483646 w 53"/>
              <a:gd name="T3" fmla="*/ 2147483646 h 159"/>
              <a:gd name="T4" fmla="*/ 2147483646 w 53"/>
              <a:gd name="T5" fmla="*/ 0 h 159"/>
              <a:gd name="T6" fmla="*/ 2147483646 w 53"/>
              <a:gd name="T7" fmla="*/ 0 h 159"/>
              <a:gd name="T8" fmla="*/ 0 w 53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3"/>
              <a:gd name="T16" fmla="*/ 0 h 159"/>
              <a:gd name="T17" fmla="*/ 53 w 53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3" h="159">
                <a:moveTo>
                  <a:pt x="0" y="0"/>
                </a:moveTo>
                <a:lnTo>
                  <a:pt x="27" y="159"/>
                </a:lnTo>
                <a:lnTo>
                  <a:pt x="53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71391" name="Line 39">
            <a:extLst>
              <a:ext uri="{FF2B5EF4-FFF2-40B4-BE49-F238E27FC236}">
                <a16:creationId xmlns:a16="http://schemas.microsoft.com/office/drawing/2014/main" id="{20990D3C-9770-AF42-84B1-340E2B3D538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988175" y="3506788"/>
            <a:ext cx="1588" cy="1063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71392" name="Freeform 40">
            <a:extLst>
              <a:ext uri="{FF2B5EF4-FFF2-40B4-BE49-F238E27FC236}">
                <a16:creationId xmlns:a16="http://schemas.microsoft.com/office/drawing/2014/main" id="{879583AF-01C3-FF42-AA2D-7FE77349A208}"/>
              </a:ext>
            </a:extLst>
          </p:cNvPr>
          <p:cNvSpPr>
            <a:spLocks/>
          </p:cNvSpPr>
          <p:nvPr/>
        </p:nvSpPr>
        <p:spPr bwMode="auto">
          <a:xfrm>
            <a:off x="6102351" y="3001964"/>
            <a:ext cx="42863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5"/>
                </a:lnTo>
                <a:lnTo>
                  <a:pt x="2" y="24"/>
                </a:lnTo>
                <a:lnTo>
                  <a:pt x="2" y="23"/>
                </a:lnTo>
                <a:lnTo>
                  <a:pt x="2" y="21"/>
                </a:lnTo>
                <a:lnTo>
                  <a:pt x="2" y="20"/>
                </a:lnTo>
                <a:lnTo>
                  <a:pt x="3" y="19"/>
                </a:lnTo>
                <a:lnTo>
                  <a:pt x="3" y="17"/>
                </a:lnTo>
                <a:lnTo>
                  <a:pt x="3" y="16"/>
                </a:lnTo>
                <a:lnTo>
                  <a:pt x="4" y="15"/>
                </a:lnTo>
                <a:lnTo>
                  <a:pt x="4" y="14"/>
                </a:lnTo>
                <a:lnTo>
                  <a:pt x="6" y="12"/>
                </a:lnTo>
                <a:lnTo>
                  <a:pt x="7" y="12"/>
                </a:lnTo>
                <a:lnTo>
                  <a:pt x="7" y="11"/>
                </a:lnTo>
                <a:lnTo>
                  <a:pt x="8" y="10"/>
                </a:lnTo>
                <a:lnTo>
                  <a:pt x="10" y="8"/>
                </a:lnTo>
                <a:lnTo>
                  <a:pt x="10" y="7"/>
                </a:lnTo>
                <a:lnTo>
                  <a:pt x="11" y="7"/>
                </a:lnTo>
                <a:lnTo>
                  <a:pt x="12" y="6"/>
                </a:lnTo>
                <a:lnTo>
                  <a:pt x="14" y="6"/>
                </a:lnTo>
                <a:lnTo>
                  <a:pt x="15" y="4"/>
                </a:lnTo>
                <a:lnTo>
                  <a:pt x="16" y="3"/>
                </a:lnTo>
                <a:lnTo>
                  <a:pt x="18" y="3"/>
                </a:lnTo>
                <a:lnTo>
                  <a:pt x="19" y="2"/>
                </a:lnTo>
                <a:lnTo>
                  <a:pt x="20" y="2"/>
                </a:lnTo>
                <a:lnTo>
                  <a:pt x="22" y="2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2"/>
                </a:lnTo>
                <a:lnTo>
                  <a:pt x="33" y="2"/>
                </a:lnTo>
                <a:lnTo>
                  <a:pt x="35" y="2"/>
                </a:lnTo>
                <a:lnTo>
                  <a:pt x="36" y="3"/>
                </a:lnTo>
                <a:lnTo>
                  <a:pt x="37" y="3"/>
                </a:lnTo>
                <a:lnTo>
                  <a:pt x="39" y="3"/>
                </a:lnTo>
                <a:lnTo>
                  <a:pt x="40" y="4"/>
                </a:lnTo>
                <a:lnTo>
                  <a:pt x="41" y="6"/>
                </a:lnTo>
                <a:lnTo>
                  <a:pt x="43" y="6"/>
                </a:lnTo>
                <a:lnTo>
                  <a:pt x="43" y="7"/>
                </a:lnTo>
                <a:lnTo>
                  <a:pt x="44" y="7"/>
                </a:lnTo>
                <a:lnTo>
                  <a:pt x="45" y="8"/>
                </a:lnTo>
                <a:lnTo>
                  <a:pt x="47" y="10"/>
                </a:lnTo>
                <a:lnTo>
                  <a:pt x="47" y="11"/>
                </a:lnTo>
                <a:lnTo>
                  <a:pt x="48" y="12"/>
                </a:lnTo>
                <a:lnTo>
                  <a:pt x="49" y="12"/>
                </a:lnTo>
                <a:lnTo>
                  <a:pt x="49" y="14"/>
                </a:lnTo>
                <a:lnTo>
                  <a:pt x="51" y="15"/>
                </a:lnTo>
                <a:lnTo>
                  <a:pt x="51" y="16"/>
                </a:lnTo>
                <a:lnTo>
                  <a:pt x="52" y="17"/>
                </a:lnTo>
                <a:lnTo>
                  <a:pt x="52" y="19"/>
                </a:lnTo>
                <a:lnTo>
                  <a:pt x="52" y="20"/>
                </a:lnTo>
                <a:lnTo>
                  <a:pt x="53" y="21"/>
                </a:lnTo>
                <a:lnTo>
                  <a:pt x="53" y="23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9"/>
                </a:lnTo>
                <a:lnTo>
                  <a:pt x="53" y="31"/>
                </a:lnTo>
                <a:lnTo>
                  <a:pt x="53" y="32"/>
                </a:lnTo>
                <a:lnTo>
                  <a:pt x="52" y="33"/>
                </a:lnTo>
                <a:lnTo>
                  <a:pt x="52" y="35"/>
                </a:lnTo>
                <a:lnTo>
                  <a:pt x="52" y="36"/>
                </a:lnTo>
                <a:lnTo>
                  <a:pt x="51" y="37"/>
                </a:lnTo>
                <a:lnTo>
                  <a:pt x="51" y="39"/>
                </a:lnTo>
                <a:lnTo>
                  <a:pt x="49" y="39"/>
                </a:lnTo>
                <a:lnTo>
                  <a:pt x="49" y="40"/>
                </a:lnTo>
                <a:lnTo>
                  <a:pt x="48" y="41"/>
                </a:lnTo>
                <a:lnTo>
                  <a:pt x="47" y="43"/>
                </a:lnTo>
                <a:lnTo>
                  <a:pt x="47" y="44"/>
                </a:lnTo>
                <a:lnTo>
                  <a:pt x="45" y="45"/>
                </a:lnTo>
                <a:lnTo>
                  <a:pt x="44" y="45"/>
                </a:lnTo>
                <a:lnTo>
                  <a:pt x="43" y="47"/>
                </a:lnTo>
                <a:lnTo>
                  <a:pt x="43" y="48"/>
                </a:lnTo>
                <a:lnTo>
                  <a:pt x="41" y="48"/>
                </a:lnTo>
                <a:lnTo>
                  <a:pt x="40" y="49"/>
                </a:lnTo>
                <a:lnTo>
                  <a:pt x="39" y="49"/>
                </a:lnTo>
                <a:lnTo>
                  <a:pt x="37" y="51"/>
                </a:lnTo>
                <a:lnTo>
                  <a:pt x="36" y="51"/>
                </a:lnTo>
                <a:lnTo>
                  <a:pt x="35" y="52"/>
                </a:lnTo>
                <a:lnTo>
                  <a:pt x="33" y="52"/>
                </a:lnTo>
                <a:lnTo>
                  <a:pt x="32" y="52"/>
                </a:lnTo>
                <a:lnTo>
                  <a:pt x="31" y="52"/>
                </a:lnTo>
                <a:lnTo>
                  <a:pt x="29" y="53"/>
                </a:lnTo>
                <a:lnTo>
                  <a:pt x="28" y="53"/>
                </a:lnTo>
                <a:lnTo>
                  <a:pt x="27" y="53"/>
                </a:lnTo>
                <a:lnTo>
                  <a:pt x="25" y="53"/>
                </a:lnTo>
                <a:lnTo>
                  <a:pt x="29" y="53"/>
                </a:lnTo>
                <a:lnTo>
                  <a:pt x="28" y="53"/>
                </a:lnTo>
                <a:lnTo>
                  <a:pt x="27" y="53"/>
                </a:lnTo>
                <a:lnTo>
                  <a:pt x="25" y="53"/>
                </a:lnTo>
                <a:lnTo>
                  <a:pt x="24" y="52"/>
                </a:lnTo>
                <a:lnTo>
                  <a:pt x="22" y="52"/>
                </a:lnTo>
                <a:lnTo>
                  <a:pt x="20" y="52"/>
                </a:lnTo>
                <a:lnTo>
                  <a:pt x="19" y="52"/>
                </a:lnTo>
                <a:lnTo>
                  <a:pt x="18" y="51"/>
                </a:lnTo>
                <a:lnTo>
                  <a:pt x="16" y="49"/>
                </a:lnTo>
                <a:lnTo>
                  <a:pt x="15" y="49"/>
                </a:lnTo>
                <a:lnTo>
                  <a:pt x="14" y="48"/>
                </a:lnTo>
                <a:lnTo>
                  <a:pt x="12" y="48"/>
                </a:lnTo>
                <a:lnTo>
                  <a:pt x="11" y="47"/>
                </a:lnTo>
                <a:lnTo>
                  <a:pt x="10" y="45"/>
                </a:lnTo>
                <a:lnTo>
                  <a:pt x="8" y="44"/>
                </a:lnTo>
                <a:lnTo>
                  <a:pt x="7" y="43"/>
                </a:lnTo>
                <a:lnTo>
                  <a:pt x="7" y="41"/>
                </a:lnTo>
                <a:lnTo>
                  <a:pt x="6" y="40"/>
                </a:lnTo>
                <a:lnTo>
                  <a:pt x="4" y="39"/>
                </a:lnTo>
                <a:lnTo>
                  <a:pt x="3" y="37"/>
                </a:lnTo>
                <a:lnTo>
                  <a:pt x="3" y="36"/>
                </a:lnTo>
                <a:lnTo>
                  <a:pt x="3" y="35"/>
                </a:lnTo>
                <a:lnTo>
                  <a:pt x="2" y="33"/>
                </a:lnTo>
                <a:lnTo>
                  <a:pt x="2" y="32"/>
                </a:lnTo>
                <a:lnTo>
                  <a:pt x="2" y="31"/>
                </a:lnTo>
                <a:lnTo>
                  <a:pt x="2" y="29"/>
                </a:lnTo>
                <a:lnTo>
                  <a:pt x="0" y="27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2857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71393" name="Freeform 41">
            <a:extLst>
              <a:ext uri="{FF2B5EF4-FFF2-40B4-BE49-F238E27FC236}">
                <a16:creationId xmlns:a16="http://schemas.microsoft.com/office/drawing/2014/main" id="{2FAF1279-2461-4D49-85CC-0093B5507B6D}"/>
              </a:ext>
            </a:extLst>
          </p:cNvPr>
          <p:cNvSpPr>
            <a:spLocks/>
          </p:cNvSpPr>
          <p:nvPr/>
        </p:nvSpPr>
        <p:spPr bwMode="auto">
          <a:xfrm>
            <a:off x="6249988" y="3001964"/>
            <a:ext cx="42862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5"/>
                </a:lnTo>
                <a:lnTo>
                  <a:pt x="1" y="24"/>
                </a:lnTo>
                <a:lnTo>
                  <a:pt x="1" y="23"/>
                </a:lnTo>
                <a:lnTo>
                  <a:pt x="1" y="21"/>
                </a:lnTo>
                <a:lnTo>
                  <a:pt x="1" y="20"/>
                </a:lnTo>
                <a:lnTo>
                  <a:pt x="3" y="19"/>
                </a:lnTo>
                <a:lnTo>
                  <a:pt x="3" y="17"/>
                </a:lnTo>
                <a:lnTo>
                  <a:pt x="3" y="16"/>
                </a:lnTo>
                <a:lnTo>
                  <a:pt x="4" y="15"/>
                </a:lnTo>
                <a:lnTo>
                  <a:pt x="4" y="14"/>
                </a:lnTo>
                <a:lnTo>
                  <a:pt x="5" y="12"/>
                </a:lnTo>
                <a:lnTo>
                  <a:pt x="7" y="12"/>
                </a:lnTo>
                <a:lnTo>
                  <a:pt x="7" y="11"/>
                </a:lnTo>
                <a:lnTo>
                  <a:pt x="8" y="10"/>
                </a:lnTo>
                <a:lnTo>
                  <a:pt x="9" y="8"/>
                </a:lnTo>
                <a:lnTo>
                  <a:pt x="9" y="7"/>
                </a:lnTo>
                <a:lnTo>
                  <a:pt x="11" y="7"/>
                </a:lnTo>
                <a:lnTo>
                  <a:pt x="12" y="6"/>
                </a:lnTo>
                <a:lnTo>
                  <a:pt x="13" y="6"/>
                </a:lnTo>
                <a:lnTo>
                  <a:pt x="15" y="4"/>
                </a:lnTo>
                <a:lnTo>
                  <a:pt x="16" y="3"/>
                </a:lnTo>
                <a:lnTo>
                  <a:pt x="17" y="3"/>
                </a:lnTo>
                <a:lnTo>
                  <a:pt x="19" y="2"/>
                </a:lnTo>
                <a:lnTo>
                  <a:pt x="20" y="2"/>
                </a:lnTo>
                <a:lnTo>
                  <a:pt x="21" y="2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2"/>
                </a:lnTo>
                <a:lnTo>
                  <a:pt x="33" y="2"/>
                </a:lnTo>
                <a:lnTo>
                  <a:pt x="35" y="2"/>
                </a:lnTo>
                <a:lnTo>
                  <a:pt x="36" y="3"/>
                </a:lnTo>
                <a:lnTo>
                  <a:pt x="37" y="3"/>
                </a:lnTo>
                <a:lnTo>
                  <a:pt x="39" y="3"/>
                </a:lnTo>
                <a:lnTo>
                  <a:pt x="40" y="4"/>
                </a:lnTo>
                <a:lnTo>
                  <a:pt x="41" y="6"/>
                </a:lnTo>
                <a:lnTo>
                  <a:pt x="43" y="6"/>
                </a:lnTo>
                <a:lnTo>
                  <a:pt x="43" y="7"/>
                </a:lnTo>
                <a:lnTo>
                  <a:pt x="44" y="7"/>
                </a:lnTo>
                <a:lnTo>
                  <a:pt x="45" y="8"/>
                </a:lnTo>
                <a:lnTo>
                  <a:pt x="47" y="10"/>
                </a:lnTo>
                <a:lnTo>
                  <a:pt x="47" y="11"/>
                </a:lnTo>
                <a:lnTo>
                  <a:pt x="48" y="12"/>
                </a:lnTo>
                <a:lnTo>
                  <a:pt x="49" y="12"/>
                </a:lnTo>
                <a:lnTo>
                  <a:pt x="49" y="14"/>
                </a:lnTo>
                <a:lnTo>
                  <a:pt x="51" y="15"/>
                </a:lnTo>
                <a:lnTo>
                  <a:pt x="51" y="16"/>
                </a:lnTo>
                <a:lnTo>
                  <a:pt x="52" y="17"/>
                </a:lnTo>
                <a:lnTo>
                  <a:pt x="52" y="19"/>
                </a:lnTo>
                <a:lnTo>
                  <a:pt x="52" y="20"/>
                </a:lnTo>
                <a:lnTo>
                  <a:pt x="53" y="21"/>
                </a:lnTo>
                <a:lnTo>
                  <a:pt x="53" y="23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9"/>
                </a:lnTo>
                <a:lnTo>
                  <a:pt x="53" y="31"/>
                </a:lnTo>
                <a:lnTo>
                  <a:pt x="53" y="32"/>
                </a:lnTo>
                <a:lnTo>
                  <a:pt x="52" y="33"/>
                </a:lnTo>
                <a:lnTo>
                  <a:pt x="52" y="35"/>
                </a:lnTo>
                <a:lnTo>
                  <a:pt x="52" y="36"/>
                </a:lnTo>
                <a:lnTo>
                  <a:pt x="51" y="37"/>
                </a:lnTo>
                <a:lnTo>
                  <a:pt x="51" y="39"/>
                </a:lnTo>
                <a:lnTo>
                  <a:pt x="49" y="39"/>
                </a:lnTo>
                <a:lnTo>
                  <a:pt x="49" y="40"/>
                </a:lnTo>
                <a:lnTo>
                  <a:pt x="48" y="41"/>
                </a:lnTo>
                <a:lnTo>
                  <a:pt x="47" y="43"/>
                </a:lnTo>
                <a:lnTo>
                  <a:pt x="47" y="44"/>
                </a:lnTo>
                <a:lnTo>
                  <a:pt x="45" y="45"/>
                </a:lnTo>
                <a:lnTo>
                  <a:pt x="44" y="45"/>
                </a:lnTo>
                <a:lnTo>
                  <a:pt x="43" y="47"/>
                </a:lnTo>
                <a:lnTo>
                  <a:pt x="43" y="48"/>
                </a:lnTo>
                <a:lnTo>
                  <a:pt x="41" y="48"/>
                </a:lnTo>
                <a:lnTo>
                  <a:pt x="40" y="49"/>
                </a:lnTo>
                <a:lnTo>
                  <a:pt x="39" y="49"/>
                </a:lnTo>
                <a:lnTo>
                  <a:pt x="37" y="51"/>
                </a:lnTo>
                <a:lnTo>
                  <a:pt x="36" y="51"/>
                </a:lnTo>
                <a:lnTo>
                  <a:pt x="35" y="52"/>
                </a:lnTo>
                <a:lnTo>
                  <a:pt x="33" y="52"/>
                </a:lnTo>
                <a:lnTo>
                  <a:pt x="32" y="52"/>
                </a:lnTo>
                <a:lnTo>
                  <a:pt x="31" y="52"/>
                </a:lnTo>
                <a:lnTo>
                  <a:pt x="29" y="53"/>
                </a:lnTo>
                <a:lnTo>
                  <a:pt x="28" y="53"/>
                </a:lnTo>
                <a:lnTo>
                  <a:pt x="27" y="53"/>
                </a:lnTo>
                <a:lnTo>
                  <a:pt x="25" y="53"/>
                </a:lnTo>
                <a:lnTo>
                  <a:pt x="29" y="53"/>
                </a:lnTo>
                <a:lnTo>
                  <a:pt x="28" y="53"/>
                </a:lnTo>
                <a:lnTo>
                  <a:pt x="27" y="53"/>
                </a:lnTo>
                <a:lnTo>
                  <a:pt x="25" y="53"/>
                </a:lnTo>
                <a:lnTo>
                  <a:pt x="24" y="52"/>
                </a:lnTo>
                <a:lnTo>
                  <a:pt x="21" y="52"/>
                </a:lnTo>
                <a:lnTo>
                  <a:pt x="20" y="52"/>
                </a:lnTo>
                <a:lnTo>
                  <a:pt x="19" y="52"/>
                </a:lnTo>
                <a:lnTo>
                  <a:pt x="17" y="51"/>
                </a:lnTo>
                <a:lnTo>
                  <a:pt x="16" y="49"/>
                </a:lnTo>
                <a:lnTo>
                  <a:pt x="15" y="49"/>
                </a:lnTo>
                <a:lnTo>
                  <a:pt x="13" y="48"/>
                </a:lnTo>
                <a:lnTo>
                  <a:pt x="12" y="48"/>
                </a:lnTo>
                <a:lnTo>
                  <a:pt x="11" y="47"/>
                </a:lnTo>
                <a:lnTo>
                  <a:pt x="9" y="45"/>
                </a:lnTo>
                <a:lnTo>
                  <a:pt x="8" y="44"/>
                </a:lnTo>
                <a:lnTo>
                  <a:pt x="7" y="43"/>
                </a:lnTo>
                <a:lnTo>
                  <a:pt x="7" y="41"/>
                </a:lnTo>
                <a:lnTo>
                  <a:pt x="5" y="40"/>
                </a:lnTo>
                <a:lnTo>
                  <a:pt x="4" y="39"/>
                </a:lnTo>
                <a:lnTo>
                  <a:pt x="3" y="37"/>
                </a:lnTo>
                <a:lnTo>
                  <a:pt x="3" y="36"/>
                </a:lnTo>
                <a:lnTo>
                  <a:pt x="3" y="35"/>
                </a:lnTo>
                <a:lnTo>
                  <a:pt x="1" y="33"/>
                </a:lnTo>
                <a:lnTo>
                  <a:pt x="1" y="32"/>
                </a:lnTo>
                <a:lnTo>
                  <a:pt x="1" y="31"/>
                </a:lnTo>
                <a:lnTo>
                  <a:pt x="1" y="29"/>
                </a:lnTo>
                <a:lnTo>
                  <a:pt x="0" y="27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2857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71394" name="Freeform 42">
            <a:extLst>
              <a:ext uri="{FF2B5EF4-FFF2-40B4-BE49-F238E27FC236}">
                <a16:creationId xmlns:a16="http://schemas.microsoft.com/office/drawing/2014/main" id="{437B2411-A452-8841-8FFA-04C351BB97FE}"/>
              </a:ext>
            </a:extLst>
          </p:cNvPr>
          <p:cNvSpPr>
            <a:spLocks/>
          </p:cNvSpPr>
          <p:nvPr/>
        </p:nvSpPr>
        <p:spPr bwMode="auto">
          <a:xfrm>
            <a:off x="6418263" y="3001964"/>
            <a:ext cx="42862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5"/>
                </a:lnTo>
                <a:lnTo>
                  <a:pt x="1" y="24"/>
                </a:lnTo>
                <a:lnTo>
                  <a:pt x="1" y="23"/>
                </a:lnTo>
                <a:lnTo>
                  <a:pt x="1" y="21"/>
                </a:lnTo>
                <a:lnTo>
                  <a:pt x="1" y="20"/>
                </a:lnTo>
                <a:lnTo>
                  <a:pt x="2" y="19"/>
                </a:lnTo>
                <a:lnTo>
                  <a:pt x="2" y="17"/>
                </a:lnTo>
                <a:lnTo>
                  <a:pt x="2" y="16"/>
                </a:lnTo>
                <a:lnTo>
                  <a:pt x="4" y="15"/>
                </a:lnTo>
                <a:lnTo>
                  <a:pt x="4" y="14"/>
                </a:lnTo>
                <a:lnTo>
                  <a:pt x="5" y="12"/>
                </a:lnTo>
                <a:lnTo>
                  <a:pt x="6" y="12"/>
                </a:lnTo>
                <a:lnTo>
                  <a:pt x="6" y="11"/>
                </a:lnTo>
                <a:lnTo>
                  <a:pt x="8" y="10"/>
                </a:lnTo>
                <a:lnTo>
                  <a:pt x="9" y="8"/>
                </a:lnTo>
                <a:lnTo>
                  <a:pt x="9" y="7"/>
                </a:lnTo>
                <a:lnTo>
                  <a:pt x="10" y="7"/>
                </a:lnTo>
                <a:lnTo>
                  <a:pt x="12" y="6"/>
                </a:lnTo>
                <a:lnTo>
                  <a:pt x="13" y="6"/>
                </a:lnTo>
                <a:lnTo>
                  <a:pt x="14" y="4"/>
                </a:lnTo>
                <a:lnTo>
                  <a:pt x="16" y="3"/>
                </a:lnTo>
                <a:lnTo>
                  <a:pt x="17" y="3"/>
                </a:lnTo>
                <a:lnTo>
                  <a:pt x="18" y="2"/>
                </a:lnTo>
                <a:lnTo>
                  <a:pt x="19" y="2"/>
                </a:lnTo>
                <a:lnTo>
                  <a:pt x="21" y="2"/>
                </a:lnTo>
                <a:lnTo>
                  <a:pt x="23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30" y="0"/>
                </a:lnTo>
                <a:lnTo>
                  <a:pt x="31" y="2"/>
                </a:lnTo>
                <a:lnTo>
                  <a:pt x="33" y="2"/>
                </a:lnTo>
                <a:lnTo>
                  <a:pt x="34" y="2"/>
                </a:lnTo>
                <a:lnTo>
                  <a:pt x="35" y="3"/>
                </a:lnTo>
                <a:lnTo>
                  <a:pt x="37" y="3"/>
                </a:lnTo>
                <a:lnTo>
                  <a:pt x="38" y="3"/>
                </a:lnTo>
                <a:lnTo>
                  <a:pt x="39" y="4"/>
                </a:lnTo>
                <a:lnTo>
                  <a:pt x="41" y="6"/>
                </a:lnTo>
                <a:lnTo>
                  <a:pt x="42" y="6"/>
                </a:lnTo>
                <a:lnTo>
                  <a:pt x="42" y="7"/>
                </a:lnTo>
                <a:lnTo>
                  <a:pt x="43" y="7"/>
                </a:lnTo>
                <a:lnTo>
                  <a:pt x="45" y="8"/>
                </a:lnTo>
                <a:lnTo>
                  <a:pt x="46" y="10"/>
                </a:lnTo>
                <a:lnTo>
                  <a:pt x="46" y="11"/>
                </a:lnTo>
                <a:lnTo>
                  <a:pt x="47" y="12"/>
                </a:lnTo>
                <a:lnTo>
                  <a:pt x="49" y="12"/>
                </a:lnTo>
                <a:lnTo>
                  <a:pt x="49" y="14"/>
                </a:lnTo>
                <a:lnTo>
                  <a:pt x="50" y="15"/>
                </a:lnTo>
                <a:lnTo>
                  <a:pt x="50" y="16"/>
                </a:lnTo>
                <a:lnTo>
                  <a:pt x="51" y="17"/>
                </a:lnTo>
                <a:lnTo>
                  <a:pt x="51" y="19"/>
                </a:lnTo>
                <a:lnTo>
                  <a:pt x="51" y="20"/>
                </a:lnTo>
                <a:lnTo>
                  <a:pt x="53" y="21"/>
                </a:lnTo>
                <a:lnTo>
                  <a:pt x="53" y="23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9"/>
                </a:lnTo>
                <a:lnTo>
                  <a:pt x="53" y="31"/>
                </a:lnTo>
                <a:lnTo>
                  <a:pt x="53" y="32"/>
                </a:lnTo>
                <a:lnTo>
                  <a:pt x="51" y="33"/>
                </a:lnTo>
                <a:lnTo>
                  <a:pt x="51" y="35"/>
                </a:lnTo>
                <a:lnTo>
                  <a:pt x="51" y="36"/>
                </a:lnTo>
                <a:lnTo>
                  <a:pt x="50" y="37"/>
                </a:lnTo>
                <a:lnTo>
                  <a:pt x="50" y="39"/>
                </a:lnTo>
                <a:lnTo>
                  <a:pt x="49" y="39"/>
                </a:lnTo>
                <a:lnTo>
                  <a:pt x="49" y="40"/>
                </a:lnTo>
                <a:lnTo>
                  <a:pt x="47" y="41"/>
                </a:lnTo>
                <a:lnTo>
                  <a:pt x="46" y="43"/>
                </a:lnTo>
                <a:lnTo>
                  <a:pt x="46" y="44"/>
                </a:lnTo>
                <a:lnTo>
                  <a:pt x="45" y="45"/>
                </a:lnTo>
                <a:lnTo>
                  <a:pt x="43" y="45"/>
                </a:lnTo>
                <a:lnTo>
                  <a:pt x="42" y="47"/>
                </a:lnTo>
                <a:lnTo>
                  <a:pt x="42" y="48"/>
                </a:lnTo>
                <a:lnTo>
                  <a:pt x="41" y="48"/>
                </a:lnTo>
                <a:lnTo>
                  <a:pt x="39" y="49"/>
                </a:lnTo>
                <a:lnTo>
                  <a:pt x="38" y="49"/>
                </a:lnTo>
                <a:lnTo>
                  <a:pt x="37" y="51"/>
                </a:lnTo>
                <a:lnTo>
                  <a:pt x="35" y="51"/>
                </a:lnTo>
                <a:lnTo>
                  <a:pt x="34" y="52"/>
                </a:lnTo>
                <a:lnTo>
                  <a:pt x="33" y="52"/>
                </a:lnTo>
                <a:lnTo>
                  <a:pt x="31" y="52"/>
                </a:lnTo>
                <a:lnTo>
                  <a:pt x="30" y="52"/>
                </a:lnTo>
                <a:lnTo>
                  <a:pt x="29" y="53"/>
                </a:lnTo>
                <a:lnTo>
                  <a:pt x="27" y="53"/>
                </a:lnTo>
                <a:lnTo>
                  <a:pt x="26" y="53"/>
                </a:lnTo>
                <a:lnTo>
                  <a:pt x="25" y="53"/>
                </a:lnTo>
                <a:lnTo>
                  <a:pt x="29" y="53"/>
                </a:lnTo>
                <a:lnTo>
                  <a:pt x="27" y="53"/>
                </a:lnTo>
                <a:lnTo>
                  <a:pt x="26" y="53"/>
                </a:lnTo>
                <a:lnTo>
                  <a:pt x="25" y="53"/>
                </a:lnTo>
                <a:lnTo>
                  <a:pt x="23" y="52"/>
                </a:lnTo>
                <a:lnTo>
                  <a:pt x="21" y="52"/>
                </a:lnTo>
                <a:lnTo>
                  <a:pt x="19" y="52"/>
                </a:lnTo>
                <a:lnTo>
                  <a:pt x="18" y="52"/>
                </a:lnTo>
                <a:lnTo>
                  <a:pt x="17" y="51"/>
                </a:lnTo>
                <a:lnTo>
                  <a:pt x="16" y="49"/>
                </a:lnTo>
                <a:lnTo>
                  <a:pt x="14" y="49"/>
                </a:lnTo>
                <a:lnTo>
                  <a:pt x="13" y="48"/>
                </a:lnTo>
                <a:lnTo>
                  <a:pt x="12" y="48"/>
                </a:lnTo>
                <a:lnTo>
                  <a:pt x="10" y="47"/>
                </a:lnTo>
                <a:lnTo>
                  <a:pt x="9" y="45"/>
                </a:lnTo>
                <a:lnTo>
                  <a:pt x="8" y="44"/>
                </a:lnTo>
                <a:lnTo>
                  <a:pt x="6" y="43"/>
                </a:lnTo>
                <a:lnTo>
                  <a:pt x="6" y="41"/>
                </a:lnTo>
                <a:lnTo>
                  <a:pt x="5" y="40"/>
                </a:lnTo>
                <a:lnTo>
                  <a:pt x="4" y="39"/>
                </a:lnTo>
                <a:lnTo>
                  <a:pt x="2" y="37"/>
                </a:lnTo>
                <a:lnTo>
                  <a:pt x="2" y="36"/>
                </a:lnTo>
                <a:lnTo>
                  <a:pt x="2" y="35"/>
                </a:lnTo>
                <a:lnTo>
                  <a:pt x="1" y="33"/>
                </a:lnTo>
                <a:lnTo>
                  <a:pt x="1" y="32"/>
                </a:lnTo>
                <a:lnTo>
                  <a:pt x="1" y="31"/>
                </a:lnTo>
                <a:lnTo>
                  <a:pt x="1" y="29"/>
                </a:lnTo>
                <a:lnTo>
                  <a:pt x="0" y="27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2857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71395" name="Freeform 43">
            <a:extLst>
              <a:ext uri="{FF2B5EF4-FFF2-40B4-BE49-F238E27FC236}">
                <a16:creationId xmlns:a16="http://schemas.microsoft.com/office/drawing/2014/main" id="{1A164CE7-1EAA-4948-AE4F-B2072A4498CA}"/>
              </a:ext>
            </a:extLst>
          </p:cNvPr>
          <p:cNvSpPr>
            <a:spLocks/>
          </p:cNvSpPr>
          <p:nvPr/>
        </p:nvSpPr>
        <p:spPr bwMode="auto">
          <a:xfrm>
            <a:off x="5702300" y="2222500"/>
            <a:ext cx="147638" cy="293688"/>
          </a:xfrm>
          <a:custGeom>
            <a:avLst/>
            <a:gdLst>
              <a:gd name="T0" fmla="*/ 2147483646 w 186"/>
              <a:gd name="T1" fmla="*/ 0 h 372"/>
              <a:gd name="T2" fmla="*/ 0 w 186"/>
              <a:gd name="T3" fmla="*/ 0 h 372"/>
              <a:gd name="T4" fmla="*/ 0 w 186"/>
              <a:gd name="T5" fmla="*/ 2147483646 h 372"/>
              <a:gd name="T6" fmla="*/ 0 60000 65536"/>
              <a:gd name="T7" fmla="*/ 0 60000 65536"/>
              <a:gd name="T8" fmla="*/ 0 60000 65536"/>
              <a:gd name="T9" fmla="*/ 0 w 186"/>
              <a:gd name="T10" fmla="*/ 0 h 372"/>
              <a:gd name="T11" fmla="*/ 186 w 186"/>
              <a:gd name="T12" fmla="*/ 372 h 372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86" h="372">
                <a:moveTo>
                  <a:pt x="186" y="0"/>
                </a:moveTo>
                <a:lnTo>
                  <a:pt x="0" y="0"/>
                </a:lnTo>
                <a:lnTo>
                  <a:pt x="0" y="372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71396" name="Freeform 44">
            <a:extLst>
              <a:ext uri="{FF2B5EF4-FFF2-40B4-BE49-F238E27FC236}">
                <a16:creationId xmlns:a16="http://schemas.microsoft.com/office/drawing/2014/main" id="{9F936E0B-9349-F146-8E90-9CF243E529F6}"/>
              </a:ext>
            </a:extLst>
          </p:cNvPr>
          <p:cNvSpPr>
            <a:spLocks/>
          </p:cNvSpPr>
          <p:nvPr/>
        </p:nvSpPr>
        <p:spPr bwMode="auto">
          <a:xfrm>
            <a:off x="6102351" y="2200276"/>
            <a:ext cx="42863" cy="42863"/>
          </a:xfrm>
          <a:custGeom>
            <a:avLst/>
            <a:gdLst>
              <a:gd name="T0" fmla="*/ 0 w 53"/>
              <a:gd name="T1" fmla="*/ 2147483646 h 54"/>
              <a:gd name="T2" fmla="*/ 2147483646 w 53"/>
              <a:gd name="T3" fmla="*/ 2147483646 h 54"/>
              <a:gd name="T4" fmla="*/ 2147483646 w 53"/>
              <a:gd name="T5" fmla="*/ 2147483646 h 54"/>
              <a:gd name="T6" fmla="*/ 2147483646 w 53"/>
              <a:gd name="T7" fmla="*/ 2147483646 h 54"/>
              <a:gd name="T8" fmla="*/ 2147483646 w 53"/>
              <a:gd name="T9" fmla="*/ 2147483646 h 54"/>
              <a:gd name="T10" fmla="*/ 2147483646 w 53"/>
              <a:gd name="T11" fmla="*/ 2147483646 h 54"/>
              <a:gd name="T12" fmla="*/ 2147483646 w 53"/>
              <a:gd name="T13" fmla="*/ 2147483646 h 54"/>
              <a:gd name="T14" fmla="*/ 2147483646 w 53"/>
              <a:gd name="T15" fmla="*/ 2147483646 h 54"/>
              <a:gd name="T16" fmla="*/ 2147483646 w 53"/>
              <a:gd name="T17" fmla="*/ 2147483646 h 54"/>
              <a:gd name="T18" fmla="*/ 2147483646 w 53"/>
              <a:gd name="T19" fmla="*/ 0 h 54"/>
              <a:gd name="T20" fmla="*/ 2147483646 w 53"/>
              <a:gd name="T21" fmla="*/ 0 h 54"/>
              <a:gd name="T22" fmla="*/ 2147483646 w 53"/>
              <a:gd name="T23" fmla="*/ 0 h 54"/>
              <a:gd name="T24" fmla="*/ 2147483646 w 53"/>
              <a:gd name="T25" fmla="*/ 0 h 54"/>
              <a:gd name="T26" fmla="*/ 2147483646 w 53"/>
              <a:gd name="T27" fmla="*/ 2147483646 h 54"/>
              <a:gd name="T28" fmla="*/ 2147483646 w 53"/>
              <a:gd name="T29" fmla="*/ 2147483646 h 54"/>
              <a:gd name="T30" fmla="*/ 2147483646 w 53"/>
              <a:gd name="T31" fmla="*/ 2147483646 h 54"/>
              <a:gd name="T32" fmla="*/ 2147483646 w 53"/>
              <a:gd name="T33" fmla="*/ 2147483646 h 54"/>
              <a:gd name="T34" fmla="*/ 2147483646 w 53"/>
              <a:gd name="T35" fmla="*/ 2147483646 h 54"/>
              <a:gd name="T36" fmla="*/ 2147483646 w 53"/>
              <a:gd name="T37" fmla="*/ 2147483646 h 54"/>
              <a:gd name="T38" fmla="*/ 2147483646 w 53"/>
              <a:gd name="T39" fmla="*/ 2147483646 h 54"/>
              <a:gd name="T40" fmla="*/ 2147483646 w 53"/>
              <a:gd name="T41" fmla="*/ 2147483646 h 54"/>
              <a:gd name="T42" fmla="*/ 2147483646 w 53"/>
              <a:gd name="T43" fmla="*/ 2147483646 h 54"/>
              <a:gd name="T44" fmla="*/ 2147483646 w 53"/>
              <a:gd name="T45" fmla="*/ 2147483646 h 54"/>
              <a:gd name="T46" fmla="*/ 2147483646 w 53"/>
              <a:gd name="T47" fmla="*/ 2147483646 h 54"/>
              <a:gd name="T48" fmla="*/ 2147483646 w 53"/>
              <a:gd name="T49" fmla="*/ 2147483646 h 54"/>
              <a:gd name="T50" fmla="*/ 2147483646 w 53"/>
              <a:gd name="T51" fmla="*/ 2147483646 h 54"/>
              <a:gd name="T52" fmla="*/ 2147483646 w 53"/>
              <a:gd name="T53" fmla="*/ 2147483646 h 54"/>
              <a:gd name="T54" fmla="*/ 2147483646 w 53"/>
              <a:gd name="T55" fmla="*/ 2147483646 h 54"/>
              <a:gd name="T56" fmla="*/ 2147483646 w 53"/>
              <a:gd name="T57" fmla="*/ 2147483646 h 54"/>
              <a:gd name="T58" fmla="*/ 2147483646 w 53"/>
              <a:gd name="T59" fmla="*/ 2147483646 h 54"/>
              <a:gd name="T60" fmla="*/ 2147483646 w 53"/>
              <a:gd name="T61" fmla="*/ 2147483646 h 54"/>
              <a:gd name="T62" fmla="*/ 2147483646 w 53"/>
              <a:gd name="T63" fmla="*/ 2147483646 h 54"/>
              <a:gd name="T64" fmla="*/ 2147483646 w 53"/>
              <a:gd name="T65" fmla="*/ 2147483646 h 54"/>
              <a:gd name="T66" fmla="*/ 2147483646 w 53"/>
              <a:gd name="T67" fmla="*/ 2147483646 h 54"/>
              <a:gd name="T68" fmla="*/ 2147483646 w 53"/>
              <a:gd name="T69" fmla="*/ 2147483646 h 54"/>
              <a:gd name="T70" fmla="*/ 2147483646 w 53"/>
              <a:gd name="T71" fmla="*/ 2147483646 h 54"/>
              <a:gd name="T72" fmla="*/ 2147483646 w 53"/>
              <a:gd name="T73" fmla="*/ 2147483646 h 54"/>
              <a:gd name="T74" fmla="*/ 2147483646 w 53"/>
              <a:gd name="T75" fmla="*/ 2147483646 h 54"/>
              <a:gd name="T76" fmla="*/ 2147483646 w 53"/>
              <a:gd name="T77" fmla="*/ 2147483646 h 54"/>
              <a:gd name="T78" fmla="*/ 2147483646 w 53"/>
              <a:gd name="T79" fmla="*/ 2147483646 h 54"/>
              <a:gd name="T80" fmla="*/ 2147483646 w 53"/>
              <a:gd name="T81" fmla="*/ 2147483646 h 54"/>
              <a:gd name="T82" fmla="*/ 2147483646 w 53"/>
              <a:gd name="T83" fmla="*/ 2147483646 h 54"/>
              <a:gd name="T84" fmla="*/ 2147483646 w 53"/>
              <a:gd name="T85" fmla="*/ 2147483646 h 54"/>
              <a:gd name="T86" fmla="*/ 2147483646 w 53"/>
              <a:gd name="T87" fmla="*/ 2147483646 h 54"/>
              <a:gd name="T88" fmla="*/ 2147483646 w 53"/>
              <a:gd name="T89" fmla="*/ 2147483646 h 54"/>
              <a:gd name="T90" fmla="*/ 2147483646 w 53"/>
              <a:gd name="T91" fmla="*/ 2147483646 h 54"/>
              <a:gd name="T92" fmla="*/ 2147483646 w 53"/>
              <a:gd name="T93" fmla="*/ 2147483646 h 54"/>
              <a:gd name="T94" fmla="*/ 2147483646 w 53"/>
              <a:gd name="T95" fmla="*/ 2147483646 h 54"/>
              <a:gd name="T96" fmla="*/ 2147483646 w 53"/>
              <a:gd name="T97" fmla="*/ 2147483646 h 54"/>
              <a:gd name="T98" fmla="*/ 2147483646 w 53"/>
              <a:gd name="T99" fmla="*/ 2147483646 h 54"/>
              <a:gd name="T100" fmla="*/ 2147483646 w 53"/>
              <a:gd name="T101" fmla="*/ 2147483646 h 54"/>
              <a:gd name="T102" fmla="*/ 2147483646 w 53"/>
              <a:gd name="T103" fmla="*/ 2147483646 h 54"/>
              <a:gd name="T104" fmla="*/ 2147483646 w 53"/>
              <a:gd name="T105" fmla="*/ 2147483646 h 54"/>
              <a:gd name="T106" fmla="*/ 2147483646 w 53"/>
              <a:gd name="T107" fmla="*/ 2147483646 h 54"/>
              <a:gd name="T108" fmla="*/ 2147483646 w 53"/>
              <a:gd name="T109" fmla="*/ 2147483646 h 54"/>
              <a:gd name="T110" fmla="*/ 0 w 53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4"/>
              <a:gd name="T170" fmla="*/ 53 w 53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4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6"/>
                </a:lnTo>
                <a:lnTo>
                  <a:pt x="2" y="24"/>
                </a:lnTo>
                <a:lnTo>
                  <a:pt x="2" y="23"/>
                </a:lnTo>
                <a:lnTo>
                  <a:pt x="2" y="22"/>
                </a:lnTo>
                <a:lnTo>
                  <a:pt x="2" y="20"/>
                </a:lnTo>
                <a:lnTo>
                  <a:pt x="3" y="19"/>
                </a:lnTo>
                <a:lnTo>
                  <a:pt x="3" y="18"/>
                </a:lnTo>
                <a:lnTo>
                  <a:pt x="3" y="16"/>
                </a:lnTo>
                <a:lnTo>
                  <a:pt x="4" y="15"/>
                </a:lnTo>
                <a:lnTo>
                  <a:pt x="4" y="14"/>
                </a:lnTo>
                <a:lnTo>
                  <a:pt x="6" y="12"/>
                </a:lnTo>
                <a:lnTo>
                  <a:pt x="7" y="12"/>
                </a:lnTo>
                <a:lnTo>
                  <a:pt x="7" y="11"/>
                </a:lnTo>
                <a:lnTo>
                  <a:pt x="8" y="10"/>
                </a:lnTo>
                <a:lnTo>
                  <a:pt x="10" y="8"/>
                </a:lnTo>
                <a:lnTo>
                  <a:pt x="10" y="7"/>
                </a:lnTo>
                <a:lnTo>
                  <a:pt x="11" y="7"/>
                </a:lnTo>
                <a:lnTo>
                  <a:pt x="12" y="6"/>
                </a:lnTo>
                <a:lnTo>
                  <a:pt x="14" y="6"/>
                </a:lnTo>
                <a:lnTo>
                  <a:pt x="15" y="4"/>
                </a:lnTo>
                <a:lnTo>
                  <a:pt x="16" y="3"/>
                </a:lnTo>
                <a:lnTo>
                  <a:pt x="18" y="3"/>
                </a:lnTo>
                <a:lnTo>
                  <a:pt x="19" y="2"/>
                </a:lnTo>
                <a:lnTo>
                  <a:pt x="20" y="2"/>
                </a:lnTo>
                <a:lnTo>
                  <a:pt x="22" y="2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2"/>
                </a:lnTo>
                <a:lnTo>
                  <a:pt x="33" y="2"/>
                </a:lnTo>
                <a:lnTo>
                  <a:pt x="35" y="2"/>
                </a:lnTo>
                <a:lnTo>
                  <a:pt x="36" y="3"/>
                </a:lnTo>
                <a:lnTo>
                  <a:pt x="37" y="3"/>
                </a:lnTo>
                <a:lnTo>
                  <a:pt x="39" y="3"/>
                </a:lnTo>
                <a:lnTo>
                  <a:pt x="40" y="4"/>
                </a:lnTo>
                <a:lnTo>
                  <a:pt x="41" y="6"/>
                </a:lnTo>
                <a:lnTo>
                  <a:pt x="43" y="6"/>
                </a:lnTo>
                <a:lnTo>
                  <a:pt x="43" y="7"/>
                </a:lnTo>
                <a:lnTo>
                  <a:pt x="44" y="7"/>
                </a:lnTo>
                <a:lnTo>
                  <a:pt x="45" y="8"/>
                </a:lnTo>
                <a:lnTo>
                  <a:pt x="47" y="10"/>
                </a:lnTo>
                <a:lnTo>
                  <a:pt x="47" y="11"/>
                </a:lnTo>
                <a:lnTo>
                  <a:pt x="48" y="12"/>
                </a:lnTo>
                <a:lnTo>
                  <a:pt x="49" y="12"/>
                </a:lnTo>
                <a:lnTo>
                  <a:pt x="49" y="14"/>
                </a:lnTo>
                <a:lnTo>
                  <a:pt x="51" y="15"/>
                </a:lnTo>
                <a:lnTo>
                  <a:pt x="51" y="16"/>
                </a:lnTo>
                <a:lnTo>
                  <a:pt x="52" y="18"/>
                </a:lnTo>
                <a:lnTo>
                  <a:pt x="52" y="19"/>
                </a:lnTo>
                <a:lnTo>
                  <a:pt x="52" y="20"/>
                </a:lnTo>
                <a:lnTo>
                  <a:pt x="53" y="22"/>
                </a:lnTo>
                <a:lnTo>
                  <a:pt x="53" y="23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30"/>
                </a:lnTo>
                <a:lnTo>
                  <a:pt x="53" y="31"/>
                </a:lnTo>
                <a:lnTo>
                  <a:pt x="53" y="32"/>
                </a:lnTo>
                <a:lnTo>
                  <a:pt x="52" y="34"/>
                </a:lnTo>
                <a:lnTo>
                  <a:pt x="52" y="35"/>
                </a:lnTo>
                <a:lnTo>
                  <a:pt x="52" y="36"/>
                </a:lnTo>
                <a:lnTo>
                  <a:pt x="51" y="38"/>
                </a:lnTo>
                <a:lnTo>
                  <a:pt x="51" y="39"/>
                </a:lnTo>
                <a:lnTo>
                  <a:pt x="49" y="39"/>
                </a:lnTo>
                <a:lnTo>
                  <a:pt x="49" y="40"/>
                </a:lnTo>
                <a:lnTo>
                  <a:pt x="48" y="42"/>
                </a:lnTo>
                <a:lnTo>
                  <a:pt x="47" y="43"/>
                </a:lnTo>
                <a:lnTo>
                  <a:pt x="47" y="44"/>
                </a:lnTo>
                <a:lnTo>
                  <a:pt x="45" y="46"/>
                </a:lnTo>
                <a:lnTo>
                  <a:pt x="44" y="46"/>
                </a:lnTo>
                <a:lnTo>
                  <a:pt x="43" y="47"/>
                </a:lnTo>
                <a:lnTo>
                  <a:pt x="43" y="48"/>
                </a:lnTo>
                <a:lnTo>
                  <a:pt x="41" y="48"/>
                </a:lnTo>
                <a:lnTo>
                  <a:pt x="40" y="50"/>
                </a:lnTo>
                <a:lnTo>
                  <a:pt x="39" y="50"/>
                </a:lnTo>
                <a:lnTo>
                  <a:pt x="37" y="51"/>
                </a:lnTo>
                <a:lnTo>
                  <a:pt x="36" y="51"/>
                </a:lnTo>
                <a:lnTo>
                  <a:pt x="35" y="52"/>
                </a:lnTo>
                <a:lnTo>
                  <a:pt x="33" y="52"/>
                </a:lnTo>
                <a:lnTo>
                  <a:pt x="32" y="52"/>
                </a:lnTo>
                <a:lnTo>
                  <a:pt x="31" y="52"/>
                </a:lnTo>
                <a:lnTo>
                  <a:pt x="29" y="54"/>
                </a:lnTo>
                <a:lnTo>
                  <a:pt x="28" y="54"/>
                </a:lnTo>
                <a:lnTo>
                  <a:pt x="27" y="54"/>
                </a:lnTo>
                <a:lnTo>
                  <a:pt x="25" y="54"/>
                </a:lnTo>
                <a:lnTo>
                  <a:pt x="29" y="54"/>
                </a:lnTo>
                <a:lnTo>
                  <a:pt x="28" y="54"/>
                </a:lnTo>
                <a:lnTo>
                  <a:pt x="27" y="54"/>
                </a:lnTo>
                <a:lnTo>
                  <a:pt x="25" y="54"/>
                </a:lnTo>
                <a:lnTo>
                  <a:pt x="24" y="52"/>
                </a:lnTo>
                <a:lnTo>
                  <a:pt x="22" y="52"/>
                </a:lnTo>
                <a:lnTo>
                  <a:pt x="20" y="52"/>
                </a:lnTo>
                <a:lnTo>
                  <a:pt x="19" y="52"/>
                </a:lnTo>
                <a:lnTo>
                  <a:pt x="18" y="51"/>
                </a:lnTo>
                <a:lnTo>
                  <a:pt x="16" y="50"/>
                </a:lnTo>
                <a:lnTo>
                  <a:pt x="15" y="50"/>
                </a:lnTo>
                <a:lnTo>
                  <a:pt x="14" y="48"/>
                </a:lnTo>
                <a:lnTo>
                  <a:pt x="12" y="48"/>
                </a:lnTo>
                <a:lnTo>
                  <a:pt x="11" y="47"/>
                </a:lnTo>
                <a:lnTo>
                  <a:pt x="10" y="46"/>
                </a:lnTo>
                <a:lnTo>
                  <a:pt x="8" y="44"/>
                </a:lnTo>
                <a:lnTo>
                  <a:pt x="7" y="43"/>
                </a:lnTo>
                <a:lnTo>
                  <a:pt x="7" y="42"/>
                </a:lnTo>
                <a:lnTo>
                  <a:pt x="6" y="40"/>
                </a:lnTo>
                <a:lnTo>
                  <a:pt x="4" y="39"/>
                </a:lnTo>
                <a:lnTo>
                  <a:pt x="3" y="38"/>
                </a:lnTo>
                <a:lnTo>
                  <a:pt x="3" y="36"/>
                </a:lnTo>
                <a:lnTo>
                  <a:pt x="3" y="35"/>
                </a:lnTo>
                <a:lnTo>
                  <a:pt x="2" y="34"/>
                </a:lnTo>
                <a:lnTo>
                  <a:pt x="2" y="32"/>
                </a:lnTo>
                <a:lnTo>
                  <a:pt x="2" y="31"/>
                </a:lnTo>
                <a:lnTo>
                  <a:pt x="2" y="30"/>
                </a:lnTo>
                <a:lnTo>
                  <a:pt x="0" y="27"/>
                </a:lnTo>
                <a:lnTo>
                  <a:pt x="0" y="26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71397" name="Freeform 45">
            <a:extLst>
              <a:ext uri="{FF2B5EF4-FFF2-40B4-BE49-F238E27FC236}">
                <a16:creationId xmlns:a16="http://schemas.microsoft.com/office/drawing/2014/main" id="{78A070A7-EDEA-004C-8FA2-5E86F93134D9}"/>
              </a:ext>
            </a:extLst>
          </p:cNvPr>
          <p:cNvSpPr>
            <a:spLocks/>
          </p:cNvSpPr>
          <p:nvPr/>
        </p:nvSpPr>
        <p:spPr bwMode="auto">
          <a:xfrm>
            <a:off x="6249988" y="2200276"/>
            <a:ext cx="42862" cy="42863"/>
          </a:xfrm>
          <a:custGeom>
            <a:avLst/>
            <a:gdLst>
              <a:gd name="T0" fmla="*/ 0 w 53"/>
              <a:gd name="T1" fmla="*/ 2147483646 h 54"/>
              <a:gd name="T2" fmla="*/ 2147483646 w 53"/>
              <a:gd name="T3" fmla="*/ 2147483646 h 54"/>
              <a:gd name="T4" fmla="*/ 2147483646 w 53"/>
              <a:gd name="T5" fmla="*/ 2147483646 h 54"/>
              <a:gd name="T6" fmla="*/ 2147483646 w 53"/>
              <a:gd name="T7" fmla="*/ 2147483646 h 54"/>
              <a:gd name="T8" fmla="*/ 2147483646 w 53"/>
              <a:gd name="T9" fmla="*/ 2147483646 h 54"/>
              <a:gd name="T10" fmla="*/ 2147483646 w 53"/>
              <a:gd name="T11" fmla="*/ 2147483646 h 54"/>
              <a:gd name="T12" fmla="*/ 2147483646 w 53"/>
              <a:gd name="T13" fmla="*/ 2147483646 h 54"/>
              <a:gd name="T14" fmla="*/ 2147483646 w 53"/>
              <a:gd name="T15" fmla="*/ 2147483646 h 54"/>
              <a:gd name="T16" fmla="*/ 2147483646 w 53"/>
              <a:gd name="T17" fmla="*/ 2147483646 h 54"/>
              <a:gd name="T18" fmla="*/ 2147483646 w 53"/>
              <a:gd name="T19" fmla="*/ 0 h 54"/>
              <a:gd name="T20" fmla="*/ 2147483646 w 53"/>
              <a:gd name="T21" fmla="*/ 0 h 54"/>
              <a:gd name="T22" fmla="*/ 2147483646 w 53"/>
              <a:gd name="T23" fmla="*/ 0 h 54"/>
              <a:gd name="T24" fmla="*/ 2147483646 w 53"/>
              <a:gd name="T25" fmla="*/ 0 h 54"/>
              <a:gd name="T26" fmla="*/ 2147483646 w 53"/>
              <a:gd name="T27" fmla="*/ 2147483646 h 54"/>
              <a:gd name="T28" fmla="*/ 2147483646 w 53"/>
              <a:gd name="T29" fmla="*/ 2147483646 h 54"/>
              <a:gd name="T30" fmla="*/ 2147483646 w 53"/>
              <a:gd name="T31" fmla="*/ 2147483646 h 54"/>
              <a:gd name="T32" fmla="*/ 2147483646 w 53"/>
              <a:gd name="T33" fmla="*/ 2147483646 h 54"/>
              <a:gd name="T34" fmla="*/ 2147483646 w 53"/>
              <a:gd name="T35" fmla="*/ 2147483646 h 54"/>
              <a:gd name="T36" fmla="*/ 2147483646 w 53"/>
              <a:gd name="T37" fmla="*/ 2147483646 h 54"/>
              <a:gd name="T38" fmla="*/ 2147483646 w 53"/>
              <a:gd name="T39" fmla="*/ 2147483646 h 54"/>
              <a:gd name="T40" fmla="*/ 2147483646 w 53"/>
              <a:gd name="T41" fmla="*/ 2147483646 h 54"/>
              <a:gd name="T42" fmla="*/ 2147483646 w 53"/>
              <a:gd name="T43" fmla="*/ 2147483646 h 54"/>
              <a:gd name="T44" fmla="*/ 2147483646 w 53"/>
              <a:gd name="T45" fmla="*/ 2147483646 h 54"/>
              <a:gd name="T46" fmla="*/ 2147483646 w 53"/>
              <a:gd name="T47" fmla="*/ 2147483646 h 54"/>
              <a:gd name="T48" fmla="*/ 2147483646 w 53"/>
              <a:gd name="T49" fmla="*/ 2147483646 h 54"/>
              <a:gd name="T50" fmla="*/ 2147483646 w 53"/>
              <a:gd name="T51" fmla="*/ 2147483646 h 54"/>
              <a:gd name="T52" fmla="*/ 2147483646 w 53"/>
              <a:gd name="T53" fmla="*/ 2147483646 h 54"/>
              <a:gd name="T54" fmla="*/ 2147483646 w 53"/>
              <a:gd name="T55" fmla="*/ 2147483646 h 54"/>
              <a:gd name="T56" fmla="*/ 2147483646 w 53"/>
              <a:gd name="T57" fmla="*/ 2147483646 h 54"/>
              <a:gd name="T58" fmla="*/ 2147483646 w 53"/>
              <a:gd name="T59" fmla="*/ 2147483646 h 54"/>
              <a:gd name="T60" fmla="*/ 2147483646 w 53"/>
              <a:gd name="T61" fmla="*/ 2147483646 h 54"/>
              <a:gd name="T62" fmla="*/ 2147483646 w 53"/>
              <a:gd name="T63" fmla="*/ 2147483646 h 54"/>
              <a:gd name="T64" fmla="*/ 2147483646 w 53"/>
              <a:gd name="T65" fmla="*/ 2147483646 h 54"/>
              <a:gd name="T66" fmla="*/ 2147483646 w 53"/>
              <a:gd name="T67" fmla="*/ 2147483646 h 54"/>
              <a:gd name="T68" fmla="*/ 2147483646 w 53"/>
              <a:gd name="T69" fmla="*/ 2147483646 h 54"/>
              <a:gd name="T70" fmla="*/ 2147483646 w 53"/>
              <a:gd name="T71" fmla="*/ 2147483646 h 54"/>
              <a:gd name="T72" fmla="*/ 2147483646 w 53"/>
              <a:gd name="T73" fmla="*/ 2147483646 h 54"/>
              <a:gd name="T74" fmla="*/ 2147483646 w 53"/>
              <a:gd name="T75" fmla="*/ 2147483646 h 54"/>
              <a:gd name="T76" fmla="*/ 2147483646 w 53"/>
              <a:gd name="T77" fmla="*/ 2147483646 h 54"/>
              <a:gd name="T78" fmla="*/ 2147483646 w 53"/>
              <a:gd name="T79" fmla="*/ 2147483646 h 54"/>
              <a:gd name="T80" fmla="*/ 2147483646 w 53"/>
              <a:gd name="T81" fmla="*/ 2147483646 h 54"/>
              <a:gd name="T82" fmla="*/ 2147483646 w 53"/>
              <a:gd name="T83" fmla="*/ 2147483646 h 54"/>
              <a:gd name="T84" fmla="*/ 2147483646 w 53"/>
              <a:gd name="T85" fmla="*/ 2147483646 h 54"/>
              <a:gd name="T86" fmla="*/ 2147483646 w 53"/>
              <a:gd name="T87" fmla="*/ 2147483646 h 54"/>
              <a:gd name="T88" fmla="*/ 2147483646 w 53"/>
              <a:gd name="T89" fmla="*/ 2147483646 h 54"/>
              <a:gd name="T90" fmla="*/ 2147483646 w 53"/>
              <a:gd name="T91" fmla="*/ 2147483646 h 54"/>
              <a:gd name="T92" fmla="*/ 2147483646 w 53"/>
              <a:gd name="T93" fmla="*/ 2147483646 h 54"/>
              <a:gd name="T94" fmla="*/ 2147483646 w 53"/>
              <a:gd name="T95" fmla="*/ 2147483646 h 54"/>
              <a:gd name="T96" fmla="*/ 2147483646 w 53"/>
              <a:gd name="T97" fmla="*/ 2147483646 h 54"/>
              <a:gd name="T98" fmla="*/ 2147483646 w 53"/>
              <a:gd name="T99" fmla="*/ 2147483646 h 54"/>
              <a:gd name="T100" fmla="*/ 2147483646 w 53"/>
              <a:gd name="T101" fmla="*/ 2147483646 h 54"/>
              <a:gd name="T102" fmla="*/ 2147483646 w 53"/>
              <a:gd name="T103" fmla="*/ 2147483646 h 54"/>
              <a:gd name="T104" fmla="*/ 2147483646 w 53"/>
              <a:gd name="T105" fmla="*/ 2147483646 h 54"/>
              <a:gd name="T106" fmla="*/ 2147483646 w 53"/>
              <a:gd name="T107" fmla="*/ 2147483646 h 54"/>
              <a:gd name="T108" fmla="*/ 2147483646 w 53"/>
              <a:gd name="T109" fmla="*/ 2147483646 h 54"/>
              <a:gd name="T110" fmla="*/ 0 w 53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4"/>
              <a:gd name="T170" fmla="*/ 53 w 53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4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3" y="19"/>
                </a:lnTo>
                <a:lnTo>
                  <a:pt x="3" y="18"/>
                </a:lnTo>
                <a:lnTo>
                  <a:pt x="3" y="16"/>
                </a:lnTo>
                <a:lnTo>
                  <a:pt x="4" y="15"/>
                </a:lnTo>
                <a:lnTo>
                  <a:pt x="4" y="14"/>
                </a:lnTo>
                <a:lnTo>
                  <a:pt x="5" y="12"/>
                </a:lnTo>
                <a:lnTo>
                  <a:pt x="7" y="12"/>
                </a:lnTo>
                <a:lnTo>
                  <a:pt x="7" y="11"/>
                </a:lnTo>
                <a:lnTo>
                  <a:pt x="8" y="10"/>
                </a:lnTo>
                <a:lnTo>
                  <a:pt x="9" y="8"/>
                </a:lnTo>
                <a:lnTo>
                  <a:pt x="9" y="7"/>
                </a:lnTo>
                <a:lnTo>
                  <a:pt x="11" y="7"/>
                </a:lnTo>
                <a:lnTo>
                  <a:pt x="12" y="6"/>
                </a:lnTo>
                <a:lnTo>
                  <a:pt x="13" y="6"/>
                </a:lnTo>
                <a:lnTo>
                  <a:pt x="15" y="4"/>
                </a:lnTo>
                <a:lnTo>
                  <a:pt x="16" y="3"/>
                </a:lnTo>
                <a:lnTo>
                  <a:pt x="17" y="3"/>
                </a:lnTo>
                <a:lnTo>
                  <a:pt x="19" y="2"/>
                </a:lnTo>
                <a:lnTo>
                  <a:pt x="20" y="2"/>
                </a:lnTo>
                <a:lnTo>
                  <a:pt x="21" y="2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2"/>
                </a:lnTo>
                <a:lnTo>
                  <a:pt x="33" y="2"/>
                </a:lnTo>
                <a:lnTo>
                  <a:pt x="35" y="2"/>
                </a:lnTo>
                <a:lnTo>
                  <a:pt x="36" y="3"/>
                </a:lnTo>
                <a:lnTo>
                  <a:pt x="37" y="3"/>
                </a:lnTo>
                <a:lnTo>
                  <a:pt x="39" y="3"/>
                </a:lnTo>
                <a:lnTo>
                  <a:pt x="40" y="4"/>
                </a:lnTo>
                <a:lnTo>
                  <a:pt x="41" y="6"/>
                </a:lnTo>
                <a:lnTo>
                  <a:pt x="43" y="6"/>
                </a:lnTo>
                <a:lnTo>
                  <a:pt x="43" y="7"/>
                </a:lnTo>
                <a:lnTo>
                  <a:pt x="44" y="7"/>
                </a:lnTo>
                <a:lnTo>
                  <a:pt x="45" y="8"/>
                </a:lnTo>
                <a:lnTo>
                  <a:pt x="47" y="10"/>
                </a:lnTo>
                <a:lnTo>
                  <a:pt x="47" y="11"/>
                </a:lnTo>
                <a:lnTo>
                  <a:pt x="48" y="12"/>
                </a:lnTo>
                <a:lnTo>
                  <a:pt x="49" y="12"/>
                </a:lnTo>
                <a:lnTo>
                  <a:pt x="49" y="14"/>
                </a:lnTo>
                <a:lnTo>
                  <a:pt x="51" y="15"/>
                </a:lnTo>
                <a:lnTo>
                  <a:pt x="51" y="16"/>
                </a:lnTo>
                <a:lnTo>
                  <a:pt x="52" y="18"/>
                </a:lnTo>
                <a:lnTo>
                  <a:pt x="52" y="19"/>
                </a:lnTo>
                <a:lnTo>
                  <a:pt x="52" y="20"/>
                </a:lnTo>
                <a:lnTo>
                  <a:pt x="53" y="22"/>
                </a:lnTo>
                <a:lnTo>
                  <a:pt x="53" y="23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30"/>
                </a:lnTo>
                <a:lnTo>
                  <a:pt x="53" y="31"/>
                </a:lnTo>
                <a:lnTo>
                  <a:pt x="53" y="32"/>
                </a:lnTo>
                <a:lnTo>
                  <a:pt x="52" y="34"/>
                </a:lnTo>
                <a:lnTo>
                  <a:pt x="52" y="35"/>
                </a:lnTo>
                <a:lnTo>
                  <a:pt x="52" y="36"/>
                </a:lnTo>
                <a:lnTo>
                  <a:pt x="51" y="38"/>
                </a:lnTo>
                <a:lnTo>
                  <a:pt x="51" y="39"/>
                </a:lnTo>
                <a:lnTo>
                  <a:pt x="49" y="39"/>
                </a:lnTo>
                <a:lnTo>
                  <a:pt x="49" y="40"/>
                </a:lnTo>
                <a:lnTo>
                  <a:pt x="48" y="42"/>
                </a:lnTo>
                <a:lnTo>
                  <a:pt x="47" y="43"/>
                </a:lnTo>
                <a:lnTo>
                  <a:pt x="47" y="44"/>
                </a:lnTo>
                <a:lnTo>
                  <a:pt x="45" y="46"/>
                </a:lnTo>
                <a:lnTo>
                  <a:pt x="44" y="46"/>
                </a:lnTo>
                <a:lnTo>
                  <a:pt x="43" y="47"/>
                </a:lnTo>
                <a:lnTo>
                  <a:pt x="43" y="48"/>
                </a:lnTo>
                <a:lnTo>
                  <a:pt x="41" y="48"/>
                </a:lnTo>
                <a:lnTo>
                  <a:pt x="40" y="50"/>
                </a:lnTo>
                <a:lnTo>
                  <a:pt x="39" y="50"/>
                </a:lnTo>
                <a:lnTo>
                  <a:pt x="37" y="51"/>
                </a:lnTo>
                <a:lnTo>
                  <a:pt x="36" y="51"/>
                </a:lnTo>
                <a:lnTo>
                  <a:pt x="35" y="52"/>
                </a:lnTo>
                <a:lnTo>
                  <a:pt x="33" y="52"/>
                </a:lnTo>
                <a:lnTo>
                  <a:pt x="32" y="52"/>
                </a:lnTo>
                <a:lnTo>
                  <a:pt x="31" y="52"/>
                </a:lnTo>
                <a:lnTo>
                  <a:pt x="29" y="54"/>
                </a:lnTo>
                <a:lnTo>
                  <a:pt x="28" y="54"/>
                </a:lnTo>
                <a:lnTo>
                  <a:pt x="27" y="54"/>
                </a:lnTo>
                <a:lnTo>
                  <a:pt x="25" y="54"/>
                </a:lnTo>
                <a:lnTo>
                  <a:pt x="29" y="54"/>
                </a:lnTo>
                <a:lnTo>
                  <a:pt x="28" y="54"/>
                </a:lnTo>
                <a:lnTo>
                  <a:pt x="27" y="54"/>
                </a:lnTo>
                <a:lnTo>
                  <a:pt x="25" y="54"/>
                </a:lnTo>
                <a:lnTo>
                  <a:pt x="24" y="52"/>
                </a:lnTo>
                <a:lnTo>
                  <a:pt x="21" y="52"/>
                </a:lnTo>
                <a:lnTo>
                  <a:pt x="20" y="52"/>
                </a:lnTo>
                <a:lnTo>
                  <a:pt x="19" y="52"/>
                </a:lnTo>
                <a:lnTo>
                  <a:pt x="17" y="51"/>
                </a:lnTo>
                <a:lnTo>
                  <a:pt x="16" y="50"/>
                </a:lnTo>
                <a:lnTo>
                  <a:pt x="15" y="50"/>
                </a:lnTo>
                <a:lnTo>
                  <a:pt x="13" y="48"/>
                </a:lnTo>
                <a:lnTo>
                  <a:pt x="12" y="48"/>
                </a:lnTo>
                <a:lnTo>
                  <a:pt x="11" y="47"/>
                </a:lnTo>
                <a:lnTo>
                  <a:pt x="9" y="46"/>
                </a:lnTo>
                <a:lnTo>
                  <a:pt x="8" y="44"/>
                </a:lnTo>
                <a:lnTo>
                  <a:pt x="7" y="43"/>
                </a:lnTo>
                <a:lnTo>
                  <a:pt x="7" y="42"/>
                </a:lnTo>
                <a:lnTo>
                  <a:pt x="5" y="40"/>
                </a:lnTo>
                <a:lnTo>
                  <a:pt x="4" y="39"/>
                </a:lnTo>
                <a:lnTo>
                  <a:pt x="3" y="38"/>
                </a:lnTo>
                <a:lnTo>
                  <a:pt x="3" y="36"/>
                </a:lnTo>
                <a:lnTo>
                  <a:pt x="3" y="35"/>
                </a:lnTo>
                <a:lnTo>
                  <a:pt x="1" y="34"/>
                </a:lnTo>
                <a:lnTo>
                  <a:pt x="1" y="32"/>
                </a:lnTo>
                <a:lnTo>
                  <a:pt x="1" y="31"/>
                </a:lnTo>
                <a:lnTo>
                  <a:pt x="1" y="30"/>
                </a:lnTo>
                <a:lnTo>
                  <a:pt x="0" y="27"/>
                </a:lnTo>
                <a:lnTo>
                  <a:pt x="0" y="26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71398" name="Freeform 46">
            <a:extLst>
              <a:ext uri="{FF2B5EF4-FFF2-40B4-BE49-F238E27FC236}">
                <a16:creationId xmlns:a16="http://schemas.microsoft.com/office/drawing/2014/main" id="{E8436D6C-6A4D-1840-BE04-6BFD8872DF8F}"/>
              </a:ext>
            </a:extLst>
          </p:cNvPr>
          <p:cNvSpPr>
            <a:spLocks/>
          </p:cNvSpPr>
          <p:nvPr/>
        </p:nvSpPr>
        <p:spPr bwMode="auto">
          <a:xfrm>
            <a:off x="6418263" y="2200276"/>
            <a:ext cx="42862" cy="42863"/>
          </a:xfrm>
          <a:custGeom>
            <a:avLst/>
            <a:gdLst>
              <a:gd name="T0" fmla="*/ 0 w 53"/>
              <a:gd name="T1" fmla="*/ 2147483646 h 54"/>
              <a:gd name="T2" fmla="*/ 2147483646 w 53"/>
              <a:gd name="T3" fmla="*/ 2147483646 h 54"/>
              <a:gd name="T4" fmla="*/ 2147483646 w 53"/>
              <a:gd name="T5" fmla="*/ 2147483646 h 54"/>
              <a:gd name="T6" fmla="*/ 2147483646 w 53"/>
              <a:gd name="T7" fmla="*/ 2147483646 h 54"/>
              <a:gd name="T8" fmla="*/ 2147483646 w 53"/>
              <a:gd name="T9" fmla="*/ 2147483646 h 54"/>
              <a:gd name="T10" fmla="*/ 2147483646 w 53"/>
              <a:gd name="T11" fmla="*/ 2147483646 h 54"/>
              <a:gd name="T12" fmla="*/ 2147483646 w 53"/>
              <a:gd name="T13" fmla="*/ 2147483646 h 54"/>
              <a:gd name="T14" fmla="*/ 2147483646 w 53"/>
              <a:gd name="T15" fmla="*/ 2147483646 h 54"/>
              <a:gd name="T16" fmla="*/ 2147483646 w 53"/>
              <a:gd name="T17" fmla="*/ 2147483646 h 54"/>
              <a:gd name="T18" fmla="*/ 2147483646 w 53"/>
              <a:gd name="T19" fmla="*/ 0 h 54"/>
              <a:gd name="T20" fmla="*/ 2147483646 w 53"/>
              <a:gd name="T21" fmla="*/ 0 h 54"/>
              <a:gd name="T22" fmla="*/ 2147483646 w 53"/>
              <a:gd name="T23" fmla="*/ 0 h 54"/>
              <a:gd name="T24" fmla="*/ 2147483646 w 53"/>
              <a:gd name="T25" fmla="*/ 0 h 54"/>
              <a:gd name="T26" fmla="*/ 2147483646 w 53"/>
              <a:gd name="T27" fmla="*/ 2147483646 h 54"/>
              <a:gd name="T28" fmla="*/ 2147483646 w 53"/>
              <a:gd name="T29" fmla="*/ 2147483646 h 54"/>
              <a:gd name="T30" fmla="*/ 2147483646 w 53"/>
              <a:gd name="T31" fmla="*/ 2147483646 h 54"/>
              <a:gd name="T32" fmla="*/ 2147483646 w 53"/>
              <a:gd name="T33" fmla="*/ 2147483646 h 54"/>
              <a:gd name="T34" fmla="*/ 2147483646 w 53"/>
              <a:gd name="T35" fmla="*/ 2147483646 h 54"/>
              <a:gd name="T36" fmla="*/ 2147483646 w 53"/>
              <a:gd name="T37" fmla="*/ 2147483646 h 54"/>
              <a:gd name="T38" fmla="*/ 2147483646 w 53"/>
              <a:gd name="T39" fmla="*/ 2147483646 h 54"/>
              <a:gd name="T40" fmla="*/ 2147483646 w 53"/>
              <a:gd name="T41" fmla="*/ 2147483646 h 54"/>
              <a:gd name="T42" fmla="*/ 2147483646 w 53"/>
              <a:gd name="T43" fmla="*/ 2147483646 h 54"/>
              <a:gd name="T44" fmla="*/ 2147483646 w 53"/>
              <a:gd name="T45" fmla="*/ 2147483646 h 54"/>
              <a:gd name="T46" fmla="*/ 2147483646 w 53"/>
              <a:gd name="T47" fmla="*/ 2147483646 h 54"/>
              <a:gd name="T48" fmla="*/ 2147483646 w 53"/>
              <a:gd name="T49" fmla="*/ 2147483646 h 54"/>
              <a:gd name="T50" fmla="*/ 2147483646 w 53"/>
              <a:gd name="T51" fmla="*/ 2147483646 h 54"/>
              <a:gd name="T52" fmla="*/ 2147483646 w 53"/>
              <a:gd name="T53" fmla="*/ 2147483646 h 54"/>
              <a:gd name="T54" fmla="*/ 2147483646 w 53"/>
              <a:gd name="T55" fmla="*/ 2147483646 h 54"/>
              <a:gd name="T56" fmla="*/ 2147483646 w 53"/>
              <a:gd name="T57" fmla="*/ 2147483646 h 54"/>
              <a:gd name="T58" fmla="*/ 2147483646 w 53"/>
              <a:gd name="T59" fmla="*/ 2147483646 h 54"/>
              <a:gd name="T60" fmla="*/ 2147483646 w 53"/>
              <a:gd name="T61" fmla="*/ 2147483646 h 54"/>
              <a:gd name="T62" fmla="*/ 2147483646 w 53"/>
              <a:gd name="T63" fmla="*/ 2147483646 h 54"/>
              <a:gd name="T64" fmla="*/ 2147483646 w 53"/>
              <a:gd name="T65" fmla="*/ 2147483646 h 54"/>
              <a:gd name="T66" fmla="*/ 2147483646 w 53"/>
              <a:gd name="T67" fmla="*/ 2147483646 h 54"/>
              <a:gd name="T68" fmla="*/ 2147483646 w 53"/>
              <a:gd name="T69" fmla="*/ 2147483646 h 54"/>
              <a:gd name="T70" fmla="*/ 2147483646 w 53"/>
              <a:gd name="T71" fmla="*/ 2147483646 h 54"/>
              <a:gd name="T72" fmla="*/ 2147483646 w 53"/>
              <a:gd name="T73" fmla="*/ 2147483646 h 54"/>
              <a:gd name="T74" fmla="*/ 2147483646 w 53"/>
              <a:gd name="T75" fmla="*/ 2147483646 h 54"/>
              <a:gd name="T76" fmla="*/ 2147483646 w 53"/>
              <a:gd name="T77" fmla="*/ 2147483646 h 54"/>
              <a:gd name="T78" fmla="*/ 2147483646 w 53"/>
              <a:gd name="T79" fmla="*/ 2147483646 h 54"/>
              <a:gd name="T80" fmla="*/ 2147483646 w 53"/>
              <a:gd name="T81" fmla="*/ 2147483646 h 54"/>
              <a:gd name="T82" fmla="*/ 2147483646 w 53"/>
              <a:gd name="T83" fmla="*/ 2147483646 h 54"/>
              <a:gd name="T84" fmla="*/ 2147483646 w 53"/>
              <a:gd name="T85" fmla="*/ 2147483646 h 54"/>
              <a:gd name="T86" fmla="*/ 2147483646 w 53"/>
              <a:gd name="T87" fmla="*/ 2147483646 h 54"/>
              <a:gd name="T88" fmla="*/ 2147483646 w 53"/>
              <a:gd name="T89" fmla="*/ 2147483646 h 54"/>
              <a:gd name="T90" fmla="*/ 2147483646 w 53"/>
              <a:gd name="T91" fmla="*/ 2147483646 h 54"/>
              <a:gd name="T92" fmla="*/ 2147483646 w 53"/>
              <a:gd name="T93" fmla="*/ 2147483646 h 54"/>
              <a:gd name="T94" fmla="*/ 2147483646 w 53"/>
              <a:gd name="T95" fmla="*/ 2147483646 h 54"/>
              <a:gd name="T96" fmla="*/ 2147483646 w 53"/>
              <a:gd name="T97" fmla="*/ 2147483646 h 54"/>
              <a:gd name="T98" fmla="*/ 2147483646 w 53"/>
              <a:gd name="T99" fmla="*/ 2147483646 h 54"/>
              <a:gd name="T100" fmla="*/ 2147483646 w 53"/>
              <a:gd name="T101" fmla="*/ 2147483646 h 54"/>
              <a:gd name="T102" fmla="*/ 2147483646 w 53"/>
              <a:gd name="T103" fmla="*/ 2147483646 h 54"/>
              <a:gd name="T104" fmla="*/ 2147483646 w 53"/>
              <a:gd name="T105" fmla="*/ 2147483646 h 54"/>
              <a:gd name="T106" fmla="*/ 2147483646 w 53"/>
              <a:gd name="T107" fmla="*/ 2147483646 h 54"/>
              <a:gd name="T108" fmla="*/ 2147483646 w 53"/>
              <a:gd name="T109" fmla="*/ 2147483646 h 54"/>
              <a:gd name="T110" fmla="*/ 0 w 53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4"/>
              <a:gd name="T170" fmla="*/ 53 w 53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4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2" y="16"/>
                </a:lnTo>
                <a:lnTo>
                  <a:pt x="4" y="15"/>
                </a:lnTo>
                <a:lnTo>
                  <a:pt x="4" y="14"/>
                </a:lnTo>
                <a:lnTo>
                  <a:pt x="5" y="12"/>
                </a:lnTo>
                <a:lnTo>
                  <a:pt x="6" y="12"/>
                </a:lnTo>
                <a:lnTo>
                  <a:pt x="6" y="11"/>
                </a:lnTo>
                <a:lnTo>
                  <a:pt x="8" y="10"/>
                </a:lnTo>
                <a:lnTo>
                  <a:pt x="9" y="8"/>
                </a:lnTo>
                <a:lnTo>
                  <a:pt x="9" y="7"/>
                </a:lnTo>
                <a:lnTo>
                  <a:pt x="10" y="7"/>
                </a:lnTo>
                <a:lnTo>
                  <a:pt x="12" y="6"/>
                </a:lnTo>
                <a:lnTo>
                  <a:pt x="13" y="6"/>
                </a:lnTo>
                <a:lnTo>
                  <a:pt x="14" y="4"/>
                </a:lnTo>
                <a:lnTo>
                  <a:pt x="16" y="3"/>
                </a:lnTo>
                <a:lnTo>
                  <a:pt x="17" y="3"/>
                </a:lnTo>
                <a:lnTo>
                  <a:pt x="18" y="2"/>
                </a:lnTo>
                <a:lnTo>
                  <a:pt x="19" y="2"/>
                </a:lnTo>
                <a:lnTo>
                  <a:pt x="21" y="2"/>
                </a:lnTo>
                <a:lnTo>
                  <a:pt x="23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30" y="0"/>
                </a:lnTo>
                <a:lnTo>
                  <a:pt x="31" y="2"/>
                </a:lnTo>
                <a:lnTo>
                  <a:pt x="33" y="2"/>
                </a:lnTo>
                <a:lnTo>
                  <a:pt x="34" y="2"/>
                </a:lnTo>
                <a:lnTo>
                  <a:pt x="35" y="3"/>
                </a:lnTo>
                <a:lnTo>
                  <a:pt x="37" y="3"/>
                </a:lnTo>
                <a:lnTo>
                  <a:pt x="38" y="3"/>
                </a:lnTo>
                <a:lnTo>
                  <a:pt x="39" y="4"/>
                </a:lnTo>
                <a:lnTo>
                  <a:pt x="41" y="6"/>
                </a:lnTo>
                <a:lnTo>
                  <a:pt x="42" y="6"/>
                </a:lnTo>
                <a:lnTo>
                  <a:pt x="42" y="7"/>
                </a:lnTo>
                <a:lnTo>
                  <a:pt x="43" y="7"/>
                </a:lnTo>
                <a:lnTo>
                  <a:pt x="45" y="8"/>
                </a:lnTo>
                <a:lnTo>
                  <a:pt x="46" y="10"/>
                </a:lnTo>
                <a:lnTo>
                  <a:pt x="46" y="11"/>
                </a:lnTo>
                <a:lnTo>
                  <a:pt x="47" y="12"/>
                </a:lnTo>
                <a:lnTo>
                  <a:pt x="49" y="12"/>
                </a:lnTo>
                <a:lnTo>
                  <a:pt x="49" y="14"/>
                </a:lnTo>
                <a:lnTo>
                  <a:pt x="50" y="15"/>
                </a:lnTo>
                <a:lnTo>
                  <a:pt x="50" y="16"/>
                </a:lnTo>
                <a:lnTo>
                  <a:pt x="51" y="18"/>
                </a:lnTo>
                <a:lnTo>
                  <a:pt x="51" y="19"/>
                </a:lnTo>
                <a:lnTo>
                  <a:pt x="51" y="20"/>
                </a:lnTo>
                <a:lnTo>
                  <a:pt x="53" y="22"/>
                </a:lnTo>
                <a:lnTo>
                  <a:pt x="53" y="23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30"/>
                </a:lnTo>
                <a:lnTo>
                  <a:pt x="53" y="31"/>
                </a:lnTo>
                <a:lnTo>
                  <a:pt x="53" y="32"/>
                </a:lnTo>
                <a:lnTo>
                  <a:pt x="51" y="34"/>
                </a:lnTo>
                <a:lnTo>
                  <a:pt x="51" y="35"/>
                </a:lnTo>
                <a:lnTo>
                  <a:pt x="51" y="36"/>
                </a:lnTo>
                <a:lnTo>
                  <a:pt x="50" y="38"/>
                </a:lnTo>
                <a:lnTo>
                  <a:pt x="50" y="39"/>
                </a:lnTo>
                <a:lnTo>
                  <a:pt x="49" y="39"/>
                </a:lnTo>
                <a:lnTo>
                  <a:pt x="49" y="40"/>
                </a:lnTo>
                <a:lnTo>
                  <a:pt x="47" y="42"/>
                </a:lnTo>
                <a:lnTo>
                  <a:pt x="46" y="43"/>
                </a:lnTo>
                <a:lnTo>
                  <a:pt x="46" y="44"/>
                </a:lnTo>
                <a:lnTo>
                  <a:pt x="45" y="46"/>
                </a:lnTo>
                <a:lnTo>
                  <a:pt x="43" y="46"/>
                </a:lnTo>
                <a:lnTo>
                  <a:pt x="42" y="47"/>
                </a:lnTo>
                <a:lnTo>
                  <a:pt x="42" y="48"/>
                </a:lnTo>
                <a:lnTo>
                  <a:pt x="41" y="48"/>
                </a:lnTo>
                <a:lnTo>
                  <a:pt x="39" y="50"/>
                </a:lnTo>
                <a:lnTo>
                  <a:pt x="38" y="50"/>
                </a:lnTo>
                <a:lnTo>
                  <a:pt x="37" y="51"/>
                </a:lnTo>
                <a:lnTo>
                  <a:pt x="35" y="51"/>
                </a:lnTo>
                <a:lnTo>
                  <a:pt x="34" y="52"/>
                </a:lnTo>
                <a:lnTo>
                  <a:pt x="33" y="52"/>
                </a:lnTo>
                <a:lnTo>
                  <a:pt x="31" y="52"/>
                </a:lnTo>
                <a:lnTo>
                  <a:pt x="30" y="52"/>
                </a:lnTo>
                <a:lnTo>
                  <a:pt x="29" y="54"/>
                </a:lnTo>
                <a:lnTo>
                  <a:pt x="27" y="54"/>
                </a:lnTo>
                <a:lnTo>
                  <a:pt x="26" y="54"/>
                </a:lnTo>
                <a:lnTo>
                  <a:pt x="25" y="54"/>
                </a:lnTo>
                <a:lnTo>
                  <a:pt x="29" y="54"/>
                </a:lnTo>
                <a:lnTo>
                  <a:pt x="27" y="54"/>
                </a:lnTo>
                <a:lnTo>
                  <a:pt x="26" y="54"/>
                </a:lnTo>
                <a:lnTo>
                  <a:pt x="25" y="54"/>
                </a:lnTo>
                <a:lnTo>
                  <a:pt x="23" y="52"/>
                </a:lnTo>
                <a:lnTo>
                  <a:pt x="21" y="52"/>
                </a:lnTo>
                <a:lnTo>
                  <a:pt x="19" y="52"/>
                </a:lnTo>
                <a:lnTo>
                  <a:pt x="18" y="52"/>
                </a:lnTo>
                <a:lnTo>
                  <a:pt x="17" y="51"/>
                </a:lnTo>
                <a:lnTo>
                  <a:pt x="16" y="50"/>
                </a:lnTo>
                <a:lnTo>
                  <a:pt x="14" y="50"/>
                </a:lnTo>
                <a:lnTo>
                  <a:pt x="13" y="48"/>
                </a:lnTo>
                <a:lnTo>
                  <a:pt x="12" y="48"/>
                </a:lnTo>
                <a:lnTo>
                  <a:pt x="10" y="47"/>
                </a:lnTo>
                <a:lnTo>
                  <a:pt x="9" y="46"/>
                </a:lnTo>
                <a:lnTo>
                  <a:pt x="8" y="44"/>
                </a:lnTo>
                <a:lnTo>
                  <a:pt x="6" y="43"/>
                </a:lnTo>
                <a:lnTo>
                  <a:pt x="6" y="42"/>
                </a:lnTo>
                <a:lnTo>
                  <a:pt x="5" y="40"/>
                </a:lnTo>
                <a:lnTo>
                  <a:pt x="4" y="39"/>
                </a:lnTo>
                <a:lnTo>
                  <a:pt x="2" y="38"/>
                </a:lnTo>
                <a:lnTo>
                  <a:pt x="2" y="36"/>
                </a:lnTo>
                <a:lnTo>
                  <a:pt x="2" y="35"/>
                </a:lnTo>
                <a:lnTo>
                  <a:pt x="1" y="34"/>
                </a:lnTo>
                <a:lnTo>
                  <a:pt x="1" y="32"/>
                </a:lnTo>
                <a:lnTo>
                  <a:pt x="1" y="31"/>
                </a:lnTo>
                <a:lnTo>
                  <a:pt x="1" y="30"/>
                </a:lnTo>
                <a:lnTo>
                  <a:pt x="0" y="27"/>
                </a:lnTo>
                <a:lnTo>
                  <a:pt x="0" y="26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71399" name="Line 47">
            <a:extLst>
              <a:ext uri="{FF2B5EF4-FFF2-40B4-BE49-F238E27FC236}">
                <a16:creationId xmlns:a16="http://schemas.microsoft.com/office/drawing/2014/main" id="{AA64D22C-53A0-3F44-875B-90C39D9D280E}"/>
              </a:ext>
            </a:extLst>
          </p:cNvPr>
          <p:cNvSpPr>
            <a:spLocks noChangeShapeType="1"/>
          </p:cNvSpPr>
          <p:nvPr/>
        </p:nvSpPr>
        <p:spPr bwMode="auto">
          <a:xfrm>
            <a:off x="6840539" y="1947864"/>
            <a:ext cx="1587" cy="5683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71400" name="Line 48">
            <a:extLst>
              <a:ext uri="{FF2B5EF4-FFF2-40B4-BE49-F238E27FC236}">
                <a16:creationId xmlns:a16="http://schemas.microsoft.com/office/drawing/2014/main" id="{FF36F310-F96D-3847-B30F-7FCD45B13EE6}"/>
              </a:ext>
            </a:extLst>
          </p:cNvPr>
          <p:cNvSpPr>
            <a:spLocks noChangeShapeType="1"/>
          </p:cNvSpPr>
          <p:nvPr/>
        </p:nvSpPr>
        <p:spPr bwMode="auto">
          <a:xfrm>
            <a:off x="7135814" y="2222500"/>
            <a:ext cx="1587" cy="2936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71401" name="Line 49">
            <a:extLst>
              <a:ext uri="{FF2B5EF4-FFF2-40B4-BE49-F238E27FC236}">
                <a16:creationId xmlns:a16="http://schemas.microsoft.com/office/drawing/2014/main" id="{DFF7F488-16EC-CE44-93FA-D6F287D3DF9E}"/>
              </a:ext>
            </a:extLst>
          </p:cNvPr>
          <p:cNvSpPr>
            <a:spLocks noChangeShapeType="1"/>
          </p:cNvSpPr>
          <p:nvPr/>
        </p:nvSpPr>
        <p:spPr bwMode="auto">
          <a:xfrm>
            <a:off x="7556500" y="1947864"/>
            <a:ext cx="1588" cy="5683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71402" name="Line 50">
            <a:extLst>
              <a:ext uri="{FF2B5EF4-FFF2-40B4-BE49-F238E27FC236}">
                <a16:creationId xmlns:a16="http://schemas.microsoft.com/office/drawing/2014/main" id="{B12B290D-92A4-074C-BCC9-36A797C5C093}"/>
              </a:ext>
            </a:extLst>
          </p:cNvPr>
          <p:cNvSpPr>
            <a:spLocks noChangeShapeType="1"/>
          </p:cNvSpPr>
          <p:nvPr/>
        </p:nvSpPr>
        <p:spPr bwMode="auto">
          <a:xfrm>
            <a:off x="7831139" y="2222500"/>
            <a:ext cx="1587" cy="2936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71403" name="Line 51">
            <a:extLst>
              <a:ext uri="{FF2B5EF4-FFF2-40B4-BE49-F238E27FC236}">
                <a16:creationId xmlns:a16="http://schemas.microsoft.com/office/drawing/2014/main" id="{14728349-9782-5445-A2EC-FA65D58BC7CC}"/>
              </a:ext>
            </a:extLst>
          </p:cNvPr>
          <p:cNvSpPr>
            <a:spLocks noChangeShapeType="1"/>
          </p:cNvSpPr>
          <p:nvPr/>
        </p:nvSpPr>
        <p:spPr bwMode="auto">
          <a:xfrm>
            <a:off x="5427664" y="1947864"/>
            <a:ext cx="1587" cy="5683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71404" name="Freeform 52">
            <a:extLst>
              <a:ext uri="{FF2B5EF4-FFF2-40B4-BE49-F238E27FC236}">
                <a16:creationId xmlns:a16="http://schemas.microsoft.com/office/drawing/2014/main" id="{CC438177-6783-8343-B8A1-FFA227B99801}"/>
              </a:ext>
            </a:extLst>
          </p:cNvPr>
          <p:cNvSpPr>
            <a:spLocks/>
          </p:cNvSpPr>
          <p:nvPr/>
        </p:nvSpPr>
        <p:spPr bwMode="auto">
          <a:xfrm>
            <a:off x="7810501" y="2200276"/>
            <a:ext cx="61913" cy="42863"/>
          </a:xfrm>
          <a:custGeom>
            <a:avLst/>
            <a:gdLst>
              <a:gd name="T0" fmla="*/ 0 w 80"/>
              <a:gd name="T1" fmla="*/ 2147483646 h 54"/>
              <a:gd name="T2" fmla="*/ 2147483646 w 80"/>
              <a:gd name="T3" fmla="*/ 2147483646 h 54"/>
              <a:gd name="T4" fmla="*/ 2147483646 w 80"/>
              <a:gd name="T5" fmla="*/ 2147483646 h 54"/>
              <a:gd name="T6" fmla="*/ 2147483646 w 80"/>
              <a:gd name="T7" fmla="*/ 2147483646 h 54"/>
              <a:gd name="T8" fmla="*/ 2147483646 w 80"/>
              <a:gd name="T9" fmla="*/ 2147483646 h 54"/>
              <a:gd name="T10" fmla="*/ 2147483646 w 80"/>
              <a:gd name="T11" fmla="*/ 2147483646 h 54"/>
              <a:gd name="T12" fmla="*/ 2147483646 w 80"/>
              <a:gd name="T13" fmla="*/ 2147483646 h 54"/>
              <a:gd name="T14" fmla="*/ 2147483646 w 80"/>
              <a:gd name="T15" fmla="*/ 2147483646 h 54"/>
              <a:gd name="T16" fmla="*/ 2147483646 w 80"/>
              <a:gd name="T17" fmla="*/ 2147483646 h 54"/>
              <a:gd name="T18" fmla="*/ 2147483646 w 80"/>
              <a:gd name="T19" fmla="*/ 0 h 54"/>
              <a:gd name="T20" fmla="*/ 2147483646 w 80"/>
              <a:gd name="T21" fmla="*/ 0 h 54"/>
              <a:gd name="T22" fmla="*/ 2147483646 w 80"/>
              <a:gd name="T23" fmla="*/ 0 h 54"/>
              <a:gd name="T24" fmla="*/ 2147483646 w 80"/>
              <a:gd name="T25" fmla="*/ 0 h 54"/>
              <a:gd name="T26" fmla="*/ 2147483646 w 80"/>
              <a:gd name="T27" fmla="*/ 2147483646 h 54"/>
              <a:gd name="T28" fmla="*/ 2147483646 w 80"/>
              <a:gd name="T29" fmla="*/ 2147483646 h 54"/>
              <a:gd name="T30" fmla="*/ 2147483646 w 80"/>
              <a:gd name="T31" fmla="*/ 2147483646 h 54"/>
              <a:gd name="T32" fmla="*/ 2147483646 w 80"/>
              <a:gd name="T33" fmla="*/ 2147483646 h 54"/>
              <a:gd name="T34" fmla="*/ 2147483646 w 80"/>
              <a:gd name="T35" fmla="*/ 2147483646 h 54"/>
              <a:gd name="T36" fmla="*/ 2147483646 w 80"/>
              <a:gd name="T37" fmla="*/ 2147483646 h 54"/>
              <a:gd name="T38" fmla="*/ 2147483646 w 80"/>
              <a:gd name="T39" fmla="*/ 2147483646 h 54"/>
              <a:gd name="T40" fmla="*/ 2147483646 w 80"/>
              <a:gd name="T41" fmla="*/ 2147483646 h 54"/>
              <a:gd name="T42" fmla="*/ 2147483646 w 80"/>
              <a:gd name="T43" fmla="*/ 2147483646 h 54"/>
              <a:gd name="T44" fmla="*/ 2147483646 w 80"/>
              <a:gd name="T45" fmla="*/ 2147483646 h 54"/>
              <a:gd name="T46" fmla="*/ 2147483646 w 80"/>
              <a:gd name="T47" fmla="*/ 2147483646 h 54"/>
              <a:gd name="T48" fmla="*/ 2147483646 w 80"/>
              <a:gd name="T49" fmla="*/ 2147483646 h 54"/>
              <a:gd name="T50" fmla="*/ 2147483646 w 80"/>
              <a:gd name="T51" fmla="*/ 2147483646 h 54"/>
              <a:gd name="T52" fmla="*/ 2147483646 w 80"/>
              <a:gd name="T53" fmla="*/ 2147483646 h 54"/>
              <a:gd name="T54" fmla="*/ 2147483646 w 80"/>
              <a:gd name="T55" fmla="*/ 2147483646 h 54"/>
              <a:gd name="T56" fmla="*/ 2147483646 w 80"/>
              <a:gd name="T57" fmla="*/ 2147483646 h 54"/>
              <a:gd name="T58" fmla="*/ 2147483646 w 80"/>
              <a:gd name="T59" fmla="*/ 2147483646 h 54"/>
              <a:gd name="T60" fmla="*/ 2147483646 w 80"/>
              <a:gd name="T61" fmla="*/ 2147483646 h 54"/>
              <a:gd name="T62" fmla="*/ 2147483646 w 80"/>
              <a:gd name="T63" fmla="*/ 2147483646 h 54"/>
              <a:gd name="T64" fmla="*/ 2147483646 w 80"/>
              <a:gd name="T65" fmla="*/ 2147483646 h 54"/>
              <a:gd name="T66" fmla="*/ 2147483646 w 80"/>
              <a:gd name="T67" fmla="*/ 2147483646 h 54"/>
              <a:gd name="T68" fmla="*/ 2147483646 w 80"/>
              <a:gd name="T69" fmla="*/ 2147483646 h 54"/>
              <a:gd name="T70" fmla="*/ 2147483646 w 80"/>
              <a:gd name="T71" fmla="*/ 2147483646 h 54"/>
              <a:gd name="T72" fmla="*/ 2147483646 w 80"/>
              <a:gd name="T73" fmla="*/ 2147483646 h 54"/>
              <a:gd name="T74" fmla="*/ 2147483646 w 80"/>
              <a:gd name="T75" fmla="*/ 2147483646 h 54"/>
              <a:gd name="T76" fmla="*/ 2147483646 w 80"/>
              <a:gd name="T77" fmla="*/ 2147483646 h 54"/>
              <a:gd name="T78" fmla="*/ 2147483646 w 80"/>
              <a:gd name="T79" fmla="*/ 2147483646 h 54"/>
              <a:gd name="T80" fmla="*/ 2147483646 w 80"/>
              <a:gd name="T81" fmla="*/ 2147483646 h 54"/>
              <a:gd name="T82" fmla="*/ 2147483646 w 80"/>
              <a:gd name="T83" fmla="*/ 2147483646 h 54"/>
              <a:gd name="T84" fmla="*/ 2147483646 w 80"/>
              <a:gd name="T85" fmla="*/ 2147483646 h 54"/>
              <a:gd name="T86" fmla="*/ 2147483646 w 80"/>
              <a:gd name="T87" fmla="*/ 2147483646 h 54"/>
              <a:gd name="T88" fmla="*/ 2147483646 w 80"/>
              <a:gd name="T89" fmla="*/ 2147483646 h 54"/>
              <a:gd name="T90" fmla="*/ 2147483646 w 80"/>
              <a:gd name="T91" fmla="*/ 2147483646 h 54"/>
              <a:gd name="T92" fmla="*/ 2147483646 w 80"/>
              <a:gd name="T93" fmla="*/ 2147483646 h 54"/>
              <a:gd name="T94" fmla="*/ 2147483646 w 80"/>
              <a:gd name="T95" fmla="*/ 2147483646 h 54"/>
              <a:gd name="T96" fmla="*/ 2147483646 w 80"/>
              <a:gd name="T97" fmla="*/ 2147483646 h 54"/>
              <a:gd name="T98" fmla="*/ 2147483646 w 80"/>
              <a:gd name="T99" fmla="*/ 2147483646 h 54"/>
              <a:gd name="T100" fmla="*/ 2147483646 w 80"/>
              <a:gd name="T101" fmla="*/ 2147483646 h 54"/>
              <a:gd name="T102" fmla="*/ 2147483646 w 80"/>
              <a:gd name="T103" fmla="*/ 2147483646 h 54"/>
              <a:gd name="T104" fmla="*/ 2147483646 w 80"/>
              <a:gd name="T105" fmla="*/ 2147483646 h 54"/>
              <a:gd name="T106" fmla="*/ 2147483646 w 80"/>
              <a:gd name="T107" fmla="*/ 2147483646 h 54"/>
              <a:gd name="T108" fmla="*/ 2147483646 w 80"/>
              <a:gd name="T109" fmla="*/ 2147483646 h 54"/>
              <a:gd name="T110" fmla="*/ 0 w 80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80"/>
              <a:gd name="T169" fmla="*/ 0 h 54"/>
              <a:gd name="T170" fmla="*/ 80 w 80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80" h="54">
                <a:moveTo>
                  <a:pt x="0" y="15"/>
                </a:moveTo>
                <a:lnTo>
                  <a:pt x="0" y="38"/>
                </a:lnTo>
                <a:lnTo>
                  <a:pt x="0" y="36"/>
                </a:lnTo>
                <a:lnTo>
                  <a:pt x="0" y="35"/>
                </a:lnTo>
                <a:lnTo>
                  <a:pt x="1" y="32"/>
                </a:lnTo>
                <a:lnTo>
                  <a:pt x="1" y="31"/>
                </a:lnTo>
                <a:lnTo>
                  <a:pt x="1" y="28"/>
                </a:lnTo>
                <a:lnTo>
                  <a:pt x="3" y="27"/>
                </a:lnTo>
                <a:lnTo>
                  <a:pt x="3" y="26"/>
                </a:lnTo>
                <a:lnTo>
                  <a:pt x="4" y="23"/>
                </a:lnTo>
                <a:lnTo>
                  <a:pt x="4" y="22"/>
                </a:lnTo>
                <a:lnTo>
                  <a:pt x="5" y="20"/>
                </a:lnTo>
                <a:lnTo>
                  <a:pt x="5" y="19"/>
                </a:lnTo>
                <a:lnTo>
                  <a:pt x="7" y="16"/>
                </a:lnTo>
                <a:lnTo>
                  <a:pt x="8" y="15"/>
                </a:lnTo>
                <a:lnTo>
                  <a:pt x="9" y="14"/>
                </a:lnTo>
                <a:lnTo>
                  <a:pt x="11" y="12"/>
                </a:lnTo>
                <a:lnTo>
                  <a:pt x="12" y="11"/>
                </a:lnTo>
                <a:lnTo>
                  <a:pt x="13" y="10"/>
                </a:lnTo>
                <a:lnTo>
                  <a:pt x="15" y="8"/>
                </a:lnTo>
                <a:lnTo>
                  <a:pt x="16" y="8"/>
                </a:lnTo>
                <a:lnTo>
                  <a:pt x="17" y="7"/>
                </a:lnTo>
                <a:lnTo>
                  <a:pt x="19" y="6"/>
                </a:lnTo>
                <a:lnTo>
                  <a:pt x="20" y="4"/>
                </a:lnTo>
                <a:lnTo>
                  <a:pt x="21" y="4"/>
                </a:lnTo>
                <a:lnTo>
                  <a:pt x="24" y="3"/>
                </a:lnTo>
                <a:lnTo>
                  <a:pt x="25" y="3"/>
                </a:lnTo>
                <a:lnTo>
                  <a:pt x="27" y="2"/>
                </a:lnTo>
                <a:lnTo>
                  <a:pt x="29" y="2"/>
                </a:lnTo>
                <a:lnTo>
                  <a:pt x="31" y="0"/>
                </a:lnTo>
                <a:lnTo>
                  <a:pt x="33" y="0"/>
                </a:lnTo>
                <a:lnTo>
                  <a:pt x="35" y="0"/>
                </a:lnTo>
                <a:lnTo>
                  <a:pt x="36" y="0"/>
                </a:lnTo>
                <a:lnTo>
                  <a:pt x="3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2" y="2"/>
                </a:lnTo>
                <a:lnTo>
                  <a:pt x="53" y="2"/>
                </a:lnTo>
                <a:lnTo>
                  <a:pt x="56" y="3"/>
                </a:lnTo>
                <a:lnTo>
                  <a:pt x="57" y="3"/>
                </a:lnTo>
                <a:lnTo>
                  <a:pt x="59" y="4"/>
                </a:lnTo>
                <a:lnTo>
                  <a:pt x="60" y="4"/>
                </a:lnTo>
                <a:lnTo>
                  <a:pt x="63" y="6"/>
                </a:lnTo>
                <a:lnTo>
                  <a:pt x="64" y="7"/>
                </a:lnTo>
                <a:lnTo>
                  <a:pt x="65" y="8"/>
                </a:lnTo>
                <a:lnTo>
                  <a:pt x="67" y="8"/>
                </a:lnTo>
                <a:lnTo>
                  <a:pt x="68" y="10"/>
                </a:lnTo>
                <a:lnTo>
                  <a:pt x="69" y="11"/>
                </a:lnTo>
                <a:lnTo>
                  <a:pt x="71" y="12"/>
                </a:lnTo>
                <a:lnTo>
                  <a:pt x="72" y="14"/>
                </a:lnTo>
                <a:lnTo>
                  <a:pt x="73" y="15"/>
                </a:lnTo>
                <a:lnTo>
                  <a:pt x="73" y="16"/>
                </a:lnTo>
                <a:lnTo>
                  <a:pt x="75" y="19"/>
                </a:lnTo>
                <a:lnTo>
                  <a:pt x="76" y="20"/>
                </a:lnTo>
                <a:lnTo>
                  <a:pt x="76" y="22"/>
                </a:lnTo>
                <a:lnTo>
                  <a:pt x="77" y="23"/>
                </a:lnTo>
                <a:lnTo>
                  <a:pt x="78" y="26"/>
                </a:lnTo>
                <a:lnTo>
                  <a:pt x="78" y="27"/>
                </a:lnTo>
                <a:lnTo>
                  <a:pt x="78" y="28"/>
                </a:lnTo>
                <a:lnTo>
                  <a:pt x="80" y="31"/>
                </a:lnTo>
                <a:lnTo>
                  <a:pt x="80" y="32"/>
                </a:lnTo>
                <a:lnTo>
                  <a:pt x="80" y="35"/>
                </a:lnTo>
                <a:lnTo>
                  <a:pt x="80" y="36"/>
                </a:lnTo>
                <a:lnTo>
                  <a:pt x="80" y="38"/>
                </a:lnTo>
                <a:lnTo>
                  <a:pt x="80" y="15"/>
                </a:lnTo>
                <a:lnTo>
                  <a:pt x="80" y="18"/>
                </a:lnTo>
                <a:lnTo>
                  <a:pt x="80" y="19"/>
                </a:lnTo>
                <a:lnTo>
                  <a:pt x="80" y="22"/>
                </a:lnTo>
                <a:lnTo>
                  <a:pt x="80" y="23"/>
                </a:lnTo>
                <a:lnTo>
                  <a:pt x="78" y="24"/>
                </a:lnTo>
                <a:lnTo>
                  <a:pt x="78" y="27"/>
                </a:lnTo>
                <a:lnTo>
                  <a:pt x="78" y="28"/>
                </a:lnTo>
                <a:lnTo>
                  <a:pt x="77" y="30"/>
                </a:lnTo>
                <a:lnTo>
                  <a:pt x="76" y="32"/>
                </a:lnTo>
                <a:lnTo>
                  <a:pt x="76" y="34"/>
                </a:lnTo>
                <a:lnTo>
                  <a:pt x="75" y="35"/>
                </a:lnTo>
                <a:lnTo>
                  <a:pt x="73" y="36"/>
                </a:lnTo>
                <a:lnTo>
                  <a:pt x="73" y="38"/>
                </a:lnTo>
                <a:lnTo>
                  <a:pt x="72" y="39"/>
                </a:lnTo>
                <a:lnTo>
                  <a:pt x="71" y="40"/>
                </a:lnTo>
                <a:lnTo>
                  <a:pt x="69" y="42"/>
                </a:lnTo>
                <a:lnTo>
                  <a:pt x="68" y="43"/>
                </a:lnTo>
                <a:lnTo>
                  <a:pt x="67" y="44"/>
                </a:lnTo>
                <a:lnTo>
                  <a:pt x="65" y="46"/>
                </a:lnTo>
                <a:lnTo>
                  <a:pt x="64" y="47"/>
                </a:lnTo>
                <a:lnTo>
                  <a:pt x="63" y="48"/>
                </a:lnTo>
                <a:lnTo>
                  <a:pt x="60" y="48"/>
                </a:lnTo>
                <a:lnTo>
                  <a:pt x="59" y="50"/>
                </a:lnTo>
                <a:lnTo>
                  <a:pt x="57" y="51"/>
                </a:lnTo>
                <a:lnTo>
                  <a:pt x="56" y="51"/>
                </a:lnTo>
                <a:lnTo>
                  <a:pt x="53" y="52"/>
                </a:lnTo>
                <a:lnTo>
                  <a:pt x="52" y="52"/>
                </a:lnTo>
                <a:lnTo>
                  <a:pt x="49" y="52"/>
                </a:lnTo>
                <a:lnTo>
                  <a:pt x="48" y="54"/>
                </a:lnTo>
                <a:lnTo>
                  <a:pt x="47" y="54"/>
                </a:lnTo>
                <a:lnTo>
                  <a:pt x="44" y="54"/>
                </a:lnTo>
                <a:lnTo>
                  <a:pt x="43" y="54"/>
                </a:lnTo>
                <a:lnTo>
                  <a:pt x="39" y="54"/>
                </a:lnTo>
                <a:lnTo>
                  <a:pt x="36" y="54"/>
                </a:lnTo>
                <a:lnTo>
                  <a:pt x="35" y="54"/>
                </a:lnTo>
                <a:lnTo>
                  <a:pt x="33" y="54"/>
                </a:lnTo>
                <a:lnTo>
                  <a:pt x="31" y="52"/>
                </a:lnTo>
                <a:lnTo>
                  <a:pt x="29" y="52"/>
                </a:lnTo>
                <a:lnTo>
                  <a:pt x="27" y="52"/>
                </a:lnTo>
                <a:lnTo>
                  <a:pt x="25" y="51"/>
                </a:lnTo>
                <a:lnTo>
                  <a:pt x="24" y="51"/>
                </a:lnTo>
                <a:lnTo>
                  <a:pt x="21" y="50"/>
                </a:lnTo>
                <a:lnTo>
                  <a:pt x="20" y="48"/>
                </a:lnTo>
                <a:lnTo>
                  <a:pt x="19" y="48"/>
                </a:lnTo>
                <a:lnTo>
                  <a:pt x="17" y="47"/>
                </a:lnTo>
                <a:lnTo>
                  <a:pt x="16" y="46"/>
                </a:lnTo>
                <a:lnTo>
                  <a:pt x="15" y="44"/>
                </a:lnTo>
                <a:lnTo>
                  <a:pt x="13" y="43"/>
                </a:lnTo>
                <a:lnTo>
                  <a:pt x="12" y="42"/>
                </a:lnTo>
                <a:lnTo>
                  <a:pt x="11" y="40"/>
                </a:lnTo>
                <a:lnTo>
                  <a:pt x="9" y="39"/>
                </a:lnTo>
                <a:lnTo>
                  <a:pt x="8" y="38"/>
                </a:lnTo>
                <a:lnTo>
                  <a:pt x="7" y="36"/>
                </a:lnTo>
                <a:lnTo>
                  <a:pt x="5" y="35"/>
                </a:lnTo>
                <a:lnTo>
                  <a:pt x="5" y="34"/>
                </a:lnTo>
                <a:lnTo>
                  <a:pt x="4" y="32"/>
                </a:lnTo>
                <a:lnTo>
                  <a:pt x="4" y="30"/>
                </a:lnTo>
                <a:lnTo>
                  <a:pt x="3" y="28"/>
                </a:lnTo>
                <a:lnTo>
                  <a:pt x="3" y="27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0" y="19"/>
                </a:lnTo>
                <a:lnTo>
                  <a:pt x="0" y="18"/>
                </a:lnTo>
                <a:lnTo>
                  <a:pt x="0" y="15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71405" name="Freeform 53">
            <a:extLst>
              <a:ext uri="{FF2B5EF4-FFF2-40B4-BE49-F238E27FC236}">
                <a16:creationId xmlns:a16="http://schemas.microsoft.com/office/drawing/2014/main" id="{475801EF-4B11-9C48-8785-ECE2BBA9DEB1}"/>
              </a:ext>
            </a:extLst>
          </p:cNvPr>
          <p:cNvSpPr>
            <a:spLocks/>
          </p:cNvSpPr>
          <p:nvPr/>
        </p:nvSpPr>
        <p:spPr bwMode="auto">
          <a:xfrm>
            <a:off x="8231188" y="2200276"/>
            <a:ext cx="63500" cy="42863"/>
          </a:xfrm>
          <a:custGeom>
            <a:avLst/>
            <a:gdLst>
              <a:gd name="T0" fmla="*/ 0 w 80"/>
              <a:gd name="T1" fmla="*/ 2147483646 h 54"/>
              <a:gd name="T2" fmla="*/ 2147483646 w 80"/>
              <a:gd name="T3" fmla="*/ 2147483646 h 54"/>
              <a:gd name="T4" fmla="*/ 2147483646 w 80"/>
              <a:gd name="T5" fmla="*/ 2147483646 h 54"/>
              <a:gd name="T6" fmla="*/ 2147483646 w 80"/>
              <a:gd name="T7" fmla="*/ 2147483646 h 54"/>
              <a:gd name="T8" fmla="*/ 2147483646 w 80"/>
              <a:gd name="T9" fmla="*/ 2147483646 h 54"/>
              <a:gd name="T10" fmla="*/ 2147483646 w 80"/>
              <a:gd name="T11" fmla="*/ 2147483646 h 54"/>
              <a:gd name="T12" fmla="*/ 2147483646 w 80"/>
              <a:gd name="T13" fmla="*/ 2147483646 h 54"/>
              <a:gd name="T14" fmla="*/ 2147483646 w 80"/>
              <a:gd name="T15" fmla="*/ 2147483646 h 54"/>
              <a:gd name="T16" fmla="*/ 2147483646 w 80"/>
              <a:gd name="T17" fmla="*/ 2147483646 h 54"/>
              <a:gd name="T18" fmla="*/ 2147483646 w 80"/>
              <a:gd name="T19" fmla="*/ 0 h 54"/>
              <a:gd name="T20" fmla="*/ 2147483646 w 80"/>
              <a:gd name="T21" fmla="*/ 0 h 54"/>
              <a:gd name="T22" fmla="*/ 2147483646 w 80"/>
              <a:gd name="T23" fmla="*/ 0 h 54"/>
              <a:gd name="T24" fmla="*/ 2147483646 w 80"/>
              <a:gd name="T25" fmla="*/ 0 h 54"/>
              <a:gd name="T26" fmla="*/ 2147483646 w 80"/>
              <a:gd name="T27" fmla="*/ 2147483646 h 54"/>
              <a:gd name="T28" fmla="*/ 2147483646 w 80"/>
              <a:gd name="T29" fmla="*/ 2147483646 h 54"/>
              <a:gd name="T30" fmla="*/ 2147483646 w 80"/>
              <a:gd name="T31" fmla="*/ 2147483646 h 54"/>
              <a:gd name="T32" fmla="*/ 2147483646 w 80"/>
              <a:gd name="T33" fmla="*/ 2147483646 h 54"/>
              <a:gd name="T34" fmla="*/ 2147483646 w 80"/>
              <a:gd name="T35" fmla="*/ 2147483646 h 54"/>
              <a:gd name="T36" fmla="*/ 2147483646 w 80"/>
              <a:gd name="T37" fmla="*/ 2147483646 h 54"/>
              <a:gd name="T38" fmla="*/ 2147483646 w 80"/>
              <a:gd name="T39" fmla="*/ 2147483646 h 54"/>
              <a:gd name="T40" fmla="*/ 2147483646 w 80"/>
              <a:gd name="T41" fmla="*/ 2147483646 h 54"/>
              <a:gd name="T42" fmla="*/ 2147483646 w 80"/>
              <a:gd name="T43" fmla="*/ 2147483646 h 54"/>
              <a:gd name="T44" fmla="*/ 2147483646 w 80"/>
              <a:gd name="T45" fmla="*/ 2147483646 h 54"/>
              <a:gd name="T46" fmla="*/ 2147483646 w 80"/>
              <a:gd name="T47" fmla="*/ 2147483646 h 54"/>
              <a:gd name="T48" fmla="*/ 2147483646 w 80"/>
              <a:gd name="T49" fmla="*/ 2147483646 h 54"/>
              <a:gd name="T50" fmla="*/ 2147483646 w 80"/>
              <a:gd name="T51" fmla="*/ 2147483646 h 54"/>
              <a:gd name="T52" fmla="*/ 2147483646 w 80"/>
              <a:gd name="T53" fmla="*/ 2147483646 h 54"/>
              <a:gd name="T54" fmla="*/ 2147483646 w 80"/>
              <a:gd name="T55" fmla="*/ 2147483646 h 54"/>
              <a:gd name="T56" fmla="*/ 2147483646 w 80"/>
              <a:gd name="T57" fmla="*/ 2147483646 h 54"/>
              <a:gd name="T58" fmla="*/ 2147483646 w 80"/>
              <a:gd name="T59" fmla="*/ 2147483646 h 54"/>
              <a:gd name="T60" fmla="*/ 2147483646 w 80"/>
              <a:gd name="T61" fmla="*/ 2147483646 h 54"/>
              <a:gd name="T62" fmla="*/ 2147483646 w 80"/>
              <a:gd name="T63" fmla="*/ 2147483646 h 54"/>
              <a:gd name="T64" fmla="*/ 2147483646 w 80"/>
              <a:gd name="T65" fmla="*/ 2147483646 h 54"/>
              <a:gd name="T66" fmla="*/ 2147483646 w 80"/>
              <a:gd name="T67" fmla="*/ 2147483646 h 54"/>
              <a:gd name="T68" fmla="*/ 2147483646 w 80"/>
              <a:gd name="T69" fmla="*/ 2147483646 h 54"/>
              <a:gd name="T70" fmla="*/ 2147483646 w 80"/>
              <a:gd name="T71" fmla="*/ 2147483646 h 54"/>
              <a:gd name="T72" fmla="*/ 2147483646 w 80"/>
              <a:gd name="T73" fmla="*/ 2147483646 h 54"/>
              <a:gd name="T74" fmla="*/ 2147483646 w 80"/>
              <a:gd name="T75" fmla="*/ 2147483646 h 54"/>
              <a:gd name="T76" fmla="*/ 2147483646 w 80"/>
              <a:gd name="T77" fmla="*/ 2147483646 h 54"/>
              <a:gd name="T78" fmla="*/ 2147483646 w 80"/>
              <a:gd name="T79" fmla="*/ 2147483646 h 54"/>
              <a:gd name="T80" fmla="*/ 2147483646 w 80"/>
              <a:gd name="T81" fmla="*/ 2147483646 h 54"/>
              <a:gd name="T82" fmla="*/ 2147483646 w 80"/>
              <a:gd name="T83" fmla="*/ 2147483646 h 54"/>
              <a:gd name="T84" fmla="*/ 2147483646 w 80"/>
              <a:gd name="T85" fmla="*/ 2147483646 h 54"/>
              <a:gd name="T86" fmla="*/ 2147483646 w 80"/>
              <a:gd name="T87" fmla="*/ 2147483646 h 54"/>
              <a:gd name="T88" fmla="*/ 2147483646 w 80"/>
              <a:gd name="T89" fmla="*/ 2147483646 h 54"/>
              <a:gd name="T90" fmla="*/ 2147483646 w 80"/>
              <a:gd name="T91" fmla="*/ 2147483646 h 54"/>
              <a:gd name="T92" fmla="*/ 2147483646 w 80"/>
              <a:gd name="T93" fmla="*/ 2147483646 h 54"/>
              <a:gd name="T94" fmla="*/ 2147483646 w 80"/>
              <a:gd name="T95" fmla="*/ 2147483646 h 54"/>
              <a:gd name="T96" fmla="*/ 2147483646 w 80"/>
              <a:gd name="T97" fmla="*/ 2147483646 h 54"/>
              <a:gd name="T98" fmla="*/ 2147483646 w 80"/>
              <a:gd name="T99" fmla="*/ 2147483646 h 54"/>
              <a:gd name="T100" fmla="*/ 2147483646 w 80"/>
              <a:gd name="T101" fmla="*/ 2147483646 h 54"/>
              <a:gd name="T102" fmla="*/ 2147483646 w 80"/>
              <a:gd name="T103" fmla="*/ 2147483646 h 54"/>
              <a:gd name="T104" fmla="*/ 2147483646 w 80"/>
              <a:gd name="T105" fmla="*/ 2147483646 h 54"/>
              <a:gd name="T106" fmla="*/ 2147483646 w 80"/>
              <a:gd name="T107" fmla="*/ 2147483646 h 54"/>
              <a:gd name="T108" fmla="*/ 2147483646 w 80"/>
              <a:gd name="T109" fmla="*/ 2147483646 h 54"/>
              <a:gd name="T110" fmla="*/ 0 w 80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80"/>
              <a:gd name="T169" fmla="*/ 0 h 54"/>
              <a:gd name="T170" fmla="*/ 80 w 80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80" h="54">
                <a:moveTo>
                  <a:pt x="0" y="15"/>
                </a:moveTo>
                <a:lnTo>
                  <a:pt x="0" y="38"/>
                </a:lnTo>
                <a:lnTo>
                  <a:pt x="0" y="36"/>
                </a:lnTo>
                <a:lnTo>
                  <a:pt x="0" y="35"/>
                </a:lnTo>
                <a:lnTo>
                  <a:pt x="2" y="32"/>
                </a:lnTo>
                <a:lnTo>
                  <a:pt x="2" y="31"/>
                </a:lnTo>
                <a:lnTo>
                  <a:pt x="2" y="28"/>
                </a:lnTo>
                <a:lnTo>
                  <a:pt x="3" y="27"/>
                </a:lnTo>
                <a:lnTo>
                  <a:pt x="3" y="26"/>
                </a:lnTo>
                <a:lnTo>
                  <a:pt x="4" y="23"/>
                </a:lnTo>
                <a:lnTo>
                  <a:pt x="4" y="22"/>
                </a:lnTo>
                <a:lnTo>
                  <a:pt x="6" y="20"/>
                </a:lnTo>
                <a:lnTo>
                  <a:pt x="6" y="19"/>
                </a:lnTo>
                <a:lnTo>
                  <a:pt x="7" y="16"/>
                </a:lnTo>
                <a:lnTo>
                  <a:pt x="8" y="15"/>
                </a:lnTo>
                <a:lnTo>
                  <a:pt x="10" y="14"/>
                </a:lnTo>
                <a:lnTo>
                  <a:pt x="11" y="12"/>
                </a:lnTo>
                <a:lnTo>
                  <a:pt x="12" y="11"/>
                </a:lnTo>
                <a:lnTo>
                  <a:pt x="14" y="10"/>
                </a:lnTo>
                <a:lnTo>
                  <a:pt x="15" y="8"/>
                </a:lnTo>
                <a:lnTo>
                  <a:pt x="16" y="8"/>
                </a:lnTo>
                <a:lnTo>
                  <a:pt x="18" y="7"/>
                </a:lnTo>
                <a:lnTo>
                  <a:pt x="19" y="6"/>
                </a:lnTo>
                <a:lnTo>
                  <a:pt x="20" y="4"/>
                </a:lnTo>
                <a:lnTo>
                  <a:pt x="21" y="4"/>
                </a:lnTo>
                <a:lnTo>
                  <a:pt x="24" y="3"/>
                </a:lnTo>
                <a:lnTo>
                  <a:pt x="25" y="3"/>
                </a:lnTo>
                <a:lnTo>
                  <a:pt x="27" y="2"/>
                </a:lnTo>
                <a:lnTo>
                  <a:pt x="29" y="2"/>
                </a:lnTo>
                <a:lnTo>
                  <a:pt x="31" y="0"/>
                </a:lnTo>
                <a:lnTo>
                  <a:pt x="33" y="0"/>
                </a:lnTo>
                <a:lnTo>
                  <a:pt x="35" y="0"/>
                </a:lnTo>
                <a:lnTo>
                  <a:pt x="36" y="0"/>
                </a:lnTo>
                <a:lnTo>
                  <a:pt x="3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2" y="2"/>
                </a:lnTo>
                <a:lnTo>
                  <a:pt x="53" y="2"/>
                </a:lnTo>
                <a:lnTo>
                  <a:pt x="56" y="3"/>
                </a:lnTo>
                <a:lnTo>
                  <a:pt x="57" y="3"/>
                </a:lnTo>
                <a:lnTo>
                  <a:pt x="59" y="4"/>
                </a:lnTo>
                <a:lnTo>
                  <a:pt x="60" y="4"/>
                </a:lnTo>
                <a:lnTo>
                  <a:pt x="63" y="6"/>
                </a:lnTo>
                <a:lnTo>
                  <a:pt x="64" y="7"/>
                </a:lnTo>
                <a:lnTo>
                  <a:pt x="65" y="8"/>
                </a:lnTo>
                <a:lnTo>
                  <a:pt x="67" y="8"/>
                </a:lnTo>
                <a:lnTo>
                  <a:pt x="68" y="10"/>
                </a:lnTo>
                <a:lnTo>
                  <a:pt x="69" y="11"/>
                </a:lnTo>
                <a:lnTo>
                  <a:pt x="71" y="12"/>
                </a:lnTo>
                <a:lnTo>
                  <a:pt x="72" y="14"/>
                </a:lnTo>
                <a:lnTo>
                  <a:pt x="73" y="15"/>
                </a:lnTo>
                <a:lnTo>
                  <a:pt x="73" y="16"/>
                </a:lnTo>
                <a:lnTo>
                  <a:pt x="75" y="19"/>
                </a:lnTo>
                <a:lnTo>
                  <a:pt x="76" y="20"/>
                </a:lnTo>
                <a:lnTo>
                  <a:pt x="76" y="22"/>
                </a:lnTo>
                <a:lnTo>
                  <a:pt x="77" y="23"/>
                </a:lnTo>
                <a:lnTo>
                  <a:pt x="79" y="26"/>
                </a:lnTo>
                <a:lnTo>
                  <a:pt x="79" y="27"/>
                </a:lnTo>
                <a:lnTo>
                  <a:pt x="79" y="28"/>
                </a:lnTo>
                <a:lnTo>
                  <a:pt x="80" y="31"/>
                </a:lnTo>
                <a:lnTo>
                  <a:pt x="80" y="32"/>
                </a:lnTo>
                <a:lnTo>
                  <a:pt x="80" y="35"/>
                </a:lnTo>
                <a:lnTo>
                  <a:pt x="80" y="36"/>
                </a:lnTo>
                <a:lnTo>
                  <a:pt x="80" y="38"/>
                </a:lnTo>
                <a:lnTo>
                  <a:pt x="80" y="15"/>
                </a:lnTo>
                <a:lnTo>
                  <a:pt x="80" y="18"/>
                </a:lnTo>
                <a:lnTo>
                  <a:pt x="80" y="19"/>
                </a:lnTo>
                <a:lnTo>
                  <a:pt x="80" y="22"/>
                </a:lnTo>
                <a:lnTo>
                  <a:pt x="80" y="23"/>
                </a:lnTo>
                <a:lnTo>
                  <a:pt x="79" y="24"/>
                </a:lnTo>
                <a:lnTo>
                  <a:pt x="79" y="27"/>
                </a:lnTo>
                <a:lnTo>
                  <a:pt x="79" y="28"/>
                </a:lnTo>
                <a:lnTo>
                  <a:pt x="77" y="30"/>
                </a:lnTo>
                <a:lnTo>
                  <a:pt x="76" y="32"/>
                </a:lnTo>
                <a:lnTo>
                  <a:pt x="76" y="34"/>
                </a:lnTo>
                <a:lnTo>
                  <a:pt x="75" y="35"/>
                </a:lnTo>
                <a:lnTo>
                  <a:pt x="73" y="36"/>
                </a:lnTo>
                <a:lnTo>
                  <a:pt x="73" y="38"/>
                </a:lnTo>
                <a:lnTo>
                  <a:pt x="72" y="39"/>
                </a:lnTo>
                <a:lnTo>
                  <a:pt x="71" y="40"/>
                </a:lnTo>
                <a:lnTo>
                  <a:pt x="69" y="42"/>
                </a:lnTo>
                <a:lnTo>
                  <a:pt x="68" y="43"/>
                </a:lnTo>
                <a:lnTo>
                  <a:pt x="67" y="44"/>
                </a:lnTo>
                <a:lnTo>
                  <a:pt x="65" y="46"/>
                </a:lnTo>
                <a:lnTo>
                  <a:pt x="64" y="47"/>
                </a:lnTo>
                <a:lnTo>
                  <a:pt x="63" y="48"/>
                </a:lnTo>
                <a:lnTo>
                  <a:pt x="60" y="48"/>
                </a:lnTo>
                <a:lnTo>
                  <a:pt x="59" y="50"/>
                </a:lnTo>
                <a:lnTo>
                  <a:pt x="57" y="51"/>
                </a:lnTo>
                <a:lnTo>
                  <a:pt x="56" y="51"/>
                </a:lnTo>
                <a:lnTo>
                  <a:pt x="53" y="52"/>
                </a:lnTo>
                <a:lnTo>
                  <a:pt x="52" y="52"/>
                </a:lnTo>
                <a:lnTo>
                  <a:pt x="49" y="52"/>
                </a:lnTo>
                <a:lnTo>
                  <a:pt x="48" y="54"/>
                </a:lnTo>
                <a:lnTo>
                  <a:pt x="47" y="54"/>
                </a:lnTo>
                <a:lnTo>
                  <a:pt x="44" y="54"/>
                </a:lnTo>
                <a:lnTo>
                  <a:pt x="43" y="54"/>
                </a:lnTo>
                <a:lnTo>
                  <a:pt x="39" y="54"/>
                </a:lnTo>
                <a:lnTo>
                  <a:pt x="36" y="54"/>
                </a:lnTo>
                <a:lnTo>
                  <a:pt x="35" y="54"/>
                </a:lnTo>
                <a:lnTo>
                  <a:pt x="33" y="54"/>
                </a:lnTo>
                <a:lnTo>
                  <a:pt x="31" y="52"/>
                </a:lnTo>
                <a:lnTo>
                  <a:pt x="29" y="52"/>
                </a:lnTo>
                <a:lnTo>
                  <a:pt x="27" y="52"/>
                </a:lnTo>
                <a:lnTo>
                  <a:pt x="25" y="51"/>
                </a:lnTo>
                <a:lnTo>
                  <a:pt x="24" y="51"/>
                </a:lnTo>
                <a:lnTo>
                  <a:pt x="21" y="50"/>
                </a:lnTo>
                <a:lnTo>
                  <a:pt x="20" y="48"/>
                </a:lnTo>
                <a:lnTo>
                  <a:pt x="19" y="48"/>
                </a:lnTo>
                <a:lnTo>
                  <a:pt x="18" y="47"/>
                </a:lnTo>
                <a:lnTo>
                  <a:pt x="16" y="46"/>
                </a:lnTo>
                <a:lnTo>
                  <a:pt x="15" y="44"/>
                </a:lnTo>
                <a:lnTo>
                  <a:pt x="14" y="43"/>
                </a:lnTo>
                <a:lnTo>
                  <a:pt x="12" y="42"/>
                </a:lnTo>
                <a:lnTo>
                  <a:pt x="11" y="40"/>
                </a:lnTo>
                <a:lnTo>
                  <a:pt x="10" y="39"/>
                </a:lnTo>
                <a:lnTo>
                  <a:pt x="8" y="38"/>
                </a:lnTo>
                <a:lnTo>
                  <a:pt x="7" y="36"/>
                </a:lnTo>
                <a:lnTo>
                  <a:pt x="6" y="35"/>
                </a:lnTo>
                <a:lnTo>
                  <a:pt x="6" y="34"/>
                </a:lnTo>
                <a:lnTo>
                  <a:pt x="4" y="32"/>
                </a:lnTo>
                <a:lnTo>
                  <a:pt x="4" y="30"/>
                </a:lnTo>
                <a:lnTo>
                  <a:pt x="3" y="28"/>
                </a:lnTo>
                <a:lnTo>
                  <a:pt x="3" y="27"/>
                </a:lnTo>
                <a:lnTo>
                  <a:pt x="2" y="24"/>
                </a:lnTo>
                <a:lnTo>
                  <a:pt x="2" y="23"/>
                </a:lnTo>
                <a:lnTo>
                  <a:pt x="2" y="22"/>
                </a:lnTo>
                <a:lnTo>
                  <a:pt x="0" y="19"/>
                </a:lnTo>
                <a:lnTo>
                  <a:pt x="0" y="18"/>
                </a:lnTo>
                <a:lnTo>
                  <a:pt x="0" y="15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71406" name="Freeform 54">
            <a:extLst>
              <a:ext uri="{FF2B5EF4-FFF2-40B4-BE49-F238E27FC236}">
                <a16:creationId xmlns:a16="http://schemas.microsoft.com/office/drawing/2014/main" id="{8ABA048A-F61C-BF4D-800F-FA4F5276E398}"/>
              </a:ext>
            </a:extLst>
          </p:cNvPr>
          <p:cNvSpPr>
            <a:spLocks/>
          </p:cNvSpPr>
          <p:nvPr/>
        </p:nvSpPr>
        <p:spPr bwMode="auto">
          <a:xfrm>
            <a:off x="7578725" y="4329114"/>
            <a:ext cx="146050" cy="41275"/>
          </a:xfrm>
          <a:custGeom>
            <a:avLst/>
            <a:gdLst>
              <a:gd name="T0" fmla="*/ 2147483646 w 186"/>
              <a:gd name="T1" fmla="*/ 0 h 53"/>
              <a:gd name="T2" fmla="*/ 0 w 186"/>
              <a:gd name="T3" fmla="*/ 2147483646 h 53"/>
              <a:gd name="T4" fmla="*/ 2147483646 w 186"/>
              <a:gd name="T5" fmla="*/ 2147483646 h 53"/>
              <a:gd name="T6" fmla="*/ 2147483646 w 186"/>
              <a:gd name="T7" fmla="*/ 2147483646 h 53"/>
              <a:gd name="T8" fmla="*/ 2147483646 w 186"/>
              <a:gd name="T9" fmla="*/ 0 h 5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86"/>
              <a:gd name="T16" fmla="*/ 0 h 53"/>
              <a:gd name="T17" fmla="*/ 186 w 186"/>
              <a:gd name="T18" fmla="*/ 53 h 5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86" h="53">
                <a:moveTo>
                  <a:pt x="186" y="0"/>
                </a:moveTo>
                <a:lnTo>
                  <a:pt x="0" y="26"/>
                </a:lnTo>
                <a:lnTo>
                  <a:pt x="186" y="53"/>
                </a:lnTo>
                <a:lnTo>
                  <a:pt x="186" y="26"/>
                </a:lnTo>
                <a:lnTo>
                  <a:pt x="186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71407" name="Freeform 55">
            <a:extLst>
              <a:ext uri="{FF2B5EF4-FFF2-40B4-BE49-F238E27FC236}">
                <a16:creationId xmlns:a16="http://schemas.microsoft.com/office/drawing/2014/main" id="{29A500B7-EA80-9644-A72C-7F4F3963C24E}"/>
              </a:ext>
            </a:extLst>
          </p:cNvPr>
          <p:cNvSpPr>
            <a:spLocks/>
          </p:cNvSpPr>
          <p:nvPr/>
        </p:nvSpPr>
        <p:spPr bwMode="auto">
          <a:xfrm>
            <a:off x="7724776" y="2222500"/>
            <a:ext cx="549275" cy="2127250"/>
          </a:xfrm>
          <a:custGeom>
            <a:avLst/>
            <a:gdLst>
              <a:gd name="T0" fmla="*/ 0 w 690"/>
              <a:gd name="T1" fmla="*/ 2147483646 h 2681"/>
              <a:gd name="T2" fmla="*/ 2147483646 w 690"/>
              <a:gd name="T3" fmla="*/ 2147483646 h 2681"/>
              <a:gd name="T4" fmla="*/ 2147483646 w 690"/>
              <a:gd name="T5" fmla="*/ 0 h 2681"/>
              <a:gd name="T6" fmla="*/ 0 60000 65536"/>
              <a:gd name="T7" fmla="*/ 0 60000 65536"/>
              <a:gd name="T8" fmla="*/ 0 60000 65536"/>
              <a:gd name="T9" fmla="*/ 0 w 690"/>
              <a:gd name="T10" fmla="*/ 0 h 2681"/>
              <a:gd name="T11" fmla="*/ 690 w 690"/>
              <a:gd name="T12" fmla="*/ 2681 h 2681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690" h="2681">
                <a:moveTo>
                  <a:pt x="0" y="2681"/>
                </a:moveTo>
                <a:lnTo>
                  <a:pt x="690" y="2681"/>
                </a:lnTo>
                <a:lnTo>
                  <a:pt x="690" y="0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71408" name="Freeform 56">
            <a:extLst>
              <a:ext uri="{FF2B5EF4-FFF2-40B4-BE49-F238E27FC236}">
                <a16:creationId xmlns:a16="http://schemas.microsoft.com/office/drawing/2014/main" id="{B39B696C-86A9-FF49-9783-7A30BE249733}"/>
              </a:ext>
            </a:extLst>
          </p:cNvPr>
          <p:cNvSpPr>
            <a:spLocks/>
          </p:cNvSpPr>
          <p:nvPr/>
        </p:nvSpPr>
        <p:spPr bwMode="auto">
          <a:xfrm>
            <a:off x="4543426" y="3633788"/>
            <a:ext cx="61913" cy="125412"/>
          </a:xfrm>
          <a:custGeom>
            <a:avLst/>
            <a:gdLst>
              <a:gd name="T0" fmla="*/ 0 w 80"/>
              <a:gd name="T1" fmla="*/ 0 h 159"/>
              <a:gd name="T2" fmla="*/ 2147483646 w 80"/>
              <a:gd name="T3" fmla="*/ 2147483646 h 159"/>
              <a:gd name="T4" fmla="*/ 2147483646 w 80"/>
              <a:gd name="T5" fmla="*/ 0 h 159"/>
              <a:gd name="T6" fmla="*/ 2147483646 w 80"/>
              <a:gd name="T7" fmla="*/ 0 h 159"/>
              <a:gd name="T8" fmla="*/ 0 w 80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59"/>
              <a:gd name="T17" fmla="*/ 80 w 80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59">
                <a:moveTo>
                  <a:pt x="0" y="0"/>
                </a:moveTo>
                <a:lnTo>
                  <a:pt x="53" y="159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71409" name="Line 57">
            <a:extLst>
              <a:ext uri="{FF2B5EF4-FFF2-40B4-BE49-F238E27FC236}">
                <a16:creationId xmlns:a16="http://schemas.microsoft.com/office/drawing/2014/main" id="{5B2B5F83-36EF-564F-AEDF-85AD02CBAD8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84700" y="3211514"/>
            <a:ext cx="1588" cy="4016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71410" name="Freeform 58">
            <a:extLst>
              <a:ext uri="{FF2B5EF4-FFF2-40B4-BE49-F238E27FC236}">
                <a16:creationId xmlns:a16="http://schemas.microsoft.com/office/drawing/2014/main" id="{0CDCE3A4-5F42-1D45-A59D-09D36E1CD8E8}"/>
              </a:ext>
            </a:extLst>
          </p:cNvPr>
          <p:cNvSpPr>
            <a:spLocks/>
          </p:cNvSpPr>
          <p:nvPr/>
        </p:nvSpPr>
        <p:spPr bwMode="auto">
          <a:xfrm>
            <a:off x="4121150" y="3633788"/>
            <a:ext cx="63500" cy="125412"/>
          </a:xfrm>
          <a:custGeom>
            <a:avLst/>
            <a:gdLst>
              <a:gd name="T0" fmla="*/ 0 w 80"/>
              <a:gd name="T1" fmla="*/ 0 h 159"/>
              <a:gd name="T2" fmla="*/ 2147483646 w 80"/>
              <a:gd name="T3" fmla="*/ 2147483646 h 159"/>
              <a:gd name="T4" fmla="*/ 2147483646 w 80"/>
              <a:gd name="T5" fmla="*/ 0 h 159"/>
              <a:gd name="T6" fmla="*/ 2147483646 w 80"/>
              <a:gd name="T7" fmla="*/ 0 h 159"/>
              <a:gd name="T8" fmla="*/ 0 w 80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59"/>
              <a:gd name="T17" fmla="*/ 80 w 80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59">
                <a:moveTo>
                  <a:pt x="0" y="0"/>
                </a:moveTo>
                <a:lnTo>
                  <a:pt x="27" y="159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71411" name="Line 59">
            <a:extLst>
              <a:ext uri="{FF2B5EF4-FFF2-40B4-BE49-F238E27FC236}">
                <a16:creationId xmlns:a16="http://schemas.microsoft.com/office/drawing/2014/main" id="{28E48076-5A19-B542-B291-C4A383C212B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141789" y="3211514"/>
            <a:ext cx="1587" cy="4016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71412" name="Freeform 60">
            <a:extLst>
              <a:ext uri="{FF2B5EF4-FFF2-40B4-BE49-F238E27FC236}">
                <a16:creationId xmlns:a16="http://schemas.microsoft.com/office/drawing/2014/main" id="{AAD50E87-0613-B845-A4E0-77B9AC4E2455}"/>
              </a:ext>
            </a:extLst>
          </p:cNvPr>
          <p:cNvSpPr>
            <a:spLocks/>
          </p:cNvSpPr>
          <p:nvPr/>
        </p:nvSpPr>
        <p:spPr bwMode="auto">
          <a:xfrm>
            <a:off x="2709864" y="3633788"/>
            <a:ext cx="41275" cy="125412"/>
          </a:xfrm>
          <a:custGeom>
            <a:avLst/>
            <a:gdLst>
              <a:gd name="T0" fmla="*/ 0 w 53"/>
              <a:gd name="T1" fmla="*/ 0 h 159"/>
              <a:gd name="T2" fmla="*/ 2147483646 w 53"/>
              <a:gd name="T3" fmla="*/ 2147483646 h 159"/>
              <a:gd name="T4" fmla="*/ 2147483646 w 53"/>
              <a:gd name="T5" fmla="*/ 0 h 159"/>
              <a:gd name="T6" fmla="*/ 2147483646 w 53"/>
              <a:gd name="T7" fmla="*/ 0 h 159"/>
              <a:gd name="T8" fmla="*/ 0 w 53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3"/>
              <a:gd name="T16" fmla="*/ 0 h 159"/>
              <a:gd name="T17" fmla="*/ 53 w 53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3" h="159">
                <a:moveTo>
                  <a:pt x="0" y="0"/>
                </a:moveTo>
                <a:lnTo>
                  <a:pt x="27" y="159"/>
                </a:lnTo>
                <a:lnTo>
                  <a:pt x="53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71413" name="Line 61">
            <a:extLst>
              <a:ext uri="{FF2B5EF4-FFF2-40B4-BE49-F238E27FC236}">
                <a16:creationId xmlns:a16="http://schemas.microsoft.com/office/drawing/2014/main" id="{FCD0DDC9-7DCA-FA49-80F1-C799F71A7ED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730500" y="3211514"/>
            <a:ext cx="1588" cy="4016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71414" name="Freeform 62">
            <a:extLst>
              <a:ext uri="{FF2B5EF4-FFF2-40B4-BE49-F238E27FC236}">
                <a16:creationId xmlns:a16="http://schemas.microsoft.com/office/drawing/2014/main" id="{304BC438-D41A-4F4C-A2D8-5D7EC2EA06EC}"/>
              </a:ext>
            </a:extLst>
          </p:cNvPr>
          <p:cNvSpPr>
            <a:spLocks/>
          </p:cNvSpPr>
          <p:nvPr/>
        </p:nvSpPr>
        <p:spPr bwMode="auto">
          <a:xfrm>
            <a:off x="2203450" y="4329114"/>
            <a:ext cx="127000" cy="41275"/>
          </a:xfrm>
          <a:custGeom>
            <a:avLst/>
            <a:gdLst>
              <a:gd name="T0" fmla="*/ 2147483646 w 159"/>
              <a:gd name="T1" fmla="*/ 0 h 53"/>
              <a:gd name="T2" fmla="*/ 0 w 159"/>
              <a:gd name="T3" fmla="*/ 2147483646 h 53"/>
              <a:gd name="T4" fmla="*/ 2147483646 w 159"/>
              <a:gd name="T5" fmla="*/ 2147483646 h 53"/>
              <a:gd name="T6" fmla="*/ 2147483646 w 159"/>
              <a:gd name="T7" fmla="*/ 2147483646 h 53"/>
              <a:gd name="T8" fmla="*/ 2147483646 w 159"/>
              <a:gd name="T9" fmla="*/ 0 h 5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53"/>
              <a:gd name="T17" fmla="*/ 159 w 159"/>
              <a:gd name="T18" fmla="*/ 53 h 5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53">
                <a:moveTo>
                  <a:pt x="159" y="0"/>
                </a:moveTo>
                <a:lnTo>
                  <a:pt x="0" y="26"/>
                </a:lnTo>
                <a:lnTo>
                  <a:pt x="159" y="53"/>
                </a:lnTo>
                <a:lnTo>
                  <a:pt x="159" y="26"/>
                </a:lnTo>
                <a:lnTo>
                  <a:pt x="159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71415" name="Line 63">
            <a:extLst>
              <a:ext uri="{FF2B5EF4-FFF2-40B4-BE49-F238E27FC236}">
                <a16:creationId xmlns:a16="http://schemas.microsoft.com/office/drawing/2014/main" id="{CDB866E8-2BE2-884B-B77A-D3663AC0959C}"/>
              </a:ext>
            </a:extLst>
          </p:cNvPr>
          <p:cNvSpPr>
            <a:spLocks noChangeShapeType="1"/>
          </p:cNvSpPr>
          <p:nvPr/>
        </p:nvSpPr>
        <p:spPr bwMode="auto">
          <a:xfrm>
            <a:off x="2330450" y="4349750"/>
            <a:ext cx="400050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71416" name="Freeform 64">
            <a:extLst>
              <a:ext uri="{FF2B5EF4-FFF2-40B4-BE49-F238E27FC236}">
                <a16:creationId xmlns:a16="http://schemas.microsoft.com/office/drawing/2014/main" id="{8C559929-1EF7-6F45-A83E-68245B915D93}"/>
              </a:ext>
            </a:extLst>
          </p:cNvPr>
          <p:cNvSpPr>
            <a:spLocks/>
          </p:cNvSpPr>
          <p:nvPr/>
        </p:nvSpPr>
        <p:spPr bwMode="auto">
          <a:xfrm>
            <a:off x="3405188" y="5319713"/>
            <a:ext cx="61912" cy="125412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53" y="160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71417" name="Line 65">
            <a:extLst>
              <a:ext uri="{FF2B5EF4-FFF2-40B4-BE49-F238E27FC236}">
                <a16:creationId xmlns:a16="http://schemas.microsoft.com/office/drawing/2014/main" id="{996953EE-2C7C-E04A-9FC6-3EC32056E7E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446464" y="4918075"/>
            <a:ext cx="1587" cy="401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71418" name="Freeform 66">
            <a:extLst>
              <a:ext uri="{FF2B5EF4-FFF2-40B4-BE49-F238E27FC236}">
                <a16:creationId xmlns:a16="http://schemas.microsoft.com/office/drawing/2014/main" id="{D3765BFC-3A8D-1241-93CB-EE8785FA702A}"/>
              </a:ext>
            </a:extLst>
          </p:cNvPr>
          <p:cNvSpPr>
            <a:spLocks/>
          </p:cNvSpPr>
          <p:nvPr/>
        </p:nvSpPr>
        <p:spPr bwMode="auto">
          <a:xfrm>
            <a:off x="6819901" y="5319713"/>
            <a:ext cx="61913" cy="125412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27" y="160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71419" name="Line 67">
            <a:extLst>
              <a:ext uri="{FF2B5EF4-FFF2-40B4-BE49-F238E27FC236}">
                <a16:creationId xmlns:a16="http://schemas.microsoft.com/office/drawing/2014/main" id="{04EE7398-D63E-5D45-9529-7619B341AD3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840539" y="4918075"/>
            <a:ext cx="1587" cy="401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71420" name="Freeform 68">
            <a:extLst>
              <a:ext uri="{FF2B5EF4-FFF2-40B4-BE49-F238E27FC236}">
                <a16:creationId xmlns:a16="http://schemas.microsoft.com/office/drawing/2014/main" id="{A20EE1B4-7B60-F24C-8B65-23B732C83F82}"/>
              </a:ext>
            </a:extLst>
          </p:cNvPr>
          <p:cNvSpPr>
            <a:spLocks/>
          </p:cNvSpPr>
          <p:nvPr/>
        </p:nvSpPr>
        <p:spPr bwMode="auto">
          <a:xfrm>
            <a:off x="6249988" y="5319713"/>
            <a:ext cx="63500" cy="125412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27" y="160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71421" name="Line 69">
            <a:extLst>
              <a:ext uri="{FF2B5EF4-FFF2-40B4-BE49-F238E27FC236}">
                <a16:creationId xmlns:a16="http://schemas.microsoft.com/office/drawing/2014/main" id="{D57C269A-11BE-7043-BFCC-E97762F5F9E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270625" y="4918075"/>
            <a:ext cx="1588" cy="401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71422" name="Freeform 70">
            <a:extLst>
              <a:ext uri="{FF2B5EF4-FFF2-40B4-BE49-F238E27FC236}">
                <a16:creationId xmlns:a16="http://schemas.microsoft.com/office/drawing/2014/main" id="{9E53F364-452F-1441-ACDC-26F45F814019}"/>
              </a:ext>
            </a:extLst>
          </p:cNvPr>
          <p:cNvSpPr>
            <a:spLocks/>
          </p:cNvSpPr>
          <p:nvPr/>
        </p:nvSpPr>
        <p:spPr bwMode="auto">
          <a:xfrm>
            <a:off x="3257551" y="3486151"/>
            <a:ext cx="41275" cy="41275"/>
          </a:xfrm>
          <a:custGeom>
            <a:avLst/>
            <a:gdLst>
              <a:gd name="T0" fmla="*/ 0 w 54"/>
              <a:gd name="T1" fmla="*/ 2147483646 h 53"/>
              <a:gd name="T2" fmla="*/ 2147483646 w 54"/>
              <a:gd name="T3" fmla="*/ 2147483646 h 53"/>
              <a:gd name="T4" fmla="*/ 2147483646 w 54"/>
              <a:gd name="T5" fmla="*/ 2147483646 h 53"/>
              <a:gd name="T6" fmla="*/ 2147483646 w 54"/>
              <a:gd name="T7" fmla="*/ 2147483646 h 53"/>
              <a:gd name="T8" fmla="*/ 2147483646 w 54"/>
              <a:gd name="T9" fmla="*/ 2147483646 h 53"/>
              <a:gd name="T10" fmla="*/ 2147483646 w 54"/>
              <a:gd name="T11" fmla="*/ 2147483646 h 53"/>
              <a:gd name="T12" fmla="*/ 2147483646 w 54"/>
              <a:gd name="T13" fmla="*/ 2147483646 h 53"/>
              <a:gd name="T14" fmla="*/ 2147483646 w 54"/>
              <a:gd name="T15" fmla="*/ 2147483646 h 53"/>
              <a:gd name="T16" fmla="*/ 2147483646 w 54"/>
              <a:gd name="T17" fmla="*/ 2147483646 h 53"/>
              <a:gd name="T18" fmla="*/ 2147483646 w 54"/>
              <a:gd name="T19" fmla="*/ 0 h 53"/>
              <a:gd name="T20" fmla="*/ 2147483646 w 54"/>
              <a:gd name="T21" fmla="*/ 0 h 53"/>
              <a:gd name="T22" fmla="*/ 2147483646 w 54"/>
              <a:gd name="T23" fmla="*/ 0 h 53"/>
              <a:gd name="T24" fmla="*/ 2147483646 w 54"/>
              <a:gd name="T25" fmla="*/ 0 h 53"/>
              <a:gd name="T26" fmla="*/ 2147483646 w 54"/>
              <a:gd name="T27" fmla="*/ 2147483646 h 53"/>
              <a:gd name="T28" fmla="*/ 2147483646 w 54"/>
              <a:gd name="T29" fmla="*/ 2147483646 h 53"/>
              <a:gd name="T30" fmla="*/ 2147483646 w 54"/>
              <a:gd name="T31" fmla="*/ 2147483646 h 53"/>
              <a:gd name="T32" fmla="*/ 2147483646 w 54"/>
              <a:gd name="T33" fmla="*/ 2147483646 h 53"/>
              <a:gd name="T34" fmla="*/ 2147483646 w 54"/>
              <a:gd name="T35" fmla="*/ 2147483646 h 53"/>
              <a:gd name="T36" fmla="*/ 2147483646 w 54"/>
              <a:gd name="T37" fmla="*/ 2147483646 h 53"/>
              <a:gd name="T38" fmla="*/ 2147483646 w 54"/>
              <a:gd name="T39" fmla="*/ 2147483646 h 53"/>
              <a:gd name="T40" fmla="*/ 2147483646 w 54"/>
              <a:gd name="T41" fmla="*/ 2147483646 h 53"/>
              <a:gd name="T42" fmla="*/ 2147483646 w 54"/>
              <a:gd name="T43" fmla="*/ 2147483646 h 53"/>
              <a:gd name="T44" fmla="*/ 2147483646 w 54"/>
              <a:gd name="T45" fmla="*/ 2147483646 h 53"/>
              <a:gd name="T46" fmla="*/ 2147483646 w 54"/>
              <a:gd name="T47" fmla="*/ 2147483646 h 53"/>
              <a:gd name="T48" fmla="*/ 2147483646 w 54"/>
              <a:gd name="T49" fmla="*/ 2147483646 h 53"/>
              <a:gd name="T50" fmla="*/ 2147483646 w 54"/>
              <a:gd name="T51" fmla="*/ 2147483646 h 53"/>
              <a:gd name="T52" fmla="*/ 2147483646 w 54"/>
              <a:gd name="T53" fmla="*/ 2147483646 h 53"/>
              <a:gd name="T54" fmla="*/ 2147483646 w 54"/>
              <a:gd name="T55" fmla="*/ 2147483646 h 53"/>
              <a:gd name="T56" fmla="*/ 2147483646 w 54"/>
              <a:gd name="T57" fmla="*/ 2147483646 h 53"/>
              <a:gd name="T58" fmla="*/ 2147483646 w 54"/>
              <a:gd name="T59" fmla="*/ 2147483646 h 53"/>
              <a:gd name="T60" fmla="*/ 2147483646 w 54"/>
              <a:gd name="T61" fmla="*/ 2147483646 h 53"/>
              <a:gd name="T62" fmla="*/ 2147483646 w 54"/>
              <a:gd name="T63" fmla="*/ 2147483646 h 53"/>
              <a:gd name="T64" fmla="*/ 2147483646 w 54"/>
              <a:gd name="T65" fmla="*/ 2147483646 h 53"/>
              <a:gd name="T66" fmla="*/ 2147483646 w 54"/>
              <a:gd name="T67" fmla="*/ 2147483646 h 53"/>
              <a:gd name="T68" fmla="*/ 2147483646 w 54"/>
              <a:gd name="T69" fmla="*/ 2147483646 h 53"/>
              <a:gd name="T70" fmla="*/ 2147483646 w 54"/>
              <a:gd name="T71" fmla="*/ 2147483646 h 53"/>
              <a:gd name="T72" fmla="*/ 2147483646 w 54"/>
              <a:gd name="T73" fmla="*/ 2147483646 h 53"/>
              <a:gd name="T74" fmla="*/ 2147483646 w 54"/>
              <a:gd name="T75" fmla="*/ 2147483646 h 53"/>
              <a:gd name="T76" fmla="*/ 2147483646 w 54"/>
              <a:gd name="T77" fmla="*/ 2147483646 h 53"/>
              <a:gd name="T78" fmla="*/ 2147483646 w 54"/>
              <a:gd name="T79" fmla="*/ 2147483646 h 53"/>
              <a:gd name="T80" fmla="*/ 2147483646 w 54"/>
              <a:gd name="T81" fmla="*/ 2147483646 h 53"/>
              <a:gd name="T82" fmla="*/ 2147483646 w 54"/>
              <a:gd name="T83" fmla="*/ 2147483646 h 53"/>
              <a:gd name="T84" fmla="*/ 2147483646 w 54"/>
              <a:gd name="T85" fmla="*/ 2147483646 h 53"/>
              <a:gd name="T86" fmla="*/ 2147483646 w 54"/>
              <a:gd name="T87" fmla="*/ 2147483646 h 53"/>
              <a:gd name="T88" fmla="*/ 2147483646 w 54"/>
              <a:gd name="T89" fmla="*/ 2147483646 h 53"/>
              <a:gd name="T90" fmla="*/ 2147483646 w 54"/>
              <a:gd name="T91" fmla="*/ 2147483646 h 53"/>
              <a:gd name="T92" fmla="*/ 2147483646 w 54"/>
              <a:gd name="T93" fmla="*/ 2147483646 h 53"/>
              <a:gd name="T94" fmla="*/ 2147483646 w 54"/>
              <a:gd name="T95" fmla="*/ 2147483646 h 53"/>
              <a:gd name="T96" fmla="*/ 2147483646 w 54"/>
              <a:gd name="T97" fmla="*/ 2147483646 h 53"/>
              <a:gd name="T98" fmla="*/ 2147483646 w 54"/>
              <a:gd name="T99" fmla="*/ 2147483646 h 53"/>
              <a:gd name="T100" fmla="*/ 2147483646 w 54"/>
              <a:gd name="T101" fmla="*/ 2147483646 h 53"/>
              <a:gd name="T102" fmla="*/ 2147483646 w 54"/>
              <a:gd name="T103" fmla="*/ 2147483646 h 53"/>
              <a:gd name="T104" fmla="*/ 2147483646 w 54"/>
              <a:gd name="T105" fmla="*/ 2147483646 h 53"/>
              <a:gd name="T106" fmla="*/ 2147483646 w 54"/>
              <a:gd name="T107" fmla="*/ 2147483646 h 53"/>
              <a:gd name="T108" fmla="*/ 2147483646 w 54"/>
              <a:gd name="T109" fmla="*/ 2147483646 h 53"/>
              <a:gd name="T110" fmla="*/ 0 w 54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4"/>
              <a:gd name="T169" fmla="*/ 0 h 53"/>
              <a:gd name="T170" fmla="*/ 54 w 54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4" h="53">
                <a:moveTo>
                  <a:pt x="0" y="24"/>
                </a:move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2" y="24"/>
                </a:lnTo>
                <a:lnTo>
                  <a:pt x="2" y="22"/>
                </a:lnTo>
                <a:lnTo>
                  <a:pt x="2" y="21"/>
                </a:lnTo>
                <a:lnTo>
                  <a:pt x="2" y="20"/>
                </a:lnTo>
                <a:lnTo>
                  <a:pt x="3" y="18"/>
                </a:lnTo>
                <a:lnTo>
                  <a:pt x="3" y="17"/>
                </a:lnTo>
                <a:lnTo>
                  <a:pt x="3" y="16"/>
                </a:lnTo>
                <a:lnTo>
                  <a:pt x="4" y="14"/>
                </a:lnTo>
                <a:lnTo>
                  <a:pt x="4" y="13"/>
                </a:lnTo>
                <a:lnTo>
                  <a:pt x="6" y="12"/>
                </a:lnTo>
                <a:lnTo>
                  <a:pt x="7" y="12"/>
                </a:lnTo>
                <a:lnTo>
                  <a:pt x="7" y="10"/>
                </a:lnTo>
                <a:lnTo>
                  <a:pt x="8" y="9"/>
                </a:lnTo>
                <a:lnTo>
                  <a:pt x="10" y="8"/>
                </a:lnTo>
                <a:lnTo>
                  <a:pt x="10" y="6"/>
                </a:lnTo>
                <a:lnTo>
                  <a:pt x="11" y="6"/>
                </a:lnTo>
                <a:lnTo>
                  <a:pt x="12" y="5"/>
                </a:lnTo>
                <a:lnTo>
                  <a:pt x="14" y="5"/>
                </a:lnTo>
                <a:lnTo>
                  <a:pt x="15" y="4"/>
                </a:lnTo>
                <a:lnTo>
                  <a:pt x="16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2" y="1"/>
                </a:lnTo>
                <a:lnTo>
                  <a:pt x="24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31" y="0"/>
                </a:lnTo>
                <a:lnTo>
                  <a:pt x="32" y="1"/>
                </a:lnTo>
                <a:lnTo>
                  <a:pt x="34" y="1"/>
                </a:lnTo>
                <a:lnTo>
                  <a:pt x="35" y="1"/>
                </a:lnTo>
                <a:lnTo>
                  <a:pt x="36" y="2"/>
                </a:lnTo>
                <a:lnTo>
                  <a:pt x="38" y="2"/>
                </a:lnTo>
                <a:lnTo>
                  <a:pt x="39" y="2"/>
                </a:lnTo>
                <a:lnTo>
                  <a:pt x="40" y="4"/>
                </a:lnTo>
                <a:lnTo>
                  <a:pt x="42" y="5"/>
                </a:lnTo>
                <a:lnTo>
                  <a:pt x="43" y="5"/>
                </a:lnTo>
                <a:lnTo>
                  <a:pt x="43" y="6"/>
                </a:lnTo>
                <a:lnTo>
                  <a:pt x="44" y="6"/>
                </a:lnTo>
                <a:lnTo>
                  <a:pt x="46" y="8"/>
                </a:lnTo>
                <a:lnTo>
                  <a:pt x="47" y="9"/>
                </a:lnTo>
                <a:lnTo>
                  <a:pt x="47" y="10"/>
                </a:lnTo>
                <a:lnTo>
                  <a:pt x="48" y="12"/>
                </a:lnTo>
                <a:lnTo>
                  <a:pt x="50" y="12"/>
                </a:lnTo>
                <a:lnTo>
                  <a:pt x="50" y="13"/>
                </a:lnTo>
                <a:lnTo>
                  <a:pt x="51" y="14"/>
                </a:lnTo>
                <a:lnTo>
                  <a:pt x="51" y="16"/>
                </a:lnTo>
                <a:lnTo>
                  <a:pt x="52" y="17"/>
                </a:lnTo>
                <a:lnTo>
                  <a:pt x="52" y="18"/>
                </a:lnTo>
                <a:lnTo>
                  <a:pt x="52" y="20"/>
                </a:lnTo>
                <a:lnTo>
                  <a:pt x="54" y="21"/>
                </a:lnTo>
                <a:lnTo>
                  <a:pt x="54" y="22"/>
                </a:lnTo>
                <a:lnTo>
                  <a:pt x="54" y="24"/>
                </a:lnTo>
                <a:lnTo>
                  <a:pt x="54" y="25"/>
                </a:lnTo>
                <a:lnTo>
                  <a:pt x="54" y="26"/>
                </a:lnTo>
                <a:lnTo>
                  <a:pt x="54" y="28"/>
                </a:lnTo>
                <a:lnTo>
                  <a:pt x="54" y="24"/>
                </a:lnTo>
                <a:lnTo>
                  <a:pt x="54" y="25"/>
                </a:lnTo>
                <a:lnTo>
                  <a:pt x="54" y="26"/>
                </a:lnTo>
                <a:lnTo>
                  <a:pt x="54" y="29"/>
                </a:lnTo>
                <a:lnTo>
                  <a:pt x="54" y="30"/>
                </a:lnTo>
                <a:lnTo>
                  <a:pt x="54" y="32"/>
                </a:lnTo>
                <a:lnTo>
                  <a:pt x="52" y="33"/>
                </a:lnTo>
                <a:lnTo>
                  <a:pt x="52" y="34"/>
                </a:lnTo>
                <a:lnTo>
                  <a:pt x="52" y="36"/>
                </a:lnTo>
                <a:lnTo>
                  <a:pt x="51" y="37"/>
                </a:lnTo>
                <a:lnTo>
                  <a:pt x="51" y="38"/>
                </a:lnTo>
                <a:lnTo>
                  <a:pt x="50" y="38"/>
                </a:lnTo>
                <a:lnTo>
                  <a:pt x="50" y="40"/>
                </a:lnTo>
                <a:lnTo>
                  <a:pt x="48" y="41"/>
                </a:lnTo>
                <a:lnTo>
                  <a:pt x="47" y="42"/>
                </a:lnTo>
                <a:lnTo>
                  <a:pt x="47" y="44"/>
                </a:lnTo>
                <a:lnTo>
                  <a:pt x="46" y="45"/>
                </a:lnTo>
                <a:lnTo>
                  <a:pt x="44" y="45"/>
                </a:lnTo>
                <a:lnTo>
                  <a:pt x="43" y="46"/>
                </a:lnTo>
                <a:lnTo>
                  <a:pt x="43" y="48"/>
                </a:lnTo>
                <a:lnTo>
                  <a:pt x="42" y="48"/>
                </a:lnTo>
                <a:lnTo>
                  <a:pt x="40" y="49"/>
                </a:lnTo>
                <a:lnTo>
                  <a:pt x="39" y="49"/>
                </a:lnTo>
                <a:lnTo>
                  <a:pt x="38" y="50"/>
                </a:lnTo>
                <a:lnTo>
                  <a:pt x="36" y="50"/>
                </a:lnTo>
                <a:lnTo>
                  <a:pt x="35" y="52"/>
                </a:lnTo>
                <a:lnTo>
                  <a:pt x="34" y="52"/>
                </a:lnTo>
                <a:lnTo>
                  <a:pt x="32" y="52"/>
                </a:lnTo>
                <a:lnTo>
                  <a:pt x="31" y="52"/>
                </a:lnTo>
                <a:lnTo>
                  <a:pt x="30" y="53"/>
                </a:lnTo>
                <a:lnTo>
                  <a:pt x="28" y="53"/>
                </a:lnTo>
                <a:lnTo>
                  <a:pt x="27" y="53"/>
                </a:lnTo>
                <a:lnTo>
                  <a:pt x="26" y="53"/>
                </a:lnTo>
                <a:lnTo>
                  <a:pt x="30" y="53"/>
                </a:lnTo>
                <a:lnTo>
                  <a:pt x="28" y="53"/>
                </a:lnTo>
                <a:lnTo>
                  <a:pt x="27" y="53"/>
                </a:lnTo>
                <a:lnTo>
                  <a:pt x="26" y="53"/>
                </a:lnTo>
                <a:lnTo>
                  <a:pt x="24" y="52"/>
                </a:lnTo>
                <a:lnTo>
                  <a:pt x="22" y="52"/>
                </a:lnTo>
                <a:lnTo>
                  <a:pt x="20" y="52"/>
                </a:lnTo>
                <a:lnTo>
                  <a:pt x="19" y="52"/>
                </a:lnTo>
                <a:lnTo>
                  <a:pt x="18" y="50"/>
                </a:lnTo>
                <a:lnTo>
                  <a:pt x="16" y="49"/>
                </a:lnTo>
                <a:lnTo>
                  <a:pt x="15" y="49"/>
                </a:lnTo>
                <a:lnTo>
                  <a:pt x="14" y="48"/>
                </a:lnTo>
                <a:lnTo>
                  <a:pt x="12" y="48"/>
                </a:lnTo>
                <a:lnTo>
                  <a:pt x="11" y="46"/>
                </a:lnTo>
                <a:lnTo>
                  <a:pt x="10" y="45"/>
                </a:lnTo>
                <a:lnTo>
                  <a:pt x="8" y="44"/>
                </a:lnTo>
                <a:lnTo>
                  <a:pt x="7" y="42"/>
                </a:lnTo>
                <a:lnTo>
                  <a:pt x="7" y="41"/>
                </a:lnTo>
                <a:lnTo>
                  <a:pt x="6" y="40"/>
                </a:lnTo>
                <a:lnTo>
                  <a:pt x="4" y="38"/>
                </a:lnTo>
                <a:lnTo>
                  <a:pt x="3" y="37"/>
                </a:lnTo>
                <a:lnTo>
                  <a:pt x="3" y="36"/>
                </a:lnTo>
                <a:lnTo>
                  <a:pt x="3" y="34"/>
                </a:lnTo>
                <a:lnTo>
                  <a:pt x="2" y="33"/>
                </a:lnTo>
                <a:lnTo>
                  <a:pt x="2" y="32"/>
                </a:lnTo>
                <a:lnTo>
                  <a:pt x="2" y="30"/>
                </a:lnTo>
                <a:lnTo>
                  <a:pt x="2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71423" name="Freeform 71">
            <a:extLst>
              <a:ext uri="{FF2B5EF4-FFF2-40B4-BE49-F238E27FC236}">
                <a16:creationId xmlns:a16="http://schemas.microsoft.com/office/drawing/2014/main" id="{66489CEE-B59A-D345-B754-C15F8013C355}"/>
              </a:ext>
            </a:extLst>
          </p:cNvPr>
          <p:cNvSpPr>
            <a:spLocks/>
          </p:cNvSpPr>
          <p:nvPr/>
        </p:nvSpPr>
        <p:spPr bwMode="auto">
          <a:xfrm>
            <a:off x="3425826" y="3486151"/>
            <a:ext cx="41275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1" y="24"/>
                </a:lnTo>
                <a:lnTo>
                  <a:pt x="1" y="22"/>
                </a:lnTo>
                <a:lnTo>
                  <a:pt x="1" y="21"/>
                </a:lnTo>
                <a:lnTo>
                  <a:pt x="1" y="20"/>
                </a:lnTo>
                <a:lnTo>
                  <a:pt x="3" y="18"/>
                </a:lnTo>
                <a:lnTo>
                  <a:pt x="3" y="17"/>
                </a:lnTo>
                <a:lnTo>
                  <a:pt x="3" y="16"/>
                </a:lnTo>
                <a:lnTo>
                  <a:pt x="4" y="14"/>
                </a:lnTo>
                <a:lnTo>
                  <a:pt x="4" y="13"/>
                </a:lnTo>
                <a:lnTo>
                  <a:pt x="5" y="12"/>
                </a:lnTo>
                <a:lnTo>
                  <a:pt x="7" y="12"/>
                </a:lnTo>
                <a:lnTo>
                  <a:pt x="7" y="10"/>
                </a:lnTo>
                <a:lnTo>
                  <a:pt x="8" y="9"/>
                </a:lnTo>
                <a:lnTo>
                  <a:pt x="9" y="8"/>
                </a:lnTo>
                <a:lnTo>
                  <a:pt x="9" y="6"/>
                </a:lnTo>
                <a:lnTo>
                  <a:pt x="11" y="6"/>
                </a:lnTo>
                <a:lnTo>
                  <a:pt x="12" y="5"/>
                </a:lnTo>
                <a:lnTo>
                  <a:pt x="13" y="5"/>
                </a:lnTo>
                <a:lnTo>
                  <a:pt x="14" y="4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30" y="0"/>
                </a:lnTo>
                <a:lnTo>
                  <a:pt x="32" y="1"/>
                </a:lnTo>
                <a:lnTo>
                  <a:pt x="33" y="1"/>
                </a:lnTo>
                <a:lnTo>
                  <a:pt x="34" y="1"/>
                </a:lnTo>
                <a:lnTo>
                  <a:pt x="36" y="2"/>
                </a:lnTo>
                <a:lnTo>
                  <a:pt x="37" y="2"/>
                </a:lnTo>
                <a:lnTo>
                  <a:pt x="38" y="2"/>
                </a:lnTo>
                <a:lnTo>
                  <a:pt x="40" y="4"/>
                </a:lnTo>
                <a:lnTo>
                  <a:pt x="41" y="5"/>
                </a:lnTo>
                <a:lnTo>
                  <a:pt x="42" y="5"/>
                </a:lnTo>
                <a:lnTo>
                  <a:pt x="42" y="6"/>
                </a:lnTo>
                <a:lnTo>
                  <a:pt x="44" y="6"/>
                </a:lnTo>
                <a:lnTo>
                  <a:pt x="45" y="8"/>
                </a:lnTo>
                <a:lnTo>
                  <a:pt x="46" y="9"/>
                </a:lnTo>
                <a:lnTo>
                  <a:pt x="46" y="10"/>
                </a:lnTo>
                <a:lnTo>
                  <a:pt x="48" y="12"/>
                </a:lnTo>
                <a:lnTo>
                  <a:pt x="49" y="12"/>
                </a:lnTo>
                <a:lnTo>
                  <a:pt x="49" y="13"/>
                </a:lnTo>
                <a:lnTo>
                  <a:pt x="50" y="14"/>
                </a:lnTo>
                <a:lnTo>
                  <a:pt x="50" y="16"/>
                </a:lnTo>
                <a:lnTo>
                  <a:pt x="52" y="17"/>
                </a:lnTo>
                <a:lnTo>
                  <a:pt x="52" y="18"/>
                </a:lnTo>
                <a:lnTo>
                  <a:pt x="52" y="20"/>
                </a:lnTo>
                <a:lnTo>
                  <a:pt x="53" y="21"/>
                </a:lnTo>
                <a:lnTo>
                  <a:pt x="53" y="22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3" y="29"/>
                </a:lnTo>
                <a:lnTo>
                  <a:pt x="53" y="30"/>
                </a:lnTo>
                <a:lnTo>
                  <a:pt x="53" y="32"/>
                </a:lnTo>
                <a:lnTo>
                  <a:pt x="52" y="33"/>
                </a:lnTo>
                <a:lnTo>
                  <a:pt x="52" y="34"/>
                </a:lnTo>
                <a:lnTo>
                  <a:pt x="52" y="36"/>
                </a:lnTo>
                <a:lnTo>
                  <a:pt x="50" y="37"/>
                </a:lnTo>
                <a:lnTo>
                  <a:pt x="50" y="38"/>
                </a:lnTo>
                <a:lnTo>
                  <a:pt x="49" y="38"/>
                </a:lnTo>
                <a:lnTo>
                  <a:pt x="49" y="40"/>
                </a:lnTo>
                <a:lnTo>
                  <a:pt x="48" y="41"/>
                </a:lnTo>
                <a:lnTo>
                  <a:pt x="46" y="42"/>
                </a:lnTo>
                <a:lnTo>
                  <a:pt x="46" y="44"/>
                </a:lnTo>
                <a:lnTo>
                  <a:pt x="45" y="45"/>
                </a:lnTo>
                <a:lnTo>
                  <a:pt x="44" y="45"/>
                </a:lnTo>
                <a:lnTo>
                  <a:pt x="42" y="46"/>
                </a:lnTo>
                <a:lnTo>
                  <a:pt x="42" y="48"/>
                </a:lnTo>
                <a:lnTo>
                  <a:pt x="41" y="48"/>
                </a:lnTo>
                <a:lnTo>
                  <a:pt x="40" y="49"/>
                </a:lnTo>
                <a:lnTo>
                  <a:pt x="38" y="49"/>
                </a:lnTo>
                <a:lnTo>
                  <a:pt x="37" y="50"/>
                </a:lnTo>
                <a:lnTo>
                  <a:pt x="36" y="50"/>
                </a:lnTo>
                <a:lnTo>
                  <a:pt x="34" y="52"/>
                </a:lnTo>
                <a:lnTo>
                  <a:pt x="33" y="52"/>
                </a:lnTo>
                <a:lnTo>
                  <a:pt x="32" y="52"/>
                </a:lnTo>
                <a:lnTo>
                  <a:pt x="30" y="52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3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3"/>
                </a:lnTo>
                <a:lnTo>
                  <a:pt x="24" y="52"/>
                </a:lnTo>
                <a:lnTo>
                  <a:pt x="21" y="52"/>
                </a:lnTo>
                <a:lnTo>
                  <a:pt x="20" y="52"/>
                </a:lnTo>
                <a:lnTo>
                  <a:pt x="18" y="52"/>
                </a:lnTo>
                <a:lnTo>
                  <a:pt x="17" y="50"/>
                </a:lnTo>
                <a:lnTo>
                  <a:pt x="16" y="49"/>
                </a:lnTo>
                <a:lnTo>
                  <a:pt x="14" y="49"/>
                </a:lnTo>
                <a:lnTo>
                  <a:pt x="13" y="48"/>
                </a:lnTo>
                <a:lnTo>
                  <a:pt x="12" y="48"/>
                </a:lnTo>
                <a:lnTo>
                  <a:pt x="11" y="46"/>
                </a:lnTo>
                <a:lnTo>
                  <a:pt x="9" y="45"/>
                </a:lnTo>
                <a:lnTo>
                  <a:pt x="8" y="44"/>
                </a:lnTo>
                <a:lnTo>
                  <a:pt x="7" y="42"/>
                </a:lnTo>
                <a:lnTo>
                  <a:pt x="7" y="41"/>
                </a:lnTo>
                <a:lnTo>
                  <a:pt x="5" y="40"/>
                </a:lnTo>
                <a:lnTo>
                  <a:pt x="4" y="38"/>
                </a:lnTo>
                <a:lnTo>
                  <a:pt x="3" y="37"/>
                </a:lnTo>
                <a:lnTo>
                  <a:pt x="3" y="36"/>
                </a:lnTo>
                <a:lnTo>
                  <a:pt x="3" y="34"/>
                </a:lnTo>
                <a:lnTo>
                  <a:pt x="1" y="33"/>
                </a:lnTo>
                <a:lnTo>
                  <a:pt x="1" y="32"/>
                </a:lnTo>
                <a:lnTo>
                  <a:pt x="1" y="30"/>
                </a:lnTo>
                <a:lnTo>
                  <a:pt x="1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71424" name="Freeform 72">
            <a:extLst>
              <a:ext uri="{FF2B5EF4-FFF2-40B4-BE49-F238E27FC236}">
                <a16:creationId xmlns:a16="http://schemas.microsoft.com/office/drawing/2014/main" id="{5A4CAC31-FB92-CE43-BAC8-899544875EB5}"/>
              </a:ext>
            </a:extLst>
          </p:cNvPr>
          <p:cNvSpPr>
            <a:spLocks/>
          </p:cNvSpPr>
          <p:nvPr/>
        </p:nvSpPr>
        <p:spPr bwMode="auto">
          <a:xfrm>
            <a:off x="3573464" y="3486151"/>
            <a:ext cx="41275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1" y="24"/>
                </a:lnTo>
                <a:lnTo>
                  <a:pt x="1" y="22"/>
                </a:lnTo>
                <a:lnTo>
                  <a:pt x="1" y="21"/>
                </a:lnTo>
                <a:lnTo>
                  <a:pt x="1" y="20"/>
                </a:lnTo>
                <a:lnTo>
                  <a:pt x="2" y="18"/>
                </a:lnTo>
                <a:lnTo>
                  <a:pt x="2" y="17"/>
                </a:lnTo>
                <a:lnTo>
                  <a:pt x="2" y="16"/>
                </a:lnTo>
                <a:lnTo>
                  <a:pt x="4" y="14"/>
                </a:lnTo>
                <a:lnTo>
                  <a:pt x="4" y="13"/>
                </a:lnTo>
                <a:lnTo>
                  <a:pt x="5" y="12"/>
                </a:lnTo>
                <a:lnTo>
                  <a:pt x="6" y="12"/>
                </a:lnTo>
                <a:lnTo>
                  <a:pt x="6" y="10"/>
                </a:lnTo>
                <a:lnTo>
                  <a:pt x="8" y="9"/>
                </a:lnTo>
                <a:lnTo>
                  <a:pt x="9" y="8"/>
                </a:lnTo>
                <a:lnTo>
                  <a:pt x="9" y="6"/>
                </a:lnTo>
                <a:lnTo>
                  <a:pt x="10" y="6"/>
                </a:lnTo>
                <a:lnTo>
                  <a:pt x="12" y="5"/>
                </a:lnTo>
                <a:lnTo>
                  <a:pt x="13" y="5"/>
                </a:lnTo>
                <a:lnTo>
                  <a:pt x="14" y="4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30" y="0"/>
                </a:lnTo>
                <a:lnTo>
                  <a:pt x="32" y="1"/>
                </a:lnTo>
                <a:lnTo>
                  <a:pt x="33" y="1"/>
                </a:lnTo>
                <a:lnTo>
                  <a:pt x="34" y="1"/>
                </a:lnTo>
                <a:lnTo>
                  <a:pt x="36" y="2"/>
                </a:lnTo>
                <a:lnTo>
                  <a:pt x="37" y="2"/>
                </a:lnTo>
                <a:lnTo>
                  <a:pt x="38" y="2"/>
                </a:lnTo>
                <a:lnTo>
                  <a:pt x="40" y="4"/>
                </a:lnTo>
                <a:lnTo>
                  <a:pt x="41" y="5"/>
                </a:lnTo>
                <a:lnTo>
                  <a:pt x="42" y="5"/>
                </a:lnTo>
                <a:lnTo>
                  <a:pt x="42" y="6"/>
                </a:lnTo>
                <a:lnTo>
                  <a:pt x="44" y="6"/>
                </a:lnTo>
                <a:lnTo>
                  <a:pt x="45" y="8"/>
                </a:lnTo>
                <a:lnTo>
                  <a:pt x="46" y="9"/>
                </a:lnTo>
                <a:lnTo>
                  <a:pt x="46" y="10"/>
                </a:lnTo>
                <a:lnTo>
                  <a:pt x="48" y="12"/>
                </a:lnTo>
                <a:lnTo>
                  <a:pt x="49" y="12"/>
                </a:lnTo>
                <a:lnTo>
                  <a:pt x="49" y="13"/>
                </a:lnTo>
                <a:lnTo>
                  <a:pt x="50" y="14"/>
                </a:lnTo>
                <a:lnTo>
                  <a:pt x="50" y="16"/>
                </a:lnTo>
                <a:lnTo>
                  <a:pt x="52" y="17"/>
                </a:lnTo>
                <a:lnTo>
                  <a:pt x="52" y="18"/>
                </a:lnTo>
                <a:lnTo>
                  <a:pt x="52" y="20"/>
                </a:lnTo>
                <a:lnTo>
                  <a:pt x="53" y="21"/>
                </a:lnTo>
                <a:lnTo>
                  <a:pt x="53" y="22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3" y="29"/>
                </a:lnTo>
                <a:lnTo>
                  <a:pt x="53" y="30"/>
                </a:lnTo>
                <a:lnTo>
                  <a:pt x="53" y="32"/>
                </a:lnTo>
                <a:lnTo>
                  <a:pt x="52" y="33"/>
                </a:lnTo>
                <a:lnTo>
                  <a:pt x="52" y="34"/>
                </a:lnTo>
                <a:lnTo>
                  <a:pt x="52" y="36"/>
                </a:lnTo>
                <a:lnTo>
                  <a:pt x="50" y="37"/>
                </a:lnTo>
                <a:lnTo>
                  <a:pt x="50" y="38"/>
                </a:lnTo>
                <a:lnTo>
                  <a:pt x="49" y="38"/>
                </a:lnTo>
                <a:lnTo>
                  <a:pt x="49" y="40"/>
                </a:lnTo>
                <a:lnTo>
                  <a:pt x="48" y="41"/>
                </a:lnTo>
                <a:lnTo>
                  <a:pt x="46" y="42"/>
                </a:lnTo>
                <a:lnTo>
                  <a:pt x="46" y="44"/>
                </a:lnTo>
                <a:lnTo>
                  <a:pt x="45" y="45"/>
                </a:lnTo>
                <a:lnTo>
                  <a:pt x="44" y="45"/>
                </a:lnTo>
                <a:lnTo>
                  <a:pt x="42" y="46"/>
                </a:lnTo>
                <a:lnTo>
                  <a:pt x="42" y="48"/>
                </a:lnTo>
                <a:lnTo>
                  <a:pt x="41" y="48"/>
                </a:lnTo>
                <a:lnTo>
                  <a:pt x="40" y="49"/>
                </a:lnTo>
                <a:lnTo>
                  <a:pt x="38" y="49"/>
                </a:lnTo>
                <a:lnTo>
                  <a:pt x="37" y="50"/>
                </a:lnTo>
                <a:lnTo>
                  <a:pt x="36" y="50"/>
                </a:lnTo>
                <a:lnTo>
                  <a:pt x="34" y="52"/>
                </a:lnTo>
                <a:lnTo>
                  <a:pt x="33" y="52"/>
                </a:lnTo>
                <a:lnTo>
                  <a:pt x="32" y="52"/>
                </a:lnTo>
                <a:lnTo>
                  <a:pt x="30" y="52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3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3"/>
                </a:lnTo>
                <a:lnTo>
                  <a:pt x="24" y="52"/>
                </a:lnTo>
                <a:lnTo>
                  <a:pt x="21" y="52"/>
                </a:lnTo>
                <a:lnTo>
                  <a:pt x="20" y="52"/>
                </a:lnTo>
                <a:lnTo>
                  <a:pt x="18" y="52"/>
                </a:lnTo>
                <a:lnTo>
                  <a:pt x="17" y="50"/>
                </a:lnTo>
                <a:lnTo>
                  <a:pt x="16" y="49"/>
                </a:lnTo>
                <a:lnTo>
                  <a:pt x="14" y="49"/>
                </a:lnTo>
                <a:lnTo>
                  <a:pt x="13" y="48"/>
                </a:lnTo>
                <a:lnTo>
                  <a:pt x="12" y="48"/>
                </a:lnTo>
                <a:lnTo>
                  <a:pt x="10" y="46"/>
                </a:lnTo>
                <a:lnTo>
                  <a:pt x="9" y="45"/>
                </a:lnTo>
                <a:lnTo>
                  <a:pt x="8" y="44"/>
                </a:lnTo>
                <a:lnTo>
                  <a:pt x="6" y="42"/>
                </a:lnTo>
                <a:lnTo>
                  <a:pt x="6" y="41"/>
                </a:lnTo>
                <a:lnTo>
                  <a:pt x="5" y="40"/>
                </a:lnTo>
                <a:lnTo>
                  <a:pt x="4" y="38"/>
                </a:lnTo>
                <a:lnTo>
                  <a:pt x="2" y="37"/>
                </a:lnTo>
                <a:lnTo>
                  <a:pt x="2" y="36"/>
                </a:lnTo>
                <a:lnTo>
                  <a:pt x="2" y="34"/>
                </a:lnTo>
                <a:lnTo>
                  <a:pt x="1" y="33"/>
                </a:lnTo>
                <a:lnTo>
                  <a:pt x="1" y="32"/>
                </a:lnTo>
                <a:lnTo>
                  <a:pt x="1" y="30"/>
                </a:lnTo>
                <a:lnTo>
                  <a:pt x="1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71425" name="Freeform 73">
            <a:extLst>
              <a:ext uri="{FF2B5EF4-FFF2-40B4-BE49-F238E27FC236}">
                <a16:creationId xmlns:a16="http://schemas.microsoft.com/office/drawing/2014/main" id="{B46F94C1-F635-0447-B1E9-775B81E0CA6C}"/>
              </a:ext>
            </a:extLst>
          </p:cNvPr>
          <p:cNvSpPr>
            <a:spLocks/>
          </p:cNvSpPr>
          <p:nvPr/>
        </p:nvSpPr>
        <p:spPr bwMode="auto">
          <a:xfrm>
            <a:off x="4668838" y="5172075"/>
            <a:ext cx="63500" cy="63500"/>
          </a:xfrm>
          <a:custGeom>
            <a:avLst/>
            <a:gdLst>
              <a:gd name="T0" fmla="*/ 0 w 79"/>
              <a:gd name="T1" fmla="*/ 2147483646 h 79"/>
              <a:gd name="T2" fmla="*/ 2147483646 w 79"/>
              <a:gd name="T3" fmla="*/ 2147483646 h 79"/>
              <a:gd name="T4" fmla="*/ 2147483646 w 79"/>
              <a:gd name="T5" fmla="*/ 2147483646 h 79"/>
              <a:gd name="T6" fmla="*/ 2147483646 w 79"/>
              <a:gd name="T7" fmla="*/ 2147483646 h 79"/>
              <a:gd name="T8" fmla="*/ 2147483646 w 79"/>
              <a:gd name="T9" fmla="*/ 2147483646 h 79"/>
              <a:gd name="T10" fmla="*/ 2147483646 w 79"/>
              <a:gd name="T11" fmla="*/ 2147483646 h 79"/>
              <a:gd name="T12" fmla="*/ 2147483646 w 79"/>
              <a:gd name="T13" fmla="*/ 2147483646 h 79"/>
              <a:gd name="T14" fmla="*/ 2147483646 w 79"/>
              <a:gd name="T15" fmla="*/ 2147483646 h 79"/>
              <a:gd name="T16" fmla="*/ 2147483646 w 79"/>
              <a:gd name="T17" fmla="*/ 2147483646 h 79"/>
              <a:gd name="T18" fmla="*/ 2147483646 w 79"/>
              <a:gd name="T19" fmla="*/ 0 h 79"/>
              <a:gd name="T20" fmla="*/ 2147483646 w 79"/>
              <a:gd name="T21" fmla="*/ 0 h 79"/>
              <a:gd name="T22" fmla="*/ 2147483646 w 79"/>
              <a:gd name="T23" fmla="*/ 0 h 79"/>
              <a:gd name="T24" fmla="*/ 2147483646 w 79"/>
              <a:gd name="T25" fmla="*/ 0 h 79"/>
              <a:gd name="T26" fmla="*/ 2147483646 w 79"/>
              <a:gd name="T27" fmla="*/ 2147483646 h 79"/>
              <a:gd name="T28" fmla="*/ 2147483646 w 79"/>
              <a:gd name="T29" fmla="*/ 2147483646 h 79"/>
              <a:gd name="T30" fmla="*/ 2147483646 w 79"/>
              <a:gd name="T31" fmla="*/ 2147483646 h 79"/>
              <a:gd name="T32" fmla="*/ 2147483646 w 79"/>
              <a:gd name="T33" fmla="*/ 2147483646 h 79"/>
              <a:gd name="T34" fmla="*/ 2147483646 w 79"/>
              <a:gd name="T35" fmla="*/ 2147483646 h 79"/>
              <a:gd name="T36" fmla="*/ 2147483646 w 79"/>
              <a:gd name="T37" fmla="*/ 2147483646 h 79"/>
              <a:gd name="T38" fmla="*/ 2147483646 w 79"/>
              <a:gd name="T39" fmla="*/ 2147483646 h 79"/>
              <a:gd name="T40" fmla="*/ 2147483646 w 79"/>
              <a:gd name="T41" fmla="*/ 2147483646 h 79"/>
              <a:gd name="T42" fmla="*/ 2147483646 w 79"/>
              <a:gd name="T43" fmla="*/ 2147483646 h 79"/>
              <a:gd name="T44" fmla="*/ 2147483646 w 79"/>
              <a:gd name="T45" fmla="*/ 2147483646 h 79"/>
              <a:gd name="T46" fmla="*/ 2147483646 w 79"/>
              <a:gd name="T47" fmla="*/ 2147483646 h 79"/>
              <a:gd name="T48" fmla="*/ 2147483646 w 79"/>
              <a:gd name="T49" fmla="*/ 2147483646 h 79"/>
              <a:gd name="T50" fmla="*/ 2147483646 w 79"/>
              <a:gd name="T51" fmla="*/ 2147483646 h 79"/>
              <a:gd name="T52" fmla="*/ 2147483646 w 79"/>
              <a:gd name="T53" fmla="*/ 2147483646 h 79"/>
              <a:gd name="T54" fmla="*/ 2147483646 w 79"/>
              <a:gd name="T55" fmla="*/ 2147483646 h 79"/>
              <a:gd name="T56" fmla="*/ 2147483646 w 79"/>
              <a:gd name="T57" fmla="*/ 2147483646 h 79"/>
              <a:gd name="T58" fmla="*/ 2147483646 w 79"/>
              <a:gd name="T59" fmla="*/ 2147483646 h 79"/>
              <a:gd name="T60" fmla="*/ 2147483646 w 79"/>
              <a:gd name="T61" fmla="*/ 2147483646 h 79"/>
              <a:gd name="T62" fmla="*/ 2147483646 w 79"/>
              <a:gd name="T63" fmla="*/ 2147483646 h 79"/>
              <a:gd name="T64" fmla="*/ 2147483646 w 79"/>
              <a:gd name="T65" fmla="*/ 2147483646 h 79"/>
              <a:gd name="T66" fmla="*/ 2147483646 w 79"/>
              <a:gd name="T67" fmla="*/ 2147483646 h 79"/>
              <a:gd name="T68" fmla="*/ 2147483646 w 79"/>
              <a:gd name="T69" fmla="*/ 2147483646 h 79"/>
              <a:gd name="T70" fmla="*/ 2147483646 w 79"/>
              <a:gd name="T71" fmla="*/ 2147483646 h 79"/>
              <a:gd name="T72" fmla="*/ 2147483646 w 79"/>
              <a:gd name="T73" fmla="*/ 2147483646 h 79"/>
              <a:gd name="T74" fmla="*/ 2147483646 w 79"/>
              <a:gd name="T75" fmla="*/ 2147483646 h 79"/>
              <a:gd name="T76" fmla="*/ 2147483646 w 79"/>
              <a:gd name="T77" fmla="*/ 2147483646 h 79"/>
              <a:gd name="T78" fmla="*/ 2147483646 w 79"/>
              <a:gd name="T79" fmla="*/ 2147483646 h 79"/>
              <a:gd name="T80" fmla="*/ 2147483646 w 79"/>
              <a:gd name="T81" fmla="*/ 2147483646 h 79"/>
              <a:gd name="T82" fmla="*/ 2147483646 w 79"/>
              <a:gd name="T83" fmla="*/ 2147483646 h 79"/>
              <a:gd name="T84" fmla="*/ 2147483646 w 79"/>
              <a:gd name="T85" fmla="*/ 2147483646 h 79"/>
              <a:gd name="T86" fmla="*/ 2147483646 w 79"/>
              <a:gd name="T87" fmla="*/ 2147483646 h 79"/>
              <a:gd name="T88" fmla="*/ 2147483646 w 79"/>
              <a:gd name="T89" fmla="*/ 2147483646 h 79"/>
              <a:gd name="T90" fmla="*/ 2147483646 w 79"/>
              <a:gd name="T91" fmla="*/ 2147483646 h 79"/>
              <a:gd name="T92" fmla="*/ 2147483646 w 79"/>
              <a:gd name="T93" fmla="*/ 2147483646 h 79"/>
              <a:gd name="T94" fmla="*/ 2147483646 w 79"/>
              <a:gd name="T95" fmla="*/ 2147483646 h 79"/>
              <a:gd name="T96" fmla="*/ 2147483646 w 79"/>
              <a:gd name="T97" fmla="*/ 2147483646 h 79"/>
              <a:gd name="T98" fmla="*/ 2147483646 w 79"/>
              <a:gd name="T99" fmla="*/ 2147483646 h 79"/>
              <a:gd name="T100" fmla="*/ 2147483646 w 79"/>
              <a:gd name="T101" fmla="*/ 2147483646 h 79"/>
              <a:gd name="T102" fmla="*/ 2147483646 w 79"/>
              <a:gd name="T103" fmla="*/ 2147483646 h 79"/>
              <a:gd name="T104" fmla="*/ 2147483646 w 79"/>
              <a:gd name="T105" fmla="*/ 2147483646 h 79"/>
              <a:gd name="T106" fmla="*/ 2147483646 w 79"/>
              <a:gd name="T107" fmla="*/ 2147483646 h 79"/>
              <a:gd name="T108" fmla="*/ 2147483646 w 79"/>
              <a:gd name="T109" fmla="*/ 2147483646 h 79"/>
              <a:gd name="T110" fmla="*/ 0 w 79"/>
              <a:gd name="T111" fmla="*/ 2147483646 h 79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9"/>
              <a:gd name="T169" fmla="*/ 0 h 79"/>
              <a:gd name="T170" fmla="*/ 79 w 79"/>
              <a:gd name="T171" fmla="*/ 79 h 79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9" h="79">
                <a:moveTo>
                  <a:pt x="0" y="50"/>
                </a:moveTo>
                <a:lnTo>
                  <a:pt x="0" y="27"/>
                </a:lnTo>
                <a:lnTo>
                  <a:pt x="0" y="26"/>
                </a:lnTo>
                <a:lnTo>
                  <a:pt x="0" y="25"/>
                </a:lnTo>
                <a:lnTo>
                  <a:pt x="1" y="23"/>
                </a:lnTo>
                <a:lnTo>
                  <a:pt x="1" y="22"/>
                </a:lnTo>
                <a:lnTo>
                  <a:pt x="1" y="21"/>
                </a:lnTo>
                <a:lnTo>
                  <a:pt x="1" y="19"/>
                </a:lnTo>
                <a:lnTo>
                  <a:pt x="2" y="18"/>
                </a:lnTo>
                <a:lnTo>
                  <a:pt x="2" y="17"/>
                </a:lnTo>
                <a:lnTo>
                  <a:pt x="2" y="15"/>
                </a:lnTo>
                <a:lnTo>
                  <a:pt x="4" y="14"/>
                </a:lnTo>
                <a:lnTo>
                  <a:pt x="4" y="13"/>
                </a:lnTo>
                <a:lnTo>
                  <a:pt x="5" y="11"/>
                </a:lnTo>
                <a:lnTo>
                  <a:pt x="6" y="11"/>
                </a:lnTo>
                <a:lnTo>
                  <a:pt x="6" y="10"/>
                </a:lnTo>
                <a:lnTo>
                  <a:pt x="8" y="9"/>
                </a:lnTo>
                <a:lnTo>
                  <a:pt x="9" y="7"/>
                </a:lnTo>
                <a:lnTo>
                  <a:pt x="9" y="6"/>
                </a:lnTo>
                <a:lnTo>
                  <a:pt x="10" y="6"/>
                </a:lnTo>
                <a:lnTo>
                  <a:pt x="12" y="5"/>
                </a:lnTo>
                <a:lnTo>
                  <a:pt x="13" y="5"/>
                </a:lnTo>
                <a:lnTo>
                  <a:pt x="14" y="3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19" y="1"/>
                </a:lnTo>
                <a:lnTo>
                  <a:pt x="21" y="1"/>
                </a:lnTo>
                <a:lnTo>
                  <a:pt x="23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51" y="0"/>
                </a:lnTo>
                <a:lnTo>
                  <a:pt x="53" y="0"/>
                </a:lnTo>
                <a:lnTo>
                  <a:pt x="54" y="0"/>
                </a:lnTo>
                <a:lnTo>
                  <a:pt x="55" y="0"/>
                </a:lnTo>
                <a:lnTo>
                  <a:pt x="57" y="0"/>
                </a:lnTo>
                <a:lnTo>
                  <a:pt x="58" y="1"/>
                </a:lnTo>
                <a:lnTo>
                  <a:pt x="59" y="1"/>
                </a:lnTo>
                <a:lnTo>
                  <a:pt x="61" y="1"/>
                </a:lnTo>
                <a:lnTo>
                  <a:pt x="62" y="2"/>
                </a:lnTo>
                <a:lnTo>
                  <a:pt x="63" y="2"/>
                </a:lnTo>
                <a:lnTo>
                  <a:pt x="65" y="2"/>
                </a:lnTo>
                <a:lnTo>
                  <a:pt x="66" y="3"/>
                </a:lnTo>
                <a:lnTo>
                  <a:pt x="67" y="5"/>
                </a:lnTo>
                <a:lnTo>
                  <a:pt x="69" y="5"/>
                </a:lnTo>
                <a:lnTo>
                  <a:pt x="69" y="6"/>
                </a:lnTo>
                <a:lnTo>
                  <a:pt x="70" y="6"/>
                </a:lnTo>
                <a:lnTo>
                  <a:pt x="71" y="7"/>
                </a:lnTo>
                <a:lnTo>
                  <a:pt x="73" y="9"/>
                </a:lnTo>
                <a:lnTo>
                  <a:pt x="73" y="10"/>
                </a:lnTo>
                <a:lnTo>
                  <a:pt x="74" y="11"/>
                </a:lnTo>
                <a:lnTo>
                  <a:pt x="75" y="11"/>
                </a:lnTo>
                <a:lnTo>
                  <a:pt x="75" y="13"/>
                </a:lnTo>
                <a:lnTo>
                  <a:pt x="77" y="14"/>
                </a:lnTo>
                <a:lnTo>
                  <a:pt x="77" y="15"/>
                </a:lnTo>
                <a:lnTo>
                  <a:pt x="78" y="17"/>
                </a:lnTo>
                <a:lnTo>
                  <a:pt x="78" y="18"/>
                </a:lnTo>
                <a:lnTo>
                  <a:pt x="78" y="19"/>
                </a:lnTo>
                <a:lnTo>
                  <a:pt x="79" y="21"/>
                </a:lnTo>
                <a:lnTo>
                  <a:pt x="79" y="22"/>
                </a:lnTo>
                <a:lnTo>
                  <a:pt x="79" y="23"/>
                </a:lnTo>
                <a:lnTo>
                  <a:pt x="79" y="25"/>
                </a:lnTo>
                <a:lnTo>
                  <a:pt x="79" y="26"/>
                </a:lnTo>
                <a:lnTo>
                  <a:pt x="79" y="27"/>
                </a:lnTo>
                <a:lnTo>
                  <a:pt x="79" y="50"/>
                </a:lnTo>
                <a:lnTo>
                  <a:pt x="79" y="51"/>
                </a:lnTo>
                <a:lnTo>
                  <a:pt x="79" y="53"/>
                </a:lnTo>
                <a:lnTo>
                  <a:pt x="79" y="55"/>
                </a:lnTo>
                <a:lnTo>
                  <a:pt x="79" y="57"/>
                </a:lnTo>
                <a:lnTo>
                  <a:pt x="79" y="58"/>
                </a:lnTo>
                <a:lnTo>
                  <a:pt x="78" y="59"/>
                </a:lnTo>
                <a:lnTo>
                  <a:pt x="78" y="61"/>
                </a:lnTo>
                <a:lnTo>
                  <a:pt x="78" y="62"/>
                </a:lnTo>
                <a:lnTo>
                  <a:pt x="77" y="63"/>
                </a:lnTo>
                <a:lnTo>
                  <a:pt x="77" y="65"/>
                </a:lnTo>
                <a:lnTo>
                  <a:pt x="75" y="65"/>
                </a:lnTo>
                <a:lnTo>
                  <a:pt x="75" y="66"/>
                </a:lnTo>
                <a:lnTo>
                  <a:pt x="74" y="67"/>
                </a:lnTo>
                <a:lnTo>
                  <a:pt x="73" y="69"/>
                </a:lnTo>
                <a:lnTo>
                  <a:pt x="73" y="70"/>
                </a:lnTo>
                <a:lnTo>
                  <a:pt x="71" y="71"/>
                </a:lnTo>
                <a:lnTo>
                  <a:pt x="70" y="71"/>
                </a:lnTo>
                <a:lnTo>
                  <a:pt x="69" y="73"/>
                </a:lnTo>
                <a:lnTo>
                  <a:pt x="69" y="74"/>
                </a:lnTo>
                <a:lnTo>
                  <a:pt x="67" y="74"/>
                </a:lnTo>
                <a:lnTo>
                  <a:pt x="66" y="75"/>
                </a:lnTo>
                <a:lnTo>
                  <a:pt x="65" y="75"/>
                </a:lnTo>
                <a:lnTo>
                  <a:pt x="63" y="76"/>
                </a:lnTo>
                <a:lnTo>
                  <a:pt x="62" y="76"/>
                </a:lnTo>
                <a:lnTo>
                  <a:pt x="61" y="78"/>
                </a:lnTo>
                <a:lnTo>
                  <a:pt x="59" y="78"/>
                </a:lnTo>
                <a:lnTo>
                  <a:pt x="58" y="78"/>
                </a:lnTo>
                <a:lnTo>
                  <a:pt x="57" y="78"/>
                </a:lnTo>
                <a:lnTo>
                  <a:pt x="55" y="79"/>
                </a:lnTo>
                <a:lnTo>
                  <a:pt x="54" y="79"/>
                </a:lnTo>
                <a:lnTo>
                  <a:pt x="53" y="79"/>
                </a:lnTo>
                <a:lnTo>
                  <a:pt x="51" y="79"/>
                </a:lnTo>
                <a:lnTo>
                  <a:pt x="29" y="79"/>
                </a:lnTo>
                <a:lnTo>
                  <a:pt x="27" y="79"/>
                </a:lnTo>
                <a:lnTo>
                  <a:pt x="26" y="79"/>
                </a:lnTo>
                <a:lnTo>
                  <a:pt x="25" y="79"/>
                </a:lnTo>
                <a:lnTo>
                  <a:pt x="23" y="78"/>
                </a:lnTo>
                <a:lnTo>
                  <a:pt x="21" y="78"/>
                </a:lnTo>
                <a:lnTo>
                  <a:pt x="19" y="78"/>
                </a:lnTo>
                <a:lnTo>
                  <a:pt x="18" y="78"/>
                </a:lnTo>
                <a:lnTo>
                  <a:pt x="17" y="76"/>
                </a:lnTo>
                <a:lnTo>
                  <a:pt x="16" y="75"/>
                </a:lnTo>
                <a:lnTo>
                  <a:pt x="14" y="75"/>
                </a:lnTo>
                <a:lnTo>
                  <a:pt x="13" y="74"/>
                </a:lnTo>
                <a:lnTo>
                  <a:pt x="12" y="74"/>
                </a:lnTo>
                <a:lnTo>
                  <a:pt x="10" y="73"/>
                </a:lnTo>
                <a:lnTo>
                  <a:pt x="9" y="71"/>
                </a:lnTo>
                <a:lnTo>
                  <a:pt x="8" y="70"/>
                </a:lnTo>
                <a:lnTo>
                  <a:pt x="6" y="69"/>
                </a:lnTo>
                <a:lnTo>
                  <a:pt x="6" y="67"/>
                </a:lnTo>
                <a:lnTo>
                  <a:pt x="5" y="66"/>
                </a:lnTo>
                <a:lnTo>
                  <a:pt x="4" y="65"/>
                </a:lnTo>
                <a:lnTo>
                  <a:pt x="2" y="63"/>
                </a:lnTo>
                <a:lnTo>
                  <a:pt x="2" y="62"/>
                </a:lnTo>
                <a:lnTo>
                  <a:pt x="2" y="61"/>
                </a:lnTo>
                <a:lnTo>
                  <a:pt x="1" y="59"/>
                </a:lnTo>
                <a:lnTo>
                  <a:pt x="1" y="58"/>
                </a:lnTo>
                <a:lnTo>
                  <a:pt x="1" y="57"/>
                </a:lnTo>
                <a:lnTo>
                  <a:pt x="1" y="55"/>
                </a:lnTo>
                <a:lnTo>
                  <a:pt x="0" y="53"/>
                </a:lnTo>
                <a:lnTo>
                  <a:pt x="0" y="51"/>
                </a:lnTo>
                <a:lnTo>
                  <a:pt x="0" y="5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71426" name="Freeform 74">
            <a:extLst>
              <a:ext uri="{FF2B5EF4-FFF2-40B4-BE49-F238E27FC236}">
                <a16:creationId xmlns:a16="http://schemas.microsoft.com/office/drawing/2014/main" id="{FBDF19E1-60CD-FB46-BF67-861F11095B36}"/>
              </a:ext>
            </a:extLst>
          </p:cNvPr>
          <p:cNvSpPr>
            <a:spLocks/>
          </p:cNvSpPr>
          <p:nvPr/>
        </p:nvSpPr>
        <p:spPr bwMode="auto">
          <a:xfrm>
            <a:off x="4838701" y="5172075"/>
            <a:ext cx="41275" cy="63500"/>
          </a:xfrm>
          <a:custGeom>
            <a:avLst/>
            <a:gdLst>
              <a:gd name="T0" fmla="*/ 0 w 53"/>
              <a:gd name="T1" fmla="*/ 2147483646 h 79"/>
              <a:gd name="T2" fmla="*/ 2147483646 w 53"/>
              <a:gd name="T3" fmla="*/ 2147483646 h 79"/>
              <a:gd name="T4" fmla="*/ 2147483646 w 53"/>
              <a:gd name="T5" fmla="*/ 2147483646 h 79"/>
              <a:gd name="T6" fmla="*/ 2147483646 w 53"/>
              <a:gd name="T7" fmla="*/ 2147483646 h 79"/>
              <a:gd name="T8" fmla="*/ 2147483646 w 53"/>
              <a:gd name="T9" fmla="*/ 2147483646 h 79"/>
              <a:gd name="T10" fmla="*/ 2147483646 w 53"/>
              <a:gd name="T11" fmla="*/ 2147483646 h 79"/>
              <a:gd name="T12" fmla="*/ 2147483646 w 53"/>
              <a:gd name="T13" fmla="*/ 2147483646 h 79"/>
              <a:gd name="T14" fmla="*/ 2147483646 w 53"/>
              <a:gd name="T15" fmla="*/ 2147483646 h 79"/>
              <a:gd name="T16" fmla="*/ 2147483646 w 53"/>
              <a:gd name="T17" fmla="*/ 2147483646 h 79"/>
              <a:gd name="T18" fmla="*/ 2147483646 w 53"/>
              <a:gd name="T19" fmla="*/ 0 h 79"/>
              <a:gd name="T20" fmla="*/ 2147483646 w 53"/>
              <a:gd name="T21" fmla="*/ 0 h 79"/>
              <a:gd name="T22" fmla="*/ 2147483646 w 53"/>
              <a:gd name="T23" fmla="*/ 0 h 79"/>
              <a:gd name="T24" fmla="*/ 2147483646 w 53"/>
              <a:gd name="T25" fmla="*/ 0 h 79"/>
              <a:gd name="T26" fmla="*/ 2147483646 w 53"/>
              <a:gd name="T27" fmla="*/ 2147483646 h 79"/>
              <a:gd name="T28" fmla="*/ 2147483646 w 53"/>
              <a:gd name="T29" fmla="*/ 2147483646 h 79"/>
              <a:gd name="T30" fmla="*/ 2147483646 w 53"/>
              <a:gd name="T31" fmla="*/ 2147483646 h 79"/>
              <a:gd name="T32" fmla="*/ 2147483646 w 53"/>
              <a:gd name="T33" fmla="*/ 2147483646 h 79"/>
              <a:gd name="T34" fmla="*/ 2147483646 w 53"/>
              <a:gd name="T35" fmla="*/ 2147483646 h 79"/>
              <a:gd name="T36" fmla="*/ 2147483646 w 53"/>
              <a:gd name="T37" fmla="*/ 2147483646 h 79"/>
              <a:gd name="T38" fmla="*/ 2147483646 w 53"/>
              <a:gd name="T39" fmla="*/ 2147483646 h 79"/>
              <a:gd name="T40" fmla="*/ 2147483646 w 53"/>
              <a:gd name="T41" fmla="*/ 2147483646 h 79"/>
              <a:gd name="T42" fmla="*/ 2147483646 w 53"/>
              <a:gd name="T43" fmla="*/ 2147483646 h 79"/>
              <a:gd name="T44" fmla="*/ 2147483646 w 53"/>
              <a:gd name="T45" fmla="*/ 2147483646 h 79"/>
              <a:gd name="T46" fmla="*/ 2147483646 w 53"/>
              <a:gd name="T47" fmla="*/ 2147483646 h 79"/>
              <a:gd name="T48" fmla="*/ 2147483646 w 53"/>
              <a:gd name="T49" fmla="*/ 2147483646 h 79"/>
              <a:gd name="T50" fmla="*/ 2147483646 w 53"/>
              <a:gd name="T51" fmla="*/ 2147483646 h 79"/>
              <a:gd name="T52" fmla="*/ 2147483646 w 53"/>
              <a:gd name="T53" fmla="*/ 2147483646 h 79"/>
              <a:gd name="T54" fmla="*/ 2147483646 w 53"/>
              <a:gd name="T55" fmla="*/ 2147483646 h 79"/>
              <a:gd name="T56" fmla="*/ 2147483646 w 53"/>
              <a:gd name="T57" fmla="*/ 2147483646 h 79"/>
              <a:gd name="T58" fmla="*/ 2147483646 w 53"/>
              <a:gd name="T59" fmla="*/ 2147483646 h 79"/>
              <a:gd name="T60" fmla="*/ 2147483646 w 53"/>
              <a:gd name="T61" fmla="*/ 2147483646 h 79"/>
              <a:gd name="T62" fmla="*/ 2147483646 w 53"/>
              <a:gd name="T63" fmla="*/ 2147483646 h 79"/>
              <a:gd name="T64" fmla="*/ 2147483646 w 53"/>
              <a:gd name="T65" fmla="*/ 2147483646 h 79"/>
              <a:gd name="T66" fmla="*/ 2147483646 w 53"/>
              <a:gd name="T67" fmla="*/ 2147483646 h 79"/>
              <a:gd name="T68" fmla="*/ 2147483646 w 53"/>
              <a:gd name="T69" fmla="*/ 2147483646 h 79"/>
              <a:gd name="T70" fmla="*/ 2147483646 w 53"/>
              <a:gd name="T71" fmla="*/ 2147483646 h 79"/>
              <a:gd name="T72" fmla="*/ 2147483646 w 53"/>
              <a:gd name="T73" fmla="*/ 2147483646 h 79"/>
              <a:gd name="T74" fmla="*/ 2147483646 w 53"/>
              <a:gd name="T75" fmla="*/ 2147483646 h 79"/>
              <a:gd name="T76" fmla="*/ 2147483646 w 53"/>
              <a:gd name="T77" fmla="*/ 2147483646 h 79"/>
              <a:gd name="T78" fmla="*/ 2147483646 w 53"/>
              <a:gd name="T79" fmla="*/ 2147483646 h 79"/>
              <a:gd name="T80" fmla="*/ 2147483646 w 53"/>
              <a:gd name="T81" fmla="*/ 2147483646 h 79"/>
              <a:gd name="T82" fmla="*/ 2147483646 w 53"/>
              <a:gd name="T83" fmla="*/ 2147483646 h 79"/>
              <a:gd name="T84" fmla="*/ 2147483646 w 53"/>
              <a:gd name="T85" fmla="*/ 2147483646 h 79"/>
              <a:gd name="T86" fmla="*/ 2147483646 w 53"/>
              <a:gd name="T87" fmla="*/ 2147483646 h 79"/>
              <a:gd name="T88" fmla="*/ 2147483646 w 53"/>
              <a:gd name="T89" fmla="*/ 2147483646 h 79"/>
              <a:gd name="T90" fmla="*/ 2147483646 w 53"/>
              <a:gd name="T91" fmla="*/ 2147483646 h 79"/>
              <a:gd name="T92" fmla="*/ 2147483646 w 53"/>
              <a:gd name="T93" fmla="*/ 2147483646 h 79"/>
              <a:gd name="T94" fmla="*/ 2147483646 w 53"/>
              <a:gd name="T95" fmla="*/ 2147483646 h 79"/>
              <a:gd name="T96" fmla="*/ 2147483646 w 53"/>
              <a:gd name="T97" fmla="*/ 2147483646 h 79"/>
              <a:gd name="T98" fmla="*/ 2147483646 w 53"/>
              <a:gd name="T99" fmla="*/ 2147483646 h 79"/>
              <a:gd name="T100" fmla="*/ 2147483646 w 53"/>
              <a:gd name="T101" fmla="*/ 2147483646 h 79"/>
              <a:gd name="T102" fmla="*/ 2147483646 w 53"/>
              <a:gd name="T103" fmla="*/ 2147483646 h 79"/>
              <a:gd name="T104" fmla="*/ 2147483646 w 53"/>
              <a:gd name="T105" fmla="*/ 2147483646 h 79"/>
              <a:gd name="T106" fmla="*/ 2147483646 w 53"/>
              <a:gd name="T107" fmla="*/ 2147483646 h 79"/>
              <a:gd name="T108" fmla="*/ 2147483646 w 53"/>
              <a:gd name="T109" fmla="*/ 2147483646 h 79"/>
              <a:gd name="T110" fmla="*/ 0 w 53"/>
              <a:gd name="T111" fmla="*/ 2147483646 h 79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79"/>
              <a:gd name="T170" fmla="*/ 53 w 53"/>
              <a:gd name="T171" fmla="*/ 79 h 79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79">
                <a:moveTo>
                  <a:pt x="0" y="50"/>
                </a:moveTo>
                <a:lnTo>
                  <a:pt x="0" y="27"/>
                </a:lnTo>
                <a:lnTo>
                  <a:pt x="0" y="26"/>
                </a:lnTo>
                <a:lnTo>
                  <a:pt x="0" y="25"/>
                </a:lnTo>
                <a:lnTo>
                  <a:pt x="1" y="23"/>
                </a:lnTo>
                <a:lnTo>
                  <a:pt x="1" y="22"/>
                </a:lnTo>
                <a:lnTo>
                  <a:pt x="1" y="21"/>
                </a:lnTo>
                <a:lnTo>
                  <a:pt x="1" y="19"/>
                </a:lnTo>
                <a:lnTo>
                  <a:pt x="3" y="18"/>
                </a:lnTo>
                <a:lnTo>
                  <a:pt x="3" y="17"/>
                </a:lnTo>
                <a:lnTo>
                  <a:pt x="3" y="15"/>
                </a:lnTo>
                <a:lnTo>
                  <a:pt x="4" y="14"/>
                </a:lnTo>
                <a:lnTo>
                  <a:pt x="4" y="13"/>
                </a:lnTo>
                <a:lnTo>
                  <a:pt x="5" y="11"/>
                </a:lnTo>
                <a:lnTo>
                  <a:pt x="7" y="11"/>
                </a:lnTo>
                <a:lnTo>
                  <a:pt x="7" y="10"/>
                </a:lnTo>
                <a:lnTo>
                  <a:pt x="8" y="9"/>
                </a:lnTo>
                <a:lnTo>
                  <a:pt x="9" y="7"/>
                </a:lnTo>
                <a:lnTo>
                  <a:pt x="9" y="6"/>
                </a:lnTo>
                <a:lnTo>
                  <a:pt x="11" y="6"/>
                </a:lnTo>
                <a:lnTo>
                  <a:pt x="12" y="5"/>
                </a:lnTo>
                <a:lnTo>
                  <a:pt x="13" y="5"/>
                </a:lnTo>
                <a:lnTo>
                  <a:pt x="15" y="3"/>
                </a:lnTo>
                <a:lnTo>
                  <a:pt x="16" y="2"/>
                </a:lnTo>
                <a:lnTo>
                  <a:pt x="17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1"/>
                </a:lnTo>
                <a:lnTo>
                  <a:pt x="33" y="1"/>
                </a:lnTo>
                <a:lnTo>
                  <a:pt x="35" y="1"/>
                </a:lnTo>
                <a:lnTo>
                  <a:pt x="36" y="2"/>
                </a:lnTo>
                <a:lnTo>
                  <a:pt x="37" y="2"/>
                </a:lnTo>
                <a:lnTo>
                  <a:pt x="39" y="2"/>
                </a:lnTo>
                <a:lnTo>
                  <a:pt x="40" y="3"/>
                </a:lnTo>
                <a:lnTo>
                  <a:pt x="41" y="5"/>
                </a:lnTo>
                <a:lnTo>
                  <a:pt x="43" y="5"/>
                </a:lnTo>
                <a:lnTo>
                  <a:pt x="43" y="6"/>
                </a:lnTo>
                <a:lnTo>
                  <a:pt x="44" y="6"/>
                </a:lnTo>
                <a:lnTo>
                  <a:pt x="45" y="7"/>
                </a:lnTo>
                <a:lnTo>
                  <a:pt x="46" y="9"/>
                </a:lnTo>
                <a:lnTo>
                  <a:pt x="46" y="10"/>
                </a:lnTo>
                <a:lnTo>
                  <a:pt x="48" y="11"/>
                </a:lnTo>
                <a:lnTo>
                  <a:pt x="49" y="11"/>
                </a:lnTo>
                <a:lnTo>
                  <a:pt x="49" y="13"/>
                </a:lnTo>
                <a:lnTo>
                  <a:pt x="50" y="14"/>
                </a:lnTo>
                <a:lnTo>
                  <a:pt x="50" y="15"/>
                </a:lnTo>
                <a:lnTo>
                  <a:pt x="52" y="17"/>
                </a:lnTo>
                <a:lnTo>
                  <a:pt x="52" y="18"/>
                </a:lnTo>
                <a:lnTo>
                  <a:pt x="52" y="19"/>
                </a:lnTo>
                <a:lnTo>
                  <a:pt x="53" y="21"/>
                </a:lnTo>
                <a:lnTo>
                  <a:pt x="53" y="22"/>
                </a:lnTo>
                <a:lnTo>
                  <a:pt x="53" y="23"/>
                </a:lnTo>
                <a:lnTo>
                  <a:pt x="53" y="25"/>
                </a:lnTo>
                <a:lnTo>
                  <a:pt x="53" y="26"/>
                </a:lnTo>
                <a:lnTo>
                  <a:pt x="53" y="27"/>
                </a:lnTo>
                <a:lnTo>
                  <a:pt x="53" y="50"/>
                </a:lnTo>
                <a:lnTo>
                  <a:pt x="53" y="51"/>
                </a:lnTo>
                <a:lnTo>
                  <a:pt x="53" y="53"/>
                </a:lnTo>
                <a:lnTo>
                  <a:pt x="53" y="55"/>
                </a:lnTo>
                <a:lnTo>
                  <a:pt x="53" y="57"/>
                </a:lnTo>
                <a:lnTo>
                  <a:pt x="53" y="58"/>
                </a:lnTo>
                <a:lnTo>
                  <a:pt x="52" y="59"/>
                </a:lnTo>
                <a:lnTo>
                  <a:pt x="52" y="61"/>
                </a:lnTo>
                <a:lnTo>
                  <a:pt x="52" y="62"/>
                </a:lnTo>
                <a:lnTo>
                  <a:pt x="50" y="63"/>
                </a:lnTo>
                <a:lnTo>
                  <a:pt x="50" y="65"/>
                </a:lnTo>
                <a:lnTo>
                  <a:pt x="49" y="65"/>
                </a:lnTo>
                <a:lnTo>
                  <a:pt x="49" y="66"/>
                </a:lnTo>
                <a:lnTo>
                  <a:pt x="48" y="67"/>
                </a:lnTo>
                <a:lnTo>
                  <a:pt x="46" y="69"/>
                </a:lnTo>
                <a:lnTo>
                  <a:pt x="46" y="70"/>
                </a:lnTo>
                <a:lnTo>
                  <a:pt x="45" y="71"/>
                </a:lnTo>
                <a:lnTo>
                  <a:pt x="44" y="71"/>
                </a:lnTo>
                <a:lnTo>
                  <a:pt x="43" y="73"/>
                </a:lnTo>
                <a:lnTo>
                  <a:pt x="43" y="74"/>
                </a:lnTo>
                <a:lnTo>
                  <a:pt x="41" y="74"/>
                </a:lnTo>
                <a:lnTo>
                  <a:pt x="40" y="75"/>
                </a:lnTo>
                <a:lnTo>
                  <a:pt x="39" y="75"/>
                </a:lnTo>
                <a:lnTo>
                  <a:pt x="37" y="76"/>
                </a:lnTo>
                <a:lnTo>
                  <a:pt x="36" y="76"/>
                </a:lnTo>
                <a:lnTo>
                  <a:pt x="35" y="78"/>
                </a:lnTo>
                <a:lnTo>
                  <a:pt x="33" y="78"/>
                </a:lnTo>
                <a:lnTo>
                  <a:pt x="32" y="78"/>
                </a:lnTo>
                <a:lnTo>
                  <a:pt x="31" y="78"/>
                </a:lnTo>
                <a:lnTo>
                  <a:pt x="29" y="79"/>
                </a:lnTo>
                <a:lnTo>
                  <a:pt x="28" y="79"/>
                </a:lnTo>
                <a:lnTo>
                  <a:pt x="27" y="79"/>
                </a:lnTo>
                <a:lnTo>
                  <a:pt x="25" y="79"/>
                </a:lnTo>
                <a:lnTo>
                  <a:pt x="29" y="79"/>
                </a:lnTo>
                <a:lnTo>
                  <a:pt x="28" y="79"/>
                </a:lnTo>
                <a:lnTo>
                  <a:pt x="27" y="79"/>
                </a:lnTo>
                <a:lnTo>
                  <a:pt x="25" y="79"/>
                </a:lnTo>
                <a:lnTo>
                  <a:pt x="24" y="78"/>
                </a:lnTo>
                <a:lnTo>
                  <a:pt x="21" y="78"/>
                </a:lnTo>
                <a:lnTo>
                  <a:pt x="20" y="78"/>
                </a:lnTo>
                <a:lnTo>
                  <a:pt x="19" y="78"/>
                </a:lnTo>
                <a:lnTo>
                  <a:pt x="17" y="76"/>
                </a:lnTo>
                <a:lnTo>
                  <a:pt x="16" y="75"/>
                </a:lnTo>
                <a:lnTo>
                  <a:pt x="15" y="75"/>
                </a:lnTo>
                <a:lnTo>
                  <a:pt x="13" y="74"/>
                </a:lnTo>
                <a:lnTo>
                  <a:pt x="12" y="74"/>
                </a:lnTo>
                <a:lnTo>
                  <a:pt x="11" y="73"/>
                </a:lnTo>
                <a:lnTo>
                  <a:pt x="9" y="71"/>
                </a:lnTo>
                <a:lnTo>
                  <a:pt x="8" y="70"/>
                </a:lnTo>
                <a:lnTo>
                  <a:pt x="7" y="69"/>
                </a:lnTo>
                <a:lnTo>
                  <a:pt x="7" y="67"/>
                </a:lnTo>
                <a:lnTo>
                  <a:pt x="5" y="66"/>
                </a:lnTo>
                <a:lnTo>
                  <a:pt x="4" y="65"/>
                </a:lnTo>
                <a:lnTo>
                  <a:pt x="3" y="63"/>
                </a:lnTo>
                <a:lnTo>
                  <a:pt x="3" y="62"/>
                </a:lnTo>
                <a:lnTo>
                  <a:pt x="3" y="61"/>
                </a:lnTo>
                <a:lnTo>
                  <a:pt x="1" y="59"/>
                </a:lnTo>
                <a:lnTo>
                  <a:pt x="1" y="58"/>
                </a:lnTo>
                <a:lnTo>
                  <a:pt x="1" y="57"/>
                </a:lnTo>
                <a:lnTo>
                  <a:pt x="1" y="55"/>
                </a:lnTo>
                <a:lnTo>
                  <a:pt x="0" y="53"/>
                </a:lnTo>
                <a:lnTo>
                  <a:pt x="0" y="51"/>
                </a:lnTo>
                <a:lnTo>
                  <a:pt x="0" y="5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71427" name="Freeform 75">
            <a:extLst>
              <a:ext uri="{FF2B5EF4-FFF2-40B4-BE49-F238E27FC236}">
                <a16:creationId xmlns:a16="http://schemas.microsoft.com/office/drawing/2014/main" id="{3DCC810D-E331-8D46-ADAB-2E12457ADE67}"/>
              </a:ext>
            </a:extLst>
          </p:cNvPr>
          <p:cNvSpPr>
            <a:spLocks/>
          </p:cNvSpPr>
          <p:nvPr/>
        </p:nvSpPr>
        <p:spPr bwMode="auto">
          <a:xfrm>
            <a:off x="5006976" y="5172075"/>
            <a:ext cx="41275" cy="63500"/>
          </a:xfrm>
          <a:custGeom>
            <a:avLst/>
            <a:gdLst>
              <a:gd name="T0" fmla="*/ 0 w 54"/>
              <a:gd name="T1" fmla="*/ 2147483646 h 79"/>
              <a:gd name="T2" fmla="*/ 2147483646 w 54"/>
              <a:gd name="T3" fmla="*/ 2147483646 h 79"/>
              <a:gd name="T4" fmla="*/ 2147483646 w 54"/>
              <a:gd name="T5" fmla="*/ 2147483646 h 79"/>
              <a:gd name="T6" fmla="*/ 2147483646 w 54"/>
              <a:gd name="T7" fmla="*/ 2147483646 h 79"/>
              <a:gd name="T8" fmla="*/ 2147483646 w 54"/>
              <a:gd name="T9" fmla="*/ 2147483646 h 79"/>
              <a:gd name="T10" fmla="*/ 2147483646 w 54"/>
              <a:gd name="T11" fmla="*/ 2147483646 h 79"/>
              <a:gd name="T12" fmla="*/ 2147483646 w 54"/>
              <a:gd name="T13" fmla="*/ 2147483646 h 79"/>
              <a:gd name="T14" fmla="*/ 2147483646 w 54"/>
              <a:gd name="T15" fmla="*/ 2147483646 h 79"/>
              <a:gd name="T16" fmla="*/ 2147483646 w 54"/>
              <a:gd name="T17" fmla="*/ 2147483646 h 79"/>
              <a:gd name="T18" fmla="*/ 2147483646 w 54"/>
              <a:gd name="T19" fmla="*/ 0 h 79"/>
              <a:gd name="T20" fmla="*/ 2147483646 w 54"/>
              <a:gd name="T21" fmla="*/ 0 h 79"/>
              <a:gd name="T22" fmla="*/ 2147483646 w 54"/>
              <a:gd name="T23" fmla="*/ 0 h 79"/>
              <a:gd name="T24" fmla="*/ 2147483646 w 54"/>
              <a:gd name="T25" fmla="*/ 0 h 79"/>
              <a:gd name="T26" fmla="*/ 2147483646 w 54"/>
              <a:gd name="T27" fmla="*/ 2147483646 h 79"/>
              <a:gd name="T28" fmla="*/ 2147483646 w 54"/>
              <a:gd name="T29" fmla="*/ 2147483646 h 79"/>
              <a:gd name="T30" fmla="*/ 2147483646 w 54"/>
              <a:gd name="T31" fmla="*/ 2147483646 h 79"/>
              <a:gd name="T32" fmla="*/ 2147483646 w 54"/>
              <a:gd name="T33" fmla="*/ 2147483646 h 79"/>
              <a:gd name="T34" fmla="*/ 2147483646 w 54"/>
              <a:gd name="T35" fmla="*/ 2147483646 h 79"/>
              <a:gd name="T36" fmla="*/ 2147483646 w 54"/>
              <a:gd name="T37" fmla="*/ 2147483646 h 79"/>
              <a:gd name="T38" fmla="*/ 2147483646 w 54"/>
              <a:gd name="T39" fmla="*/ 2147483646 h 79"/>
              <a:gd name="T40" fmla="*/ 2147483646 w 54"/>
              <a:gd name="T41" fmla="*/ 2147483646 h 79"/>
              <a:gd name="T42" fmla="*/ 2147483646 w 54"/>
              <a:gd name="T43" fmla="*/ 2147483646 h 79"/>
              <a:gd name="T44" fmla="*/ 2147483646 w 54"/>
              <a:gd name="T45" fmla="*/ 2147483646 h 79"/>
              <a:gd name="T46" fmla="*/ 2147483646 w 54"/>
              <a:gd name="T47" fmla="*/ 2147483646 h 79"/>
              <a:gd name="T48" fmla="*/ 2147483646 w 54"/>
              <a:gd name="T49" fmla="*/ 2147483646 h 79"/>
              <a:gd name="T50" fmla="*/ 2147483646 w 54"/>
              <a:gd name="T51" fmla="*/ 2147483646 h 79"/>
              <a:gd name="T52" fmla="*/ 2147483646 w 54"/>
              <a:gd name="T53" fmla="*/ 2147483646 h 79"/>
              <a:gd name="T54" fmla="*/ 2147483646 w 54"/>
              <a:gd name="T55" fmla="*/ 2147483646 h 79"/>
              <a:gd name="T56" fmla="*/ 2147483646 w 54"/>
              <a:gd name="T57" fmla="*/ 2147483646 h 79"/>
              <a:gd name="T58" fmla="*/ 2147483646 w 54"/>
              <a:gd name="T59" fmla="*/ 2147483646 h 79"/>
              <a:gd name="T60" fmla="*/ 2147483646 w 54"/>
              <a:gd name="T61" fmla="*/ 2147483646 h 79"/>
              <a:gd name="T62" fmla="*/ 2147483646 w 54"/>
              <a:gd name="T63" fmla="*/ 2147483646 h 79"/>
              <a:gd name="T64" fmla="*/ 2147483646 w 54"/>
              <a:gd name="T65" fmla="*/ 2147483646 h 79"/>
              <a:gd name="T66" fmla="*/ 2147483646 w 54"/>
              <a:gd name="T67" fmla="*/ 2147483646 h 79"/>
              <a:gd name="T68" fmla="*/ 2147483646 w 54"/>
              <a:gd name="T69" fmla="*/ 2147483646 h 79"/>
              <a:gd name="T70" fmla="*/ 2147483646 w 54"/>
              <a:gd name="T71" fmla="*/ 2147483646 h 79"/>
              <a:gd name="T72" fmla="*/ 2147483646 w 54"/>
              <a:gd name="T73" fmla="*/ 2147483646 h 79"/>
              <a:gd name="T74" fmla="*/ 2147483646 w 54"/>
              <a:gd name="T75" fmla="*/ 2147483646 h 79"/>
              <a:gd name="T76" fmla="*/ 2147483646 w 54"/>
              <a:gd name="T77" fmla="*/ 2147483646 h 79"/>
              <a:gd name="T78" fmla="*/ 2147483646 w 54"/>
              <a:gd name="T79" fmla="*/ 2147483646 h 79"/>
              <a:gd name="T80" fmla="*/ 2147483646 w 54"/>
              <a:gd name="T81" fmla="*/ 2147483646 h 79"/>
              <a:gd name="T82" fmla="*/ 2147483646 w 54"/>
              <a:gd name="T83" fmla="*/ 2147483646 h 79"/>
              <a:gd name="T84" fmla="*/ 2147483646 w 54"/>
              <a:gd name="T85" fmla="*/ 2147483646 h 79"/>
              <a:gd name="T86" fmla="*/ 2147483646 w 54"/>
              <a:gd name="T87" fmla="*/ 2147483646 h 79"/>
              <a:gd name="T88" fmla="*/ 2147483646 w 54"/>
              <a:gd name="T89" fmla="*/ 2147483646 h 79"/>
              <a:gd name="T90" fmla="*/ 2147483646 w 54"/>
              <a:gd name="T91" fmla="*/ 2147483646 h 79"/>
              <a:gd name="T92" fmla="*/ 2147483646 w 54"/>
              <a:gd name="T93" fmla="*/ 2147483646 h 79"/>
              <a:gd name="T94" fmla="*/ 2147483646 w 54"/>
              <a:gd name="T95" fmla="*/ 2147483646 h 79"/>
              <a:gd name="T96" fmla="*/ 2147483646 w 54"/>
              <a:gd name="T97" fmla="*/ 2147483646 h 79"/>
              <a:gd name="T98" fmla="*/ 2147483646 w 54"/>
              <a:gd name="T99" fmla="*/ 2147483646 h 79"/>
              <a:gd name="T100" fmla="*/ 2147483646 w 54"/>
              <a:gd name="T101" fmla="*/ 2147483646 h 79"/>
              <a:gd name="T102" fmla="*/ 2147483646 w 54"/>
              <a:gd name="T103" fmla="*/ 2147483646 h 79"/>
              <a:gd name="T104" fmla="*/ 2147483646 w 54"/>
              <a:gd name="T105" fmla="*/ 2147483646 h 79"/>
              <a:gd name="T106" fmla="*/ 2147483646 w 54"/>
              <a:gd name="T107" fmla="*/ 2147483646 h 79"/>
              <a:gd name="T108" fmla="*/ 2147483646 w 54"/>
              <a:gd name="T109" fmla="*/ 2147483646 h 79"/>
              <a:gd name="T110" fmla="*/ 0 w 54"/>
              <a:gd name="T111" fmla="*/ 2147483646 h 79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4"/>
              <a:gd name="T169" fmla="*/ 0 h 79"/>
              <a:gd name="T170" fmla="*/ 54 w 54"/>
              <a:gd name="T171" fmla="*/ 79 h 79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4" h="79">
                <a:moveTo>
                  <a:pt x="0" y="50"/>
                </a:moveTo>
                <a:lnTo>
                  <a:pt x="0" y="27"/>
                </a:lnTo>
                <a:lnTo>
                  <a:pt x="0" y="26"/>
                </a:lnTo>
                <a:lnTo>
                  <a:pt x="0" y="25"/>
                </a:lnTo>
                <a:lnTo>
                  <a:pt x="2" y="23"/>
                </a:lnTo>
                <a:lnTo>
                  <a:pt x="2" y="22"/>
                </a:lnTo>
                <a:lnTo>
                  <a:pt x="2" y="21"/>
                </a:lnTo>
                <a:lnTo>
                  <a:pt x="2" y="19"/>
                </a:lnTo>
                <a:lnTo>
                  <a:pt x="3" y="18"/>
                </a:lnTo>
                <a:lnTo>
                  <a:pt x="3" y="17"/>
                </a:lnTo>
                <a:lnTo>
                  <a:pt x="3" y="15"/>
                </a:lnTo>
                <a:lnTo>
                  <a:pt x="4" y="14"/>
                </a:lnTo>
                <a:lnTo>
                  <a:pt x="4" y="13"/>
                </a:lnTo>
                <a:lnTo>
                  <a:pt x="6" y="11"/>
                </a:lnTo>
                <a:lnTo>
                  <a:pt x="7" y="11"/>
                </a:lnTo>
                <a:lnTo>
                  <a:pt x="7" y="10"/>
                </a:lnTo>
                <a:lnTo>
                  <a:pt x="8" y="9"/>
                </a:lnTo>
                <a:lnTo>
                  <a:pt x="10" y="7"/>
                </a:lnTo>
                <a:lnTo>
                  <a:pt x="10" y="6"/>
                </a:lnTo>
                <a:lnTo>
                  <a:pt x="11" y="6"/>
                </a:lnTo>
                <a:lnTo>
                  <a:pt x="12" y="5"/>
                </a:lnTo>
                <a:lnTo>
                  <a:pt x="14" y="5"/>
                </a:lnTo>
                <a:lnTo>
                  <a:pt x="15" y="3"/>
                </a:lnTo>
                <a:lnTo>
                  <a:pt x="16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2" y="1"/>
                </a:lnTo>
                <a:lnTo>
                  <a:pt x="24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31" y="0"/>
                </a:lnTo>
                <a:lnTo>
                  <a:pt x="32" y="1"/>
                </a:lnTo>
                <a:lnTo>
                  <a:pt x="34" y="1"/>
                </a:lnTo>
                <a:lnTo>
                  <a:pt x="35" y="1"/>
                </a:lnTo>
                <a:lnTo>
                  <a:pt x="36" y="2"/>
                </a:lnTo>
                <a:lnTo>
                  <a:pt x="38" y="2"/>
                </a:lnTo>
                <a:lnTo>
                  <a:pt x="39" y="2"/>
                </a:lnTo>
                <a:lnTo>
                  <a:pt x="40" y="3"/>
                </a:lnTo>
                <a:lnTo>
                  <a:pt x="42" y="5"/>
                </a:lnTo>
                <a:lnTo>
                  <a:pt x="43" y="5"/>
                </a:lnTo>
                <a:lnTo>
                  <a:pt x="43" y="6"/>
                </a:lnTo>
                <a:lnTo>
                  <a:pt x="44" y="6"/>
                </a:lnTo>
                <a:lnTo>
                  <a:pt x="46" y="7"/>
                </a:lnTo>
                <a:lnTo>
                  <a:pt x="47" y="9"/>
                </a:lnTo>
                <a:lnTo>
                  <a:pt x="47" y="10"/>
                </a:lnTo>
                <a:lnTo>
                  <a:pt x="48" y="11"/>
                </a:lnTo>
                <a:lnTo>
                  <a:pt x="50" y="11"/>
                </a:lnTo>
                <a:lnTo>
                  <a:pt x="50" y="13"/>
                </a:lnTo>
                <a:lnTo>
                  <a:pt x="51" y="14"/>
                </a:lnTo>
                <a:lnTo>
                  <a:pt x="51" y="15"/>
                </a:lnTo>
                <a:lnTo>
                  <a:pt x="52" y="17"/>
                </a:lnTo>
                <a:lnTo>
                  <a:pt x="52" y="18"/>
                </a:lnTo>
                <a:lnTo>
                  <a:pt x="52" y="19"/>
                </a:lnTo>
                <a:lnTo>
                  <a:pt x="54" y="21"/>
                </a:lnTo>
                <a:lnTo>
                  <a:pt x="54" y="22"/>
                </a:lnTo>
                <a:lnTo>
                  <a:pt x="54" y="23"/>
                </a:lnTo>
                <a:lnTo>
                  <a:pt x="54" y="25"/>
                </a:lnTo>
                <a:lnTo>
                  <a:pt x="54" y="26"/>
                </a:lnTo>
                <a:lnTo>
                  <a:pt x="54" y="27"/>
                </a:lnTo>
                <a:lnTo>
                  <a:pt x="54" y="50"/>
                </a:lnTo>
                <a:lnTo>
                  <a:pt x="54" y="51"/>
                </a:lnTo>
                <a:lnTo>
                  <a:pt x="54" y="53"/>
                </a:lnTo>
                <a:lnTo>
                  <a:pt x="54" y="55"/>
                </a:lnTo>
                <a:lnTo>
                  <a:pt x="54" y="57"/>
                </a:lnTo>
                <a:lnTo>
                  <a:pt x="54" y="58"/>
                </a:lnTo>
                <a:lnTo>
                  <a:pt x="52" y="59"/>
                </a:lnTo>
                <a:lnTo>
                  <a:pt x="52" y="61"/>
                </a:lnTo>
                <a:lnTo>
                  <a:pt x="52" y="62"/>
                </a:lnTo>
                <a:lnTo>
                  <a:pt x="51" y="63"/>
                </a:lnTo>
                <a:lnTo>
                  <a:pt x="51" y="65"/>
                </a:lnTo>
                <a:lnTo>
                  <a:pt x="50" y="65"/>
                </a:lnTo>
                <a:lnTo>
                  <a:pt x="50" y="66"/>
                </a:lnTo>
                <a:lnTo>
                  <a:pt x="48" y="67"/>
                </a:lnTo>
                <a:lnTo>
                  <a:pt x="47" y="69"/>
                </a:lnTo>
                <a:lnTo>
                  <a:pt x="47" y="70"/>
                </a:lnTo>
                <a:lnTo>
                  <a:pt x="46" y="71"/>
                </a:lnTo>
                <a:lnTo>
                  <a:pt x="44" y="71"/>
                </a:lnTo>
                <a:lnTo>
                  <a:pt x="43" y="73"/>
                </a:lnTo>
                <a:lnTo>
                  <a:pt x="43" y="74"/>
                </a:lnTo>
                <a:lnTo>
                  <a:pt x="42" y="74"/>
                </a:lnTo>
                <a:lnTo>
                  <a:pt x="40" y="75"/>
                </a:lnTo>
                <a:lnTo>
                  <a:pt x="39" y="75"/>
                </a:lnTo>
                <a:lnTo>
                  <a:pt x="38" y="76"/>
                </a:lnTo>
                <a:lnTo>
                  <a:pt x="36" y="76"/>
                </a:lnTo>
                <a:lnTo>
                  <a:pt x="35" y="78"/>
                </a:lnTo>
                <a:lnTo>
                  <a:pt x="34" y="78"/>
                </a:lnTo>
                <a:lnTo>
                  <a:pt x="32" y="78"/>
                </a:lnTo>
                <a:lnTo>
                  <a:pt x="31" y="78"/>
                </a:lnTo>
                <a:lnTo>
                  <a:pt x="30" y="79"/>
                </a:lnTo>
                <a:lnTo>
                  <a:pt x="28" y="79"/>
                </a:lnTo>
                <a:lnTo>
                  <a:pt x="27" y="79"/>
                </a:lnTo>
                <a:lnTo>
                  <a:pt x="26" y="79"/>
                </a:lnTo>
                <a:lnTo>
                  <a:pt x="30" y="79"/>
                </a:lnTo>
                <a:lnTo>
                  <a:pt x="28" y="79"/>
                </a:lnTo>
                <a:lnTo>
                  <a:pt x="27" y="79"/>
                </a:lnTo>
                <a:lnTo>
                  <a:pt x="26" y="79"/>
                </a:lnTo>
                <a:lnTo>
                  <a:pt x="24" y="78"/>
                </a:lnTo>
                <a:lnTo>
                  <a:pt x="22" y="78"/>
                </a:lnTo>
                <a:lnTo>
                  <a:pt x="20" y="78"/>
                </a:lnTo>
                <a:lnTo>
                  <a:pt x="19" y="78"/>
                </a:lnTo>
                <a:lnTo>
                  <a:pt x="18" y="76"/>
                </a:lnTo>
                <a:lnTo>
                  <a:pt x="16" y="75"/>
                </a:lnTo>
                <a:lnTo>
                  <a:pt x="15" y="75"/>
                </a:lnTo>
                <a:lnTo>
                  <a:pt x="14" y="74"/>
                </a:lnTo>
                <a:lnTo>
                  <a:pt x="12" y="74"/>
                </a:lnTo>
                <a:lnTo>
                  <a:pt x="11" y="73"/>
                </a:lnTo>
                <a:lnTo>
                  <a:pt x="10" y="71"/>
                </a:lnTo>
                <a:lnTo>
                  <a:pt x="8" y="70"/>
                </a:lnTo>
                <a:lnTo>
                  <a:pt x="7" y="69"/>
                </a:lnTo>
                <a:lnTo>
                  <a:pt x="7" y="67"/>
                </a:lnTo>
                <a:lnTo>
                  <a:pt x="6" y="66"/>
                </a:lnTo>
                <a:lnTo>
                  <a:pt x="4" y="65"/>
                </a:lnTo>
                <a:lnTo>
                  <a:pt x="3" y="63"/>
                </a:lnTo>
                <a:lnTo>
                  <a:pt x="3" y="62"/>
                </a:lnTo>
                <a:lnTo>
                  <a:pt x="3" y="61"/>
                </a:lnTo>
                <a:lnTo>
                  <a:pt x="2" y="59"/>
                </a:lnTo>
                <a:lnTo>
                  <a:pt x="2" y="58"/>
                </a:lnTo>
                <a:lnTo>
                  <a:pt x="2" y="57"/>
                </a:lnTo>
                <a:lnTo>
                  <a:pt x="2" y="55"/>
                </a:lnTo>
                <a:lnTo>
                  <a:pt x="0" y="53"/>
                </a:lnTo>
                <a:lnTo>
                  <a:pt x="0" y="51"/>
                </a:lnTo>
                <a:lnTo>
                  <a:pt x="0" y="5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71428" name="Rectangle 76">
            <a:extLst>
              <a:ext uri="{FF2B5EF4-FFF2-40B4-BE49-F238E27FC236}">
                <a16:creationId xmlns:a16="http://schemas.microsoft.com/office/drawing/2014/main" id="{7D1C06F6-4A1C-F34A-8D6B-D913155B1C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75450" y="5532438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71429" name="Rectangle 77">
            <a:extLst>
              <a:ext uri="{FF2B5EF4-FFF2-40B4-BE49-F238E27FC236}">
                <a16:creationId xmlns:a16="http://schemas.microsoft.com/office/drawing/2014/main" id="{02C30905-8288-C54F-97BA-18A1ECDBE5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6413" y="562768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71430" name="Rectangle 78">
            <a:extLst>
              <a:ext uri="{FF2B5EF4-FFF2-40B4-BE49-F238E27FC236}">
                <a16:creationId xmlns:a16="http://schemas.microsoft.com/office/drawing/2014/main" id="{914E8217-5C52-0F4B-90EB-8B651B60CF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05538" y="5532438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71431" name="Rectangle 79">
            <a:extLst>
              <a:ext uri="{FF2B5EF4-FFF2-40B4-BE49-F238E27FC236}">
                <a16:creationId xmlns:a16="http://schemas.microsoft.com/office/drawing/2014/main" id="{60C9BA05-FCDA-0D44-AA46-4DF72C6AD8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86500" y="562768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71432" name="Rectangle 80">
            <a:extLst>
              <a:ext uri="{FF2B5EF4-FFF2-40B4-BE49-F238E27FC236}">
                <a16:creationId xmlns:a16="http://schemas.microsoft.com/office/drawing/2014/main" id="{FCEA71C6-42CD-9240-87D0-5D6E9FB8B1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55963" y="5532438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71433" name="Rectangle 81">
            <a:extLst>
              <a:ext uri="{FF2B5EF4-FFF2-40B4-BE49-F238E27FC236}">
                <a16:creationId xmlns:a16="http://schemas.microsoft.com/office/drawing/2014/main" id="{B418988F-826B-AC49-9584-C9F2F5F8AE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36925" y="562768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71434" name="Rectangle 82">
            <a:extLst>
              <a:ext uri="{FF2B5EF4-FFF2-40B4-BE49-F238E27FC236}">
                <a16:creationId xmlns:a16="http://schemas.microsoft.com/office/drawing/2014/main" id="{2445B835-FD63-E648-B2A6-747E0C977E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59175" y="562768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71435" name="Rectangle 83">
            <a:extLst>
              <a:ext uri="{FF2B5EF4-FFF2-40B4-BE49-F238E27FC236}">
                <a16:creationId xmlns:a16="http://schemas.microsoft.com/office/drawing/2014/main" id="{0F4162B9-6776-C442-9F3B-91DE47F6CA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48050" y="562768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71436" name="Rectangle 84">
            <a:extLst>
              <a:ext uri="{FF2B5EF4-FFF2-40B4-BE49-F238E27FC236}">
                <a16:creationId xmlns:a16="http://schemas.microsoft.com/office/drawing/2014/main" id="{5500CC51-067B-1D4C-A9D6-DB914FD168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2873375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x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71437" name="Rectangle 85">
            <a:extLst>
              <a:ext uri="{FF2B5EF4-FFF2-40B4-BE49-F238E27FC236}">
                <a16:creationId xmlns:a16="http://schemas.microsoft.com/office/drawing/2014/main" id="{C71322D8-5D4E-1143-AB35-AC82CDF296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87875" y="29686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71438" name="Rectangle 86">
            <a:extLst>
              <a:ext uri="{FF2B5EF4-FFF2-40B4-BE49-F238E27FC236}">
                <a16:creationId xmlns:a16="http://schemas.microsoft.com/office/drawing/2014/main" id="{A8CC2915-A9F3-9041-8F4F-A135421E43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76700" y="2873375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x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71439" name="Rectangle 87">
            <a:extLst>
              <a:ext uri="{FF2B5EF4-FFF2-40B4-BE49-F238E27FC236}">
                <a16:creationId xmlns:a16="http://schemas.microsoft.com/office/drawing/2014/main" id="{60CCACFB-476A-6E47-A065-A50A5ED4E1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67188" y="29686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71440" name="Rectangle 88">
            <a:extLst>
              <a:ext uri="{FF2B5EF4-FFF2-40B4-BE49-F238E27FC236}">
                <a16:creationId xmlns:a16="http://schemas.microsoft.com/office/drawing/2014/main" id="{3DB8768B-049D-3347-8774-FB4A480F80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52700" y="2873375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x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71441" name="Rectangle 89">
            <a:extLst>
              <a:ext uri="{FF2B5EF4-FFF2-40B4-BE49-F238E27FC236}">
                <a16:creationId xmlns:a16="http://schemas.microsoft.com/office/drawing/2014/main" id="{7678AFDD-84F0-4C41-B4BE-27163AC196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44775" y="29686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71442" name="Rectangle 90">
            <a:extLst>
              <a:ext uri="{FF2B5EF4-FFF2-40B4-BE49-F238E27FC236}">
                <a16:creationId xmlns:a16="http://schemas.microsoft.com/office/drawing/2014/main" id="{D8C4057C-3219-1447-8C21-09D08AA06D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65438" y="29686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71443" name="Rectangle 91">
            <a:extLst>
              <a:ext uri="{FF2B5EF4-FFF2-40B4-BE49-F238E27FC236}">
                <a16:creationId xmlns:a16="http://schemas.microsoft.com/office/drawing/2014/main" id="{86D3F414-DC48-2F4B-A2FA-8DD05822BB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55900" y="29686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71444" name="Rectangle 92">
            <a:extLst>
              <a:ext uri="{FF2B5EF4-FFF2-40B4-BE49-F238E27FC236}">
                <a16:creationId xmlns:a16="http://schemas.microsoft.com/office/drawing/2014/main" id="{F05065AF-ABF0-A141-A59B-56D992834B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1513" y="4221163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71445" name="Rectangle 93">
            <a:extLst>
              <a:ext uri="{FF2B5EF4-FFF2-40B4-BE49-F238E27FC236}">
                <a16:creationId xmlns:a16="http://schemas.microsoft.com/office/drawing/2014/main" id="{CE1E78CB-E61A-DF43-9ABF-E9DA329DEB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33588" y="4318000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71446" name="Rectangle 94">
            <a:extLst>
              <a:ext uri="{FF2B5EF4-FFF2-40B4-BE49-F238E27FC236}">
                <a16:creationId xmlns:a16="http://schemas.microsoft.com/office/drawing/2014/main" id="{05682ABE-6653-124F-B0BE-7E519966AA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30751" y="4256088"/>
            <a:ext cx="142875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71447" name="Rectangle 95">
            <a:extLst>
              <a:ext uri="{FF2B5EF4-FFF2-40B4-BE49-F238E27FC236}">
                <a16:creationId xmlns:a16="http://schemas.microsoft.com/office/drawing/2014/main" id="{02F342DC-DAA5-A649-869A-0D923534AB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26001" y="4256088"/>
            <a:ext cx="733425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-bit adder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71448" name="Rectangle 96">
            <a:extLst>
              <a:ext uri="{FF2B5EF4-FFF2-40B4-BE49-F238E27FC236}">
                <a16:creationId xmlns:a16="http://schemas.microsoft.com/office/drawing/2014/main" id="{91429E44-D3F7-EB4B-AE9A-6E3810E460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96175" y="1600200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y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71449" name="Rectangle 97">
            <a:extLst>
              <a:ext uri="{FF2B5EF4-FFF2-40B4-BE49-F238E27FC236}">
                <a16:creationId xmlns:a16="http://schemas.microsoft.com/office/drawing/2014/main" id="{B0031797-CCF3-D14A-8321-663CD23911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6663" y="169703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71450" name="Rectangle 98">
            <a:extLst>
              <a:ext uri="{FF2B5EF4-FFF2-40B4-BE49-F238E27FC236}">
                <a16:creationId xmlns:a16="http://schemas.microsoft.com/office/drawing/2014/main" id="{463F1E03-2671-1540-8762-7EE1D158C0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64338" y="1600200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y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71451" name="Rectangle 99">
            <a:extLst>
              <a:ext uri="{FF2B5EF4-FFF2-40B4-BE49-F238E27FC236}">
                <a16:creationId xmlns:a16="http://schemas.microsoft.com/office/drawing/2014/main" id="{106B06F8-64B3-444B-A89F-37C57D7E87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6413" y="169703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71452" name="Rectangle 100">
            <a:extLst>
              <a:ext uri="{FF2B5EF4-FFF2-40B4-BE49-F238E27FC236}">
                <a16:creationId xmlns:a16="http://schemas.microsoft.com/office/drawing/2014/main" id="{00238165-984C-8C4A-975B-21F0210185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43513" y="1600200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y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71453" name="Rectangle 101">
            <a:extLst>
              <a:ext uri="{FF2B5EF4-FFF2-40B4-BE49-F238E27FC236}">
                <a16:creationId xmlns:a16="http://schemas.microsoft.com/office/drawing/2014/main" id="{1642EE26-676D-5D4F-849D-390DDD3F0A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35588" y="169703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71454" name="Rectangle 102">
            <a:extLst>
              <a:ext uri="{FF2B5EF4-FFF2-40B4-BE49-F238E27FC236}">
                <a16:creationId xmlns:a16="http://schemas.microsoft.com/office/drawing/2014/main" id="{102904BE-65C9-7F45-AB2D-FF4B27151D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56250" y="169703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71455" name="Rectangle 103">
            <a:extLst>
              <a:ext uri="{FF2B5EF4-FFF2-40B4-BE49-F238E27FC236}">
                <a16:creationId xmlns:a16="http://schemas.microsoft.com/office/drawing/2014/main" id="{60671F39-8C94-D042-86A8-C4E4C3C06A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46713" y="169703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71456" name="Rectangle 104">
            <a:extLst>
              <a:ext uri="{FF2B5EF4-FFF2-40B4-BE49-F238E27FC236}">
                <a16:creationId xmlns:a16="http://schemas.microsoft.com/office/drawing/2014/main" id="{7D52F32D-5A74-F840-9926-1AF932141B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80413" y="4200525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71457" name="Rectangle 105">
            <a:extLst>
              <a:ext uri="{FF2B5EF4-FFF2-40B4-BE49-F238E27FC236}">
                <a16:creationId xmlns:a16="http://schemas.microsoft.com/office/drawing/2014/main" id="{933151E9-88D6-9F41-A706-D9895C300A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72488" y="4297363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71458" name="Rectangle 106">
            <a:extLst>
              <a:ext uri="{FF2B5EF4-FFF2-40B4-BE49-F238E27FC236}">
                <a16:creationId xmlns:a16="http://schemas.microsoft.com/office/drawing/2014/main" id="{A17320CC-BF00-3F4E-AD0F-48CB97606A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80438" y="1998663"/>
            <a:ext cx="37991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Add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71459" name="Line 107">
            <a:extLst>
              <a:ext uri="{FF2B5EF4-FFF2-40B4-BE49-F238E27FC236}">
                <a16:creationId xmlns:a16="http://schemas.microsoft.com/office/drawing/2014/main" id="{E241E1DD-BDDE-9A4B-AE7B-7FF67702B87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589963" y="1990725"/>
            <a:ext cx="315912" cy="1588"/>
          </a:xfrm>
          <a:prstGeom prst="line">
            <a:avLst/>
          </a:prstGeom>
          <a:noFill/>
          <a:ln w="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71460" name="Rectangle 108">
            <a:extLst>
              <a:ext uri="{FF2B5EF4-FFF2-40B4-BE49-F238E27FC236}">
                <a16:creationId xmlns:a16="http://schemas.microsoft.com/office/drawing/2014/main" id="{3DAFADB2-3E11-9A41-AC60-33566CCEC3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977313" y="1993901"/>
            <a:ext cx="8496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Symbol" pitchFamily="2" charset="2"/>
              </a:rPr>
              <a:t>¤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71461" name="Rectangle 109">
            <a:extLst>
              <a:ext uri="{FF2B5EF4-FFF2-40B4-BE49-F238E27FC236}">
                <a16:creationId xmlns:a16="http://schemas.microsoft.com/office/drawing/2014/main" id="{115171F5-7EEA-2F45-B2B3-53D2A370CE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67800" y="2000250"/>
            <a:ext cx="34785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Sub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71462" name="Rectangle 110">
            <a:extLst>
              <a:ext uri="{FF2B5EF4-FFF2-40B4-BE49-F238E27FC236}">
                <a16:creationId xmlns:a16="http://schemas.microsoft.com/office/drawing/2014/main" id="{3411B9AA-346A-6746-ADE9-0AC530175C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04264" y="2200275"/>
            <a:ext cx="591509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control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71463" name="TextBox 125">
            <a:extLst>
              <a:ext uri="{FF2B5EF4-FFF2-40B4-BE49-F238E27FC236}">
                <a16:creationId xmlns:a16="http://schemas.microsoft.com/office/drawing/2014/main" id="{6FC514AB-817B-2648-999E-3928A2D1EA2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91401" y="6477001"/>
            <a:ext cx="25431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itchFamily="2" charset="0"/>
              </a:rPr>
              <a:t>[ Figure 3.12 from the textbook ]</a:t>
            </a:r>
          </a:p>
        </p:txBody>
      </p:sp>
      <p:sp>
        <p:nvSpPr>
          <p:cNvPr id="271464" name="Title 1">
            <a:extLst>
              <a:ext uri="{FF2B5EF4-FFF2-40B4-BE49-F238E27FC236}">
                <a16:creationId xmlns:a16="http://schemas.microsoft.com/office/drawing/2014/main" id="{5397DE42-97AE-CF48-AFFA-1A00DBB3B409}"/>
              </a:ext>
            </a:extLst>
          </p:cNvPr>
          <p:cNvSpPr txBox="1">
            <a:spLocks/>
          </p:cNvSpPr>
          <p:nvPr/>
        </p:nvSpPr>
        <p:spPr bwMode="auto">
          <a:xfrm>
            <a:off x="914400" y="3810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Subtraction: when control = 1</a:t>
            </a:r>
            <a:endParaRPr lang="en-US" altLang="en-US" sz="3600"/>
          </a:p>
        </p:txBody>
      </p:sp>
      <p:sp>
        <p:nvSpPr>
          <p:cNvPr id="271465" name="TextBox 1">
            <a:extLst>
              <a:ext uri="{FF2B5EF4-FFF2-40B4-BE49-F238E27FC236}">
                <a16:creationId xmlns:a16="http://schemas.microsoft.com/office/drawing/2014/main" id="{6FEE67AB-B740-A740-8631-2383A16FE4E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53400" y="1687513"/>
            <a:ext cx="33813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1</a:t>
            </a:r>
          </a:p>
        </p:txBody>
      </p:sp>
      <p:sp>
        <p:nvSpPr>
          <p:cNvPr id="271466" name="TextBox 112">
            <a:extLst>
              <a:ext uri="{FF2B5EF4-FFF2-40B4-BE49-F238E27FC236}">
                <a16:creationId xmlns:a16="http://schemas.microsoft.com/office/drawing/2014/main" id="{9888E9D2-FD12-B443-9125-758B5A4819F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02564" y="2276475"/>
            <a:ext cx="312737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FF0000"/>
                </a:solidFill>
                <a:latin typeface="Times" pitchFamily="2" charset="0"/>
              </a:rPr>
              <a:t>1</a:t>
            </a:r>
          </a:p>
        </p:txBody>
      </p:sp>
      <p:sp>
        <p:nvSpPr>
          <p:cNvPr id="271467" name="TextBox 114">
            <a:extLst>
              <a:ext uri="{FF2B5EF4-FFF2-40B4-BE49-F238E27FC236}">
                <a16:creationId xmlns:a16="http://schemas.microsoft.com/office/drawing/2014/main" id="{46F83C5F-1DD2-B54A-AA71-360956DE599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86600" y="2286000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FF0000"/>
                </a:solidFill>
                <a:latin typeface="Times" pitchFamily="2" charset="0"/>
              </a:rPr>
              <a:t>1</a:t>
            </a:r>
          </a:p>
        </p:txBody>
      </p:sp>
      <p:sp>
        <p:nvSpPr>
          <p:cNvPr id="271468" name="TextBox 115">
            <a:extLst>
              <a:ext uri="{FF2B5EF4-FFF2-40B4-BE49-F238E27FC236}">
                <a16:creationId xmlns:a16="http://schemas.microsoft.com/office/drawing/2014/main" id="{394CF85B-DBC8-8540-B064-05B1B7C8E51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38800" y="2286000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FF0000"/>
                </a:solidFill>
                <a:latin typeface="Times" pitchFamily="2" charset="0"/>
              </a:rPr>
              <a:t>1</a:t>
            </a:r>
          </a:p>
        </p:txBody>
      </p:sp>
      <p:sp>
        <p:nvSpPr>
          <p:cNvPr id="271469" name="TextBox 2">
            <a:extLst>
              <a:ext uri="{FF2B5EF4-FFF2-40B4-BE49-F238E27FC236}">
                <a16:creationId xmlns:a16="http://schemas.microsoft.com/office/drawing/2014/main" id="{96638375-B075-2C4E-8CED-76F66A4C478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32414" y="3810001"/>
            <a:ext cx="623887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0000FF"/>
                </a:solidFill>
                <a:latin typeface="Times" pitchFamily="2" charset="0"/>
              </a:rPr>
              <a:t>y</a:t>
            </a:r>
            <a:r>
              <a:rPr lang="en-US" altLang="en-US" baseline="-25000">
                <a:solidFill>
                  <a:srgbClr val="0000FF"/>
                </a:solidFill>
                <a:latin typeface="Times" pitchFamily="2" charset="0"/>
              </a:rPr>
              <a:t>n-1</a:t>
            </a:r>
          </a:p>
        </p:txBody>
      </p:sp>
      <p:sp>
        <p:nvSpPr>
          <p:cNvPr id="271470" name="TextBox 116">
            <a:extLst>
              <a:ext uri="{FF2B5EF4-FFF2-40B4-BE49-F238E27FC236}">
                <a16:creationId xmlns:a16="http://schemas.microsoft.com/office/drawing/2014/main" id="{243AE785-D049-E744-BB7F-C590B925155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13551" y="3810001"/>
            <a:ext cx="4413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0000FF"/>
                </a:solidFill>
                <a:latin typeface="Times" pitchFamily="2" charset="0"/>
              </a:rPr>
              <a:t>y</a:t>
            </a:r>
            <a:r>
              <a:rPr lang="en-US" altLang="en-US" baseline="-25000">
                <a:solidFill>
                  <a:srgbClr val="0000FF"/>
                </a:solidFill>
                <a:latin typeface="Times" pitchFamily="2" charset="0"/>
              </a:rPr>
              <a:t>1</a:t>
            </a:r>
          </a:p>
        </p:txBody>
      </p:sp>
      <p:sp>
        <p:nvSpPr>
          <p:cNvPr id="271471" name="TextBox 117">
            <a:extLst>
              <a:ext uri="{FF2B5EF4-FFF2-40B4-BE49-F238E27FC236}">
                <a16:creationId xmlns:a16="http://schemas.microsoft.com/office/drawing/2014/main" id="{D726DD31-A436-754D-B70E-7EAE6A4266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39001" y="3810001"/>
            <a:ext cx="4413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0000FF"/>
                </a:solidFill>
                <a:latin typeface="Times" pitchFamily="2" charset="0"/>
              </a:rPr>
              <a:t>y</a:t>
            </a:r>
            <a:r>
              <a:rPr lang="en-US" altLang="en-US" baseline="-25000">
                <a:solidFill>
                  <a:srgbClr val="0000FF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271472" name="TextBox 118">
            <a:extLst>
              <a:ext uri="{FF2B5EF4-FFF2-40B4-BE49-F238E27FC236}">
                <a16:creationId xmlns:a16="http://schemas.microsoft.com/office/drawing/2014/main" id="{6483D96C-51A8-5D43-B984-AF4158EC2D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08701" y="3786188"/>
            <a:ext cx="4921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0000FF"/>
                </a:solidFill>
                <a:latin typeface="Times" pitchFamily="2" charset="0"/>
              </a:rPr>
              <a:t>…</a:t>
            </a:r>
            <a:endParaRPr lang="en-US" altLang="en-US" baseline="-25000">
              <a:solidFill>
                <a:srgbClr val="0000FF"/>
              </a:solidFill>
              <a:latin typeface="Times" pitchFamily="2" charset="0"/>
            </a:endParaRPr>
          </a:p>
        </p:txBody>
      </p:sp>
      <p:cxnSp>
        <p:nvCxnSpPr>
          <p:cNvPr id="271473" name="Straight Connector 119">
            <a:extLst>
              <a:ext uri="{FF2B5EF4-FFF2-40B4-BE49-F238E27FC236}">
                <a16:creationId xmlns:a16="http://schemas.microsoft.com/office/drawing/2014/main" id="{FB93D17A-1241-2C41-8AB8-F0E1B1075113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7315200" y="3921125"/>
            <a:ext cx="304800" cy="0"/>
          </a:xfrm>
          <a:prstGeom prst="line">
            <a:avLst/>
          </a:prstGeom>
          <a:noFill/>
          <a:ln w="34925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71474" name="Straight Connector 120">
            <a:extLst>
              <a:ext uri="{FF2B5EF4-FFF2-40B4-BE49-F238E27FC236}">
                <a16:creationId xmlns:a16="http://schemas.microsoft.com/office/drawing/2014/main" id="{4ABDEB5A-49A1-214E-A745-E2FDAB82FFB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6858000" y="3921125"/>
            <a:ext cx="304800" cy="0"/>
          </a:xfrm>
          <a:prstGeom prst="line">
            <a:avLst/>
          </a:prstGeom>
          <a:noFill/>
          <a:ln w="34925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71475" name="Straight Connector 121">
            <a:extLst>
              <a:ext uri="{FF2B5EF4-FFF2-40B4-BE49-F238E27FC236}">
                <a16:creationId xmlns:a16="http://schemas.microsoft.com/office/drawing/2014/main" id="{A8151CB0-5F8A-B048-AC5C-CA9349FA4D5B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5438775" y="3921125"/>
            <a:ext cx="304800" cy="0"/>
          </a:xfrm>
          <a:prstGeom prst="line">
            <a:avLst/>
          </a:prstGeom>
          <a:noFill/>
          <a:ln w="34925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271476" name="TextBox 122">
            <a:extLst>
              <a:ext uri="{FF2B5EF4-FFF2-40B4-BE49-F238E27FC236}">
                <a16:creationId xmlns:a16="http://schemas.microsoft.com/office/drawing/2014/main" id="{ADB87609-3C9A-BF48-AE41-FCEAF4198E9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2400" y="4360863"/>
            <a:ext cx="33813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1</a:t>
            </a:r>
          </a:p>
        </p:txBody>
      </p:sp>
      <p:sp>
        <p:nvSpPr>
          <p:cNvPr id="271477" name="TextBox 123">
            <a:extLst>
              <a:ext uri="{FF2B5EF4-FFF2-40B4-BE49-F238E27FC236}">
                <a16:creationId xmlns:a16="http://schemas.microsoft.com/office/drawing/2014/main" id="{4F7F8947-4BAB-2D4B-B4CC-181900971A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72450" y="5183188"/>
            <a:ext cx="1765300" cy="8302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carry for the 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first column!</a:t>
            </a:r>
          </a:p>
        </p:txBody>
      </p:sp>
      <p:cxnSp>
        <p:nvCxnSpPr>
          <p:cNvPr id="271478" name="Straight Arrow Connector 4">
            <a:extLst>
              <a:ext uri="{FF2B5EF4-FFF2-40B4-BE49-F238E27FC236}">
                <a16:creationId xmlns:a16="http://schemas.microsoft.com/office/drawing/2014/main" id="{58A42EC0-53AA-1D47-BD94-FCB009B84425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8099426" y="4773613"/>
            <a:ext cx="576263" cy="411162"/>
          </a:xfrm>
          <a:prstGeom prst="straightConnector1">
            <a:avLst/>
          </a:prstGeom>
          <a:noFill/>
          <a:ln w="41275">
            <a:solidFill>
              <a:srgbClr val="FF0000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</p:cSld>
  <p:clrMapOvr>
    <a:masterClrMapping/>
  </p:clrMapOvr>
  <p:transition/>
</p:sld>
</file>

<file path=ppt/slides/slide2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2385" name="Rectangle 2">
            <a:extLst>
              <a:ext uri="{FF2B5EF4-FFF2-40B4-BE49-F238E27FC236}">
                <a16:creationId xmlns:a16="http://schemas.microsoft.com/office/drawing/2014/main" id="{B8E050FC-C00A-AB40-B518-28FFAC07D34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2438400"/>
            <a:ext cx="9144000" cy="1981200"/>
          </a:xfrm>
        </p:spPr>
        <p:txBody>
          <a:bodyPr/>
          <a:lstStyle/>
          <a:p>
            <a:r>
              <a:rPr lang="en-US" altLang="en-US">
                <a:solidFill>
                  <a:schemeClr val="tx2"/>
                </a:solidFill>
              </a:rPr>
              <a:t>Addition Examples:</a:t>
            </a:r>
            <a:br>
              <a:rPr lang="en-US" altLang="en-US">
                <a:solidFill>
                  <a:schemeClr val="tx2"/>
                </a:solidFill>
              </a:rPr>
            </a:br>
            <a:r>
              <a:rPr lang="en-US" altLang="en-US" sz="900">
                <a:solidFill>
                  <a:schemeClr val="tx2"/>
                </a:solidFill>
              </a:rPr>
              <a:t> </a:t>
            </a:r>
            <a:br>
              <a:rPr lang="en-US" altLang="en-US">
                <a:solidFill>
                  <a:schemeClr val="tx2"/>
                </a:solidFill>
              </a:rPr>
            </a:br>
            <a:r>
              <a:rPr lang="en-US" altLang="en-US">
                <a:solidFill>
                  <a:schemeClr val="tx2"/>
                </a:solidFill>
              </a:rPr>
              <a:t>all inputs and outputs are given in</a:t>
            </a:r>
            <a:br>
              <a:rPr lang="en-US" altLang="en-US">
                <a:solidFill>
                  <a:schemeClr val="tx2"/>
                </a:solidFill>
              </a:rPr>
            </a:br>
            <a:r>
              <a:rPr lang="en-US" altLang="en-US">
                <a:solidFill>
                  <a:schemeClr val="tx2"/>
                </a:solidFill>
              </a:rPr>
              <a:t>2’s complement representation</a:t>
            </a:r>
          </a:p>
        </p:txBody>
      </p:sp>
    </p:spTree>
  </p:cSld>
  <p:clrMapOvr>
    <a:masterClrMapping/>
  </p:clrMapOvr>
  <p:transition/>
</p:sld>
</file>

<file path=ppt/slides/slide2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3409" name="Group 181">
            <a:extLst>
              <a:ext uri="{FF2B5EF4-FFF2-40B4-BE49-F238E27FC236}">
                <a16:creationId xmlns:a16="http://schemas.microsoft.com/office/drawing/2014/main" id="{A70915E7-1C10-7349-9110-BD32D71380F1}"/>
              </a:ext>
            </a:extLst>
          </p:cNvPr>
          <p:cNvGrpSpPr>
            <a:grpSpLocks/>
          </p:cNvGrpSpPr>
          <p:nvPr/>
        </p:nvGrpSpPr>
        <p:grpSpPr bwMode="auto">
          <a:xfrm>
            <a:off x="3540125" y="4867276"/>
            <a:ext cx="3436938" cy="466725"/>
            <a:chOff x="4747785" y="1609042"/>
            <a:chExt cx="3437099" cy="466558"/>
          </a:xfrm>
        </p:grpSpPr>
        <p:sp>
          <p:nvSpPr>
            <p:cNvPr id="273553" name="TextBox 183">
              <a:extLst>
                <a:ext uri="{FF2B5EF4-FFF2-40B4-BE49-F238E27FC236}">
                  <a16:creationId xmlns:a16="http://schemas.microsoft.com/office/drawing/2014/main" id="{7617D172-C335-0E46-B535-CD25502AA0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latin typeface="Times" pitchFamily="2" charset="0"/>
                </a:rPr>
                <a:t>0</a:t>
              </a:r>
            </a:p>
          </p:txBody>
        </p:sp>
        <p:sp>
          <p:nvSpPr>
            <p:cNvPr id="273554" name="TextBox 184">
              <a:extLst>
                <a:ext uri="{FF2B5EF4-FFF2-40B4-BE49-F238E27FC236}">
                  <a16:creationId xmlns:a16="http://schemas.microsoft.com/office/drawing/2014/main" id="{C2924509-1F40-9D40-8616-A49918C48CC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84130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latin typeface="Times" pitchFamily="2" charset="0"/>
                </a:rPr>
                <a:t>1</a:t>
              </a:r>
            </a:p>
          </p:txBody>
        </p:sp>
        <p:sp>
          <p:nvSpPr>
            <p:cNvPr id="273555" name="TextBox 185">
              <a:extLst>
                <a:ext uri="{FF2B5EF4-FFF2-40B4-BE49-F238E27FC236}">
                  <a16:creationId xmlns:a16="http://schemas.microsoft.com/office/drawing/2014/main" id="{1F0C46CB-8469-8740-A23D-B73C99D32DF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22330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latin typeface="Times" pitchFamily="2" charset="0"/>
                </a:rPr>
                <a:t>0</a:t>
              </a:r>
            </a:p>
          </p:txBody>
        </p:sp>
        <p:sp>
          <p:nvSpPr>
            <p:cNvPr id="273556" name="TextBox 186">
              <a:extLst>
                <a:ext uri="{FF2B5EF4-FFF2-40B4-BE49-F238E27FC236}">
                  <a16:creationId xmlns:a16="http://schemas.microsoft.com/office/drawing/2014/main" id="{0DFEDAF6-CBD0-934D-8596-56890DDB2A8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5057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latin typeface="Times" pitchFamily="2" charset="0"/>
                </a:rPr>
                <a:t>1</a:t>
              </a:r>
            </a:p>
          </p:txBody>
        </p:sp>
        <p:sp>
          <p:nvSpPr>
            <p:cNvPr id="273557" name="TextBox 187">
              <a:extLst>
                <a:ext uri="{FF2B5EF4-FFF2-40B4-BE49-F238E27FC236}">
                  <a16:creationId xmlns:a16="http://schemas.microsoft.com/office/drawing/2014/main" id="{6B5A2338-AE61-3049-AFB8-4B3140D3A4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46330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latin typeface="Times" pitchFamily="2" charset="0"/>
                </a:rPr>
                <a:t>1</a:t>
              </a:r>
            </a:p>
          </p:txBody>
        </p:sp>
      </p:grpSp>
      <p:sp>
        <p:nvSpPr>
          <p:cNvPr id="273410" name="Freeform 15">
            <a:extLst>
              <a:ext uri="{FF2B5EF4-FFF2-40B4-BE49-F238E27FC236}">
                <a16:creationId xmlns:a16="http://schemas.microsoft.com/office/drawing/2014/main" id="{415CED66-E254-0B4D-B829-BC779A917C6B}"/>
              </a:ext>
            </a:extLst>
          </p:cNvPr>
          <p:cNvSpPr>
            <a:spLocks/>
          </p:cNvSpPr>
          <p:nvPr/>
        </p:nvSpPr>
        <p:spPr bwMode="auto">
          <a:xfrm>
            <a:off x="2605089" y="3165475"/>
            <a:ext cx="5375275" cy="113665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73411" name="Group 4">
            <a:extLst>
              <a:ext uri="{FF2B5EF4-FFF2-40B4-BE49-F238E27FC236}">
                <a16:creationId xmlns:a16="http://schemas.microsoft.com/office/drawing/2014/main" id="{22CF12DF-B9F2-8C48-B25B-F72C0007420F}"/>
              </a:ext>
            </a:extLst>
          </p:cNvPr>
          <p:cNvGrpSpPr>
            <a:grpSpLocks/>
          </p:cNvGrpSpPr>
          <p:nvPr/>
        </p:nvGrpSpPr>
        <p:grpSpPr bwMode="auto">
          <a:xfrm>
            <a:off x="4659314" y="3201989"/>
            <a:ext cx="223837" cy="295275"/>
            <a:chOff x="5105400" y="2873375"/>
            <a:chExt cx="222731" cy="295156"/>
          </a:xfrm>
        </p:grpSpPr>
        <p:sp>
          <p:nvSpPr>
            <p:cNvPr id="273551" name="Rectangle 84">
              <a:extLst>
                <a:ext uri="{FF2B5EF4-FFF2-40B4-BE49-F238E27FC236}">
                  <a16:creationId xmlns:a16="http://schemas.microsoft.com/office/drawing/2014/main" id="{7B8A0685-A73A-AC4C-9BB7-699A7DD64C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73552" name="Rectangle 85">
              <a:extLst>
                <a:ext uri="{FF2B5EF4-FFF2-40B4-BE49-F238E27FC236}">
                  <a16:creationId xmlns:a16="http://schemas.microsoft.com/office/drawing/2014/main" id="{B6A79896-EFC0-1449-A041-F10A1AE451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73412" name="Group 7">
            <a:extLst>
              <a:ext uri="{FF2B5EF4-FFF2-40B4-BE49-F238E27FC236}">
                <a16:creationId xmlns:a16="http://schemas.microsoft.com/office/drawing/2014/main" id="{884C6C24-D309-1449-AF42-2FDCF2D5000F}"/>
              </a:ext>
            </a:extLst>
          </p:cNvPr>
          <p:cNvGrpSpPr>
            <a:grpSpLocks/>
          </p:cNvGrpSpPr>
          <p:nvPr/>
        </p:nvGrpSpPr>
        <p:grpSpPr bwMode="auto">
          <a:xfrm>
            <a:off x="3028951" y="3625851"/>
            <a:ext cx="207963" cy="282575"/>
            <a:chOff x="2551113" y="4221163"/>
            <a:chExt cx="207491" cy="281503"/>
          </a:xfrm>
        </p:grpSpPr>
        <p:sp>
          <p:nvSpPr>
            <p:cNvPr id="273549" name="Rectangle 92">
              <a:extLst>
                <a:ext uri="{FF2B5EF4-FFF2-40B4-BE49-F238E27FC236}">
                  <a16:creationId xmlns:a16="http://schemas.microsoft.com/office/drawing/2014/main" id="{4D89B941-6076-C740-8663-5FB41659C2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1113" y="4221163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73550" name="Rectangle 93">
              <a:extLst>
                <a:ext uri="{FF2B5EF4-FFF2-40B4-BE49-F238E27FC236}">
                  <a16:creationId xmlns:a16="http://schemas.microsoft.com/office/drawing/2014/main" id="{6FC2DFB0-88B4-D149-AD77-F1B5C371ED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3188" y="4318000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i="1">
                  <a:solidFill>
                    <a:srgbClr val="000000"/>
                  </a:solidFill>
                  <a:latin typeface="Times-Roman" pitchFamily="2" charset="0"/>
                </a:rPr>
                <a:t>5</a:t>
              </a: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sp>
        <p:nvSpPr>
          <p:cNvPr id="273413" name="Rectangle 95">
            <a:extLst>
              <a:ext uri="{FF2B5EF4-FFF2-40B4-BE49-F238E27FC236}">
                <a16:creationId xmlns:a16="http://schemas.microsoft.com/office/drawing/2014/main" id="{A570DBB8-7514-9445-A81A-A829801DD1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03750" y="3538539"/>
            <a:ext cx="1339850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000000"/>
                </a:solidFill>
                <a:latin typeface="Times-Roman" pitchFamily="2" charset="0"/>
              </a:rPr>
              <a:t>5-bit adder</a:t>
            </a:r>
            <a:endParaRPr lang="en-US" altLang="en-US" sz="4000" b="0">
              <a:latin typeface="Times" pitchFamily="2" charset="0"/>
            </a:endParaRPr>
          </a:p>
        </p:txBody>
      </p:sp>
      <p:grpSp>
        <p:nvGrpSpPr>
          <p:cNvPr id="273414" name="Group 11">
            <a:extLst>
              <a:ext uri="{FF2B5EF4-FFF2-40B4-BE49-F238E27FC236}">
                <a16:creationId xmlns:a16="http://schemas.microsoft.com/office/drawing/2014/main" id="{076B6FAA-BC75-FC40-A887-EE3B3B44FE2D}"/>
              </a:ext>
            </a:extLst>
          </p:cNvPr>
          <p:cNvGrpSpPr>
            <a:grpSpLocks/>
          </p:cNvGrpSpPr>
          <p:nvPr/>
        </p:nvGrpSpPr>
        <p:grpSpPr bwMode="auto">
          <a:xfrm>
            <a:off x="7356475" y="3657601"/>
            <a:ext cx="222250" cy="303213"/>
            <a:chOff x="8990013" y="4200525"/>
            <a:chExt cx="221668" cy="302769"/>
          </a:xfrm>
        </p:grpSpPr>
        <p:sp>
          <p:nvSpPr>
            <p:cNvPr id="273547" name="Rectangle 104">
              <a:extLst>
                <a:ext uri="{FF2B5EF4-FFF2-40B4-BE49-F238E27FC236}">
                  <a16:creationId xmlns:a16="http://schemas.microsoft.com/office/drawing/2014/main" id="{ABD778CA-1C8E-3243-A130-4D6548AF87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90013" y="4200525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73548" name="Rectangle 105">
              <a:extLst>
                <a:ext uri="{FF2B5EF4-FFF2-40B4-BE49-F238E27FC236}">
                  <a16:creationId xmlns:a16="http://schemas.microsoft.com/office/drawing/2014/main" id="{09A969CB-8154-7D4A-922D-6606077B94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96265" y="4318628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73415" name="Group 14">
            <a:extLst>
              <a:ext uri="{FF2B5EF4-FFF2-40B4-BE49-F238E27FC236}">
                <a16:creationId xmlns:a16="http://schemas.microsoft.com/office/drawing/2014/main" id="{B1D2DDEE-8137-C449-8325-90E07C81D3DB}"/>
              </a:ext>
            </a:extLst>
          </p:cNvPr>
          <p:cNvGrpSpPr>
            <a:grpSpLocks/>
          </p:cNvGrpSpPr>
          <p:nvPr/>
        </p:nvGrpSpPr>
        <p:grpSpPr bwMode="auto">
          <a:xfrm>
            <a:off x="4225925" y="3200401"/>
            <a:ext cx="222250" cy="295275"/>
            <a:chOff x="5105400" y="2873375"/>
            <a:chExt cx="222731" cy="295156"/>
          </a:xfrm>
        </p:grpSpPr>
        <p:sp>
          <p:nvSpPr>
            <p:cNvPr id="273545" name="Rectangle 84">
              <a:extLst>
                <a:ext uri="{FF2B5EF4-FFF2-40B4-BE49-F238E27FC236}">
                  <a16:creationId xmlns:a16="http://schemas.microsoft.com/office/drawing/2014/main" id="{B0AB0311-F644-8742-8281-A981E873F5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73546" name="Rectangle 85">
              <a:extLst>
                <a:ext uri="{FF2B5EF4-FFF2-40B4-BE49-F238E27FC236}">
                  <a16:creationId xmlns:a16="http://schemas.microsoft.com/office/drawing/2014/main" id="{A5248265-C4AB-7A49-BAEB-56EBFA0B0D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73416" name="Group 17">
            <a:extLst>
              <a:ext uri="{FF2B5EF4-FFF2-40B4-BE49-F238E27FC236}">
                <a16:creationId xmlns:a16="http://schemas.microsoft.com/office/drawing/2014/main" id="{1B39BB3A-5522-6C40-91A4-9ED038B4D126}"/>
              </a:ext>
            </a:extLst>
          </p:cNvPr>
          <p:cNvGrpSpPr>
            <a:grpSpLocks/>
          </p:cNvGrpSpPr>
          <p:nvPr/>
        </p:nvGrpSpPr>
        <p:grpSpPr bwMode="auto">
          <a:xfrm>
            <a:off x="3752850" y="3200401"/>
            <a:ext cx="222250" cy="295275"/>
            <a:chOff x="5105400" y="2873375"/>
            <a:chExt cx="222731" cy="295156"/>
          </a:xfrm>
        </p:grpSpPr>
        <p:sp>
          <p:nvSpPr>
            <p:cNvPr id="273543" name="Rectangle 84">
              <a:extLst>
                <a:ext uri="{FF2B5EF4-FFF2-40B4-BE49-F238E27FC236}">
                  <a16:creationId xmlns:a16="http://schemas.microsoft.com/office/drawing/2014/main" id="{B80EB60B-DC4A-EA43-A927-459F36E528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73544" name="Rectangle 85">
              <a:extLst>
                <a:ext uri="{FF2B5EF4-FFF2-40B4-BE49-F238E27FC236}">
                  <a16:creationId xmlns:a16="http://schemas.microsoft.com/office/drawing/2014/main" id="{F93F7133-7B3E-0742-8A85-54D1F283B6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73417" name="Group 20">
            <a:extLst>
              <a:ext uri="{FF2B5EF4-FFF2-40B4-BE49-F238E27FC236}">
                <a16:creationId xmlns:a16="http://schemas.microsoft.com/office/drawing/2014/main" id="{891BED85-C5D3-5B48-8D38-081193066BED}"/>
              </a:ext>
            </a:extLst>
          </p:cNvPr>
          <p:cNvGrpSpPr>
            <a:grpSpLocks/>
          </p:cNvGrpSpPr>
          <p:nvPr/>
        </p:nvGrpSpPr>
        <p:grpSpPr bwMode="auto">
          <a:xfrm>
            <a:off x="3341688" y="3200401"/>
            <a:ext cx="222250" cy="295275"/>
            <a:chOff x="5105400" y="2873375"/>
            <a:chExt cx="222731" cy="295156"/>
          </a:xfrm>
        </p:grpSpPr>
        <p:sp>
          <p:nvSpPr>
            <p:cNvPr id="273541" name="Rectangle 84">
              <a:extLst>
                <a:ext uri="{FF2B5EF4-FFF2-40B4-BE49-F238E27FC236}">
                  <a16:creationId xmlns:a16="http://schemas.microsoft.com/office/drawing/2014/main" id="{F3954B46-8A8E-7449-915B-50B46E196F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73542" name="Rectangle 85">
              <a:extLst>
                <a:ext uri="{FF2B5EF4-FFF2-40B4-BE49-F238E27FC236}">
                  <a16:creationId xmlns:a16="http://schemas.microsoft.com/office/drawing/2014/main" id="{F68B1E14-F29A-C049-90C7-FD661FBD87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73418" name="Group 23">
            <a:extLst>
              <a:ext uri="{FF2B5EF4-FFF2-40B4-BE49-F238E27FC236}">
                <a16:creationId xmlns:a16="http://schemas.microsoft.com/office/drawing/2014/main" id="{8F1E776B-41F3-E54A-AE0D-AEEDE549FAB2}"/>
              </a:ext>
            </a:extLst>
          </p:cNvPr>
          <p:cNvGrpSpPr>
            <a:grpSpLocks/>
          </p:cNvGrpSpPr>
          <p:nvPr/>
        </p:nvGrpSpPr>
        <p:grpSpPr bwMode="auto">
          <a:xfrm>
            <a:off x="2884488" y="3200401"/>
            <a:ext cx="222250" cy="295275"/>
            <a:chOff x="5105400" y="2873375"/>
            <a:chExt cx="222731" cy="295156"/>
          </a:xfrm>
        </p:grpSpPr>
        <p:sp>
          <p:nvSpPr>
            <p:cNvPr id="273539" name="Rectangle 84">
              <a:extLst>
                <a:ext uri="{FF2B5EF4-FFF2-40B4-BE49-F238E27FC236}">
                  <a16:creationId xmlns:a16="http://schemas.microsoft.com/office/drawing/2014/main" id="{842A77D6-4C8B-3E4F-994C-A61ED2F4C2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73540" name="Rectangle 85">
              <a:extLst>
                <a:ext uri="{FF2B5EF4-FFF2-40B4-BE49-F238E27FC236}">
                  <a16:creationId xmlns:a16="http://schemas.microsoft.com/office/drawing/2014/main" id="{60AC900B-1B77-914E-886B-EE6BB0E10E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73419" name="Group 26">
            <a:extLst>
              <a:ext uri="{FF2B5EF4-FFF2-40B4-BE49-F238E27FC236}">
                <a16:creationId xmlns:a16="http://schemas.microsoft.com/office/drawing/2014/main" id="{5F8E9F31-24FD-774A-AFFA-9BB97A630BF6}"/>
              </a:ext>
            </a:extLst>
          </p:cNvPr>
          <p:cNvGrpSpPr>
            <a:grpSpLocks/>
          </p:cNvGrpSpPr>
          <p:nvPr/>
        </p:nvGrpSpPr>
        <p:grpSpPr bwMode="auto">
          <a:xfrm>
            <a:off x="2994025" y="2767013"/>
            <a:ext cx="1733550" cy="404812"/>
            <a:chOff x="3550727" y="2773363"/>
            <a:chExt cx="1733805" cy="405448"/>
          </a:xfrm>
        </p:grpSpPr>
        <p:sp>
          <p:nvSpPr>
            <p:cNvPr id="273534" name="Line 57">
              <a:extLst>
                <a:ext uri="{FF2B5EF4-FFF2-40B4-BE49-F238E27FC236}">
                  <a16:creationId xmlns:a16="http://schemas.microsoft.com/office/drawing/2014/main" id="{E1A87DDA-CB49-CD4C-9417-E74D96442F6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829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535" name="Line 57">
              <a:extLst>
                <a:ext uri="{FF2B5EF4-FFF2-40B4-BE49-F238E27FC236}">
                  <a16:creationId xmlns:a16="http://schemas.microsoft.com/office/drawing/2014/main" id="{E0212B08-0B65-9443-8A02-B4AECE2536C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0727" y="2773363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536" name="Line 57">
              <a:extLst>
                <a:ext uri="{FF2B5EF4-FFF2-40B4-BE49-F238E27FC236}">
                  <a16:creationId xmlns:a16="http://schemas.microsoft.com/office/drawing/2014/main" id="{A2B1C0B4-0251-5D42-9CBF-4A46E151B31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1426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537" name="Line 57">
              <a:extLst>
                <a:ext uri="{FF2B5EF4-FFF2-40B4-BE49-F238E27FC236}">
                  <a16:creationId xmlns:a16="http://schemas.microsoft.com/office/drawing/2014/main" id="{F75885EE-886A-C447-BDB3-A3015727910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638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538" name="Line 57">
              <a:extLst>
                <a:ext uri="{FF2B5EF4-FFF2-40B4-BE49-F238E27FC236}">
                  <a16:creationId xmlns:a16="http://schemas.microsoft.com/office/drawing/2014/main" id="{A9B9A34A-1D18-B54E-8B39-385DC2B42D7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7992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73420" name="Group 32">
            <a:extLst>
              <a:ext uri="{FF2B5EF4-FFF2-40B4-BE49-F238E27FC236}">
                <a16:creationId xmlns:a16="http://schemas.microsoft.com/office/drawing/2014/main" id="{52F0D2C9-98CA-9A4B-9A9A-764F1B012657}"/>
              </a:ext>
            </a:extLst>
          </p:cNvPr>
          <p:cNvGrpSpPr>
            <a:grpSpLocks/>
          </p:cNvGrpSpPr>
          <p:nvPr/>
        </p:nvGrpSpPr>
        <p:grpSpPr bwMode="auto">
          <a:xfrm>
            <a:off x="7554913" y="3201989"/>
            <a:ext cx="222250" cy="295275"/>
            <a:chOff x="5105400" y="2873375"/>
            <a:chExt cx="222731" cy="295156"/>
          </a:xfrm>
        </p:grpSpPr>
        <p:sp>
          <p:nvSpPr>
            <p:cNvPr id="273532" name="Rectangle 84">
              <a:extLst>
                <a:ext uri="{FF2B5EF4-FFF2-40B4-BE49-F238E27FC236}">
                  <a16:creationId xmlns:a16="http://schemas.microsoft.com/office/drawing/2014/main" id="{F2157B3A-9777-1A46-9698-15FBC0FDC3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73533" name="Rectangle 85">
              <a:extLst>
                <a:ext uri="{FF2B5EF4-FFF2-40B4-BE49-F238E27FC236}">
                  <a16:creationId xmlns:a16="http://schemas.microsoft.com/office/drawing/2014/main" id="{7EF012CA-A6CE-364B-A317-D7A8025B29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73421" name="Group 35">
            <a:extLst>
              <a:ext uri="{FF2B5EF4-FFF2-40B4-BE49-F238E27FC236}">
                <a16:creationId xmlns:a16="http://schemas.microsoft.com/office/drawing/2014/main" id="{B037BF61-B1E8-0743-B166-8E28C209D58C}"/>
              </a:ext>
            </a:extLst>
          </p:cNvPr>
          <p:cNvGrpSpPr>
            <a:grpSpLocks/>
          </p:cNvGrpSpPr>
          <p:nvPr/>
        </p:nvGrpSpPr>
        <p:grpSpPr bwMode="auto">
          <a:xfrm>
            <a:off x="7119939" y="3200401"/>
            <a:ext cx="223837" cy="295275"/>
            <a:chOff x="5105400" y="2873375"/>
            <a:chExt cx="222731" cy="295156"/>
          </a:xfrm>
        </p:grpSpPr>
        <p:sp>
          <p:nvSpPr>
            <p:cNvPr id="273530" name="Rectangle 84">
              <a:extLst>
                <a:ext uri="{FF2B5EF4-FFF2-40B4-BE49-F238E27FC236}">
                  <a16:creationId xmlns:a16="http://schemas.microsoft.com/office/drawing/2014/main" id="{A19CBF79-C487-2940-9935-20F337C44F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73531" name="Rectangle 85">
              <a:extLst>
                <a:ext uri="{FF2B5EF4-FFF2-40B4-BE49-F238E27FC236}">
                  <a16:creationId xmlns:a16="http://schemas.microsoft.com/office/drawing/2014/main" id="{6EBCA210-275F-4D41-9FC3-43C4462B56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73422" name="Group 38">
            <a:extLst>
              <a:ext uri="{FF2B5EF4-FFF2-40B4-BE49-F238E27FC236}">
                <a16:creationId xmlns:a16="http://schemas.microsoft.com/office/drawing/2014/main" id="{9967A033-12EE-6B41-9FFD-7CD18F785188}"/>
              </a:ext>
            </a:extLst>
          </p:cNvPr>
          <p:cNvGrpSpPr>
            <a:grpSpLocks/>
          </p:cNvGrpSpPr>
          <p:nvPr/>
        </p:nvGrpSpPr>
        <p:grpSpPr bwMode="auto">
          <a:xfrm>
            <a:off x="6648450" y="3200401"/>
            <a:ext cx="222250" cy="295275"/>
            <a:chOff x="5105400" y="2873375"/>
            <a:chExt cx="222731" cy="295156"/>
          </a:xfrm>
        </p:grpSpPr>
        <p:sp>
          <p:nvSpPr>
            <p:cNvPr id="273528" name="Rectangle 84">
              <a:extLst>
                <a:ext uri="{FF2B5EF4-FFF2-40B4-BE49-F238E27FC236}">
                  <a16:creationId xmlns:a16="http://schemas.microsoft.com/office/drawing/2014/main" id="{FD77C58D-E8ED-5A44-B51D-B48CE5EB24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73529" name="Rectangle 85">
              <a:extLst>
                <a:ext uri="{FF2B5EF4-FFF2-40B4-BE49-F238E27FC236}">
                  <a16:creationId xmlns:a16="http://schemas.microsoft.com/office/drawing/2014/main" id="{9834A5D2-8AF0-9747-AAD4-360E40E3B6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73423" name="Group 41">
            <a:extLst>
              <a:ext uri="{FF2B5EF4-FFF2-40B4-BE49-F238E27FC236}">
                <a16:creationId xmlns:a16="http://schemas.microsoft.com/office/drawing/2014/main" id="{EA1BDDF7-1C49-1D4C-8195-2D0492DBC431}"/>
              </a:ext>
            </a:extLst>
          </p:cNvPr>
          <p:cNvGrpSpPr>
            <a:grpSpLocks/>
          </p:cNvGrpSpPr>
          <p:nvPr/>
        </p:nvGrpSpPr>
        <p:grpSpPr bwMode="auto">
          <a:xfrm>
            <a:off x="6237288" y="3200401"/>
            <a:ext cx="222250" cy="295275"/>
            <a:chOff x="5105400" y="2873375"/>
            <a:chExt cx="222731" cy="295156"/>
          </a:xfrm>
        </p:grpSpPr>
        <p:sp>
          <p:nvSpPr>
            <p:cNvPr id="273526" name="Rectangle 84">
              <a:extLst>
                <a:ext uri="{FF2B5EF4-FFF2-40B4-BE49-F238E27FC236}">
                  <a16:creationId xmlns:a16="http://schemas.microsoft.com/office/drawing/2014/main" id="{7004C020-7675-FE44-9DCD-8E68F106AD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73527" name="Rectangle 85">
              <a:extLst>
                <a:ext uri="{FF2B5EF4-FFF2-40B4-BE49-F238E27FC236}">
                  <a16:creationId xmlns:a16="http://schemas.microsoft.com/office/drawing/2014/main" id="{91EEAEAC-BD87-6948-8B11-DD70A9249B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73424" name="Group 44">
            <a:extLst>
              <a:ext uri="{FF2B5EF4-FFF2-40B4-BE49-F238E27FC236}">
                <a16:creationId xmlns:a16="http://schemas.microsoft.com/office/drawing/2014/main" id="{F4725C66-F968-6D42-9BBA-BFD319864923}"/>
              </a:ext>
            </a:extLst>
          </p:cNvPr>
          <p:cNvGrpSpPr>
            <a:grpSpLocks/>
          </p:cNvGrpSpPr>
          <p:nvPr/>
        </p:nvGrpSpPr>
        <p:grpSpPr bwMode="auto">
          <a:xfrm>
            <a:off x="5780088" y="3200401"/>
            <a:ext cx="222250" cy="295275"/>
            <a:chOff x="5105400" y="2873375"/>
            <a:chExt cx="222731" cy="295156"/>
          </a:xfrm>
        </p:grpSpPr>
        <p:sp>
          <p:nvSpPr>
            <p:cNvPr id="273524" name="Rectangle 84">
              <a:extLst>
                <a:ext uri="{FF2B5EF4-FFF2-40B4-BE49-F238E27FC236}">
                  <a16:creationId xmlns:a16="http://schemas.microsoft.com/office/drawing/2014/main" id="{CD0B6A84-9650-4A46-8AE9-42C045CCE9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73525" name="Rectangle 85">
              <a:extLst>
                <a:ext uri="{FF2B5EF4-FFF2-40B4-BE49-F238E27FC236}">
                  <a16:creationId xmlns:a16="http://schemas.microsoft.com/office/drawing/2014/main" id="{E69F074F-E423-394C-8DF1-804A0D42A7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73425" name="Group 47">
            <a:extLst>
              <a:ext uri="{FF2B5EF4-FFF2-40B4-BE49-F238E27FC236}">
                <a16:creationId xmlns:a16="http://schemas.microsoft.com/office/drawing/2014/main" id="{D1A1E25D-4CD8-0840-A403-6ABFCC5A0CC4}"/>
              </a:ext>
            </a:extLst>
          </p:cNvPr>
          <p:cNvGrpSpPr>
            <a:grpSpLocks/>
          </p:cNvGrpSpPr>
          <p:nvPr/>
        </p:nvGrpSpPr>
        <p:grpSpPr bwMode="auto">
          <a:xfrm>
            <a:off x="5888039" y="2901950"/>
            <a:ext cx="1735137" cy="273050"/>
            <a:chOff x="6446008" y="2971929"/>
            <a:chExt cx="1733805" cy="209915"/>
          </a:xfrm>
        </p:grpSpPr>
        <p:sp>
          <p:nvSpPr>
            <p:cNvPr id="273519" name="Line 57">
              <a:extLst>
                <a:ext uri="{FF2B5EF4-FFF2-40B4-BE49-F238E27FC236}">
                  <a16:creationId xmlns:a16="http://schemas.microsoft.com/office/drawing/2014/main" id="{F3A03CE5-33BE-984F-A79F-313EA2D0ADD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782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520" name="Line 57">
              <a:extLst>
                <a:ext uri="{FF2B5EF4-FFF2-40B4-BE49-F238E27FC236}">
                  <a16:creationId xmlns:a16="http://schemas.microsoft.com/office/drawing/2014/main" id="{B297A85B-0819-5D43-B952-589E4A63F15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46008" y="2971929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521" name="Line 57">
              <a:extLst>
                <a:ext uri="{FF2B5EF4-FFF2-40B4-BE49-F238E27FC236}">
                  <a16:creationId xmlns:a16="http://schemas.microsoft.com/office/drawing/2014/main" id="{DAAC4C0E-E8F9-2148-A97C-E3F8C35BA3B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0954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522" name="Line 57">
              <a:extLst>
                <a:ext uri="{FF2B5EF4-FFF2-40B4-BE49-F238E27FC236}">
                  <a16:creationId xmlns:a16="http://schemas.microsoft.com/office/drawing/2014/main" id="{86F32D69-38D6-5541-85F6-2E3C2CD6B5E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591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523" name="Line 57">
              <a:extLst>
                <a:ext uri="{FF2B5EF4-FFF2-40B4-BE49-F238E27FC236}">
                  <a16:creationId xmlns:a16="http://schemas.microsoft.com/office/drawing/2014/main" id="{BD8E7256-3B15-5D41-B237-B02B48C5C23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7520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73426" name="Line 63">
            <a:extLst>
              <a:ext uri="{FF2B5EF4-FFF2-40B4-BE49-F238E27FC236}">
                <a16:creationId xmlns:a16="http://schemas.microsoft.com/office/drawing/2014/main" id="{E37AE099-B226-7442-8D88-4514781218BA}"/>
              </a:ext>
            </a:extLst>
          </p:cNvPr>
          <p:cNvSpPr>
            <a:spLocks noChangeShapeType="1"/>
          </p:cNvSpPr>
          <p:nvPr/>
        </p:nvSpPr>
        <p:spPr bwMode="auto">
          <a:xfrm>
            <a:off x="7651751" y="3817939"/>
            <a:ext cx="708025" cy="158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73427" name="Line 63">
            <a:extLst>
              <a:ext uri="{FF2B5EF4-FFF2-40B4-BE49-F238E27FC236}">
                <a16:creationId xmlns:a16="http://schemas.microsoft.com/office/drawing/2014/main" id="{134E2DBE-08D9-AA4F-80A7-BCC5D8E9AC92}"/>
              </a:ext>
            </a:extLst>
          </p:cNvPr>
          <p:cNvSpPr>
            <a:spLocks noChangeShapeType="1"/>
          </p:cNvSpPr>
          <p:nvPr/>
        </p:nvSpPr>
        <p:spPr bwMode="auto">
          <a:xfrm>
            <a:off x="2249489" y="3824289"/>
            <a:ext cx="708025" cy="158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73428" name="Line 57">
            <a:extLst>
              <a:ext uri="{FF2B5EF4-FFF2-40B4-BE49-F238E27FC236}">
                <a16:creationId xmlns:a16="http://schemas.microsoft.com/office/drawing/2014/main" id="{34917632-4BB3-B844-9EA7-6BACECEB712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827839" y="4310064"/>
            <a:ext cx="1587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73429" name="Line 57">
            <a:extLst>
              <a:ext uri="{FF2B5EF4-FFF2-40B4-BE49-F238E27FC236}">
                <a16:creationId xmlns:a16="http://schemas.microsoft.com/office/drawing/2014/main" id="{E5D871F7-0926-EB4A-8A68-0B4BDF54A27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86175" y="4305300"/>
            <a:ext cx="1588" cy="40163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73430" name="Line 57">
            <a:extLst>
              <a:ext uri="{FF2B5EF4-FFF2-40B4-BE49-F238E27FC236}">
                <a16:creationId xmlns:a16="http://schemas.microsoft.com/office/drawing/2014/main" id="{4F168645-5000-324A-94EB-33D6A5F59E6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273675" y="4310064"/>
            <a:ext cx="1588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73431" name="Line 57">
            <a:extLst>
              <a:ext uri="{FF2B5EF4-FFF2-40B4-BE49-F238E27FC236}">
                <a16:creationId xmlns:a16="http://schemas.microsoft.com/office/drawing/2014/main" id="{944FE0C7-E161-124D-9303-0902BE24F51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013450" y="4310064"/>
            <a:ext cx="1588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73432" name="Line 57">
            <a:extLst>
              <a:ext uri="{FF2B5EF4-FFF2-40B4-BE49-F238E27FC236}">
                <a16:creationId xmlns:a16="http://schemas.microsoft.com/office/drawing/2014/main" id="{42250302-47AF-6047-9905-F1D8E8188E4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443414" y="4310064"/>
            <a:ext cx="1587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73433" name="Group 60">
            <a:extLst>
              <a:ext uri="{FF2B5EF4-FFF2-40B4-BE49-F238E27FC236}">
                <a16:creationId xmlns:a16="http://schemas.microsoft.com/office/drawing/2014/main" id="{C1FF2ED3-FC8F-AC49-9B5E-7BCCE178AC21}"/>
              </a:ext>
            </a:extLst>
          </p:cNvPr>
          <p:cNvGrpSpPr>
            <a:grpSpLocks/>
          </p:cNvGrpSpPr>
          <p:nvPr/>
        </p:nvGrpSpPr>
        <p:grpSpPr bwMode="auto">
          <a:xfrm>
            <a:off x="3584575" y="3954463"/>
            <a:ext cx="3424238" cy="317500"/>
            <a:chOff x="4142165" y="3960853"/>
            <a:chExt cx="3423131" cy="318016"/>
          </a:xfrm>
        </p:grpSpPr>
        <p:grpSp>
          <p:nvGrpSpPr>
            <p:cNvPr id="273504" name="Group 61">
              <a:extLst>
                <a:ext uri="{FF2B5EF4-FFF2-40B4-BE49-F238E27FC236}">
                  <a16:creationId xmlns:a16="http://schemas.microsoft.com/office/drawing/2014/main" id="{D2DA45CB-8BE7-E94A-A1F9-685090AD3D0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19705" y="3960853"/>
              <a:ext cx="245591" cy="318016"/>
              <a:chOff x="5105400" y="2873375"/>
              <a:chExt cx="245591" cy="318016"/>
            </a:xfrm>
          </p:grpSpPr>
          <p:sp>
            <p:nvSpPr>
              <p:cNvPr id="273517" name="Rectangle 84">
                <a:extLst>
                  <a:ext uri="{FF2B5EF4-FFF2-40B4-BE49-F238E27FC236}">
                    <a16:creationId xmlns:a16="http://schemas.microsoft.com/office/drawing/2014/main" id="{C0C1EA76-4D2C-5448-A61B-FF67C1B8FF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273518" name="Rectangle 85">
                <a:extLst>
                  <a:ext uri="{FF2B5EF4-FFF2-40B4-BE49-F238E27FC236}">
                    <a16:creationId xmlns:a16="http://schemas.microsoft.com/office/drawing/2014/main" id="{EF9E1479-2584-FB47-982E-83C43C21C4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0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273505" name="Group 62">
              <a:extLst>
                <a:ext uri="{FF2B5EF4-FFF2-40B4-BE49-F238E27FC236}">
                  <a16:creationId xmlns:a16="http://schemas.microsoft.com/office/drawing/2014/main" id="{A28FC519-CFA2-5B4D-8837-AF891BC7BA6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89125" y="3960853"/>
              <a:ext cx="245591" cy="318016"/>
              <a:chOff x="5105400" y="2873375"/>
              <a:chExt cx="245591" cy="318016"/>
            </a:xfrm>
          </p:grpSpPr>
          <p:sp>
            <p:nvSpPr>
              <p:cNvPr id="273515" name="Rectangle 84">
                <a:extLst>
                  <a:ext uri="{FF2B5EF4-FFF2-40B4-BE49-F238E27FC236}">
                    <a16:creationId xmlns:a16="http://schemas.microsoft.com/office/drawing/2014/main" id="{57BFDC1D-B67A-F949-A66F-36E7709F67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273516" name="Rectangle 85">
                <a:extLst>
                  <a:ext uri="{FF2B5EF4-FFF2-40B4-BE49-F238E27FC236}">
                    <a16:creationId xmlns:a16="http://schemas.microsoft.com/office/drawing/2014/main" id="{9F0592FB-4750-5A44-B835-12C2FB17D1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1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273506" name="Group 63">
              <a:extLst>
                <a:ext uri="{FF2B5EF4-FFF2-40B4-BE49-F238E27FC236}">
                  <a16:creationId xmlns:a16="http://schemas.microsoft.com/office/drawing/2014/main" id="{3DAE1A86-EAA2-C34F-A1DA-632626EAD3D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734745" y="3960853"/>
              <a:ext cx="245591" cy="318016"/>
              <a:chOff x="5105400" y="2873375"/>
              <a:chExt cx="245591" cy="318016"/>
            </a:xfrm>
          </p:grpSpPr>
          <p:sp>
            <p:nvSpPr>
              <p:cNvPr id="273513" name="Rectangle 84">
                <a:extLst>
                  <a:ext uri="{FF2B5EF4-FFF2-40B4-BE49-F238E27FC236}">
                    <a16:creationId xmlns:a16="http://schemas.microsoft.com/office/drawing/2014/main" id="{CEEFE6BC-3DA2-774E-9464-982FE496C3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 </a:t>
                </a:r>
                <a:endParaRPr lang="en-US" altLang="en-US">
                  <a:latin typeface="Times" pitchFamily="2" charset="0"/>
                </a:endParaRPr>
              </a:p>
            </p:txBody>
          </p:sp>
          <p:sp>
            <p:nvSpPr>
              <p:cNvPr id="273514" name="Rectangle 85">
                <a:extLst>
                  <a:ext uri="{FF2B5EF4-FFF2-40B4-BE49-F238E27FC236}">
                    <a16:creationId xmlns:a16="http://schemas.microsoft.com/office/drawing/2014/main" id="{1B75964E-16DD-0C4E-9D78-BEEC47BD92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2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273507" name="Group 64">
              <a:extLst>
                <a:ext uri="{FF2B5EF4-FFF2-40B4-BE49-F238E27FC236}">
                  <a16:creationId xmlns:a16="http://schemas.microsoft.com/office/drawing/2014/main" id="{FF677A0B-661E-C140-9C28-A28DF71EA1A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11785" y="3960853"/>
              <a:ext cx="245591" cy="318016"/>
              <a:chOff x="5105400" y="2873375"/>
              <a:chExt cx="245591" cy="318016"/>
            </a:xfrm>
          </p:grpSpPr>
          <p:sp>
            <p:nvSpPr>
              <p:cNvPr id="273511" name="Rectangle 84">
                <a:extLst>
                  <a:ext uri="{FF2B5EF4-FFF2-40B4-BE49-F238E27FC236}">
                    <a16:creationId xmlns:a16="http://schemas.microsoft.com/office/drawing/2014/main" id="{2A00ECAD-DC60-3443-8B25-8EECAED2BB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273512" name="Rectangle 85">
                <a:extLst>
                  <a:ext uri="{FF2B5EF4-FFF2-40B4-BE49-F238E27FC236}">
                    <a16:creationId xmlns:a16="http://schemas.microsoft.com/office/drawing/2014/main" id="{7A6C713C-B3BE-C742-80BF-85320CFDC7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3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273508" name="Group 65">
              <a:extLst>
                <a:ext uri="{FF2B5EF4-FFF2-40B4-BE49-F238E27FC236}">
                  <a16:creationId xmlns:a16="http://schemas.microsoft.com/office/drawing/2014/main" id="{EF7C1C97-6ADA-9541-8850-A6D18278AAE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42165" y="3960853"/>
              <a:ext cx="245591" cy="318016"/>
              <a:chOff x="5105400" y="2873375"/>
              <a:chExt cx="245591" cy="318016"/>
            </a:xfrm>
          </p:grpSpPr>
          <p:sp>
            <p:nvSpPr>
              <p:cNvPr id="273509" name="Rectangle 84">
                <a:extLst>
                  <a:ext uri="{FF2B5EF4-FFF2-40B4-BE49-F238E27FC236}">
                    <a16:creationId xmlns:a16="http://schemas.microsoft.com/office/drawing/2014/main" id="{2B185A4B-AF3C-BA41-AEB9-4337DF316E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273510" name="Rectangle 85">
                <a:extLst>
                  <a:ext uri="{FF2B5EF4-FFF2-40B4-BE49-F238E27FC236}">
                    <a16:creationId xmlns:a16="http://schemas.microsoft.com/office/drawing/2014/main" id="{306E8262-B684-144E-B583-7DC93AEF49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4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</p:grpSp>
      <p:grpSp>
        <p:nvGrpSpPr>
          <p:cNvPr id="273434" name="Group 104">
            <a:extLst>
              <a:ext uri="{FF2B5EF4-FFF2-40B4-BE49-F238E27FC236}">
                <a16:creationId xmlns:a16="http://schemas.microsoft.com/office/drawing/2014/main" id="{8E65093A-8BAB-B643-8697-623E70D87784}"/>
              </a:ext>
            </a:extLst>
          </p:cNvPr>
          <p:cNvGrpSpPr>
            <a:grpSpLocks/>
          </p:cNvGrpSpPr>
          <p:nvPr/>
        </p:nvGrpSpPr>
        <p:grpSpPr bwMode="auto">
          <a:xfrm>
            <a:off x="5718175" y="2439989"/>
            <a:ext cx="2084388" cy="484187"/>
            <a:chOff x="6276076" y="2260156"/>
            <a:chExt cx="2084151" cy="537474"/>
          </a:xfrm>
        </p:grpSpPr>
        <p:grpSp>
          <p:nvGrpSpPr>
            <p:cNvPr id="273469" name="Group 111">
              <a:extLst>
                <a:ext uri="{FF2B5EF4-FFF2-40B4-BE49-F238E27FC236}">
                  <a16:creationId xmlns:a16="http://schemas.microsoft.com/office/drawing/2014/main" id="{1A60C0A4-1511-894A-8F2E-307D9485A96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76076" y="2260156"/>
              <a:ext cx="342438" cy="537474"/>
              <a:chOff x="2783" y="1170"/>
              <a:chExt cx="300" cy="445"/>
            </a:xfrm>
          </p:grpSpPr>
          <p:sp>
            <p:nvSpPr>
              <p:cNvPr id="273498" name="Freeform 19">
                <a:extLst>
                  <a:ext uri="{FF2B5EF4-FFF2-40B4-BE49-F238E27FC236}">
                    <a16:creationId xmlns:a16="http://schemas.microsoft.com/office/drawing/2014/main" id="{E9EC9263-9793-D74C-B28F-2EF05FDBE7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499" name="Freeform 20">
                <a:extLst>
                  <a:ext uri="{FF2B5EF4-FFF2-40B4-BE49-F238E27FC236}">
                    <a16:creationId xmlns:a16="http://schemas.microsoft.com/office/drawing/2014/main" id="{0E3752BB-622E-2140-8BBF-57693FFDD1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500" name="Freeform 21">
                <a:extLst>
                  <a:ext uri="{FF2B5EF4-FFF2-40B4-BE49-F238E27FC236}">
                    <a16:creationId xmlns:a16="http://schemas.microsoft.com/office/drawing/2014/main" id="{4A219F25-8247-A04C-84A6-30981D42D6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501" name="Freeform 22">
                <a:extLst>
                  <a:ext uri="{FF2B5EF4-FFF2-40B4-BE49-F238E27FC236}">
                    <a16:creationId xmlns:a16="http://schemas.microsoft.com/office/drawing/2014/main" id="{360E049E-721F-674D-98F8-05D344117B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502" name="Freeform 23">
                <a:extLst>
                  <a:ext uri="{FF2B5EF4-FFF2-40B4-BE49-F238E27FC236}">
                    <a16:creationId xmlns:a16="http://schemas.microsoft.com/office/drawing/2014/main" id="{6D376F36-877D-C044-807E-3DF17D829F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503" name="Freeform 24">
                <a:extLst>
                  <a:ext uri="{FF2B5EF4-FFF2-40B4-BE49-F238E27FC236}">
                    <a16:creationId xmlns:a16="http://schemas.microsoft.com/office/drawing/2014/main" id="{28511706-ED60-9843-966A-74BD749E3D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73470" name="Group 111">
              <a:extLst>
                <a:ext uri="{FF2B5EF4-FFF2-40B4-BE49-F238E27FC236}">
                  <a16:creationId xmlns:a16="http://schemas.microsoft.com/office/drawing/2014/main" id="{CEA3F3E0-8454-6B4F-946D-5D405085206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22390" y="2260156"/>
              <a:ext cx="342438" cy="537474"/>
              <a:chOff x="2783" y="1170"/>
              <a:chExt cx="300" cy="445"/>
            </a:xfrm>
          </p:grpSpPr>
          <p:sp>
            <p:nvSpPr>
              <p:cNvPr id="273492" name="Freeform 19">
                <a:extLst>
                  <a:ext uri="{FF2B5EF4-FFF2-40B4-BE49-F238E27FC236}">
                    <a16:creationId xmlns:a16="http://schemas.microsoft.com/office/drawing/2014/main" id="{165EE7C9-5D93-D04C-A5B2-6B3499B962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493" name="Freeform 20">
                <a:extLst>
                  <a:ext uri="{FF2B5EF4-FFF2-40B4-BE49-F238E27FC236}">
                    <a16:creationId xmlns:a16="http://schemas.microsoft.com/office/drawing/2014/main" id="{97CC2C0E-C9C3-EA47-823D-E379EE4714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494" name="Freeform 21">
                <a:extLst>
                  <a:ext uri="{FF2B5EF4-FFF2-40B4-BE49-F238E27FC236}">
                    <a16:creationId xmlns:a16="http://schemas.microsoft.com/office/drawing/2014/main" id="{983370DA-0C3F-D24A-8DA1-0F1C50C97C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495" name="Freeform 22">
                <a:extLst>
                  <a:ext uri="{FF2B5EF4-FFF2-40B4-BE49-F238E27FC236}">
                    <a16:creationId xmlns:a16="http://schemas.microsoft.com/office/drawing/2014/main" id="{C7015CC7-2C1A-9D45-92CC-3E0D7A883B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496" name="Freeform 23">
                <a:extLst>
                  <a:ext uri="{FF2B5EF4-FFF2-40B4-BE49-F238E27FC236}">
                    <a16:creationId xmlns:a16="http://schemas.microsoft.com/office/drawing/2014/main" id="{A5F138EF-355A-9146-B8AE-24096C8489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497" name="Freeform 24">
                <a:extLst>
                  <a:ext uri="{FF2B5EF4-FFF2-40B4-BE49-F238E27FC236}">
                    <a16:creationId xmlns:a16="http://schemas.microsoft.com/office/drawing/2014/main" id="{AA2C7D61-2E46-784A-BDBE-FFBDF32858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73471" name="Group 111">
              <a:extLst>
                <a:ext uri="{FF2B5EF4-FFF2-40B4-BE49-F238E27FC236}">
                  <a16:creationId xmlns:a16="http://schemas.microsoft.com/office/drawing/2014/main" id="{622FA1AF-9CD4-E14C-8D04-E23D153C141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46933" y="2260156"/>
              <a:ext cx="342438" cy="537474"/>
              <a:chOff x="2783" y="1170"/>
              <a:chExt cx="300" cy="445"/>
            </a:xfrm>
          </p:grpSpPr>
          <p:sp>
            <p:nvSpPr>
              <p:cNvPr id="273486" name="Freeform 19">
                <a:extLst>
                  <a:ext uri="{FF2B5EF4-FFF2-40B4-BE49-F238E27FC236}">
                    <a16:creationId xmlns:a16="http://schemas.microsoft.com/office/drawing/2014/main" id="{5E61D13D-77E0-7E4F-A96C-30FF000DCB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487" name="Freeform 20">
                <a:extLst>
                  <a:ext uri="{FF2B5EF4-FFF2-40B4-BE49-F238E27FC236}">
                    <a16:creationId xmlns:a16="http://schemas.microsoft.com/office/drawing/2014/main" id="{9C1FCBCF-940F-CA4D-B6AC-F3A8021CC5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488" name="Freeform 21">
                <a:extLst>
                  <a:ext uri="{FF2B5EF4-FFF2-40B4-BE49-F238E27FC236}">
                    <a16:creationId xmlns:a16="http://schemas.microsoft.com/office/drawing/2014/main" id="{EE66B32A-F458-7E43-8456-9D8BE019C5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489" name="Freeform 22">
                <a:extLst>
                  <a:ext uri="{FF2B5EF4-FFF2-40B4-BE49-F238E27FC236}">
                    <a16:creationId xmlns:a16="http://schemas.microsoft.com/office/drawing/2014/main" id="{A5E13E3A-A871-904F-B37F-2EB09B3AD2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490" name="Freeform 23">
                <a:extLst>
                  <a:ext uri="{FF2B5EF4-FFF2-40B4-BE49-F238E27FC236}">
                    <a16:creationId xmlns:a16="http://schemas.microsoft.com/office/drawing/2014/main" id="{746BC498-4697-4B41-B3E8-658FE6CFF5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491" name="Freeform 24">
                <a:extLst>
                  <a:ext uri="{FF2B5EF4-FFF2-40B4-BE49-F238E27FC236}">
                    <a16:creationId xmlns:a16="http://schemas.microsoft.com/office/drawing/2014/main" id="{D34F1EC2-E7A2-8841-8EAB-B81BCEE18B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73472" name="Group 111">
              <a:extLst>
                <a:ext uri="{FF2B5EF4-FFF2-40B4-BE49-F238E27FC236}">
                  <a16:creationId xmlns:a16="http://schemas.microsoft.com/office/drawing/2014/main" id="{FC1698A4-DC49-2340-979D-3137862468C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3247" y="2260156"/>
              <a:ext cx="342438" cy="537474"/>
              <a:chOff x="2783" y="1170"/>
              <a:chExt cx="300" cy="445"/>
            </a:xfrm>
          </p:grpSpPr>
          <p:sp>
            <p:nvSpPr>
              <p:cNvPr id="273480" name="Freeform 19">
                <a:extLst>
                  <a:ext uri="{FF2B5EF4-FFF2-40B4-BE49-F238E27FC236}">
                    <a16:creationId xmlns:a16="http://schemas.microsoft.com/office/drawing/2014/main" id="{519733ED-C3D0-1342-B33B-AB5228FA8F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481" name="Freeform 20">
                <a:extLst>
                  <a:ext uri="{FF2B5EF4-FFF2-40B4-BE49-F238E27FC236}">
                    <a16:creationId xmlns:a16="http://schemas.microsoft.com/office/drawing/2014/main" id="{CA86D499-29B9-E44C-AB08-FE5BFDFBFF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482" name="Freeform 21">
                <a:extLst>
                  <a:ext uri="{FF2B5EF4-FFF2-40B4-BE49-F238E27FC236}">
                    <a16:creationId xmlns:a16="http://schemas.microsoft.com/office/drawing/2014/main" id="{42C6E655-6C93-2343-89E3-D9E5197D22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483" name="Freeform 22">
                <a:extLst>
                  <a:ext uri="{FF2B5EF4-FFF2-40B4-BE49-F238E27FC236}">
                    <a16:creationId xmlns:a16="http://schemas.microsoft.com/office/drawing/2014/main" id="{AFDB0AB1-D872-DB4B-8D4D-7B93C6FFEF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484" name="Freeform 23">
                <a:extLst>
                  <a:ext uri="{FF2B5EF4-FFF2-40B4-BE49-F238E27FC236}">
                    <a16:creationId xmlns:a16="http://schemas.microsoft.com/office/drawing/2014/main" id="{CFC5CBD8-EE85-2C41-9794-7DE4C08ADF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485" name="Freeform 24">
                <a:extLst>
                  <a:ext uri="{FF2B5EF4-FFF2-40B4-BE49-F238E27FC236}">
                    <a16:creationId xmlns:a16="http://schemas.microsoft.com/office/drawing/2014/main" id="{374D003B-7398-A843-B6FF-C98A84EE3E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73473" name="Group 111">
              <a:extLst>
                <a:ext uri="{FF2B5EF4-FFF2-40B4-BE49-F238E27FC236}">
                  <a16:creationId xmlns:a16="http://schemas.microsoft.com/office/drawing/2014/main" id="{894FE0D6-4446-7247-A81B-37C06B55662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17789" y="2260156"/>
              <a:ext cx="342438" cy="537474"/>
              <a:chOff x="2783" y="1170"/>
              <a:chExt cx="300" cy="445"/>
            </a:xfrm>
          </p:grpSpPr>
          <p:sp>
            <p:nvSpPr>
              <p:cNvPr id="273474" name="Freeform 19">
                <a:extLst>
                  <a:ext uri="{FF2B5EF4-FFF2-40B4-BE49-F238E27FC236}">
                    <a16:creationId xmlns:a16="http://schemas.microsoft.com/office/drawing/2014/main" id="{A204F84A-49BC-9048-8D80-BF27BA10D1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solidFill>
                <a:srgbClr val="FFFFFF"/>
              </a:solidFill>
              <a:ln w="285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475" name="Freeform 20">
                <a:extLst>
                  <a:ext uri="{FF2B5EF4-FFF2-40B4-BE49-F238E27FC236}">
                    <a16:creationId xmlns:a16="http://schemas.microsoft.com/office/drawing/2014/main" id="{FCB2C326-ABBF-7C48-8187-B9F1718B99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solidFill>
                <a:schemeClr val="bg1"/>
              </a:solidFill>
              <a:ln w="285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476" name="Freeform 21">
                <a:extLst>
                  <a:ext uri="{FF2B5EF4-FFF2-40B4-BE49-F238E27FC236}">
                    <a16:creationId xmlns:a16="http://schemas.microsoft.com/office/drawing/2014/main" id="{625CD1E7-848F-744A-A0FB-F144F400BF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477" name="Freeform 22">
                <a:extLst>
                  <a:ext uri="{FF2B5EF4-FFF2-40B4-BE49-F238E27FC236}">
                    <a16:creationId xmlns:a16="http://schemas.microsoft.com/office/drawing/2014/main" id="{BA49B0C8-6906-5949-959F-E32D076214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478" name="Freeform 23">
                <a:extLst>
                  <a:ext uri="{FF2B5EF4-FFF2-40B4-BE49-F238E27FC236}">
                    <a16:creationId xmlns:a16="http://schemas.microsoft.com/office/drawing/2014/main" id="{8BACCC3F-1EF4-DC42-A206-9CB14DAF38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479" name="Freeform 24">
                <a:extLst>
                  <a:ext uri="{FF2B5EF4-FFF2-40B4-BE49-F238E27FC236}">
                    <a16:creationId xmlns:a16="http://schemas.microsoft.com/office/drawing/2014/main" id="{9528F6C4-D035-F14E-9F5C-44BD0A5DD8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273435" name="Line 63">
            <a:extLst>
              <a:ext uri="{FF2B5EF4-FFF2-40B4-BE49-F238E27FC236}">
                <a16:creationId xmlns:a16="http://schemas.microsoft.com/office/drawing/2014/main" id="{092C9EE3-D1FE-204C-9A61-CFF4A713FDE8}"/>
              </a:ext>
            </a:extLst>
          </p:cNvPr>
          <p:cNvSpPr>
            <a:spLocks noChangeShapeType="1"/>
          </p:cNvSpPr>
          <p:nvPr/>
        </p:nvSpPr>
        <p:spPr bwMode="auto">
          <a:xfrm>
            <a:off x="5975351" y="2278063"/>
            <a:ext cx="2790825" cy="4762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73436" name="Group 141">
            <a:extLst>
              <a:ext uri="{FF2B5EF4-FFF2-40B4-BE49-F238E27FC236}">
                <a16:creationId xmlns:a16="http://schemas.microsoft.com/office/drawing/2014/main" id="{5B965824-CB7D-874B-AD20-14BB23D85F12}"/>
              </a:ext>
            </a:extLst>
          </p:cNvPr>
          <p:cNvGrpSpPr>
            <a:grpSpLocks/>
          </p:cNvGrpSpPr>
          <p:nvPr/>
        </p:nvGrpSpPr>
        <p:grpSpPr bwMode="auto">
          <a:xfrm>
            <a:off x="5983288" y="2268538"/>
            <a:ext cx="1733550" cy="209550"/>
            <a:chOff x="6446008" y="2971929"/>
            <a:chExt cx="1733805" cy="209915"/>
          </a:xfrm>
        </p:grpSpPr>
        <p:sp>
          <p:nvSpPr>
            <p:cNvPr id="273464" name="Line 57">
              <a:extLst>
                <a:ext uri="{FF2B5EF4-FFF2-40B4-BE49-F238E27FC236}">
                  <a16:creationId xmlns:a16="http://schemas.microsoft.com/office/drawing/2014/main" id="{5161B4C6-2220-E841-B039-F56855B1066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782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465" name="Line 57">
              <a:extLst>
                <a:ext uri="{FF2B5EF4-FFF2-40B4-BE49-F238E27FC236}">
                  <a16:creationId xmlns:a16="http://schemas.microsoft.com/office/drawing/2014/main" id="{056632CA-B1C1-D84C-A3AE-AB0BFD581CC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46008" y="2971929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466" name="Line 57">
              <a:extLst>
                <a:ext uri="{FF2B5EF4-FFF2-40B4-BE49-F238E27FC236}">
                  <a16:creationId xmlns:a16="http://schemas.microsoft.com/office/drawing/2014/main" id="{E1FCC495-67DC-7943-AC1F-9BCB7081E54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0954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467" name="Line 57">
              <a:extLst>
                <a:ext uri="{FF2B5EF4-FFF2-40B4-BE49-F238E27FC236}">
                  <a16:creationId xmlns:a16="http://schemas.microsoft.com/office/drawing/2014/main" id="{0D133786-F69B-7B46-A113-4760E4CB14A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591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468" name="Line 57">
              <a:extLst>
                <a:ext uri="{FF2B5EF4-FFF2-40B4-BE49-F238E27FC236}">
                  <a16:creationId xmlns:a16="http://schemas.microsoft.com/office/drawing/2014/main" id="{5A4E3DA8-80AF-D24A-A6F9-C4536ED199B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7520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73437" name="Group 147">
            <a:extLst>
              <a:ext uri="{FF2B5EF4-FFF2-40B4-BE49-F238E27FC236}">
                <a16:creationId xmlns:a16="http://schemas.microsoft.com/office/drawing/2014/main" id="{0474E71F-60C3-164B-9C13-4F72A5237238}"/>
              </a:ext>
            </a:extLst>
          </p:cNvPr>
          <p:cNvGrpSpPr>
            <a:grpSpLocks/>
          </p:cNvGrpSpPr>
          <p:nvPr/>
        </p:nvGrpSpPr>
        <p:grpSpPr bwMode="auto">
          <a:xfrm>
            <a:off x="5830889" y="1909764"/>
            <a:ext cx="1735137" cy="579437"/>
            <a:chOff x="3550727" y="2773363"/>
            <a:chExt cx="1733805" cy="405448"/>
          </a:xfrm>
        </p:grpSpPr>
        <p:sp>
          <p:nvSpPr>
            <p:cNvPr id="273459" name="Line 57">
              <a:extLst>
                <a:ext uri="{FF2B5EF4-FFF2-40B4-BE49-F238E27FC236}">
                  <a16:creationId xmlns:a16="http://schemas.microsoft.com/office/drawing/2014/main" id="{A5E81D22-9F2C-5A42-B799-25EB0A1EF47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829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460" name="Line 57">
              <a:extLst>
                <a:ext uri="{FF2B5EF4-FFF2-40B4-BE49-F238E27FC236}">
                  <a16:creationId xmlns:a16="http://schemas.microsoft.com/office/drawing/2014/main" id="{A1D8EFE2-EF1C-2C4C-8007-55B73945412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0727" y="2773363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461" name="Line 57">
              <a:extLst>
                <a:ext uri="{FF2B5EF4-FFF2-40B4-BE49-F238E27FC236}">
                  <a16:creationId xmlns:a16="http://schemas.microsoft.com/office/drawing/2014/main" id="{BB9AD164-F81F-0E4C-B8AF-270C13C1213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1426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462" name="Line 57">
              <a:extLst>
                <a:ext uri="{FF2B5EF4-FFF2-40B4-BE49-F238E27FC236}">
                  <a16:creationId xmlns:a16="http://schemas.microsoft.com/office/drawing/2014/main" id="{62D2D052-FD8D-9D43-A42B-3490002FD4D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638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463" name="Line 57">
              <a:extLst>
                <a:ext uri="{FF2B5EF4-FFF2-40B4-BE49-F238E27FC236}">
                  <a16:creationId xmlns:a16="http://schemas.microsoft.com/office/drawing/2014/main" id="{223BB60F-367C-8A44-8EDE-70F3125C654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7992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73438" name="Freeform 68">
            <a:extLst>
              <a:ext uri="{FF2B5EF4-FFF2-40B4-BE49-F238E27FC236}">
                <a16:creationId xmlns:a16="http://schemas.microsoft.com/office/drawing/2014/main" id="{E529C53B-DE98-7943-991C-F52043686DE6}"/>
              </a:ext>
            </a:extLst>
          </p:cNvPr>
          <p:cNvSpPr>
            <a:spLocks noChangeAspect="1"/>
          </p:cNvSpPr>
          <p:nvPr/>
        </p:nvSpPr>
        <p:spPr bwMode="auto">
          <a:xfrm>
            <a:off x="6376989" y="2235201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73439" name="Freeform 68">
            <a:extLst>
              <a:ext uri="{FF2B5EF4-FFF2-40B4-BE49-F238E27FC236}">
                <a16:creationId xmlns:a16="http://schemas.microsoft.com/office/drawing/2014/main" id="{6728D36D-73D7-F045-984F-B32C1E1573E1}"/>
              </a:ext>
            </a:extLst>
          </p:cNvPr>
          <p:cNvSpPr>
            <a:spLocks noChangeAspect="1"/>
          </p:cNvSpPr>
          <p:nvPr/>
        </p:nvSpPr>
        <p:spPr bwMode="auto">
          <a:xfrm>
            <a:off x="6818314" y="2235201"/>
            <a:ext cx="73025" cy="74613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73440" name="Freeform 68">
            <a:extLst>
              <a:ext uri="{FF2B5EF4-FFF2-40B4-BE49-F238E27FC236}">
                <a16:creationId xmlns:a16="http://schemas.microsoft.com/office/drawing/2014/main" id="{04FCCD9B-A28B-F64C-8B7D-0060D2639B59}"/>
              </a:ext>
            </a:extLst>
          </p:cNvPr>
          <p:cNvSpPr>
            <a:spLocks noChangeAspect="1"/>
          </p:cNvSpPr>
          <p:nvPr/>
        </p:nvSpPr>
        <p:spPr bwMode="auto">
          <a:xfrm>
            <a:off x="7265989" y="2236789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73441" name="Freeform 68">
            <a:extLst>
              <a:ext uri="{FF2B5EF4-FFF2-40B4-BE49-F238E27FC236}">
                <a16:creationId xmlns:a16="http://schemas.microsoft.com/office/drawing/2014/main" id="{542A8586-0415-054C-ACC8-FF0B74D915A2}"/>
              </a:ext>
            </a:extLst>
          </p:cNvPr>
          <p:cNvSpPr>
            <a:spLocks noChangeAspect="1"/>
          </p:cNvSpPr>
          <p:nvPr/>
        </p:nvSpPr>
        <p:spPr bwMode="auto">
          <a:xfrm>
            <a:off x="7683501" y="2246314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73442" name="Line 57">
            <a:extLst>
              <a:ext uri="{FF2B5EF4-FFF2-40B4-BE49-F238E27FC236}">
                <a16:creationId xmlns:a16="http://schemas.microsoft.com/office/drawing/2014/main" id="{C1A20182-1574-9545-997F-89EE1A790171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334375" y="2273301"/>
            <a:ext cx="0" cy="157162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73443" name="Freeform 68">
            <a:extLst>
              <a:ext uri="{FF2B5EF4-FFF2-40B4-BE49-F238E27FC236}">
                <a16:creationId xmlns:a16="http://schemas.microsoft.com/office/drawing/2014/main" id="{5D153EE1-845A-6845-AAF3-3C0B03809FE9}"/>
              </a:ext>
            </a:extLst>
          </p:cNvPr>
          <p:cNvSpPr>
            <a:spLocks noChangeAspect="1"/>
          </p:cNvSpPr>
          <p:nvPr/>
        </p:nvSpPr>
        <p:spPr bwMode="auto">
          <a:xfrm>
            <a:off x="8297864" y="2246314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73444" name="TextBox 82">
            <a:extLst>
              <a:ext uri="{FF2B5EF4-FFF2-40B4-BE49-F238E27FC236}">
                <a16:creationId xmlns:a16="http://schemas.microsoft.com/office/drawing/2014/main" id="{24C0D9C4-101A-EC4E-A07F-0C09177B168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28101" y="2062163"/>
            <a:ext cx="3397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latin typeface="Times" pitchFamily="2" charset="0"/>
              </a:rPr>
              <a:t>0</a:t>
            </a:r>
          </a:p>
        </p:txBody>
      </p:sp>
      <p:sp>
        <p:nvSpPr>
          <p:cNvPr id="273445" name="TextBox 162">
            <a:extLst>
              <a:ext uri="{FF2B5EF4-FFF2-40B4-BE49-F238E27FC236}">
                <a16:creationId xmlns:a16="http://schemas.microsoft.com/office/drawing/2014/main" id="{D8BE81E1-4BE8-AE4B-9347-837A155DC7C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47851" y="3625851"/>
            <a:ext cx="3397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latin typeface="Times" pitchFamily="2" charset="0"/>
              </a:rPr>
              <a:t>0</a:t>
            </a:r>
          </a:p>
        </p:txBody>
      </p:sp>
      <p:grpSp>
        <p:nvGrpSpPr>
          <p:cNvPr id="273446" name="Group 84">
            <a:extLst>
              <a:ext uri="{FF2B5EF4-FFF2-40B4-BE49-F238E27FC236}">
                <a16:creationId xmlns:a16="http://schemas.microsoft.com/office/drawing/2014/main" id="{DB75B471-A7F3-9340-BBDE-B37C85681A59}"/>
              </a:ext>
            </a:extLst>
          </p:cNvPr>
          <p:cNvGrpSpPr>
            <a:grpSpLocks/>
          </p:cNvGrpSpPr>
          <p:nvPr/>
        </p:nvGrpSpPr>
        <p:grpSpPr bwMode="auto">
          <a:xfrm>
            <a:off x="5662614" y="1420813"/>
            <a:ext cx="2085975" cy="474662"/>
            <a:chOff x="4747785" y="1600200"/>
            <a:chExt cx="2085957" cy="475400"/>
          </a:xfrm>
        </p:grpSpPr>
        <p:sp>
          <p:nvSpPr>
            <p:cNvPr id="273454" name="TextBox 163">
              <a:extLst>
                <a:ext uri="{FF2B5EF4-FFF2-40B4-BE49-F238E27FC236}">
                  <a16:creationId xmlns:a16="http://schemas.microsoft.com/office/drawing/2014/main" id="{ACE96985-AE51-3F4E-86C9-E0E6F2D644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latin typeface="Times" pitchFamily="2" charset="0"/>
                </a:rPr>
                <a:t>0</a:t>
              </a:r>
            </a:p>
          </p:txBody>
        </p:sp>
        <p:sp>
          <p:nvSpPr>
            <p:cNvPr id="273455" name="TextBox 164">
              <a:extLst>
                <a:ext uri="{FF2B5EF4-FFF2-40B4-BE49-F238E27FC236}">
                  <a16:creationId xmlns:a16="http://schemas.microsoft.com/office/drawing/2014/main" id="{787418FB-058D-9947-9B21-876A691FF9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latin typeface="Times" pitchFamily="2" charset="0"/>
                </a:rPr>
                <a:t>0</a:t>
              </a:r>
            </a:p>
          </p:txBody>
        </p:sp>
        <p:sp>
          <p:nvSpPr>
            <p:cNvPr id="273456" name="TextBox 166">
              <a:extLst>
                <a:ext uri="{FF2B5EF4-FFF2-40B4-BE49-F238E27FC236}">
                  <a16:creationId xmlns:a16="http://schemas.microsoft.com/office/drawing/2014/main" id="{5BCB09DD-2D23-0540-9E9A-E83764D45D4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38800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latin typeface="Times" pitchFamily="2" charset="0"/>
                </a:rPr>
                <a:t>1</a:t>
              </a:r>
            </a:p>
          </p:txBody>
        </p:sp>
        <p:sp>
          <p:nvSpPr>
            <p:cNvPr id="273457" name="TextBox 168">
              <a:extLst>
                <a:ext uri="{FF2B5EF4-FFF2-40B4-BE49-F238E27FC236}">
                  <a16:creationId xmlns:a16="http://schemas.microsoft.com/office/drawing/2014/main" id="{A4D066BC-BE7E-1642-BE01-4028DB29918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224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latin typeface="Times" pitchFamily="2" charset="0"/>
                </a:rPr>
                <a:t>1</a:t>
              </a:r>
            </a:p>
          </p:txBody>
        </p:sp>
        <p:sp>
          <p:nvSpPr>
            <p:cNvPr id="273458" name="TextBox 170">
              <a:extLst>
                <a:ext uri="{FF2B5EF4-FFF2-40B4-BE49-F238E27FC236}">
                  <a16:creationId xmlns:a16="http://schemas.microsoft.com/office/drawing/2014/main" id="{3C53AE4D-3186-674D-9F9F-19401600EBF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5188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latin typeface="Times" pitchFamily="2" charset="0"/>
                </a:rPr>
                <a:t>0</a:t>
              </a:r>
            </a:p>
          </p:txBody>
        </p:sp>
      </p:grpSp>
      <p:grpSp>
        <p:nvGrpSpPr>
          <p:cNvPr id="273447" name="Group 172">
            <a:extLst>
              <a:ext uri="{FF2B5EF4-FFF2-40B4-BE49-F238E27FC236}">
                <a16:creationId xmlns:a16="http://schemas.microsoft.com/office/drawing/2014/main" id="{CDAACE1F-1E2A-CD45-BB81-4B4B83A56840}"/>
              </a:ext>
            </a:extLst>
          </p:cNvPr>
          <p:cNvGrpSpPr>
            <a:grpSpLocks/>
          </p:cNvGrpSpPr>
          <p:nvPr/>
        </p:nvGrpSpPr>
        <p:grpSpPr bwMode="auto">
          <a:xfrm>
            <a:off x="2806701" y="2271714"/>
            <a:ext cx="2085975" cy="466725"/>
            <a:chOff x="4747785" y="1609042"/>
            <a:chExt cx="2085957" cy="466558"/>
          </a:xfrm>
        </p:grpSpPr>
        <p:sp>
          <p:nvSpPr>
            <p:cNvPr id="273449" name="TextBox 174">
              <a:extLst>
                <a:ext uri="{FF2B5EF4-FFF2-40B4-BE49-F238E27FC236}">
                  <a16:creationId xmlns:a16="http://schemas.microsoft.com/office/drawing/2014/main" id="{CDD6418A-8927-E842-A826-38C70A082F4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latin typeface="Times" pitchFamily="2" charset="0"/>
                </a:rPr>
                <a:t>0</a:t>
              </a:r>
            </a:p>
          </p:txBody>
        </p:sp>
        <p:sp>
          <p:nvSpPr>
            <p:cNvPr id="273450" name="TextBox 175">
              <a:extLst>
                <a:ext uri="{FF2B5EF4-FFF2-40B4-BE49-F238E27FC236}">
                  <a16:creationId xmlns:a16="http://schemas.microsoft.com/office/drawing/2014/main" id="{AB789BFE-E73E-3F48-BF0E-EED060723A8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latin typeface="Times" pitchFamily="2" charset="0"/>
                </a:rPr>
                <a:t>0</a:t>
              </a:r>
            </a:p>
          </p:txBody>
        </p:sp>
        <p:sp>
          <p:nvSpPr>
            <p:cNvPr id="273451" name="TextBox 177">
              <a:extLst>
                <a:ext uri="{FF2B5EF4-FFF2-40B4-BE49-F238E27FC236}">
                  <a16:creationId xmlns:a16="http://schemas.microsoft.com/office/drawing/2014/main" id="{D66DD9F4-9083-BF4D-9B6B-2283D838C6F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40706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latin typeface="Times" pitchFamily="2" charset="0"/>
                </a:rPr>
                <a:t>1</a:t>
              </a:r>
            </a:p>
          </p:txBody>
        </p:sp>
        <p:sp>
          <p:nvSpPr>
            <p:cNvPr id="273452" name="TextBox 178">
              <a:extLst>
                <a:ext uri="{FF2B5EF4-FFF2-40B4-BE49-F238E27FC236}">
                  <a16:creationId xmlns:a16="http://schemas.microsoft.com/office/drawing/2014/main" id="{59021DFF-A73A-5643-8B70-DD643468E3B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224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latin typeface="Times" pitchFamily="2" charset="0"/>
                </a:rPr>
                <a:t>0</a:t>
              </a:r>
            </a:p>
          </p:txBody>
        </p:sp>
        <p:sp>
          <p:nvSpPr>
            <p:cNvPr id="273453" name="TextBox 180">
              <a:extLst>
                <a:ext uri="{FF2B5EF4-FFF2-40B4-BE49-F238E27FC236}">
                  <a16:creationId xmlns:a16="http://schemas.microsoft.com/office/drawing/2014/main" id="{EC95771B-BDDB-554C-B19D-504177D4534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5188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latin typeface="Times" pitchFamily="2" charset="0"/>
                </a:rPr>
                <a:t>1</a:t>
              </a:r>
            </a:p>
          </p:txBody>
        </p:sp>
      </p:grpSp>
      <p:sp>
        <p:nvSpPr>
          <p:cNvPr id="273448" name="Title 1">
            <a:extLst>
              <a:ext uri="{FF2B5EF4-FFF2-40B4-BE49-F238E27FC236}">
                <a16:creationId xmlns:a16="http://schemas.microsoft.com/office/drawing/2014/main" id="{B9810DD5-73DB-624C-8E11-6792D7E73D0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152400"/>
            <a:ext cx="9144000" cy="685800"/>
          </a:xfrm>
        </p:spPr>
        <p:txBody>
          <a:bodyPr/>
          <a:lstStyle/>
          <a:p>
            <a:r>
              <a:rPr lang="en-US" altLang="en-US"/>
              <a:t>Addition: 5 + 6 = 11</a:t>
            </a:r>
          </a:p>
        </p:txBody>
      </p:sp>
    </p:spTree>
  </p:cSld>
  <p:clrMapOvr>
    <a:masterClrMapping/>
  </p:clrMapOvr>
  <p:transition/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673" name="Title 1">
            <a:extLst>
              <a:ext uri="{FF2B5EF4-FFF2-40B4-BE49-F238E27FC236}">
                <a16:creationId xmlns:a16="http://schemas.microsoft.com/office/drawing/2014/main" id="{546B0FD3-A146-874C-B3F0-279EFF2F9304}"/>
              </a:ext>
            </a:extLst>
          </p:cNvPr>
          <p:cNvSpPr txBox="1">
            <a:spLocks/>
          </p:cNvSpPr>
          <p:nvPr/>
        </p:nvSpPr>
        <p:spPr bwMode="auto">
          <a:xfrm>
            <a:off x="914400" y="2971800"/>
            <a:ext cx="9144000" cy="838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Addition of Multibit Unsigned Numbers</a:t>
            </a:r>
          </a:p>
        </p:txBody>
      </p:sp>
    </p:spTree>
  </p:cSld>
  <p:clrMapOvr>
    <a:masterClrMapping/>
  </p:clrMapOvr>
  <p:transition/>
</p:sld>
</file>

<file path=ppt/slides/slide2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4433" name="Group 181">
            <a:extLst>
              <a:ext uri="{FF2B5EF4-FFF2-40B4-BE49-F238E27FC236}">
                <a16:creationId xmlns:a16="http://schemas.microsoft.com/office/drawing/2014/main" id="{A83CE941-4AAE-F847-B61F-D5D404759FFE}"/>
              </a:ext>
            </a:extLst>
          </p:cNvPr>
          <p:cNvGrpSpPr>
            <a:grpSpLocks/>
          </p:cNvGrpSpPr>
          <p:nvPr/>
        </p:nvGrpSpPr>
        <p:grpSpPr bwMode="auto">
          <a:xfrm>
            <a:off x="3540125" y="4867276"/>
            <a:ext cx="3436938" cy="466725"/>
            <a:chOff x="4747785" y="1609042"/>
            <a:chExt cx="3437099" cy="466558"/>
          </a:xfrm>
        </p:grpSpPr>
        <p:sp>
          <p:nvSpPr>
            <p:cNvPr id="274577" name="TextBox 183">
              <a:extLst>
                <a:ext uri="{FF2B5EF4-FFF2-40B4-BE49-F238E27FC236}">
                  <a16:creationId xmlns:a16="http://schemas.microsoft.com/office/drawing/2014/main" id="{AC9DAFC4-3599-1B4A-9744-151DC568671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274578" name="TextBox 184">
              <a:extLst>
                <a:ext uri="{FF2B5EF4-FFF2-40B4-BE49-F238E27FC236}">
                  <a16:creationId xmlns:a16="http://schemas.microsoft.com/office/drawing/2014/main" id="{69432764-786A-7D40-A12F-BB2ED6F02E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84130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274579" name="TextBox 185">
              <a:extLst>
                <a:ext uri="{FF2B5EF4-FFF2-40B4-BE49-F238E27FC236}">
                  <a16:creationId xmlns:a16="http://schemas.microsoft.com/office/drawing/2014/main" id="{A13A5BAF-3DC1-FA48-8BF1-9A7C4E0C30B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22330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274580" name="TextBox 186">
              <a:extLst>
                <a:ext uri="{FF2B5EF4-FFF2-40B4-BE49-F238E27FC236}">
                  <a16:creationId xmlns:a16="http://schemas.microsoft.com/office/drawing/2014/main" id="{33152FC5-FBE6-1246-917F-BA82C294E3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5057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274581" name="TextBox 187">
              <a:extLst>
                <a:ext uri="{FF2B5EF4-FFF2-40B4-BE49-F238E27FC236}">
                  <a16:creationId xmlns:a16="http://schemas.microsoft.com/office/drawing/2014/main" id="{3844FAEF-08CC-C54D-B01C-7871AEDABF8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46330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1</a:t>
              </a:r>
            </a:p>
          </p:txBody>
        </p:sp>
      </p:grpSp>
      <p:sp>
        <p:nvSpPr>
          <p:cNvPr id="274434" name="Freeform 15">
            <a:extLst>
              <a:ext uri="{FF2B5EF4-FFF2-40B4-BE49-F238E27FC236}">
                <a16:creationId xmlns:a16="http://schemas.microsoft.com/office/drawing/2014/main" id="{CB92693A-DF02-1D48-8CB2-5CA0396DCAEE}"/>
              </a:ext>
            </a:extLst>
          </p:cNvPr>
          <p:cNvSpPr>
            <a:spLocks/>
          </p:cNvSpPr>
          <p:nvPr/>
        </p:nvSpPr>
        <p:spPr bwMode="auto">
          <a:xfrm>
            <a:off x="2605089" y="3165475"/>
            <a:ext cx="5375275" cy="113665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74435" name="Group 4">
            <a:extLst>
              <a:ext uri="{FF2B5EF4-FFF2-40B4-BE49-F238E27FC236}">
                <a16:creationId xmlns:a16="http://schemas.microsoft.com/office/drawing/2014/main" id="{4ABB0C5B-70C4-B94E-A905-69A5F117FB78}"/>
              </a:ext>
            </a:extLst>
          </p:cNvPr>
          <p:cNvGrpSpPr>
            <a:grpSpLocks/>
          </p:cNvGrpSpPr>
          <p:nvPr/>
        </p:nvGrpSpPr>
        <p:grpSpPr bwMode="auto">
          <a:xfrm>
            <a:off x="4659314" y="3201989"/>
            <a:ext cx="223837" cy="295275"/>
            <a:chOff x="5105400" y="2873375"/>
            <a:chExt cx="222731" cy="295156"/>
          </a:xfrm>
        </p:grpSpPr>
        <p:sp>
          <p:nvSpPr>
            <p:cNvPr id="274575" name="Rectangle 84">
              <a:extLst>
                <a:ext uri="{FF2B5EF4-FFF2-40B4-BE49-F238E27FC236}">
                  <a16:creationId xmlns:a16="http://schemas.microsoft.com/office/drawing/2014/main" id="{3FF21C89-C7B7-A948-8DDA-925F3241D6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74576" name="Rectangle 85">
              <a:extLst>
                <a:ext uri="{FF2B5EF4-FFF2-40B4-BE49-F238E27FC236}">
                  <a16:creationId xmlns:a16="http://schemas.microsoft.com/office/drawing/2014/main" id="{69ECFF7C-4906-694E-83E4-8FE9582210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74436" name="Group 7">
            <a:extLst>
              <a:ext uri="{FF2B5EF4-FFF2-40B4-BE49-F238E27FC236}">
                <a16:creationId xmlns:a16="http://schemas.microsoft.com/office/drawing/2014/main" id="{8BAEAE60-86C2-F845-A703-D20FF15BC312}"/>
              </a:ext>
            </a:extLst>
          </p:cNvPr>
          <p:cNvGrpSpPr>
            <a:grpSpLocks/>
          </p:cNvGrpSpPr>
          <p:nvPr/>
        </p:nvGrpSpPr>
        <p:grpSpPr bwMode="auto">
          <a:xfrm>
            <a:off x="3028951" y="3625851"/>
            <a:ext cx="207963" cy="282575"/>
            <a:chOff x="2551113" y="4221163"/>
            <a:chExt cx="207491" cy="281503"/>
          </a:xfrm>
        </p:grpSpPr>
        <p:sp>
          <p:nvSpPr>
            <p:cNvPr id="274573" name="Rectangle 92">
              <a:extLst>
                <a:ext uri="{FF2B5EF4-FFF2-40B4-BE49-F238E27FC236}">
                  <a16:creationId xmlns:a16="http://schemas.microsoft.com/office/drawing/2014/main" id="{326E7687-19D7-7543-B7AC-99C068E7B2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1113" y="4221163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74574" name="Rectangle 93">
              <a:extLst>
                <a:ext uri="{FF2B5EF4-FFF2-40B4-BE49-F238E27FC236}">
                  <a16:creationId xmlns:a16="http://schemas.microsoft.com/office/drawing/2014/main" id="{AEEFCE57-C357-E040-8640-C8F28B0D9C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3188" y="4318000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i="1">
                  <a:solidFill>
                    <a:srgbClr val="000000"/>
                  </a:solidFill>
                  <a:latin typeface="Times-Roman" pitchFamily="2" charset="0"/>
                </a:rPr>
                <a:t>5</a:t>
              </a: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sp>
        <p:nvSpPr>
          <p:cNvPr id="274437" name="Rectangle 95">
            <a:extLst>
              <a:ext uri="{FF2B5EF4-FFF2-40B4-BE49-F238E27FC236}">
                <a16:creationId xmlns:a16="http://schemas.microsoft.com/office/drawing/2014/main" id="{CB268D92-7163-9748-B6D2-3AE76438E8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03750" y="3538539"/>
            <a:ext cx="1339850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000000"/>
                </a:solidFill>
                <a:latin typeface="Times-Roman" pitchFamily="2" charset="0"/>
              </a:rPr>
              <a:t>5-bit adder</a:t>
            </a:r>
            <a:endParaRPr lang="en-US" altLang="en-US" sz="4000" b="0">
              <a:latin typeface="Times" pitchFamily="2" charset="0"/>
            </a:endParaRPr>
          </a:p>
        </p:txBody>
      </p:sp>
      <p:grpSp>
        <p:nvGrpSpPr>
          <p:cNvPr id="274438" name="Group 11">
            <a:extLst>
              <a:ext uri="{FF2B5EF4-FFF2-40B4-BE49-F238E27FC236}">
                <a16:creationId xmlns:a16="http://schemas.microsoft.com/office/drawing/2014/main" id="{FC39E6D6-4B81-1A49-9F28-A4BC974A18B3}"/>
              </a:ext>
            </a:extLst>
          </p:cNvPr>
          <p:cNvGrpSpPr>
            <a:grpSpLocks/>
          </p:cNvGrpSpPr>
          <p:nvPr/>
        </p:nvGrpSpPr>
        <p:grpSpPr bwMode="auto">
          <a:xfrm>
            <a:off x="7356475" y="3657601"/>
            <a:ext cx="222250" cy="303213"/>
            <a:chOff x="8990013" y="4200525"/>
            <a:chExt cx="221668" cy="302769"/>
          </a:xfrm>
        </p:grpSpPr>
        <p:sp>
          <p:nvSpPr>
            <p:cNvPr id="274571" name="Rectangle 104">
              <a:extLst>
                <a:ext uri="{FF2B5EF4-FFF2-40B4-BE49-F238E27FC236}">
                  <a16:creationId xmlns:a16="http://schemas.microsoft.com/office/drawing/2014/main" id="{77DA016D-CF6C-814C-83E6-B382B8FFFC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90013" y="4200525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74572" name="Rectangle 105">
              <a:extLst>
                <a:ext uri="{FF2B5EF4-FFF2-40B4-BE49-F238E27FC236}">
                  <a16:creationId xmlns:a16="http://schemas.microsoft.com/office/drawing/2014/main" id="{8A649BE3-A70C-F840-A2E3-54CAA83E2C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96265" y="4318628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74439" name="Group 14">
            <a:extLst>
              <a:ext uri="{FF2B5EF4-FFF2-40B4-BE49-F238E27FC236}">
                <a16:creationId xmlns:a16="http://schemas.microsoft.com/office/drawing/2014/main" id="{8FC9E151-4E20-A04D-AC2C-D8862B8E805B}"/>
              </a:ext>
            </a:extLst>
          </p:cNvPr>
          <p:cNvGrpSpPr>
            <a:grpSpLocks/>
          </p:cNvGrpSpPr>
          <p:nvPr/>
        </p:nvGrpSpPr>
        <p:grpSpPr bwMode="auto">
          <a:xfrm>
            <a:off x="4225925" y="3200401"/>
            <a:ext cx="222250" cy="295275"/>
            <a:chOff x="5105400" y="2873375"/>
            <a:chExt cx="222731" cy="295156"/>
          </a:xfrm>
        </p:grpSpPr>
        <p:sp>
          <p:nvSpPr>
            <p:cNvPr id="274569" name="Rectangle 84">
              <a:extLst>
                <a:ext uri="{FF2B5EF4-FFF2-40B4-BE49-F238E27FC236}">
                  <a16:creationId xmlns:a16="http://schemas.microsoft.com/office/drawing/2014/main" id="{8B4190D0-E24E-DB42-9093-80F544EA6B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74570" name="Rectangle 85">
              <a:extLst>
                <a:ext uri="{FF2B5EF4-FFF2-40B4-BE49-F238E27FC236}">
                  <a16:creationId xmlns:a16="http://schemas.microsoft.com/office/drawing/2014/main" id="{4CCEFBB0-5D48-1648-B60E-D797B8BBE0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74440" name="Group 17">
            <a:extLst>
              <a:ext uri="{FF2B5EF4-FFF2-40B4-BE49-F238E27FC236}">
                <a16:creationId xmlns:a16="http://schemas.microsoft.com/office/drawing/2014/main" id="{ABD40BD8-6EAF-3D43-96B2-3FCD86B73A51}"/>
              </a:ext>
            </a:extLst>
          </p:cNvPr>
          <p:cNvGrpSpPr>
            <a:grpSpLocks/>
          </p:cNvGrpSpPr>
          <p:nvPr/>
        </p:nvGrpSpPr>
        <p:grpSpPr bwMode="auto">
          <a:xfrm>
            <a:off x="3752850" y="3200401"/>
            <a:ext cx="222250" cy="295275"/>
            <a:chOff x="5105400" y="2873375"/>
            <a:chExt cx="222731" cy="295156"/>
          </a:xfrm>
        </p:grpSpPr>
        <p:sp>
          <p:nvSpPr>
            <p:cNvPr id="274567" name="Rectangle 84">
              <a:extLst>
                <a:ext uri="{FF2B5EF4-FFF2-40B4-BE49-F238E27FC236}">
                  <a16:creationId xmlns:a16="http://schemas.microsoft.com/office/drawing/2014/main" id="{FA7BEFAF-794E-CD4E-B50D-9B6F5FF99E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74568" name="Rectangle 85">
              <a:extLst>
                <a:ext uri="{FF2B5EF4-FFF2-40B4-BE49-F238E27FC236}">
                  <a16:creationId xmlns:a16="http://schemas.microsoft.com/office/drawing/2014/main" id="{540598C9-82B9-2C4A-B4F9-A2617BA066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74441" name="Group 20">
            <a:extLst>
              <a:ext uri="{FF2B5EF4-FFF2-40B4-BE49-F238E27FC236}">
                <a16:creationId xmlns:a16="http://schemas.microsoft.com/office/drawing/2014/main" id="{3942D71D-7BEF-9246-84D3-976B69FDC6D3}"/>
              </a:ext>
            </a:extLst>
          </p:cNvPr>
          <p:cNvGrpSpPr>
            <a:grpSpLocks/>
          </p:cNvGrpSpPr>
          <p:nvPr/>
        </p:nvGrpSpPr>
        <p:grpSpPr bwMode="auto">
          <a:xfrm>
            <a:off x="3341688" y="3200401"/>
            <a:ext cx="222250" cy="295275"/>
            <a:chOff x="5105400" y="2873375"/>
            <a:chExt cx="222731" cy="295156"/>
          </a:xfrm>
        </p:grpSpPr>
        <p:sp>
          <p:nvSpPr>
            <p:cNvPr id="274565" name="Rectangle 84">
              <a:extLst>
                <a:ext uri="{FF2B5EF4-FFF2-40B4-BE49-F238E27FC236}">
                  <a16:creationId xmlns:a16="http://schemas.microsoft.com/office/drawing/2014/main" id="{50CED98A-4324-A640-B1EA-F907C017C3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74566" name="Rectangle 85">
              <a:extLst>
                <a:ext uri="{FF2B5EF4-FFF2-40B4-BE49-F238E27FC236}">
                  <a16:creationId xmlns:a16="http://schemas.microsoft.com/office/drawing/2014/main" id="{D0902B53-F9E1-E14B-BA0D-FF5792BF1A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74442" name="Group 23">
            <a:extLst>
              <a:ext uri="{FF2B5EF4-FFF2-40B4-BE49-F238E27FC236}">
                <a16:creationId xmlns:a16="http://schemas.microsoft.com/office/drawing/2014/main" id="{FEA81C2F-F38D-4A42-9636-EEA286C8C3BB}"/>
              </a:ext>
            </a:extLst>
          </p:cNvPr>
          <p:cNvGrpSpPr>
            <a:grpSpLocks/>
          </p:cNvGrpSpPr>
          <p:nvPr/>
        </p:nvGrpSpPr>
        <p:grpSpPr bwMode="auto">
          <a:xfrm>
            <a:off x="2884488" y="3200401"/>
            <a:ext cx="222250" cy="295275"/>
            <a:chOff x="5105400" y="2873375"/>
            <a:chExt cx="222731" cy="295156"/>
          </a:xfrm>
        </p:grpSpPr>
        <p:sp>
          <p:nvSpPr>
            <p:cNvPr id="274563" name="Rectangle 84">
              <a:extLst>
                <a:ext uri="{FF2B5EF4-FFF2-40B4-BE49-F238E27FC236}">
                  <a16:creationId xmlns:a16="http://schemas.microsoft.com/office/drawing/2014/main" id="{C4301103-B427-2D47-A7FD-F2DECF5C62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74564" name="Rectangle 85">
              <a:extLst>
                <a:ext uri="{FF2B5EF4-FFF2-40B4-BE49-F238E27FC236}">
                  <a16:creationId xmlns:a16="http://schemas.microsoft.com/office/drawing/2014/main" id="{E502FF8E-1801-474D-8769-4A2743E1CE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74443" name="Group 26">
            <a:extLst>
              <a:ext uri="{FF2B5EF4-FFF2-40B4-BE49-F238E27FC236}">
                <a16:creationId xmlns:a16="http://schemas.microsoft.com/office/drawing/2014/main" id="{ABF7DA43-F3FE-1F4F-8732-D376BB5657E6}"/>
              </a:ext>
            </a:extLst>
          </p:cNvPr>
          <p:cNvGrpSpPr>
            <a:grpSpLocks/>
          </p:cNvGrpSpPr>
          <p:nvPr/>
        </p:nvGrpSpPr>
        <p:grpSpPr bwMode="auto">
          <a:xfrm>
            <a:off x="2994025" y="2767013"/>
            <a:ext cx="1733550" cy="404812"/>
            <a:chOff x="3550727" y="2773363"/>
            <a:chExt cx="1733805" cy="405448"/>
          </a:xfrm>
        </p:grpSpPr>
        <p:sp>
          <p:nvSpPr>
            <p:cNvPr id="274558" name="Line 57">
              <a:extLst>
                <a:ext uri="{FF2B5EF4-FFF2-40B4-BE49-F238E27FC236}">
                  <a16:creationId xmlns:a16="http://schemas.microsoft.com/office/drawing/2014/main" id="{EA57E326-0495-6949-B3A4-7CEC4FA96E8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829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559" name="Line 57">
              <a:extLst>
                <a:ext uri="{FF2B5EF4-FFF2-40B4-BE49-F238E27FC236}">
                  <a16:creationId xmlns:a16="http://schemas.microsoft.com/office/drawing/2014/main" id="{1978B43A-34F2-6B44-B04D-D880973881E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0727" y="2773363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560" name="Line 57">
              <a:extLst>
                <a:ext uri="{FF2B5EF4-FFF2-40B4-BE49-F238E27FC236}">
                  <a16:creationId xmlns:a16="http://schemas.microsoft.com/office/drawing/2014/main" id="{4AC4FDCE-F73E-7043-AFE5-05BE6E1FA06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1426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561" name="Line 57">
              <a:extLst>
                <a:ext uri="{FF2B5EF4-FFF2-40B4-BE49-F238E27FC236}">
                  <a16:creationId xmlns:a16="http://schemas.microsoft.com/office/drawing/2014/main" id="{EDBF47F3-2B40-EA4C-92CA-63838CB2A20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638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562" name="Line 57">
              <a:extLst>
                <a:ext uri="{FF2B5EF4-FFF2-40B4-BE49-F238E27FC236}">
                  <a16:creationId xmlns:a16="http://schemas.microsoft.com/office/drawing/2014/main" id="{6FFD5CC5-2E26-9548-ADE3-DF97ACCC00E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7992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74444" name="Group 32">
            <a:extLst>
              <a:ext uri="{FF2B5EF4-FFF2-40B4-BE49-F238E27FC236}">
                <a16:creationId xmlns:a16="http://schemas.microsoft.com/office/drawing/2014/main" id="{CE37BD99-4545-A443-8CD0-64F9FA33B084}"/>
              </a:ext>
            </a:extLst>
          </p:cNvPr>
          <p:cNvGrpSpPr>
            <a:grpSpLocks/>
          </p:cNvGrpSpPr>
          <p:nvPr/>
        </p:nvGrpSpPr>
        <p:grpSpPr bwMode="auto">
          <a:xfrm>
            <a:off x="7554913" y="3201989"/>
            <a:ext cx="222250" cy="295275"/>
            <a:chOff x="5105400" y="2873375"/>
            <a:chExt cx="222731" cy="295156"/>
          </a:xfrm>
        </p:grpSpPr>
        <p:sp>
          <p:nvSpPr>
            <p:cNvPr id="274556" name="Rectangle 84">
              <a:extLst>
                <a:ext uri="{FF2B5EF4-FFF2-40B4-BE49-F238E27FC236}">
                  <a16:creationId xmlns:a16="http://schemas.microsoft.com/office/drawing/2014/main" id="{FC307A93-96A1-3847-9AB6-A6C1FD501C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74557" name="Rectangle 85">
              <a:extLst>
                <a:ext uri="{FF2B5EF4-FFF2-40B4-BE49-F238E27FC236}">
                  <a16:creationId xmlns:a16="http://schemas.microsoft.com/office/drawing/2014/main" id="{D3DDE7FC-2F06-0240-882B-4717D432A5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74445" name="Group 35">
            <a:extLst>
              <a:ext uri="{FF2B5EF4-FFF2-40B4-BE49-F238E27FC236}">
                <a16:creationId xmlns:a16="http://schemas.microsoft.com/office/drawing/2014/main" id="{1EE46202-CB21-4B49-AA24-1AA52C0964D1}"/>
              </a:ext>
            </a:extLst>
          </p:cNvPr>
          <p:cNvGrpSpPr>
            <a:grpSpLocks/>
          </p:cNvGrpSpPr>
          <p:nvPr/>
        </p:nvGrpSpPr>
        <p:grpSpPr bwMode="auto">
          <a:xfrm>
            <a:off x="7119939" y="3200401"/>
            <a:ext cx="223837" cy="295275"/>
            <a:chOff x="5105400" y="2873375"/>
            <a:chExt cx="222731" cy="295156"/>
          </a:xfrm>
        </p:grpSpPr>
        <p:sp>
          <p:nvSpPr>
            <p:cNvPr id="274554" name="Rectangle 84">
              <a:extLst>
                <a:ext uri="{FF2B5EF4-FFF2-40B4-BE49-F238E27FC236}">
                  <a16:creationId xmlns:a16="http://schemas.microsoft.com/office/drawing/2014/main" id="{4E64E36C-C594-9F48-A80A-276E036D0B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74555" name="Rectangle 85">
              <a:extLst>
                <a:ext uri="{FF2B5EF4-FFF2-40B4-BE49-F238E27FC236}">
                  <a16:creationId xmlns:a16="http://schemas.microsoft.com/office/drawing/2014/main" id="{0B8B1C24-D6AC-9441-9408-1310E44671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74446" name="Group 38">
            <a:extLst>
              <a:ext uri="{FF2B5EF4-FFF2-40B4-BE49-F238E27FC236}">
                <a16:creationId xmlns:a16="http://schemas.microsoft.com/office/drawing/2014/main" id="{2CBAB8A1-B65E-C541-B7EA-413E1451FC78}"/>
              </a:ext>
            </a:extLst>
          </p:cNvPr>
          <p:cNvGrpSpPr>
            <a:grpSpLocks/>
          </p:cNvGrpSpPr>
          <p:nvPr/>
        </p:nvGrpSpPr>
        <p:grpSpPr bwMode="auto">
          <a:xfrm>
            <a:off x="6648450" y="3200401"/>
            <a:ext cx="222250" cy="295275"/>
            <a:chOff x="5105400" y="2873375"/>
            <a:chExt cx="222731" cy="295156"/>
          </a:xfrm>
        </p:grpSpPr>
        <p:sp>
          <p:nvSpPr>
            <p:cNvPr id="274552" name="Rectangle 84">
              <a:extLst>
                <a:ext uri="{FF2B5EF4-FFF2-40B4-BE49-F238E27FC236}">
                  <a16:creationId xmlns:a16="http://schemas.microsoft.com/office/drawing/2014/main" id="{F93BFD6D-EB32-654E-B337-DD40C41B95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74553" name="Rectangle 85">
              <a:extLst>
                <a:ext uri="{FF2B5EF4-FFF2-40B4-BE49-F238E27FC236}">
                  <a16:creationId xmlns:a16="http://schemas.microsoft.com/office/drawing/2014/main" id="{464224C9-5E77-9840-AEC9-B6EA40E609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74447" name="Group 41">
            <a:extLst>
              <a:ext uri="{FF2B5EF4-FFF2-40B4-BE49-F238E27FC236}">
                <a16:creationId xmlns:a16="http://schemas.microsoft.com/office/drawing/2014/main" id="{390A5C92-0942-0F40-95C5-CE74BF63706C}"/>
              </a:ext>
            </a:extLst>
          </p:cNvPr>
          <p:cNvGrpSpPr>
            <a:grpSpLocks/>
          </p:cNvGrpSpPr>
          <p:nvPr/>
        </p:nvGrpSpPr>
        <p:grpSpPr bwMode="auto">
          <a:xfrm>
            <a:off x="6237288" y="3200401"/>
            <a:ext cx="222250" cy="295275"/>
            <a:chOff x="5105400" y="2873375"/>
            <a:chExt cx="222731" cy="295156"/>
          </a:xfrm>
        </p:grpSpPr>
        <p:sp>
          <p:nvSpPr>
            <p:cNvPr id="274550" name="Rectangle 84">
              <a:extLst>
                <a:ext uri="{FF2B5EF4-FFF2-40B4-BE49-F238E27FC236}">
                  <a16:creationId xmlns:a16="http://schemas.microsoft.com/office/drawing/2014/main" id="{F4E4FA7F-BD5C-6C40-9EC5-E138C711F8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74551" name="Rectangle 85">
              <a:extLst>
                <a:ext uri="{FF2B5EF4-FFF2-40B4-BE49-F238E27FC236}">
                  <a16:creationId xmlns:a16="http://schemas.microsoft.com/office/drawing/2014/main" id="{8BE7357D-66F3-2340-BE11-38310BA76E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74448" name="Group 44">
            <a:extLst>
              <a:ext uri="{FF2B5EF4-FFF2-40B4-BE49-F238E27FC236}">
                <a16:creationId xmlns:a16="http://schemas.microsoft.com/office/drawing/2014/main" id="{07240177-2C01-934E-A842-60298D1689EA}"/>
              </a:ext>
            </a:extLst>
          </p:cNvPr>
          <p:cNvGrpSpPr>
            <a:grpSpLocks/>
          </p:cNvGrpSpPr>
          <p:nvPr/>
        </p:nvGrpSpPr>
        <p:grpSpPr bwMode="auto">
          <a:xfrm>
            <a:off x="5780088" y="3200401"/>
            <a:ext cx="222250" cy="295275"/>
            <a:chOff x="5105400" y="2873375"/>
            <a:chExt cx="222731" cy="295156"/>
          </a:xfrm>
        </p:grpSpPr>
        <p:sp>
          <p:nvSpPr>
            <p:cNvPr id="274548" name="Rectangle 84">
              <a:extLst>
                <a:ext uri="{FF2B5EF4-FFF2-40B4-BE49-F238E27FC236}">
                  <a16:creationId xmlns:a16="http://schemas.microsoft.com/office/drawing/2014/main" id="{A4F85269-F209-6447-9E26-09556D77CA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74549" name="Rectangle 85">
              <a:extLst>
                <a:ext uri="{FF2B5EF4-FFF2-40B4-BE49-F238E27FC236}">
                  <a16:creationId xmlns:a16="http://schemas.microsoft.com/office/drawing/2014/main" id="{8F1A7B01-84C5-C64F-8C35-DDC29F072E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74449" name="Group 47">
            <a:extLst>
              <a:ext uri="{FF2B5EF4-FFF2-40B4-BE49-F238E27FC236}">
                <a16:creationId xmlns:a16="http://schemas.microsoft.com/office/drawing/2014/main" id="{666A8969-D834-B244-A69D-BF877024E72E}"/>
              </a:ext>
            </a:extLst>
          </p:cNvPr>
          <p:cNvGrpSpPr>
            <a:grpSpLocks/>
          </p:cNvGrpSpPr>
          <p:nvPr/>
        </p:nvGrpSpPr>
        <p:grpSpPr bwMode="auto">
          <a:xfrm>
            <a:off x="5888039" y="2901950"/>
            <a:ext cx="1735137" cy="273050"/>
            <a:chOff x="6446008" y="2971929"/>
            <a:chExt cx="1733805" cy="209915"/>
          </a:xfrm>
        </p:grpSpPr>
        <p:sp>
          <p:nvSpPr>
            <p:cNvPr id="274543" name="Line 57">
              <a:extLst>
                <a:ext uri="{FF2B5EF4-FFF2-40B4-BE49-F238E27FC236}">
                  <a16:creationId xmlns:a16="http://schemas.microsoft.com/office/drawing/2014/main" id="{57474A45-ADED-5D4C-8259-6CA4234204B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782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544" name="Line 57">
              <a:extLst>
                <a:ext uri="{FF2B5EF4-FFF2-40B4-BE49-F238E27FC236}">
                  <a16:creationId xmlns:a16="http://schemas.microsoft.com/office/drawing/2014/main" id="{72FD044D-F35B-8149-852A-202E2EAF69C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46008" y="2971929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545" name="Line 57">
              <a:extLst>
                <a:ext uri="{FF2B5EF4-FFF2-40B4-BE49-F238E27FC236}">
                  <a16:creationId xmlns:a16="http://schemas.microsoft.com/office/drawing/2014/main" id="{31538CFC-C381-4441-B545-43154CC968D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0954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546" name="Line 57">
              <a:extLst>
                <a:ext uri="{FF2B5EF4-FFF2-40B4-BE49-F238E27FC236}">
                  <a16:creationId xmlns:a16="http://schemas.microsoft.com/office/drawing/2014/main" id="{CB3E5360-8C51-3E42-AF94-55863E495BF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591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547" name="Line 57">
              <a:extLst>
                <a:ext uri="{FF2B5EF4-FFF2-40B4-BE49-F238E27FC236}">
                  <a16:creationId xmlns:a16="http://schemas.microsoft.com/office/drawing/2014/main" id="{8183C9E5-96C2-A14C-A7DC-9C142DB7E61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7520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74450" name="Line 63">
            <a:extLst>
              <a:ext uri="{FF2B5EF4-FFF2-40B4-BE49-F238E27FC236}">
                <a16:creationId xmlns:a16="http://schemas.microsoft.com/office/drawing/2014/main" id="{6D7F18F2-C94E-6546-AA0F-E255EE01E65B}"/>
              </a:ext>
            </a:extLst>
          </p:cNvPr>
          <p:cNvSpPr>
            <a:spLocks noChangeShapeType="1"/>
          </p:cNvSpPr>
          <p:nvPr/>
        </p:nvSpPr>
        <p:spPr bwMode="auto">
          <a:xfrm>
            <a:off x="7651751" y="3817939"/>
            <a:ext cx="708025" cy="158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74451" name="Line 63">
            <a:extLst>
              <a:ext uri="{FF2B5EF4-FFF2-40B4-BE49-F238E27FC236}">
                <a16:creationId xmlns:a16="http://schemas.microsoft.com/office/drawing/2014/main" id="{9FAB0B05-36D3-724B-8EF5-F6AF0F3B6367}"/>
              </a:ext>
            </a:extLst>
          </p:cNvPr>
          <p:cNvSpPr>
            <a:spLocks noChangeShapeType="1"/>
          </p:cNvSpPr>
          <p:nvPr/>
        </p:nvSpPr>
        <p:spPr bwMode="auto">
          <a:xfrm>
            <a:off x="2249489" y="3824289"/>
            <a:ext cx="708025" cy="158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74452" name="Line 57">
            <a:extLst>
              <a:ext uri="{FF2B5EF4-FFF2-40B4-BE49-F238E27FC236}">
                <a16:creationId xmlns:a16="http://schemas.microsoft.com/office/drawing/2014/main" id="{EC46BF7A-FDB9-D645-AFA5-0E762BE79E1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827839" y="4310064"/>
            <a:ext cx="1587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74453" name="Line 57">
            <a:extLst>
              <a:ext uri="{FF2B5EF4-FFF2-40B4-BE49-F238E27FC236}">
                <a16:creationId xmlns:a16="http://schemas.microsoft.com/office/drawing/2014/main" id="{6676A006-26AF-D345-AE86-9686007C158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86175" y="4305300"/>
            <a:ext cx="1588" cy="40163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74454" name="Line 57">
            <a:extLst>
              <a:ext uri="{FF2B5EF4-FFF2-40B4-BE49-F238E27FC236}">
                <a16:creationId xmlns:a16="http://schemas.microsoft.com/office/drawing/2014/main" id="{199DA8CD-3FA7-CE43-8D16-30FE0597D13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273675" y="4310064"/>
            <a:ext cx="1588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74455" name="Line 57">
            <a:extLst>
              <a:ext uri="{FF2B5EF4-FFF2-40B4-BE49-F238E27FC236}">
                <a16:creationId xmlns:a16="http://schemas.microsoft.com/office/drawing/2014/main" id="{EC782527-FFF7-FD42-AFAF-FFFFF521340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013450" y="4310064"/>
            <a:ext cx="1588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74456" name="Line 57">
            <a:extLst>
              <a:ext uri="{FF2B5EF4-FFF2-40B4-BE49-F238E27FC236}">
                <a16:creationId xmlns:a16="http://schemas.microsoft.com/office/drawing/2014/main" id="{3DBC2B54-B222-9748-889E-97653BBFA00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443414" y="4310064"/>
            <a:ext cx="1587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74457" name="Group 60">
            <a:extLst>
              <a:ext uri="{FF2B5EF4-FFF2-40B4-BE49-F238E27FC236}">
                <a16:creationId xmlns:a16="http://schemas.microsoft.com/office/drawing/2014/main" id="{48AC7CEC-9BEC-C44D-900C-C458974913FC}"/>
              </a:ext>
            </a:extLst>
          </p:cNvPr>
          <p:cNvGrpSpPr>
            <a:grpSpLocks/>
          </p:cNvGrpSpPr>
          <p:nvPr/>
        </p:nvGrpSpPr>
        <p:grpSpPr bwMode="auto">
          <a:xfrm>
            <a:off x="3584575" y="3954463"/>
            <a:ext cx="3424238" cy="317500"/>
            <a:chOff x="4142165" y="3960853"/>
            <a:chExt cx="3423131" cy="318016"/>
          </a:xfrm>
        </p:grpSpPr>
        <p:grpSp>
          <p:nvGrpSpPr>
            <p:cNvPr id="274528" name="Group 61">
              <a:extLst>
                <a:ext uri="{FF2B5EF4-FFF2-40B4-BE49-F238E27FC236}">
                  <a16:creationId xmlns:a16="http://schemas.microsoft.com/office/drawing/2014/main" id="{D45E3DF6-B645-1745-8ECE-B3C233B7EB1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19705" y="3960853"/>
              <a:ext cx="245591" cy="318016"/>
              <a:chOff x="5105400" y="2873375"/>
              <a:chExt cx="245591" cy="318016"/>
            </a:xfrm>
          </p:grpSpPr>
          <p:sp>
            <p:nvSpPr>
              <p:cNvPr id="274541" name="Rectangle 84">
                <a:extLst>
                  <a:ext uri="{FF2B5EF4-FFF2-40B4-BE49-F238E27FC236}">
                    <a16:creationId xmlns:a16="http://schemas.microsoft.com/office/drawing/2014/main" id="{D9FFC5F0-E6E5-074D-89A8-AEEA55D00B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274542" name="Rectangle 85">
                <a:extLst>
                  <a:ext uri="{FF2B5EF4-FFF2-40B4-BE49-F238E27FC236}">
                    <a16:creationId xmlns:a16="http://schemas.microsoft.com/office/drawing/2014/main" id="{96C2BED0-A653-3A4A-B59F-6AB5ED93B4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0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274529" name="Group 62">
              <a:extLst>
                <a:ext uri="{FF2B5EF4-FFF2-40B4-BE49-F238E27FC236}">
                  <a16:creationId xmlns:a16="http://schemas.microsoft.com/office/drawing/2014/main" id="{6331887C-4F49-774B-95A8-290DB4FD1AF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89125" y="3960853"/>
              <a:ext cx="245591" cy="318016"/>
              <a:chOff x="5105400" y="2873375"/>
              <a:chExt cx="245591" cy="318016"/>
            </a:xfrm>
          </p:grpSpPr>
          <p:sp>
            <p:nvSpPr>
              <p:cNvPr id="274539" name="Rectangle 84">
                <a:extLst>
                  <a:ext uri="{FF2B5EF4-FFF2-40B4-BE49-F238E27FC236}">
                    <a16:creationId xmlns:a16="http://schemas.microsoft.com/office/drawing/2014/main" id="{D0ABC951-23A5-484A-B638-28390CBF80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274540" name="Rectangle 85">
                <a:extLst>
                  <a:ext uri="{FF2B5EF4-FFF2-40B4-BE49-F238E27FC236}">
                    <a16:creationId xmlns:a16="http://schemas.microsoft.com/office/drawing/2014/main" id="{8C52B3E6-53E8-254C-8FAD-B64B5D75F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1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274530" name="Group 63">
              <a:extLst>
                <a:ext uri="{FF2B5EF4-FFF2-40B4-BE49-F238E27FC236}">
                  <a16:creationId xmlns:a16="http://schemas.microsoft.com/office/drawing/2014/main" id="{2C8497FF-9D98-3642-9DD2-2B478C4CFF9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734745" y="3960853"/>
              <a:ext cx="245591" cy="318016"/>
              <a:chOff x="5105400" y="2873375"/>
              <a:chExt cx="245591" cy="318016"/>
            </a:xfrm>
          </p:grpSpPr>
          <p:sp>
            <p:nvSpPr>
              <p:cNvPr id="274537" name="Rectangle 84">
                <a:extLst>
                  <a:ext uri="{FF2B5EF4-FFF2-40B4-BE49-F238E27FC236}">
                    <a16:creationId xmlns:a16="http://schemas.microsoft.com/office/drawing/2014/main" id="{1367D006-C1C7-764C-A2C1-5FC4708E55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 </a:t>
                </a:r>
                <a:endParaRPr lang="en-US" altLang="en-US">
                  <a:latin typeface="Times" pitchFamily="2" charset="0"/>
                </a:endParaRPr>
              </a:p>
            </p:txBody>
          </p:sp>
          <p:sp>
            <p:nvSpPr>
              <p:cNvPr id="274538" name="Rectangle 85">
                <a:extLst>
                  <a:ext uri="{FF2B5EF4-FFF2-40B4-BE49-F238E27FC236}">
                    <a16:creationId xmlns:a16="http://schemas.microsoft.com/office/drawing/2014/main" id="{CF856147-B819-504E-930B-1E491706B5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2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274531" name="Group 64">
              <a:extLst>
                <a:ext uri="{FF2B5EF4-FFF2-40B4-BE49-F238E27FC236}">
                  <a16:creationId xmlns:a16="http://schemas.microsoft.com/office/drawing/2014/main" id="{52E63B2A-2850-0D41-BF62-3DA3E2FF0E4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11785" y="3960853"/>
              <a:ext cx="245591" cy="318016"/>
              <a:chOff x="5105400" y="2873375"/>
              <a:chExt cx="245591" cy="318016"/>
            </a:xfrm>
          </p:grpSpPr>
          <p:sp>
            <p:nvSpPr>
              <p:cNvPr id="274535" name="Rectangle 84">
                <a:extLst>
                  <a:ext uri="{FF2B5EF4-FFF2-40B4-BE49-F238E27FC236}">
                    <a16:creationId xmlns:a16="http://schemas.microsoft.com/office/drawing/2014/main" id="{936D3080-9F27-BE44-9D3B-27B2645F3D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274536" name="Rectangle 85">
                <a:extLst>
                  <a:ext uri="{FF2B5EF4-FFF2-40B4-BE49-F238E27FC236}">
                    <a16:creationId xmlns:a16="http://schemas.microsoft.com/office/drawing/2014/main" id="{B0661AD8-2EBE-AE46-BB24-F195269670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3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274532" name="Group 65">
              <a:extLst>
                <a:ext uri="{FF2B5EF4-FFF2-40B4-BE49-F238E27FC236}">
                  <a16:creationId xmlns:a16="http://schemas.microsoft.com/office/drawing/2014/main" id="{F8A58EF9-CEB5-B94B-86D1-023601AD15F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42165" y="3960853"/>
              <a:ext cx="245591" cy="318016"/>
              <a:chOff x="5105400" y="2873375"/>
              <a:chExt cx="245591" cy="318016"/>
            </a:xfrm>
          </p:grpSpPr>
          <p:sp>
            <p:nvSpPr>
              <p:cNvPr id="274533" name="Rectangle 84">
                <a:extLst>
                  <a:ext uri="{FF2B5EF4-FFF2-40B4-BE49-F238E27FC236}">
                    <a16:creationId xmlns:a16="http://schemas.microsoft.com/office/drawing/2014/main" id="{BFF654AE-6BB7-9848-9921-6B9C20C7F4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274534" name="Rectangle 85">
                <a:extLst>
                  <a:ext uri="{FF2B5EF4-FFF2-40B4-BE49-F238E27FC236}">
                    <a16:creationId xmlns:a16="http://schemas.microsoft.com/office/drawing/2014/main" id="{EB929CAD-3E2D-B34A-80B2-7D078959C5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4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</p:grpSp>
      <p:grpSp>
        <p:nvGrpSpPr>
          <p:cNvPr id="274458" name="Group 104">
            <a:extLst>
              <a:ext uri="{FF2B5EF4-FFF2-40B4-BE49-F238E27FC236}">
                <a16:creationId xmlns:a16="http://schemas.microsoft.com/office/drawing/2014/main" id="{4008D7A5-AA93-F94E-91EF-24394313BDA3}"/>
              </a:ext>
            </a:extLst>
          </p:cNvPr>
          <p:cNvGrpSpPr>
            <a:grpSpLocks/>
          </p:cNvGrpSpPr>
          <p:nvPr/>
        </p:nvGrpSpPr>
        <p:grpSpPr bwMode="auto">
          <a:xfrm>
            <a:off x="5718175" y="2439989"/>
            <a:ext cx="2084388" cy="484187"/>
            <a:chOff x="6276076" y="2260156"/>
            <a:chExt cx="2084151" cy="537474"/>
          </a:xfrm>
        </p:grpSpPr>
        <p:grpSp>
          <p:nvGrpSpPr>
            <p:cNvPr id="274493" name="Group 111">
              <a:extLst>
                <a:ext uri="{FF2B5EF4-FFF2-40B4-BE49-F238E27FC236}">
                  <a16:creationId xmlns:a16="http://schemas.microsoft.com/office/drawing/2014/main" id="{518FB025-8511-4C46-8434-9E6A831F4E1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76076" y="2260156"/>
              <a:ext cx="342438" cy="537474"/>
              <a:chOff x="2783" y="1170"/>
              <a:chExt cx="300" cy="445"/>
            </a:xfrm>
          </p:grpSpPr>
          <p:sp>
            <p:nvSpPr>
              <p:cNvPr id="274522" name="Freeform 19">
                <a:extLst>
                  <a:ext uri="{FF2B5EF4-FFF2-40B4-BE49-F238E27FC236}">
                    <a16:creationId xmlns:a16="http://schemas.microsoft.com/office/drawing/2014/main" id="{C393993C-4D0F-B343-B0F9-D79EB76511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523" name="Freeform 20">
                <a:extLst>
                  <a:ext uri="{FF2B5EF4-FFF2-40B4-BE49-F238E27FC236}">
                    <a16:creationId xmlns:a16="http://schemas.microsoft.com/office/drawing/2014/main" id="{76D97E4A-6CCA-6945-82E6-904508EE53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524" name="Freeform 21">
                <a:extLst>
                  <a:ext uri="{FF2B5EF4-FFF2-40B4-BE49-F238E27FC236}">
                    <a16:creationId xmlns:a16="http://schemas.microsoft.com/office/drawing/2014/main" id="{3AED52A1-149C-1140-8B75-7BE5B4B1F6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525" name="Freeform 22">
                <a:extLst>
                  <a:ext uri="{FF2B5EF4-FFF2-40B4-BE49-F238E27FC236}">
                    <a16:creationId xmlns:a16="http://schemas.microsoft.com/office/drawing/2014/main" id="{4A9F77C4-0BD1-124E-8996-8B3F26E4AF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526" name="Freeform 23">
                <a:extLst>
                  <a:ext uri="{FF2B5EF4-FFF2-40B4-BE49-F238E27FC236}">
                    <a16:creationId xmlns:a16="http://schemas.microsoft.com/office/drawing/2014/main" id="{A42144C2-A60E-1644-9F47-C499F88CD5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527" name="Freeform 24">
                <a:extLst>
                  <a:ext uri="{FF2B5EF4-FFF2-40B4-BE49-F238E27FC236}">
                    <a16:creationId xmlns:a16="http://schemas.microsoft.com/office/drawing/2014/main" id="{A2ACAE4B-5E2C-504B-8CC4-84A0453E1A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74494" name="Group 111">
              <a:extLst>
                <a:ext uri="{FF2B5EF4-FFF2-40B4-BE49-F238E27FC236}">
                  <a16:creationId xmlns:a16="http://schemas.microsoft.com/office/drawing/2014/main" id="{41ADF709-88FA-3B4F-8B2C-95A01C2549D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22390" y="2260156"/>
              <a:ext cx="342438" cy="537474"/>
              <a:chOff x="2783" y="1170"/>
              <a:chExt cx="300" cy="445"/>
            </a:xfrm>
          </p:grpSpPr>
          <p:sp>
            <p:nvSpPr>
              <p:cNvPr id="274516" name="Freeform 19">
                <a:extLst>
                  <a:ext uri="{FF2B5EF4-FFF2-40B4-BE49-F238E27FC236}">
                    <a16:creationId xmlns:a16="http://schemas.microsoft.com/office/drawing/2014/main" id="{52ED6726-B528-E445-B8FD-C8AA2203FE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517" name="Freeform 20">
                <a:extLst>
                  <a:ext uri="{FF2B5EF4-FFF2-40B4-BE49-F238E27FC236}">
                    <a16:creationId xmlns:a16="http://schemas.microsoft.com/office/drawing/2014/main" id="{FA3473CB-B035-CA4B-9FDF-970FF55578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518" name="Freeform 21">
                <a:extLst>
                  <a:ext uri="{FF2B5EF4-FFF2-40B4-BE49-F238E27FC236}">
                    <a16:creationId xmlns:a16="http://schemas.microsoft.com/office/drawing/2014/main" id="{7B6BBAF1-0BA6-5C40-B014-530EEE6AE7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519" name="Freeform 22">
                <a:extLst>
                  <a:ext uri="{FF2B5EF4-FFF2-40B4-BE49-F238E27FC236}">
                    <a16:creationId xmlns:a16="http://schemas.microsoft.com/office/drawing/2014/main" id="{48CF891E-91DE-324D-82D7-062B118338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520" name="Freeform 23">
                <a:extLst>
                  <a:ext uri="{FF2B5EF4-FFF2-40B4-BE49-F238E27FC236}">
                    <a16:creationId xmlns:a16="http://schemas.microsoft.com/office/drawing/2014/main" id="{E930AAAB-A1CA-3540-9164-DD9AB98BFC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521" name="Freeform 24">
                <a:extLst>
                  <a:ext uri="{FF2B5EF4-FFF2-40B4-BE49-F238E27FC236}">
                    <a16:creationId xmlns:a16="http://schemas.microsoft.com/office/drawing/2014/main" id="{8EFC66A6-84CA-0E45-80A3-413ED686D6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74495" name="Group 111">
              <a:extLst>
                <a:ext uri="{FF2B5EF4-FFF2-40B4-BE49-F238E27FC236}">
                  <a16:creationId xmlns:a16="http://schemas.microsoft.com/office/drawing/2014/main" id="{996710A9-18A0-5048-A85A-ED135CD8CD7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46933" y="2260156"/>
              <a:ext cx="342438" cy="537474"/>
              <a:chOff x="2783" y="1170"/>
              <a:chExt cx="300" cy="445"/>
            </a:xfrm>
          </p:grpSpPr>
          <p:sp>
            <p:nvSpPr>
              <p:cNvPr id="274510" name="Freeform 19">
                <a:extLst>
                  <a:ext uri="{FF2B5EF4-FFF2-40B4-BE49-F238E27FC236}">
                    <a16:creationId xmlns:a16="http://schemas.microsoft.com/office/drawing/2014/main" id="{5DA3602D-432B-9049-AB72-B737328624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511" name="Freeform 20">
                <a:extLst>
                  <a:ext uri="{FF2B5EF4-FFF2-40B4-BE49-F238E27FC236}">
                    <a16:creationId xmlns:a16="http://schemas.microsoft.com/office/drawing/2014/main" id="{CFD256DA-C2F9-6F40-AE39-DF4E56BA86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512" name="Freeform 21">
                <a:extLst>
                  <a:ext uri="{FF2B5EF4-FFF2-40B4-BE49-F238E27FC236}">
                    <a16:creationId xmlns:a16="http://schemas.microsoft.com/office/drawing/2014/main" id="{56890944-99A9-F646-A00A-2F697BD204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513" name="Freeform 22">
                <a:extLst>
                  <a:ext uri="{FF2B5EF4-FFF2-40B4-BE49-F238E27FC236}">
                    <a16:creationId xmlns:a16="http://schemas.microsoft.com/office/drawing/2014/main" id="{EA2AA226-5C04-9B4A-8D40-88CD0364BC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514" name="Freeform 23">
                <a:extLst>
                  <a:ext uri="{FF2B5EF4-FFF2-40B4-BE49-F238E27FC236}">
                    <a16:creationId xmlns:a16="http://schemas.microsoft.com/office/drawing/2014/main" id="{D25DEA1D-7001-AD49-8AF8-C7FB52D96F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515" name="Freeform 24">
                <a:extLst>
                  <a:ext uri="{FF2B5EF4-FFF2-40B4-BE49-F238E27FC236}">
                    <a16:creationId xmlns:a16="http://schemas.microsoft.com/office/drawing/2014/main" id="{611EF56E-E4B8-0842-879F-73F761014F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74496" name="Group 111">
              <a:extLst>
                <a:ext uri="{FF2B5EF4-FFF2-40B4-BE49-F238E27FC236}">
                  <a16:creationId xmlns:a16="http://schemas.microsoft.com/office/drawing/2014/main" id="{47FB67B5-7823-2E49-AAC3-F7C41E1FFDC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3247" y="2260156"/>
              <a:ext cx="342438" cy="537474"/>
              <a:chOff x="2783" y="1170"/>
              <a:chExt cx="300" cy="445"/>
            </a:xfrm>
          </p:grpSpPr>
          <p:sp>
            <p:nvSpPr>
              <p:cNvPr id="274504" name="Freeform 19">
                <a:extLst>
                  <a:ext uri="{FF2B5EF4-FFF2-40B4-BE49-F238E27FC236}">
                    <a16:creationId xmlns:a16="http://schemas.microsoft.com/office/drawing/2014/main" id="{270C33C6-5CB2-3147-AB5B-BD0317EB1F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505" name="Freeform 20">
                <a:extLst>
                  <a:ext uri="{FF2B5EF4-FFF2-40B4-BE49-F238E27FC236}">
                    <a16:creationId xmlns:a16="http://schemas.microsoft.com/office/drawing/2014/main" id="{2D53CDBE-742B-C346-9A61-9FC58B4005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506" name="Freeform 21">
                <a:extLst>
                  <a:ext uri="{FF2B5EF4-FFF2-40B4-BE49-F238E27FC236}">
                    <a16:creationId xmlns:a16="http://schemas.microsoft.com/office/drawing/2014/main" id="{3FDF4FD2-B4B9-0D47-A080-B50DC09C5D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507" name="Freeform 22">
                <a:extLst>
                  <a:ext uri="{FF2B5EF4-FFF2-40B4-BE49-F238E27FC236}">
                    <a16:creationId xmlns:a16="http://schemas.microsoft.com/office/drawing/2014/main" id="{BB9B3237-268E-5A49-8CB4-058AA56766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508" name="Freeform 23">
                <a:extLst>
                  <a:ext uri="{FF2B5EF4-FFF2-40B4-BE49-F238E27FC236}">
                    <a16:creationId xmlns:a16="http://schemas.microsoft.com/office/drawing/2014/main" id="{0E91CF77-18C8-3745-9B08-D8D5768887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509" name="Freeform 24">
                <a:extLst>
                  <a:ext uri="{FF2B5EF4-FFF2-40B4-BE49-F238E27FC236}">
                    <a16:creationId xmlns:a16="http://schemas.microsoft.com/office/drawing/2014/main" id="{EC2A30D5-0C73-874F-B6B4-EA56996BC3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74497" name="Group 111">
              <a:extLst>
                <a:ext uri="{FF2B5EF4-FFF2-40B4-BE49-F238E27FC236}">
                  <a16:creationId xmlns:a16="http://schemas.microsoft.com/office/drawing/2014/main" id="{F4867E07-2BB9-0E47-8FD1-540AC6E70D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17789" y="2260156"/>
              <a:ext cx="342438" cy="537474"/>
              <a:chOff x="2783" y="1170"/>
              <a:chExt cx="300" cy="445"/>
            </a:xfrm>
          </p:grpSpPr>
          <p:sp>
            <p:nvSpPr>
              <p:cNvPr id="274498" name="Freeform 19">
                <a:extLst>
                  <a:ext uri="{FF2B5EF4-FFF2-40B4-BE49-F238E27FC236}">
                    <a16:creationId xmlns:a16="http://schemas.microsoft.com/office/drawing/2014/main" id="{47330DDB-C97C-3740-9397-39185F08BC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solidFill>
                <a:srgbClr val="FFFFFF"/>
              </a:solidFill>
              <a:ln w="285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499" name="Freeform 20">
                <a:extLst>
                  <a:ext uri="{FF2B5EF4-FFF2-40B4-BE49-F238E27FC236}">
                    <a16:creationId xmlns:a16="http://schemas.microsoft.com/office/drawing/2014/main" id="{0BF5385D-8390-FF48-A822-8B99CDE4BD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solidFill>
                <a:schemeClr val="bg1"/>
              </a:solidFill>
              <a:ln w="285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500" name="Freeform 21">
                <a:extLst>
                  <a:ext uri="{FF2B5EF4-FFF2-40B4-BE49-F238E27FC236}">
                    <a16:creationId xmlns:a16="http://schemas.microsoft.com/office/drawing/2014/main" id="{F9670FE4-F1FF-E64F-95BD-D65402240C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501" name="Freeform 22">
                <a:extLst>
                  <a:ext uri="{FF2B5EF4-FFF2-40B4-BE49-F238E27FC236}">
                    <a16:creationId xmlns:a16="http://schemas.microsoft.com/office/drawing/2014/main" id="{AC837E72-5129-3241-84EE-04E02239E1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502" name="Freeform 23">
                <a:extLst>
                  <a:ext uri="{FF2B5EF4-FFF2-40B4-BE49-F238E27FC236}">
                    <a16:creationId xmlns:a16="http://schemas.microsoft.com/office/drawing/2014/main" id="{DFA26ABA-D888-EB49-BE20-EE24C28992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503" name="Freeform 24">
                <a:extLst>
                  <a:ext uri="{FF2B5EF4-FFF2-40B4-BE49-F238E27FC236}">
                    <a16:creationId xmlns:a16="http://schemas.microsoft.com/office/drawing/2014/main" id="{23F08319-40CD-DF4E-B6AF-F06C9BD7F4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274459" name="Line 63">
            <a:extLst>
              <a:ext uri="{FF2B5EF4-FFF2-40B4-BE49-F238E27FC236}">
                <a16:creationId xmlns:a16="http://schemas.microsoft.com/office/drawing/2014/main" id="{3A56D995-683C-E54F-B5D6-DEEDAB5D33F6}"/>
              </a:ext>
            </a:extLst>
          </p:cNvPr>
          <p:cNvSpPr>
            <a:spLocks noChangeShapeType="1"/>
          </p:cNvSpPr>
          <p:nvPr/>
        </p:nvSpPr>
        <p:spPr bwMode="auto">
          <a:xfrm>
            <a:off x="5975351" y="2278063"/>
            <a:ext cx="2790825" cy="4762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74460" name="Group 141">
            <a:extLst>
              <a:ext uri="{FF2B5EF4-FFF2-40B4-BE49-F238E27FC236}">
                <a16:creationId xmlns:a16="http://schemas.microsoft.com/office/drawing/2014/main" id="{0291DC64-C259-FB45-BB1D-C915AAE75B72}"/>
              </a:ext>
            </a:extLst>
          </p:cNvPr>
          <p:cNvGrpSpPr>
            <a:grpSpLocks/>
          </p:cNvGrpSpPr>
          <p:nvPr/>
        </p:nvGrpSpPr>
        <p:grpSpPr bwMode="auto">
          <a:xfrm>
            <a:off x="5983288" y="2268538"/>
            <a:ext cx="1733550" cy="209550"/>
            <a:chOff x="6446008" y="2971929"/>
            <a:chExt cx="1733805" cy="209915"/>
          </a:xfrm>
        </p:grpSpPr>
        <p:sp>
          <p:nvSpPr>
            <p:cNvPr id="274488" name="Line 57">
              <a:extLst>
                <a:ext uri="{FF2B5EF4-FFF2-40B4-BE49-F238E27FC236}">
                  <a16:creationId xmlns:a16="http://schemas.microsoft.com/office/drawing/2014/main" id="{B4D13004-1AE3-154A-8F4D-7662DFADDA3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782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489" name="Line 57">
              <a:extLst>
                <a:ext uri="{FF2B5EF4-FFF2-40B4-BE49-F238E27FC236}">
                  <a16:creationId xmlns:a16="http://schemas.microsoft.com/office/drawing/2014/main" id="{FD729E4A-164E-874C-BC87-C2EAEF16FF9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46008" y="2971929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490" name="Line 57">
              <a:extLst>
                <a:ext uri="{FF2B5EF4-FFF2-40B4-BE49-F238E27FC236}">
                  <a16:creationId xmlns:a16="http://schemas.microsoft.com/office/drawing/2014/main" id="{01DE6919-4FF0-D249-B415-84A1E00018C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0954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491" name="Line 57">
              <a:extLst>
                <a:ext uri="{FF2B5EF4-FFF2-40B4-BE49-F238E27FC236}">
                  <a16:creationId xmlns:a16="http://schemas.microsoft.com/office/drawing/2014/main" id="{36C753A3-6B7A-5240-A6A4-3BA130B3A5C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591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492" name="Line 57">
              <a:extLst>
                <a:ext uri="{FF2B5EF4-FFF2-40B4-BE49-F238E27FC236}">
                  <a16:creationId xmlns:a16="http://schemas.microsoft.com/office/drawing/2014/main" id="{D4908FD4-0F12-1040-B71C-28E6D96BBE3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7520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74461" name="Group 147">
            <a:extLst>
              <a:ext uri="{FF2B5EF4-FFF2-40B4-BE49-F238E27FC236}">
                <a16:creationId xmlns:a16="http://schemas.microsoft.com/office/drawing/2014/main" id="{CBC0D0FF-EEF7-BD40-B577-82A019BDBA1B}"/>
              </a:ext>
            </a:extLst>
          </p:cNvPr>
          <p:cNvGrpSpPr>
            <a:grpSpLocks/>
          </p:cNvGrpSpPr>
          <p:nvPr/>
        </p:nvGrpSpPr>
        <p:grpSpPr bwMode="auto">
          <a:xfrm>
            <a:off x="5830889" y="1909764"/>
            <a:ext cx="1735137" cy="579437"/>
            <a:chOff x="3550727" y="2773363"/>
            <a:chExt cx="1733805" cy="405448"/>
          </a:xfrm>
        </p:grpSpPr>
        <p:sp>
          <p:nvSpPr>
            <p:cNvPr id="274483" name="Line 57">
              <a:extLst>
                <a:ext uri="{FF2B5EF4-FFF2-40B4-BE49-F238E27FC236}">
                  <a16:creationId xmlns:a16="http://schemas.microsoft.com/office/drawing/2014/main" id="{D835F2FF-DC63-BF46-88F5-2CDC374BF21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829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484" name="Line 57">
              <a:extLst>
                <a:ext uri="{FF2B5EF4-FFF2-40B4-BE49-F238E27FC236}">
                  <a16:creationId xmlns:a16="http://schemas.microsoft.com/office/drawing/2014/main" id="{51883DCA-DC75-874C-8645-C5871B67E1F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0727" y="2773363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485" name="Line 57">
              <a:extLst>
                <a:ext uri="{FF2B5EF4-FFF2-40B4-BE49-F238E27FC236}">
                  <a16:creationId xmlns:a16="http://schemas.microsoft.com/office/drawing/2014/main" id="{EF2185CC-DE34-4244-9218-451BCB85699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1426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486" name="Line 57">
              <a:extLst>
                <a:ext uri="{FF2B5EF4-FFF2-40B4-BE49-F238E27FC236}">
                  <a16:creationId xmlns:a16="http://schemas.microsoft.com/office/drawing/2014/main" id="{6B76581B-E695-7C4E-83B3-2979CFF34FB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638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487" name="Line 57">
              <a:extLst>
                <a:ext uri="{FF2B5EF4-FFF2-40B4-BE49-F238E27FC236}">
                  <a16:creationId xmlns:a16="http://schemas.microsoft.com/office/drawing/2014/main" id="{546DFC71-5329-724F-9AE9-0782D84983C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7992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74462" name="Freeform 68">
            <a:extLst>
              <a:ext uri="{FF2B5EF4-FFF2-40B4-BE49-F238E27FC236}">
                <a16:creationId xmlns:a16="http://schemas.microsoft.com/office/drawing/2014/main" id="{071EBAB4-4F56-CF45-8046-0CC35F4A7913}"/>
              </a:ext>
            </a:extLst>
          </p:cNvPr>
          <p:cNvSpPr>
            <a:spLocks noChangeAspect="1"/>
          </p:cNvSpPr>
          <p:nvPr/>
        </p:nvSpPr>
        <p:spPr bwMode="auto">
          <a:xfrm>
            <a:off x="6376989" y="2235201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74463" name="Freeform 68">
            <a:extLst>
              <a:ext uri="{FF2B5EF4-FFF2-40B4-BE49-F238E27FC236}">
                <a16:creationId xmlns:a16="http://schemas.microsoft.com/office/drawing/2014/main" id="{BF3C5BAE-8BA7-9846-9A79-E68E2DCE1963}"/>
              </a:ext>
            </a:extLst>
          </p:cNvPr>
          <p:cNvSpPr>
            <a:spLocks noChangeAspect="1"/>
          </p:cNvSpPr>
          <p:nvPr/>
        </p:nvSpPr>
        <p:spPr bwMode="auto">
          <a:xfrm>
            <a:off x="6818314" y="2235201"/>
            <a:ext cx="73025" cy="74613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74464" name="Freeform 68">
            <a:extLst>
              <a:ext uri="{FF2B5EF4-FFF2-40B4-BE49-F238E27FC236}">
                <a16:creationId xmlns:a16="http://schemas.microsoft.com/office/drawing/2014/main" id="{E4C08CD4-1115-5D4E-9682-6F48FFDFCCB4}"/>
              </a:ext>
            </a:extLst>
          </p:cNvPr>
          <p:cNvSpPr>
            <a:spLocks noChangeAspect="1"/>
          </p:cNvSpPr>
          <p:nvPr/>
        </p:nvSpPr>
        <p:spPr bwMode="auto">
          <a:xfrm>
            <a:off x="7265989" y="2236789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74465" name="Freeform 68">
            <a:extLst>
              <a:ext uri="{FF2B5EF4-FFF2-40B4-BE49-F238E27FC236}">
                <a16:creationId xmlns:a16="http://schemas.microsoft.com/office/drawing/2014/main" id="{10964A0D-C45C-1745-B37D-53279DE5750B}"/>
              </a:ext>
            </a:extLst>
          </p:cNvPr>
          <p:cNvSpPr>
            <a:spLocks noChangeAspect="1"/>
          </p:cNvSpPr>
          <p:nvPr/>
        </p:nvSpPr>
        <p:spPr bwMode="auto">
          <a:xfrm>
            <a:off x="7683501" y="2246314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74466" name="Line 57">
            <a:extLst>
              <a:ext uri="{FF2B5EF4-FFF2-40B4-BE49-F238E27FC236}">
                <a16:creationId xmlns:a16="http://schemas.microsoft.com/office/drawing/2014/main" id="{81DFBA16-D454-1E4B-88EC-C9E9733D3A09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334375" y="2273301"/>
            <a:ext cx="0" cy="157162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74467" name="Freeform 68">
            <a:extLst>
              <a:ext uri="{FF2B5EF4-FFF2-40B4-BE49-F238E27FC236}">
                <a16:creationId xmlns:a16="http://schemas.microsoft.com/office/drawing/2014/main" id="{884A0D1E-73A4-CE4F-88AC-A299D27F231E}"/>
              </a:ext>
            </a:extLst>
          </p:cNvPr>
          <p:cNvSpPr>
            <a:spLocks noChangeAspect="1"/>
          </p:cNvSpPr>
          <p:nvPr/>
        </p:nvSpPr>
        <p:spPr bwMode="auto">
          <a:xfrm>
            <a:off x="8297864" y="2246314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74468" name="TextBox 82">
            <a:extLst>
              <a:ext uri="{FF2B5EF4-FFF2-40B4-BE49-F238E27FC236}">
                <a16:creationId xmlns:a16="http://schemas.microsoft.com/office/drawing/2014/main" id="{2373A20B-C7C7-E847-B9F9-32150A1AD8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28101" y="2062163"/>
            <a:ext cx="3397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latin typeface="Times" pitchFamily="2" charset="0"/>
              </a:rPr>
              <a:t>0</a:t>
            </a:r>
          </a:p>
        </p:txBody>
      </p:sp>
      <p:sp>
        <p:nvSpPr>
          <p:cNvPr id="274469" name="TextBox 162">
            <a:extLst>
              <a:ext uri="{FF2B5EF4-FFF2-40B4-BE49-F238E27FC236}">
                <a16:creationId xmlns:a16="http://schemas.microsoft.com/office/drawing/2014/main" id="{F333DDFE-F26B-454B-8AA7-74A5C63E14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47851" y="3625851"/>
            <a:ext cx="3397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latin typeface="Times" pitchFamily="2" charset="0"/>
              </a:rPr>
              <a:t>0</a:t>
            </a:r>
          </a:p>
        </p:txBody>
      </p:sp>
      <p:grpSp>
        <p:nvGrpSpPr>
          <p:cNvPr id="274470" name="Group 84">
            <a:extLst>
              <a:ext uri="{FF2B5EF4-FFF2-40B4-BE49-F238E27FC236}">
                <a16:creationId xmlns:a16="http://schemas.microsoft.com/office/drawing/2014/main" id="{5BA77509-B3B8-4741-8CBB-830791E7CF36}"/>
              </a:ext>
            </a:extLst>
          </p:cNvPr>
          <p:cNvGrpSpPr>
            <a:grpSpLocks/>
          </p:cNvGrpSpPr>
          <p:nvPr/>
        </p:nvGrpSpPr>
        <p:grpSpPr bwMode="auto">
          <a:xfrm>
            <a:off x="5662614" y="1420813"/>
            <a:ext cx="2085975" cy="474662"/>
            <a:chOff x="4747785" y="1600200"/>
            <a:chExt cx="2085957" cy="475400"/>
          </a:xfrm>
        </p:grpSpPr>
        <p:sp>
          <p:nvSpPr>
            <p:cNvPr id="274478" name="TextBox 163">
              <a:extLst>
                <a:ext uri="{FF2B5EF4-FFF2-40B4-BE49-F238E27FC236}">
                  <a16:creationId xmlns:a16="http://schemas.microsoft.com/office/drawing/2014/main" id="{9AD16C21-1D9D-0B41-B5F2-A17229E1D23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274479" name="TextBox 164">
              <a:extLst>
                <a:ext uri="{FF2B5EF4-FFF2-40B4-BE49-F238E27FC236}">
                  <a16:creationId xmlns:a16="http://schemas.microsoft.com/office/drawing/2014/main" id="{89122CE0-19F1-B543-81B5-0C123BF132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274480" name="TextBox 166">
              <a:extLst>
                <a:ext uri="{FF2B5EF4-FFF2-40B4-BE49-F238E27FC236}">
                  <a16:creationId xmlns:a16="http://schemas.microsoft.com/office/drawing/2014/main" id="{2620DE90-FC63-ED40-A079-85F216BA5AF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38800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274481" name="TextBox 168">
              <a:extLst>
                <a:ext uri="{FF2B5EF4-FFF2-40B4-BE49-F238E27FC236}">
                  <a16:creationId xmlns:a16="http://schemas.microsoft.com/office/drawing/2014/main" id="{814E476D-8587-6C43-B0A6-62E31B4EC35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224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274482" name="TextBox 170">
              <a:extLst>
                <a:ext uri="{FF2B5EF4-FFF2-40B4-BE49-F238E27FC236}">
                  <a16:creationId xmlns:a16="http://schemas.microsoft.com/office/drawing/2014/main" id="{041C1715-9756-A445-97A2-0E929D332B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5188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0</a:t>
              </a:r>
            </a:p>
          </p:txBody>
        </p:sp>
      </p:grpSp>
      <p:grpSp>
        <p:nvGrpSpPr>
          <p:cNvPr id="274471" name="Group 172">
            <a:extLst>
              <a:ext uri="{FF2B5EF4-FFF2-40B4-BE49-F238E27FC236}">
                <a16:creationId xmlns:a16="http://schemas.microsoft.com/office/drawing/2014/main" id="{76F378BE-CCC2-A64E-A63C-7212CA4A50B2}"/>
              </a:ext>
            </a:extLst>
          </p:cNvPr>
          <p:cNvGrpSpPr>
            <a:grpSpLocks/>
          </p:cNvGrpSpPr>
          <p:nvPr/>
        </p:nvGrpSpPr>
        <p:grpSpPr bwMode="auto">
          <a:xfrm>
            <a:off x="2806701" y="2271714"/>
            <a:ext cx="2085975" cy="466725"/>
            <a:chOff x="4747785" y="1609042"/>
            <a:chExt cx="2085957" cy="466558"/>
          </a:xfrm>
        </p:grpSpPr>
        <p:sp>
          <p:nvSpPr>
            <p:cNvPr id="274473" name="TextBox 174">
              <a:extLst>
                <a:ext uri="{FF2B5EF4-FFF2-40B4-BE49-F238E27FC236}">
                  <a16:creationId xmlns:a16="http://schemas.microsoft.com/office/drawing/2014/main" id="{D4E244A6-7440-EB48-ADA0-1F94F5D50C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274474" name="TextBox 175">
              <a:extLst>
                <a:ext uri="{FF2B5EF4-FFF2-40B4-BE49-F238E27FC236}">
                  <a16:creationId xmlns:a16="http://schemas.microsoft.com/office/drawing/2014/main" id="{E72997D7-71DB-8D40-A448-DA90430BECE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274475" name="TextBox 177">
              <a:extLst>
                <a:ext uri="{FF2B5EF4-FFF2-40B4-BE49-F238E27FC236}">
                  <a16:creationId xmlns:a16="http://schemas.microsoft.com/office/drawing/2014/main" id="{CC2D025F-0BBD-4F40-816D-A59917EB8B3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40706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274476" name="TextBox 178">
              <a:extLst>
                <a:ext uri="{FF2B5EF4-FFF2-40B4-BE49-F238E27FC236}">
                  <a16:creationId xmlns:a16="http://schemas.microsoft.com/office/drawing/2014/main" id="{52D2DE81-5A16-5C4E-B430-13DA737DF3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224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274477" name="TextBox 180">
              <a:extLst>
                <a:ext uri="{FF2B5EF4-FFF2-40B4-BE49-F238E27FC236}">
                  <a16:creationId xmlns:a16="http://schemas.microsoft.com/office/drawing/2014/main" id="{DB2860D0-CB92-2E46-97F8-2C165C4EB2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5188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</p:grpSp>
      <p:sp>
        <p:nvSpPr>
          <p:cNvPr id="274472" name="Title 1">
            <a:extLst>
              <a:ext uri="{FF2B5EF4-FFF2-40B4-BE49-F238E27FC236}">
                <a16:creationId xmlns:a16="http://schemas.microsoft.com/office/drawing/2014/main" id="{5A05E2AC-C42C-5449-9328-8955DF55739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152400"/>
            <a:ext cx="9144000" cy="685800"/>
          </a:xfrm>
        </p:spPr>
        <p:txBody>
          <a:bodyPr/>
          <a:lstStyle/>
          <a:p>
            <a:r>
              <a:rPr lang="en-US" altLang="en-US"/>
              <a:t>Addition: </a:t>
            </a:r>
            <a:r>
              <a:rPr lang="en-US" altLang="en-US">
                <a:solidFill>
                  <a:srgbClr val="FF0000"/>
                </a:solidFill>
              </a:rPr>
              <a:t>5</a:t>
            </a:r>
            <a:r>
              <a:rPr lang="en-US" altLang="en-US"/>
              <a:t> + </a:t>
            </a:r>
            <a:r>
              <a:rPr lang="en-US" altLang="en-US">
                <a:solidFill>
                  <a:srgbClr val="00B050"/>
                </a:solidFill>
              </a:rPr>
              <a:t>6</a:t>
            </a:r>
            <a:r>
              <a:rPr lang="en-US" altLang="en-US"/>
              <a:t> = </a:t>
            </a:r>
            <a:r>
              <a:rPr lang="en-US" altLang="en-US">
                <a:solidFill>
                  <a:srgbClr val="0070C0"/>
                </a:solidFill>
              </a:rPr>
              <a:t>11</a:t>
            </a:r>
          </a:p>
        </p:txBody>
      </p:sp>
    </p:spTree>
  </p:cSld>
  <p:clrMapOvr>
    <a:masterClrMapping/>
  </p:clrMapOvr>
  <p:transition/>
</p:sld>
</file>

<file path=ppt/slides/slide2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5457" name="Group 181">
            <a:extLst>
              <a:ext uri="{FF2B5EF4-FFF2-40B4-BE49-F238E27FC236}">
                <a16:creationId xmlns:a16="http://schemas.microsoft.com/office/drawing/2014/main" id="{EECB99C0-380F-4848-A951-BF58A987265F}"/>
              </a:ext>
            </a:extLst>
          </p:cNvPr>
          <p:cNvGrpSpPr>
            <a:grpSpLocks/>
          </p:cNvGrpSpPr>
          <p:nvPr/>
        </p:nvGrpSpPr>
        <p:grpSpPr bwMode="auto">
          <a:xfrm>
            <a:off x="3540125" y="4867276"/>
            <a:ext cx="3436938" cy="466725"/>
            <a:chOff x="4747785" y="1609042"/>
            <a:chExt cx="3437099" cy="466558"/>
          </a:xfrm>
        </p:grpSpPr>
        <p:sp>
          <p:nvSpPr>
            <p:cNvPr id="275602" name="TextBox 183">
              <a:extLst>
                <a:ext uri="{FF2B5EF4-FFF2-40B4-BE49-F238E27FC236}">
                  <a16:creationId xmlns:a16="http://schemas.microsoft.com/office/drawing/2014/main" id="{D31B62AA-9F51-3740-A5E1-3A23D567587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275603" name="TextBox 184">
              <a:extLst>
                <a:ext uri="{FF2B5EF4-FFF2-40B4-BE49-F238E27FC236}">
                  <a16:creationId xmlns:a16="http://schemas.microsoft.com/office/drawing/2014/main" id="{408C6376-E50D-2946-B636-CAC99CD157B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84130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275604" name="TextBox 185">
              <a:extLst>
                <a:ext uri="{FF2B5EF4-FFF2-40B4-BE49-F238E27FC236}">
                  <a16:creationId xmlns:a16="http://schemas.microsoft.com/office/drawing/2014/main" id="{2D1F16FA-325E-6A47-96C4-3872AFF3AF4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22330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275605" name="TextBox 186">
              <a:extLst>
                <a:ext uri="{FF2B5EF4-FFF2-40B4-BE49-F238E27FC236}">
                  <a16:creationId xmlns:a16="http://schemas.microsoft.com/office/drawing/2014/main" id="{2BE6E86B-B332-0942-B086-214D2F4FEB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5057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275606" name="TextBox 187">
              <a:extLst>
                <a:ext uri="{FF2B5EF4-FFF2-40B4-BE49-F238E27FC236}">
                  <a16:creationId xmlns:a16="http://schemas.microsoft.com/office/drawing/2014/main" id="{CA59B672-659D-224F-9569-744AC2B2FB2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46330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1</a:t>
              </a:r>
            </a:p>
          </p:txBody>
        </p:sp>
      </p:grpSp>
      <p:sp>
        <p:nvSpPr>
          <p:cNvPr id="275458" name="Freeform 15">
            <a:extLst>
              <a:ext uri="{FF2B5EF4-FFF2-40B4-BE49-F238E27FC236}">
                <a16:creationId xmlns:a16="http://schemas.microsoft.com/office/drawing/2014/main" id="{916CBD08-D739-9D49-ADDE-683FD8F47201}"/>
              </a:ext>
            </a:extLst>
          </p:cNvPr>
          <p:cNvSpPr>
            <a:spLocks/>
          </p:cNvSpPr>
          <p:nvPr/>
        </p:nvSpPr>
        <p:spPr bwMode="auto">
          <a:xfrm>
            <a:off x="2605089" y="3165475"/>
            <a:ext cx="5375275" cy="113665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75459" name="Group 4">
            <a:extLst>
              <a:ext uri="{FF2B5EF4-FFF2-40B4-BE49-F238E27FC236}">
                <a16:creationId xmlns:a16="http://schemas.microsoft.com/office/drawing/2014/main" id="{7D3A6073-537D-B247-8DA7-0FC28550E8E6}"/>
              </a:ext>
            </a:extLst>
          </p:cNvPr>
          <p:cNvGrpSpPr>
            <a:grpSpLocks/>
          </p:cNvGrpSpPr>
          <p:nvPr/>
        </p:nvGrpSpPr>
        <p:grpSpPr bwMode="auto">
          <a:xfrm>
            <a:off x="4659314" y="3201989"/>
            <a:ext cx="223837" cy="295275"/>
            <a:chOff x="5105400" y="2873375"/>
            <a:chExt cx="222731" cy="295156"/>
          </a:xfrm>
        </p:grpSpPr>
        <p:sp>
          <p:nvSpPr>
            <p:cNvPr id="275600" name="Rectangle 84">
              <a:extLst>
                <a:ext uri="{FF2B5EF4-FFF2-40B4-BE49-F238E27FC236}">
                  <a16:creationId xmlns:a16="http://schemas.microsoft.com/office/drawing/2014/main" id="{AC112EFD-9CF4-B74F-86FD-A9593BA63D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75601" name="Rectangle 85">
              <a:extLst>
                <a:ext uri="{FF2B5EF4-FFF2-40B4-BE49-F238E27FC236}">
                  <a16:creationId xmlns:a16="http://schemas.microsoft.com/office/drawing/2014/main" id="{5F679264-A09F-E34B-A30B-8DA2EAC6D6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75460" name="Group 7">
            <a:extLst>
              <a:ext uri="{FF2B5EF4-FFF2-40B4-BE49-F238E27FC236}">
                <a16:creationId xmlns:a16="http://schemas.microsoft.com/office/drawing/2014/main" id="{40ADEFA7-A1C4-2F47-A362-8C557CE06515}"/>
              </a:ext>
            </a:extLst>
          </p:cNvPr>
          <p:cNvGrpSpPr>
            <a:grpSpLocks/>
          </p:cNvGrpSpPr>
          <p:nvPr/>
        </p:nvGrpSpPr>
        <p:grpSpPr bwMode="auto">
          <a:xfrm>
            <a:off x="3028951" y="3625851"/>
            <a:ext cx="207963" cy="282575"/>
            <a:chOff x="2551113" y="4221163"/>
            <a:chExt cx="207491" cy="281503"/>
          </a:xfrm>
        </p:grpSpPr>
        <p:sp>
          <p:nvSpPr>
            <p:cNvPr id="275598" name="Rectangle 92">
              <a:extLst>
                <a:ext uri="{FF2B5EF4-FFF2-40B4-BE49-F238E27FC236}">
                  <a16:creationId xmlns:a16="http://schemas.microsoft.com/office/drawing/2014/main" id="{5E748FD1-3807-E748-AF59-8F66C827B9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1113" y="4221163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75599" name="Rectangle 93">
              <a:extLst>
                <a:ext uri="{FF2B5EF4-FFF2-40B4-BE49-F238E27FC236}">
                  <a16:creationId xmlns:a16="http://schemas.microsoft.com/office/drawing/2014/main" id="{7CE8278A-4ECD-564C-83E0-5C8D8A14F5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3188" y="4318000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i="1">
                  <a:solidFill>
                    <a:srgbClr val="000000"/>
                  </a:solidFill>
                  <a:latin typeface="Times-Roman" pitchFamily="2" charset="0"/>
                </a:rPr>
                <a:t>5</a:t>
              </a: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sp>
        <p:nvSpPr>
          <p:cNvPr id="275461" name="Rectangle 95">
            <a:extLst>
              <a:ext uri="{FF2B5EF4-FFF2-40B4-BE49-F238E27FC236}">
                <a16:creationId xmlns:a16="http://schemas.microsoft.com/office/drawing/2014/main" id="{26B4B680-0844-2B4A-B332-AB0976F0E6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03750" y="3538539"/>
            <a:ext cx="1339850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000000"/>
                </a:solidFill>
                <a:latin typeface="Times-Roman" pitchFamily="2" charset="0"/>
              </a:rPr>
              <a:t>5-bit adder</a:t>
            </a:r>
            <a:endParaRPr lang="en-US" altLang="en-US" sz="4000" b="0">
              <a:latin typeface="Times" pitchFamily="2" charset="0"/>
            </a:endParaRPr>
          </a:p>
        </p:txBody>
      </p:sp>
      <p:grpSp>
        <p:nvGrpSpPr>
          <p:cNvPr id="275462" name="Group 11">
            <a:extLst>
              <a:ext uri="{FF2B5EF4-FFF2-40B4-BE49-F238E27FC236}">
                <a16:creationId xmlns:a16="http://schemas.microsoft.com/office/drawing/2014/main" id="{2B857C10-871E-F54D-8F07-B49BC801EE47}"/>
              </a:ext>
            </a:extLst>
          </p:cNvPr>
          <p:cNvGrpSpPr>
            <a:grpSpLocks/>
          </p:cNvGrpSpPr>
          <p:nvPr/>
        </p:nvGrpSpPr>
        <p:grpSpPr bwMode="auto">
          <a:xfrm>
            <a:off x="7356475" y="3657601"/>
            <a:ext cx="222250" cy="303213"/>
            <a:chOff x="8990013" y="4200525"/>
            <a:chExt cx="221668" cy="302769"/>
          </a:xfrm>
        </p:grpSpPr>
        <p:sp>
          <p:nvSpPr>
            <p:cNvPr id="275596" name="Rectangle 104">
              <a:extLst>
                <a:ext uri="{FF2B5EF4-FFF2-40B4-BE49-F238E27FC236}">
                  <a16:creationId xmlns:a16="http://schemas.microsoft.com/office/drawing/2014/main" id="{6A8491E6-F2A1-5E4C-B894-5FC92402DA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90013" y="4200525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75597" name="Rectangle 105">
              <a:extLst>
                <a:ext uri="{FF2B5EF4-FFF2-40B4-BE49-F238E27FC236}">
                  <a16:creationId xmlns:a16="http://schemas.microsoft.com/office/drawing/2014/main" id="{B4BBEB7F-9218-6C43-BCC1-DA06D0D9A4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96265" y="4318628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75463" name="Group 14">
            <a:extLst>
              <a:ext uri="{FF2B5EF4-FFF2-40B4-BE49-F238E27FC236}">
                <a16:creationId xmlns:a16="http://schemas.microsoft.com/office/drawing/2014/main" id="{E636F774-3CDA-E74A-AEFA-A635A3964A5B}"/>
              </a:ext>
            </a:extLst>
          </p:cNvPr>
          <p:cNvGrpSpPr>
            <a:grpSpLocks/>
          </p:cNvGrpSpPr>
          <p:nvPr/>
        </p:nvGrpSpPr>
        <p:grpSpPr bwMode="auto">
          <a:xfrm>
            <a:off x="4225925" y="3200401"/>
            <a:ext cx="222250" cy="295275"/>
            <a:chOff x="5105400" y="2873375"/>
            <a:chExt cx="222731" cy="295156"/>
          </a:xfrm>
        </p:grpSpPr>
        <p:sp>
          <p:nvSpPr>
            <p:cNvPr id="275594" name="Rectangle 84">
              <a:extLst>
                <a:ext uri="{FF2B5EF4-FFF2-40B4-BE49-F238E27FC236}">
                  <a16:creationId xmlns:a16="http://schemas.microsoft.com/office/drawing/2014/main" id="{A7AB6AAC-E940-DA4A-B15D-D5445787DB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75595" name="Rectangle 85">
              <a:extLst>
                <a:ext uri="{FF2B5EF4-FFF2-40B4-BE49-F238E27FC236}">
                  <a16:creationId xmlns:a16="http://schemas.microsoft.com/office/drawing/2014/main" id="{4F1D0140-D0C7-9D42-9485-9ABD9FE92E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75464" name="Group 17">
            <a:extLst>
              <a:ext uri="{FF2B5EF4-FFF2-40B4-BE49-F238E27FC236}">
                <a16:creationId xmlns:a16="http://schemas.microsoft.com/office/drawing/2014/main" id="{0D360337-6BEF-9544-9ECC-2FD3511B5917}"/>
              </a:ext>
            </a:extLst>
          </p:cNvPr>
          <p:cNvGrpSpPr>
            <a:grpSpLocks/>
          </p:cNvGrpSpPr>
          <p:nvPr/>
        </p:nvGrpSpPr>
        <p:grpSpPr bwMode="auto">
          <a:xfrm>
            <a:off x="3752850" y="3200401"/>
            <a:ext cx="222250" cy="295275"/>
            <a:chOff x="5105400" y="2873375"/>
            <a:chExt cx="222731" cy="295156"/>
          </a:xfrm>
        </p:grpSpPr>
        <p:sp>
          <p:nvSpPr>
            <p:cNvPr id="275592" name="Rectangle 84">
              <a:extLst>
                <a:ext uri="{FF2B5EF4-FFF2-40B4-BE49-F238E27FC236}">
                  <a16:creationId xmlns:a16="http://schemas.microsoft.com/office/drawing/2014/main" id="{30644205-F45F-D54A-8799-EEB59D2B8F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75593" name="Rectangle 85">
              <a:extLst>
                <a:ext uri="{FF2B5EF4-FFF2-40B4-BE49-F238E27FC236}">
                  <a16:creationId xmlns:a16="http://schemas.microsoft.com/office/drawing/2014/main" id="{CF754DD0-0C60-CE43-B741-AF906A6618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75465" name="Group 20">
            <a:extLst>
              <a:ext uri="{FF2B5EF4-FFF2-40B4-BE49-F238E27FC236}">
                <a16:creationId xmlns:a16="http://schemas.microsoft.com/office/drawing/2014/main" id="{1994C343-D370-8E40-B264-49B726244946}"/>
              </a:ext>
            </a:extLst>
          </p:cNvPr>
          <p:cNvGrpSpPr>
            <a:grpSpLocks/>
          </p:cNvGrpSpPr>
          <p:nvPr/>
        </p:nvGrpSpPr>
        <p:grpSpPr bwMode="auto">
          <a:xfrm>
            <a:off x="3341688" y="3200401"/>
            <a:ext cx="222250" cy="295275"/>
            <a:chOff x="5105400" y="2873375"/>
            <a:chExt cx="222731" cy="295156"/>
          </a:xfrm>
        </p:grpSpPr>
        <p:sp>
          <p:nvSpPr>
            <p:cNvPr id="275590" name="Rectangle 84">
              <a:extLst>
                <a:ext uri="{FF2B5EF4-FFF2-40B4-BE49-F238E27FC236}">
                  <a16:creationId xmlns:a16="http://schemas.microsoft.com/office/drawing/2014/main" id="{41EE4782-9687-4A42-BC52-3933EB1E4D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75591" name="Rectangle 85">
              <a:extLst>
                <a:ext uri="{FF2B5EF4-FFF2-40B4-BE49-F238E27FC236}">
                  <a16:creationId xmlns:a16="http://schemas.microsoft.com/office/drawing/2014/main" id="{71FC543F-5FB3-7743-B505-A5761061F5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75466" name="Group 23">
            <a:extLst>
              <a:ext uri="{FF2B5EF4-FFF2-40B4-BE49-F238E27FC236}">
                <a16:creationId xmlns:a16="http://schemas.microsoft.com/office/drawing/2014/main" id="{921A73A9-4843-454C-BE41-E192110FD1AD}"/>
              </a:ext>
            </a:extLst>
          </p:cNvPr>
          <p:cNvGrpSpPr>
            <a:grpSpLocks/>
          </p:cNvGrpSpPr>
          <p:nvPr/>
        </p:nvGrpSpPr>
        <p:grpSpPr bwMode="auto">
          <a:xfrm>
            <a:off x="2884488" y="3200401"/>
            <a:ext cx="222250" cy="295275"/>
            <a:chOff x="5105400" y="2873375"/>
            <a:chExt cx="222731" cy="295156"/>
          </a:xfrm>
        </p:grpSpPr>
        <p:sp>
          <p:nvSpPr>
            <p:cNvPr id="275588" name="Rectangle 84">
              <a:extLst>
                <a:ext uri="{FF2B5EF4-FFF2-40B4-BE49-F238E27FC236}">
                  <a16:creationId xmlns:a16="http://schemas.microsoft.com/office/drawing/2014/main" id="{94DDC97A-3C8A-0C4D-A883-2ED71671C3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75589" name="Rectangle 85">
              <a:extLst>
                <a:ext uri="{FF2B5EF4-FFF2-40B4-BE49-F238E27FC236}">
                  <a16:creationId xmlns:a16="http://schemas.microsoft.com/office/drawing/2014/main" id="{12C70981-7AA3-2E44-8870-5A4BD2E735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75467" name="Group 26">
            <a:extLst>
              <a:ext uri="{FF2B5EF4-FFF2-40B4-BE49-F238E27FC236}">
                <a16:creationId xmlns:a16="http://schemas.microsoft.com/office/drawing/2014/main" id="{3313C9FC-6334-C74A-9A62-277C9BC26375}"/>
              </a:ext>
            </a:extLst>
          </p:cNvPr>
          <p:cNvGrpSpPr>
            <a:grpSpLocks/>
          </p:cNvGrpSpPr>
          <p:nvPr/>
        </p:nvGrpSpPr>
        <p:grpSpPr bwMode="auto">
          <a:xfrm>
            <a:off x="2994025" y="2767013"/>
            <a:ext cx="1733550" cy="404812"/>
            <a:chOff x="3550727" y="2773363"/>
            <a:chExt cx="1733805" cy="405448"/>
          </a:xfrm>
        </p:grpSpPr>
        <p:sp>
          <p:nvSpPr>
            <p:cNvPr id="275583" name="Line 57">
              <a:extLst>
                <a:ext uri="{FF2B5EF4-FFF2-40B4-BE49-F238E27FC236}">
                  <a16:creationId xmlns:a16="http://schemas.microsoft.com/office/drawing/2014/main" id="{65BA82F9-7346-8A44-8078-0AF2F920B2D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829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584" name="Line 57">
              <a:extLst>
                <a:ext uri="{FF2B5EF4-FFF2-40B4-BE49-F238E27FC236}">
                  <a16:creationId xmlns:a16="http://schemas.microsoft.com/office/drawing/2014/main" id="{943AFA1F-EE43-0248-AC58-C92A2CB841B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0727" y="2773363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585" name="Line 57">
              <a:extLst>
                <a:ext uri="{FF2B5EF4-FFF2-40B4-BE49-F238E27FC236}">
                  <a16:creationId xmlns:a16="http://schemas.microsoft.com/office/drawing/2014/main" id="{9BF9A9F8-B417-454F-9674-63EA873B9B6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1426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586" name="Line 57">
              <a:extLst>
                <a:ext uri="{FF2B5EF4-FFF2-40B4-BE49-F238E27FC236}">
                  <a16:creationId xmlns:a16="http://schemas.microsoft.com/office/drawing/2014/main" id="{F1BD53DA-35D9-E043-AF26-52360C5B166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638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587" name="Line 57">
              <a:extLst>
                <a:ext uri="{FF2B5EF4-FFF2-40B4-BE49-F238E27FC236}">
                  <a16:creationId xmlns:a16="http://schemas.microsoft.com/office/drawing/2014/main" id="{C9A1A3EE-A73C-9F4F-8F1D-9ABC8D232BE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7992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75468" name="Group 32">
            <a:extLst>
              <a:ext uri="{FF2B5EF4-FFF2-40B4-BE49-F238E27FC236}">
                <a16:creationId xmlns:a16="http://schemas.microsoft.com/office/drawing/2014/main" id="{E7F6692F-06F3-D142-B516-1B0B1044A7E8}"/>
              </a:ext>
            </a:extLst>
          </p:cNvPr>
          <p:cNvGrpSpPr>
            <a:grpSpLocks/>
          </p:cNvGrpSpPr>
          <p:nvPr/>
        </p:nvGrpSpPr>
        <p:grpSpPr bwMode="auto">
          <a:xfrm>
            <a:off x="7554913" y="3201989"/>
            <a:ext cx="222250" cy="295275"/>
            <a:chOff x="5105400" y="2873375"/>
            <a:chExt cx="222731" cy="295156"/>
          </a:xfrm>
        </p:grpSpPr>
        <p:sp>
          <p:nvSpPr>
            <p:cNvPr id="275581" name="Rectangle 84">
              <a:extLst>
                <a:ext uri="{FF2B5EF4-FFF2-40B4-BE49-F238E27FC236}">
                  <a16:creationId xmlns:a16="http://schemas.microsoft.com/office/drawing/2014/main" id="{C7037027-DC39-6942-AD96-4DCAC36A15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75582" name="Rectangle 85">
              <a:extLst>
                <a:ext uri="{FF2B5EF4-FFF2-40B4-BE49-F238E27FC236}">
                  <a16:creationId xmlns:a16="http://schemas.microsoft.com/office/drawing/2014/main" id="{28B06B4E-6613-194F-BA49-B068B32CE8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75469" name="Group 35">
            <a:extLst>
              <a:ext uri="{FF2B5EF4-FFF2-40B4-BE49-F238E27FC236}">
                <a16:creationId xmlns:a16="http://schemas.microsoft.com/office/drawing/2014/main" id="{CFF8A743-43CD-0947-9C4A-57A5CD41320A}"/>
              </a:ext>
            </a:extLst>
          </p:cNvPr>
          <p:cNvGrpSpPr>
            <a:grpSpLocks/>
          </p:cNvGrpSpPr>
          <p:nvPr/>
        </p:nvGrpSpPr>
        <p:grpSpPr bwMode="auto">
          <a:xfrm>
            <a:off x="7119939" y="3200401"/>
            <a:ext cx="223837" cy="295275"/>
            <a:chOff x="5105400" y="2873375"/>
            <a:chExt cx="222731" cy="295156"/>
          </a:xfrm>
        </p:grpSpPr>
        <p:sp>
          <p:nvSpPr>
            <p:cNvPr id="275579" name="Rectangle 84">
              <a:extLst>
                <a:ext uri="{FF2B5EF4-FFF2-40B4-BE49-F238E27FC236}">
                  <a16:creationId xmlns:a16="http://schemas.microsoft.com/office/drawing/2014/main" id="{51BEA96F-4F97-AD46-B743-9A4FC5C0B2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75580" name="Rectangle 85">
              <a:extLst>
                <a:ext uri="{FF2B5EF4-FFF2-40B4-BE49-F238E27FC236}">
                  <a16:creationId xmlns:a16="http://schemas.microsoft.com/office/drawing/2014/main" id="{94B2BBF6-C337-A744-8594-13FF8486FA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75470" name="Group 38">
            <a:extLst>
              <a:ext uri="{FF2B5EF4-FFF2-40B4-BE49-F238E27FC236}">
                <a16:creationId xmlns:a16="http://schemas.microsoft.com/office/drawing/2014/main" id="{94BA4807-0404-1343-A5EE-115B76F49938}"/>
              </a:ext>
            </a:extLst>
          </p:cNvPr>
          <p:cNvGrpSpPr>
            <a:grpSpLocks/>
          </p:cNvGrpSpPr>
          <p:nvPr/>
        </p:nvGrpSpPr>
        <p:grpSpPr bwMode="auto">
          <a:xfrm>
            <a:off x="6648450" y="3200401"/>
            <a:ext cx="222250" cy="295275"/>
            <a:chOff x="5105400" y="2873375"/>
            <a:chExt cx="222731" cy="295156"/>
          </a:xfrm>
        </p:grpSpPr>
        <p:sp>
          <p:nvSpPr>
            <p:cNvPr id="275577" name="Rectangle 84">
              <a:extLst>
                <a:ext uri="{FF2B5EF4-FFF2-40B4-BE49-F238E27FC236}">
                  <a16:creationId xmlns:a16="http://schemas.microsoft.com/office/drawing/2014/main" id="{27ADB408-FA6A-624E-935A-556563FFF5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75578" name="Rectangle 85">
              <a:extLst>
                <a:ext uri="{FF2B5EF4-FFF2-40B4-BE49-F238E27FC236}">
                  <a16:creationId xmlns:a16="http://schemas.microsoft.com/office/drawing/2014/main" id="{299125EC-7031-3343-9B7C-D8C9E83B36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75471" name="Group 41">
            <a:extLst>
              <a:ext uri="{FF2B5EF4-FFF2-40B4-BE49-F238E27FC236}">
                <a16:creationId xmlns:a16="http://schemas.microsoft.com/office/drawing/2014/main" id="{C01E34FF-FA4D-A74A-AB32-5DD51D27860D}"/>
              </a:ext>
            </a:extLst>
          </p:cNvPr>
          <p:cNvGrpSpPr>
            <a:grpSpLocks/>
          </p:cNvGrpSpPr>
          <p:nvPr/>
        </p:nvGrpSpPr>
        <p:grpSpPr bwMode="auto">
          <a:xfrm>
            <a:off x="6237288" y="3200401"/>
            <a:ext cx="222250" cy="295275"/>
            <a:chOff x="5105400" y="2873375"/>
            <a:chExt cx="222731" cy="295156"/>
          </a:xfrm>
        </p:grpSpPr>
        <p:sp>
          <p:nvSpPr>
            <p:cNvPr id="275575" name="Rectangle 84">
              <a:extLst>
                <a:ext uri="{FF2B5EF4-FFF2-40B4-BE49-F238E27FC236}">
                  <a16:creationId xmlns:a16="http://schemas.microsoft.com/office/drawing/2014/main" id="{D48A04EA-A160-564B-85A1-7F71DC511F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75576" name="Rectangle 85">
              <a:extLst>
                <a:ext uri="{FF2B5EF4-FFF2-40B4-BE49-F238E27FC236}">
                  <a16:creationId xmlns:a16="http://schemas.microsoft.com/office/drawing/2014/main" id="{08F9E19F-2F4D-F94F-AC1D-CB7B88BD43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75472" name="Group 44">
            <a:extLst>
              <a:ext uri="{FF2B5EF4-FFF2-40B4-BE49-F238E27FC236}">
                <a16:creationId xmlns:a16="http://schemas.microsoft.com/office/drawing/2014/main" id="{E6DF1846-5544-D348-8224-F07FDA141652}"/>
              </a:ext>
            </a:extLst>
          </p:cNvPr>
          <p:cNvGrpSpPr>
            <a:grpSpLocks/>
          </p:cNvGrpSpPr>
          <p:nvPr/>
        </p:nvGrpSpPr>
        <p:grpSpPr bwMode="auto">
          <a:xfrm>
            <a:off x="5780088" y="3200401"/>
            <a:ext cx="222250" cy="295275"/>
            <a:chOff x="5105400" y="2873375"/>
            <a:chExt cx="222731" cy="295156"/>
          </a:xfrm>
        </p:grpSpPr>
        <p:sp>
          <p:nvSpPr>
            <p:cNvPr id="275573" name="Rectangle 84">
              <a:extLst>
                <a:ext uri="{FF2B5EF4-FFF2-40B4-BE49-F238E27FC236}">
                  <a16:creationId xmlns:a16="http://schemas.microsoft.com/office/drawing/2014/main" id="{6EA412F9-5FFB-0A45-BD5F-9229F70CF6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75574" name="Rectangle 85">
              <a:extLst>
                <a:ext uri="{FF2B5EF4-FFF2-40B4-BE49-F238E27FC236}">
                  <a16:creationId xmlns:a16="http://schemas.microsoft.com/office/drawing/2014/main" id="{9B364A07-A6EC-174F-AB95-1BAEDE7F1E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75473" name="Group 47">
            <a:extLst>
              <a:ext uri="{FF2B5EF4-FFF2-40B4-BE49-F238E27FC236}">
                <a16:creationId xmlns:a16="http://schemas.microsoft.com/office/drawing/2014/main" id="{DAAD0280-35AD-BF4F-8001-41706B8D9684}"/>
              </a:ext>
            </a:extLst>
          </p:cNvPr>
          <p:cNvGrpSpPr>
            <a:grpSpLocks/>
          </p:cNvGrpSpPr>
          <p:nvPr/>
        </p:nvGrpSpPr>
        <p:grpSpPr bwMode="auto">
          <a:xfrm>
            <a:off x="5888039" y="2901950"/>
            <a:ext cx="1735137" cy="273050"/>
            <a:chOff x="6446008" y="2971929"/>
            <a:chExt cx="1733805" cy="209915"/>
          </a:xfrm>
        </p:grpSpPr>
        <p:sp>
          <p:nvSpPr>
            <p:cNvPr id="275568" name="Line 57">
              <a:extLst>
                <a:ext uri="{FF2B5EF4-FFF2-40B4-BE49-F238E27FC236}">
                  <a16:creationId xmlns:a16="http://schemas.microsoft.com/office/drawing/2014/main" id="{A5689813-086A-3F4B-B3F8-EC5CAF1660A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782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569" name="Line 57">
              <a:extLst>
                <a:ext uri="{FF2B5EF4-FFF2-40B4-BE49-F238E27FC236}">
                  <a16:creationId xmlns:a16="http://schemas.microsoft.com/office/drawing/2014/main" id="{C185B430-C4EE-5A43-8165-2D4A0DB6F0B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46008" y="2971929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570" name="Line 57">
              <a:extLst>
                <a:ext uri="{FF2B5EF4-FFF2-40B4-BE49-F238E27FC236}">
                  <a16:creationId xmlns:a16="http://schemas.microsoft.com/office/drawing/2014/main" id="{CC9AE00F-513A-9245-9FA1-201554D1C65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0954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571" name="Line 57">
              <a:extLst>
                <a:ext uri="{FF2B5EF4-FFF2-40B4-BE49-F238E27FC236}">
                  <a16:creationId xmlns:a16="http://schemas.microsoft.com/office/drawing/2014/main" id="{5058ABEC-A761-AA4F-AE9D-6276B92467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591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572" name="Line 57">
              <a:extLst>
                <a:ext uri="{FF2B5EF4-FFF2-40B4-BE49-F238E27FC236}">
                  <a16:creationId xmlns:a16="http://schemas.microsoft.com/office/drawing/2014/main" id="{2188CE5A-B56E-5D4F-8865-A7E19243378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7520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75474" name="Line 63">
            <a:extLst>
              <a:ext uri="{FF2B5EF4-FFF2-40B4-BE49-F238E27FC236}">
                <a16:creationId xmlns:a16="http://schemas.microsoft.com/office/drawing/2014/main" id="{290A7BAE-DD06-0D4E-9660-6CFAE02529EE}"/>
              </a:ext>
            </a:extLst>
          </p:cNvPr>
          <p:cNvSpPr>
            <a:spLocks noChangeShapeType="1"/>
          </p:cNvSpPr>
          <p:nvPr/>
        </p:nvSpPr>
        <p:spPr bwMode="auto">
          <a:xfrm>
            <a:off x="7651751" y="3817939"/>
            <a:ext cx="708025" cy="158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75475" name="Line 63">
            <a:extLst>
              <a:ext uri="{FF2B5EF4-FFF2-40B4-BE49-F238E27FC236}">
                <a16:creationId xmlns:a16="http://schemas.microsoft.com/office/drawing/2014/main" id="{49B705B4-AABE-9841-99B2-89B8E3DF9A5D}"/>
              </a:ext>
            </a:extLst>
          </p:cNvPr>
          <p:cNvSpPr>
            <a:spLocks noChangeShapeType="1"/>
          </p:cNvSpPr>
          <p:nvPr/>
        </p:nvSpPr>
        <p:spPr bwMode="auto">
          <a:xfrm>
            <a:off x="2249489" y="3824289"/>
            <a:ext cx="708025" cy="158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75476" name="Line 57">
            <a:extLst>
              <a:ext uri="{FF2B5EF4-FFF2-40B4-BE49-F238E27FC236}">
                <a16:creationId xmlns:a16="http://schemas.microsoft.com/office/drawing/2014/main" id="{0875A199-E562-6944-9E3D-0B10ABE4D8E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827839" y="4310064"/>
            <a:ext cx="1587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75477" name="Line 57">
            <a:extLst>
              <a:ext uri="{FF2B5EF4-FFF2-40B4-BE49-F238E27FC236}">
                <a16:creationId xmlns:a16="http://schemas.microsoft.com/office/drawing/2014/main" id="{66F14642-DEAD-E047-8A52-AD41F8D55F2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86175" y="4305300"/>
            <a:ext cx="1588" cy="40163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75478" name="Line 57">
            <a:extLst>
              <a:ext uri="{FF2B5EF4-FFF2-40B4-BE49-F238E27FC236}">
                <a16:creationId xmlns:a16="http://schemas.microsoft.com/office/drawing/2014/main" id="{D91ED908-F53D-354B-AB09-54EE9D23DB6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273675" y="4310064"/>
            <a:ext cx="1588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75479" name="Line 57">
            <a:extLst>
              <a:ext uri="{FF2B5EF4-FFF2-40B4-BE49-F238E27FC236}">
                <a16:creationId xmlns:a16="http://schemas.microsoft.com/office/drawing/2014/main" id="{F0D61D64-311B-844B-8515-78AF15FE9A4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013450" y="4310064"/>
            <a:ext cx="1588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75480" name="Line 57">
            <a:extLst>
              <a:ext uri="{FF2B5EF4-FFF2-40B4-BE49-F238E27FC236}">
                <a16:creationId xmlns:a16="http://schemas.microsoft.com/office/drawing/2014/main" id="{ACBE84B9-FA27-AF4E-A26D-792EB78E225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443414" y="4310064"/>
            <a:ext cx="1587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75481" name="Group 60">
            <a:extLst>
              <a:ext uri="{FF2B5EF4-FFF2-40B4-BE49-F238E27FC236}">
                <a16:creationId xmlns:a16="http://schemas.microsoft.com/office/drawing/2014/main" id="{6B5AFAA2-2CEA-3C44-808D-3EBBAC9235BD}"/>
              </a:ext>
            </a:extLst>
          </p:cNvPr>
          <p:cNvGrpSpPr>
            <a:grpSpLocks/>
          </p:cNvGrpSpPr>
          <p:nvPr/>
        </p:nvGrpSpPr>
        <p:grpSpPr bwMode="auto">
          <a:xfrm>
            <a:off x="3584575" y="3954463"/>
            <a:ext cx="3424238" cy="317500"/>
            <a:chOff x="4142165" y="3960853"/>
            <a:chExt cx="3423131" cy="318016"/>
          </a:xfrm>
        </p:grpSpPr>
        <p:grpSp>
          <p:nvGrpSpPr>
            <p:cNvPr id="275553" name="Group 61">
              <a:extLst>
                <a:ext uri="{FF2B5EF4-FFF2-40B4-BE49-F238E27FC236}">
                  <a16:creationId xmlns:a16="http://schemas.microsoft.com/office/drawing/2014/main" id="{81E07418-A8AB-BA46-BD80-475ED8DA5DF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19705" y="3960853"/>
              <a:ext cx="245591" cy="318016"/>
              <a:chOff x="5105400" y="2873375"/>
              <a:chExt cx="245591" cy="318016"/>
            </a:xfrm>
          </p:grpSpPr>
          <p:sp>
            <p:nvSpPr>
              <p:cNvPr id="275566" name="Rectangle 84">
                <a:extLst>
                  <a:ext uri="{FF2B5EF4-FFF2-40B4-BE49-F238E27FC236}">
                    <a16:creationId xmlns:a16="http://schemas.microsoft.com/office/drawing/2014/main" id="{1518716F-A4D5-9048-BF66-C0FD08827A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275567" name="Rectangle 85">
                <a:extLst>
                  <a:ext uri="{FF2B5EF4-FFF2-40B4-BE49-F238E27FC236}">
                    <a16:creationId xmlns:a16="http://schemas.microsoft.com/office/drawing/2014/main" id="{927318DB-0B29-5F4B-BEDA-37082A1FFC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0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275554" name="Group 62">
              <a:extLst>
                <a:ext uri="{FF2B5EF4-FFF2-40B4-BE49-F238E27FC236}">
                  <a16:creationId xmlns:a16="http://schemas.microsoft.com/office/drawing/2014/main" id="{62DE5792-30C2-7244-8405-34391D06FCD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89125" y="3960853"/>
              <a:ext cx="245591" cy="318016"/>
              <a:chOff x="5105400" y="2873375"/>
              <a:chExt cx="245591" cy="318016"/>
            </a:xfrm>
          </p:grpSpPr>
          <p:sp>
            <p:nvSpPr>
              <p:cNvPr id="275564" name="Rectangle 84">
                <a:extLst>
                  <a:ext uri="{FF2B5EF4-FFF2-40B4-BE49-F238E27FC236}">
                    <a16:creationId xmlns:a16="http://schemas.microsoft.com/office/drawing/2014/main" id="{F95104AB-8CDE-9643-9A12-81ED9B9C1D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275565" name="Rectangle 85">
                <a:extLst>
                  <a:ext uri="{FF2B5EF4-FFF2-40B4-BE49-F238E27FC236}">
                    <a16:creationId xmlns:a16="http://schemas.microsoft.com/office/drawing/2014/main" id="{F14B5144-855F-4F49-8292-00AFD29650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1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275555" name="Group 63">
              <a:extLst>
                <a:ext uri="{FF2B5EF4-FFF2-40B4-BE49-F238E27FC236}">
                  <a16:creationId xmlns:a16="http://schemas.microsoft.com/office/drawing/2014/main" id="{6C2D8199-482D-544F-90AB-EC17E595BB5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734745" y="3960853"/>
              <a:ext cx="245591" cy="318016"/>
              <a:chOff x="5105400" y="2873375"/>
              <a:chExt cx="245591" cy="318016"/>
            </a:xfrm>
          </p:grpSpPr>
          <p:sp>
            <p:nvSpPr>
              <p:cNvPr id="275562" name="Rectangle 84">
                <a:extLst>
                  <a:ext uri="{FF2B5EF4-FFF2-40B4-BE49-F238E27FC236}">
                    <a16:creationId xmlns:a16="http://schemas.microsoft.com/office/drawing/2014/main" id="{A9F49ED9-149A-994E-ADA3-C19AF28F89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 </a:t>
                </a:r>
                <a:endParaRPr lang="en-US" altLang="en-US">
                  <a:latin typeface="Times" pitchFamily="2" charset="0"/>
                </a:endParaRPr>
              </a:p>
            </p:txBody>
          </p:sp>
          <p:sp>
            <p:nvSpPr>
              <p:cNvPr id="275563" name="Rectangle 85">
                <a:extLst>
                  <a:ext uri="{FF2B5EF4-FFF2-40B4-BE49-F238E27FC236}">
                    <a16:creationId xmlns:a16="http://schemas.microsoft.com/office/drawing/2014/main" id="{6EA15578-C349-6944-A1DC-C30AE7FB2C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2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275556" name="Group 64">
              <a:extLst>
                <a:ext uri="{FF2B5EF4-FFF2-40B4-BE49-F238E27FC236}">
                  <a16:creationId xmlns:a16="http://schemas.microsoft.com/office/drawing/2014/main" id="{E827C933-11A1-5745-8F8E-F8FF7C440F8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11785" y="3960853"/>
              <a:ext cx="245591" cy="318016"/>
              <a:chOff x="5105400" y="2873375"/>
              <a:chExt cx="245591" cy="318016"/>
            </a:xfrm>
          </p:grpSpPr>
          <p:sp>
            <p:nvSpPr>
              <p:cNvPr id="275560" name="Rectangle 84">
                <a:extLst>
                  <a:ext uri="{FF2B5EF4-FFF2-40B4-BE49-F238E27FC236}">
                    <a16:creationId xmlns:a16="http://schemas.microsoft.com/office/drawing/2014/main" id="{3F7DCCC2-C361-1F4D-9A4F-8F239B7941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275561" name="Rectangle 85">
                <a:extLst>
                  <a:ext uri="{FF2B5EF4-FFF2-40B4-BE49-F238E27FC236}">
                    <a16:creationId xmlns:a16="http://schemas.microsoft.com/office/drawing/2014/main" id="{87851FA0-1DEA-744F-827A-D27CCA8728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3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275557" name="Group 65">
              <a:extLst>
                <a:ext uri="{FF2B5EF4-FFF2-40B4-BE49-F238E27FC236}">
                  <a16:creationId xmlns:a16="http://schemas.microsoft.com/office/drawing/2014/main" id="{AD152F95-9E62-A04F-BDA3-A146B9C715D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42165" y="3960853"/>
              <a:ext cx="245591" cy="318016"/>
              <a:chOff x="5105400" y="2873375"/>
              <a:chExt cx="245591" cy="318016"/>
            </a:xfrm>
          </p:grpSpPr>
          <p:sp>
            <p:nvSpPr>
              <p:cNvPr id="275558" name="Rectangle 84">
                <a:extLst>
                  <a:ext uri="{FF2B5EF4-FFF2-40B4-BE49-F238E27FC236}">
                    <a16:creationId xmlns:a16="http://schemas.microsoft.com/office/drawing/2014/main" id="{955B5C84-081D-3B40-AEF4-1E5712DDCC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275559" name="Rectangle 85">
                <a:extLst>
                  <a:ext uri="{FF2B5EF4-FFF2-40B4-BE49-F238E27FC236}">
                    <a16:creationId xmlns:a16="http://schemas.microsoft.com/office/drawing/2014/main" id="{A51DBA90-6941-5C4F-B454-498D99F7E7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4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</p:grpSp>
      <p:grpSp>
        <p:nvGrpSpPr>
          <p:cNvPr id="275482" name="Group 104">
            <a:extLst>
              <a:ext uri="{FF2B5EF4-FFF2-40B4-BE49-F238E27FC236}">
                <a16:creationId xmlns:a16="http://schemas.microsoft.com/office/drawing/2014/main" id="{17608997-3C01-E84B-AE4C-F755774C8D74}"/>
              </a:ext>
            </a:extLst>
          </p:cNvPr>
          <p:cNvGrpSpPr>
            <a:grpSpLocks/>
          </p:cNvGrpSpPr>
          <p:nvPr/>
        </p:nvGrpSpPr>
        <p:grpSpPr bwMode="auto">
          <a:xfrm>
            <a:off x="5718175" y="2439989"/>
            <a:ext cx="2084388" cy="484187"/>
            <a:chOff x="6276076" y="2260156"/>
            <a:chExt cx="2084151" cy="537474"/>
          </a:xfrm>
        </p:grpSpPr>
        <p:grpSp>
          <p:nvGrpSpPr>
            <p:cNvPr id="275518" name="Group 111">
              <a:extLst>
                <a:ext uri="{FF2B5EF4-FFF2-40B4-BE49-F238E27FC236}">
                  <a16:creationId xmlns:a16="http://schemas.microsoft.com/office/drawing/2014/main" id="{AC84E85E-CEF4-C84C-A6D0-B3A37D5FD77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76076" y="2260156"/>
              <a:ext cx="342438" cy="537474"/>
              <a:chOff x="2783" y="1170"/>
              <a:chExt cx="300" cy="445"/>
            </a:xfrm>
          </p:grpSpPr>
          <p:sp>
            <p:nvSpPr>
              <p:cNvPr id="275547" name="Freeform 19">
                <a:extLst>
                  <a:ext uri="{FF2B5EF4-FFF2-40B4-BE49-F238E27FC236}">
                    <a16:creationId xmlns:a16="http://schemas.microsoft.com/office/drawing/2014/main" id="{273F2715-3D63-3645-ACCD-AA3971AD61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548" name="Freeform 20">
                <a:extLst>
                  <a:ext uri="{FF2B5EF4-FFF2-40B4-BE49-F238E27FC236}">
                    <a16:creationId xmlns:a16="http://schemas.microsoft.com/office/drawing/2014/main" id="{43900120-A5D0-BA4D-A555-36430F4B6E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549" name="Freeform 21">
                <a:extLst>
                  <a:ext uri="{FF2B5EF4-FFF2-40B4-BE49-F238E27FC236}">
                    <a16:creationId xmlns:a16="http://schemas.microsoft.com/office/drawing/2014/main" id="{70FD657B-4049-2441-933E-57AB832E86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550" name="Freeform 22">
                <a:extLst>
                  <a:ext uri="{FF2B5EF4-FFF2-40B4-BE49-F238E27FC236}">
                    <a16:creationId xmlns:a16="http://schemas.microsoft.com/office/drawing/2014/main" id="{1EFCE5E3-BD94-6549-B5A3-7A14784914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551" name="Freeform 23">
                <a:extLst>
                  <a:ext uri="{FF2B5EF4-FFF2-40B4-BE49-F238E27FC236}">
                    <a16:creationId xmlns:a16="http://schemas.microsoft.com/office/drawing/2014/main" id="{DD8CA8A1-D83B-574B-A899-A781328F39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552" name="Freeform 24">
                <a:extLst>
                  <a:ext uri="{FF2B5EF4-FFF2-40B4-BE49-F238E27FC236}">
                    <a16:creationId xmlns:a16="http://schemas.microsoft.com/office/drawing/2014/main" id="{8EB93005-DEC4-1E47-AEBD-083A809D00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75519" name="Group 111">
              <a:extLst>
                <a:ext uri="{FF2B5EF4-FFF2-40B4-BE49-F238E27FC236}">
                  <a16:creationId xmlns:a16="http://schemas.microsoft.com/office/drawing/2014/main" id="{BEB3E2A6-ADFF-A24D-8A45-35151B4C51F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22390" y="2260156"/>
              <a:ext cx="342438" cy="537474"/>
              <a:chOff x="2783" y="1170"/>
              <a:chExt cx="300" cy="445"/>
            </a:xfrm>
          </p:grpSpPr>
          <p:sp>
            <p:nvSpPr>
              <p:cNvPr id="275541" name="Freeform 19">
                <a:extLst>
                  <a:ext uri="{FF2B5EF4-FFF2-40B4-BE49-F238E27FC236}">
                    <a16:creationId xmlns:a16="http://schemas.microsoft.com/office/drawing/2014/main" id="{220779FB-0C8E-424F-A3F4-C7D8CAAFFB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542" name="Freeform 20">
                <a:extLst>
                  <a:ext uri="{FF2B5EF4-FFF2-40B4-BE49-F238E27FC236}">
                    <a16:creationId xmlns:a16="http://schemas.microsoft.com/office/drawing/2014/main" id="{4DFD783E-1776-8E4C-A880-D8ED770F9F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543" name="Freeform 21">
                <a:extLst>
                  <a:ext uri="{FF2B5EF4-FFF2-40B4-BE49-F238E27FC236}">
                    <a16:creationId xmlns:a16="http://schemas.microsoft.com/office/drawing/2014/main" id="{22C7E9C5-D8E6-BE4E-A0A4-BAE50E56C0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544" name="Freeform 22">
                <a:extLst>
                  <a:ext uri="{FF2B5EF4-FFF2-40B4-BE49-F238E27FC236}">
                    <a16:creationId xmlns:a16="http://schemas.microsoft.com/office/drawing/2014/main" id="{3BBBCEE8-F842-B543-862B-C287192573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545" name="Freeform 23">
                <a:extLst>
                  <a:ext uri="{FF2B5EF4-FFF2-40B4-BE49-F238E27FC236}">
                    <a16:creationId xmlns:a16="http://schemas.microsoft.com/office/drawing/2014/main" id="{29714A73-EF70-0646-BFFC-4FCCEB2715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546" name="Freeform 24">
                <a:extLst>
                  <a:ext uri="{FF2B5EF4-FFF2-40B4-BE49-F238E27FC236}">
                    <a16:creationId xmlns:a16="http://schemas.microsoft.com/office/drawing/2014/main" id="{8A234972-7543-1740-985F-82C8D04AD7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75520" name="Group 111">
              <a:extLst>
                <a:ext uri="{FF2B5EF4-FFF2-40B4-BE49-F238E27FC236}">
                  <a16:creationId xmlns:a16="http://schemas.microsoft.com/office/drawing/2014/main" id="{CAB6C46D-2752-2446-A977-5FD4C5F630B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46933" y="2260156"/>
              <a:ext cx="342438" cy="537474"/>
              <a:chOff x="2783" y="1170"/>
              <a:chExt cx="300" cy="445"/>
            </a:xfrm>
          </p:grpSpPr>
          <p:sp>
            <p:nvSpPr>
              <p:cNvPr id="275535" name="Freeform 19">
                <a:extLst>
                  <a:ext uri="{FF2B5EF4-FFF2-40B4-BE49-F238E27FC236}">
                    <a16:creationId xmlns:a16="http://schemas.microsoft.com/office/drawing/2014/main" id="{3013674C-34F8-5F49-98BB-1F0B6E9C28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536" name="Freeform 20">
                <a:extLst>
                  <a:ext uri="{FF2B5EF4-FFF2-40B4-BE49-F238E27FC236}">
                    <a16:creationId xmlns:a16="http://schemas.microsoft.com/office/drawing/2014/main" id="{F352C00B-4304-AC40-9F7E-B6E2302C39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537" name="Freeform 21">
                <a:extLst>
                  <a:ext uri="{FF2B5EF4-FFF2-40B4-BE49-F238E27FC236}">
                    <a16:creationId xmlns:a16="http://schemas.microsoft.com/office/drawing/2014/main" id="{D6CF99FE-6B46-7E4F-B0D2-9BBD763E0B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538" name="Freeform 22">
                <a:extLst>
                  <a:ext uri="{FF2B5EF4-FFF2-40B4-BE49-F238E27FC236}">
                    <a16:creationId xmlns:a16="http://schemas.microsoft.com/office/drawing/2014/main" id="{1EADE5F1-FE37-514F-A045-9E01E19AD0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539" name="Freeform 23">
                <a:extLst>
                  <a:ext uri="{FF2B5EF4-FFF2-40B4-BE49-F238E27FC236}">
                    <a16:creationId xmlns:a16="http://schemas.microsoft.com/office/drawing/2014/main" id="{1D295D08-19D6-684D-951C-A210D59B84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540" name="Freeform 24">
                <a:extLst>
                  <a:ext uri="{FF2B5EF4-FFF2-40B4-BE49-F238E27FC236}">
                    <a16:creationId xmlns:a16="http://schemas.microsoft.com/office/drawing/2014/main" id="{D55B6353-6FEA-1346-860E-B8C68C227E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75521" name="Group 111">
              <a:extLst>
                <a:ext uri="{FF2B5EF4-FFF2-40B4-BE49-F238E27FC236}">
                  <a16:creationId xmlns:a16="http://schemas.microsoft.com/office/drawing/2014/main" id="{0DD62ACF-9D11-5B4F-A82C-F63B4852053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3247" y="2260156"/>
              <a:ext cx="342438" cy="537474"/>
              <a:chOff x="2783" y="1170"/>
              <a:chExt cx="300" cy="445"/>
            </a:xfrm>
          </p:grpSpPr>
          <p:sp>
            <p:nvSpPr>
              <p:cNvPr id="275529" name="Freeform 19">
                <a:extLst>
                  <a:ext uri="{FF2B5EF4-FFF2-40B4-BE49-F238E27FC236}">
                    <a16:creationId xmlns:a16="http://schemas.microsoft.com/office/drawing/2014/main" id="{B166CC32-D913-7247-8ED6-8224A4A4BE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530" name="Freeform 20">
                <a:extLst>
                  <a:ext uri="{FF2B5EF4-FFF2-40B4-BE49-F238E27FC236}">
                    <a16:creationId xmlns:a16="http://schemas.microsoft.com/office/drawing/2014/main" id="{EE1D93FE-0582-9844-8109-B9524ECB8A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531" name="Freeform 21">
                <a:extLst>
                  <a:ext uri="{FF2B5EF4-FFF2-40B4-BE49-F238E27FC236}">
                    <a16:creationId xmlns:a16="http://schemas.microsoft.com/office/drawing/2014/main" id="{021DF1DC-67D5-DF42-8D8C-A25FF35D3E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532" name="Freeform 22">
                <a:extLst>
                  <a:ext uri="{FF2B5EF4-FFF2-40B4-BE49-F238E27FC236}">
                    <a16:creationId xmlns:a16="http://schemas.microsoft.com/office/drawing/2014/main" id="{BC31CDFF-72F1-114E-AC31-6E6DE35B5F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533" name="Freeform 23">
                <a:extLst>
                  <a:ext uri="{FF2B5EF4-FFF2-40B4-BE49-F238E27FC236}">
                    <a16:creationId xmlns:a16="http://schemas.microsoft.com/office/drawing/2014/main" id="{C810B882-3A2D-4C47-B8E4-4384F20ED8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534" name="Freeform 24">
                <a:extLst>
                  <a:ext uri="{FF2B5EF4-FFF2-40B4-BE49-F238E27FC236}">
                    <a16:creationId xmlns:a16="http://schemas.microsoft.com/office/drawing/2014/main" id="{242367DB-E45F-FD4B-84EB-F4D4A7AD91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75522" name="Group 111">
              <a:extLst>
                <a:ext uri="{FF2B5EF4-FFF2-40B4-BE49-F238E27FC236}">
                  <a16:creationId xmlns:a16="http://schemas.microsoft.com/office/drawing/2014/main" id="{C858CEA9-810C-B24E-95B9-C3466FC28CB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17789" y="2260156"/>
              <a:ext cx="342438" cy="537474"/>
              <a:chOff x="2783" y="1170"/>
              <a:chExt cx="300" cy="445"/>
            </a:xfrm>
          </p:grpSpPr>
          <p:sp>
            <p:nvSpPr>
              <p:cNvPr id="275523" name="Freeform 19">
                <a:extLst>
                  <a:ext uri="{FF2B5EF4-FFF2-40B4-BE49-F238E27FC236}">
                    <a16:creationId xmlns:a16="http://schemas.microsoft.com/office/drawing/2014/main" id="{DEEE59AB-2BC7-4847-B17E-0C10D95A7A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solidFill>
                <a:srgbClr val="FFFFFF"/>
              </a:solidFill>
              <a:ln w="285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524" name="Freeform 20">
                <a:extLst>
                  <a:ext uri="{FF2B5EF4-FFF2-40B4-BE49-F238E27FC236}">
                    <a16:creationId xmlns:a16="http://schemas.microsoft.com/office/drawing/2014/main" id="{79A24D40-0D66-9047-A897-8C5A75637F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solidFill>
                <a:schemeClr val="bg1"/>
              </a:solidFill>
              <a:ln w="285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525" name="Freeform 21">
                <a:extLst>
                  <a:ext uri="{FF2B5EF4-FFF2-40B4-BE49-F238E27FC236}">
                    <a16:creationId xmlns:a16="http://schemas.microsoft.com/office/drawing/2014/main" id="{92B054E5-B6F3-3240-B2A7-9154706FBB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526" name="Freeform 22">
                <a:extLst>
                  <a:ext uri="{FF2B5EF4-FFF2-40B4-BE49-F238E27FC236}">
                    <a16:creationId xmlns:a16="http://schemas.microsoft.com/office/drawing/2014/main" id="{3390EF98-E56E-F743-B381-819F08D6AF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527" name="Freeform 23">
                <a:extLst>
                  <a:ext uri="{FF2B5EF4-FFF2-40B4-BE49-F238E27FC236}">
                    <a16:creationId xmlns:a16="http://schemas.microsoft.com/office/drawing/2014/main" id="{5D3C0058-E504-7948-9A98-3352F2EBB8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528" name="Freeform 24">
                <a:extLst>
                  <a:ext uri="{FF2B5EF4-FFF2-40B4-BE49-F238E27FC236}">
                    <a16:creationId xmlns:a16="http://schemas.microsoft.com/office/drawing/2014/main" id="{811442C7-FC0A-9E40-81B7-0B404A2B29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275483" name="Line 63">
            <a:extLst>
              <a:ext uri="{FF2B5EF4-FFF2-40B4-BE49-F238E27FC236}">
                <a16:creationId xmlns:a16="http://schemas.microsoft.com/office/drawing/2014/main" id="{FB19323B-7039-064C-86D7-619A3C570B36}"/>
              </a:ext>
            </a:extLst>
          </p:cNvPr>
          <p:cNvSpPr>
            <a:spLocks noChangeShapeType="1"/>
          </p:cNvSpPr>
          <p:nvPr/>
        </p:nvSpPr>
        <p:spPr bwMode="auto">
          <a:xfrm>
            <a:off x="5975351" y="2278063"/>
            <a:ext cx="2790825" cy="4762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75484" name="Group 141">
            <a:extLst>
              <a:ext uri="{FF2B5EF4-FFF2-40B4-BE49-F238E27FC236}">
                <a16:creationId xmlns:a16="http://schemas.microsoft.com/office/drawing/2014/main" id="{30F39BA8-2E45-D040-8C20-696D2F5AFC1D}"/>
              </a:ext>
            </a:extLst>
          </p:cNvPr>
          <p:cNvGrpSpPr>
            <a:grpSpLocks/>
          </p:cNvGrpSpPr>
          <p:nvPr/>
        </p:nvGrpSpPr>
        <p:grpSpPr bwMode="auto">
          <a:xfrm>
            <a:off x="5983288" y="2268538"/>
            <a:ext cx="1733550" cy="209550"/>
            <a:chOff x="6446008" y="2971929"/>
            <a:chExt cx="1733805" cy="209915"/>
          </a:xfrm>
        </p:grpSpPr>
        <p:sp>
          <p:nvSpPr>
            <p:cNvPr id="275513" name="Line 57">
              <a:extLst>
                <a:ext uri="{FF2B5EF4-FFF2-40B4-BE49-F238E27FC236}">
                  <a16:creationId xmlns:a16="http://schemas.microsoft.com/office/drawing/2014/main" id="{C0797EE5-76CC-6C49-A41B-1660F58A935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782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514" name="Line 57">
              <a:extLst>
                <a:ext uri="{FF2B5EF4-FFF2-40B4-BE49-F238E27FC236}">
                  <a16:creationId xmlns:a16="http://schemas.microsoft.com/office/drawing/2014/main" id="{EB374CAB-5DBD-E349-B08F-40215D7AF28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46008" y="2971929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515" name="Line 57">
              <a:extLst>
                <a:ext uri="{FF2B5EF4-FFF2-40B4-BE49-F238E27FC236}">
                  <a16:creationId xmlns:a16="http://schemas.microsoft.com/office/drawing/2014/main" id="{19782EE2-BEFC-054B-A5F1-3B7EA262FCA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0954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516" name="Line 57">
              <a:extLst>
                <a:ext uri="{FF2B5EF4-FFF2-40B4-BE49-F238E27FC236}">
                  <a16:creationId xmlns:a16="http://schemas.microsoft.com/office/drawing/2014/main" id="{62434DF2-3B3E-AE49-8BB2-CA3EF08F6F3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591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517" name="Line 57">
              <a:extLst>
                <a:ext uri="{FF2B5EF4-FFF2-40B4-BE49-F238E27FC236}">
                  <a16:creationId xmlns:a16="http://schemas.microsoft.com/office/drawing/2014/main" id="{BE143E25-A8A5-634D-8774-1821AB92AAF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7520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75485" name="Group 147">
            <a:extLst>
              <a:ext uri="{FF2B5EF4-FFF2-40B4-BE49-F238E27FC236}">
                <a16:creationId xmlns:a16="http://schemas.microsoft.com/office/drawing/2014/main" id="{8DCE681C-1B2E-C449-B2D3-4B19087E2A53}"/>
              </a:ext>
            </a:extLst>
          </p:cNvPr>
          <p:cNvGrpSpPr>
            <a:grpSpLocks/>
          </p:cNvGrpSpPr>
          <p:nvPr/>
        </p:nvGrpSpPr>
        <p:grpSpPr bwMode="auto">
          <a:xfrm>
            <a:off x="5830889" y="1909764"/>
            <a:ext cx="1735137" cy="579437"/>
            <a:chOff x="3550727" y="2773363"/>
            <a:chExt cx="1733805" cy="405448"/>
          </a:xfrm>
        </p:grpSpPr>
        <p:sp>
          <p:nvSpPr>
            <p:cNvPr id="275508" name="Line 57">
              <a:extLst>
                <a:ext uri="{FF2B5EF4-FFF2-40B4-BE49-F238E27FC236}">
                  <a16:creationId xmlns:a16="http://schemas.microsoft.com/office/drawing/2014/main" id="{74BAABAA-CAA8-B94C-8E7A-91F527DCE38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829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509" name="Line 57">
              <a:extLst>
                <a:ext uri="{FF2B5EF4-FFF2-40B4-BE49-F238E27FC236}">
                  <a16:creationId xmlns:a16="http://schemas.microsoft.com/office/drawing/2014/main" id="{826FB2B6-09A8-F64A-A6D6-AAB1D697D59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0727" y="2773363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510" name="Line 57">
              <a:extLst>
                <a:ext uri="{FF2B5EF4-FFF2-40B4-BE49-F238E27FC236}">
                  <a16:creationId xmlns:a16="http://schemas.microsoft.com/office/drawing/2014/main" id="{8F168459-02A1-9948-833C-AE9646EF7EE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1426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511" name="Line 57">
              <a:extLst>
                <a:ext uri="{FF2B5EF4-FFF2-40B4-BE49-F238E27FC236}">
                  <a16:creationId xmlns:a16="http://schemas.microsoft.com/office/drawing/2014/main" id="{912C6B19-2654-4240-9BD6-6F799D212E9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638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512" name="Line 57">
              <a:extLst>
                <a:ext uri="{FF2B5EF4-FFF2-40B4-BE49-F238E27FC236}">
                  <a16:creationId xmlns:a16="http://schemas.microsoft.com/office/drawing/2014/main" id="{90A6C022-26FE-0242-87A2-993166B815F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7992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75486" name="Freeform 68">
            <a:extLst>
              <a:ext uri="{FF2B5EF4-FFF2-40B4-BE49-F238E27FC236}">
                <a16:creationId xmlns:a16="http://schemas.microsoft.com/office/drawing/2014/main" id="{588CE95B-6CFA-2243-8AEB-28CA53220EAA}"/>
              </a:ext>
            </a:extLst>
          </p:cNvPr>
          <p:cNvSpPr>
            <a:spLocks noChangeAspect="1"/>
          </p:cNvSpPr>
          <p:nvPr/>
        </p:nvSpPr>
        <p:spPr bwMode="auto">
          <a:xfrm>
            <a:off x="6376989" y="2235201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75487" name="Freeform 68">
            <a:extLst>
              <a:ext uri="{FF2B5EF4-FFF2-40B4-BE49-F238E27FC236}">
                <a16:creationId xmlns:a16="http://schemas.microsoft.com/office/drawing/2014/main" id="{E4F56BC3-F167-234F-ABE0-0FB34C9E1597}"/>
              </a:ext>
            </a:extLst>
          </p:cNvPr>
          <p:cNvSpPr>
            <a:spLocks noChangeAspect="1"/>
          </p:cNvSpPr>
          <p:nvPr/>
        </p:nvSpPr>
        <p:spPr bwMode="auto">
          <a:xfrm>
            <a:off x="6818314" y="2235201"/>
            <a:ext cx="73025" cy="74613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75488" name="Freeform 68">
            <a:extLst>
              <a:ext uri="{FF2B5EF4-FFF2-40B4-BE49-F238E27FC236}">
                <a16:creationId xmlns:a16="http://schemas.microsoft.com/office/drawing/2014/main" id="{5700A50B-0A26-8443-9F80-C008E300A64A}"/>
              </a:ext>
            </a:extLst>
          </p:cNvPr>
          <p:cNvSpPr>
            <a:spLocks noChangeAspect="1"/>
          </p:cNvSpPr>
          <p:nvPr/>
        </p:nvSpPr>
        <p:spPr bwMode="auto">
          <a:xfrm>
            <a:off x="7265989" y="2236789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75489" name="Freeform 68">
            <a:extLst>
              <a:ext uri="{FF2B5EF4-FFF2-40B4-BE49-F238E27FC236}">
                <a16:creationId xmlns:a16="http://schemas.microsoft.com/office/drawing/2014/main" id="{804E7452-DB09-C04B-ABD3-CEB15DAF1CDE}"/>
              </a:ext>
            </a:extLst>
          </p:cNvPr>
          <p:cNvSpPr>
            <a:spLocks noChangeAspect="1"/>
          </p:cNvSpPr>
          <p:nvPr/>
        </p:nvSpPr>
        <p:spPr bwMode="auto">
          <a:xfrm>
            <a:off x="7683501" y="2246314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75490" name="Line 57">
            <a:extLst>
              <a:ext uri="{FF2B5EF4-FFF2-40B4-BE49-F238E27FC236}">
                <a16:creationId xmlns:a16="http://schemas.microsoft.com/office/drawing/2014/main" id="{66DD03C6-2E35-024C-A143-DD9DB64A8E53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334375" y="2273301"/>
            <a:ext cx="0" cy="157162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75491" name="Freeform 68">
            <a:extLst>
              <a:ext uri="{FF2B5EF4-FFF2-40B4-BE49-F238E27FC236}">
                <a16:creationId xmlns:a16="http://schemas.microsoft.com/office/drawing/2014/main" id="{E1E5E014-E7BD-794B-BE5C-506874EC1A83}"/>
              </a:ext>
            </a:extLst>
          </p:cNvPr>
          <p:cNvSpPr>
            <a:spLocks noChangeAspect="1"/>
          </p:cNvSpPr>
          <p:nvPr/>
        </p:nvSpPr>
        <p:spPr bwMode="auto">
          <a:xfrm>
            <a:off x="8297864" y="2246314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75492" name="TextBox 82">
            <a:extLst>
              <a:ext uri="{FF2B5EF4-FFF2-40B4-BE49-F238E27FC236}">
                <a16:creationId xmlns:a16="http://schemas.microsoft.com/office/drawing/2014/main" id="{F218FCD0-EECC-5143-BB7B-03981AADBB2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28101" y="2062163"/>
            <a:ext cx="3397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7030A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275493" name="TextBox 162">
            <a:extLst>
              <a:ext uri="{FF2B5EF4-FFF2-40B4-BE49-F238E27FC236}">
                <a16:creationId xmlns:a16="http://schemas.microsoft.com/office/drawing/2014/main" id="{463509F6-6366-F14C-B6FF-5A3E8221031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47851" y="3625851"/>
            <a:ext cx="3397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latin typeface="Times" pitchFamily="2" charset="0"/>
              </a:rPr>
              <a:t>0</a:t>
            </a:r>
          </a:p>
        </p:txBody>
      </p:sp>
      <p:grpSp>
        <p:nvGrpSpPr>
          <p:cNvPr id="275494" name="Group 84">
            <a:extLst>
              <a:ext uri="{FF2B5EF4-FFF2-40B4-BE49-F238E27FC236}">
                <a16:creationId xmlns:a16="http://schemas.microsoft.com/office/drawing/2014/main" id="{43663E99-CEE8-B94E-A1A1-43141D7059EA}"/>
              </a:ext>
            </a:extLst>
          </p:cNvPr>
          <p:cNvGrpSpPr>
            <a:grpSpLocks/>
          </p:cNvGrpSpPr>
          <p:nvPr/>
        </p:nvGrpSpPr>
        <p:grpSpPr bwMode="auto">
          <a:xfrm>
            <a:off x="5662614" y="1420813"/>
            <a:ext cx="2085975" cy="474662"/>
            <a:chOff x="4747785" y="1600200"/>
            <a:chExt cx="2085957" cy="475400"/>
          </a:xfrm>
        </p:grpSpPr>
        <p:sp>
          <p:nvSpPr>
            <p:cNvPr id="275503" name="TextBox 163">
              <a:extLst>
                <a:ext uri="{FF2B5EF4-FFF2-40B4-BE49-F238E27FC236}">
                  <a16:creationId xmlns:a16="http://schemas.microsoft.com/office/drawing/2014/main" id="{6AD3262C-C99B-0B4B-AB98-41A48E1CF3B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275504" name="TextBox 164">
              <a:extLst>
                <a:ext uri="{FF2B5EF4-FFF2-40B4-BE49-F238E27FC236}">
                  <a16:creationId xmlns:a16="http://schemas.microsoft.com/office/drawing/2014/main" id="{9C5A6D53-2D15-134A-8DD2-ED8A3B13210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275505" name="TextBox 166">
              <a:extLst>
                <a:ext uri="{FF2B5EF4-FFF2-40B4-BE49-F238E27FC236}">
                  <a16:creationId xmlns:a16="http://schemas.microsoft.com/office/drawing/2014/main" id="{DB8B9C08-D9F1-D043-8F6A-7D23885B7B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38800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275506" name="TextBox 168">
              <a:extLst>
                <a:ext uri="{FF2B5EF4-FFF2-40B4-BE49-F238E27FC236}">
                  <a16:creationId xmlns:a16="http://schemas.microsoft.com/office/drawing/2014/main" id="{92C910C5-C2B6-3A49-A453-EF36B3EC85B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224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275507" name="TextBox 170">
              <a:extLst>
                <a:ext uri="{FF2B5EF4-FFF2-40B4-BE49-F238E27FC236}">
                  <a16:creationId xmlns:a16="http://schemas.microsoft.com/office/drawing/2014/main" id="{794D8CDC-2D4C-4142-B112-D4EAF979DCC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5188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0</a:t>
              </a:r>
            </a:p>
          </p:txBody>
        </p:sp>
      </p:grpSp>
      <p:grpSp>
        <p:nvGrpSpPr>
          <p:cNvPr id="275495" name="Group 172">
            <a:extLst>
              <a:ext uri="{FF2B5EF4-FFF2-40B4-BE49-F238E27FC236}">
                <a16:creationId xmlns:a16="http://schemas.microsoft.com/office/drawing/2014/main" id="{ED5BF94B-065A-A84F-91C8-A0CCDF547774}"/>
              </a:ext>
            </a:extLst>
          </p:cNvPr>
          <p:cNvGrpSpPr>
            <a:grpSpLocks/>
          </p:cNvGrpSpPr>
          <p:nvPr/>
        </p:nvGrpSpPr>
        <p:grpSpPr bwMode="auto">
          <a:xfrm>
            <a:off x="2806701" y="2271714"/>
            <a:ext cx="2085975" cy="466725"/>
            <a:chOff x="4747785" y="1609042"/>
            <a:chExt cx="2085957" cy="466558"/>
          </a:xfrm>
        </p:grpSpPr>
        <p:sp>
          <p:nvSpPr>
            <p:cNvPr id="275498" name="TextBox 174">
              <a:extLst>
                <a:ext uri="{FF2B5EF4-FFF2-40B4-BE49-F238E27FC236}">
                  <a16:creationId xmlns:a16="http://schemas.microsoft.com/office/drawing/2014/main" id="{3A0B4468-922D-A441-9E93-CAA5B3D430C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275499" name="TextBox 175">
              <a:extLst>
                <a:ext uri="{FF2B5EF4-FFF2-40B4-BE49-F238E27FC236}">
                  <a16:creationId xmlns:a16="http://schemas.microsoft.com/office/drawing/2014/main" id="{6BBAB3D1-79B7-8443-9DD7-6A7E3DB3AE5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275500" name="TextBox 177">
              <a:extLst>
                <a:ext uri="{FF2B5EF4-FFF2-40B4-BE49-F238E27FC236}">
                  <a16:creationId xmlns:a16="http://schemas.microsoft.com/office/drawing/2014/main" id="{D6D10F67-8BA0-8148-AB4D-41A3F83638B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40706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275501" name="TextBox 178">
              <a:extLst>
                <a:ext uri="{FF2B5EF4-FFF2-40B4-BE49-F238E27FC236}">
                  <a16:creationId xmlns:a16="http://schemas.microsoft.com/office/drawing/2014/main" id="{A8093A0E-1ACD-BE4E-A0F5-7BD2F691EA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224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275502" name="TextBox 180">
              <a:extLst>
                <a:ext uri="{FF2B5EF4-FFF2-40B4-BE49-F238E27FC236}">
                  <a16:creationId xmlns:a16="http://schemas.microsoft.com/office/drawing/2014/main" id="{536B9194-A27D-D941-8F9C-1C653F3D5B8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5188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</p:grpSp>
      <p:sp>
        <p:nvSpPr>
          <p:cNvPr id="275496" name="Title 1">
            <a:extLst>
              <a:ext uri="{FF2B5EF4-FFF2-40B4-BE49-F238E27FC236}">
                <a16:creationId xmlns:a16="http://schemas.microsoft.com/office/drawing/2014/main" id="{3A242A30-5E0C-E242-AC0A-ABB80E1A415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152400"/>
            <a:ext cx="9144000" cy="685800"/>
          </a:xfrm>
        </p:spPr>
        <p:txBody>
          <a:bodyPr/>
          <a:lstStyle/>
          <a:p>
            <a:r>
              <a:rPr lang="en-US" altLang="en-US">
                <a:solidFill>
                  <a:srgbClr val="7030A0"/>
                </a:solidFill>
              </a:rPr>
              <a:t>Addition</a:t>
            </a:r>
            <a:r>
              <a:rPr lang="en-US" altLang="en-US"/>
              <a:t>: </a:t>
            </a:r>
            <a:r>
              <a:rPr lang="en-US" altLang="en-US">
                <a:solidFill>
                  <a:srgbClr val="FF0000"/>
                </a:solidFill>
              </a:rPr>
              <a:t>5</a:t>
            </a:r>
            <a:r>
              <a:rPr lang="en-US" altLang="en-US"/>
              <a:t> + </a:t>
            </a:r>
            <a:r>
              <a:rPr lang="en-US" altLang="en-US">
                <a:solidFill>
                  <a:srgbClr val="00B050"/>
                </a:solidFill>
              </a:rPr>
              <a:t>6</a:t>
            </a:r>
            <a:r>
              <a:rPr lang="en-US" altLang="en-US"/>
              <a:t> = </a:t>
            </a:r>
            <a:r>
              <a:rPr lang="en-US" altLang="en-US">
                <a:solidFill>
                  <a:srgbClr val="0070C0"/>
                </a:solidFill>
              </a:rPr>
              <a:t>11</a:t>
            </a:r>
          </a:p>
        </p:txBody>
      </p:sp>
      <p:sp>
        <p:nvSpPr>
          <p:cNvPr id="275497" name="Oval 113">
            <a:extLst>
              <a:ext uri="{FF2B5EF4-FFF2-40B4-BE49-F238E27FC236}">
                <a16:creationId xmlns:a16="http://schemas.microsoft.com/office/drawing/2014/main" id="{7841D848-B948-C14E-A819-7EDA1BF766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39200" y="1993901"/>
            <a:ext cx="558800" cy="568325"/>
          </a:xfrm>
          <a:prstGeom prst="ellipse">
            <a:avLst/>
          </a:prstGeom>
          <a:noFill/>
          <a:ln w="34925">
            <a:solidFill>
              <a:srgbClr val="7030A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</p:spTree>
  </p:cSld>
  <p:clrMapOvr>
    <a:masterClrMapping/>
  </p:clrMapOvr>
  <p:transition/>
</p:sld>
</file>

<file path=ppt/slides/slide2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6481" name="Group 181">
            <a:extLst>
              <a:ext uri="{FF2B5EF4-FFF2-40B4-BE49-F238E27FC236}">
                <a16:creationId xmlns:a16="http://schemas.microsoft.com/office/drawing/2014/main" id="{43FF6A67-7BC3-3349-B1F7-C2B3C9058A62}"/>
              </a:ext>
            </a:extLst>
          </p:cNvPr>
          <p:cNvGrpSpPr>
            <a:grpSpLocks/>
          </p:cNvGrpSpPr>
          <p:nvPr/>
        </p:nvGrpSpPr>
        <p:grpSpPr bwMode="auto">
          <a:xfrm>
            <a:off x="3540125" y="4867276"/>
            <a:ext cx="3436938" cy="466725"/>
            <a:chOff x="4747785" y="1609042"/>
            <a:chExt cx="3437099" cy="466558"/>
          </a:xfrm>
        </p:grpSpPr>
        <p:sp>
          <p:nvSpPr>
            <p:cNvPr id="276631" name="TextBox 183">
              <a:extLst>
                <a:ext uri="{FF2B5EF4-FFF2-40B4-BE49-F238E27FC236}">
                  <a16:creationId xmlns:a16="http://schemas.microsoft.com/office/drawing/2014/main" id="{33C3651D-1B98-8346-BE6E-78239DDF605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276632" name="TextBox 184">
              <a:extLst>
                <a:ext uri="{FF2B5EF4-FFF2-40B4-BE49-F238E27FC236}">
                  <a16:creationId xmlns:a16="http://schemas.microsoft.com/office/drawing/2014/main" id="{E531145F-6A36-7C49-8ECE-CA87F0B5C98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84130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276633" name="TextBox 185">
              <a:extLst>
                <a:ext uri="{FF2B5EF4-FFF2-40B4-BE49-F238E27FC236}">
                  <a16:creationId xmlns:a16="http://schemas.microsoft.com/office/drawing/2014/main" id="{6D8FBDEB-A8B1-EB47-85C9-65C9435C271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22330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276634" name="TextBox 186">
              <a:extLst>
                <a:ext uri="{FF2B5EF4-FFF2-40B4-BE49-F238E27FC236}">
                  <a16:creationId xmlns:a16="http://schemas.microsoft.com/office/drawing/2014/main" id="{9DAFC1A5-11D8-304E-851C-308F1D533D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5057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276635" name="TextBox 187">
              <a:extLst>
                <a:ext uri="{FF2B5EF4-FFF2-40B4-BE49-F238E27FC236}">
                  <a16:creationId xmlns:a16="http://schemas.microsoft.com/office/drawing/2014/main" id="{D7EEF0A4-5AFD-2646-9D0A-2850DF7EE23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46330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1</a:t>
              </a:r>
            </a:p>
          </p:txBody>
        </p:sp>
      </p:grpSp>
      <p:sp>
        <p:nvSpPr>
          <p:cNvPr id="276482" name="Freeform 15">
            <a:extLst>
              <a:ext uri="{FF2B5EF4-FFF2-40B4-BE49-F238E27FC236}">
                <a16:creationId xmlns:a16="http://schemas.microsoft.com/office/drawing/2014/main" id="{55F01D8D-BE00-C545-949F-FEBFA25C6286}"/>
              </a:ext>
            </a:extLst>
          </p:cNvPr>
          <p:cNvSpPr>
            <a:spLocks/>
          </p:cNvSpPr>
          <p:nvPr/>
        </p:nvSpPr>
        <p:spPr bwMode="auto">
          <a:xfrm>
            <a:off x="2605089" y="3165475"/>
            <a:ext cx="5375275" cy="113665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76483" name="Group 4">
            <a:extLst>
              <a:ext uri="{FF2B5EF4-FFF2-40B4-BE49-F238E27FC236}">
                <a16:creationId xmlns:a16="http://schemas.microsoft.com/office/drawing/2014/main" id="{8236BA73-C9F8-574C-B3A0-188A4914BF84}"/>
              </a:ext>
            </a:extLst>
          </p:cNvPr>
          <p:cNvGrpSpPr>
            <a:grpSpLocks/>
          </p:cNvGrpSpPr>
          <p:nvPr/>
        </p:nvGrpSpPr>
        <p:grpSpPr bwMode="auto">
          <a:xfrm>
            <a:off x="4659314" y="3201989"/>
            <a:ext cx="223837" cy="295275"/>
            <a:chOff x="5105400" y="2873375"/>
            <a:chExt cx="222731" cy="295156"/>
          </a:xfrm>
        </p:grpSpPr>
        <p:sp>
          <p:nvSpPr>
            <p:cNvPr id="276629" name="Rectangle 84">
              <a:extLst>
                <a:ext uri="{FF2B5EF4-FFF2-40B4-BE49-F238E27FC236}">
                  <a16:creationId xmlns:a16="http://schemas.microsoft.com/office/drawing/2014/main" id="{2379126A-4115-AB45-8B2D-BDBCD63A28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76630" name="Rectangle 85">
              <a:extLst>
                <a:ext uri="{FF2B5EF4-FFF2-40B4-BE49-F238E27FC236}">
                  <a16:creationId xmlns:a16="http://schemas.microsoft.com/office/drawing/2014/main" id="{558869F0-123A-184F-A6C9-FC03F8599B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76484" name="Group 7">
            <a:extLst>
              <a:ext uri="{FF2B5EF4-FFF2-40B4-BE49-F238E27FC236}">
                <a16:creationId xmlns:a16="http://schemas.microsoft.com/office/drawing/2014/main" id="{D61637D9-8ECC-0E49-9093-9FCCF4DB24E8}"/>
              </a:ext>
            </a:extLst>
          </p:cNvPr>
          <p:cNvGrpSpPr>
            <a:grpSpLocks/>
          </p:cNvGrpSpPr>
          <p:nvPr/>
        </p:nvGrpSpPr>
        <p:grpSpPr bwMode="auto">
          <a:xfrm>
            <a:off x="3028951" y="3625851"/>
            <a:ext cx="207963" cy="282575"/>
            <a:chOff x="2551113" y="4221163"/>
            <a:chExt cx="207491" cy="281503"/>
          </a:xfrm>
        </p:grpSpPr>
        <p:sp>
          <p:nvSpPr>
            <p:cNvPr id="276627" name="Rectangle 92">
              <a:extLst>
                <a:ext uri="{FF2B5EF4-FFF2-40B4-BE49-F238E27FC236}">
                  <a16:creationId xmlns:a16="http://schemas.microsoft.com/office/drawing/2014/main" id="{52B093E7-E86B-614A-8DAE-8AF829F595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1113" y="4221163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76628" name="Rectangle 93">
              <a:extLst>
                <a:ext uri="{FF2B5EF4-FFF2-40B4-BE49-F238E27FC236}">
                  <a16:creationId xmlns:a16="http://schemas.microsoft.com/office/drawing/2014/main" id="{C32ACABC-ED33-4240-A38A-9B1DB7B4D2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3188" y="4318000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i="1">
                  <a:solidFill>
                    <a:srgbClr val="000000"/>
                  </a:solidFill>
                  <a:latin typeface="Times-Roman" pitchFamily="2" charset="0"/>
                </a:rPr>
                <a:t>5</a:t>
              </a: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sp>
        <p:nvSpPr>
          <p:cNvPr id="276485" name="Rectangle 95">
            <a:extLst>
              <a:ext uri="{FF2B5EF4-FFF2-40B4-BE49-F238E27FC236}">
                <a16:creationId xmlns:a16="http://schemas.microsoft.com/office/drawing/2014/main" id="{71BF58E2-9672-6846-AE62-DD0EC4BA4B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03750" y="3538539"/>
            <a:ext cx="1339850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000000"/>
                </a:solidFill>
                <a:latin typeface="Times-Roman" pitchFamily="2" charset="0"/>
              </a:rPr>
              <a:t>5-bit adder</a:t>
            </a:r>
            <a:endParaRPr lang="en-US" altLang="en-US" sz="4000" b="0">
              <a:latin typeface="Times" pitchFamily="2" charset="0"/>
            </a:endParaRPr>
          </a:p>
        </p:txBody>
      </p:sp>
      <p:grpSp>
        <p:nvGrpSpPr>
          <p:cNvPr id="276486" name="Group 11">
            <a:extLst>
              <a:ext uri="{FF2B5EF4-FFF2-40B4-BE49-F238E27FC236}">
                <a16:creationId xmlns:a16="http://schemas.microsoft.com/office/drawing/2014/main" id="{AE8DCFFF-D589-0948-8225-DB7E139D7EA0}"/>
              </a:ext>
            </a:extLst>
          </p:cNvPr>
          <p:cNvGrpSpPr>
            <a:grpSpLocks/>
          </p:cNvGrpSpPr>
          <p:nvPr/>
        </p:nvGrpSpPr>
        <p:grpSpPr bwMode="auto">
          <a:xfrm>
            <a:off x="7356475" y="3657601"/>
            <a:ext cx="222250" cy="303213"/>
            <a:chOff x="8990013" y="4200525"/>
            <a:chExt cx="221668" cy="302769"/>
          </a:xfrm>
        </p:grpSpPr>
        <p:sp>
          <p:nvSpPr>
            <p:cNvPr id="276625" name="Rectangle 104">
              <a:extLst>
                <a:ext uri="{FF2B5EF4-FFF2-40B4-BE49-F238E27FC236}">
                  <a16:creationId xmlns:a16="http://schemas.microsoft.com/office/drawing/2014/main" id="{B34D6AD3-3C55-2D43-9CF6-4C18390492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90013" y="4200525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76626" name="Rectangle 105">
              <a:extLst>
                <a:ext uri="{FF2B5EF4-FFF2-40B4-BE49-F238E27FC236}">
                  <a16:creationId xmlns:a16="http://schemas.microsoft.com/office/drawing/2014/main" id="{7614E697-6974-D449-8D37-8737801505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96265" y="4318628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76487" name="Group 14">
            <a:extLst>
              <a:ext uri="{FF2B5EF4-FFF2-40B4-BE49-F238E27FC236}">
                <a16:creationId xmlns:a16="http://schemas.microsoft.com/office/drawing/2014/main" id="{66E48E2D-001E-F540-80DF-FFFC5BD95362}"/>
              </a:ext>
            </a:extLst>
          </p:cNvPr>
          <p:cNvGrpSpPr>
            <a:grpSpLocks/>
          </p:cNvGrpSpPr>
          <p:nvPr/>
        </p:nvGrpSpPr>
        <p:grpSpPr bwMode="auto">
          <a:xfrm>
            <a:off x="4225925" y="3200401"/>
            <a:ext cx="222250" cy="295275"/>
            <a:chOff x="5105400" y="2873375"/>
            <a:chExt cx="222731" cy="295156"/>
          </a:xfrm>
        </p:grpSpPr>
        <p:sp>
          <p:nvSpPr>
            <p:cNvPr id="276623" name="Rectangle 84">
              <a:extLst>
                <a:ext uri="{FF2B5EF4-FFF2-40B4-BE49-F238E27FC236}">
                  <a16:creationId xmlns:a16="http://schemas.microsoft.com/office/drawing/2014/main" id="{B4E6802D-84B0-5348-8B94-95DF6B7373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76624" name="Rectangle 85">
              <a:extLst>
                <a:ext uri="{FF2B5EF4-FFF2-40B4-BE49-F238E27FC236}">
                  <a16:creationId xmlns:a16="http://schemas.microsoft.com/office/drawing/2014/main" id="{7466E2C3-381A-3B49-9596-4ED5DC6EC1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76488" name="Group 17">
            <a:extLst>
              <a:ext uri="{FF2B5EF4-FFF2-40B4-BE49-F238E27FC236}">
                <a16:creationId xmlns:a16="http://schemas.microsoft.com/office/drawing/2014/main" id="{96A25C9E-7BC8-CA49-B585-CE1E3D5E44A1}"/>
              </a:ext>
            </a:extLst>
          </p:cNvPr>
          <p:cNvGrpSpPr>
            <a:grpSpLocks/>
          </p:cNvGrpSpPr>
          <p:nvPr/>
        </p:nvGrpSpPr>
        <p:grpSpPr bwMode="auto">
          <a:xfrm>
            <a:off x="3752850" y="3200401"/>
            <a:ext cx="222250" cy="295275"/>
            <a:chOff x="5105400" y="2873375"/>
            <a:chExt cx="222731" cy="295156"/>
          </a:xfrm>
        </p:grpSpPr>
        <p:sp>
          <p:nvSpPr>
            <p:cNvPr id="276621" name="Rectangle 84">
              <a:extLst>
                <a:ext uri="{FF2B5EF4-FFF2-40B4-BE49-F238E27FC236}">
                  <a16:creationId xmlns:a16="http://schemas.microsoft.com/office/drawing/2014/main" id="{6CA74FBD-0003-AA40-92E4-DECAC948F7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76622" name="Rectangle 85">
              <a:extLst>
                <a:ext uri="{FF2B5EF4-FFF2-40B4-BE49-F238E27FC236}">
                  <a16:creationId xmlns:a16="http://schemas.microsoft.com/office/drawing/2014/main" id="{C1EB70BF-7956-5C46-8696-54825555D4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76489" name="Group 20">
            <a:extLst>
              <a:ext uri="{FF2B5EF4-FFF2-40B4-BE49-F238E27FC236}">
                <a16:creationId xmlns:a16="http://schemas.microsoft.com/office/drawing/2014/main" id="{BD023524-6DD6-254C-A527-9B9434A78346}"/>
              </a:ext>
            </a:extLst>
          </p:cNvPr>
          <p:cNvGrpSpPr>
            <a:grpSpLocks/>
          </p:cNvGrpSpPr>
          <p:nvPr/>
        </p:nvGrpSpPr>
        <p:grpSpPr bwMode="auto">
          <a:xfrm>
            <a:off x="3341688" y="3200401"/>
            <a:ext cx="222250" cy="295275"/>
            <a:chOff x="5105400" y="2873375"/>
            <a:chExt cx="222731" cy="295156"/>
          </a:xfrm>
        </p:grpSpPr>
        <p:sp>
          <p:nvSpPr>
            <p:cNvPr id="276619" name="Rectangle 84">
              <a:extLst>
                <a:ext uri="{FF2B5EF4-FFF2-40B4-BE49-F238E27FC236}">
                  <a16:creationId xmlns:a16="http://schemas.microsoft.com/office/drawing/2014/main" id="{E5947E68-8259-C641-8421-C61A4E8F46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76620" name="Rectangle 85">
              <a:extLst>
                <a:ext uri="{FF2B5EF4-FFF2-40B4-BE49-F238E27FC236}">
                  <a16:creationId xmlns:a16="http://schemas.microsoft.com/office/drawing/2014/main" id="{FF235BEA-6817-314C-8002-C56D20D412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76490" name="Group 23">
            <a:extLst>
              <a:ext uri="{FF2B5EF4-FFF2-40B4-BE49-F238E27FC236}">
                <a16:creationId xmlns:a16="http://schemas.microsoft.com/office/drawing/2014/main" id="{A0FE65B5-236E-B045-8E05-D84CF9DAB51A}"/>
              </a:ext>
            </a:extLst>
          </p:cNvPr>
          <p:cNvGrpSpPr>
            <a:grpSpLocks/>
          </p:cNvGrpSpPr>
          <p:nvPr/>
        </p:nvGrpSpPr>
        <p:grpSpPr bwMode="auto">
          <a:xfrm>
            <a:off x="2884488" y="3200401"/>
            <a:ext cx="222250" cy="295275"/>
            <a:chOff x="5105400" y="2873375"/>
            <a:chExt cx="222731" cy="295156"/>
          </a:xfrm>
        </p:grpSpPr>
        <p:sp>
          <p:nvSpPr>
            <p:cNvPr id="276617" name="Rectangle 84">
              <a:extLst>
                <a:ext uri="{FF2B5EF4-FFF2-40B4-BE49-F238E27FC236}">
                  <a16:creationId xmlns:a16="http://schemas.microsoft.com/office/drawing/2014/main" id="{F46CFC2F-7A0C-6643-8B9F-45CCD91E1C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76618" name="Rectangle 85">
              <a:extLst>
                <a:ext uri="{FF2B5EF4-FFF2-40B4-BE49-F238E27FC236}">
                  <a16:creationId xmlns:a16="http://schemas.microsoft.com/office/drawing/2014/main" id="{9F26C755-9240-3F44-A084-DA9CE10180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76491" name="Group 26">
            <a:extLst>
              <a:ext uri="{FF2B5EF4-FFF2-40B4-BE49-F238E27FC236}">
                <a16:creationId xmlns:a16="http://schemas.microsoft.com/office/drawing/2014/main" id="{BC4DAA1D-CE0F-CC42-A78B-F898FEEFFA35}"/>
              </a:ext>
            </a:extLst>
          </p:cNvPr>
          <p:cNvGrpSpPr>
            <a:grpSpLocks/>
          </p:cNvGrpSpPr>
          <p:nvPr/>
        </p:nvGrpSpPr>
        <p:grpSpPr bwMode="auto">
          <a:xfrm>
            <a:off x="2994025" y="2767013"/>
            <a:ext cx="1733550" cy="404812"/>
            <a:chOff x="3550727" y="2773363"/>
            <a:chExt cx="1733805" cy="405448"/>
          </a:xfrm>
        </p:grpSpPr>
        <p:sp>
          <p:nvSpPr>
            <p:cNvPr id="276612" name="Line 57">
              <a:extLst>
                <a:ext uri="{FF2B5EF4-FFF2-40B4-BE49-F238E27FC236}">
                  <a16:creationId xmlns:a16="http://schemas.microsoft.com/office/drawing/2014/main" id="{5419BF99-BC8A-7A48-AB65-BAAAE4B8024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829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13" name="Line 57">
              <a:extLst>
                <a:ext uri="{FF2B5EF4-FFF2-40B4-BE49-F238E27FC236}">
                  <a16:creationId xmlns:a16="http://schemas.microsoft.com/office/drawing/2014/main" id="{24F3A9FB-FE52-1748-A0D1-E54630FCC0C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0727" y="2773363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14" name="Line 57">
              <a:extLst>
                <a:ext uri="{FF2B5EF4-FFF2-40B4-BE49-F238E27FC236}">
                  <a16:creationId xmlns:a16="http://schemas.microsoft.com/office/drawing/2014/main" id="{C874283B-595D-E844-8A21-199CEA82044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1426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15" name="Line 57">
              <a:extLst>
                <a:ext uri="{FF2B5EF4-FFF2-40B4-BE49-F238E27FC236}">
                  <a16:creationId xmlns:a16="http://schemas.microsoft.com/office/drawing/2014/main" id="{1E6B152D-6811-7642-A78B-D828540B681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638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16" name="Line 57">
              <a:extLst>
                <a:ext uri="{FF2B5EF4-FFF2-40B4-BE49-F238E27FC236}">
                  <a16:creationId xmlns:a16="http://schemas.microsoft.com/office/drawing/2014/main" id="{C6F09545-7596-B543-8C07-8C9C63F5176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7992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76492" name="Group 32">
            <a:extLst>
              <a:ext uri="{FF2B5EF4-FFF2-40B4-BE49-F238E27FC236}">
                <a16:creationId xmlns:a16="http://schemas.microsoft.com/office/drawing/2014/main" id="{793C6C3C-4EDE-3748-900F-5871180F3F8C}"/>
              </a:ext>
            </a:extLst>
          </p:cNvPr>
          <p:cNvGrpSpPr>
            <a:grpSpLocks/>
          </p:cNvGrpSpPr>
          <p:nvPr/>
        </p:nvGrpSpPr>
        <p:grpSpPr bwMode="auto">
          <a:xfrm>
            <a:off x="7554913" y="3201989"/>
            <a:ext cx="222250" cy="295275"/>
            <a:chOff x="5105400" y="2873375"/>
            <a:chExt cx="222731" cy="295156"/>
          </a:xfrm>
        </p:grpSpPr>
        <p:sp>
          <p:nvSpPr>
            <p:cNvPr id="276610" name="Rectangle 84">
              <a:extLst>
                <a:ext uri="{FF2B5EF4-FFF2-40B4-BE49-F238E27FC236}">
                  <a16:creationId xmlns:a16="http://schemas.microsoft.com/office/drawing/2014/main" id="{88505615-16C3-804C-A654-0DADD7DB14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76611" name="Rectangle 85">
              <a:extLst>
                <a:ext uri="{FF2B5EF4-FFF2-40B4-BE49-F238E27FC236}">
                  <a16:creationId xmlns:a16="http://schemas.microsoft.com/office/drawing/2014/main" id="{B35FA209-08A2-6045-91DF-6C587C5467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76493" name="Group 35">
            <a:extLst>
              <a:ext uri="{FF2B5EF4-FFF2-40B4-BE49-F238E27FC236}">
                <a16:creationId xmlns:a16="http://schemas.microsoft.com/office/drawing/2014/main" id="{91DE772B-CB14-EE4F-9992-2B9B9066E63A}"/>
              </a:ext>
            </a:extLst>
          </p:cNvPr>
          <p:cNvGrpSpPr>
            <a:grpSpLocks/>
          </p:cNvGrpSpPr>
          <p:nvPr/>
        </p:nvGrpSpPr>
        <p:grpSpPr bwMode="auto">
          <a:xfrm>
            <a:off x="7119939" y="3200401"/>
            <a:ext cx="223837" cy="295275"/>
            <a:chOff x="5105400" y="2873375"/>
            <a:chExt cx="222731" cy="295156"/>
          </a:xfrm>
        </p:grpSpPr>
        <p:sp>
          <p:nvSpPr>
            <p:cNvPr id="276608" name="Rectangle 84">
              <a:extLst>
                <a:ext uri="{FF2B5EF4-FFF2-40B4-BE49-F238E27FC236}">
                  <a16:creationId xmlns:a16="http://schemas.microsoft.com/office/drawing/2014/main" id="{95F112E1-9B77-CC41-9A4C-6993506FA3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76609" name="Rectangle 85">
              <a:extLst>
                <a:ext uri="{FF2B5EF4-FFF2-40B4-BE49-F238E27FC236}">
                  <a16:creationId xmlns:a16="http://schemas.microsoft.com/office/drawing/2014/main" id="{240AD07B-638B-FA4D-8B47-F3C5FDBEEC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76494" name="Group 38">
            <a:extLst>
              <a:ext uri="{FF2B5EF4-FFF2-40B4-BE49-F238E27FC236}">
                <a16:creationId xmlns:a16="http://schemas.microsoft.com/office/drawing/2014/main" id="{FB40C10B-74B9-FB4B-B853-77D13416479C}"/>
              </a:ext>
            </a:extLst>
          </p:cNvPr>
          <p:cNvGrpSpPr>
            <a:grpSpLocks/>
          </p:cNvGrpSpPr>
          <p:nvPr/>
        </p:nvGrpSpPr>
        <p:grpSpPr bwMode="auto">
          <a:xfrm>
            <a:off x="6648450" y="3200401"/>
            <a:ext cx="222250" cy="295275"/>
            <a:chOff x="5105400" y="2873375"/>
            <a:chExt cx="222731" cy="295156"/>
          </a:xfrm>
        </p:grpSpPr>
        <p:sp>
          <p:nvSpPr>
            <p:cNvPr id="276606" name="Rectangle 84">
              <a:extLst>
                <a:ext uri="{FF2B5EF4-FFF2-40B4-BE49-F238E27FC236}">
                  <a16:creationId xmlns:a16="http://schemas.microsoft.com/office/drawing/2014/main" id="{6FB3BDC0-FD6B-EA4A-BA36-4A37BD1319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76607" name="Rectangle 85">
              <a:extLst>
                <a:ext uri="{FF2B5EF4-FFF2-40B4-BE49-F238E27FC236}">
                  <a16:creationId xmlns:a16="http://schemas.microsoft.com/office/drawing/2014/main" id="{E7FB0BE6-85E9-9246-8831-B0B894D01D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76495" name="Group 41">
            <a:extLst>
              <a:ext uri="{FF2B5EF4-FFF2-40B4-BE49-F238E27FC236}">
                <a16:creationId xmlns:a16="http://schemas.microsoft.com/office/drawing/2014/main" id="{69A10E26-6235-644D-93DA-E6C48748CE79}"/>
              </a:ext>
            </a:extLst>
          </p:cNvPr>
          <p:cNvGrpSpPr>
            <a:grpSpLocks/>
          </p:cNvGrpSpPr>
          <p:nvPr/>
        </p:nvGrpSpPr>
        <p:grpSpPr bwMode="auto">
          <a:xfrm>
            <a:off x="6237288" y="3200401"/>
            <a:ext cx="222250" cy="295275"/>
            <a:chOff x="5105400" y="2873375"/>
            <a:chExt cx="222731" cy="295156"/>
          </a:xfrm>
        </p:grpSpPr>
        <p:sp>
          <p:nvSpPr>
            <p:cNvPr id="276604" name="Rectangle 84">
              <a:extLst>
                <a:ext uri="{FF2B5EF4-FFF2-40B4-BE49-F238E27FC236}">
                  <a16:creationId xmlns:a16="http://schemas.microsoft.com/office/drawing/2014/main" id="{768CACBC-CBBE-B840-8BD5-F82B1763B5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76605" name="Rectangle 85">
              <a:extLst>
                <a:ext uri="{FF2B5EF4-FFF2-40B4-BE49-F238E27FC236}">
                  <a16:creationId xmlns:a16="http://schemas.microsoft.com/office/drawing/2014/main" id="{D6A391C5-3F02-9C44-8F87-8615EE636C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76496" name="Group 44">
            <a:extLst>
              <a:ext uri="{FF2B5EF4-FFF2-40B4-BE49-F238E27FC236}">
                <a16:creationId xmlns:a16="http://schemas.microsoft.com/office/drawing/2014/main" id="{A3FB75E7-DA3A-9541-B68F-11F446E2D91E}"/>
              </a:ext>
            </a:extLst>
          </p:cNvPr>
          <p:cNvGrpSpPr>
            <a:grpSpLocks/>
          </p:cNvGrpSpPr>
          <p:nvPr/>
        </p:nvGrpSpPr>
        <p:grpSpPr bwMode="auto">
          <a:xfrm>
            <a:off x="5780088" y="3200401"/>
            <a:ext cx="222250" cy="295275"/>
            <a:chOff x="5105400" y="2873375"/>
            <a:chExt cx="222731" cy="295156"/>
          </a:xfrm>
        </p:grpSpPr>
        <p:sp>
          <p:nvSpPr>
            <p:cNvPr id="276602" name="Rectangle 84">
              <a:extLst>
                <a:ext uri="{FF2B5EF4-FFF2-40B4-BE49-F238E27FC236}">
                  <a16:creationId xmlns:a16="http://schemas.microsoft.com/office/drawing/2014/main" id="{B1703AB8-8760-AF43-B040-EEC1BBB08F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76603" name="Rectangle 85">
              <a:extLst>
                <a:ext uri="{FF2B5EF4-FFF2-40B4-BE49-F238E27FC236}">
                  <a16:creationId xmlns:a16="http://schemas.microsoft.com/office/drawing/2014/main" id="{C0DBCBBC-BAF8-4842-B58E-A9A598C18D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76497" name="Group 47">
            <a:extLst>
              <a:ext uri="{FF2B5EF4-FFF2-40B4-BE49-F238E27FC236}">
                <a16:creationId xmlns:a16="http://schemas.microsoft.com/office/drawing/2014/main" id="{C02F7017-E899-514E-9FFF-437D14298A25}"/>
              </a:ext>
            </a:extLst>
          </p:cNvPr>
          <p:cNvGrpSpPr>
            <a:grpSpLocks/>
          </p:cNvGrpSpPr>
          <p:nvPr/>
        </p:nvGrpSpPr>
        <p:grpSpPr bwMode="auto">
          <a:xfrm>
            <a:off x="5888039" y="2901950"/>
            <a:ext cx="1735137" cy="273050"/>
            <a:chOff x="6446008" y="2971929"/>
            <a:chExt cx="1733805" cy="209915"/>
          </a:xfrm>
        </p:grpSpPr>
        <p:sp>
          <p:nvSpPr>
            <p:cNvPr id="276597" name="Line 57">
              <a:extLst>
                <a:ext uri="{FF2B5EF4-FFF2-40B4-BE49-F238E27FC236}">
                  <a16:creationId xmlns:a16="http://schemas.microsoft.com/office/drawing/2014/main" id="{C529EB17-B04C-8E46-921C-DC3FF528024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782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98" name="Line 57">
              <a:extLst>
                <a:ext uri="{FF2B5EF4-FFF2-40B4-BE49-F238E27FC236}">
                  <a16:creationId xmlns:a16="http://schemas.microsoft.com/office/drawing/2014/main" id="{C7F682DA-EDCA-844A-865B-F3863F0FAED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46008" y="2971929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99" name="Line 57">
              <a:extLst>
                <a:ext uri="{FF2B5EF4-FFF2-40B4-BE49-F238E27FC236}">
                  <a16:creationId xmlns:a16="http://schemas.microsoft.com/office/drawing/2014/main" id="{58A45D34-5A1D-7F46-8F7A-BC72C6647D5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0954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00" name="Line 57">
              <a:extLst>
                <a:ext uri="{FF2B5EF4-FFF2-40B4-BE49-F238E27FC236}">
                  <a16:creationId xmlns:a16="http://schemas.microsoft.com/office/drawing/2014/main" id="{3C2295F3-36A9-2D4B-8232-930D4C0FD5F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591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01" name="Line 57">
              <a:extLst>
                <a:ext uri="{FF2B5EF4-FFF2-40B4-BE49-F238E27FC236}">
                  <a16:creationId xmlns:a16="http://schemas.microsoft.com/office/drawing/2014/main" id="{D8103F3A-350F-B846-AE88-D2A5E5440CC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7520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76498" name="Line 63">
            <a:extLst>
              <a:ext uri="{FF2B5EF4-FFF2-40B4-BE49-F238E27FC236}">
                <a16:creationId xmlns:a16="http://schemas.microsoft.com/office/drawing/2014/main" id="{FB5E8511-BA2D-4341-937D-B6BC4BAE0BF9}"/>
              </a:ext>
            </a:extLst>
          </p:cNvPr>
          <p:cNvSpPr>
            <a:spLocks noChangeShapeType="1"/>
          </p:cNvSpPr>
          <p:nvPr/>
        </p:nvSpPr>
        <p:spPr bwMode="auto">
          <a:xfrm>
            <a:off x="7651751" y="3817939"/>
            <a:ext cx="708025" cy="158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76499" name="Line 63">
            <a:extLst>
              <a:ext uri="{FF2B5EF4-FFF2-40B4-BE49-F238E27FC236}">
                <a16:creationId xmlns:a16="http://schemas.microsoft.com/office/drawing/2014/main" id="{B84F6820-FFD3-2F43-B351-DFDCC56815F6}"/>
              </a:ext>
            </a:extLst>
          </p:cNvPr>
          <p:cNvSpPr>
            <a:spLocks noChangeShapeType="1"/>
          </p:cNvSpPr>
          <p:nvPr/>
        </p:nvSpPr>
        <p:spPr bwMode="auto">
          <a:xfrm>
            <a:off x="2249489" y="3824289"/>
            <a:ext cx="708025" cy="158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76500" name="Line 57">
            <a:extLst>
              <a:ext uri="{FF2B5EF4-FFF2-40B4-BE49-F238E27FC236}">
                <a16:creationId xmlns:a16="http://schemas.microsoft.com/office/drawing/2014/main" id="{343A4552-8DEA-2944-8660-21F87D68803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827839" y="4310064"/>
            <a:ext cx="1587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76501" name="Line 57">
            <a:extLst>
              <a:ext uri="{FF2B5EF4-FFF2-40B4-BE49-F238E27FC236}">
                <a16:creationId xmlns:a16="http://schemas.microsoft.com/office/drawing/2014/main" id="{23EED966-2E71-D442-A7B0-AB5E94F1E6E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86175" y="4305300"/>
            <a:ext cx="1588" cy="40163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76502" name="Line 57">
            <a:extLst>
              <a:ext uri="{FF2B5EF4-FFF2-40B4-BE49-F238E27FC236}">
                <a16:creationId xmlns:a16="http://schemas.microsoft.com/office/drawing/2014/main" id="{FBC51CEE-6029-AC42-B440-54A8B914EB9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273675" y="4310064"/>
            <a:ext cx="1588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76503" name="Line 57">
            <a:extLst>
              <a:ext uri="{FF2B5EF4-FFF2-40B4-BE49-F238E27FC236}">
                <a16:creationId xmlns:a16="http://schemas.microsoft.com/office/drawing/2014/main" id="{7BAE5669-0DAE-FD41-938A-3A33C2241EA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013450" y="4310064"/>
            <a:ext cx="1588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76504" name="Line 57">
            <a:extLst>
              <a:ext uri="{FF2B5EF4-FFF2-40B4-BE49-F238E27FC236}">
                <a16:creationId xmlns:a16="http://schemas.microsoft.com/office/drawing/2014/main" id="{84D48952-87E5-4148-BEE7-049D2A72520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443414" y="4310064"/>
            <a:ext cx="1587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76505" name="Group 60">
            <a:extLst>
              <a:ext uri="{FF2B5EF4-FFF2-40B4-BE49-F238E27FC236}">
                <a16:creationId xmlns:a16="http://schemas.microsoft.com/office/drawing/2014/main" id="{7839FF40-4B6F-B141-B25F-87BA067DFA71}"/>
              </a:ext>
            </a:extLst>
          </p:cNvPr>
          <p:cNvGrpSpPr>
            <a:grpSpLocks/>
          </p:cNvGrpSpPr>
          <p:nvPr/>
        </p:nvGrpSpPr>
        <p:grpSpPr bwMode="auto">
          <a:xfrm>
            <a:off x="3584575" y="3954463"/>
            <a:ext cx="3424238" cy="317500"/>
            <a:chOff x="4142165" y="3960853"/>
            <a:chExt cx="3423131" cy="318016"/>
          </a:xfrm>
        </p:grpSpPr>
        <p:grpSp>
          <p:nvGrpSpPr>
            <p:cNvPr id="276582" name="Group 61">
              <a:extLst>
                <a:ext uri="{FF2B5EF4-FFF2-40B4-BE49-F238E27FC236}">
                  <a16:creationId xmlns:a16="http://schemas.microsoft.com/office/drawing/2014/main" id="{E7ECFFC3-4C12-3A44-ACD6-53E965E16F0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19705" y="3960853"/>
              <a:ext cx="245591" cy="318016"/>
              <a:chOff x="5105400" y="2873375"/>
              <a:chExt cx="245591" cy="318016"/>
            </a:xfrm>
          </p:grpSpPr>
          <p:sp>
            <p:nvSpPr>
              <p:cNvPr id="276595" name="Rectangle 84">
                <a:extLst>
                  <a:ext uri="{FF2B5EF4-FFF2-40B4-BE49-F238E27FC236}">
                    <a16:creationId xmlns:a16="http://schemas.microsoft.com/office/drawing/2014/main" id="{619A6464-DC68-CB4E-913E-6F7F5CE0D6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276596" name="Rectangle 85">
                <a:extLst>
                  <a:ext uri="{FF2B5EF4-FFF2-40B4-BE49-F238E27FC236}">
                    <a16:creationId xmlns:a16="http://schemas.microsoft.com/office/drawing/2014/main" id="{16A51B8F-58E0-6944-897D-B6F682E132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0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276583" name="Group 62">
              <a:extLst>
                <a:ext uri="{FF2B5EF4-FFF2-40B4-BE49-F238E27FC236}">
                  <a16:creationId xmlns:a16="http://schemas.microsoft.com/office/drawing/2014/main" id="{D2557792-9E3B-0948-AA66-D829B50B964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89125" y="3960853"/>
              <a:ext cx="245591" cy="318016"/>
              <a:chOff x="5105400" y="2873375"/>
              <a:chExt cx="245591" cy="318016"/>
            </a:xfrm>
          </p:grpSpPr>
          <p:sp>
            <p:nvSpPr>
              <p:cNvPr id="276593" name="Rectangle 84">
                <a:extLst>
                  <a:ext uri="{FF2B5EF4-FFF2-40B4-BE49-F238E27FC236}">
                    <a16:creationId xmlns:a16="http://schemas.microsoft.com/office/drawing/2014/main" id="{8CF60514-8BF8-7048-82E4-21E9F8AA39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276594" name="Rectangle 85">
                <a:extLst>
                  <a:ext uri="{FF2B5EF4-FFF2-40B4-BE49-F238E27FC236}">
                    <a16:creationId xmlns:a16="http://schemas.microsoft.com/office/drawing/2014/main" id="{235116DD-4541-FD42-BD92-92AD281D2A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1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276584" name="Group 63">
              <a:extLst>
                <a:ext uri="{FF2B5EF4-FFF2-40B4-BE49-F238E27FC236}">
                  <a16:creationId xmlns:a16="http://schemas.microsoft.com/office/drawing/2014/main" id="{25B4B602-6ACE-C649-877A-6E1A0E55D09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734745" y="3960853"/>
              <a:ext cx="245591" cy="318016"/>
              <a:chOff x="5105400" y="2873375"/>
              <a:chExt cx="245591" cy="318016"/>
            </a:xfrm>
          </p:grpSpPr>
          <p:sp>
            <p:nvSpPr>
              <p:cNvPr id="276591" name="Rectangle 84">
                <a:extLst>
                  <a:ext uri="{FF2B5EF4-FFF2-40B4-BE49-F238E27FC236}">
                    <a16:creationId xmlns:a16="http://schemas.microsoft.com/office/drawing/2014/main" id="{5A3C916C-5C5F-394B-9874-F0B26926D3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 </a:t>
                </a:r>
                <a:endParaRPr lang="en-US" altLang="en-US">
                  <a:latin typeface="Times" pitchFamily="2" charset="0"/>
                </a:endParaRPr>
              </a:p>
            </p:txBody>
          </p:sp>
          <p:sp>
            <p:nvSpPr>
              <p:cNvPr id="276592" name="Rectangle 85">
                <a:extLst>
                  <a:ext uri="{FF2B5EF4-FFF2-40B4-BE49-F238E27FC236}">
                    <a16:creationId xmlns:a16="http://schemas.microsoft.com/office/drawing/2014/main" id="{FAFAD52A-DF9C-F64E-AD5F-406BC55D1E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2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276585" name="Group 64">
              <a:extLst>
                <a:ext uri="{FF2B5EF4-FFF2-40B4-BE49-F238E27FC236}">
                  <a16:creationId xmlns:a16="http://schemas.microsoft.com/office/drawing/2014/main" id="{CDEA692E-74F9-244C-A09E-55905FD411A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11785" y="3960853"/>
              <a:ext cx="245591" cy="318016"/>
              <a:chOff x="5105400" y="2873375"/>
              <a:chExt cx="245591" cy="318016"/>
            </a:xfrm>
          </p:grpSpPr>
          <p:sp>
            <p:nvSpPr>
              <p:cNvPr id="276589" name="Rectangle 84">
                <a:extLst>
                  <a:ext uri="{FF2B5EF4-FFF2-40B4-BE49-F238E27FC236}">
                    <a16:creationId xmlns:a16="http://schemas.microsoft.com/office/drawing/2014/main" id="{3EE1E084-0313-2842-96DD-CC28A2E69F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276590" name="Rectangle 85">
                <a:extLst>
                  <a:ext uri="{FF2B5EF4-FFF2-40B4-BE49-F238E27FC236}">
                    <a16:creationId xmlns:a16="http://schemas.microsoft.com/office/drawing/2014/main" id="{8D16F733-4309-E84B-99F8-F4E05D12FB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3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276586" name="Group 65">
              <a:extLst>
                <a:ext uri="{FF2B5EF4-FFF2-40B4-BE49-F238E27FC236}">
                  <a16:creationId xmlns:a16="http://schemas.microsoft.com/office/drawing/2014/main" id="{5E4E8878-FF7B-0441-8050-8289A8A62C8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42165" y="3960853"/>
              <a:ext cx="245591" cy="318016"/>
              <a:chOff x="5105400" y="2873375"/>
              <a:chExt cx="245591" cy="318016"/>
            </a:xfrm>
          </p:grpSpPr>
          <p:sp>
            <p:nvSpPr>
              <p:cNvPr id="276587" name="Rectangle 84">
                <a:extLst>
                  <a:ext uri="{FF2B5EF4-FFF2-40B4-BE49-F238E27FC236}">
                    <a16:creationId xmlns:a16="http://schemas.microsoft.com/office/drawing/2014/main" id="{8EB81733-891A-2642-B75D-2F5789CE6D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276588" name="Rectangle 85">
                <a:extLst>
                  <a:ext uri="{FF2B5EF4-FFF2-40B4-BE49-F238E27FC236}">
                    <a16:creationId xmlns:a16="http://schemas.microsoft.com/office/drawing/2014/main" id="{EB67F963-23FA-A246-9A12-81D62FF3FA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4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</p:grpSp>
      <p:grpSp>
        <p:nvGrpSpPr>
          <p:cNvPr id="276506" name="Group 104">
            <a:extLst>
              <a:ext uri="{FF2B5EF4-FFF2-40B4-BE49-F238E27FC236}">
                <a16:creationId xmlns:a16="http://schemas.microsoft.com/office/drawing/2014/main" id="{5FE25453-EB48-6344-B891-EF4F4613FEE9}"/>
              </a:ext>
            </a:extLst>
          </p:cNvPr>
          <p:cNvGrpSpPr>
            <a:grpSpLocks/>
          </p:cNvGrpSpPr>
          <p:nvPr/>
        </p:nvGrpSpPr>
        <p:grpSpPr bwMode="auto">
          <a:xfrm>
            <a:off x="5718175" y="2439989"/>
            <a:ext cx="2084388" cy="484187"/>
            <a:chOff x="6276076" y="2260156"/>
            <a:chExt cx="2084151" cy="537474"/>
          </a:xfrm>
        </p:grpSpPr>
        <p:grpSp>
          <p:nvGrpSpPr>
            <p:cNvPr id="276547" name="Group 111">
              <a:extLst>
                <a:ext uri="{FF2B5EF4-FFF2-40B4-BE49-F238E27FC236}">
                  <a16:creationId xmlns:a16="http://schemas.microsoft.com/office/drawing/2014/main" id="{AA3C0C76-028B-C14E-B54F-EECB67FEA97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76076" y="2260156"/>
              <a:ext cx="342438" cy="537474"/>
              <a:chOff x="2783" y="1170"/>
              <a:chExt cx="300" cy="445"/>
            </a:xfrm>
          </p:grpSpPr>
          <p:sp>
            <p:nvSpPr>
              <p:cNvPr id="276576" name="Freeform 19">
                <a:extLst>
                  <a:ext uri="{FF2B5EF4-FFF2-40B4-BE49-F238E27FC236}">
                    <a16:creationId xmlns:a16="http://schemas.microsoft.com/office/drawing/2014/main" id="{38307F10-02A7-294D-A305-FBB5D3A0E5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577" name="Freeform 20">
                <a:extLst>
                  <a:ext uri="{FF2B5EF4-FFF2-40B4-BE49-F238E27FC236}">
                    <a16:creationId xmlns:a16="http://schemas.microsoft.com/office/drawing/2014/main" id="{9DD5EC2C-FEC4-9E45-A4D1-1B21CBCF3D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578" name="Freeform 21">
                <a:extLst>
                  <a:ext uri="{FF2B5EF4-FFF2-40B4-BE49-F238E27FC236}">
                    <a16:creationId xmlns:a16="http://schemas.microsoft.com/office/drawing/2014/main" id="{9B174BA8-14C8-374E-BEB9-21B6DA0129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579" name="Freeform 22">
                <a:extLst>
                  <a:ext uri="{FF2B5EF4-FFF2-40B4-BE49-F238E27FC236}">
                    <a16:creationId xmlns:a16="http://schemas.microsoft.com/office/drawing/2014/main" id="{B87A02F1-8FB9-AC4A-82E9-84E3A17B3A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580" name="Freeform 23">
                <a:extLst>
                  <a:ext uri="{FF2B5EF4-FFF2-40B4-BE49-F238E27FC236}">
                    <a16:creationId xmlns:a16="http://schemas.microsoft.com/office/drawing/2014/main" id="{5C23315C-7DB2-2041-B39E-31843FC00E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581" name="Freeform 24">
                <a:extLst>
                  <a:ext uri="{FF2B5EF4-FFF2-40B4-BE49-F238E27FC236}">
                    <a16:creationId xmlns:a16="http://schemas.microsoft.com/office/drawing/2014/main" id="{FFA4358A-4082-3F47-B865-4AD1C07F46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76548" name="Group 111">
              <a:extLst>
                <a:ext uri="{FF2B5EF4-FFF2-40B4-BE49-F238E27FC236}">
                  <a16:creationId xmlns:a16="http://schemas.microsoft.com/office/drawing/2014/main" id="{59D34BCE-32AD-894A-A7AF-DAF0F4BBF98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22390" y="2260156"/>
              <a:ext cx="342438" cy="537474"/>
              <a:chOff x="2783" y="1170"/>
              <a:chExt cx="300" cy="445"/>
            </a:xfrm>
          </p:grpSpPr>
          <p:sp>
            <p:nvSpPr>
              <p:cNvPr id="276570" name="Freeform 19">
                <a:extLst>
                  <a:ext uri="{FF2B5EF4-FFF2-40B4-BE49-F238E27FC236}">
                    <a16:creationId xmlns:a16="http://schemas.microsoft.com/office/drawing/2014/main" id="{E1345A8B-89A5-3E42-B22B-6A87BD75AB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571" name="Freeform 20">
                <a:extLst>
                  <a:ext uri="{FF2B5EF4-FFF2-40B4-BE49-F238E27FC236}">
                    <a16:creationId xmlns:a16="http://schemas.microsoft.com/office/drawing/2014/main" id="{53480C23-AFC1-0E40-B2D4-D1725B044A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572" name="Freeform 21">
                <a:extLst>
                  <a:ext uri="{FF2B5EF4-FFF2-40B4-BE49-F238E27FC236}">
                    <a16:creationId xmlns:a16="http://schemas.microsoft.com/office/drawing/2014/main" id="{B85BDF9B-D7AF-A349-8D57-4ACC66735A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573" name="Freeform 22">
                <a:extLst>
                  <a:ext uri="{FF2B5EF4-FFF2-40B4-BE49-F238E27FC236}">
                    <a16:creationId xmlns:a16="http://schemas.microsoft.com/office/drawing/2014/main" id="{2F760BFC-5A8F-5F46-8C6E-C201D351EC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574" name="Freeform 23">
                <a:extLst>
                  <a:ext uri="{FF2B5EF4-FFF2-40B4-BE49-F238E27FC236}">
                    <a16:creationId xmlns:a16="http://schemas.microsoft.com/office/drawing/2014/main" id="{0648B9F8-C22D-8545-B855-B0CD2CA05D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575" name="Freeform 24">
                <a:extLst>
                  <a:ext uri="{FF2B5EF4-FFF2-40B4-BE49-F238E27FC236}">
                    <a16:creationId xmlns:a16="http://schemas.microsoft.com/office/drawing/2014/main" id="{1B2BF29E-55DD-524D-AB59-0ED0183190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76549" name="Group 111">
              <a:extLst>
                <a:ext uri="{FF2B5EF4-FFF2-40B4-BE49-F238E27FC236}">
                  <a16:creationId xmlns:a16="http://schemas.microsoft.com/office/drawing/2014/main" id="{B2086A43-9181-4544-B3C0-BDA57A0A67C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46933" y="2260156"/>
              <a:ext cx="342438" cy="537474"/>
              <a:chOff x="2783" y="1170"/>
              <a:chExt cx="300" cy="445"/>
            </a:xfrm>
          </p:grpSpPr>
          <p:sp>
            <p:nvSpPr>
              <p:cNvPr id="276564" name="Freeform 19">
                <a:extLst>
                  <a:ext uri="{FF2B5EF4-FFF2-40B4-BE49-F238E27FC236}">
                    <a16:creationId xmlns:a16="http://schemas.microsoft.com/office/drawing/2014/main" id="{0D3315BA-73D4-AF43-B72B-2CABE07B6D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565" name="Freeform 20">
                <a:extLst>
                  <a:ext uri="{FF2B5EF4-FFF2-40B4-BE49-F238E27FC236}">
                    <a16:creationId xmlns:a16="http://schemas.microsoft.com/office/drawing/2014/main" id="{C6B6141B-BD53-EF49-AAE0-D008B9ECD0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566" name="Freeform 21">
                <a:extLst>
                  <a:ext uri="{FF2B5EF4-FFF2-40B4-BE49-F238E27FC236}">
                    <a16:creationId xmlns:a16="http://schemas.microsoft.com/office/drawing/2014/main" id="{B6EF5171-2403-D749-A1E8-CD9DC01F95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567" name="Freeform 22">
                <a:extLst>
                  <a:ext uri="{FF2B5EF4-FFF2-40B4-BE49-F238E27FC236}">
                    <a16:creationId xmlns:a16="http://schemas.microsoft.com/office/drawing/2014/main" id="{3B83D127-FD73-974F-BDF9-5FAEEB4EF4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568" name="Freeform 23">
                <a:extLst>
                  <a:ext uri="{FF2B5EF4-FFF2-40B4-BE49-F238E27FC236}">
                    <a16:creationId xmlns:a16="http://schemas.microsoft.com/office/drawing/2014/main" id="{72048AD6-7498-1240-892E-057C76D393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569" name="Freeform 24">
                <a:extLst>
                  <a:ext uri="{FF2B5EF4-FFF2-40B4-BE49-F238E27FC236}">
                    <a16:creationId xmlns:a16="http://schemas.microsoft.com/office/drawing/2014/main" id="{523029AA-1C92-C443-868F-D5D16AAF3B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76550" name="Group 111">
              <a:extLst>
                <a:ext uri="{FF2B5EF4-FFF2-40B4-BE49-F238E27FC236}">
                  <a16:creationId xmlns:a16="http://schemas.microsoft.com/office/drawing/2014/main" id="{DDFAAAEE-F471-1A43-BA86-DEF2DCC0017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3247" y="2260156"/>
              <a:ext cx="342438" cy="537474"/>
              <a:chOff x="2783" y="1170"/>
              <a:chExt cx="300" cy="445"/>
            </a:xfrm>
          </p:grpSpPr>
          <p:sp>
            <p:nvSpPr>
              <p:cNvPr id="276558" name="Freeform 19">
                <a:extLst>
                  <a:ext uri="{FF2B5EF4-FFF2-40B4-BE49-F238E27FC236}">
                    <a16:creationId xmlns:a16="http://schemas.microsoft.com/office/drawing/2014/main" id="{32C68E53-2FC8-B942-8454-3E69A4F435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559" name="Freeform 20">
                <a:extLst>
                  <a:ext uri="{FF2B5EF4-FFF2-40B4-BE49-F238E27FC236}">
                    <a16:creationId xmlns:a16="http://schemas.microsoft.com/office/drawing/2014/main" id="{F93E6569-8AF9-784E-BA95-A18A261A93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560" name="Freeform 21">
                <a:extLst>
                  <a:ext uri="{FF2B5EF4-FFF2-40B4-BE49-F238E27FC236}">
                    <a16:creationId xmlns:a16="http://schemas.microsoft.com/office/drawing/2014/main" id="{B5B06864-5CC3-524A-AA68-520E5BFB90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561" name="Freeform 22">
                <a:extLst>
                  <a:ext uri="{FF2B5EF4-FFF2-40B4-BE49-F238E27FC236}">
                    <a16:creationId xmlns:a16="http://schemas.microsoft.com/office/drawing/2014/main" id="{1F1D3E5E-6A46-964E-8208-C007708596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562" name="Freeform 23">
                <a:extLst>
                  <a:ext uri="{FF2B5EF4-FFF2-40B4-BE49-F238E27FC236}">
                    <a16:creationId xmlns:a16="http://schemas.microsoft.com/office/drawing/2014/main" id="{7BCA9262-6CB5-284C-B065-01A577BF24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563" name="Freeform 24">
                <a:extLst>
                  <a:ext uri="{FF2B5EF4-FFF2-40B4-BE49-F238E27FC236}">
                    <a16:creationId xmlns:a16="http://schemas.microsoft.com/office/drawing/2014/main" id="{637D7538-E648-F841-95AB-DCF13F4158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76551" name="Group 111">
              <a:extLst>
                <a:ext uri="{FF2B5EF4-FFF2-40B4-BE49-F238E27FC236}">
                  <a16:creationId xmlns:a16="http://schemas.microsoft.com/office/drawing/2014/main" id="{9CE3D009-05CE-3A4E-9D15-644BAAF5F32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17789" y="2260156"/>
              <a:ext cx="342438" cy="537474"/>
              <a:chOff x="2783" y="1170"/>
              <a:chExt cx="300" cy="445"/>
            </a:xfrm>
          </p:grpSpPr>
          <p:sp>
            <p:nvSpPr>
              <p:cNvPr id="276552" name="Freeform 19">
                <a:extLst>
                  <a:ext uri="{FF2B5EF4-FFF2-40B4-BE49-F238E27FC236}">
                    <a16:creationId xmlns:a16="http://schemas.microsoft.com/office/drawing/2014/main" id="{AB71C95C-72E4-2C4D-AE93-1303BB07F0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solidFill>
                <a:srgbClr val="FFFFFF"/>
              </a:solidFill>
              <a:ln w="285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553" name="Freeform 20">
                <a:extLst>
                  <a:ext uri="{FF2B5EF4-FFF2-40B4-BE49-F238E27FC236}">
                    <a16:creationId xmlns:a16="http://schemas.microsoft.com/office/drawing/2014/main" id="{3E9B2BAA-C30F-A642-B545-7CAD63F695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solidFill>
                <a:schemeClr val="bg1"/>
              </a:solidFill>
              <a:ln w="285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554" name="Freeform 21">
                <a:extLst>
                  <a:ext uri="{FF2B5EF4-FFF2-40B4-BE49-F238E27FC236}">
                    <a16:creationId xmlns:a16="http://schemas.microsoft.com/office/drawing/2014/main" id="{AC5F48FD-E751-4E48-8235-0F36BEFCD5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555" name="Freeform 22">
                <a:extLst>
                  <a:ext uri="{FF2B5EF4-FFF2-40B4-BE49-F238E27FC236}">
                    <a16:creationId xmlns:a16="http://schemas.microsoft.com/office/drawing/2014/main" id="{DFF74683-B7F7-BF41-80D4-E73A1A5FCD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556" name="Freeform 23">
                <a:extLst>
                  <a:ext uri="{FF2B5EF4-FFF2-40B4-BE49-F238E27FC236}">
                    <a16:creationId xmlns:a16="http://schemas.microsoft.com/office/drawing/2014/main" id="{46BDDC46-66AC-4D4F-8B8A-34B14DE907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557" name="Freeform 24">
                <a:extLst>
                  <a:ext uri="{FF2B5EF4-FFF2-40B4-BE49-F238E27FC236}">
                    <a16:creationId xmlns:a16="http://schemas.microsoft.com/office/drawing/2014/main" id="{0D0FED7A-23E0-0044-BC02-E2689ED803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276507" name="Line 63">
            <a:extLst>
              <a:ext uri="{FF2B5EF4-FFF2-40B4-BE49-F238E27FC236}">
                <a16:creationId xmlns:a16="http://schemas.microsoft.com/office/drawing/2014/main" id="{FCA9EAAE-9251-CD45-8276-735526E09EA5}"/>
              </a:ext>
            </a:extLst>
          </p:cNvPr>
          <p:cNvSpPr>
            <a:spLocks noChangeShapeType="1"/>
          </p:cNvSpPr>
          <p:nvPr/>
        </p:nvSpPr>
        <p:spPr bwMode="auto">
          <a:xfrm>
            <a:off x="5975351" y="2278063"/>
            <a:ext cx="2790825" cy="4762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76508" name="Group 141">
            <a:extLst>
              <a:ext uri="{FF2B5EF4-FFF2-40B4-BE49-F238E27FC236}">
                <a16:creationId xmlns:a16="http://schemas.microsoft.com/office/drawing/2014/main" id="{193B367D-73E3-8449-92A3-4A5B365A4726}"/>
              </a:ext>
            </a:extLst>
          </p:cNvPr>
          <p:cNvGrpSpPr>
            <a:grpSpLocks/>
          </p:cNvGrpSpPr>
          <p:nvPr/>
        </p:nvGrpSpPr>
        <p:grpSpPr bwMode="auto">
          <a:xfrm>
            <a:off x="5983288" y="2268538"/>
            <a:ext cx="1733550" cy="209550"/>
            <a:chOff x="6446008" y="2971929"/>
            <a:chExt cx="1733805" cy="209915"/>
          </a:xfrm>
        </p:grpSpPr>
        <p:sp>
          <p:nvSpPr>
            <p:cNvPr id="276542" name="Line 57">
              <a:extLst>
                <a:ext uri="{FF2B5EF4-FFF2-40B4-BE49-F238E27FC236}">
                  <a16:creationId xmlns:a16="http://schemas.microsoft.com/office/drawing/2014/main" id="{70B4C4B1-6CA5-CB40-9E7E-16562D7679F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782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43" name="Line 57">
              <a:extLst>
                <a:ext uri="{FF2B5EF4-FFF2-40B4-BE49-F238E27FC236}">
                  <a16:creationId xmlns:a16="http://schemas.microsoft.com/office/drawing/2014/main" id="{1F08648A-8D42-9946-91E1-D52FFC9CE52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46008" y="2971929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44" name="Line 57">
              <a:extLst>
                <a:ext uri="{FF2B5EF4-FFF2-40B4-BE49-F238E27FC236}">
                  <a16:creationId xmlns:a16="http://schemas.microsoft.com/office/drawing/2014/main" id="{3D5FA0B0-67B0-9F47-956C-295DF0657E8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0954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45" name="Line 57">
              <a:extLst>
                <a:ext uri="{FF2B5EF4-FFF2-40B4-BE49-F238E27FC236}">
                  <a16:creationId xmlns:a16="http://schemas.microsoft.com/office/drawing/2014/main" id="{8EA5DD62-C29E-0245-95EB-1477E182C30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591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46" name="Line 57">
              <a:extLst>
                <a:ext uri="{FF2B5EF4-FFF2-40B4-BE49-F238E27FC236}">
                  <a16:creationId xmlns:a16="http://schemas.microsoft.com/office/drawing/2014/main" id="{ECA19B6C-C514-8248-9302-D2603B960CF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7520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76509" name="Group 147">
            <a:extLst>
              <a:ext uri="{FF2B5EF4-FFF2-40B4-BE49-F238E27FC236}">
                <a16:creationId xmlns:a16="http://schemas.microsoft.com/office/drawing/2014/main" id="{8B6C6FC2-0E11-664E-98B6-68341F70B383}"/>
              </a:ext>
            </a:extLst>
          </p:cNvPr>
          <p:cNvGrpSpPr>
            <a:grpSpLocks/>
          </p:cNvGrpSpPr>
          <p:nvPr/>
        </p:nvGrpSpPr>
        <p:grpSpPr bwMode="auto">
          <a:xfrm>
            <a:off x="5830889" y="1909764"/>
            <a:ext cx="1735137" cy="579437"/>
            <a:chOff x="3550727" y="2773363"/>
            <a:chExt cx="1733805" cy="405448"/>
          </a:xfrm>
        </p:grpSpPr>
        <p:sp>
          <p:nvSpPr>
            <p:cNvPr id="276537" name="Line 57">
              <a:extLst>
                <a:ext uri="{FF2B5EF4-FFF2-40B4-BE49-F238E27FC236}">
                  <a16:creationId xmlns:a16="http://schemas.microsoft.com/office/drawing/2014/main" id="{5BC23D0B-5C24-5846-902B-0532C3837B6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829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38" name="Line 57">
              <a:extLst>
                <a:ext uri="{FF2B5EF4-FFF2-40B4-BE49-F238E27FC236}">
                  <a16:creationId xmlns:a16="http://schemas.microsoft.com/office/drawing/2014/main" id="{CFDB8277-FF19-DB48-88A3-777311E5042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0727" y="2773363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39" name="Line 57">
              <a:extLst>
                <a:ext uri="{FF2B5EF4-FFF2-40B4-BE49-F238E27FC236}">
                  <a16:creationId xmlns:a16="http://schemas.microsoft.com/office/drawing/2014/main" id="{84C6BD4E-53AA-A449-883E-689BFD9CEF9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1426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40" name="Line 57">
              <a:extLst>
                <a:ext uri="{FF2B5EF4-FFF2-40B4-BE49-F238E27FC236}">
                  <a16:creationId xmlns:a16="http://schemas.microsoft.com/office/drawing/2014/main" id="{56FA560A-79F9-DF47-A6B9-D257095877D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638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41" name="Line 57">
              <a:extLst>
                <a:ext uri="{FF2B5EF4-FFF2-40B4-BE49-F238E27FC236}">
                  <a16:creationId xmlns:a16="http://schemas.microsoft.com/office/drawing/2014/main" id="{2EE6455D-C2D9-234D-95AF-7EE01B1A84A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7992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76510" name="Freeform 68">
            <a:extLst>
              <a:ext uri="{FF2B5EF4-FFF2-40B4-BE49-F238E27FC236}">
                <a16:creationId xmlns:a16="http://schemas.microsoft.com/office/drawing/2014/main" id="{219291B1-F348-0348-B5ED-97EDCA10ED1F}"/>
              </a:ext>
            </a:extLst>
          </p:cNvPr>
          <p:cNvSpPr>
            <a:spLocks noChangeAspect="1"/>
          </p:cNvSpPr>
          <p:nvPr/>
        </p:nvSpPr>
        <p:spPr bwMode="auto">
          <a:xfrm>
            <a:off x="6376989" y="2235201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76511" name="Freeform 68">
            <a:extLst>
              <a:ext uri="{FF2B5EF4-FFF2-40B4-BE49-F238E27FC236}">
                <a16:creationId xmlns:a16="http://schemas.microsoft.com/office/drawing/2014/main" id="{9A8446AA-F3C8-E84E-A83A-B0B1ADBD89D0}"/>
              </a:ext>
            </a:extLst>
          </p:cNvPr>
          <p:cNvSpPr>
            <a:spLocks noChangeAspect="1"/>
          </p:cNvSpPr>
          <p:nvPr/>
        </p:nvSpPr>
        <p:spPr bwMode="auto">
          <a:xfrm>
            <a:off x="6818314" y="2235201"/>
            <a:ext cx="73025" cy="74613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76512" name="Freeform 68">
            <a:extLst>
              <a:ext uri="{FF2B5EF4-FFF2-40B4-BE49-F238E27FC236}">
                <a16:creationId xmlns:a16="http://schemas.microsoft.com/office/drawing/2014/main" id="{27E3B76E-64C5-D44F-82B5-FED15E2EE77B}"/>
              </a:ext>
            </a:extLst>
          </p:cNvPr>
          <p:cNvSpPr>
            <a:spLocks noChangeAspect="1"/>
          </p:cNvSpPr>
          <p:nvPr/>
        </p:nvSpPr>
        <p:spPr bwMode="auto">
          <a:xfrm>
            <a:off x="7265989" y="2236789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76513" name="Freeform 68">
            <a:extLst>
              <a:ext uri="{FF2B5EF4-FFF2-40B4-BE49-F238E27FC236}">
                <a16:creationId xmlns:a16="http://schemas.microsoft.com/office/drawing/2014/main" id="{30F1310D-FA29-1D40-970F-BD1652F4D488}"/>
              </a:ext>
            </a:extLst>
          </p:cNvPr>
          <p:cNvSpPr>
            <a:spLocks noChangeAspect="1"/>
          </p:cNvSpPr>
          <p:nvPr/>
        </p:nvSpPr>
        <p:spPr bwMode="auto">
          <a:xfrm>
            <a:off x="7683501" y="2246314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76514" name="Line 57">
            <a:extLst>
              <a:ext uri="{FF2B5EF4-FFF2-40B4-BE49-F238E27FC236}">
                <a16:creationId xmlns:a16="http://schemas.microsoft.com/office/drawing/2014/main" id="{5124A33D-4CB2-5349-8BC7-74F6F79796D6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334375" y="2273301"/>
            <a:ext cx="0" cy="157162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76515" name="Freeform 68">
            <a:extLst>
              <a:ext uri="{FF2B5EF4-FFF2-40B4-BE49-F238E27FC236}">
                <a16:creationId xmlns:a16="http://schemas.microsoft.com/office/drawing/2014/main" id="{33D456EF-0A51-4A43-9D52-2114431C3959}"/>
              </a:ext>
            </a:extLst>
          </p:cNvPr>
          <p:cNvSpPr>
            <a:spLocks noChangeAspect="1"/>
          </p:cNvSpPr>
          <p:nvPr/>
        </p:nvSpPr>
        <p:spPr bwMode="auto">
          <a:xfrm>
            <a:off x="8297864" y="2246314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76516" name="TextBox 82">
            <a:extLst>
              <a:ext uri="{FF2B5EF4-FFF2-40B4-BE49-F238E27FC236}">
                <a16:creationId xmlns:a16="http://schemas.microsoft.com/office/drawing/2014/main" id="{FDFC1F5B-6E02-834A-92F7-0F0C9168971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28101" y="2062163"/>
            <a:ext cx="3397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7030A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276517" name="TextBox 162">
            <a:extLst>
              <a:ext uri="{FF2B5EF4-FFF2-40B4-BE49-F238E27FC236}">
                <a16:creationId xmlns:a16="http://schemas.microsoft.com/office/drawing/2014/main" id="{54861B04-A092-E44A-9DB9-65D44672EE9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47851" y="3625851"/>
            <a:ext cx="3397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latin typeface="Times" pitchFamily="2" charset="0"/>
              </a:rPr>
              <a:t>0</a:t>
            </a:r>
          </a:p>
        </p:txBody>
      </p:sp>
      <p:grpSp>
        <p:nvGrpSpPr>
          <p:cNvPr id="276518" name="Group 84">
            <a:extLst>
              <a:ext uri="{FF2B5EF4-FFF2-40B4-BE49-F238E27FC236}">
                <a16:creationId xmlns:a16="http://schemas.microsoft.com/office/drawing/2014/main" id="{FC1B1D83-E64D-8D45-A6CD-685F4D0B8BF0}"/>
              </a:ext>
            </a:extLst>
          </p:cNvPr>
          <p:cNvGrpSpPr>
            <a:grpSpLocks/>
          </p:cNvGrpSpPr>
          <p:nvPr/>
        </p:nvGrpSpPr>
        <p:grpSpPr bwMode="auto">
          <a:xfrm>
            <a:off x="5662614" y="1420813"/>
            <a:ext cx="2085975" cy="474662"/>
            <a:chOff x="4747785" y="1600200"/>
            <a:chExt cx="2085957" cy="475400"/>
          </a:xfrm>
        </p:grpSpPr>
        <p:sp>
          <p:nvSpPr>
            <p:cNvPr id="276532" name="TextBox 163">
              <a:extLst>
                <a:ext uri="{FF2B5EF4-FFF2-40B4-BE49-F238E27FC236}">
                  <a16:creationId xmlns:a16="http://schemas.microsoft.com/office/drawing/2014/main" id="{AA5FBBF1-614E-7E4B-A2C3-DAB094DCC35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276533" name="TextBox 164">
              <a:extLst>
                <a:ext uri="{FF2B5EF4-FFF2-40B4-BE49-F238E27FC236}">
                  <a16:creationId xmlns:a16="http://schemas.microsoft.com/office/drawing/2014/main" id="{31BAD17B-2F77-504B-B2E3-C161B8655AA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276534" name="TextBox 166">
              <a:extLst>
                <a:ext uri="{FF2B5EF4-FFF2-40B4-BE49-F238E27FC236}">
                  <a16:creationId xmlns:a16="http://schemas.microsoft.com/office/drawing/2014/main" id="{434DDE91-CBD0-B849-9D48-F805509A4EF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38800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276535" name="TextBox 168">
              <a:extLst>
                <a:ext uri="{FF2B5EF4-FFF2-40B4-BE49-F238E27FC236}">
                  <a16:creationId xmlns:a16="http://schemas.microsoft.com/office/drawing/2014/main" id="{5454749D-4950-5247-9071-2961F8BF4CD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224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276536" name="TextBox 170">
              <a:extLst>
                <a:ext uri="{FF2B5EF4-FFF2-40B4-BE49-F238E27FC236}">
                  <a16:creationId xmlns:a16="http://schemas.microsoft.com/office/drawing/2014/main" id="{A2AFE77C-A60B-D842-808A-24AEAA122B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5188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0</a:t>
              </a:r>
            </a:p>
          </p:txBody>
        </p:sp>
      </p:grpSp>
      <p:grpSp>
        <p:nvGrpSpPr>
          <p:cNvPr id="276519" name="Group 172">
            <a:extLst>
              <a:ext uri="{FF2B5EF4-FFF2-40B4-BE49-F238E27FC236}">
                <a16:creationId xmlns:a16="http://schemas.microsoft.com/office/drawing/2014/main" id="{A974C993-C62E-5047-8BE9-F60BAF107931}"/>
              </a:ext>
            </a:extLst>
          </p:cNvPr>
          <p:cNvGrpSpPr>
            <a:grpSpLocks/>
          </p:cNvGrpSpPr>
          <p:nvPr/>
        </p:nvGrpSpPr>
        <p:grpSpPr bwMode="auto">
          <a:xfrm>
            <a:off x="2806701" y="2271714"/>
            <a:ext cx="2085975" cy="466725"/>
            <a:chOff x="4747785" y="1609042"/>
            <a:chExt cx="2085957" cy="466558"/>
          </a:xfrm>
        </p:grpSpPr>
        <p:sp>
          <p:nvSpPr>
            <p:cNvPr id="276527" name="TextBox 174">
              <a:extLst>
                <a:ext uri="{FF2B5EF4-FFF2-40B4-BE49-F238E27FC236}">
                  <a16:creationId xmlns:a16="http://schemas.microsoft.com/office/drawing/2014/main" id="{03C21DD7-327B-3942-A3EF-8666AAC2F83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276528" name="TextBox 175">
              <a:extLst>
                <a:ext uri="{FF2B5EF4-FFF2-40B4-BE49-F238E27FC236}">
                  <a16:creationId xmlns:a16="http://schemas.microsoft.com/office/drawing/2014/main" id="{B80DF7A4-5036-0C49-866C-3E73DF4F8E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276529" name="TextBox 177">
              <a:extLst>
                <a:ext uri="{FF2B5EF4-FFF2-40B4-BE49-F238E27FC236}">
                  <a16:creationId xmlns:a16="http://schemas.microsoft.com/office/drawing/2014/main" id="{83684C52-B9FC-1F44-A4E5-575EEC1D553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40706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276530" name="TextBox 178">
              <a:extLst>
                <a:ext uri="{FF2B5EF4-FFF2-40B4-BE49-F238E27FC236}">
                  <a16:creationId xmlns:a16="http://schemas.microsoft.com/office/drawing/2014/main" id="{4F8A7B07-C4BC-DB4B-A757-B9F47FF322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224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276531" name="TextBox 180">
              <a:extLst>
                <a:ext uri="{FF2B5EF4-FFF2-40B4-BE49-F238E27FC236}">
                  <a16:creationId xmlns:a16="http://schemas.microsoft.com/office/drawing/2014/main" id="{C423B11E-184C-E74A-9C55-C158C14C726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5188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</p:grpSp>
      <p:sp>
        <p:nvSpPr>
          <p:cNvPr id="276520" name="Title 1">
            <a:extLst>
              <a:ext uri="{FF2B5EF4-FFF2-40B4-BE49-F238E27FC236}">
                <a16:creationId xmlns:a16="http://schemas.microsoft.com/office/drawing/2014/main" id="{68EB9088-6C03-8344-89C9-41C4EE11164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152400"/>
            <a:ext cx="9144000" cy="685800"/>
          </a:xfrm>
        </p:spPr>
        <p:txBody>
          <a:bodyPr/>
          <a:lstStyle/>
          <a:p>
            <a:r>
              <a:rPr lang="en-US" altLang="en-US">
                <a:solidFill>
                  <a:srgbClr val="7030A0"/>
                </a:solidFill>
              </a:rPr>
              <a:t>Addition</a:t>
            </a:r>
            <a:r>
              <a:rPr lang="en-US" altLang="en-US"/>
              <a:t>: </a:t>
            </a:r>
            <a:r>
              <a:rPr lang="en-US" altLang="en-US">
                <a:solidFill>
                  <a:srgbClr val="FF0000"/>
                </a:solidFill>
              </a:rPr>
              <a:t>5</a:t>
            </a:r>
            <a:r>
              <a:rPr lang="en-US" altLang="en-US"/>
              <a:t> + </a:t>
            </a:r>
            <a:r>
              <a:rPr lang="en-US" altLang="en-US">
                <a:solidFill>
                  <a:srgbClr val="00B050"/>
                </a:solidFill>
              </a:rPr>
              <a:t>6</a:t>
            </a:r>
            <a:r>
              <a:rPr lang="en-US" altLang="en-US"/>
              <a:t> = </a:t>
            </a:r>
            <a:r>
              <a:rPr lang="en-US" altLang="en-US">
                <a:solidFill>
                  <a:srgbClr val="0070C0"/>
                </a:solidFill>
              </a:rPr>
              <a:t>11</a:t>
            </a:r>
          </a:p>
        </p:txBody>
      </p:sp>
      <p:grpSp>
        <p:nvGrpSpPr>
          <p:cNvPr id="276521" name="Group 169">
            <a:extLst>
              <a:ext uri="{FF2B5EF4-FFF2-40B4-BE49-F238E27FC236}">
                <a16:creationId xmlns:a16="http://schemas.microsoft.com/office/drawing/2014/main" id="{F155F1A2-60F9-DF44-B00C-E803C66782CF}"/>
              </a:ext>
            </a:extLst>
          </p:cNvPr>
          <p:cNvGrpSpPr>
            <a:grpSpLocks/>
          </p:cNvGrpSpPr>
          <p:nvPr/>
        </p:nvGrpSpPr>
        <p:grpSpPr bwMode="auto">
          <a:xfrm>
            <a:off x="5883276" y="2794001"/>
            <a:ext cx="2085975" cy="474663"/>
            <a:chOff x="4747785" y="1600200"/>
            <a:chExt cx="2085957" cy="475400"/>
          </a:xfrm>
        </p:grpSpPr>
        <p:sp>
          <p:nvSpPr>
            <p:cNvPr id="276522" name="TextBox 171">
              <a:extLst>
                <a:ext uri="{FF2B5EF4-FFF2-40B4-BE49-F238E27FC236}">
                  <a16:creationId xmlns:a16="http://schemas.microsoft.com/office/drawing/2014/main" id="{03575E6B-1988-614A-9EEB-7D3098BBDF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276523" name="TextBox 173">
              <a:extLst>
                <a:ext uri="{FF2B5EF4-FFF2-40B4-BE49-F238E27FC236}">
                  <a16:creationId xmlns:a16="http://schemas.microsoft.com/office/drawing/2014/main" id="{A5381DDE-73B7-BE44-ACFC-E2575F2D42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276524" name="TextBox 176">
              <a:extLst>
                <a:ext uri="{FF2B5EF4-FFF2-40B4-BE49-F238E27FC236}">
                  <a16:creationId xmlns:a16="http://schemas.microsoft.com/office/drawing/2014/main" id="{03D00C93-C4D1-A949-975E-E7130BC51C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38800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276525" name="TextBox 179">
              <a:extLst>
                <a:ext uri="{FF2B5EF4-FFF2-40B4-BE49-F238E27FC236}">
                  <a16:creationId xmlns:a16="http://schemas.microsoft.com/office/drawing/2014/main" id="{C4883D7F-B559-D446-96ED-5851FF22A8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224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276526" name="TextBox 182">
              <a:extLst>
                <a:ext uri="{FF2B5EF4-FFF2-40B4-BE49-F238E27FC236}">
                  <a16:creationId xmlns:a16="http://schemas.microsoft.com/office/drawing/2014/main" id="{04A6050F-225B-7B40-A345-C37D8AF744B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5188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0</a:t>
              </a:r>
            </a:p>
          </p:txBody>
        </p:sp>
      </p:grpSp>
    </p:spTree>
  </p:cSld>
  <p:clrMapOvr>
    <a:masterClrMapping/>
  </p:clrMapOvr>
  <p:transition/>
</p:sld>
</file>

<file path=ppt/slides/slide2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7505" name="Group 181">
            <a:extLst>
              <a:ext uri="{FF2B5EF4-FFF2-40B4-BE49-F238E27FC236}">
                <a16:creationId xmlns:a16="http://schemas.microsoft.com/office/drawing/2014/main" id="{5CE24BD0-EFF9-AD4B-8D38-EB288D246EC1}"/>
              </a:ext>
            </a:extLst>
          </p:cNvPr>
          <p:cNvGrpSpPr>
            <a:grpSpLocks/>
          </p:cNvGrpSpPr>
          <p:nvPr/>
        </p:nvGrpSpPr>
        <p:grpSpPr bwMode="auto">
          <a:xfrm>
            <a:off x="3540125" y="4867276"/>
            <a:ext cx="3436938" cy="466725"/>
            <a:chOff x="4747785" y="1609042"/>
            <a:chExt cx="3437099" cy="466558"/>
          </a:xfrm>
        </p:grpSpPr>
        <p:sp>
          <p:nvSpPr>
            <p:cNvPr id="277659" name="TextBox 183">
              <a:extLst>
                <a:ext uri="{FF2B5EF4-FFF2-40B4-BE49-F238E27FC236}">
                  <a16:creationId xmlns:a16="http://schemas.microsoft.com/office/drawing/2014/main" id="{0FD754F3-131A-7242-ACE3-91A50A0244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277660" name="TextBox 184">
              <a:extLst>
                <a:ext uri="{FF2B5EF4-FFF2-40B4-BE49-F238E27FC236}">
                  <a16:creationId xmlns:a16="http://schemas.microsoft.com/office/drawing/2014/main" id="{901E5B0F-2367-5742-B179-B1D0595FBF9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84130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277661" name="TextBox 185">
              <a:extLst>
                <a:ext uri="{FF2B5EF4-FFF2-40B4-BE49-F238E27FC236}">
                  <a16:creationId xmlns:a16="http://schemas.microsoft.com/office/drawing/2014/main" id="{64D854BE-0A26-A348-86C1-3C66E5E8B87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22330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277662" name="TextBox 186">
              <a:extLst>
                <a:ext uri="{FF2B5EF4-FFF2-40B4-BE49-F238E27FC236}">
                  <a16:creationId xmlns:a16="http://schemas.microsoft.com/office/drawing/2014/main" id="{1EBC298C-2564-FB4A-AB98-34CA5584DE3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5057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277663" name="TextBox 187">
              <a:extLst>
                <a:ext uri="{FF2B5EF4-FFF2-40B4-BE49-F238E27FC236}">
                  <a16:creationId xmlns:a16="http://schemas.microsoft.com/office/drawing/2014/main" id="{79F56618-E21C-1447-BEA5-6967A6FE0A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46330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1</a:t>
              </a:r>
            </a:p>
          </p:txBody>
        </p:sp>
      </p:grpSp>
      <p:sp>
        <p:nvSpPr>
          <p:cNvPr id="277506" name="Freeform 15">
            <a:extLst>
              <a:ext uri="{FF2B5EF4-FFF2-40B4-BE49-F238E27FC236}">
                <a16:creationId xmlns:a16="http://schemas.microsoft.com/office/drawing/2014/main" id="{93C02C15-E8BC-5B4F-A1B8-E2264BE1C306}"/>
              </a:ext>
            </a:extLst>
          </p:cNvPr>
          <p:cNvSpPr>
            <a:spLocks/>
          </p:cNvSpPr>
          <p:nvPr/>
        </p:nvSpPr>
        <p:spPr bwMode="auto">
          <a:xfrm>
            <a:off x="2605089" y="3165475"/>
            <a:ext cx="5375275" cy="113665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77507" name="Group 4">
            <a:extLst>
              <a:ext uri="{FF2B5EF4-FFF2-40B4-BE49-F238E27FC236}">
                <a16:creationId xmlns:a16="http://schemas.microsoft.com/office/drawing/2014/main" id="{A6754D51-692D-744A-9FE5-20BABF27B1B6}"/>
              </a:ext>
            </a:extLst>
          </p:cNvPr>
          <p:cNvGrpSpPr>
            <a:grpSpLocks/>
          </p:cNvGrpSpPr>
          <p:nvPr/>
        </p:nvGrpSpPr>
        <p:grpSpPr bwMode="auto">
          <a:xfrm>
            <a:off x="4659314" y="3201989"/>
            <a:ext cx="223837" cy="295275"/>
            <a:chOff x="5105400" y="2873375"/>
            <a:chExt cx="222731" cy="295156"/>
          </a:xfrm>
        </p:grpSpPr>
        <p:sp>
          <p:nvSpPr>
            <p:cNvPr id="277657" name="Rectangle 84">
              <a:extLst>
                <a:ext uri="{FF2B5EF4-FFF2-40B4-BE49-F238E27FC236}">
                  <a16:creationId xmlns:a16="http://schemas.microsoft.com/office/drawing/2014/main" id="{13B01121-4B95-7540-908B-D20026B9E4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77658" name="Rectangle 85">
              <a:extLst>
                <a:ext uri="{FF2B5EF4-FFF2-40B4-BE49-F238E27FC236}">
                  <a16:creationId xmlns:a16="http://schemas.microsoft.com/office/drawing/2014/main" id="{4331C077-F18F-D040-A640-76519F6BBC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77508" name="Group 7">
            <a:extLst>
              <a:ext uri="{FF2B5EF4-FFF2-40B4-BE49-F238E27FC236}">
                <a16:creationId xmlns:a16="http://schemas.microsoft.com/office/drawing/2014/main" id="{1A874942-ED74-F945-A1E0-EE6DC6FE5916}"/>
              </a:ext>
            </a:extLst>
          </p:cNvPr>
          <p:cNvGrpSpPr>
            <a:grpSpLocks/>
          </p:cNvGrpSpPr>
          <p:nvPr/>
        </p:nvGrpSpPr>
        <p:grpSpPr bwMode="auto">
          <a:xfrm>
            <a:off x="3028951" y="3625851"/>
            <a:ext cx="207963" cy="282575"/>
            <a:chOff x="2551113" y="4221163"/>
            <a:chExt cx="207491" cy="281503"/>
          </a:xfrm>
        </p:grpSpPr>
        <p:sp>
          <p:nvSpPr>
            <p:cNvPr id="277655" name="Rectangle 92">
              <a:extLst>
                <a:ext uri="{FF2B5EF4-FFF2-40B4-BE49-F238E27FC236}">
                  <a16:creationId xmlns:a16="http://schemas.microsoft.com/office/drawing/2014/main" id="{9E73B7C5-4AF2-2C4A-A08C-3C2BA6A2D9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1113" y="4221163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77656" name="Rectangle 93">
              <a:extLst>
                <a:ext uri="{FF2B5EF4-FFF2-40B4-BE49-F238E27FC236}">
                  <a16:creationId xmlns:a16="http://schemas.microsoft.com/office/drawing/2014/main" id="{B7F7C341-DEFB-BB42-9D37-2D22E4C035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3188" y="4318000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i="1">
                  <a:solidFill>
                    <a:srgbClr val="000000"/>
                  </a:solidFill>
                  <a:latin typeface="Times-Roman" pitchFamily="2" charset="0"/>
                </a:rPr>
                <a:t>5</a:t>
              </a: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sp>
        <p:nvSpPr>
          <p:cNvPr id="277509" name="Rectangle 95">
            <a:extLst>
              <a:ext uri="{FF2B5EF4-FFF2-40B4-BE49-F238E27FC236}">
                <a16:creationId xmlns:a16="http://schemas.microsoft.com/office/drawing/2014/main" id="{D6D5CAE9-0D04-1E49-A42C-9EBB3AC86A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03750" y="3538539"/>
            <a:ext cx="1339850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000000"/>
                </a:solidFill>
                <a:latin typeface="Times-Roman" pitchFamily="2" charset="0"/>
              </a:rPr>
              <a:t>5-bit adder</a:t>
            </a:r>
            <a:endParaRPr lang="en-US" altLang="en-US" sz="4000" b="0">
              <a:latin typeface="Times" pitchFamily="2" charset="0"/>
            </a:endParaRPr>
          </a:p>
        </p:txBody>
      </p:sp>
      <p:grpSp>
        <p:nvGrpSpPr>
          <p:cNvPr id="277510" name="Group 11">
            <a:extLst>
              <a:ext uri="{FF2B5EF4-FFF2-40B4-BE49-F238E27FC236}">
                <a16:creationId xmlns:a16="http://schemas.microsoft.com/office/drawing/2014/main" id="{437BB3FC-3553-2E49-8DAF-614904EAD2CD}"/>
              </a:ext>
            </a:extLst>
          </p:cNvPr>
          <p:cNvGrpSpPr>
            <a:grpSpLocks/>
          </p:cNvGrpSpPr>
          <p:nvPr/>
        </p:nvGrpSpPr>
        <p:grpSpPr bwMode="auto">
          <a:xfrm>
            <a:off x="7356475" y="3657601"/>
            <a:ext cx="222250" cy="303213"/>
            <a:chOff x="8990013" y="4200525"/>
            <a:chExt cx="221668" cy="302769"/>
          </a:xfrm>
        </p:grpSpPr>
        <p:sp>
          <p:nvSpPr>
            <p:cNvPr id="277653" name="Rectangle 104">
              <a:extLst>
                <a:ext uri="{FF2B5EF4-FFF2-40B4-BE49-F238E27FC236}">
                  <a16:creationId xmlns:a16="http://schemas.microsoft.com/office/drawing/2014/main" id="{431863A4-30C8-B641-B2C8-6F291DD346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90013" y="4200525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77654" name="Rectangle 105">
              <a:extLst>
                <a:ext uri="{FF2B5EF4-FFF2-40B4-BE49-F238E27FC236}">
                  <a16:creationId xmlns:a16="http://schemas.microsoft.com/office/drawing/2014/main" id="{3706012C-7D07-1F48-BCC1-237AB55B64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96265" y="4318628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77511" name="Group 14">
            <a:extLst>
              <a:ext uri="{FF2B5EF4-FFF2-40B4-BE49-F238E27FC236}">
                <a16:creationId xmlns:a16="http://schemas.microsoft.com/office/drawing/2014/main" id="{25ADFBDF-9BB3-6D40-96D0-5469F120A511}"/>
              </a:ext>
            </a:extLst>
          </p:cNvPr>
          <p:cNvGrpSpPr>
            <a:grpSpLocks/>
          </p:cNvGrpSpPr>
          <p:nvPr/>
        </p:nvGrpSpPr>
        <p:grpSpPr bwMode="auto">
          <a:xfrm>
            <a:off x="4225925" y="3200401"/>
            <a:ext cx="222250" cy="295275"/>
            <a:chOff x="5105400" y="2873375"/>
            <a:chExt cx="222731" cy="295156"/>
          </a:xfrm>
        </p:grpSpPr>
        <p:sp>
          <p:nvSpPr>
            <p:cNvPr id="277651" name="Rectangle 84">
              <a:extLst>
                <a:ext uri="{FF2B5EF4-FFF2-40B4-BE49-F238E27FC236}">
                  <a16:creationId xmlns:a16="http://schemas.microsoft.com/office/drawing/2014/main" id="{56D026BE-D1EC-B24A-B8F0-4A6610B240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77652" name="Rectangle 85">
              <a:extLst>
                <a:ext uri="{FF2B5EF4-FFF2-40B4-BE49-F238E27FC236}">
                  <a16:creationId xmlns:a16="http://schemas.microsoft.com/office/drawing/2014/main" id="{3A553479-D8A0-534A-A21B-EB51013340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77512" name="Group 17">
            <a:extLst>
              <a:ext uri="{FF2B5EF4-FFF2-40B4-BE49-F238E27FC236}">
                <a16:creationId xmlns:a16="http://schemas.microsoft.com/office/drawing/2014/main" id="{F102E61E-6589-944F-8AD9-3AF189F2F105}"/>
              </a:ext>
            </a:extLst>
          </p:cNvPr>
          <p:cNvGrpSpPr>
            <a:grpSpLocks/>
          </p:cNvGrpSpPr>
          <p:nvPr/>
        </p:nvGrpSpPr>
        <p:grpSpPr bwMode="auto">
          <a:xfrm>
            <a:off x="3752850" y="3200401"/>
            <a:ext cx="222250" cy="295275"/>
            <a:chOff x="5105400" y="2873375"/>
            <a:chExt cx="222731" cy="295156"/>
          </a:xfrm>
        </p:grpSpPr>
        <p:sp>
          <p:nvSpPr>
            <p:cNvPr id="277649" name="Rectangle 84">
              <a:extLst>
                <a:ext uri="{FF2B5EF4-FFF2-40B4-BE49-F238E27FC236}">
                  <a16:creationId xmlns:a16="http://schemas.microsoft.com/office/drawing/2014/main" id="{7373A467-7299-5547-B90B-D9E04BD0C3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77650" name="Rectangle 85">
              <a:extLst>
                <a:ext uri="{FF2B5EF4-FFF2-40B4-BE49-F238E27FC236}">
                  <a16:creationId xmlns:a16="http://schemas.microsoft.com/office/drawing/2014/main" id="{CAA17A58-D5B4-0C42-93E3-B9789F7E51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77513" name="Group 20">
            <a:extLst>
              <a:ext uri="{FF2B5EF4-FFF2-40B4-BE49-F238E27FC236}">
                <a16:creationId xmlns:a16="http://schemas.microsoft.com/office/drawing/2014/main" id="{22669E06-57A1-F144-9D71-9A9A53F59338}"/>
              </a:ext>
            </a:extLst>
          </p:cNvPr>
          <p:cNvGrpSpPr>
            <a:grpSpLocks/>
          </p:cNvGrpSpPr>
          <p:nvPr/>
        </p:nvGrpSpPr>
        <p:grpSpPr bwMode="auto">
          <a:xfrm>
            <a:off x="3341688" y="3200401"/>
            <a:ext cx="222250" cy="295275"/>
            <a:chOff x="5105400" y="2873375"/>
            <a:chExt cx="222731" cy="295156"/>
          </a:xfrm>
        </p:grpSpPr>
        <p:sp>
          <p:nvSpPr>
            <p:cNvPr id="277647" name="Rectangle 84">
              <a:extLst>
                <a:ext uri="{FF2B5EF4-FFF2-40B4-BE49-F238E27FC236}">
                  <a16:creationId xmlns:a16="http://schemas.microsoft.com/office/drawing/2014/main" id="{BB169D7C-E9C8-0347-B701-E5EEFE95E5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77648" name="Rectangle 85">
              <a:extLst>
                <a:ext uri="{FF2B5EF4-FFF2-40B4-BE49-F238E27FC236}">
                  <a16:creationId xmlns:a16="http://schemas.microsoft.com/office/drawing/2014/main" id="{ED303F51-94BA-9640-BBF6-D5301616BE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77514" name="Group 23">
            <a:extLst>
              <a:ext uri="{FF2B5EF4-FFF2-40B4-BE49-F238E27FC236}">
                <a16:creationId xmlns:a16="http://schemas.microsoft.com/office/drawing/2014/main" id="{2BDE6AF2-A969-C14B-B32E-82F7616BC45B}"/>
              </a:ext>
            </a:extLst>
          </p:cNvPr>
          <p:cNvGrpSpPr>
            <a:grpSpLocks/>
          </p:cNvGrpSpPr>
          <p:nvPr/>
        </p:nvGrpSpPr>
        <p:grpSpPr bwMode="auto">
          <a:xfrm>
            <a:off x="2884488" y="3200401"/>
            <a:ext cx="222250" cy="295275"/>
            <a:chOff x="5105400" y="2873375"/>
            <a:chExt cx="222731" cy="295156"/>
          </a:xfrm>
        </p:grpSpPr>
        <p:sp>
          <p:nvSpPr>
            <p:cNvPr id="277645" name="Rectangle 84">
              <a:extLst>
                <a:ext uri="{FF2B5EF4-FFF2-40B4-BE49-F238E27FC236}">
                  <a16:creationId xmlns:a16="http://schemas.microsoft.com/office/drawing/2014/main" id="{78078F97-64E0-EF41-8B78-3DE72AFD22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77646" name="Rectangle 85">
              <a:extLst>
                <a:ext uri="{FF2B5EF4-FFF2-40B4-BE49-F238E27FC236}">
                  <a16:creationId xmlns:a16="http://schemas.microsoft.com/office/drawing/2014/main" id="{F43C86CA-5706-1B41-9E86-9B2916FDCA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77515" name="Group 26">
            <a:extLst>
              <a:ext uri="{FF2B5EF4-FFF2-40B4-BE49-F238E27FC236}">
                <a16:creationId xmlns:a16="http://schemas.microsoft.com/office/drawing/2014/main" id="{19FE0475-EB44-2B4C-8D39-D54E00C0F9CA}"/>
              </a:ext>
            </a:extLst>
          </p:cNvPr>
          <p:cNvGrpSpPr>
            <a:grpSpLocks/>
          </p:cNvGrpSpPr>
          <p:nvPr/>
        </p:nvGrpSpPr>
        <p:grpSpPr bwMode="auto">
          <a:xfrm>
            <a:off x="2994025" y="2767013"/>
            <a:ext cx="1733550" cy="404812"/>
            <a:chOff x="3550727" y="2773363"/>
            <a:chExt cx="1733805" cy="405448"/>
          </a:xfrm>
        </p:grpSpPr>
        <p:sp>
          <p:nvSpPr>
            <p:cNvPr id="277640" name="Line 57">
              <a:extLst>
                <a:ext uri="{FF2B5EF4-FFF2-40B4-BE49-F238E27FC236}">
                  <a16:creationId xmlns:a16="http://schemas.microsoft.com/office/drawing/2014/main" id="{F88D74A1-2EE8-0948-B805-DF8ECB87E8D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829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41" name="Line 57">
              <a:extLst>
                <a:ext uri="{FF2B5EF4-FFF2-40B4-BE49-F238E27FC236}">
                  <a16:creationId xmlns:a16="http://schemas.microsoft.com/office/drawing/2014/main" id="{51F95EF2-F4FB-D641-A9AC-C01A4C0A302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0727" y="2773363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42" name="Line 57">
              <a:extLst>
                <a:ext uri="{FF2B5EF4-FFF2-40B4-BE49-F238E27FC236}">
                  <a16:creationId xmlns:a16="http://schemas.microsoft.com/office/drawing/2014/main" id="{8ACCA52B-10A3-144F-8B9A-1573087678E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1426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43" name="Line 57">
              <a:extLst>
                <a:ext uri="{FF2B5EF4-FFF2-40B4-BE49-F238E27FC236}">
                  <a16:creationId xmlns:a16="http://schemas.microsoft.com/office/drawing/2014/main" id="{CE2C7AE9-C242-EF41-8BF9-F1E45DA4E91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638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44" name="Line 57">
              <a:extLst>
                <a:ext uri="{FF2B5EF4-FFF2-40B4-BE49-F238E27FC236}">
                  <a16:creationId xmlns:a16="http://schemas.microsoft.com/office/drawing/2014/main" id="{16D49129-5200-7148-8D3B-B369E7962DD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7992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77516" name="Group 32">
            <a:extLst>
              <a:ext uri="{FF2B5EF4-FFF2-40B4-BE49-F238E27FC236}">
                <a16:creationId xmlns:a16="http://schemas.microsoft.com/office/drawing/2014/main" id="{334F112A-F4BC-D14D-97E1-173DC66D686F}"/>
              </a:ext>
            </a:extLst>
          </p:cNvPr>
          <p:cNvGrpSpPr>
            <a:grpSpLocks/>
          </p:cNvGrpSpPr>
          <p:nvPr/>
        </p:nvGrpSpPr>
        <p:grpSpPr bwMode="auto">
          <a:xfrm>
            <a:off x="7554913" y="3201989"/>
            <a:ext cx="222250" cy="295275"/>
            <a:chOff x="5105400" y="2873375"/>
            <a:chExt cx="222731" cy="295156"/>
          </a:xfrm>
        </p:grpSpPr>
        <p:sp>
          <p:nvSpPr>
            <p:cNvPr id="277638" name="Rectangle 84">
              <a:extLst>
                <a:ext uri="{FF2B5EF4-FFF2-40B4-BE49-F238E27FC236}">
                  <a16:creationId xmlns:a16="http://schemas.microsoft.com/office/drawing/2014/main" id="{21836D2D-DC0E-EA40-BA48-EC51CA6F6B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77639" name="Rectangle 85">
              <a:extLst>
                <a:ext uri="{FF2B5EF4-FFF2-40B4-BE49-F238E27FC236}">
                  <a16:creationId xmlns:a16="http://schemas.microsoft.com/office/drawing/2014/main" id="{3983B44B-2407-7B46-A7EF-C2BDE74133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77517" name="Group 35">
            <a:extLst>
              <a:ext uri="{FF2B5EF4-FFF2-40B4-BE49-F238E27FC236}">
                <a16:creationId xmlns:a16="http://schemas.microsoft.com/office/drawing/2014/main" id="{A4BD4E44-4236-104C-A59C-D20E6AA9C46A}"/>
              </a:ext>
            </a:extLst>
          </p:cNvPr>
          <p:cNvGrpSpPr>
            <a:grpSpLocks/>
          </p:cNvGrpSpPr>
          <p:nvPr/>
        </p:nvGrpSpPr>
        <p:grpSpPr bwMode="auto">
          <a:xfrm>
            <a:off x="7119939" y="3200401"/>
            <a:ext cx="223837" cy="295275"/>
            <a:chOff x="5105400" y="2873375"/>
            <a:chExt cx="222731" cy="295156"/>
          </a:xfrm>
        </p:grpSpPr>
        <p:sp>
          <p:nvSpPr>
            <p:cNvPr id="277636" name="Rectangle 84">
              <a:extLst>
                <a:ext uri="{FF2B5EF4-FFF2-40B4-BE49-F238E27FC236}">
                  <a16:creationId xmlns:a16="http://schemas.microsoft.com/office/drawing/2014/main" id="{23D12C80-443D-2F4A-AC33-E408BF43C0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77637" name="Rectangle 85">
              <a:extLst>
                <a:ext uri="{FF2B5EF4-FFF2-40B4-BE49-F238E27FC236}">
                  <a16:creationId xmlns:a16="http://schemas.microsoft.com/office/drawing/2014/main" id="{6DAC336E-37BB-514E-B1A6-E6B4707009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77518" name="Group 38">
            <a:extLst>
              <a:ext uri="{FF2B5EF4-FFF2-40B4-BE49-F238E27FC236}">
                <a16:creationId xmlns:a16="http://schemas.microsoft.com/office/drawing/2014/main" id="{1553F7AF-9568-E842-ABC2-C505BD132914}"/>
              </a:ext>
            </a:extLst>
          </p:cNvPr>
          <p:cNvGrpSpPr>
            <a:grpSpLocks/>
          </p:cNvGrpSpPr>
          <p:nvPr/>
        </p:nvGrpSpPr>
        <p:grpSpPr bwMode="auto">
          <a:xfrm>
            <a:off x="6648450" y="3200401"/>
            <a:ext cx="222250" cy="295275"/>
            <a:chOff x="5105400" y="2873375"/>
            <a:chExt cx="222731" cy="295156"/>
          </a:xfrm>
        </p:grpSpPr>
        <p:sp>
          <p:nvSpPr>
            <p:cNvPr id="277634" name="Rectangle 84">
              <a:extLst>
                <a:ext uri="{FF2B5EF4-FFF2-40B4-BE49-F238E27FC236}">
                  <a16:creationId xmlns:a16="http://schemas.microsoft.com/office/drawing/2014/main" id="{E69B599B-99E7-7240-869A-953FB7E570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77635" name="Rectangle 85">
              <a:extLst>
                <a:ext uri="{FF2B5EF4-FFF2-40B4-BE49-F238E27FC236}">
                  <a16:creationId xmlns:a16="http://schemas.microsoft.com/office/drawing/2014/main" id="{C0724611-D83C-AD4F-9941-38AFC32025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77519" name="Group 41">
            <a:extLst>
              <a:ext uri="{FF2B5EF4-FFF2-40B4-BE49-F238E27FC236}">
                <a16:creationId xmlns:a16="http://schemas.microsoft.com/office/drawing/2014/main" id="{6E91B353-2BFF-0344-86F7-EA4E852FD66F}"/>
              </a:ext>
            </a:extLst>
          </p:cNvPr>
          <p:cNvGrpSpPr>
            <a:grpSpLocks/>
          </p:cNvGrpSpPr>
          <p:nvPr/>
        </p:nvGrpSpPr>
        <p:grpSpPr bwMode="auto">
          <a:xfrm>
            <a:off x="6237288" y="3200401"/>
            <a:ext cx="222250" cy="295275"/>
            <a:chOff x="5105400" y="2873375"/>
            <a:chExt cx="222731" cy="295156"/>
          </a:xfrm>
        </p:grpSpPr>
        <p:sp>
          <p:nvSpPr>
            <p:cNvPr id="277632" name="Rectangle 84">
              <a:extLst>
                <a:ext uri="{FF2B5EF4-FFF2-40B4-BE49-F238E27FC236}">
                  <a16:creationId xmlns:a16="http://schemas.microsoft.com/office/drawing/2014/main" id="{00A991EB-D0AC-6C47-BE56-B9C3B84004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77633" name="Rectangle 85">
              <a:extLst>
                <a:ext uri="{FF2B5EF4-FFF2-40B4-BE49-F238E27FC236}">
                  <a16:creationId xmlns:a16="http://schemas.microsoft.com/office/drawing/2014/main" id="{B6B86252-AF39-2445-B5DD-B4F67EA846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77520" name="Group 44">
            <a:extLst>
              <a:ext uri="{FF2B5EF4-FFF2-40B4-BE49-F238E27FC236}">
                <a16:creationId xmlns:a16="http://schemas.microsoft.com/office/drawing/2014/main" id="{0027FD3B-3DD8-FD48-9F80-9E402E07C04D}"/>
              </a:ext>
            </a:extLst>
          </p:cNvPr>
          <p:cNvGrpSpPr>
            <a:grpSpLocks/>
          </p:cNvGrpSpPr>
          <p:nvPr/>
        </p:nvGrpSpPr>
        <p:grpSpPr bwMode="auto">
          <a:xfrm>
            <a:off x="5780088" y="3200401"/>
            <a:ext cx="222250" cy="295275"/>
            <a:chOff x="5105400" y="2873375"/>
            <a:chExt cx="222731" cy="295156"/>
          </a:xfrm>
        </p:grpSpPr>
        <p:sp>
          <p:nvSpPr>
            <p:cNvPr id="277630" name="Rectangle 84">
              <a:extLst>
                <a:ext uri="{FF2B5EF4-FFF2-40B4-BE49-F238E27FC236}">
                  <a16:creationId xmlns:a16="http://schemas.microsoft.com/office/drawing/2014/main" id="{219F70C2-9911-A14D-9529-A1F0272210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77631" name="Rectangle 85">
              <a:extLst>
                <a:ext uri="{FF2B5EF4-FFF2-40B4-BE49-F238E27FC236}">
                  <a16:creationId xmlns:a16="http://schemas.microsoft.com/office/drawing/2014/main" id="{1BE3F319-E650-FE4E-99F3-D611FCDA88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77521" name="Group 47">
            <a:extLst>
              <a:ext uri="{FF2B5EF4-FFF2-40B4-BE49-F238E27FC236}">
                <a16:creationId xmlns:a16="http://schemas.microsoft.com/office/drawing/2014/main" id="{2E89002B-09AD-2340-B978-1B7174896DD6}"/>
              </a:ext>
            </a:extLst>
          </p:cNvPr>
          <p:cNvGrpSpPr>
            <a:grpSpLocks/>
          </p:cNvGrpSpPr>
          <p:nvPr/>
        </p:nvGrpSpPr>
        <p:grpSpPr bwMode="auto">
          <a:xfrm>
            <a:off x="5888039" y="2901950"/>
            <a:ext cx="1735137" cy="273050"/>
            <a:chOff x="6446008" y="2971929"/>
            <a:chExt cx="1733805" cy="209915"/>
          </a:xfrm>
        </p:grpSpPr>
        <p:sp>
          <p:nvSpPr>
            <p:cNvPr id="277625" name="Line 57">
              <a:extLst>
                <a:ext uri="{FF2B5EF4-FFF2-40B4-BE49-F238E27FC236}">
                  <a16:creationId xmlns:a16="http://schemas.microsoft.com/office/drawing/2014/main" id="{2D14BCE4-CB30-8E46-A638-7A3870A2F36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782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26" name="Line 57">
              <a:extLst>
                <a:ext uri="{FF2B5EF4-FFF2-40B4-BE49-F238E27FC236}">
                  <a16:creationId xmlns:a16="http://schemas.microsoft.com/office/drawing/2014/main" id="{F9FAD5CF-B343-684C-854B-A285E39486F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46008" y="2971929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27" name="Line 57">
              <a:extLst>
                <a:ext uri="{FF2B5EF4-FFF2-40B4-BE49-F238E27FC236}">
                  <a16:creationId xmlns:a16="http://schemas.microsoft.com/office/drawing/2014/main" id="{FEE6EA7A-2527-264C-AFC9-AA944D333F9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0954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28" name="Line 57">
              <a:extLst>
                <a:ext uri="{FF2B5EF4-FFF2-40B4-BE49-F238E27FC236}">
                  <a16:creationId xmlns:a16="http://schemas.microsoft.com/office/drawing/2014/main" id="{61D3F830-F61F-6F4A-A350-E6D89853C88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591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29" name="Line 57">
              <a:extLst>
                <a:ext uri="{FF2B5EF4-FFF2-40B4-BE49-F238E27FC236}">
                  <a16:creationId xmlns:a16="http://schemas.microsoft.com/office/drawing/2014/main" id="{E619B89A-65DA-BA45-864D-78ED26DC2A2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7520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77522" name="Line 63">
            <a:extLst>
              <a:ext uri="{FF2B5EF4-FFF2-40B4-BE49-F238E27FC236}">
                <a16:creationId xmlns:a16="http://schemas.microsoft.com/office/drawing/2014/main" id="{3D2B0C2F-CA9C-EC42-81C6-AE1425CFAB19}"/>
              </a:ext>
            </a:extLst>
          </p:cNvPr>
          <p:cNvSpPr>
            <a:spLocks noChangeShapeType="1"/>
          </p:cNvSpPr>
          <p:nvPr/>
        </p:nvSpPr>
        <p:spPr bwMode="auto">
          <a:xfrm>
            <a:off x="7651751" y="3817939"/>
            <a:ext cx="708025" cy="158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77523" name="Line 63">
            <a:extLst>
              <a:ext uri="{FF2B5EF4-FFF2-40B4-BE49-F238E27FC236}">
                <a16:creationId xmlns:a16="http://schemas.microsoft.com/office/drawing/2014/main" id="{3A6AEA5C-4FCD-4443-BE74-1BE2A5367399}"/>
              </a:ext>
            </a:extLst>
          </p:cNvPr>
          <p:cNvSpPr>
            <a:spLocks noChangeShapeType="1"/>
          </p:cNvSpPr>
          <p:nvPr/>
        </p:nvSpPr>
        <p:spPr bwMode="auto">
          <a:xfrm>
            <a:off x="2249489" y="3824289"/>
            <a:ext cx="708025" cy="158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77524" name="Line 57">
            <a:extLst>
              <a:ext uri="{FF2B5EF4-FFF2-40B4-BE49-F238E27FC236}">
                <a16:creationId xmlns:a16="http://schemas.microsoft.com/office/drawing/2014/main" id="{8B3EDBA4-7E57-D74A-8A1D-A571561C7D3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827839" y="4310064"/>
            <a:ext cx="1587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77525" name="Line 57">
            <a:extLst>
              <a:ext uri="{FF2B5EF4-FFF2-40B4-BE49-F238E27FC236}">
                <a16:creationId xmlns:a16="http://schemas.microsoft.com/office/drawing/2014/main" id="{11D095A5-D6B6-014C-9D1E-8B3D4116DDA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86175" y="4305300"/>
            <a:ext cx="1588" cy="40163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77526" name="Line 57">
            <a:extLst>
              <a:ext uri="{FF2B5EF4-FFF2-40B4-BE49-F238E27FC236}">
                <a16:creationId xmlns:a16="http://schemas.microsoft.com/office/drawing/2014/main" id="{446513EC-DBE4-BD4B-8A78-F31C3DFB208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273675" y="4310064"/>
            <a:ext cx="1588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77527" name="Line 57">
            <a:extLst>
              <a:ext uri="{FF2B5EF4-FFF2-40B4-BE49-F238E27FC236}">
                <a16:creationId xmlns:a16="http://schemas.microsoft.com/office/drawing/2014/main" id="{4B732A80-6A6E-3448-BC4E-1AE60F02A5C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013450" y="4310064"/>
            <a:ext cx="1588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77528" name="Line 57">
            <a:extLst>
              <a:ext uri="{FF2B5EF4-FFF2-40B4-BE49-F238E27FC236}">
                <a16:creationId xmlns:a16="http://schemas.microsoft.com/office/drawing/2014/main" id="{1B3C0087-8410-7A4E-810A-4AEDAB38484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443414" y="4310064"/>
            <a:ext cx="1587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77529" name="Group 60">
            <a:extLst>
              <a:ext uri="{FF2B5EF4-FFF2-40B4-BE49-F238E27FC236}">
                <a16:creationId xmlns:a16="http://schemas.microsoft.com/office/drawing/2014/main" id="{E4EFCB11-E6C6-4547-8377-0FF7452DE508}"/>
              </a:ext>
            </a:extLst>
          </p:cNvPr>
          <p:cNvGrpSpPr>
            <a:grpSpLocks/>
          </p:cNvGrpSpPr>
          <p:nvPr/>
        </p:nvGrpSpPr>
        <p:grpSpPr bwMode="auto">
          <a:xfrm>
            <a:off x="3584575" y="3954463"/>
            <a:ext cx="3424238" cy="317500"/>
            <a:chOff x="4142165" y="3960853"/>
            <a:chExt cx="3423131" cy="318016"/>
          </a:xfrm>
        </p:grpSpPr>
        <p:grpSp>
          <p:nvGrpSpPr>
            <p:cNvPr id="277610" name="Group 61">
              <a:extLst>
                <a:ext uri="{FF2B5EF4-FFF2-40B4-BE49-F238E27FC236}">
                  <a16:creationId xmlns:a16="http://schemas.microsoft.com/office/drawing/2014/main" id="{8B1B5EEE-32F8-A347-8B43-2F4DAE658E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19705" y="3960853"/>
              <a:ext cx="245591" cy="318016"/>
              <a:chOff x="5105400" y="2873375"/>
              <a:chExt cx="245591" cy="318016"/>
            </a:xfrm>
          </p:grpSpPr>
          <p:sp>
            <p:nvSpPr>
              <p:cNvPr id="277623" name="Rectangle 84">
                <a:extLst>
                  <a:ext uri="{FF2B5EF4-FFF2-40B4-BE49-F238E27FC236}">
                    <a16:creationId xmlns:a16="http://schemas.microsoft.com/office/drawing/2014/main" id="{6E084CA4-DC48-DB4D-8FD7-B7B4EF1CD4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277624" name="Rectangle 85">
                <a:extLst>
                  <a:ext uri="{FF2B5EF4-FFF2-40B4-BE49-F238E27FC236}">
                    <a16:creationId xmlns:a16="http://schemas.microsoft.com/office/drawing/2014/main" id="{601CBF47-7411-954A-8A22-FB8C2DA3F8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0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277611" name="Group 62">
              <a:extLst>
                <a:ext uri="{FF2B5EF4-FFF2-40B4-BE49-F238E27FC236}">
                  <a16:creationId xmlns:a16="http://schemas.microsoft.com/office/drawing/2014/main" id="{C16F3D3C-658A-5047-A410-56319D77B5D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89125" y="3960853"/>
              <a:ext cx="245591" cy="318016"/>
              <a:chOff x="5105400" y="2873375"/>
              <a:chExt cx="245591" cy="318016"/>
            </a:xfrm>
          </p:grpSpPr>
          <p:sp>
            <p:nvSpPr>
              <p:cNvPr id="277621" name="Rectangle 84">
                <a:extLst>
                  <a:ext uri="{FF2B5EF4-FFF2-40B4-BE49-F238E27FC236}">
                    <a16:creationId xmlns:a16="http://schemas.microsoft.com/office/drawing/2014/main" id="{381B5CC9-2C27-EE47-AD65-FB1157DA13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277622" name="Rectangle 85">
                <a:extLst>
                  <a:ext uri="{FF2B5EF4-FFF2-40B4-BE49-F238E27FC236}">
                    <a16:creationId xmlns:a16="http://schemas.microsoft.com/office/drawing/2014/main" id="{176B0CF3-6070-0046-9C58-2B2CDB95B2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1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277612" name="Group 63">
              <a:extLst>
                <a:ext uri="{FF2B5EF4-FFF2-40B4-BE49-F238E27FC236}">
                  <a16:creationId xmlns:a16="http://schemas.microsoft.com/office/drawing/2014/main" id="{33FF39C0-3D7C-024A-8895-A93A4EAB0F1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734745" y="3960853"/>
              <a:ext cx="245591" cy="318016"/>
              <a:chOff x="5105400" y="2873375"/>
              <a:chExt cx="245591" cy="318016"/>
            </a:xfrm>
          </p:grpSpPr>
          <p:sp>
            <p:nvSpPr>
              <p:cNvPr id="277619" name="Rectangle 84">
                <a:extLst>
                  <a:ext uri="{FF2B5EF4-FFF2-40B4-BE49-F238E27FC236}">
                    <a16:creationId xmlns:a16="http://schemas.microsoft.com/office/drawing/2014/main" id="{C0AED1D5-5C52-C54E-8951-FBC5CEBAD7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 </a:t>
                </a:r>
                <a:endParaRPr lang="en-US" altLang="en-US">
                  <a:latin typeface="Times" pitchFamily="2" charset="0"/>
                </a:endParaRPr>
              </a:p>
            </p:txBody>
          </p:sp>
          <p:sp>
            <p:nvSpPr>
              <p:cNvPr id="277620" name="Rectangle 85">
                <a:extLst>
                  <a:ext uri="{FF2B5EF4-FFF2-40B4-BE49-F238E27FC236}">
                    <a16:creationId xmlns:a16="http://schemas.microsoft.com/office/drawing/2014/main" id="{26CBC5CD-F767-1845-A690-95C1161BAD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2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277613" name="Group 64">
              <a:extLst>
                <a:ext uri="{FF2B5EF4-FFF2-40B4-BE49-F238E27FC236}">
                  <a16:creationId xmlns:a16="http://schemas.microsoft.com/office/drawing/2014/main" id="{FCA64903-1195-4546-9B52-A915ECF1F3F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11785" y="3960853"/>
              <a:ext cx="245591" cy="318016"/>
              <a:chOff x="5105400" y="2873375"/>
              <a:chExt cx="245591" cy="318016"/>
            </a:xfrm>
          </p:grpSpPr>
          <p:sp>
            <p:nvSpPr>
              <p:cNvPr id="277617" name="Rectangle 84">
                <a:extLst>
                  <a:ext uri="{FF2B5EF4-FFF2-40B4-BE49-F238E27FC236}">
                    <a16:creationId xmlns:a16="http://schemas.microsoft.com/office/drawing/2014/main" id="{16510796-62F8-CD40-8E49-D41CD91782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277618" name="Rectangle 85">
                <a:extLst>
                  <a:ext uri="{FF2B5EF4-FFF2-40B4-BE49-F238E27FC236}">
                    <a16:creationId xmlns:a16="http://schemas.microsoft.com/office/drawing/2014/main" id="{F323426E-C701-4641-BD50-A636E3B97B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3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277614" name="Group 65">
              <a:extLst>
                <a:ext uri="{FF2B5EF4-FFF2-40B4-BE49-F238E27FC236}">
                  <a16:creationId xmlns:a16="http://schemas.microsoft.com/office/drawing/2014/main" id="{C9EEE4C5-83CE-0145-80E1-1E9FEB78B7B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42165" y="3960853"/>
              <a:ext cx="245591" cy="318016"/>
              <a:chOff x="5105400" y="2873375"/>
              <a:chExt cx="245591" cy="318016"/>
            </a:xfrm>
          </p:grpSpPr>
          <p:sp>
            <p:nvSpPr>
              <p:cNvPr id="277615" name="Rectangle 84">
                <a:extLst>
                  <a:ext uri="{FF2B5EF4-FFF2-40B4-BE49-F238E27FC236}">
                    <a16:creationId xmlns:a16="http://schemas.microsoft.com/office/drawing/2014/main" id="{A2F48457-0129-3645-A29A-D99AD2394F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277616" name="Rectangle 85">
                <a:extLst>
                  <a:ext uri="{FF2B5EF4-FFF2-40B4-BE49-F238E27FC236}">
                    <a16:creationId xmlns:a16="http://schemas.microsoft.com/office/drawing/2014/main" id="{894CA640-DD14-5145-A23C-5195B32344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4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</p:grpSp>
      <p:grpSp>
        <p:nvGrpSpPr>
          <p:cNvPr id="277530" name="Group 104">
            <a:extLst>
              <a:ext uri="{FF2B5EF4-FFF2-40B4-BE49-F238E27FC236}">
                <a16:creationId xmlns:a16="http://schemas.microsoft.com/office/drawing/2014/main" id="{033E2BBB-8DB7-A241-A46E-AC4C01970920}"/>
              </a:ext>
            </a:extLst>
          </p:cNvPr>
          <p:cNvGrpSpPr>
            <a:grpSpLocks/>
          </p:cNvGrpSpPr>
          <p:nvPr/>
        </p:nvGrpSpPr>
        <p:grpSpPr bwMode="auto">
          <a:xfrm>
            <a:off x="5718175" y="2439989"/>
            <a:ext cx="2084388" cy="484187"/>
            <a:chOff x="6276076" y="2260156"/>
            <a:chExt cx="2084151" cy="537474"/>
          </a:xfrm>
        </p:grpSpPr>
        <p:grpSp>
          <p:nvGrpSpPr>
            <p:cNvPr id="277575" name="Group 111">
              <a:extLst>
                <a:ext uri="{FF2B5EF4-FFF2-40B4-BE49-F238E27FC236}">
                  <a16:creationId xmlns:a16="http://schemas.microsoft.com/office/drawing/2014/main" id="{89374CAC-9060-1A43-BC6B-B003447C89E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76076" y="2260156"/>
              <a:ext cx="342438" cy="537474"/>
              <a:chOff x="2783" y="1170"/>
              <a:chExt cx="300" cy="445"/>
            </a:xfrm>
          </p:grpSpPr>
          <p:sp>
            <p:nvSpPr>
              <p:cNvPr id="277604" name="Freeform 19">
                <a:extLst>
                  <a:ext uri="{FF2B5EF4-FFF2-40B4-BE49-F238E27FC236}">
                    <a16:creationId xmlns:a16="http://schemas.microsoft.com/office/drawing/2014/main" id="{CABF2C41-B8BA-D043-9D0E-86C098A530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605" name="Freeform 20">
                <a:extLst>
                  <a:ext uri="{FF2B5EF4-FFF2-40B4-BE49-F238E27FC236}">
                    <a16:creationId xmlns:a16="http://schemas.microsoft.com/office/drawing/2014/main" id="{E0F5378B-AF5E-C045-B43D-9131448852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606" name="Freeform 21">
                <a:extLst>
                  <a:ext uri="{FF2B5EF4-FFF2-40B4-BE49-F238E27FC236}">
                    <a16:creationId xmlns:a16="http://schemas.microsoft.com/office/drawing/2014/main" id="{CBA18F74-4D41-5941-9D49-C8E187C553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607" name="Freeform 22">
                <a:extLst>
                  <a:ext uri="{FF2B5EF4-FFF2-40B4-BE49-F238E27FC236}">
                    <a16:creationId xmlns:a16="http://schemas.microsoft.com/office/drawing/2014/main" id="{A3356364-AEF5-A049-A192-92EC440412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608" name="Freeform 23">
                <a:extLst>
                  <a:ext uri="{FF2B5EF4-FFF2-40B4-BE49-F238E27FC236}">
                    <a16:creationId xmlns:a16="http://schemas.microsoft.com/office/drawing/2014/main" id="{E67D9465-EABC-0C4C-A91D-756B497437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609" name="Freeform 24">
                <a:extLst>
                  <a:ext uri="{FF2B5EF4-FFF2-40B4-BE49-F238E27FC236}">
                    <a16:creationId xmlns:a16="http://schemas.microsoft.com/office/drawing/2014/main" id="{E628B831-8EB0-084D-82FF-206B237507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77576" name="Group 111">
              <a:extLst>
                <a:ext uri="{FF2B5EF4-FFF2-40B4-BE49-F238E27FC236}">
                  <a16:creationId xmlns:a16="http://schemas.microsoft.com/office/drawing/2014/main" id="{BD924850-AC1E-8044-A012-6CF12F4BCBE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22390" y="2260156"/>
              <a:ext cx="342438" cy="537474"/>
              <a:chOff x="2783" y="1170"/>
              <a:chExt cx="300" cy="445"/>
            </a:xfrm>
          </p:grpSpPr>
          <p:sp>
            <p:nvSpPr>
              <p:cNvPr id="277598" name="Freeform 19">
                <a:extLst>
                  <a:ext uri="{FF2B5EF4-FFF2-40B4-BE49-F238E27FC236}">
                    <a16:creationId xmlns:a16="http://schemas.microsoft.com/office/drawing/2014/main" id="{809CFFF7-5DFF-8F46-B1A5-1F386DB917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599" name="Freeform 20">
                <a:extLst>
                  <a:ext uri="{FF2B5EF4-FFF2-40B4-BE49-F238E27FC236}">
                    <a16:creationId xmlns:a16="http://schemas.microsoft.com/office/drawing/2014/main" id="{E318A822-8D87-1547-8717-907F0A47DF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600" name="Freeform 21">
                <a:extLst>
                  <a:ext uri="{FF2B5EF4-FFF2-40B4-BE49-F238E27FC236}">
                    <a16:creationId xmlns:a16="http://schemas.microsoft.com/office/drawing/2014/main" id="{8F8F14F0-8C69-6C40-87C3-8E069A94C5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601" name="Freeform 22">
                <a:extLst>
                  <a:ext uri="{FF2B5EF4-FFF2-40B4-BE49-F238E27FC236}">
                    <a16:creationId xmlns:a16="http://schemas.microsoft.com/office/drawing/2014/main" id="{E49BB925-B3A7-F740-905E-3899FEDDD6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602" name="Freeform 23">
                <a:extLst>
                  <a:ext uri="{FF2B5EF4-FFF2-40B4-BE49-F238E27FC236}">
                    <a16:creationId xmlns:a16="http://schemas.microsoft.com/office/drawing/2014/main" id="{716B48DB-783D-4441-BD14-15121844DC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603" name="Freeform 24">
                <a:extLst>
                  <a:ext uri="{FF2B5EF4-FFF2-40B4-BE49-F238E27FC236}">
                    <a16:creationId xmlns:a16="http://schemas.microsoft.com/office/drawing/2014/main" id="{2F5E9270-CD03-DB4C-82DB-B408BBAB58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77577" name="Group 111">
              <a:extLst>
                <a:ext uri="{FF2B5EF4-FFF2-40B4-BE49-F238E27FC236}">
                  <a16:creationId xmlns:a16="http://schemas.microsoft.com/office/drawing/2014/main" id="{CF202377-266C-4F48-A778-3C2A69A139E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46933" y="2260156"/>
              <a:ext cx="342438" cy="537474"/>
              <a:chOff x="2783" y="1170"/>
              <a:chExt cx="300" cy="445"/>
            </a:xfrm>
          </p:grpSpPr>
          <p:sp>
            <p:nvSpPr>
              <p:cNvPr id="277592" name="Freeform 19">
                <a:extLst>
                  <a:ext uri="{FF2B5EF4-FFF2-40B4-BE49-F238E27FC236}">
                    <a16:creationId xmlns:a16="http://schemas.microsoft.com/office/drawing/2014/main" id="{85C45D40-B8E3-B64B-BC76-475825D05C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593" name="Freeform 20">
                <a:extLst>
                  <a:ext uri="{FF2B5EF4-FFF2-40B4-BE49-F238E27FC236}">
                    <a16:creationId xmlns:a16="http://schemas.microsoft.com/office/drawing/2014/main" id="{8A4DBBFD-31A2-FA41-8B07-276D29CBF3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594" name="Freeform 21">
                <a:extLst>
                  <a:ext uri="{FF2B5EF4-FFF2-40B4-BE49-F238E27FC236}">
                    <a16:creationId xmlns:a16="http://schemas.microsoft.com/office/drawing/2014/main" id="{9AFB71A8-ADC4-314C-89F6-74DF98DEA9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595" name="Freeform 22">
                <a:extLst>
                  <a:ext uri="{FF2B5EF4-FFF2-40B4-BE49-F238E27FC236}">
                    <a16:creationId xmlns:a16="http://schemas.microsoft.com/office/drawing/2014/main" id="{6796BFE8-87CF-A440-B809-576F908077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596" name="Freeform 23">
                <a:extLst>
                  <a:ext uri="{FF2B5EF4-FFF2-40B4-BE49-F238E27FC236}">
                    <a16:creationId xmlns:a16="http://schemas.microsoft.com/office/drawing/2014/main" id="{C7351724-2D9B-2A42-9E86-DCCC6F0721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597" name="Freeform 24">
                <a:extLst>
                  <a:ext uri="{FF2B5EF4-FFF2-40B4-BE49-F238E27FC236}">
                    <a16:creationId xmlns:a16="http://schemas.microsoft.com/office/drawing/2014/main" id="{65435F53-606B-874D-BC70-FBF5031BB8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77578" name="Group 111">
              <a:extLst>
                <a:ext uri="{FF2B5EF4-FFF2-40B4-BE49-F238E27FC236}">
                  <a16:creationId xmlns:a16="http://schemas.microsoft.com/office/drawing/2014/main" id="{3A8BA0C5-FC01-3042-AB8F-27A42AD7D77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3247" y="2260156"/>
              <a:ext cx="342438" cy="537474"/>
              <a:chOff x="2783" y="1170"/>
              <a:chExt cx="300" cy="445"/>
            </a:xfrm>
          </p:grpSpPr>
          <p:sp>
            <p:nvSpPr>
              <p:cNvPr id="277586" name="Freeform 19">
                <a:extLst>
                  <a:ext uri="{FF2B5EF4-FFF2-40B4-BE49-F238E27FC236}">
                    <a16:creationId xmlns:a16="http://schemas.microsoft.com/office/drawing/2014/main" id="{8C0E671A-7C1D-4149-AD88-6921112795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587" name="Freeform 20">
                <a:extLst>
                  <a:ext uri="{FF2B5EF4-FFF2-40B4-BE49-F238E27FC236}">
                    <a16:creationId xmlns:a16="http://schemas.microsoft.com/office/drawing/2014/main" id="{797F6FC3-5E8C-CC4F-9536-C17921814A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588" name="Freeform 21">
                <a:extLst>
                  <a:ext uri="{FF2B5EF4-FFF2-40B4-BE49-F238E27FC236}">
                    <a16:creationId xmlns:a16="http://schemas.microsoft.com/office/drawing/2014/main" id="{FBA31AD9-553C-3E47-90BA-E7A21B8660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589" name="Freeform 22">
                <a:extLst>
                  <a:ext uri="{FF2B5EF4-FFF2-40B4-BE49-F238E27FC236}">
                    <a16:creationId xmlns:a16="http://schemas.microsoft.com/office/drawing/2014/main" id="{015A95C0-3252-1140-81A5-8D517C981C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590" name="Freeform 23">
                <a:extLst>
                  <a:ext uri="{FF2B5EF4-FFF2-40B4-BE49-F238E27FC236}">
                    <a16:creationId xmlns:a16="http://schemas.microsoft.com/office/drawing/2014/main" id="{FA96E51B-7308-114D-B8DF-0027378D17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591" name="Freeform 24">
                <a:extLst>
                  <a:ext uri="{FF2B5EF4-FFF2-40B4-BE49-F238E27FC236}">
                    <a16:creationId xmlns:a16="http://schemas.microsoft.com/office/drawing/2014/main" id="{61277C3E-9A78-1B42-B8B5-977EB4324D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77579" name="Group 111">
              <a:extLst>
                <a:ext uri="{FF2B5EF4-FFF2-40B4-BE49-F238E27FC236}">
                  <a16:creationId xmlns:a16="http://schemas.microsoft.com/office/drawing/2014/main" id="{DD87B210-644C-A941-A525-5C1A8FC705C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17789" y="2260156"/>
              <a:ext cx="342438" cy="537474"/>
              <a:chOff x="2783" y="1170"/>
              <a:chExt cx="300" cy="445"/>
            </a:xfrm>
          </p:grpSpPr>
          <p:sp>
            <p:nvSpPr>
              <p:cNvPr id="277580" name="Freeform 19">
                <a:extLst>
                  <a:ext uri="{FF2B5EF4-FFF2-40B4-BE49-F238E27FC236}">
                    <a16:creationId xmlns:a16="http://schemas.microsoft.com/office/drawing/2014/main" id="{81E7029B-403A-5541-AFF6-AC147ED365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solidFill>
                <a:srgbClr val="FFFFFF"/>
              </a:solidFill>
              <a:ln w="285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581" name="Freeform 20">
                <a:extLst>
                  <a:ext uri="{FF2B5EF4-FFF2-40B4-BE49-F238E27FC236}">
                    <a16:creationId xmlns:a16="http://schemas.microsoft.com/office/drawing/2014/main" id="{1E67B5DA-4249-B54F-B616-F328F9239B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solidFill>
                <a:schemeClr val="bg1"/>
              </a:solidFill>
              <a:ln w="285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582" name="Freeform 21">
                <a:extLst>
                  <a:ext uri="{FF2B5EF4-FFF2-40B4-BE49-F238E27FC236}">
                    <a16:creationId xmlns:a16="http://schemas.microsoft.com/office/drawing/2014/main" id="{C132AF59-2687-1540-AFBE-F161CA4E8E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583" name="Freeform 22">
                <a:extLst>
                  <a:ext uri="{FF2B5EF4-FFF2-40B4-BE49-F238E27FC236}">
                    <a16:creationId xmlns:a16="http://schemas.microsoft.com/office/drawing/2014/main" id="{999975E3-AD4B-244B-9857-4794AD1886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584" name="Freeform 23">
                <a:extLst>
                  <a:ext uri="{FF2B5EF4-FFF2-40B4-BE49-F238E27FC236}">
                    <a16:creationId xmlns:a16="http://schemas.microsoft.com/office/drawing/2014/main" id="{DA6A4C1C-777F-8C4F-9B09-E72F691490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585" name="Freeform 24">
                <a:extLst>
                  <a:ext uri="{FF2B5EF4-FFF2-40B4-BE49-F238E27FC236}">
                    <a16:creationId xmlns:a16="http://schemas.microsoft.com/office/drawing/2014/main" id="{6AB5E1A1-5C17-7E4F-8FC0-7AE92EF0DA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277531" name="Line 63">
            <a:extLst>
              <a:ext uri="{FF2B5EF4-FFF2-40B4-BE49-F238E27FC236}">
                <a16:creationId xmlns:a16="http://schemas.microsoft.com/office/drawing/2014/main" id="{4F466095-9D59-414C-A47D-DC642572CFF4}"/>
              </a:ext>
            </a:extLst>
          </p:cNvPr>
          <p:cNvSpPr>
            <a:spLocks noChangeShapeType="1"/>
          </p:cNvSpPr>
          <p:nvPr/>
        </p:nvSpPr>
        <p:spPr bwMode="auto">
          <a:xfrm>
            <a:off x="5975351" y="2278063"/>
            <a:ext cx="2790825" cy="4762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77532" name="Group 141">
            <a:extLst>
              <a:ext uri="{FF2B5EF4-FFF2-40B4-BE49-F238E27FC236}">
                <a16:creationId xmlns:a16="http://schemas.microsoft.com/office/drawing/2014/main" id="{16621915-1875-384E-8132-AAFE0B3AA6BB}"/>
              </a:ext>
            </a:extLst>
          </p:cNvPr>
          <p:cNvGrpSpPr>
            <a:grpSpLocks/>
          </p:cNvGrpSpPr>
          <p:nvPr/>
        </p:nvGrpSpPr>
        <p:grpSpPr bwMode="auto">
          <a:xfrm>
            <a:off x="5983288" y="2268538"/>
            <a:ext cx="1733550" cy="209550"/>
            <a:chOff x="6446008" y="2971929"/>
            <a:chExt cx="1733805" cy="209915"/>
          </a:xfrm>
        </p:grpSpPr>
        <p:sp>
          <p:nvSpPr>
            <p:cNvPr id="277570" name="Line 57">
              <a:extLst>
                <a:ext uri="{FF2B5EF4-FFF2-40B4-BE49-F238E27FC236}">
                  <a16:creationId xmlns:a16="http://schemas.microsoft.com/office/drawing/2014/main" id="{8FB16F40-C0CC-CB48-906E-436B708F9F6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782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71" name="Line 57">
              <a:extLst>
                <a:ext uri="{FF2B5EF4-FFF2-40B4-BE49-F238E27FC236}">
                  <a16:creationId xmlns:a16="http://schemas.microsoft.com/office/drawing/2014/main" id="{104C2965-28B6-AA44-B16F-43465B839A5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46008" y="2971929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72" name="Line 57">
              <a:extLst>
                <a:ext uri="{FF2B5EF4-FFF2-40B4-BE49-F238E27FC236}">
                  <a16:creationId xmlns:a16="http://schemas.microsoft.com/office/drawing/2014/main" id="{F5233778-6A1A-0248-84BE-90E1E420947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0954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73" name="Line 57">
              <a:extLst>
                <a:ext uri="{FF2B5EF4-FFF2-40B4-BE49-F238E27FC236}">
                  <a16:creationId xmlns:a16="http://schemas.microsoft.com/office/drawing/2014/main" id="{E406A9CF-41AA-A443-BDF2-4FE96BB9B07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591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74" name="Line 57">
              <a:extLst>
                <a:ext uri="{FF2B5EF4-FFF2-40B4-BE49-F238E27FC236}">
                  <a16:creationId xmlns:a16="http://schemas.microsoft.com/office/drawing/2014/main" id="{F07A2442-4D03-CA42-A5D9-EE25AEB0163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7520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77533" name="Group 147">
            <a:extLst>
              <a:ext uri="{FF2B5EF4-FFF2-40B4-BE49-F238E27FC236}">
                <a16:creationId xmlns:a16="http://schemas.microsoft.com/office/drawing/2014/main" id="{106777D9-37CA-6448-B38E-CFEBCBC41A4E}"/>
              </a:ext>
            </a:extLst>
          </p:cNvPr>
          <p:cNvGrpSpPr>
            <a:grpSpLocks/>
          </p:cNvGrpSpPr>
          <p:nvPr/>
        </p:nvGrpSpPr>
        <p:grpSpPr bwMode="auto">
          <a:xfrm>
            <a:off x="5830889" y="1909764"/>
            <a:ext cx="1735137" cy="579437"/>
            <a:chOff x="3550727" y="2773363"/>
            <a:chExt cx="1733805" cy="405448"/>
          </a:xfrm>
        </p:grpSpPr>
        <p:sp>
          <p:nvSpPr>
            <p:cNvPr id="277565" name="Line 57">
              <a:extLst>
                <a:ext uri="{FF2B5EF4-FFF2-40B4-BE49-F238E27FC236}">
                  <a16:creationId xmlns:a16="http://schemas.microsoft.com/office/drawing/2014/main" id="{FEF25170-6A41-3941-BEEF-05FBDC58D46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829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66" name="Line 57">
              <a:extLst>
                <a:ext uri="{FF2B5EF4-FFF2-40B4-BE49-F238E27FC236}">
                  <a16:creationId xmlns:a16="http://schemas.microsoft.com/office/drawing/2014/main" id="{A6C6E3CD-5492-FF45-96CF-3142D5391D4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0727" y="2773363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67" name="Line 57">
              <a:extLst>
                <a:ext uri="{FF2B5EF4-FFF2-40B4-BE49-F238E27FC236}">
                  <a16:creationId xmlns:a16="http://schemas.microsoft.com/office/drawing/2014/main" id="{76884444-098E-7C45-BA45-160B90CB4A2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1426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68" name="Line 57">
              <a:extLst>
                <a:ext uri="{FF2B5EF4-FFF2-40B4-BE49-F238E27FC236}">
                  <a16:creationId xmlns:a16="http://schemas.microsoft.com/office/drawing/2014/main" id="{9DB81523-AD12-7C44-949D-96F9606D8DA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638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69" name="Line 57">
              <a:extLst>
                <a:ext uri="{FF2B5EF4-FFF2-40B4-BE49-F238E27FC236}">
                  <a16:creationId xmlns:a16="http://schemas.microsoft.com/office/drawing/2014/main" id="{15FF68BB-C557-0642-8DC5-9764ED055D6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7992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77534" name="Freeform 68">
            <a:extLst>
              <a:ext uri="{FF2B5EF4-FFF2-40B4-BE49-F238E27FC236}">
                <a16:creationId xmlns:a16="http://schemas.microsoft.com/office/drawing/2014/main" id="{4018F405-02C9-F644-AD58-8E5B21CD44CC}"/>
              </a:ext>
            </a:extLst>
          </p:cNvPr>
          <p:cNvSpPr>
            <a:spLocks noChangeAspect="1"/>
          </p:cNvSpPr>
          <p:nvPr/>
        </p:nvSpPr>
        <p:spPr bwMode="auto">
          <a:xfrm>
            <a:off x="6376989" y="2235201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77535" name="Freeform 68">
            <a:extLst>
              <a:ext uri="{FF2B5EF4-FFF2-40B4-BE49-F238E27FC236}">
                <a16:creationId xmlns:a16="http://schemas.microsoft.com/office/drawing/2014/main" id="{E8656410-A1A1-F140-9E41-9FF940829554}"/>
              </a:ext>
            </a:extLst>
          </p:cNvPr>
          <p:cNvSpPr>
            <a:spLocks noChangeAspect="1"/>
          </p:cNvSpPr>
          <p:nvPr/>
        </p:nvSpPr>
        <p:spPr bwMode="auto">
          <a:xfrm>
            <a:off x="6818314" y="2235201"/>
            <a:ext cx="73025" cy="74613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77536" name="Freeform 68">
            <a:extLst>
              <a:ext uri="{FF2B5EF4-FFF2-40B4-BE49-F238E27FC236}">
                <a16:creationId xmlns:a16="http://schemas.microsoft.com/office/drawing/2014/main" id="{C3F088E8-30A5-9344-A193-CA6148CB7FDF}"/>
              </a:ext>
            </a:extLst>
          </p:cNvPr>
          <p:cNvSpPr>
            <a:spLocks noChangeAspect="1"/>
          </p:cNvSpPr>
          <p:nvPr/>
        </p:nvSpPr>
        <p:spPr bwMode="auto">
          <a:xfrm>
            <a:off x="7265989" y="2236789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77537" name="Freeform 68">
            <a:extLst>
              <a:ext uri="{FF2B5EF4-FFF2-40B4-BE49-F238E27FC236}">
                <a16:creationId xmlns:a16="http://schemas.microsoft.com/office/drawing/2014/main" id="{BA9E6C99-9A6A-304F-BFF9-641056BF2EEA}"/>
              </a:ext>
            </a:extLst>
          </p:cNvPr>
          <p:cNvSpPr>
            <a:spLocks noChangeAspect="1"/>
          </p:cNvSpPr>
          <p:nvPr/>
        </p:nvSpPr>
        <p:spPr bwMode="auto">
          <a:xfrm>
            <a:off x="7683501" y="2246314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77538" name="Line 57">
            <a:extLst>
              <a:ext uri="{FF2B5EF4-FFF2-40B4-BE49-F238E27FC236}">
                <a16:creationId xmlns:a16="http://schemas.microsoft.com/office/drawing/2014/main" id="{FE859374-FE61-DB43-BBE3-5FF9A0C79ECF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334375" y="2273301"/>
            <a:ext cx="0" cy="157162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77539" name="Freeform 68">
            <a:extLst>
              <a:ext uri="{FF2B5EF4-FFF2-40B4-BE49-F238E27FC236}">
                <a16:creationId xmlns:a16="http://schemas.microsoft.com/office/drawing/2014/main" id="{9DDE2ED8-E776-F749-BF59-02D8846E7EA4}"/>
              </a:ext>
            </a:extLst>
          </p:cNvPr>
          <p:cNvSpPr>
            <a:spLocks noChangeAspect="1"/>
          </p:cNvSpPr>
          <p:nvPr/>
        </p:nvSpPr>
        <p:spPr bwMode="auto">
          <a:xfrm>
            <a:off x="8297864" y="2246314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77540" name="TextBox 82">
            <a:extLst>
              <a:ext uri="{FF2B5EF4-FFF2-40B4-BE49-F238E27FC236}">
                <a16:creationId xmlns:a16="http://schemas.microsoft.com/office/drawing/2014/main" id="{0524741A-DF92-2640-B591-3452EBB7552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28101" y="2062163"/>
            <a:ext cx="3397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7030A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277541" name="TextBox 162">
            <a:extLst>
              <a:ext uri="{FF2B5EF4-FFF2-40B4-BE49-F238E27FC236}">
                <a16:creationId xmlns:a16="http://schemas.microsoft.com/office/drawing/2014/main" id="{CF19A86C-15A0-B14F-9EB6-DAFB2467E05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47851" y="3625851"/>
            <a:ext cx="3397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latin typeface="Times" pitchFamily="2" charset="0"/>
              </a:rPr>
              <a:t>0</a:t>
            </a:r>
          </a:p>
        </p:txBody>
      </p:sp>
      <p:grpSp>
        <p:nvGrpSpPr>
          <p:cNvPr id="277542" name="Group 84">
            <a:extLst>
              <a:ext uri="{FF2B5EF4-FFF2-40B4-BE49-F238E27FC236}">
                <a16:creationId xmlns:a16="http://schemas.microsoft.com/office/drawing/2014/main" id="{D3E83765-90FD-5941-9BA3-3CDC0911A9BF}"/>
              </a:ext>
            </a:extLst>
          </p:cNvPr>
          <p:cNvGrpSpPr>
            <a:grpSpLocks/>
          </p:cNvGrpSpPr>
          <p:nvPr/>
        </p:nvGrpSpPr>
        <p:grpSpPr bwMode="auto">
          <a:xfrm>
            <a:off x="5662614" y="1420813"/>
            <a:ext cx="2085975" cy="474662"/>
            <a:chOff x="4747785" y="1600200"/>
            <a:chExt cx="2085957" cy="475400"/>
          </a:xfrm>
        </p:grpSpPr>
        <p:sp>
          <p:nvSpPr>
            <p:cNvPr id="277560" name="TextBox 163">
              <a:extLst>
                <a:ext uri="{FF2B5EF4-FFF2-40B4-BE49-F238E27FC236}">
                  <a16:creationId xmlns:a16="http://schemas.microsoft.com/office/drawing/2014/main" id="{B5CED9C6-4EEA-9848-826C-F77510A4141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277561" name="TextBox 164">
              <a:extLst>
                <a:ext uri="{FF2B5EF4-FFF2-40B4-BE49-F238E27FC236}">
                  <a16:creationId xmlns:a16="http://schemas.microsoft.com/office/drawing/2014/main" id="{628ED182-4DA0-F543-B0DA-B9C51C30BA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277562" name="TextBox 166">
              <a:extLst>
                <a:ext uri="{FF2B5EF4-FFF2-40B4-BE49-F238E27FC236}">
                  <a16:creationId xmlns:a16="http://schemas.microsoft.com/office/drawing/2014/main" id="{41089DC8-CD7F-C349-83B2-026E3AD20FB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38800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277563" name="TextBox 168">
              <a:extLst>
                <a:ext uri="{FF2B5EF4-FFF2-40B4-BE49-F238E27FC236}">
                  <a16:creationId xmlns:a16="http://schemas.microsoft.com/office/drawing/2014/main" id="{09499DA3-163A-5E4B-BF3A-5CD619D738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224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277564" name="TextBox 170">
              <a:extLst>
                <a:ext uri="{FF2B5EF4-FFF2-40B4-BE49-F238E27FC236}">
                  <a16:creationId xmlns:a16="http://schemas.microsoft.com/office/drawing/2014/main" id="{4522284C-99BD-4244-8237-A6EA8B63448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5188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0</a:t>
              </a:r>
            </a:p>
          </p:txBody>
        </p:sp>
      </p:grpSp>
      <p:grpSp>
        <p:nvGrpSpPr>
          <p:cNvPr id="277543" name="Group 172">
            <a:extLst>
              <a:ext uri="{FF2B5EF4-FFF2-40B4-BE49-F238E27FC236}">
                <a16:creationId xmlns:a16="http://schemas.microsoft.com/office/drawing/2014/main" id="{651B05A5-FBA2-8C4C-B968-B6103A2B4023}"/>
              </a:ext>
            </a:extLst>
          </p:cNvPr>
          <p:cNvGrpSpPr>
            <a:grpSpLocks/>
          </p:cNvGrpSpPr>
          <p:nvPr/>
        </p:nvGrpSpPr>
        <p:grpSpPr bwMode="auto">
          <a:xfrm>
            <a:off x="2806701" y="2271714"/>
            <a:ext cx="2085975" cy="466725"/>
            <a:chOff x="4747785" y="1609042"/>
            <a:chExt cx="2085957" cy="466558"/>
          </a:xfrm>
        </p:grpSpPr>
        <p:sp>
          <p:nvSpPr>
            <p:cNvPr id="277555" name="TextBox 174">
              <a:extLst>
                <a:ext uri="{FF2B5EF4-FFF2-40B4-BE49-F238E27FC236}">
                  <a16:creationId xmlns:a16="http://schemas.microsoft.com/office/drawing/2014/main" id="{8991DA2B-6A42-A842-9BFF-9B8BD9790E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277556" name="TextBox 175">
              <a:extLst>
                <a:ext uri="{FF2B5EF4-FFF2-40B4-BE49-F238E27FC236}">
                  <a16:creationId xmlns:a16="http://schemas.microsoft.com/office/drawing/2014/main" id="{CAFF59E7-0984-A746-AE37-3E528C49CC8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277557" name="TextBox 177">
              <a:extLst>
                <a:ext uri="{FF2B5EF4-FFF2-40B4-BE49-F238E27FC236}">
                  <a16:creationId xmlns:a16="http://schemas.microsoft.com/office/drawing/2014/main" id="{546C53F1-C8DC-7642-896A-8CB927247A9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40706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277558" name="TextBox 178">
              <a:extLst>
                <a:ext uri="{FF2B5EF4-FFF2-40B4-BE49-F238E27FC236}">
                  <a16:creationId xmlns:a16="http://schemas.microsoft.com/office/drawing/2014/main" id="{8100430F-A5CC-5748-B077-8EC70D112E0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224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277559" name="TextBox 180">
              <a:extLst>
                <a:ext uri="{FF2B5EF4-FFF2-40B4-BE49-F238E27FC236}">
                  <a16:creationId xmlns:a16="http://schemas.microsoft.com/office/drawing/2014/main" id="{9ED89060-C334-A047-A047-FBEFF0A6E21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5188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</p:grpSp>
      <p:sp>
        <p:nvSpPr>
          <p:cNvPr id="277544" name="Title 1">
            <a:extLst>
              <a:ext uri="{FF2B5EF4-FFF2-40B4-BE49-F238E27FC236}">
                <a16:creationId xmlns:a16="http://schemas.microsoft.com/office/drawing/2014/main" id="{8B94CCA6-7226-A147-A781-A847CF4819A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152400"/>
            <a:ext cx="9144000" cy="685800"/>
          </a:xfrm>
        </p:spPr>
        <p:txBody>
          <a:bodyPr/>
          <a:lstStyle/>
          <a:p>
            <a:r>
              <a:rPr lang="en-US" altLang="en-US">
                <a:solidFill>
                  <a:srgbClr val="7030A0"/>
                </a:solidFill>
              </a:rPr>
              <a:t>Addition</a:t>
            </a:r>
            <a:r>
              <a:rPr lang="en-US" altLang="en-US"/>
              <a:t>: </a:t>
            </a:r>
            <a:r>
              <a:rPr lang="en-US" altLang="en-US">
                <a:solidFill>
                  <a:srgbClr val="FF0000"/>
                </a:solidFill>
              </a:rPr>
              <a:t>5</a:t>
            </a:r>
            <a:r>
              <a:rPr lang="en-US" altLang="en-US"/>
              <a:t> + </a:t>
            </a:r>
            <a:r>
              <a:rPr lang="en-US" altLang="en-US">
                <a:solidFill>
                  <a:srgbClr val="00B050"/>
                </a:solidFill>
              </a:rPr>
              <a:t>6</a:t>
            </a:r>
            <a:r>
              <a:rPr lang="en-US" altLang="en-US"/>
              <a:t> = </a:t>
            </a:r>
            <a:r>
              <a:rPr lang="en-US" altLang="en-US">
                <a:solidFill>
                  <a:srgbClr val="0070C0"/>
                </a:solidFill>
              </a:rPr>
              <a:t>11</a:t>
            </a:r>
          </a:p>
        </p:txBody>
      </p:sp>
      <p:grpSp>
        <p:nvGrpSpPr>
          <p:cNvPr id="277545" name="Group 169">
            <a:extLst>
              <a:ext uri="{FF2B5EF4-FFF2-40B4-BE49-F238E27FC236}">
                <a16:creationId xmlns:a16="http://schemas.microsoft.com/office/drawing/2014/main" id="{1E161C54-B12D-F64A-A5C6-EAF3F9CDE687}"/>
              </a:ext>
            </a:extLst>
          </p:cNvPr>
          <p:cNvGrpSpPr>
            <a:grpSpLocks/>
          </p:cNvGrpSpPr>
          <p:nvPr/>
        </p:nvGrpSpPr>
        <p:grpSpPr bwMode="auto">
          <a:xfrm>
            <a:off x="5883276" y="2794001"/>
            <a:ext cx="2085975" cy="474663"/>
            <a:chOff x="4747785" y="1600200"/>
            <a:chExt cx="2085957" cy="475400"/>
          </a:xfrm>
        </p:grpSpPr>
        <p:sp>
          <p:nvSpPr>
            <p:cNvPr id="277550" name="TextBox 171">
              <a:extLst>
                <a:ext uri="{FF2B5EF4-FFF2-40B4-BE49-F238E27FC236}">
                  <a16:creationId xmlns:a16="http://schemas.microsoft.com/office/drawing/2014/main" id="{B038D3D9-554D-E84C-87D4-0D7EA9FBB18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277551" name="TextBox 173">
              <a:extLst>
                <a:ext uri="{FF2B5EF4-FFF2-40B4-BE49-F238E27FC236}">
                  <a16:creationId xmlns:a16="http://schemas.microsoft.com/office/drawing/2014/main" id="{13B7C1D3-2F1F-714B-995B-44427780DF5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277552" name="TextBox 176">
              <a:extLst>
                <a:ext uri="{FF2B5EF4-FFF2-40B4-BE49-F238E27FC236}">
                  <a16:creationId xmlns:a16="http://schemas.microsoft.com/office/drawing/2014/main" id="{948D9AC8-3450-C54D-AE4B-183BE1128C9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38800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277553" name="TextBox 179">
              <a:extLst>
                <a:ext uri="{FF2B5EF4-FFF2-40B4-BE49-F238E27FC236}">
                  <a16:creationId xmlns:a16="http://schemas.microsoft.com/office/drawing/2014/main" id="{149BA304-FFB6-AF4B-9A14-0AEF9F9D5C6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224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277554" name="TextBox 182">
              <a:extLst>
                <a:ext uri="{FF2B5EF4-FFF2-40B4-BE49-F238E27FC236}">
                  <a16:creationId xmlns:a16="http://schemas.microsoft.com/office/drawing/2014/main" id="{9BDC62CB-C259-A54F-B2C5-940CCB8098F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5188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0</a:t>
              </a:r>
            </a:p>
          </p:txBody>
        </p:sp>
      </p:grpSp>
      <p:grpSp>
        <p:nvGrpSpPr>
          <p:cNvPr id="277546" name="Group 160">
            <a:extLst>
              <a:ext uri="{FF2B5EF4-FFF2-40B4-BE49-F238E27FC236}">
                <a16:creationId xmlns:a16="http://schemas.microsoft.com/office/drawing/2014/main" id="{3BF0DA62-EFD0-B74E-803B-217568050BEA}"/>
              </a:ext>
            </a:extLst>
          </p:cNvPr>
          <p:cNvGrpSpPr>
            <a:grpSpLocks/>
          </p:cNvGrpSpPr>
          <p:nvPr/>
        </p:nvGrpSpPr>
        <p:grpSpPr bwMode="auto">
          <a:xfrm>
            <a:off x="8148638" y="5059364"/>
            <a:ext cx="1644650" cy="1570037"/>
            <a:chOff x="7133834" y="4514296"/>
            <a:chExt cx="1643881" cy="1569660"/>
          </a:xfrm>
        </p:grpSpPr>
        <p:sp>
          <p:nvSpPr>
            <p:cNvPr id="277547" name="TextBox 161">
              <a:extLst>
                <a:ext uri="{FF2B5EF4-FFF2-40B4-BE49-F238E27FC236}">
                  <a16:creationId xmlns:a16="http://schemas.microsoft.com/office/drawing/2014/main" id="{15A2EA9D-8B89-FA4D-A703-AB5A709ADC0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84999" y="4514296"/>
              <a:ext cx="1492716" cy="15696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latin typeface="Times" pitchFamily="2" charset="0"/>
                </a:rPr>
                <a:t>               </a:t>
              </a: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0</a:t>
              </a:r>
            </a:p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latin typeface="Times" pitchFamily="2" charset="0"/>
                </a:rPr>
                <a:t>   </a:t>
              </a: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0 0 1 0 1</a:t>
              </a:r>
            </a:p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latin typeface="Times" pitchFamily="2" charset="0"/>
                </a:rPr>
                <a:t>  </a:t>
              </a:r>
              <a:r>
                <a:rPr lang="en-US" altLang="en-US">
                  <a:solidFill>
                    <a:srgbClr val="FFC000"/>
                  </a:solidFill>
                  <a:latin typeface="Times" pitchFamily="2" charset="0"/>
                </a:rPr>
                <a:t> </a:t>
              </a: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0 0 1 1 0</a:t>
              </a:r>
            </a:p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latin typeface="Times" pitchFamily="2" charset="0"/>
                </a:rPr>
                <a:t>0</a:t>
              </a: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 </a:t>
              </a: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0 1 0 1 1</a:t>
              </a:r>
            </a:p>
          </p:txBody>
        </p:sp>
        <p:cxnSp>
          <p:nvCxnSpPr>
            <p:cNvPr id="277548" name="Straight Connector 165">
              <a:extLst>
                <a:ext uri="{FF2B5EF4-FFF2-40B4-BE49-F238E27FC236}">
                  <a16:creationId xmlns:a16="http://schemas.microsoft.com/office/drawing/2014/main" id="{92622DEE-3E05-8B48-AC90-61F6626DCC4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7284999" y="5638800"/>
              <a:ext cx="1370658" cy="0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77549" name="TextBox 167">
              <a:extLst>
                <a:ext uri="{FF2B5EF4-FFF2-40B4-BE49-F238E27FC236}">
                  <a16:creationId xmlns:a16="http://schemas.microsoft.com/office/drawing/2014/main" id="{EFF7B44B-CE93-524F-B1D0-40E32D53EEE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33834" y="4819096"/>
              <a:ext cx="35779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latin typeface="Times" pitchFamily="2" charset="0"/>
                </a:rPr>
                <a:t>+</a:t>
              </a:r>
            </a:p>
          </p:txBody>
        </p:sp>
      </p:grpSp>
    </p:spTree>
  </p:cSld>
  <p:clrMapOvr>
    <a:masterClrMapping/>
  </p:clrMapOvr>
  <p:transition/>
</p:sld>
</file>

<file path=ppt/slides/slide2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  <p:transition/>
</p:sld>
</file>

<file path=ppt/slides/slide2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9553" name="Group 181">
            <a:extLst>
              <a:ext uri="{FF2B5EF4-FFF2-40B4-BE49-F238E27FC236}">
                <a16:creationId xmlns:a16="http://schemas.microsoft.com/office/drawing/2014/main" id="{C3DC2CDF-15BF-BA42-9FD2-AA0CC3E959AA}"/>
              </a:ext>
            </a:extLst>
          </p:cNvPr>
          <p:cNvGrpSpPr>
            <a:grpSpLocks/>
          </p:cNvGrpSpPr>
          <p:nvPr/>
        </p:nvGrpSpPr>
        <p:grpSpPr bwMode="auto">
          <a:xfrm>
            <a:off x="3540125" y="4867276"/>
            <a:ext cx="3436938" cy="466725"/>
            <a:chOff x="4747785" y="1609042"/>
            <a:chExt cx="3437099" cy="466558"/>
          </a:xfrm>
        </p:grpSpPr>
        <p:sp>
          <p:nvSpPr>
            <p:cNvPr id="279697" name="TextBox 183">
              <a:extLst>
                <a:ext uri="{FF2B5EF4-FFF2-40B4-BE49-F238E27FC236}">
                  <a16:creationId xmlns:a16="http://schemas.microsoft.com/office/drawing/2014/main" id="{82E67AC2-78F4-2549-A133-D0B487303F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279698" name="TextBox 184">
              <a:extLst>
                <a:ext uri="{FF2B5EF4-FFF2-40B4-BE49-F238E27FC236}">
                  <a16:creationId xmlns:a16="http://schemas.microsoft.com/office/drawing/2014/main" id="{5E11A2A3-30E5-0E4B-A536-F49786D8517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84130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279699" name="TextBox 185">
              <a:extLst>
                <a:ext uri="{FF2B5EF4-FFF2-40B4-BE49-F238E27FC236}">
                  <a16:creationId xmlns:a16="http://schemas.microsoft.com/office/drawing/2014/main" id="{D5759227-03E8-FD49-92CC-EC4715C32C7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22330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279700" name="TextBox 186">
              <a:extLst>
                <a:ext uri="{FF2B5EF4-FFF2-40B4-BE49-F238E27FC236}">
                  <a16:creationId xmlns:a16="http://schemas.microsoft.com/office/drawing/2014/main" id="{0DE60138-72B2-A144-B9D0-BB79456346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5057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279701" name="TextBox 187">
              <a:extLst>
                <a:ext uri="{FF2B5EF4-FFF2-40B4-BE49-F238E27FC236}">
                  <a16:creationId xmlns:a16="http://schemas.microsoft.com/office/drawing/2014/main" id="{9E20465C-497A-EA46-83B5-DACB892081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46330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1</a:t>
              </a:r>
            </a:p>
          </p:txBody>
        </p:sp>
      </p:grpSp>
      <p:sp>
        <p:nvSpPr>
          <p:cNvPr id="279554" name="Freeform 15">
            <a:extLst>
              <a:ext uri="{FF2B5EF4-FFF2-40B4-BE49-F238E27FC236}">
                <a16:creationId xmlns:a16="http://schemas.microsoft.com/office/drawing/2014/main" id="{3722BCF6-FEB1-7E41-A553-0F8C2E64B8B5}"/>
              </a:ext>
            </a:extLst>
          </p:cNvPr>
          <p:cNvSpPr>
            <a:spLocks/>
          </p:cNvSpPr>
          <p:nvPr/>
        </p:nvSpPr>
        <p:spPr bwMode="auto">
          <a:xfrm>
            <a:off x="2605089" y="3165475"/>
            <a:ext cx="5375275" cy="113665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79555" name="Group 4">
            <a:extLst>
              <a:ext uri="{FF2B5EF4-FFF2-40B4-BE49-F238E27FC236}">
                <a16:creationId xmlns:a16="http://schemas.microsoft.com/office/drawing/2014/main" id="{2A15D23E-2B78-E04B-88A4-C83CC492AE35}"/>
              </a:ext>
            </a:extLst>
          </p:cNvPr>
          <p:cNvGrpSpPr>
            <a:grpSpLocks/>
          </p:cNvGrpSpPr>
          <p:nvPr/>
        </p:nvGrpSpPr>
        <p:grpSpPr bwMode="auto">
          <a:xfrm>
            <a:off x="4659314" y="3201989"/>
            <a:ext cx="223837" cy="295275"/>
            <a:chOff x="5105400" y="2873375"/>
            <a:chExt cx="222731" cy="295156"/>
          </a:xfrm>
        </p:grpSpPr>
        <p:sp>
          <p:nvSpPr>
            <p:cNvPr id="279695" name="Rectangle 84">
              <a:extLst>
                <a:ext uri="{FF2B5EF4-FFF2-40B4-BE49-F238E27FC236}">
                  <a16:creationId xmlns:a16="http://schemas.microsoft.com/office/drawing/2014/main" id="{990D3994-C8CD-474C-8157-D02B41713C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79696" name="Rectangle 85">
              <a:extLst>
                <a:ext uri="{FF2B5EF4-FFF2-40B4-BE49-F238E27FC236}">
                  <a16:creationId xmlns:a16="http://schemas.microsoft.com/office/drawing/2014/main" id="{1C25F64F-856A-6040-9988-3F244F071F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79556" name="Group 7">
            <a:extLst>
              <a:ext uri="{FF2B5EF4-FFF2-40B4-BE49-F238E27FC236}">
                <a16:creationId xmlns:a16="http://schemas.microsoft.com/office/drawing/2014/main" id="{8520A6B6-B4BB-344A-B3B7-E5C213AE0CE1}"/>
              </a:ext>
            </a:extLst>
          </p:cNvPr>
          <p:cNvGrpSpPr>
            <a:grpSpLocks/>
          </p:cNvGrpSpPr>
          <p:nvPr/>
        </p:nvGrpSpPr>
        <p:grpSpPr bwMode="auto">
          <a:xfrm>
            <a:off x="3028951" y="3625851"/>
            <a:ext cx="207963" cy="282575"/>
            <a:chOff x="2551113" y="4221163"/>
            <a:chExt cx="207491" cy="281503"/>
          </a:xfrm>
        </p:grpSpPr>
        <p:sp>
          <p:nvSpPr>
            <p:cNvPr id="279693" name="Rectangle 92">
              <a:extLst>
                <a:ext uri="{FF2B5EF4-FFF2-40B4-BE49-F238E27FC236}">
                  <a16:creationId xmlns:a16="http://schemas.microsoft.com/office/drawing/2014/main" id="{85561517-8E33-504C-AFC5-A5AB8C146F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1113" y="4221163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79694" name="Rectangle 93">
              <a:extLst>
                <a:ext uri="{FF2B5EF4-FFF2-40B4-BE49-F238E27FC236}">
                  <a16:creationId xmlns:a16="http://schemas.microsoft.com/office/drawing/2014/main" id="{BEDFBA47-974A-7349-8AD0-24909D1474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3188" y="4318000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i="1">
                  <a:solidFill>
                    <a:srgbClr val="000000"/>
                  </a:solidFill>
                  <a:latin typeface="Times-Roman" pitchFamily="2" charset="0"/>
                </a:rPr>
                <a:t>5</a:t>
              </a: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sp>
        <p:nvSpPr>
          <p:cNvPr id="279557" name="Rectangle 95">
            <a:extLst>
              <a:ext uri="{FF2B5EF4-FFF2-40B4-BE49-F238E27FC236}">
                <a16:creationId xmlns:a16="http://schemas.microsoft.com/office/drawing/2014/main" id="{4E64C20C-AE85-5747-9BAC-0316AA5719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03750" y="3538539"/>
            <a:ext cx="1339850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000000"/>
                </a:solidFill>
                <a:latin typeface="Times-Roman" pitchFamily="2" charset="0"/>
              </a:rPr>
              <a:t>5-bit adder</a:t>
            </a:r>
            <a:endParaRPr lang="en-US" altLang="en-US" sz="4000" b="0">
              <a:latin typeface="Times" pitchFamily="2" charset="0"/>
            </a:endParaRPr>
          </a:p>
        </p:txBody>
      </p:sp>
      <p:grpSp>
        <p:nvGrpSpPr>
          <p:cNvPr id="279558" name="Group 11">
            <a:extLst>
              <a:ext uri="{FF2B5EF4-FFF2-40B4-BE49-F238E27FC236}">
                <a16:creationId xmlns:a16="http://schemas.microsoft.com/office/drawing/2014/main" id="{A9610258-1409-BB45-A5CB-B82B54F4A528}"/>
              </a:ext>
            </a:extLst>
          </p:cNvPr>
          <p:cNvGrpSpPr>
            <a:grpSpLocks/>
          </p:cNvGrpSpPr>
          <p:nvPr/>
        </p:nvGrpSpPr>
        <p:grpSpPr bwMode="auto">
          <a:xfrm>
            <a:off x="7356475" y="3657601"/>
            <a:ext cx="222250" cy="303213"/>
            <a:chOff x="8990013" y="4200525"/>
            <a:chExt cx="221668" cy="302769"/>
          </a:xfrm>
        </p:grpSpPr>
        <p:sp>
          <p:nvSpPr>
            <p:cNvPr id="279691" name="Rectangle 104">
              <a:extLst>
                <a:ext uri="{FF2B5EF4-FFF2-40B4-BE49-F238E27FC236}">
                  <a16:creationId xmlns:a16="http://schemas.microsoft.com/office/drawing/2014/main" id="{5A415635-18EF-E642-B5B7-971E368A26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90013" y="4200525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79692" name="Rectangle 105">
              <a:extLst>
                <a:ext uri="{FF2B5EF4-FFF2-40B4-BE49-F238E27FC236}">
                  <a16:creationId xmlns:a16="http://schemas.microsoft.com/office/drawing/2014/main" id="{EC704B42-18A9-9242-A253-B85FC4BA5C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96265" y="4318628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79559" name="Group 14">
            <a:extLst>
              <a:ext uri="{FF2B5EF4-FFF2-40B4-BE49-F238E27FC236}">
                <a16:creationId xmlns:a16="http://schemas.microsoft.com/office/drawing/2014/main" id="{66B5BCC3-FEC1-0643-B035-3D4D54AA4CB2}"/>
              </a:ext>
            </a:extLst>
          </p:cNvPr>
          <p:cNvGrpSpPr>
            <a:grpSpLocks/>
          </p:cNvGrpSpPr>
          <p:nvPr/>
        </p:nvGrpSpPr>
        <p:grpSpPr bwMode="auto">
          <a:xfrm>
            <a:off x="4225925" y="3200401"/>
            <a:ext cx="222250" cy="295275"/>
            <a:chOff x="5105400" y="2873375"/>
            <a:chExt cx="222731" cy="295156"/>
          </a:xfrm>
        </p:grpSpPr>
        <p:sp>
          <p:nvSpPr>
            <p:cNvPr id="279689" name="Rectangle 84">
              <a:extLst>
                <a:ext uri="{FF2B5EF4-FFF2-40B4-BE49-F238E27FC236}">
                  <a16:creationId xmlns:a16="http://schemas.microsoft.com/office/drawing/2014/main" id="{28936A91-C44C-054A-A978-04EE27813E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79690" name="Rectangle 85">
              <a:extLst>
                <a:ext uri="{FF2B5EF4-FFF2-40B4-BE49-F238E27FC236}">
                  <a16:creationId xmlns:a16="http://schemas.microsoft.com/office/drawing/2014/main" id="{A088C7CE-BE5D-2142-A0E5-C4C6EB571B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79560" name="Group 17">
            <a:extLst>
              <a:ext uri="{FF2B5EF4-FFF2-40B4-BE49-F238E27FC236}">
                <a16:creationId xmlns:a16="http://schemas.microsoft.com/office/drawing/2014/main" id="{44F4817B-17B5-C743-8ABE-178D5D76B1C6}"/>
              </a:ext>
            </a:extLst>
          </p:cNvPr>
          <p:cNvGrpSpPr>
            <a:grpSpLocks/>
          </p:cNvGrpSpPr>
          <p:nvPr/>
        </p:nvGrpSpPr>
        <p:grpSpPr bwMode="auto">
          <a:xfrm>
            <a:off x="3752850" y="3200401"/>
            <a:ext cx="222250" cy="295275"/>
            <a:chOff x="5105400" y="2873375"/>
            <a:chExt cx="222731" cy="295156"/>
          </a:xfrm>
        </p:grpSpPr>
        <p:sp>
          <p:nvSpPr>
            <p:cNvPr id="279687" name="Rectangle 84">
              <a:extLst>
                <a:ext uri="{FF2B5EF4-FFF2-40B4-BE49-F238E27FC236}">
                  <a16:creationId xmlns:a16="http://schemas.microsoft.com/office/drawing/2014/main" id="{834007B4-E813-2245-AF24-95A046E0F0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79688" name="Rectangle 85">
              <a:extLst>
                <a:ext uri="{FF2B5EF4-FFF2-40B4-BE49-F238E27FC236}">
                  <a16:creationId xmlns:a16="http://schemas.microsoft.com/office/drawing/2014/main" id="{600FAF24-758F-8949-8D74-43FE08A097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79561" name="Group 20">
            <a:extLst>
              <a:ext uri="{FF2B5EF4-FFF2-40B4-BE49-F238E27FC236}">
                <a16:creationId xmlns:a16="http://schemas.microsoft.com/office/drawing/2014/main" id="{A31FD19D-20B2-1C4A-976D-D79EE405ECA5}"/>
              </a:ext>
            </a:extLst>
          </p:cNvPr>
          <p:cNvGrpSpPr>
            <a:grpSpLocks/>
          </p:cNvGrpSpPr>
          <p:nvPr/>
        </p:nvGrpSpPr>
        <p:grpSpPr bwMode="auto">
          <a:xfrm>
            <a:off x="3341688" y="3200401"/>
            <a:ext cx="222250" cy="295275"/>
            <a:chOff x="5105400" y="2873375"/>
            <a:chExt cx="222731" cy="295156"/>
          </a:xfrm>
        </p:grpSpPr>
        <p:sp>
          <p:nvSpPr>
            <p:cNvPr id="279685" name="Rectangle 84">
              <a:extLst>
                <a:ext uri="{FF2B5EF4-FFF2-40B4-BE49-F238E27FC236}">
                  <a16:creationId xmlns:a16="http://schemas.microsoft.com/office/drawing/2014/main" id="{6D7F2F49-622D-6D45-9730-499C679D00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79686" name="Rectangle 85">
              <a:extLst>
                <a:ext uri="{FF2B5EF4-FFF2-40B4-BE49-F238E27FC236}">
                  <a16:creationId xmlns:a16="http://schemas.microsoft.com/office/drawing/2014/main" id="{ECD794AA-3DFD-E848-B7C8-64199A6F3E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79562" name="Group 23">
            <a:extLst>
              <a:ext uri="{FF2B5EF4-FFF2-40B4-BE49-F238E27FC236}">
                <a16:creationId xmlns:a16="http://schemas.microsoft.com/office/drawing/2014/main" id="{F5CE03ED-9D56-1A4F-9444-4C7F46D35871}"/>
              </a:ext>
            </a:extLst>
          </p:cNvPr>
          <p:cNvGrpSpPr>
            <a:grpSpLocks/>
          </p:cNvGrpSpPr>
          <p:nvPr/>
        </p:nvGrpSpPr>
        <p:grpSpPr bwMode="auto">
          <a:xfrm>
            <a:off x="2884488" y="3200401"/>
            <a:ext cx="222250" cy="295275"/>
            <a:chOff x="5105400" y="2873375"/>
            <a:chExt cx="222731" cy="295156"/>
          </a:xfrm>
        </p:grpSpPr>
        <p:sp>
          <p:nvSpPr>
            <p:cNvPr id="279683" name="Rectangle 84">
              <a:extLst>
                <a:ext uri="{FF2B5EF4-FFF2-40B4-BE49-F238E27FC236}">
                  <a16:creationId xmlns:a16="http://schemas.microsoft.com/office/drawing/2014/main" id="{1F4FF136-D7D9-FA4E-A7E5-FD2D00DC7D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79684" name="Rectangle 85">
              <a:extLst>
                <a:ext uri="{FF2B5EF4-FFF2-40B4-BE49-F238E27FC236}">
                  <a16:creationId xmlns:a16="http://schemas.microsoft.com/office/drawing/2014/main" id="{332CC0E7-522F-B74E-B65E-B6DF09453B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79563" name="Group 26">
            <a:extLst>
              <a:ext uri="{FF2B5EF4-FFF2-40B4-BE49-F238E27FC236}">
                <a16:creationId xmlns:a16="http://schemas.microsoft.com/office/drawing/2014/main" id="{D3C38F7A-013B-8F4B-8961-21172AEAE142}"/>
              </a:ext>
            </a:extLst>
          </p:cNvPr>
          <p:cNvGrpSpPr>
            <a:grpSpLocks/>
          </p:cNvGrpSpPr>
          <p:nvPr/>
        </p:nvGrpSpPr>
        <p:grpSpPr bwMode="auto">
          <a:xfrm>
            <a:off x="2994025" y="2767013"/>
            <a:ext cx="1733550" cy="404812"/>
            <a:chOff x="3550727" y="2773363"/>
            <a:chExt cx="1733805" cy="405448"/>
          </a:xfrm>
        </p:grpSpPr>
        <p:sp>
          <p:nvSpPr>
            <p:cNvPr id="279678" name="Line 57">
              <a:extLst>
                <a:ext uri="{FF2B5EF4-FFF2-40B4-BE49-F238E27FC236}">
                  <a16:creationId xmlns:a16="http://schemas.microsoft.com/office/drawing/2014/main" id="{EB5509C8-8A30-2947-82AB-F40AA5F085F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829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679" name="Line 57">
              <a:extLst>
                <a:ext uri="{FF2B5EF4-FFF2-40B4-BE49-F238E27FC236}">
                  <a16:creationId xmlns:a16="http://schemas.microsoft.com/office/drawing/2014/main" id="{7C926613-13CE-BD40-A7E9-63354EFA63E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0727" y="2773363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680" name="Line 57">
              <a:extLst>
                <a:ext uri="{FF2B5EF4-FFF2-40B4-BE49-F238E27FC236}">
                  <a16:creationId xmlns:a16="http://schemas.microsoft.com/office/drawing/2014/main" id="{0492968C-13E5-AE47-86DF-BD9EA61AA40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1426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681" name="Line 57">
              <a:extLst>
                <a:ext uri="{FF2B5EF4-FFF2-40B4-BE49-F238E27FC236}">
                  <a16:creationId xmlns:a16="http://schemas.microsoft.com/office/drawing/2014/main" id="{897395EA-EC63-1945-89E8-EAFF00A99E2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638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682" name="Line 57">
              <a:extLst>
                <a:ext uri="{FF2B5EF4-FFF2-40B4-BE49-F238E27FC236}">
                  <a16:creationId xmlns:a16="http://schemas.microsoft.com/office/drawing/2014/main" id="{593E1193-F4BC-2549-9DC5-79F0B3510F0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7992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79564" name="Group 32">
            <a:extLst>
              <a:ext uri="{FF2B5EF4-FFF2-40B4-BE49-F238E27FC236}">
                <a16:creationId xmlns:a16="http://schemas.microsoft.com/office/drawing/2014/main" id="{38FA61AE-ABE6-014E-A866-15D1209CE503}"/>
              </a:ext>
            </a:extLst>
          </p:cNvPr>
          <p:cNvGrpSpPr>
            <a:grpSpLocks/>
          </p:cNvGrpSpPr>
          <p:nvPr/>
        </p:nvGrpSpPr>
        <p:grpSpPr bwMode="auto">
          <a:xfrm>
            <a:off x="7554913" y="3201989"/>
            <a:ext cx="222250" cy="295275"/>
            <a:chOff x="5105400" y="2873375"/>
            <a:chExt cx="222731" cy="295156"/>
          </a:xfrm>
        </p:grpSpPr>
        <p:sp>
          <p:nvSpPr>
            <p:cNvPr id="279676" name="Rectangle 84">
              <a:extLst>
                <a:ext uri="{FF2B5EF4-FFF2-40B4-BE49-F238E27FC236}">
                  <a16:creationId xmlns:a16="http://schemas.microsoft.com/office/drawing/2014/main" id="{41485212-5463-DD43-8C70-CE96C7EB34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79677" name="Rectangle 85">
              <a:extLst>
                <a:ext uri="{FF2B5EF4-FFF2-40B4-BE49-F238E27FC236}">
                  <a16:creationId xmlns:a16="http://schemas.microsoft.com/office/drawing/2014/main" id="{89EC16A8-E65A-4D47-B677-562E62643F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79565" name="Group 35">
            <a:extLst>
              <a:ext uri="{FF2B5EF4-FFF2-40B4-BE49-F238E27FC236}">
                <a16:creationId xmlns:a16="http://schemas.microsoft.com/office/drawing/2014/main" id="{99744BF0-887F-714B-AA16-A6C48E244028}"/>
              </a:ext>
            </a:extLst>
          </p:cNvPr>
          <p:cNvGrpSpPr>
            <a:grpSpLocks/>
          </p:cNvGrpSpPr>
          <p:nvPr/>
        </p:nvGrpSpPr>
        <p:grpSpPr bwMode="auto">
          <a:xfrm>
            <a:off x="7119939" y="3200401"/>
            <a:ext cx="223837" cy="295275"/>
            <a:chOff x="5105400" y="2873375"/>
            <a:chExt cx="222731" cy="295156"/>
          </a:xfrm>
        </p:grpSpPr>
        <p:sp>
          <p:nvSpPr>
            <p:cNvPr id="279674" name="Rectangle 84">
              <a:extLst>
                <a:ext uri="{FF2B5EF4-FFF2-40B4-BE49-F238E27FC236}">
                  <a16:creationId xmlns:a16="http://schemas.microsoft.com/office/drawing/2014/main" id="{BD826F44-4B5D-A44C-B98A-E978B51401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79675" name="Rectangle 85">
              <a:extLst>
                <a:ext uri="{FF2B5EF4-FFF2-40B4-BE49-F238E27FC236}">
                  <a16:creationId xmlns:a16="http://schemas.microsoft.com/office/drawing/2014/main" id="{25D9CF44-15DF-624B-81C2-F3681A8253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79566" name="Group 38">
            <a:extLst>
              <a:ext uri="{FF2B5EF4-FFF2-40B4-BE49-F238E27FC236}">
                <a16:creationId xmlns:a16="http://schemas.microsoft.com/office/drawing/2014/main" id="{A9D6172B-BB93-1145-A83C-218A118DBB39}"/>
              </a:ext>
            </a:extLst>
          </p:cNvPr>
          <p:cNvGrpSpPr>
            <a:grpSpLocks/>
          </p:cNvGrpSpPr>
          <p:nvPr/>
        </p:nvGrpSpPr>
        <p:grpSpPr bwMode="auto">
          <a:xfrm>
            <a:off x="6648450" y="3200401"/>
            <a:ext cx="222250" cy="295275"/>
            <a:chOff x="5105400" y="2873375"/>
            <a:chExt cx="222731" cy="295156"/>
          </a:xfrm>
        </p:grpSpPr>
        <p:sp>
          <p:nvSpPr>
            <p:cNvPr id="279672" name="Rectangle 84">
              <a:extLst>
                <a:ext uri="{FF2B5EF4-FFF2-40B4-BE49-F238E27FC236}">
                  <a16:creationId xmlns:a16="http://schemas.microsoft.com/office/drawing/2014/main" id="{5A168C11-3DE2-604A-B403-9D97930566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79673" name="Rectangle 85">
              <a:extLst>
                <a:ext uri="{FF2B5EF4-FFF2-40B4-BE49-F238E27FC236}">
                  <a16:creationId xmlns:a16="http://schemas.microsoft.com/office/drawing/2014/main" id="{7FF02A7D-5E81-9141-836D-EDCEE6D45D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79567" name="Group 41">
            <a:extLst>
              <a:ext uri="{FF2B5EF4-FFF2-40B4-BE49-F238E27FC236}">
                <a16:creationId xmlns:a16="http://schemas.microsoft.com/office/drawing/2014/main" id="{356CD688-EEE4-1C4B-8B81-8829F661923A}"/>
              </a:ext>
            </a:extLst>
          </p:cNvPr>
          <p:cNvGrpSpPr>
            <a:grpSpLocks/>
          </p:cNvGrpSpPr>
          <p:nvPr/>
        </p:nvGrpSpPr>
        <p:grpSpPr bwMode="auto">
          <a:xfrm>
            <a:off x="6237288" y="3200401"/>
            <a:ext cx="222250" cy="295275"/>
            <a:chOff x="5105400" y="2873375"/>
            <a:chExt cx="222731" cy="295156"/>
          </a:xfrm>
        </p:grpSpPr>
        <p:sp>
          <p:nvSpPr>
            <p:cNvPr id="279670" name="Rectangle 84">
              <a:extLst>
                <a:ext uri="{FF2B5EF4-FFF2-40B4-BE49-F238E27FC236}">
                  <a16:creationId xmlns:a16="http://schemas.microsoft.com/office/drawing/2014/main" id="{C4FA6B73-EB4A-BD41-9446-C77DA3CDF8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79671" name="Rectangle 85">
              <a:extLst>
                <a:ext uri="{FF2B5EF4-FFF2-40B4-BE49-F238E27FC236}">
                  <a16:creationId xmlns:a16="http://schemas.microsoft.com/office/drawing/2014/main" id="{95A722E2-A5D6-2B4F-9697-1F3D67CE1A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79568" name="Group 44">
            <a:extLst>
              <a:ext uri="{FF2B5EF4-FFF2-40B4-BE49-F238E27FC236}">
                <a16:creationId xmlns:a16="http://schemas.microsoft.com/office/drawing/2014/main" id="{ADBC4F66-1CBF-6E43-ABAB-ADCFB4036FE9}"/>
              </a:ext>
            </a:extLst>
          </p:cNvPr>
          <p:cNvGrpSpPr>
            <a:grpSpLocks/>
          </p:cNvGrpSpPr>
          <p:nvPr/>
        </p:nvGrpSpPr>
        <p:grpSpPr bwMode="auto">
          <a:xfrm>
            <a:off x="5780088" y="3200401"/>
            <a:ext cx="222250" cy="295275"/>
            <a:chOff x="5105400" y="2873375"/>
            <a:chExt cx="222731" cy="295156"/>
          </a:xfrm>
        </p:grpSpPr>
        <p:sp>
          <p:nvSpPr>
            <p:cNvPr id="279668" name="Rectangle 84">
              <a:extLst>
                <a:ext uri="{FF2B5EF4-FFF2-40B4-BE49-F238E27FC236}">
                  <a16:creationId xmlns:a16="http://schemas.microsoft.com/office/drawing/2014/main" id="{1E005C2F-D360-3442-B578-5758A44E00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79669" name="Rectangle 85">
              <a:extLst>
                <a:ext uri="{FF2B5EF4-FFF2-40B4-BE49-F238E27FC236}">
                  <a16:creationId xmlns:a16="http://schemas.microsoft.com/office/drawing/2014/main" id="{0247DB9F-7F62-2A40-B1DC-D8778D585F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79569" name="Group 47">
            <a:extLst>
              <a:ext uri="{FF2B5EF4-FFF2-40B4-BE49-F238E27FC236}">
                <a16:creationId xmlns:a16="http://schemas.microsoft.com/office/drawing/2014/main" id="{5971AB16-EC37-684D-B39C-858B260EF70F}"/>
              </a:ext>
            </a:extLst>
          </p:cNvPr>
          <p:cNvGrpSpPr>
            <a:grpSpLocks/>
          </p:cNvGrpSpPr>
          <p:nvPr/>
        </p:nvGrpSpPr>
        <p:grpSpPr bwMode="auto">
          <a:xfrm>
            <a:off x="5888039" y="2901950"/>
            <a:ext cx="1735137" cy="273050"/>
            <a:chOff x="6446008" y="2971929"/>
            <a:chExt cx="1733805" cy="209915"/>
          </a:xfrm>
        </p:grpSpPr>
        <p:sp>
          <p:nvSpPr>
            <p:cNvPr id="279663" name="Line 57">
              <a:extLst>
                <a:ext uri="{FF2B5EF4-FFF2-40B4-BE49-F238E27FC236}">
                  <a16:creationId xmlns:a16="http://schemas.microsoft.com/office/drawing/2014/main" id="{696ADE4D-27CC-934E-8756-166883568BA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782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664" name="Line 57">
              <a:extLst>
                <a:ext uri="{FF2B5EF4-FFF2-40B4-BE49-F238E27FC236}">
                  <a16:creationId xmlns:a16="http://schemas.microsoft.com/office/drawing/2014/main" id="{73D30A1D-0044-5345-99D1-77C04E7C33A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46008" y="2971929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665" name="Line 57">
              <a:extLst>
                <a:ext uri="{FF2B5EF4-FFF2-40B4-BE49-F238E27FC236}">
                  <a16:creationId xmlns:a16="http://schemas.microsoft.com/office/drawing/2014/main" id="{26EE8159-C399-0D4E-813E-E2FE9A31B14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0954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666" name="Line 57">
              <a:extLst>
                <a:ext uri="{FF2B5EF4-FFF2-40B4-BE49-F238E27FC236}">
                  <a16:creationId xmlns:a16="http://schemas.microsoft.com/office/drawing/2014/main" id="{1F589603-65B3-E144-AE07-A3407BCF45A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591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667" name="Line 57">
              <a:extLst>
                <a:ext uri="{FF2B5EF4-FFF2-40B4-BE49-F238E27FC236}">
                  <a16:creationId xmlns:a16="http://schemas.microsoft.com/office/drawing/2014/main" id="{4A06E653-4336-644B-9FA5-4880B46234C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7520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79570" name="Line 63">
            <a:extLst>
              <a:ext uri="{FF2B5EF4-FFF2-40B4-BE49-F238E27FC236}">
                <a16:creationId xmlns:a16="http://schemas.microsoft.com/office/drawing/2014/main" id="{3B6371DD-908C-D74B-B57A-7E5E4FEBCC39}"/>
              </a:ext>
            </a:extLst>
          </p:cNvPr>
          <p:cNvSpPr>
            <a:spLocks noChangeShapeType="1"/>
          </p:cNvSpPr>
          <p:nvPr/>
        </p:nvSpPr>
        <p:spPr bwMode="auto">
          <a:xfrm>
            <a:off x="7651751" y="3817939"/>
            <a:ext cx="708025" cy="158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79571" name="Line 63">
            <a:extLst>
              <a:ext uri="{FF2B5EF4-FFF2-40B4-BE49-F238E27FC236}">
                <a16:creationId xmlns:a16="http://schemas.microsoft.com/office/drawing/2014/main" id="{1AC3119D-7E69-DC4A-85C3-CB701F656B99}"/>
              </a:ext>
            </a:extLst>
          </p:cNvPr>
          <p:cNvSpPr>
            <a:spLocks noChangeShapeType="1"/>
          </p:cNvSpPr>
          <p:nvPr/>
        </p:nvSpPr>
        <p:spPr bwMode="auto">
          <a:xfrm>
            <a:off x="2249489" y="3824289"/>
            <a:ext cx="708025" cy="158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79572" name="Line 57">
            <a:extLst>
              <a:ext uri="{FF2B5EF4-FFF2-40B4-BE49-F238E27FC236}">
                <a16:creationId xmlns:a16="http://schemas.microsoft.com/office/drawing/2014/main" id="{87B25045-8658-2540-8EEE-5A6B52E49A4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827839" y="4310064"/>
            <a:ext cx="1587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79573" name="Line 57">
            <a:extLst>
              <a:ext uri="{FF2B5EF4-FFF2-40B4-BE49-F238E27FC236}">
                <a16:creationId xmlns:a16="http://schemas.microsoft.com/office/drawing/2014/main" id="{78BCDAB8-67AF-8442-B5AC-B5E1C83EA52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86175" y="4305300"/>
            <a:ext cx="1588" cy="40163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79574" name="Line 57">
            <a:extLst>
              <a:ext uri="{FF2B5EF4-FFF2-40B4-BE49-F238E27FC236}">
                <a16:creationId xmlns:a16="http://schemas.microsoft.com/office/drawing/2014/main" id="{8F369C22-CAE6-A043-8655-B0F7F6B9B50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273675" y="4310064"/>
            <a:ext cx="1588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79575" name="Line 57">
            <a:extLst>
              <a:ext uri="{FF2B5EF4-FFF2-40B4-BE49-F238E27FC236}">
                <a16:creationId xmlns:a16="http://schemas.microsoft.com/office/drawing/2014/main" id="{2771B742-8774-CB43-8624-CB30868C7D9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013450" y="4310064"/>
            <a:ext cx="1588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79576" name="Line 57">
            <a:extLst>
              <a:ext uri="{FF2B5EF4-FFF2-40B4-BE49-F238E27FC236}">
                <a16:creationId xmlns:a16="http://schemas.microsoft.com/office/drawing/2014/main" id="{E418F560-03C7-8C4B-93DD-11743862EAD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443414" y="4310064"/>
            <a:ext cx="1587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79577" name="Group 60">
            <a:extLst>
              <a:ext uri="{FF2B5EF4-FFF2-40B4-BE49-F238E27FC236}">
                <a16:creationId xmlns:a16="http://schemas.microsoft.com/office/drawing/2014/main" id="{D64F830D-B719-1441-9DDD-552C160D0BA3}"/>
              </a:ext>
            </a:extLst>
          </p:cNvPr>
          <p:cNvGrpSpPr>
            <a:grpSpLocks/>
          </p:cNvGrpSpPr>
          <p:nvPr/>
        </p:nvGrpSpPr>
        <p:grpSpPr bwMode="auto">
          <a:xfrm>
            <a:off x="3584575" y="3954463"/>
            <a:ext cx="3424238" cy="317500"/>
            <a:chOff x="4142165" y="3960853"/>
            <a:chExt cx="3423131" cy="318016"/>
          </a:xfrm>
        </p:grpSpPr>
        <p:grpSp>
          <p:nvGrpSpPr>
            <p:cNvPr id="279648" name="Group 61">
              <a:extLst>
                <a:ext uri="{FF2B5EF4-FFF2-40B4-BE49-F238E27FC236}">
                  <a16:creationId xmlns:a16="http://schemas.microsoft.com/office/drawing/2014/main" id="{9103DA2F-C382-0440-A310-63BD0CE1F93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19705" y="3960853"/>
              <a:ext cx="245591" cy="318016"/>
              <a:chOff x="5105400" y="2873375"/>
              <a:chExt cx="245591" cy="318016"/>
            </a:xfrm>
          </p:grpSpPr>
          <p:sp>
            <p:nvSpPr>
              <p:cNvPr id="279661" name="Rectangle 84">
                <a:extLst>
                  <a:ext uri="{FF2B5EF4-FFF2-40B4-BE49-F238E27FC236}">
                    <a16:creationId xmlns:a16="http://schemas.microsoft.com/office/drawing/2014/main" id="{D4A8B2EB-9EA8-D245-A52F-7A742122E5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279662" name="Rectangle 85">
                <a:extLst>
                  <a:ext uri="{FF2B5EF4-FFF2-40B4-BE49-F238E27FC236}">
                    <a16:creationId xmlns:a16="http://schemas.microsoft.com/office/drawing/2014/main" id="{C8961F88-B06C-1946-A8BC-18884C14CE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0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279649" name="Group 62">
              <a:extLst>
                <a:ext uri="{FF2B5EF4-FFF2-40B4-BE49-F238E27FC236}">
                  <a16:creationId xmlns:a16="http://schemas.microsoft.com/office/drawing/2014/main" id="{F39167B2-A148-C443-A7BD-A731333C7A7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89125" y="3960853"/>
              <a:ext cx="245591" cy="318016"/>
              <a:chOff x="5105400" y="2873375"/>
              <a:chExt cx="245591" cy="318016"/>
            </a:xfrm>
          </p:grpSpPr>
          <p:sp>
            <p:nvSpPr>
              <p:cNvPr id="279659" name="Rectangle 84">
                <a:extLst>
                  <a:ext uri="{FF2B5EF4-FFF2-40B4-BE49-F238E27FC236}">
                    <a16:creationId xmlns:a16="http://schemas.microsoft.com/office/drawing/2014/main" id="{B586E7FB-7B35-3643-9C7E-FA2FF7AA82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279660" name="Rectangle 85">
                <a:extLst>
                  <a:ext uri="{FF2B5EF4-FFF2-40B4-BE49-F238E27FC236}">
                    <a16:creationId xmlns:a16="http://schemas.microsoft.com/office/drawing/2014/main" id="{2130A7A9-AFE9-1F49-BB99-9DFD04CF7C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1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279650" name="Group 63">
              <a:extLst>
                <a:ext uri="{FF2B5EF4-FFF2-40B4-BE49-F238E27FC236}">
                  <a16:creationId xmlns:a16="http://schemas.microsoft.com/office/drawing/2014/main" id="{FD2C4D1E-9D05-0E46-A19A-E74B5965299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734745" y="3960853"/>
              <a:ext cx="245591" cy="318016"/>
              <a:chOff x="5105400" y="2873375"/>
              <a:chExt cx="245591" cy="318016"/>
            </a:xfrm>
          </p:grpSpPr>
          <p:sp>
            <p:nvSpPr>
              <p:cNvPr id="279657" name="Rectangle 84">
                <a:extLst>
                  <a:ext uri="{FF2B5EF4-FFF2-40B4-BE49-F238E27FC236}">
                    <a16:creationId xmlns:a16="http://schemas.microsoft.com/office/drawing/2014/main" id="{3F208EC7-8800-5448-9742-FA78BD9547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 </a:t>
                </a:r>
                <a:endParaRPr lang="en-US" altLang="en-US">
                  <a:latin typeface="Times" pitchFamily="2" charset="0"/>
                </a:endParaRPr>
              </a:p>
            </p:txBody>
          </p:sp>
          <p:sp>
            <p:nvSpPr>
              <p:cNvPr id="279658" name="Rectangle 85">
                <a:extLst>
                  <a:ext uri="{FF2B5EF4-FFF2-40B4-BE49-F238E27FC236}">
                    <a16:creationId xmlns:a16="http://schemas.microsoft.com/office/drawing/2014/main" id="{C2F5D41E-AB78-D146-89FF-0C23D5237B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2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279651" name="Group 64">
              <a:extLst>
                <a:ext uri="{FF2B5EF4-FFF2-40B4-BE49-F238E27FC236}">
                  <a16:creationId xmlns:a16="http://schemas.microsoft.com/office/drawing/2014/main" id="{5C3256BF-AC89-464F-9282-78159039FB6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11785" y="3960853"/>
              <a:ext cx="245591" cy="318016"/>
              <a:chOff x="5105400" y="2873375"/>
              <a:chExt cx="245591" cy="318016"/>
            </a:xfrm>
          </p:grpSpPr>
          <p:sp>
            <p:nvSpPr>
              <p:cNvPr id="279655" name="Rectangle 84">
                <a:extLst>
                  <a:ext uri="{FF2B5EF4-FFF2-40B4-BE49-F238E27FC236}">
                    <a16:creationId xmlns:a16="http://schemas.microsoft.com/office/drawing/2014/main" id="{6A3AF5A9-CA43-8844-8678-C7F3A73F14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279656" name="Rectangle 85">
                <a:extLst>
                  <a:ext uri="{FF2B5EF4-FFF2-40B4-BE49-F238E27FC236}">
                    <a16:creationId xmlns:a16="http://schemas.microsoft.com/office/drawing/2014/main" id="{6BA9E7FB-2CF3-8B4B-A43E-482E66DDE4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3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279652" name="Group 65">
              <a:extLst>
                <a:ext uri="{FF2B5EF4-FFF2-40B4-BE49-F238E27FC236}">
                  <a16:creationId xmlns:a16="http://schemas.microsoft.com/office/drawing/2014/main" id="{768A737F-39D0-4749-BC0F-296F53E6F42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42165" y="3960853"/>
              <a:ext cx="245591" cy="318016"/>
              <a:chOff x="5105400" y="2873375"/>
              <a:chExt cx="245591" cy="318016"/>
            </a:xfrm>
          </p:grpSpPr>
          <p:sp>
            <p:nvSpPr>
              <p:cNvPr id="279653" name="Rectangle 84">
                <a:extLst>
                  <a:ext uri="{FF2B5EF4-FFF2-40B4-BE49-F238E27FC236}">
                    <a16:creationId xmlns:a16="http://schemas.microsoft.com/office/drawing/2014/main" id="{0A250999-FCCB-4346-9A44-F58D004659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279654" name="Rectangle 85">
                <a:extLst>
                  <a:ext uri="{FF2B5EF4-FFF2-40B4-BE49-F238E27FC236}">
                    <a16:creationId xmlns:a16="http://schemas.microsoft.com/office/drawing/2014/main" id="{34F6FDF5-70CD-7049-9B9D-6ABC8520B6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4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</p:grpSp>
      <p:grpSp>
        <p:nvGrpSpPr>
          <p:cNvPr id="279578" name="Group 104">
            <a:extLst>
              <a:ext uri="{FF2B5EF4-FFF2-40B4-BE49-F238E27FC236}">
                <a16:creationId xmlns:a16="http://schemas.microsoft.com/office/drawing/2014/main" id="{BBCCA6FA-261F-5344-AC01-4A480C9561B3}"/>
              </a:ext>
            </a:extLst>
          </p:cNvPr>
          <p:cNvGrpSpPr>
            <a:grpSpLocks/>
          </p:cNvGrpSpPr>
          <p:nvPr/>
        </p:nvGrpSpPr>
        <p:grpSpPr bwMode="auto">
          <a:xfrm>
            <a:off x="5718175" y="2439989"/>
            <a:ext cx="2084388" cy="484187"/>
            <a:chOff x="6276076" y="2260156"/>
            <a:chExt cx="2084151" cy="537474"/>
          </a:xfrm>
        </p:grpSpPr>
        <p:grpSp>
          <p:nvGrpSpPr>
            <p:cNvPr id="279613" name="Group 111">
              <a:extLst>
                <a:ext uri="{FF2B5EF4-FFF2-40B4-BE49-F238E27FC236}">
                  <a16:creationId xmlns:a16="http://schemas.microsoft.com/office/drawing/2014/main" id="{614492A9-7F9B-AD4D-AA68-E1554D6ACD1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76076" y="2260156"/>
              <a:ext cx="342438" cy="537474"/>
              <a:chOff x="2783" y="1170"/>
              <a:chExt cx="300" cy="445"/>
            </a:xfrm>
          </p:grpSpPr>
          <p:sp>
            <p:nvSpPr>
              <p:cNvPr id="279642" name="Freeform 19">
                <a:extLst>
                  <a:ext uri="{FF2B5EF4-FFF2-40B4-BE49-F238E27FC236}">
                    <a16:creationId xmlns:a16="http://schemas.microsoft.com/office/drawing/2014/main" id="{6C13BABD-A1EB-E24D-8B1E-ECDDA7565A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643" name="Freeform 20">
                <a:extLst>
                  <a:ext uri="{FF2B5EF4-FFF2-40B4-BE49-F238E27FC236}">
                    <a16:creationId xmlns:a16="http://schemas.microsoft.com/office/drawing/2014/main" id="{1903B97D-C9D5-1F43-B178-8E885DDBED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644" name="Freeform 21">
                <a:extLst>
                  <a:ext uri="{FF2B5EF4-FFF2-40B4-BE49-F238E27FC236}">
                    <a16:creationId xmlns:a16="http://schemas.microsoft.com/office/drawing/2014/main" id="{06B1EAD1-F458-3740-8918-C4EDBF6984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645" name="Freeform 22">
                <a:extLst>
                  <a:ext uri="{FF2B5EF4-FFF2-40B4-BE49-F238E27FC236}">
                    <a16:creationId xmlns:a16="http://schemas.microsoft.com/office/drawing/2014/main" id="{4739C3E7-02C8-C744-BE36-8C1F161245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646" name="Freeform 23">
                <a:extLst>
                  <a:ext uri="{FF2B5EF4-FFF2-40B4-BE49-F238E27FC236}">
                    <a16:creationId xmlns:a16="http://schemas.microsoft.com/office/drawing/2014/main" id="{E6301270-E322-CE4E-B5E1-619661B301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647" name="Freeform 24">
                <a:extLst>
                  <a:ext uri="{FF2B5EF4-FFF2-40B4-BE49-F238E27FC236}">
                    <a16:creationId xmlns:a16="http://schemas.microsoft.com/office/drawing/2014/main" id="{4B02771D-C275-9D47-B326-25B804D068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79614" name="Group 111">
              <a:extLst>
                <a:ext uri="{FF2B5EF4-FFF2-40B4-BE49-F238E27FC236}">
                  <a16:creationId xmlns:a16="http://schemas.microsoft.com/office/drawing/2014/main" id="{199C1C1E-FE04-044B-A3C6-6C8F5E4C057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22390" y="2260156"/>
              <a:ext cx="342438" cy="537474"/>
              <a:chOff x="2783" y="1170"/>
              <a:chExt cx="300" cy="445"/>
            </a:xfrm>
          </p:grpSpPr>
          <p:sp>
            <p:nvSpPr>
              <p:cNvPr id="279636" name="Freeform 19">
                <a:extLst>
                  <a:ext uri="{FF2B5EF4-FFF2-40B4-BE49-F238E27FC236}">
                    <a16:creationId xmlns:a16="http://schemas.microsoft.com/office/drawing/2014/main" id="{1B53973D-3876-E240-A56D-A0CC8B2206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637" name="Freeform 20">
                <a:extLst>
                  <a:ext uri="{FF2B5EF4-FFF2-40B4-BE49-F238E27FC236}">
                    <a16:creationId xmlns:a16="http://schemas.microsoft.com/office/drawing/2014/main" id="{175D73A5-4876-1B45-A085-2106F72984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638" name="Freeform 21">
                <a:extLst>
                  <a:ext uri="{FF2B5EF4-FFF2-40B4-BE49-F238E27FC236}">
                    <a16:creationId xmlns:a16="http://schemas.microsoft.com/office/drawing/2014/main" id="{217B75BD-7CEE-2349-B67B-474461C2BB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639" name="Freeform 22">
                <a:extLst>
                  <a:ext uri="{FF2B5EF4-FFF2-40B4-BE49-F238E27FC236}">
                    <a16:creationId xmlns:a16="http://schemas.microsoft.com/office/drawing/2014/main" id="{984C77FE-64BD-8846-B9DB-E24903C942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640" name="Freeform 23">
                <a:extLst>
                  <a:ext uri="{FF2B5EF4-FFF2-40B4-BE49-F238E27FC236}">
                    <a16:creationId xmlns:a16="http://schemas.microsoft.com/office/drawing/2014/main" id="{D3FBFF6C-AD83-E043-B9D0-E72C4D2D13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641" name="Freeform 24">
                <a:extLst>
                  <a:ext uri="{FF2B5EF4-FFF2-40B4-BE49-F238E27FC236}">
                    <a16:creationId xmlns:a16="http://schemas.microsoft.com/office/drawing/2014/main" id="{343BC13B-7F07-B440-84AD-B30B13651B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79615" name="Group 111">
              <a:extLst>
                <a:ext uri="{FF2B5EF4-FFF2-40B4-BE49-F238E27FC236}">
                  <a16:creationId xmlns:a16="http://schemas.microsoft.com/office/drawing/2014/main" id="{2C06822E-4693-B644-ABDB-6B44DFB8AAB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46933" y="2260156"/>
              <a:ext cx="342438" cy="537474"/>
              <a:chOff x="2783" y="1170"/>
              <a:chExt cx="300" cy="445"/>
            </a:xfrm>
          </p:grpSpPr>
          <p:sp>
            <p:nvSpPr>
              <p:cNvPr id="279630" name="Freeform 19">
                <a:extLst>
                  <a:ext uri="{FF2B5EF4-FFF2-40B4-BE49-F238E27FC236}">
                    <a16:creationId xmlns:a16="http://schemas.microsoft.com/office/drawing/2014/main" id="{239DDCDD-553F-C74E-B1ED-5E42787F84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631" name="Freeform 20">
                <a:extLst>
                  <a:ext uri="{FF2B5EF4-FFF2-40B4-BE49-F238E27FC236}">
                    <a16:creationId xmlns:a16="http://schemas.microsoft.com/office/drawing/2014/main" id="{CA907C4E-7650-E241-AB54-0CA383BF09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632" name="Freeform 21">
                <a:extLst>
                  <a:ext uri="{FF2B5EF4-FFF2-40B4-BE49-F238E27FC236}">
                    <a16:creationId xmlns:a16="http://schemas.microsoft.com/office/drawing/2014/main" id="{BDBF4571-90FB-6341-AF14-0D18B3F249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633" name="Freeform 22">
                <a:extLst>
                  <a:ext uri="{FF2B5EF4-FFF2-40B4-BE49-F238E27FC236}">
                    <a16:creationId xmlns:a16="http://schemas.microsoft.com/office/drawing/2014/main" id="{749CF5F7-8506-3748-9D92-AB8CFEBADA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634" name="Freeform 23">
                <a:extLst>
                  <a:ext uri="{FF2B5EF4-FFF2-40B4-BE49-F238E27FC236}">
                    <a16:creationId xmlns:a16="http://schemas.microsoft.com/office/drawing/2014/main" id="{5A1DD8D6-10E1-E146-8792-E57BD739DA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635" name="Freeform 24">
                <a:extLst>
                  <a:ext uri="{FF2B5EF4-FFF2-40B4-BE49-F238E27FC236}">
                    <a16:creationId xmlns:a16="http://schemas.microsoft.com/office/drawing/2014/main" id="{0CBA23E1-B15C-E143-B3BC-C2E4B8E6F9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79616" name="Group 111">
              <a:extLst>
                <a:ext uri="{FF2B5EF4-FFF2-40B4-BE49-F238E27FC236}">
                  <a16:creationId xmlns:a16="http://schemas.microsoft.com/office/drawing/2014/main" id="{7B7F8983-3F4E-A14F-8C76-ABA46108FC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3247" y="2260156"/>
              <a:ext cx="342438" cy="537474"/>
              <a:chOff x="2783" y="1170"/>
              <a:chExt cx="300" cy="445"/>
            </a:xfrm>
          </p:grpSpPr>
          <p:sp>
            <p:nvSpPr>
              <p:cNvPr id="279624" name="Freeform 19">
                <a:extLst>
                  <a:ext uri="{FF2B5EF4-FFF2-40B4-BE49-F238E27FC236}">
                    <a16:creationId xmlns:a16="http://schemas.microsoft.com/office/drawing/2014/main" id="{4E82E2DD-34EF-A142-A5A1-7F9FC78221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625" name="Freeform 20">
                <a:extLst>
                  <a:ext uri="{FF2B5EF4-FFF2-40B4-BE49-F238E27FC236}">
                    <a16:creationId xmlns:a16="http://schemas.microsoft.com/office/drawing/2014/main" id="{7BE994BC-86F3-0646-8231-F6FD5219F7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626" name="Freeform 21">
                <a:extLst>
                  <a:ext uri="{FF2B5EF4-FFF2-40B4-BE49-F238E27FC236}">
                    <a16:creationId xmlns:a16="http://schemas.microsoft.com/office/drawing/2014/main" id="{70FBEB1D-176C-A840-BD59-4B78E3474F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627" name="Freeform 22">
                <a:extLst>
                  <a:ext uri="{FF2B5EF4-FFF2-40B4-BE49-F238E27FC236}">
                    <a16:creationId xmlns:a16="http://schemas.microsoft.com/office/drawing/2014/main" id="{67249DB0-5597-4442-92DC-B745832C5C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628" name="Freeform 23">
                <a:extLst>
                  <a:ext uri="{FF2B5EF4-FFF2-40B4-BE49-F238E27FC236}">
                    <a16:creationId xmlns:a16="http://schemas.microsoft.com/office/drawing/2014/main" id="{77C1CD56-4A68-AD4D-BA18-E85FB5B4A1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629" name="Freeform 24">
                <a:extLst>
                  <a:ext uri="{FF2B5EF4-FFF2-40B4-BE49-F238E27FC236}">
                    <a16:creationId xmlns:a16="http://schemas.microsoft.com/office/drawing/2014/main" id="{DA85D563-5EBA-2B44-8243-1120D13729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79617" name="Group 111">
              <a:extLst>
                <a:ext uri="{FF2B5EF4-FFF2-40B4-BE49-F238E27FC236}">
                  <a16:creationId xmlns:a16="http://schemas.microsoft.com/office/drawing/2014/main" id="{0210EEAF-3BDF-EE4F-BA3F-AF16BF78DE3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17789" y="2260156"/>
              <a:ext cx="342438" cy="537474"/>
              <a:chOff x="2783" y="1170"/>
              <a:chExt cx="300" cy="445"/>
            </a:xfrm>
          </p:grpSpPr>
          <p:sp>
            <p:nvSpPr>
              <p:cNvPr id="279618" name="Freeform 19">
                <a:extLst>
                  <a:ext uri="{FF2B5EF4-FFF2-40B4-BE49-F238E27FC236}">
                    <a16:creationId xmlns:a16="http://schemas.microsoft.com/office/drawing/2014/main" id="{CFE1E1CA-6DC2-A64D-9478-05BC5E7061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solidFill>
                <a:srgbClr val="FFFFFF"/>
              </a:solidFill>
              <a:ln w="285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619" name="Freeform 20">
                <a:extLst>
                  <a:ext uri="{FF2B5EF4-FFF2-40B4-BE49-F238E27FC236}">
                    <a16:creationId xmlns:a16="http://schemas.microsoft.com/office/drawing/2014/main" id="{C8335B1A-E6FC-F148-93D4-7321612E34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solidFill>
                <a:schemeClr val="bg1"/>
              </a:solidFill>
              <a:ln w="285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620" name="Freeform 21">
                <a:extLst>
                  <a:ext uri="{FF2B5EF4-FFF2-40B4-BE49-F238E27FC236}">
                    <a16:creationId xmlns:a16="http://schemas.microsoft.com/office/drawing/2014/main" id="{937D33B6-08D7-3846-87F2-3929D43A4E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621" name="Freeform 22">
                <a:extLst>
                  <a:ext uri="{FF2B5EF4-FFF2-40B4-BE49-F238E27FC236}">
                    <a16:creationId xmlns:a16="http://schemas.microsoft.com/office/drawing/2014/main" id="{0A451041-AAD6-584F-8A4A-5F7D238EDA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622" name="Freeform 23">
                <a:extLst>
                  <a:ext uri="{FF2B5EF4-FFF2-40B4-BE49-F238E27FC236}">
                    <a16:creationId xmlns:a16="http://schemas.microsoft.com/office/drawing/2014/main" id="{384AD849-59B8-8846-9DA9-F17189C22B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623" name="Freeform 24">
                <a:extLst>
                  <a:ext uri="{FF2B5EF4-FFF2-40B4-BE49-F238E27FC236}">
                    <a16:creationId xmlns:a16="http://schemas.microsoft.com/office/drawing/2014/main" id="{E94F63AD-CF0E-C742-B801-6DD59D26FA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279579" name="Line 63">
            <a:extLst>
              <a:ext uri="{FF2B5EF4-FFF2-40B4-BE49-F238E27FC236}">
                <a16:creationId xmlns:a16="http://schemas.microsoft.com/office/drawing/2014/main" id="{2D472D98-1304-174F-A317-1BCA80270D56}"/>
              </a:ext>
            </a:extLst>
          </p:cNvPr>
          <p:cNvSpPr>
            <a:spLocks noChangeShapeType="1"/>
          </p:cNvSpPr>
          <p:nvPr/>
        </p:nvSpPr>
        <p:spPr bwMode="auto">
          <a:xfrm>
            <a:off x="5975351" y="2278063"/>
            <a:ext cx="2790825" cy="4762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79580" name="Group 141">
            <a:extLst>
              <a:ext uri="{FF2B5EF4-FFF2-40B4-BE49-F238E27FC236}">
                <a16:creationId xmlns:a16="http://schemas.microsoft.com/office/drawing/2014/main" id="{BB2E2C15-FD4E-EC40-9480-22091CDE4B7B}"/>
              </a:ext>
            </a:extLst>
          </p:cNvPr>
          <p:cNvGrpSpPr>
            <a:grpSpLocks/>
          </p:cNvGrpSpPr>
          <p:nvPr/>
        </p:nvGrpSpPr>
        <p:grpSpPr bwMode="auto">
          <a:xfrm>
            <a:off x="5983288" y="2268538"/>
            <a:ext cx="1733550" cy="209550"/>
            <a:chOff x="6446008" y="2971929"/>
            <a:chExt cx="1733805" cy="209915"/>
          </a:xfrm>
        </p:grpSpPr>
        <p:sp>
          <p:nvSpPr>
            <p:cNvPr id="279608" name="Line 57">
              <a:extLst>
                <a:ext uri="{FF2B5EF4-FFF2-40B4-BE49-F238E27FC236}">
                  <a16:creationId xmlns:a16="http://schemas.microsoft.com/office/drawing/2014/main" id="{10BBEB86-560B-EA41-9302-E687BD758F6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782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609" name="Line 57">
              <a:extLst>
                <a:ext uri="{FF2B5EF4-FFF2-40B4-BE49-F238E27FC236}">
                  <a16:creationId xmlns:a16="http://schemas.microsoft.com/office/drawing/2014/main" id="{E924CDA4-3454-6C49-98C2-1AAC030E119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46008" y="2971929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610" name="Line 57">
              <a:extLst>
                <a:ext uri="{FF2B5EF4-FFF2-40B4-BE49-F238E27FC236}">
                  <a16:creationId xmlns:a16="http://schemas.microsoft.com/office/drawing/2014/main" id="{03587200-42FB-E44E-BB65-769F2BF6E71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0954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611" name="Line 57">
              <a:extLst>
                <a:ext uri="{FF2B5EF4-FFF2-40B4-BE49-F238E27FC236}">
                  <a16:creationId xmlns:a16="http://schemas.microsoft.com/office/drawing/2014/main" id="{1384853B-0577-1E47-A90C-D7064D96BE2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591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612" name="Line 57">
              <a:extLst>
                <a:ext uri="{FF2B5EF4-FFF2-40B4-BE49-F238E27FC236}">
                  <a16:creationId xmlns:a16="http://schemas.microsoft.com/office/drawing/2014/main" id="{08F9D3AA-BA68-B947-9F7B-9F6FF80AFFF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7520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79581" name="Group 147">
            <a:extLst>
              <a:ext uri="{FF2B5EF4-FFF2-40B4-BE49-F238E27FC236}">
                <a16:creationId xmlns:a16="http://schemas.microsoft.com/office/drawing/2014/main" id="{E351BE4E-C106-5B48-9D80-D6D5BA24D310}"/>
              </a:ext>
            </a:extLst>
          </p:cNvPr>
          <p:cNvGrpSpPr>
            <a:grpSpLocks/>
          </p:cNvGrpSpPr>
          <p:nvPr/>
        </p:nvGrpSpPr>
        <p:grpSpPr bwMode="auto">
          <a:xfrm>
            <a:off x="5830889" y="1909764"/>
            <a:ext cx="1735137" cy="579437"/>
            <a:chOff x="3550727" y="2773363"/>
            <a:chExt cx="1733805" cy="405448"/>
          </a:xfrm>
        </p:grpSpPr>
        <p:sp>
          <p:nvSpPr>
            <p:cNvPr id="279603" name="Line 57">
              <a:extLst>
                <a:ext uri="{FF2B5EF4-FFF2-40B4-BE49-F238E27FC236}">
                  <a16:creationId xmlns:a16="http://schemas.microsoft.com/office/drawing/2014/main" id="{A2B1B7A7-2ABF-394D-9204-4EED7A8A343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829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604" name="Line 57">
              <a:extLst>
                <a:ext uri="{FF2B5EF4-FFF2-40B4-BE49-F238E27FC236}">
                  <a16:creationId xmlns:a16="http://schemas.microsoft.com/office/drawing/2014/main" id="{32BDAB4A-082D-644A-8443-9BB48D2F898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0727" y="2773363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605" name="Line 57">
              <a:extLst>
                <a:ext uri="{FF2B5EF4-FFF2-40B4-BE49-F238E27FC236}">
                  <a16:creationId xmlns:a16="http://schemas.microsoft.com/office/drawing/2014/main" id="{C611DF62-1F4C-0E4C-B6F2-EF7A2805995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1426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606" name="Line 57">
              <a:extLst>
                <a:ext uri="{FF2B5EF4-FFF2-40B4-BE49-F238E27FC236}">
                  <a16:creationId xmlns:a16="http://schemas.microsoft.com/office/drawing/2014/main" id="{15705564-B138-124A-8961-756E901DC96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638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607" name="Line 57">
              <a:extLst>
                <a:ext uri="{FF2B5EF4-FFF2-40B4-BE49-F238E27FC236}">
                  <a16:creationId xmlns:a16="http://schemas.microsoft.com/office/drawing/2014/main" id="{D0951FDA-1EBB-4C41-BF19-97E8BC56A9E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7992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79582" name="Freeform 68">
            <a:extLst>
              <a:ext uri="{FF2B5EF4-FFF2-40B4-BE49-F238E27FC236}">
                <a16:creationId xmlns:a16="http://schemas.microsoft.com/office/drawing/2014/main" id="{C327BEC1-369B-3B4A-9111-7A5D2D76A539}"/>
              </a:ext>
            </a:extLst>
          </p:cNvPr>
          <p:cNvSpPr>
            <a:spLocks noChangeAspect="1"/>
          </p:cNvSpPr>
          <p:nvPr/>
        </p:nvSpPr>
        <p:spPr bwMode="auto">
          <a:xfrm>
            <a:off x="6376989" y="2235201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79583" name="Freeform 68">
            <a:extLst>
              <a:ext uri="{FF2B5EF4-FFF2-40B4-BE49-F238E27FC236}">
                <a16:creationId xmlns:a16="http://schemas.microsoft.com/office/drawing/2014/main" id="{BCDF431C-F939-F54B-ADF7-B7F1E9EEED68}"/>
              </a:ext>
            </a:extLst>
          </p:cNvPr>
          <p:cNvSpPr>
            <a:spLocks noChangeAspect="1"/>
          </p:cNvSpPr>
          <p:nvPr/>
        </p:nvSpPr>
        <p:spPr bwMode="auto">
          <a:xfrm>
            <a:off x="6818314" y="2235201"/>
            <a:ext cx="73025" cy="74613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79584" name="Freeform 68">
            <a:extLst>
              <a:ext uri="{FF2B5EF4-FFF2-40B4-BE49-F238E27FC236}">
                <a16:creationId xmlns:a16="http://schemas.microsoft.com/office/drawing/2014/main" id="{9D5E7E5B-34D4-324A-A5AB-92D1BDA2043A}"/>
              </a:ext>
            </a:extLst>
          </p:cNvPr>
          <p:cNvSpPr>
            <a:spLocks noChangeAspect="1"/>
          </p:cNvSpPr>
          <p:nvPr/>
        </p:nvSpPr>
        <p:spPr bwMode="auto">
          <a:xfrm>
            <a:off x="7265989" y="2236789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79585" name="Freeform 68">
            <a:extLst>
              <a:ext uri="{FF2B5EF4-FFF2-40B4-BE49-F238E27FC236}">
                <a16:creationId xmlns:a16="http://schemas.microsoft.com/office/drawing/2014/main" id="{82019BB9-EB6A-FB47-967B-D4832FD1D046}"/>
              </a:ext>
            </a:extLst>
          </p:cNvPr>
          <p:cNvSpPr>
            <a:spLocks noChangeAspect="1"/>
          </p:cNvSpPr>
          <p:nvPr/>
        </p:nvSpPr>
        <p:spPr bwMode="auto">
          <a:xfrm>
            <a:off x="7683501" y="2246314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79586" name="Line 57">
            <a:extLst>
              <a:ext uri="{FF2B5EF4-FFF2-40B4-BE49-F238E27FC236}">
                <a16:creationId xmlns:a16="http://schemas.microsoft.com/office/drawing/2014/main" id="{7CE5B66E-6CA0-7444-A39E-1A0E989D8539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334375" y="2273301"/>
            <a:ext cx="0" cy="157162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79587" name="Freeform 68">
            <a:extLst>
              <a:ext uri="{FF2B5EF4-FFF2-40B4-BE49-F238E27FC236}">
                <a16:creationId xmlns:a16="http://schemas.microsoft.com/office/drawing/2014/main" id="{4BAB8720-EB8C-634C-B5CB-30C37BFF5680}"/>
              </a:ext>
            </a:extLst>
          </p:cNvPr>
          <p:cNvSpPr>
            <a:spLocks noChangeAspect="1"/>
          </p:cNvSpPr>
          <p:nvPr/>
        </p:nvSpPr>
        <p:spPr bwMode="auto">
          <a:xfrm>
            <a:off x="8297864" y="2246314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79588" name="TextBox 82">
            <a:extLst>
              <a:ext uri="{FF2B5EF4-FFF2-40B4-BE49-F238E27FC236}">
                <a16:creationId xmlns:a16="http://schemas.microsoft.com/office/drawing/2014/main" id="{73C58B9E-D0F9-B14E-B419-75C3924AC13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28101" y="2062163"/>
            <a:ext cx="3397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7030A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279589" name="TextBox 162">
            <a:extLst>
              <a:ext uri="{FF2B5EF4-FFF2-40B4-BE49-F238E27FC236}">
                <a16:creationId xmlns:a16="http://schemas.microsoft.com/office/drawing/2014/main" id="{274F313C-031D-C942-98DD-3AA3B58E18C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47851" y="3625851"/>
            <a:ext cx="3397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latin typeface="Times" pitchFamily="2" charset="0"/>
              </a:rPr>
              <a:t>0</a:t>
            </a:r>
          </a:p>
        </p:txBody>
      </p:sp>
      <p:grpSp>
        <p:nvGrpSpPr>
          <p:cNvPr id="279590" name="Group 84">
            <a:extLst>
              <a:ext uri="{FF2B5EF4-FFF2-40B4-BE49-F238E27FC236}">
                <a16:creationId xmlns:a16="http://schemas.microsoft.com/office/drawing/2014/main" id="{9603D5B8-DA98-534C-B763-7CB4C748D628}"/>
              </a:ext>
            </a:extLst>
          </p:cNvPr>
          <p:cNvGrpSpPr>
            <a:grpSpLocks/>
          </p:cNvGrpSpPr>
          <p:nvPr/>
        </p:nvGrpSpPr>
        <p:grpSpPr bwMode="auto">
          <a:xfrm>
            <a:off x="5662614" y="1420813"/>
            <a:ext cx="2085975" cy="474662"/>
            <a:chOff x="4747785" y="1600200"/>
            <a:chExt cx="2085957" cy="475400"/>
          </a:xfrm>
        </p:grpSpPr>
        <p:sp>
          <p:nvSpPr>
            <p:cNvPr id="279598" name="TextBox 163">
              <a:extLst>
                <a:ext uri="{FF2B5EF4-FFF2-40B4-BE49-F238E27FC236}">
                  <a16:creationId xmlns:a16="http://schemas.microsoft.com/office/drawing/2014/main" id="{1F7F8BD8-C638-D649-9974-08EDE5EA31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279599" name="TextBox 164">
              <a:extLst>
                <a:ext uri="{FF2B5EF4-FFF2-40B4-BE49-F238E27FC236}">
                  <a16:creationId xmlns:a16="http://schemas.microsoft.com/office/drawing/2014/main" id="{4AACAA1C-75BC-7844-A4CD-672BE9E0C0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279600" name="TextBox 166">
              <a:extLst>
                <a:ext uri="{FF2B5EF4-FFF2-40B4-BE49-F238E27FC236}">
                  <a16:creationId xmlns:a16="http://schemas.microsoft.com/office/drawing/2014/main" id="{77B99F7D-C711-B24F-A27D-A827117E06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38800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279601" name="TextBox 168">
              <a:extLst>
                <a:ext uri="{FF2B5EF4-FFF2-40B4-BE49-F238E27FC236}">
                  <a16:creationId xmlns:a16="http://schemas.microsoft.com/office/drawing/2014/main" id="{89222A97-D5D5-9A4A-A78A-33F3B5BAF4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224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279602" name="TextBox 170">
              <a:extLst>
                <a:ext uri="{FF2B5EF4-FFF2-40B4-BE49-F238E27FC236}">
                  <a16:creationId xmlns:a16="http://schemas.microsoft.com/office/drawing/2014/main" id="{FDBD08E2-E414-9741-95D6-94718CF1498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5188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1</a:t>
              </a:r>
            </a:p>
          </p:txBody>
        </p:sp>
      </p:grpSp>
      <p:grpSp>
        <p:nvGrpSpPr>
          <p:cNvPr id="279591" name="Group 172">
            <a:extLst>
              <a:ext uri="{FF2B5EF4-FFF2-40B4-BE49-F238E27FC236}">
                <a16:creationId xmlns:a16="http://schemas.microsoft.com/office/drawing/2014/main" id="{BD51B141-1E7C-874C-B4B8-3B3B194974B4}"/>
              </a:ext>
            </a:extLst>
          </p:cNvPr>
          <p:cNvGrpSpPr>
            <a:grpSpLocks/>
          </p:cNvGrpSpPr>
          <p:nvPr/>
        </p:nvGrpSpPr>
        <p:grpSpPr bwMode="auto">
          <a:xfrm>
            <a:off x="2806701" y="2271714"/>
            <a:ext cx="2085975" cy="466725"/>
            <a:chOff x="4747785" y="1609042"/>
            <a:chExt cx="2085957" cy="466558"/>
          </a:xfrm>
        </p:grpSpPr>
        <p:sp>
          <p:nvSpPr>
            <p:cNvPr id="279593" name="TextBox 174">
              <a:extLst>
                <a:ext uri="{FF2B5EF4-FFF2-40B4-BE49-F238E27FC236}">
                  <a16:creationId xmlns:a16="http://schemas.microsoft.com/office/drawing/2014/main" id="{6666AFD4-B5DE-6D4C-9B91-7D4665764C7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279594" name="TextBox 175">
              <a:extLst>
                <a:ext uri="{FF2B5EF4-FFF2-40B4-BE49-F238E27FC236}">
                  <a16:creationId xmlns:a16="http://schemas.microsoft.com/office/drawing/2014/main" id="{7DCA57F7-0A61-3E4A-B0A2-BFDB2C5E242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279595" name="TextBox 177">
              <a:extLst>
                <a:ext uri="{FF2B5EF4-FFF2-40B4-BE49-F238E27FC236}">
                  <a16:creationId xmlns:a16="http://schemas.microsoft.com/office/drawing/2014/main" id="{0FF29284-9ADC-BE4B-B14F-8E44881F0BB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40706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279596" name="TextBox 178">
              <a:extLst>
                <a:ext uri="{FF2B5EF4-FFF2-40B4-BE49-F238E27FC236}">
                  <a16:creationId xmlns:a16="http://schemas.microsoft.com/office/drawing/2014/main" id="{A582C643-DC6E-7140-AC16-BECB9112BA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224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279597" name="TextBox 180">
              <a:extLst>
                <a:ext uri="{FF2B5EF4-FFF2-40B4-BE49-F238E27FC236}">
                  <a16:creationId xmlns:a16="http://schemas.microsoft.com/office/drawing/2014/main" id="{150C4D12-A571-3A4E-98F3-8B712B697E3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5188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</p:grpSp>
      <p:sp>
        <p:nvSpPr>
          <p:cNvPr id="279592" name="Title 1">
            <a:extLst>
              <a:ext uri="{FF2B5EF4-FFF2-40B4-BE49-F238E27FC236}">
                <a16:creationId xmlns:a16="http://schemas.microsoft.com/office/drawing/2014/main" id="{651DF4C5-BA90-CC4E-A065-0CA2027F942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152400"/>
            <a:ext cx="9144000" cy="685800"/>
          </a:xfrm>
        </p:spPr>
        <p:txBody>
          <a:bodyPr/>
          <a:lstStyle/>
          <a:p>
            <a:r>
              <a:rPr lang="en-US" altLang="en-US">
                <a:solidFill>
                  <a:srgbClr val="7030A0"/>
                </a:solidFill>
              </a:rPr>
              <a:t>Addition</a:t>
            </a:r>
            <a:r>
              <a:rPr lang="en-US" altLang="en-US"/>
              <a:t>: </a:t>
            </a:r>
            <a:r>
              <a:rPr lang="en-US" altLang="en-US">
                <a:solidFill>
                  <a:srgbClr val="FF0000"/>
                </a:solidFill>
              </a:rPr>
              <a:t>4</a:t>
            </a:r>
            <a:r>
              <a:rPr lang="en-US" altLang="en-US"/>
              <a:t> + (</a:t>
            </a:r>
            <a:r>
              <a:rPr lang="en-US" altLang="en-US">
                <a:solidFill>
                  <a:srgbClr val="00B050"/>
                </a:solidFill>
              </a:rPr>
              <a:t>-7</a:t>
            </a:r>
            <a:r>
              <a:rPr lang="en-US" altLang="en-US"/>
              <a:t>) = </a:t>
            </a:r>
            <a:r>
              <a:rPr lang="en-US" altLang="en-US">
                <a:solidFill>
                  <a:srgbClr val="0070C0"/>
                </a:solidFill>
              </a:rPr>
              <a:t>-3</a:t>
            </a:r>
          </a:p>
        </p:txBody>
      </p:sp>
    </p:spTree>
  </p:cSld>
  <p:clrMapOvr>
    <a:masterClrMapping/>
  </p:clrMapOvr>
  <p:transition/>
</p:sld>
</file>

<file path=ppt/slides/slide2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80577" name="Group 181">
            <a:extLst>
              <a:ext uri="{FF2B5EF4-FFF2-40B4-BE49-F238E27FC236}">
                <a16:creationId xmlns:a16="http://schemas.microsoft.com/office/drawing/2014/main" id="{5AD5C245-877C-674E-9325-3E52E51F6CF6}"/>
              </a:ext>
            </a:extLst>
          </p:cNvPr>
          <p:cNvGrpSpPr>
            <a:grpSpLocks/>
          </p:cNvGrpSpPr>
          <p:nvPr/>
        </p:nvGrpSpPr>
        <p:grpSpPr bwMode="auto">
          <a:xfrm>
            <a:off x="3540125" y="4867276"/>
            <a:ext cx="3436938" cy="466725"/>
            <a:chOff x="4747785" y="1609042"/>
            <a:chExt cx="3437099" cy="466558"/>
          </a:xfrm>
        </p:grpSpPr>
        <p:sp>
          <p:nvSpPr>
            <p:cNvPr id="280727" name="TextBox 183">
              <a:extLst>
                <a:ext uri="{FF2B5EF4-FFF2-40B4-BE49-F238E27FC236}">
                  <a16:creationId xmlns:a16="http://schemas.microsoft.com/office/drawing/2014/main" id="{D8378426-2AC8-5E46-B01A-E7D1CA7E27A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280728" name="TextBox 184">
              <a:extLst>
                <a:ext uri="{FF2B5EF4-FFF2-40B4-BE49-F238E27FC236}">
                  <a16:creationId xmlns:a16="http://schemas.microsoft.com/office/drawing/2014/main" id="{844D1EBB-9B30-5D45-8051-5F67BB4EBC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84130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280729" name="TextBox 185">
              <a:extLst>
                <a:ext uri="{FF2B5EF4-FFF2-40B4-BE49-F238E27FC236}">
                  <a16:creationId xmlns:a16="http://schemas.microsoft.com/office/drawing/2014/main" id="{EF77B72B-63FD-9043-8AEF-24A0D328C3F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22330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280730" name="TextBox 186">
              <a:extLst>
                <a:ext uri="{FF2B5EF4-FFF2-40B4-BE49-F238E27FC236}">
                  <a16:creationId xmlns:a16="http://schemas.microsoft.com/office/drawing/2014/main" id="{41B346D1-0428-8241-B204-D65FCEA469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5057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280731" name="TextBox 187">
              <a:extLst>
                <a:ext uri="{FF2B5EF4-FFF2-40B4-BE49-F238E27FC236}">
                  <a16:creationId xmlns:a16="http://schemas.microsoft.com/office/drawing/2014/main" id="{3DDF8190-29DB-9C44-B687-64507C549E0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46330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1</a:t>
              </a:r>
            </a:p>
          </p:txBody>
        </p:sp>
      </p:grpSp>
      <p:sp>
        <p:nvSpPr>
          <p:cNvPr id="280578" name="Freeform 15">
            <a:extLst>
              <a:ext uri="{FF2B5EF4-FFF2-40B4-BE49-F238E27FC236}">
                <a16:creationId xmlns:a16="http://schemas.microsoft.com/office/drawing/2014/main" id="{D39A80DC-472A-AD41-92F9-443276067715}"/>
              </a:ext>
            </a:extLst>
          </p:cNvPr>
          <p:cNvSpPr>
            <a:spLocks/>
          </p:cNvSpPr>
          <p:nvPr/>
        </p:nvSpPr>
        <p:spPr bwMode="auto">
          <a:xfrm>
            <a:off x="2605089" y="3165475"/>
            <a:ext cx="5375275" cy="113665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80579" name="Group 4">
            <a:extLst>
              <a:ext uri="{FF2B5EF4-FFF2-40B4-BE49-F238E27FC236}">
                <a16:creationId xmlns:a16="http://schemas.microsoft.com/office/drawing/2014/main" id="{E987A525-C61E-3249-9566-C2F6E8A36D28}"/>
              </a:ext>
            </a:extLst>
          </p:cNvPr>
          <p:cNvGrpSpPr>
            <a:grpSpLocks/>
          </p:cNvGrpSpPr>
          <p:nvPr/>
        </p:nvGrpSpPr>
        <p:grpSpPr bwMode="auto">
          <a:xfrm>
            <a:off x="4659314" y="3201989"/>
            <a:ext cx="223837" cy="295275"/>
            <a:chOff x="5105400" y="2873375"/>
            <a:chExt cx="222731" cy="295156"/>
          </a:xfrm>
        </p:grpSpPr>
        <p:sp>
          <p:nvSpPr>
            <p:cNvPr id="280725" name="Rectangle 84">
              <a:extLst>
                <a:ext uri="{FF2B5EF4-FFF2-40B4-BE49-F238E27FC236}">
                  <a16:creationId xmlns:a16="http://schemas.microsoft.com/office/drawing/2014/main" id="{198F8197-F06E-D64E-84AE-0452AF1811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80726" name="Rectangle 85">
              <a:extLst>
                <a:ext uri="{FF2B5EF4-FFF2-40B4-BE49-F238E27FC236}">
                  <a16:creationId xmlns:a16="http://schemas.microsoft.com/office/drawing/2014/main" id="{76268937-44EA-844C-BB02-E60CCA6FAC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80580" name="Group 7">
            <a:extLst>
              <a:ext uri="{FF2B5EF4-FFF2-40B4-BE49-F238E27FC236}">
                <a16:creationId xmlns:a16="http://schemas.microsoft.com/office/drawing/2014/main" id="{4DCDBC77-2A91-A340-AE2A-0D89EB8BEB50}"/>
              </a:ext>
            </a:extLst>
          </p:cNvPr>
          <p:cNvGrpSpPr>
            <a:grpSpLocks/>
          </p:cNvGrpSpPr>
          <p:nvPr/>
        </p:nvGrpSpPr>
        <p:grpSpPr bwMode="auto">
          <a:xfrm>
            <a:off x="3028951" y="3625851"/>
            <a:ext cx="207963" cy="282575"/>
            <a:chOff x="2551113" y="4221163"/>
            <a:chExt cx="207491" cy="281503"/>
          </a:xfrm>
        </p:grpSpPr>
        <p:sp>
          <p:nvSpPr>
            <p:cNvPr id="280723" name="Rectangle 92">
              <a:extLst>
                <a:ext uri="{FF2B5EF4-FFF2-40B4-BE49-F238E27FC236}">
                  <a16:creationId xmlns:a16="http://schemas.microsoft.com/office/drawing/2014/main" id="{A5B7191B-2A27-7F44-846A-D4FE781A8C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1113" y="4221163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80724" name="Rectangle 93">
              <a:extLst>
                <a:ext uri="{FF2B5EF4-FFF2-40B4-BE49-F238E27FC236}">
                  <a16:creationId xmlns:a16="http://schemas.microsoft.com/office/drawing/2014/main" id="{FB3306B4-B78A-564D-B795-E939B192CB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3188" y="4318000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i="1">
                  <a:solidFill>
                    <a:srgbClr val="000000"/>
                  </a:solidFill>
                  <a:latin typeface="Times-Roman" pitchFamily="2" charset="0"/>
                </a:rPr>
                <a:t>5</a:t>
              </a: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sp>
        <p:nvSpPr>
          <p:cNvPr id="280581" name="Rectangle 95">
            <a:extLst>
              <a:ext uri="{FF2B5EF4-FFF2-40B4-BE49-F238E27FC236}">
                <a16:creationId xmlns:a16="http://schemas.microsoft.com/office/drawing/2014/main" id="{31346531-939D-9C48-99AB-C3E8B9D586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03750" y="3538539"/>
            <a:ext cx="1339850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000000"/>
                </a:solidFill>
                <a:latin typeface="Times-Roman" pitchFamily="2" charset="0"/>
              </a:rPr>
              <a:t>5-bit adder</a:t>
            </a:r>
            <a:endParaRPr lang="en-US" altLang="en-US" sz="4000" b="0">
              <a:latin typeface="Times" pitchFamily="2" charset="0"/>
            </a:endParaRPr>
          </a:p>
        </p:txBody>
      </p:sp>
      <p:grpSp>
        <p:nvGrpSpPr>
          <p:cNvPr id="280582" name="Group 11">
            <a:extLst>
              <a:ext uri="{FF2B5EF4-FFF2-40B4-BE49-F238E27FC236}">
                <a16:creationId xmlns:a16="http://schemas.microsoft.com/office/drawing/2014/main" id="{F670DC0B-5F0B-324B-8C74-6282D6347D02}"/>
              </a:ext>
            </a:extLst>
          </p:cNvPr>
          <p:cNvGrpSpPr>
            <a:grpSpLocks/>
          </p:cNvGrpSpPr>
          <p:nvPr/>
        </p:nvGrpSpPr>
        <p:grpSpPr bwMode="auto">
          <a:xfrm>
            <a:off x="7356475" y="3657601"/>
            <a:ext cx="222250" cy="303213"/>
            <a:chOff x="8990013" y="4200525"/>
            <a:chExt cx="221668" cy="302769"/>
          </a:xfrm>
        </p:grpSpPr>
        <p:sp>
          <p:nvSpPr>
            <p:cNvPr id="280721" name="Rectangle 104">
              <a:extLst>
                <a:ext uri="{FF2B5EF4-FFF2-40B4-BE49-F238E27FC236}">
                  <a16:creationId xmlns:a16="http://schemas.microsoft.com/office/drawing/2014/main" id="{CCA3D416-61EE-A94B-8B8A-10DBBAFD22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90013" y="4200525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80722" name="Rectangle 105">
              <a:extLst>
                <a:ext uri="{FF2B5EF4-FFF2-40B4-BE49-F238E27FC236}">
                  <a16:creationId xmlns:a16="http://schemas.microsoft.com/office/drawing/2014/main" id="{B5460A9E-6132-AD40-B9F0-7009CB2058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96265" y="4318628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80583" name="Group 14">
            <a:extLst>
              <a:ext uri="{FF2B5EF4-FFF2-40B4-BE49-F238E27FC236}">
                <a16:creationId xmlns:a16="http://schemas.microsoft.com/office/drawing/2014/main" id="{0D792EDE-F85B-184E-B14E-D5FA47C0D37E}"/>
              </a:ext>
            </a:extLst>
          </p:cNvPr>
          <p:cNvGrpSpPr>
            <a:grpSpLocks/>
          </p:cNvGrpSpPr>
          <p:nvPr/>
        </p:nvGrpSpPr>
        <p:grpSpPr bwMode="auto">
          <a:xfrm>
            <a:off x="4225925" y="3200401"/>
            <a:ext cx="222250" cy="295275"/>
            <a:chOff x="5105400" y="2873375"/>
            <a:chExt cx="222731" cy="295156"/>
          </a:xfrm>
        </p:grpSpPr>
        <p:sp>
          <p:nvSpPr>
            <p:cNvPr id="280719" name="Rectangle 84">
              <a:extLst>
                <a:ext uri="{FF2B5EF4-FFF2-40B4-BE49-F238E27FC236}">
                  <a16:creationId xmlns:a16="http://schemas.microsoft.com/office/drawing/2014/main" id="{816D2EC6-D1E1-AF43-AFA9-069262C72E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80720" name="Rectangle 85">
              <a:extLst>
                <a:ext uri="{FF2B5EF4-FFF2-40B4-BE49-F238E27FC236}">
                  <a16:creationId xmlns:a16="http://schemas.microsoft.com/office/drawing/2014/main" id="{DC212E62-9385-D146-ACC3-8BF03FEC36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80584" name="Group 17">
            <a:extLst>
              <a:ext uri="{FF2B5EF4-FFF2-40B4-BE49-F238E27FC236}">
                <a16:creationId xmlns:a16="http://schemas.microsoft.com/office/drawing/2014/main" id="{42B3E281-C322-2242-9B70-49C172AB273D}"/>
              </a:ext>
            </a:extLst>
          </p:cNvPr>
          <p:cNvGrpSpPr>
            <a:grpSpLocks/>
          </p:cNvGrpSpPr>
          <p:nvPr/>
        </p:nvGrpSpPr>
        <p:grpSpPr bwMode="auto">
          <a:xfrm>
            <a:off x="3752850" y="3200401"/>
            <a:ext cx="222250" cy="295275"/>
            <a:chOff x="5105400" y="2873375"/>
            <a:chExt cx="222731" cy="295156"/>
          </a:xfrm>
        </p:grpSpPr>
        <p:sp>
          <p:nvSpPr>
            <p:cNvPr id="280717" name="Rectangle 84">
              <a:extLst>
                <a:ext uri="{FF2B5EF4-FFF2-40B4-BE49-F238E27FC236}">
                  <a16:creationId xmlns:a16="http://schemas.microsoft.com/office/drawing/2014/main" id="{D98E941A-FC8A-B748-A3D7-876D12C254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80718" name="Rectangle 85">
              <a:extLst>
                <a:ext uri="{FF2B5EF4-FFF2-40B4-BE49-F238E27FC236}">
                  <a16:creationId xmlns:a16="http://schemas.microsoft.com/office/drawing/2014/main" id="{03ABC430-D8C5-7844-A8D7-46DCB6486D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80585" name="Group 20">
            <a:extLst>
              <a:ext uri="{FF2B5EF4-FFF2-40B4-BE49-F238E27FC236}">
                <a16:creationId xmlns:a16="http://schemas.microsoft.com/office/drawing/2014/main" id="{9D53F072-B0EF-9146-A573-267057821F3D}"/>
              </a:ext>
            </a:extLst>
          </p:cNvPr>
          <p:cNvGrpSpPr>
            <a:grpSpLocks/>
          </p:cNvGrpSpPr>
          <p:nvPr/>
        </p:nvGrpSpPr>
        <p:grpSpPr bwMode="auto">
          <a:xfrm>
            <a:off x="3341688" y="3200401"/>
            <a:ext cx="222250" cy="295275"/>
            <a:chOff x="5105400" y="2873375"/>
            <a:chExt cx="222731" cy="295156"/>
          </a:xfrm>
        </p:grpSpPr>
        <p:sp>
          <p:nvSpPr>
            <p:cNvPr id="280715" name="Rectangle 84">
              <a:extLst>
                <a:ext uri="{FF2B5EF4-FFF2-40B4-BE49-F238E27FC236}">
                  <a16:creationId xmlns:a16="http://schemas.microsoft.com/office/drawing/2014/main" id="{BA9D3D84-D56D-1F42-8588-A00F9EC9AA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80716" name="Rectangle 85">
              <a:extLst>
                <a:ext uri="{FF2B5EF4-FFF2-40B4-BE49-F238E27FC236}">
                  <a16:creationId xmlns:a16="http://schemas.microsoft.com/office/drawing/2014/main" id="{04DCE959-C1DF-7B43-B596-60EE0FE37B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80586" name="Group 23">
            <a:extLst>
              <a:ext uri="{FF2B5EF4-FFF2-40B4-BE49-F238E27FC236}">
                <a16:creationId xmlns:a16="http://schemas.microsoft.com/office/drawing/2014/main" id="{F7B63CA3-A2BA-2741-8239-EC74D97056D5}"/>
              </a:ext>
            </a:extLst>
          </p:cNvPr>
          <p:cNvGrpSpPr>
            <a:grpSpLocks/>
          </p:cNvGrpSpPr>
          <p:nvPr/>
        </p:nvGrpSpPr>
        <p:grpSpPr bwMode="auto">
          <a:xfrm>
            <a:off x="2884488" y="3200401"/>
            <a:ext cx="222250" cy="295275"/>
            <a:chOff x="5105400" y="2873375"/>
            <a:chExt cx="222731" cy="295156"/>
          </a:xfrm>
        </p:grpSpPr>
        <p:sp>
          <p:nvSpPr>
            <p:cNvPr id="280713" name="Rectangle 84">
              <a:extLst>
                <a:ext uri="{FF2B5EF4-FFF2-40B4-BE49-F238E27FC236}">
                  <a16:creationId xmlns:a16="http://schemas.microsoft.com/office/drawing/2014/main" id="{AD4C3113-075C-D647-ADB7-22F5A24710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80714" name="Rectangle 85">
              <a:extLst>
                <a:ext uri="{FF2B5EF4-FFF2-40B4-BE49-F238E27FC236}">
                  <a16:creationId xmlns:a16="http://schemas.microsoft.com/office/drawing/2014/main" id="{3D5609D6-6C93-EC40-B861-713176E830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80587" name="Group 26">
            <a:extLst>
              <a:ext uri="{FF2B5EF4-FFF2-40B4-BE49-F238E27FC236}">
                <a16:creationId xmlns:a16="http://schemas.microsoft.com/office/drawing/2014/main" id="{B1F39A9E-03EC-0E47-B951-E447425DA6A0}"/>
              </a:ext>
            </a:extLst>
          </p:cNvPr>
          <p:cNvGrpSpPr>
            <a:grpSpLocks/>
          </p:cNvGrpSpPr>
          <p:nvPr/>
        </p:nvGrpSpPr>
        <p:grpSpPr bwMode="auto">
          <a:xfrm>
            <a:off x="2994025" y="2767013"/>
            <a:ext cx="1733550" cy="404812"/>
            <a:chOff x="3550727" y="2773363"/>
            <a:chExt cx="1733805" cy="405448"/>
          </a:xfrm>
        </p:grpSpPr>
        <p:sp>
          <p:nvSpPr>
            <p:cNvPr id="280708" name="Line 57">
              <a:extLst>
                <a:ext uri="{FF2B5EF4-FFF2-40B4-BE49-F238E27FC236}">
                  <a16:creationId xmlns:a16="http://schemas.microsoft.com/office/drawing/2014/main" id="{E0B87FA4-9AC0-7E4A-891C-AC098310AF7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829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709" name="Line 57">
              <a:extLst>
                <a:ext uri="{FF2B5EF4-FFF2-40B4-BE49-F238E27FC236}">
                  <a16:creationId xmlns:a16="http://schemas.microsoft.com/office/drawing/2014/main" id="{B71C1A32-3ECD-4447-9657-B29DA851349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0727" y="2773363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710" name="Line 57">
              <a:extLst>
                <a:ext uri="{FF2B5EF4-FFF2-40B4-BE49-F238E27FC236}">
                  <a16:creationId xmlns:a16="http://schemas.microsoft.com/office/drawing/2014/main" id="{A01AB3DC-F9AE-7547-BDA3-E1071A2F7C2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1426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711" name="Line 57">
              <a:extLst>
                <a:ext uri="{FF2B5EF4-FFF2-40B4-BE49-F238E27FC236}">
                  <a16:creationId xmlns:a16="http://schemas.microsoft.com/office/drawing/2014/main" id="{52A04DB1-E055-104D-A54C-B480B39CC98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638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712" name="Line 57">
              <a:extLst>
                <a:ext uri="{FF2B5EF4-FFF2-40B4-BE49-F238E27FC236}">
                  <a16:creationId xmlns:a16="http://schemas.microsoft.com/office/drawing/2014/main" id="{2D8120F9-E573-D945-8BD0-4F7137B3A65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7992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80588" name="Group 32">
            <a:extLst>
              <a:ext uri="{FF2B5EF4-FFF2-40B4-BE49-F238E27FC236}">
                <a16:creationId xmlns:a16="http://schemas.microsoft.com/office/drawing/2014/main" id="{785D427C-816D-6349-9D7C-7D85EEC9E7C9}"/>
              </a:ext>
            </a:extLst>
          </p:cNvPr>
          <p:cNvGrpSpPr>
            <a:grpSpLocks/>
          </p:cNvGrpSpPr>
          <p:nvPr/>
        </p:nvGrpSpPr>
        <p:grpSpPr bwMode="auto">
          <a:xfrm>
            <a:off x="7554913" y="3201989"/>
            <a:ext cx="222250" cy="295275"/>
            <a:chOff x="5105400" y="2873375"/>
            <a:chExt cx="222731" cy="295156"/>
          </a:xfrm>
        </p:grpSpPr>
        <p:sp>
          <p:nvSpPr>
            <p:cNvPr id="280706" name="Rectangle 84">
              <a:extLst>
                <a:ext uri="{FF2B5EF4-FFF2-40B4-BE49-F238E27FC236}">
                  <a16:creationId xmlns:a16="http://schemas.microsoft.com/office/drawing/2014/main" id="{DC1DE601-E8AB-F549-94CD-0029E97DE0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80707" name="Rectangle 85">
              <a:extLst>
                <a:ext uri="{FF2B5EF4-FFF2-40B4-BE49-F238E27FC236}">
                  <a16:creationId xmlns:a16="http://schemas.microsoft.com/office/drawing/2014/main" id="{B6B10264-6AC0-C34D-A514-4DC3FD0E3F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80589" name="Group 35">
            <a:extLst>
              <a:ext uri="{FF2B5EF4-FFF2-40B4-BE49-F238E27FC236}">
                <a16:creationId xmlns:a16="http://schemas.microsoft.com/office/drawing/2014/main" id="{6999964E-A101-444B-B2B0-8BFABD961100}"/>
              </a:ext>
            </a:extLst>
          </p:cNvPr>
          <p:cNvGrpSpPr>
            <a:grpSpLocks/>
          </p:cNvGrpSpPr>
          <p:nvPr/>
        </p:nvGrpSpPr>
        <p:grpSpPr bwMode="auto">
          <a:xfrm>
            <a:off x="7119939" y="3200401"/>
            <a:ext cx="223837" cy="295275"/>
            <a:chOff x="5105400" y="2873375"/>
            <a:chExt cx="222731" cy="295156"/>
          </a:xfrm>
        </p:grpSpPr>
        <p:sp>
          <p:nvSpPr>
            <p:cNvPr id="280704" name="Rectangle 84">
              <a:extLst>
                <a:ext uri="{FF2B5EF4-FFF2-40B4-BE49-F238E27FC236}">
                  <a16:creationId xmlns:a16="http://schemas.microsoft.com/office/drawing/2014/main" id="{865CA0A3-700A-FE4E-924C-BA4A4E5A8B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80705" name="Rectangle 85">
              <a:extLst>
                <a:ext uri="{FF2B5EF4-FFF2-40B4-BE49-F238E27FC236}">
                  <a16:creationId xmlns:a16="http://schemas.microsoft.com/office/drawing/2014/main" id="{8A7CE8AB-F228-A54A-BDDA-6674A9E62C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80590" name="Group 38">
            <a:extLst>
              <a:ext uri="{FF2B5EF4-FFF2-40B4-BE49-F238E27FC236}">
                <a16:creationId xmlns:a16="http://schemas.microsoft.com/office/drawing/2014/main" id="{82FF0227-2ADC-D441-B7B7-F2D676F87C19}"/>
              </a:ext>
            </a:extLst>
          </p:cNvPr>
          <p:cNvGrpSpPr>
            <a:grpSpLocks/>
          </p:cNvGrpSpPr>
          <p:nvPr/>
        </p:nvGrpSpPr>
        <p:grpSpPr bwMode="auto">
          <a:xfrm>
            <a:off x="6648450" y="3200401"/>
            <a:ext cx="222250" cy="295275"/>
            <a:chOff x="5105400" y="2873375"/>
            <a:chExt cx="222731" cy="295156"/>
          </a:xfrm>
        </p:grpSpPr>
        <p:sp>
          <p:nvSpPr>
            <p:cNvPr id="280702" name="Rectangle 84">
              <a:extLst>
                <a:ext uri="{FF2B5EF4-FFF2-40B4-BE49-F238E27FC236}">
                  <a16:creationId xmlns:a16="http://schemas.microsoft.com/office/drawing/2014/main" id="{4C444F37-FA83-C04E-A2A2-660230E947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80703" name="Rectangle 85">
              <a:extLst>
                <a:ext uri="{FF2B5EF4-FFF2-40B4-BE49-F238E27FC236}">
                  <a16:creationId xmlns:a16="http://schemas.microsoft.com/office/drawing/2014/main" id="{69CC80D1-53AB-E54A-8242-AC18C50AF8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80591" name="Group 41">
            <a:extLst>
              <a:ext uri="{FF2B5EF4-FFF2-40B4-BE49-F238E27FC236}">
                <a16:creationId xmlns:a16="http://schemas.microsoft.com/office/drawing/2014/main" id="{467764CA-689F-F34F-848A-6C479999E912}"/>
              </a:ext>
            </a:extLst>
          </p:cNvPr>
          <p:cNvGrpSpPr>
            <a:grpSpLocks/>
          </p:cNvGrpSpPr>
          <p:nvPr/>
        </p:nvGrpSpPr>
        <p:grpSpPr bwMode="auto">
          <a:xfrm>
            <a:off x="6237288" y="3200401"/>
            <a:ext cx="222250" cy="295275"/>
            <a:chOff x="5105400" y="2873375"/>
            <a:chExt cx="222731" cy="295156"/>
          </a:xfrm>
        </p:grpSpPr>
        <p:sp>
          <p:nvSpPr>
            <p:cNvPr id="280700" name="Rectangle 84">
              <a:extLst>
                <a:ext uri="{FF2B5EF4-FFF2-40B4-BE49-F238E27FC236}">
                  <a16:creationId xmlns:a16="http://schemas.microsoft.com/office/drawing/2014/main" id="{E83CE1C4-2110-5742-A63A-F0FB583D2B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80701" name="Rectangle 85">
              <a:extLst>
                <a:ext uri="{FF2B5EF4-FFF2-40B4-BE49-F238E27FC236}">
                  <a16:creationId xmlns:a16="http://schemas.microsoft.com/office/drawing/2014/main" id="{D68045FF-2EB6-2D4C-8CCC-73EBD7F699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80592" name="Group 44">
            <a:extLst>
              <a:ext uri="{FF2B5EF4-FFF2-40B4-BE49-F238E27FC236}">
                <a16:creationId xmlns:a16="http://schemas.microsoft.com/office/drawing/2014/main" id="{82870653-E90E-1947-852E-0C7251327E3B}"/>
              </a:ext>
            </a:extLst>
          </p:cNvPr>
          <p:cNvGrpSpPr>
            <a:grpSpLocks/>
          </p:cNvGrpSpPr>
          <p:nvPr/>
        </p:nvGrpSpPr>
        <p:grpSpPr bwMode="auto">
          <a:xfrm>
            <a:off x="5780088" y="3200401"/>
            <a:ext cx="222250" cy="295275"/>
            <a:chOff x="5105400" y="2873375"/>
            <a:chExt cx="222731" cy="295156"/>
          </a:xfrm>
        </p:grpSpPr>
        <p:sp>
          <p:nvSpPr>
            <p:cNvPr id="280698" name="Rectangle 84">
              <a:extLst>
                <a:ext uri="{FF2B5EF4-FFF2-40B4-BE49-F238E27FC236}">
                  <a16:creationId xmlns:a16="http://schemas.microsoft.com/office/drawing/2014/main" id="{9CFCA73B-8B5A-7048-8401-47DF3F0F3E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80699" name="Rectangle 85">
              <a:extLst>
                <a:ext uri="{FF2B5EF4-FFF2-40B4-BE49-F238E27FC236}">
                  <a16:creationId xmlns:a16="http://schemas.microsoft.com/office/drawing/2014/main" id="{95705C18-23A8-5444-9C21-00B434D265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80593" name="Group 47">
            <a:extLst>
              <a:ext uri="{FF2B5EF4-FFF2-40B4-BE49-F238E27FC236}">
                <a16:creationId xmlns:a16="http://schemas.microsoft.com/office/drawing/2014/main" id="{24D9E874-8ED6-A04A-BD84-CFD0565585CB}"/>
              </a:ext>
            </a:extLst>
          </p:cNvPr>
          <p:cNvGrpSpPr>
            <a:grpSpLocks/>
          </p:cNvGrpSpPr>
          <p:nvPr/>
        </p:nvGrpSpPr>
        <p:grpSpPr bwMode="auto">
          <a:xfrm>
            <a:off x="5888039" y="2901950"/>
            <a:ext cx="1735137" cy="273050"/>
            <a:chOff x="6446008" y="2971929"/>
            <a:chExt cx="1733805" cy="209915"/>
          </a:xfrm>
        </p:grpSpPr>
        <p:sp>
          <p:nvSpPr>
            <p:cNvPr id="280693" name="Line 57">
              <a:extLst>
                <a:ext uri="{FF2B5EF4-FFF2-40B4-BE49-F238E27FC236}">
                  <a16:creationId xmlns:a16="http://schemas.microsoft.com/office/drawing/2014/main" id="{09D651A7-3DE2-EC4C-93C0-5A126781658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782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694" name="Line 57">
              <a:extLst>
                <a:ext uri="{FF2B5EF4-FFF2-40B4-BE49-F238E27FC236}">
                  <a16:creationId xmlns:a16="http://schemas.microsoft.com/office/drawing/2014/main" id="{EAC91292-103D-F14A-9175-E65F355F9DB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46008" y="2971929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695" name="Line 57">
              <a:extLst>
                <a:ext uri="{FF2B5EF4-FFF2-40B4-BE49-F238E27FC236}">
                  <a16:creationId xmlns:a16="http://schemas.microsoft.com/office/drawing/2014/main" id="{428A8D74-7924-A04B-AB39-2D184D5A7A4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0954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696" name="Line 57">
              <a:extLst>
                <a:ext uri="{FF2B5EF4-FFF2-40B4-BE49-F238E27FC236}">
                  <a16:creationId xmlns:a16="http://schemas.microsoft.com/office/drawing/2014/main" id="{80459CE6-0621-5F46-9047-DC462D92A88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591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697" name="Line 57">
              <a:extLst>
                <a:ext uri="{FF2B5EF4-FFF2-40B4-BE49-F238E27FC236}">
                  <a16:creationId xmlns:a16="http://schemas.microsoft.com/office/drawing/2014/main" id="{73DBD03A-8F3E-D842-8526-C392A3C4BBD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7520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80594" name="Line 63">
            <a:extLst>
              <a:ext uri="{FF2B5EF4-FFF2-40B4-BE49-F238E27FC236}">
                <a16:creationId xmlns:a16="http://schemas.microsoft.com/office/drawing/2014/main" id="{D1FFACB3-14B2-2844-BCBE-09B648DB1E1A}"/>
              </a:ext>
            </a:extLst>
          </p:cNvPr>
          <p:cNvSpPr>
            <a:spLocks noChangeShapeType="1"/>
          </p:cNvSpPr>
          <p:nvPr/>
        </p:nvSpPr>
        <p:spPr bwMode="auto">
          <a:xfrm>
            <a:off x="7651751" y="3817939"/>
            <a:ext cx="708025" cy="158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80595" name="Line 63">
            <a:extLst>
              <a:ext uri="{FF2B5EF4-FFF2-40B4-BE49-F238E27FC236}">
                <a16:creationId xmlns:a16="http://schemas.microsoft.com/office/drawing/2014/main" id="{005119C7-B943-9F41-8609-1E343C32F967}"/>
              </a:ext>
            </a:extLst>
          </p:cNvPr>
          <p:cNvSpPr>
            <a:spLocks noChangeShapeType="1"/>
          </p:cNvSpPr>
          <p:nvPr/>
        </p:nvSpPr>
        <p:spPr bwMode="auto">
          <a:xfrm>
            <a:off x="2249489" y="3824289"/>
            <a:ext cx="708025" cy="158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80596" name="Line 57">
            <a:extLst>
              <a:ext uri="{FF2B5EF4-FFF2-40B4-BE49-F238E27FC236}">
                <a16:creationId xmlns:a16="http://schemas.microsoft.com/office/drawing/2014/main" id="{BAB1F3CD-3DE7-2847-84FA-77E69916AE9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827839" y="4310064"/>
            <a:ext cx="1587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80597" name="Line 57">
            <a:extLst>
              <a:ext uri="{FF2B5EF4-FFF2-40B4-BE49-F238E27FC236}">
                <a16:creationId xmlns:a16="http://schemas.microsoft.com/office/drawing/2014/main" id="{D7F44480-D7D0-FE43-AC97-D7FB3F103AE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86175" y="4305300"/>
            <a:ext cx="1588" cy="40163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80598" name="Line 57">
            <a:extLst>
              <a:ext uri="{FF2B5EF4-FFF2-40B4-BE49-F238E27FC236}">
                <a16:creationId xmlns:a16="http://schemas.microsoft.com/office/drawing/2014/main" id="{F08DE85D-C06F-D040-A280-D4E4CB9A365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273675" y="4310064"/>
            <a:ext cx="1588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80599" name="Line 57">
            <a:extLst>
              <a:ext uri="{FF2B5EF4-FFF2-40B4-BE49-F238E27FC236}">
                <a16:creationId xmlns:a16="http://schemas.microsoft.com/office/drawing/2014/main" id="{E46D2EDD-EE51-A74B-B9CF-6D6AFA7B950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013450" y="4310064"/>
            <a:ext cx="1588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80600" name="Line 57">
            <a:extLst>
              <a:ext uri="{FF2B5EF4-FFF2-40B4-BE49-F238E27FC236}">
                <a16:creationId xmlns:a16="http://schemas.microsoft.com/office/drawing/2014/main" id="{8DF767FA-AC72-D044-8CE6-7619FA83966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443414" y="4310064"/>
            <a:ext cx="1587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80601" name="Group 60">
            <a:extLst>
              <a:ext uri="{FF2B5EF4-FFF2-40B4-BE49-F238E27FC236}">
                <a16:creationId xmlns:a16="http://schemas.microsoft.com/office/drawing/2014/main" id="{653B9600-5B12-EB4F-A5B4-716CE600CC38}"/>
              </a:ext>
            </a:extLst>
          </p:cNvPr>
          <p:cNvGrpSpPr>
            <a:grpSpLocks/>
          </p:cNvGrpSpPr>
          <p:nvPr/>
        </p:nvGrpSpPr>
        <p:grpSpPr bwMode="auto">
          <a:xfrm>
            <a:off x="3584575" y="3954463"/>
            <a:ext cx="3424238" cy="317500"/>
            <a:chOff x="4142165" y="3960853"/>
            <a:chExt cx="3423131" cy="318016"/>
          </a:xfrm>
        </p:grpSpPr>
        <p:grpSp>
          <p:nvGrpSpPr>
            <p:cNvPr id="280678" name="Group 61">
              <a:extLst>
                <a:ext uri="{FF2B5EF4-FFF2-40B4-BE49-F238E27FC236}">
                  <a16:creationId xmlns:a16="http://schemas.microsoft.com/office/drawing/2014/main" id="{EE9A486A-3EF5-B544-84B3-7506C98CF09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19705" y="3960853"/>
              <a:ext cx="245591" cy="318016"/>
              <a:chOff x="5105400" y="2873375"/>
              <a:chExt cx="245591" cy="318016"/>
            </a:xfrm>
          </p:grpSpPr>
          <p:sp>
            <p:nvSpPr>
              <p:cNvPr id="280691" name="Rectangle 84">
                <a:extLst>
                  <a:ext uri="{FF2B5EF4-FFF2-40B4-BE49-F238E27FC236}">
                    <a16:creationId xmlns:a16="http://schemas.microsoft.com/office/drawing/2014/main" id="{9DDF3BFE-7DCF-CA4C-BC2E-06C077BF3F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280692" name="Rectangle 85">
                <a:extLst>
                  <a:ext uri="{FF2B5EF4-FFF2-40B4-BE49-F238E27FC236}">
                    <a16:creationId xmlns:a16="http://schemas.microsoft.com/office/drawing/2014/main" id="{0654E0D7-2DD7-B94A-AC0A-D070FF96A8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0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280679" name="Group 62">
              <a:extLst>
                <a:ext uri="{FF2B5EF4-FFF2-40B4-BE49-F238E27FC236}">
                  <a16:creationId xmlns:a16="http://schemas.microsoft.com/office/drawing/2014/main" id="{0A68B626-58A5-C24C-A472-7697EDB7A5B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89125" y="3960853"/>
              <a:ext cx="245591" cy="318016"/>
              <a:chOff x="5105400" y="2873375"/>
              <a:chExt cx="245591" cy="318016"/>
            </a:xfrm>
          </p:grpSpPr>
          <p:sp>
            <p:nvSpPr>
              <p:cNvPr id="280689" name="Rectangle 84">
                <a:extLst>
                  <a:ext uri="{FF2B5EF4-FFF2-40B4-BE49-F238E27FC236}">
                    <a16:creationId xmlns:a16="http://schemas.microsoft.com/office/drawing/2014/main" id="{DC8779B4-DC85-1541-933F-F331051CB7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280690" name="Rectangle 85">
                <a:extLst>
                  <a:ext uri="{FF2B5EF4-FFF2-40B4-BE49-F238E27FC236}">
                    <a16:creationId xmlns:a16="http://schemas.microsoft.com/office/drawing/2014/main" id="{0F3872EE-E8F9-7B40-8629-8A5B5E541B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1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280680" name="Group 63">
              <a:extLst>
                <a:ext uri="{FF2B5EF4-FFF2-40B4-BE49-F238E27FC236}">
                  <a16:creationId xmlns:a16="http://schemas.microsoft.com/office/drawing/2014/main" id="{1D8CAF01-4776-4040-814D-5D04A1EA335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734745" y="3960853"/>
              <a:ext cx="245591" cy="318016"/>
              <a:chOff x="5105400" y="2873375"/>
              <a:chExt cx="245591" cy="318016"/>
            </a:xfrm>
          </p:grpSpPr>
          <p:sp>
            <p:nvSpPr>
              <p:cNvPr id="280687" name="Rectangle 84">
                <a:extLst>
                  <a:ext uri="{FF2B5EF4-FFF2-40B4-BE49-F238E27FC236}">
                    <a16:creationId xmlns:a16="http://schemas.microsoft.com/office/drawing/2014/main" id="{78C0DACA-837A-CF44-B9D9-E56EA1AECF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 </a:t>
                </a:r>
                <a:endParaRPr lang="en-US" altLang="en-US">
                  <a:latin typeface="Times" pitchFamily="2" charset="0"/>
                </a:endParaRPr>
              </a:p>
            </p:txBody>
          </p:sp>
          <p:sp>
            <p:nvSpPr>
              <p:cNvPr id="280688" name="Rectangle 85">
                <a:extLst>
                  <a:ext uri="{FF2B5EF4-FFF2-40B4-BE49-F238E27FC236}">
                    <a16:creationId xmlns:a16="http://schemas.microsoft.com/office/drawing/2014/main" id="{FD06A390-88FE-6442-BB42-A17C8FFB67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2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280681" name="Group 64">
              <a:extLst>
                <a:ext uri="{FF2B5EF4-FFF2-40B4-BE49-F238E27FC236}">
                  <a16:creationId xmlns:a16="http://schemas.microsoft.com/office/drawing/2014/main" id="{572EA932-6B08-9544-A991-A9180B5454E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11785" y="3960853"/>
              <a:ext cx="245591" cy="318016"/>
              <a:chOff x="5105400" y="2873375"/>
              <a:chExt cx="245591" cy="318016"/>
            </a:xfrm>
          </p:grpSpPr>
          <p:sp>
            <p:nvSpPr>
              <p:cNvPr id="280685" name="Rectangle 84">
                <a:extLst>
                  <a:ext uri="{FF2B5EF4-FFF2-40B4-BE49-F238E27FC236}">
                    <a16:creationId xmlns:a16="http://schemas.microsoft.com/office/drawing/2014/main" id="{ECE6EC4B-8C6A-B242-A328-CECA1C672C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280686" name="Rectangle 85">
                <a:extLst>
                  <a:ext uri="{FF2B5EF4-FFF2-40B4-BE49-F238E27FC236}">
                    <a16:creationId xmlns:a16="http://schemas.microsoft.com/office/drawing/2014/main" id="{BA1BC576-CB0B-0043-B568-2439DBEF24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3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280682" name="Group 65">
              <a:extLst>
                <a:ext uri="{FF2B5EF4-FFF2-40B4-BE49-F238E27FC236}">
                  <a16:creationId xmlns:a16="http://schemas.microsoft.com/office/drawing/2014/main" id="{296E3A1B-16DE-F04B-9A14-E42896D0433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42165" y="3960853"/>
              <a:ext cx="245591" cy="318016"/>
              <a:chOff x="5105400" y="2873375"/>
              <a:chExt cx="245591" cy="318016"/>
            </a:xfrm>
          </p:grpSpPr>
          <p:sp>
            <p:nvSpPr>
              <p:cNvPr id="280683" name="Rectangle 84">
                <a:extLst>
                  <a:ext uri="{FF2B5EF4-FFF2-40B4-BE49-F238E27FC236}">
                    <a16:creationId xmlns:a16="http://schemas.microsoft.com/office/drawing/2014/main" id="{36954A5D-B457-A84B-A408-EE37F0A264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280684" name="Rectangle 85">
                <a:extLst>
                  <a:ext uri="{FF2B5EF4-FFF2-40B4-BE49-F238E27FC236}">
                    <a16:creationId xmlns:a16="http://schemas.microsoft.com/office/drawing/2014/main" id="{461DF1D0-7774-7C43-B31C-4B647A6DBE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4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</p:grpSp>
      <p:grpSp>
        <p:nvGrpSpPr>
          <p:cNvPr id="280602" name="Group 104">
            <a:extLst>
              <a:ext uri="{FF2B5EF4-FFF2-40B4-BE49-F238E27FC236}">
                <a16:creationId xmlns:a16="http://schemas.microsoft.com/office/drawing/2014/main" id="{CD6CEDA3-5A68-1848-82CB-75BB7D40DBD4}"/>
              </a:ext>
            </a:extLst>
          </p:cNvPr>
          <p:cNvGrpSpPr>
            <a:grpSpLocks/>
          </p:cNvGrpSpPr>
          <p:nvPr/>
        </p:nvGrpSpPr>
        <p:grpSpPr bwMode="auto">
          <a:xfrm>
            <a:off x="5718175" y="2439989"/>
            <a:ext cx="2084388" cy="484187"/>
            <a:chOff x="6276076" y="2260156"/>
            <a:chExt cx="2084151" cy="537474"/>
          </a:xfrm>
        </p:grpSpPr>
        <p:grpSp>
          <p:nvGrpSpPr>
            <p:cNvPr id="280643" name="Group 111">
              <a:extLst>
                <a:ext uri="{FF2B5EF4-FFF2-40B4-BE49-F238E27FC236}">
                  <a16:creationId xmlns:a16="http://schemas.microsoft.com/office/drawing/2014/main" id="{C3DB5F40-CF34-B042-96A3-54144D8DCCC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76076" y="2260156"/>
              <a:ext cx="342438" cy="537474"/>
              <a:chOff x="2783" y="1170"/>
              <a:chExt cx="300" cy="445"/>
            </a:xfrm>
          </p:grpSpPr>
          <p:sp>
            <p:nvSpPr>
              <p:cNvPr id="280672" name="Freeform 19">
                <a:extLst>
                  <a:ext uri="{FF2B5EF4-FFF2-40B4-BE49-F238E27FC236}">
                    <a16:creationId xmlns:a16="http://schemas.microsoft.com/office/drawing/2014/main" id="{57B554FE-83F2-7E46-93CD-80C6E92084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673" name="Freeform 20">
                <a:extLst>
                  <a:ext uri="{FF2B5EF4-FFF2-40B4-BE49-F238E27FC236}">
                    <a16:creationId xmlns:a16="http://schemas.microsoft.com/office/drawing/2014/main" id="{51BDCA37-D37D-5A46-B8C7-341F764E0A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674" name="Freeform 21">
                <a:extLst>
                  <a:ext uri="{FF2B5EF4-FFF2-40B4-BE49-F238E27FC236}">
                    <a16:creationId xmlns:a16="http://schemas.microsoft.com/office/drawing/2014/main" id="{EB6EE60B-8A7E-944C-BD60-F9E131FCED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675" name="Freeform 22">
                <a:extLst>
                  <a:ext uri="{FF2B5EF4-FFF2-40B4-BE49-F238E27FC236}">
                    <a16:creationId xmlns:a16="http://schemas.microsoft.com/office/drawing/2014/main" id="{D843D90D-EA2E-514F-B33E-DEA1A5018B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676" name="Freeform 23">
                <a:extLst>
                  <a:ext uri="{FF2B5EF4-FFF2-40B4-BE49-F238E27FC236}">
                    <a16:creationId xmlns:a16="http://schemas.microsoft.com/office/drawing/2014/main" id="{BCB1E096-9983-6D45-B88C-EB6CA40FAA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677" name="Freeform 24">
                <a:extLst>
                  <a:ext uri="{FF2B5EF4-FFF2-40B4-BE49-F238E27FC236}">
                    <a16:creationId xmlns:a16="http://schemas.microsoft.com/office/drawing/2014/main" id="{CEE5ABB2-4987-6647-8215-8C551DA494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80644" name="Group 111">
              <a:extLst>
                <a:ext uri="{FF2B5EF4-FFF2-40B4-BE49-F238E27FC236}">
                  <a16:creationId xmlns:a16="http://schemas.microsoft.com/office/drawing/2014/main" id="{A62BE491-06F1-BD4A-96DB-A53DC65BF75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22390" y="2260156"/>
              <a:ext cx="342438" cy="537474"/>
              <a:chOff x="2783" y="1170"/>
              <a:chExt cx="300" cy="445"/>
            </a:xfrm>
          </p:grpSpPr>
          <p:sp>
            <p:nvSpPr>
              <p:cNvPr id="280666" name="Freeform 19">
                <a:extLst>
                  <a:ext uri="{FF2B5EF4-FFF2-40B4-BE49-F238E27FC236}">
                    <a16:creationId xmlns:a16="http://schemas.microsoft.com/office/drawing/2014/main" id="{CCFFCBB2-E748-844F-B13D-726E42DD1C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667" name="Freeform 20">
                <a:extLst>
                  <a:ext uri="{FF2B5EF4-FFF2-40B4-BE49-F238E27FC236}">
                    <a16:creationId xmlns:a16="http://schemas.microsoft.com/office/drawing/2014/main" id="{1B8B1655-5D8C-7A4D-9C5D-F1F1181486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668" name="Freeform 21">
                <a:extLst>
                  <a:ext uri="{FF2B5EF4-FFF2-40B4-BE49-F238E27FC236}">
                    <a16:creationId xmlns:a16="http://schemas.microsoft.com/office/drawing/2014/main" id="{48980BE7-ABC3-8D40-8F13-70C4C05949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669" name="Freeform 22">
                <a:extLst>
                  <a:ext uri="{FF2B5EF4-FFF2-40B4-BE49-F238E27FC236}">
                    <a16:creationId xmlns:a16="http://schemas.microsoft.com/office/drawing/2014/main" id="{91707F35-021B-1944-BFCD-DA6980D682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670" name="Freeform 23">
                <a:extLst>
                  <a:ext uri="{FF2B5EF4-FFF2-40B4-BE49-F238E27FC236}">
                    <a16:creationId xmlns:a16="http://schemas.microsoft.com/office/drawing/2014/main" id="{3AA4F503-D6C8-1040-AC58-9AFA832850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671" name="Freeform 24">
                <a:extLst>
                  <a:ext uri="{FF2B5EF4-FFF2-40B4-BE49-F238E27FC236}">
                    <a16:creationId xmlns:a16="http://schemas.microsoft.com/office/drawing/2014/main" id="{BEEA3D14-8B13-5647-B8B9-B171919EDC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80645" name="Group 111">
              <a:extLst>
                <a:ext uri="{FF2B5EF4-FFF2-40B4-BE49-F238E27FC236}">
                  <a16:creationId xmlns:a16="http://schemas.microsoft.com/office/drawing/2014/main" id="{FD4F0F81-AACC-7D45-9079-AC68A8CCCEC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46933" y="2260156"/>
              <a:ext cx="342438" cy="537474"/>
              <a:chOff x="2783" y="1170"/>
              <a:chExt cx="300" cy="445"/>
            </a:xfrm>
          </p:grpSpPr>
          <p:sp>
            <p:nvSpPr>
              <p:cNvPr id="280660" name="Freeform 19">
                <a:extLst>
                  <a:ext uri="{FF2B5EF4-FFF2-40B4-BE49-F238E27FC236}">
                    <a16:creationId xmlns:a16="http://schemas.microsoft.com/office/drawing/2014/main" id="{5DB4F308-294E-1746-8234-CE7CF08B66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661" name="Freeform 20">
                <a:extLst>
                  <a:ext uri="{FF2B5EF4-FFF2-40B4-BE49-F238E27FC236}">
                    <a16:creationId xmlns:a16="http://schemas.microsoft.com/office/drawing/2014/main" id="{D2969BD4-8297-A342-8D4F-DAA3180908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662" name="Freeform 21">
                <a:extLst>
                  <a:ext uri="{FF2B5EF4-FFF2-40B4-BE49-F238E27FC236}">
                    <a16:creationId xmlns:a16="http://schemas.microsoft.com/office/drawing/2014/main" id="{E0643167-1116-FF42-B044-0EADC764B0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663" name="Freeform 22">
                <a:extLst>
                  <a:ext uri="{FF2B5EF4-FFF2-40B4-BE49-F238E27FC236}">
                    <a16:creationId xmlns:a16="http://schemas.microsoft.com/office/drawing/2014/main" id="{446D3071-C48C-5740-9C55-9F16A2C032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664" name="Freeform 23">
                <a:extLst>
                  <a:ext uri="{FF2B5EF4-FFF2-40B4-BE49-F238E27FC236}">
                    <a16:creationId xmlns:a16="http://schemas.microsoft.com/office/drawing/2014/main" id="{3308440D-D124-594A-9FE8-8A7A3E07FC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665" name="Freeform 24">
                <a:extLst>
                  <a:ext uri="{FF2B5EF4-FFF2-40B4-BE49-F238E27FC236}">
                    <a16:creationId xmlns:a16="http://schemas.microsoft.com/office/drawing/2014/main" id="{6FDBE512-C253-ED42-9D49-CB1952B938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80646" name="Group 111">
              <a:extLst>
                <a:ext uri="{FF2B5EF4-FFF2-40B4-BE49-F238E27FC236}">
                  <a16:creationId xmlns:a16="http://schemas.microsoft.com/office/drawing/2014/main" id="{ED3BDC2C-7CA6-BB48-BBC3-3015E1A92D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3247" y="2260156"/>
              <a:ext cx="342438" cy="537474"/>
              <a:chOff x="2783" y="1170"/>
              <a:chExt cx="300" cy="445"/>
            </a:xfrm>
          </p:grpSpPr>
          <p:sp>
            <p:nvSpPr>
              <p:cNvPr id="280654" name="Freeform 19">
                <a:extLst>
                  <a:ext uri="{FF2B5EF4-FFF2-40B4-BE49-F238E27FC236}">
                    <a16:creationId xmlns:a16="http://schemas.microsoft.com/office/drawing/2014/main" id="{FA453DF8-2775-7B4C-94C9-7C2103F929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655" name="Freeform 20">
                <a:extLst>
                  <a:ext uri="{FF2B5EF4-FFF2-40B4-BE49-F238E27FC236}">
                    <a16:creationId xmlns:a16="http://schemas.microsoft.com/office/drawing/2014/main" id="{C6EEDD49-719A-8540-B6D1-3D10B85138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656" name="Freeform 21">
                <a:extLst>
                  <a:ext uri="{FF2B5EF4-FFF2-40B4-BE49-F238E27FC236}">
                    <a16:creationId xmlns:a16="http://schemas.microsoft.com/office/drawing/2014/main" id="{1E8B42E4-A36C-324D-8E27-7899945341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657" name="Freeform 22">
                <a:extLst>
                  <a:ext uri="{FF2B5EF4-FFF2-40B4-BE49-F238E27FC236}">
                    <a16:creationId xmlns:a16="http://schemas.microsoft.com/office/drawing/2014/main" id="{9BC45377-342F-F340-8D0D-7099F5A9E6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658" name="Freeform 23">
                <a:extLst>
                  <a:ext uri="{FF2B5EF4-FFF2-40B4-BE49-F238E27FC236}">
                    <a16:creationId xmlns:a16="http://schemas.microsoft.com/office/drawing/2014/main" id="{8410A864-51C6-EB48-A533-45B9B5E881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659" name="Freeform 24">
                <a:extLst>
                  <a:ext uri="{FF2B5EF4-FFF2-40B4-BE49-F238E27FC236}">
                    <a16:creationId xmlns:a16="http://schemas.microsoft.com/office/drawing/2014/main" id="{D6F71B9A-2B59-574E-87DA-6C28E37965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80647" name="Group 111">
              <a:extLst>
                <a:ext uri="{FF2B5EF4-FFF2-40B4-BE49-F238E27FC236}">
                  <a16:creationId xmlns:a16="http://schemas.microsoft.com/office/drawing/2014/main" id="{42348150-AB5C-4141-B9B4-63EE062703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17789" y="2260156"/>
              <a:ext cx="342438" cy="537474"/>
              <a:chOff x="2783" y="1170"/>
              <a:chExt cx="300" cy="445"/>
            </a:xfrm>
          </p:grpSpPr>
          <p:sp>
            <p:nvSpPr>
              <p:cNvPr id="280648" name="Freeform 19">
                <a:extLst>
                  <a:ext uri="{FF2B5EF4-FFF2-40B4-BE49-F238E27FC236}">
                    <a16:creationId xmlns:a16="http://schemas.microsoft.com/office/drawing/2014/main" id="{9D74B802-25A2-5E40-AE35-BC80D41818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solidFill>
                <a:srgbClr val="FFFFFF"/>
              </a:solidFill>
              <a:ln w="285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649" name="Freeform 20">
                <a:extLst>
                  <a:ext uri="{FF2B5EF4-FFF2-40B4-BE49-F238E27FC236}">
                    <a16:creationId xmlns:a16="http://schemas.microsoft.com/office/drawing/2014/main" id="{BD0C3B6F-17BB-BE40-AE47-BF40664BCA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solidFill>
                <a:schemeClr val="bg1"/>
              </a:solidFill>
              <a:ln w="285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650" name="Freeform 21">
                <a:extLst>
                  <a:ext uri="{FF2B5EF4-FFF2-40B4-BE49-F238E27FC236}">
                    <a16:creationId xmlns:a16="http://schemas.microsoft.com/office/drawing/2014/main" id="{398EB630-B684-334B-B061-F041ECD481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651" name="Freeform 22">
                <a:extLst>
                  <a:ext uri="{FF2B5EF4-FFF2-40B4-BE49-F238E27FC236}">
                    <a16:creationId xmlns:a16="http://schemas.microsoft.com/office/drawing/2014/main" id="{05C5ACB6-A36D-5647-9F5C-CE80F4BC49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652" name="Freeform 23">
                <a:extLst>
                  <a:ext uri="{FF2B5EF4-FFF2-40B4-BE49-F238E27FC236}">
                    <a16:creationId xmlns:a16="http://schemas.microsoft.com/office/drawing/2014/main" id="{422036D6-8605-034B-800A-2492E95117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653" name="Freeform 24">
                <a:extLst>
                  <a:ext uri="{FF2B5EF4-FFF2-40B4-BE49-F238E27FC236}">
                    <a16:creationId xmlns:a16="http://schemas.microsoft.com/office/drawing/2014/main" id="{8DD23B51-96E5-5249-912B-1E15244EAA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280603" name="Line 63">
            <a:extLst>
              <a:ext uri="{FF2B5EF4-FFF2-40B4-BE49-F238E27FC236}">
                <a16:creationId xmlns:a16="http://schemas.microsoft.com/office/drawing/2014/main" id="{7F056ABE-AE02-904C-98C7-9604CD05DB3F}"/>
              </a:ext>
            </a:extLst>
          </p:cNvPr>
          <p:cNvSpPr>
            <a:spLocks noChangeShapeType="1"/>
          </p:cNvSpPr>
          <p:nvPr/>
        </p:nvSpPr>
        <p:spPr bwMode="auto">
          <a:xfrm>
            <a:off x="5975351" y="2278063"/>
            <a:ext cx="2790825" cy="4762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80604" name="Group 141">
            <a:extLst>
              <a:ext uri="{FF2B5EF4-FFF2-40B4-BE49-F238E27FC236}">
                <a16:creationId xmlns:a16="http://schemas.microsoft.com/office/drawing/2014/main" id="{F43A6CDB-93A0-2742-84BF-DD107334E145}"/>
              </a:ext>
            </a:extLst>
          </p:cNvPr>
          <p:cNvGrpSpPr>
            <a:grpSpLocks/>
          </p:cNvGrpSpPr>
          <p:nvPr/>
        </p:nvGrpSpPr>
        <p:grpSpPr bwMode="auto">
          <a:xfrm>
            <a:off x="5983288" y="2268538"/>
            <a:ext cx="1733550" cy="209550"/>
            <a:chOff x="6446008" y="2971929"/>
            <a:chExt cx="1733805" cy="209915"/>
          </a:xfrm>
        </p:grpSpPr>
        <p:sp>
          <p:nvSpPr>
            <p:cNvPr id="280638" name="Line 57">
              <a:extLst>
                <a:ext uri="{FF2B5EF4-FFF2-40B4-BE49-F238E27FC236}">
                  <a16:creationId xmlns:a16="http://schemas.microsoft.com/office/drawing/2014/main" id="{7A2CC1F8-1977-8E49-8C28-793D2FAFD2C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782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639" name="Line 57">
              <a:extLst>
                <a:ext uri="{FF2B5EF4-FFF2-40B4-BE49-F238E27FC236}">
                  <a16:creationId xmlns:a16="http://schemas.microsoft.com/office/drawing/2014/main" id="{8B6A6F75-CAB8-3D46-8324-2C2FCEE0710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46008" y="2971929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640" name="Line 57">
              <a:extLst>
                <a:ext uri="{FF2B5EF4-FFF2-40B4-BE49-F238E27FC236}">
                  <a16:creationId xmlns:a16="http://schemas.microsoft.com/office/drawing/2014/main" id="{822D6174-14D7-6341-A40D-D8DDEB14DAC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0954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641" name="Line 57">
              <a:extLst>
                <a:ext uri="{FF2B5EF4-FFF2-40B4-BE49-F238E27FC236}">
                  <a16:creationId xmlns:a16="http://schemas.microsoft.com/office/drawing/2014/main" id="{804838E5-0A29-B343-87A8-1E24D906A64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591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642" name="Line 57">
              <a:extLst>
                <a:ext uri="{FF2B5EF4-FFF2-40B4-BE49-F238E27FC236}">
                  <a16:creationId xmlns:a16="http://schemas.microsoft.com/office/drawing/2014/main" id="{D054C9BA-745C-1541-8D33-932E069860C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7520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80605" name="Group 147">
            <a:extLst>
              <a:ext uri="{FF2B5EF4-FFF2-40B4-BE49-F238E27FC236}">
                <a16:creationId xmlns:a16="http://schemas.microsoft.com/office/drawing/2014/main" id="{9BC11717-3637-5C4E-9CC7-EAAF013BB7D5}"/>
              </a:ext>
            </a:extLst>
          </p:cNvPr>
          <p:cNvGrpSpPr>
            <a:grpSpLocks/>
          </p:cNvGrpSpPr>
          <p:nvPr/>
        </p:nvGrpSpPr>
        <p:grpSpPr bwMode="auto">
          <a:xfrm>
            <a:off x="5830889" y="1909764"/>
            <a:ext cx="1735137" cy="579437"/>
            <a:chOff x="3550727" y="2773363"/>
            <a:chExt cx="1733805" cy="405448"/>
          </a:xfrm>
        </p:grpSpPr>
        <p:sp>
          <p:nvSpPr>
            <p:cNvPr id="280633" name="Line 57">
              <a:extLst>
                <a:ext uri="{FF2B5EF4-FFF2-40B4-BE49-F238E27FC236}">
                  <a16:creationId xmlns:a16="http://schemas.microsoft.com/office/drawing/2014/main" id="{3B7B1457-338D-A642-931E-DE62628B629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829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634" name="Line 57">
              <a:extLst>
                <a:ext uri="{FF2B5EF4-FFF2-40B4-BE49-F238E27FC236}">
                  <a16:creationId xmlns:a16="http://schemas.microsoft.com/office/drawing/2014/main" id="{5449F733-1665-584A-A06B-0FB2285316D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0727" y="2773363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635" name="Line 57">
              <a:extLst>
                <a:ext uri="{FF2B5EF4-FFF2-40B4-BE49-F238E27FC236}">
                  <a16:creationId xmlns:a16="http://schemas.microsoft.com/office/drawing/2014/main" id="{EFD80E05-E9FA-AD4C-89E2-C963193E557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1426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636" name="Line 57">
              <a:extLst>
                <a:ext uri="{FF2B5EF4-FFF2-40B4-BE49-F238E27FC236}">
                  <a16:creationId xmlns:a16="http://schemas.microsoft.com/office/drawing/2014/main" id="{F70C527D-45A9-8C45-8089-D2C786945A6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638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637" name="Line 57">
              <a:extLst>
                <a:ext uri="{FF2B5EF4-FFF2-40B4-BE49-F238E27FC236}">
                  <a16:creationId xmlns:a16="http://schemas.microsoft.com/office/drawing/2014/main" id="{3FB27AC3-7E78-1C4A-B4D1-86D4ACCA181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7992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80606" name="Freeform 68">
            <a:extLst>
              <a:ext uri="{FF2B5EF4-FFF2-40B4-BE49-F238E27FC236}">
                <a16:creationId xmlns:a16="http://schemas.microsoft.com/office/drawing/2014/main" id="{67385414-586D-E84F-B6FF-35DD98D82E36}"/>
              </a:ext>
            </a:extLst>
          </p:cNvPr>
          <p:cNvSpPr>
            <a:spLocks noChangeAspect="1"/>
          </p:cNvSpPr>
          <p:nvPr/>
        </p:nvSpPr>
        <p:spPr bwMode="auto">
          <a:xfrm>
            <a:off x="6376989" y="2235201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80607" name="Freeform 68">
            <a:extLst>
              <a:ext uri="{FF2B5EF4-FFF2-40B4-BE49-F238E27FC236}">
                <a16:creationId xmlns:a16="http://schemas.microsoft.com/office/drawing/2014/main" id="{712939F8-DD7A-594A-9476-E4EBD6C2813E}"/>
              </a:ext>
            </a:extLst>
          </p:cNvPr>
          <p:cNvSpPr>
            <a:spLocks noChangeAspect="1"/>
          </p:cNvSpPr>
          <p:nvPr/>
        </p:nvSpPr>
        <p:spPr bwMode="auto">
          <a:xfrm>
            <a:off x="6818314" y="2235201"/>
            <a:ext cx="73025" cy="74613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80608" name="Freeform 68">
            <a:extLst>
              <a:ext uri="{FF2B5EF4-FFF2-40B4-BE49-F238E27FC236}">
                <a16:creationId xmlns:a16="http://schemas.microsoft.com/office/drawing/2014/main" id="{E7D5D7E6-1352-7643-8758-01AB12215045}"/>
              </a:ext>
            </a:extLst>
          </p:cNvPr>
          <p:cNvSpPr>
            <a:spLocks noChangeAspect="1"/>
          </p:cNvSpPr>
          <p:nvPr/>
        </p:nvSpPr>
        <p:spPr bwMode="auto">
          <a:xfrm>
            <a:off x="7265989" y="2236789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80609" name="Freeform 68">
            <a:extLst>
              <a:ext uri="{FF2B5EF4-FFF2-40B4-BE49-F238E27FC236}">
                <a16:creationId xmlns:a16="http://schemas.microsoft.com/office/drawing/2014/main" id="{771BEEF1-AE35-CB47-A252-DE4942F77E34}"/>
              </a:ext>
            </a:extLst>
          </p:cNvPr>
          <p:cNvSpPr>
            <a:spLocks noChangeAspect="1"/>
          </p:cNvSpPr>
          <p:nvPr/>
        </p:nvSpPr>
        <p:spPr bwMode="auto">
          <a:xfrm>
            <a:off x="7683501" y="2246314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80610" name="Line 57">
            <a:extLst>
              <a:ext uri="{FF2B5EF4-FFF2-40B4-BE49-F238E27FC236}">
                <a16:creationId xmlns:a16="http://schemas.microsoft.com/office/drawing/2014/main" id="{6583FADE-433E-0A4C-857C-8F2305E4F135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334375" y="2273301"/>
            <a:ext cx="0" cy="157162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80611" name="Freeform 68">
            <a:extLst>
              <a:ext uri="{FF2B5EF4-FFF2-40B4-BE49-F238E27FC236}">
                <a16:creationId xmlns:a16="http://schemas.microsoft.com/office/drawing/2014/main" id="{5D9B1EA0-3BE9-1E4E-A19A-95E4FAF24F0A}"/>
              </a:ext>
            </a:extLst>
          </p:cNvPr>
          <p:cNvSpPr>
            <a:spLocks noChangeAspect="1"/>
          </p:cNvSpPr>
          <p:nvPr/>
        </p:nvSpPr>
        <p:spPr bwMode="auto">
          <a:xfrm>
            <a:off x="8297864" y="2246314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80612" name="TextBox 82">
            <a:extLst>
              <a:ext uri="{FF2B5EF4-FFF2-40B4-BE49-F238E27FC236}">
                <a16:creationId xmlns:a16="http://schemas.microsoft.com/office/drawing/2014/main" id="{CA0E7E62-3D24-EB4B-8441-E662FF814B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28101" y="2062163"/>
            <a:ext cx="3397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7030A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280613" name="TextBox 162">
            <a:extLst>
              <a:ext uri="{FF2B5EF4-FFF2-40B4-BE49-F238E27FC236}">
                <a16:creationId xmlns:a16="http://schemas.microsoft.com/office/drawing/2014/main" id="{9EA7160F-EF3E-4547-BB6D-3125254C9A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47851" y="3625851"/>
            <a:ext cx="3397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latin typeface="Times" pitchFamily="2" charset="0"/>
              </a:rPr>
              <a:t>0</a:t>
            </a:r>
          </a:p>
        </p:txBody>
      </p:sp>
      <p:grpSp>
        <p:nvGrpSpPr>
          <p:cNvPr id="280614" name="Group 84">
            <a:extLst>
              <a:ext uri="{FF2B5EF4-FFF2-40B4-BE49-F238E27FC236}">
                <a16:creationId xmlns:a16="http://schemas.microsoft.com/office/drawing/2014/main" id="{DA680231-51FC-8948-A426-B6149FAB1DB0}"/>
              </a:ext>
            </a:extLst>
          </p:cNvPr>
          <p:cNvGrpSpPr>
            <a:grpSpLocks/>
          </p:cNvGrpSpPr>
          <p:nvPr/>
        </p:nvGrpSpPr>
        <p:grpSpPr bwMode="auto">
          <a:xfrm>
            <a:off x="5662614" y="1420813"/>
            <a:ext cx="2085975" cy="474662"/>
            <a:chOff x="4747785" y="1600200"/>
            <a:chExt cx="2085957" cy="475400"/>
          </a:xfrm>
        </p:grpSpPr>
        <p:sp>
          <p:nvSpPr>
            <p:cNvPr id="280628" name="TextBox 163">
              <a:extLst>
                <a:ext uri="{FF2B5EF4-FFF2-40B4-BE49-F238E27FC236}">
                  <a16:creationId xmlns:a16="http://schemas.microsoft.com/office/drawing/2014/main" id="{926C9A84-A4BA-704A-82D7-31B9A8ACADF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280629" name="TextBox 164">
              <a:extLst>
                <a:ext uri="{FF2B5EF4-FFF2-40B4-BE49-F238E27FC236}">
                  <a16:creationId xmlns:a16="http://schemas.microsoft.com/office/drawing/2014/main" id="{D8D2BE82-6188-0E45-ABB4-7D3B37C8F61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280630" name="TextBox 166">
              <a:extLst>
                <a:ext uri="{FF2B5EF4-FFF2-40B4-BE49-F238E27FC236}">
                  <a16:creationId xmlns:a16="http://schemas.microsoft.com/office/drawing/2014/main" id="{83A721C5-9CE8-5D48-B2B7-7C521E7C891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38800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280631" name="TextBox 168">
              <a:extLst>
                <a:ext uri="{FF2B5EF4-FFF2-40B4-BE49-F238E27FC236}">
                  <a16:creationId xmlns:a16="http://schemas.microsoft.com/office/drawing/2014/main" id="{6B2AFF60-DD59-3846-B566-7858A301613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224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280632" name="TextBox 170">
              <a:extLst>
                <a:ext uri="{FF2B5EF4-FFF2-40B4-BE49-F238E27FC236}">
                  <a16:creationId xmlns:a16="http://schemas.microsoft.com/office/drawing/2014/main" id="{BAD5030B-AF22-7C4C-BE6D-7A6F9DCD78A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5188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1</a:t>
              </a:r>
            </a:p>
          </p:txBody>
        </p:sp>
      </p:grpSp>
      <p:grpSp>
        <p:nvGrpSpPr>
          <p:cNvPr id="280615" name="Group 172">
            <a:extLst>
              <a:ext uri="{FF2B5EF4-FFF2-40B4-BE49-F238E27FC236}">
                <a16:creationId xmlns:a16="http://schemas.microsoft.com/office/drawing/2014/main" id="{74C19587-74C2-D549-85DF-C96F6479BCF2}"/>
              </a:ext>
            </a:extLst>
          </p:cNvPr>
          <p:cNvGrpSpPr>
            <a:grpSpLocks/>
          </p:cNvGrpSpPr>
          <p:nvPr/>
        </p:nvGrpSpPr>
        <p:grpSpPr bwMode="auto">
          <a:xfrm>
            <a:off x="2806701" y="2271714"/>
            <a:ext cx="2085975" cy="466725"/>
            <a:chOff x="4747785" y="1609042"/>
            <a:chExt cx="2085957" cy="466558"/>
          </a:xfrm>
        </p:grpSpPr>
        <p:sp>
          <p:nvSpPr>
            <p:cNvPr id="280623" name="TextBox 174">
              <a:extLst>
                <a:ext uri="{FF2B5EF4-FFF2-40B4-BE49-F238E27FC236}">
                  <a16:creationId xmlns:a16="http://schemas.microsoft.com/office/drawing/2014/main" id="{97997669-16BD-FD43-9F23-C5703AA7ED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280624" name="TextBox 175">
              <a:extLst>
                <a:ext uri="{FF2B5EF4-FFF2-40B4-BE49-F238E27FC236}">
                  <a16:creationId xmlns:a16="http://schemas.microsoft.com/office/drawing/2014/main" id="{ED2F7E34-1DCC-6143-A32B-FE8A61FF32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280625" name="TextBox 177">
              <a:extLst>
                <a:ext uri="{FF2B5EF4-FFF2-40B4-BE49-F238E27FC236}">
                  <a16:creationId xmlns:a16="http://schemas.microsoft.com/office/drawing/2014/main" id="{17C6715D-80A8-BE4E-8A66-9FAE1350BCA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40706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280626" name="TextBox 178">
              <a:extLst>
                <a:ext uri="{FF2B5EF4-FFF2-40B4-BE49-F238E27FC236}">
                  <a16:creationId xmlns:a16="http://schemas.microsoft.com/office/drawing/2014/main" id="{8C860342-A253-FE42-A0CF-A0BE84BDF6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224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280627" name="TextBox 180">
              <a:extLst>
                <a:ext uri="{FF2B5EF4-FFF2-40B4-BE49-F238E27FC236}">
                  <a16:creationId xmlns:a16="http://schemas.microsoft.com/office/drawing/2014/main" id="{4F065EDE-9C4F-824B-B399-05FB7265BF7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5188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</p:grpSp>
      <p:sp>
        <p:nvSpPr>
          <p:cNvPr id="280616" name="Title 1">
            <a:extLst>
              <a:ext uri="{FF2B5EF4-FFF2-40B4-BE49-F238E27FC236}">
                <a16:creationId xmlns:a16="http://schemas.microsoft.com/office/drawing/2014/main" id="{88FE074C-3AED-3448-B1D8-E2EAF6FFC32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152400"/>
            <a:ext cx="9144000" cy="685800"/>
          </a:xfrm>
        </p:spPr>
        <p:txBody>
          <a:bodyPr/>
          <a:lstStyle/>
          <a:p>
            <a:r>
              <a:rPr lang="en-US" altLang="en-US">
                <a:solidFill>
                  <a:srgbClr val="7030A0"/>
                </a:solidFill>
              </a:rPr>
              <a:t>Addition</a:t>
            </a:r>
            <a:r>
              <a:rPr lang="en-US" altLang="en-US"/>
              <a:t>: </a:t>
            </a:r>
            <a:r>
              <a:rPr lang="en-US" altLang="en-US">
                <a:solidFill>
                  <a:srgbClr val="FF0000"/>
                </a:solidFill>
              </a:rPr>
              <a:t>4</a:t>
            </a:r>
            <a:r>
              <a:rPr lang="en-US" altLang="en-US"/>
              <a:t> + (</a:t>
            </a:r>
            <a:r>
              <a:rPr lang="en-US" altLang="en-US">
                <a:solidFill>
                  <a:srgbClr val="00B050"/>
                </a:solidFill>
              </a:rPr>
              <a:t>-7</a:t>
            </a:r>
            <a:r>
              <a:rPr lang="en-US" altLang="en-US"/>
              <a:t>) = </a:t>
            </a:r>
            <a:r>
              <a:rPr lang="en-US" altLang="en-US">
                <a:solidFill>
                  <a:srgbClr val="0070C0"/>
                </a:solidFill>
              </a:rPr>
              <a:t>-3</a:t>
            </a:r>
          </a:p>
        </p:txBody>
      </p:sp>
      <p:grpSp>
        <p:nvGrpSpPr>
          <p:cNvPr id="280617" name="Group 169">
            <a:extLst>
              <a:ext uri="{FF2B5EF4-FFF2-40B4-BE49-F238E27FC236}">
                <a16:creationId xmlns:a16="http://schemas.microsoft.com/office/drawing/2014/main" id="{8A5EC971-2ACB-D140-9A43-F761ED83E00D}"/>
              </a:ext>
            </a:extLst>
          </p:cNvPr>
          <p:cNvGrpSpPr>
            <a:grpSpLocks/>
          </p:cNvGrpSpPr>
          <p:nvPr/>
        </p:nvGrpSpPr>
        <p:grpSpPr bwMode="auto">
          <a:xfrm>
            <a:off x="5883276" y="2794001"/>
            <a:ext cx="2085975" cy="474663"/>
            <a:chOff x="4747785" y="1600200"/>
            <a:chExt cx="2085957" cy="475400"/>
          </a:xfrm>
        </p:grpSpPr>
        <p:sp>
          <p:nvSpPr>
            <p:cNvPr id="280618" name="TextBox 171">
              <a:extLst>
                <a:ext uri="{FF2B5EF4-FFF2-40B4-BE49-F238E27FC236}">
                  <a16:creationId xmlns:a16="http://schemas.microsoft.com/office/drawing/2014/main" id="{57289E54-E0DA-5C4C-8248-13AF1F3822F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280619" name="TextBox 173">
              <a:extLst>
                <a:ext uri="{FF2B5EF4-FFF2-40B4-BE49-F238E27FC236}">
                  <a16:creationId xmlns:a16="http://schemas.microsoft.com/office/drawing/2014/main" id="{3CE39F44-0415-C547-BA76-D1315B6ED62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280620" name="TextBox 176">
              <a:extLst>
                <a:ext uri="{FF2B5EF4-FFF2-40B4-BE49-F238E27FC236}">
                  <a16:creationId xmlns:a16="http://schemas.microsoft.com/office/drawing/2014/main" id="{D4176AA3-C793-5D4D-AE16-8457D12584A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38800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280621" name="TextBox 179">
              <a:extLst>
                <a:ext uri="{FF2B5EF4-FFF2-40B4-BE49-F238E27FC236}">
                  <a16:creationId xmlns:a16="http://schemas.microsoft.com/office/drawing/2014/main" id="{D4B4DB5D-7F3D-BA4F-BFD1-A14C6F1AA02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224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280622" name="TextBox 182">
              <a:extLst>
                <a:ext uri="{FF2B5EF4-FFF2-40B4-BE49-F238E27FC236}">
                  <a16:creationId xmlns:a16="http://schemas.microsoft.com/office/drawing/2014/main" id="{C0415D95-4B25-D444-8340-CFDD54F0B7E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5188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1</a:t>
              </a:r>
            </a:p>
          </p:txBody>
        </p:sp>
      </p:grpSp>
    </p:spTree>
  </p:cSld>
  <p:clrMapOvr>
    <a:masterClrMapping/>
  </p:clrMapOvr>
  <p:transition/>
</p:sld>
</file>

<file path=ppt/slides/slide2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81601" name="Group 181">
            <a:extLst>
              <a:ext uri="{FF2B5EF4-FFF2-40B4-BE49-F238E27FC236}">
                <a16:creationId xmlns:a16="http://schemas.microsoft.com/office/drawing/2014/main" id="{3D6D4E43-05F4-6949-8030-E8D7E51DDAE5}"/>
              </a:ext>
            </a:extLst>
          </p:cNvPr>
          <p:cNvGrpSpPr>
            <a:grpSpLocks/>
          </p:cNvGrpSpPr>
          <p:nvPr/>
        </p:nvGrpSpPr>
        <p:grpSpPr bwMode="auto">
          <a:xfrm>
            <a:off x="3540125" y="4867276"/>
            <a:ext cx="3436938" cy="466725"/>
            <a:chOff x="4747785" y="1609042"/>
            <a:chExt cx="3437099" cy="466558"/>
          </a:xfrm>
        </p:grpSpPr>
        <p:sp>
          <p:nvSpPr>
            <p:cNvPr id="281755" name="TextBox 183">
              <a:extLst>
                <a:ext uri="{FF2B5EF4-FFF2-40B4-BE49-F238E27FC236}">
                  <a16:creationId xmlns:a16="http://schemas.microsoft.com/office/drawing/2014/main" id="{11F3F553-32E9-C64B-98F2-691163C5B83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281756" name="TextBox 184">
              <a:extLst>
                <a:ext uri="{FF2B5EF4-FFF2-40B4-BE49-F238E27FC236}">
                  <a16:creationId xmlns:a16="http://schemas.microsoft.com/office/drawing/2014/main" id="{D82B0A72-09B6-4943-8184-6FC65CCF13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84130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281757" name="TextBox 185">
              <a:extLst>
                <a:ext uri="{FF2B5EF4-FFF2-40B4-BE49-F238E27FC236}">
                  <a16:creationId xmlns:a16="http://schemas.microsoft.com/office/drawing/2014/main" id="{CECAB736-0D6A-DE43-99AB-240161C2A9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22330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281758" name="TextBox 186">
              <a:extLst>
                <a:ext uri="{FF2B5EF4-FFF2-40B4-BE49-F238E27FC236}">
                  <a16:creationId xmlns:a16="http://schemas.microsoft.com/office/drawing/2014/main" id="{B7A87DE5-2062-1F4A-B598-2C13507BC8B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5057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281759" name="TextBox 187">
              <a:extLst>
                <a:ext uri="{FF2B5EF4-FFF2-40B4-BE49-F238E27FC236}">
                  <a16:creationId xmlns:a16="http://schemas.microsoft.com/office/drawing/2014/main" id="{E232BBD4-C24A-FB41-A666-5E9707F702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46330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1</a:t>
              </a:r>
            </a:p>
          </p:txBody>
        </p:sp>
      </p:grpSp>
      <p:sp>
        <p:nvSpPr>
          <p:cNvPr id="281602" name="Freeform 15">
            <a:extLst>
              <a:ext uri="{FF2B5EF4-FFF2-40B4-BE49-F238E27FC236}">
                <a16:creationId xmlns:a16="http://schemas.microsoft.com/office/drawing/2014/main" id="{D4C06A85-026D-6B47-88E2-2DB181F8232E}"/>
              </a:ext>
            </a:extLst>
          </p:cNvPr>
          <p:cNvSpPr>
            <a:spLocks/>
          </p:cNvSpPr>
          <p:nvPr/>
        </p:nvSpPr>
        <p:spPr bwMode="auto">
          <a:xfrm>
            <a:off x="2605089" y="3165475"/>
            <a:ext cx="5375275" cy="113665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81603" name="Group 4">
            <a:extLst>
              <a:ext uri="{FF2B5EF4-FFF2-40B4-BE49-F238E27FC236}">
                <a16:creationId xmlns:a16="http://schemas.microsoft.com/office/drawing/2014/main" id="{27E29B21-09D4-F94E-8076-B2B7A954470E}"/>
              </a:ext>
            </a:extLst>
          </p:cNvPr>
          <p:cNvGrpSpPr>
            <a:grpSpLocks/>
          </p:cNvGrpSpPr>
          <p:nvPr/>
        </p:nvGrpSpPr>
        <p:grpSpPr bwMode="auto">
          <a:xfrm>
            <a:off x="4659314" y="3201989"/>
            <a:ext cx="223837" cy="295275"/>
            <a:chOff x="5105400" y="2873375"/>
            <a:chExt cx="222731" cy="295156"/>
          </a:xfrm>
        </p:grpSpPr>
        <p:sp>
          <p:nvSpPr>
            <p:cNvPr id="281753" name="Rectangle 84">
              <a:extLst>
                <a:ext uri="{FF2B5EF4-FFF2-40B4-BE49-F238E27FC236}">
                  <a16:creationId xmlns:a16="http://schemas.microsoft.com/office/drawing/2014/main" id="{61196EAD-3B55-8941-ABA7-2D2D648057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81754" name="Rectangle 85">
              <a:extLst>
                <a:ext uri="{FF2B5EF4-FFF2-40B4-BE49-F238E27FC236}">
                  <a16:creationId xmlns:a16="http://schemas.microsoft.com/office/drawing/2014/main" id="{98143986-EC61-8F40-B34F-7104CB443A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81604" name="Group 7">
            <a:extLst>
              <a:ext uri="{FF2B5EF4-FFF2-40B4-BE49-F238E27FC236}">
                <a16:creationId xmlns:a16="http://schemas.microsoft.com/office/drawing/2014/main" id="{EB7B5F53-A0B1-194B-A07D-C3422308F006}"/>
              </a:ext>
            </a:extLst>
          </p:cNvPr>
          <p:cNvGrpSpPr>
            <a:grpSpLocks/>
          </p:cNvGrpSpPr>
          <p:nvPr/>
        </p:nvGrpSpPr>
        <p:grpSpPr bwMode="auto">
          <a:xfrm>
            <a:off x="3028951" y="3625851"/>
            <a:ext cx="207963" cy="282575"/>
            <a:chOff x="2551113" y="4221163"/>
            <a:chExt cx="207491" cy="281503"/>
          </a:xfrm>
        </p:grpSpPr>
        <p:sp>
          <p:nvSpPr>
            <p:cNvPr id="281751" name="Rectangle 92">
              <a:extLst>
                <a:ext uri="{FF2B5EF4-FFF2-40B4-BE49-F238E27FC236}">
                  <a16:creationId xmlns:a16="http://schemas.microsoft.com/office/drawing/2014/main" id="{BB84E707-6CDF-E046-9397-D13A9B5AEC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1113" y="4221163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81752" name="Rectangle 93">
              <a:extLst>
                <a:ext uri="{FF2B5EF4-FFF2-40B4-BE49-F238E27FC236}">
                  <a16:creationId xmlns:a16="http://schemas.microsoft.com/office/drawing/2014/main" id="{F02524B0-A3F5-6A40-A966-F09756B6F4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3188" y="4318000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i="1">
                  <a:solidFill>
                    <a:srgbClr val="000000"/>
                  </a:solidFill>
                  <a:latin typeface="Times-Roman" pitchFamily="2" charset="0"/>
                </a:rPr>
                <a:t>5</a:t>
              </a: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sp>
        <p:nvSpPr>
          <p:cNvPr id="281605" name="Rectangle 95">
            <a:extLst>
              <a:ext uri="{FF2B5EF4-FFF2-40B4-BE49-F238E27FC236}">
                <a16:creationId xmlns:a16="http://schemas.microsoft.com/office/drawing/2014/main" id="{E96C0E8F-9AF6-F246-A6D7-281A3C1039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03750" y="3538539"/>
            <a:ext cx="1339850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000000"/>
                </a:solidFill>
                <a:latin typeface="Times-Roman" pitchFamily="2" charset="0"/>
              </a:rPr>
              <a:t>5-bit adder</a:t>
            </a:r>
            <a:endParaRPr lang="en-US" altLang="en-US" sz="4000" b="0">
              <a:latin typeface="Times" pitchFamily="2" charset="0"/>
            </a:endParaRPr>
          </a:p>
        </p:txBody>
      </p:sp>
      <p:grpSp>
        <p:nvGrpSpPr>
          <p:cNvPr id="281606" name="Group 11">
            <a:extLst>
              <a:ext uri="{FF2B5EF4-FFF2-40B4-BE49-F238E27FC236}">
                <a16:creationId xmlns:a16="http://schemas.microsoft.com/office/drawing/2014/main" id="{80419C8B-AE11-4D4C-A82A-68725BF46612}"/>
              </a:ext>
            </a:extLst>
          </p:cNvPr>
          <p:cNvGrpSpPr>
            <a:grpSpLocks/>
          </p:cNvGrpSpPr>
          <p:nvPr/>
        </p:nvGrpSpPr>
        <p:grpSpPr bwMode="auto">
          <a:xfrm>
            <a:off x="7356475" y="3657601"/>
            <a:ext cx="222250" cy="303213"/>
            <a:chOff x="8990013" y="4200525"/>
            <a:chExt cx="221668" cy="302769"/>
          </a:xfrm>
        </p:grpSpPr>
        <p:sp>
          <p:nvSpPr>
            <p:cNvPr id="281749" name="Rectangle 104">
              <a:extLst>
                <a:ext uri="{FF2B5EF4-FFF2-40B4-BE49-F238E27FC236}">
                  <a16:creationId xmlns:a16="http://schemas.microsoft.com/office/drawing/2014/main" id="{DEFD85C1-02C2-404E-97F5-49019981BE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90013" y="4200525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81750" name="Rectangle 105">
              <a:extLst>
                <a:ext uri="{FF2B5EF4-FFF2-40B4-BE49-F238E27FC236}">
                  <a16:creationId xmlns:a16="http://schemas.microsoft.com/office/drawing/2014/main" id="{81F5FD6B-AE20-AD46-AF6E-32899B12F0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96265" y="4318628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81607" name="Group 14">
            <a:extLst>
              <a:ext uri="{FF2B5EF4-FFF2-40B4-BE49-F238E27FC236}">
                <a16:creationId xmlns:a16="http://schemas.microsoft.com/office/drawing/2014/main" id="{3B0B0707-4DDB-6048-993A-1E9461526A58}"/>
              </a:ext>
            </a:extLst>
          </p:cNvPr>
          <p:cNvGrpSpPr>
            <a:grpSpLocks/>
          </p:cNvGrpSpPr>
          <p:nvPr/>
        </p:nvGrpSpPr>
        <p:grpSpPr bwMode="auto">
          <a:xfrm>
            <a:off x="4225925" y="3200401"/>
            <a:ext cx="222250" cy="295275"/>
            <a:chOff x="5105400" y="2873375"/>
            <a:chExt cx="222731" cy="295156"/>
          </a:xfrm>
        </p:grpSpPr>
        <p:sp>
          <p:nvSpPr>
            <p:cNvPr id="281747" name="Rectangle 84">
              <a:extLst>
                <a:ext uri="{FF2B5EF4-FFF2-40B4-BE49-F238E27FC236}">
                  <a16:creationId xmlns:a16="http://schemas.microsoft.com/office/drawing/2014/main" id="{29056CF8-DF02-B84A-810E-C3485A87C6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81748" name="Rectangle 85">
              <a:extLst>
                <a:ext uri="{FF2B5EF4-FFF2-40B4-BE49-F238E27FC236}">
                  <a16:creationId xmlns:a16="http://schemas.microsoft.com/office/drawing/2014/main" id="{50918D7B-D747-1347-88D7-E04020DC16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81608" name="Group 17">
            <a:extLst>
              <a:ext uri="{FF2B5EF4-FFF2-40B4-BE49-F238E27FC236}">
                <a16:creationId xmlns:a16="http://schemas.microsoft.com/office/drawing/2014/main" id="{AF6020A9-9E68-724F-B0BF-C79E6E544DAA}"/>
              </a:ext>
            </a:extLst>
          </p:cNvPr>
          <p:cNvGrpSpPr>
            <a:grpSpLocks/>
          </p:cNvGrpSpPr>
          <p:nvPr/>
        </p:nvGrpSpPr>
        <p:grpSpPr bwMode="auto">
          <a:xfrm>
            <a:off x="3752850" y="3200401"/>
            <a:ext cx="222250" cy="295275"/>
            <a:chOff x="5105400" y="2873375"/>
            <a:chExt cx="222731" cy="295156"/>
          </a:xfrm>
        </p:grpSpPr>
        <p:sp>
          <p:nvSpPr>
            <p:cNvPr id="281745" name="Rectangle 84">
              <a:extLst>
                <a:ext uri="{FF2B5EF4-FFF2-40B4-BE49-F238E27FC236}">
                  <a16:creationId xmlns:a16="http://schemas.microsoft.com/office/drawing/2014/main" id="{11AC084A-333F-C14E-B0AB-62458E161F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81746" name="Rectangle 85">
              <a:extLst>
                <a:ext uri="{FF2B5EF4-FFF2-40B4-BE49-F238E27FC236}">
                  <a16:creationId xmlns:a16="http://schemas.microsoft.com/office/drawing/2014/main" id="{1881AB6B-9E76-7C4F-8704-033F15AD42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81609" name="Group 20">
            <a:extLst>
              <a:ext uri="{FF2B5EF4-FFF2-40B4-BE49-F238E27FC236}">
                <a16:creationId xmlns:a16="http://schemas.microsoft.com/office/drawing/2014/main" id="{907A672F-4ADB-0448-9774-30E9921BDDED}"/>
              </a:ext>
            </a:extLst>
          </p:cNvPr>
          <p:cNvGrpSpPr>
            <a:grpSpLocks/>
          </p:cNvGrpSpPr>
          <p:nvPr/>
        </p:nvGrpSpPr>
        <p:grpSpPr bwMode="auto">
          <a:xfrm>
            <a:off x="3341688" y="3200401"/>
            <a:ext cx="222250" cy="295275"/>
            <a:chOff x="5105400" y="2873375"/>
            <a:chExt cx="222731" cy="295156"/>
          </a:xfrm>
        </p:grpSpPr>
        <p:sp>
          <p:nvSpPr>
            <p:cNvPr id="281743" name="Rectangle 84">
              <a:extLst>
                <a:ext uri="{FF2B5EF4-FFF2-40B4-BE49-F238E27FC236}">
                  <a16:creationId xmlns:a16="http://schemas.microsoft.com/office/drawing/2014/main" id="{634836E8-AFCA-D14B-9909-333CF8019D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81744" name="Rectangle 85">
              <a:extLst>
                <a:ext uri="{FF2B5EF4-FFF2-40B4-BE49-F238E27FC236}">
                  <a16:creationId xmlns:a16="http://schemas.microsoft.com/office/drawing/2014/main" id="{F9ABA365-0E3C-9F4D-99FA-528A790277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81610" name="Group 23">
            <a:extLst>
              <a:ext uri="{FF2B5EF4-FFF2-40B4-BE49-F238E27FC236}">
                <a16:creationId xmlns:a16="http://schemas.microsoft.com/office/drawing/2014/main" id="{0A1A257B-22D2-A442-BCA3-3D5A4C1AE7AB}"/>
              </a:ext>
            </a:extLst>
          </p:cNvPr>
          <p:cNvGrpSpPr>
            <a:grpSpLocks/>
          </p:cNvGrpSpPr>
          <p:nvPr/>
        </p:nvGrpSpPr>
        <p:grpSpPr bwMode="auto">
          <a:xfrm>
            <a:off x="2884488" y="3200401"/>
            <a:ext cx="222250" cy="295275"/>
            <a:chOff x="5105400" y="2873375"/>
            <a:chExt cx="222731" cy="295156"/>
          </a:xfrm>
        </p:grpSpPr>
        <p:sp>
          <p:nvSpPr>
            <p:cNvPr id="281741" name="Rectangle 84">
              <a:extLst>
                <a:ext uri="{FF2B5EF4-FFF2-40B4-BE49-F238E27FC236}">
                  <a16:creationId xmlns:a16="http://schemas.microsoft.com/office/drawing/2014/main" id="{D77437C1-8220-AE48-8330-CD11ACC653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81742" name="Rectangle 85">
              <a:extLst>
                <a:ext uri="{FF2B5EF4-FFF2-40B4-BE49-F238E27FC236}">
                  <a16:creationId xmlns:a16="http://schemas.microsoft.com/office/drawing/2014/main" id="{962D106C-7BBB-524B-AF94-9B57F34435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81611" name="Group 26">
            <a:extLst>
              <a:ext uri="{FF2B5EF4-FFF2-40B4-BE49-F238E27FC236}">
                <a16:creationId xmlns:a16="http://schemas.microsoft.com/office/drawing/2014/main" id="{21752FFC-4577-EC42-A011-267C5A4F4FFD}"/>
              </a:ext>
            </a:extLst>
          </p:cNvPr>
          <p:cNvGrpSpPr>
            <a:grpSpLocks/>
          </p:cNvGrpSpPr>
          <p:nvPr/>
        </p:nvGrpSpPr>
        <p:grpSpPr bwMode="auto">
          <a:xfrm>
            <a:off x="2994025" y="2767013"/>
            <a:ext cx="1733550" cy="404812"/>
            <a:chOff x="3550727" y="2773363"/>
            <a:chExt cx="1733805" cy="405448"/>
          </a:xfrm>
        </p:grpSpPr>
        <p:sp>
          <p:nvSpPr>
            <p:cNvPr id="281736" name="Line 57">
              <a:extLst>
                <a:ext uri="{FF2B5EF4-FFF2-40B4-BE49-F238E27FC236}">
                  <a16:creationId xmlns:a16="http://schemas.microsoft.com/office/drawing/2014/main" id="{C1EAD2F4-A04F-CD47-8C29-ABE02DE15D2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829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737" name="Line 57">
              <a:extLst>
                <a:ext uri="{FF2B5EF4-FFF2-40B4-BE49-F238E27FC236}">
                  <a16:creationId xmlns:a16="http://schemas.microsoft.com/office/drawing/2014/main" id="{501AA28D-83C4-B140-ADE0-2D6375720E6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0727" y="2773363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738" name="Line 57">
              <a:extLst>
                <a:ext uri="{FF2B5EF4-FFF2-40B4-BE49-F238E27FC236}">
                  <a16:creationId xmlns:a16="http://schemas.microsoft.com/office/drawing/2014/main" id="{F37F2B4F-2C83-C447-99E0-65A088A299A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1426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739" name="Line 57">
              <a:extLst>
                <a:ext uri="{FF2B5EF4-FFF2-40B4-BE49-F238E27FC236}">
                  <a16:creationId xmlns:a16="http://schemas.microsoft.com/office/drawing/2014/main" id="{48260101-A009-6043-8109-74589D91188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638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740" name="Line 57">
              <a:extLst>
                <a:ext uri="{FF2B5EF4-FFF2-40B4-BE49-F238E27FC236}">
                  <a16:creationId xmlns:a16="http://schemas.microsoft.com/office/drawing/2014/main" id="{5D729A1B-DA27-2344-9027-698BEEA2A75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7992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81612" name="Group 32">
            <a:extLst>
              <a:ext uri="{FF2B5EF4-FFF2-40B4-BE49-F238E27FC236}">
                <a16:creationId xmlns:a16="http://schemas.microsoft.com/office/drawing/2014/main" id="{3BD6A985-BFF5-3D48-89A0-BBBAFFA94277}"/>
              </a:ext>
            </a:extLst>
          </p:cNvPr>
          <p:cNvGrpSpPr>
            <a:grpSpLocks/>
          </p:cNvGrpSpPr>
          <p:nvPr/>
        </p:nvGrpSpPr>
        <p:grpSpPr bwMode="auto">
          <a:xfrm>
            <a:off x="7554913" y="3201989"/>
            <a:ext cx="222250" cy="295275"/>
            <a:chOff x="5105400" y="2873375"/>
            <a:chExt cx="222731" cy="295156"/>
          </a:xfrm>
        </p:grpSpPr>
        <p:sp>
          <p:nvSpPr>
            <p:cNvPr id="281734" name="Rectangle 84">
              <a:extLst>
                <a:ext uri="{FF2B5EF4-FFF2-40B4-BE49-F238E27FC236}">
                  <a16:creationId xmlns:a16="http://schemas.microsoft.com/office/drawing/2014/main" id="{914F59DA-D51A-3B4B-93E0-22E038605D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81735" name="Rectangle 85">
              <a:extLst>
                <a:ext uri="{FF2B5EF4-FFF2-40B4-BE49-F238E27FC236}">
                  <a16:creationId xmlns:a16="http://schemas.microsoft.com/office/drawing/2014/main" id="{1074269C-EE00-134C-A5D0-04B460E3CB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81613" name="Group 35">
            <a:extLst>
              <a:ext uri="{FF2B5EF4-FFF2-40B4-BE49-F238E27FC236}">
                <a16:creationId xmlns:a16="http://schemas.microsoft.com/office/drawing/2014/main" id="{9D9E48FA-0BCB-3F4A-AC13-3D3C55259516}"/>
              </a:ext>
            </a:extLst>
          </p:cNvPr>
          <p:cNvGrpSpPr>
            <a:grpSpLocks/>
          </p:cNvGrpSpPr>
          <p:nvPr/>
        </p:nvGrpSpPr>
        <p:grpSpPr bwMode="auto">
          <a:xfrm>
            <a:off x="7119939" y="3200401"/>
            <a:ext cx="223837" cy="295275"/>
            <a:chOff x="5105400" y="2873375"/>
            <a:chExt cx="222731" cy="295156"/>
          </a:xfrm>
        </p:grpSpPr>
        <p:sp>
          <p:nvSpPr>
            <p:cNvPr id="281732" name="Rectangle 84">
              <a:extLst>
                <a:ext uri="{FF2B5EF4-FFF2-40B4-BE49-F238E27FC236}">
                  <a16:creationId xmlns:a16="http://schemas.microsoft.com/office/drawing/2014/main" id="{541C9CC4-DCE8-3540-AEDA-D0A78F4093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81733" name="Rectangle 85">
              <a:extLst>
                <a:ext uri="{FF2B5EF4-FFF2-40B4-BE49-F238E27FC236}">
                  <a16:creationId xmlns:a16="http://schemas.microsoft.com/office/drawing/2014/main" id="{00BF66D6-E0E6-5D43-804D-1B65050982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81614" name="Group 38">
            <a:extLst>
              <a:ext uri="{FF2B5EF4-FFF2-40B4-BE49-F238E27FC236}">
                <a16:creationId xmlns:a16="http://schemas.microsoft.com/office/drawing/2014/main" id="{3E1D7170-960D-CD4C-B53D-096D0A9868AF}"/>
              </a:ext>
            </a:extLst>
          </p:cNvPr>
          <p:cNvGrpSpPr>
            <a:grpSpLocks/>
          </p:cNvGrpSpPr>
          <p:nvPr/>
        </p:nvGrpSpPr>
        <p:grpSpPr bwMode="auto">
          <a:xfrm>
            <a:off x="6648450" y="3200401"/>
            <a:ext cx="222250" cy="295275"/>
            <a:chOff x="5105400" y="2873375"/>
            <a:chExt cx="222731" cy="295156"/>
          </a:xfrm>
        </p:grpSpPr>
        <p:sp>
          <p:nvSpPr>
            <p:cNvPr id="281730" name="Rectangle 84">
              <a:extLst>
                <a:ext uri="{FF2B5EF4-FFF2-40B4-BE49-F238E27FC236}">
                  <a16:creationId xmlns:a16="http://schemas.microsoft.com/office/drawing/2014/main" id="{E39877BA-A9FF-CC4F-AA8A-526B15C1FE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81731" name="Rectangle 85">
              <a:extLst>
                <a:ext uri="{FF2B5EF4-FFF2-40B4-BE49-F238E27FC236}">
                  <a16:creationId xmlns:a16="http://schemas.microsoft.com/office/drawing/2014/main" id="{B2D31118-5995-B94C-B743-B96BF82583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81615" name="Group 41">
            <a:extLst>
              <a:ext uri="{FF2B5EF4-FFF2-40B4-BE49-F238E27FC236}">
                <a16:creationId xmlns:a16="http://schemas.microsoft.com/office/drawing/2014/main" id="{F66D6E9E-432D-394C-98AF-B8E984DB81CD}"/>
              </a:ext>
            </a:extLst>
          </p:cNvPr>
          <p:cNvGrpSpPr>
            <a:grpSpLocks/>
          </p:cNvGrpSpPr>
          <p:nvPr/>
        </p:nvGrpSpPr>
        <p:grpSpPr bwMode="auto">
          <a:xfrm>
            <a:off x="6237288" y="3200401"/>
            <a:ext cx="222250" cy="295275"/>
            <a:chOff x="5105400" y="2873375"/>
            <a:chExt cx="222731" cy="295156"/>
          </a:xfrm>
        </p:grpSpPr>
        <p:sp>
          <p:nvSpPr>
            <p:cNvPr id="281728" name="Rectangle 84">
              <a:extLst>
                <a:ext uri="{FF2B5EF4-FFF2-40B4-BE49-F238E27FC236}">
                  <a16:creationId xmlns:a16="http://schemas.microsoft.com/office/drawing/2014/main" id="{FF76BAE4-EAE7-864C-B902-C251EEAA17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81729" name="Rectangle 85">
              <a:extLst>
                <a:ext uri="{FF2B5EF4-FFF2-40B4-BE49-F238E27FC236}">
                  <a16:creationId xmlns:a16="http://schemas.microsoft.com/office/drawing/2014/main" id="{C7FBB2F8-8DF4-B243-864B-C1F5A0B22B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81616" name="Group 44">
            <a:extLst>
              <a:ext uri="{FF2B5EF4-FFF2-40B4-BE49-F238E27FC236}">
                <a16:creationId xmlns:a16="http://schemas.microsoft.com/office/drawing/2014/main" id="{BE080FA6-0436-CD4A-AED2-9F0933D9222C}"/>
              </a:ext>
            </a:extLst>
          </p:cNvPr>
          <p:cNvGrpSpPr>
            <a:grpSpLocks/>
          </p:cNvGrpSpPr>
          <p:nvPr/>
        </p:nvGrpSpPr>
        <p:grpSpPr bwMode="auto">
          <a:xfrm>
            <a:off x="5780088" y="3200401"/>
            <a:ext cx="222250" cy="295275"/>
            <a:chOff x="5105400" y="2873375"/>
            <a:chExt cx="222731" cy="295156"/>
          </a:xfrm>
        </p:grpSpPr>
        <p:sp>
          <p:nvSpPr>
            <p:cNvPr id="281726" name="Rectangle 84">
              <a:extLst>
                <a:ext uri="{FF2B5EF4-FFF2-40B4-BE49-F238E27FC236}">
                  <a16:creationId xmlns:a16="http://schemas.microsoft.com/office/drawing/2014/main" id="{B106718C-2A9A-DA4B-8EE0-DFE898F04C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81727" name="Rectangle 85">
              <a:extLst>
                <a:ext uri="{FF2B5EF4-FFF2-40B4-BE49-F238E27FC236}">
                  <a16:creationId xmlns:a16="http://schemas.microsoft.com/office/drawing/2014/main" id="{B18516F7-353D-1447-95C8-E18C624BF8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81617" name="Group 47">
            <a:extLst>
              <a:ext uri="{FF2B5EF4-FFF2-40B4-BE49-F238E27FC236}">
                <a16:creationId xmlns:a16="http://schemas.microsoft.com/office/drawing/2014/main" id="{7C4CCE96-6942-B745-9124-6A5CC11BF4B0}"/>
              </a:ext>
            </a:extLst>
          </p:cNvPr>
          <p:cNvGrpSpPr>
            <a:grpSpLocks/>
          </p:cNvGrpSpPr>
          <p:nvPr/>
        </p:nvGrpSpPr>
        <p:grpSpPr bwMode="auto">
          <a:xfrm>
            <a:off x="5888039" y="2901950"/>
            <a:ext cx="1735137" cy="273050"/>
            <a:chOff x="6446008" y="2971929"/>
            <a:chExt cx="1733805" cy="209915"/>
          </a:xfrm>
        </p:grpSpPr>
        <p:sp>
          <p:nvSpPr>
            <p:cNvPr id="281721" name="Line 57">
              <a:extLst>
                <a:ext uri="{FF2B5EF4-FFF2-40B4-BE49-F238E27FC236}">
                  <a16:creationId xmlns:a16="http://schemas.microsoft.com/office/drawing/2014/main" id="{914DA06F-538C-0341-A0C7-3E5F9EF0D39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782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722" name="Line 57">
              <a:extLst>
                <a:ext uri="{FF2B5EF4-FFF2-40B4-BE49-F238E27FC236}">
                  <a16:creationId xmlns:a16="http://schemas.microsoft.com/office/drawing/2014/main" id="{1CEBDB82-AF2F-BB44-8AC8-68D6BCD7C24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46008" y="2971929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723" name="Line 57">
              <a:extLst>
                <a:ext uri="{FF2B5EF4-FFF2-40B4-BE49-F238E27FC236}">
                  <a16:creationId xmlns:a16="http://schemas.microsoft.com/office/drawing/2014/main" id="{E5D8A6B3-E29E-CB4F-811C-83CF8E4C091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0954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724" name="Line 57">
              <a:extLst>
                <a:ext uri="{FF2B5EF4-FFF2-40B4-BE49-F238E27FC236}">
                  <a16:creationId xmlns:a16="http://schemas.microsoft.com/office/drawing/2014/main" id="{6E77418F-5B44-1849-A279-FEC0E6D69A5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591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725" name="Line 57">
              <a:extLst>
                <a:ext uri="{FF2B5EF4-FFF2-40B4-BE49-F238E27FC236}">
                  <a16:creationId xmlns:a16="http://schemas.microsoft.com/office/drawing/2014/main" id="{00276160-19F3-564E-8487-7FE193C3312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7520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81618" name="Line 63">
            <a:extLst>
              <a:ext uri="{FF2B5EF4-FFF2-40B4-BE49-F238E27FC236}">
                <a16:creationId xmlns:a16="http://schemas.microsoft.com/office/drawing/2014/main" id="{22C4B3D2-3DCF-3C4A-845A-737F739D2F3C}"/>
              </a:ext>
            </a:extLst>
          </p:cNvPr>
          <p:cNvSpPr>
            <a:spLocks noChangeShapeType="1"/>
          </p:cNvSpPr>
          <p:nvPr/>
        </p:nvSpPr>
        <p:spPr bwMode="auto">
          <a:xfrm>
            <a:off x="7651751" y="3817939"/>
            <a:ext cx="708025" cy="158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81619" name="Line 63">
            <a:extLst>
              <a:ext uri="{FF2B5EF4-FFF2-40B4-BE49-F238E27FC236}">
                <a16:creationId xmlns:a16="http://schemas.microsoft.com/office/drawing/2014/main" id="{B21A8B5F-F87E-5344-AD96-3EFEDC6F65D1}"/>
              </a:ext>
            </a:extLst>
          </p:cNvPr>
          <p:cNvSpPr>
            <a:spLocks noChangeShapeType="1"/>
          </p:cNvSpPr>
          <p:nvPr/>
        </p:nvSpPr>
        <p:spPr bwMode="auto">
          <a:xfrm>
            <a:off x="2249489" y="3824289"/>
            <a:ext cx="708025" cy="158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81620" name="Line 57">
            <a:extLst>
              <a:ext uri="{FF2B5EF4-FFF2-40B4-BE49-F238E27FC236}">
                <a16:creationId xmlns:a16="http://schemas.microsoft.com/office/drawing/2014/main" id="{039E6076-6A5E-1A47-8EEE-81409DE8D75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827839" y="4310064"/>
            <a:ext cx="1587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81621" name="Line 57">
            <a:extLst>
              <a:ext uri="{FF2B5EF4-FFF2-40B4-BE49-F238E27FC236}">
                <a16:creationId xmlns:a16="http://schemas.microsoft.com/office/drawing/2014/main" id="{BF013F4F-BB49-4844-A60C-4431B68B71C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86175" y="4305300"/>
            <a:ext cx="1588" cy="40163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81622" name="Line 57">
            <a:extLst>
              <a:ext uri="{FF2B5EF4-FFF2-40B4-BE49-F238E27FC236}">
                <a16:creationId xmlns:a16="http://schemas.microsoft.com/office/drawing/2014/main" id="{0C1F3726-D081-A648-B772-4CE9BE71E9C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273675" y="4310064"/>
            <a:ext cx="1588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81623" name="Line 57">
            <a:extLst>
              <a:ext uri="{FF2B5EF4-FFF2-40B4-BE49-F238E27FC236}">
                <a16:creationId xmlns:a16="http://schemas.microsoft.com/office/drawing/2014/main" id="{0337FD57-67D0-4948-B500-95A59443407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013450" y="4310064"/>
            <a:ext cx="1588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81624" name="Line 57">
            <a:extLst>
              <a:ext uri="{FF2B5EF4-FFF2-40B4-BE49-F238E27FC236}">
                <a16:creationId xmlns:a16="http://schemas.microsoft.com/office/drawing/2014/main" id="{FC4084E1-E2D4-E244-8C24-2BAAD76DB64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443414" y="4310064"/>
            <a:ext cx="1587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81625" name="Group 60">
            <a:extLst>
              <a:ext uri="{FF2B5EF4-FFF2-40B4-BE49-F238E27FC236}">
                <a16:creationId xmlns:a16="http://schemas.microsoft.com/office/drawing/2014/main" id="{3F8C7ACB-D8FE-D44F-8434-0C4897E2FB95}"/>
              </a:ext>
            </a:extLst>
          </p:cNvPr>
          <p:cNvGrpSpPr>
            <a:grpSpLocks/>
          </p:cNvGrpSpPr>
          <p:nvPr/>
        </p:nvGrpSpPr>
        <p:grpSpPr bwMode="auto">
          <a:xfrm>
            <a:off x="3584575" y="3954463"/>
            <a:ext cx="3424238" cy="317500"/>
            <a:chOff x="4142165" y="3960853"/>
            <a:chExt cx="3423131" cy="318016"/>
          </a:xfrm>
        </p:grpSpPr>
        <p:grpSp>
          <p:nvGrpSpPr>
            <p:cNvPr id="281706" name="Group 61">
              <a:extLst>
                <a:ext uri="{FF2B5EF4-FFF2-40B4-BE49-F238E27FC236}">
                  <a16:creationId xmlns:a16="http://schemas.microsoft.com/office/drawing/2014/main" id="{3CBFDFD9-F56E-1B48-A919-C4DDEDAE730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19705" y="3960853"/>
              <a:ext cx="245591" cy="318016"/>
              <a:chOff x="5105400" y="2873375"/>
              <a:chExt cx="245591" cy="318016"/>
            </a:xfrm>
          </p:grpSpPr>
          <p:sp>
            <p:nvSpPr>
              <p:cNvPr id="281719" name="Rectangle 84">
                <a:extLst>
                  <a:ext uri="{FF2B5EF4-FFF2-40B4-BE49-F238E27FC236}">
                    <a16:creationId xmlns:a16="http://schemas.microsoft.com/office/drawing/2014/main" id="{C9D7004F-7EC6-D940-8005-7C59C54475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281720" name="Rectangle 85">
                <a:extLst>
                  <a:ext uri="{FF2B5EF4-FFF2-40B4-BE49-F238E27FC236}">
                    <a16:creationId xmlns:a16="http://schemas.microsoft.com/office/drawing/2014/main" id="{11CD039A-C322-C84A-9322-77A506D57B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0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281707" name="Group 62">
              <a:extLst>
                <a:ext uri="{FF2B5EF4-FFF2-40B4-BE49-F238E27FC236}">
                  <a16:creationId xmlns:a16="http://schemas.microsoft.com/office/drawing/2014/main" id="{2BD8B633-5ED9-EA45-BB53-45BCE98D570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89125" y="3960853"/>
              <a:ext cx="245591" cy="318016"/>
              <a:chOff x="5105400" y="2873375"/>
              <a:chExt cx="245591" cy="318016"/>
            </a:xfrm>
          </p:grpSpPr>
          <p:sp>
            <p:nvSpPr>
              <p:cNvPr id="281717" name="Rectangle 84">
                <a:extLst>
                  <a:ext uri="{FF2B5EF4-FFF2-40B4-BE49-F238E27FC236}">
                    <a16:creationId xmlns:a16="http://schemas.microsoft.com/office/drawing/2014/main" id="{B0C6388A-37E9-7A40-AC2A-36339ACBAF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281718" name="Rectangle 85">
                <a:extLst>
                  <a:ext uri="{FF2B5EF4-FFF2-40B4-BE49-F238E27FC236}">
                    <a16:creationId xmlns:a16="http://schemas.microsoft.com/office/drawing/2014/main" id="{28427CF3-6960-6748-B1A7-FAFA000BDF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1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281708" name="Group 63">
              <a:extLst>
                <a:ext uri="{FF2B5EF4-FFF2-40B4-BE49-F238E27FC236}">
                  <a16:creationId xmlns:a16="http://schemas.microsoft.com/office/drawing/2014/main" id="{E82EBB8F-81D4-824D-8FEF-28B818E05BA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734745" y="3960853"/>
              <a:ext cx="245591" cy="318016"/>
              <a:chOff x="5105400" y="2873375"/>
              <a:chExt cx="245591" cy="318016"/>
            </a:xfrm>
          </p:grpSpPr>
          <p:sp>
            <p:nvSpPr>
              <p:cNvPr id="281715" name="Rectangle 84">
                <a:extLst>
                  <a:ext uri="{FF2B5EF4-FFF2-40B4-BE49-F238E27FC236}">
                    <a16:creationId xmlns:a16="http://schemas.microsoft.com/office/drawing/2014/main" id="{B283C621-442C-7940-B461-CE9076798C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 </a:t>
                </a:r>
                <a:endParaRPr lang="en-US" altLang="en-US">
                  <a:latin typeface="Times" pitchFamily="2" charset="0"/>
                </a:endParaRPr>
              </a:p>
            </p:txBody>
          </p:sp>
          <p:sp>
            <p:nvSpPr>
              <p:cNvPr id="281716" name="Rectangle 85">
                <a:extLst>
                  <a:ext uri="{FF2B5EF4-FFF2-40B4-BE49-F238E27FC236}">
                    <a16:creationId xmlns:a16="http://schemas.microsoft.com/office/drawing/2014/main" id="{ED70D9C9-F8B8-9047-9D58-6E38E20278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2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281709" name="Group 64">
              <a:extLst>
                <a:ext uri="{FF2B5EF4-FFF2-40B4-BE49-F238E27FC236}">
                  <a16:creationId xmlns:a16="http://schemas.microsoft.com/office/drawing/2014/main" id="{F165956F-095E-1A4B-BC8B-7B644AA6358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11785" y="3960853"/>
              <a:ext cx="245591" cy="318016"/>
              <a:chOff x="5105400" y="2873375"/>
              <a:chExt cx="245591" cy="318016"/>
            </a:xfrm>
          </p:grpSpPr>
          <p:sp>
            <p:nvSpPr>
              <p:cNvPr id="281713" name="Rectangle 84">
                <a:extLst>
                  <a:ext uri="{FF2B5EF4-FFF2-40B4-BE49-F238E27FC236}">
                    <a16:creationId xmlns:a16="http://schemas.microsoft.com/office/drawing/2014/main" id="{4F4BE4FA-CA11-7144-AC5B-DEB4521A1F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281714" name="Rectangle 85">
                <a:extLst>
                  <a:ext uri="{FF2B5EF4-FFF2-40B4-BE49-F238E27FC236}">
                    <a16:creationId xmlns:a16="http://schemas.microsoft.com/office/drawing/2014/main" id="{F98B57C6-19F2-0342-973D-5608C505A7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3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281710" name="Group 65">
              <a:extLst>
                <a:ext uri="{FF2B5EF4-FFF2-40B4-BE49-F238E27FC236}">
                  <a16:creationId xmlns:a16="http://schemas.microsoft.com/office/drawing/2014/main" id="{332F22C5-A6F7-D140-BFD1-8E093F1C1D9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42165" y="3960853"/>
              <a:ext cx="245591" cy="318016"/>
              <a:chOff x="5105400" y="2873375"/>
              <a:chExt cx="245591" cy="318016"/>
            </a:xfrm>
          </p:grpSpPr>
          <p:sp>
            <p:nvSpPr>
              <p:cNvPr id="281711" name="Rectangle 84">
                <a:extLst>
                  <a:ext uri="{FF2B5EF4-FFF2-40B4-BE49-F238E27FC236}">
                    <a16:creationId xmlns:a16="http://schemas.microsoft.com/office/drawing/2014/main" id="{36EA661E-691D-0D49-A564-09768C3991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281712" name="Rectangle 85">
                <a:extLst>
                  <a:ext uri="{FF2B5EF4-FFF2-40B4-BE49-F238E27FC236}">
                    <a16:creationId xmlns:a16="http://schemas.microsoft.com/office/drawing/2014/main" id="{040EA4B8-424E-054F-9242-6DB7A1B85A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4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</p:grpSp>
      <p:grpSp>
        <p:nvGrpSpPr>
          <p:cNvPr id="281626" name="Group 104">
            <a:extLst>
              <a:ext uri="{FF2B5EF4-FFF2-40B4-BE49-F238E27FC236}">
                <a16:creationId xmlns:a16="http://schemas.microsoft.com/office/drawing/2014/main" id="{A2333F6B-3D1C-3D47-AE2F-3BA4EB04AF77}"/>
              </a:ext>
            </a:extLst>
          </p:cNvPr>
          <p:cNvGrpSpPr>
            <a:grpSpLocks/>
          </p:cNvGrpSpPr>
          <p:nvPr/>
        </p:nvGrpSpPr>
        <p:grpSpPr bwMode="auto">
          <a:xfrm>
            <a:off x="5718175" y="2439989"/>
            <a:ext cx="2084388" cy="484187"/>
            <a:chOff x="6276076" y="2260156"/>
            <a:chExt cx="2084151" cy="537474"/>
          </a:xfrm>
        </p:grpSpPr>
        <p:grpSp>
          <p:nvGrpSpPr>
            <p:cNvPr id="281671" name="Group 111">
              <a:extLst>
                <a:ext uri="{FF2B5EF4-FFF2-40B4-BE49-F238E27FC236}">
                  <a16:creationId xmlns:a16="http://schemas.microsoft.com/office/drawing/2014/main" id="{9DA962E8-3269-684A-9F2A-128D06F3404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76076" y="2260156"/>
              <a:ext cx="342438" cy="537474"/>
              <a:chOff x="2783" y="1170"/>
              <a:chExt cx="300" cy="445"/>
            </a:xfrm>
          </p:grpSpPr>
          <p:sp>
            <p:nvSpPr>
              <p:cNvPr id="281700" name="Freeform 19">
                <a:extLst>
                  <a:ext uri="{FF2B5EF4-FFF2-40B4-BE49-F238E27FC236}">
                    <a16:creationId xmlns:a16="http://schemas.microsoft.com/office/drawing/2014/main" id="{EDD69006-5002-4247-AC30-10F8C4FB60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701" name="Freeform 20">
                <a:extLst>
                  <a:ext uri="{FF2B5EF4-FFF2-40B4-BE49-F238E27FC236}">
                    <a16:creationId xmlns:a16="http://schemas.microsoft.com/office/drawing/2014/main" id="{6BE37F9C-52BD-B547-9D40-0C1AC175A6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702" name="Freeform 21">
                <a:extLst>
                  <a:ext uri="{FF2B5EF4-FFF2-40B4-BE49-F238E27FC236}">
                    <a16:creationId xmlns:a16="http://schemas.microsoft.com/office/drawing/2014/main" id="{1E89163D-3064-954D-9A94-6669D181D3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703" name="Freeform 22">
                <a:extLst>
                  <a:ext uri="{FF2B5EF4-FFF2-40B4-BE49-F238E27FC236}">
                    <a16:creationId xmlns:a16="http://schemas.microsoft.com/office/drawing/2014/main" id="{1E3A5CE6-C941-AB49-817E-58A0EF0A80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704" name="Freeform 23">
                <a:extLst>
                  <a:ext uri="{FF2B5EF4-FFF2-40B4-BE49-F238E27FC236}">
                    <a16:creationId xmlns:a16="http://schemas.microsoft.com/office/drawing/2014/main" id="{3E955FA6-272B-ED4F-836E-0989D2DE23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705" name="Freeform 24">
                <a:extLst>
                  <a:ext uri="{FF2B5EF4-FFF2-40B4-BE49-F238E27FC236}">
                    <a16:creationId xmlns:a16="http://schemas.microsoft.com/office/drawing/2014/main" id="{CF661BCA-EAA4-4F40-8C94-1854025A12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81672" name="Group 111">
              <a:extLst>
                <a:ext uri="{FF2B5EF4-FFF2-40B4-BE49-F238E27FC236}">
                  <a16:creationId xmlns:a16="http://schemas.microsoft.com/office/drawing/2014/main" id="{3E7C51CA-8C4D-6546-9FC7-5F969D4A83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22390" y="2260156"/>
              <a:ext cx="342438" cy="537474"/>
              <a:chOff x="2783" y="1170"/>
              <a:chExt cx="300" cy="445"/>
            </a:xfrm>
          </p:grpSpPr>
          <p:sp>
            <p:nvSpPr>
              <p:cNvPr id="281694" name="Freeform 19">
                <a:extLst>
                  <a:ext uri="{FF2B5EF4-FFF2-40B4-BE49-F238E27FC236}">
                    <a16:creationId xmlns:a16="http://schemas.microsoft.com/office/drawing/2014/main" id="{32B96380-BB5F-9640-A68B-0B60458EE8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695" name="Freeform 20">
                <a:extLst>
                  <a:ext uri="{FF2B5EF4-FFF2-40B4-BE49-F238E27FC236}">
                    <a16:creationId xmlns:a16="http://schemas.microsoft.com/office/drawing/2014/main" id="{A0F45F83-1C63-084A-B2C6-BB080EA1D8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696" name="Freeform 21">
                <a:extLst>
                  <a:ext uri="{FF2B5EF4-FFF2-40B4-BE49-F238E27FC236}">
                    <a16:creationId xmlns:a16="http://schemas.microsoft.com/office/drawing/2014/main" id="{D9446C8D-A882-794D-A6FC-4D9AF21668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697" name="Freeform 22">
                <a:extLst>
                  <a:ext uri="{FF2B5EF4-FFF2-40B4-BE49-F238E27FC236}">
                    <a16:creationId xmlns:a16="http://schemas.microsoft.com/office/drawing/2014/main" id="{1FAA7295-E7C7-614A-B465-0332E163AE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698" name="Freeform 23">
                <a:extLst>
                  <a:ext uri="{FF2B5EF4-FFF2-40B4-BE49-F238E27FC236}">
                    <a16:creationId xmlns:a16="http://schemas.microsoft.com/office/drawing/2014/main" id="{14290597-AA5C-124E-BDF8-7AF39BC583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699" name="Freeform 24">
                <a:extLst>
                  <a:ext uri="{FF2B5EF4-FFF2-40B4-BE49-F238E27FC236}">
                    <a16:creationId xmlns:a16="http://schemas.microsoft.com/office/drawing/2014/main" id="{38F4A578-458F-B54C-9684-7B513180DB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81673" name="Group 111">
              <a:extLst>
                <a:ext uri="{FF2B5EF4-FFF2-40B4-BE49-F238E27FC236}">
                  <a16:creationId xmlns:a16="http://schemas.microsoft.com/office/drawing/2014/main" id="{81EE51BF-1962-3346-BE57-DABF458A3BE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46933" y="2260156"/>
              <a:ext cx="342438" cy="537474"/>
              <a:chOff x="2783" y="1170"/>
              <a:chExt cx="300" cy="445"/>
            </a:xfrm>
          </p:grpSpPr>
          <p:sp>
            <p:nvSpPr>
              <p:cNvPr id="281688" name="Freeform 19">
                <a:extLst>
                  <a:ext uri="{FF2B5EF4-FFF2-40B4-BE49-F238E27FC236}">
                    <a16:creationId xmlns:a16="http://schemas.microsoft.com/office/drawing/2014/main" id="{08424AEB-FC8A-6042-B4EB-C216B69F34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689" name="Freeform 20">
                <a:extLst>
                  <a:ext uri="{FF2B5EF4-FFF2-40B4-BE49-F238E27FC236}">
                    <a16:creationId xmlns:a16="http://schemas.microsoft.com/office/drawing/2014/main" id="{44CCEDE9-1CA5-1E49-9DFA-07F575825C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690" name="Freeform 21">
                <a:extLst>
                  <a:ext uri="{FF2B5EF4-FFF2-40B4-BE49-F238E27FC236}">
                    <a16:creationId xmlns:a16="http://schemas.microsoft.com/office/drawing/2014/main" id="{85BFDA94-247C-0643-BD3F-A7987BEECB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691" name="Freeform 22">
                <a:extLst>
                  <a:ext uri="{FF2B5EF4-FFF2-40B4-BE49-F238E27FC236}">
                    <a16:creationId xmlns:a16="http://schemas.microsoft.com/office/drawing/2014/main" id="{96FF0AB6-ED66-124C-AB3C-D9378C4E97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692" name="Freeform 23">
                <a:extLst>
                  <a:ext uri="{FF2B5EF4-FFF2-40B4-BE49-F238E27FC236}">
                    <a16:creationId xmlns:a16="http://schemas.microsoft.com/office/drawing/2014/main" id="{D1A77C9C-6086-6442-A2B2-5022FC5E75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693" name="Freeform 24">
                <a:extLst>
                  <a:ext uri="{FF2B5EF4-FFF2-40B4-BE49-F238E27FC236}">
                    <a16:creationId xmlns:a16="http://schemas.microsoft.com/office/drawing/2014/main" id="{0EE93998-C50C-0647-B994-6788EF3C98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81674" name="Group 111">
              <a:extLst>
                <a:ext uri="{FF2B5EF4-FFF2-40B4-BE49-F238E27FC236}">
                  <a16:creationId xmlns:a16="http://schemas.microsoft.com/office/drawing/2014/main" id="{259554D0-5A23-604D-B783-6EB0790AE66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3247" y="2260156"/>
              <a:ext cx="342438" cy="537474"/>
              <a:chOff x="2783" y="1170"/>
              <a:chExt cx="300" cy="445"/>
            </a:xfrm>
          </p:grpSpPr>
          <p:sp>
            <p:nvSpPr>
              <p:cNvPr id="281682" name="Freeform 19">
                <a:extLst>
                  <a:ext uri="{FF2B5EF4-FFF2-40B4-BE49-F238E27FC236}">
                    <a16:creationId xmlns:a16="http://schemas.microsoft.com/office/drawing/2014/main" id="{8EFBD2EB-9D22-4247-AA51-EB40EE5FD0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683" name="Freeform 20">
                <a:extLst>
                  <a:ext uri="{FF2B5EF4-FFF2-40B4-BE49-F238E27FC236}">
                    <a16:creationId xmlns:a16="http://schemas.microsoft.com/office/drawing/2014/main" id="{D2E70835-1D02-4249-9E67-F1623E349A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684" name="Freeform 21">
                <a:extLst>
                  <a:ext uri="{FF2B5EF4-FFF2-40B4-BE49-F238E27FC236}">
                    <a16:creationId xmlns:a16="http://schemas.microsoft.com/office/drawing/2014/main" id="{988BE0F8-5B91-754C-932E-DE97EE1494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685" name="Freeform 22">
                <a:extLst>
                  <a:ext uri="{FF2B5EF4-FFF2-40B4-BE49-F238E27FC236}">
                    <a16:creationId xmlns:a16="http://schemas.microsoft.com/office/drawing/2014/main" id="{27E3118F-0D7E-484F-8E14-E8CBF0DB97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686" name="Freeform 23">
                <a:extLst>
                  <a:ext uri="{FF2B5EF4-FFF2-40B4-BE49-F238E27FC236}">
                    <a16:creationId xmlns:a16="http://schemas.microsoft.com/office/drawing/2014/main" id="{DA04390C-4783-104C-8730-5716AC7607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687" name="Freeform 24">
                <a:extLst>
                  <a:ext uri="{FF2B5EF4-FFF2-40B4-BE49-F238E27FC236}">
                    <a16:creationId xmlns:a16="http://schemas.microsoft.com/office/drawing/2014/main" id="{ABD82CC0-E7FC-BC44-9309-F9E343E4C7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81675" name="Group 111">
              <a:extLst>
                <a:ext uri="{FF2B5EF4-FFF2-40B4-BE49-F238E27FC236}">
                  <a16:creationId xmlns:a16="http://schemas.microsoft.com/office/drawing/2014/main" id="{59F3441B-CFEB-8E4E-8B2F-FAC67FF54E7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17789" y="2260156"/>
              <a:ext cx="342438" cy="537474"/>
              <a:chOff x="2783" y="1170"/>
              <a:chExt cx="300" cy="445"/>
            </a:xfrm>
          </p:grpSpPr>
          <p:sp>
            <p:nvSpPr>
              <p:cNvPr id="281676" name="Freeform 19">
                <a:extLst>
                  <a:ext uri="{FF2B5EF4-FFF2-40B4-BE49-F238E27FC236}">
                    <a16:creationId xmlns:a16="http://schemas.microsoft.com/office/drawing/2014/main" id="{1F3C3F39-0311-5F47-9227-17901FB803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solidFill>
                <a:srgbClr val="FFFFFF"/>
              </a:solidFill>
              <a:ln w="285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677" name="Freeform 20">
                <a:extLst>
                  <a:ext uri="{FF2B5EF4-FFF2-40B4-BE49-F238E27FC236}">
                    <a16:creationId xmlns:a16="http://schemas.microsoft.com/office/drawing/2014/main" id="{187C7BD9-BDF4-3F4F-BC29-43A791A965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solidFill>
                <a:schemeClr val="bg1"/>
              </a:solidFill>
              <a:ln w="285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678" name="Freeform 21">
                <a:extLst>
                  <a:ext uri="{FF2B5EF4-FFF2-40B4-BE49-F238E27FC236}">
                    <a16:creationId xmlns:a16="http://schemas.microsoft.com/office/drawing/2014/main" id="{3882E01B-D6B2-714F-9624-B55E1AD4D8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679" name="Freeform 22">
                <a:extLst>
                  <a:ext uri="{FF2B5EF4-FFF2-40B4-BE49-F238E27FC236}">
                    <a16:creationId xmlns:a16="http://schemas.microsoft.com/office/drawing/2014/main" id="{33076A5C-5691-F440-9FFA-BA0AACA76E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680" name="Freeform 23">
                <a:extLst>
                  <a:ext uri="{FF2B5EF4-FFF2-40B4-BE49-F238E27FC236}">
                    <a16:creationId xmlns:a16="http://schemas.microsoft.com/office/drawing/2014/main" id="{4E720DAC-44C3-B341-954E-E9E03799CB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681" name="Freeform 24">
                <a:extLst>
                  <a:ext uri="{FF2B5EF4-FFF2-40B4-BE49-F238E27FC236}">
                    <a16:creationId xmlns:a16="http://schemas.microsoft.com/office/drawing/2014/main" id="{073DA023-BA59-C547-BC3B-0A1C7C62E0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281627" name="Line 63">
            <a:extLst>
              <a:ext uri="{FF2B5EF4-FFF2-40B4-BE49-F238E27FC236}">
                <a16:creationId xmlns:a16="http://schemas.microsoft.com/office/drawing/2014/main" id="{9B348556-FA96-6F42-8283-39906188B224}"/>
              </a:ext>
            </a:extLst>
          </p:cNvPr>
          <p:cNvSpPr>
            <a:spLocks noChangeShapeType="1"/>
          </p:cNvSpPr>
          <p:nvPr/>
        </p:nvSpPr>
        <p:spPr bwMode="auto">
          <a:xfrm>
            <a:off x="5975351" y="2278063"/>
            <a:ext cx="2790825" cy="4762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81628" name="Group 141">
            <a:extLst>
              <a:ext uri="{FF2B5EF4-FFF2-40B4-BE49-F238E27FC236}">
                <a16:creationId xmlns:a16="http://schemas.microsoft.com/office/drawing/2014/main" id="{EC7D2C58-C55A-6C46-87A2-528B9867E2C3}"/>
              </a:ext>
            </a:extLst>
          </p:cNvPr>
          <p:cNvGrpSpPr>
            <a:grpSpLocks/>
          </p:cNvGrpSpPr>
          <p:nvPr/>
        </p:nvGrpSpPr>
        <p:grpSpPr bwMode="auto">
          <a:xfrm>
            <a:off x="5983288" y="2268538"/>
            <a:ext cx="1733550" cy="209550"/>
            <a:chOff x="6446008" y="2971929"/>
            <a:chExt cx="1733805" cy="209915"/>
          </a:xfrm>
        </p:grpSpPr>
        <p:sp>
          <p:nvSpPr>
            <p:cNvPr id="281666" name="Line 57">
              <a:extLst>
                <a:ext uri="{FF2B5EF4-FFF2-40B4-BE49-F238E27FC236}">
                  <a16:creationId xmlns:a16="http://schemas.microsoft.com/office/drawing/2014/main" id="{023CBC3E-3240-DC4E-A6BA-EC8D9EF2AC3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782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667" name="Line 57">
              <a:extLst>
                <a:ext uri="{FF2B5EF4-FFF2-40B4-BE49-F238E27FC236}">
                  <a16:creationId xmlns:a16="http://schemas.microsoft.com/office/drawing/2014/main" id="{32DB51F1-416E-3845-8B28-AC5727931AB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46008" y="2971929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668" name="Line 57">
              <a:extLst>
                <a:ext uri="{FF2B5EF4-FFF2-40B4-BE49-F238E27FC236}">
                  <a16:creationId xmlns:a16="http://schemas.microsoft.com/office/drawing/2014/main" id="{8AFE07CB-405B-E34C-B488-AAB9016B67F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0954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669" name="Line 57">
              <a:extLst>
                <a:ext uri="{FF2B5EF4-FFF2-40B4-BE49-F238E27FC236}">
                  <a16:creationId xmlns:a16="http://schemas.microsoft.com/office/drawing/2014/main" id="{98C41E5F-F9D5-C540-AEEC-10F23792674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591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670" name="Line 57">
              <a:extLst>
                <a:ext uri="{FF2B5EF4-FFF2-40B4-BE49-F238E27FC236}">
                  <a16:creationId xmlns:a16="http://schemas.microsoft.com/office/drawing/2014/main" id="{556912F7-0BFF-FE45-88FF-1734F251B1A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7520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81629" name="Group 147">
            <a:extLst>
              <a:ext uri="{FF2B5EF4-FFF2-40B4-BE49-F238E27FC236}">
                <a16:creationId xmlns:a16="http://schemas.microsoft.com/office/drawing/2014/main" id="{35927C29-CEAA-F544-9EAB-ECBEFF9E0CD6}"/>
              </a:ext>
            </a:extLst>
          </p:cNvPr>
          <p:cNvGrpSpPr>
            <a:grpSpLocks/>
          </p:cNvGrpSpPr>
          <p:nvPr/>
        </p:nvGrpSpPr>
        <p:grpSpPr bwMode="auto">
          <a:xfrm>
            <a:off x="5830889" y="1909764"/>
            <a:ext cx="1735137" cy="579437"/>
            <a:chOff x="3550727" y="2773363"/>
            <a:chExt cx="1733805" cy="405448"/>
          </a:xfrm>
        </p:grpSpPr>
        <p:sp>
          <p:nvSpPr>
            <p:cNvPr id="281661" name="Line 57">
              <a:extLst>
                <a:ext uri="{FF2B5EF4-FFF2-40B4-BE49-F238E27FC236}">
                  <a16:creationId xmlns:a16="http://schemas.microsoft.com/office/drawing/2014/main" id="{C6E9E563-CE43-6C41-900F-D7B9CF28A2A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829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662" name="Line 57">
              <a:extLst>
                <a:ext uri="{FF2B5EF4-FFF2-40B4-BE49-F238E27FC236}">
                  <a16:creationId xmlns:a16="http://schemas.microsoft.com/office/drawing/2014/main" id="{BF1B02CD-A4B0-D943-B089-09FB8C54D42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0727" y="2773363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663" name="Line 57">
              <a:extLst>
                <a:ext uri="{FF2B5EF4-FFF2-40B4-BE49-F238E27FC236}">
                  <a16:creationId xmlns:a16="http://schemas.microsoft.com/office/drawing/2014/main" id="{7D58B84B-6F1E-2A45-9873-CA9736F2E8E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1426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664" name="Line 57">
              <a:extLst>
                <a:ext uri="{FF2B5EF4-FFF2-40B4-BE49-F238E27FC236}">
                  <a16:creationId xmlns:a16="http://schemas.microsoft.com/office/drawing/2014/main" id="{5DC2CFFD-1D9D-4341-8A21-BB3F536DF6E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638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665" name="Line 57">
              <a:extLst>
                <a:ext uri="{FF2B5EF4-FFF2-40B4-BE49-F238E27FC236}">
                  <a16:creationId xmlns:a16="http://schemas.microsoft.com/office/drawing/2014/main" id="{D8BE87F5-5D56-6047-8D49-87AE4BC6D5A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7992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81630" name="Freeform 68">
            <a:extLst>
              <a:ext uri="{FF2B5EF4-FFF2-40B4-BE49-F238E27FC236}">
                <a16:creationId xmlns:a16="http://schemas.microsoft.com/office/drawing/2014/main" id="{7F6541EB-DEE5-AE4F-9E42-604B6CC77117}"/>
              </a:ext>
            </a:extLst>
          </p:cNvPr>
          <p:cNvSpPr>
            <a:spLocks noChangeAspect="1"/>
          </p:cNvSpPr>
          <p:nvPr/>
        </p:nvSpPr>
        <p:spPr bwMode="auto">
          <a:xfrm>
            <a:off x="6376989" y="2235201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81631" name="Freeform 68">
            <a:extLst>
              <a:ext uri="{FF2B5EF4-FFF2-40B4-BE49-F238E27FC236}">
                <a16:creationId xmlns:a16="http://schemas.microsoft.com/office/drawing/2014/main" id="{66CCD9DD-CC5F-B34F-A126-8B40263D67C9}"/>
              </a:ext>
            </a:extLst>
          </p:cNvPr>
          <p:cNvSpPr>
            <a:spLocks noChangeAspect="1"/>
          </p:cNvSpPr>
          <p:nvPr/>
        </p:nvSpPr>
        <p:spPr bwMode="auto">
          <a:xfrm>
            <a:off x="6818314" y="2235201"/>
            <a:ext cx="73025" cy="74613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81632" name="Freeform 68">
            <a:extLst>
              <a:ext uri="{FF2B5EF4-FFF2-40B4-BE49-F238E27FC236}">
                <a16:creationId xmlns:a16="http://schemas.microsoft.com/office/drawing/2014/main" id="{0DF20281-67BC-BD41-A73A-496E2BB6EDF8}"/>
              </a:ext>
            </a:extLst>
          </p:cNvPr>
          <p:cNvSpPr>
            <a:spLocks noChangeAspect="1"/>
          </p:cNvSpPr>
          <p:nvPr/>
        </p:nvSpPr>
        <p:spPr bwMode="auto">
          <a:xfrm>
            <a:off x="7265989" y="2236789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81633" name="Freeform 68">
            <a:extLst>
              <a:ext uri="{FF2B5EF4-FFF2-40B4-BE49-F238E27FC236}">
                <a16:creationId xmlns:a16="http://schemas.microsoft.com/office/drawing/2014/main" id="{AB99AC4B-A262-BE4A-91F8-B5A34F0E73A9}"/>
              </a:ext>
            </a:extLst>
          </p:cNvPr>
          <p:cNvSpPr>
            <a:spLocks noChangeAspect="1"/>
          </p:cNvSpPr>
          <p:nvPr/>
        </p:nvSpPr>
        <p:spPr bwMode="auto">
          <a:xfrm>
            <a:off x="7683501" y="2246314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81634" name="Line 57">
            <a:extLst>
              <a:ext uri="{FF2B5EF4-FFF2-40B4-BE49-F238E27FC236}">
                <a16:creationId xmlns:a16="http://schemas.microsoft.com/office/drawing/2014/main" id="{35A5214E-1393-D04A-A805-44C1C5BF64FD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334375" y="2273301"/>
            <a:ext cx="0" cy="157162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81635" name="Freeform 68">
            <a:extLst>
              <a:ext uri="{FF2B5EF4-FFF2-40B4-BE49-F238E27FC236}">
                <a16:creationId xmlns:a16="http://schemas.microsoft.com/office/drawing/2014/main" id="{B8FC7456-AC8C-9948-A8C7-6CF227B4FF3F}"/>
              </a:ext>
            </a:extLst>
          </p:cNvPr>
          <p:cNvSpPr>
            <a:spLocks noChangeAspect="1"/>
          </p:cNvSpPr>
          <p:nvPr/>
        </p:nvSpPr>
        <p:spPr bwMode="auto">
          <a:xfrm>
            <a:off x="8297864" y="2246314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81636" name="TextBox 82">
            <a:extLst>
              <a:ext uri="{FF2B5EF4-FFF2-40B4-BE49-F238E27FC236}">
                <a16:creationId xmlns:a16="http://schemas.microsoft.com/office/drawing/2014/main" id="{6C3DC130-851D-1B43-9B0A-705097571FD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28101" y="2062163"/>
            <a:ext cx="3397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7030A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281637" name="TextBox 162">
            <a:extLst>
              <a:ext uri="{FF2B5EF4-FFF2-40B4-BE49-F238E27FC236}">
                <a16:creationId xmlns:a16="http://schemas.microsoft.com/office/drawing/2014/main" id="{476BF591-B26E-C342-8EC8-43CAC8D14C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47851" y="3625851"/>
            <a:ext cx="3397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latin typeface="Times" pitchFamily="2" charset="0"/>
              </a:rPr>
              <a:t>0</a:t>
            </a:r>
          </a:p>
        </p:txBody>
      </p:sp>
      <p:grpSp>
        <p:nvGrpSpPr>
          <p:cNvPr id="281638" name="Group 84">
            <a:extLst>
              <a:ext uri="{FF2B5EF4-FFF2-40B4-BE49-F238E27FC236}">
                <a16:creationId xmlns:a16="http://schemas.microsoft.com/office/drawing/2014/main" id="{36B20643-4EE6-2F4C-94DE-8BA55F0C762B}"/>
              </a:ext>
            </a:extLst>
          </p:cNvPr>
          <p:cNvGrpSpPr>
            <a:grpSpLocks/>
          </p:cNvGrpSpPr>
          <p:nvPr/>
        </p:nvGrpSpPr>
        <p:grpSpPr bwMode="auto">
          <a:xfrm>
            <a:off x="5662614" y="1420813"/>
            <a:ext cx="2085975" cy="474662"/>
            <a:chOff x="4747785" y="1600200"/>
            <a:chExt cx="2085957" cy="475400"/>
          </a:xfrm>
        </p:grpSpPr>
        <p:sp>
          <p:nvSpPr>
            <p:cNvPr id="281656" name="TextBox 163">
              <a:extLst>
                <a:ext uri="{FF2B5EF4-FFF2-40B4-BE49-F238E27FC236}">
                  <a16:creationId xmlns:a16="http://schemas.microsoft.com/office/drawing/2014/main" id="{87E27F21-7E80-6446-91E5-B7F999E8CB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281657" name="TextBox 164">
              <a:extLst>
                <a:ext uri="{FF2B5EF4-FFF2-40B4-BE49-F238E27FC236}">
                  <a16:creationId xmlns:a16="http://schemas.microsoft.com/office/drawing/2014/main" id="{60F28EE4-4544-4549-8C5D-9F4DB4536E4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281658" name="TextBox 166">
              <a:extLst>
                <a:ext uri="{FF2B5EF4-FFF2-40B4-BE49-F238E27FC236}">
                  <a16:creationId xmlns:a16="http://schemas.microsoft.com/office/drawing/2014/main" id="{BB075980-4C6C-FF48-9FDB-6DE95AB6A33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38800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281659" name="TextBox 168">
              <a:extLst>
                <a:ext uri="{FF2B5EF4-FFF2-40B4-BE49-F238E27FC236}">
                  <a16:creationId xmlns:a16="http://schemas.microsoft.com/office/drawing/2014/main" id="{13403037-8B8C-3E46-8973-BA02E25314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224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281660" name="TextBox 170">
              <a:extLst>
                <a:ext uri="{FF2B5EF4-FFF2-40B4-BE49-F238E27FC236}">
                  <a16:creationId xmlns:a16="http://schemas.microsoft.com/office/drawing/2014/main" id="{7DD393CA-2ABE-1A48-90B7-CBDD8C10925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5188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1</a:t>
              </a:r>
            </a:p>
          </p:txBody>
        </p:sp>
      </p:grpSp>
      <p:grpSp>
        <p:nvGrpSpPr>
          <p:cNvPr id="281639" name="Group 172">
            <a:extLst>
              <a:ext uri="{FF2B5EF4-FFF2-40B4-BE49-F238E27FC236}">
                <a16:creationId xmlns:a16="http://schemas.microsoft.com/office/drawing/2014/main" id="{BACDCD7B-4263-2B46-9C20-C7CD0630DF4E}"/>
              </a:ext>
            </a:extLst>
          </p:cNvPr>
          <p:cNvGrpSpPr>
            <a:grpSpLocks/>
          </p:cNvGrpSpPr>
          <p:nvPr/>
        </p:nvGrpSpPr>
        <p:grpSpPr bwMode="auto">
          <a:xfrm>
            <a:off x="2806701" y="2271714"/>
            <a:ext cx="2085975" cy="466725"/>
            <a:chOff x="4747785" y="1609042"/>
            <a:chExt cx="2085957" cy="466558"/>
          </a:xfrm>
        </p:grpSpPr>
        <p:sp>
          <p:nvSpPr>
            <p:cNvPr id="281651" name="TextBox 174">
              <a:extLst>
                <a:ext uri="{FF2B5EF4-FFF2-40B4-BE49-F238E27FC236}">
                  <a16:creationId xmlns:a16="http://schemas.microsoft.com/office/drawing/2014/main" id="{F1B2E5BF-37C5-234C-B355-E661AE74021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281652" name="TextBox 175">
              <a:extLst>
                <a:ext uri="{FF2B5EF4-FFF2-40B4-BE49-F238E27FC236}">
                  <a16:creationId xmlns:a16="http://schemas.microsoft.com/office/drawing/2014/main" id="{F84F2D69-459E-5149-9AE6-D0B33EF85DA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281653" name="TextBox 177">
              <a:extLst>
                <a:ext uri="{FF2B5EF4-FFF2-40B4-BE49-F238E27FC236}">
                  <a16:creationId xmlns:a16="http://schemas.microsoft.com/office/drawing/2014/main" id="{04EEEE6F-B520-514C-AC21-ECF0EA200B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40706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281654" name="TextBox 178">
              <a:extLst>
                <a:ext uri="{FF2B5EF4-FFF2-40B4-BE49-F238E27FC236}">
                  <a16:creationId xmlns:a16="http://schemas.microsoft.com/office/drawing/2014/main" id="{B85E38F0-5287-6349-8D3B-FCBBED0C3EE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224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281655" name="TextBox 180">
              <a:extLst>
                <a:ext uri="{FF2B5EF4-FFF2-40B4-BE49-F238E27FC236}">
                  <a16:creationId xmlns:a16="http://schemas.microsoft.com/office/drawing/2014/main" id="{F107BAF7-7F16-DB40-B80A-F0D7BF0854C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5188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</p:grpSp>
      <p:sp>
        <p:nvSpPr>
          <p:cNvPr id="281640" name="Title 1">
            <a:extLst>
              <a:ext uri="{FF2B5EF4-FFF2-40B4-BE49-F238E27FC236}">
                <a16:creationId xmlns:a16="http://schemas.microsoft.com/office/drawing/2014/main" id="{7B9180E2-F555-EF4B-94A9-3C756B5D397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152400"/>
            <a:ext cx="9144000" cy="685800"/>
          </a:xfrm>
        </p:spPr>
        <p:txBody>
          <a:bodyPr/>
          <a:lstStyle/>
          <a:p>
            <a:r>
              <a:rPr lang="en-US" altLang="en-US">
                <a:solidFill>
                  <a:srgbClr val="7030A0"/>
                </a:solidFill>
              </a:rPr>
              <a:t>Addition</a:t>
            </a:r>
            <a:r>
              <a:rPr lang="en-US" altLang="en-US"/>
              <a:t>: </a:t>
            </a:r>
            <a:r>
              <a:rPr lang="en-US" altLang="en-US">
                <a:solidFill>
                  <a:srgbClr val="FF0000"/>
                </a:solidFill>
              </a:rPr>
              <a:t>4</a:t>
            </a:r>
            <a:r>
              <a:rPr lang="en-US" altLang="en-US"/>
              <a:t> + (</a:t>
            </a:r>
            <a:r>
              <a:rPr lang="en-US" altLang="en-US">
                <a:solidFill>
                  <a:srgbClr val="00B050"/>
                </a:solidFill>
              </a:rPr>
              <a:t>-7</a:t>
            </a:r>
            <a:r>
              <a:rPr lang="en-US" altLang="en-US"/>
              <a:t>) = </a:t>
            </a:r>
            <a:r>
              <a:rPr lang="en-US" altLang="en-US">
                <a:solidFill>
                  <a:srgbClr val="0070C0"/>
                </a:solidFill>
              </a:rPr>
              <a:t>-3</a:t>
            </a:r>
          </a:p>
        </p:txBody>
      </p:sp>
      <p:grpSp>
        <p:nvGrpSpPr>
          <p:cNvPr id="281641" name="Group 169">
            <a:extLst>
              <a:ext uri="{FF2B5EF4-FFF2-40B4-BE49-F238E27FC236}">
                <a16:creationId xmlns:a16="http://schemas.microsoft.com/office/drawing/2014/main" id="{F2384508-8D1A-AF4C-8C6E-71675790BC61}"/>
              </a:ext>
            </a:extLst>
          </p:cNvPr>
          <p:cNvGrpSpPr>
            <a:grpSpLocks/>
          </p:cNvGrpSpPr>
          <p:nvPr/>
        </p:nvGrpSpPr>
        <p:grpSpPr bwMode="auto">
          <a:xfrm>
            <a:off x="5883276" y="2794001"/>
            <a:ext cx="2085975" cy="474663"/>
            <a:chOff x="4747785" y="1600200"/>
            <a:chExt cx="2085957" cy="475400"/>
          </a:xfrm>
        </p:grpSpPr>
        <p:sp>
          <p:nvSpPr>
            <p:cNvPr id="281646" name="TextBox 171">
              <a:extLst>
                <a:ext uri="{FF2B5EF4-FFF2-40B4-BE49-F238E27FC236}">
                  <a16:creationId xmlns:a16="http://schemas.microsoft.com/office/drawing/2014/main" id="{4BC60BC6-44C9-FD41-9BCC-EFEC94BF3D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281647" name="TextBox 173">
              <a:extLst>
                <a:ext uri="{FF2B5EF4-FFF2-40B4-BE49-F238E27FC236}">
                  <a16:creationId xmlns:a16="http://schemas.microsoft.com/office/drawing/2014/main" id="{BBF0BC47-597C-2D4E-A1F3-50F50BC55A5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281648" name="TextBox 176">
              <a:extLst>
                <a:ext uri="{FF2B5EF4-FFF2-40B4-BE49-F238E27FC236}">
                  <a16:creationId xmlns:a16="http://schemas.microsoft.com/office/drawing/2014/main" id="{8FF2A1C8-B1F0-5049-9ECB-F5FEFB390D6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38800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281649" name="TextBox 179">
              <a:extLst>
                <a:ext uri="{FF2B5EF4-FFF2-40B4-BE49-F238E27FC236}">
                  <a16:creationId xmlns:a16="http://schemas.microsoft.com/office/drawing/2014/main" id="{28D19DCE-B859-6A47-BB78-A7CFD01AB2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224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281650" name="TextBox 182">
              <a:extLst>
                <a:ext uri="{FF2B5EF4-FFF2-40B4-BE49-F238E27FC236}">
                  <a16:creationId xmlns:a16="http://schemas.microsoft.com/office/drawing/2014/main" id="{FD3CBF0A-87B7-4249-B072-1D926C29C21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5188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1</a:t>
              </a:r>
            </a:p>
          </p:txBody>
        </p:sp>
      </p:grpSp>
      <p:grpSp>
        <p:nvGrpSpPr>
          <p:cNvPr id="281642" name="Group 160">
            <a:extLst>
              <a:ext uri="{FF2B5EF4-FFF2-40B4-BE49-F238E27FC236}">
                <a16:creationId xmlns:a16="http://schemas.microsoft.com/office/drawing/2014/main" id="{EA370626-F95E-DC4F-BA8E-4A3DEBFA3170}"/>
              </a:ext>
            </a:extLst>
          </p:cNvPr>
          <p:cNvGrpSpPr>
            <a:grpSpLocks/>
          </p:cNvGrpSpPr>
          <p:nvPr/>
        </p:nvGrpSpPr>
        <p:grpSpPr bwMode="auto">
          <a:xfrm>
            <a:off x="8148638" y="5059364"/>
            <a:ext cx="1644650" cy="1570037"/>
            <a:chOff x="7133834" y="4514296"/>
            <a:chExt cx="1643881" cy="1569660"/>
          </a:xfrm>
        </p:grpSpPr>
        <p:sp>
          <p:nvSpPr>
            <p:cNvPr id="281643" name="TextBox 161">
              <a:extLst>
                <a:ext uri="{FF2B5EF4-FFF2-40B4-BE49-F238E27FC236}">
                  <a16:creationId xmlns:a16="http://schemas.microsoft.com/office/drawing/2014/main" id="{54A2991E-26A9-634B-AC5A-61F26319A8A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84999" y="4514296"/>
              <a:ext cx="1492716" cy="15696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latin typeface="Times" pitchFamily="2" charset="0"/>
                </a:rPr>
                <a:t>               </a:t>
              </a: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0</a:t>
              </a:r>
            </a:p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latin typeface="Times" pitchFamily="2" charset="0"/>
                </a:rPr>
                <a:t>   </a:t>
              </a: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0 0 1 0 0</a:t>
              </a:r>
            </a:p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latin typeface="Times" pitchFamily="2" charset="0"/>
                </a:rPr>
                <a:t>  </a:t>
              </a:r>
              <a:r>
                <a:rPr lang="en-US" altLang="en-US">
                  <a:solidFill>
                    <a:srgbClr val="FFC000"/>
                  </a:solidFill>
                  <a:latin typeface="Times" pitchFamily="2" charset="0"/>
                </a:rPr>
                <a:t> </a:t>
              </a: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1 1 0 0 1</a:t>
              </a:r>
            </a:p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latin typeface="Times" pitchFamily="2" charset="0"/>
                </a:rPr>
                <a:t>0</a:t>
              </a: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 </a:t>
              </a: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1 1 1 0 1</a:t>
              </a:r>
            </a:p>
          </p:txBody>
        </p:sp>
        <p:cxnSp>
          <p:nvCxnSpPr>
            <p:cNvPr id="281644" name="Straight Connector 165">
              <a:extLst>
                <a:ext uri="{FF2B5EF4-FFF2-40B4-BE49-F238E27FC236}">
                  <a16:creationId xmlns:a16="http://schemas.microsoft.com/office/drawing/2014/main" id="{A1281362-BACB-4747-99B6-1F41A85AFE8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7284999" y="5638800"/>
              <a:ext cx="1370658" cy="0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81645" name="TextBox 167">
              <a:extLst>
                <a:ext uri="{FF2B5EF4-FFF2-40B4-BE49-F238E27FC236}">
                  <a16:creationId xmlns:a16="http://schemas.microsoft.com/office/drawing/2014/main" id="{2B88D1A9-1464-0046-B3A0-8DD94849F81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33834" y="4819096"/>
              <a:ext cx="35779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latin typeface="Times" pitchFamily="2" charset="0"/>
                </a:rPr>
                <a:t>+</a:t>
              </a:r>
            </a:p>
          </p:txBody>
        </p:sp>
      </p:grpSp>
    </p:spTree>
  </p:cSld>
  <p:clrMapOvr>
    <a:masterClrMapping/>
  </p:clrMapOvr>
  <p:transition/>
</p:sld>
</file>

<file path=ppt/slides/slide2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2625" name="Rectangle 2">
            <a:extLst>
              <a:ext uri="{FF2B5EF4-FFF2-40B4-BE49-F238E27FC236}">
                <a16:creationId xmlns:a16="http://schemas.microsoft.com/office/drawing/2014/main" id="{E3226B23-57B9-E049-B0C4-564931D73ED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2438400"/>
            <a:ext cx="9144000" cy="1981200"/>
          </a:xfrm>
        </p:spPr>
        <p:txBody>
          <a:bodyPr/>
          <a:lstStyle/>
          <a:p>
            <a:r>
              <a:rPr lang="en-US" altLang="en-US">
                <a:solidFill>
                  <a:schemeClr val="tx2"/>
                </a:solidFill>
              </a:rPr>
              <a:t>Subtraction Examples:</a:t>
            </a:r>
            <a:br>
              <a:rPr lang="en-US" altLang="en-US">
                <a:solidFill>
                  <a:schemeClr val="tx2"/>
                </a:solidFill>
              </a:rPr>
            </a:br>
            <a:r>
              <a:rPr lang="en-US" altLang="en-US" sz="900">
                <a:solidFill>
                  <a:schemeClr val="tx2"/>
                </a:solidFill>
              </a:rPr>
              <a:t> </a:t>
            </a:r>
            <a:br>
              <a:rPr lang="en-US" altLang="en-US">
                <a:solidFill>
                  <a:schemeClr val="tx2"/>
                </a:solidFill>
              </a:rPr>
            </a:br>
            <a:r>
              <a:rPr lang="en-US" altLang="en-US">
                <a:solidFill>
                  <a:schemeClr val="tx2"/>
                </a:solidFill>
              </a:rPr>
              <a:t>all inputs and outputs are given in</a:t>
            </a:r>
            <a:br>
              <a:rPr lang="en-US" altLang="en-US">
                <a:solidFill>
                  <a:schemeClr val="tx2"/>
                </a:solidFill>
              </a:rPr>
            </a:br>
            <a:r>
              <a:rPr lang="en-US" altLang="en-US">
                <a:solidFill>
                  <a:schemeClr val="tx2"/>
                </a:solidFill>
              </a:rPr>
              <a:t>2’s complement representation</a:t>
            </a:r>
          </a:p>
        </p:txBody>
      </p:sp>
    </p:spTree>
  </p:cSld>
  <p:clrMapOvr>
    <a:masterClrMapping/>
  </p:clrMapOvr>
  <p:transition/>
</p:sld>
</file>

<file path=ppt/slides/slide2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3649" name="Title 1">
            <a:extLst>
              <a:ext uri="{FF2B5EF4-FFF2-40B4-BE49-F238E27FC236}">
                <a16:creationId xmlns:a16="http://schemas.microsoft.com/office/drawing/2014/main" id="{9E3F0A22-520F-494A-8478-A5769136BD2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152400"/>
            <a:ext cx="9144000" cy="685800"/>
          </a:xfrm>
        </p:spPr>
        <p:txBody>
          <a:bodyPr/>
          <a:lstStyle/>
          <a:p>
            <a:r>
              <a:rPr lang="en-US" altLang="en-US"/>
              <a:t>Subtraction: </a:t>
            </a:r>
            <a:r>
              <a:rPr lang="en-US" altLang="en-US">
                <a:solidFill>
                  <a:srgbClr val="FF0000"/>
                </a:solidFill>
              </a:rPr>
              <a:t>7</a:t>
            </a:r>
            <a:r>
              <a:rPr lang="en-US" altLang="en-US"/>
              <a:t> - </a:t>
            </a:r>
            <a:r>
              <a:rPr lang="en-US" altLang="en-US">
                <a:solidFill>
                  <a:srgbClr val="FFC000"/>
                </a:solidFill>
              </a:rPr>
              <a:t>3</a:t>
            </a:r>
            <a:r>
              <a:rPr lang="en-US" altLang="en-US"/>
              <a:t> = </a:t>
            </a:r>
            <a:r>
              <a:rPr lang="en-US" altLang="en-US">
                <a:solidFill>
                  <a:srgbClr val="0070C0"/>
                </a:solidFill>
              </a:rPr>
              <a:t>4</a:t>
            </a:r>
          </a:p>
        </p:txBody>
      </p:sp>
      <p:grpSp>
        <p:nvGrpSpPr>
          <p:cNvPr id="283650" name="Group 181">
            <a:extLst>
              <a:ext uri="{FF2B5EF4-FFF2-40B4-BE49-F238E27FC236}">
                <a16:creationId xmlns:a16="http://schemas.microsoft.com/office/drawing/2014/main" id="{E0F79BB2-C16A-3A4C-9E60-91005485288A}"/>
              </a:ext>
            </a:extLst>
          </p:cNvPr>
          <p:cNvGrpSpPr>
            <a:grpSpLocks/>
          </p:cNvGrpSpPr>
          <p:nvPr/>
        </p:nvGrpSpPr>
        <p:grpSpPr bwMode="auto">
          <a:xfrm>
            <a:off x="3540125" y="4867276"/>
            <a:ext cx="3436938" cy="466725"/>
            <a:chOff x="4747785" y="1609042"/>
            <a:chExt cx="3437099" cy="466558"/>
          </a:xfrm>
        </p:grpSpPr>
        <p:sp>
          <p:nvSpPr>
            <p:cNvPr id="283793" name="TextBox 183">
              <a:extLst>
                <a:ext uri="{FF2B5EF4-FFF2-40B4-BE49-F238E27FC236}">
                  <a16:creationId xmlns:a16="http://schemas.microsoft.com/office/drawing/2014/main" id="{7D5933BC-AC56-4042-B7A4-7BC9BBBB39E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283794" name="TextBox 184">
              <a:extLst>
                <a:ext uri="{FF2B5EF4-FFF2-40B4-BE49-F238E27FC236}">
                  <a16:creationId xmlns:a16="http://schemas.microsoft.com/office/drawing/2014/main" id="{0B0D5944-D7F2-A341-A554-16443BEDCED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84130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283795" name="TextBox 185">
              <a:extLst>
                <a:ext uri="{FF2B5EF4-FFF2-40B4-BE49-F238E27FC236}">
                  <a16:creationId xmlns:a16="http://schemas.microsoft.com/office/drawing/2014/main" id="{90CB674F-0BBE-E64D-ABCB-CFE0DF4A5FC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22330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283796" name="TextBox 186">
              <a:extLst>
                <a:ext uri="{FF2B5EF4-FFF2-40B4-BE49-F238E27FC236}">
                  <a16:creationId xmlns:a16="http://schemas.microsoft.com/office/drawing/2014/main" id="{FAF75318-B041-1546-97E3-7A18E74592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5057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283797" name="TextBox 187">
              <a:extLst>
                <a:ext uri="{FF2B5EF4-FFF2-40B4-BE49-F238E27FC236}">
                  <a16:creationId xmlns:a16="http://schemas.microsoft.com/office/drawing/2014/main" id="{CD55E339-8095-814F-829C-F5446A630F3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46330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0</a:t>
              </a:r>
            </a:p>
          </p:txBody>
        </p:sp>
      </p:grpSp>
      <p:sp>
        <p:nvSpPr>
          <p:cNvPr id="283651" name="Freeform 15">
            <a:extLst>
              <a:ext uri="{FF2B5EF4-FFF2-40B4-BE49-F238E27FC236}">
                <a16:creationId xmlns:a16="http://schemas.microsoft.com/office/drawing/2014/main" id="{3909C609-1F66-6040-96E6-99BA14CFC155}"/>
              </a:ext>
            </a:extLst>
          </p:cNvPr>
          <p:cNvSpPr>
            <a:spLocks/>
          </p:cNvSpPr>
          <p:nvPr/>
        </p:nvSpPr>
        <p:spPr bwMode="auto">
          <a:xfrm>
            <a:off x="2605089" y="3165475"/>
            <a:ext cx="5375275" cy="113665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83652" name="Group 4">
            <a:extLst>
              <a:ext uri="{FF2B5EF4-FFF2-40B4-BE49-F238E27FC236}">
                <a16:creationId xmlns:a16="http://schemas.microsoft.com/office/drawing/2014/main" id="{F57CD4EE-09D3-B945-85E1-0FA580A3B190}"/>
              </a:ext>
            </a:extLst>
          </p:cNvPr>
          <p:cNvGrpSpPr>
            <a:grpSpLocks/>
          </p:cNvGrpSpPr>
          <p:nvPr/>
        </p:nvGrpSpPr>
        <p:grpSpPr bwMode="auto">
          <a:xfrm>
            <a:off x="4659314" y="3201989"/>
            <a:ext cx="223837" cy="295275"/>
            <a:chOff x="5105400" y="2873375"/>
            <a:chExt cx="222731" cy="295156"/>
          </a:xfrm>
        </p:grpSpPr>
        <p:sp>
          <p:nvSpPr>
            <p:cNvPr id="283791" name="Rectangle 84">
              <a:extLst>
                <a:ext uri="{FF2B5EF4-FFF2-40B4-BE49-F238E27FC236}">
                  <a16:creationId xmlns:a16="http://schemas.microsoft.com/office/drawing/2014/main" id="{DEFD6C2E-332A-8744-849A-316C0392D3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83792" name="Rectangle 85">
              <a:extLst>
                <a:ext uri="{FF2B5EF4-FFF2-40B4-BE49-F238E27FC236}">
                  <a16:creationId xmlns:a16="http://schemas.microsoft.com/office/drawing/2014/main" id="{D32F046A-C41F-AF4F-B5D1-99ACB8443A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83653" name="Group 7">
            <a:extLst>
              <a:ext uri="{FF2B5EF4-FFF2-40B4-BE49-F238E27FC236}">
                <a16:creationId xmlns:a16="http://schemas.microsoft.com/office/drawing/2014/main" id="{A25518DA-7760-AC42-AF51-1E3E637F2DAC}"/>
              </a:ext>
            </a:extLst>
          </p:cNvPr>
          <p:cNvGrpSpPr>
            <a:grpSpLocks/>
          </p:cNvGrpSpPr>
          <p:nvPr/>
        </p:nvGrpSpPr>
        <p:grpSpPr bwMode="auto">
          <a:xfrm>
            <a:off x="3028951" y="3625851"/>
            <a:ext cx="207963" cy="282575"/>
            <a:chOff x="2551113" y="4221163"/>
            <a:chExt cx="207491" cy="281503"/>
          </a:xfrm>
        </p:grpSpPr>
        <p:sp>
          <p:nvSpPr>
            <p:cNvPr id="283789" name="Rectangle 92">
              <a:extLst>
                <a:ext uri="{FF2B5EF4-FFF2-40B4-BE49-F238E27FC236}">
                  <a16:creationId xmlns:a16="http://schemas.microsoft.com/office/drawing/2014/main" id="{67C05A82-6B0A-2D41-821B-AF18404E1E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1113" y="4221163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83790" name="Rectangle 93">
              <a:extLst>
                <a:ext uri="{FF2B5EF4-FFF2-40B4-BE49-F238E27FC236}">
                  <a16:creationId xmlns:a16="http://schemas.microsoft.com/office/drawing/2014/main" id="{E53AE06D-AC6C-4346-8E06-1B0875F54D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3188" y="4318000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i="1">
                  <a:solidFill>
                    <a:srgbClr val="000000"/>
                  </a:solidFill>
                  <a:latin typeface="Times-Roman" pitchFamily="2" charset="0"/>
                </a:rPr>
                <a:t>5</a:t>
              </a: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sp>
        <p:nvSpPr>
          <p:cNvPr id="283654" name="Rectangle 95">
            <a:extLst>
              <a:ext uri="{FF2B5EF4-FFF2-40B4-BE49-F238E27FC236}">
                <a16:creationId xmlns:a16="http://schemas.microsoft.com/office/drawing/2014/main" id="{0D904A3E-6AC4-6041-932A-4AADF712FA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03750" y="3538539"/>
            <a:ext cx="1339850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000000"/>
                </a:solidFill>
                <a:latin typeface="Times-Roman" pitchFamily="2" charset="0"/>
              </a:rPr>
              <a:t>5-bit adder</a:t>
            </a:r>
            <a:endParaRPr lang="en-US" altLang="en-US" sz="4000" b="0">
              <a:latin typeface="Times" pitchFamily="2" charset="0"/>
            </a:endParaRPr>
          </a:p>
        </p:txBody>
      </p:sp>
      <p:grpSp>
        <p:nvGrpSpPr>
          <p:cNvPr id="283655" name="Group 11">
            <a:extLst>
              <a:ext uri="{FF2B5EF4-FFF2-40B4-BE49-F238E27FC236}">
                <a16:creationId xmlns:a16="http://schemas.microsoft.com/office/drawing/2014/main" id="{B218B442-BBD9-FC4A-B296-2DE60FD7884F}"/>
              </a:ext>
            </a:extLst>
          </p:cNvPr>
          <p:cNvGrpSpPr>
            <a:grpSpLocks/>
          </p:cNvGrpSpPr>
          <p:nvPr/>
        </p:nvGrpSpPr>
        <p:grpSpPr bwMode="auto">
          <a:xfrm>
            <a:off x="7356475" y="3657601"/>
            <a:ext cx="222250" cy="303213"/>
            <a:chOff x="8990013" y="4200525"/>
            <a:chExt cx="221668" cy="302769"/>
          </a:xfrm>
        </p:grpSpPr>
        <p:sp>
          <p:nvSpPr>
            <p:cNvPr id="283787" name="Rectangle 104">
              <a:extLst>
                <a:ext uri="{FF2B5EF4-FFF2-40B4-BE49-F238E27FC236}">
                  <a16:creationId xmlns:a16="http://schemas.microsoft.com/office/drawing/2014/main" id="{40597469-B2AE-6446-87A2-CBFA2B2AC2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90013" y="4200525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83788" name="Rectangle 105">
              <a:extLst>
                <a:ext uri="{FF2B5EF4-FFF2-40B4-BE49-F238E27FC236}">
                  <a16:creationId xmlns:a16="http://schemas.microsoft.com/office/drawing/2014/main" id="{17976036-40BF-5540-92C8-B110F9AD8E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96265" y="4318628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83656" name="Group 14">
            <a:extLst>
              <a:ext uri="{FF2B5EF4-FFF2-40B4-BE49-F238E27FC236}">
                <a16:creationId xmlns:a16="http://schemas.microsoft.com/office/drawing/2014/main" id="{4F21BC3E-4D60-9244-A315-D3E376221CD4}"/>
              </a:ext>
            </a:extLst>
          </p:cNvPr>
          <p:cNvGrpSpPr>
            <a:grpSpLocks/>
          </p:cNvGrpSpPr>
          <p:nvPr/>
        </p:nvGrpSpPr>
        <p:grpSpPr bwMode="auto">
          <a:xfrm>
            <a:off x="4225925" y="3200401"/>
            <a:ext cx="222250" cy="295275"/>
            <a:chOff x="5105400" y="2873375"/>
            <a:chExt cx="222731" cy="295156"/>
          </a:xfrm>
        </p:grpSpPr>
        <p:sp>
          <p:nvSpPr>
            <p:cNvPr id="283785" name="Rectangle 84">
              <a:extLst>
                <a:ext uri="{FF2B5EF4-FFF2-40B4-BE49-F238E27FC236}">
                  <a16:creationId xmlns:a16="http://schemas.microsoft.com/office/drawing/2014/main" id="{1661BF88-14AF-894A-A321-F70DF26FD0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83786" name="Rectangle 85">
              <a:extLst>
                <a:ext uri="{FF2B5EF4-FFF2-40B4-BE49-F238E27FC236}">
                  <a16:creationId xmlns:a16="http://schemas.microsoft.com/office/drawing/2014/main" id="{283A783B-BE39-0F49-A0EA-F7CECB4C18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83657" name="Group 17">
            <a:extLst>
              <a:ext uri="{FF2B5EF4-FFF2-40B4-BE49-F238E27FC236}">
                <a16:creationId xmlns:a16="http://schemas.microsoft.com/office/drawing/2014/main" id="{77F000C0-712F-DB42-B6FE-C7D1F3D64B25}"/>
              </a:ext>
            </a:extLst>
          </p:cNvPr>
          <p:cNvGrpSpPr>
            <a:grpSpLocks/>
          </p:cNvGrpSpPr>
          <p:nvPr/>
        </p:nvGrpSpPr>
        <p:grpSpPr bwMode="auto">
          <a:xfrm>
            <a:off x="3752850" y="3200401"/>
            <a:ext cx="222250" cy="295275"/>
            <a:chOff x="5105400" y="2873375"/>
            <a:chExt cx="222731" cy="295156"/>
          </a:xfrm>
        </p:grpSpPr>
        <p:sp>
          <p:nvSpPr>
            <p:cNvPr id="283783" name="Rectangle 84">
              <a:extLst>
                <a:ext uri="{FF2B5EF4-FFF2-40B4-BE49-F238E27FC236}">
                  <a16:creationId xmlns:a16="http://schemas.microsoft.com/office/drawing/2014/main" id="{477EEA01-2ADF-444B-8CA0-BCACE4B3B8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83784" name="Rectangle 85">
              <a:extLst>
                <a:ext uri="{FF2B5EF4-FFF2-40B4-BE49-F238E27FC236}">
                  <a16:creationId xmlns:a16="http://schemas.microsoft.com/office/drawing/2014/main" id="{594C797E-799C-C945-8DD6-7F1D40C741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83658" name="Group 20">
            <a:extLst>
              <a:ext uri="{FF2B5EF4-FFF2-40B4-BE49-F238E27FC236}">
                <a16:creationId xmlns:a16="http://schemas.microsoft.com/office/drawing/2014/main" id="{011BE690-5DCE-CA4B-A713-AF15DFB6ECB3}"/>
              </a:ext>
            </a:extLst>
          </p:cNvPr>
          <p:cNvGrpSpPr>
            <a:grpSpLocks/>
          </p:cNvGrpSpPr>
          <p:nvPr/>
        </p:nvGrpSpPr>
        <p:grpSpPr bwMode="auto">
          <a:xfrm>
            <a:off x="3341688" y="3200401"/>
            <a:ext cx="222250" cy="295275"/>
            <a:chOff x="5105400" y="2873375"/>
            <a:chExt cx="222731" cy="295156"/>
          </a:xfrm>
        </p:grpSpPr>
        <p:sp>
          <p:nvSpPr>
            <p:cNvPr id="283781" name="Rectangle 84">
              <a:extLst>
                <a:ext uri="{FF2B5EF4-FFF2-40B4-BE49-F238E27FC236}">
                  <a16:creationId xmlns:a16="http://schemas.microsoft.com/office/drawing/2014/main" id="{BE1A0934-FF61-4140-919B-EA82436AA4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83782" name="Rectangle 85">
              <a:extLst>
                <a:ext uri="{FF2B5EF4-FFF2-40B4-BE49-F238E27FC236}">
                  <a16:creationId xmlns:a16="http://schemas.microsoft.com/office/drawing/2014/main" id="{8074F4DC-2CC6-7D40-8B55-42114F31EA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83659" name="Group 23">
            <a:extLst>
              <a:ext uri="{FF2B5EF4-FFF2-40B4-BE49-F238E27FC236}">
                <a16:creationId xmlns:a16="http://schemas.microsoft.com/office/drawing/2014/main" id="{7A3C3F22-EFB2-D541-8D54-A7364BB7270C}"/>
              </a:ext>
            </a:extLst>
          </p:cNvPr>
          <p:cNvGrpSpPr>
            <a:grpSpLocks/>
          </p:cNvGrpSpPr>
          <p:nvPr/>
        </p:nvGrpSpPr>
        <p:grpSpPr bwMode="auto">
          <a:xfrm>
            <a:off x="2884488" y="3200401"/>
            <a:ext cx="222250" cy="295275"/>
            <a:chOff x="5105400" y="2873375"/>
            <a:chExt cx="222731" cy="295156"/>
          </a:xfrm>
        </p:grpSpPr>
        <p:sp>
          <p:nvSpPr>
            <p:cNvPr id="283779" name="Rectangle 84">
              <a:extLst>
                <a:ext uri="{FF2B5EF4-FFF2-40B4-BE49-F238E27FC236}">
                  <a16:creationId xmlns:a16="http://schemas.microsoft.com/office/drawing/2014/main" id="{9B231B96-FC92-374A-955F-A4C721D004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83780" name="Rectangle 85">
              <a:extLst>
                <a:ext uri="{FF2B5EF4-FFF2-40B4-BE49-F238E27FC236}">
                  <a16:creationId xmlns:a16="http://schemas.microsoft.com/office/drawing/2014/main" id="{EB4BB3B4-D92E-DF4A-B13E-3722A0525C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83660" name="Group 26">
            <a:extLst>
              <a:ext uri="{FF2B5EF4-FFF2-40B4-BE49-F238E27FC236}">
                <a16:creationId xmlns:a16="http://schemas.microsoft.com/office/drawing/2014/main" id="{77712CA8-A349-ED4A-BE19-F3864DD0D532}"/>
              </a:ext>
            </a:extLst>
          </p:cNvPr>
          <p:cNvGrpSpPr>
            <a:grpSpLocks/>
          </p:cNvGrpSpPr>
          <p:nvPr/>
        </p:nvGrpSpPr>
        <p:grpSpPr bwMode="auto">
          <a:xfrm>
            <a:off x="2994025" y="2767013"/>
            <a:ext cx="1733550" cy="404812"/>
            <a:chOff x="3550727" y="2773363"/>
            <a:chExt cx="1733805" cy="405448"/>
          </a:xfrm>
        </p:grpSpPr>
        <p:sp>
          <p:nvSpPr>
            <p:cNvPr id="283774" name="Line 57">
              <a:extLst>
                <a:ext uri="{FF2B5EF4-FFF2-40B4-BE49-F238E27FC236}">
                  <a16:creationId xmlns:a16="http://schemas.microsoft.com/office/drawing/2014/main" id="{D12A1485-76EB-154A-9C21-4C986050C0F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829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775" name="Line 57">
              <a:extLst>
                <a:ext uri="{FF2B5EF4-FFF2-40B4-BE49-F238E27FC236}">
                  <a16:creationId xmlns:a16="http://schemas.microsoft.com/office/drawing/2014/main" id="{86546001-6CDA-5A42-9B61-C6E033A14E4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0727" y="2773363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776" name="Line 57">
              <a:extLst>
                <a:ext uri="{FF2B5EF4-FFF2-40B4-BE49-F238E27FC236}">
                  <a16:creationId xmlns:a16="http://schemas.microsoft.com/office/drawing/2014/main" id="{50134E85-3A69-A246-BF85-F4A0E8F70ED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1426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777" name="Line 57">
              <a:extLst>
                <a:ext uri="{FF2B5EF4-FFF2-40B4-BE49-F238E27FC236}">
                  <a16:creationId xmlns:a16="http://schemas.microsoft.com/office/drawing/2014/main" id="{FCC4209F-4EB4-804B-AA9B-C17E221AA68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638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778" name="Line 57">
              <a:extLst>
                <a:ext uri="{FF2B5EF4-FFF2-40B4-BE49-F238E27FC236}">
                  <a16:creationId xmlns:a16="http://schemas.microsoft.com/office/drawing/2014/main" id="{336EA84F-D748-5749-AD46-C7DE7669E80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7992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83661" name="Group 32">
            <a:extLst>
              <a:ext uri="{FF2B5EF4-FFF2-40B4-BE49-F238E27FC236}">
                <a16:creationId xmlns:a16="http://schemas.microsoft.com/office/drawing/2014/main" id="{19F57396-1906-DB4E-91EA-FEFAF9C3455C}"/>
              </a:ext>
            </a:extLst>
          </p:cNvPr>
          <p:cNvGrpSpPr>
            <a:grpSpLocks/>
          </p:cNvGrpSpPr>
          <p:nvPr/>
        </p:nvGrpSpPr>
        <p:grpSpPr bwMode="auto">
          <a:xfrm>
            <a:off x="7554913" y="3201989"/>
            <a:ext cx="222250" cy="295275"/>
            <a:chOff x="5105400" y="2873375"/>
            <a:chExt cx="222731" cy="295156"/>
          </a:xfrm>
        </p:grpSpPr>
        <p:sp>
          <p:nvSpPr>
            <p:cNvPr id="283772" name="Rectangle 84">
              <a:extLst>
                <a:ext uri="{FF2B5EF4-FFF2-40B4-BE49-F238E27FC236}">
                  <a16:creationId xmlns:a16="http://schemas.microsoft.com/office/drawing/2014/main" id="{7D7D48F4-250A-F647-B4B2-AD4A65919C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83773" name="Rectangle 85">
              <a:extLst>
                <a:ext uri="{FF2B5EF4-FFF2-40B4-BE49-F238E27FC236}">
                  <a16:creationId xmlns:a16="http://schemas.microsoft.com/office/drawing/2014/main" id="{8A614EDA-1F76-3446-9C27-F9C222EEA3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83662" name="Group 35">
            <a:extLst>
              <a:ext uri="{FF2B5EF4-FFF2-40B4-BE49-F238E27FC236}">
                <a16:creationId xmlns:a16="http://schemas.microsoft.com/office/drawing/2014/main" id="{31E1376B-7DD4-EB40-8845-C89EDE9412CF}"/>
              </a:ext>
            </a:extLst>
          </p:cNvPr>
          <p:cNvGrpSpPr>
            <a:grpSpLocks/>
          </p:cNvGrpSpPr>
          <p:nvPr/>
        </p:nvGrpSpPr>
        <p:grpSpPr bwMode="auto">
          <a:xfrm>
            <a:off x="7119939" y="3200401"/>
            <a:ext cx="223837" cy="295275"/>
            <a:chOff x="5105400" y="2873375"/>
            <a:chExt cx="222731" cy="295156"/>
          </a:xfrm>
        </p:grpSpPr>
        <p:sp>
          <p:nvSpPr>
            <p:cNvPr id="283770" name="Rectangle 84">
              <a:extLst>
                <a:ext uri="{FF2B5EF4-FFF2-40B4-BE49-F238E27FC236}">
                  <a16:creationId xmlns:a16="http://schemas.microsoft.com/office/drawing/2014/main" id="{094D19B3-0044-7F4E-9BD3-3BBCFAF272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83771" name="Rectangle 85">
              <a:extLst>
                <a:ext uri="{FF2B5EF4-FFF2-40B4-BE49-F238E27FC236}">
                  <a16:creationId xmlns:a16="http://schemas.microsoft.com/office/drawing/2014/main" id="{B9BA2EF3-8139-2743-9BD1-2E7ACF84A1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83663" name="Group 38">
            <a:extLst>
              <a:ext uri="{FF2B5EF4-FFF2-40B4-BE49-F238E27FC236}">
                <a16:creationId xmlns:a16="http://schemas.microsoft.com/office/drawing/2014/main" id="{0008C017-334F-A846-BEA4-1199E6793A0F}"/>
              </a:ext>
            </a:extLst>
          </p:cNvPr>
          <p:cNvGrpSpPr>
            <a:grpSpLocks/>
          </p:cNvGrpSpPr>
          <p:nvPr/>
        </p:nvGrpSpPr>
        <p:grpSpPr bwMode="auto">
          <a:xfrm>
            <a:off x="6648450" y="3200401"/>
            <a:ext cx="222250" cy="295275"/>
            <a:chOff x="5105400" y="2873375"/>
            <a:chExt cx="222731" cy="295156"/>
          </a:xfrm>
        </p:grpSpPr>
        <p:sp>
          <p:nvSpPr>
            <p:cNvPr id="283768" name="Rectangle 84">
              <a:extLst>
                <a:ext uri="{FF2B5EF4-FFF2-40B4-BE49-F238E27FC236}">
                  <a16:creationId xmlns:a16="http://schemas.microsoft.com/office/drawing/2014/main" id="{3CFA470B-5D67-D84A-BAAB-B9E76AC6E4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83769" name="Rectangle 85">
              <a:extLst>
                <a:ext uri="{FF2B5EF4-FFF2-40B4-BE49-F238E27FC236}">
                  <a16:creationId xmlns:a16="http://schemas.microsoft.com/office/drawing/2014/main" id="{B1CDF371-DFB2-5D41-A2B5-E50EF1A383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83664" name="Group 41">
            <a:extLst>
              <a:ext uri="{FF2B5EF4-FFF2-40B4-BE49-F238E27FC236}">
                <a16:creationId xmlns:a16="http://schemas.microsoft.com/office/drawing/2014/main" id="{A90108CA-3870-514D-ABD9-8A3178B04CF0}"/>
              </a:ext>
            </a:extLst>
          </p:cNvPr>
          <p:cNvGrpSpPr>
            <a:grpSpLocks/>
          </p:cNvGrpSpPr>
          <p:nvPr/>
        </p:nvGrpSpPr>
        <p:grpSpPr bwMode="auto">
          <a:xfrm>
            <a:off x="6237288" y="3200401"/>
            <a:ext cx="222250" cy="295275"/>
            <a:chOff x="5105400" y="2873375"/>
            <a:chExt cx="222731" cy="295156"/>
          </a:xfrm>
        </p:grpSpPr>
        <p:sp>
          <p:nvSpPr>
            <p:cNvPr id="283766" name="Rectangle 84">
              <a:extLst>
                <a:ext uri="{FF2B5EF4-FFF2-40B4-BE49-F238E27FC236}">
                  <a16:creationId xmlns:a16="http://schemas.microsoft.com/office/drawing/2014/main" id="{B34F93F3-BCBE-DF4F-B9F9-A769CBF1EA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83767" name="Rectangle 85">
              <a:extLst>
                <a:ext uri="{FF2B5EF4-FFF2-40B4-BE49-F238E27FC236}">
                  <a16:creationId xmlns:a16="http://schemas.microsoft.com/office/drawing/2014/main" id="{10A51CBF-8855-CE4A-ACAF-2A287B22DB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83665" name="Group 44">
            <a:extLst>
              <a:ext uri="{FF2B5EF4-FFF2-40B4-BE49-F238E27FC236}">
                <a16:creationId xmlns:a16="http://schemas.microsoft.com/office/drawing/2014/main" id="{1E4D4228-F01E-8E49-8F82-03237EB819FB}"/>
              </a:ext>
            </a:extLst>
          </p:cNvPr>
          <p:cNvGrpSpPr>
            <a:grpSpLocks/>
          </p:cNvGrpSpPr>
          <p:nvPr/>
        </p:nvGrpSpPr>
        <p:grpSpPr bwMode="auto">
          <a:xfrm>
            <a:off x="5780088" y="3200401"/>
            <a:ext cx="222250" cy="295275"/>
            <a:chOff x="5105400" y="2873375"/>
            <a:chExt cx="222731" cy="295156"/>
          </a:xfrm>
        </p:grpSpPr>
        <p:sp>
          <p:nvSpPr>
            <p:cNvPr id="283764" name="Rectangle 84">
              <a:extLst>
                <a:ext uri="{FF2B5EF4-FFF2-40B4-BE49-F238E27FC236}">
                  <a16:creationId xmlns:a16="http://schemas.microsoft.com/office/drawing/2014/main" id="{BB690515-6DCC-3C46-B435-F539AA7F62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83765" name="Rectangle 85">
              <a:extLst>
                <a:ext uri="{FF2B5EF4-FFF2-40B4-BE49-F238E27FC236}">
                  <a16:creationId xmlns:a16="http://schemas.microsoft.com/office/drawing/2014/main" id="{EACDDEB4-10A1-CC4C-85AA-53F81754DA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83666" name="Group 47">
            <a:extLst>
              <a:ext uri="{FF2B5EF4-FFF2-40B4-BE49-F238E27FC236}">
                <a16:creationId xmlns:a16="http://schemas.microsoft.com/office/drawing/2014/main" id="{DA0E90A9-5422-474A-9202-EA8ACADA2C8F}"/>
              </a:ext>
            </a:extLst>
          </p:cNvPr>
          <p:cNvGrpSpPr>
            <a:grpSpLocks/>
          </p:cNvGrpSpPr>
          <p:nvPr/>
        </p:nvGrpSpPr>
        <p:grpSpPr bwMode="auto">
          <a:xfrm>
            <a:off x="5888039" y="2901950"/>
            <a:ext cx="1735137" cy="273050"/>
            <a:chOff x="6446008" y="2971929"/>
            <a:chExt cx="1733805" cy="209915"/>
          </a:xfrm>
        </p:grpSpPr>
        <p:sp>
          <p:nvSpPr>
            <p:cNvPr id="283759" name="Line 57">
              <a:extLst>
                <a:ext uri="{FF2B5EF4-FFF2-40B4-BE49-F238E27FC236}">
                  <a16:creationId xmlns:a16="http://schemas.microsoft.com/office/drawing/2014/main" id="{BC0C43C0-8956-0149-8C5C-659411CC5DB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782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760" name="Line 57">
              <a:extLst>
                <a:ext uri="{FF2B5EF4-FFF2-40B4-BE49-F238E27FC236}">
                  <a16:creationId xmlns:a16="http://schemas.microsoft.com/office/drawing/2014/main" id="{786E6463-F74F-F149-9CFE-A72F6B26195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46008" y="2971929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761" name="Line 57">
              <a:extLst>
                <a:ext uri="{FF2B5EF4-FFF2-40B4-BE49-F238E27FC236}">
                  <a16:creationId xmlns:a16="http://schemas.microsoft.com/office/drawing/2014/main" id="{97D1A76F-932F-0B43-8EDF-6518E8CAC35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0954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762" name="Line 57">
              <a:extLst>
                <a:ext uri="{FF2B5EF4-FFF2-40B4-BE49-F238E27FC236}">
                  <a16:creationId xmlns:a16="http://schemas.microsoft.com/office/drawing/2014/main" id="{0702709E-DF89-814A-A5B8-3C2356F7113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591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763" name="Line 57">
              <a:extLst>
                <a:ext uri="{FF2B5EF4-FFF2-40B4-BE49-F238E27FC236}">
                  <a16:creationId xmlns:a16="http://schemas.microsoft.com/office/drawing/2014/main" id="{3150B7F2-9385-3142-8863-4DB4E4A4BC7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7520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83667" name="Line 63">
            <a:extLst>
              <a:ext uri="{FF2B5EF4-FFF2-40B4-BE49-F238E27FC236}">
                <a16:creationId xmlns:a16="http://schemas.microsoft.com/office/drawing/2014/main" id="{F2B1C0C2-D3F0-1447-8C39-4BF71DB807FF}"/>
              </a:ext>
            </a:extLst>
          </p:cNvPr>
          <p:cNvSpPr>
            <a:spLocks noChangeShapeType="1"/>
          </p:cNvSpPr>
          <p:nvPr/>
        </p:nvSpPr>
        <p:spPr bwMode="auto">
          <a:xfrm>
            <a:off x="7651751" y="3817939"/>
            <a:ext cx="708025" cy="158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83668" name="Line 63">
            <a:extLst>
              <a:ext uri="{FF2B5EF4-FFF2-40B4-BE49-F238E27FC236}">
                <a16:creationId xmlns:a16="http://schemas.microsoft.com/office/drawing/2014/main" id="{86E6B38E-2435-974A-B1E8-EBB01113E928}"/>
              </a:ext>
            </a:extLst>
          </p:cNvPr>
          <p:cNvSpPr>
            <a:spLocks noChangeShapeType="1"/>
          </p:cNvSpPr>
          <p:nvPr/>
        </p:nvSpPr>
        <p:spPr bwMode="auto">
          <a:xfrm>
            <a:off x="2249489" y="3824289"/>
            <a:ext cx="708025" cy="158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83669" name="Line 57">
            <a:extLst>
              <a:ext uri="{FF2B5EF4-FFF2-40B4-BE49-F238E27FC236}">
                <a16:creationId xmlns:a16="http://schemas.microsoft.com/office/drawing/2014/main" id="{0D315700-EE7D-BB4E-A5FE-D9CF0CD51B2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827839" y="4310064"/>
            <a:ext cx="1587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83670" name="Line 57">
            <a:extLst>
              <a:ext uri="{FF2B5EF4-FFF2-40B4-BE49-F238E27FC236}">
                <a16:creationId xmlns:a16="http://schemas.microsoft.com/office/drawing/2014/main" id="{98B84C25-1F6D-2C4E-8A37-BC5A228035B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86175" y="4305300"/>
            <a:ext cx="1588" cy="40163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83671" name="Line 57">
            <a:extLst>
              <a:ext uri="{FF2B5EF4-FFF2-40B4-BE49-F238E27FC236}">
                <a16:creationId xmlns:a16="http://schemas.microsoft.com/office/drawing/2014/main" id="{B1577CFA-2B56-994A-837A-A035CB494EC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273675" y="4310064"/>
            <a:ext cx="1588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83672" name="Line 57">
            <a:extLst>
              <a:ext uri="{FF2B5EF4-FFF2-40B4-BE49-F238E27FC236}">
                <a16:creationId xmlns:a16="http://schemas.microsoft.com/office/drawing/2014/main" id="{EB16D37C-0F70-1C42-97B1-7EF19F3AC13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013450" y="4310064"/>
            <a:ext cx="1588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83673" name="Line 57">
            <a:extLst>
              <a:ext uri="{FF2B5EF4-FFF2-40B4-BE49-F238E27FC236}">
                <a16:creationId xmlns:a16="http://schemas.microsoft.com/office/drawing/2014/main" id="{F0103C41-5480-1646-9B14-7FADFA08FC8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443414" y="4310064"/>
            <a:ext cx="1587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83674" name="Group 60">
            <a:extLst>
              <a:ext uri="{FF2B5EF4-FFF2-40B4-BE49-F238E27FC236}">
                <a16:creationId xmlns:a16="http://schemas.microsoft.com/office/drawing/2014/main" id="{FCF6CD6B-DD66-8D4A-8B98-09580FB6E288}"/>
              </a:ext>
            </a:extLst>
          </p:cNvPr>
          <p:cNvGrpSpPr>
            <a:grpSpLocks/>
          </p:cNvGrpSpPr>
          <p:nvPr/>
        </p:nvGrpSpPr>
        <p:grpSpPr bwMode="auto">
          <a:xfrm>
            <a:off x="3584575" y="3954463"/>
            <a:ext cx="3424238" cy="317500"/>
            <a:chOff x="4142165" y="3960853"/>
            <a:chExt cx="3423131" cy="318016"/>
          </a:xfrm>
        </p:grpSpPr>
        <p:grpSp>
          <p:nvGrpSpPr>
            <p:cNvPr id="283744" name="Group 61">
              <a:extLst>
                <a:ext uri="{FF2B5EF4-FFF2-40B4-BE49-F238E27FC236}">
                  <a16:creationId xmlns:a16="http://schemas.microsoft.com/office/drawing/2014/main" id="{1399C053-534F-8E43-B93A-BDEC18EB616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19705" y="3960853"/>
              <a:ext cx="245591" cy="318016"/>
              <a:chOff x="5105400" y="2873375"/>
              <a:chExt cx="245591" cy="318016"/>
            </a:xfrm>
          </p:grpSpPr>
          <p:sp>
            <p:nvSpPr>
              <p:cNvPr id="283757" name="Rectangle 84">
                <a:extLst>
                  <a:ext uri="{FF2B5EF4-FFF2-40B4-BE49-F238E27FC236}">
                    <a16:creationId xmlns:a16="http://schemas.microsoft.com/office/drawing/2014/main" id="{887B2C11-DD86-B349-BCBB-C2B8F518FE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283758" name="Rectangle 85">
                <a:extLst>
                  <a:ext uri="{FF2B5EF4-FFF2-40B4-BE49-F238E27FC236}">
                    <a16:creationId xmlns:a16="http://schemas.microsoft.com/office/drawing/2014/main" id="{2D033EC2-D397-D448-853C-F86A0A65E4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0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283745" name="Group 62">
              <a:extLst>
                <a:ext uri="{FF2B5EF4-FFF2-40B4-BE49-F238E27FC236}">
                  <a16:creationId xmlns:a16="http://schemas.microsoft.com/office/drawing/2014/main" id="{DFC005F2-4603-2040-8997-8B1E68F067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89125" y="3960853"/>
              <a:ext cx="245591" cy="318016"/>
              <a:chOff x="5105400" y="2873375"/>
              <a:chExt cx="245591" cy="318016"/>
            </a:xfrm>
          </p:grpSpPr>
          <p:sp>
            <p:nvSpPr>
              <p:cNvPr id="283755" name="Rectangle 84">
                <a:extLst>
                  <a:ext uri="{FF2B5EF4-FFF2-40B4-BE49-F238E27FC236}">
                    <a16:creationId xmlns:a16="http://schemas.microsoft.com/office/drawing/2014/main" id="{02229AA5-2992-394B-8BB2-6D32946BA8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283756" name="Rectangle 85">
                <a:extLst>
                  <a:ext uri="{FF2B5EF4-FFF2-40B4-BE49-F238E27FC236}">
                    <a16:creationId xmlns:a16="http://schemas.microsoft.com/office/drawing/2014/main" id="{7DB03A46-B0E1-6C4B-9686-F15742499E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1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283746" name="Group 63">
              <a:extLst>
                <a:ext uri="{FF2B5EF4-FFF2-40B4-BE49-F238E27FC236}">
                  <a16:creationId xmlns:a16="http://schemas.microsoft.com/office/drawing/2014/main" id="{4FB81146-7A59-784B-AA69-3212F0B8C39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734745" y="3960853"/>
              <a:ext cx="245591" cy="318016"/>
              <a:chOff x="5105400" y="2873375"/>
              <a:chExt cx="245591" cy="318016"/>
            </a:xfrm>
          </p:grpSpPr>
          <p:sp>
            <p:nvSpPr>
              <p:cNvPr id="283753" name="Rectangle 84">
                <a:extLst>
                  <a:ext uri="{FF2B5EF4-FFF2-40B4-BE49-F238E27FC236}">
                    <a16:creationId xmlns:a16="http://schemas.microsoft.com/office/drawing/2014/main" id="{CFB19A3F-E8EB-A741-AADD-3F9A1ADE47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 </a:t>
                </a:r>
                <a:endParaRPr lang="en-US" altLang="en-US">
                  <a:latin typeface="Times" pitchFamily="2" charset="0"/>
                </a:endParaRPr>
              </a:p>
            </p:txBody>
          </p:sp>
          <p:sp>
            <p:nvSpPr>
              <p:cNvPr id="283754" name="Rectangle 85">
                <a:extLst>
                  <a:ext uri="{FF2B5EF4-FFF2-40B4-BE49-F238E27FC236}">
                    <a16:creationId xmlns:a16="http://schemas.microsoft.com/office/drawing/2014/main" id="{AF6710C6-1E5D-DC49-A533-946134ADCA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2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283747" name="Group 64">
              <a:extLst>
                <a:ext uri="{FF2B5EF4-FFF2-40B4-BE49-F238E27FC236}">
                  <a16:creationId xmlns:a16="http://schemas.microsoft.com/office/drawing/2014/main" id="{7ADCE391-45B2-314F-BE90-29ED364D417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11785" y="3960853"/>
              <a:ext cx="245591" cy="318016"/>
              <a:chOff x="5105400" y="2873375"/>
              <a:chExt cx="245591" cy="318016"/>
            </a:xfrm>
          </p:grpSpPr>
          <p:sp>
            <p:nvSpPr>
              <p:cNvPr id="283751" name="Rectangle 84">
                <a:extLst>
                  <a:ext uri="{FF2B5EF4-FFF2-40B4-BE49-F238E27FC236}">
                    <a16:creationId xmlns:a16="http://schemas.microsoft.com/office/drawing/2014/main" id="{68465968-59F1-CD41-BA49-6FF0AA50B1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283752" name="Rectangle 85">
                <a:extLst>
                  <a:ext uri="{FF2B5EF4-FFF2-40B4-BE49-F238E27FC236}">
                    <a16:creationId xmlns:a16="http://schemas.microsoft.com/office/drawing/2014/main" id="{33097122-0AF0-9B4C-9D10-59A7EFE045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3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283748" name="Group 65">
              <a:extLst>
                <a:ext uri="{FF2B5EF4-FFF2-40B4-BE49-F238E27FC236}">
                  <a16:creationId xmlns:a16="http://schemas.microsoft.com/office/drawing/2014/main" id="{7A9970C2-5684-B24C-A183-6DAC14986A9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42165" y="3960853"/>
              <a:ext cx="245591" cy="318016"/>
              <a:chOff x="5105400" y="2873375"/>
              <a:chExt cx="245591" cy="318016"/>
            </a:xfrm>
          </p:grpSpPr>
          <p:sp>
            <p:nvSpPr>
              <p:cNvPr id="283749" name="Rectangle 84">
                <a:extLst>
                  <a:ext uri="{FF2B5EF4-FFF2-40B4-BE49-F238E27FC236}">
                    <a16:creationId xmlns:a16="http://schemas.microsoft.com/office/drawing/2014/main" id="{944A9456-B235-0045-ACBF-C47F98165B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283750" name="Rectangle 85">
                <a:extLst>
                  <a:ext uri="{FF2B5EF4-FFF2-40B4-BE49-F238E27FC236}">
                    <a16:creationId xmlns:a16="http://schemas.microsoft.com/office/drawing/2014/main" id="{E996B822-D5B5-BE42-8CF9-366DBAFBF9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4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</p:grpSp>
      <p:grpSp>
        <p:nvGrpSpPr>
          <p:cNvPr id="283675" name="Group 104">
            <a:extLst>
              <a:ext uri="{FF2B5EF4-FFF2-40B4-BE49-F238E27FC236}">
                <a16:creationId xmlns:a16="http://schemas.microsoft.com/office/drawing/2014/main" id="{ADE825C0-70C7-D643-B023-63BF769D927B}"/>
              </a:ext>
            </a:extLst>
          </p:cNvPr>
          <p:cNvGrpSpPr>
            <a:grpSpLocks/>
          </p:cNvGrpSpPr>
          <p:nvPr/>
        </p:nvGrpSpPr>
        <p:grpSpPr bwMode="auto">
          <a:xfrm>
            <a:off x="5718175" y="2439989"/>
            <a:ext cx="2084388" cy="484187"/>
            <a:chOff x="6276076" y="2260156"/>
            <a:chExt cx="2084151" cy="537474"/>
          </a:xfrm>
        </p:grpSpPr>
        <p:grpSp>
          <p:nvGrpSpPr>
            <p:cNvPr id="283709" name="Group 111">
              <a:extLst>
                <a:ext uri="{FF2B5EF4-FFF2-40B4-BE49-F238E27FC236}">
                  <a16:creationId xmlns:a16="http://schemas.microsoft.com/office/drawing/2014/main" id="{7F35A22B-A305-1340-B54B-81175CC095D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76076" y="2260156"/>
              <a:ext cx="342438" cy="537474"/>
              <a:chOff x="2783" y="1170"/>
              <a:chExt cx="300" cy="445"/>
            </a:xfrm>
          </p:grpSpPr>
          <p:sp>
            <p:nvSpPr>
              <p:cNvPr id="283738" name="Freeform 19">
                <a:extLst>
                  <a:ext uri="{FF2B5EF4-FFF2-40B4-BE49-F238E27FC236}">
                    <a16:creationId xmlns:a16="http://schemas.microsoft.com/office/drawing/2014/main" id="{C672BE52-BE3B-E646-9DC5-9C6A2097B0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739" name="Freeform 20">
                <a:extLst>
                  <a:ext uri="{FF2B5EF4-FFF2-40B4-BE49-F238E27FC236}">
                    <a16:creationId xmlns:a16="http://schemas.microsoft.com/office/drawing/2014/main" id="{13799EA5-6A94-F242-BBF2-0E5E00C43D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740" name="Freeform 21">
                <a:extLst>
                  <a:ext uri="{FF2B5EF4-FFF2-40B4-BE49-F238E27FC236}">
                    <a16:creationId xmlns:a16="http://schemas.microsoft.com/office/drawing/2014/main" id="{685631DE-FC03-EE43-A218-6029FA8EDD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741" name="Freeform 22">
                <a:extLst>
                  <a:ext uri="{FF2B5EF4-FFF2-40B4-BE49-F238E27FC236}">
                    <a16:creationId xmlns:a16="http://schemas.microsoft.com/office/drawing/2014/main" id="{95BD7E63-9819-694E-A72D-523CB2FEAC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742" name="Freeform 23">
                <a:extLst>
                  <a:ext uri="{FF2B5EF4-FFF2-40B4-BE49-F238E27FC236}">
                    <a16:creationId xmlns:a16="http://schemas.microsoft.com/office/drawing/2014/main" id="{6FD2EB8F-DC0D-774F-9D43-64D91AD599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743" name="Freeform 24">
                <a:extLst>
                  <a:ext uri="{FF2B5EF4-FFF2-40B4-BE49-F238E27FC236}">
                    <a16:creationId xmlns:a16="http://schemas.microsoft.com/office/drawing/2014/main" id="{B92C5732-D5E5-3D44-9312-D20F6F8816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83710" name="Group 111">
              <a:extLst>
                <a:ext uri="{FF2B5EF4-FFF2-40B4-BE49-F238E27FC236}">
                  <a16:creationId xmlns:a16="http://schemas.microsoft.com/office/drawing/2014/main" id="{0B057AB1-B3CB-454E-B21C-FDD323CA020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22390" y="2260156"/>
              <a:ext cx="342438" cy="537474"/>
              <a:chOff x="2783" y="1170"/>
              <a:chExt cx="300" cy="445"/>
            </a:xfrm>
          </p:grpSpPr>
          <p:sp>
            <p:nvSpPr>
              <p:cNvPr id="283732" name="Freeform 19">
                <a:extLst>
                  <a:ext uri="{FF2B5EF4-FFF2-40B4-BE49-F238E27FC236}">
                    <a16:creationId xmlns:a16="http://schemas.microsoft.com/office/drawing/2014/main" id="{14ACCAFC-A764-A14C-B817-1097192353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733" name="Freeform 20">
                <a:extLst>
                  <a:ext uri="{FF2B5EF4-FFF2-40B4-BE49-F238E27FC236}">
                    <a16:creationId xmlns:a16="http://schemas.microsoft.com/office/drawing/2014/main" id="{E6A3AF53-2BBE-004C-8CD2-43EF31D337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734" name="Freeform 21">
                <a:extLst>
                  <a:ext uri="{FF2B5EF4-FFF2-40B4-BE49-F238E27FC236}">
                    <a16:creationId xmlns:a16="http://schemas.microsoft.com/office/drawing/2014/main" id="{321EB7D7-B7D7-B44E-AFAD-50FF1DD9B5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735" name="Freeform 22">
                <a:extLst>
                  <a:ext uri="{FF2B5EF4-FFF2-40B4-BE49-F238E27FC236}">
                    <a16:creationId xmlns:a16="http://schemas.microsoft.com/office/drawing/2014/main" id="{8F60CF53-85A9-5B44-8779-12C3BAFA89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736" name="Freeform 23">
                <a:extLst>
                  <a:ext uri="{FF2B5EF4-FFF2-40B4-BE49-F238E27FC236}">
                    <a16:creationId xmlns:a16="http://schemas.microsoft.com/office/drawing/2014/main" id="{C7122B54-BB1B-D84A-960E-ED58E6A7B6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737" name="Freeform 24">
                <a:extLst>
                  <a:ext uri="{FF2B5EF4-FFF2-40B4-BE49-F238E27FC236}">
                    <a16:creationId xmlns:a16="http://schemas.microsoft.com/office/drawing/2014/main" id="{9FCDC4D1-A11F-9348-A72F-85577B7BBB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83711" name="Group 111">
              <a:extLst>
                <a:ext uri="{FF2B5EF4-FFF2-40B4-BE49-F238E27FC236}">
                  <a16:creationId xmlns:a16="http://schemas.microsoft.com/office/drawing/2014/main" id="{E9B21C49-0266-4548-A549-C3573534B1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46933" y="2260156"/>
              <a:ext cx="342438" cy="537474"/>
              <a:chOff x="2783" y="1170"/>
              <a:chExt cx="300" cy="445"/>
            </a:xfrm>
          </p:grpSpPr>
          <p:sp>
            <p:nvSpPr>
              <p:cNvPr id="283726" name="Freeform 19">
                <a:extLst>
                  <a:ext uri="{FF2B5EF4-FFF2-40B4-BE49-F238E27FC236}">
                    <a16:creationId xmlns:a16="http://schemas.microsoft.com/office/drawing/2014/main" id="{E8BA7327-D146-9846-9847-58AF78FCCA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727" name="Freeform 20">
                <a:extLst>
                  <a:ext uri="{FF2B5EF4-FFF2-40B4-BE49-F238E27FC236}">
                    <a16:creationId xmlns:a16="http://schemas.microsoft.com/office/drawing/2014/main" id="{C7193FA4-88A3-9040-8B07-13E340F4E6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728" name="Freeform 21">
                <a:extLst>
                  <a:ext uri="{FF2B5EF4-FFF2-40B4-BE49-F238E27FC236}">
                    <a16:creationId xmlns:a16="http://schemas.microsoft.com/office/drawing/2014/main" id="{C0D83A91-987C-644A-A26B-A93F4B75F4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729" name="Freeform 22">
                <a:extLst>
                  <a:ext uri="{FF2B5EF4-FFF2-40B4-BE49-F238E27FC236}">
                    <a16:creationId xmlns:a16="http://schemas.microsoft.com/office/drawing/2014/main" id="{249DFE94-DCCD-E241-A2ED-AF6605430D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730" name="Freeform 23">
                <a:extLst>
                  <a:ext uri="{FF2B5EF4-FFF2-40B4-BE49-F238E27FC236}">
                    <a16:creationId xmlns:a16="http://schemas.microsoft.com/office/drawing/2014/main" id="{3E31B7D6-D7F7-8A48-A581-6746A24FE0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731" name="Freeform 24">
                <a:extLst>
                  <a:ext uri="{FF2B5EF4-FFF2-40B4-BE49-F238E27FC236}">
                    <a16:creationId xmlns:a16="http://schemas.microsoft.com/office/drawing/2014/main" id="{AC2C5C83-5383-1743-A005-4CAE657879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83712" name="Group 111">
              <a:extLst>
                <a:ext uri="{FF2B5EF4-FFF2-40B4-BE49-F238E27FC236}">
                  <a16:creationId xmlns:a16="http://schemas.microsoft.com/office/drawing/2014/main" id="{648A682B-6AD9-5946-9BA8-BBE8DD1AAE8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3247" y="2260156"/>
              <a:ext cx="342438" cy="537474"/>
              <a:chOff x="2783" y="1170"/>
              <a:chExt cx="300" cy="445"/>
            </a:xfrm>
          </p:grpSpPr>
          <p:sp>
            <p:nvSpPr>
              <p:cNvPr id="283720" name="Freeform 19">
                <a:extLst>
                  <a:ext uri="{FF2B5EF4-FFF2-40B4-BE49-F238E27FC236}">
                    <a16:creationId xmlns:a16="http://schemas.microsoft.com/office/drawing/2014/main" id="{4157DEDA-AE8C-BD4F-8C40-837BD9DA63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721" name="Freeform 20">
                <a:extLst>
                  <a:ext uri="{FF2B5EF4-FFF2-40B4-BE49-F238E27FC236}">
                    <a16:creationId xmlns:a16="http://schemas.microsoft.com/office/drawing/2014/main" id="{F2DDD5C8-6DBF-7841-82DD-433C46B81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722" name="Freeform 21">
                <a:extLst>
                  <a:ext uri="{FF2B5EF4-FFF2-40B4-BE49-F238E27FC236}">
                    <a16:creationId xmlns:a16="http://schemas.microsoft.com/office/drawing/2014/main" id="{2F21453B-3A3B-4F43-A8A3-060348682A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723" name="Freeform 22">
                <a:extLst>
                  <a:ext uri="{FF2B5EF4-FFF2-40B4-BE49-F238E27FC236}">
                    <a16:creationId xmlns:a16="http://schemas.microsoft.com/office/drawing/2014/main" id="{6D6F5280-4C82-A04C-8BF0-BFC2D18566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724" name="Freeform 23">
                <a:extLst>
                  <a:ext uri="{FF2B5EF4-FFF2-40B4-BE49-F238E27FC236}">
                    <a16:creationId xmlns:a16="http://schemas.microsoft.com/office/drawing/2014/main" id="{FE1B211C-B227-F048-898B-48DD7B9696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725" name="Freeform 24">
                <a:extLst>
                  <a:ext uri="{FF2B5EF4-FFF2-40B4-BE49-F238E27FC236}">
                    <a16:creationId xmlns:a16="http://schemas.microsoft.com/office/drawing/2014/main" id="{86812F9A-998A-1543-95EE-8F579813F9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83713" name="Group 111">
              <a:extLst>
                <a:ext uri="{FF2B5EF4-FFF2-40B4-BE49-F238E27FC236}">
                  <a16:creationId xmlns:a16="http://schemas.microsoft.com/office/drawing/2014/main" id="{D8B8DA34-B624-FD4C-A1B7-8562FDE586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17789" y="2260156"/>
              <a:ext cx="342438" cy="537474"/>
              <a:chOff x="2783" y="1170"/>
              <a:chExt cx="300" cy="445"/>
            </a:xfrm>
          </p:grpSpPr>
          <p:sp>
            <p:nvSpPr>
              <p:cNvPr id="283714" name="Freeform 19">
                <a:extLst>
                  <a:ext uri="{FF2B5EF4-FFF2-40B4-BE49-F238E27FC236}">
                    <a16:creationId xmlns:a16="http://schemas.microsoft.com/office/drawing/2014/main" id="{7FA8B22B-6AB3-5749-9342-41C5AE839E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solidFill>
                <a:srgbClr val="FFFFFF"/>
              </a:solidFill>
              <a:ln w="285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715" name="Freeform 20">
                <a:extLst>
                  <a:ext uri="{FF2B5EF4-FFF2-40B4-BE49-F238E27FC236}">
                    <a16:creationId xmlns:a16="http://schemas.microsoft.com/office/drawing/2014/main" id="{375E9D9B-414B-4846-83CF-82A5E3291D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solidFill>
                <a:schemeClr val="bg1"/>
              </a:solidFill>
              <a:ln w="285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716" name="Freeform 21">
                <a:extLst>
                  <a:ext uri="{FF2B5EF4-FFF2-40B4-BE49-F238E27FC236}">
                    <a16:creationId xmlns:a16="http://schemas.microsoft.com/office/drawing/2014/main" id="{8CCD4F3E-1BF8-4148-83FC-C7D4978941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717" name="Freeform 22">
                <a:extLst>
                  <a:ext uri="{FF2B5EF4-FFF2-40B4-BE49-F238E27FC236}">
                    <a16:creationId xmlns:a16="http://schemas.microsoft.com/office/drawing/2014/main" id="{80474949-3BDE-AA48-8F19-1C7D245FF8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718" name="Freeform 23">
                <a:extLst>
                  <a:ext uri="{FF2B5EF4-FFF2-40B4-BE49-F238E27FC236}">
                    <a16:creationId xmlns:a16="http://schemas.microsoft.com/office/drawing/2014/main" id="{A3F52C3A-47FD-EF42-851B-59FBCD1268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3719" name="Freeform 24">
                <a:extLst>
                  <a:ext uri="{FF2B5EF4-FFF2-40B4-BE49-F238E27FC236}">
                    <a16:creationId xmlns:a16="http://schemas.microsoft.com/office/drawing/2014/main" id="{9C7AAFB9-CE45-FE4D-A5DD-AEE224BBC9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283676" name="Line 63">
            <a:extLst>
              <a:ext uri="{FF2B5EF4-FFF2-40B4-BE49-F238E27FC236}">
                <a16:creationId xmlns:a16="http://schemas.microsoft.com/office/drawing/2014/main" id="{733E09DE-3112-E64F-AEF1-0A5D2021B940}"/>
              </a:ext>
            </a:extLst>
          </p:cNvPr>
          <p:cNvSpPr>
            <a:spLocks noChangeShapeType="1"/>
          </p:cNvSpPr>
          <p:nvPr/>
        </p:nvSpPr>
        <p:spPr bwMode="auto">
          <a:xfrm>
            <a:off x="5975351" y="2278063"/>
            <a:ext cx="2790825" cy="4762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83677" name="Group 141">
            <a:extLst>
              <a:ext uri="{FF2B5EF4-FFF2-40B4-BE49-F238E27FC236}">
                <a16:creationId xmlns:a16="http://schemas.microsoft.com/office/drawing/2014/main" id="{B0C9E227-D50E-164C-A61E-9D37DC4A0330}"/>
              </a:ext>
            </a:extLst>
          </p:cNvPr>
          <p:cNvGrpSpPr>
            <a:grpSpLocks/>
          </p:cNvGrpSpPr>
          <p:nvPr/>
        </p:nvGrpSpPr>
        <p:grpSpPr bwMode="auto">
          <a:xfrm>
            <a:off x="5983288" y="2268538"/>
            <a:ext cx="1733550" cy="209550"/>
            <a:chOff x="6446008" y="2971929"/>
            <a:chExt cx="1733805" cy="209915"/>
          </a:xfrm>
        </p:grpSpPr>
        <p:sp>
          <p:nvSpPr>
            <p:cNvPr id="283704" name="Line 57">
              <a:extLst>
                <a:ext uri="{FF2B5EF4-FFF2-40B4-BE49-F238E27FC236}">
                  <a16:creationId xmlns:a16="http://schemas.microsoft.com/office/drawing/2014/main" id="{A103CB8D-A167-A34A-95B5-FFA29E12874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782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705" name="Line 57">
              <a:extLst>
                <a:ext uri="{FF2B5EF4-FFF2-40B4-BE49-F238E27FC236}">
                  <a16:creationId xmlns:a16="http://schemas.microsoft.com/office/drawing/2014/main" id="{15477B83-EA98-B040-BA35-243C42A9809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46008" y="2971929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706" name="Line 57">
              <a:extLst>
                <a:ext uri="{FF2B5EF4-FFF2-40B4-BE49-F238E27FC236}">
                  <a16:creationId xmlns:a16="http://schemas.microsoft.com/office/drawing/2014/main" id="{51275D75-58C2-0445-BC25-41401934624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0954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707" name="Line 57">
              <a:extLst>
                <a:ext uri="{FF2B5EF4-FFF2-40B4-BE49-F238E27FC236}">
                  <a16:creationId xmlns:a16="http://schemas.microsoft.com/office/drawing/2014/main" id="{82446984-9102-1242-BC7C-5D04220D68D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591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708" name="Line 57">
              <a:extLst>
                <a:ext uri="{FF2B5EF4-FFF2-40B4-BE49-F238E27FC236}">
                  <a16:creationId xmlns:a16="http://schemas.microsoft.com/office/drawing/2014/main" id="{2D8F04F8-48D8-4F4A-B1EF-D4E7A347038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7520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83678" name="Group 147">
            <a:extLst>
              <a:ext uri="{FF2B5EF4-FFF2-40B4-BE49-F238E27FC236}">
                <a16:creationId xmlns:a16="http://schemas.microsoft.com/office/drawing/2014/main" id="{6992A8A3-0C6B-6641-9C46-A5AAC0E12901}"/>
              </a:ext>
            </a:extLst>
          </p:cNvPr>
          <p:cNvGrpSpPr>
            <a:grpSpLocks/>
          </p:cNvGrpSpPr>
          <p:nvPr/>
        </p:nvGrpSpPr>
        <p:grpSpPr bwMode="auto">
          <a:xfrm>
            <a:off x="5830889" y="1909764"/>
            <a:ext cx="1735137" cy="579437"/>
            <a:chOff x="3550727" y="2773363"/>
            <a:chExt cx="1733805" cy="405448"/>
          </a:xfrm>
        </p:grpSpPr>
        <p:sp>
          <p:nvSpPr>
            <p:cNvPr id="283699" name="Line 57">
              <a:extLst>
                <a:ext uri="{FF2B5EF4-FFF2-40B4-BE49-F238E27FC236}">
                  <a16:creationId xmlns:a16="http://schemas.microsoft.com/office/drawing/2014/main" id="{B534C144-8092-F447-922D-19335732691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829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700" name="Line 57">
              <a:extLst>
                <a:ext uri="{FF2B5EF4-FFF2-40B4-BE49-F238E27FC236}">
                  <a16:creationId xmlns:a16="http://schemas.microsoft.com/office/drawing/2014/main" id="{60F568B5-7A32-B94D-AEA2-36435E4333B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0727" y="2773363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701" name="Line 57">
              <a:extLst>
                <a:ext uri="{FF2B5EF4-FFF2-40B4-BE49-F238E27FC236}">
                  <a16:creationId xmlns:a16="http://schemas.microsoft.com/office/drawing/2014/main" id="{8DC45EB4-2A68-F240-9534-A4666C1A7A9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1426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702" name="Line 57">
              <a:extLst>
                <a:ext uri="{FF2B5EF4-FFF2-40B4-BE49-F238E27FC236}">
                  <a16:creationId xmlns:a16="http://schemas.microsoft.com/office/drawing/2014/main" id="{D764E549-37FB-4848-8DE7-DF22B72FB58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638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703" name="Line 57">
              <a:extLst>
                <a:ext uri="{FF2B5EF4-FFF2-40B4-BE49-F238E27FC236}">
                  <a16:creationId xmlns:a16="http://schemas.microsoft.com/office/drawing/2014/main" id="{E438A192-BCD2-B743-8D73-3F529EFCB87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7992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83679" name="Freeform 68">
            <a:extLst>
              <a:ext uri="{FF2B5EF4-FFF2-40B4-BE49-F238E27FC236}">
                <a16:creationId xmlns:a16="http://schemas.microsoft.com/office/drawing/2014/main" id="{D1D8E7C8-79C4-074F-9FED-2777AAB2341D}"/>
              </a:ext>
            </a:extLst>
          </p:cNvPr>
          <p:cNvSpPr>
            <a:spLocks noChangeAspect="1"/>
          </p:cNvSpPr>
          <p:nvPr/>
        </p:nvSpPr>
        <p:spPr bwMode="auto">
          <a:xfrm>
            <a:off x="6376989" y="2235201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83680" name="Freeform 68">
            <a:extLst>
              <a:ext uri="{FF2B5EF4-FFF2-40B4-BE49-F238E27FC236}">
                <a16:creationId xmlns:a16="http://schemas.microsoft.com/office/drawing/2014/main" id="{97975FED-4617-234E-A8DC-5A7DB08EB8A5}"/>
              </a:ext>
            </a:extLst>
          </p:cNvPr>
          <p:cNvSpPr>
            <a:spLocks noChangeAspect="1"/>
          </p:cNvSpPr>
          <p:nvPr/>
        </p:nvSpPr>
        <p:spPr bwMode="auto">
          <a:xfrm>
            <a:off x="6818314" y="2235201"/>
            <a:ext cx="73025" cy="74613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83681" name="Freeform 68">
            <a:extLst>
              <a:ext uri="{FF2B5EF4-FFF2-40B4-BE49-F238E27FC236}">
                <a16:creationId xmlns:a16="http://schemas.microsoft.com/office/drawing/2014/main" id="{0B31DFF7-FEB3-5B4B-9651-4EDB3E74B697}"/>
              </a:ext>
            </a:extLst>
          </p:cNvPr>
          <p:cNvSpPr>
            <a:spLocks noChangeAspect="1"/>
          </p:cNvSpPr>
          <p:nvPr/>
        </p:nvSpPr>
        <p:spPr bwMode="auto">
          <a:xfrm>
            <a:off x="7265989" y="2236789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83682" name="Freeform 68">
            <a:extLst>
              <a:ext uri="{FF2B5EF4-FFF2-40B4-BE49-F238E27FC236}">
                <a16:creationId xmlns:a16="http://schemas.microsoft.com/office/drawing/2014/main" id="{CECD2C8E-723E-9C4E-9764-EF7456914C92}"/>
              </a:ext>
            </a:extLst>
          </p:cNvPr>
          <p:cNvSpPr>
            <a:spLocks noChangeAspect="1"/>
          </p:cNvSpPr>
          <p:nvPr/>
        </p:nvSpPr>
        <p:spPr bwMode="auto">
          <a:xfrm>
            <a:off x="7683501" y="2246314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83683" name="Line 57">
            <a:extLst>
              <a:ext uri="{FF2B5EF4-FFF2-40B4-BE49-F238E27FC236}">
                <a16:creationId xmlns:a16="http://schemas.microsoft.com/office/drawing/2014/main" id="{F02A268B-A3DA-714F-B9F9-8EDB5C1A22F7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334375" y="2273301"/>
            <a:ext cx="0" cy="157162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83684" name="Freeform 68">
            <a:extLst>
              <a:ext uri="{FF2B5EF4-FFF2-40B4-BE49-F238E27FC236}">
                <a16:creationId xmlns:a16="http://schemas.microsoft.com/office/drawing/2014/main" id="{8FE3445F-2DDA-6748-AE6F-08FA039212A3}"/>
              </a:ext>
            </a:extLst>
          </p:cNvPr>
          <p:cNvSpPr>
            <a:spLocks noChangeAspect="1"/>
          </p:cNvSpPr>
          <p:nvPr/>
        </p:nvSpPr>
        <p:spPr bwMode="auto">
          <a:xfrm>
            <a:off x="8297864" y="2246314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83685" name="TextBox 82">
            <a:extLst>
              <a:ext uri="{FF2B5EF4-FFF2-40B4-BE49-F238E27FC236}">
                <a16:creationId xmlns:a16="http://schemas.microsoft.com/office/drawing/2014/main" id="{79F56250-7846-BB47-AFE1-73C4DC50723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28101" y="2062163"/>
            <a:ext cx="3397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latin typeface="Times" pitchFamily="2" charset="0"/>
              </a:rPr>
              <a:t>1</a:t>
            </a:r>
          </a:p>
        </p:txBody>
      </p:sp>
      <p:sp>
        <p:nvSpPr>
          <p:cNvPr id="283686" name="TextBox 162">
            <a:extLst>
              <a:ext uri="{FF2B5EF4-FFF2-40B4-BE49-F238E27FC236}">
                <a16:creationId xmlns:a16="http://schemas.microsoft.com/office/drawing/2014/main" id="{5B8F32FC-3434-D84E-BB20-229E3C54EFC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47851" y="3625851"/>
            <a:ext cx="3397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latin typeface="Times" pitchFamily="2" charset="0"/>
              </a:rPr>
              <a:t>1</a:t>
            </a:r>
          </a:p>
        </p:txBody>
      </p:sp>
      <p:grpSp>
        <p:nvGrpSpPr>
          <p:cNvPr id="283687" name="Group 84">
            <a:extLst>
              <a:ext uri="{FF2B5EF4-FFF2-40B4-BE49-F238E27FC236}">
                <a16:creationId xmlns:a16="http://schemas.microsoft.com/office/drawing/2014/main" id="{52FAD76B-6FD9-5046-BE77-AFACB5B965EA}"/>
              </a:ext>
            </a:extLst>
          </p:cNvPr>
          <p:cNvGrpSpPr>
            <a:grpSpLocks/>
          </p:cNvGrpSpPr>
          <p:nvPr/>
        </p:nvGrpSpPr>
        <p:grpSpPr bwMode="auto">
          <a:xfrm>
            <a:off x="5662614" y="1420813"/>
            <a:ext cx="2085975" cy="474662"/>
            <a:chOff x="4747785" y="1600200"/>
            <a:chExt cx="2085957" cy="475400"/>
          </a:xfrm>
        </p:grpSpPr>
        <p:sp>
          <p:nvSpPr>
            <p:cNvPr id="283694" name="TextBox 163">
              <a:extLst>
                <a:ext uri="{FF2B5EF4-FFF2-40B4-BE49-F238E27FC236}">
                  <a16:creationId xmlns:a16="http://schemas.microsoft.com/office/drawing/2014/main" id="{01ACD2E4-3859-C443-A907-FBA506BE01F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C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283695" name="TextBox 164">
              <a:extLst>
                <a:ext uri="{FF2B5EF4-FFF2-40B4-BE49-F238E27FC236}">
                  <a16:creationId xmlns:a16="http://schemas.microsoft.com/office/drawing/2014/main" id="{FC02A9B8-9BE0-6446-8BCE-B05E88D3B6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C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283696" name="TextBox 166">
              <a:extLst>
                <a:ext uri="{FF2B5EF4-FFF2-40B4-BE49-F238E27FC236}">
                  <a16:creationId xmlns:a16="http://schemas.microsoft.com/office/drawing/2014/main" id="{78833B7B-CE2E-DB4A-AC94-39CFCD6B87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38800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C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283697" name="TextBox 168">
              <a:extLst>
                <a:ext uri="{FF2B5EF4-FFF2-40B4-BE49-F238E27FC236}">
                  <a16:creationId xmlns:a16="http://schemas.microsoft.com/office/drawing/2014/main" id="{BA8B63D1-28F4-9147-BFD7-2DF366494C5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224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C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283698" name="TextBox 170">
              <a:extLst>
                <a:ext uri="{FF2B5EF4-FFF2-40B4-BE49-F238E27FC236}">
                  <a16:creationId xmlns:a16="http://schemas.microsoft.com/office/drawing/2014/main" id="{86A12B9F-E92E-DC43-A002-133C9C5038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5188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C000"/>
                  </a:solidFill>
                  <a:latin typeface="Times" pitchFamily="2" charset="0"/>
                </a:rPr>
                <a:t>1</a:t>
              </a:r>
            </a:p>
          </p:txBody>
        </p:sp>
      </p:grpSp>
      <p:grpSp>
        <p:nvGrpSpPr>
          <p:cNvPr id="283688" name="Group 172">
            <a:extLst>
              <a:ext uri="{FF2B5EF4-FFF2-40B4-BE49-F238E27FC236}">
                <a16:creationId xmlns:a16="http://schemas.microsoft.com/office/drawing/2014/main" id="{B81EAC31-F0ED-3840-AA26-9E7611112596}"/>
              </a:ext>
            </a:extLst>
          </p:cNvPr>
          <p:cNvGrpSpPr>
            <a:grpSpLocks/>
          </p:cNvGrpSpPr>
          <p:nvPr/>
        </p:nvGrpSpPr>
        <p:grpSpPr bwMode="auto">
          <a:xfrm>
            <a:off x="2806701" y="2271714"/>
            <a:ext cx="2085975" cy="466725"/>
            <a:chOff x="4747785" y="1609042"/>
            <a:chExt cx="2085957" cy="466558"/>
          </a:xfrm>
        </p:grpSpPr>
        <p:sp>
          <p:nvSpPr>
            <p:cNvPr id="283689" name="TextBox 174">
              <a:extLst>
                <a:ext uri="{FF2B5EF4-FFF2-40B4-BE49-F238E27FC236}">
                  <a16:creationId xmlns:a16="http://schemas.microsoft.com/office/drawing/2014/main" id="{51EB8D85-B8A6-4D4F-A77B-1E3AF6E87E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283690" name="TextBox 175">
              <a:extLst>
                <a:ext uri="{FF2B5EF4-FFF2-40B4-BE49-F238E27FC236}">
                  <a16:creationId xmlns:a16="http://schemas.microsoft.com/office/drawing/2014/main" id="{94459C03-D876-D14A-B2A1-44F441D8687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283691" name="TextBox 177">
              <a:extLst>
                <a:ext uri="{FF2B5EF4-FFF2-40B4-BE49-F238E27FC236}">
                  <a16:creationId xmlns:a16="http://schemas.microsoft.com/office/drawing/2014/main" id="{0E06E0B9-9B1A-C54B-A7F9-A90C217893A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40706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283692" name="TextBox 178">
              <a:extLst>
                <a:ext uri="{FF2B5EF4-FFF2-40B4-BE49-F238E27FC236}">
                  <a16:creationId xmlns:a16="http://schemas.microsoft.com/office/drawing/2014/main" id="{B8AEFA72-E1D2-CF43-AFB0-9C4D9239AF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224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283693" name="TextBox 180">
              <a:extLst>
                <a:ext uri="{FF2B5EF4-FFF2-40B4-BE49-F238E27FC236}">
                  <a16:creationId xmlns:a16="http://schemas.microsoft.com/office/drawing/2014/main" id="{5BBF14B5-C8F7-4044-9B78-1E1D18C0B65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5188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</p:grpSp>
    </p:spTree>
  </p:cSld>
  <p:clrMapOvr>
    <a:masterClrMapping/>
  </p:clrMapOvr>
  <p:transition/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9697" name="Picture 2">
            <a:extLst>
              <a:ext uri="{FF2B5EF4-FFF2-40B4-BE49-F238E27FC236}">
                <a16:creationId xmlns:a16="http://schemas.microsoft.com/office/drawing/2014/main" id="{A2A3B271-619D-F847-AFF3-E42B31476A2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24050" y="2166939"/>
            <a:ext cx="7124700" cy="2166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9698" name="TextBox 3">
            <a:extLst>
              <a:ext uri="{FF2B5EF4-FFF2-40B4-BE49-F238E27FC236}">
                <a16:creationId xmlns:a16="http://schemas.microsoft.com/office/drawing/2014/main" id="{79D540E9-5BED-D846-A27C-BA9B066FEC3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10426" y="4719638"/>
            <a:ext cx="20859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latin typeface="Times New Roman" panose="02020603050405020304" pitchFamily="18" charset="0"/>
              </a:rPr>
              <a:t>Bit position </a:t>
            </a:r>
            <a:r>
              <a:rPr lang="en-US" altLang="en-US" b="0" i="1">
                <a:latin typeface="Times New Roman" panose="02020603050405020304" pitchFamily="18" charset="0"/>
              </a:rPr>
              <a:t>i</a:t>
            </a:r>
          </a:p>
        </p:txBody>
      </p:sp>
      <p:sp>
        <p:nvSpPr>
          <p:cNvPr id="29699" name="Title 1">
            <a:extLst>
              <a:ext uri="{FF2B5EF4-FFF2-40B4-BE49-F238E27FC236}">
                <a16:creationId xmlns:a16="http://schemas.microsoft.com/office/drawing/2014/main" id="{2E8000F1-96E5-3F46-A363-D9F9E25228D4}"/>
              </a:ext>
            </a:extLst>
          </p:cNvPr>
          <p:cNvSpPr txBox="1">
            <a:spLocks/>
          </p:cNvSpPr>
          <p:nvPr/>
        </p:nvSpPr>
        <p:spPr bwMode="auto">
          <a:xfrm>
            <a:off x="914400" y="381000"/>
            <a:ext cx="9144000" cy="838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Addition of multibit numbers</a:t>
            </a:r>
          </a:p>
        </p:txBody>
      </p:sp>
      <p:sp>
        <p:nvSpPr>
          <p:cNvPr id="29700" name="TextBox 125">
            <a:extLst>
              <a:ext uri="{FF2B5EF4-FFF2-40B4-BE49-F238E27FC236}">
                <a16:creationId xmlns:a16="http://schemas.microsoft.com/office/drawing/2014/main" id="{6F708482-7098-0948-A512-16DF42EE98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91400" y="6477001"/>
            <a:ext cx="24638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itchFamily="2" charset="0"/>
              </a:rPr>
              <a:t>[ Figure 3.2 from the textbook ]</a:t>
            </a:r>
          </a:p>
        </p:txBody>
      </p:sp>
    </p:spTree>
  </p:cSld>
  <p:clrMapOvr>
    <a:masterClrMapping/>
  </p:clrMapOvr>
  <p:transition/>
</p:sld>
</file>

<file path=ppt/slides/slide2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4673" name="Title 1">
            <a:extLst>
              <a:ext uri="{FF2B5EF4-FFF2-40B4-BE49-F238E27FC236}">
                <a16:creationId xmlns:a16="http://schemas.microsoft.com/office/drawing/2014/main" id="{881E6594-6E0E-7F4C-999A-31F6EDEF7C0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152400"/>
            <a:ext cx="9144000" cy="685800"/>
          </a:xfrm>
        </p:spPr>
        <p:txBody>
          <a:bodyPr/>
          <a:lstStyle/>
          <a:p>
            <a:r>
              <a:rPr lang="en-US" altLang="en-US">
                <a:solidFill>
                  <a:srgbClr val="7030A0"/>
                </a:solidFill>
              </a:rPr>
              <a:t>Subtraction</a:t>
            </a:r>
            <a:r>
              <a:rPr lang="en-US" altLang="en-US"/>
              <a:t>: </a:t>
            </a:r>
            <a:r>
              <a:rPr lang="en-US" altLang="en-US">
                <a:solidFill>
                  <a:srgbClr val="FF0000"/>
                </a:solidFill>
              </a:rPr>
              <a:t>7</a:t>
            </a:r>
            <a:r>
              <a:rPr lang="en-US" altLang="en-US"/>
              <a:t> - </a:t>
            </a:r>
            <a:r>
              <a:rPr lang="en-US" altLang="en-US">
                <a:solidFill>
                  <a:srgbClr val="FFC000"/>
                </a:solidFill>
              </a:rPr>
              <a:t>3</a:t>
            </a:r>
            <a:r>
              <a:rPr lang="en-US" altLang="en-US"/>
              <a:t> = </a:t>
            </a:r>
            <a:r>
              <a:rPr lang="en-US" altLang="en-US">
                <a:solidFill>
                  <a:srgbClr val="0070C0"/>
                </a:solidFill>
              </a:rPr>
              <a:t>4</a:t>
            </a:r>
          </a:p>
        </p:txBody>
      </p:sp>
      <p:grpSp>
        <p:nvGrpSpPr>
          <p:cNvPr id="284674" name="Group 181">
            <a:extLst>
              <a:ext uri="{FF2B5EF4-FFF2-40B4-BE49-F238E27FC236}">
                <a16:creationId xmlns:a16="http://schemas.microsoft.com/office/drawing/2014/main" id="{DEF0E1F1-CBAF-4847-ABC6-B5B9CC87482C}"/>
              </a:ext>
            </a:extLst>
          </p:cNvPr>
          <p:cNvGrpSpPr>
            <a:grpSpLocks/>
          </p:cNvGrpSpPr>
          <p:nvPr/>
        </p:nvGrpSpPr>
        <p:grpSpPr bwMode="auto">
          <a:xfrm>
            <a:off x="3540125" y="4867276"/>
            <a:ext cx="3436938" cy="466725"/>
            <a:chOff x="4747785" y="1609042"/>
            <a:chExt cx="3437099" cy="466558"/>
          </a:xfrm>
        </p:grpSpPr>
        <p:sp>
          <p:nvSpPr>
            <p:cNvPr id="284818" name="TextBox 183">
              <a:extLst>
                <a:ext uri="{FF2B5EF4-FFF2-40B4-BE49-F238E27FC236}">
                  <a16:creationId xmlns:a16="http://schemas.microsoft.com/office/drawing/2014/main" id="{217BE1D0-33FF-9B4D-A3C0-999242E654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284819" name="TextBox 184">
              <a:extLst>
                <a:ext uri="{FF2B5EF4-FFF2-40B4-BE49-F238E27FC236}">
                  <a16:creationId xmlns:a16="http://schemas.microsoft.com/office/drawing/2014/main" id="{7976C90C-B266-6746-A699-8CBEA194F17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84130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284820" name="TextBox 185">
              <a:extLst>
                <a:ext uri="{FF2B5EF4-FFF2-40B4-BE49-F238E27FC236}">
                  <a16:creationId xmlns:a16="http://schemas.microsoft.com/office/drawing/2014/main" id="{9DBB09E0-331E-B344-AFBE-7E447747095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22330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284821" name="TextBox 186">
              <a:extLst>
                <a:ext uri="{FF2B5EF4-FFF2-40B4-BE49-F238E27FC236}">
                  <a16:creationId xmlns:a16="http://schemas.microsoft.com/office/drawing/2014/main" id="{9E106BC6-566F-CA4B-9034-CDC2C23AAA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5057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284822" name="TextBox 187">
              <a:extLst>
                <a:ext uri="{FF2B5EF4-FFF2-40B4-BE49-F238E27FC236}">
                  <a16:creationId xmlns:a16="http://schemas.microsoft.com/office/drawing/2014/main" id="{5D3382AD-74B0-E04E-A3D2-305772B7ABE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46330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0</a:t>
              </a:r>
            </a:p>
          </p:txBody>
        </p:sp>
      </p:grpSp>
      <p:sp>
        <p:nvSpPr>
          <p:cNvPr id="284675" name="Freeform 15">
            <a:extLst>
              <a:ext uri="{FF2B5EF4-FFF2-40B4-BE49-F238E27FC236}">
                <a16:creationId xmlns:a16="http://schemas.microsoft.com/office/drawing/2014/main" id="{EB7C96C2-C6A9-9740-A582-50D8F2BD68FE}"/>
              </a:ext>
            </a:extLst>
          </p:cNvPr>
          <p:cNvSpPr>
            <a:spLocks/>
          </p:cNvSpPr>
          <p:nvPr/>
        </p:nvSpPr>
        <p:spPr bwMode="auto">
          <a:xfrm>
            <a:off x="2605089" y="3165475"/>
            <a:ext cx="5375275" cy="113665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84676" name="Group 4">
            <a:extLst>
              <a:ext uri="{FF2B5EF4-FFF2-40B4-BE49-F238E27FC236}">
                <a16:creationId xmlns:a16="http://schemas.microsoft.com/office/drawing/2014/main" id="{BEF618F2-5E2E-9B42-B3AD-84F265F37B86}"/>
              </a:ext>
            </a:extLst>
          </p:cNvPr>
          <p:cNvGrpSpPr>
            <a:grpSpLocks/>
          </p:cNvGrpSpPr>
          <p:nvPr/>
        </p:nvGrpSpPr>
        <p:grpSpPr bwMode="auto">
          <a:xfrm>
            <a:off x="4659314" y="3201989"/>
            <a:ext cx="223837" cy="295275"/>
            <a:chOff x="5105400" y="2873375"/>
            <a:chExt cx="222731" cy="295156"/>
          </a:xfrm>
        </p:grpSpPr>
        <p:sp>
          <p:nvSpPr>
            <p:cNvPr id="284816" name="Rectangle 84">
              <a:extLst>
                <a:ext uri="{FF2B5EF4-FFF2-40B4-BE49-F238E27FC236}">
                  <a16:creationId xmlns:a16="http://schemas.microsoft.com/office/drawing/2014/main" id="{F6C8EA3C-D78B-444B-B61B-339E70B920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84817" name="Rectangle 85">
              <a:extLst>
                <a:ext uri="{FF2B5EF4-FFF2-40B4-BE49-F238E27FC236}">
                  <a16:creationId xmlns:a16="http://schemas.microsoft.com/office/drawing/2014/main" id="{AC18E03F-B9D5-C949-A381-D07ACA570C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84677" name="Group 7">
            <a:extLst>
              <a:ext uri="{FF2B5EF4-FFF2-40B4-BE49-F238E27FC236}">
                <a16:creationId xmlns:a16="http://schemas.microsoft.com/office/drawing/2014/main" id="{86D076CA-405F-5443-9367-332BA6C36E35}"/>
              </a:ext>
            </a:extLst>
          </p:cNvPr>
          <p:cNvGrpSpPr>
            <a:grpSpLocks/>
          </p:cNvGrpSpPr>
          <p:nvPr/>
        </p:nvGrpSpPr>
        <p:grpSpPr bwMode="auto">
          <a:xfrm>
            <a:off x="3028951" y="3625851"/>
            <a:ext cx="207963" cy="282575"/>
            <a:chOff x="2551113" y="4221163"/>
            <a:chExt cx="207491" cy="281503"/>
          </a:xfrm>
        </p:grpSpPr>
        <p:sp>
          <p:nvSpPr>
            <p:cNvPr id="284814" name="Rectangle 92">
              <a:extLst>
                <a:ext uri="{FF2B5EF4-FFF2-40B4-BE49-F238E27FC236}">
                  <a16:creationId xmlns:a16="http://schemas.microsoft.com/office/drawing/2014/main" id="{62BEFEE2-BB38-C04A-9C77-1AFAEF437A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1113" y="4221163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84815" name="Rectangle 93">
              <a:extLst>
                <a:ext uri="{FF2B5EF4-FFF2-40B4-BE49-F238E27FC236}">
                  <a16:creationId xmlns:a16="http://schemas.microsoft.com/office/drawing/2014/main" id="{0F937C46-82DA-7D46-ACD0-F0D6263C42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3188" y="4318000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i="1">
                  <a:solidFill>
                    <a:srgbClr val="000000"/>
                  </a:solidFill>
                  <a:latin typeface="Times-Roman" pitchFamily="2" charset="0"/>
                </a:rPr>
                <a:t>5</a:t>
              </a: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sp>
        <p:nvSpPr>
          <p:cNvPr id="284678" name="Rectangle 95">
            <a:extLst>
              <a:ext uri="{FF2B5EF4-FFF2-40B4-BE49-F238E27FC236}">
                <a16:creationId xmlns:a16="http://schemas.microsoft.com/office/drawing/2014/main" id="{B0811054-7A46-324B-A5F3-C896B9F16E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03750" y="3538539"/>
            <a:ext cx="1339850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000000"/>
                </a:solidFill>
                <a:latin typeface="Times-Roman" pitchFamily="2" charset="0"/>
              </a:rPr>
              <a:t>5-bit adder</a:t>
            </a:r>
            <a:endParaRPr lang="en-US" altLang="en-US" sz="4000" b="0">
              <a:latin typeface="Times" pitchFamily="2" charset="0"/>
            </a:endParaRPr>
          </a:p>
        </p:txBody>
      </p:sp>
      <p:grpSp>
        <p:nvGrpSpPr>
          <p:cNvPr id="284679" name="Group 11">
            <a:extLst>
              <a:ext uri="{FF2B5EF4-FFF2-40B4-BE49-F238E27FC236}">
                <a16:creationId xmlns:a16="http://schemas.microsoft.com/office/drawing/2014/main" id="{749E05A6-4433-9B4D-A848-EDBECF186460}"/>
              </a:ext>
            </a:extLst>
          </p:cNvPr>
          <p:cNvGrpSpPr>
            <a:grpSpLocks/>
          </p:cNvGrpSpPr>
          <p:nvPr/>
        </p:nvGrpSpPr>
        <p:grpSpPr bwMode="auto">
          <a:xfrm>
            <a:off x="7356475" y="3657601"/>
            <a:ext cx="222250" cy="303213"/>
            <a:chOff x="8990013" y="4200525"/>
            <a:chExt cx="221668" cy="302769"/>
          </a:xfrm>
        </p:grpSpPr>
        <p:sp>
          <p:nvSpPr>
            <p:cNvPr id="284812" name="Rectangle 104">
              <a:extLst>
                <a:ext uri="{FF2B5EF4-FFF2-40B4-BE49-F238E27FC236}">
                  <a16:creationId xmlns:a16="http://schemas.microsoft.com/office/drawing/2014/main" id="{6DD8EB2F-0C59-2743-8A7D-B24E84CF3A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90013" y="4200525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84813" name="Rectangle 105">
              <a:extLst>
                <a:ext uri="{FF2B5EF4-FFF2-40B4-BE49-F238E27FC236}">
                  <a16:creationId xmlns:a16="http://schemas.microsoft.com/office/drawing/2014/main" id="{160D7CB1-2378-F943-888C-CE9C85193E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96265" y="4318628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84680" name="Group 14">
            <a:extLst>
              <a:ext uri="{FF2B5EF4-FFF2-40B4-BE49-F238E27FC236}">
                <a16:creationId xmlns:a16="http://schemas.microsoft.com/office/drawing/2014/main" id="{F035BB95-C913-FF41-8C95-CD4E398CE706}"/>
              </a:ext>
            </a:extLst>
          </p:cNvPr>
          <p:cNvGrpSpPr>
            <a:grpSpLocks/>
          </p:cNvGrpSpPr>
          <p:nvPr/>
        </p:nvGrpSpPr>
        <p:grpSpPr bwMode="auto">
          <a:xfrm>
            <a:off x="4225925" y="3200401"/>
            <a:ext cx="222250" cy="295275"/>
            <a:chOff x="5105400" y="2873375"/>
            <a:chExt cx="222731" cy="295156"/>
          </a:xfrm>
        </p:grpSpPr>
        <p:sp>
          <p:nvSpPr>
            <p:cNvPr id="284810" name="Rectangle 84">
              <a:extLst>
                <a:ext uri="{FF2B5EF4-FFF2-40B4-BE49-F238E27FC236}">
                  <a16:creationId xmlns:a16="http://schemas.microsoft.com/office/drawing/2014/main" id="{96675CE5-6485-9844-A856-00B7F02B3F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84811" name="Rectangle 85">
              <a:extLst>
                <a:ext uri="{FF2B5EF4-FFF2-40B4-BE49-F238E27FC236}">
                  <a16:creationId xmlns:a16="http://schemas.microsoft.com/office/drawing/2014/main" id="{BA492C42-8FE8-0A4E-A421-34B222446B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84681" name="Group 17">
            <a:extLst>
              <a:ext uri="{FF2B5EF4-FFF2-40B4-BE49-F238E27FC236}">
                <a16:creationId xmlns:a16="http://schemas.microsoft.com/office/drawing/2014/main" id="{E1F6C48D-E095-4C45-98EA-4B008D890D63}"/>
              </a:ext>
            </a:extLst>
          </p:cNvPr>
          <p:cNvGrpSpPr>
            <a:grpSpLocks/>
          </p:cNvGrpSpPr>
          <p:nvPr/>
        </p:nvGrpSpPr>
        <p:grpSpPr bwMode="auto">
          <a:xfrm>
            <a:off x="3752850" y="3200401"/>
            <a:ext cx="222250" cy="295275"/>
            <a:chOff x="5105400" y="2873375"/>
            <a:chExt cx="222731" cy="295156"/>
          </a:xfrm>
        </p:grpSpPr>
        <p:sp>
          <p:nvSpPr>
            <p:cNvPr id="284808" name="Rectangle 84">
              <a:extLst>
                <a:ext uri="{FF2B5EF4-FFF2-40B4-BE49-F238E27FC236}">
                  <a16:creationId xmlns:a16="http://schemas.microsoft.com/office/drawing/2014/main" id="{A65A0D9D-2EFB-1845-AF52-6AE2B35C62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84809" name="Rectangle 85">
              <a:extLst>
                <a:ext uri="{FF2B5EF4-FFF2-40B4-BE49-F238E27FC236}">
                  <a16:creationId xmlns:a16="http://schemas.microsoft.com/office/drawing/2014/main" id="{932F9B91-1DDA-7946-B83F-7107EF10E4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84682" name="Group 20">
            <a:extLst>
              <a:ext uri="{FF2B5EF4-FFF2-40B4-BE49-F238E27FC236}">
                <a16:creationId xmlns:a16="http://schemas.microsoft.com/office/drawing/2014/main" id="{1F8253F8-34CE-E348-BB2B-B5869E0AD332}"/>
              </a:ext>
            </a:extLst>
          </p:cNvPr>
          <p:cNvGrpSpPr>
            <a:grpSpLocks/>
          </p:cNvGrpSpPr>
          <p:nvPr/>
        </p:nvGrpSpPr>
        <p:grpSpPr bwMode="auto">
          <a:xfrm>
            <a:off x="3341688" y="3200401"/>
            <a:ext cx="222250" cy="295275"/>
            <a:chOff x="5105400" y="2873375"/>
            <a:chExt cx="222731" cy="295156"/>
          </a:xfrm>
        </p:grpSpPr>
        <p:sp>
          <p:nvSpPr>
            <p:cNvPr id="284806" name="Rectangle 84">
              <a:extLst>
                <a:ext uri="{FF2B5EF4-FFF2-40B4-BE49-F238E27FC236}">
                  <a16:creationId xmlns:a16="http://schemas.microsoft.com/office/drawing/2014/main" id="{F86E1651-FF85-964A-B7FE-08170391EC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84807" name="Rectangle 85">
              <a:extLst>
                <a:ext uri="{FF2B5EF4-FFF2-40B4-BE49-F238E27FC236}">
                  <a16:creationId xmlns:a16="http://schemas.microsoft.com/office/drawing/2014/main" id="{B3051474-55EC-7949-88AA-1FB1757FAC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84683" name="Group 23">
            <a:extLst>
              <a:ext uri="{FF2B5EF4-FFF2-40B4-BE49-F238E27FC236}">
                <a16:creationId xmlns:a16="http://schemas.microsoft.com/office/drawing/2014/main" id="{F7C0FBD8-AA60-1B4C-9763-790C7AB28E5D}"/>
              </a:ext>
            </a:extLst>
          </p:cNvPr>
          <p:cNvGrpSpPr>
            <a:grpSpLocks/>
          </p:cNvGrpSpPr>
          <p:nvPr/>
        </p:nvGrpSpPr>
        <p:grpSpPr bwMode="auto">
          <a:xfrm>
            <a:off x="2884488" y="3200401"/>
            <a:ext cx="222250" cy="295275"/>
            <a:chOff x="5105400" y="2873375"/>
            <a:chExt cx="222731" cy="295156"/>
          </a:xfrm>
        </p:grpSpPr>
        <p:sp>
          <p:nvSpPr>
            <p:cNvPr id="284804" name="Rectangle 84">
              <a:extLst>
                <a:ext uri="{FF2B5EF4-FFF2-40B4-BE49-F238E27FC236}">
                  <a16:creationId xmlns:a16="http://schemas.microsoft.com/office/drawing/2014/main" id="{FE775FA3-B38E-2F4B-9FE4-A1FA624075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84805" name="Rectangle 85">
              <a:extLst>
                <a:ext uri="{FF2B5EF4-FFF2-40B4-BE49-F238E27FC236}">
                  <a16:creationId xmlns:a16="http://schemas.microsoft.com/office/drawing/2014/main" id="{C1CA2AC0-883C-8249-A635-F314BA4108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84684" name="Group 26">
            <a:extLst>
              <a:ext uri="{FF2B5EF4-FFF2-40B4-BE49-F238E27FC236}">
                <a16:creationId xmlns:a16="http://schemas.microsoft.com/office/drawing/2014/main" id="{CED70410-39C9-B041-906C-9BC50789BE61}"/>
              </a:ext>
            </a:extLst>
          </p:cNvPr>
          <p:cNvGrpSpPr>
            <a:grpSpLocks/>
          </p:cNvGrpSpPr>
          <p:nvPr/>
        </p:nvGrpSpPr>
        <p:grpSpPr bwMode="auto">
          <a:xfrm>
            <a:off x="2994025" y="2767013"/>
            <a:ext cx="1733550" cy="404812"/>
            <a:chOff x="3550727" y="2773363"/>
            <a:chExt cx="1733805" cy="405448"/>
          </a:xfrm>
        </p:grpSpPr>
        <p:sp>
          <p:nvSpPr>
            <p:cNvPr id="284799" name="Line 57">
              <a:extLst>
                <a:ext uri="{FF2B5EF4-FFF2-40B4-BE49-F238E27FC236}">
                  <a16:creationId xmlns:a16="http://schemas.microsoft.com/office/drawing/2014/main" id="{7289584E-52CE-A345-9C6A-C8CFC5D54AB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829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800" name="Line 57">
              <a:extLst>
                <a:ext uri="{FF2B5EF4-FFF2-40B4-BE49-F238E27FC236}">
                  <a16:creationId xmlns:a16="http://schemas.microsoft.com/office/drawing/2014/main" id="{A2BF132D-7A75-8445-8076-83451BDD738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0727" y="2773363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801" name="Line 57">
              <a:extLst>
                <a:ext uri="{FF2B5EF4-FFF2-40B4-BE49-F238E27FC236}">
                  <a16:creationId xmlns:a16="http://schemas.microsoft.com/office/drawing/2014/main" id="{7A719F7F-8AC6-1147-9F69-3D36FD45173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1426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802" name="Line 57">
              <a:extLst>
                <a:ext uri="{FF2B5EF4-FFF2-40B4-BE49-F238E27FC236}">
                  <a16:creationId xmlns:a16="http://schemas.microsoft.com/office/drawing/2014/main" id="{2C960238-CC13-7C47-9A11-13ED331F01B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638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803" name="Line 57">
              <a:extLst>
                <a:ext uri="{FF2B5EF4-FFF2-40B4-BE49-F238E27FC236}">
                  <a16:creationId xmlns:a16="http://schemas.microsoft.com/office/drawing/2014/main" id="{19C93E11-B179-C747-8031-3F56BABC2AE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7992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84685" name="Group 32">
            <a:extLst>
              <a:ext uri="{FF2B5EF4-FFF2-40B4-BE49-F238E27FC236}">
                <a16:creationId xmlns:a16="http://schemas.microsoft.com/office/drawing/2014/main" id="{9D2CB06C-8863-A948-AA14-AE6F00D8A53D}"/>
              </a:ext>
            </a:extLst>
          </p:cNvPr>
          <p:cNvGrpSpPr>
            <a:grpSpLocks/>
          </p:cNvGrpSpPr>
          <p:nvPr/>
        </p:nvGrpSpPr>
        <p:grpSpPr bwMode="auto">
          <a:xfrm>
            <a:off x="7554913" y="3201989"/>
            <a:ext cx="222250" cy="295275"/>
            <a:chOff x="5105400" y="2873375"/>
            <a:chExt cx="222731" cy="295156"/>
          </a:xfrm>
        </p:grpSpPr>
        <p:sp>
          <p:nvSpPr>
            <p:cNvPr id="284797" name="Rectangle 84">
              <a:extLst>
                <a:ext uri="{FF2B5EF4-FFF2-40B4-BE49-F238E27FC236}">
                  <a16:creationId xmlns:a16="http://schemas.microsoft.com/office/drawing/2014/main" id="{20025C83-D38C-894A-8D80-94F7265464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84798" name="Rectangle 85">
              <a:extLst>
                <a:ext uri="{FF2B5EF4-FFF2-40B4-BE49-F238E27FC236}">
                  <a16:creationId xmlns:a16="http://schemas.microsoft.com/office/drawing/2014/main" id="{CFB63387-C452-9D4A-9196-244BEE1565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84686" name="Group 35">
            <a:extLst>
              <a:ext uri="{FF2B5EF4-FFF2-40B4-BE49-F238E27FC236}">
                <a16:creationId xmlns:a16="http://schemas.microsoft.com/office/drawing/2014/main" id="{696C05DB-137F-F94F-A99B-0422E13CF68C}"/>
              </a:ext>
            </a:extLst>
          </p:cNvPr>
          <p:cNvGrpSpPr>
            <a:grpSpLocks/>
          </p:cNvGrpSpPr>
          <p:nvPr/>
        </p:nvGrpSpPr>
        <p:grpSpPr bwMode="auto">
          <a:xfrm>
            <a:off x="7119939" y="3200401"/>
            <a:ext cx="223837" cy="295275"/>
            <a:chOff x="5105400" y="2873375"/>
            <a:chExt cx="222731" cy="295156"/>
          </a:xfrm>
        </p:grpSpPr>
        <p:sp>
          <p:nvSpPr>
            <p:cNvPr id="284795" name="Rectangle 84">
              <a:extLst>
                <a:ext uri="{FF2B5EF4-FFF2-40B4-BE49-F238E27FC236}">
                  <a16:creationId xmlns:a16="http://schemas.microsoft.com/office/drawing/2014/main" id="{6FC74B40-BAFE-6641-BCF7-84B8775BF1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84796" name="Rectangle 85">
              <a:extLst>
                <a:ext uri="{FF2B5EF4-FFF2-40B4-BE49-F238E27FC236}">
                  <a16:creationId xmlns:a16="http://schemas.microsoft.com/office/drawing/2014/main" id="{47B05861-AC55-DF40-BD35-F202BC9A35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84687" name="Group 38">
            <a:extLst>
              <a:ext uri="{FF2B5EF4-FFF2-40B4-BE49-F238E27FC236}">
                <a16:creationId xmlns:a16="http://schemas.microsoft.com/office/drawing/2014/main" id="{F5528F02-4FF0-FC46-907A-B8B5136309F1}"/>
              </a:ext>
            </a:extLst>
          </p:cNvPr>
          <p:cNvGrpSpPr>
            <a:grpSpLocks/>
          </p:cNvGrpSpPr>
          <p:nvPr/>
        </p:nvGrpSpPr>
        <p:grpSpPr bwMode="auto">
          <a:xfrm>
            <a:off x="6648450" y="3200401"/>
            <a:ext cx="222250" cy="295275"/>
            <a:chOff x="5105400" y="2873375"/>
            <a:chExt cx="222731" cy="295156"/>
          </a:xfrm>
        </p:grpSpPr>
        <p:sp>
          <p:nvSpPr>
            <p:cNvPr id="284793" name="Rectangle 84">
              <a:extLst>
                <a:ext uri="{FF2B5EF4-FFF2-40B4-BE49-F238E27FC236}">
                  <a16:creationId xmlns:a16="http://schemas.microsoft.com/office/drawing/2014/main" id="{D7695D3D-4843-8F4A-8728-C0C5DC5847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84794" name="Rectangle 85">
              <a:extLst>
                <a:ext uri="{FF2B5EF4-FFF2-40B4-BE49-F238E27FC236}">
                  <a16:creationId xmlns:a16="http://schemas.microsoft.com/office/drawing/2014/main" id="{DE7EED1C-2D8F-A84B-AE2D-0FD9116A4E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84688" name="Group 41">
            <a:extLst>
              <a:ext uri="{FF2B5EF4-FFF2-40B4-BE49-F238E27FC236}">
                <a16:creationId xmlns:a16="http://schemas.microsoft.com/office/drawing/2014/main" id="{06C29FE2-9896-4E4F-BF91-A51B1033A4AF}"/>
              </a:ext>
            </a:extLst>
          </p:cNvPr>
          <p:cNvGrpSpPr>
            <a:grpSpLocks/>
          </p:cNvGrpSpPr>
          <p:nvPr/>
        </p:nvGrpSpPr>
        <p:grpSpPr bwMode="auto">
          <a:xfrm>
            <a:off x="6237288" y="3200401"/>
            <a:ext cx="222250" cy="295275"/>
            <a:chOff x="5105400" y="2873375"/>
            <a:chExt cx="222731" cy="295156"/>
          </a:xfrm>
        </p:grpSpPr>
        <p:sp>
          <p:nvSpPr>
            <p:cNvPr id="284791" name="Rectangle 84">
              <a:extLst>
                <a:ext uri="{FF2B5EF4-FFF2-40B4-BE49-F238E27FC236}">
                  <a16:creationId xmlns:a16="http://schemas.microsoft.com/office/drawing/2014/main" id="{48BE478B-303F-814B-9FDA-6681E4B02D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84792" name="Rectangle 85">
              <a:extLst>
                <a:ext uri="{FF2B5EF4-FFF2-40B4-BE49-F238E27FC236}">
                  <a16:creationId xmlns:a16="http://schemas.microsoft.com/office/drawing/2014/main" id="{1F0C6207-FDE8-1E4C-8A00-E97B571FA6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84689" name="Group 44">
            <a:extLst>
              <a:ext uri="{FF2B5EF4-FFF2-40B4-BE49-F238E27FC236}">
                <a16:creationId xmlns:a16="http://schemas.microsoft.com/office/drawing/2014/main" id="{BB9AF36D-FAB8-BE45-AE52-B8258E167781}"/>
              </a:ext>
            </a:extLst>
          </p:cNvPr>
          <p:cNvGrpSpPr>
            <a:grpSpLocks/>
          </p:cNvGrpSpPr>
          <p:nvPr/>
        </p:nvGrpSpPr>
        <p:grpSpPr bwMode="auto">
          <a:xfrm>
            <a:off x="5780088" y="3200401"/>
            <a:ext cx="222250" cy="295275"/>
            <a:chOff x="5105400" y="2873375"/>
            <a:chExt cx="222731" cy="295156"/>
          </a:xfrm>
        </p:grpSpPr>
        <p:sp>
          <p:nvSpPr>
            <p:cNvPr id="284789" name="Rectangle 84">
              <a:extLst>
                <a:ext uri="{FF2B5EF4-FFF2-40B4-BE49-F238E27FC236}">
                  <a16:creationId xmlns:a16="http://schemas.microsoft.com/office/drawing/2014/main" id="{D4275C32-B31F-CC45-BB8B-B10DDE17EB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84790" name="Rectangle 85">
              <a:extLst>
                <a:ext uri="{FF2B5EF4-FFF2-40B4-BE49-F238E27FC236}">
                  <a16:creationId xmlns:a16="http://schemas.microsoft.com/office/drawing/2014/main" id="{AC8EED25-BD0D-EC4E-AB66-5D7EF421D7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84690" name="Group 47">
            <a:extLst>
              <a:ext uri="{FF2B5EF4-FFF2-40B4-BE49-F238E27FC236}">
                <a16:creationId xmlns:a16="http://schemas.microsoft.com/office/drawing/2014/main" id="{2D6F42CA-7095-2243-9931-86BC968E5347}"/>
              </a:ext>
            </a:extLst>
          </p:cNvPr>
          <p:cNvGrpSpPr>
            <a:grpSpLocks/>
          </p:cNvGrpSpPr>
          <p:nvPr/>
        </p:nvGrpSpPr>
        <p:grpSpPr bwMode="auto">
          <a:xfrm>
            <a:off x="5888039" y="2901950"/>
            <a:ext cx="1735137" cy="273050"/>
            <a:chOff x="6446008" y="2971929"/>
            <a:chExt cx="1733805" cy="209915"/>
          </a:xfrm>
        </p:grpSpPr>
        <p:sp>
          <p:nvSpPr>
            <p:cNvPr id="284784" name="Line 57">
              <a:extLst>
                <a:ext uri="{FF2B5EF4-FFF2-40B4-BE49-F238E27FC236}">
                  <a16:creationId xmlns:a16="http://schemas.microsoft.com/office/drawing/2014/main" id="{C6A789B8-08A4-F945-8822-42DF5BE9C0F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782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785" name="Line 57">
              <a:extLst>
                <a:ext uri="{FF2B5EF4-FFF2-40B4-BE49-F238E27FC236}">
                  <a16:creationId xmlns:a16="http://schemas.microsoft.com/office/drawing/2014/main" id="{6D9BE68D-6153-6547-AF4F-0AF1A47A207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46008" y="2971929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786" name="Line 57">
              <a:extLst>
                <a:ext uri="{FF2B5EF4-FFF2-40B4-BE49-F238E27FC236}">
                  <a16:creationId xmlns:a16="http://schemas.microsoft.com/office/drawing/2014/main" id="{4C77D436-CF61-4847-8B5E-C0557C9BC71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0954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787" name="Line 57">
              <a:extLst>
                <a:ext uri="{FF2B5EF4-FFF2-40B4-BE49-F238E27FC236}">
                  <a16:creationId xmlns:a16="http://schemas.microsoft.com/office/drawing/2014/main" id="{8CA49DED-C320-D242-9141-8F891996BCA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591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788" name="Line 57">
              <a:extLst>
                <a:ext uri="{FF2B5EF4-FFF2-40B4-BE49-F238E27FC236}">
                  <a16:creationId xmlns:a16="http://schemas.microsoft.com/office/drawing/2014/main" id="{9213BF2E-5D8E-894E-954B-88C2D5077B4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7520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84691" name="Line 63">
            <a:extLst>
              <a:ext uri="{FF2B5EF4-FFF2-40B4-BE49-F238E27FC236}">
                <a16:creationId xmlns:a16="http://schemas.microsoft.com/office/drawing/2014/main" id="{9FD1F481-CF2C-D54B-8601-FE37B6CB72ED}"/>
              </a:ext>
            </a:extLst>
          </p:cNvPr>
          <p:cNvSpPr>
            <a:spLocks noChangeShapeType="1"/>
          </p:cNvSpPr>
          <p:nvPr/>
        </p:nvSpPr>
        <p:spPr bwMode="auto">
          <a:xfrm>
            <a:off x="7651751" y="3817939"/>
            <a:ext cx="708025" cy="158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84692" name="Line 63">
            <a:extLst>
              <a:ext uri="{FF2B5EF4-FFF2-40B4-BE49-F238E27FC236}">
                <a16:creationId xmlns:a16="http://schemas.microsoft.com/office/drawing/2014/main" id="{948709A4-BA03-564B-A962-DDA0820C4B64}"/>
              </a:ext>
            </a:extLst>
          </p:cNvPr>
          <p:cNvSpPr>
            <a:spLocks noChangeShapeType="1"/>
          </p:cNvSpPr>
          <p:nvPr/>
        </p:nvSpPr>
        <p:spPr bwMode="auto">
          <a:xfrm>
            <a:off x="2249489" y="3824289"/>
            <a:ext cx="708025" cy="158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84693" name="Line 57">
            <a:extLst>
              <a:ext uri="{FF2B5EF4-FFF2-40B4-BE49-F238E27FC236}">
                <a16:creationId xmlns:a16="http://schemas.microsoft.com/office/drawing/2014/main" id="{D9F108D8-1158-5D48-8900-D5D3C11CFD5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827839" y="4310064"/>
            <a:ext cx="1587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84694" name="Line 57">
            <a:extLst>
              <a:ext uri="{FF2B5EF4-FFF2-40B4-BE49-F238E27FC236}">
                <a16:creationId xmlns:a16="http://schemas.microsoft.com/office/drawing/2014/main" id="{5C992DE6-86C2-2147-BEB3-CD97A0E9C1F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86175" y="4305300"/>
            <a:ext cx="1588" cy="40163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84695" name="Line 57">
            <a:extLst>
              <a:ext uri="{FF2B5EF4-FFF2-40B4-BE49-F238E27FC236}">
                <a16:creationId xmlns:a16="http://schemas.microsoft.com/office/drawing/2014/main" id="{22D6D184-D13D-A74A-AFB1-ECB5A24BC80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273675" y="4310064"/>
            <a:ext cx="1588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84696" name="Line 57">
            <a:extLst>
              <a:ext uri="{FF2B5EF4-FFF2-40B4-BE49-F238E27FC236}">
                <a16:creationId xmlns:a16="http://schemas.microsoft.com/office/drawing/2014/main" id="{AAB2CB4B-95EF-D040-85FC-F5972816B09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013450" y="4310064"/>
            <a:ext cx="1588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84697" name="Line 57">
            <a:extLst>
              <a:ext uri="{FF2B5EF4-FFF2-40B4-BE49-F238E27FC236}">
                <a16:creationId xmlns:a16="http://schemas.microsoft.com/office/drawing/2014/main" id="{254E44F4-75BE-0C4B-8571-B1EC250D543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443414" y="4310064"/>
            <a:ext cx="1587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84698" name="Group 60">
            <a:extLst>
              <a:ext uri="{FF2B5EF4-FFF2-40B4-BE49-F238E27FC236}">
                <a16:creationId xmlns:a16="http://schemas.microsoft.com/office/drawing/2014/main" id="{096C5CDA-E1B1-4545-BB5F-A9CDEE4C0610}"/>
              </a:ext>
            </a:extLst>
          </p:cNvPr>
          <p:cNvGrpSpPr>
            <a:grpSpLocks/>
          </p:cNvGrpSpPr>
          <p:nvPr/>
        </p:nvGrpSpPr>
        <p:grpSpPr bwMode="auto">
          <a:xfrm>
            <a:off x="3584575" y="3954463"/>
            <a:ext cx="3424238" cy="317500"/>
            <a:chOff x="4142165" y="3960853"/>
            <a:chExt cx="3423131" cy="318016"/>
          </a:xfrm>
        </p:grpSpPr>
        <p:grpSp>
          <p:nvGrpSpPr>
            <p:cNvPr id="284769" name="Group 61">
              <a:extLst>
                <a:ext uri="{FF2B5EF4-FFF2-40B4-BE49-F238E27FC236}">
                  <a16:creationId xmlns:a16="http://schemas.microsoft.com/office/drawing/2014/main" id="{DED4A295-B644-8B43-B479-D8AEF578024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19705" y="3960853"/>
              <a:ext cx="245591" cy="318016"/>
              <a:chOff x="5105400" y="2873375"/>
              <a:chExt cx="245591" cy="318016"/>
            </a:xfrm>
          </p:grpSpPr>
          <p:sp>
            <p:nvSpPr>
              <p:cNvPr id="284782" name="Rectangle 84">
                <a:extLst>
                  <a:ext uri="{FF2B5EF4-FFF2-40B4-BE49-F238E27FC236}">
                    <a16:creationId xmlns:a16="http://schemas.microsoft.com/office/drawing/2014/main" id="{E6D0A1BB-BE93-B247-9CCD-E7B8650A5A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284783" name="Rectangle 85">
                <a:extLst>
                  <a:ext uri="{FF2B5EF4-FFF2-40B4-BE49-F238E27FC236}">
                    <a16:creationId xmlns:a16="http://schemas.microsoft.com/office/drawing/2014/main" id="{8470C6D7-8FEF-924E-8FCC-7D52824064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0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284770" name="Group 62">
              <a:extLst>
                <a:ext uri="{FF2B5EF4-FFF2-40B4-BE49-F238E27FC236}">
                  <a16:creationId xmlns:a16="http://schemas.microsoft.com/office/drawing/2014/main" id="{D8D76BC6-10CE-8143-8027-A2FD90308A2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89125" y="3960853"/>
              <a:ext cx="245591" cy="318016"/>
              <a:chOff x="5105400" y="2873375"/>
              <a:chExt cx="245591" cy="318016"/>
            </a:xfrm>
          </p:grpSpPr>
          <p:sp>
            <p:nvSpPr>
              <p:cNvPr id="284780" name="Rectangle 84">
                <a:extLst>
                  <a:ext uri="{FF2B5EF4-FFF2-40B4-BE49-F238E27FC236}">
                    <a16:creationId xmlns:a16="http://schemas.microsoft.com/office/drawing/2014/main" id="{DBBCD4C2-E6E4-4D42-AFE4-72D6FBF464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284781" name="Rectangle 85">
                <a:extLst>
                  <a:ext uri="{FF2B5EF4-FFF2-40B4-BE49-F238E27FC236}">
                    <a16:creationId xmlns:a16="http://schemas.microsoft.com/office/drawing/2014/main" id="{2E1E9366-B30A-7F48-ABC8-18EB890578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1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284771" name="Group 63">
              <a:extLst>
                <a:ext uri="{FF2B5EF4-FFF2-40B4-BE49-F238E27FC236}">
                  <a16:creationId xmlns:a16="http://schemas.microsoft.com/office/drawing/2014/main" id="{C3F9C4F7-D4C6-B142-A71E-0E2A534147C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734745" y="3960853"/>
              <a:ext cx="245591" cy="318016"/>
              <a:chOff x="5105400" y="2873375"/>
              <a:chExt cx="245591" cy="318016"/>
            </a:xfrm>
          </p:grpSpPr>
          <p:sp>
            <p:nvSpPr>
              <p:cNvPr id="284778" name="Rectangle 84">
                <a:extLst>
                  <a:ext uri="{FF2B5EF4-FFF2-40B4-BE49-F238E27FC236}">
                    <a16:creationId xmlns:a16="http://schemas.microsoft.com/office/drawing/2014/main" id="{25D37509-6241-394A-BDC8-6A5D410E2D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 </a:t>
                </a:r>
                <a:endParaRPr lang="en-US" altLang="en-US">
                  <a:latin typeface="Times" pitchFamily="2" charset="0"/>
                </a:endParaRPr>
              </a:p>
            </p:txBody>
          </p:sp>
          <p:sp>
            <p:nvSpPr>
              <p:cNvPr id="284779" name="Rectangle 85">
                <a:extLst>
                  <a:ext uri="{FF2B5EF4-FFF2-40B4-BE49-F238E27FC236}">
                    <a16:creationId xmlns:a16="http://schemas.microsoft.com/office/drawing/2014/main" id="{D2B78A6A-0193-4A49-BCD8-5B133B36D2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2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284772" name="Group 64">
              <a:extLst>
                <a:ext uri="{FF2B5EF4-FFF2-40B4-BE49-F238E27FC236}">
                  <a16:creationId xmlns:a16="http://schemas.microsoft.com/office/drawing/2014/main" id="{00F0CCB1-D434-C84F-8376-0980B236F8A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11785" y="3960853"/>
              <a:ext cx="245591" cy="318016"/>
              <a:chOff x="5105400" y="2873375"/>
              <a:chExt cx="245591" cy="318016"/>
            </a:xfrm>
          </p:grpSpPr>
          <p:sp>
            <p:nvSpPr>
              <p:cNvPr id="284776" name="Rectangle 84">
                <a:extLst>
                  <a:ext uri="{FF2B5EF4-FFF2-40B4-BE49-F238E27FC236}">
                    <a16:creationId xmlns:a16="http://schemas.microsoft.com/office/drawing/2014/main" id="{E365A7C0-0424-4145-8DEC-8FEEAD2330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284777" name="Rectangle 85">
                <a:extLst>
                  <a:ext uri="{FF2B5EF4-FFF2-40B4-BE49-F238E27FC236}">
                    <a16:creationId xmlns:a16="http://schemas.microsoft.com/office/drawing/2014/main" id="{431BADE4-DF4B-504F-A8D9-881166C0E9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3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284773" name="Group 65">
              <a:extLst>
                <a:ext uri="{FF2B5EF4-FFF2-40B4-BE49-F238E27FC236}">
                  <a16:creationId xmlns:a16="http://schemas.microsoft.com/office/drawing/2014/main" id="{6D87CACC-D740-F44D-8B8A-B775CF58FB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42165" y="3960853"/>
              <a:ext cx="245591" cy="318016"/>
              <a:chOff x="5105400" y="2873375"/>
              <a:chExt cx="245591" cy="318016"/>
            </a:xfrm>
          </p:grpSpPr>
          <p:sp>
            <p:nvSpPr>
              <p:cNvPr id="284774" name="Rectangle 84">
                <a:extLst>
                  <a:ext uri="{FF2B5EF4-FFF2-40B4-BE49-F238E27FC236}">
                    <a16:creationId xmlns:a16="http://schemas.microsoft.com/office/drawing/2014/main" id="{6365EFED-5B4A-1641-994D-9177805693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284775" name="Rectangle 85">
                <a:extLst>
                  <a:ext uri="{FF2B5EF4-FFF2-40B4-BE49-F238E27FC236}">
                    <a16:creationId xmlns:a16="http://schemas.microsoft.com/office/drawing/2014/main" id="{F501516D-3D5F-7B40-A475-1F9022B0FD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4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</p:grpSp>
      <p:grpSp>
        <p:nvGrpSpPr>
          <p:cNvPr id="284699" name="Group 104">
            <a:extLst>
              <a:ext uri="{FF2B5EF4-FFF2-40B4-BE49-F238E27FC236}">
                <a16:creationId xmlns:a16="http://schemas.microsoft.com/office/drawing/2014/main" id="{4747BB72-67A4-3047-8A60-033454775A29}"/>
              </a:ext>
            </a:extLst>
          </p:cNvPr>
          <p:cNvGrpSpPr>
            <a:grpSpLocks/>
          </p:cNvGrpSpPr>
          <p:nvPr/>
        </p:nvGrpSpPr>
        <p:grpSpPr bwMode="auto">
          <a:xfrm>
            <a:off x="5718175" y="2439989"/>
            <a:ext cx="2084388" cy="484187"/>
            <a:chOff x="6276076" y="2260156"/>
            <a:chExt cx="2084151" cy="537474"/>
          </a:xfrm>
        </p:grpSpPr>
        <p:grpSp>
          <p:nvGrpSpPr>
            <p:cNvPr id="284734" name="Group 111">
              <a:extLst>
                <a:ext uri="{FF2B5EF4-FFF2-40B4-BE49-F238E27FC236}">
                  <a16:creationId xmlns:a16="http://schemas.microsoft.com/office/drawing/2014/main" id="{6D2FA144-7B2A-0E43-8420-C8490CAF2B4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76076" y="2260156"/>
              <a:ext cx="342438" cy="537474"/>
              <a:chOff x="2783" y="1170"/>
              <a:chExt cx="300" cy="445"/>
            </a:xfrm>
          </p:grpSpPr>
          <p:sp>
            <p:nvSpPr>
              <p:cNvPr id="284763" name="Freeform 19">
                <a:extLst>
                  <a:ext uri="{FF2B5EF4-FFF2-40B4-BE49-F238E27FC236}">
                    <a16:creationId xmlns:a16="http://schemas.microsoft.com/office/drawing/2014/main" id="{A12939B2-28CD-2F48-BC96-A4ADC1AEF3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764" name="Freeform 20">
                <a:extLst>
                  <a:ext uri="{FF2B5EF4-FFF2-40B4-BE49-F238E27FC236}">
                    <a16:creationId xmlns:a16="http://schemas.microsoft.com/office/drawing/2014/main" id="{980F2637-03D7-4542-A66E-048351A512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765" name="Freeform 21">
                <a:extLst>
                  <a:ext uri="{FF2B5EF4-FFF2-40B4-BE49-F238E27FC236}">
                    <a16:creationId xmlns:a16="http://schemas.microsoft.com/office/drawing/2014/main" id="{F901D510-40F1-5345-B5EC-7D69FC3AEC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766" name="Freeform 22">
                <a:extLst>
                  <a:ext uri="{FF2B5EF4-FFF2-40B4-BE49-F238E27FC236}">
                    <a16:creationId xmlns:a16="http://schemas.microsoft.com/office/drawing/2014/main" id="{7813E53B-3A75-E042-8667-837C2F8392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767" name="Freeform 23">
                <a:extLst>
                  <a:ext uri="{FF2B5EF4-FFF2-40B4-BE49-F238E27FC236}">
                    <a16:creationId xmlns:a16="http://schemas.microsoft.com/office/drawing/2014/main" id="{39797DFD-1CBF-5346-A801-E19DF7C0AA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768" name="Freeform 24">
                <a:extLst>
                  <a:ext uri="{FF2B5EF4-FFF2-40B4-BE49-F238E27FC236}">
                    <a16:creationId xmlns:a16="http://schemas.microsoft.com/office/drawing/2014/main" id="{5003A64F-66A6-8547-AB4F-43CB1EA3BC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84735" name="Group 111">
              <a:extLst>
                <a:ext uri="{FF2B5EF4-FFF2-40B4-BE49-F238E27FC236}">
                  <a16:creationId xmlns:a16="http://schemas.microsoft.com/office/drawing/2014/main" id="{A2D63A11-6465-5546-8510-B7628740517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22390" y="2260156"/>
              <a:ext cx="342438" cy="537474"/>
              <a:chOff x="2783" y="1170"/>
              <a:chExt cx="300" cy="445"/>
            </a:xfrm>
          </p:grpSpPr>
          <p:sp>
            <p:nvSpPr>
              <p:cNvPr id="284757" name="Freeform 19">
                <a:extLst>
                  <a:ext uri="{FF2B5EF4-FFF2-40B4-BE49-F238E27FC236}">
                    <a16:creationId xmlns:a16="http://schemas.microsoft.com/office/drawing/2014/main" id="{0768318A-35EA-0349-849A-80DC9B78D3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758" name="Freeform 20">
                <a:extLst>
                  <a:ext uri="{FF2B5EF4-FFF2-40B4-BE49-F238E27FC236}">
                    <a16:creationId xmlns:a16="http://schemas.microsoft.com/office/drawing/2014/main" id="{75F2C42F-FECB-8C47-BE40-6319FB9D70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759" name="Freeform 21">
                <a:extLst>
                  <a:ext uri="{FF2B5EF4-FFF2-40B4-BE49-F238E27FC236}">
                    <a16:creationId xmlns:a16="http://schemas.microsoft.com/office/drawing/2014/main" id="{9CE8EB0A-2252-B84E-92A3-373DA32486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760" name="Freeform 22">
                <a:extLst>
                  <a:ext uri="{FF2B5EF4-FFF2-40B4-BE49-F238E27FC236}">
                    <a16:creationId xmlns:a16="http://schemas.microsoft.com/office/drawing/2014/main" id="{32A19511-4D41-BD43-971B-50ED49C4BB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761" name="Freeform 23">
                <a:extLst>
                  <a:ext uri="{FF2B5EF4-FFF2-40B4-BE49-F238E27FC236}">
                    <a16:creationId xmlns:a16="http://schemas.microsoft.com/office/drawing/2014/main" id="{D793AB57-E420-E147-BE42-AA88B656E2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762" name="Freeform 24">
                <a:extLst>
                  <a:ext uri="{FF2B5EF4-FFF2-40B4-BE49-F238E27FC236}">
                    <a16:creationId xmlns:a16="http://schemas.microsoft.com/office/drawing/2014/main" id="{730544E7-E9B7-084E-A541-FD0213F62B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84736" name="Group 111">
              <a:extLst>
                <a:ext uri="{FF2B5EF4-FFF2-40B4-BE49-F238E27FC236}">
                  <a16:creationId xmlns:a16="http://schemas.microsoft.com/office/drawing/2014/main" id="{3BE5205F-A1D0-BC44-931E-FA2E9D1F2A4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46933" y="2260156"/>
              <a:ext cx="342438" cy="537474"/>
              <a:chOff x="2783" y="1170"/>
              <a:chExt cx="300" cy="445"/>
            </a:xfrm>
          </p:grpSpPr>
          <p:sp>
            <p:nvSpPr>
              <p:cNvPr id="284751" name="Freeform 19">
                <a:extLst>
                  <a:ext uri="{FF2B5EF4-FFF2-40B4-BE49-F238E27FC236}">
                    <a16:creationId xmlns:a16="http://schemas.microsoft.com/office/drawing/2014/main" id="{F12F3B3A-4EA7-C546-96B6-1C7CD51433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752" name="Freeform 20">
                <a:extLst>
                  <a:ext uri="{FF2B5EF4-FFF2-40B4-BE49-F238E27FC236}">
                    <a16:creationId xmlns:a16="http://schemas.microsoft.com/office/drawing/2014/main" id="{38CF73D8-CAEA-B94C-BD97-5B46A3A138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753" name="Freeform 21">
                <a:extLst>
                  <a:ext uri="{FF2B5EF4-FFF2-40B4-BE49-F238E27FC236}">
                    <a16:creationId xmlns:a16="http://schemas.microsoft.com/office/drawing/2014/main" id="{C6B3532A-172F-3143-BA14-C34BC88FE7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754" name="Freeform 22">
                <a:extLst>
                  <a:ext uri="{FF2B5EF4-FFF2-40B4-BE49-F238E27FC236}">
                    <a16:creationId xmlns:a16="http://schemas.microsoft.com/office/drawing/2014/main" id="{EDC43043-3E5A-8B4E-9BC1-ADAD994CE2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755" name="Freeform 23">
                <a:extLst>
                  <a:ext uri="{FF2B5EF4-FFF2-40B4-BE49-F238E27FC236}">
                    <a16:creationId xmlns:a16="http://schemas.microsoft.com/office/drawing/2014/main" id="{D43AEECE-BDCE-B54B-9995-C7B4BBC4C7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756" name="Freeform 24">
                <a:extLst>
                  <a:ext uri="{FF2B5EF4-FFF2-40B4-BE49-F238E27FC236}">
                    <a16:creationId xmlns:a16="http://schemas.microsoft.com/office/drawing/2014/main" id="{5CB2BB16-B1CE-0E4F-8527-967B791DD8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84737" name="Group 111">
              <a:extLst>
                <a:ext uri="{FF2B5EF4-FFF2-40B4-BE49-F238E27FC236}">
                  <a16:creationId xmlns:a16="http://schemas.microsoft.com/office/drawing/2014/main" id="{6C5E1C28-58DA-3F40-896B-1B0E0DDFC20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3247" y="2260156"/>
              <a:ext cx="342438" cy="537474"/>
              <a:chOff x="2783" y="1170"/>
              <a:chExt cx="300" cy="445"/>
            </a:xfrm>
          </p:grpSpPr>
          <p:sp>
            <p:nvSpPr>
              <p:cNvPr id="284745" name="Freeform 19">
                <a:extLst>
                  <a:ext uri="{FF2B5EF4-FFF2-40B4-BE49-F238E27FC236}">
                    <a16:creationId xmlns:a16="http://schemas.microsoft.com/office/drawing/2014/main" id="{E2D944D4-965E-8F4D-98A0-9C15BE14FB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746" name="Freeform 20">
                <a:extLst>
                  <a:ext uri="{FF2B5EF4-FFF2-40B4-BE49-F238E27FC236}">
                    <a16:creationId xmlns:a16="http://schemas.microsoft.com/office/drawing/2014/main" id="{0D674F59-56D4-6F44-94BF-AC6D41AF17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747" name="Freeform 21">
                <a:extLst>
                  <a:ext uri="{FF2B5EF4-FFF2-40B4-BE49-F238E27FC236}">
                    <a16:creationId xmlns:a16="http://schemas.microsoft.com/office/drawing/2014/main" id="{4CDCB4D0-48F6-8740-BF8F-4A39C14187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748" name="Freeform 22">
                <a:extLst>
                  <a:ext uri="{FF2B5EF4-FFF2-40B4-BE49-F238E27FC236}">
                    <a16:creationId xmlns:a16="http://schemas.microsoft.com/office/drawing/2014/main" id="{00D27261-72FB-574A-ACE3-198A36275B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749" name="Freeform 23">
                <a:extLst>
                  <a:ext uri="{FF2B5EF4-FFF2-40B4-BE49-F238E27FC236}">
                    <a16:creationId xmlns:a16="http://schemas.microsoft.com/office/drawing/2014/main" id="{8CFE369D-F078-9442-B49A-29D96EFC02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750" name="Freeform 24">
                <a:extLst>
                  <a:ext uri="{FF2B5EF4-FFF2-40B4-BE49-F238E27FC236}">
                    <a16:creationId xmlns:a16="http://schemas.microsoft.com/office/drawing/2014/main" id="{E22E2859-0C6B-ED4E-BCA0-F067243A3F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84738" name="Group 111">
              <a:extLst>
                <a:ext uri="{FF2B5EF4-FFF2-40B4-BE49-F238E27FC236}">
                  <a16:creationId xmlns:a16="http://schemas.microsoft.com/office/drawing/2014/main" id="{B8A5F29F-B66C-2545-9622-15425CB00F9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17789" y="2260156"/>
              <a:ext cx="342438" cy="537474"/>
              <a:chOff x="2783" y="1170"/>
              <a:chExt cx="300" cy="445"/>
            </a:xfrm>
          </p:grpSpPr>
          <p:sp>
            <p:nvSpPr>
              <p:cNvPr id="284739" name="Freeform 19">
                <a:extLst>
                  <a:ext uri="{FF2B5EF4-FFF2-40B4-BE49-F238E27FC236}">
                    <a16:creationId xmlns:a16="http://schemas.microsoft.com/office/drawing/2014/main" id="{69797715-42FE-6A48-97D4-2801B2E4DC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solidFill>
                <a:srgbClr val="FFFFFF"/>
              </a:solidFill>
              <a:ln w="285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740" name="Freeform 20">
                <a:extLst>
                  <a:ext uri="{FF2B5EF4-FFF2-40B4-BE49-F238E27FC236}">
                    <a16:creationId xmlns:a16="http://schemas.microsoft.com/office/drawing/2014/main" id="{AF5F1D2D-1B3A-A248-B3A5-E4D1CCA54E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solidFill>
                <a:schemeClr val="bg1"/>
              </a:solidFill>
              <a:ln w="285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741" name="Freeform 21">
                <a:extLst>
                  <a:ext uri="{FF2B5EF4-FFF2-40B4-BE49-F238E27FC236}">
                    <a16:creationId xmlns:a16="http://schemas.microsoft.com/office/drawing/2014/main" id="{0ED8C476-7C8A-5445-8969-A15C137B50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742" name="Freeform 22">
                <a:extLst>
                  <a:ext uri="{FF2B5EF4-FFF2-40B4-BE49-F238E27FC236}">
                    <a16:creationId xmlns:a16="http://schemas.microsoft.com/office/drawing/2014/main" id="{A32D9D70-B785-9B44-970A-F6AEC09C77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743" name="Freeform 23">
                <a:extLst>
                  <a:ext uri="{FF2B5EF4-FFF2-40B4-BE49-F238E27FC236}">
                    <a16:creationId xmlns:a16="http://schemas.microsoft.com/office/drawing/2014/main" id="{6C2072B0-026F-E94C-B64F-06CA41AD3D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744" name="Freeform 24">
                <a:extLst>
                  <a:ext uri="{FF2B5EF4-FFF2-40B4-BE49-F238E27FC236}">
                    <a16:creationId xmlns:a16="http://schemas.microsoft.com/office/drawing/2014/main" id="{49C2F3AE-73AD-A240-B1E2-0C1F6798B2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284700" name="Line 63">
            <a:extLst>
              <a:ext uri="{FF2B5EF4-FFF2-40B4-BE49-F238E27FC236}">
                <a16:creationId xmlns:a16="http://schemas.microsoft.com/office/drawing/2014/main" id="{33604C5F-2FAB-F34D-BD0B-B0B0E1082140}"/>
              </a:ext>
            </a:extLst>
          </p:cNvPr>
          <p:cNvSpPr>
            <a:spLocks noChangeShapeType="1"/>
          </p:cNvSpPr>
          <p:nvPr/>
        </p:nvSpPr>
        <p:spPr bwMode="auto">
          <a:xfrm>
            <a:off x="5975351" y="2278063"/>
            <a:ext cx="2790825" cy="4762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84701" name="Group 141">
            <a:extLst>
              <a:ext uri="{FF2B5EF4-FFF2-40B4-BE49-F238E27FC236}">
                <a16:creationId xmlns:a16="http://schemas.microsoft.com/office/drawing/2014/main" id="{FF1FEED9-8666-154C-9038-C18CFC318BE9}"/>
              </a:ext>
            </a:extLst>
          </p:cNvPr>
          <p:cNvGrpSpPr>
            <a:grpSpLocks/>
          </p:cNvGrpSpPr>
          <p:nvPr/>
        </p:nvGrpSpPr>
        <p:grpSpPr bwMode="auto">
          <a:xfrm>
            <a:off x="5983288" y="2268538"/>
            <a:ext cx="1733550" cy="209550"/>
            <a:chOff x="6446008" y="2971929"/>
            <a:chExt cx="1733805" cy="209915"/>
          </a:xfrm>
        </p:grpSpPr>
        <p:sp>
          <p:nvSpPr>
            <p:cNvPr id="284729" name="Line 57">
              <a:extLst>
                <a:ext uri="{FF2B5EF4-FFF2-40B4-BE49-F238E27FC236}">
                  <a16:creationId xmlns:a16="http://schemas.microsoft.com/office/drawing/2014/main" id="{D9519BC7-9A93-0C45-BAA7-A4B7A668087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782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730" name="Line 57">
              <a:extLst>
                <a:ext uri="{FF2B5EF4-FFF2-40B4-BE49-F238E27FC236}">
                  <a16:creationId xmlns:a16="http://schemas.microsoft.com/office/drawing/2014/main" id="{A32E7C66-424B-FB41-82A3-5C1A435B0EE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46008" y="2971929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731" name="Line 57">
              <a:extLst>
                <a:ext uri="{FF2B5EF4-FFF2-40B4-BE49-F238E27FC236}">
                  <a16:creationId xmlns:a16="http://schemas.microsoft.com/office/drawing/2014/main" id="{74D4E6B4-1637-5A45-870B-ACA8E390B4E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0954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732" name="Line 57">
              <a:extLst>
                <a:ext uri="{FF2B5EF4-FFF2-40B4-BE49-F238E27FC236}">
                  <a16:creationId xmlns:a16="http://schemas.microsoft.com/office/drawing/2014/main" id="{D52309FB-52EC-D044-AFC1-6857FBC9D20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591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733" name="Line 57">
              <a:extLst>
                <a:ext uri="{FF2B5EF4-FFF2-40B4-BE49-F238E27FC236}">
                  <a16:creationId xmlns:a16="http://schemas.microsoft.com/office/drawing/2014/main" id="{5131E134-E514-5F4A-A174-963F41AD357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7520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84702" name="Group 147">
            <a:extLst>
              <a:ext uri="{FF2B5EF4-FFF2-40B4-BE49-F238E27FC236}">
                <a16:creationId xmlns:a16="http://schemas.microsoft.com/office/drawing/2014/main" id="{FDFBD93E-7633-A74E-A774-406ED6084979}"/>
              </a:ext>
            </a:extLst>
          </p:cNvPr>
          <p:cNvGrpSpPr>
            <a:grpSpLocks/>
          </p:cNvGrpSpPr>
          <p:nvPr/>
        </p:nvGrpSpPr>
        <p:grpSpPr bwMode="auto">
          <a:xfrm>
            <a:off x="5830889" y="1909764"/>
            <a:ext cx="1735137" cy="579437"/>
            <a:chOff x="3550727" y="2773363"/>
            <a:chExt cx="1733805" cy="405448"/>
          </a:xfrm>
        </p:grpSpPr>
        <p:sp>
          <p:nvSpPr>
            <p:cNvPr id="284724" name="Line 57">
              <a:extLst>
                <a:ext uri="{FF2B5EF4-FFF2-40B4-BE49-F238E27FC236}">
                  <a16:creationId xmlns:a16="http://schemas.microsoft.com/office/drawing/2014/main" id="{7DEFF372-398F-F749-930A-4401E228393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829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725" name="Line 57">
              <a:extLst>
                <a:ext uri="{FF2B5EF4-FFF2-40B4-BE49-F238E27FC236}">
                  <a16:creationId xmlns:a16="http://schemas.microsoft.com/office/drawing/2014/main" id="{D2878212-469F-FE41-A746-441A3265FB1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0727" y="2773363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726" name="Line 57">
              <a:extLst>
                <a:ext uri="{FF2B5EF4-FFF2-40B4-BE49-F238E27FC236}">
                  <a16:creationId xmlns:a16="http://schemas.microsoft.com/office/drawing/2014/main" id="{4087E2C1-E2FD-0F4F-8B07-5FAC5057439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1426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727" name="Line 57">
              <a:extLst>
                <a:ext uri="{FF2B5EF4-FFF2-40B4-BE49-F238E27FC236}">
                  <a16:creationId xmlns:a16="http://schemas.microsoft.com/office/drawing/2014/main" id="{7E8ADDA4-89C3-9D43-A19D-44E9B833E5E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638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728" name="Line 57">
              <a:extLst>
                <a:ext uri="{FF2B5EF4-FFF2-40B4-BE49-F238E27FC236}">
                  <a16:creationId xmlns:a16="http://schemas.microsoft.com/office/drawing/2014/main" id="{B941CEE4-387D-BD48-8E4F-44C81A9D4FC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7992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84703" name="Freeform 68">
            <a:extLst>
              <a:ext uri="{FF2B5EF4-FFF2-40B4-BE49-F238E27FC236}">
                <a16:creationId xmlns:a16="http://schemas.microsoft.com/office/drawing/2014/main" id="{723B140C-1785-874F-8DA3-E80DF4A4C762}"/>
              </a:ext>
            </a:extLst>
          </p:cNvPr>
          <p:cNvSpPr>
            <a:spLocks noChangeAspect="1"/>
          </p:cNvSpPr>
          <p:nvPr/>
        </p:nvSpPr>
        <p:spPr bwMode="auto">
          <a:xfrm>
            <a:off x="6376989" y="2235201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84704" name="Freeform 68">
            <a:extLst>
              <a:ext uri="{FF2B5EF4-FFF2-40B4-BE49-F238E27FC236}">
                <a16:creationId xmlns:a16="http://schemas.microsoft.com/office/drawing/2014/main" id="{86930137-0C8E-F444-A5FA-A6548CFEBEF1}"/>
              </a:ext>
            </a:extLst>
          </p:cNvPr>
          <p:cNvSpPr>
            <a:spLocks noChangeAspect="1"/>
          </p:cNvSpPr>
          <p:nvPr/>
        </p:nvSpPr>
        <p:spPr bwMode="auto">
          <a:xfrm>
            <a:off x="6818314" y="2235201"/>
            <a:ext cx="73025" cy="74613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84705" name="Freeform 68">
            <a:extLst>
              <a:ext uri="{FF2B5EF4-FFF2-40B4-BE49-F238E27FC236}">
                <a16:creationId xmlns:a16="http://schemas.microsoft.com/office/drawing/2014/main" id="{14711783-DE41-2040-A69F-0EDE48D49C9C}"/>
              </a:ext>
            </a:extLst>
          </p:cNvPr>
          <p:cNvSpPr>
            <a:spLocks noChangeAspect="1"/>
          </p:cNvSpPr>
          <p:nvPr/>
        </p:nvSpPr>
        <p:spPr bwMode="auto">
          <a:xfrm>
            <a:off x="7265989" y="2236789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84706" name="Freeform 68">
            <a:extLst>
              <a:ext uri="{FF2B5EF4-FFF2-40B4-BE49-F238E27FC236}">
                <a16:creationId xmlns:a16="http://schemas.microsoft.com/office/drawing/2014/main" id="{032A0BF8-1449-8346-B299-92CE5210B7BD}"/>
              </a:ext>
            </a:extLst>
          </p:cNvPr>
          <p:cNvSpPr>
            <a:spLocks noChangeAspect="1"/>
          </p:cNvSpPr>
          <p:nvPr/>
        </p:nvSpPr>
        <p:spPr bwMode="auto">
          <a:xfrm>
            <a:off x="7683501" y="2246314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84707" name="Line 57">
            <a:extLst>
              <a:ext uri="{FF2B5EF4-FFF2-40B4-BE49-F238E27FC236}">
                <a16:creationId xmlns:a16="http://schemas.microsoft.com/office/drawing/2014/main" id="{35CDD03F-58B1-E141-894D-096B693E0099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334375" y="2273301"/>
            <a:ext cx="0" cy="157162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84708" name="Freeform 68">
            <a:extLst>
              <a:ext uri="{FF2B5EF4-FFF2-40B4-BE49-F238E27FC236}">
                <a16:creationId xmlns:a16="http://schemas.microsoft.com/office/drawing/2014/main" id="{F46B2ED3-F022-EF4F-A2AD-14536AF1664C}"/>
              </a:ext>
            </a:extLst>
          </p:cNvPr>
          <p:cNvSpPr>
            <a:spLocks noChangeAspect="1"/>
          </p:cNvSpPr>
          <p:nvPr/>
        </p:nvSpPr>
        <p:spPr bwMode="auto">
          <a:xfrm>
            <a:off x="8297864" y="2246314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84709" name="TextBox 82">
            <a:extLst>
              <a:ext uri="{FF2B5EF4-FFF2-40B4-BE49-F238E27FC236}">
                <a16:creationId xmlns:a16="http://schemas.microsoft.com/office/drawing/2014/main" id="{CEA8F50A-412B-6348-ABF2-935B788F4DB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28101" y="2062163"/>
            <a:ext cx="3397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7030A0"/>
                </a:solidFill>
                <a:latin typeface="Times" pitchFamily="2" charset="0"/>
              </a:rPr>
              <a:t>1</a:t>
            </a:r>
          </a:p>
        </p:txBody>
      </p:sp>
      <p:sp>
        <p:nvSpPr>
          <p:cNvPr id="284710" name="TextBox 162">
            <a:extLst>
              <a:ext uri="{FF2B5EF4-FFF2-40B4-BE49-F238E27FC236}">
                <a16:creationId xmlns:a16="http://schemas.microsoft.com/office/drawing/2014/main" id="{82C4AC67-5284-F448-B6B3-ECD72E288B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47851" y="3625851"/>
            <a:ext cx="3397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latin typeface="Times" pitchFamily="2" charset="0"/>
              </a:rPr>
              <a:t>1</a:t>
            </a:r>
          </a:p>
        </p:txBody>
      </p:sp>
      <p:grpSp>
        <p:nvGrpSpPr>
          <p:cNvPr id="284711" name="Group 84">
            <a:extLst>
              <a:ext uri="{FF2B5EF4-FFF2-40B4-BE49-F238E27FC236}">
                <a16:creationId xmlns:a16="http://schemas.microsoft.com/office/drawing/2014/main" id="{39A03D1C-34C9-464B-8D28-412A88FB38B4}"/>
              </a:ext>
            </a:extLst>
          </p:cNvPr>
          <p:cNvGrpSpPr>
            <a:grpSpLocks/>
          </p:cNvGrpSpPr>
          <p:nvPr/>
        </p:nvGrpSpPr>
        <p:grpSpPr bwMode="auto">
          <a:xfrm>
            <a:off x="5662614" y="1420813"/>
            <a:ext cx="2085975" cy="474662"/>
            <a:chOff x="4747785" y="1600200"/>
            <a:chExt cx="2085957" cy="475400"/>
          </a:xfrm>
        </p:grpSpPr>
        <p:sp>
          <p:nvSpPr>
            <p:cNvPr id="284719" name="TextBox 163">
              <a:extLst>
                <a:ext uri="{FF2B5EF4-FFF2-40B4-BE49-F238E27FC236}">
                  <a16:creationId xmlns:a16="http://schemas.microsoft.com/office/drawing/2014/main" id="{DA5B13B5-A3D2-6849-BE46-B3EC97324F7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C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284720" name="TextBox 164">
              <a:extLst>
                <a:ext uri="{FF2B5EF4-FFF2-40B4-BE49-F238E27FC236}">
                  <a16:creationId xmlns:a16="http://schemas.microsoft.com/office/drawing/2014/main" id="{A0436AD4-72AC-C44F-8F66-7C13790D6F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C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284721" name="TextBox 166">
              <a:extLst>
                <a:ext uri="{FF2B5EF4-FFF2-40B4-BE49-F238E27FC236}">
                  <a16:creationId xmlns:a16="http://schemas.microsoft.com/office/drawing/2014/main" id="{672301B6-04A0-B54B-9229-21954032128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38800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C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284722" name="TextBox 168">
              <a:extLst>
                <a:ext uri="{FF2B5EF4-FFF2-40B4-BE49-F238E27FC236}">
                  <a16:creationId xmlns:a16="http://schemas.microsoft.com/office/drawing/2014/main" id="{8E6A9B9D-DFB2-3D49-B8C8-149ECEB06B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224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C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284723" name="TextBox 170">
              <a:extLst>
                <a:ext uri="{FF2B5EF4-FFF2-40B4-BE49-F238E27FC236}">
                  <a16:creationId xmlns:a16="http://schemas.microsoft.com/office/drawing/2014/main" id="{A6E4FB16-A7F0-844E-A2C0-29DBA85768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5188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C000"/>
                  </a:solidFill>
                  <a:latin typeface="Times" pitchFamily="2" charset="0"/>
                </a:rPr>
                <a:t>1</a:t>
              </a:r>
            </a:p>
          </p:txBody>
        </p:sp>
      </p:grpSp>
      <p:grpSp>
        <p:nvGrpSpPr>
          <p:cNvPr id="284712" name="Group 172">
            <a:extLst>
              <a:ext uri="{FF2B5EF4-FFF2-40B4-BE49-F238E27FC236}">
                <a16:creationId xmlns:a16="http://schemas.microsoft.com/office/drawing/2014/main" id="{3B09B4A1-DA18-2B4C-A857-ACF1D8CFAE87}"/>
              </a:ext>
            </a:extLst>
          </p:cNvPr>
          <p:cNvGrpSpPr>
            <a:grpSpLocks/>
          </p:cNvGrpSpPr>
          <p:nvPr/>
        </p:nvGrpSpPr>
        <p:grpSpPr bwMode="auto">
          <a:xfrm>
            <a:off x="2806701" y="2271714"/>
            <a:ext cx="2085975" cy="466725"/>
            <a:chOff x="4747785" y="1609042"/>
            <a:chExt cx="2085957" cy="466558"/>
          </a:xfrm>
        </p:grpSpPr>
        <p:sp>
          <p:nvSpPr>
            <p:cNvPr id="284714" name="TextBox 174">
              <a:extLst>
                <a:ext uri="{FF2B5EF4-FFF2-40B4-BE49-F238E27FC236}">
                  <a16:creationId xmlns:a16="http://schemas.microsoft.com/office/drawing/2014/main" id="{28C1530B-6624-4E47-9D72-9A7CD7A11A7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284715" name="TextBox 175">
              <a:extLst>
                <a:ext uri="{FF2B5EF4-FFF2-40B4-BE49-F238E27FC236}">
                  <a16:creationId xmlns:a16="http://schemas.microsoft.com/office/drawing/2014/main" id="{5331188A-C328-804C-A4A1-4F0343D5B4B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284716" name="TextBox 177">
              <a:extLst>
                <a:ext uri="{FF2B5EF4-FFF2-40B4-BE49-F238E27FC236}">
                  <a16:creationId xmlns:a16="http://schemas.microsoft.com/office/drawing/2014/main" id="{007CE4A3-362D-2D48-965D-34B0A9E5812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40706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284717" name="TextBox 178">
              <a:extLst>
                <a:ext uri="{FF2B5EF4-FFF2-40B4-BE49-F238E27FC236}">
                  <a16:creationId xmlns:a16="http://schemas.microsoft.com/office/drawing/2014/main" id="{601DBFA1-9C63-9645-A2A9-A09CD6C8111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224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284718" name="TextBox 180">
              <a:extLst>
                <a:ext uri="{FF2B5EF4-FFF2-40B4-BE49-F238E27FC236}">
                  <a16:creationId xmlns:a16="http://schemas.microsoft.com/office/drawing/2014/main" id="{F61C526C-90AD-924E-88BC-1562E2701F7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5188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</p:grpSp>
      <p:sp>
        <p:nvSpPr>
          <p:cNvPr id="284713" name="Oval 113">
            <a:extLst>
              <a:ext uri="{FF2B5EF4-FFF2-40B4-BE49-F238E27FC236}">
                <a16:creationId xmlns:a16="http://schemas.microsoft.com/office/drawing/2014/main" id="{BC9BE971-4D67-5940-8224-B424FB2AFA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39200" y="1993901"/>
            <a:ext cx="558800" cy="568325"/>
          </a:xfrm>
          <a:prstGeom prst="ellipse">
            <a:avLst/>
          </a:prstGeom>
          <a:noFill/>
          <a:ln w="34925">
            <a:solidFill>
              <a:srgbClr val="7030A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</p:spTree>
  </p:cSld>
  <p:clrMapOvr>
    <a:masterClrMapping/>
  </p:clrMapOvr>
  <p:transition/>
</p:sld>
</file>

<file path=ppt/slides/slide2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5697" name="Title 1">
            <a:extLst>
              <a:ext uri="{FF2B5EF4-FFF2-40B4-BE49-F238E27FC236}">
                <a16:creationId xmlns:a16="http://schemas.microsoft.com/office/drawing/2014/main" id="{493DFD67-2F31-CE48-8B30-10985838BA0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152400"/>
            <a:ext cx="9144000" cy="685800"/>
          </a:xfrm>
        </p:spPr>
        <p:txBody>
          <a:bodyPr/>
          <a:lstStyle/>
          <a:p>
            <a:r>
              <a:rPr lang="en-US" altLang="en-US">
                <a:solidFill>
                  <a:srgbClr val="7030A0"/>
                </a:solidFill>
              </a:rPr>
              <a:t>Subtraction</a:t>
            </a:r>
            <a:r>
              <a:rPr lang="en-US" altLang="en-US"/>
              <a:t>: </a:t>
            </a:r>
            <a:r>
              <a:rPr lang="en-US" altLang="en-US">
                <a:solidFill>
                  <a:srgbClr val="FF0000"/>
                </a:solidFill>
              </a:rPr>
              <a:t>7</a:t>
            </a:r>
            <a:r>
              <a:rPr lang="en-US" altLang="en-US"/>
              <a:t> - </a:t>
            </a:r>
            <a:r>
              <a:rPr lang="en-US" altLang="en-US">
                <a:solidFill>
                  <a:srgbClr val="FFC000"/>
                </a:solidFill>
              </a:rPr>
              <a:t>3</a:t>
            </a:r>
            <a:r>
              <a:rPr lang="en-US" altLang="en-US"/>
              <a:t> = </a:t>
            </a:r>
            <a:r>
              <a:rPr lang="en-US" altLang="en-US">
                <a:solidFill>
                  <a:srgbClr val="0070C0"/>
                </a:solidFill>
              </a:rPr>
              <a:t>4</a:t>
            </a:r>
          </a:p>
        </p:txBody>
      </p:sp>
      <p:grpSp>
        <p:nvGrpSpPr>
          <p:cNvPr id="285698" name="Group 181">
            <a:extLst>
              <a:ext uri="{FF2B5EF4-FFF2-40B4-BE49-F238E27FC236}">
                <a16:creationId xmlns:a16="http://schemas.microsoft.com/office/drawing/2014/main" id="{ADD58644-B305-444C-9DB4-5A9EE9B3F9F5}"/>
              </a:ext>
            </a:extLst>
          </p:cNvPr>
          <p:cNvGrpSpPr>
            <a:grpSpLocks/>
          </p:cNvGrpSpPr>
          <p:nvPr/>
        </p:nvGrpSpPr>
        <p:grpSpPr bwMode="auto">
          <a:xfrm>
            <a:off x="3540125" y="4867276"/>
            <a:ext cx="3436938" cy="466725"/>
            <a:chOff x="4747785" y="1609042"/>
            <a:chExt cx="3437099" cy="466558"/>
          </a:xfrm>
        </p:grpSpPr>
        <p:sp>
          <p:nvSpPr>
            <p:cNvPr id="285847" name="TextBox 183">
              <a:extLst>
                <a:ext uri="{FF2B5EF4-FFF2-40B4-BE49-F238E27FC236}">
                  <a16:creationId xmlns:a16="http://schemas.microsoft.com/office/drawing/2014/main" id="{5D3235BB-480E-3B49-B3B0-44E0C5E02C0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285848" name="TextBox 184">
              <a:extLst>
                <a:ext uri="{FF2B5EF4-FFF2-40B4-BE49-F238E27FC236}">
                  <a16:creationId xmlns:a16="http://schemas.microsoft.com/office/drawing/2014/main" id="{B11398F8-FB9E-034C-901E-76B398A0F36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84130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285849" name="TextBox 185">
              <a:extLst>
                <a:ext uri="{FF2B5EF4-FFF2-40B4-BE49-F238E27FC236}">
                  <a16:creationId xmlns:a16="http://schemas.microsoft.com/office/drawing/2014/main" id="{9E1ACAC6-F453-104C-B872-E17BBD95F5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22330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285850" name="TextBox 186">
              <a:extLst>
                <a:ext uri="{FF2B5EF4-FFF2-40B4-BE49-F238E27FC236}">
                  <a16:creationId xmlns:a16="http://schemas.microsoft.com/office/drawing/2014/main" id="{064C3BA4-ABC1-A041-9C10-55BCE52117B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5057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285851" name="TextBox 187">
              <a:extLst>
                <a:ext uri="{FF2B5EF4-FFF2-40B4-BE49-F238E27FC236}">
                  <a16:creationId xmlns:a16="http://schemas.microsoft.com/office/drawing/2014/main" id="{33BEE04C-A411-9940-A0DA-A3284EDF0B6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46330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0</a:t>
              </a:r>
            </a:p>
          </p:txBody>
        </p:sp>
      </p:grpSp>
      <p:sp>
        <p:nvSpPr>
          <p:cNvPr id="285699" name="Freeform 15">
            <a:extLst>
              <a:ext uri="{FF2B5EF4-FFF2-40B4-BE49-F238E27FC236}">
                <a16:creationId xmlns:a16="http://schemas.microsoft.com/office/drawing/2014/main" id="{4AC79AC8-A671-C047-83A3-D06FD4A33D63}"/>
              </a:ext>
            </a:extLst>
          </p:cNvPr>
          <p:cNvSpPr>
            <a:spLocks/>
          </p:cNvSpPr>
          <p:nvPr/>
        </p:nvSpPr>
        <p:spPr bwMode="auto">
          <a:xfrm>
            <a:off x="2605089" y="3165475"/>
            <a:ext cx="5375275" cy="113665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85700" name="Group 4">
            <a:extLst>
              <a:ext uri="{FF2B5EF4-FFF2-40B4-BE49-F238E27FC236}">
                <a16:creationId xmlns:a16="http://schemas.microsoft.com/office/drawing/2014/main" id="{433A75F9-6AAA-2948-B6AA-9A13A5437A1C}"/>
              </a:ext>
            </a:extLst>
          </p:cNvPr>
          <p:cNvGrpSpPr>
            <a:grpSpLocks/>
          </p:cNvGrpSpPr>
          <p:nvPr/>
        </p:nvGrpSpPr>
        <p:grpSpPr bwMode="auto">
          <a:xfrm>
            <a:off x="4659314" y="3201989"/>
            <a:ext cx="223837" cy="295275"/>
            <a:chOff x="5105400" y="2873375"/>
            <a:chExt cx="222731" cy="295156"/>
          </a:xfrm>
        </p:grpSpPr>
        <p:sp>
          <p:nvSpPr>
            <p:cNvPr id="285845" name="Rectangle 84">
              <a:extLst>
                <a:ext uri="{FF2B5EF4-FFF2-40B4-BE49-F238E27FC236}">
                  <a16:creationId xmlns:a16="http://schemas.microsoft.com/office/drawing/2014/main" id="{A0EE5B46-711D-B34F-BE4C-00F07A9B7F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85846" name="Rectangle 85">
              <a:extLst>
                <a:ext uri="{FF2B5EF4-FFF2-40B4-BE49-F238E27FC236}">
                  <a16:creationId xmlns:a16="http://schemas.microsoft.com/office/drawing/2014/main" id="{24450BBC-2AE2-2E45-9815-53C51299BA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85701" name="Group 7">
            <a:extLst>
              <a:ext uri="{FF2B5EF4-FFF2-40B4-BE49-F238E27FC236}">
                <a16:creationId xmlns:a16="http://schemas.microsoft.com/office/drawing/2014/main" id="{8B5B8778-8908-F842-B1C0-9A6998526588}"/>
              </a:ext>
            </a:extLst>
          </p:cNvPr>
          <p:cNvGrpSpPr>
            <a:grpSpLocks/>
          </p:cNvGrpSpPr>
          <p:nvPr/>
        </p:nvGrpSpPr>
        <p:grpSpPr bwMode="auto">
          <a:xfrm>
            <a:off x="3028951" y="3625851"/>
            <a:ext cx="207963" cy="282575"/>
            <a:chOff x="2551113" y="4221163"/>
            <a:chExt cx="207491" cy="281503"/>
          </a:xfrm>
        </p:grpSpPr>
        <p:sp>
          <p:nvSpPr>
            <p:cNvPr id="285843" name="Rectangle 92">
              <a:extLst>
                <a:ext uri="{FF2B5EF4-FFF2-40B4-BE49-F238E27FC236}">
                  <a16:creationId xmlns:a16="http://schemas.microsoft.com/office/drawing/2014/main" id="{D423A696-CBBA-2248-A144-E64E7A6FA9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1113" y="4221163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85844" name="Rectangle 93">
              <a:extLst>
                <a:ext uri="{FF2B5EF4-FFF2-40B4-BE49-F238E27FC236}">
                  <a16:creationId xmlns:a16="http://schemas.microsoft.com/office/drawing/2014/main" id="{E36C35A7-289A-6344-9FCF-6035A83625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3188" y="4318000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i="1">
                  <a:solidFill>
                    <a:srgbClr val="000000"/>
                  </a:solidFill>
                  <a:latin typeface="Times-Roman" pitchFamily="2" charset="0"/>
                </a:rPr>
                <a:t>5</a:t>
              </a: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sp>
        <p:nvSpPr>
          <p:cNvPr id="285702" name="Rectangle 95">
            <a:extLst>
              <a:ext uri="{FF2B5EF4-FFF2-40B4-BE49-F238E27FC236}">
                <a16:creationId xmlns:a16="http://schemas.microsoft.com/office/drawing/2014/main" id="{EF153A61-04B3-BC4C-BA2F-02B227CB9D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03750" y="3538539"/>
            <a:ext cx="1339850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000000"/>
                </a:solidFill>
                <a:latin typeface="Times-Roman" pitchFamily="2" charset="0"/>
              </a:rPr>
              <a:t>5-bit adder</a:t>
            </a:r>
            <a:endParaRPr lang="en-US" altLang="en-US" sz="4000" b="0">
              <a:latin typeface="Times" pitchFamily="2" charset="0"/>
            </a:endParaRPr>
          </a:p>
        </p:txBody>
      </p:sp>
      <p:grpSp>
        <p:nvGrpSpPr>
          <p:cNvPr id="285703" name="Group 11">
            <a:extLst>
              <a:ext uri="{FF2B5EF4-FFF2-40B4-BE49-F238E27FC236}">
                <a16:creationId xmlns:a16="http://schemas.microsoft.com/office/drawing/2014/main" id="{1EAA4ED4-F59D-0F4B-A002-231796E159F2}"/>
              </a:ext>
            </a:extLst>
          </p:cNvPr>
          <p:cNvGrpSpPr>
            <a:grpSpLocks/>
          </p:cNvGrpSpPr>
          <p:nvPr/>
        </p:nvGrpSpPr>
        <p:grpSpPr bwMode="auto">
          <a:xfrm>
            <a:off x="7356475" y="3657601"/>
            <a:ext cx="222250" cy="303213"/>
            <a:chOff x="8990013" y="4200525"/>
            <a:chExt cx="221668" cy="302769"/>
          </a:xfrm>
        </p:grpSpPr>
        <p:sp>
          <p:nvSpPr>
            <p:cNvPr id="285841" name="Rectangle 104">
              <a:extLst>
                <a:ext uri="{FF2B5EF4-FFF2-40B4-BE49-F238E27FC236}">
                  <a16:creationId xmlns:a16="http://schemas.microsoft.com/office/drawing/2014/main" id="{BD551DE1-C5DA-9C4E-A81E-775EF51057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90013" y="4200525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85842" name="Rectangle 105">
              <a:extLst>
                <a:ext uri="{FF2B5EF4-FFF2-40B4-BE49-F238E27FC236}">
                  <a16:creationId xmlns:a16="http://schemas.microsoft.com/office/drawing/2014/main" id="{66735C50-4FB0-DC47-878A-82EDEE1DB9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96265" y="4318628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85704" name="Group 14">
            <a:extLst>
              <a:ext uri="{FF2B5EF4-FFF2-40B4-BE49-F238E27FC236}">
                <a16:creationId xmlns:a16="http://schemas.microsoft.com/office/drawing/2014/main" id="{96D2350C-892C-F547-AAFB-62687036E4AC}"/>
              </a:ext>
            </a:extLst>
          </p:cNvPr>
          <p:cNvGrpSpPr>
            <a:grpSpLocks/>
          </p:cNvGrpSpPr>
          <p:nvPr/>
        </p:nvGrpSpPr>
        <p:grpSpPr bwMode="auto">
          <a:xfrm>
            <a:off x="4225925" y="3200401"/>
            <a:ext cx="222250" cy="295275"/>
            <a:chOff x="5105400" y="2873375"/>
            <a:chExt cx="222731" cy="295156"/>
          </a:xfrm>
        </p:grpSpPr>
        <p:sp>
          <p:nvSpPr>
            <p:cNvPr id="285839" name="Rectangle 84">
              <a:extLst>
                <a:ext uri="{FF2B5EF4-FFF2-40B4-BE49-F238E27FC236}">
                  <a16:creationId xmlns:a16="http://schemas.microsoft.com/office/drawing/2014/main" id="{AC0F2F53-905A-214C-BEE0-94AB9DA79A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85840" name="Rectangle 85">
              <a:extLst>
                <a:ext uri="{FF2B5EF4-FFF2-40B4-BE49-F238E27FC236}">
                  <a16:creationId xmlns:a16="http://schemas.microsoft.com/office/drawing/2014/main" id="{4128327F-A3CE-4947-BE2F-90669E75C5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85705" name="Group 17">
            <a:extLst>
              <a:ext uri="{FF2B5EF4-FFF2-40B4-BE49-F238E27FC236}">
                <a16:creationId xmlns:a16="http://schemas.microsoft.com/office/drawing/2014/main" id="{49F142A6-2112-F845-8FCA-B660A5316011}"/>
              </a:ext>
            </a:extLst>
          </p:cNvPr>
          <p:cNvGrpSpPr>
            <a:grpSpLocks/>
          </p:cNvGrpSpPr>
          <p:nvPr/>
        </p:nvGrpSpPr>
        <p:grpSpPr bwMode="auto">
          <a:xfrm>
            <a:off x="3752850" y="3200401"/>
            <a:ext cx="222250" cy="295275"/>
            <a:chOff x="5105400" y="2873375"/>
            <a:chExt cx="222731" cy="295156"/>
          </a:xfrm>
        </p:grpSpPr>
        <p:sp>
          <p:nvSpPr>
            <p:cNvPr id="285837" name="Rectangle 84">
              <a:extLst>
                <a:ext uri="{FF2B5EF4-FFF2-40B4-BE49-F238E27FC236}">
                  <a16:creationId xmlns:a16="http://schemas.microsoft.com/office/drawing/2014/main" id="{2128C21B-F08F-3B4C-B550-11980FE67F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85838" name="Rectangle 85">
              <a:extLst>
                <a:ext uri="{FF2B5EF4-FFF2-40B4-BE49-F238E27FC236}">
                  <a16:creationId xmlns:a16="http://schemas.microsoft.com/office/drawing/2014/main" id="{0E13277A-9006-8842-97F6-0FAE24584A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85706" name="Group 20">
            <a:extLst>
              <a:ext uri="{FF2B5EF4-FFF2-40B4-BE49-F238E27FC236}">
                <a16:creationId xmlns:a16="http://schemas.microsoft.com/office/drawing/2014/main" id="{ECF03293-7DEF-6F4C-B763-A89A5237A86B}"/>
              </a:ext>
            </a:extLst>
          </p:cNvPr>
          <p:cNvGrpSpPr>
            <a:grpSpLocks/>
          </p:cNvGrpSpPr>
          <p:nvPr/>
        </p:nvGrpSpPr>
        <p:grpSpPr bwMode="auto">
          <a:xfrm>
            <a:off x="3341688" y="3200401"/>
            <a:ext cx="222250" cy="295275"/>
            <a:chOff x="5105400" y="2873375"/>
            <a:chExt cx="222731" cy="295156"/>
          </a:xfrm>
        </p:grpSpPr>
        <p:sp>
          <p:nvSpPr>
            <p:cNvPr id="285835" name="Rectangle 84">
              <a:extLst>
                <a:ext uri="{FF2B5EF4-FFF2-40B4-BE49-F238E27FC236}">
                  <a16:creationId xmlns:a16="http://schemas.microsoft.com/office/drawing/2014/main" id="{7CE746EE-21DD-144B-9F29-8017D32452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85836" name="Rectangle 85">
              <a:extLst>
                <a:ext uri="{FF2B5EF4-FFF2-40B4-BE49-F238E27FC236}">
                  <a16:creationId xmlns:a16="http://schemas.microsoft.com/office/drawing/2014/main" id="{73E5B9A3-3169-4C41-808E-D12903687F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85707" name="Group 23">
            <a:extLst>
              <a:ext uri="{FF2B5EF4-FFF2-40B4-BE49-F238E27FC236}">
                <a16:creationId xmlns:a16="http://schemas.microsoft.com/office/drawing/2014/main" id="{EAEF8B7D-6468-8346-B1F5-D762E1474A22}"/>
              </a:ext>
            </a:extLst>
          </p:cNvPr>
          <p:cNvGrpSpPr>
            <a:grpSpLocks/>
          </p:cNvGrpSpPr>
          <p:nvPr/>
        </p:nvGrpSpPr>
        <p:grpSpPr bwMode="auto">
          <a:xfrm>
            <a:off x="2884488" y="3200401"/>
            <a:ext cx="222250" cy="295275"/>
            <a:chOff x="5105400" y="2873375"/>
            <a:chExt cx="222731" cy="295156"/>
          </a:xfrm>
        </p:grpSpPr>
        <p:sp>
          <p:nvSpPr>
            <p:cNvPr id="285833" name="Rectangle 84">
              <a:extLst>
                <a:ext uri="{FF2B5EF4-FFF2-40B4-BE49-F238E27FC236}">
                  <a16:creationId xmlns:a16="http://schemas.microsoft.com/office/drawing/2014/main" id="{27A0F6F0-C90C-DA47-B0B5-8BE8EA2683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85834" name="Rectangle 85">
              <a:extLst>
                <a:ext uri="{FF2B5EF4-FFF2-40B4-BE49-F238E27FC236}">
                  <a16:creationId xmlns:a16="http://schemas.microsoft.com/office/drawing/2014/main" id="{5BBE7160-5ABC-2B48-BE96-7F6825AFEE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85708" name="Group 26">
            <a:extLst>
              <a:ext uri="{FF2B5EF4-FFF2-40B4-BE49-F238E27FC236}">
                <a16:creationId xmlns:a16="http://schemas.microsoft.com/office/drawing/2014/main" id="{AFF72107-0D9B-564A-9ADF-413F8CAACF16}"/>
              </a:ext>
            </a:extLst>
          </p:cNvPr>
          <p:cNvGrpSpPr>
            <a:grpSpLocks/>
          </p:cNvGrpSpPr>
          <p:nvPr/>
        </p:nvGrpSpPr>
        <p:grpSpPr bwMode="auto">
          <a:xfrm>
            <a:off x="2994025" y="2767013"/>
            <a:ext cx="1733550" cy="404812"/>
            <a:chOff x="3550727" y="2773363"/>
            <a:chExt cx="1733805" cy="405448"/>
          </a:xfrm>
        </p:grpSpPr>
        <p:sp>
          <p:nvSpPr>
            <p:cNvPr id="285828" name="Line 57">
              <a:extLst>
                <a:ext uri="{FF2B5EF4-FFF2-40B4-BE49-F238E27FC236}">
                  <a16:creationId xmlns:a16="http://schemas.microsoft.com/office/drawing/2014/main" id="{8705FB48-6986-F047-ABEC-0B616770709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829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829" name="Line 57">
              <a:extLst>
                <a:ext uri="{FF2B5EF4-FFF2-40B4-BE49-F238E27FC236}">
                  <a16:creationId xmlns:a16="http://schemas.microsoft.com/office/drawing/2014/main" id="{BF282737-4FD5-9C46-B4FD-4B9B585257C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0727" y="2773363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830" name="Line 57">
              <a:extLst>
                <a:ext uri="{FF2B5EF4-FFF2-40B4-BE49-F238E27FC236}">
                  <a16:creationId xmlns:a16="http://schemas.microsoft.com/office/drawing/2014/main" id="{A7A7FF95-8F59-9540-B6FA-C58359C0C23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1426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831" name="Line 57">
              <a:extLst>
                <a:ext uri="{FF2B5EF4-FFF2-40B4-BE49-F238E27FC236}">
                  <a16:creationId xmlns:a16="http://schemas.microsoft.com/office/drawing/2014/main" id="{28EF2CDB-475C-E045-BE56-4C57A97D1A4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638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832" name="Line 57">
              <a:extLst>
                <a:ext uri="{FF2B5EF4-FFF2-40B4-BE49-F238E27FC236}">
                  <a16:creationId xmlns:a16="http://schemas.microsoft.com/office/drawing/2014/main" id="{B44AB09D-7593-444A-88BE-5F96977269D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7992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85709" name="Group 32">
            <a:extLst>
              <a:ext uri="{FF2B5EF4-FFF2-40B4-BE49-F238E27FC236}">
                <a16:creationId xmlns:a16="http://schemas.microsoft.com/office/drawing/2014/main" id="{4F66F84F-A6C6-B14D-9633-FF9D8AD5E05C}"/>
              </a:ext>
            </a:extLst>
          </p:cNvPr>
          <p:cNvGrpSpPr>
            <a:grpSpLocks/>
          </p:cNvGrpSpPr>
          <p:nvPr/>
        </p:nvGrpSpPr>
        <p:grpSpPr bwMode="auto">
          <a:xfrm>
            <a:off x="7554913" y="3201989"/>
            <a:ext cx="222250" cy="295275"/>
            <a:chOff x="5105400" y="2873375"/>
            <a:chExt cx="222731" cy="295156"/>
          </a:xfrm>
        </p:grpSpPr>
        <p:sp>
          <p:nvSpPr>
            <p:cNvPr id="285826" name="Rectangle 84">
              <a:extLst>
                <a:ext uri="{FF2B5EF4-FFF2-40B4-BE49-F238E27FC236}">
                  <a16:creationId xmlns:a16="http://schemas.microsoft.com/office/drawing/2014/main" id="{DEC0D308-C6F7-DF4D-9250-6583016873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85827" name="Rectangle 85">
              <a:extLst>
                <a:ext uri="{FF2B5EF4-FFF2-40B4-BE49-F238E27FC236}">
                  <a16:creationId xmlns:a16="http://schemas.microsoft.com/office/drawing/2014/main" id="{C8D1E368-C054-A14F-9C0E-DA2FAC31AE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85710" name="Group 35">
            <a:extLst>
              <a:ext uri="{FF2B5EF4-FFF2-40B4-BE49-F238E27FC236}">
                <a16:creationId xmlns:a16="http://schemas.microsoft.com/office/drawing/2014/main" id="{FE7ECF75-7CC5-1F4C-B23C-DF4506AE8028}"/>
              </a:ext>
            </a:extLst>
          </p:cNvPr>
          <p:cNvGrpSpPr>
            <a:grpSpLocks/>
          </p:cNvGrpSpPr>
          <p:nvPr/>
        </p:nvGrpSpPr>
        <p:grpSpPr bwMode="auto">
          <a:xfrm>
            <a:off x="7119939" y="3200401"/>
            <a:ext cx="223837" cy="295275"/>
            <a:chOff x="5105400" y="2873375"/>
            <a:chExt cx="222731" cy="295156"/>
          </a:xfrm>
        </p:grpSpPr>
        <p:sp>
          <p:nvSpPr>
            <p:cNvPr id="285824" name="Rectangle 84">
              <a:extLst>
                <a:ext uri="{FF2B5EF4-FFF2-40B4-BE49-F238E27FC236}">
                  <a16:creationId xmlns:a16="http://schemas.microsoft.com/office/drawing/2014/main" id="{BA5934B6-174C-084E-A1BF-160D114907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85825" name="Rectangle 85">
              <a:extLst>
                <a:ext uri="{FF2B5EF4-FFF2-40B4-BE49-F238E27FC236}">
                  <a16:creationId xmlns:a16="http://schemas.microsoft.com/office/drawing/2014/main" id="{3A5682A3-1E01-7A41-A476-2720C2202D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85711" name="Group 38">
            <a:extLst>
              <a:ext uri="{FF2B5EF4-FFF2-40B4-BE49-F238E27FC236}">
                <a16:creationId xmlns:a16="http://schemas.microsoft.com/office/drawing/2014/main" id="{2F780BCA-6E65-E94B-904F-B4316EC7BBE5}"/>
              </a:ext>
            </a:extLst>
          </p:cNvPr>
          <p:cNvGrpSpPr>
            <a:grpSpLocks/>
          </p:cNvGrpSpPr>
          <p:nvPr/>
        </p:nvGrpSpPr>
        <p:grpSpPr bwMode="auto">
          <a:xfrm>
            <a:off x="6648450" y="3200401"/>
            <a:ext cx="222250" cy="295275"/>
            <a:chOff x="5105400" y="2873375"/>
            <a:chExt cx="222731" cy="295156"/>
          </a:xfrm>
        </p:grpSpPr>
        <p:sp>
          <p:nvSpPr>
            <p:cNvPr id="285822" name="Rectangle 84">
              <a:extLst>
                <a:ext uri="{FF2B5EF4-FFF2-40B4-BE49-F238E27FC236}">
                  <a16:creationId xmlns:a16="http://schemas.microsoft.com/office/drawing/2014/main" id="{F77EB640-864C-384A-8096-72B3CFD926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85823" name="Rectangle 85">
              <a:extLst>
                <a:ext uri="{FF2B5EF4-FFF2-40B4-BE49-F238E27FC236}">
                  <a16:creationId xmlns:a16="http://schemas.microsoft.com/office/drawing/2014/main" id="{21C6AE45-DEE6-3945-AA3F-3A6259BC1A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85712" name="Group 41">
            <a:extLst>
              <a:ext uri="{FF2B5EF4-FFF2-40B4-BE49-F238E27FC236}">
                <a16:creationId xmlns:a16="http://schemas.microsoft.com/office/drawing/2014/main" id="{1187F113-1C8D-9041-9653-3F31464D2D1C}"/>
              </a:ext>
            </a:extLst>
          </p:cNvPr>
          <p:cNvGrpSpPr>
            <a:grpSpLocks/>
          </p:cNvGrpSpPr>
          <p:nvPr/>
        </p:nvGrpSpPr>
        <p:grpSpPr bwMode="auto">
          <a:xfrm>
            <a:off x="6237288" y="3200401"/>
            <a:ext cx="222250" cy="295275"/>
            <a:chOff x="5105400" y="2873375"/>
            <a:chExt cx="222731" cy="295156"/>
          </a:xfrm>
        </p:grpSpPr>
        <p:sp>
          <p:nvSpPr>
            <p:cNvPr id="285820" name="Rectangle 84">
              <a:extLst>
                <a:ext uri="{FF2B5EF4-FFF2-40B4-BE49-F238E27FC236}">
                  <a16:creationId xmlns:a16="http://schemas.microsoft.com/office/drawing/2014/main" id="{6C7ECAA9-7B8C-2F46-B5EF-B76BCDCFE3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85821" name="Rectangle 85">
              <a:extLst>
                <a:ext uri="{FF2B5EF4-FFF2-40B4-BE49-F238E27FC236}">
                  <a16:creationId xmlns:a16="http://schemas.microsoft.com/office/drawing/2014/main" id="{1025D40C-DB3C-564D-A1AB-15A6B6CA0E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85713" name="Group 44">
            <a:extLst>
              <a:ext uri="{FF2B5EF4-FFF2-40B4-BE49-F238E27FC236}">
                <a16:creationId xmlns:a16="http://schemas.microsoft.com/office/drawing/2014/main" id="{7B6CE04E-2F7F-D749-B8D2-941F28B33699}"/>
              </a:ext>
            </a:extLst>
          </p:cNvPr>
          <p:cNvGrpSpPr>
            <a:grpSpLocks/>
          </p:cNvGrpSpPr>
          <p:nvPr/>
        </p:nvGrpSpPr>
        <p:grpSpPr bwMode="auto">
          <a:xfrm>
            <a:off x="5780088" y="3200401"/>
            <a:ext cx="222250" cy="295275"/>
            <a:chOff x="5105400" y="2873375"/>
            <a:chExt cx="222731" cy="295156"/>
          </a:xfrm>
        </p:grpSpPr>
        <p:sp>
          <p:nvSpPr>
            <p:cNvPr id="285818" name="Rectangle 84">
              <a:extLst>
                <a:ext uri="{FF2B5EF4-FFF2-40B4-BE49-F238E27FC236}">
                  <a16:creationId xmlns:a16="http://schemas.microsoft.com/office/drawing/2014/main" id="{D46537EF-2D68-5E44-B173-1E37C4A054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85819" name="Rectangle 85">
              <a:extLst>
                <a:ext uri="{FF2B5EF4-FFF2-40B4-BE49-F238E27FC236}">
                  <a16:creationId xmlns:a16="http://schemas.microsoft.com/office/drawing/2014/main" id="{2FB10E7F-4323-A04C-8EBA-11036D5EC4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85714" name="Group 47">
            <a:extLst>
              <a:ext uri="{FF2B5EF4-FFF2-40B4-BE49-F238E27FC236}">
                <a16:creationId xmlns:a16="http://schemas.microsoft.com/office/drawing/2014/main" id="{C137E904-8906-0C4B-AF37-FB7D0A7F5E1A}"/>
              </a:ext>
            </a:extLst>
          </p:cNvPr>
          <p:cNvGrpSpPr>
            <a:grpSpLocks/>
          </p:cNvGrpSpPr>
          <p:nvPr/>
        </p:nvGrpSpPr>
        <p:grpSpPr bwMode="auto">
          <a:xfrm>
            <a:off x="5888039" y="2901950"/>
            <a:ext cx="1735137" cy="273050"/>
            <a:chOff x="6446008" y="2971929"/>
            <a:chExt cx="1733805" cy="209915"/>
          </a:xfrm>
        </p:grpSpPr>
        <p:sp>
          <p:nvSpPr>
            <p:cNvPr id="285813" name="Line 57">
              <a:extLst>
                <a:ext uri="{FF2B5EF4-FFF2-40B4-BE49-F238E27FC236}">
                  <a16:creationId xmlns:a16="http://schemas.microsoft.com/office/drawing/2014/main" id="{B92C33B9-89D0-4A44-9752-6E812F35441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782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814" name="Line 57">
              <a:extLst>
                <a:ext uri="{FF2B5EF4-FFF2-40B4-BE49-F238E27FC236}">
                  <a16:creationId xmlns:a16="http://schemas.microsoft.com/office/drawing/2014/main" id="{5942A27E-0222-5644-83FA-2195B202505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46008" y="2971929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815" name="Line 57">
              <a:extLst>
                <a:ext uri="{FF2B5EF4-FFF2-40B4-BE49-F238E27FC236}">
                  <a16:creationId xmlns:a16="http://schemas.microsoft.com/office/drawing/2014/main" id="{7BAB62AA-A45F-3448-9F92-8F4DE9BAD51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0954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816" name="Line 57">
              <a:extLst>
                <a:ext uri="{FF2B5EF4-FFF2-40B4-BE49-F238E27FC236}">
                  <a16:creationId xmlns:a16="http://schemas.microsoft.com/office/drawing/2014/main" id="{9C8AFF74-3C32-BE47-A24D-9F12E89125A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591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817" name="Line 57">
              <a:extLst>
                <a:ext uri="{FF2B5EF4-FFF2-40B4-BE49-F238E27FC236}">
                  <a16:creationId xmlns:a16="http://schemas.microsoft.com/office/drawing/2014/main" id="{41BF1165-1A68-D340-A17D-F00C002C2F6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7520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85715" name="Line 63">
            <a:extLst>
              <a:ext uri="{FF2B5EF4-FFF2-40B4-BE49-F238E27FC236}">
                <a16:creationId xmlns:a16="http://schemas.microsoft.com/office/drawing/2014/main" id="{4D79CE25-7269-2C41-8D4D-20CF64CC2D3D}"/>
              </a:ext>
            </a:extLst>
          </p:cNvPr>
          <p:cNvSpPr>
            <a:spLocks noChangeShapeType="1"/>
          </p:cNvSpPr>
          <p:nvPr/>
        </p:nvSpPr>
        <p:spPr bwMode="auto">
          <a:xfrm>
            <a:off x="7651751" y="3817939"/>
            <a:ext cx="708025" cy="158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85716" name="Line 63">
            <a:extLst>
              <a:ext uri="{FF2B5EF4-FFF2-40B4-BE49-F238E27FC236}">
                <a16:creationId xmlns:a16="http://schemas.microsoft.com/office/drawing/2014/main" id="{6776CD24-1E92-AD42-9245-D24A8C7CF9CB}"/>
              </a:ext>
            </a:extLst>
          </p:cNvPr>
          <p:cNvSpPr>
            <a:spLocks noChangeShapeType="1"/>
          </p:cNvSpPr>
          <p:nvPr/>
        </p:nvSpPr>
        <p:spPr bwMode="auto">
          <a:xfrm>
            <a:off x="2249489" y="3824289"/>
            <a:ext cx="708025" cy="158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85717" name="Line 57">
            <a:extLst>
              <a:ext uri="{FF2B5EF4-FFF2-40B4-BE49-F238E27FC236}">
                <a16:creationId xmlns:a16="http://schemas.microsoft.com/office/drawing/2014/main" id="{0606E687-7BA4-2E40-9B85-EA5027BA9C0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827839" y="4310064"/>
            <a:ext cx="1587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85718" name="Line 57">
            <a:extLst>
              <a:ext uri="{FF2B5EF4-FFF2-40B4-BE49-F238E27FC236}">
                <a16:creationId xmlns:a16="http://schemas.microsoft.com/office/drawing/2014/main" id="{836DBE86-B6FD-2A4A-BE60-8354B476EA7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86175" y="4305300"/>
            <a:ext cx="1588" cy="40163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85719" name="Line 57">
            <a:extLst>
              <a:ext uri="{FF2B5EF4-FFF2-40B4-BE49-F238E27FC236}">
                <a16:creationId xmlns:a16="http://schemas.microsoft.com/office/drawing/2014/main" id="{BC0625F2-BE19-8C45-91F1-099BCEB9587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273675" y="4310064"/>
            <a:ext cx="1588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85720" name="Line 57">
            <a:extLst>
              <a:ext uri="{FF2B5EF4-FFF2-40B4-BE49-F238E27FC236}">
                <a16:creationId xmlns:a16="http://schemas.microsoft.com/office/drawing/2014/main" id="{608CCE41-B79D-4040-B0B5-4280D9CCC38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013450" y="4310064"/>
            <a:ext cx="1588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85721" name="Line 57">
            <a:extLst>
              <a:ext uri="{FF2B5EF4-FFF2-40B4-BE49-F238E27FC236}">
                <a16:creationId xmlns:a16="http://schemas.microsoft.com/office/drawing/2014/main" id="{16A866A1-43A3-3C44-9DD8-859324E268B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443414" y="4310064"/>
            <a:ext cx="1587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85722" name="Group 60">
            <a:extLst>
              <a:ext uri="{FF2B5EF4-FFF2-40B4-BE49-F238E27FC236}">
                <a16:creationId xmlns:a16="http://schemas.microsoft.com/office/drawing/2014/main" id="{406734C0-2A0A-9B44-8034-3A8E54C4AE2D}"/>
              </a:ext>
            </a:extLst>
          </p:cNvPr>
          <p:cNvGrpSpPr>
            <a:grpSpLocks/>
          </p:cNvGrpSpPr>
          <p:nvPr/>
        </p:nvGrpSpPr>
        <p:grpSpPr bwMode="auto">
          <a:xfrm>
            <a:off x="3584575" y="3954463"/>
            <a:ext cx="3424238" cy="317500"/>
            <a:chOff x="4142165" y="3960853"/>
            <a:chExt cx="3423131" cy="318016"/>
          </a:xfrm>
        </p:grpSpPr>
        <p:grpSp>
          <p:nvGrpSpPr>
            <p:cNvPr id="285798" name="Group 61">
              <a:extLst>
                <a:ext uri="{FF2B5EF4-FFF2-40B4-BE49-F238E27FC236}">
                  <a16:creationId xmlns:a16="http://schemas.microsoft.com/office/drawing/2014/main" id="{AFFEA92C-225C-2F45-B8CF-FE69F026726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19705" y="3960853"/>
              <a:ext cx="245591" cy="318016"/>
              <a:chOff x="5105400" y="2873375"/>
              <a:chExt cx="245591" cy="318016"/>
            </a:xfrm>
          </p:grpSpPr>
          <p:sp>
            <p:nvSpPr>
              <p:cNvPr id="285811" name="Rectangle 84">
                <a:extLst>
                  <a:ext uri="{FF2B5EF4-FFF2-40B4-BE49-F238E27FC236}">
                    <a16:creationId xmlns:a16="http://schemas.microsoft.com/office/drawing/2014/main" id="{182D4CC4-83C4-4941-9541-AD1A343C94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285812" name="Rectangle 85">
                <a:extLst>
                  <a:ext uri="{FF2B5EF4-FFF2-40B4-BE49-F238E27FC236}">
                    <a16:creationId xmlns:a16="http://schemas.microsoft.com/office/drawing/2014/main" id="{556DFBB0-BA61-424F-86DE-C1A196DFEB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0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285799" name="Group 62">
              <a:extLst>
                <a:ext uri="{FF2B5EF4-FFF2-40B4-BE49-F238E27FC236}">
                  <a16:creationId xmlns:a16="http://schemas.microsoft.com/office/drawing/2014/main" id="{776174AB-19F0-D442-A40E-76A57767485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89125" y="3960853"/>
              <a:ext cx="245591" cy="318016"/>
              <a:chOff x="5105400" y="2873375"/>
              <a:chExt cx="245591" cy="318016"/>
            </a:xfrm>
          </p:grpSpPr>
          <p:sp>
            <p:nvSpPr>
              <p:cNvPr id="285809" name="Rectangle 84">
                <a:extLst>
                  <a:ext uri="{FF2B5EF4-FFF2-40B4-BE49-F238E27FC236}">
                    <a16:creationId xmlns:a16="http://schemas.microsoft.com/office/drawing/2014/main" id="{49B620C4-6B7C-8E4E-82A1-5B4B7EA89B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285810" name="Rectangle 85">
                <a:extLst>
                  <a:ext uri="{FF2B5EF4-FFF2-40B4-BE49-F238E27FC236}">
                    <a16:creationId xmlns:a16="http://schemas.microsoft.com/office/drawing/2014/main" id="{732E14AF-13DF-2D4C-8689-CEFB403F0B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1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285800" name="Group 63">
              <a:extLst>
                <a:ext uri="{FF2B5EF4-FFF2-40B4-BE49-F238E27FC236}">
                  <a16:creationId xmlns:a16="http://schemas.microsoft.com/office/drawing/2014/main" id="{05952691-B81B-0643-AB0A-1B4C5E10EEC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734745" y="3960853"/>
              <a:ext cx="245591" cy="318016"/>
              <a:chOff x="5105400" y="2873375"/>
              <a:chExt cx="245591" cy="318016"/>
            </a:xfrm>
          </p:grpSpPr>
          <p:sp>
            <p:nvSpPr>
              <p:cNvPr id="285807" name="Rectangle 84">
                <a:extLst>
                  <a:ext uri="{FF2B5EF4-FFF2-40B4-BE49-F238E27FC236}">
                    <a16:creationId xmlns:a16="http://schemas.microsoft.com/office/drawing/2014/main" id="{B435AB0B-990B-4B4F-9390-3193D2DDB9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 </a:t>
                </a:r>
                <a:endParaRPr lang="en-US" altLang="en-US">
                  <a:latin typeface="Times" pitchFamily="2" charset="0"/>
                </a:endParaRPr>
              </a:p>
            </p:txBody>
          </p:sp>
          <p:sp>
            <p:nvSpPr>
              <p:cNvPr id="285808" name="Rectangle 85">
                <a:extLst>
                  <a:ext uri="{FF2B5EF4-FFF2-40B4-BE49-F238E27FC236}">
                    <a16:creationId xmlns:a16="http://schemas.microsoft.com/office/drawing/2014/main" id="{9B7C1510-88CB-9E47-AFFB-A0EEC28A0D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2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285801" name="Group 64">
              <a:extLst>
                <a:ext uri="{FF2B5EF4-FFF2-40B4-BE49-F238E27FC236}">
                  <a16:creationId xmlns:a16="http://schemas.microsoft.com/office/drawing/2014/main" id="{2D714A0B-3C83-694F-AC87-C31492170F1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11785" y="3960853"/>
              <a:ext cx="245591" cy="318016"/>
              <a:chOff x="5105400" y="2873375"/>
              <a:chExt cx="245591" cy="318016"/>
            </a:xfrm>
          </p:grpSpPr>
          <p:sp>
            <p:nvSpPr>
              <p:cNvPr id="285805" name="Rectangle 84">
                <a:extLst>
                  <a:ext uri="{FF2B5EF4-FFF2-40B4-BE49-F238E27FC236}">
                    <a16:creationId xmlns:a16="http://schemas.microsoft.com/office/drawing/2014/main" id="{7CB1A158-95AE-3C42-BAB2-AA179ADC32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285806" name="Rectangle 85">
                <a:extLst>
                  <a:ext uri="{FF2B5EF4-FFF2-40B4-BE49-F238E27FC236}">
                    <a16:creationId xmlns:a16="http://schemas.microsoft.com/office/drawing/2014/main" id="{A4C44879-11ED-9448-8F5D-C5BA80A836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3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285802" name="Group 65">
              <a:extLst>
                <a:ext uri="{FF2B5EF4-FFF2-40B4-BE49-F238E27FC236}">
                  <a16:creationId xmlns:a16="http://schemas.microsoft.com/office/drawing/2014/main" id="{8CA73030-AF71-7146-9A04-0490C19028F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42165" y="3960853"/>
              <a:ext cx="245591" cy="318016"/>
              <a:chOff x="5105400" y="2873375"/>
              <a:chExt cx="245591" cy="318016"/>
            </a:xfrm>
          </p:grpSpPr>
          <p:sp>
            <p:nvSpPr>
              <p:cNvPr id="285803" name="Rectangle 84">
                <a:extLst>
                  <a:ext uri="{FF2B5EF4-FFF2-40B4-BE49-F238E27FC236}">
                    <a16:creationId xmlns:a16="http://schemas.microsoft.com/office/drawing/2014/main" id="{C551D257-1084-8340-93C2-98F13D40F7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285804" name="Rectangle 85">
                <a:extLst>
                  <a:ext uri="{FF2B5EF4-FFF2-40B4-BE49-F238E27FC236}">
                    <a16:creationId xmlns:a16="http://schemas.microsoft.com/office/drawing/2014/main" id="{6DFDB71C-F066-764D-AF2D-41CBC4EC4E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4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</p:grpSp>
      <p:grpSp>
        <p:nvGrpSpPr>
          <p:cNvPr id="285723" name="Group 104">
            <a:extLst>
              <a:ext uri="{FF2B5EF4-FFF2-40B4-BE49-F238E27FC236}">
                <a16:creationId xmlns:a16="http://schemas.microsoft.com/office/drawing/2014/main" id="{E42A5904-7C5C-2D4A-97D0-49A1E32ADCA3}"/>
              </a:ext>
            </a:extLst>
          </p:cNvPr>
          <p:cNvGrpSpPr>
            <a:grpSpLocks/>
          </p:cNvGrpSpPr>
          <p:nvPr/>
        </p:nvGrpSpPr>
        <p:grpSpPr bwMode="auto">
          <a:xfrm>
            <a:off x="5718175" y="2439989"/>
            <a:ext cx="2084388" cy="484187"/>
            <a:chOff x="6276076" y="2260156"/>
            <a:chExt cx="2084151" cy="537474"/>
          </a:xfrm>
        </p:grpSpPr>
        <p:grpSp>
          <p:nvGrpSpPr>
            <p:cNvPr id="285763" name="Group 111">
              <a:extLst>
                <a:ext uri="{FF2B5EF4-FFF2-40B4-BE49-F238E27FC236}">
                  <a16:creationId xmlns:a16="http://schemas.microsoft.com/office/drawing/2014/main" id="{0C7A5C85-8F3C-3D40-9A04-08D897F27D8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76076" y="2260156"/>
              <a:ext cx="342438" cy="537474"/>
              <a:chOff x="2783" y="1170"/>
              <a:chExt cx="300" cy="445"/>
            </a:xfrm>
          </p:grpSpPr>
          <p:sp>
            <p:nvSpPr>
              <p:cNvPr id="285792" name="Freeform 19">
                <a:extLst>
                  <a:ext uri="{FF2B5EF4-FFF2-40B4-BE49-F238E27FC236}">
                    <a16:creationId xmlns:a16="http://schemas.microsoft.com/office/drawing/2014/main" id="{FE6B9962-7786-1E48-B5A4-81D0248277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793" name="Freeform 20">
                <a:extLst>
                  <a:ext uri="{FF2B5EF4-FFF2-40B4-BE49-F238E27FC236}">
                    <a16:creationId xmlns:a16="http://schemas.microsoft.com/office/drawing/2014/main" id="{C080ACA5-7E56-9141-85B1-1DD8E785BB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794" name="Freeform 21">
                <a:extLst>
                  <a:ext uri="{FF2B5EF4-FFF2-40B4-BE49-F238E27FC236}">
                    <a16:creationId xmlns:a16="http://schemas.microsoft.com/office/drawing/2014/main" id="{34DD47C4-C7BD-FA42-870F-43B2A9EE12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795" name="Freeform 22">
                <a:extLst>
                  <a:ext uri="{FF2B5EF4-FFF2-40B4-BE49-F238E27FC236}">
                    <a16:creationId xmlns:a16="http://schemas.microsoft.com/office/drawing/2014/main" id="{B5EB1B9A-097F-B549-BE4E-98350A5D4D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796" name="Freeform 23">
                <a:extLst>
                  <a:ext uri="{FF2B5EF4-FFF2-40B4-BE49-F238E27FC236}">
                    <a16:creationId xmlns:a16="http://schemas.microsoft.com/office/drawing/2014/main" id="{213F4675-30BF-1943-8502-871020D8BA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797" name="Freeform 24">
                <a:extLst>
                  <a:ext uri="{FF2B5EF4-FFF2-40B4-BE49-F238E27FC236}">
                    <a16:creationId xmlns:a16="http://schemas.microsoft.com/office/drawing/2014/main" id="{36FA9383-8E84-034D-BF31-86FFB0ECF8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85764" name="Group 111">
              <a:extLst>
                <a:ext uri="{FF2B5EF4-FFF2-40B4-BE49-F238E27FC236}">
                  <a16:creationId xmlns:a16="http://schemas.microsoft.com/office/drawing/2014/main" id="{43E58465-3E3D-5641-8E0D-B6B5545EAF5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22390" y="2260156"/>
              <a:ext cx="342438" cy="537474"/>
              <a:chOff x="2783" y="1170"/>
              <a:chExt cx="300" cy="445"/>
            </a:xfrm>
          </p:grpSpPr>
          <p:sp>
            <p:nvSpPr>
              <p:cNvPr id="285786" name="Freeform 19">
                <a:extLst>
                  <a:ext uri="{FF2B5EF4-FFF2-40B4-BE49-F238E27FC236}">
                    <a16:creationId xmlns:a16="http://schemas.microsoft.com/office/drawing/2014/main" id="{F2F4744D-C802-644E-A7CB-C45F745FFC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787" name="Freeform 20">
                <a:extLst>
                  <a:ext uri="{FF2B5EF4-FFF2-40B4-BE49-F238E27FC236}">
                    <a16:creationId xmlns:a16="http://schemas.microsoft.com/office/drawing/2014/main" id="{CDEE7793-339A-AA4E-AE73-E210D96759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788" name="Freeform 21">
                <a:extLst>
                  <a:ext uri="{FF2B5EF4-FFF2-40B4-BE49-F238E27FC236}">
                    <a16:creationId xmlns:a16="http://schemas.microsoft.com/office/drawing/2014/main" id="{9A0CBC93-DAAC-4E41-A674-0DF0FE1A5F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789" name="Freeform 22">
                <a:extLst>
                  <a:ext uri="{FF2B5EF4-FFF2-40B4-BE49-F238E27FC236}">
                    <a16:creationId xmlns:a16="http://schemas.microsoft.com/office/drawing/2014/main" id="{DE0C4990-09F2-334C-85B2-8B69C658CC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790" name="Freeform 23">
                <a:extLst>
                  <a:ext uri="{FF2B5EF4-FFF2-40B4-BE49-F238E27FC236}">
                    <a16:creationId xmlns:a16="http://schemas.microsoft.com/office/drawing/2014/main" id="{1F1711EE-2C31-E944-9EF5-8A94011D45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791" name="Freeform 24">
                <a:extLst>
                  <a:ext uri="{FF2B5EF4-FFF2-40B4-BE49-F238E27FC236}">
                    <a16:creationId xmlns:a16="http://schemas.microsoft.com/office/drawing/2014/main" id="{4080021B-CE05-9B4D-B0D7-C85107F21E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85765" name="Group 111">
              <a:extLst>
                <a:ext uri="{FF2B5EF4-FFF2-40B4-BE49-F238E27FC236}">
                  <a16:creationId xmlns:a16="http://schemas.microsoft.com/office/drawing/2014/main" id="{6A884B6A-DE8C-EF47-A0A1-78D8C08F136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46933" y="2260156"/>
              <a:ext cx="342438" cy="537474"/>
              <a:chOff x="2783" y="1170"/>
              <a:chExt cx="300" cy="445"/>
            </a:xfrm>
          </p:grpSpPr>
          <p:sp>
            <p:nvSpPr>
              <p:cNvPr id="285780" name="Freeform 19">
                <a:extLst>
                  <a:ext uri="{FF2B5EF4-FFF2-40B4-BE49-F238E27FC236}">
                    <a16:creationId xmlns:a16="http://schemas.microsoft.com/office/drawing/2014/main" id="{CA0020B5-C7DC-064F-8205-0B8BD64766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781" name="Freeform 20">
                <a:extLst>
                  <a:ext uri="{FF2B5EF4-FFF2-40B4-BE49-F238E27FC236}">
                    <a16:creationId xmlns:a16="http://schemas.microsoft.com/office/drawing/2014/main" id="{CECAA4AF-12A4-BD41-83BB-29B82681EF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782" name="Freeform 21">
                <a:extLst>
                  <a:ext uri="{FF2B5EF4-FFF2-40B4-BE49-F238E27FC236}">
                    <a16:creationId xmlns:a16="http://schemas.microsoft.com/office/drawing/2014/main" id="{29E3BAE2-CDD2-DB46-824D-15FDE1C5E8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783" name="Freeform 22">
                <a:extLst>
                  <a:ext uri="{FF2B5EF4-FFF2-40B4-BE49-F238E27FC236}">
                    <a16:creationId xmlns:a16="http://schemas.microsoft.com/office/drawing/2014/main" id="{33F9FFA5-D49B-B14B-B5B9-7EA3BF0B01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784" name="Freeform 23">
                <a:extLst>
                  <a:ext uri="{FF2B5EF4-FFF2-40B4-BE49-F238E27FC236}">
                    <a16:creationId xmlns:a16="http://schemas.microsoft.com/office/drawing/2014/main" id="{27339911-DE13-D441-B0B2-F7006ABDD6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785" name="Freeform 24">
                <a:extLst>
                  <a:ext uri="{FF2B5EF4-FFF2-40B4-BE49-F238E27FC236}">
                    <a16:creationId xmlns:a16="http://schemas.microsoft.com/office/drawing/2014/main" id="{3ECB4ADE-68A6-AB4F-9E08-BF30229B66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85766" name="Group 111">
              <a:extLst>
                <a:ext uri="{FF2B5EF4-FFF2-40B4-BE49-F238E27FC236}">
                  <a16:creationId xmlns:a16="http://schemas.microsoft.com/office/drawing/2014/main" id="{3AA18165-CEB7-8C42-A9F8-CEC40E1A40C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3247" y="2260156"/>
              <a:ext cx="342438" cy="537474"/>
              <a:chOff x="2783" y="1170"/>
              <a:chExt cx="300" cy="445"/>
            </a:xfrm>
          </p:grpSpPr>
          <p:sp>
            <p:nvSpPr>
              <p:cNvPr id="285774" name="Freeform 19">
                <a:extLst>
                  <a:ext uri="{FF2B5EF4-FFF2-40B4-BE49-F238E27FC236}">
                    <a16:creationId xmlns:a16="http://schemas.microsoft.com/office/drawing/2014/main" id="{20A74923-ECC1-AE41-9A6F-1432397A1E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775" name="Freeform 20">
                <a:extLst>
                  <a:ext uri="{FF2B5EF4-FFF2-40B4-BE49-F238E27FC236}">
                    <a16:creationId xmlns:a16="http://schemas.microsoft.com/office/drawing/2014/main" id="{7AF853B0-DECC-FA4D-B9A7-53F1ED2B88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776" name="Freeform 21">
                <a:extLst>
                  <a:ext uri="{FF2B5EF4-FFF2-40B4-BE49-F238E27FC236}">
                    <a16:creationId xmlns:a16="http://schemas.microsoft.com/office/drawing/2014/main" id="{537F35A9-F356-6A49-81C7-3985655D98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777" name="Freeform 22">
                <a:extLst>
                  <a:ext uri="{FF2B5EF4-FFF2-40B4-BE49-F238E27FC236}">
                    <a16:creationId xmlns:a16="http://schemas.microsoft.com/office/drawing/2014/main" id="{54776574-F6B4-F940-9D13-CBE23F6E65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778" name="Freeform 23">
                <a:extLst>
                  <a:ext uri="{FF2B5EF4-FFF2-40B4-BE49-F238E27FC236}">
                    <a16:creationId xmlns:a16="http://schemas.microsoft.com/office/drawing/2014/main" id="{03B31567-2342-7645-A2EE-953C810026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779" name="Freeform 24">
                <a:extLst>
                  <a:ext uri="{FF2B5EF4-FFF2-40B4-BE49-F238E27FC236}">
                    <a16:creationId xmlns:a16="http://schemas.microsoft.com/office/drawing/2014/main" id="{DF0EF9BB-C6B2-1147-9B55-E6311AF903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85767" name="Group 111">
              <a:extLst>
                <a:ext uri="{FF2B5EF4-FFF2-40B4-BE49-F238E27FC236}">
                  <a16:creationId xmlns:a16="http://schemas.microsoft.com/office/drawing/2014/main" id="{4DCC45EA-6588-C341-9EE2-AE018A439E6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17789" y="2260156"/>
              <a:ext cx="342438" cy="537474"/>
              <a:chOff x="2783" y="1170"/>
              <a:chExt cx="300" cy="445"/>
            </a:xfrm>
          </p:grpSpPr>
          <p:sp>
            <p:nvSpPr>
              <p:cNvPr id="285768" name="Freeform 19">
                <a:extLst>
                  <a:ext uri="{FF2B5EF4-FFF2-40B4-BE49-F238E27FC236}">
                    <a16:creationId xmlns:a16="http://schemas.microsoft.com/office/drawing/2014/main" id="{9D0E2EF4-A486-C24D-A5BD-1A3C7036AA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solidFill>
                <a:srgbClr val="FFFFFF"/>
              </a:solidFill>
              <a:ln w="285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769" name="Freeform 20">
                <a:extLst>
                  <a:ext uri="{FF2B5EF4-FFF2-40B4-BE49-F238E27FC236}">
                    <a16:creationId xmlns:a16="http://schemas.microsoft.com/office/drawing/2014/main" id="{66398B08-25E5-8946-8972-58E1DC9145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solidFill>
                <a:schemeClr val="bg1"/>
              </a:solidFill>
              <a:ln w="285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770" name="Freeform 21">
                <a:extLst>
                  <a:ext uri="{FF2B5EF4-FFF2-40B4-BE49-F238E27FC236}">
                    <a16:creationId xmlns:a16="http://schemas.microsoft.com/office/drawing/2014/main" id="{18165E99-A217-CB47-A946-33A9D91725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771" name="Freeform 22">
                <a:extLst>
                  <a:ext uri="{FF2B5EF4-FFF2-40B4-BE49-F238E27FC236}">
                    <a16:creationId xmlns:a16="http://schemas.microsoft.com/office/drawing/2014/main" id="{57811BB1-3A3B-DC48-802F-BBFE53CF15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772" name="Freeform 23">
                <a:extLst>
                  <a:ext uri="{FF2B5EF4-FFF2-40B4-BE49-F238E27FC236}">
                    <a16:creationId xmlns:a16="http://schemas.microsoft.com/office/drawing/2014/main" id="{5057170D-559C-6A49-9B09-8716B3C87C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773" name="Freeform 24">
                <a:extLst>
                  <a:ext uri="{FF2B5EF4-FFF2-40B4-BE49-F238E27FC236}">
                    <a16:creationId xmlns:a16="http://schemas.microsoft.com/office/drawing/2014/main" id="{1EBA6D01-6193-354E-9950-9C248A2425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285724" name="Line 63">
            <a:extLst>
              <a:ext uri="{FF2B5EF4-FFF2-40B4-BE49-F238E27FC236}">
                <a16:creationId xmlns:a16="http://schemas.microsoft.com/office/drawing/2014/main" id="{FF0ABD90-70D7-554A-8ED8-1F053A22835F}"/>
              </a:ext>
            </a:extLst>
          </p:cNvPr>
          <p:cNvSpPr>
            <a:spLocks noChangeShapeType="1"/>
          </p:cNvSpPr>
          <p:nvPr/>
        </p:nvSpPr>
        <p:spPr bwMode="auto">
          <a:xfrm>
            <a:off x="5975351" y="2278063"/>
            <a:ext cx="2790825" cy="4762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85725" name="Group 141">
            <a:extLst>
              <a:ext uri="{FF2B5EF4-FFF2-40B4-BE49-F238E27FC236}">
                <a16:creationId xmlns:a16="http://schemas.microsoft.com/office/drawing/2014/main" id="{29014BB6-6240-334A-AEFE-13F40C0A6736}"/>
              </a:ext>
            </a:extLst>
          </p:cNvPr>
          <p:cNvGrpSpPr>
            <a:grpSpLocks/>
          </p:cNvGrpSpPr>
          <p:nvPr/>
        </p:nvGrpSpPr>
        <p:grpSpPr bwMode="auto">
          <a:xfrm>
            <a:off x="5983288" y="2268538"/>
            <a:ext cx="1733550" cy="209550"/>
            <a:chOff x="6446008" y="2971929"/>
            <a:chExt cx="1733805" cy="209915"/>
          </a:xfrm>
        </p:grpSpPr>
        <p:sp>
          <p:nvSpPr>
            <p:cNvPr id="285758" name="Line 57">
              <a:extLst>
                <a:ext uri="{FF2B5EF4-FFF2-40B4-BE49-F238E27FC236}">
                  <a16:creationId xmlns:a16="http://schemas.microsoft.com/office/drawing/2014/main" id="{812C6963-C32F-2840-931C-E2700F596C8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782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759" name="Line 57">
              <a:extLst>
                <a:ext uri="{FF2B5EF4-FFF2-40B4-BE49-F238E27FC236}">
                  <a16:creationId xmlns:a16="http://schemas.microsoft.com/office/drawing/2014/main" id="{C3ADD187-B59B-8A4C-80A2-1938E8BCFAE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46008" y="2971929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760" name="Line 57">
              <a:extLst>
                <a:ext uri="{FF2B5EF4-FFF2-40B4-BE49-F238E27FC236}">
                  <a16:creationId xmlns:a16="http://schemas.microsoft.com/office/drawing/2014/main" id="{A15098A7-3175-394F-9874-EF716B268F1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0954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761" name="Line 57">
              <a:extLst>
                <a:ext uri="{FF2B5EF4-FFF2-40B4-BE49-F238E27FC236}">
                  <a16:creationId xmlns:a16="http://schemas.microsoft.com/office/drawing/2014/main" id="{54F9DCB8-9C3E-B34A-8F90-A5B5DF21415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591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762" name="Line 57">
              <a:extLst>
                <a:ext uri="{FF2B5EF4-FFF2-40B4-BE49-F238E27FC236}">
                  <a16:creationId xmlns:a16="http://schemas.microsoft.com/office/drawing/2014/main" id="{5E096881-3ADC-064F-8B31-3BA3C489B24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7520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85726" name="Group 147">
            <a:extLst>
              <a:ext uri="{FF2B5EF4-FFF2-40B4-BE49-F238E27FC236}">
                <a16:creationId xmlns:a16="http://schemas.microsoft.com/office/drawing/2014/main" id="{599C3806-DF49-EF43-AF22-A5C4366879B5}"/>
              </a:ext>
            </a:extLst>
          </p:cNvPr>
          <p:cNvGrpSpPr>
            <a:grpSpLocks/>
          </p:cNvGrpSpPr>
          <p:nvPr/>
        </p:nvGrpSpPr>
        <p:grpSpPr bwMode="auto">
          <a:xfrm>
            <a:off x="5830889" y="1909764"/>
            <a:ext cx="1735137" cy="579437"/>
            <a:chOff x="3550727" y="2773363"/>
            <a:chExt cx="1733805" cy="405448"/>
          </a:xfrm>
        </p:grpSpPr>
        <p:sp>
          <p:nvSpPr>
            <p:cNvPr id="285753" name="Line 57">
              <a:extLst>
                <a:ext uri="{FF2B5EF4-FFF2-40B4-BE49-F238E27FC236}">
                  <a16:creationId xmlns:a16="http://schemas.microsoft.com/office/drawing/2014/main" id="{D98040EE-0971-6642-AEC6-30F6EDFF15D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829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754" name="Line 57">
              <a:extLst>
                <a:ext uri="{FF2B5EF4-FFF2-40B4-BE49-F238E27FC236}">
                  <a16:creationId xmlns:a16="http://schemas.microsoft.com/office/drawing/2014/main" id="{00E6DE5C-8D0F-6843-A9B5-AECB2BE91A3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0727" y="2773363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755" name="Line 57">
              <a:extLst>
                <a:ext uri="{FF2B5EF4-FFF2-40B4-BE49-F238E27FC236}">
                  <a16:creationId xmlns:a16="http://schemas.microsoft.com/office/drawing/2014/main" id="{BC0F02D0-F94E-9642-BF40-92701DE2809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1426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756" name="Line 57">
              <a:extLst>
                <a:ext uri="{FF2B5EF4-FFF2-40B4-BE49-F238E27FC236}">
                  <a16:creationId xmlns:a16="http://schemas.microsoft.com/office/drawing/2014/main" id="{A78BD34C-5924-2848-A8A2-777413C06CB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638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757" name="Line 57">
              <a:extLst>
                <a:ext uri="{FF2B5EF4-FFF2-40B4-BE49-F238E27FC236}">
                  <a16:creationId xmlns:a16="http://schemas.microsoft.com/office/drawing/2014/main" id="{51D15390-DBAB-CC43-9362-4597A4C952E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7992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85727" name="Freeform 68">
            <a:extLst>
              <a:ext uri="{FF2B5EF4-FFF2-40B4-BE49-F238E27FC236}">
                <a16:creationId xmlns:a16="http://schemas.microsoft.com/office/drawing/2014/main" id="{4C132008-3D86-3B42-B091-292F1B45F82A}"/>
              </a:ext>
            </a:extLst>
          </p:cNvPr>
          <p:cNvSpPr>
            <a:spLocks noChangeAspect="1"/>
          </p:cNvSpPr>
          <p:nvPr/>
        </p:nvSpPr>
        <p:spPr bwMode="auto">
          <a:xfrm>
            <a:off x="6376989" y="2235201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85728" name="Freeform 68">
            <a:extLst>
              <a:ext uri="{FF2B5EF4-FFF2-40B4-BE49-F238E27FC236}">
                <a16:creationId xmlns:a16="http://schemas.microsoft.com/office/drawing/2014/main" id="{579A6A32-2B97-4244-993A-D858E8174281}"/>
              </a:ext>
            </a:extLst>
          </p:cNvPr>
          <p:cNvSpPr>
            <a:spLocks noChangeAspect="1"/>
          </p:cNvSpPr>
          <p:nvPr/>
        </p:nvSpPr>
        <p:spPr bwMode="auto">
          <a:xfrm>
            <a:off x="6818314" y="2235201"/>
            <a:ext cx="73025" cy="74613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85729" name="Freeform 68">
            <a:extLst>
              <a:ext uri="{FF2B5EF4-FFF2-40B4-BE49-F238E27FC236}">
                <a16:creationId xmlns:a16="http://schemas.microsoft.com/office/drawing/2014/main" id="{62F7BEEC-FCD5-3E44-94D5-13DF89245AA6}"/>
              </a:ext>
            </a:extLst>
          </p:cNvPr>
          <p:cNvSpPr>
            <a:spLocks noChangeAspect="1"/>
          </p:cNvSpPr>
          <p:nvPr/>
        </p:nvSpPr>
        <p:spPr bwMode="auto">
          <a:xfrm>
            <a:off x="7265989" y="2236789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85730" name="Freeform 68">
            <a:extLst>
              <a:ext uri="{FF2B5EF4-FFF2-40B4-BE49-F238E27FC236}">
                <a16:creationId xmlns:a16="http://schemas.microsoft.com/office/drawing/2014/main" id="{4676250F-389A-184B-8B83-9601AB341225}"/>
              </a:ext>
            </a:extLst>
          </p:cNvPr>
          <p:cNvSpPr>
            <a:spLocks noChangeAspect="1"/>
          </p:cNvSpPr>
          <p:nvPr/>
        </p:nvSpPr>
        <p:spPr bwMode="auto">
          <a:xfrm>
            <a:off x="7683501" y="2246314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85731" name="Line 57">
            <a:extLst>
              <a:ext uri="{FF2B5EF4-FFF2-40B4-BE49-F238E27FC236}">
                <a16:creationId xmlns:a16="http://schemas.microsoft.com/office/drawing/2014/main" id="{F7BFAD15-0909-EA41-ACB0-80AA5765D105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334375" y="2273301"/>
            <a:ext cx="0" cy="157162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85732" name="Freeform 68">
            <a:extLst>
              <a:ext uri="{FF2B5EF4-FFF2-40B4-BE49-F238E27FC236}">
                <a16:creationId xmlns:a16="http://schemas.microsoft.com/office/drawing/2014/main" id="{F41FB466-6F4F-CE46-9CBE-D12257218373}"/>
              </a:ext>
            </a:extLst>
          </p:cNvPr>
          <p:cNvSpPr>
            <a:spLocks noChangeAspect="1"/>
          </p:cNvSpPr>
          <p:nvPr/>
        </p:nvSpPr>
        <p:spPr bwMode="auto">
          <a:xfrm>
            <a:off x="8297864" y="2246314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85733" name="TextBox 82">
            <a:extLst>
              <a:ext uri="{FF2B5EF4-FFF2-40B4-BE49-F238E27FC236}">
                <a16:creationId xmlns:a16="http://schemas.microsoft.com/office/drawing/2014/main" id="{E87B42FB-A844-004D-9111-399D12F2E6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28101" y="2062163"/>
            <a:ext cx="3397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7030A0"/>
                </a:solidFill>
                <a:latin typeface="Times" pitchFamily="2" charset="0"/>
              </a:rPr>
              <a:t>1</a:t>
            </a:r>
          </a:p>
        </p:txBody>
      </p:sp>
      <p:sp>
        <p:nvSpPr>
          <p:cNvPr id="285734" name="TextBox 162">
            <a:extLst>
              <a:ext uri="{FF2B5EF4-FFF2-40B4-BE49-F238E27FC236}">
                <a16:creationId xmlns:a16="http://schemas.microsoft.com/office/drawing/2014/main" id="{3A520945-CAE8-6742-B920-DEFA825F48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47851" y="3625851"/>
            <a:ext cx="3397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latin typeface="Times" pitchFamily="2" charset="0"/>
              </a:rPr>
              <a:t>1</a:t>
            </a:r>
          </a:p>
        </p:txBody>
      </p:sp>
      <p:grpSp>
        <p:nvGrpSpPr>
          <p:cNvPr id="285735" name="Group 84">
            <a:extLst>
              <a:ext uri="{FF2B5EF4-FFF2-40B4-BE49-F238E27FC236}">
                <a16:creationId xmlns:a16="http://schemas.microsoft.com/office/drawing/2014/main" id="{DED3D128-4393-D946-81C2-4486DA21A1D3}"/>
              </a:ext>
            </a:extLst>
          </p:cNvPr>
          <p:cNvGrpSpPr>
            <a:grpSpLocks/>
          </p:cNvGrpSpPr>
          <p:nvPr/>
        </p:nvGrpSpPr>
        <p:grpSpPr bwMode="auto">
          <a:xfrm>
            <a:off x="5662614" y="1420813"/>
            <a:ext cx="2085975" cy="474662"/>
            <a:chOff x="4747785" y="1600200"/>
            <a:chExt cx="2085957" cy="475400"/>
          </a:xfrm>
        </p:grpSpPr>
        <p:sp>
          <p:nvSpPr>
            <p:cNvPr id="285748" name="TextBox 163">
              <a:extLst>
                <a:ext uri="{FF2B5EF4-FFF2-40B4-BE49-F238E27FC236}">
                  <a16:creationId xmlns:a16="http://schemas.microsoft.com/office/drawing/2014/main" id="{AEB278B4-7B25-594B-9DDC-9C66C198E63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C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285749" name="TextBox 164">
              <a:extLst>
                <a:ext uri="{FF2B5EF4-FFF2-40B4-BE49-F238E27FC236}">
                  <a16:creationId xmlns:a16="http://schemas.microsoft.com/office/drawing/2014/main" id="{81B0CEEA-C15F-CB4F-9099-DACD723383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C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285750" name="TextBox 166">
              <a:extLst>
                <a:ext uri="{FF2B5EF4-FFF2-40B4-BE49-F238E27FC236}">
                  <a16:creationId xmlns:a16="http://schemas.microsoft.com/office/drawing/2014/main" id="{5A4E6444-14FC-C44F-B988-B248EBCEF8D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38800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C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285751" name="TextBox 168">
              <a:extLst>
                <a:ext uri="{FF2B5EF4-FFF2-40B4-BE49-F238E27FC236}">
                  <a16:creationId xmlns:a16="http://schemas.microsoft.com/office/drawing/2014/main" id="{572B8152-4372-D14B-BC01-58A7D8B2FEB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224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C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285752" name="TextBox 170">
              <a:extLst>
                <a:ext uri="{FF2B5EF4-FFF2-40B4-BE49-F238E27FC236}">
                  <a16:creationId xmlns:a16="http://schemas.microsoft.com/office/drawing/2014/main" id="{9F53EC3E-CF89-9749-B72F-48B9C6C12DA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5188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C000"/>
                  </a:solidFill>
                  <a:latin typeface="Times" pitchFamily="2" charset="0"/>
                </a:rPr>
                <a:t>1</a:t>
              </a:r>
            </a:p>
          </p:txBody>
        </p:sp>
      </p:grpSp>
      <p:grpSp>
        <p:nvGrpSpPr>
          <p:cNvPr id="285736" name="Group 172">
            <a:extLst>
              <a:ext uri="{FF2B5EF4-FFF2-40B4-BE49-F238E27FC236}">
                <a16:creationId xmlns:a16="http://schemas.microsoft.com/office/drawing/2014/main" id="{1A6AD2BE-A873-7846-8566-C99A7DC67C52}"/>
              </a:ext>
            </a:extLst>
          </p:cNvPr>
          <p:cNvGrpSpPr>
            <a:grpSpLocks/>
          </p:cNvGrpSpPr>
          <p:nvPr/>
        </p:nvGrpSpPr>
        <p:grpSpPr bwMode="auto">
          <a:xfrm>
            <a:off x="2806701" y="2271714"/>
            <a:ext cx="2085975" cy="466725"/>
            <a:chOff x="4747785" y="1609042"/>
            <a:chExt cx="2085957" cy="466558"/>
          </a:xfrm>
        </p:grpSpPr>
        <p:sp>
          <p:nvSpPr>
            <p:cNvPr id="285743" name="TextBox 174">
              <a:extLst>
                <a:ext uri="{FF2B5EF4-FFF2-40B4-BE49-F238E27FC236}">
                  <a16:creationId xmlns:a16="http://schemas.microsoft.com/office/drawing/2014/main" id="{2E053E16-23CD-3042-A9C3-E3D267FC02B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285744" name="TextBox 175">
              <a:extLst>
                <a:ext uri="{FF2B5EF4-FFF2-40B4-BE49-F238E27FC236}">
                  <a16:creationId xmlns:a16="http://schemas.microsoft.com/office/drawing/2014/main" id="{F9A0951E-1D27-5C4A-A105-646F7F755AF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285745" name="TextBox 177">
              <a:extLst>
                <a:ext uri="{FF2B5EF4-FFF2-40B4-BE49-F238E27FC236}">
                  <a16:creationId xmlns:a16="http://schemas.microsoft.com/office/drawing/2014/main" id="{753AA389-D7A5-9342-B377-971435A16BD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40706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285746" name="TextBox 178">
              <a:extLst>
                <a:ext uri="{FF2B5EF4-FFF2-40B4-BE49-F238E27FC236}">
                  <a16:creationId xmlns:a16="http://schemas.microsoft.com/office/drawing/2014/main" id="{2EAAD4C0-50DA-FC47-9440-ACFE9149B3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224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285747" name="TextBox 180">
              <a:extLst>
                <a:ext uri="{FF2B5EF4-FFF2-40B4-BE49-F238E27FC236}">
                  <a16:creationId xmlns:a16="http://schemas.microsoft.com/office/drawing/2014/main" id="{FDC3987E-66C1-1E4F-8E09-B27823B8A9C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5188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</p:grpSp>
      <p:grpSp>
        <p:nvGrpSpPr>
          <p:cNvPr id="285737" name="Group 171">
            <a:extLst>
              <a:ext uri="{FF2B5EF4-FFF2-40B4-BE49-F238E27FC236}">
                <a16:creationId xmlns:a16="http://schemas.microsoft.com/office/drawing/2014/main" id="{642F4EFA-56E1-B943-ABE6-C836780447E5}"/>
              </a:ext>
            </a:extLst>
          </p:cNvPr>
          <p:cNvGrpSpPr>
            <a:grpSpLocks/>
          </p:cNvGrpSpPr>
          <p:nvPr/>
        </p:nvGrpSpPr>
        <p:grpSpPr bwMode="auto">
          <a:xfrm>
            <a:off x="5883276" y="2794001"/>
            <a:ext cx="2085975" cy="474663"/>
            <a:chOff x="4747785" y="1600200"/>
            <a:chExt cx="2085957" cy="475400"/>
          </a:xfrm>
        </p:grpSpPr>
        <p:sp>
          <p:nvSpPr>
            <p:cNvPr id="285738" name="TextBox 173">
              <a:extLst>
                <a:ext uri="{FF2B5EF4-FFF2-40B4-BE49-F238E27FC236}">
                  <a16:creationId xmlns:a16="http://schemas.microsoft.com/office/drawing/2014/main" id="{2E4C4398-87F0-AC43-BDDE-42FB23DBEB8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285739" name="TextBox 176">
              <a:extLst>
                <a:ext uri="{FF2B5EF4-FFF2-40B4-BE49-F238E27FC236}">
                  <a16:creationId xmlns:a16="http://schemas.microsoft.com/office/drawing/2014/main" id="{34673371-877D-D34F-BDB1-160B4269B7C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285740" name="TextBox 179">
              <a:extLst>
                <a:ext uri="{FF2B5EF4-FFF2-40B4-BE49-F238E27FC236}">
                  <a16:creationId xmlns:a16="http://schemas.microsoft.com/office/drawing/2014/main" id="{BCAB0834-721F-0E4E-AE99-747F5D9A511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38800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285741" name="TextBox 182">
              <a:extLst>
                <a:ext uri="{FF2B5EF4-FFF2-40B4-BE49-F238E27FC236}">
                  <a16:creationId xmlns:a16="http://schemas.microsoft.com/office/drawing/2014/main" id="{05944C9E-1AE3-FD4F-B9F2-5BAECF23AAA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224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285742" name="TextBox 188">
              <a:extLst>
                <a:ext uri="{FF2B5EF4-FFF2-40B4-BE49-F238E27FC236}">
                  <a16:creationId xmlns:a16="http://schemas.microsoft.com/office/drawing/2014/main" id="{A5CED4F5-F7A0-6D4C-875A-A4B58C6C1B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5188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0</a:t>
              </a:r>
            </a:p>
          </p:txBody>
        </p:sp>
      </p:grpSp>
    </p:spTree>
  </p:cSld>
  <p:clrMapOvr>
    <a:masterClrMapping/>
  </p:clrMapOvr>
  <p:transition/>
</p:sld>
</file>

<file path=ppt/slides/slide2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6721" name="Title 1">
            <a:extLst>
              <a:ext uri="{FF2B5EF4-FFF2-40B4-BE49-F238E27FC236}">
                <a16:creationId xmlns:a16="http://schemas.microsoft.com/office/drawing/2014/main" id="{CF9CFA59-96A4-FD49-B880-A440B6C0594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152400"/>
            <a:ext cx="9144000" cy="685800"/>
          </a:xfrm>
        </p:spPr>
        <p:txBody>
          <a:bodyPr/>
          <a:lstStyle/>
          <a:p>
            <a:r>
              <a:rPr lang="en-US" altLang="en-US">
                <a:solidFill>
                  <a:srgbClr val="7030A0"/>
                </a:solidFill>
              </a:rPr>
              <a:t>Subtraction</a:t>
            </a:r>
            <a:r>
              <a:rPr lang="en-US" altLang="en-US"/>
              <a:t>: </a:t>
            </a:r>
            <a:r>
              <a:rPr lang="en-US" altLang="en-US">
                <a:solidFill>
                  <a:srgbClr val="FF0000"/>
                </a:solidFill>
              </a:rPr>
              <a:t>7</a:t>
            </a:r>
            <a:r>
              <a:rPr lang="en-US" altLang="en-US"/>
              <a:t> - </a:t>
            </a:r>
            <a:r>
              <a:rPr lang="en-US" altLang="en-US">
                <a:solidFill>
                  <a:srgbClr val="FFC000"/>
                </a:solidFill>
              </a:rPr>
              <a:t>3</a:t>
            </a:r>
            <a:r>
              <a:rPr lang="en-US" altLang="en-US"/>
              <a:t> = </a:t>
            </a:r>
            <a:r>
              <a:rPr lang="en-US" altLang="en-US">
                <a:solidFill>
                  <a:srgbClr val="0070C0"/>
                </a:solidFill>
              </a:rPr>
              <a:t>4</a:t>
            </a:r>
          </a:p>
        </p:txBody>
      </p:sp>
      <p:grpSp>
        <p:nvGrpSpPr>
          <p:cNvPr id="286722" name="Group 181">
            <a:extLst>
              <a:ext uri="{FF2B5EF4-FFF2-40B4-BE49-F238E27FC236}">
                <a16:creationId xmlns:a16="http://schemas.microsoft.com/office/drawing/2014/main" id="{BD4B0C2D-447C-2844-A0BC-D36718DC7023}"/>
              </a:ext>
            </a:extLst>
          </p:cNvPr>
          <p:cNvGrpSpPr>
            <a:grpSpLocks/>
          </p:cNvGrpSpPr>
          <p:nvPr/>
        </p:nvGrpSpPr>
        <p:grpSpPr bwMode="auto">
          <a:xfrm>
            <a:off x="3540125" y="4867276"/>
            <a:ext cx="3436938" cy="466725"/>
            <a:chOff x="4747785" y="1609042"/>
            <a:chExt cx="3437099" cy="466558"/>
          </a:xfrm>
        </p:grpSpPr>
        <p:sp>
          <p:nvSpPr>
            <p:cNvPr id="286875" name="TextBox 183">
              <a:extLst>
                <a:ext uri="{FF2B5EF4-FFF2-40B4-BE49-F238E27FC236}">
                  <a16:creationId xmlns:a16="http://schemas.microsoft.com/office/drawing/2014/main" id="{13E0CFD4-6C1E-C94E-874C-FF4C503757A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286876" name="TextBox 184">
              <a:extLst>
                <a:ext uri="{FF2B5EF4-FFF2-40B4-BE49-F238E27FC236}">
                  <a16:creationId xmlns:a16="http://schemas.microsoft.com/office/drawing/2014/main" id="{83E2EB0C-E107-954E-BE82-581F914EDD3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84130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286877" name="TextBox 185">
              <a:extLst>
                <a:ext uri="{FF2B5EF4-FFF2-40B4-BE49-F238E27FC236}">
                  <a16:creationId xmlns:a16="http://schemas.microsoft.com/office/drawing/2014/main" id="{47CCDC50-2EED-864B-A1C0-FAA74CE4B91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22330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286878" name="TextBox 186">
              <a:extLst>
                <a:ext uri="{FF2B5EF4-FFF2-40B4-BE49-F238E27FC236}">
                  <a16:creationId xmlns:a16="http://schemas.microsoft.com/office/drawing/2014/main" id="{58D5439E-76A2-9E4F-BFAD-0368BC42555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5057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286879" name="TextBox 187">
              <a:extLst>
                <a:ext uri="{FF2B5EF4-FFF2-40B4-BE49-F238E27FC236}">
                  <a16:creationId xmlns:a16="http://schemas.microsoft.com/office/drawing/2014/main" id="{E5B9E8F0-698F-A245-BC63-9A71CDAE15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46330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0</a:t>
              </a:r>
            </a:p>
          </p:txBody>
        </p:sp>
      </p:grpSp>
      <p:sp>
        <p:nvSpPr>
          <p:cNvPr id="286723" name="Freeform 15">
            <a:extLst>
              <a:ext uri="{FF2B5EF4-FFF2-40B4-BE49-F238E27FC236}">
                <a16:creationId xmlns:a16="http://schemas.microsoft.com/office/drawing/2014/main" id="{CA198185-CBD5-3146-A9B7-95B4CCACABE2}"/>
              </a:ext>
            </a:extLst>
          </p:cNvPr>
          <p:cNvSpPr>
            <a:spLocks/>
          </p:cNvSpPr>
          <p:nvPr/>
        </p:nvSpPr>
        <p:spPr bwMode="auto">
          <a:xfrm>
            <a:off x="2605089" y="3165475"/>
            <a:ext cx="5375275" cy="113665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86724" name="Group 4">
            <a:extLst>
              <a:ext uri="{FF2B5EF4-FFF2-40B4-BE49-F238E27FC236}">
                <a16:creationId xmlns:a16="http://schemas.microsoft.com/office/drawing/2014/main" id="{E7A27E89-8746-FE4C-9A78-7B5DD624D129}"/>
              </a:ext>
            </a:extLst>
          </p:cNvPr>
          <p:cNvGrpSpPr>
            <a:grpSpLocks/>
          </p:cNvGrpSpPr>
          <p:nvPr/>
        </p:nvGrpSpPr>
        <p:grpSpPr bwMode="auto">
          <a:xfrm>
            <a:off x="4659314" y="3201989"/>
            <a:ext cx="223837" cy="295275"/>
            <a:chOff x="5105400" y="2873375"/>
            <a:chExt cx="222731" cy="295156"/>
          </a:xfrm>
        </p:grpSpPr>
        <p:sp>
          <p:nvSpPr>
            <p:cNvPr id="286873" name="Rectangle 84">
              <a:extLst>
                <a:ext uri="{FF2B5EF4-FFF2-40B4-BE49-F238E27FC236}">
                  <a16:creationId xmlns:a16="http://schemas.microsoft.com/office/drawing/2014/main" id="{18BB7431-24EF-D840-B5FB-688DF54AA0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86874" name="Rectangle 85">
              <a:extLst>
                <a:ext uri="{FF2B5EF4-FFF2-40B4-BE49-F238E27FC236}">
                  <a16:creationId xmlns:a16="http://schemas.microsoft.com/office/drawing/2014/main" id="{6DDF9B6E-1483-B44C-9FE2-71AD801ECB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86725" name="Group 7">
            <a:extLst>
              <a:ext uri="{FF2B5EF4-FFF2-40B4-BE49-F238E27FC236}">
                <a16:creationId xmlns:a16="http://schemas.microsoft.com/office/drawing/2014/main" id="{56FC0C0B-66EF-9B4F-B2F8-05480CC29ABD}"/>
              </a:ext>
            </a:extLst>
          </p:cNvPr>
          <p:cNvGrpSpPr>
            <a:grpSpLocks/>
          </p:cNvGrpSpPr>
          <p:nvPr/>
        </p:nvGrpSpPr>
        <p:grpSpPr bwMode="auto">
          <a:xfrm>
            <a:off x="3028951" y="3625851"/>
            <a:ext cx="207963" cy="282575"/>
            <a:chOff x="2551113" y="4221163"/>
            <a:chExt cx="207491" cy="281503"/>
          </a:xfrm>
        </p:grpSpPr>
        <p:sp>
          <p:nvSpPr>
            <p:cNvPr id="286871" name="Rectangle 92">
              <a:extLst>
                <a:ext uri="{FF2B5EF4-FFF2-40B4-BE49-F238E27FC236}">
                  <a16:creationId xmlns:a16="http://schemas.microsoft.com/office/drawing/2014/main" id="{19B5B835-F483-0F46-9CBD-02641A0E08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1113" y="4221163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86872" name="Rectangle 93">
              <a:extLst>
                <a:ext uri="{FF2B5EF4-FFF2-40B4-BE49-F238E27FC236}">
                  <a16:creationId xmlns:a16="http://schemas.microsoft.com/office/drawing/2014/main" id="{7EA208F5-3150-D947-9DCE-8C93A9C9C1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3188" y="4318000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i="1">
                  <a:solidFill>
                    <a:srgbClr val="000000"/>
                  </a:solidFill>
                  <a:latin typeface="Times-Roman" pitchFamily="2" charset="0"/>
                </a:rPr>
                <a:t>5</a:t>
              </a: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sp>
        <p:nvSpPr>
          <p:cNvPr id="286726" name="Rectangle 95">
            <a:extLst>
              <a:ext uri="{FF2B5EF4-FFF2-40B4-BE49-F238E27FC236}">
                <a16:creationId xmlns:a16="http://schemas.microsoft.com/office/drawing/2014/main" id="{CDD846CF-DBA5-A24A-B036-20FEE2B143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03750" y="3538539"/>
            <a:ext cx="1339850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000000"/>
                </a:solidFill>
                <a:latin typeface="Times-Roman" pitchFamily="2" charset="0"/>
              </a:rPr>
              <a:t>5-bit adder</a:t>
            </a:r>
            <a:endParaRPr lang="en-US" altLang="en-US" sz="4000" b="0">
              <a:latin typeface="Times" pitchFamily="2" charset="0"/>
            </a:endParaRPr>
          </a:p>
        </p:txBody>
      </p:sp>
      <p:grpSp>
        <p:nvGrpSpPr>
          <p:cNvPr id="286727" name="Group 11">
            <a:extLst>
              <a:ext uri="{FF2B5EF4-FFF2-40B4-BE49-F238E27FC236}">
                <a16:creationId xmlns:a16="http://schemas.microsoft.com/office/drawing/2014/main" id="{105BEAD7-C314-0948-BB60-A6EB8021A252}"/>
              </a:ext>
            </a:extLst>
          </p:cNvPr>
          <p:cNvGrpSpPr>
            <a:grpSpLocks/>
          </p:cNvGrpSpPr>
          <p:nvPr/>
        </p:nvGrpSpPr>
        <p:grpSpPr bwMode="auto">
          <a:xfrm>
            <a:off x="7356475" y="3657601"/>
            <a:ext cx="222250" cy="303213"/>
            <a:chOff x="8990013" y="4200525"/>
            <a:chExt cx="221668" cy="302769"/>
          </a:xfrm>
        </p:grpSpPr>
        <p:sp>
          <p:nvSpPr>
            <p:cNvPr id="286869" name="Rectangle 104">
              <a:extLst>
                <a:ext uri="{FF2B5EF4-FFF2-40B4-BE49-F238E27FC236}">
                  <a16:creationId xmlns:a16="http://schemas.microsoft.com/office/drawing/2014/main" id="{46AA00CE-9CB0-734D-AA3D-52352CA313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90013" y="4200525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86870" name="Rectangle 105">
              <a:extLst>
                <a:ext uri="{FF2B5EF4-FFF2-40B4-BE49-F238E27FC236}">
                  <a16:creationId xmlns:a16="http://schemas.microsoft.com/office/drawing/2014/main" id="{7F979C10-4C55-884E-B268-673AA9ECCA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96265" y="4318628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86728" name="Group 14">
            <a:extLst>
              <a:ext uri="{FF2B5EF4-FFF2-40B4-BE49-F238E27FC236}">
                <a16:creationId xmlns:a16="http://schemas.microsoft.com/office/drawing/2014/main" id="{F241F1C1-0C6F-8249-ACBA-50C9F9A63237}"/>
              </a:ext>
            </a:extLst>
          </p:cNvPr>
          <p:cNvGrpSpPr>
            <a:grpSpLocks/>
          </p:cNvGrpSpPr>
          <p:nvPr/>
        </p:nvGrpSpPr>
        <p:grpSpPr bwMode="auto">
          <a:xfrm>
            <a:off x="4225925" y="3200401"/>
            <a:ext cx="222250" cy="295275"/>
            <a:chOff x="5105400" y="2873375"/>
            <a:chExt cx="222731" cy="295156"/>
          </a:xfrm>
        </p:grpSpPr>
        <p:sp>
          <p:nvSpPr>
            <p:cNvPr id="286867" name="Rectangle 84">
              <a:extLst>
                <a:ext uri="{FF2B5EF4-FFF2-40B4-BE49-F238E27FC236}">
                  <a16:creationId xmlns:a16="http://schemas.microsoft.com/office/drawing/2014/main" id="{9B814388-D4BA-E942-A8C6-248D0D0A8C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86868" name="Rectangle 85">
              <a:extLst>
                <a:ext uri="{FF2B5EF4-FFF2-40B4-BE49-F238E27FC236}">
                  <a16:creationId xmlns:a16="http://schemas.microsoft.com/office/drawing/2014/main" id="{D44EBF33-4FB6-554E-9470-3CDC393D6E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86729" name="Group 17">
            <a:extLst>
              <a:ext uri="{FF2B5EF4-FFF2-40B4-BE49-F238E27FC236}">
                <a16:creationId xmlns:a16="http://schemas.microsoft.com/office/drawing/2014/main" id="{558F1841-8BEE-9C43-B9F1-C3E2709FB05A}"/>
              </a:ext>
            </a:extLst>
          </p:cNvPr>
          <p:cNvGrpSpPr>
            <a:grpSpLocks/>
          </p:cNvGrpSpPr>
          <p:nvPr/>
        </p:nvGrpSpPr>
        <p:grpSpPr bwMode="auto">
          <a:xfrm>
            <a:off x="3752850" y="3200401"/>
            <a:ext cx="222250" cy="295275"/>
            <a:chOff x="5105400" y="2873375"/>
            <a:chExt cx="222731" cy="295156"/>
          </a:xfrm>
        </p:grpSpPr>
        <p:sp>
          <p:nvSpPr>
            <p:cNvPr id="286865" name="Rectangle 84">
              <a:extLst>
                <a:ext uri="{FF2B5EF4-FFF2-40B4-BE49-F238E27FC236}">
                  <a16:creationId xmlns:a16="http://schemas.microsoft.com/office/drawing/2014/main" id="{D5218D92-D625-604B-9C34-531AC8F9A9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86866" name="Rectangle 85">
              <a:extLst>
                <a:ext uri="{FF2B5EF4-FFF2-40B4-BE49-F238E27FC236}">
                  <a16:creationId xmlns:a16="http://schemas.microsoft.com/office/drawing/2014/main" id="{DDD5A6C1-32E4-E04F-925C-AA5374421B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86730" name="Group 20">
            <a:extLst>
              <a:ext uri="{FF2B5EF4-FFF2-40B4-BE49-F238E27FC236}">
                <a16:creationId xmlns:a16="http://schemas.microsoft.com/office/drawing/2014/main" id="{2E5A30A3-B248-DF44-9172-3F5930E41F41}"/>
              </a:ext>
            </a:extLst>
          </p:cNvPr>
          <p:cNvGrpSpPr>
            <a:grpSpLocks/>
          </p:cNvGrpSpPr>
          <p:nvPr/>
        </p:nvGrpSpPr>
        <p:grpSpPr bwMode="auto">
          <a:xfrm>
            <a:off x="3341688" y="3200401"/>
            <a:ext cx="222250" cy="295275"/>
            <a:chOff x="5105400" y="2873375"/>
            <a:chExt cx="222731" cy="295156"/>
          </a:xfrm>
        </p:grpSpPr>
        <p:sp>
          <p:nvSpPr>
            <p:cNvPr id="286863" name="Rectangle 84">
              <a:extLst>
                <a:ext uri="{FF2B5EF4-FFF2-40B4-BE49-F238E27FC236}">
                  <a16:creationId xmlns:a16="http://schemas.microsoft.com/office/drawing/2014/main" id="{D681D243-4438-FF49-808D-F83B2541D1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86864" name="Rectangle 85">
              <a:extLst>
                <a:ext uri="{FF2B5EF4-FFF2-40B4-BE49-F238E27FC236}">
                  <a16:creationId xmlns:a16="http://schemas.microsoft.com/office/drawing/2014/main" id="{A773941F-C2F4-E24B-8F98-0DA62B7050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86731" name="Group 23">
            <a:extLst>
              <a:ext uri="{FF2B5EF4-FFF2-40B4-BE49-F238E27FC236}">
                <a16:creationId xmlns:a16="http://schemas.microsoft.com/office/drawing/2014/main" id="{47AE4280-7741-AB44-B5DA-9456B68CE147}"/>
              </a:ext>
            </a:extLst>
          </p:cNvPr>
          <p:cNvGrpSpPr>
            <a:grpSpLocks/>
          </p:cNvGrpSpPr>
          <p:nvPr/>
        </p:nvGrpSpPr>
        <p:grpSpPr bwMode="auto">
          <a:xfrm>
            <a:off x="2884488" y="3200401"/>
            <a:ext cx="222250" cy="295275"/>
            <a:chOff x="5105400" y="2873375"/>
            <a:chExt cx="222731" cy="295156"/>
          </a:xfrm>
        </p:grpSpPr>
        <p:sp>
          <p:nvSpPr>
            <p:cNvPr id="286861" name="Rectangle 84">
              <a:extLst>
                <a:ext uri="{FF2B5EF4-FFF2-40B4-BE49-F238E27FC236}">
                  <a16:creationId xmlns:a16="http://schemas.microsoft.com/office/drawing/2014/main" id="{02ECBD3F-E672-034E-9E2C-BDD9CDEFEF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86862" name="Rectangle 85">
              <a:extLst>
                <a:ext uri="{FF2B5EF4-FFF2-40B4-BE49-F238E27FC236}">
                  <a16:creationId xmlns:a16="http://schemas.microsoft.com/office/drawing/2014/main" id="{EA85AC8F-DB50-214F-97F2-CECDE461BB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86732" name="Group 26">
            <a:extLst>
              <a:ext uri="{FF2B5EF4-FFF2-40B4-BE49-F238E27FC236}">
                <a16:creationId xmlns:a16="http://schemas.microsoft.com/office/drawing/2014/main" id="{E69F79B8-BB6B-2745-AD9C-4401D61D7867}"/>
              </a:ext>
            </a:extLst>
          </p:cNvPr>
          <p:cNvGrpSpPr>
            <a:grpSpLocks/>
          </p:cNvGrpSpPr>
          <p:nvPr/>
        </p:nvGrpSpPr>
        <p:grpSpPr bwMode="auto">
          <a:xfrm>
            <a:off x="2994025" y="2767013"/>
            <a:ext cx="1733550" cy="404812"/>
            <a:chOff x="3550727" y="2773363"/>
            <a:chExt cx="1733805" cy="405448"/>
          </a:xfrm>
        </p:grpSpPr>
        <p:sp>
          <p:nvSpPr>
            <p:cNvPr id="286856" name="Line 57">
              <a:extLst>
                <a:ext uri="{FF2B5EF4-FFF2-40B4-BE49-F238E27FC236}">
                  <a16:creationId xmlns:a16="http://schemas.microsoft.com/office/drawing/2014/main" id="{B06E0EBF-CDEA-0B42-A74F-6969B06C802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829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57" name="Line 57">
              <a:extLst>
                <a:ext uri="{FF2B5EF4-FFF2-40B4-BE49-F238E27FC236}">
                  <a16:creationId xmlns:a16="http://schemas.microsoft.com/office/drawing/2014/main" id="{4D4C1DE7-DC1E-EA41-864E-6DDF01D4414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0727" y="2773363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58" name="Line 57">
              <a:extLst>
                <a:ext uri="{FF2B5EF4-FFF2-40B4-BE49-F238E27FC236}">
                  <a16:creationId xmlns:a16="http://schemas.microsoft.com/office/drawing/2014/main" id="{AEC044C6-CDFB-104B-84B5-4AF687C8F07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1426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59" name="Line 57">
              <a:extLst>
                <a:ext uri="{FF2B5EF4-FFF2-40B4-BE49-F238E27FC236}">
                  <a16:creationId xmlns:a16="http://schemas.microsoft.com/office/drawing/2014/main" id="{279EAC82-DD84-4E46-B7B2-7D8FDAC87A2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638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60" name="Line 57">
              <a:extLst>
                <a:ext uri="{FF2B5EF4-FFF2-40B4-BE49-F238E27FC236}">
                  <a16:creationId xmlns:a16="http://schemas.microsoft.com/office/drawing/2014/main" id="{D6007374-90B5-5F47-BF45-A5B7402BDF1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7992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86733" name="Group 32">
            <a:extLst>
              <a:ext uri="{FF2B5EF4-FFF2-40B4-BE49-F238E27FC236}">
                <a16:creationId xmlns:a16="http://schemas.microsoft.com/office/drawing/2014/main" id="{DDCCDDFF-F398-1A40-9A15-5B7ECA4404A2}"/>
              </a:ext>
            </a:extLst>
          </p:cNvPr>
          <p:cNvGrpSpPr>
            <a:grpSpLocks/>
          </p:cNvGrpSpPr>
          <p:nvPr/>
        </p:nvGrpSpPr>
        <p:grpSpPr bwMode="auto">
          <a:xfrm>
            <a:off x="7554913" y="3201989"/>
            <a:ext cx="222250" cy="295275"/>
            <a:chOff x="5105400" y="2873375"/>
            <a:chExt cx="222731" cy="295156"/>
          </a:xfrm>
        </p:grpSpPr>
        <p:sp>
          <p:nvSpPr>
            <p:cNvPr id="286854" name="Rectangle 84">
              <a:extLst>
                <a:ext uri="{FF2B5EF4-FFF2-40B4-BE49-F238E27FC236}">
                  <a16:creationId xmlns:a16="http://schemas.microsoft.com/office/drawing/2014/main" id="{3AA097AB-E55D-784C-8819-67556FCA37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86855" name="Rectangle 85">
              <a:extLst>
                <a:ext uri="{FF2B5EF4-FFF2-40B4-BE49-F238E27FC236}">
                  <a16:creationId xmlns:a16="http://schemas.microsoft.com/office/drawing/2014/main" id="{6BCC1551-E77C-2E40-875E-7A69AAB0B5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86734" name="Group 35">
            <a:extLst>
              <a:ext uri="{FF2B5EF4-FFF2-40B4-BE49-F238E27FC236}">
                <a16:creationId xmlns:a16="http://schemas.microsoft.com/office/drawing/2014/main" id="{28D86069-A7E1-F447-B596-D607AAB9C609}"/>
              </a:ext>
            </a:extLst>
          </p:cNvPr>
          <p:cNvGrpSpPr>
            <a:grpSpLocks/>
          </p:cNvGrpSpPr>
          <p:nvPr/>
        </p:nvGrpSpPr>
        <p:grpSpPr bwMode="auto">
          <a:xfrm>
            <a:off x="7119939" y="3200401"/>
            <a:ext cx="223837" cy="295275"/>
            <a:chOff x="5105400" y="2873375"/>
            <a:chExt cx="222731" cy="295156"/>
          </a:xfrm>
        </p:grpSpPr>
        <p:sp>
          <p:nvSpPr>
            <p:cNvPr id="286852" name="Rectangle 84">
              <a:extLst>
                <a:ext uri="{FF2B5EF4-FFF2-40B4-BE49-F238E27FC236}">
                  <a16:creationId xmlns:a16="http://schemas.microsoft.com/office/drawing/2014/main" id="{E3A244C4-443E-504A-BED7-E0F586B6DF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86853" name="Rectangle 85">
              <a:extLst>
                <a:ext uri="{FF2B5EF4-FFF2-40B4-BE49-F238E27FC236}">
                  <a16:creationId xmlns:a16="http://schemas.microsoft.com/office/drawing/2014/main" id="{F27AACB5-E208-A14E-BCD0-E71C539A90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86735" name="Group 38">
            <a:extLst>
              <a:ext uri="{FF2B5EF4-FFF2-40B4-BE49-F238E27FC236}">
                <a16:creationId xmlns:a16="http://schemas.microsoft.com/office/drawing/2014/main" id="{CAAF6AFD-7DD7-8747-8D96-ABB29EB31836}"/>
              </a:ext>
            </a:extLst>
          </p:cNvPr>
          <p:cNvGrpSpPr>
            <a:grpSpLocks/>
          </p:cNvGrpSpPr>
          <p:nvPr/>
        </p:nvGrpSpPr>
        <p:grpSpPr bwMode="auto">
          <a:xfrm>
            <a:off x="6648450" y="3200401"/>
            <a:ext cx="222250" cy="295275"/>
            <a:chOff x="5105400" y="2873375"/>
            <a:chExt cx="222731" cy="295156"/>
          </a:xfrm>
        </p:grpSpPr>
        <p:sp>
          <p:nvSpPr>
            <p:cNvPr id="286850" name="Rectangle 84">
              <a:extLst>
                <a:ext uri="{FF2B5EF4-FFF2-40B4-BE49-F238E27FC236}">
                  <a16:creationId xmlns:a16="http://schemas.microsoft.com/office/drawing/2014/main" id="{50D1D714-36FF-2244-A49F-448D919969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86851" name="Rectangle 85">
              <a:extLst>
                <a:ext uri="{FF2B5EF4-FFF2-40B4-BE49-F238E27FC236}">
                  <a16:creationId xmlns:a16="http://schemas.microsoft.com/office/drawing/2014/main" id="{B97ED5DF-8CB1-7740-9E25-39B7AB5A82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86736" name="Group 41">
            <a:extLst>
              <a:ext uri="{FF2B5EF4-FFF2-40B4-BE49-F238E27FC236}">
                <a16:creationId xmlns:a16="http://schemas.microsoft.com/office/drawing/2014/main" id="{6F9C1C9D-4967-AB4F-95A0-DAA372D28AF4}"/>
              </a:ext>
            </a:extLst>
          </p:cNvPr>
          <p:cNvGrpSpPr>
            <a:grpSpLocks/>
          </p:cNvGrpSpPr>
          <p:nvPr/>
        </p:nvGrpSpPr>
        <p:grpSpPr bwMode="auto">
          <a:xfrm>
            <a:off x="6237288" y="3200401"/>
            <a:ext cx="222250" cy="295275"/>
            <a:chOff x="5105400" y="2873375"/>
            <a:chExt cx="222731" cy="295156"/>
          </a:xfrm>
        </p:grpSpPr>
        <p:sp>
          <p:nvSpPr>
            <p:cNvPr id="286848" name="Rectangle 84">
              <a:extLst>
                <a:ext uri="{FF2B5EF4-FFF2-40B4-BE49-F238E27FC236}">
                  <a16:creationId xmlns:a16="http://schemas.microsoft.com/office/drawing/2014/main" id="{69D5DFAF-4F57-FA4D-8F93-DB77755D97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86849" name="Rectangle 85">
              <a:extLst>
                <a:ext uri="{FF2B5EF4-FFF2-40B4-BE49-F238E27FC236}">
                  <a16:creationId xmlns:a16="http://schemas.microsoft.com/office/drawing/2014/main" id="{7FE6F760-DAF3-EE4A-83C7-957A6F2376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86737" name="Group 44">
            <a:extLst>
              <a:ext uri="{FF2B5EF4-FFF2-40B4-BE49-F238E27FC236}">
                <a16:creationId xmlns:a16="http://schemas.microsoft.com/office/drawing/2014/main" id="{569B3AAC-E465-A54D-8313-420D4CE41366}"/>
              </a:ext>
            </a:extLst>
          </p:cNvPr>
          <p:cNvGrpSpPr>
            <a:grpSpLocks/>
          </p:cNvGrpSpPr>
          <p:nvPr/>
        </p:nvGrpSpPr>
        <p:grpSpPr bwMode="auto">
          <a:xfrm>
            <a:off x="5780088" y="3200401"/>
            <a:ext cx="222250" cy="295275"/>
            <a:chOff x="5105400" y="2873375"/>
            <a:chExt cx="222731" cy="295156"/>
          </a:xfrm>
        </p:grpSpPr>
        <p:sp>
          <p:nvSpPr>
            <p:cNvPr id="286846" name="Rectangle 84">
              <a:extLst>
                <a:ext uri="{FF2B5EF4-FFF2-40B4-BE49-F238E27FC236}">
                  <a16:creationId xmlns:a16="http://schemas.microsoft.com/office/drawing/2014/main" id="{29E6A1B3-C0FB-C242-8FFE-96D15350C3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86847" name="Rectangle 85">
              <a:extLst>
                <a:ext uri="{FF2B5EF4-FFF2-40B4-BE49-F238E27FC236}">
                  <a16:creationId xmlns:a16="http://schemas.microsoft.com/office/drawing/2014/main" id="{54C8A5E5-75B7-0045-9DB7-74A98232A1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86738" name="Group 47">
            <a:extLst>
              <a:ext uri="{FF2B5EF4-FFF2-40B4-BE49-F238E27FC236}">
                <a16:creationId xmlns:a16="http://schemas.microsoft.com/office/drawing/2014/main" id="{6C155E50-5451-3547-8DFB-EB284AB95859}"/>
              </a:ext>
            </a:extLst>
          </p:cNvPr>
          <p:cNvGrpSpPr>
            <a:grpSpLocks/>
          </p:cNvGrpSpPr>
          <p:nvPr/>
        </p:nvGrpSpPr>
        <p:grpSpPr bwMode="auto">
          <a:xfrm>
            <a:off x="5888039" y="2901950"/>
            <a:ext cx="1735137" cy="273050"/>
            <a:chOff x="6446008" y="2971929"/>
            <a:chExt cx="1733805" cy="209915"/>
          </a:xfrm>
        </p:grpSpPr>
        <p:sp>
          <p:nvSpPr>
            <p:cNvPr id="286841" name="Line 57">
              <a:extLst>
                <a:ext uri="{FF2B5EF4-FFF2-40B4-BE49-F238E27FC236}">
                  <a16:creationId xmlns:a16="http://schemas.microsoft.com/office/drawing/2014/main" id="{11D5D6C3-75AC-3140-B8F7-146403FF028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782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42" name="Line 57">
              <a:extLst>
                <a:ext uri="{FF2B5EF4-FFF2-40B4-BE49-F238E27FC236}">
                  <a16:creationId xmlns:a16="http://schemas.microsoft.com/office/drawing/2014/main" id="{59D37662-4090-F34C-99EF-DD89A78FEFF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46008" y="2971929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43" name="Line 57">
              <a:extLst>
                <a:ext uri="{FF2B5EF4-FFF2-40B4-BE49-F238E27FC236}">
                  <a16:creationId xmlns:a16="http://schemas.microsoft.com/office/drawing/2014/main" id="{C8693D96-BEDF-A94F-AA0E-A9E1F6AD092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0954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44" name="Line 57">
              <a:extLst>
                <a:ext uri="{FF2B5EF4-FFF2-40B4-BE49-F238E27FC236}">
                  <a16:creationId xmlns:a16="http://schemas.microsoft.com/office/drawing/2014/main" id="{77275340-933F-CC45-9017-4682F72FE36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591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845" name="Line 57">
              <a:extLst>
                <a:ext uri="{FF2B5EF4-FFF2-40B4-BE49-F238E27FC236}">
                  <a16:creationId xmlns:a16="http://schemas.microsoft.com/office/drawing/2014/main" id="{2FF97A99-F87F-AF45-9A67-C5D9F0794AF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7520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86739" name="Line 63">
            <a:extLst>
              <a:ext uri="{FF2B5EF4-FFF2-40B4-BE49-F238E27FC236}">
                <a16:creationId xmlns:a16="http://schemas.microsoft.com/office/drawing/2014/main" id="{EB4F0244-4ADC-6849-A427-B332203ED312}"/>
              </a:ext>
            </a:extLst>
          </p:cNvPr>
          <p:cNvSpPr>
            <a:spLocks noChangeShapeType="1"/>
          </p:cNvSpPr>
          <p:nvPr/>
        </p:nvSpPr>
        <p:spPr bwMode="auto">
          <a:xfrm>
            <a:off x="7651751" y="3817939"/>
            <a:ext cx="708025" cy="158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86740" name="Line 63">
            <a:extLst>
              <a:ext uri="{FF2B5EF4-FFF2-40B4-BE49-F238E27FC236}">
                <a16:creationId xmlns:a16="http://schemas.microsoft.com/office/drawing/2014/main" id="{40A69DF0-A023-F447-8D35-F9593133C033}"/>
              </a:ext>
            </a:extLst>
          </p:cNvPr>
          <p:cNvSpPr>
            <a:spLocks noChangeShapeType="1"/>
          </p:cNvSpPr>
          <p:nvPr/>
        </p:nvSpPr>
        <p:spPr bwMode="auto">
          <a:xfrm>
            <a:off x="2249489" y="3824289"/>
            <a:ext cx="708025" cy="158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86741" name="Line 57">
            <a:extLst>
              <a:ext uri="{FF2B5EF4-FFF2-40B4-BE49-F238E27FC236}">
                <a16:creationId xmlns:a16="http://schemas.microsoft.com/office/drawing/2014/main" id="{F728FD63-3709-0846-9867-039AF24B381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827839" y="4310064"/>
            <a:ext cx="1587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86742" name="Line 57">
            <a:extLst>
              <a:ext uri="{FF2B5EF4-FFF2-40B4-BE49-F238E27FC236}">
                <a16:creationId xmlns:a16="http://schemas.microsoft.com/office/drawing/2014/main" id="{ED319ED3-2A15-A148-9154-3893A218BE3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86175" y="4305300"/>
            <a:ext cx="1588" cy="40163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86743" name="Line 57">
            <a:extLst>
              <a:ext uri="{FF2B5EF4-FFF2-40B4-BE49-F238E27FC236}">
                <a16:creationId xmlns:a16="http://schemas.microsoft.com/office/drawing/2014/main" id="{EB8912A5-20CF-AD4A-ADCB-F2252549A8B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273675" y="4310064"/>
            <a:ext cx="1588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86744" name="Line 57">
            <a:extLst>
              <a:ext uri="{FF2B5EF4-FFF2-40B4-BE49-F238E27FC236}">
                <a16:creationId xmlns:a16="http://schemas.microsoft.com/office/drawing/2014/main" id="{5CD8D5A6-3139-BA43-8C81-09D7C26EC98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013450" y="4310064"/>
            <a:ext cx="1588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86745" name="Line 57">
            <a:extLst>
              <a:ext uri="{FF2B5EF4-FFF2-40B4-BE49-F238E27FC236}">
                <a16:creationId xmlns:a16="http://schemas.microsoft.com/office/drawing/2014/main" id="{1A7D421B-BDC6-AE49-94B1-F170CE900F6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443414" y="4310064"/>
            <a:ext cx="1587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86746" name="Group 60">
            <a:extLst>
              <a:ext uri="{FF2B5EF4-FFF2-40B4-BE49-F238E27FC236}">
                <a16:creationId xmlns:a16="http://schemas.microsoft.com/office/drawing/2014/main" id="{8CBBCBAD-9E86-1340-A3CE-1426344E7329}"/>
              </a:ext>
            </a:extLst>
          </p:cNvPr>
          <p:cNvGrpSpPr>
            <a:grpSpLocks/>
          </p:cNvGrpSpPr>
          <p:nvPr/>
        </p:nvGrpSpPr>
        <p:grpSpPr bwMode="auto">
          <a:xfrm>
            <a:off x="3584575" y="3954463"/>
            <a:ext cx="3424238" cy="317500"/>
            <a:chOff x="4142165" y="3960853"/>
            <a:chExt cx="3423131" cy="318016"/>
          </a:xfrm>
        </p:grpSpPr>
        <p:grpSp>
          <p:nvGrpSpPr>
            <p:cNvPr id="286826" name="Group 61">
              <a:extLst>
                <a:ext uri="{FF2B5EF4-FFF2-40B4-BE49-F238E27FC236}">
                  <a16:creationId xmlns:a16="http://schemas.microsoft.com/office/drawing/2014/main" id="{AB96B672-A3FB-4347-868D-7057811EF18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19705" y="3960853"/>
              <a:ext cx="245591" cy="318016"/>
              <a:chOff x="5105400" y="2873375"/>
              <a:chExt cx="245591" cy="318016"/>
            </a:xfrm>
          </p:grpSpPr>
          <p:sp>
            <p:nvSpPr>
              <p:cNvPr id="286839" name="Rectangle 84">
                <a:extLst>
                  <a:ext uri="{FF2B5EF4-FFF2-40B4-BE49-F238E27FC236}">
                    <a16:creationId xmlns:a16="http://schemas.microsoft.com/office/drawing/2014/main" id="{8AAA7E36-8E5D-0A44-B254-5CAA6700F0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286840" name="Rectangle 85">
                <a:extLst>
                  <a:ext uri="{FF2B5EF4-FFF2-40B4-BE49-F238E27FC236}">
                    <a16:creationId xmlns:a16="http://schemas.microsoft.com/office/drawing/2014/main" id="{AB08F5D5-D744-4749-BFD0-479FC71661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0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286827" name="Group 62">
              <a:extLst>
                <a:ext uri="{FF2B5EF4-FFF2-40B4-BE49-F238E27FC236}">
                  <a16:creationId xmlns:a16="http://schemas.microsoft.com/office/drawing/2014/main" id="{3C6A97B6-230F-D24D-80C6-29105405482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89125" y="3960853"/>
              <a:ext cx="245591" cy="318016"/>
              <a:chOff x="5105400" y="2873375"/>
              <a:chExt cx="245591" cy="318016"/>
            </a:xfrm>
          </p:grpSpPr>
          <p:sp>
            <p:nvSpPr>
              <p:cNvPr id="286837" name="Rectangle 84">
                <a:extLst>
                  <a:ext uri="{FF2B5EF4-FFF2-40B4-BE49-F238E27FC236}">
                    <a16:creationId xmlns:a16="http://schemas.microsoft.com/office/drawing/2014/main" id="{C3BC85A0-31DB-5440-95BC-8AA40F77C0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286838" name="Rectangle 85">
                <a:extLst>
                  <a:ext uri="{FF2B5EF4-FFF2-40B4-BE49-F238E27FC236}">
                    <a16:creationId xmlns:a16="http://schemas.microsoft.com/office/drawing/2014/main" id="{BED743D3-2E0A-6E45-8252-2A1344126A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1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286828" name="Group 63">
              <a:extLst>
                <a:ext uri="{FF2B5EF4-FFF2-40B4-BE49-F238E27FC236}">
                  <a16:creationId xmlns:a16="http://schemas.microsoft.com/office/drawing/2014/main" id="{8ABBC31C-BAC0-ED41-A283-6C97DE9E44D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734745" y="3960853"/>
              <a:ext cx="245591" cy="318016"/>
              <a:chOff x="5105400" y="2873375"/>
              <a:chExt cx="245591" cy="318016"/>
            </a:xfrm>
          </p:grpSpPr>
          <p:sp>
            <p:nvSpPr>
              <p:cNvPr id="286835" name="Rectangle 84">
                <a:extLst>
                  <a:ext uri="{FF2B5EF4-FFF2-40B4-BE49-F238E27FC236}">
                    <a16:creationId xmlns:a16="http://schemas.microsoft.com/office/drawing/2014/main" id="{5461CC69-CAEB-F943-A9FF-217250B791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 </a:t>
                </a:r>
                <a:endParaRPr lang="en-US" altLang="en-US">
                  <a:latin typeface="Times" pitchFamily="2" charset="0"/>
                </a:endParaRPr>
              </a:p>
            </p:txBody>
          </p:sp>
          <p:sp>
            <p:nvSpPr>
              <p:cNvPr id="286836" name="Rectangle 85">
                <a:extLst>
                  <a:ext uri="{FF2B5EF4-FFF2-40B4-BE49-F238E27FC236}">
                    <a16:creationId xmlns:a16="http://schemas.microsoft.com/office/drawing/2014/main" id="{7E451F37-4856-3043-81BC-1BC7862E80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2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286829" name="Group 64">
              <a:extLst>
                <a:ext uri="{FF2B5EF4-FFF2-40B4-BE49-F238E27FC236}">
                  <a16:creationId xmlns:a16="http://schemas.microsoft.com/office/drawing/2014/main" id="{E46A8DE5-2942-1240-960C-A4AFFAA2EB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11785" y="3960853"/>
              <a:ext cx="245591" cy="318016"/>
              <a:chOff x="5105400" y="2873375"/>
              <a:chExt cx="245591" cy="318016"/>
            </a:xfrm>
          </p:grpSpPr>
          <p:sp>
            <p:nvSpPr>
              <p:cNvPr id="286833" name="Rectangle 84">
                <a:extLst>
                  <a:ext uri="{FF2B5EF4-FFF2-40B4-BE49-F238E27FC236}">
                    <a16:creationId xmlns:a16="http://schemas.microsoft.com/office/drawing/2014/main" id="{6B11CE8A-EAD3-5A4C-B6F7-D3189AA7FE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286834" name="Rectangle 85">
                <a:extLst>
                  <a:ext uri="{FF2B5EF4-FFF2-40B4-BE49-F238E27FC236}">
                    <a16:creationId xmlns:a16="http://schemas.microsoft.com/office/drawing/2014/main" id="{A961BF24-A8B9-794C-B05B-78A87B17CD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3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286830" name="Group 65">
              <a:extLst>
                <a:ext uri="{FF2B5EF4-FFF2-40B4-BE49-F238E27FC236}">
                  <a16:creationId xmlns:a16="http://schemas.microsoft.com/office/drawing/2014/main" id="{7AD3F857-FFA3-3745-AA3D-234CD627F27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42165" y="3960853"/>
              <a:ext cx="245591" cy="318016"/>
              <a:chOff x="5105400" y="2873375"/>
              <a:chExt cx="245591" cy="318016"/>
            </a:xfrm>
          </p:grpSpPr>
          <p:sp>
            <p:nvSpPr>
              <p:cNvPr id="286831" name="Rectangle 84">
                <a:extLst>
                  <a:ext uri="{FF2B5EF4-FFF2-40B4-BE49-F238E27FC236}">
                    <a16:creationId xmlns:a16="http://schemas.microsoft.com/office/drawing/2014/main" id="{07300BAB-1BE0-D744-BFBA-7F7A9B151F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286832" name="Rectangle 85">
                <a:extLst>
                  <a:ext uri="{FF2B5EF4-FFF2-40B4-BE49-F238E27FC236}">
                    <a16:creationId xmlns:a16="http://schemas.microsoft.com/office/drawing/2014/main" id="{B1F5B77C-DDDD-9549-9270-8B84C1BA5B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4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</p:grpSp>
      <p:grpSp>
        <p:nvGrpSpPr>
          <p:cNvPr id="286747" name="Group 104">
            <a:extLst>
              <a:ext uri="{FF2B5EF4-FFF2-40B4-BE49-F238E27FC236}">
                <a16:creationId xmlns:a16="http://schemas.microsoft.com/office/drawing/2014/main" id="{0C111561-E779-AE41-A89C-553E26A8B666}"/>
              </a:ext>
            </a:extLst>
          </p:cNvPr>
          <p:cNvGrpSpPr>
            <a:grpSpLocks/>
          </p:cNvGrpSpPr>
          <p:nvPr/>
        </p:nvGrpSpPr>
        <p:grpSpPr bwMode="auto">
          <a:xfrm>
            <a:off x="5718175" y="2439989"/>
            <a:ext cx="2084388" cy="484187"/>
            <a:chOff x="6276076" y="2260156"/>
            <a:chExt cx="2084151" cy="537474"/>
          </a:xfrm>
        </p:grpSpPr>
        <p:grpSp>
          <p:nvGrpSpPr>
            <p:cNvPr id="286791" name="Group 111">
              <a:extLst>
                <a:ext uri="{FF2B5EF4-FFF2-40B4-BE49-F238E27FC236}">
                  <a16:creationId xmlns:a16="http://schemas.microsoft.com/office/drawing/2014/main" id="{4B57369B-0894-B643-B19A-05011266C0E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76076" y="2260156"/>
              <a:ext cx="342438" cy="537474"/>
              <a:chOff x="2783" y="1170"/>
              <a:chExt cx="300" cy="445"/>
            </a:xfrm>
          </p:grpSpPr>
          <p:sp>
            <p:nvSpPr>
              <p:cNvPr id="286820" name="Freeform 19">
                <a:extLst>
                  <a:ext uri="{FF2B5EF4-FFF2-40B4-BE49-F238E27FC236}">
                    <a16:creationId xmlns:a16="http://schemas.microsoft.com/office/drawing/2014/main" id="{E674125D-1C75-2843-BA15-F27BE46BB4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821" name="Freeform 20">
                <a:extLst>
                  <a:ext uri="{FF2B5EF4-FFF2-40B4-BE49-F238E27FC236}">
                    <a16:creationId xmlns:a16="http://schemas.microsoft.com/office/drawing/2014/main" id="{C1819CA6-A1F1-E146-9194-D99F4B7C17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822" name="Freeform 21">
                <a:extLst>
                  <a:ext uri="{FF2B5EF4-FFF2-40B4-BE49-F238E27FC236}">
                    <a16:creationId xmlns:a16="http://schemas.microsoft.com/office/drawing/2014/main" id="{8D8E5749-FA80-0845-99E2-E89BFEB096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823" name="Freeform 22">
                <a:extLst>
                  <a:ext uri="{FF2B5EF4-FFF2-40B4-BE49-F238E27FC236}">
                    <a16:creationId xmlns:a16="http://schemas.microsoft.com/office/drawing/2014/main" id="{A15C409A-E580-4646-A33A-193401B9DC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824" name="Freeform 23">
                <a:extLst>
                  <a:ext uri="{FF2B5EF4-FFF2-40B4-BE49-F238E27FC236}">
                    <a16:creationId xmlns:a16="http://schemas.microsoft.com/office/drawing/2014/main" id="{F1A8461F-324A-6F43-8204-C13C007DF5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825" name="Freeform 24">
                <a:extLst>
                  <a:ext uri="{FF2B5EF4-FFF2-40B4-BE49-F238E27FC236}">
                    <a16:creationId xmlns:a16="http://schemas.microsoft.com/office/drawing/2014/main" id="{4F655FA1-F094-924D-9803-2741B8650C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86792" name="Group 111">
              <a:extLst>
                <a:ext uri="{FF2B5EF4-FFF2-40B4-BE49-F238E27FC236}">
                  <a16:creationId xmlns:a16="http://schemas.microsoft.com/office/drawing/2014/main" id="{3EBD8752-F0A1-9D4E-8D7C-4CF406F256D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22390" y="2260156"/>
              <a:ext cx="342438" cy="537474"/>
              <a:chOff x="2783" y="1170"/>
              <a:chExt cx="300" cy="445"/>
            </a:xfrm>
          </p:grpSpPr>
          <p:sp>
            <p:nvSpPr>
              <p:cNvPr id="286814" name="Freeform 19">
                <a:extLst>
                  <a:ext uri="{FF2B5EF4-FFF2-40B4-BE49-F238E27FC236}">
                    <a16:creationId xmlns:a16="http://schemas.microsoft.com/office/drawing/2014/main" id="{387698A9-6334-B047-BEDA-82616FA3CE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815" name="Freeform 20">
                <a:extLst>
                  <a:ext uri="{FF2B5EF4-FFF2-40B4-BE49-F238E27FC236}">
                    <a16:creationId xmlns:a16="http://schemas.microsoft.com/office/drawing/2014/main" id="{E84C0E9E-7FC6-1442-86D6-E5F84DDB19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816" name="Freeform 21">
                <a:extLst>
                  <a:ext uri="{FF2B5EF4-FFF2-40B4-BE49-F238E27FC236}">
                    <a16:creationId xmlns:a16="http://schemas.microsoft.com/office/drawing/2014/main" id="{6F1603C4-E740-9846-827B-21CFFC8CC3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817" name="Freeform 22">
                <a:extLst>
                  <a:ext uri="{FF2B5EF4-FFF2-40B4-BE49-F238E27FC236}">
                    <a16:creationId xmlns:a16="http://schemas.microsoft.com/office/drawing/2014/main" id="{A11C24BF-937C-B644-9F2F-70CB72FF2F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818" name="Freeform 23">
                <a:extLst>
                  <a:ext uri="{FF2B5EF4-FFF2-40B4-BE49-F238E27FC236}">
                    <a16:creationId xmlns:a16="http://schemas.microsoft.com/office/drawing/2014/main" id="{DBDF9A24-FC50-0748-BA82-497B8A4609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819" name="Freeform 24">
                <a:extLst>
                  <a:ext uri="{FF2B5EF4-FFF2-40B4-BE49-F238E27FC236}">
                    <a16:creationId xmlns:a16="http://schemas.microsoft.com/office/drawing/2014/main" id="{B969639E-AE00-5E47-9C40-C80F5BE3BD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86793" name="Group 111">
              <a:extLst>
                <a:ext uri="{FF2B5EF4-FFF2-40B4-BE49-F238E27FC236}">
                  <a16:creationId xmlns:a16="http://schemas.microsoft.com/office/drawing/2014/main" id="{5EB29CC1-C28C-E545-821B-7D4226AB899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46933" y="2260156"/>
              <a:ext cx="342438" cy="537474"/>
              <a:chOff x="2783" y="1170"/>
              <a:chExt cx="300" cy="445"/>
            </a:xfrm>
          </p:grpSpPr>
          <p:sp>
            <p:nvSpPr>
              <p:cNvPr id="286808" name="Freeform 19">
                <a:extLst>
                  <a:ext uri="{FF2B5EF4-FFF2-40B4-BE49-F238E27FC236}">
                    <a16:creationId xmlns:a16="http://schemas.microsoft.com/office/drawing/2014/main" id="{CE89D5E4-E736-074E-AF0E-9779D69BA1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809" name="Freeform 20">
                <a:extLst>
                  <a:ext uri="{FF2B5EF4-FFF2-40B4-BE49-F238E27FC236}">
                    <a16:creationId xmlns:a16="http://schemas.microsoft.com/office/drawing/2014/main" id="{736FCD99-69A0-2A4B-B6E8-745C829E13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810" name="Freeform 21">
                <a:extLst>
                  <a:ext uri="{FF2B5EF4-FFF2-40B4-BE49-F238E27FC236}">
                    <a16:creationId xmlns:a16="http://schemas.microsoft.com/office/drawing/2014/main" id="{7F03F8F4-DDAB-384D-A1C7-820F6EC5D3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811" name="Freeform 22">
                <a:extLst>
                  <a:ext uri="{FF2B5EF4-FFF2-40B4-BE49-F238E27FC236}">
                    <a16:creationId xmlns:a16="http://schemas.microsoft.com/office/drawing/2014/main" id="{C60C57E1-7885-7D48-9C80-5F9D6BEAE5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812" name="Freeform 23">
                <a:extLst>
                  <a:ext uri="{FF2B5EF4-FFF2-40B4-BE49-F238E27FC236}">
                    <a16:creationId xmlns:a16="http://schemas.microsoft.com/office/drawing/2014/main" id="{8236DBF1-E7ED-5D46-8A8B-AC01070143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813" name="Freeform 24">
                <a:extLst>
                  <a:ext uri="{FF2B5EF4-FFF2-40B4-BE49-F238E27FC236}">
                    <a16:creationId xmlns:a16="http://schemas.microsoft.com/office/drawing/2014/main" id="{7C9A56B4-40B1-A14B-8631-91FF3588A5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86794" name="Group 111">
              <a:extLst>
                <a:ext uri="{FF2B5EF4-FFF2-40B4-BE49-F238E27FC236}">
                  <a16:creationId xmlns:a16="http://schemas.microsoft.com/office/drawing/2014/main" id="{AF66032F-A4FA-8346-8C56-D7A07187BD7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3247" y="2260156"/>
              <a:ext cx="342438" cy="537474"/>
              <a:chOff x="2783" y="1170"/>
              <a:chExt cx="300" cy="445"/>
            </a:xfrm>
          </p:grpSpPr>
          <p:sp>
            <p:nvSpPr>
              <p:cNvPr id="286802" name="Freeform 19">
                <a:extLst>
                  <a:ext uri="{FF2B5EF4-FFF2-40B4-BE49-F238E27FC236}">
                    <a16:creationId xmlns:a16="http://schemas.microsoft.com/office/drawing/2014/main" id="{C6312CC7-3BF5-3A42-9F3A-8EBEA7BA0F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803" name="Freeform 20">
                <a:extLst>
                  <a:ext uri="{FF2B5EF4-FFF2-40B4-BE49-F238E27FC236}">
                    <a16:creationId xmlns:a16="http://schemas.microsoft.com/office/drawing/2014/main" id="{F6D152AA-9373-C244-9D8C-869A76A8CC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804" name="Freeform 21">
                <a:extLst>
                  <a:ext uri="{FF2B5EF4-FFF2-40B4-BE49-F238E27FC236}">
                    <a16:creationId xmlns:a16="http://schemas.microsoft.com/office/drawing/2014/main" id="{39BE9184-C43B-E340-91FA-D6DA4134EC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805" name="Freeform 22">
                <a:extLst>
                  <a:ext uri="{FF2B5EF4-FFF2-40B4-BE49-F238E27FC236}">
                    <a16:creationId xmlns:a16="http://schemas.microsoft.com/office/drawing/2014/main" id="{22892AD2-2DC1-0340-BB26-7363FE2340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806" name="Freeform 23">
                <a:extLst>
                  <a:ext uri="{FF2B5EF4-FFF2-40B4-BE49-F238E27FC236}">
                    <a16:creationId xmlns:a16="http://schemas.microsoft.com/office/drawing/2014/main" id="{C31908D8-648D-8848-83A2-C158452E13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807" name="Freeform 24">
                <a:extLst>
                  <a:ext uri="{FF2B5EF4-FFF2-40B4-BE49-F238E27FC236}">
                    <a16:creationId xmlns:a16="http://schemas.microsoft.com/office/drawing/2014/main" id="{8993F541-42AE-4F40-AFF1-748E8A78C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86795" name="Group 111">
              <a:extLst>
                <a:ext uri="{FF2B5EF4-FFF2-40B4-BE49-F238E27FC236}">
                  <a16:creationId xmlns:a16="http://schemas.microsoft.com/office/drawing/2014/main" id="{96A3B287-80A6-EB45-A8B8-419066829EA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17789" y="2260156"/>
              <a:ext cx="342438" cy="537474"/>
              <a:chOff x="2783" y="1170"/>
              <a:chExt cx="300" cy="445"/>
            </a:xfrm>
          </p:grpSpPr>
          <p:sp>
            <p:nvSpPr>
              <p:cNvPr id="286796" name="Freeform 19">
                <a:extLst>
                  <a:ext uri="{FF2B5EF4-FFF2-40B4-BE49-F238E27FC236}">
                    <a16:creationId xmlns:a16="http://schemas.microsoft.com/office/drawing/2014/main" id="{3DAFABCC-458D-8C4A-9490-BFCE1E42B4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solidFill>
                <a:srgbClr val="FFFFFF"/>
              </a:solidFill>
              <a:ln w="285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797" name="Freeform 20">
                <a:extLst>
                  <a:ext uri="{FF2B5EF4-FFF2-40B4-BE49-F238E27FC236}">
                    <a16:creationId xmlns:a16="http://schemas.microsoft.com/office/drawing/2014/main" id="{173B296F-6D41-AE49-9E84-8A5659C308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solidFill>
                <a:schemeClr val="bg1"/>
              </a:solidFill>
              <a:ln w="285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798" name="Freeform 21">
                <a:extLst>
                  <a:ext uri="{FF2B5EF4-FFF2-40B4-BE49-F238E27FC236}">
                    <a16:creationId xmlns:a16="http://schemas.microsoft.com/office/drawing/2014/main" id="{EB4C389D-FAA0-5A43-94A9-704BF2D45D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799" name="Freeform 22">
                <a:extLst>
                  <a:ext uri="{FF2B5EF4-FFF2-40B4-BE49-F238E27FC236}">
                    <a16:creationId xmlns:a16="http://schemas.microsoft.com/office/drawing/2014/main" id="{F69D07DE-DDCF-024B-9F01-87FAE20382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800" name="Freeform 23">
                <a:extLst>
                  <a:ext uri="{FF2B5EF4-FFF2-40B4-BE49-F238E27FC236}">
                    <a16:creationId xmlns:a16="http://schemas.microsoft.com/office/drawing/2014/main" id="{CB1056B8-C018-BE49-839A-0B169F61A3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801" name="Freeform 24">
                <a:extLst>
                  <a:ext uri="{FF2B5EF4-FFF2-40B4-BE49-F238E27FC236}">
                    <a16:creationId xmlns:a16="http://schemas.microsoft.com/office/drawing/2014/main" id="{3900BAF8-0E01-8848-982F-0C2E041951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286748" name="Line 63">
            <a:extLst>
              <a:ext uri="{FF2B5EF4-FFF2-40B4-BE49-F238E27FC236}">
                <a16:creationId xmlns:a16="http://schemas.microsoft.com/office/drawing/2014/main" id="{9DCD5E66-850F-9F43-94D6-972D58396E3E}"/>
              </a:ext>
            </a:extLst>
          </p:cNvPr>
          <p:cNvSpPr>
            <a:spLocks noChangeShapeType="1"/>
          </p:cNvSpPr>
          <p:nvPr/>
        </p:nvSpPr>
        <p:spPr bwMode="auto">
          <a:xfrm>
            <a:off x="5975351" y="2278063"/>
            <a:ext cx="2790825" cy="4762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86749" name="Group 141">
            <a:extLst>
              <a:ext uri="{FF2B5EF4-FFF2-40B4-BE49-F238E27FC236}">
                <a16:creationId xmlns:a16="http://schemas.microsoft.com/office/drawing/2014/main" id="{73FEBA6B-589B-8145-ABDA-A33902A4A8A1}"/>
              </a:ext>
            </a:extLst>
          </p:cNvPr>
          <p:cNvGrpSpPr>
            <a:grpSpLocks/>
          </p:cNvGrpSpPr>
          <p:nvPr/>
        </p:nvGrpSpPr>
        <p:grpSpPr bwMode="auto">
          <a:xfrm>
            <a:off x="5983288" y="2268538"/>
            <a:ext cx="1733550" cy="209550"/>
            <a:chOff x="6446008" y="2971929"/>
            <a:chExt cx="1733805" cy="209915"/>
          </a:xfrm>
        </p:grpSpPr>
        <p:sp>
          <p:nvSpPr>
            <p:cNvPr id="286786" name="Line 57">
              <a:extLst>
                <a:ext uri="{FF2B5EF4-FFF2-40B4-BE49-F238E27FC236}">
                  <a16:creationId xmlns:a16="http://schemas.microsoft.com/office/drawing/2014/main" id="{44E615D2-B094-584D-B55B-9877F52B7FC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782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787" name="Line 57">
              <a:extLst>
                <a:ext uri="{FF2B5EF4-FFF2-40B4-BE49-F238E27FC236}">
                  <a16:creationId xmlns:a16="http://schemas.microsoft.com/office/drawing/2014/main" id="{D2F554D9-8E20-1149-A833-D5A08E4ED98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46008" y="2971929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788" name="Line 57">
              <a:extLst>
                <a:ext uri="{FF2B5EF4-FFF2-40B4-BE49-F238E27FC236}">
                  <a16:creationId xmlns:a16="http://schemas.microsoft.com/office/drawing/2014/main" id="{DDCB3D3D-5DE1-DC47-9AEB-54E20EB4689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0954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789" name="Line 57">
              <a:extLst>
                <a:ext uri="{FF2B5EF4-FFF2-40B4-BE49-F238E27FC236}">
                  <a16:creationId xmlns:a16="http://schemas.microsoft.com/office/drawing/2014/main" id="{C4AEB3A0-1592-E744-B4F4-B7986855FF4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591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790" name="Line 57">
              <a:extLst>
                <a:ext uri="{FF2B5EF4-FFF2-40B4-BE49-F238E27FC236}">
                  <a16:creationId xmlns:a16="http://schemas.microsoft.com/office/drawing/2014/main" id="{E62364AE-5B9F-3944-81C4-59130D5D5C1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7520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86750" name="Group 147">
            <a:extLst>
              <a:ext uri="{FF2B5EF4-FFF2-40B4-BE49-F238E27FC236}">
                <a16:creationId xmlns:a16="http://schemas.microsoft.com/office/drawing/2014/main" id="{D32B1E93-140C-B343-B7FC-41E9C4A09894}"/>
              </a:ext>
            </a:extLst>
          </p:cNvPr>
          <p:cNvGrpSpPr>
            <a:grpSpLocks/>
          </p:cNvGrpSpPr>
          <p:nvPr/>
        </p:nvGrpSpPr>
        <p:grpSpPr bwMode="auto">
          <a:xfrm>
            <a:off x="5830889" y="1909764"/>
            <a:ext cx="1735137" cy="579437"/>
            <a:chOff x="3550727" y="2773363"/>
            <a:chExt cx="1733805" cy="405448"/>
          </a:xfrm>
        </p:grpSpPr>
        <p:sp>
          <p:nvSpPr>
            <p:cNvPr id="286781" name="Line 57">
              <a:extLst>
                <a:ext uri="{FF2B5EF4-FFF2-40B4-BE49-F238E27FC236}">
                  <a16:creationId xmlns:a16="http://schemas.microsoft.com/office/drawing/2014/main" id="{FCF77024-F70B-FE48-92AF-875395062D7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829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782" name="Line 57">
              <a:extLst>
                <a:ext uri="{FF2B5EF4-FFF2-40B4-BE49-F238E27FC236}">
                  <a16:creationId xmlns:a16="http://schemas.microsoft.com/office/drawing/2014/main" id="{0350F8B3-02CB-0648-A0A7-51C1285B845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0727" y="2773363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783" name="Line 57">
              <a:extLst>
                <a:ext uri="{FF2B5EF4-FFF2-40B4-BE49-F238E27FC236}">
                  <a16:creationId xmlns:a16="http://schemas.microsoft.com/office/drawing/2014/main" id="{6A236402-674D-5A44-9CA7-F87293E9F13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1426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784" name="Line 57">
              <a:extLst>
                <a:ext uri="{FF2B5EF4-FFF2-40B4-BE49-F238E27FC236}">
                  <a16:creationId xmlns:a16="http://schemas.microsoft.com/office/drawing/2014/main" id="{01FFBDEA-C51E-9645-A9C5-196B69867A0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638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785" name="Line 57">
              <a:extLst>
                <a:ext uri="{FF2B5EF4-FFF2-40B4-BE49-F238E27FC236}">
                  <a16:creationId xmlns:a16="http://schemas.microsoft.com/office/drawing/2014/main" id="{262AD36C-A71C-6842-9AA5-1E3F47C9193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7992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86751" name="Freeform 68">
            <a:extLst>
              <a:ext uri="{FF2B5EF4-FFF2-40B4-BE49-F238E27FC236}">
                <a16:creationId xmlns:a16="http://schemas.microsoft.com/office/drawing/2014/main" id="{276BE9F7-19A5-9745-B724-D9F2C2BFAFB1}"/>
              </a:ext>
            </a:extLst>
          </p:cNvPr>
          <p:cNvSpPr>
            <a:spLocks noChangeAspect="1"/>
          </p:cNvSpPr>
          <p:nvPr/>
        </p:nvSpPr>
        <p:spPr bwMode="auto">
          <a:xfrm>
            <a:off x="6376989" y="2235201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86752" name="Freeform 68">
            <a:extLst>
              <a:ext uri="{FF2B5EF4-FFF2-40B4-BE49-F238E27FC236}">
                <a16:creationId xmlns:a16="http://schemas.microsoft.com/office/drawing/2014/main" id="{D9647B24-4ECB-E947-9187-939F4FE7BA5C}"/>
              </a:ext>
            </a:extLst>
          </p:cNvPr>
          <p:cNvSpPr>
            <a:spLocks noChangeAspect="1"/>
          </p:cNvSpPr>
          <p:nvPr/>
        </p:nvSpPr>
        <p:spPr bwMode="auto">
          <a:xfrm>
            <a:off x="6818314" y="2235201"/>
            <a:ext cx="73025" cy="74613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86753" name="Freeform 68">
            <a:extLst>
              <a:ext uri="{FF2B5EF4-FFF2-40B4-BE49-F238E27FC236}">
                <a16:creationId xmlns:a16="http://schemas.microsoft.com/office/drawing/2014/main" id="{7A9162BE-5E79-334D-A3B3-30D465E75FAD}"/>
              </a:ext>
            </a:extLst>
          </p:cNvPr>
          <p:cNvSpPr>
            <a:spLocks noChangeAspect="1"/>
          </p:cNvSpPr>
          <p:nvPr/>
        </p:nvSpPr>
        <p:spPr bwMode="auto">
          <a:xfrm>
            <a:off x="7265989" y="2236789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86754" name="Freeform 68">
            <a:extLst>
              <a:ext uri="{FF2B5EF4-FFF2-40B4-BE49-F238E27FC236}">
                <a16:creationId xmlns:a16="http://schemas.microsoft.com/office/drawing/2014/main" id="{608A0735-AD5C-374D-A306-A15E4558F243}"/>
              </a:ext>
            </a:extLst>
          </p:cNvPr>
          <p:cNvSpPr>
            <a:spLocks noChangeAspect="1"/>
          </p:cNvSpPr>
          <p:nvPr/>
        </p:nvSpPr>
        <p:spPr bwMode="auto">
          <a:xfrm>
            <a:off x="7683501" y="2246314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86755" name="Line 57">
            <a:extLst>
              <a:ext uri="{FF2B5EF4-FFF2-40B4-BE49-F238E27FC236}">
                <a16:creationId xmlns:a16="http://schemas.microsoft.com/office/drawing/2014/main" id="{28277793-5D2A-B54B-9720-34F45D3AE1BA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334375" y="2273301"/>
            <a:ext cx="0" cy="157162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86756" name="Freeform 68">
            <a:extLst>
              <a:ext uri="{FF2B5EF4-FFF2-40B4-BE49-F238E27FC236}">
                <a16:creationId xmlns:a16="http://schemas.microsoft.com/office/drawing/2014/main" id="{5EFDF604-4815-1240-9CD7-0B429328925E}"/>
              </a:ext>
            </a:extLst>
          </p:cNvPr>
          <p:cNvSpPr>
            <a:spLocks noChangeAspect="1"/>
          </p:cNvSpPr>
          <p:nvPr/>
        </p:nvSpPr>
        <p:spPr bwMode="auto">
          <a:xfrm>
            <a:off x="8297864" y="2246314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86757" name="TextBox 82">
            <a:extLst>
              <a:ext uri="{FF2B5EF4-FFF2-40B4-BE49-F238E27FC236}">
                <a16:creationId xmlns:a16="http://schemas.microsoft.com/office/drawing/2014/main" id="{A768BDA4-18C4-7D4B-A78D-05B2D31943C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28101" y="2062163"/>
            <a:ext cx="3397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7030A0"/>
                </a:solidFill>
                <a:latin typeface="Times" pitchFamily="2" charset="0"/>
              </a:rPr>
              <a:t>1</a:t>
            </a:r>
          </a:p>
        </p:txBody>
      </p:sp>
      <p:sp>
        <p:nvSpPr>
          <p:cNvPr id="286758" name="TextBox 162">
            <a:extLst>
              <a:ext uri="{FF2B5EF4-FFF2-40B4-BE49-F238E27FC236}">
                <a16:creationId xmlns:a16="http://schemas.microsoft.com/office/drawing/2014/main" id="{DBCA93C6-497D-1F4B-9C09-28A6CC2A1A6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47851" y="3625851"/>
            <a:ext cx="3397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latin typeface="Times" pitchFamily="2" charset="0"/>
              </a:rPr>
              <a:t>1</a:t>
            </a:r>
          </a:p>
        </p:txBody>
      </p:sp>
      <p:grpSp>
        <p:nvGrpSpPr>
          <p:cNvPr id="286759" name="Group 84">
            <a:extLst>
              <a:ext uri="{FF2B5EF4-FFF2-40B4-BE49-F238E27FC236}">
                <a16:creationId xmlns:a16="http://schemas.microsoft.com/office/drawing/2014/main" id="{9A44EB63-6892-BA42-AEB6-CDAEF180948E}"/>
              </a:ext>
            </a:extLst>
          </p:cNvPr>
          <p:cNvGrpSpPr>
            <a:grpSpLocks/>
          </p:cNvGrpSpPr>
          <p:nvPr/>
        </p:nvGrpSpPr>
        <p:grpSpPr bwMode="auto">
          <a:xfrm>
            <a:off x="5662614" y="1420813"/>
            <a:ext cx="2085975" cy="474662"/>
            <a:chOff x="4747785" y="1600200"/>
            <a:chExt cx="2085957" cy="475400"/>
          </a:xfrm>
        </p:grpSpPr>
        <p:sp>
          <p:nvSpPr>
            <p:cNvPr id="286776" name="TextBox 163">
              <a:extLst>
                <a:ext uri="{FF2B5EF4-FFF2-40B4-BE49-F238E27FC236}">
                  <a16:creationId xmlns:a16="http://schemas.microsoft.com/office/drawing/2014/main" id="{0CF4DE4A-BF23-9444-8344-C693ED6B93A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C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286777" name="TextBox 164">
              <a:extLst>
                <a:ext uri="{FF2B5EF4-FFF2-40B4-BE49-F238E27FC236}">
                  <a16:creationId xmlns:a16="http://schemas.microsoft.com/office/drawing/2014/main" id="{7F76890D-BB49-FF42-96C4-DD1E125659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C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286778" name="TextBox 166">
              <a:extLst>
                <a:ext uri="{FF2B5EF4-FFF2-40B4-BE49-F238E27FC236}">
                  <a16:creationId xmlns:a16="http://schemas.microsoft.com/office/drawing/2014/main" id="{17FD2367-25AD-D347-A7C1-3BAB09BE85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38800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C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286779" name="TextBox 168">
              <a:extLst>
                <a:ext uri="{FF2B5EF4-FFF2-40B4-BE49-F238E27FC236}">
                  <a16:creationId xmlns:a16="http://schemas.microsoft.com/office/drawing/2014/main" id="{93704004-DA60-1A47-BFED-ABD66F8A0C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224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C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286780" name="TextBox 170">
              <a:extLst>
                <a:ext uri="{FF2B5EF4-FFF2-40B4-BE49-F238E27FC236}">
                  <a16:creationId xmlns:a16="http://schemas.microsoft.com/office/drawing/2014/main" id="{867F6180-A0D0-FE41-95C5-1C343FC9C43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5188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C000"/>
                  </a:solidFill>
                  <a:latin typeface="Times" pitchFamily="2" charset="0"/>
                </a:rPr>
                <a:t>1</a:t>
              </a:r>
            </a:p>
          </p:txBody>
        </p:sp>
      </p:grpSp>
      <p:grpSp>
        <p:nvGrpSpPr>
          <p:cNvPr id="286760" name="Group 172">
            <a:extLst>
              <a:ext uri="{FF2B5EF4-FFF2-40B4-BE49-F238E27FC236}">
                <a16:creationId xmlns:a16="http://schemas.microsoft.com/office/drawing/2014/main" id="{31409CA2-CB6C-A147-9B01-294DB4042B0A}"/>
              </a:ext>
            </a:extLst>
          </p:cNvPr>
          <p:cNvGrpSpPr>
            <a:grpSpLocks/>
          </p:cNvGrpSpPr>
          <p:nvPr/>
        </p:nvGrpSpPr>
        <p:grpSpPr bwMode="auto">
          <a:xfrm>
            <a:off x="2806701" y="2271714"/>
            <a:ext cx="2085975" cy="466725"/>
            <a:chOff x="4747785" y="1609042"/>
            <a:chExt cx="2085957" cy="466558"/>
          </a:xfrm>
        </p:grpSpPr>
        <p:sp>
          <p:nvSpPr>
            <p:cNvPr id="286771" name="TextBox 174">
              <a:extLst>
                <a:ext uri="{FF2B5EF4-FFF2-40B4-BE49-F238E27FC236}">
                  <a16:creationId xmlns:a16="http://schemas.microsoft.com/office/drawing/2014/main" id="{29CBD14F-83FB-9242-A37C-697CABBC72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286772" name="TextBox 175">
              <a:extLst>
                <a:ext uri="{FF2B5EF4-FFF2-40B4-BE49-F238E27FC236}">
                  <a16:creationId xmlns:a16="http://schemas.microsoft.com/office/drawing/2014/main" id="{273621E8-6D13-594A-A4EC-722299BC3C5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286773" name="TextBox 177">
              <a:extLst>
                <a:ext uri="{FF2B5EF4-FFF2-40B4-BE49-F238E27FC236}">
                  <a16:creationId xmlns:a16="http://schemas.microsoft.com/office/drawing/2014/main" id="{6F5F5DDB-EA5A-D746-899F-CE490C868C2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40706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286774" name="TextBox 178">
              <a:extLst>
                <a:ext uri="{FF2B5EF4-FFF2-40B4-BE49-F238E27FC236}">
                  <a16:creationId xmlns:a16="http://schemas.microsoft.com/office/drawing/2014/main" id="{15C926B1-9495-AF4F-A596-916D9FCE032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224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286775" name="TextBox 180">
              <a:extLst>
                <a:ext uri="{FF2B5EF4-FFF2-40B4-BE49-F238E27FC236}">
                  <a16:creationId xmlns:a16="http://schemas.microsoft.com/office/drawing/2014/main" id="{BBACEC60-445C-FC49-8AE1-7BBF6D44EA2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5188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</p:grpSp>
      <p:grpSp>
        <p:nvGrpSpPr>
          <p:cNvPr id="286761" name="Group 171">
            <a:extLst>
              <a:ext uri="{FF2B5EF4-FFF2-40B4-BE49-F238E27FC236}">
                <a16:creationId xmlns:a16="http://schemas.microsoft.com/office/drawing/2014/main" id="{27DB9DAD-8923-284F-9A90-8493B6E1500F}"/>
              </a:ext>
            </a:extLst>
          </p:cNvPr>
          <p:cNvGrpSpPr>
            <a:grpSpLocks/>
          </p:cNvGrpSpPr>
          <p:nvPr/>
        </p:nvGrpSpPr>
        <p:grpSpPr bwMode="auto">
          <a:xfrm>
            <a:off x="5883276" y="2794001"/>
            <a:ext cx="2085975" cy="474663"/>
            <a:chOff x="4747785" y="1600200"/>
            <a:chExt cx="2085957" cy="475400"/>
          </a:xfrm>
        </p:grpSpPr>
        <p:sp>
          <p:nvSpPr>
            <p:cNvPr id="286766" name="TextBox 173">
              <a:extLst>
                <a:ext uri="{FF2B5EF4-FFF2-40B4-BE49-F238E27FC236}">
                  <a16:creationId xmlns:a16="http://schemas.microsoft.com/office/drawing/2014/main" id="{422B2955-3CD7-7540-99D4-6267991691A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286767" name="TextBox 176">
              <a:extLst>
                <a:ext uri="{FF2B5EF4-FFF2-40B4-BE49-F238E27FC236}">
                  <a16:creationId xmlns:a16="http://schemas.microsoft.com/office/drawing/2014/main" id="{9E521518-2370-604D-AEA4-309B8E314EB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286768" name="TextBox 179">
              <a:extLst>
                <a:ext uri="{FF2B5EF4-FFF2-40B4-BE49-F238E27FC236}">
                  <a16:creationId xmlns:a16="http://schemas.microsoft.com/office/drawing/2014/main" id="{7D2D63F5-7580-0F4A-9901-DE2316E452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38800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286769" name="TextBox 182">
              <a:extLst>
                <a:ext uri="{FF2B5EF4-FFF2-40B4-BE49-F238E27FC236}">
                  <a16:creationId xmlns:a16="http://schemas.microsoft.com/office/drawing/2014/main" id="{685DC55A-6BC0-614A-B9CD-19521952337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224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286770" name="TextBox 188">
              <a:extLst>
                <a:ext uri="{FF2B5EF4-FFF2-40B4-BE49-F238E27FC236}">
                  <a16:creationId xmlns:a16="http://schemas.microsoft.com/office/drawing/2014/main" id="{36601DA0-6034-3042-8280-B91866CEB9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5188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0</a:t>
              </a:r>
            </a:p>
          </p:txBody>
        </p:sp>
      </p:grpSp>
      <p:grpSp>
        <p:nvGrpSpPr>
          <p:cNvPr id="286762" name="Group 81">
            <a:extLst>
              <a:ext uri="{FF2B5EF4-FFF2-40B4-BE49-F238E27FC236}">
                <a16:creationId xmlns:a16="http://schemas.microsoft.com/office/drawing/2014/main" id="{8B6CC52A-F1DA-8E47-BE9E-4273462BD82B}"/>
              </a:ext>
            </a:extLst>
          </p:cNvPr>
          <p:cNvGrpSpPr>
            <a:grpSpLocks/>
          </p:cNvGrpSpPr>
          <p:nvPr/>
        </p:nvGrpSpPr>
        <p:grpSpPr bwMode="auto">
          <a:xfrm>
            <a:off x="8148638" y="5059364"/>
            <a:ext cx="1644650" cy="1570037"/>
            <a:chOff x="7133834" y="4514296"/>
            <a:chExt cx="1643881" cy="1569660"/>
          </a:xfrm>
        </p:grpSpPr>
        <p:sp>
          <p:nvSpPr>
            <p:cNvPr id="286763" name="TextBox 2">
              <a:extLst>
                <a:ext uri="{FF2B5EF4-FFF2-40B4-BE49-F238E27FC236}">
                  <a16:creationId xmlns:a16="http://schemas.microsoft.com/office/drawing/2014/main" id="{41B21B0E-D37A-B343-8D22-ACF28E4E58A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84999" y="4514296"/>
              <a:ext cx="1492716" cy="15696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latin typeface="Times" pitchFamily="2" charset="0"/>
                </a:rPr>
                <a:t>               </a:t>
              </a: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1</a:t>
              </a:r>
            </a:p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latin typeface="Times" pitchFamily="2" charset="0"/>
                </a:rPr>
                <a:t>   </a:t>
              </a: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0 0 1 1 1</a:t>
              </a:r>
            </a:p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latin typeface="Times" pitchFamily="2" charset="0"/>
                </a:rPr>
                <a:t>  </a:t>
              </a:r>
              <a:r>
                <a:rPr lang="en-US" altLang="en-US">
                  <a:solidFill>
                    <a:srgbClr val="FFC000"/>
                  </a:solidFill>
                  <a:latin typeface="Times" pitchFamily="2" charset="0"/>
                </a:rPr>
                <a:t> </a:t>
              </a: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1 1 1 0 0</a:t>
              </a:r>
            </a:p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latin typeface="Times" pitchFamily="2" charset="0"/>
                </a:rPr>
                <a:t>1</a:t>
              </a: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 </a:t>
              </a: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0 0 1 0 0</a:t>
              </a:r>
            </a:p>
          </p:txBody>
        </p:sp>
        <p:cxnSp>
          <p:nvCxnSpPr>
            <p:cNvPr id="286764" name="Straight Connector 78">
              <a:extLst>
                <a:ext uri="{FF2B5EF4-FFF2-40B4-BE49-F238E27FC236}">
                  <a16:creationId xmlns:a16="http://schemas.microsoft.com/office/drawing/2014/main" id="{29A02A0D-1B0F-6B4C-956B-E1DFC8A576B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7284999" y="5638800"/>
              <a:ext cx="1370658" cy="0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86765" name="TextBox 79">
              <a:extLst>
                <a:ext uri="{FF2B5EF4-FFF2-40B4-BE49-F238E27FC236}">
                  <a16:creationId xmlns:a16="http://schemas.microsoft.com/office/drawing/2014/main" id="{4B2DAE7D-49E5-1E40-BCA7-AD3E93B154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33834" y="4819096"/>
              <a:ext cx="35779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latin typeface="Times" pitchFamily="2" charset="0"/>
                </a:rPr>
                <a:t>+</a:t>
              </a:r>
            </a:p>
          </p:txBody>
        </p:sp>
      </p:grpSp>
    </p:spTree>
  </p:cSld>
  <p:clrMapOvr>
    <a:masterClrMapping/>
  </p:clrMapOvr>
  <p:transition/>
</p:sld>
</file>

<file path=ppt/slides/slide2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7745" name="Title 1">
            <a:extLst>
              <a:ext uri="{FF2B5EF4-FFF2-40B4-BE49-F238E27FC236}">
                <a16:creationId xmlns:a16="http://schemas.microsoft.com/office/drawing/2014/main" id="{3F8C20DF-0E3D-A544-A9F9-F26C75A6FD3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152400"/>
            <a:ext cx="9144000" cy="685800"/>
          </a:xfrm>
        </p:spPr>
        <p:txBody>
          <a:bodyPr/>
          <a:lstStyle/>
          <a:p>
            <a:r>
              <a:rPr lang="en-US" altLang="en-US">
                <a:solidFill>
                  <a:srgbClr val="7030A0"/>
                </a:solidFill>
              </a:rPr>
              <a:t>Subtraction</a:t>
            </a:r>
            <a:r>
              <a:rPr lang="en-US" altLang="en-US"/>
              <a:t>: </a:t>
            </a:r>
            <a:r>
              <a:rPr lang="en-US" altLang="en-US">
                <a:solidFill>
                  <a:srgbClr val="FF0000"/>
                </a:solidFill>
              </a:rPr>
              <a:t>7</a:t>
            </a:r>
            <a:r>
              <a:rPr lang="en-US" altLang="en-US"/>
              <a:t> - </a:t>
            </a:r>
            <a:r>
              <a:rPr lang="en-US" altLang="en-US">
                <a:solidFill>
                  <a:srgbClr val="FFC000"/>
                </a:solidFill>
              </a:rPr>
              <a:t>3</a:t>
            </a:r>
            <a:r>
              <a:rPr lang="en-US" altLang="en-US"/>
              <a:t> = </a:t>
            </a:r>
            <a:r>
              <a:rPr lang="en-US" altLang="en-US">
                <a:solidFill>
                  <a:srgbClr val="0070C0"/>
                </a:solidFill>
              </a:rPr>
              <a:t>4</a:t>
            </a:r>
          </a:p>
        </p:txBody>
      </p:sp>
      <p:grpSp>
        <p:nvGrpSpPr>
          <p:cNvPr id="287746" name="Group 181">
            <a:extLst>
              <a:ext uri="{FF2B5EF4-FFF2-40B4-BE49-F238E27FC236}">
                <a16:creationId xmlns:a16="http://schemas.microsoft.com/office/drawing/2014/main" id="{CA9B5B32-4539-5548-A456-54542D5C9A93}"/>
              </a:ext>
            </a:extLst>
          </p:cNvPr>
          <p:cNvGrpSpPr>
            <a:grpSpLocks/>
          </p:cNvGrpSpPr>
          <p:nvPr/>
        </p:nvGrpSpPr>
        <p:grpSpPr bwMode="auto">
          <a:xfrm>
            <a:off x="3540125" y="4867276"/>
            <a:ext cx="3436938" cy="466725"/>
            <a:chOff x="4747785" y="1609042"/>
            <a:chExt cx="3437099" cy="466558"/>
          </a:xfrm>
        </p:grpSpPr>
        <p:sp>
          <p:nvSpPr>
            <p:cNvPr id="287903" name="TextBox 183">
              <a:extLst>
                <a:ext uri="{FF2B5EF4-FFF2-40B4-BE49-F238E27FC236}">
                  <a16:creationId xmlns:a16="http://schemas.microsoft.com/office/drawing/2014/main" id="{14CF850A-3E99-9C44-B903-E25460BF6A3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287904" name="TextBox 184">
              <a:extLst>
                <a:ext uri="{FF2B5EF4-FFF2-40B4-BE49-F238E27FC236}">
                  <a16:creationId xmlns:a16="http://schemas.microsoft.com/office/drawing/2014/main" id="{AFA15F1F-26B7-9849-A856-4729CFD4F5B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84130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287905" name="TextBox 185">
              <a:extLst>
                <a:ext uri="{FF2B5EF4-FFF2-40B4-BE49-F238E27FC236}">
                  <a16:creationId xmlns:a16="http://schemas.microsoft.com/office/drawing/2014/main" id="{AAF2B354-DE98-3842-A24A-2C202A45BF9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22330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287906" name="TextBox 186">
              <a:extLst>
                <a:ext uri="{FF2B5EF4-FFF2-40B4-BE49-F238E27FC236}">
                  <a16:creationId xmlns:a16="http://schemas.microsoft.com/office/drawing/2014/main" id="{1D43AC07-1C71-CE46-BC4E-4C3BB63C03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5057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287907" name="TextBox 187">
              <a:extLst>
                <a:ext uri="{FF2B5EF4-FFF2-40B4-BE49-F238E27FC236}">
                  <a16:creationId xmlns:a16="http://schemas.microsoft.com/office/drawing/2014/main" id="{4EA865C2-CB01-B14A-ADD3-70CFA6B533B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46330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0</a:t>
              </a:r>
            </a:p>
          </p:txBody>
        </p:sp>
      </p:grpSp>
      <p:sp>
        <p:nvSpPr>
          <p:cNvPr id="287747" name="Freeform 15">
            <a:extLst>
              <a:ext uri="{FF2B5EF4-FFF2-40B4-BE49-F238E27FC236}">
                <a16:creationId xmlns:a16="http://schemas.microsoft.com/office/drawing/2014/main" id="{6CE05B59-B4D8-B544-B7E8-B4DA40977A84}"/>
              </a:ext>
            </a:extLst>
          </p:cNvPr>
          <p:cNvSpPr>
            <a:spLocks/>
          </p:cNvSpPr>
          <p:nvPr/>
        </p:nvSpPr>
        <p:spPr bwMode="auto">
          <a:xfrm>
            <a:off x="2605089" y="3165475"/>
            <a:ext cx="5375275" cy="113665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87748" name="Group 4">
            <a:extLst>
              <a:ext uri="{FF2B5EF4-FFF2-40B4-BE49-F238E27FC236}">
                <a16:creationId xmlns:a16="http://schemas.microsoft.com/office/drawing/2014/main" id="{142DDA99-9055-814B-B450-4DFF4421E3ED}"/>
              </a:ext>
            </a:extLst>
          </p:cNvPr>
          <p:cNvGrpSpPr>
            <a:grpSpLocks/>
          </p:cNvGrpSpPr>
          <p:nvPr/>
        </p:nvGrpSpPr>
        <p:grpSpPr bwMode="auto">
          <a:xfrm>
            <a:off x="4659314" y="3201989"/>
            <a:ext cx="223837" cy="295275"/>
            <a:chOff x="5105400" y="2873375"/>
            <a:chExt cx="222731" cy="295156"/>
          </a:xfrm>
        </p:grpSpPr>
        <p:sp>
          <p:nvSpPr>
            <p:cNvPr id="287901" name="Rectangle 84">
              <a:extLst>
                <a:ext uri="{FF2B5EF4-FFF2-40B4-BE49-F238E27FC236}">
                  <a16:creationId xmlns:a16="http://schemas.microsoft.com/office/drawing/2014/main" id="{3BF9329A-7F01-D64E-A5A7-F05EDCB4A0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87902" name="Rectangle 85">
              <a:extLst>
                <a:ext uri="{FF2B5EF4-FFF2-40B4-BE49-F238E27FC236}">
                  <a16:creationId xmlns:a16="http://schemas.microsoft.com/office/drawing/2014/main" id="{22E931B7-B57C-6B49-A24D-BEE866138E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87749" name="Group 7">
            <a:extLst>
              <a:ext uri="{FF2B5EF4-FFF2-40B4-BE49-F238E27FC236}">
                <a16:creationId xmlns:a16="http://schemas.microsoft.com/office/drawing/2014/main" id="{969058C8-7184-0349-A704-24170580DFD5}"/>
              </a:ext>
            </a:extLst>
          </p:cNvPr>
          <p:cNvGrpSpPr>
            <a:grpSpLocks/>
          </p:cNvGrpSpPr>
          <p:nvPr/>
        </p:nvGrpSpPr>
        <p:grpSpPr bwMode="auto">
          <a:xfrm>
            <a:off x="3028951" y="3625851"/>
            <a:ext cx="207963" cy="282575"/>
            <a:chOff x="2551113" y="4221163"/>
            <a:chExt cx="207491" cy="281503"/>
          </a:xfrm>
        </p:grpSpPr>
        <p:sp>
          <p:nvSpPr>
            <p:cNvPr id="287899" name="Rectangle 92">
              <a:extLst>
                <a:ext uri="{FF2B5EF4-FFF2-40B4-BE49-F238E27FC236}">
                  <a16:creationId xmlns:a16="http://schemas.microsoft.com/office/drawing/2014/main" id="{6959789E-A37C-5141-955A-FE44BC7DE8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1113" y="4221163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87900" name="Rectangle 93">
              <a:extLst>
                <a:ext uri="{FF2B5EF4-FFF2-40B4-BE49-F238E27FC236}">
                  <a16:creationId xmlns:a16="http://schemas.microsoft.com/office/drawing/2014/main" id="{A1FE4E71-E6F9-9D4F-8B79-7368FC6195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3188" y="4318000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i="1">
                  <a:solidFill>
                    <a:srgbClr val="000000"/>
                  </a:solidFill>
                  <a:latin typeface="Times-Roman" pitchFamily="2" charset="0"/>
                </a:rPr>
                <a:t>5</a:t>
              </a: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sp>
        <p:nvSpPr>
          <p:cNvPr id="287750" name="Rectangle 95">
            <a:extLst>
              <a:ext uri="{FF2B5EF4-FFF2-40B4-BE49-F238E27FC236}">
                <a16:creationId xmlns:a16="http://schemas.microsoft.com/office/drawing/2014/main" id="{E26A5916-8D87-C44A-A177-DBFCB18573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03750" y="3538539"/>
            <a:ext cx="1339850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000000"/>
                </a:solidFill>
                <a:latin typeface="Times-Roman" pitchFamily="2" charset="0"/>
              </a:rPr>
              <a:t>5-bit adder</a:t>
            </a:r>
            <a:endParaRPr lang="en-US" altLang="en-US" sz="4000" b="0">
              <a:latin typeface="Times" pitchFamily="2" charset="0"/>
            </a:endParaRPr>
          </a:p>
        </p:txBody>
      </p:sp>
      <p:grpSp>
        <p:nvGrpSpPr>
          <p:cNvPr id="287751" name="Group 11">
            <a:extLst>
              <a:ext uri="{FF2B5EF4-FFF2-40B4-BE49-F238E27FC236}">
                <a16:creationId xmlns:a16="http://schemas.microsoft.com/office/drawing/2014/main" id="{C6306186-7469-AA47-8AE6-79F8918CBCFC}"/>
              </a:ext>
            </a:extLst>
          </p:cNvPr>
          <p:cNvGrpSpPr>
            <a:grpSpLocks/>
          </p:cNvGrpSpPr>
          <p:nvPr/>
        </p:nvGrpSpPr>
        <p:grpSpPr bwMode="auto">
          <a:xfrm>
            <a:off x="7356475" y="3657601"/>
            <a:ext cx="222250" cy="303213"/>
            <a:chOff x="8990013" y="4200525"/>
            <a:chExt cx="221668" cy="302769"/>
          </a:xfrm>
        </p:grpSpPr>
        <p:sp>
          <p:nvSpPr>
            <p:cNvPr id="287897" name="Rectangle 104">
              <a:extLst>
                <a:ext uri="{FF2B5EF4-FFF2-40B4-BE49-F238E27FC236}">
                  <a16:creationId xmlns:a16="http://schemas.microsoft.com/office/drawing/2014/main" id="{BFEFF5B5-7CD7-344A-9A7D-99A880FA40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90013" y="4200525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87898" name="Rectangle 105">
              <a:extLst>
                <a:ext uri="{FF2B5EF4-FFF2-40B4-BE49-F238E27FC236}">
                  <a16:creationId xmlns:a16="http://schemas.microsoft.com/office/drawing/2014/main" id="{D6BAA7E7-001C-4E46-BB50-41E7DBE878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96265" y="4318628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87752" name="Group 14">
            <a:extLst>
              <a:ext uri="{FF2B5EF4-FFF2-40B4-BE49-F238E27FC236}">
                <a16:creationId xmlns:a16="http://schemas.microsoft.com/office/drawing/2014/main" id="{FC492420-42B3-824B-9278-AB0AD7316089}"/>
              </a:ext>
            </a:extLst>
          </p:cNvPr>
          <p:cNvGrpSpPr>
            <a:grpSpLocks/>
          </p:cNvGrpSpPr>
          <p:nvPr/>
        </p:nvGrpSpPr>
        <p:grpSpPr bwMode="auto">
          <a:xfrm>
            <a:off x="4225925" y="3200401"/>
            <a:ext cx="222250" cy="295275"/>
            <a:chOff x="5105400" y="2873375"/>
            <a:chExt cx="222731" cy="295156"/>
          </a:xfrm>
        </p:grpSpPr>
        <p:sp>
          <p:nvSpPr>
            <p:cNvPr id="287895" name="Rectangle 84">
              <a:extLst>
                <a:ext uri="{FF2B5EF4-FFF2-40B4-BE49-F238E27FC236}">
                  <a16:creationId xmlns:a16="http://schemas.microsoft.com/office/drawing/2014/main" id="{1076A089-7B9B-2D41-BA8A-D43BF9C3DE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87896" name="Rectangle 85">
              <a:extLst>
                <a:ext uri="{FF2B5EF4-FFF2-40B4-BE49-F238E27FC236}">
                  <a16:creationId xmlns:a16="http://schemas.microsoft.com/office/drawing/2014/main" id="{29D8987C-E2D8-2A4C-A7E7-5A1D4E828B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87753" name="Group 17">
            <a:extLst>
              <a:ext uri="{FF2B5EF4-FFF2-40B4-BE49-F238E27FC236}">
                <a16:creationId xmlns:a16="http://schemas.microsoft.com/office/drawing/2014/main" id="{C2DEF3FC-7565-E74D-ABF2-6BDAED205776}"/>
              </a:ext>
            </a:extLst>
          </p:cNvPr>
          <p:cNvGrpSpPr>
            <a:grpSpLocks/>
          </p:cNvGrpSpPr>
          <p:nvPr/>
        </p:nvGrpSpPr>
        <p:grpSpPr bwMode="auto">
          <a:xfrm>
            <a:off x="3752850" y="3200401"/>
            <a:ext cx="222250" cy="295275"/>
            <a:chOff x="5105400" y="2873375"/>
            <a:chExt cx="222731" cy="295156"/>
          </a:xfrm>
        </p:grpSpPr>
        <p:sp>
          <p:nvSpPr>
            <p:cNvPr id="287893" name="Rectangle 84">
              <a:extLst>
                <a:ext uri="{FF2B5EF4-FFF2-40B4-BE49-F238E27FC236}">
                  <a16:creationId xmlns:a16="http://schemas.microsoft.com/office/drawing/2014/main" id="{91CCC2E3-CD6C-C948-9523-DE56F8B68C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87894" name="Rectangle 85">
              <a:extLst>
                <a:ext uri="{FF2B5EF4-FFF2-40B4-BE49-F238E27FC236}">
                  <a16:creationId xmlns:a16="http://schemas.microsoft.com/office/drawing/2014/main" id="{25D111A2-4068-9242-844B-6DBD56733C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87754" name="Group 20">
            <a:extLst>
              <a:ext uri="{FF2B5EF4-FFF2-40B4-BE49-F238E27FC236}">
                <a16:creationId xmlns:a16="http://schemas.microsoft.com/office/drawing/2014/main" id="{A6676F50-8BB3-D643-B86B-3BF60BB3C0D1}"/>
              </a:ext>
            </a:extLst>
          </p:cNvPr>
          <p:cNvGrpSpPr>
            <a:grpSpLocks/>
          </p:cNvGrpSpPr>
          <p:nvPr/>
        </p:nvGrpSpPr>
        <p:grpSpPr bwMode="auto">
          <a:xfrm>
            <a:off x="3341688" y="3200401"/>
            <a:ext cx="222250" cy="295275"/>
            <a:chOff x="5105400" y="2873375"/>
            <a:chExt cx="222731" cy="295156"/>
          </a:xfrm>
        </p:grpSpPr>
        <p:sp>
          <p:nvSpPr>
            <p:cNvPr id="287891" name="Rectangle 84">
              <a:extLst>
                <a:ext uri="{FF2B5EF4-FFF2-40B4-BE49-F238E27FC236}">
                  <a16:creationId xmlns:a16="http://schemas.microsoft.com/office/drawing/2014/main" id="{FD394048-79B2-D44B-97B6-B7BCC3BDA1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87892" name="Rectangle 85">
              <a:extLst>
                <a:ext uri="{FF2B5EF4-FFF2-40B4-BE49-F238E27FC236}">
                  <a16:creationId xmlns:a16="http://schemas.microsoft.com/office/drawing/2014/main" id="{5CF6A164-0615-7048-9F73-204C869E97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87755" name="Group 23">
            <a:extLst>
              <a:ext uri="{FF2B5EF4-FFF2-40B4-BE49-F238E27FC236}">
                <a16:creationId xmlns:a16="http://schemas.microsoft.com/office/drawing/2014/main" id="{FCFB4E2D-C1FB-714D-AC55-D091E622800B}"/>
              </a:ext>
            </a:extLst>
          </p:cNvPr>
          <p:cNvGrpSpPr>
            <a:grpSpLocks/>
          </p:cNvGrpSpPr>
          <p:nvPr/>
        </p:nvGrpSpPr>
        <p:grpSpPr bwMode="auto">
          <a:xfrm>
            <a:off x="2884488" y="3200401"/>
            <a:ext cx="222250" cy="295275"/>
            <a:chOff x="5105400" y="2873375"/>
            <a:chExt cx="222731" cy="295156"/>
          </a:xfrm>
        </p:grpSpPr>
        <p:sp>
          <p:nvSpPr>
            <p:cNvPr id="287889" name="Rectangle 84">
              <a:extLst>
                <a:ext uri="{FF2B5EF4-FFF2-40B4-BE49-F238E27FC236}">
                  <a16:creationId xmlns:a16="http://schemas.microsoft.com/office/drawing/2014/main" id="{B85686E9-94B1-C04A-89F2-3F1FD9A00B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87890" name="Rectangle 85">
              <a:extLst>
                <a:ext uri="{FF2B5EF4-FFF2-40B4-BE49-F238E27FC236}">
                  <a16:creationId xmlns:a16="http://schemas.microsoft.com/office/drawing/2014/main" id="{7F247F63-0640-0C46-953F-8A3A384A85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87756" name="Group 26">
            <a:extLst>
              <a:ext uri="{FF2B5EF4-FFF2-40B4-BE49-F238E27FC236}">
                <a16:creationId xmlns:a16="http://schemas.microsoft.com/office/drawing/2014/main" id="{F22A342D-1F66-FF42-B6E7-4794C459E49C}"/>
              </a:ext>
            </a:extLst>
          </p:cNvPr>
          <p:cNvGrpSpPr>
            <a:grpSpLocks/>
          </p:cNvGrpSpPr>
          <p:nvPr/>
        </p:nvGrpSpPr>
        <p:grpSpPr bwMode="auto">
          <a:xfrm>
            <a:off x="2994025" y="2767013"/>
            <a:ext cx="1733550" cy="404812"/>
            <a:chOff x="3550727" y="2773363"/>
            <a:chExt cx="1733805" cy="405448"/>
          </a:xfrm>
        </p:grpSpPr>
        <p:sp>
          <p:nvSpPr>
            <p:cNvPr id="287884" name="Line 57">
              <a:extLst>
                <a:ext uri="{FF2B5EF4-FFF2-40B4-BE49-F238E27FC236}">
                  <a16:creationId xmlns:a16="http://schemas.microsoft.com/office/drawing/2014/main" id="{B52E8EC3-A970-C14D-88BD-467D021B0B9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829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85" name="Line 57">
              <a:extLst>
                <a:ext uri="{FF2B5EF4-FFF2-40B4-BE49-F238E27FC236}">
                  <a16:creationId xmlns:a16="http://schemas.microsoft.com/office/drawing/2014/main" id="{11D00A7D-8C7B-4147-B924-25B7B7E7EFF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0727" y="2773363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86" name="Line 57">
              <a:extLst>
                <a:ext uri="{FF2B5EF4-FFF2-40B4-BE49-F238E27FC236}">
                  <a16:creationId xmlns:a16="http://schemas.microsoft.com/office/drawing/2014/main" id="{50B75540-309B-D54C-83F8-706098E985F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1426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87" name="Line 57">
              <a:extLst>
                <a:ext uri="{FF2B5EF4-FFF2-40B4-BE49-F238E27FC236}">
                  <a16:creationId xmlns:a16="http://schemas.microsoft.com/office/drawing/2014/main" id="{4E086C42-F6DA-7442-8C87-B78AA8E8985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638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88" name="Line 57">
              <a:extLst>
                <a:ext uri="{FF2B5EF4-FFF2-40B4-BE49-F238E27FC236}">
                  <a16:creationId xmlns:a16="http://schemas.microsoft.com/office/drawing/2014/main" id="{E8705C12-568F-FE4E-A9CC-3F996854A7C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7992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87757" name="Group 32">
            <a:extLst>
              <a:ext uri="{FF2B5EF4-FFF2-40B4-BE49-F238E27FC236}">
                <a16:creationId xmlns:a16="http://schemas.microsoft.com/office/drawing/2014/main" id="{D8CABB02-9741-8247-BE90-15DD3F269308}"/>
              </a:ext>
            </a:extLst>
          </p:cNvPr>
          <p:cNvGrpSpPr>
            <a:grpSpLocks/>
          </p:cNvGrpSpPr>
          <p:nvPr/>
        </p:nvGrpSpPr>
        <p:grpSpPr bwMode="auto">
          <a:xfrm>
            <a:off x="7554913" y="3201989"/>
            <a:ext cx="222250" cy="295275"/>
            <a:chOff x="5105400" y="2873375"/>
            <a:chExt cx="222731" cy="295156"/>
          </a:xfrm>
        </p:grpSpPr>
        <p:sp>
          <p:nvSpPr>
            <p:cNvPr id="287882" name="Rectangle 84">
              <a:extLst>
                <a:ext uri="{FF2B5EF4-FFF2-40B4-BE49-F238E27FC236}">
                  <a16:creationId xmlns:a16="http://schemas.microsoft.com/office/drawing/2014/main" id="{498C5584-8206-D240-96ED-A9E89AFFFB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87883" name="Rectangle 85">
              <a:extLst>
                <a:ext uri="{FF2B5EF4-FFF2-40B4-BE49-F238E27FC236}">
                  <a16:creationId xmlns:a16="http://schemas.microsoft.com/office/drawing/2014/main" id="{B40C398F-D384-2040-A9A0-F7FF732DF2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87758" name="Group 35">
            <a:extLst>
              <a:ext uri="{FF2B5EF4-FFF2-40B4-BE49-F238E27FC236}">
                <a16:creationId xmlns:a16="http://schemas.microsoft.com/office/drawing/2014/main" id="{4ED25F50-D259-A24D-9242-6A09598E0AC2}"/>
              </a:ext>
            </a:extLst>
          </p:cNvPr>
          <p:cNvGrpSpPr>
            <a:grpSpLocks/>
          </p:cNvGrpSpPr>
          <p:nvPr/>
        </p:nvGrpSpPr>
        <p:grpSpPr bwMode="auto">
          <a:xfrm>
            <a:off x="7119939" y="3200401"/>
            <a:ext cx="223837" cy="295275"/>
            <a:chOff x="5105400" y="2873375"/>
            <a:chExt cx="222731" cy="295156"/>
          </a:xfrm>
        </p:grpSpPr>
        <p:sp>
          <p:nvSpPr>
            <p:cNvPr id="287880" name="Rectangle 84">
              <a:extLst>
                <a:ext uri="{FF2B5EF4-FFF2-40B4-BE49-F238E27FC236}">
                  <a16:creationId xmlns:a16="http://schemas.microsoft.com/office/drawing/2014/main" id="{1BB55E8D-A411-4441-817D-F7584456C6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87881" name="Rectangle 85">
              <a:extLst>
                <a:ext uri="{FF2B5EF4-FFF2-40B4-BE49-F238E27FC236}">
                  <a16:creationId xmlns:a16="http://schemas.microsoft.com/office/drawing/2014/main" id="{43CADAC4-FE3B-6C4A-A77B-0D069E2ADB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87759" name="Group 38">
            <a:extLst>
              <a:ext uri="{FF2B5EF4-FFF2-40B4-BE49-F238E27FC236}">
                <a16:creationId xmlns:a16="http://schemas.microsoft.com/office/drawing/2014/main" id="{98FB3384-C0F9-DB4A-B6A9-24C052492F2A}"/>
              </a:ext>
            </a:extLst>
          </p:cNvPr>
          <p:cNvGrpSpPr>
            <a:grpSpLocks/>
          </p:cNvGrpSpPr>
          <p:nvPr/>
        </p:nvGrpSpPr>
        <p:grpSpPr bwMode="auto">
          <a:xfrm>
            <a:off x="6648450" y="3200401"/>
            <a:ext cx="222250" cy="295275"/>
            <a:chOff x="5105400" y="2873375"/>
            <a:chExt cx="222731" cy="295156"/>
          </a:xfrm>
        </p:grpSpPr>
        <p:sp>
          <p:nvSpPr>
            <p:cNvPr id="287878" name="Rectangle 84">
              <a:extLst>
                <a:ext uri="{FF2B5EF4-FFF2-40B4-BE49-F238E27FC236}">
                  <a16:creationId xmlns:a16="http://schemas.microsoft.com/office/drawing/2014/main" id="{001FC178-87BB-3843-BD33-52C27DE72C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87879" name="Rectangle 85">
              <a:extLst>
                <a:ext uri="{FF2B5EF4-FFF2-40B4-BE49-F238E27FC236}">
                  <a16:creationId xmlns:a16="http://schemas.microsoft.com/office/drawing/2014/main" id="{1BA4C2A9-310D-D64F-BAFB-5377F1CD97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87760" name="Group 41">
            <a:extLst>
              <a:ext uri="{FF2B5EF4-FFF2-40B4-BE49-F238E27FC236}">
                <a16:creationId xmlns:a16="http://schemas.microsoft.com/office/drawing/2014/main" id="{BE7C98ED-7AD9-7544-9093-E0BD5757632A}"/>
              </a:ext>
            </a:extLst>
          </p:cNvPr>
          <p:cNvGrpSpPr>
            <a:grpSpLocks/>
          </p:cNvGrpSpPr>
          <p:nvPr/>
        </p:nvGrpSpPr>
        <p:grpSpPr bwMode="auto">
          <a:xfrm>
            <a:off x="6237288" y="3200401"/>
            <a:ext cx="222250" cy="295275"/>
            <a:chOff x="5105400" y="2873375"/>
            <a:chExt cx="222731" cy="295156"/>
          </a:xfrm>
        </p:grpSpPr>
        <p:sp>
          <p:nvSpPr>
            <p:cNvPr id="287876" name="Rectangle 84">
              <a:extLst>
                <a:ext uri="{FF2B5EF4-FFF2-40B4-BE49-F238E27FC236}">
                  <a16:creationId xmlns:a16="http://schemas.microsoft.com/office/drawing/2014/main" id="{E1A65824-DA7A-694C-9977-B1EE220C3F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87877" name="Rectangle 85">
              <a:extLst>
                <a:ext uri="{FF2B5EF4-FFF2-40B4-BE49-F238E27FC236}">
                  <a16:creationId xmlns:a16="http://schemas.microsoft.com/office/drawing/2014/main" id="{9DD71D15-7D13-0745-923A-0A77B9E8F6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87761" name="Group 44">
            <a:extLst>
              <a:ext uri="{FF2B5EF4-FFF2-40B4-BE49-F238E27FC236}">
                <a16:creationId xmlns:a16="http://schemas.microsoft.com/office/drawing/2014/main" id="{3CCAF251-352A-BD44-967C-E619EC19310E}"/>
              </a:ext>
            </a:extLst>
          </p:cNvPr>
          <p:cNvGrpSpPr>
            <a:grpSpLocks/>
          </p:cNvGrpSpPr>
          <p:nvPr/>
        </p:nvGrpSpPr>
        <p:grpSpPr bwMode="auto">
          <a:xfrm>
            <a:off x="5780088" y="3200401"/>
            <a:ext cx="222250" cy="295275"/>
            <a:chOff x="5105400" y="2873375"/>
            <a:chExt cx="222731" cy="295156"/>
          </a:xfrm>
        </p:grpSpPr>
        <p:sp>
          <p:nvSpPr>
            <p:cNvPr id="287874" name="Rectangle 84">
              <a:extLst>
                <a:ext uri="{FF2B5EF4-FFF2-40B4-BE49-F238E27FC236}">
                  <a16:creationId xmlns:a16="http://schemas.microsoft.com/office/drawing/2014/main" id="{2E347C47-CCB8-2041-996E-3BA6E419FE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87875" name="Rectangle 85">
              <a:extLst>
                <a:ext uri="{FF2B5EF4-FFF2-40B4-BE49-F238E27FC236}">
                  <a16:creationId xmlns:a16="http://schemas.microsoft.com/office/drawing/2014/main" id="{2865F3E0-2556-0F49-ACB4-B803E8BFAB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87762" name="Group 47">
            <a:extLst>
              <a:ext uri="{FF2B5EF4-FFF2-40B4-BE49-F238E27FC236}">
                <a16:creationId xmlns:a16="http://schemas.microsoft.com/office/drawing/2014/main" id="{4644CA77-B842-4F45-8E32-005E588966CC}"/>
              </a:ext>
            </a:extLst>
          </p:cNvPr>
          <p:cNvGrpSpPr>
            <a:grpSpLocks/>
          </p:cNvGrpSpPr>
          <p:nvPr/>
        </p:nvGrpSpPr>
        <p:grpSpPr bwMode="auto">
          <a:xfrm>
            <a:off x="5888039" y="2901950"/>
            <a:ext cx="1735137" cy="273050"/>
            <a:chOff x="6446008" y="2971929"/>
            <a:chExt cx="1733805" cy="209915"/>
          </a:xfrm>
        </p:grpSpPr>
        <p:sp>
          <p:nvSpPr>
            <p:cNvPr id="287869" name="Line 57">
              <a:extLst>
                <a:ext uri="{FF2B5EF4-FFF2-40B4-BE49-F238E27FC236}">
                  <a16:creationId xmlns:a16="http://schemas.microsoft.com/office/drawing/2014/main" id="{360F4EDE-7C06-6B47-876B-0D8C9C18982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782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70" name="Line 57">
              <a:extLst>
                <a:ext uri="{FF2B5EF4-FFF2-40B4-BE49-F238E27FC236}">
                  <a16:creationId xmlns:a16="http://schemas.microsoft.com/office/drawing/2014/main" id="{6A079DA4-BF91-9940-B08F-599296E91C2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46008" y="2971929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71" name="Line 57">
              <a:extLst>
                <a:ext uri="{FF2B5EF4-FFF2-40B4-BE49-F238E27FC236}">
                  <a16:creationId xmlns:a16="http://schemas.microsoft.com/office/drawing/2014/main" id="{773DBCC4-B811-7B44-A996-3F307EA6DAB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0954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72" name="Line 57">
              <a:extLst>
                <a:ext uri="{FF2B5EF4-FFF2-40B4-BE49-F238E27FC236}">
                  <a16:creationId xmlns:a16="http://schemas.microsoft.com/office/drawing/2014/main" id="{18A2459B-F273-1047-BF13-63AD8F0A63C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591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73" name="Line 57">
              <a:extLst>
                <a:ext uri="{FF2B5EF4-FFF2-40B4-BE49-F238E27FC236}">
                  <a16:creationId xmlns:a16="http://schemas.microsoft.com/office/drawing/2014/main" id="{53F4130D-F5B0-5643-BAE2-656CEC18820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7520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87763" name="Line 63">
            <a:extLst>
              <a:ext uri="{FF2B5EF4-FFF2-40B4-BE49-F238E27FC236}">
                <a16:creationId xmlns:a16="http://schemas.microsoft.com/office/drawing/2014/main" id="{E411D03D-46D6-0247-AB53-8FE1F6521FB0}"/>
              </a:ext>
            </a:extLst>
          </p:cNvPr>
          <p:cNvSpPr>
            <a:spLocks noChangeShapeType="1"/>
          </p:cNvSpPr>
          <p:nvPr/>
        </p:nvSpPr>
        <p:spPr bwMode="auto">
          <a:xfrm>
            <a:off x="7651751" y="3817939"/>
            <a:ext cx="708025" cy="158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87764" name="Line 63">
            <a:extLst>
              <a:ext uri="{FF2B5EF4-FFF2-40B4-BE49-F238E27FC236}">
                <a16:creationId xmlns:a16="http://schemas.microsoft.com/office/drawing/2014/main" id="{552D897C-88E7-874A-AE9C-E8BAA06A9465}"/>
              </a:ext>
            </a:extLst>
          </p:cNvPr>
          <p:cNvSpPr>
            <a:spLocks noChangeShapeType="1"/>
          </p:cNvSpPr>
          <p:nvPr/>
        </p:nvSpPr>
        <p:spPr bwMode="auto">
          <a:xfrm>
            <a:off x="2249489" y="3824289"/>
            <a:ext cx="708025" cy="158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87765" name="Line 57">
            <a:extLst>
              <a:ext uri="{FF2B5EF4-FFF2-40B4-BE49-F238E27FC236}">
                <a16:creationId xmlns:a16="http://schemas.microsoft.com/office/drawing/2014/main" id="{54551D88-6F15-BA48-A8D1-B3C96DC1FDD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827839" y="4310064"/>
            <a:ext cx="1587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87766" name="Line 57">
            <a:extLst>
              <a:ext uri="{FF2B5EF4-FFF2-40B4-BE49-F238E27FC236}">
                <a16:creationId xmlns:a16="http://schemas.microsoft.com/office/drawing/2014/main" id="{D9E9764F-3CD8-E449-AE2D-6BBD219EA9F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86175" y="4305300"/>
            <a:ext cx="1588" cy="40163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87767" name="Line 57">
            <a:extLst>
              <a:ext uri="{FF2B5EF4-FFF2-40B4-BE49-F238E27FC236}">
                <a16:creationId xmlns:a16="http://schemas.microsoft.com/office/drawing/2014/main" id="{A63FB94B-F60B-BD49-A5E2-AE9871D3447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273675" y="4310064"/>
            <a:ext cx="1588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87768" name="Line 57">
            <a:extLst>
              <a:ext uri="{FF2B5EF4-FFF2-40B4-BE49-F238E27FC236}">
                <a16:creationId xmlns:a16="http://schemas.microsoft.com/office/drawing/2014/main" id="{8E0005F5-C9E6-F04E-A399-323A53CDEFE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013450" y="4310064"/>
            <a:ext cx="1588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87769" name="Line 57">
            <a:extLst>
              <a:ext uri="{FF2B5EF4-FFF2-40B4-BE49-F238E27FC236}">
                <a16:creationId xmlns:a16="http://schemas.microsoft.com/office/drawing/2014/main" id="{A31EA5E4-2735-2145-800C-5E1FD8A13B5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443414" y="4310064"/>
            <a:ext cx="1587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87770" name="Group 60">
            <a:extLst>
              <a:ext uri="{FF2B5EF4-FFF2-40B4-BE49-F238E27FC236}">
                <a16:creationId xmlns:a16="http://schemas.microsoft.com/office/drawing/2014/main" id="{86BE8F22-4108-F44E-83BB-6C6530ABD4FB}"/>
              </a:ext>
            </a:extLst>
          </p:cNvPr>
          <p:cNvGrpSpPr>
            <a:grpSpLocks/>
          </p:cNvGrpSpPr>
          <p:nvPr/>
        </p:nvGrpSpPr>
        <p:grpSpPr bwMode="auto">
          <a:xfrm>
            <a:off x="3584575" y="3954463"/>
            <a:ext cx="3424238" cy="317500"/>
            <a:chOff x="4142165" y="3960853"/>
            <a:chExt cx="3423131" cy="318016"/>
          </a:xfrm>
        </p:grpSpPr>
        <p:grpSp>
          <p:nvGrpSpPr>
            <p:cNvPr id="287854" name="Group 61">
              <a:extLst>
                <a:ext uri="{FF2B5EF4-FFF2-40B4-BE49-F238E27FC236}">
                  <a16:creationId xmlns:a16="http://schemas.microsoft.com/office/drawing/2014/main" id="{9125148F-B69B-5841-AA62-F7B63B6C0C7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19705" y="3960853"/>
              <a:ext cx="245591" cy="318016"/>
              <a:chOff x="5105400" y="2873375"/>
              <a:chExt cx="245591" cy="318016"/>
            </a:xfrm>
          </p:grpSpPr>
          <p:sp>
            <p:nvSpPr>
              <p:cNvPr id="287867" name="Rectangle 84">
                <a:extLst>
                  <a:ext uri="{FF2B5EF4-FFF2-40B4-BE49-F238E27FC236}">
                    <a16:creationId xmlns:a16="http://schemas.microsoft.com/office/drawing/2014/main" id="{6FA10057-EE95-A642-8DE2-18DD116F92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287868" name="Rectangle 85">
                <a:extLst>
                  <a:ext uri="{FF2B5EF4-FFF2-40B4-BE49-F238E27FC236}">
                    <a16:creationId xmlns:a16="http://schemas.microsoft.com/office/drawing/2014/main" id="{41006CD4-304B-6D4B-9B58-C6219B0C91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0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287855" name="Group 62">
              <a:extLst>
                <a:ext uri="{FF2B5EF4-FFF2-40B4-BE49-F238E27FC236}">
                  <a16:creationId xmlns:a16="http://schemas.microsoft.com/office/drawing/2014/main" id="{945726E9-026A-D44F-A4F0-64942FE9D3D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89125" y="3960853"/>
              <a:ext cx="245591" cy="318016"/>
              <a:chOff x="5105400" y="2873375"/>
              <a:chExt cx="245591" cy="318016"/>
            </a:xfrm>
          </p:grpSpPr>
          <p:sp>
            <p:nvSpPr>
              <p:cNvPr id="287865" name="Rectangle 84">
                <a:extLst>
                  <a:ext uri="{FF2B5EF4-FFF2-40B4-BE49-F238E27FC236}">
                    <a16:creationId xmlns:a16="http://schemas.microsoft.com/office/drawing/2014/main" id="{3D03ADAA-B587-2443-8E46-4D7BA5D8C1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287866" name="Rectangle 85">
                <a:extLst>
                  <a:ext uri="{FF2B5EF4-FFF2-40B4-BE49-F238E27FC236}">
                    <a16:creationId xmlns:a16="http://schemas.microsoft.com/office/drawing/2014/main" id="{232CAF5A-3D3C-A849-AAA2-963E2290A9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1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287856" name="Group 63">
              <a:extLst>
                <a:ext uri="{FF2B5EF4-FFF2-40B4-BE49-F238E27FC236}">
                  <a16:creationId xmlns:a16="http://schemas.microsoft.com/office/drawing/2014/main" id="{E328918A-50C9-4347-9C30-46C1B2DB6AE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734745" y="3960853"/>
              <a:ext cx="245591" cy="318016"/>
              <a:chOff x="5105400" y="2873375"/>
              <a:chExt cx="245591" cy="318016"/>
            </a:xfrm>
          </p:grpSpPr>
          <p:sp>
            <p:nvSpPr>
              <p:cNvPr id="287863" name="Rectangle 84">
                <a:extLst>
                  <a:ext uri="{FF2B5EF4-FFF2-40B4-BE49-F238E27FC236}">
                    <a16:creationId xmlns:a16="http://schemas.microsoft.com/office/drawing/2014/main" id="{7FFFD952-0B15-4F4A-86C5-4CB1843C6E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 </a:t>
                </a:r>
                <a:endParaRPr lang="en-US" altLang="en-US">
                  <a:latin typeface="Times" pitchFamily="2" charset="0"/>
                </a:endParaRPr>
              </a:p>
            </p:txBody>
          </p:sp>
          <p:sp>
            <p:nvSpPr>
              <p:cNvPr id="287864" name="Rectangle 85">
                <a:extLst>
                  <a:ext uri="{FF2B5EF4-FFF2-40B4-BE49-F238E27FC236}">
                    <a16:creationId xmlns:a16="http://schemas.microsoft.com/office/drawing/2014/main" id="{30168246-66E3-1D42-810D-7EAD9A59B9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2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287857" name="Group 64">
              <a:extLst>
                <a:ext uri="{FF2B5EF4-FFF2-40B4-BE49-F238E27FC236}">
                  <a16:creationId xmlns:a16="http://schemas.microsoft.com/office/drawing/2014/main" id="{BB1246C5-D118-9E4D-AFE2-E369D602755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11785" y="3960853"/>
              <a:ext cx="245591" cy="318016"/>
              <a:chOff x="5105400" y="2873375"/>
              <a:chExt cx="245591" cy="318016"/>
            </a:xfrm>
          </p:grpSpPr>
          <p:sp>
            <p:nvSpPr>
              <p:cNvPr id="287861" name="Rectangle 84">
                <a:extLst>
                  <a:ext uri="{FF2B5EF4-FFF2-40B4-BE49-F238E27FC236}">
                    <a16:creationId xmlns:a16="http://schemas.microsoft.com/office/drawing/2014/main" id="{AA83ED74-4E06-354E-A26D-6F2AA1EACA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287862" name="Rectangle 85">
                <a:extLst>
                  <a:ext uri="{FF2B5EF4-FFF2-40B4-BE49-F238E27FC236}">
                    <a16:creationId xmlns:a16="http://schemas.microsoft.com/office/drawing/2014/main" id="{D1D8728A-09B9-7A4A-859C-C4B5092DAB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3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287858" name="Group 65">
              <a:extLst>
                <a:ext uri="{FF2B5EF4-FFF2-40B4-BE49-F238E27FC236}">
                  <a16:creationId xmlns:a16="http://schemas.microsoft.com/office/drawing/2014/main" id="{87881463-58A4-0845-A12B-1748AAF4315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42165" y="3960853"/>
              <a:ext cx="245591" cy="318016"/>
              <a:chOff x="5105400" y="2873375"/>
              <a:chExt cx="245591" cy="318016"/>
            </a:xfrm>
          </p:grpSpPr>
          <p:sp>
            <p:nvSpPr>
              <p:cNvPr id="287859" name="Rectangle 84">
                <a:extLst>
                  <a:ext uri="{FF2B5EF4-FFF2-40B4-BE49-F238E27FC236}">
                    <a16:creationId xmlns:a16="http://schemas.microsoft.com/office/drawing/2014/main" id="{06390AE1-A413-8341-867E-9526D677C0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287860" name="Rectangle 85">
                <a:extLst>
                  <a:ext uri="{FF2B5EF4-FFF2-40B4-BE49-F238E27FC236}">
                    <a16:creationId xmlns:a16="http://schemas.microsoft.com/office/drawing/2014/main" id="{B5A7478A-60E7-A54E-A22D-21BE11D93E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4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</p:grpSp>
      <p:grpSp>
        <p:nvGrpSpPr>
          <p:cNvPr id="287771" name="Group 104">
            <a:extLst>
              <a:ext uri="{FF2B5EF4-FFF2-40B4-BE49-F238E27FC236}">
                <a16:creationId xmlns:a16="http://schemas.microsoft.com/office/drawing/2014/main" id="{514C48BA-6B41-F449-9BD4-09B1B73A0D8C}"/>
              </a:ext>
            </a:extLst>
          </p:cNvPr>
          <p:cNvGrpSpPr>
            <a:grpSpLocks/>
          </p:cNvGrpSpPr>
          <p:nvPr/>
        </p:nvGrpSpPr>
        <p:grpSpPr bwMode="auto">
          <a:xfrm>
            <a:off x="5718175" y="2439989"/>
            <a:ext cx="2084388" cy="484187"/>
            <a:chOff x="6276076" y="2260156"/>
            <a:chExt cx="2084151" cy="537474"/>
          </a:xfrm>
        </p:grpSpPr>
        <p:grpSp>
          <p:nvGrpSpPr>
            <p:cNvPr id="287819" name="Group 111">
              <a:extLst>
                <a:ext uri="{FF2B5EF4-FFF2-40B4-BE49-F238E27FC236}">
                  <a16:creationId xmlns:a16="http://schemas.microsoft.com/office/drawing/2014/main" id="{8A0847AD-B9D8-8F46-8F2A-2282FEB4C35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76076" y="2260156"/>
              <a:ext cx="342438" cy="537474"/>
              <a:chOff x="2783" y="1170"/>
              <a:chExt cx="300" cy="445"/>
            </a:xfrm>
          </p:grpSpPr>
          <p:sp>
            <p:nvSpPr>
              <p:cNvPr id="287848" name="Freeform 19">
                <a:extLst>
                  <a:ext uri="{FF2B5EF4-FFF2-40B4-BE49-F238E27FC236}">
                    <a16:creationId xmlns:a16="http://schemas.microsoft.com/office/drawing/2014/main" id="{32EE4485-EB4E-B941-8E88-1EE925B015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49" name="Freeform 20">
                <a:extLst>
                  <a:ext uri="{FF2B5EF4-FFF2-40B4-BE49-F238E27FC236}">
                    <a16:creationId xmlns:a16="http://schemas.microsoft.com/office/drawing/2014/main" id="{FBB3C213-12BE-5C45-A0A2-14D5E3D0D0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50" name="Freeform 21">
                <a:extLst>
                  <a:ext uri="{FF2B5EF4-FFF2-40B4-BE49-F238E27FC236}">
                    <a16:creationId xmlns:a16="http://schemas.microsoft.com/office/drawing/2014/main" id="{2AE6CD4A-A379-3C46-AA65-3980924F1E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51" name="Freeform 22">
                <a:extLst>
                  <a:ext uri="{FF2B5EF4-FFF2-40B4-BE49-F238E27FC236}">
                    <a16:creationId xmlns:a16="http://schemas.microsoft.com/office/drawing/2014/main" id="{097B062B-E180-7640-AE5C-BA4F70D872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52" name="Freeform 23">
                <a:extLst>
                  <a:ext uri="{FF2B5EF4-FFF2-40B4-BE49-F238E27FC236}">
                    <a16:creationId xmlns:a16="http://schemas.microsoft.com/office/drawing/2014/main" id="{EABF6590-3342-384A-9E7F-D2A630B97D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53" name="Freeform 24">
                <a:extLst>
                  <a:ext uri="{FF2B5EF4-FFF2-40B4-BE49-F238E27FC236}">
                    <a16:creationId xmlns:a16="http://schemas.microsoft.com/office/drawing/2014/main" id="{62111BA3-8033-DC4B-88B3-D9F89B24EE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87820" name="Group 111">
              <a:extLst>
                <a:ext uri="{FF2B5EF4-FFF2-40B4-BE49-F238E27FC236}">
                  <a16:creationId xmlns:a16="http://schemas.microsoft.com/office/drawing/2014/main" id="{35CF2996-7149-8248-9B57-A5BD33B6C6F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22390" y="2260156"/>
              <a:ext cx="342438" cy="537474"/>
              <a:chOff x="2783" y="1170"/>
              <a:chExt cx="300" cy="445"/>
            </a:xfrm>
          </p:grpSpPr>
          <p:sp>
            <p:nvSpPr>
              <p:cNvPr id="287842" name="Freeform 19">
                <a:extLst>
                  <a:ext uri="{FF2B5EF4-FFF2-40B4-BE49-F238E27FC236}">
                    <a16:creationId xmlns:a16="http://schemas.microsoft.com/office/drawing/2014/main" id="{460FC38C-49CD-F443-8C9C-2C3CF47C1F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43" name="Freeform 20">
                <a:extLst>
                  <a:ext uri="{FF2B5EF4-FFF2-40B4-BE49-F238E27FC236}">
                    <a16:creationId xmlns:a16="http://schemas.microsoft.com/office/drawing/2014/main" id="{8EA25FC9-2C48-F045-B4C3-1D63FA4BB6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44" name="Freeform 21">
                <a:extLst>
                  <a:ext uri="{FF2B5EF4-FFF2-40B4-BE49-F238E27FC236}">
                    <a16:creationId xmlns:a16="http://schemas.microsoft.com/office/drawing/2014/main" id="{34CA567C-8DB3-064C-90C8-5B29FB95C9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45" name="Freeform 22">
                <a:extLst>
                  <a:ext uri="{FF2B5EF4-FFF2-40B4-BE49-F238E27FC236}">
                    <a16:creationId xmlns:a16="http://schemas.microsoft.com/office/drawing/2014/main" id="{3B08CCF4-44AD-E847-8CCD-3152815EC1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46" name="Freeform 23">
                <a:extLst>
                  <a:ext uri="{FF2B5EF4-FFF2-40B4-BE49-F238E27FC236}">
                    <a16:creationId xmlns:a16="http://schemas.microsoft.com/office/drawing/2014/main" id="{7857725A-8CE4-8D4E-B369-A19C52A1F3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47" name="Freeform 24">
                <a:extLst>
                  <a:ext uri="{FF2B5EF4-FFF2-40B4-BE49-F238E27FC236}">
                    <a16:creationId xmlns:a16="http://schemas.microsoft.com/office/drawing/2014/main" id="{346914FD-72AC-E547-BF90-B598230450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87821" name="Group 111">
              <a:extLst>
                <a:ext uri="{FF2B5EF4-FFF2-40B4-BE49-F238E27FC236}">
                  <a16:creationId xmlns:a16="http://schemas.microsoft.com/office/drawing/2014/main" id="{EE0023BC-CFAB-1A49-BB65-A9EAA1066BA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46933" y="2260156"/>
              <a:ext cx="342438" cy="537474"/>
              <a:chOff x="2783" y="1170"/>
              <a:chExt cx="300" cy="445"/>
            </a:xfrm>
          </p:grpSpPr>
          <p:sp>
            <p:nvSpPr>
              <p:cNvPr id="287836" name="Freeform 19">
                <a:extLst>
                  <a:ext uri="{FF2B5EF4-FFF2-40B4-BE49-F238E27FC236}">
                    <a16:creationId xmlns:a16="http://schemas.microsoft.com/office/drawing/2014/main" id="{C304EF57-453D-5E4C-B720-F9B567528B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37" name="Freeform 20">
                <a:extLst>
                  <a:ext uri="{FF2B5EF4-FFF2-40B4-BE49-F238E27FC236}">
                    <a16:creationId xmlns:a16="http://schemas.microsoft.com/office/drawing/2014/main" id="{B4AE9460-B1CC-0741-8587-76E33E5023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38" name="Freeform 21">
                <a:extLst>
                  <a:ext uri="{FF2B5EF4-FFF2-40B4-BE49-F238E27FC236}">
                    <a16:creationId xmlns:a16="http://schemas.microsoft.com/office/drawing/2014/main" id="{FC10ADDC-3F6D-F942-8111-CF0371230E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39" name="Freeform 22">
                <a:extLst>
                  <a:ext uri="{FF2B5EF4-FFF2-40B4-BE49-F238E27FC236}">
                    <a16:creationId xmlns:a16="http://schemas.microsoft.com/office/drawing/2014/main" id="{2C9BDFE0-5D16-7841-A1E2-41F97361E3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40" name="Freeform 23">
                <a:extLst>
                  <a:ext uri="{FF2B5EF4-FFF2-40B4-BE49-F238E27FC236}">
                    <a16:creationId xmlns:a16="http://schemas.microsoft.com/office/drawing/2014/main" id="{DEC8B7EF-DC7F-9B43-A05D-2D00D2AF06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41" name="Freeform 24">
                <a:extLst>
                  <a:ext uri="{FF2B5EF4-FFF2-40B4-BE49-F238E27FC236}">
                    <a16:creationId xmlns:a16="http://schemas.microsoft.com/office/drawing/2014/main" id="{0732082A-B22F-0B44-9451-020BF396D6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87822" name="Group 111">
              <a:extLst>
                <a:ext uri="{FF2B5EF4-FFF2-40B4-BE49-F238E27FC236}">
                  <a16:creationId xmlns:a16="http://schemas.microsoft.com/office/drawing/2014/main" id="{61C23EEC-C60E-AD43-BD59-4082EC9649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3247" y="2260156"/>
              <a:ext cx="342438" cy="537474"/>
              <a:chOff x="2783" y="1170"/>
              <a:chExt cx="300" cy="445"/>
            </a:xfrm>
          </p:grpSpPr>
          <p:sp>
            <p:nvSpPr>
              <p:cNvPr id="287830" name="Freeform 19">
                <a:extLst>
                  <a:ext uri="{FF2B5EF4-FFF2-40B4-BE49-F238E27FC236}">
                    <a16:creationId xmlns:a16="http://schemas.microsoft.com/office/drawing/2014/main" id="{3AAD933F-D2EF-AC45-AEA5-9E68277A61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31" name="Freeform 20">
                <a:extLst>
                  <a:ext uri="{FF2B5EF4-FFF2-40B4-BE49-F238E27FC236}">
                    <a16:creationId xmlns:a16="http://schemas.microsoft.com/office/drawing/2014/main" id="{EAB786D5-680E-D54F-8A6E-F2EBAEC2F2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32" name="Freeform 21">
                <a:extLst>
                  <a:ext uri="{FF2B5EF4-FFF2-40B4-BE49-F238E27FC236}">
                    <a16:creationId xmlns:a16="http://schemas.microsoft.com/office/drawing/2014/main" id="{A4710B2C-60FD-E945-811C-514ED0F5D5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33" name="Freeform 22">
                <a:extLst>
                  <a:ext uri="{FF2B5EF4-FFF2-40B4-BE49-F238E27FC236}">
                    <a16:creationId xmlns:a16="http://schemas.microsoft.com/office/drawing/2014/main" id="{F31136A1-977C-FB47-99A7-2DB3BF27D7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34" name="Freeform 23">
                <a:extLst>
                  <a:ext uri="{FF2B5EF4-FFF2-40B4-BE49-F238E27FC236}">
                    <a16:creationId xmlns:a16="http://schemas.microsoft.com/office/drawing/2014/main" id="{F4EDE232-7725-1E44-859A-636961803B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35" name="Freeform 24">
                <a:extLst>
                  <a:ext uri="{FF2B5EF4-FFF2-40B4-BE49-F238E27FC236}">
                    <a16:creationId xmlns:a16="http://schemas.microsoft.com/office/drawing/2014/main" id="{68C64FDB-1131-5540-A4FA-2871BCC1EC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87823" name="Group 111">
              <a:extLst>
                <a:ext uri="{FF2B5EF4-FFF2-40B4-BE49-F238E27FC236}">
                  <a16:creationId xmlns:a16="http://schemas.microsoft.com/office/drawing/2014/main" id="{52D9E755-6ADB-8B4C-9F58-B8F37F02132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17789" y="2260156"/>
              <a:ext cx="342438" cy="537474"/>
              <a:chOff x="2783" y="1170"/>
              <a:chExt cx="300" cy="445"/>
            </a:xfrm>
          </p:grpSpPr>
          <p:sp>
            <p:nvSpPr>
              <p:cNvPr id="287824" name="Freeform 19">
                <a:extLst>
                  <a:ext uri="{FF2B5EF4-FFF2-40B4-BE49-F238E27FC236}">
                    <a16:creationId xmlns:a16="http://schemas.microsoft.com/office/drawing/2014/main" id="{267E8345-1654-F24A-AFB1-EEE3B7C411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solidFill>
                <a:srgbClr val="FFFFFF"/>
              </a:solidFill>
              <a:ln w="285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25" name="Freeform 20">
                <a:extLst>
                  <a:ext uri="{FF2B5EF4-FFF2-40B4-BE49-F238E27FC236}">
                    <a16:creationId xmlns:a16="http://schemas.microsoft.com/office/drawing/2014/main" id="{60D047B7-4098-9446-BE62-EF8328EAD8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solidFill>
                <a:schemeClr val="bg1"/>
              </a:solidFill>
              <a:ln w="285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26" name="Freeform 21">
                <a:extLst>
                  <a:ext uri="{FF2B5EF4-FFF2-40B4-BE49-F238E27FC236}">
                    <a16:creationId xmlns:a16="http://schemas.microsoft.com/office/drawing/2014/main" id="{F1E8A4FE-66AD-BB47-9287-717F9DA37E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27" name="Freeform 22">
                <a:extLst>
                  <a:ext uri="{FF2B5EF4-FFF2-40B4-BE49-F238E27FC236}">
                    <a16:creationId xmlns:a16="http://schemas.microsoft.com/office/drawing/2014/main" id="{638E2F5A-6CCD-6C49-82B6-76DF2EC11E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28" name="Freeform 23">
                <a:extLst>
                  <a:ext uri="{FF2B5EF4-FFF2-40B4-BE49-F238E27FC236}">
                    <a16:creationId xmlns:a16="http://schemas.microsoft.com/office/drawing/2014/main" id="{3045D9B0-A86B-7943-8B5D-8157379A9A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29" name="Freeform 24">
                <a:extLst>
                  <a:ext uri="{FF2B5EF4-FFF2-40B4-BE49-F238E27FC236}">
                    <a16:creationId xmlns:a16="http://schemas.microsoft.com/office/drawing/2014/main" id="{3E7E6E7B-46CA-BD41-A830-8E749DDAFC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287772" name="Line 63">
            <a:extLst>
              <a:ext uri="{FF2B5EF4-FFF2-40B4-BE49-F238E27FC236}">
                <a16:creationId xmlns:a16="http://schemas.microsoft.com/office/drawing/2014/main" id="{71D408C0-01E7-234B-B0A1-05AE244C5CE6}"/>
              </a:ext>
            </a:extLst>
          </p:cNvPr>
          <p:cNvSpPr>
            <a:spLocks noChangeShapeType="1"/>
          </p:cNvSpPr>
          <p:nvPr/>
        </p:nvSpPr>
        <p:spPr bwMode="auto">
          <a:xfrm>
            <a:off x="5975351" y="2278063"/>
            <a:ext cx="2790825" cy="4762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87773" name="Group 141">
            <a:extLst>
              <a:ext uri="{FF2B5EF4-FFF2-40B4-BE49-F238E27FC236}">
                <a16:creationId xmlns:a16="http://schemas.microsoft.com/office/drawing/2014/main" id="{F8A8A016-6537-F54C-8FBB-DF92322A9A26}"/>
              </a:ext>
            </a:extLst>
          </p:cNvPr>
          <p:cNvGrpSpPr>
            <a:grpSpLocks/>
          </p:cNvGrpSpPr>
          <p:nvPr/>
        </p:nvGrpSpPr>
        <p:grpSpPr bwMode="auto">
          <a:xfrm>
            <a:off x="5983288" y="2268538"/>
            <a:ext cx="1733550" cy="209550"/>
            <a:chOff x="6446008" y="2971929"/>
            <a:chExt cx="1733805" cy="209915"/>
          </a:xfrm>
        </p:grpSpPr>
        <p:sp>
          <p:nvSpPr>
            <p:cNvPr id="287814" name="Line 57">
              <a:extLst>
                <a:ext uri="{FF2B5EF4-FFF2-40B4-BE49-F238E27FC236}">
                  <a16:creationId xmlns:a16="http://schemas.microsoft.com/office/drawing/2014/main" id="{2A2501B9-D037-1E45-B08F-4959E2702D2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782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15" name="Line 57">
              <a:extLst>
                <a:ext uri="{FF2B5EF4-FFF2-40B4-BE49-F238E27FC236}">
                  <a16:creationId xmlns:a16="http://schemas.microsoft.com/office/drawing/2014/main" id="{FC3734D0-AD86-1643-97C4-A35401A585C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46008" y="2971929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16" name="Line 57">
              <a:extLst>
                <a:ext uri="{FF2B5EF4-FFF2-40B4-BE49-F238E27FC236}">
                  <a16:creationId xmlns:a16="http://schemas.microsoft.com/office/drawing/2014/main" id="{F0795375-579D-CB41-9483-E9073F766C2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0954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17" name="Line 57">
              <a:extLst>
                <a:ext uri="{FF2B5EF4-FFF2-40B4-BE49-F238E27FC236}">
                  <a16:creationId xmlns:a16="http://schemas.microsoft.com/office/drawing/2014/main" id="{25C7C8C3-5596-434F-9FC0-8786E56492F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591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18" name="Line 57">
              <a:extLst>
                <a:ext uri="{FF2B5EF4-FFF2-40B4-BE49-F238E27FC236}">
                  <a16:creationId xmlns:a16="http://schemas.microsoft.com/office/drawing/2014/main" id="{53730592-591C-9C40-B22C-50081B588BD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7520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87774" name="Group 147">
            <a:extLst>
              <a:ext uri="{FF2B5EF4-FFF2-40B4-BE49-F238E27FC236}">
                <a16:creationId xmlns:a16="http://schemas.microsoft.com/office/drawing/2014/main" id="{7738EF7A-25D3-9448-826C-17682902C3C9}"/>
              </a:ext>
            </a:extLst>
          </p:cNvPr>
          <p:cNvGrpSpPr>
            <a:grpSpLocks/>
          </p:cNvGrpSpPr>
          <p:nvPr/>
        </p:nvGrpSpPr>
        <p:grpSpPr bwMode="auto">
          <a:xfrm>
            <a:off x="5830889" y="1909764"/>
            <a:ext cx="1735137" cy="579437"/>
            <a:chOff x="3550727" y="2773363"/>
            <a:chExt cx="1733805" cy="405448"/>
          </a:xfrm>
        </p:grpSpPr>
        <p:sp>
          <p:nvSpPr>
            <p:cNvPr id="287809" name="Line 57">
              <a:extLst>
                <a:ext uri="{FF2B5EF4-FFF2-40B4-BE49-F238E27FC236}">
                  <a16:creationId xmlns:a16="http://schemas.microsoft.com/office/drawing/2014/main" id="{6D5F961F-A7FC-A241-8067-55EF60AA092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829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10" name="Line 57">
              <a:extLst>
                <a:ext uri="{FF2B5EF4-FFF2-40B4-BE49-F238E27FC236}">
                  <a16:creationId xmlns:a16="http://schemas.microsoft.com/office/drawing/2014/main" id="{6520DFA8-E4A7-154A-B223-0A8425277E9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0727" y="2773363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11" name="Line 57">
              <a:extLst>
                <a:ext uri="{FF2B5EF4-FFF2-40B4-BE49-F238E27FC236}">
                  <a16:creationId xmlns:a16="http://schemas.microsoft.com/office/drawing/2014/main" id="{5B17F3A6-CE02-C44A-8F8E-F089BA456A5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1426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12" name="Line 57">
              <a:extLst>
                <a:ext uri="{FF2B5EF4-FFF2-40B4-BE49-F238E27FC236}">
                  <a16:creationId xmlns:a16="http://schemas.microsoft.com/office/drawing/2014/main" id="{D23C902F-E88F-6E4A-BA88-19D2FE6D4A6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638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13" name="Line 57">
              <a:extLst>
                <a:ext uri="{FF2B5EF4-FFF2-40B4-BE49-F238E27FC236}">
                  <a16:creationId xmlns:a16="http://schemas.microsoft.com/office/drawing/2014/main" id="{8242822A-B9B5-0F44-ABF4-42BE14586BE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7992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87775" name="Freeform 68">
            <a:extLst>
              <a:ext uri="{FF2B5EF4-FFF2-40B4-BE49-F238E27FC236}">
                <a16:creationId xmlns:a16="http://schemas.microsoft.com/office/drawing/2014/main" id="{37FE6F62-6DE7-CD44-886B-E24BD3A2C877}"/>
              </a:ext>
            </a:extLst>
          </p:cNvPr>
          <p:cNvSpPr>
            <a:spLocks noChangeAspect="1"/>
          </p:cNvSpPr>
          <p:nvPr/>
        </p:nvSpPr>
        <p:spPr bwMode="auto">
          <a:xfrm>
            <a:off x="6376989" y="2235201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87776" name="Freeform 68">
            <a:extLst>
              <a:ext uri="{FF2B5EF4-FFF2-40B4-BE49-F238E27FC236}">
                <a16:creationId xmlns:a16="http://schemas.microsoft.com/office/drawing/2014/main" id="{ABB1FBF1-DF8A-2846-AB03-EDE48B36828A}"/>
              </a:ext>
            </a:extLst>
          </p:cNvPr>
          <p:cNvSpPr>
            <a:spLocks noChangeAspect="1"/>
          </p:cNvSpPr>
          <p:nvPr/>
        </p:nvSpPr>
        <p:spPr bwMode="auto">
          <a:xfrm>
            <a:off x="6818314" y="2235201"/>
            <a:ext cx="73025" cy="74613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87777" name="Freeform 68">
            <a:extLst>
              <a:ext uri="{FF2B5EF4-FFF2-40B4-BE49-F238E27FC236}">
                <a16:creationId xmlns:a16="http://schemas.microsoft.com/office/drawing/2014/main" id="{68E7B7FD-4DBB-B24E-A7C1-1E27FABF746B}"/>
              </a:ext>
            </a:extLst>
          </p:cNvPr>
          <p:cNvSpPr>
            <a:spLocks noChangeAspect="1"/>
          </p:cNvSpPr>
          <p:nvPr/>
        </p:nvSpPr>
        <p:spPr bwMode="auto">
          <a:xfrm>
            <a:off x="7265989" y="2236789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87778" name="Freeform 68">
            <a:extLst>
              <a:ext uri="{FF2B5EF4-FFF2-40B4-BE49-F238E27FC236}">
                <a16:creationId xmlns:a16="http://schemas.microsoft.com/office/drawing/2014/main" id="{3DA8EDF3-15A9-6B40-A39E-6487C953F5A7}"/>
              </a:ext>
            </a:extLst>
          </p:cNvPr>
          <p:cNvSpPr>
            <a:spLocks noChangeAspect="1"/>
          </p:cNvSpPr>
          <p:nvPr/>
        </p:nvSpPr>
        <p:spPr bwMode="auto">
          <a:xfrm>
            <a:off x="7683501" y="2246314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87779" name="Line 57">
            <a:extLst>
              <a:ext uri="{FF2B5EF4-FFF2-40B4-BE49-F238E27FC236}">
                <a16:creationId xmlns:a16="http://schemas.microsoft.com/office/drawing/2014/main" id="{D21FABFF-7BB6-C746-9669-E5A370C91AB5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334375" y="2273301"/>
            <a:ext cx="0" cy="157162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87780" name="Freeform 68">
            <a:extLst>
              <a:ext uri="{FF2B5EF4-FFF2-40B4-BE49-F238E27FC236}">
                <a16:creationId xmlns:a16="http://schemas.microsoft.com/office/drawing/2014/main" id="{2B7B98FC-542D-954C-983A-C0739A78F5B4}"/>
              </a:ext>
            </a:extLst>
          </p:cNvPr>
          <p:cNvSpPr>
            <a:spLocks noChangeAspect="1"/>
          </p:cNvSpPr>
          <p:nvPr/>
        </p:nvSpPr>
        <p:spPr bwMode="auto">
          <a:xfrm>
            <a:off x="8297864" y="2246314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87781" name="TextBox 82">
            <a:extLst>
              <a:ext uri="{FF2B5EF4-FFF2-40B4-BE49-F238E27FC236}">
                <a16:creationId xmlns:a16="http://schemas.microsoft.com/office/drawing/2014/main" id="{29FB4A5F-C777-8640-83E9-51A34B782F2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28101" y="2062163"/>
            <a:ext cx="3397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7030A0"/>
                </a:solidFill>
                <a:latin typeface="Times" pitchFamily="2" charset="0"/>
              </a:rPr>
              <a:t>1</a:t>
            </a:r>
          </a:p>
        </p:txBody>
      </p:sp>
      <p:sp>
        <p:nvSpPr>
          <p:cNvPr id="287782" name="TextBox 162">
            <a:extLst>
              <a:ext uri="{FF2B5EF4-FFF2-40B4-BE49-F238E27FC236}">
                <a16:creationId xmlns:a16="http://schemas.microsoft.com/office/drawing/2014/main" id="{3B24EA47-35BD-EB46-B47C-66B9809FAFC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47851" y="3625851"/>
            <a:ext cx="3397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latin typeface="Times" pitchFamily="2" charset="0"/>
              </a:rPr>
              <a:t>1</a:t>
            </a:r>
          </a:p>
        </p:txBody>
      </p:sp>
      <p:grpSp>
        <p:nvGrpSpPr>
          <p:cNvPr id="287783" name="Group 84">
            <a:extLst>
              <a:ext uri="{FF2B5EF4-FFF2-40B4-BE49-F238E27FC236}">
                <a16:creationId xmlns:a16="http://schemas.microsoft.com/office/drawing/2014/main" id="{B8FD2D66-AFA4-1F42-84DF-B63FE2310578}"/>
              </a:ext>
            </a:extLst>
          </p:cNvPr>
          <p:cNvGrpSpPr>
            <a:grpSpLocks/>
          </p:cNvGrpSpPr>
          <p:nvPr/>
        </p:nvGrpSpPr>
        <p:grpSpPr bwMode="auto">
          <a:xfrm>
            <a:off x="5662614" y="1420813"/>
            <a:ext cx="2085975" cy="474662"/>
            <a:chOff x="4747785" y="1600200"/>
            <a:chExt cx="2085957" cy="475400"/>
          </a:xfrm>
        </p:grpSpPr>
        <p:sp>
          <p:nvSpPr>
            <p:cNvPr id="287804" name="TextBox 163">
              <a:extLst>
                <a:ext uri="{FF2B5EF4-FFF2-40B4-BE49-F238E27FC236}">
                  <a16:creationId xmlns:a16="http://schemas.microsoft.com/office/drawing/2014/main" id="{C20CED2B-C00F-CA46-879B-8BBB2592913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C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287805" name="TextBox 164">
              <a:extLst>
                <a:ext uri="{FF2B5EF4-FFF2-40B4-BE49-F238E27FC236}">
                  <a16:creationId xmlns:a16="http://schemas.microsoft.com/office/drawing/2014/main" id="{74FE1B5C-189A-DF4F-A269-122C0C380A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C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287806" name="TextBox 166">
              <a:extLst>
                <a:ext uri="{FF2B5EF4-FFF2-40B4-BE49-F238E27FC236}">
                  <a16:creationId xmlns:a16="http://schemas.microsoft.com/office/drawing/2014/main" id="{5FFE8C55-38B0-4B4F-8A41-059D9FDF582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38800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C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287807" name="TextBox 168">
              <a:extLst>
                <a:ext uri="{FF2B5EF4-FFF2-40B4-BE49-F238E27FC236}">
                  <a16:creationId xmlns:a16="http://schemas.microsoft.com/office/drawing/2014/main" id="{208A068A-4B2F-CF44-9998-229C871270A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224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C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287808" name="TextBox 170">
              <a:extLst>
                <a:ext uri="{FF2B5EF4-FFF2-40B4-BE49-F238E27FC236}">
                  <a16:creationId xmlns:a16="http://schemas.microsoft.com/office/drawing/2014/main" id="{24EA9D64-BFAE-5E4F-AD4F-91129E19ED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5188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C000"/>
                  </a:solidFill>
                  <a:latin typeface="Times" pitchFamily="2" charset="0"/>
                </a:rPr>
                <a:t>1</a:t>
              </a:r>
            </a:p>
          </p:txBody>
        </p:sp>
      </p:grpSp>
      <p:grpSp>
        <p:nvGrpSpPr>
          <p:cNvPr id="287784" name="Group 172">
            <a:extLst>
              <a:ext uri="{FF2B5EF4-FFF2-40B4-BE49-F238E27FC236}">
                <a16:creationId xmlns:a16="http://schemas.microsoft.com/office/drawing/2014/main" id="{F00BFFCB-927F-1946-A0CA-27D35F7E1D21}"/>
              </a:ext>
            </a:extLst>
          </p:cNvPr>
          <p:cNvGrpSpPr>
            <a:grpSpLocks/>
          </p:cNvGrpSpPr>
          <p:nvPr/>
        </p:nvGrpSpPr>
        <p:grpSpPr bwMode="auto">
          <a:xfrm>
            <a:off x="2806701" y="2271714"/>
            <a:ext cx="2085975" cy="466725"/>
            <a:chOff x="4747785" y="1609042"/>
            <a:chExt cx="2085957" cy="466558"/>
          </a:xfrm>
        </p:grpSpPr>
        <p:sp>
          <p:nvSpPr>
            <p:cNvPr id="287799" name="TextBox 174">
              <a:extLst>
                <a:ext uri="{FF2B5EF4-FFF2-40B4-BE49-F238E27FC236}">
                  <a16:creationId xmlns:a16="http://schemas.microsoft.com/office/drawing/2014/main" id="{2179FF84-2716-3749-8D17-967A32C369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287800" name="TextBox 175">
              <a:extLst>
                <a:ext uri="{FF2B5EF4-FFF2-40B4-BE49-F238E27FC236}">
                  <a16:creationId xmlns:a16="http://schemas.microsoft.com/office/drawing/2014/main" id="{2D71E702-674B-EF49-A5CC-6753B3DD3DC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287801" name="TextBox 177">
              <a:extLst>
                <a:ext uri="{FF2B5EF4-FFF2-40B4-BE49-F238E27FC236}">
                  <a16:creationId xmlns:a16="http://schemas.microsoft.com/office/drawing/2014/main" id="{CF645C19-20AA-3244-9578-CED01191D8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40706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287802" name="TextBox 178">
              <a:extLst>
                <a:ext uri="{FF2B5EF4-FFF2-40B4-BE49-F238E27FC236}">
                  <a16:creationId xmlns:a16="http://schemas.microsoft.com/office/drawing/2014/main" id="{C574C8DB-BD01-F34A-B143-810DA16AB5E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224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287803" name="TextBox 180">
              <a:extLst>
                <a:ext uri="{FF2B5EF4-FFF2-40B4-BE49-F238E27FC236}">
                  <a16:creationId xmlns:a16="http://schemas.microsoft.com/office/drawing/2014/main" id="{F5AD69C1-5B92-FF4B-B44E-F9CCA0D4F1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5188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</p:grpSp>
      <p:grpSp>
        <p:nvGrpSpPr>
          <p:cNvPr id="287785" name="Group 171">
            <a:extLst>
              <a:ext uri="{FF2B5EF4-FFF2-40B4-BE49-F238E27FC236}">
                <a16:creationId xmlns:a16="http://schemas.microsoft.com/office/drawing/2014/main" id="{4E6214CF-F347-F34E-979C-80CB4C66A718}"/>
              </a:ext>
            </a:extLst>
          </p:cNvPr>
          <p:cNvGrpSpPr>
            <a:grpSpLocks/>
          </p:cNvGrpSpPr>
          <p:nvPr/>
        </p:nvGrpSpPr>
        <p:grpSpPr bwMode="auto">
          <a:xfrm>
            <a:off x="5883276" y="2794001"/>
            <a:ext cx="2085975" cy="474663"/>
            <a:chOff x="4747785" y="1600200"/>
            <a:chExt cx="2085957" cy="475400"/>
          </a:xfrm>
        </p:grpSpPr>
        <p:sp>
          <p:nvSpPr>
            <p:cNvPr id="287794" name="TextBox 173">
              <a:extLst>
                <a:ext uri="{FF2B5EF4-FFF2-40B4-BE49-F238E27FC236}">
                  <a16:creationId xmlns:a16="http://schemas.microsoft.com/office/drawing/2014/main" id="{B02C121C-2708-2A45-9DF0-6B8AAA24866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287795" name="TextBox 176">
              <a:extLst>
                <a:ext uri="{FF2B5EF4-FFF2-40B4-BE49-F238E27FC236}">
                  <a16:creationId xmlns:a16="http://schemas.microsoft.com/office/drawing/2014/main" id="{1956FC9D-44B5-B04C-A31D-7F701DBFB9B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287796" name="TextBox 179">
              <a:extLst>
                <a:ext uri="{FF2B5EF4-FFF2-40B4-BE49-F238E27FC236}">
                  <a16:creationId xmlns:a16="http://schemas.microsoft.com/office/drawing/2014/main" id="{8C85EC91-0452-884B-986B-260C664A140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38800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287797" name="TextBox 182">
              <a:extLst>
                <a:ext uri="{FF2B5EF4-FFF2-40B4-BE49-F238E27FC236}">
                  <a16:creationId xmlns:a16="http://schemas.microsoft.com/office/drawing/2014/main" id="{E7CADC08-3AE3-0540-9995-60438C3CE7F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224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287798" name="TextBox 188">
              <a:extLst>
                <a:ext uri="{FF2B5EF4-FFF2-40B4-BE49-F238E27FC236}">
                  <a16:creationId xmlns:a16="http://schemas.microsoft.com/office/drawing/2014/main" id="{087D730C-0603-B24D-BB9A-58ED2B5096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5188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0</a:t>
              </a:r>
            </a:p>
          </p:txBody>
        </p:sp>
      </p:grpSp>
      <p:grpSp>
        <p:nvGrpSpPr>
          <p:cNvPr id="287786" name="Group 81">
            <a:extLst>
              <a:ext uri="{FF2B5EF4-FFF2-40B4-BE49-F238E27FC236}">
                <a16:creationId xmlns:a16="http://schemas.microsoft.com/office/drawing/2014/main" id="{F7AB194F-89FC-AA41-BB96-B758BBB19CCB}"/>
              </a:ext>
            </a:extLst>
          </p:cNvPr>
          <p:cNvGrpSpPr>
            <a:grpSpLocks/>
          </p:cNvGrpSpPr>
          <p:nvPr/>
        </p:nvGrpSpPr>
        <p:grpSpPr bwMode="auto">
          <a:xfrm>
            <a:off x="8148638" y="5059364"/>
            <a:ext cx="1644650" cy="1570037"/>
            <a:chOff x="7133834" y="4514296"/>
            <a:chExt cx="1643881" cy="1569660"/>
          </a:xfrm>
        </p:grpSpPr>
        <p:sp>
          <p:nvSpPr>
            <p:cNvPr id="287791" name="TextBox 2">
              <a:extLst>
                <a:ext uri="{FF2B5EF4-FFF2-40B4-BE49-F238E27FC236}">
                  <a16:creationId xmlns:a16="http://schemas.microsoft.com/office/drawing/2014/main" id="{F0EA7C06-D5AA-714B-B7CA-4CC26D668B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84999" y="4514296"/>
              <a:ext cx="1492716" cy="15696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latin typeface="Times" pitchFamily="2" charset="0"/>
                </a:rPr>
                <a:t>               </a:t>
              </a: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1</a:t>
              </a:r>
            </a:p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latin typeface="Times" pitchFamily="2" charset="0"/>
                </a:rPr>
                <a:t>   </a:t>
              </a: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0 0 1 1 1</a:t>
              </a:r>
            </a:p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latin typeface="Times" pitchFamily="2" charset="0"/>
                </a:rPr>
                <a:t>  </a:t>
              </a:r>
              <a:r>
                <a:rPr lang="en-US" altLang="en-US">
                  <a:solidFill>
                    <a:srgbClr val="FFC000"/>
                  </a:solidFill>
                  <a:latin typeface="Times" pitchFamily="2" charset="0"/>
                </a:rPr>
                <a:t> </a:t>
              </a: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1 1 1 0 0</a:t>
              </a:r>
            </a:p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latin typeface="Times" pitchFamily="2" charset="0"/>
                </a:rPr>
                <a:t>1</a:t>
              </a: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 </a:t>
              </a: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0 0 1 0 0</a:t>
              </a:r>
            </a:p>
          </p:txBody>
        </p:sp>
        <p:cxnSp>
          <p:nvCxnSpPr>
            <p:cNvPr id="287792" name="Straight Connector 78">
              <a:extLst>
                <a:ext uri="{FF2B5EF4-FFF2-40B4-BE49-F238E27FC236}">
                  <a16:creationId xmlns:a16="http://schemas.microsoft.com/office/drawing/2014/main" id="{0D745F9E-B022-6143-9ED9-C476922BE79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7284999" y="5638800"/>
              <a:ext cx="1370658" cy="0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87793" name="TextBox 79">
              <a:extLst>
                <a:ext uri="{FF2B5EF4-FFF2-40B4-BE49-F238E27FC236}">
                  <a16:creationId xmlns:a16="http://schemas.microsoft.com/office/drawing/2014/main" id="{956232A0-883F-274D-B016-6BC1D52A78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33834" y="4819096"/>
              <a:ext cx="35779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latin typeface="Times" pitchFamily="2" charset="0"/>
                </a:rPr>
                <a:t>+</a:t>
              </a:r>
            </a:p>
          </p:txBody>
        </p:sp>
      </p:grpSp>
      <p:sp>
        <p:nvSpPr>
          <p:cNvPr id="287787" name="TextBox 76">
            <a:extLst>
              <a:ext uri="{FF2B5EF4-FFF2-40B4-BE49-F238E27FC236}">
                <a16:creationId xmlns:a16="http://schemas.microsoft.com/office/drawing/2014/main" id="{66294145-2ABA-E345-8457-2C88552AB97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71614" y="4022726"/>
            <a:ext cx="9874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Ignore</a:t>
            </a:r>
          </a:p>
        </p:txBody>
      </p:sp>
      <p:sp>
        <p:nvSpPr>
          <p:cNvPr id="287788" name="TextBox 161">
            <a:extLst>
              <a:ext uri="{FF2B5EF4-FFF2-40B4-BE49-F238E27FC236}">
                <a16:creationId xmlns:a16="http://schemas.microsoft.com/office/drawing/2014/main" id="{BEE39E80-C5D6-0046-8722-3CA2A997B70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85038" y="6443663"/>
            <a:ext cx="98901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Ignore</a:t>
            </a:r>
          </a:p>
        </p:txBody>
      </p:sp>
      <p:sp>
        <p:nvSpPr>
          <p:cNvPr id="287789" name="Oval 113">
            <a:extLst>
              <a:ext uri="{FF2B5EF4-FFF2-40B4-BE49-F238E27FC236}">
                <a16:creationId xmlns:a16="http://schemas.microsoft.com/office/drawing/2014/main" id="{BAAD63E6-E641-4949-A2E0-5CD191DB0C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65288" y="3560764"/>
            <a:ext cx="558800" cy="568325"/>
          </a:xfrm>
          <a:prstGeom prst="ellips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287790" name="Oval 113">
            <a:extLst>
              <a:ext uri="{FF2B5EF4-FFF2-40B4-BE49-F238E27FC236}">
                <a16:creationId xmlns:a16="http://schemas.microsoft.com/office/drawing/2014/main" id="{9EBA8459-2293-8948-98BF-5A87D1A15B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5625" y="6235701"/>
            <a:ext cx="446088" cy="385763"/>
          </a:xfrm>
          <a:prstGeom prst="ellips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</p:spTree>
  </p:cSld>
  <p:clrMapOvr>
    <a:masterClrMapping/>
  </p:clrMapOvr>
  <p:transition/>
</p:sld>
</file>

<file path=ppt/slides/slide2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  <p:transition/>
</p:sld>
</file>

<file path=ppt/slides/slide2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9793" name="Title 1">
            <a:extLst>
              <a:ext uri="{FF2B5EF4-FFF2-40B4-BE49-F238E27FC236}">
                <a16:creationId xmlns:a16="http://schemas.microsoft.com/office/drawing/2014/main" id="{C493D2E3-CFD9-AA4C-A944-8EF7F16D746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152400"/>
            <a:ext cx="9144000" cy="685800"/>
          </a:xfrm>
        </p:spPr>
        <p:txBody>
          <a:bodyPr/>
          <a:lstStyle/>
          <a:p>
            <a:r>
              <a:rPr lang="en-US" altLang="en-US">
                <a:solidFill>
                  <a:srgbClr val="7030A0"/>
                </a:solidFill>
              </a:rPr>
              <a:t>Subtraction</a:t>
            </a:r>
            <a:r>
              <a:rPr lang="en-US" altLang="en-US"/>
              <a:t>: (</a:t>
            </a:r>
            <a:r>
              <a:rPr lang="en-US" altLang="en-US">
                <a:solidFill>
                  <a:srgbClr val="FF0000"/>
                </a:solidFill>
              </a:rPr>
              <a:t>–2</a:t>
            </a:r>
            <a:r>
              <a:rPr lang="en-US" altLang="en-US"/>
              <a:t>) – (</a:t>
            </a:r>
            <a:r>
              <a:rPr lang="en-US" altLang="en-US">
                <a:solidFill>
                  <a:srgbClr val="FFC000"/>
                </a:solidFill>
              </a:rPr>
              <a:t>–5</a:t>
            </a:r>
            <a:r>
              <a:rPr lang="en-US" altLang="en-US"/>
              <a:t>) = </a:t>
            </a:r>
            <a:r>
              <a:rPr lang="en-US" altLang="en-US">
                <a:solidFill>
                  <a:srgbClr val="0070C0"/>
                </a:solidFill>
              </a:rPr>
              <a:t>3</a:t>
            </a:r>
          </a:p>
        </p:txBody>
      </p:sp>
      <p:grpSp>
        <p:nvGrpSpPr>
          <p:cNvPr id="289794" name="Group 181">
            <a:extLst>
              <a:ext uri="{FF2B5EF4-FFF2-40B4-BE49-F238E27FC236}">
                <a16:creationId xmlns:a16="http://schemas.microsoft.com/office/drawing/2014/main" id="{E339A389-60B3-854B-B946-DDF58B7C004C}"/>
              </a:ext>
            </a:extLst>
          </p:cNvPr>
          <p:cNvGrpSpPr>
            <a:grpSpLocks/>
          </p:cNvGrpSpPr>
          <p:nvPr/>
        </p:nvGrpSpPr>
        <p:grpSpPr bwMode="auto">
          <a:xfrm>
            <a:off x="3540125" y="4867276"/>
            <a:ext cx="3436938" cy="466725"/>
            <a:chOff x="4747785" y="1609042"/>
            <a:chExt cx="3437099" cy="466558"/>
          </a:xfrm>
        </p:grpSpPr>
        <p:sp>
          <p:nvSpPr>
            <p:cNvPr id="289937" name="TextBox 183">
              <a:extLst>
                <a:ext uri="{FF2B5EF4-FFF2-40B4-BE49-F238E27FC236}">
                  <a16:creationId xmlns:a16="http://schemas.microsoft.com/office/drawing/2014/main" id="{277BE2A5-9CD7-5F4D-9B2F-0AAFB07B047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289938" name="TextBox 184">
              <a:extLst>
                <a:ext uri="{FF2B5EF4-FFF2-40B4-BE49-F238E27FC236}">
                  <a16:creationId xmlns:a16="http://schemas.microsoft.com/office/drawing/2014/main" id="{8C184168-BCA4-4A45-837A-30332E022EA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84130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289939" name="TextBox 185">
              <a:extLst>
                <a:ext uri="{FF2B5EF4-FFF2-40B4-BE49-F238E27FC236}">
                  <a16:creationId xmlns:a16="http://schemas.microsoft.com/office/drawing/2014/main" id="{FC989396-1E73-0F4B-9960-366C0DF71D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22330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289940" name="TextBox 186">
              <a:extLst>
                <a:ext uri="{FF2B5EF4-FFF2-40B4-BE49-F238E27FC236}">
                  <a16:creationId xmlns:a16="http://schemas.microsoft.com/office/drawing/2014/main" id="{2D209019-2CB3-7E4D-9EFF-5583C9E9227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5057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289941" name="TextBox 187">
              <a:extLst>
                <a:ext uri="{FF2B5EF4-FFF2-40B4-BE49-F238E27FC236}">
                  <a16:creationId xmlns:a16="http://schemas.microsoft.com/office/drawing/2014/main" id="{D3A12769-ECAE-D94E-91B3-4820F3BA52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46330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1</a:t>
              </a:r>
            </a:p>
          </p:txBody>
        </p:sp>
      </p:grpSp>
      <p:sp>
        <p:nvSpPr>
          <p:cNvPr id="289795" name="Freeform 15">
            <a:extLst>
              <a:ext uri="{FF2B5EF4-FFF2-40B4-BE49-F238E27FC236}">
                <a16:creationId xmlns:a16="http://schemas.microsoft.com/office/drawing/2014/main" id="{9C5DD603-CBB6-D843-941E-034E755FF615}"/>
              </a:ext>
            </a:extLst>
          </p:cNvPr>
          <p:cNvSpPr>
            <a:spLocks/>
          </p:cNvSpPr>
          <p:nvPr/>
        </p:nvSpPr>
        <p:spPr bwMode="auto">
          <a:xfrm>
            <a:off x="2605089" y="3165475"/>
            <a:ext cx="5375275" cy="113665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89796" name="Group 4">
            <a:extLst>
              <a:ext uri="{FF2B5EF4-FFF2-40B4-BE49-F238E27FC236}">
                <a16:creationId xmlns:a16="http://schemas.microsoft.com/office/drawing/2014/main" id="{47252163-DFAB-9049-8EDF-903D18A006EB}"/>
              </a:ext>
            </a:extLst>
          </p:cNvPr>
          <p:cNvGrpSpPr>
            <a:grpSpLocks/>
          </p:cNvGrpSpPr>
          <p:nvPr/>
        </p:nvGrpSpPr>
        <p:grpSpPr bwMode="auto">
          <a:xfrm>
            <a:off x="4659314" y="3201989"/>
            <a:ext cx="223837" cy="295275"/>
            <a:chOff x="5105400" y="2873375"/>
            <a:chExt cx="222731" cy="295156"/>
          </a:xfrm>
        </p:grpSpPr>
        <p:sp>
          <p:nvSpPr>
            <p:cNvPr id="289935" name="Rectangle 84">
              <a:extLst>
                <a:ext uri="{FF2B5EF4-FFF2-40B4-BE49-F238E27FC236}">
                  <a16:creationId xmlns:a16="http://schemas.microsoft.com/office/drawing/2014/main" id="{3E4770A6-C59A-4141-B4EA-6BF0743FF4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89936" name="Rectangle 85">
              <a:extLst>
                <a:ext uri="{FF2B5EF4-FFF2-40B4-BE49-F238E27FC236}">
                  <a16:creationId xmlns:a16="http://schemas.microsoft.com/office/drawing/2014/main" id="{830F01C4-B79F-C244-B226-3B8BA0478B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89797" name="Group 7">
            <a:extLst>
              <a:ext uri="{FF2B5EF4-FFF2-40B4-BE49-F238E27FC236}">
                <a16:creationId xmlns:a16="http://schemas.microsoft.com/office/drawing/2014/main" id="{4106B147-98D2-EE42-97C0-81B19494CFE5}"/>
              </a:ext>
            </a:extLst>
          </p:cNvPr>
          <p:cNvGrpSpPr>
            <a:grpSpLocks/>
          </p:cNvGrpSpPr>
          <p:nvPr/>
        </p:nvGrpSpPr>
        <p:grpSpPr bwMode="auto">
          <a:xfrm>
            <a:off x="3028951" y="3625851"/>
            <a:ext cx="207963" cy="282575"/>
            <a:chOff x="2551113" y="4221163"/>
            <a:chExt cx="207491" cy="281503"/>
          </a:xfrm>
        </p:grpSpPr>
        <p:sp>
          <p:nvSpPr>
            <p:cNvPr id="289933" name="Rectangle 92">
              <a:extLst>
                <a:ext uri="{FF2B5EF4-FFF2-40B4-BE49-F238E27FC236}">
                  <a16:creationId xmlns:a16="http://schemas.microsoft.com/office/drawing/2014/main" id="{95F5A7D2-9CAB-ED45-ABCB-0744E40B49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1113" y="4221163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89934" name="Rectangle 93">
              <a:extLst>
                <a:ext uri="{FF2B5EF4-FFF2-40B4-BE49-F238E27FC236}">
                  <a16:creationId xmlns:a16="http://schemas.microsoft.com/office/drawing/2014/main" id="{7A8428C3-C4DA-494D-BAAF-8BF8757B96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3188" y="4318000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i="1">
                  <a:solidFill>
                    <a:srgbClr val="000000"/>
                  </a:solidFill>
                  <a:latin typeface="Times-Roman" pitchFamily="2" charset="0"/>
                </a:rPr>
                <a:t>5</a:t>
              </a: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sp>
        <p:nvSpPr>
          <p:cNvPr id="289798" name="Rectangle 95">
            <a:extLst>
              <a:ext uri="{FF2B5EF4-FFF2-40B4-BE49-F238E27FC236}">
                <a16:creationId xmlns:a16="http://schemas.microsoft.com/office/drawing/2014/main" id="{DF535E23-C7B4-A548-93AF-2A673A2527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03750" y="3538539"/>
            <a:ext cx="1339850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000000"/>
                </a:solidFill>
                <a:latin typeface="Times-Roman" pitchFamily="2" charset="0"/>
              </a:rPr>
              <a:t>5-bit adder</a:t>
            </a:r>
            <a:endParaRPr lang="en-US" altLang="en-US" sz="4000" b="0">
              <a:latin typeface="Times" pitchFamily="2" charset="0"/>
            </a:endParaRPr>
          </a:p>
        </p:txBody>
      </p:sp>
      <p:grpSp>
        <p:nvGrpSpPr>
          <p:cNvPr id="289799" name="Group 11">
            <a:extLst>
              <a:ext uri="{FF2B5EF4-FFF2-40B4-BE49-F238E27FC236}">
                <a16:creationId xmlns:a16="http://schemas.microsoft.com/office/drawing/2014/main" id="{9EA7609D-93C6-8447-ACEE-88409B915B9E}"/>
              </a:ext>
            </a:extLst>
          </p:cNvPr>
          <p:cNvGrpSpPr>
            <a:grpSpLocks/>
          </p:cNvGrpSpPr>
          <p:nvPr/>
        </p:nvGrpSpPr>
        <p:grpSpPr bwMode="auto">
          <a:xfrm>
            <a:off x="7356475" y="3657601"/>
            <a:ext cx="222250" cy="303213"/>
            <a:chOff x="8990013" y="4200525"/>
            <a:chExt cx="221668" cy="302769"/>
          </a:xfrm>
        </p:grpSpPr>
        <p:sp>
          <p:nvSpPr>
            <p:cNvPr id="289931" name="Rectangle 104">
              <a:extLst>
                <a:ext uri="{FF2B5EF4-FFF2-40B4-BE49-F238E27FC236}">
                  <a16:creationId xmlns:a16="http://schemas.microsoft.com/office/drawing/2014/main" id="{CE6043ED-D1FB-434C-821C-301742E302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90013" y="4200525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89932" name="Rectangle 105">
              <a:extLst>
                <a:ext uri="{FF2B5EF4-FFF2-40B4-BE49-F238E27FC236}">
                  <a16:creationId xmlns:a16="http://schemas.microsoft.com/office/drawing/2014/main" id="{69C51CC2-53D0-2D4F-9D80-E95EF2E2C3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96265" y="4318628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89800" name="Group 14">
            <a:extLst>
              <a:ext uri="{FF2B5EF4-FFF2-40B4-BE49-F238E27FC236}">
                <a16:creationId xmlns:a16="http://schemas.microsoft.com/office/drawing/2014/main" id="{F5E1F176-00EE-5C49-98CF-6C67BE5D1381}"/>
              </a:ext>
            </a:extLst>
          </p:cNvPr>
          <p:cNvGrpSpPr>
            <a:grpSpLocks/>
          </p:cNvGrpSpPr>
          <p:nvPr/>
        </p:nvGrpSpPr>
        <p:grpSpPr bwMode="auto">
          <a:xfrm>
            <a:off x="4225925" y="3200401"/>
            <a:ext cx="222250" cy="295275"/>
            <a:chOff x="5105400" y="2873375"/>
            <a:chExt cx="222731" cy="295156"/>
          </a:xfrm>
        </p:grpSpPr>
        <p:sp>
          <p:nvSpPr>
            <p:cNvPr id="289929" name="Rectangle 84">
              <a:extLst>
                <a:ext uri="{FF2B5EF4-FFF2-40B4-BE49-F238E27FC236}">
                  <a16:creationId xmlns:a16="http://schemas.microsoft.com/office/drawing/2014/main" id="{AECEADBA-AA3A-8743-AA6A-350F245E4C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89930" name="Rectangle 85">
              <a:extLst>
                <a:ext uri="{FF2B5EF4-FFF2-40B4-BE49-F238E27FC236}">
                  <a16:creationId xmlns:a16="http://schemas.microsoft.com/office/drawing/2014/main" id="{B62EC830-39F1-E349-B8DF-9BAB1CC7EC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89801" name="Group 17">
            <a:extLst>
              <a:ext uri="{FF2B5EF4-FFF2-40B4-BE49-F238E27FC236}">
                <a16:creationId xmlns:a16="http://schemas.microsoft.com/office/drawing/2014/main" id="{4CA4E44C-0A71-5B49-82BF-9C7A1F10D613}"/>
              </a:ext>
            </a:extLst>
          </p:cNvPr>
          <p:cNvGrpSpPr>
            <a:grpSpLocks/>
          </p:cNvGrpSpPr>
          <p:nvPr/>
        </p:nvGrpSpPr>
        <p:grpSpPr bwMode="auto">
          <a:xfrm>
            <a:off x="3752850" y="3200401"/>
            <a:ext cx="222250" cy="295275"/>
            <a:chOff x="5105400" y="2873375"/>
            <a:chExt cx="222731" cy="295156"/>
          </a:xfrm>
        </p:grpSpPr>
        <p:sp>
          <p:nvSpPr>
            <p:cNvPr id="289927" name="Rectangle 84">
              <a:extLst>
                <a:ext uri="{FF2B5EF4-FFF2-40B4-BE49-F238E27FC236}">
                  <a16:creationId xmlns:a16="http://schemas.microsoft.com/office/drawing/2014/main" id="{F639B0B6-F4DB-FD4A-BB54-03F0964212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89928" name="Rectangle 85">
              <a:extLst>
                <a:ext uri="{FF2B5EF4-FFF2-40B4-BE49-F238E27FC236}">
                  <a16:creationId xmlns:a16="http://schemas.microsoft.com/office/drawing/2014/main" id="{46CA36CE-6241-2C4A-82D1-E6EF81C5FB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89802" name="Group 20">
            <a:extLst>
              <a:ext uri="{FF2B5EF4-FFF2-40B4-BE49-F238E27FC236}">
                <a16:creationId xmlns:a16="http://schemas.microsoft.com/office/drawing/2014/main" id="{B1513A7C-85D3-1949-94E2-B4C37F168CE9}"/>
              </a:ext>
            </a:extLst>
          </p:cNvPr>
          <p:cNvGrpSpPr>
            <a:grpSpLocks/>
          </p:cNvGrpSpPr>
          <p:nvPr/>
        </p:nvGrpSpPr>
        <p:grpSpPr bwMode="auto">
          <a:xfrm>
            <a:off x="3341688" y="3200401"/>
            <a:ext cx="222250" cy="295275"/>
            <a:chOff x="5105400" y="2873375"/>
            <a:chExt cx="222731" cy="295156"/>
          </a:xfrm>
        </p:grpSpPr>
        <p:sp>
          <p:nvSpPr>
            <p:cNvPr id="289925" name="Rectangle 84">
              <a:extLst>
                <a:ext uri="{FF2B5EF4-FFF2-40B4-BE49-F238E27FC236}">
                  <a16:creationId xmlns:a16="http://schemas.microsoft.com/office/drawing/2014/main" id="{AE1CBFAE-5DBD-E041-B48B-9EFD39EA33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89926" name="Rectangle 85">
              <a:extLst>
                <a:ext uri="{FF2B5EF4-FFF2-40B4-BE49-F238E27FC236}">
                  <a16:creationId xmlns:a16="http://schemas.microsoft.com/office/drawing/2014/main" id="{D6E6C546-A4CF-2F41-80CA-CE3B7BFABE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89803" name="Group 23">
            <a:extLst>
              <a:ext uri="{FF2B5EF4-FFF2-40B4-BE49-F238E27FC236}">
                <a16:creationId xmlns:a16="http://schemas.microsoft.com/office/drawing/2014/main" id="{96B1475E-ADA9-AD47-BA16-1EC673B036D1}"/>
              </a:ext>
            </a:extLst>
          </p:cNvPr>
          <p:cNvGrpSpPr>
            <a:grpSpLocks/>
          </p:cNvGrpSpPr>
          <p:nvPr/>
        </p:nvGrpSpPr>
        <p:grpSpPr bwMode="auto">
          <a:xfrm>
            <a:off x="2884488" y="3200401"/>
            <a:ext cx="222250" cy="295275"/>
            <a:chOff x="5105400" y="2873375"/>
            <a:chExt cx="222731" cy="295156"/>
          </a:xfrm>
        </p:grpSpPr>
        <p:sp>
          <p:nvSpPr>
            <p:cNvPr id="289923" name="Rectangle 84">
              <a:extLst>
                <a:ext uri="{FF2B5EF4-FFF2-40B4-BE49-F238E27FC236}">
                  <a16:creationId xmlns:a16="http://schemas.microsoft.com/office/drawing/2014/main" id="{6D2FF018-A794-BC46-929B-6402E2542A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89924" name="Rectangle 85">
              <a:extLst>
                <a:ext uri="{FF2B5EF4-FFF2-40B4-BE49-F238E27FC236}">
                  <a16:creationId xmlns:a16="http://schemas.microsoft.com/office/drawing/2014/main" id="{B5185CAC-16D9-9647-9B33-6459EB2761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89804" name="Group 26">
            <a:extLst>
              <a:ext uri="{FF2B5EF4-FFF2-40B4-BE49-F238E27FC236}">
                <a16:creationId xmlns:a16="http://schemas.microsoft.com/office/drawing/2014/main" id="{7EA92DD1-ABC8-F949-96D5-153897184909}"/>
              </a:ext>
            </a:extLst>
          </p:cNvPr>
          <p:cNvGrpSpPr>
            <a:grpSpLocks/>
          </p:cNvGrpSpPr>
          <p:nvPr/>
        </p:nvGrpSpPr>
        <p:grpSpPr bwMode="auto">
          <a:xfrm>
            <a:off x="2994025" y="2767013"/>
            <a:ext cx="1733550" cy="404812"/>
            <a:chOff x="3550727" y="2773363"/>
            <a:chExt cx="1733805" cy="405448"/>
          </a:xfrm>
        </p:grpSpPr>
        <p:sp>
          <p:nvSpPr>
            <p:cNvPr id="289918" name="Line 57">
              <a:extLst>
                <a:ext uri="{FF2B5EF4-FFF2-40B4-BE49-F238E27FC236}">
                  <a16:creationId xmlns:a16="http://schemas.microsoft.com/office/drawing/2014/main" id="{929E8A5F-AD6C-E449-BF28-C276CCAD732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829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919" name="Line 57">
              <a:extLst>
                <a:ext uri="{FF2B5EF4-FFF2-40B4-BE49-F238E27FC236}">
                  <a16:creationId xmlns:a16="http://schemas.microsoft.com/office/drawing/2014/main" id="{1E10603A-3AD5-984D-82F0-0AD9090092C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0727" y="2773363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920" name="Line 57">
              <a:extLst>
                <a:ext uri="{FF2B5EF4-FFF2-40B4-BE49-F238E27FC236}">
                  <a16:creationId xmlns:a16="http://schemas.microsoft.com/office/drawing/2014/main" id="{0CCE1A33-A07A-A943-ACD8-1ED23D7AF2C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1426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921" name="Line 57">
              <a:extLst>
                <a:ext uri="{FF2B5EF4-FFF2-40B4-BE49-F238E27FC236}">
                  <a16:creationId xmlns:a16="http://schemas.microsoft.com/office/drawing/2014/main" id="{B7EB0943-0F34-F047-9F75-6B632138AA0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638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922" name="Line 57">
              <a:extLst>
                <a:ext uri="{FF2B5EF4-FFF2-40B4-BE49-F238E27FC236}">
                  <a16:creationId xmlns:a16="http://schemas.microsoft.com/office/drawing/2014/main" id="{0F23BC0E-4204-514A-BDBA-1A1D149D3DD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7992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89805" name="Group 32">
            <a:extLst>
              <a:ext uri="{FF2B5EF4-FFF2-40B4-BE49-F238E27FC236}">
                <a16:creationId xmlns:a16="http://schemas.microsoft.com/office/drawing/2014/main" id="{0BEC11DF-CDE3-1742-8C24-1582636CDB7C}"/>
              </a:ext>
            </a:extLst>
          </p:cNvPr>
          <p:cNvGrpSpPr>
            <a:grpSpLocks/>
          </p:cNvGrpSpPr>
          <p:nvPr/>
        </p:nvGrpSpPr>
        <p:grpSpPr bwMode="auto">
          <a:xfrm>
            <a:off x="7554913" y="3201989"/>
            <a:ext cx="222250" cy="295275"/>
            <a:chOff x="5105400" y="2873375"/>
            <a:chExt cx="222731" cy="295156"/>
          </a:xfrm>
        </p:grpSpPr>
        <p:sp>
          <p:nvSpPr>
            <p:cNvPr id="289916" name="Rectangle 84">
              <a:extLst>
                <a:ext uri="{FF2B5EF4-FFF2-40B4-BE49-F238E27FC236}">
                  <a16:creationId xmlns:a16="http://schemas.microsoft.com/office/drawing/2014/main" id="{E1338300-34AD-4C49-BF56-83B0286903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89917" name="Rectangle 85">
              <a:extLst>
                <a:ext uri="{FF2B5EF4-FFF2-40B4-BE49-F238E27FC236}">
                  <a16:creationId xmlns:a16="http://schemas.microsoft.com/office/drawing/2014/main" id="{3909C0AF-FF81-A94A-B3A7-9D848CA700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89806" name="Group 35">
            <a:extLst>
              <a:ext uri="{FF2B5EF4-FFF2-40B4-BE49-F238E27FC236}">
                <a16:creationId xmlns:a16="http://schemas.microsoft.com/office/drawing/2014/main" id="{84A81D93-E57E-4A40-873A-E3CEAB626E38}"/>
              </a:ext>
            </a:extLst>
          </p:cNvPr>
          <p:cNvGrpSpPr>
            <a:grpSpLocks/>
          </p:cNvGrpSpPr>
          <p:nvPr/>
        </p:nvGrpSpPr>
        <p:grpSpPr bwMode="auto">
          <a:xfrm>
            <a:off x="7119939" y="3200401"/>
            <a:ext cx="223837" cy="295275"/>
            <a:chOff x="5105400" y="2873375"/>
            <a:chExt cx="222731" cy="295156"/>
          </a:xfrm>
        </p:grpSpPr>
        <p:sp>
          <p:nvSpPr>
            <p:cNvPr id="289914" name="Rectangle 84">
              <a:extLst>
                <a:ext uri="{FF2B5EF4-FFF2-40B4-BE49-F238E27FC236}">
                  <a16:creationId xmlns:a16="http://schemas.microsoft.com/office/drawing/2014/main" id="{610A982B-4349-AD49-8E4E-76D66DD0CE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89915" name="Rectangle 85">
              <a:extLst>
                <a:ext uri="{FF2B5EF4-FFF2-40B4-BE49-F238E27FC236}">
                  <a16:creationId xmlns:a16="http://schemas.microsoft.com/office/drawing/2014/main" id="{6955FCDD-3F13-1E41-9179-D44449B91E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89807" name="Group 38">
            <a:extLst>
              <a:ext uri="{FF2B5EF4-FFF2-40B4-BE49-F238E27FC236}">
                <a16:creationId xmlns:a16="http://schemas.microsoft.com/office/drawing/2014/main" id="{148C205A-8991-3049-81D6-20F0DD9D30A8}"/>
              </a:ext>
            </a:extLst>
          </p:cNvPr>
          <p:cNvGrpSpPr>
            <a:grpSpLocks/>
          </p:cNvGrpSpPr>
          <p:nvPr/>
        </p:nvGrpSpPr>
        <p:grpSpPr bwMode="auto">
          <a:xfrm>
            <a:off x="6648450" y="3200401"/>
            <a:ext cx="222250" cy="295275"/>
            <a:chOff x="5105400" y="2873375"/>
            <a:chExt cx="222731" cy="295156"/>
          </a:xfrm>
        </p:grpSpPr>
        <p:sp>
          <p:nvSpPr>
            <p:cNvPr id="289912" name="Rectangle 84">
              <a:extLst>
                <a:ext uri="{FF2B5EF4-FFF2-40B4-BE49-F238E27FC236}">
                  <a16:creationId xmlns:a16="http://schemas.microsoft.com/office/drawing/2014/main" id="{1F358D71-ED20-3A41-992C-DD511D7D1A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89913" name="Rectangle 85">
              <a:extLst>
                <a:ext uri="{FF2B5EF4-FFF2-40B4-BE49-F238E27FC236}">
                  <a16:creationId xmlns:a16="http://schemas.microsoft.com/office/drawing/2014/main" id="{7A9A0E8D-ADD5-3249-A44A-D71FACF8EE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89808" name="Group 41">
            <a:extLst>
              <a:ext uri="{FF2B5EF4-FFF2-40B4-BE49-F238E27FC236}">
                <a16:creationId xmlns:a16="http://schemas.microsoft.com/office/drawing/2014/main" id="{BF374969-6503-5D4D-B71B-1E5930777EED}"/>
              </a:ext>
            </a:extLst>
          </p:cNvPr>
          <p:cNvGrpSpPr>
            <a:grpSpLocks/>
          </p:cNvGrpSpPr>
          <p:nvPr/>
        </p:nvGrpSpPr>
        <p:grpSpPr bwMode="auto">
          <a:xfrm>
            <a:off x="6237288" y="3200401"/>
            <a:ext cx="222250" cy="295275"/>
            <a:chOff x="5105400" y="2873375"/>
            <a:chExt cx="222731" cy="295156"/>
          </a:xfrm>
        </p:grpSpPr>
        <p:sp>
          <p:nvSpPr>
            <p:cNvPr id="289910" name="Rectangle 84">
              <a:extLst>
                <a:ext uri="{FF2B5EF4-FFF2-40B4-BE49-F238E27FC236}">
                  <a16:creationId xmlns:a16="http://schemas.microsoft.com/office/drawing/2014/main" id="{E47AC322-D411-1D42-8308-A9E780CB8D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89911" name="Rectangle 85">
              <a:extLst>
                <a:ext uri="{FF2B5EF4-FFF2-40B4-BE49-F238E27FC236}">
                  <a16:creationId xmlns:a16="http://schemas.microsoft.com/office/drawing/2014/main" id="{AD774D4A-9885-2446-9AAB-1AA2BECC6F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89809" name="Group 44">
            <a:extLst>
              <a:ext uri="{FF2B5EF4-FFF2-40B4-BE49-F238E27FC236}">
                <a16:creationId xmlns:a16="http://schemas.microsoft.com/office/drawing/2014/main" id="{103DEB3B-524F-B047-8CD1-919AC351B6E5}"/>
              </a:ext>
            </a:extLst>
          </p:cNvPr>
          <p:cNvGrpSpPr>
            <a:grpSpLocks/>
          </p:cNvGrpSpPr>
          <p:nvPr/>
        </p:nvGrpSpPr>
        <p:grpSpPr bwMode="auto">
          <a:xfrm>
            <a:off x="5780088" y="3200401"/>
            <a:ext cx="222250" cy="295275"/>
            <a:chOff x="5105400" y="2873375"/>
            <a:chExt cx="222731" cy="295156"/>
          </a:xfrm>
        </p:grpSpPr>
        <p:sp>
          <p:nvSpPr>
            <p:cNvPr id="289908" name="Rectangle 84">
              <a:extLst>
                <a:ext uri="{FF2B5EF4-FFF2-40B4-BE49-F238E27FC236}">
                  <a16:creationId xmlns:a16="http://schemas.microsoft.com/office/drawing/2014/main" id="{6012AFCE-2012-5344-BF39-1214C64465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89909" name="Rectangle 85">
              <a:extLst>
                <a:ext uri="{FF2B5EF4-FFF2-40B4-BE49-F238E27FC236}">
                  <a16:creationId xmlns:a16="http://schemas.microsoft.com/office/drawing/2014/main" id="{6557D8B3-09A7-9A4D-970B-87DC6FA1A8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89810" name="Group 47">
            <a:extLst>
              <a:ext uri="{FF2B5EF4-FFF2-40B4-BE49-F238E27FC236}">
                <a16:creationId xmlns:a16="http://schemas.microsoft.com/office/drawing/2014/main" id="{063BD457-9C5A-2847-B009-1586980A0399}"/>
              </a:ext>
            </a:extLst>
          </p:cNvPr>
          <p:cNvGrpSpPr>
            <a:grpSpLocks/>
          </p:cNvGrpSpPr>
          <p:nvPr/>
        </p:nvGrpSpPr>
        <p:grpSpPr bwMode="auto">
          <a:xfrm>
            <a:off x="5888039" y="2901950"/>
            <a:ext cx="1735137" cy="273050"/>
            <a:chOff x="6446008" y="2971929"/>
            <a:chExt cx="1733805" cy="209915"/>
          </a:xfrm>
        </p:grpSpPr>
        <p:sp>
          <p:nvSpPr>
            <p:cNvPr id="289903" name="Line 57">
              <a:extLst>
                <a:ext uri="{FF2B5EF4-FFF2-40B4-BE49-F238E27FC236}">
                  <a16:creationId xmlns:a16="http://schemas.microsoft.com/office/drawing/2014/main" id="{5F4B8FC1-76D5-4B44-9C3C-A6E60F6C173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782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904" name="Line 57">
              <a:extLst>
                <a:ext uri="{FF2B5EF4-FFF2-40B4-BE49-F238E27FC236}">
                  <a16:creationId xmlns:a16="http://schemas.microsoft.com/office/drawing/2014/main" id="{4D3C91C3-5E88-F342-90BD-844E072C75E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46008" y="2971929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905" name="Line 57">
              <a:extLst>
                <a:ext uri="{FF2B5EF4-FFF2-40B4-BE49-F238E27FC236}">
                  <a16:creationId xmlns:a16="http://schemas.microsoft.com/office/drawing/2014/main" id="{10C168C9-0A59-BC41-875A-9E4EAA0BC60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0954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906" name="Line 57">
              <a:extLst>
                <a:ext uri="{FF2B5EF4-FFF2-40B4-BE49-F238E27FC236}">
                  <a16:creationId xmlns:a16="http://schemas.microsoft.com/office/drawing/2014/main" id="{33BA5E46-A37F-2648-A59A-CDBD6073921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591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907" name="Line 57">
              <a:extLst>
                <a:ext uri="{FF2B5EF4-FFF2-40B4-BE49-F238E27FC236}">
                  <a16:creationId xmlns:a16="http://schemas.microsoft.com/office/drawing/2014/main" id="{73551375-BED0-4741-A16D-33F97180DCB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7520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89811" name="Line 63">
            <a:extLst>
              <a:ext uri="{FF2B5EF4-FFF2-40B4-BE49-F238E27FC236}">
                <a16:creationId xmlns:a16="http://schemas.microsoft.com/office/drawing/2014/main" id="{E041C842-79D2-B947-A91D-02A27CD2F4B2}"/>
              </a:ext>
            </a:extLst>
          </p:cNvPr>
          <p:cNvSpPr>
            <a:spLocks noChangeShapeType="1"/>
          </p:cNvSpPr>
          <p:nvPr/>
        </p:nvSpPr>
        <p:spPr bwMode="auto">
          <a:xfrm>
            <a:off x="7651751" y="3817939"/>
            <a:ext cx="708025" cy="158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89812" name="Line 63">
            <a:extLst>
              <a:ext uri="{FF2B5EF4-FFF2-40B4-BE49-F238E27FC236}">
                <a16:creationId xmlns:a16="http://schemas.microsoft.com/office/drawing/2014/main" id="{7B235E66-E726-8846-8440-B3CE3F818AFB}"/>
              </a:ext>
            </a:extLst>
          </p:cNvPr>
          <p:cNvSpPr>
            <a:spLocks noChangeShapeType="1"/>
          </p:cNvSpPr>
          <p:nvPr/>
        </p:nvSpPr>
        <p:spPr bwMode="auto">
          <a:xfrm>
            <a:off x="2249489" y="3824289"/>
            <a:ext cx="708025" cy="158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89813" name="Line 57">
            <a:extLst>
              <a:ext uri="{FF2B5EF4-FFF2-40B4-BE49-F238E27FC236}">
                <a16:creationId xmlns:a16="http://schemas.microsoft.com/office/drawing/2014/main" id="{EDFEB6E6-CB19-104E-B9CF-B968598D459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827839" y="4310064"/>
            <a:ext cx="1587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89814" name="Line 57">
            <a:extLst>
              <a:ext uri="{FF2B5EF4-FFF2-40B4-BE49-F238E27FC236}">
                <a16:creationId xmlns:a16="http://schemas.microsoft.com/office/drawing/2014/main" id="{9DC578F0-7E62-DB46-BBB7-B87444DE538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86175" y="4305300"/>
            <a:ext cx="1588" cy="40163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89815" name="Line 57">
            <a:extLst>
              <a:ext uri="{FF2B5EF4-FFF2-40B4-BE49-F238E27FC236}">
                <a16:creationId xmlns:a16="http://schemas.microsoft.com/office/drawing/2014/main" id="{5B55F3E7-521B-684D-B3F4-8F6042A9D7F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273675" y="4310064"/>
            <a:ext cx="1588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89816" name="Line 57">
            <a:extLst>
              <a:ext uri="{FF2B5EF4-FFF2-40B4-BE49-F238E27FC236}">
                <a16:creationId xmlns:a16="http://schemas.microsoft.com/office/drawing/2014/main" id="{7A3AF7FF-1CC5-0A49-A391-B88CE391087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013450" y="4310064"/>
            <a:ext cx="1588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89817" name="Line 57">
            <a:extLst>
              <a:ext uri="{FF2B5EF4-FFF2-40B4-BE49-F238E27FC236}">
                <a16:creationId xmlns:a16="http://schemas.microsoft.com/office/drawing/2014/main" id="{D2FC9C99-2EE8-8649-8465-4839059174E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443414" y="4310064"/>
            <a:ext cx="1587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89818" name="Group 60">
            <a:extLst>
              <a:ext uri="{FF2B5EF4-FFF2-40B4-BE49-F238E27FC236}">
                <a16:creationId xmlns:a16="http://schemas.microsoft.com/office/drawing/2014/main" id="{B5787428-E983-CC47-AED2-309BFC72AEB5}"/>
              </a:ext>
            </a:extLst>
          </p:cNvPr>
          <p:cNvGrpSpPr>
            <a:grpSpLocks/>
          </p:cNvGrpSpPr>
          <p:nvPr/>
        </p:nvGrpSpPr>
        <p:grpSpPr bwMode="auto">
          <a:xfrm>
            <a:off x="3584575" y="3954463"/>
            <a:ext cx="3424238" cy="317500"/>
            <a:chOff x="4142165" y="3960853"/>
            <a:chExt cx="3423131" cy="318016"/>
          </a:xfrm>
        </p:grpSpPr>
        <p:grpSp>
          <p:nvGrpSpPr>
            <p:cNvPr id="289888" name="Group 61">
              <a:extLst>
                <a:ext uri="{FF2B5EF4-FFF2-40B4-BE49-F238E27FC236}">
                  <a16:creationId xmlns:a16="http://schemas.microsoft.com/office/drawing/2014/main" id="{06E662F6-E6B6-0048-B097-C9E6FF1776D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19705" y="3960853"/>
              <a:ext cx="245591" cy="318016"/>
              <a:chOff x="5105400" y="2873375"/>
              <a:chExt cx="245591" cy="318016"/>
            </a:xfrm>
          </p:grpSpPr>
          <p:sp>
            <p:nvSpPr>
              <p:cNvPr id="289901" name="Rectangle 84">
                <a:extLst>
                  <a:ext uri="{FF2B5EF4-FFF2-40B4-BE49-F238E27FC236}">
                    <a16:creationId xmlns:a16="http://schemas.microsoft.com/office/drawing/2014/main" id="{8DD0FA19-5ECF-3448-B298-74ED0D7A13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289902" name="Rectangle 85">
                <a:extLst>
                  <a:ext uri="{FF2B5EF4-FFF2-40B4-BE49-F238E27FC236}">
                    <a16:creationId xmlns:a16="http://schemas.microsoft.com/office/drawing/2014/main" id="{6484C5A6-B6E6-574D-BD76-DB81ABFEC2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0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289889" name="Group 62">
              <a:extLst>
                <a:ext uri="{FF2B5EF4-FFF2-40B4-BE49-F238E27FC236}">
                  <a16:creationId xmlns:a16="http://schemas.microsoft.com/office/drawing/2014/main" id="{0397501B-0427-9842-910A-EC8213428AC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89125" y="3960853"/>
              <a:ext cx="245591" cy="318016"/>
              <a:chOff x="5105400" y="2873375"/>
              <a:chExt cx="245591" cy="318016"/>
            </a:xfrm>
          </p:grpSpPr>
          <p:sp>
            <p:nvSpPr>
              <p:cNvPr id="289899" name="Rectangle 84">
                <a:extLst>
                  <a:ext uri="{FF2B5EF4-FFF2-40B4-BE49-F238E27FC236}">
                    <a16:creationId xmlns:a16="http://schemas.microsoft.com/office/drawing/2014/main" id="{EE21F190-895E-4E48-ABC6-FD7D2871E9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289900" name="Rectangle 85">
                <a:extLst>
                  <a:ext uri="{FF2B5EF4-FFF2-40B4-BE49-F238E27FC236}">
                    <a16:creationId xmlns:a16="http://schemas.microsoft.com/office/drawing/2014/main" id="{FB84D258-6AF0-6446-9E30-94E8C243F5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1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289890" name="Group 63">
              <a:extLst>
                <a:ext uri="{FF2B5EF4-FFF2-40B4-BE49-F238E27FC236}">
                  <a16:creationId xmlns:a16="http://schemas.microsoft.com/office/drawing/2014/main" id="{9F628E0E-9070-0841-AE6C-05255DE3246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734745" y="3960853"/>
              <a:ext cx="245591" cy="318016"/>
              <a:chOff x="5105400" y="2873375"/>
              <a:chExt cx="245591" cy="318016"/>
            </a:xfrm>
          </p:grpSpPr>
          <p:sp>
            <p:nvSpPr>
              <p:cNvPr id="289897" name="Rectangle 84">
                <a:extLst>
                  <a:ext uri="{FF2B5EF4-FFF2-40B4-BE49-F238E27FC236}">
                    <a16:creationId xmlns:a16="http://schemas.microsoft.com/office/drawing/2014/main" id="{E2537A8E-BC13-D34A-94D1-E9184E0780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 </a:t>
                </a:r>
                <a:endParaRPr lang="en-US" altLang="en-US">
                  <a:latin typeface="Times" pitchFamily="2" charset="0"/>
                </a:endParaRPr>
              </a:p>
            </p:txBody>
          </p:sp>
          <p:sp>
            <p:nvSpPr>
              <p:cNvPr id="289898" name="Rectangle 85">
                <a:extLst>
                  <a:ext uri="{FF2B5EF4-FFF2-40B4-BE49-F238E27FC236}">
                    <a16:creationId xmlns:a16="http://schemas.microsoft.com/office/drawing/2014/main" id="{31F61BEB-FADC-3A49-BC01-3465B966E0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2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289891" name="Group 64">
              <a:extLst>
                <a:ext uri="{FF2B5EF4-FFF2-40B4-BE49-F238E27FC236}">
                  <a16:creationId xmlns:a16="http://schemas.microsoft.com/office/drawing/2014/main" id="{A901F164-66C8-8C40-92E9-D2407EB217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11785" y="3960853"/>
              <a:ext cx="245591" cy="318016"/>
              <a:chOff x="5105400" y="2873375"/>
              <a:chExt cx="245591" cy="318016"/>
            </a:xfrm>
          </p:grpSpPr>
          <p:sp>
            <p:nvSpPr>
              <p:cNvPr id="289895" name="Rectangle 84">
                <a:extLst>
                  <a:ext uri="{FF2B5EF4-FFF2-40B4-BE49-F238E27FC236}">
                    <a16:creationId xmlns:a16="http://schemas.microsoft.com/office/drawing/2014/main" id="{52582707-751E-ED49-8F22-07DA03A73F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289896" name="Rectangle 85">
                <a:extLst>
                  <a:ext uri="{FF2B5EF4-FFF2-40B4-BE49-F238E27FC236}">
                    <a16:creationId xmlns:a16="http://schemas.microsoft.com/office/drawing/2014/main" id="{1F73749F-57AA-2F40-A6EE-C19C16B79E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3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289892" name="Group 65">
              <a:extLst>
                <a:ext uri="{FF2B5EF4-FFF2-40B4-BE49-F238E27FC236}">
                  <a16:creationId xmlns:a16="http://schemas.microsoft.com/office/drawing/2014/main" id="{32685FF2-522B-8649-8CCF-257D8F2DBBD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42165" y="3960853"/>
              <a:ext cx="245591" cy="318016"/>
              <a:chOff x="5105400" y="2873375"/>
              <a:chExt cx="245591" cy="318016"/>
            </a:xfrm>
          </p:grpSpPr>
          <p:sp>
            <p:nvSpPr>
              <p:cNvPr id="289893" name="Rectangle 84">
                <a:extLst>
                  <a:ext uri="{FF2B5EF4-FFF2-40B4-BE49-F238E27FC236}">
                    <a16:creationId xmlns:a16="http://schemas.microsoft.com/office/drawing/2014/main" id="{4C0F1858-1F0E-7A49-A6D0-77A60BAA36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289894" name="Rectangle 85">
                <a:extLst>
                  <a:ext uri="{FF2B5EF4-FFF2-40B4-BE49-F238E27FC236}">
                    <a16:creationId xmlns:a16="http://schemas.microsoft.com/office/drawing/2014/main" id="{CFD32E5C-8D25-C441-A382-ED3CCD8F59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4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</p:grpSp>
      <p:grpSp>
        <p:nvGrpSpPr>
          <p:cNvPr id="289819" name="Group 104">
            <a:extLst>
              <a:ext uri="{FF2B5EF4-FFF2-40B4-BE49-F238E27FC236}">
                <a16:creationId xmlns:a16="http://schemas.microsoft.com/office/drawing/2014/main" id="{62D1CA30-B565-224B-B96D-10F9019D9E0A}"/>
              </a:ext>
            </a:extLst>
          </p:cNvPr>
          <p:cNvGrpSpPr>
            <a:grpSpLocks/>
          </p:cNvGrpSpPr>
          <p:nvPr/>
        </p:nvGrpSpPr>
        <p:grpSpPr bwMode="auto">
          <a:xfrm>
            <a:off x="5718175" y="2439989"/>
            <a:ext cx="2084388" cy="484187"/>
            <a:chOff x="6276076" y="2260156"/>
            <a:chExt cx="2084151" cy="537474"/>
          </a:xfrm>
        </p:grpSpPr>
        <p:grpSp>
          <p:nvGrpSpPr>
            <p:cNvPr id="289853" name="Group 111">
              <a:extLst>
                <a:ext uri="{FF2B5EF4-FFF2-40B4-BE49-F238E27FC236}">
                  <a16:creationId xmlns:a16="http://schemas.microsoft.com/office/drawing/2014/main" id="{7F356703-69C4-C848-9F59-B967439247E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76076" y="2260156"/>
              <a:ext cx="342438" cy="537474"/>
              <a:chOff x="2783" y="1170"/>
              <a:chExt cx="300" cy="445"/>
            </a:xfrm>
          </p:grpSpPr>
          <p:sp>
            <p:nvSpPr>
              <p:cNvPr id="289882" name="Freeform 19">
                <a:extLst>
                  <a:ext uri="{FF2B5EF4-FFF2-40B4-BE49-F238E27FC236}">
                    <a16:creationId xmlns:a16="http://schemas.microsoft.com/office/drawing/2014/main" id="{E86CFE87-3E88-1741-9329-4D642DC255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83" name="Freeform 20">
                <a:extLst>
                  <a:ext uri="{FF2B5EF4-FFF2-40B4-BE49-F238E27FC236}">
                    <a16:creationId xmlns:a16="http://schemas.microsoft.com/office/drawing/2014/main" id="{0EDACF44-20FB-2B4D-94A0-5F83817976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84" name="Freeform 21">
                <a:extLst>
                  <a:ext uri="{FF2B5EF4-FFF2-40B4-BE49-F238E27FC236}">
                    <a16:creationId xmlns:a16="http://schemas.microsoft.com/office/drawing/2014/main" id="{BC981A20-56D5-6845-AFDB-336812A6FD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85" name="Freeform 22">
                <a:extLst>
                  <a:ext uri="{FF2B5EF4-FFF2-40B4-BE49-F238E27FC236}">
                    <a16:creationId xmlns:a16="http://schemas.microsoft.com/office/drawing/2014/main" id="{ECF141A4-0B09-AC49-999E-AA14691E80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86" name="Freeform 23">
                <a:extLst>
                  <a:ext uri="{FF2B5EF4-FFF2-40B4-BE49-F238E27FC236}">
                    <a16:creationId xmlns:a16="http://schemas.microsoft.com/office/drawing/2014/main" id="{E2995638-3CD9-DD46-B01B-FC646DE9A6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87" name="Freeform 24">
                <a:extLst>
                  <a:ext uri="{FF2B5EF4-FFF2-40B4-BE49-F238E27FC236}">
                    <a16:creationId xmlns:a16="http://schemas.microsoft.com/office/drawing/2014/main" id="{3D8FE07D-D829-7442-8371-E0DEC5EC07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89854" name="Group 111">
              <a:extLst>
                <a:ext uri="{FF2B5EF4-FFF2-40B4-BE49-F238E27FC236}">
                  <a16:creationId xmlns:a16="http://schemas.microsoft.com/office/drawing/2014/main" id="{21A3BDEB-1EBC-E440-A88E-8365610C547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22390" y="2260156"/>
              <a:ext cx="342438" cy="537474"/>
              <a:chOff x="2783" y="1170"/>
              <a:chExt cx="300" cy="445"/>
            </a:xfrm>
          </p:grpSpPr>
          <p:sp>
            <p:nvSpPr>
              <p:cNvPr id="289876" name="Freeform 19">
                <a:extLst>
                  <a:ext uri="{FF2B5EF4-FFF2-40B4-BE49-F238E27FC236}">
                    <a16:creationId xmlns:a16="http://schemas.microsoft.com/office/drawing/2014/main" id="{D6951952-7CD3-324B-B407-D4D791A48A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77" name="Freeform 20">
                <a:extLst>
                  <a:ext uri="{FF2B5EF4-FFF2-40B4-BE49-F238E27FC236}">
                    <a16:creationId xmlns:a16="http://schemas.microsoft.com/office/drawing/2014/main" id="{21B6E3EC-6062-D342-B760-0D36F6B446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78" name="Freeform 21">
                <a:extLst>
                  <a:ext uri="{FF2B5EF4-FFF2-40B4-BE49-F238E27FC236}">
                    <a16:creationId xmlns:a16="http://schemas.microsoft.com/office/drawing/2014/main" id="{77756560-9168-CC49-8DBD-2E49D4D049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79" name="Freeform 22">
                <a:extLst>
                  <a:ext uri="{FF2B5EF4-FFF2-40B4-BE49-F238E27FC236}">
                    <a16:creationId xmlns:a16="http://schemas.microsoft.com/office/drawing/2014/main" id="{B84A4D8E-9FD7-D94F-9CA0-6EF1D6730D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80" name="Freeform 23">
                <a:extLst>
                  <a:ext uri="{FF2B5EF4-FFF2-40B4-BE49-F238E27FC236}">
                    <a16:creationId xmlns:a16="http://schemas.microsoft.com/office/drawing/2014/main" id="{6F296909-27E4-5246-9450-1166C2FDBD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81" name="Freeform 24">
                <a:extLst>
                  <a:ext uri="{FF2B5EF4-FFF2-40B4-BE49-F238E27FC236}">
                    <a16:creationId xmlns:a16="http://schemas.microsoft.com/office/drawing/2014/main" id="{0CF19B1A-DD7C-3643-92A4-9096B487C9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89855" name="Group 111">
              <a:extLst>
                <a:ext uri="{FF2B5EF4-FFF2-40B4-BE49-F238E27FC236}">
                  <a16:creationId xmlns:a16="http://schemas.microsoft.com/office/drawing/2014/main" id="{61D58C56-2E47-3547-9DE0-3DEC39332D1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46933" y="2260156"/>
              <a:ext cx="342438" cy="537474"/>
              <a:chOff x="2783" y="1170"/>
              <a:chExt cx="300" cy="445"/>
            </a:xfrm>
          </p:grpSpPr>
          <p:sp>
            <p:nvSpPr>
              <p:cNvPr id="289870" name="Freeform 19">
                <a:extLst>
                  <a:ext uri="{FF2B5EF4-FFF2-40B4-BE49-F238E27FC236}">
                    <a16:creationId xmlns:a16="http://schemas.microsoft.com/office/drawing/2014/main" id="{E3128106-8826-6848-A167-20B3AA9B35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71" name="Freeform 20">
                <a:extLst>
                  <a:ext uri="{FF2B5EF4-FFF2-40B4-BE49-F238E27FC236}">
                    <a16:creationId xmlns:a16="http://schemas.microsoft.com/office/drawing/2014/main" id="{90C19619-8604-5B49-80F8-0D6964CC52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72" name="Freeform 21">
                <a:extLst>
                  <a:ext uri="{FF2B5EF4-FFF2-40B4-BE49-F238E27FC236}">
                    <a16:creationId xmlns:a16="http://schemas.microsoft.com/office/drawing/2014/main" id="{6C24D5A7-0F7F-2B4A-8DC0-972FCABC94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73" name="Freeform 22">
                <a:extLst>
                  <a:ext uri="{FF2B5EF4-FFF2-40B4-BE49-F238E27FC236}">
                    <a16:creationId xmlns:a16="http://schemas.microsoft.com/office/drawing/2014/main" id="{A1ECA8A7-7424-D346-9044-B40DD3B9B6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74" name="Freeform 23">
                <a:extLst>
                  <a:ext uri="{FF2B5EF4-FFF2-40B4-BE49-F238E27FC236}">
                    <a16:creationId xmlns:a16="http://schemas.microsoft.com/office/drawing/2014/main" id="{5EF22961-3833-A64F-A592-E835EEC68A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75" name="Freeform 24">
                <a:extLst>
                  <a:ext uri="{FF2B5EF4-FFF2-40B4-BE49-F238E27FC236}">
                    <a16:creationId xmlns:a16="http://schemas.microsoft.com/office/drawing/2014/main" id="{0343A584-D9AE-BF46-82BC-C2CC5DA980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89856" name="Group 111">
              <a:extLst>
                <a:ext uri="{FF2B5EF4-FFF2-40B4-BE49-F238E27FC236}">
                  <a16:creationId xmlns:a16="http://schemas.microsoft.com/office/drawing/2014/main" id="{FB8292C9-C52D-2F4C-B04D-C17D93F30A6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3247" y="2260156"/>
              <a:ext cx="342438" cy="537474"/>
              <a:chOff x="2783" y="1170"/>
              <a:chExt cx="300" cy="445"/>
            </a:xfrm>
          </p:grpSpPr>
          <p:sp>
            <p:nvSpPr>
              <p:cNvPr id="289864" name="Freeform 19">
                <a:extLst>
                  <a:ext uri="{FF2B5EF4-FFF2-40B4-BE49-F238E27FC236}">
                    <a16:creationId xmlns:a16="http://schemas.microsoft.com/office/drawing/2014/main" id="{FFB7157E-AA5A-AF42-A5A8-57F13BEE57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65" name="Freeform 20">
                <a:extLst>
                  <a:ext uri="{FF2B5EF4-FFF2-40B4-BE49-F238E27FC236}">
                    <a16:creationId xmlns:a16="http://schemas.microsoft.com/office/drawing/2014/main" id="{1E7F57E4-7C07-D044-B707-154981E8D4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66" name="Freeform 21">
                <a:extLst>
                  <a:ext uri="{FF2B5EF4-FFF2-40B4-BE49-F238E27FC236}">
                    <a16:creationId xmlns:a16="http://schemas.microsoft.com/office/drawing/2014/main" id="{B5B6B5FA-F278-A94C-A1AF-65CCB44E42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67" name="Freeform 22">
                <a:extLst>
                  <a:ext uri="{FF2B5EF4-FFF2-40B4-BE49-F238E27FC236}">
                    <a16:creationId xmlns:a16="http://schemas.microsoft.com/office/drawing/2014/main" id="{7DA3B399-5749-DC4A-B49E-9FD565C268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68" name="Freeform 23">
                <a:extLst>
                  <a:ext uri="{FF2B5EF4-FFF2-40B4-BE49-F238E27FC236}">
                    <a16:creationId xmlns:a16="http://schemas.microsoft.com/office/drawing/2014/main" id="{48E691B6-B348-A241-8002-F137C98FC5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69" name="Freeform 24">
                <a:extLst>
                  <a:ext uri="{FF2B5EF4-FFF2-40B4-BE49-F238E27FC236}">
                    <a16:creationId xmlns:a16="http://schemas.microsoft.com/office/drawing/2014/main" id="{03F6CC77-6C03-2246-871E-4D2941C131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89857" name="Group 111">
              <a:extLst>
                <a:ext uri="{FF2B5EF4-FFF2-40B4-BE49-F238E27FC236}">
                  <a16:creationId xmlns:a16="http://schemas.microsoft.com/office/drawing/2014/main" id="{99F12C43-1FEA-6E44-890D-7FB636E778B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17789" y="2260156"/>
              <a:ext cx="342438" cy="537474"/>
              <a:chOff x="2783" y="1170"/>
              <a:chExt cx="300" cy="445"/>
            </a:xfrm>
          </p:grpSpPr>
          <p:sp>
            <p:nvSpPr>
              <p:cNvPr id="289858" name="Freeform 19">
                <a:extLst>
                  <a:ext uri="{FF2B5EF4-FFF2-40B4-BE49-F238E27FC236}">
                    <a16:creationId xmlns:a16="http://schemas.microsoft.com/office/drawing/2014/main" id="{C9ABD200-BA52-A54B-940D-611A230F29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solidFill>
                <a:srgbClr val="FFFFFF"/>
              </a:solidFill>
              <a:ln w="285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59" name="Freeform 20">
                <a:extLst>
                  <a:ext uri="{FF2B5EF4-FFF2-40B4-BE49-F238E27FC236}">
                    <a16:creationId xmlns:a16="http://schemas.microsoft.com/office/drawing/2014/main" id="{5FFA14F6-B16B-3A4D-A588-4200FF70C4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solidFill>
                <a:schemeClr val="bg1"/>
              </a:solidFill>
              <a:ln w="285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60" name="Freeform 21">
                <a:extLst>
                  <a:ext uri="{FF2B5EF4-FFF2-40B4-BE49-F238E27FC236}">
                    <a16:creationId xmlns:a16="http://schemas.microsoft.com/office/drawing/2014/main" id="{B5041F5D-0DB1-D84C-8C9E-76268EAFC2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61" name="Freeform 22">
                <a:extLst>
                  <a:ext uri="{FF2B5EF4-FFF2-40B4-BE49-F238E27FC236}">
                    <a16:creationId xmlns:a16="http://schemas.microsoft.com/office/drawing/2014/main" id="{FE611740-4EDD-744D-B69E-3DCDD48480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62" name="Freeform 23">
                <a:extLst>
                  <a:ext uri="{FF2B5EF4-FFF2-40B4-BE49-F238E27FC236}">
                    <a16:creationId xmlns:a16="http://schemas.microsoft.com/office/drawing/2014/main" id="{FF7A26CF-1D3D-0945-A62D-2DE77DB9F1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863" name="Freeform 24">
                <a:extLst>
                  <a:ext uri="{FF2B5EF4-FFF2-40B4-BE49-F238E27FC236}">
                    <a16:creationId xmlns:a16="http://schemas.microsoft.com/office/drawing/2014/main" id="{825E098D-E98E-7344-ABEA-291B9652CB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289820" name="Line 63">
            <a:extLst>
              <a:ext uri="{FF2B5EF4-FFF2-40B4-BE49-F238E27FC236}">
                <a16:creationId xmlns:a16="http://schemas.microsoft.com/office/drawing/2014/main" id="{DA14F19B-6942-3946-81B7-7AF32ACD33D3}"/>
              </a:ext>
            </a:extLst>
          </p:cNvPr>
          <p:cNvSpPr>
            <a:spLocks noChangeShapeType="1"/>
          </p:cNvSpPr>
          <p:nvPr/>
        </p:nvSpPr>
        <p:spPr bwMode="auto">
          <a:xfrm>
            <a:off x="5975351" y="2278063"/>
            <a:ext cx="2790825" cy="4762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89821" name="Group 141">
            <a:extLst>
              <a:ext uri="{FF2B5EF4-FFF2-40B4-BE49-F238E27FC236}">
                <a16:creationId xmlns:a16="http://schemas.microsoft.com/office/drawing/2014/main" id="{9C5C5A81-72F2-044E-878A-0BC9B341A266}"/>
              </a:ext>
            </a:extLst>
          </p:cNvPr>
          <p:cNvGrpSpPr>
            <a:grpSpLocks/>
          </p:cNvGrpSpPr>
          <p:nvPr/>
        </p:nvGrpSpPr>
        <p:grpSpPr bwMode="auto">
          <a:xfrm>
            <a:off x="5983288" y="2268538"/>
            <a:ext cx="1733550" cy="209550"/>
            <a:chOff x="6446008" y="2971929"/>
            <a:chExt cx="1733805" cy="209915"/>
          </a:xfrm>
        </p:grpSpPr>
        <p:sp>
          <p:nvSpPr>
            <p:cNvPr id="289848" name="Line 57">
              <a:extLst>
                <a:ext uri="{FF2B5EF4-FFF2-40B4-BE49-F238E27FC236}">
                  <a16:creationId xmlns:a16="http://schemas.microsoft.com/office/drawing/2014/main" id="{80C8E4A0-432E-354A-903C-E33FE7963E4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782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849" name="Line 57">
              <a:extLst>
                <a:ext uri="{FF2B5EF4-FFF2-40B4-BE49-F238E27FC236}">
                  <a16:creationId xmlns:a16="http://schemas.microsoft.com/office/drawing/2014/main" id="{E2702A87-36E7-5D42-BE9D-2491797849C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46008" y="2971929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850" name="Line 57">
              <a:extLst>
                <a:ext uri="{FF2B5EF4-FFF2-40B4-BE49-F238E27FC236}">
                  <a16:creationId xmlns:a16="http://schemas.microsoft.com/office/drawing/2014/main" id="{D12997C8-6DBE-1542-B0CC-35B9183B79F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0954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851" name="Line 57">
              <a:extLst>
                <a:ext uri="{FF2B5EF4-FFF2-40B4-BE49-F238E27FC236}">
                  <a16:creationId xmlns:a16="http://schemas.microsoft.com/office/drawing/2014/main" id="{D70D3CE5-7516-D946-8988-4906BC29096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591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852" name="Line 57">
              <a:extLst>
                <a:ext uri="{FF2B5EF4-FFF2-40B4-BE49-F238E27FC236}">
                  <a16:creationId xmlns:a16="http://schemas.microsoft.com/office/drawing/2014/main" id="{D7E94AD7-06DB-AA42-8A73-C4031CDDE0C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7520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89822" name="Group 147">
            <a:extLst>
              <a:ext uri="{FF2B5EF4-FFF2-40B4-BE49-F238E27FC236}">
                <a16:creationId xmlns:a16="http://schemas.microsoft.com/office/drawing/2014/main" id="{D8C8D80D-FE78-CD4E-9B4B-04B639B5BA08}"/>
              </a:ext>
            </a:extLst>
          </p:cNvPr>
          <p:cNvGrpSpPr>
            <a:grpSpLocks/>
          </p:cNvGrpSpPr>
          <p:nvPr/>
        </p:nvGrpSpPr>
        <p:grpSpPr bwMode="auto">
          <a:xfrm>
            <a:off x="5830889" y="1909764"/>
            <a:ext cx="1735137" cy="579437"/>
            <a:chOff x="3550727" y="2773363"/>
            <a:chExt cx="1733805" cy="405448"/>
          </a:xfrm>
        </p:grpSpPr>
        <p:sp>
          <p:nvSpPr>
            <p:cNvPr id="289843" name="Line 57">
              <a:extLst>
                <a:ext uri="{FF2B5EF4-FFF2-40B4-BE49-F238E27FC236}">
                  <a16:creationId xmlns:a16="http://schemas.microsoft.com/office/drawing/2014/main" id="{3DA071E2-94A4-D640-8FD9-A78F54A8EA9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829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844" name="Line 57">
              <a:extLst>
                <a:ext uri="{FF2B5EF4-FFF2-40B4-BE49-F238E27FC236}">
                  <a16:creationId xmlns:a16="http://schemas.microsoft.com/office/drawing/2014/main" id="{FE638F47-9998-2A4C-8934-B9C8D8010E8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0727" y="2773363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845" name="Line 57">
              <a:extLst>
                <a:ext uri="{FF2B5EF4-FFF2-40B4-BE49-F238E27FC236}">
                  <a16:creationId xmlns:a16="http://schemas.microsoft.com/office/drawing/2014/main" id="{F3AF2103-207D-204F-9AB8-B78998E7796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1426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846" name="Line 57">
              <a:extLst>
                <a:ext uri="{FF2B5EF4-FFF2-40B4-BE49-F238E27FC236}">
                  <a16:creationId xmlns:a16="http://schemas.microsoft.com/office/drawing/2014/main" id="{49DB0A28-2D69-F843-9138-A48BDF2EFC4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638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847" name="Line 57">
              <a:extLst>
                <a:ext uri="{FF2B5EF4-FFF2-40B4-BE49-F238E27FC236}">
                  <a16:creationId xmlns:a16="http://schemas.microsoft.com/office/drawing/2014/main" id="{96B3EC19-B15B-4542-B4C6-8C1AFE0459E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7992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89823" name="Freeform 68">
            <a:extLst>
              <a:ext uri="{FF2B5EF4-FFF2-40B4-BE49-F238E27FC236}">
                <a16:creationId xmlns:a16="http://schemas.microsoft.com/office/drawing/2014/main" id="{E16DE146-07E1-F249-B5DC-2C88FA54E194}"/>
              </a:ext>
            </a:extLst>
          </p:cNvPr>
          <p:cNvSpPr>
            <a:spLocks noChangeAspect="1"/>
          </p:cNvSpPr>
          <p:nvPr/>
        </p:nvSpPr>
        <p:spPr bwMode="auto">
          <a:xfrm>
            <a:off x="6376989" y="2235201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89824" name="Freeform 68">
            <a:extLst>
              <a:ext uri="{FF2B5EF4-FFF2-40B4-BE49-F238E27FC236}">
                <a16:creationId xmlns:a16="http://schemas.microsoft.com/office/drawing/2014/main" id="{0F401519-2C9D-4B45-BF9D-EE841BE904E6}"/>
              </a:ext>
            </a:extLst>
          </p:cNvPr>
          <p:cNvSpPr>
            <a:spLocks noChangeAspect="1"/>
          </p:cNvSpPr>
          <p:nvPr/>
        </p:nvSpPr>
        <p:spPr bwMode="auto">
          <a:xfrm>
            <a:off x="6818314" y="2235201"/>
            <a:ext cx="73025" cy="74613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89825" name="Freeform 68">
            <a:extLst>
              <a:ext uri="{FF2B5EF4-FFF2-40B4-BE49-F238E27FC236}">
                <a16:creationId xmlns:a16="http://schemas.microsoft.com/office/drawing/2014/main" id="{4A724BA4-E146-3C4C-9813-80F3ED9EEBD3}"/>
              </a:ext>
            </a:extLst>
          </p:cNvPr>
          <p:cNvSpPr>
            <a:spLocks noChangeAspect="1"/>
          </p:cNvSpPr>
          <p:nvPr/>
        </p:nvSpPr>
        <p:spPr bwMode="auto">
          <a:xfrm>
            <a:off x="7265989" y="2236789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89826" name="Freeform 68">
            <a:extLst>
              <a:ext uri="{FF2B5EF4-FFF2-40B4-BE49-F238E27FC236}">
                <a16:creationId xmlns:a16="http://schemas.microsoft.com/office/drawing/2014/main" id="{687DB50B-8374-4744-A719-2795AD7BAD9D}"/>
              </a:ext>
            </a:extLst>
          </p:cNvPr>
          <p:cNvSpPr>
            <a:spLocks noChangeAspect="1"/>
          </p:cNvSpPr>
          <p:nvPr/>
        </p:nvSpPr>
        <p:spPr bwMode="auto">
          <a:xfrm>
            <a:off x="7683501" y="2246314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89827" name="Line 57">
            <a:extLst>
              <a:ext uri="{FF2B5EF4-FFF2-40B4-BE49-F238E27FC236}">
                <a16:creationId xmlns:a16="http://schemas.microsoft.com/office/drawing/2014/main" id="{04067FA5-CE51-F347-A380-B462BC467546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334375" y="2273301"/>
            <a:ext cx="0" cy="157162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89828" name="Freeform 68">
            <a:extLst>
              <a:ext uri="{FF2B5EF4-FFF2-40B4-BE49-F238E27FC236}">
                <a16:creationId xmlns:a16="http://schemas.microsoft.com/office/drawing/2014/main" id="{9DDFB1BA-F5CD-B14F-8906-3F4981D85CA4}"/>
              </a:ext>
            </a:extLst>
          </p:cNvPr>
          <p:cNvSpPr>
            <a:spLocks noChangeAspect="1"/>
          </p:cNvSpPr>
          <p:nvPr/>
        </p:nvSpPr>
        <p:spPr bwMode="auto">
          <a:xfrm>
            <a:off x="8297864" y="2246314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89829" name="TextBox 82">
            <a:extLst>
              <a:ext uri="{FF2B5EF4-FFF2-40B4-BE49-F238E27FC236}">
                <a16:creationId xmlns:a16="http://schemas.microsoft.com/office/drawing/2014/main" id="{799FA2A7-F5FC-CD45-BBE2-755A131587C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28101" y="2062163"/>
            <a:ext cx="3397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7030A0"/>
                </a:solidFill>
                <a:latin typeface="Times" pitchFamily="2" charset="0"/>
              </a:rPr>
              <a:t>1</a:t>
            </a:r>
          </a:p>
        </p:txBody>
      </p:sp>
      <p:sp>
        <p:nvSpPr>
          <p:cNvPr id="289830" name="TextBox 162">
            <a:extLst>
              <a:ext uri="{FF2B5EF4-FFF2-40B4-BE49-F238E27FC236}">
                <a16:creationId xmlns:a16="http://schemas.microsoft.com/office/drawing/2014/main" id="{53B0665B-3254-774E-8D87-C9ABE0EFCA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47851" y="3625851"/>
            <a:ext cx="3397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latin typeface="Times" pitchFamily="2" charset="0"/>
              </a:rPr>
              <a:t>1</a:t>
            </a:r>
          </a:p>
        </p:txBody>
      </p:sp>
      <p:grpSp>
        <p:nvGrpSpPr>
          <p:cNvPr id="289831" name="Group 84">
            <a:extLst>
              <a:ext uri="{FF2B5EF4-FFF2-40B4-BE49-F238E27FC236}">
                <a16:creationId xmlns:a16="http://schemas.microsoft.com/office/drawing/2014/main" id="{BC1DF81A-8ADF-6B49-85CB-5833DD925A5F}"/>
              </a:ext>
            </a:extLst>
          </p:cNvPr>
          <p:cNvGrpSpPr>
            <a:grpSpLocks/>
          </p:cNvGrpSpPr>
          <p:nvPr/>
        </p:nvGrpSpPr>
        <p:grpSpPr bwMode="auto">
          <a:xfrm>
            <a:off x="5662614" y="1420813"/>
            <a:ext cx="2085975" cy="474662"/>
            <a:chOff x="4747785" y="1600200"/>
            <a:chExt cx="2085957" cy="475400"/>
          </a:xfrm>
        </p:grpSpPr>
        <p:sp>
          <p:nvSpPr>
            <p:cNvPr id="289838" name="TextBox 163">
              <a:extLst>
                <a:ext uri="{FF2B5EF4-FFF2-40B4-BE49-F238E27FC236}">
                  <a16:creationId xmlns:a16="http://schemas.microsoft.com/office/drawing/2014/main" id="{894BA833-BF6E-7D45-ADEB-08BF3498432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C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289839" name="TextBox 164">
              <a:extLst>
                <a:ext uri="{FF2B5EF4-FFF2-40B4-BE49-F238E27FC236}">
                  <a16:creationId xmlns:a16="http://schemas.microsoft.com/office/drawing/2014/main" id="{5DF4C7A1-9920-464B-BC91-694371C5883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C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289840" name="TextBox 166">
              <a:extLst>
                <a:ext uri="{FF2B5EF4-FFF2-40B4-BE49-F238E27FC236}">
                  <a16:creationId xmlns:a16="http://schemas.microsoft.com/office/drawing/2014/main" id="{251399B8-BAA6-6642-973A-34F4023F896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38800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C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289841" name="TextBox 168">
              <a:extLst>
                <a:ext uri="{FF2B5EF4-FFF2-40B4-BE49-F238E27FC236}">
                  <a16:creationId xmlns:a16="http://schemas.microsoft.com/office/drawing/2014/main" id="{7A120427-A884-724D-A91A-752D953F5D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224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C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289842" name="TextBox 170">
              <a:extLst>
                <a:ext uri="{FF2B5EF4-FFF2-40B4-BE49-F238E27FC236}">
                  <a16:creationId xmlns:a16="http://schemas.microsoft.com/office/drawing/2014/main" id="{380A83D2-8DBD-6E44-A11B-012DAAEAAD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5188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C000"/>
                  </a:solidFill>
                  <a:latin typeface="Times" pitchFamily="2" charset="0"/>
                </a:rPr>
                <a:t>1</a:t>
              </a:r>
            </a:p>
          </p:txBody>
        </p:sp>
      </p:grpSp>
      <p:grpSp>
        <p:nvGrpSpPr>
          <p:cNvPr id="289832" name="Group 172">
            <a:extLst>
              <a:ext uri="{FF2B5EF4-FFF2-40B4-BE49-F238E27FC236}">
                <a16:creationId xmlns:a16="http://schemas.microsoft.com/office/drawing/2014/main" id="{7BA9439B-7076-184E-9932-2214491B6531}"/>
              </a:ext>
            </a:extLst>
          </p:cNvPr>
          <p:cNvGrpSpPr>
            <a:grpSpLocks/>
          </p:cNvGrpSpPr>
          <p:nvPr/>
        </p:nvGrpSpPr>
        <p:grpSpPr bwMode="auto">
          <a:xfrm>
            <a:off x="2806701" y="2271714"/>
            <a:ext cx="2085975" cy="466725"/>
            <a:chOff x="4747785" y="1609042"/>
            <a:chExt cx="2085957" cy="466558"/>
          </a:xfrm>
        </p:grpSpPr>
        <p:sp>
          <p:nvSpPr>
            <p:cNvPr id="289833" name="TextBox 174">
              <a:extLst>
                <a:ext uri="{FF2B5EF4-FFF2-40B4-BE49-F238E27FC236}">
                  <a16:creationId xmlns:a16="http://schemas.microsoft.com/office/drawing/2014/main" id="{1BC5E91C-8F82-5246-8483-5B38A18271B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289834" name="TextBox 175">
              <a:extLst>
                <a:ext uri="{FF2B5EF4-FFF2-40B4-BE49-F238E27FC236}">
                  <a16:creationId xmlns:a16="http://schemas.microsoft.com/office/drawing/2014/main" id="{02F1816F-9D80-0346-BBC1-72FA19129A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289835" name="TextBox 177">
              <a:extLst>
                <a:ext uri="{FF2B5EF4-FFF2-40B4-BE49-F238E27FC236}">
                  <a16:creationId xmlns:a16="http://schemas.microsoft.com/office/drawing/2014/main" id="{5744996B-B0E1-BF4A-ABAA-C1762C92593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40706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289836" name="TextBox 178">
              <a:extLst>
                <a:ext uri="{FF2B5EF4-FFF2-40B4-BE49-F238E27FC236}">
                  <a16:creationId xmlns:a16="http://schemas.microsoft.com/office/drawing/2014/main" id="{A91DE0DA-769E-974E-93EA-02456F28665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224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289837" name="TextBox 180">
              <a:extLst>
                <a:ext uri="{FF2B5EF4-FFF2-40B4-BE49-F238E27FC236}">
                  <a16:creationId xmlns:a16="http://schemas.microsoft.com/office/drawing/2014/main" id="{D453D7BF-549A-F846-9079-B7C2E6FCBD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5188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</p:grpSp>
    </p:spTree>
  </p:cSld>
  <p:clrMapOvr>
    <a:masterClrMapping/>
  </p:clrMapOvr>
  <p:transition/>
</p:sld>
</file>

<file path=ppt/slides/slide2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0817" name="Title 1">
            <a:extLst>
              <a:ext uri="{FF2B5EF4-FFF2-40B4-BE49-F238E27FC236}">
                <a16:creationId xmlns:a16="http://schemas.microsoft.com/office/drawing/2014/main" id="{430E36A7-C32A-5C40-B4A0-7A45FED5DBB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152400"/>
            <a:ext cx="9144000" cy="685800"/>
          </a:xfrm>
        </p:spPr>
        <p:txBody>
          <a:bodyPr/>
          <a:lstStyle/>
          <a:p>
            <a:r>
              <a:rPr lang="en-US" altLang="en-US">
                <a:solidFill>
                  <a:srgbClr val="7030A0"/>
                </a:solidFill>
              </a:rPr>
              <a:t>Subtraction</a:t>
            </a:r>
            <a:r>
              <a:rPr lang="en-US" altLang="en-US"/>
              <a:t>: (</a:t>
            </a:r>
            <a:r>
              <a:rPr lang="en-US" altLang="en-US">
                <a:solidFill>
                  <a:srgbClr val="FF0000"/>
                </a:solidFill>
              </a:rPr>
              <a:t>–2</a:t>
            </a:r>
            <a:r>
              <a:rPr lang="en-US" altLang="en-US"/>
              <a:t>) – (</a:t>
            </a:r>
            <a:r>
              <a:rPr lang="en-US" altLang="en-US">
                <a:solidFill>
                  <a:srgbClr val="FFC000"/>
                </a:solidFill>
              </a:rPr>
              <a:t>–5</a:t>
            </a:r>
            <a:r>
              <a:rPr lang="en-US" altLang="en-US"/>
              <a:t>) = </a:t>
            </a:r>
            <a:r>
              <a:rPr lang="en-US" altLang="en-US">
                <a:solidFill>
                  <a:srgbClr val="0070C0"/>
                </a:solidFill>
              </a:rPr>
              <a:t>3</a:t>
            </a:r>
          </a:p>
        </p:txBody>
      </p:sp>
      <p:grpSp>
        <p:nvGrpSpPr>
          <p:cNvPr id="290818" name="Group 181">
            <a:extLst>
              <a:ext uri="{FF2B5EF4-FFF2-40B4-BE49-F238E27FC236}">
                <a16:creationId xmlns:a16="http://schemas.microsoft.com/office/drawing/2014/main" id="{C6AD739F-099A-AA44-B035-06324E17010F}"/>
              </a:ext>
            </a:extLst>
          </p:cNvPr>
          <p:cNvGrpSpPr>
            <a:grpSpLocks/>
          </p:cNvGrpSpPr>
          <p:nvPr/>
        </p:nvGrpSpPr>
        <p:grpSpPr bwMode="auto">
          <a:xfrm>
            <a:off x="3540125" y="4867276"/>
            <a:ext cx="3436938" cy="466725"/>
            <a:chOff x="4747785" y="1609042"/>
            <a:chExt cx="3437099" cy="466558"/>
          </a:xfrm>
        </p:grpSpPr>
        <p:sp>
          <p:nvSpPr>
            <p:cNvPr id="290967" name="TextBox 183">
              <a:extLst>
                <a:ext uri="{FF2B5EF4-FFF2-40B4-BE49-F238E27FC236}">
                  <a16:creationId xmlns:a16="http://schemas.microsoft.com/office/drawing/2014/main" id="{991F5DEE-9EF4-8347-B98B-B30A6428864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290968" name="TextBox 184">
              <a:extLst>
                <a:ext uri="{FF2B5EF4-FFF2-40B4-BE49-F238E27FC236}">
                  <a16:creationId xmlns:a16="http://schemas.microsoft.com/office/drawing/2014/main" id="{F62CF47A-578F-2241-9744-4C19D20C2B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84130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290969" name="TextBox 185">
              <a:extLst>
                <a:ext uri="{FF2B5EF4-FFF2-40B4-BE49-F238E27FC236}">
                  <a16:creationId xmlns:a16="http://schemas.microsoft.com/office/drawing/2014/main" id="{EA82AAC9-AACC-4A4C-98C2-7A8B8C027FB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22330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290970" name="TextBox 186">
              <a:extLst>
                <a:ext uri="{FF2B5EF4-FFF2-40B4-BE49-F238E27FC236}">
                  <a16:creationId xmlns:a16="http://schemas.microsoft.com/office/drawing/2014/main" id="{A85B5787-EF58-AE4A-874B-2355A1413CC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5057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290971" name="TextBox 187">
              <a:extLst>
                <a:ext uri="{FF2B5EF4-FFF2-40B4-BE49-F238E27FC236}">
                  <a16:creationId xmlns:a16="http://schemas.microsoft.com/office/drawing/2014/main" id="{9CA5F1E0-D061-EA4A-BDE7-B19B91203C3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46330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1</a:t>
              </a:r>
            </a:p>
          </p:txBody>
        </p:sp>
      </p:grpSp>
      <p:sp>
        <p:nvSpPr>
          <p:cNvPr id="290819" name="Freeform 15">
            <a:extLst>
              <a:ext uri="{FF2B5EF4-FFF2-40B4-BE49-F238E27FC236}">
                <a16:creationId xmlns:a16="http://schemas.microsoft.com/office/drawing/2014/main" id="{5931B1BC-E34B-0B4A-B3F6-0290B8910227}"/>
              </a:ext>
            </a:extLst>
          </p:cNvPr>
          <p:cNvSpPr>
            <a:spLocks/>
          </p:cNvSpPr>
          <p:nvPr/>
        </p:nvSpPr>
        <p:spPr bwMode="auto">
          <a:xfrm>
            <a:off x="2605089" y="3165475"/>
            <a:ext cx="5375275" cy="113665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90820" name="Group 4">
            <a:extLst>
              <a:ext uri="{FF2B5EF4-FFF2-40B4-BE49-F238E27FC236}">
                <a16:creationId xmlns:a16="http://schemas.microsoft.com/office/drawing/2014/main" id="{79A5391B-EA6C-8A41-9101-CBC5E71E269B}"/>
              </a:ext>
            </a:extLst>
          </p:cNvPr>
          <p:cNvGrpSpPr>
            <a:grpSpLocks/>
          </p:cNvGrpSpPr>
          <p:nvPr/>
        </p:nvGrpSpPr>
        <p:grpSpPr bwMode="auto">
          <a:xfrm>
            <a:off x="4659314" y="3201989"/>
            <a:ext cx="223837" cy="295275"/>
            <a:chOff x="5105400" y="2873375"/>
            <a:chExt cx="222731" cy="295156"/>
          </a:xfrm>
        </p:grpSpPr>
        <p:sp>
          <p:nvSpPr>
            <p:cNvPr id="290965" name="Rectangle 84">
              <a:extLst>
                <a:ext uri="{FF2B5EF4-FFF2-40B4-BE49-F238E27FC236}">
                  <a16:creationId xmlns:a16="http://schemas.microsoft.com/office/drawing/2014/main" id="{4778CDB6-027D-704C-A9CD-C5684F0F47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90966" name="Rectangle 85">
              <a:extLst>
                <a:ext uri="{FF2B5EF4-FFF2-40B4-BE49-F238E27FC236}">
                  <a16:creationId xmlns:a16="http://schemas.microsoft.com/office/drawing/2014/main" id="{1F8421F4-5142-0140-AC19-3D1F7BA962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90821" name="Group 7">
            <a:extLst>
              <a:ext uri="{FF2B5EF4-FFF2-40B4-BE49-F238E27FC236}">
                <a16:creationId xmlns:a16="http://schemas.microsoft.com/office/drawing/2014/main" id="{DB758036-E99D-DA4E-AA05-534727527B2E}"/>
              </a:ext>
            </a:extLst>
          </p:cNvPr>
          <p:cNvGrpSpPr>
            <a:grpSpLocks/>
          </p:cNvGrpSpPr>
          <p:nvPr/>
        </p:nvGrpSpPr>
        <p:grpSpPr bwMode="auto">
          <a:xfrm>
            <a:off x="3028951" y="3625851"/>
            <a:ext cx="207963" cy="282575"/>
            <a:chOff x="2551113" y="4221163"/>
            <a:chExt cx="207491" cy="281503"/>
          </a:xfrm>
        </p:grpSpPr>
        <p:sp>
          <p:nvSpPr>
            <p:cNvPr id="290963" name="Rectangle 92">
              <a:extLst>
                <a:ext uri="{FF2B5EF4-FFF2-40B4-BE49-F238E27FC236}">
                  <a16:creationId xmlns:a16="http://schemas.microsoft.com/office/drawing/2014/main" id="{896F7842-761F-E843-8539-AF53C0016E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1113" y="4221163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90964" name="Rectangle 93">
              <a:extLst>
                <a:ext uri="{FF2B5EF4-FFF2-40B4-BE49-F238E27FC236}">
                  <a16:creationId xmlns:a16="http://schemas.microsoft.com/office/drawing/2014/main" id="{E48048AB-E6E3-D445-9D07-13E49211BF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3188" y="4318000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i="1">
                  <a:solidFill>
                    <a:srgbClr val="000000"/>
                  </a:solidFill>
                  <a:latin typeface="Times-Roman" pitchFamily="2" charset="0"/>
                </a:rPr>
                <a:t>5</a:t>
              </a: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sp>
        <p:nvSpPr>
          <p:cNvPr id="290822" name="Rectangle 95">
            <a:extLst>
              <a:ext uri="{FF2B5EF4-FFF2-40B4-BE49-F238E27FC236}">
                <a16:creationId xmlns:a16="http://schemas.microsoft.com/office/drawing/2014/main" id="{25060576-0A0C-2E49-9295-D6C0334F17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03750" y="3538539"/>
            <a:ext cx="1339850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000000"/>
                </a:solidFill>
                <a:latin typeface="Times-Roman" pitchFamily="2" charset="0"/>
              </a:rPr>
              <a:t>5-bit adder</a:t>
            </a:r>
            <a:endParaRPr lang="en-US" altLang="en-US" sz="4000" b="0">
              <a:latin typeface="Times" pitchFamily="2" charset="0"/>
            </a:endParaRPr>
          </a:p>
        </p:txBody>
      </p:sp>
      <p:grpSp>
        <p:nvGrpSpPr>
          <p:cNvPr id="290823" name="Group 11">
            <a:extLst>
              <a:ext uri="{FF2B5EF4-FFF2-40B4-BE49-F238E27FC236}">
                <a16:creationId xmlns:a16="http://schemas.microsoft.com/office/drawing/2014/main" id="{15F9313E-1FE6-6A4A-83FD-98CA800349AD}"/>
              </a:ext>
            </a:extLst>
          </p:cNvPr>
          <p:cNvGrpSpPr>
            <a:grpSpLocks/>
          </p:cNvGrpSpPr>
          <p:nvPr/>
        </p:nvGrpSpPr>
        <p:grpSpPr bwMode="auto">
          <a:xfrm>
            <a:off x="7356475" y="3657601"/>
            <a:ext cx="222250" cy="303213"/>
            <a:chOff x="8990013" y="4200525"/>
            <a:chExt cx="221668" cy="302769"/>
          </a:xfrm>
        </p:grpSpPr>
        <p:sp>
          <p:nvSpPr>
            <p:cNvPr id="290961" name="Rectangle 104">
              <a:extLst>
                <a:ext uri="{FF2B5EF4-FFF2-40B4-BE49-F238E27FC236}">
                  <a16:creationId xmlns:a16="http://schemas.microsoft.com/office/drawing/2014/main" id="{86244347-F6DA-ED4A-BE9B-BE4647A33C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90013" y="4200525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90962" name="Rectangle 105">
              <a:extLst>
                <a:ext uri="{FF2B5EF4-FFF2-40B4-BE49-F238E27FC236}">
                  <a16:creationId xmlns:a16="http://schemas.microsoft.com/office/drawing/2014/main" id="{3395010E-4872-E04E-B588-D416F9D15A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96265" y="4318628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90824" name="Group 14">
            <a:extLst>
              <a:ext uri="{FF2B5EF4-FFF2-40B4-BE49-F238E27FC236}">
                <a16:creationId xmlns:a16="http://schemas.microsoft.com/office/drawing/2014/main" id="{E3139C75-46E0-B445-91C9-21A8DFE88986}"/>
              </a:ext>
            </a:extLst>
          </p:cNvPr>
          <p:cNvGrpSpPr>
            <a:grpSpLocks/>
          </p:cNvGrpSpPr>
          <p:nvPr/>
        </p:nvGrpSpPr>
        <p:grpSpPr bwMode="auto">
          <a:xfrm>
            <a:off x="4225925" y="3200401"/>
            <a:ext cx="222250" cy="295275"/>
            <a:chOff x="5105400" y="2873375"/>
            <a:chExt cx="222731" cy="295156"/>
          </a:xfrm>
        </p:grpSpPr>
        <p:sp>
          <p:nvSpPr>
            <p:cNvPr id="290959" name="Rectangle 84">
              <a:extLst>
                <a:ext uri="{FF2B5EF4-FFF2-40B4-BE49-F238E27FC236}">
                  <a16:creationId xmlns:a16="http://schemas.microsoft.com/office/drawing/2014/main" id="{A7981356-5637-964C-80AF-943D10C6B7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90960" name="Rectangle 85">
              <a:extLst>
                <a:ext uri="{FF2B5EF4-FFF2-40B4-BE49-F238E27FC236}">
                  <a16:creationId xmlns:a16="http://schemas.microsoft.com/office/drawing/2014/main" id="{9A62A3F4-B1D6-6F45-B338-3B5C94A444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90825" name="Group 17">
            <a:extLst>
              <a:ext uri="{FF2B5EF4-FFF2-40B4-BE49-F238E27FC236}">
                <a16:creationId xmlns:a16="http://schemas.microsoft.com/office/drawing/2014/main" id="{38588718-50DB-F141-93AB-5FDBC8D9EA76}"/>
              </a:ext>
            </a:extLst>
          </p:cNvPr>
          <p:cNvGrpSpPr>
            <a:grpSpLocks/>
          </p:cNvGrpSpPr>
          <p:nvPr/>
        </p:nvGrpSpPr>
        <p:grpSpPr bwMode="auto">
          <a:xfrm>
            <a:off x="3752850" y="3200401"/>
            <a:ext cx="222250" cy="295275"/>
            <a:chOff x="5105400" y="2873375"/>
            <a:chExt cx="222731" cy="295156"/>
          </a:xfrm>
        </p:grpSpPr>
        <p:sp>
          <p:nvSpPr>
            <p:cNvPr id="290957" name="Rectangle 84">
              <a:extLst>
                <a:ext uri="{FF2B5EF4-FFF2-40B4-BE49-F238E27FC236}">
                  <a16:creationId xmlns:a16="http://schemas.microsoft.com/office/drawing/2014/main" id="{328E66CB-7A04-DE44-9E92-1DE2712AF4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90958" name="Rectangle 85">
              <a:extLst>
                <a:ext uri="{FF2B5EF4-FFF2-40B4-BE49-F238E27FC236}">
                  <a16:creationId xmlns:a16="http://schemas.microsoft.com/office/drawing/2014/main" id="{EE1F0304-2DA5-5A42-B1CC-5DEA72297C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90826" name="Group 20">
            <a:extLst>
              <a:ext uri="{FF2B5EF4-FFF2-40B4-BE49-F238E27FC236}">
                <a16:creationId xmlns:a16="http://schemas.microsoft.com/office/drawing/2014/main" id="{560A019E-D81A-BA48-9FCF-0BB03B2E51C9}"/>
              </a:ext>
            </a:extLst>
          </p:cNvPr>
          <p:cNvGrpSpPr>
            <a:grpSpLocks/>
          </p:cNvGrpSpPr>
          <p:nvPr/>
        </p:nvGrpSpPr>
        <p:grpSpPr bwMode="auto">
          <a:xfrm>
            <a:off x="3341688" y="3200401"/>
            <a:ext cx="222250" cy="295275"/>
            <a:chOff x="5105400" y="2873375"/>
            <a:chExt cx="222731" cy="295156"/>
          </a:xfrm>
        </p:grpSpPr>
        <p:sp>
          <p:nvSpPr>
            <p:cNvPr id="290955" name="Rectangle 84">
              <a:extLst>
                <a:ext uri="{FF2B5EF4-FFF2-40B4-BE49-F238E27FC236}">
                  <a16:creationId xmlns:a16="http://schemas.microsoft.com/office/drawing/2014/main" id="{15CF38B7-F03F-6940-8825-B6FA089333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90956" name="Rectangle 85">
              <a:extLst>
                <a:ext uri="{FF2B5EF4-FFF2-40B4-BE49-F238E27FC236}">
                  <a16:creationId xmlns:a16="http://schemas.microsoft.com/office/drawing/2014/main" id="{F9CA63A7-A86E-E243-914E-538FFC381F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90827" name="Group 23">
            <a:extLst>
              <a:ext uri="{FF2B5EF4-FFF2-40B4-BE49-F238E27FC236}">
                <a16:creationId xmlns:a16="http://schemas.microsoft.com/office/drawing/2014/main" id="{2AC58735-1226-F843-9B0E-3A41B26208FC}"/>
              </a:ext>
            </a:extLst>
          </p:cNvPr>
          <p:cNvGrpSpPr>
            <a:grpSpLocks/>
          </p:cNvGrpSpPr>
          <p:nvPr/>
        </p:nvGrpSpPr>
        <p:grpSpPr bwMode="auto">
          <a:xfrm>
            <a:off x="2884488" y="3200401"/>
            <a:ext cx="222250" cy="295275"/>
            <a:chOff x="5105400" y="2873375"/>
            <a:chExt cx="222731" cy="295156"/>
          </a:xfrm>
        </p:grpSpPr>
        <p:sp>
          <p:nvSpPr>
            <p:cNvPr id="290953" name="Rectangle 84">
              <a:extLst>
                <a:ext uri="{FF2B5EF4-FFF2-40B4-BE49-F238E27FC236}">
                  <a16:creationId xmlns:a16="http://schemas.microsoft.com/office/drawing/2014/main" id="{288C92E3-EA74-1E4F-9EA8-0F55CC1310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90954" name="Rectangle 85">
              <a:extLst>
                <a:ext uri="{FF2B5EF4-FFF2-40B4-BE49-F238E27FC236}">
                  <a16:creationId xmlns:a16="http://schemas.microsoft.com/office/drawing/2014/main" id="{031AF3BC-E7D7-8B48-858E-907A530607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90828" name="Group 26">
            <a:extLst>
              <a:ext uri="{FF2B5EF4-FFF2-40B4-BE49-F238E27FC236}">
                <a16:creationId xmlns:a16="http://schemas.microsoft.com/office/drawing/2014/main" id="{FB7E9B6A-9343-8B42-8C65-387D75EA5AA5}"/>
              </a:ext>
            </a:extLst>
          </p:cNvPr>
          <p:cNvGrpSpPr>
            <a:grpSpLocks/>
          </p:cNvGrpSpPr>
          <p:nvPr/>
        </p:nvGrpSpPr>
        <p:grpSpPr bwMode="auto">
          <a:xfrm>
            <a:off x="2994025" y="2767013"/>
            <a:ext cx="1733550" cy="404812"/>
            <a:chOff x="3550727" y="2773363"/>
            <a:chExt cx="1733805" cy="405448"/>
          </a:xfrm>
        </p:grpSpPr>
        <p:sp>
          <p:nvSpPr>
            <p:cNvPr id="290948" name="Line 57">
              <a:extLst>
                <a:ext uri="{FF2B5EF4-FFF2-40B4-BE49-F238E27FC236}">
                  <a16:creationId xmlns:a16="http://schemas.microsoft.com/office/drawing/2014/main" id="{53134EDA-D559-D040-99BA-958CC598565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829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949" name="Line 57">
              <a:extLst>
                <a:ext uri="{FF2B5EF4-FFF2-40B4-BE49-F238E27FC236}">
                  <a16:creationId xmlns:a16="http://schemas.microsoft.com/office/drawing/2014/main" id="{1DD0E272-7E66-CA4E-81D7-0AFB2C08194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0727" y="2773363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950" name="Line 57">
              <a:extLst>
                <a:ext uri="{FF2B5EF4-FFF2-40B4-BE49-F238E27FC236}">
                  <a16:creationId xmlns:a16="http://schemas.microsoft.com/office/drawing/2014/main" id="{D4954731-2619-9346-90A3-EE4B5D61D3C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1426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951" name="Line 57">
              <a:extLst>
                <a:ext uri="{FF2B5EF4-FFF2-40B4-BE49-F238E27FC236}">
                  <a16:creationId xmlns:a16="http://schemas.microsoft.com/office/drawing/2014/main" id="{8A5DE9C5-7622-FE44-80C0-823C131A3EB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638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952" name="Line 57">
              <a:extLst>
                <a:ext uri="{FF2B5EF4-FFF2-40B4-BE49-F238E27FC236}">
                  <a16:creationId xmlns:a16="http://schemas.microsoft.com/office/drawing/2014/main" id="{2F02C9D8-8AB9-E14C-93F7-8D1534E56FA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7992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90829" name="Group 32">
            <a:extLst>
              <a:ext uri="{FF2B5EF4-FFF2-40B4-BE49-F238E27FC236}">
                <a16:creationId xmlns:a16="http://schemas.microsoft.com/office/drawing/2014/main" id="{97DFC46A-83DB-0B4A-9E92-831634EA1888}"/>
              </a:ext>
            </a:extLst>
          </p:cNvPr>
          <p:cNvGrpSpPr>
            <a:grpSpLocks/>
          </p:cNvGrpSpPr>
          <p:nvPr/>
        </p:nvGrpSpPr>
        <p:grpSpPr bwMode="auto">
          <a:xfrm>
            <a:off x="7554913" y="3201989"/>
            <a:ext cx="222250" cy="295275"/>
            <a:chOff x="5105400" y="2873375"/>
            <a:chExt cx="222731" cy="295156"/>
          </a:xfrm>
        </p:grpSpPr>
        <p:sp>
          <p:nvSpPr>
            <p:cNvPr id="290946" name="Rectangle 84">
              <a:extLst>
                <a:ext uri="{FF2B5EF4-FFF2-40B4-BE49-F238E27FC236}">
                  <a16:creationId xmlns:a16="http://schemas.microsoft.com/office/drawing/2014/main" id="{4C3FCA38-9A61-164D-A9B4-453F3A54E4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90947" name="Rectangle 85">
              <a:extLst>
                <a:ext uri="{FF2B5EF4-FFF2-40B4-BE49-F238E27FC236}">
                  <a16:creationId xmlns:a16="http://schemas.microsoft.com/office/drawing/2014/main" id="{3E862AE7-4811-ED46-99F4-F8021B473C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90830" name="Group 35">
            <a:extLst>
              <a:ext uri="{FF2B5EF4-FFF2-40B4-BE49-F238E27FC236}">
                <a16:creationId xmlns:a16="http://schemas.microsoft.com/office/drawing/2014/main" id="{00C37E46-FFB3-D54D-98F1-803410A0C329}"/>
              </a:ext>
            </a:extLst>
          </p:cNvPr>
          <p:cNvGrpSpPr>
            <a:grpSpLocks/>
          </p:cNvGrpSpPr>
          <p:nvPr/>
        </p:nvGrpSpPr>
        <p:grpSpPr bwMode="auto">
          <a:xfrm>
            <a:off x="7119939" y="3200401"/>
            <a:ext cx="223837" cy="295275"/>
            <a:chOff x="5105400" y="2873375"/>
            <a:chExt cx="222731" cy="295156"/>
          </a:xfrm>
        </p:grpSpPr>
        <p:sp>
          <p:nvSpPr>
            <p:cNvPr id="290944" name="Rectangle 84">
              <a:extLst>
                <a:ext uri="{FF2B5EF4-FFF2-40B4-BE49-F238E27FC236}">
                  <a16:creationId xmlns:a16="http://schemas.microsoft.com/office/drawing/2014/main" id="{E4D6ECBA-CDBE-924E-987B-143951844E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90945" name="Rectangle 85">
              <a:extLst>
                <a:ext uri="{FF2B5EF4-FFF2-40B4-BE49-F238E27FC236}">
                  <a16:creationId xmlns:a16="http://schemas.microsoft.com/office/drawing/2014/main" id="{F827F1D5-8A30-5A4E-9158-36392AF917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90831" name="Group 38">
            <a:extLst>
              <a:ext uri="{FF2B5EF4-FFF2-40B4-BE49-F238E27FC236}">
                <a16:creationId xmlns:a16="http://schemas.microsoft.com/office/drawing/2014/main" id="{87DED835-50A5-514A-9D4C-E59D052BECA5}"/>
              </a:ext>
            </a:extLst>
          </p:cNvPr>
          <p:cNvGrpSpPr>
            <a:grpSpLocks/>
          </p:cNvGrpSpPr>
          <p:nvPr/>
        </p:nvGrpSpPr>
        <p:grpSpPr bwMode="auto">
          <a:xfrm>
            <a:off x="6648450" y="3200401"/>
            <a:ext cx="222250" cy="295275"/>
            <a:chOff x="5105400" y="2873375"/>
            <a:chExt cx="222731" cy="295156"/>
          </a:xfrm>
        </p:grpSpPr>
        <p:sp>
          <p:nvSpPr>
            <p:cNvPr id="290942" name="Rectangle 84">
              <a:extLst>
                <a:ext uri="{FF2B5EF4-FFF2-40B4-BE49-F238E27FC236}">
                  <a16:creationId xmlns:a16="http://schemas.microsoft.com/office/drawing/2014/main" id="{AAD7BEB3-01CE-D24D-9915-BEAE78CF45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90943" name="Rectangle 85">
              <a:extLst>
                <a:ext uri="{FF2B5EF4-FFF2-40B4-BE49-F238E27FC236}">
                  <a16:creationId xmlns:a16="http://schemas.microsoft.com/office/drawing/2014/main" id="{C0A7385D-1909-B243-A6DD-2E9C10FAA6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90832" name="Group 41">
            <a:extLst>
              <a:ext uri="{FF2B5EF4-FFF2-40B4-BE49-F238E27FC236}">
                <a16:creationId xmlns:a16="http://schemas.microsoft.com/office/drawing/2014/main" id="{B6EA2FED-8117-0349-922D-99383DC5486C}"/>
              </a:ext>
            </a:extLst>
          </p:cNvPr>
          <p:cNvGrpSpPr>
            <a:grpSpLocks/>
          </p:cNvGrpSpPr>
          <p:nvPr/>
        </p:nvGrpSpPr>
        <p:grpSpPr bwMode="auto">
          <a:xfrm>
            <a:off x="6237288" y="3200401"/>
            <a:ext cx="222250" cy="295275"/>
            <a:chOff x="5105400" y="2873375"/>
            <a:chExt cx="222731" cy="295156"/>
          </a:xfrm>
        </p:grpSpPr>
        <p:sp>
          <p:nvSpPr>
            <p:cNvPr id="290940" name="Rectangle 84">
              <a:extLst>
                <a:ext uri="{FF2B5EF4-FFF2-40B4-BE49-F238E27FC236}">
                  <a16:creationId xmlns:a16="http://schemas.microsoft.com/office/drawing/2014/main" id="{628A17A0-DA6A-7B43-BD69-D725D8567C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90941" name="Rectangle 85">
              <a:extLst>
                <a:ext uri="{FF2B5EF4-FFF2-40B4-BE49-F238E27FC236}">
                  <a16:creationId xmlns:a16="http://schemas.microsoft.com/office/drawing/2014/main" id="{7082E771-97BF-E947-B56C-6C5ACB4A8D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90833" name="Group 44">
            <a:extLst>
              <a:ext uri="{FF2B5EF4-FFF2-40B4-BE49-F238E27FC236}">
                <a16:creationId xmlns:a16="http://schemas.microsoft.com/office/drawing/2014/main" id="{496520BD-96B6-A647-9051-EFCC3E89C09A}"/>
              </a:ext>
            </a:extLst>
          </p:cNvPr>
          <p:cNvGrpSpPr>
            <a:grpSpLocks/>
          </p:cNvGrpSpPr>
          <p:nvPr/>
        </p:nvGrpSpPr>
        <p:grpSpPr bwMode="auto">
          <a:xfrm>
            <a:off x="5780088" y="3200401"/>
            <a:ext cx="222250" cy="295275"/>
            <a:chOff x="5105400" y="2873375"/>
            <a:chExt cx="222731" cy="295156"/>
          </a:xfrm>
        </p:grpSpPr>
        <p:sp>
          <p:nvSpPr>
            <p:cNvPr id="290938" name="Rectangle 84">
              <a:extLst>
                <a:ext uri="{FF2B5EF4-FFF2-40B4-BE49-F238E27FC236}">
                  <a16:creationId xmlns:a16="http://schemas.microsoft.com/office/drawing/2014/main" id="{2B52171C-1446-C74F-980A-DA9ABE7EE0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90939" name="Rectangle 85">
              <a:extLst>
                <a:ext uri="{FF2B5EF4-FFF2-40B4-BE49-F238E27FC236}">
                  <a16:creationId xmlns:a16="http://schemas.microsoft.com/office/drawing/2014/main" id="{BFEC4FD5-C1A9-EA4B-B990-579B0CC5DF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90834" name="Group 47">
            <a:extLst>
              <a:ext uri="{FF2B5EF4-FFF2-40B4-BE49-F238E27FC236}">
                <a16:creationId xmlns:a16="http://schemas.microsoft.com/office/drawing/2014/main" id="{C25E8B5B-2C31-2640-8DD6-2EE964626A1E}"/>
              </a:ext>
            </a:extLst>
          </p:cNvPr>
          <p:cNvGrpSpPr>
            <a:grpSpLocks/>
          </p:cNvGrpSpPr>
          <p:nvPr/>
        </p:nvGrpSpPr>
        <p:grpSpPr bwMode="auto">
          <a:xfrm>
            <a:off x="5888039" y="2901950"/>
            <a:ext cx="1735137" cy="273050"/>
            <a:chOff x="6446008" y="2971929"/>
            <a:chExt cx="1733805" cy="209915"/>
          </a:xfrm>
        </p:grpSpPr>
        <p:sp>
          <p:nvSpPr>
            <p:cNvPr id="290933" name="Line 57">
              <a:extLst>
                <a:ext uri="{FF2B5EF4-FFF2-40B4-BE49-F238E27FC236}">
                  <a16:creationId xmlns:a16="http://schemas.microsoft.com/office/drawing/2014/main" id="{654B2D0D-4E7E-0F40-8C37-F8BAFE826CD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782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934" name="Line 57">
              <a:extLst>
                <a:ext uri="{FF2B5EF4-FFF2-40B4-BE49-F238E27FC236}">
                  <a16:creationId xmlns:a16="http://schemas.microsoft.com/office/drawing/2014/main" id="{C0227F2D-2F7D-4B40-91ED-A9BCDEDBE51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46008" y="2971929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935" name="Line 57">
              <a:extLst>
                <a:ext uri="{FF2B5EF4-FFF2-40B4-BE49-F238E27FC236}">
                  <a16:creationId xmlns:a16="http://schemas.microsoft.com/office/drawing/2014/main" id="{49E08449-C62F-7049-83D2-5F8A52018D0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0954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936" name="Line 57">
              <a:extLst>
                <a:ext uri="{FF2B5EF4-FFF2-40B4-BE49-F238E27FC236}">
                  <a16:creationId xmlns:a16="http://schemas.microsoft.com/office/drawing/2014/main" id="{33E68DC6-3014-B440-BFA0-3998FA3C892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591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937" name="Line 57">
              <a:extLst>
                <a:ext uri="{FF2B5EF4-FFF2-40B4-BE49-F238E27FC236}">
                  <a16:creationId xmlns:a16="http://schemas.microsoft.com/office/drawing/2014/main" id="{C50A43CC-53EC-1D47-BF7B-85784161273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7520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90835" name="Line 63">
            <a:extLst>
              <a:ext uri="{FF2B5EF4-FFF2-40B4-BE49-F238E27FC236}">
                <a16:creationId xmlns:a16="http://schemas.microsoft.com/office/drawing/2014/main" id="{A0C3FD92-9FB8-E64C-BB1D-6DAA5894ECBF}"/>
              </a:ext>
            </a:extLst>
          </p:cNvPr>
          <p:cNvSpPr>
            <a:spLocks noChangeShapeType="1"/>
          </p:cNvSpPr>
          <p:nvPr/>
        </p:nvSpPr>
        <p:spPr bwMode="auto">
          <a:xfrm>
            <a:off x="7651751" y="3817939"/>
            <a:ext cx="708025" cy="158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90836" name="Line 63">
            <a:extLst>
              <a:ext uri="{FF2B5EF4-FFF2-40B4-BE49-F238E27FC236}">
                <a16:creationId xmlns:a16="http://schemas.microsoft.com/office/drawing/2014/main" id="{74A2BF1F-0657-B84F-8552-A0E7A249C189}"/>
              </a:ext>
            </a:extLst>
          </p:cNvPr>
          <p:cNvSpPr>
            <a:spLocks noChangeShapeType="1"/>
          </p:cNvSpPr>
          <p:nvPr/>
        </p:nvSpPr>
        <p:spPr bwMode="auto">
          <a:xfrm>
            <a:off x="2249489" y="3824289"/>
            <a:ext cx="708025" cy="158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90837" name="Line 57">
            <a:extLst>
              <a:ext uri="{FF2B5EF4-FFF2-40B4-BE49-F238E27FC236}">
                <a16:creationId xmlns:a16="http://schemas.microsoft.com/office/drawing/2014/main" id="{020DCC3F-A7B1-1841-B123-7FC0EE134DB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827839" y="4310064"/>
            <a:ext cx="1587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90838" name="Line 57">
            <a:extLst>
              <a:ext uri="{FF2B5EF4-FFF2-40B4-BE49-F238E27FC236}">
                <a16:creationId xmlns:a16="http://schemas.microsoft.com/office/drawing/2014/main" id="{B7952F29-672C-0342-B960-BD0E5E81040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86175" y="4305300"/>
            <a:ext cx="1588" cy="40163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90839" name="Line 57">
            <a:extLst>
              <a:ext uri="{FF2B5EF4-FFF2-40B4-BE49-F238E27FC236}">
                <a16:creationId xmlns:a16="http://schemas.microsoft.com/office/drawing/2014/main" id="{CF5F1718-9B20-6341-BEFE-7147AA6F1A7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273675" y="4310064"/>
            <a:ext cx="1588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90840" name="Line 57">
            <a:extLst>
              <a:ext uri="{FF2B5EF4-FFF2-40B4-BE49-F238E27FC236}">
                <a16:creationId xmlns:a16="http://schemas.microsoft.com/office/drawing/2014/main" id="{E7923F9A-DB06-434F-96EC-122DF4C7BC5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013450" y="4310064"/>
            <a:ext cx="1588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90841" name="Line 57">
            <a:extLst>
              <a:ext uri="{FF2B5EF4-FFF2-40B4-BE49-F238E27FC236}">
                <a16:creationId xmlns:a16="http://schemas.microsoft.com/office/drawing/2014/main" id="{14695B44-62DF-E144-BA33-5AEE562FCEB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443414" y="4310064"/>
            <a:ext cx="1587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90842" name="Group 60">
            <a:extLst>
              <a:ext uri="{FF2B5EF4-FFF2-40B4-BE49-F238E27FC236}">
                <a16:creationId xmlns:a16="http://schemas.microsoft.com/office/drawing/2014/main" id="{C9D9D23F-8A75-2048-B8FD-5B435E67053E}"/>
              </a:ext>
            </a:extLst>
          </p:cNvPr>
          <p:cNvGrpSpPr>
            <a:grpSpLocks/>
          </p:cNvGrpSpPr>
          <p:nvPr/>
        </p:nvGrpSpPr>
        <p:grpSpPr bwMode="auto">
          <a:xfrm>
            <a:off x="3584575" y="3954463"/>
            <a:ext cx="3424238" cy="317500"/>
            <a:chOff x="4142165" y="3960853"/>
            <a:chExt cx="3423131" cy="318016"/>
          </a:xfrm>
        </p:grpSpPr>
        <p:grpSp>
          <p:nvGrpSpPr>
            <p:cNvPr id="290918" name="Group 61">
              <a:extLst>
                <a:ext uri="{FF2B5EF4-FFF2-40B4-BE49-F238E27FC236}">
                  <a16:creationId xmlns:a16="http://schemas.microsoft.com/office/drawing/2014/main" id="{F591D65A-0338-4444-8028-5A1287F7AFA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19705" y="3960853"/>
              <a:ext cx="245591" cy="318016"/>
              <a:chOff x="5105400" y="2873375"/>
              <a:chExt cx="245591" cy="318016"/>
            </a:xfrm>
          </p:grpSpPr>
          <p:sp>
            <p:nvSpPr>
              <p:cNvPr id="290931" name="Rectangle 84">
                <a:extLst>
                  <a:ext uri="{FF2B5EF4-FFF2-40B4-BE49-F238E27FC236}">
                    <a16:creationId xmlns:a16="http://schemas.microsoft.com/office/drawing/2014/main" id="{9984F947-0E5F-7F48-88E3-265D9C8DAA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290932" name="Rectangle 85">
                <a:extLst>
                  <a:ext uri="{FF2B5EF4-FFF2-40B4-BE49-F238E27FC236}">
                    <a16:creationId xmlns:a16="http://schemas.microsoft.com/office/drawing/2014/main" id="{C9ACB12D-B2AD-9848-88D3-48EA08BC88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0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290919" name="Group 62">
              <a:extLst>
                <a:ext uri="{FF2B5EF4-FFF2-40B4-BE49-F238E27FC236}">
                  <a16:creationId xmlns:a16="http://schemas.microsoft.com/office/drawing/2014/main" id="{9AC5D389-488F-6B4B-A3B5-7598F842B4B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89125" y="3960853"/>
              <a:ext cx="245591" cy="318016"/>
              <a:chOff x="5105400" y="2873375"/>
              <a:chExt cx="245591" cy="318016"/>
            </a:xfrm>
          </p:grpSpPr>
          <p:sp>
            <p:nvSpPr>
              <p:cNvPr id="290929" name="Rectangle 84">
                <a:extLst>
                  <a:ext uri="{FF2B5EF4-FFF2-40B4-BE49-F238E27FC236}">
                    <a16:creationId xmlns:a16="http://schemas.microsoft.com/office/drawing/2014/main" id="{CAF73FC2-83D7-AE40-9889-7AA3799CD6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290930" name="Rectangle 85">
                <a:extLst>
                  <a:ext uri="{FF2B5EF4-FFF2-40B4-BE49-F238E27FC236}">
                    <a16:creationId xmlns:a16="http://schemas.microsoft.com/office/drawing/2014/main" id="{EB09DB9C-75AE-0A47-B383-A8C6F38FC3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1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290920" name="Group 63">
              <a:extLst>
                <a:ext uri="{FF2B5EF4-FFF2-40B4-BE49-F238E27FC236}">
                  <a16:creationId xmlns:a16="http://schemas.microsoft.com/office/drawing/2014/main" id="{E97D5C99-82FC-8F4A-95CC-297BBBD79FC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734745" y="3960853"/>
              <a:ext cx="245591" cy="318016"/>
              <a:chOff x="5105400" y="2873375"/>
              <a:chExt cx="245591" cy="318016"/>
            </a:xfrm>
          </p:grpSpPr>
          <p:sp>
            <p:nvSpPr>
              <p:cNvPr id="290927" name="Rectangle 84">
                <a:extLst>
                  <a:ext uri="{FF2B5EF4-FFF2-40B4-BE49-F238E27FC236}">
                    <a16:creationId xmlns:a16="http://schemas.microsoft.com/office/drawing/2014/main" id="{1E619877-8C29-4840-85D9-94AD52E384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 </a:t>
                </a:r>
                <a:endParaRPr lang="en-US" altLang="en-US">
                  <a:latin typeface="Times" pitchFamily="2" charset="0"/>
                </a:endParaRPr>
              </a:p>
            </p:txBody>
          </p:sp>
          <p:sp>
            <p:nvSpPr>
              <p:cNvPr id="290928" name="Rectangle 85">
                <a:extLst>
                  <a:ext uri="{FF2B5EF4-FFF2-40B4-BE49-F238E27FC236}">
                    <a16:creationId xmlns:a16="http://schemas.microsoft.com/office/drawing/2014/main" id="{5E7F802F-7EC5-1B4C-A118-DD015266D7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2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290921" name="Group 64">
              <a:extLst>
                <a:ext uri="{FF2B5EF4-FFF2-40B4-BE49-F238E27FC236}">
                  <a16:creationId xmlns:a16="http://schemas.microsoft.com/office/drawing/2014/main" id="{2EC39677-2E13-6042-8E6E-BE9787C198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11785" y="3960853"/>
              <a:ext cx="245591" cy="318016"/>
              <a:chOff x="5105400" y="2873375"/>
              <a:chExt cx="245591" cy="318016"/>
            </a:xfrm>
          </p:grpSpPr>
          <p:sp>
            <p:nvSpPr>
              <p:cNvPr id="290925" name="Rectangle 84">
                <a:extLst>
                  <a:ext uri="{FF2B5EF4-FFF2-40B4-BE49-F238E27FC236}">
                    <a16:creationId xmlns:a16="http://schemas.microsoft.com/office/drawing/2014/main" id="{F57E7571-FC3A-6241-8CC5-A39FC5AD1B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290926" name="Rectangle 85">
                <a:extLst>
                  <a:ext uri="{FF2B5EF4-FFF2-40B4-BE49-F238E27FC236}">
                    <a16:creationId xmlns:a16="http://schemas.microsoft.com/office/drawing/2014/main" id="{6FB287F5-05F0-9040-95DE-4945005CD0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3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290922" name="Group 65">
              <a:extLst>
                <a:ext uri="{FF2B5EF4-FFF2-40B4-BE49-F238E27FC236}">
                  <a16:creationId xmlns:a16="http://schemas.microsoft.com/office/drawing/2014/main" id="{8AE666C2-77B4-5B4F-BB82-876B7D7FB19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42165" y="3960853"/>
              <a:ext cx="245591" cy="318016"/>
              <a:chOff x="5105400" y="2873375"/>
              <a:chExt cx="245591" cy="318016"/>
            </a:xfrm>
          </p:grpSpPr>
          <p:sp>
            <p:nvSpPr>
              <p:cNvPr id="290923" name="Rectangle 84">
                <a:extLst>
                  <a:ext uri="{FF2B5EF4-FFF2-40B4-BE49-F238E27FC236}">
                    <a16:creationId xmlns:a16="http://schemas.microsoft.com/office/drawing/2014/main" id="{1E04F573-0F6E-6049-8443-B197E1DC5E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290924" name="Rectangle 85">
                <a:extLst>
                  <a:ext uri="{FF2B5EF4-FFF2-40B4-BE49-F238E27FC236}">
                    <a16:creationId xmlns:a16="http://schemas.microsoft.com/office/drawing/2014/main" id="{4164DD59-D48F-3448-9A88-A6F96ADE86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4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</p:grpSp>
      <p:grpSp>
        <p:nvGrpSpPr>
          <p:cNvPr id="290843" name="Group 104">
            <a:extLst>
              <a:ext uri="{FF2B5EF4-FFF2-40B4-BE49-F238E27FC236}">
                <a16:creationId xmlns:a16="http://schemas.microsoft.com/office/drawing/2014/main" id="{C4EA4289-D2E1-0040-8C54-C88999A0D427}"/>
              </a:ext>
            </a:extLst>
          </p:cNvPr>
          <p:cNvGrpSpPr>
            <a:grpSpLocks/>
          </p:cNvGrpSpPr>
          <p:nvPr/>
        </p:nvGrpSpPr>
        <p:grpSpPr bwMode="auto">
          <a:xfrm>
            <a:off x="5718175" y="2439989"/>
            <a:ext cx="2084388" cy="484187"/>
            <a:chOff x="6276076" y="2260156"/>
            <a:chExt cx="2084151" cy="537474"/>
          </a:xfrm>
        </p:grpSpPr>
        <p:grpSp>
          <p:nvGrpSpPr>
            <p:cNvPr id="290883" name="Group 111">
              <a:extLst>
                <a:ext uri="{FF2B5EF4-FFF2-40B4-BE49-F238E27FC236}">
                  <a16:creationId xmlns:a16="http://schemas.microsoft.com/office/drawing/2014/main" id="{86CF8559-83FD-FD40-86E1-330A52CA9AF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76076" y="2260156"/>
              <a:ext cx="342438" cy="537474"/>
              <a:chOff x="2783" y="1170"/>
              <a:chExt cx="300" cy="445"/>
            </a:xfrm>
          </p:grpSpPr>
          <p:sp>
            <p:nvSpPr>
              <p:cNvPr id="290912" name="Freeform 19">
                <a:extLst>
                  <a:ext uri="{FF2B5EF4-FFF2-40B4-BE49-F238E27FC236}">
                    <a16:creationId xmlns:a16="http://schemas.microsoft.com/office/drawing/2014/main" id="{FF61B07F-55F3-0A40-B8B2-7AF8E6EB86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913" name="Freeform 20">
                <a:extLst>
                  <a:ext uri="{FF2B5EF4-FFF2-40B4-BE49-F238E27FC236}">
                    <a16:creationId xmlns:a16="http://schemas.microsoft.com/office/drawing/2014/main" id="{C069BC4E-2491-2048-A1C2-A6CA418B10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914" name="Freeform 21">
                <a:extLst>
                  <a:ext uri="{FF2B5EF4-FFF2-40B4-BE49-F238E27FC236}">
                    <a16:creationId xmlns:a16="http://schemas.microsoft.com/office/drawing/2014/main" id="{71C98109-18BD-E84D-BFE6-1DA85DB929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915" name="Freeform 22">
                <a:extLst>
                  <a:ext uri="{FF2B5EF4-FFF2-40B4-BE49-F238E27FC236}">
                    <a16:creationId xmlns:a16="http://schemas.microsoft.com/office/drawing/2014/main" id="{EB01DDA7-3D92-0645-9C13-048EF816A5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916" name="Freeform 23">
                <a:extLst>
                  <a:ext uri="{FF2B5EF4-FFF2-40B4-BE49-F238E27FC236}">
                    <a16:creationId xmlns:a16="http://schemas.microsoft.com/office/drawing/2014/main" id="{F1E47F2F-3F61-3B47-AE36-9246104EC1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917" name="Freeform 24">
                <a:extLst>
                  <a:ext uri="{FF2B5EF4-FFF2-40B4-BE49-F238E27FC236}">
                    <a16:creationId xmlns:a16="http://schemas.microsoft.com/office/drawing/2014/main" id="{3F8DAA14-E610-BD46-8F8A-B72D8F78BD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90884" name="Group 111">
              <a:extLst>
                <a:ext uri="{FF2B5EF4-FFF2-40B4-BE49-F238E27FC236}">
                  <a16:creationId xmlns:a16="http://schemas.microsoft.com/office/drawing/2014/main" id="{3DD8DFB6-5D4D-1040-B2E0-64B155B6687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22390" y="2260156"/>
              <a:ext cx="342438" cy="537474"/>
              <a:chOff x="2783" y="1170"/>
              <a:chExt cx="300" cy="445"/>
            </a:xfrm>
          </p:grpSpPr>
          <p:sp>
            <p:nvSpPr>
              <p:cNvPr id="290906" name="Freeform 19">
                <a:extLst>
                  <a:ext uri="{FF2B5EF4-FFF2-40B4-BE49-F238E27FC236}">
                    <a16:creationId xmlns:a16="http://schemas.microsoft.com/office/drawing/2014/main" id="{E173FF51-8D1B-E746-9957-670DAFFCE5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907" name="Freeform 20">
                <a:extLst>
                  <a:ext uri="{FF2B5EF4-FFF2-40B4-BE49-F238E27FC236}">
                    <a16:creationId xmlns:a16="http://schemas.microsoft.com/office/drawing/2014/main" id="{940943E0-4F0E-D648-948D-C974D4DEE8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908" name="Freeform 21">
                <a:extLst>
                  <a:ext uri="{FF2B5EF4-FFF2-40B4-BE49-F238E27FC236}">
                    <a16:creationId xmlns:a16="http://schemas.microsoft.com/office/drawing/2014/main" id="{D1A6C82B-95B3-ED4E-8438-32A8C507AA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909" name="Freeform 22">
                <a:extLst>
                  <a:ext uri="{FF2B5EF4-FFF2-40B4-BE49-F238E27FC236}">
                    <a16:creationId xmlns:a16="http://schemas.microsoft.com/office/drawing/2014/main" id="{8B46441B-3B26-CF42-AD76-55FAB7FD9B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910" name="Freeform 23">
                <a:extLst>
                  <a:ext uri="{FF2B5EF4-FFF2-40B4-BE49-F238E27FC236}">
                    <a16:creationId xmlns:a16="http://schemas.microsoft.com/office/drawing/2014/main" id="{52A7DE22-1149-9D43-8B9C-45B7D85D64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911" name="Freeform 24">
                <a:extLst>
                  <a:ext uri="{FF2B5EF4-FFF2-40B4-BE49-F238E27FC236}">
                    <a16:creationId xmlns:a16="http://schemas.microsoft.com/office/drawing/2014/main" id="{EB8B5CF5-7FCE-4241-B0A9-B9D8D76523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90885" name="Group 111">
              <a:extLst>
                <a:ext uri="{FF2B5EF4-FFF2-40B4-BE49-F238E27FC236}">
                  <a16:creationId xmlns:a16="http://schemas.microsoft.com/office/drawing/2014/main" id="{AC98E558-D35E-F948-9D04-9889E509496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46933" y="2260156"/>
              <a:ext cx="342438" cy="537474"/>
              <a:chOff x="2783" y="1170"/>
              <a:chExt cx="300" cy="445"/>
            </a:xfrm>
          </p:grpSpPr>
          <p:sp>
            <p:nvSpPr>
              <p:cNvPr id="290900" name="Freeform 19">
                <a:extLst>
                  <a:ext uri="{FF2B5EF4-FFF2-40B4-BE49-F238E27FC236}">
                    <a16:creationId xmlns:a16="http://schemas.microsoft.com/office/drawing/2014/main" id="{D40919D8-AF92-8B49-B935-7C00E47B7A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901" name="Freeform 20">
                <a:extLst>
                  <a:ext uri="{FF2B5EF4-FFF2-40B4-BE49-F238E27FC236}">
                    <a16:creationId xmlns:a16="http://schemas.microsoft.com/office/drawing/2014/main" id="{454B240A-8EEC-5041-8F83-7C21B5C619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902" name="Freeform 21">
                <a:extLst>
                  <a:ext uri="{FF2B5EF4-FFF2-40B4-BE49-F238E27FC236}">
                    <a16:creationId xmlns:a16="http://schemas.microsoft.com/office/drawing/2014/main" id="{CCB57212-ED35-DC43-BC7B-017214A444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903" name="Freeform 22">
                <a:extLst>
                  <a:ext uri="{FF2B5EF4-FFF2-40B4-BE49-F238E27FC236}">
                    <a16:creationId xmlns:a16="http://schemas.microsoft.com/office/drawing/2014/main" id="{5B7DF6B5-F082-A241-8DAF-BC351D359F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904" name="Freeform 23">
                <a:extLst>
                  <a:ext uri="{FF2B5EF4-FFF2-40B4-BE49-F238E27FC236}">
                    <a16:creationId xmlns:a16="http://schemas.microsoft.com/office/drawing/2014/main" id="{6EA75E28-360D-D641-B511-578A444B54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905" name="Freeform 24">
                <a:extLst>
                  <a:ext uri="{FF2B5EF4-FFF2-40B4-BE49-F238E27FC236}">
                    <a16:creationId xmlns:a16="http://schemas.microsoft.com/office/drawing/2014/main" id="{6BC64428-227F-854A-BBE1-6938F6B0D9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90886" name="Group 111">
              <a:extLst>
                <a:ext uri="{FF2B5EF4-FFF2-40B4-BE49-F238E27FC236}">
                  <a16:creationId xmlns:a16="http://schemas.microsoft.com/office/drawing/2014/main" id="{AB18E51B-0B8F-7843-B77F-44391E4B1FD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3247" y="2260156"/>
              <a:ext cx="342438" cy="537474"/>
              <a:chOff x="2783" y="1170"/>
              <a:chExt cx="300" cy="445"/>
            </a:xfrm>
          </p:grpSpPr>
          <p:sp>
            <p:nvSpPr>
              <p:cNvPr id="290894" name="Freeform 19">
                <a:extLst>
                  <a:ext uri="{FF2B5EF4-FFF2-40B4-BE49-F238E27FC236}">
                    <a16:creationId xmlns:a16="http://schemas.microsoft.com/office/drawing/2014/main" id="{397E5E3A-56E4-D54B-89FB-341A47856C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895" name="Freeform 20">
                <a:extLst>
                  <a:ext uri="{FF2B5EF4-FFF2-40B4-BE49-F238E27FC236}">
                    <a16:creationId xmlns:a16="http://schemas.microsoft.com/office/drawing/2014/main" id="{5885C50D-5102-774C-8337-6BD464B4CC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896" name="Freeform 21">
                <a:extLst>
                  <a:ext uri="{FF2B5EF4-FFF2-40B4-BE49-F238E27FC236}">
                    <a16:creationId xmlns:a16="http://schemas.microsoft.com/office/drawing/2014/main" id="{50AAEA8A-6D1D-374A-961F-DBCF1D91B5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897" name="Freeform 22">
                <a:extLst>
                  <a:ext uri="{FF2B5EF4-FFF2-40B4-BE49-F238E27FC236}">
                    <a16:creationId xmlns:a16="http://schemas.microsoft.com/office/drawing/2014/main" id="{6BEF1E77-2E86-AC42-9BC6-DD9712B99C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898" name="Freeform 23">
                <a:extLst>
                  <a:ext uri="{FF2B5EF4-FFF2-40B4-BE49-F238E27FC236}">
                    <a16:creationId xmlns:a16="http://schemas.microsoft.com/office/drawing/2014/main" id="{FAFAAF8D-29A6-F942-9D8C-E0F65F63F0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899" name="Freeform 24">
                <a:extLst>
                  <a:ext uri="{FF2B5EF4-FFF2-40B4-BE49-F238E27FC236}">
                    <a16:creationId xmlns:a16="http://schemas.microsoft.com/office/drawing/2014/main" id="{A2FB91E2-890E-B340-A842-98093EF0E4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90887" name="Group 111">
              <a:extLst>
                <a:ext uri="{FF2B5EF4-FFF2-40B4-BE49-F238E27FC236}">
                  <a16:creationId xmlns:a16="http://schemas.microsoft.com/office/drawing/2014/main" id="{9C2FCC74-4234-9647-B197-26EB2F24394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17789" y="2260156"/>
              <a:ext cx="342438" cy="537474"/>
              <a:chOff x="2783" y="1170"/>
              <a:chExt cx="300" cy="445"/>
            </a:xfrm>
          </p:grpSpPr>
          <p:sp>
            <p:nvSpPr>
              <p:cNvPr id="290888" name="Freeform 19">
                <a:extLst>
                  <a:ext uri="{FF2B5EF4-FFF2-40B4-BE49-F238E27FC236}">
                    <a16:creationId xmlns:a16="http://schemas.microsoft.com/office/drawing/2014/main" id="{D9937985-9C5B-EE41-B725-9BF2ACAB09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solidFill>
                <a:srgbClr val="FFFFFF"/>
              </a:solidFill>
              <a:ln w="285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889" name="Freeform 20">
                <a:extLst>
                  <a:ext uri="{FF2B5EF4-FFF2-40B4-BE49-F238E27FC236}">
                    <a16:creationId xmlns:a16="http://schemas.microsoft.com/office/drawing/2014/main" id="{866CE1A4-9CA3-9949-8D93-23078B868E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solidFill>
                <a:schemeClr val="bg1"/>
              </a:solidFill>
              <a:ln w="285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890" name="Freeform 21">
                <a:extLst>
                  <a:ext uri="{FF2B5EF4-FFF2-40B4-BE49-F238E27FC236}">
                    <a16:creationId xmlns:a16="http://schemas.microsoft.com/office/drawing/2014/main" id="{3C1007EE-73AA-3349-A3FB-6323C4B99D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891" name="Freeform 22">
                <a:extLst>
                  <a:ext uri="{FF2B5EF4-FFF2-40B4-BE49-F238E27FC236}">
                    <a16:creationId xmlns:a16="http://schemas.microsoft.com/office/drawing/2014/main" id="{0B6DF8AC-A213-834B-B474-8C4FAB51B1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892" name="Freeform 23">
                <a:extLst>
                  <a:ext uri="{FF2B5EF4-FFF2-40B4-BE49-F238E27FC236}">
                    <a16:creationId xmlns:a16="http://schemas.microsoft.com/office/drawing/2014/main" id="{808D37F8-FDB5-A145-84F4-A528A04A19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893" name="Freeform 24">
                <a:extLst>
                  <a:ext uri="{FF2B5EF4-FFF2-40B4-BE49-F238E27FC236}">
                    <a16:creationId xmlns:a16="http://schemas.microsoft.com/office/drawing/2014/main" id="{D662A6FC-F873-6E4B-A9E9-2162C701DD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290844" name="Line 63">
            <a:extLst>
              <a:ext uri="{FF2B5EF4-FFF2-40B4-BE49-F238E27FC236}">
                <a16:creationId xmlns:a16="http://schemas.microsoft.com/office/drawing/2014/main" id="{4971EBC9-4200-5044-841D-3F2DFB08AC7B}"/>
              </a:ext>
            </a:extLst>
          </p:cNvPr>
          <p:cNvSpPr>
            <a:spLocks noChangeShapeType="1"/>
          </p:cNvSpPr>
          <p:nvPr/>
        </p:nvSpPr>
        <p:spPr bwMode="auto">
          <a:xfrm>
            <a:off x="5975351" y="2278063"/>
            <a:ext cx="2790825" cy="4762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90845" name="Group 141">
            <a:extLst>
              <a:ext uri="{FF2B5EF4-FFF2-40B4-BE49-F238E27FC236}">
                <a16:creationId xmlns:a16="http://schemas.microsoft.com/office/drawing/2014/main" id="{F9FC7DB9-38DF-4A48-8F96-10BC8580896E}"/>
              </a:ext>
            </a:extLst>
          </p:cNvPr>
          <p:cNvGrpSpPr>
            <a:grpSpLocks/>
          </p:cNvGrpSpPr>
          <p:nvPr/>
        </p:nvGrpSpPr>
        <p:grpSpPr bwMode="auto">
          <a:xfrm>
            <a:off x="5983288" y="2268538"/>
            <a:ext cx="1733550" cy="209550"/>
            <a:chOff x="6446008" y="2971929"/>
            <a:chExt cx="1733805" cy="209915"/>
          </a:xfrm>
        </p:grpSpPr>
        <p:sp>
          <p:nvSpPr>
            <p:cNvPr id="290878" name="Line 57">
              <a:extLst>
                <a:ext uri="{FF2B5EF4-FFF2-40B4-BE49-F238E27FC236}">
                  <a16:creationId xmlns:a16="http://schemas.microsoft.com/office/drawing/2014/main" id="{951D00D1-08E9-3744-BA12-176D3945F29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782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879" name="Line 57">
              <a:extLst>
                <a:ext uri="{FF2B5EF4-FFF2-40B4-BE49-F238E27FC236}">
                  <a16:creationId xmlns:a16="http://schemas.microsoft.com/office/drawing/2014/main" id="{10A0E020-B1EB-244A-BC6E-BF3665123DE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46008" y="2971929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880" name="Line 57">
              <a:extLst>
                <a:ext uri="{FF2B5EF4-FFF2-40B4-BE49-F238E27FC236}">
                  <a16:creationId xmlns:a16="http://schemas.microsoft.com/office/drawing/2014/main" id="{E666660E-8110-8D46-9FB2-AC3356EF132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0954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881" name="Line 57">
              <a:extLst>
                <a:ext uri="{FF2B5EF4-FFF2-40B4-BE49-F238E27FC236}">
                  <a16:creationId xmlns:a16="http://schemas.microsoft.com/office/drawing/2014/main" id="{1D36173E-6ACC-F941-972A-D6CC44F7EDB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591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882" name="Line 57">
              <a:extLst>
                <a:ext uri="{FF2B5EF4-FFF2-40B4-BE49-F238E27FC236}">
                  <a16:creationId xmlns:a16="http://schemas.microsoft.com/office/drawing/2014/main" id="{FBE56E69-408F-4241-91DA-424C987FC8D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7520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90846" name="Group 147">
            <a:extLst>
              <a:ext uri="{FF2B5EF4-FFF2-40B4-BE49-F238E27FC236}">
                <a16:creationId xmlns:a16="http://schemas.microsoft.com/office/drawing/2014/main" id="{0B7E9E88-5C78-264F-9619-C5AA4E2423AD}"/>
              </a:ext>
            </a:extLst>
          </p:cNvPr>
          <p:cNvGrpSpPr>
            <a:grpSpLocks/>
          </p:cNvGrpSpPr>
          <p:nvPr/>
        </p:nvGrpSpPr>
        <p:grpSpPr bwMode="auto">
          <a:xfrm>
            <a:off x="5830889" y="1909764"/>
            <a:ext cx="1735137" cy="579437"/>
            <a:chOff x="3550727" y="2773363"/>
            <a:chExt cx="1733805" cy="405448"/>
          </a:xfrm>
        </p:grpSpPr>
        <p:sp>
          <p:nvSpPr>
            <p:cNvPr id="290873" name="Line 57">
              <a:extLst>
                <a:ext uri="{FF2B5EF4-FFF2-40B4-BE49-F238E27FC236}">
                  <a16:creationId xmlns:a16="http://schemas.microsoft.com/office/drawing/2014/main" id="{0C5AD9BE-DCA7-3F4B-AA24-3C60EBB1B34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829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874" name="Line 57">
              <a:extLst>
                <a:ext uri="{FF2B5EF4-FFF2-40B4-BE49-F238E27FC236}">
                  <a16:creationId xmlns:a16="http://schemas.microsoft.com/office/drawing/2014/main" id="{90D16447-BD89-4042-A4CD-48FEE55115E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0727" y="2773363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875" name="Line 57">
              <a:extLst>
                <a:ext uri="{FF2B5EF4-FFF2-40B4-BE49-F238E27FC236}">
                  <a16:creationId xmlns:a16="http://schemas.microsoft.com/office/drawing/2014/main" id="{9F5E88AE-186F-F740-8007-9A903F8C1B0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1426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876" name="Line 57">
              <a:extLst>
                <a:ext uri="{FF2B5EF4-FFF2-40B4-BE49-F238E27FC236}">
                  <a16:creationId xmlns:a16="http://schemas.microsoft.com/office/drawing/2014/main" id="{E307CC64-5447-B54B-8EFD-E81D20A658B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638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877" name="Line 57">
              <a:extLst>
                <a:ext uri="{FF2B5EF4-FFF2-40B4-BE49-F238E27FC236}">
                  <a16:creationId xmlns:a16="http://schemas.microsoft.com/office/drawing/2014/main" id="{21E7031D-C9F6-A14A-B9B4-712C2D920B3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7992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90847" name="Freeform 68">
            <a:extLst>
              <a:ext uri="{FF2B5EF4-FFF2-40B4-BE49-F238E27FC236}">
                <a16:creationId xmlns:a16="http://schemas.microsoft.com/office/drawing/2014/main" id="{46851907-8A2C-5043-A8E7-C7F5F1C24422}"/>
              </a:ext>
            </a:extLst>
          </p:cNvPr>
          <p:cNvSpPr>
            <a:spLocks noChangeAspect="1"/>
          </p:cNvSpPr>
          <p:nvPr/>
        </p:nvSpPr>
        <p:spPr bwMode="auto">
          <a:xfrm>
            <a:off x="6376989" y="2235201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90848" name="Freeform 68">
            <a:extLst>
              <a:ext uri="{FF2B5EF4-FFF2-40B4-BE49-F238E27FC236}">
                <a16:creationId xmlns:a16="http://schemas.microsoft.com/office/drawing/2014/main" id="{EEA7580E-FEDA-9746-BCD2-0B26B34D2B79}"/>
              </a:ext>
            </a:extLst>
          </p:cNvPr>
          <p:cNvSpPr>
            <a:spLocks noChangeAspect="1"/>
          </p:cNvSpPr>
          <p:nvPr/>
        </p:nvSpPr>
        <p:spPr bwMode="auto">
          <a:xfrm>
            <a:off x="6818314" y="2235201"/>
            <a:ext cx="73025" cy="74613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90849" name="Freeform 68">
            <a:extLst>
              <a:ext uri="{FF2B5EF4-FFF2-40B4-BE49-F238E27FC236}">
                <a16:creationId xmlns:a16="http://schemas.microsoft.com/office/drawing/2014/main" id="{B58B8DD4-F7DF-7649-AA78-8CC80114ECD3}"/>
              </a:ext>
            </a:extLst>
          </p:cNvPr>
          <p:cNvSpPr>
            <a:spLocks noChangeAspect="1"/>
          </p:cNvSpPr>
          <p:nvPr/>
        </p:nvSpPr>
        <p:spPr bwMode="auto">
          <a:xfrm>
            <a:off x="7265989" y="2236789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90850" name="Freeform 68">
            <a:extLst>
              <a:ext uri="{FF2B5EF4-FFF2-40B4-BE49-F238E27FC236}">
                <a16:creationId xmlns:a16="http://schemas.microsoft.com/office/drawing/2014/main" id="{719FC97F-70EF-4548-9731-49F8C2AE0A41}"/>
              </a:ext>
            </a:extLst>
          </p:cNvPr>
          <p:cNvSpPr>
            <a:spLocks noChangeAspect="1"/>
          </p:cNvSpPr>
          <p:nvPr/>
        </p:nvSpPr>
        <p:spPr bwMode="auto">
          <a:xfrm>
            <a:off x="7683501" y="2246314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90851" name="Line 57">
            <a:extLst>
              <a:ext uri="{FF2B5EF4-FFF2-40B4-BE49-F238E27FC236}">
                <a16:creationId xmlns:a16="http://schemas.microsoft.com/office/drawing/2014/main" id="{2468C413-E2F6-3345-82AF-038C5C74EA22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334375" y="2273301"/>
            <a:ext cx="0" cy="157162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90852" name="Freeform 68">
            <a:extLst>
              <a:ext uri="{FF2B5EF4-FFF2-40B4-BE49-F238E27FC236}">
                <a16:creationId xmlns:a16="http://schemas.microsoft.com/office/drawing/2014/main" id="{9563E2A3-1F58-844C-B127-7ABA89E70D69}"/>
              </a:ext>
            </a:extLst>
          </p:cNvPr>
          <p:cNvSpPr>
            <a:spLocks noChangeAspect="1"/>
          </p:cNvSpPr>
          <p:nvPr/>
        </p:nvSpPr>
        <p:spPr bwMode="auto">
          <a:xfrm>
            <a:off x="8297864" y="2246314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90853" name="TextBox 82">
            <a:extLst>
              <a:ext uri="{FF2B5EF4-FFF2-40B4-BE49-F238E27FC236}">
                <a16:creationId xmlns:a16="http://schemas.microsoft.com/office/drawing/2014/main" id="{9E3F3EE8-AFA8-E944-A3CD-33ED1FB779D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28101" y="2062163"/>
            <a:ext cx="3397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7030A0"/>
                </a:solidFill>
                <a:latin typeface="Times" pitchFamily="2" charset="0"/>
              </a:rPr>
              <a:t>1</a:t>
            </a:r>
          </a:p>
        </p:txBody>
      </p:sp>
      <p:sp>
        <p:nvSpPr>
          <p:cNvPr id="290854" name="TextBox 162">
            <a:extLst>
              <a:ext uri="{FF2B5EF4-FFF2-40B4-BE49-F238E27FC236}">
                <a16:creationId xmlns:a16="http://schemas.microsoft.com/office/drawing/2014/main" id="{AC6F528E-EA78-114C-BC8F-4BCD0E8ABEA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47851" y="3625851"/>
            <a:ext cx="3397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latin typeface="Times" pitchFamily="2" charset="0"/>
              </a:rPr>
              <a:t>1</a:t>
            </a:r>
          </a:p>
        </p:txBody>
      </p:sp>
      <p:grpSp>
        <p:nvGrpSpPr>
          <p:cNvPr id="290855" name="Group 84">
            <a:extLst>
              <a:ext uri="{FF2B5EF4-FFF2-40B4-BE49-F238E27FC236}">
                <a16:creationId xmlns:a16="http://schemas.microsoft.com/office/drawing/2014/main" id="{8B58CBBB-07D8-9846-823D-23A26DED63F7}"/>
              </a:ext>
            </a:extLst>
          </p:cNvPr>
          <p:cNvGrpSpPr>
            <a:grpSpLocks/>
          </p:cNvGrpSpPr>
          <p:nvPr/>
        </p:nvGrpSpPr>
        <p:grpSpPr bwMode="auto">
          <a:xfrm>
            <a:off x="5662614" y="1420813"/>
            <a:ext cx="2085975" cy="474662"/>
            <a:chOff x="4747785" y="1600200"/>
            <a:chExt cx="2085957" cy="475400"/>
          </a:xfrm>
        </p:grpSpPr>
        <p:sp>
          <p:nvSpPr>
            <p:cNvPr id="290868" name="TextBox 163">
              <a:extLst>
                <a:ext uri="{FF2B5EF4-FFF2-40B4-BE49-F238E27FC236}">
                  <a16:creationId xmlns:a16="http://schemas.microsoft.com/office/drawing/2014/main" id="{F023BDD0-BF77-9E42-A465-24A9B29BFB1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C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290869" name="TextBox 164">
              <a:extLst>
                <a:ext uri="{FF2B5EF4-FFF2-40B4-BE49-F238E27FC236}">
                  <a16:creationId xmlns:a16="http://schemas.microsoft.com/office/drawing/2014/main" id="{922BE39B-4279-AF40-A085-88E3C38E916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C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290870" name="TextBox 166">
              <a:extLst>
                <a:ext uri="{FF2B5EF4-FFF2-40B4-BE49-F238E27FC236}">
                  <a16:creationId xmlns:a16="http://schemas.microsoft.com/office/drawing/2014/main" id="{4308ED8A-992B-AD40-8D89-CDA9C3AB589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38800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C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290871" name="TextBox 168">
              <a:extLst>
                <a:ext uri="{FF2B5EF4-FFF2-40B4-BE49-F238E27FC236}">
                  <a16:creationId xmlns:a16="http://schemas.microsoft.com/office/drawing/2014/main" id="{72E3EC07-D15A-8B46-8DA4-2220D5C120B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224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C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290872" name="TextBox 170">
              <a:extLst>
                <a:ext uri="{FF2B5EF4-FFF2-40B4-BE49-F238E27FC236}">
                  <a16:creationId xmlns:a16="http://schemas.microsoft.com/office/drawing/2014/main" id="{CF8390AD-3C4C-4A4E-8B84-98CB558B7EC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5188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C000"/>
                  </a:solidFill>
                  <a:latin typeface="Times" pitchFamily="2" charset="0"/>
                </a:rPr>
                <a:t>1</a:t>
              </a:r>
            </a:p>
          </p:txBody>
        </p:sp>
      </p:grpSp>
      <p:grpSp>
        <p:nvGrpSpPr>
          <p:cNvPr id="290856" name="Group 172">
            <a:extLst>
              <a:ext uri="{FF2B5EF4-FFF2-40B4-BE49-F238E27FC236}">
                <a16:creationId xmlns:a16="http://schemas.microsoft.com/office/drawing/2014/main" id="{BB8A460E-65D8-E140-A558-4BE9AFB7216F}"/>
              </a:ext>
            </a:extLst>
          </p:cNvPr>
          <p:cNvGrpSpPr>
            <a:grpSpLocks/>
          </p:cNvGrpSpPr>
          <p:nvPr/>
        </p:nvGrpSpPr>
        <p:grpSpPr bwMode="auto">
          <a:xfrm>
            <a:off x="2806701" y="2271714"/>
            <a:ext cx="2085975" cy="466725"/>
            <a:chOff x="4747785" y="1609042"/>
            <a:chExt cx="2085957" cy="466558"/>
          </a:xfrm>
        </p:grpSpPr>
        <p:sp>
          <p:nvSpPr>
            <p:cNvPr id="290863" name="TextBox 174">
              <a:extLst>
                <a:ext uri="{FF2B5EF4-FFF2-40B4-BE49-F238E27FC236}">
                  <a16:creationId xmlns:a16="http://schemas.microsoft.com/office/drawing/2014/main" id="{3B1CED84-F222-8E4F-BF23-3E5EE13553F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290864" name="TextBox 175">
              <a:extLst>
                <a:ext uri="{FF2B5EF4-FFF2-40B4-BE49-F238E27FC236}">
                  <a16:creationId xmlns:a16="http://schemas.microsoft.com/office/drawing/2014/main" id="{2FA45446-0C1C-E540-81CE-41C551BD73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290865" name="TextBox 177">
              <a:extLst>
                <a:ext uri="{FF2B5EF4-FFF2-40B4-BE49-F238E27FC236}">
                  <a16:creationId xmlns:a16="http://schemas.microsoft.com/office/drawing/2014/main" id="{E3A7FD26-61E5-9E4C-965E-9EE9922830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40706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290866" name="TextBox 178">
              <a:extLst>
                <a:ext uri="{FF2B5EF4-FFF2-40B4-BE49-F238E27FC236}">
                  <a16:creationId xmlns:a16="http://schemas.microsoft.com/office/drawing/2014/main" id="{648A335C-8D11-1D43-9C26-01A98AE400F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224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290867" name="TextBox 180">
              <a:extLst>
                <a:ext uri="{FF2B5EF4-FFF2-40B4-BE49-F238E27FC236}">
                  <a16:creationId xmlns:a16="http://schemas.microsoft.com/office/drawing/2014/main" id="{8FD11BC0-AA2E-8B4D-92DF-4381552F6E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5188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</p:grpSp>
      <p:grpSp>
        <p:nvGrpSpPr>
          <p:cNvPr id="290857" name="Group 171">
            <a:extLst>
              <a:ext uri="{FF2B5EF4-FFF2-40B4-BE49-F238E27FC236}">
                <a16:creationId xmlns:a16="http://schemas.microsoft.com/office/drawing/2014/main" id="{4BE5BAE4-3934-A34B-8BAB-99836B7E659F}"/>
              </a:ext>
            </a:extLst>
          </p:cNvPr>
          <p:cNvGrpSpPr>
            <a:grpSpLocks/>
          </p:cNvGrpSpPr>
          <p:nvPr/>
        </p:nvGrpSpPr>
        <p:grpSpPr bwMode="auto">
          <a:xfrm>
            <a:off x="5883276" y="2794001"/>
            <a:ext cx="2085975" cy="474663"/>
            <a:chOff x="4747785" y="1600200"/>
            <a:chExt cx="2085957" cy="475400"/>
          </a:xfrm>
        </p:grpSpPr>
        <p:sp>
          <p:nvSpPr>
            <p:cNvPr id="290858" name="TextBox 173">
              <a:extLst>
                <a:ext uri="{FF2B5EF4-FFF2-40B4-BE49-F238E27FC236}">
                  <a16:creationId xmlns:a16="http://schemas.microsoft.com/office/drawing/2014/main" id="{01BA2C33-2A30-B941-AC23-269E005F778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290859" name="TextBox 176">
              <a:extLst>
                <a:ext uri="{FF2B5EF4-FFF2-40B4-BE49-F238E27FC236}">
                  <a16:creationId xmlns:a16="http://schemas.microsoft.com/office/drawing/2014/main" id="{6CFF8C7F-1616-1D49-BFAD-50BFA975F31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290860" name="TextBox 179">
              <a:extLst>
                <a:ext uri="{FF2B5EF4-FFF2-40B4-BE49-F238E27FC236}">
                  <a16:creationId xmlns:a16="http://schemas.microsoft.com/office/drawing/2014/main" id="{452742F3-755A-C44E-B83E-EE53D1E833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38800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290861" name="TextBox 182">
              <a:extLst>
                <a:ext uri="{FF2B5EF4-FFF2-40B4-BE49-F238E27FC236}">
                  <a16:creationId xmlns:a16="http://schemas.microsoft.com/office/drawing/2014/main" id="{63C1C056-B40B-EA4C-BFA5-19DB1C7280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224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290862" name="TextBox 188">
              <a:extLst>
                <a:ext uri="{FF2B5EF4-FFF2-40B4-BE49-F238E27FC236}">
                  <a16:creationId xmlns:a16="http://schemas.microsoft.com/office/drawing/2014/main" id="{A50E1E58-446A-F84C-84D4-AB590A4004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5188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0</a:t>
              </a:r>
            </a:p>
          </p:txBody>
        </p:sp>
      </p:grpSp>
    </p:spTree>
  </p:cSld>
  <p:clrMapOvr>
    <a:masterClrMapping/>
  </p:clrMapOvr>
  <p:transition/>
</p:sld>
</file>

<file path=ppt/slides/slide2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1841" name="Title 1">
            <a:extLst>
              <a:ext uri="{FF2B5EF4-FFF2-40B4-BE49-F238E27FC236}">
                <a16:creationId xmlns:a16="http://schemas.microsoft.com/office/drawing/2014/main" id="{2C441EAC-8ACA-BB4A-A043-E26CB8F93BD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152400"/>
            <a:ext cx="9144000" cy="685800"/>
          </a:xfrm>
        </p:spPr>
        <p:txBody>
          <a:bodyPr/>
          <a:lstStyle/>
          <a:p>
            <a:r>
              <a:rPr lang="en-US" altLang="en-US">
                <a:solidFill>
                  <a:srgbClr val="7030A0"/>
                </a:solidFill>
              </a:rPr>
              <a:t>Subtraction</a:t>
            </a:r>
            <a:r>
              <a:rPr lang="en-US" altLang="en-US"/>
              <a:t>: (</a:t>
            </a:r>
            <a:r>
              <a:rPr lang="en-US" altLang="en-US">
                <a:solidFill>
                  <a:srgbClr val="FF0000"/>
                </a:solidFill>
              </a:rPr>
              <a:t>–2</a:t>
            </a:r>
            <a:r>
              <a:rPr lang="en-US" altLang="en-US"/>
              <a:t>) – (</a:t>
            </a:r>
            <a:r>
              <a:rPr lang="en-US" altLang="en-US">
                <a:solidFill>
                  <a:srgbClr val="FFC000"/>
                </a:solidFill>
              </a:rPr>
              <a:t>–5</a:t>
            </a:r>
            <a:r>
              <a:rPr lang="en-US" altLang="en-US"/>
              <a:t>) = </a:t>
            </a:r>
            <a:r>
              <a:rPr lang="en-US" altLang="en-US">
                <a:solidFill>
                  <a:srgbClr val="0070C0"/>
                </a:solidFill>
              </a:rPr>
              <a:t>3</a:t>
            </a:r>
          </a:p>
        </p:txBody>
      </p:sp>
      <p:grpSp>
        <p:nvGrpSpPr>
          <p:cNvPr id="291842" name="Group 181">
            <a:extLst>
              <a:ext uri="{FF2B5EF4-FFF2-40B4-BE49-F238E27FC236}">
                <a16:creationId xmlns:a16="http://schemas.microsoft.com/office/drawing/2014/main" id="{47F02DF3-CC2A-0A42-8A17-9570921D9358}"/>
              </a:ext>
            </a:extLst>
          </p:cNvPr>
          <p:cNvGrpSpPr>
            <a:grpSpLocks/>
          </p:cNvGrpSpPr>
          <p:nvPr/>
        </p:nvGrpSpPr>
        <p:grpSpPr bwMode="auto">
          <a:xfrm>
            <a:off x="3540125" y="4867276"/>
            <a:ext cx="3436938" cy="466725"/>
            <a:chOff x="4747785" y="1609042"/>
            <a:chExt cx="3437099" cy="466558"/>
          </a:xfrm>
        </p:grpSpPr>
        <p:sp>
          <p:nvSpPr>
            <p:cNvPr id="291995" name="TextBox 183">
              <a:extLst>
                <a:ext uri="{FF2B5EF4-FFF2-40B4-BE49-F238E27FC236}">
                  <a16:creationId xmlns:a16="http://schemas.microsoft.com/office/drawing/2014/main" id="{EF2D6933-DEF3-C14C-B3A4-AAB1BB620B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291996" name="TextBox 184">
              <a:extLst>
                <a:ext uri="{FF2B5EF4-FFF2-40B4-BE49-F238E27FC236}">
                  <a16:creationId xmlns:a16="http://schemas.microsoft.com/office/drawing/2014/main" id="{5F143928-E572-BD4F-B2C0-60F8C74EA0B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84130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291997" name="TextBox 185">
              <a:extLst>
                <a:ext uri="{FF2B5EF4-FFF2-40B4-BE49-F238E27FC236}">
                  <a16:creationId xmlns:a16="http://schemas.microsoft.com/office/drawing/2014/main" id="{3088A109-15C8-234E-BF3A-A2FEF4EDC0F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22330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291998" name="TextBox 186">
              <a:extLst>
                <a:ext uri="{FF2B5EF4-FFF2-40B4-BE49-F238E27FC236}">
                  <a16:creationId xmlns:a16="http://schemas.microsoft.com/office/drawing/2014/main" id="{8CC5D8C3-D8B2-EC44-AC06-8AA6723BDC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5057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291999" name="TextBox 187">
              <a:extLst>
                <a:ext uri="{FF2B5EF4-FFF2-40B4-BE49-F238E27FC236}">
                  <a16:creationId xmlns:a16="http://schemas.microsoft.com/office/drawing/2014/main" id="{538406A2-43E5-8741-9315-7F32D2D1D91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46330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1</a:t>
              </a:r>
            </a:p>
          </p:txBody>
        </p:sp>
      </p:grpSp>
      <p:sp>
        <p:nvSpPr>
          <p:cNvPr id="291843" name="Freeform 15">
            <a:extLst>
              <a:ext uri="{FF2B5EF4-FFF2-40B4-BE49-F238E27FC236}">
                <a16:creationId xmlns:a16="http://schemas.microsoft.com/office/drawing/2014/main" id="{CD35E6EC-B01A-384B-9E46-2C1C05508161}"/>
              </a:ext>
            </a:extLst>
          </p:cNvPr>
          <p:cNvSpPr>
            <a:spLocks/>
          </p:cNvSpPr>
          <p:nvPr/>
        </p:nvSpPr>
        <p:spPr bwMode="auto">
          <a:xfrm>
            <a:off x="2605089" y="3165475"/>
            <a:ext cx="5375275" cy="113665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91844" name="Group 4">
            <a:extLst>
              <a:ext uri="{FF2B5EF4-FFF2-40B4-BE49-F238E27FC236}">
                <a16:creationId xmlns:a16="http://schemas.microsoft.com/office/drawing/2014/main" id="{5939B648-C084-4345-948E-2B8A4E9B002D}"/>
              </a:ext>
            </a:extLst>
          </p:cNvPr>
          <p:cNvGrpSpPr>
            <a:grpSpLocks/>
          </p:cNvGrpSpPr>
          <p:nvPr/>
        </p:nvGrpSpPr>
        <p:grpSpPr bwMode="auto">
          <a:xfrm>
            <a:off x="4659314" y="3201989"/>
            <a:ext cx="223837" cy="295275"/>
            <a:chOff x="5105400" y="2873375"/>
            <a:chExt cx="222731" cy="295156"/>
          </a:xfrm>
        </p:grpSpPr>
        <p:sp>
          <p:nvSpPr>
            <p:cNvPr id="291993" name="Rectangle 84">
              <a:extLst>
                <a:ext uri="{FF2B5EF4-FFF2-40B4-BE49-F238E27FC236}">
                  <a16:creationId xmlns:a16="http://schemas.microsoft.com/office/drawing/2014/main" id="{D1FA29CF-1868-7044-BDFC-52E5C572CA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91994" name="Rectangle 85">
              <a:extLst>
                <a:ext uri="{FF2B5EF4-FFF2-40B4-BE49-F238E27FC236}">
                  <a16:creationId xmlns:a16="http://schemas.microsoft.com/office/drawing/2014/main" id="{07A7F042-E082-7848-A807-4EF0B66EFF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91845" name="Group 7">
            <a:extLst>
              <a:ext uri="{FF2B5EF4-FFF2-40B4-BE49-F238E27FC236}">
                <a16:creationId xmlns:a16="http://schemas.microsoft.com/office/drawing/2014/main" id="{1381C2FA-13BD-764C-9A42-DCC5B1C6259E}"/>
              </a:ext>
            </a:extLst>
          </p:cNvPr>
          <p:cNvGrpSpPr>
            <a:grpSpLocks/>
          </p:cNvGrpSpPr>
          <p:nvPr/>
        </p:nvGrpSpPr>
        <p:grpSpPr bwMode="auto">
          <a:xfrm>
            <a:off x="3028951" y="3625851"/>
            <a:ext cx="207963" cy="282575"/>
            <a:chOff x="2551113" y="4221163"/>
            <a:chExt cx="207491" cy="281503"/>
          </a:xfrm>
        </p:grpSpPr>
        <p:sp>
          <p:nvSpPr>
            <p:cNvPr id="291991" name="Rectangle 92">
              <a:extLst>
                <a:ext uri="{FF2B5EF4-FFF2-40B4-BE49-F238E27FC236}">
                  <a16:creationId xmlns:a16="http://schemas.microsoft.com/office/drawing/2014/main" id="{7063C153-5B10-344D-AD2A-B204E21EBD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1113" y="4221163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91992" name="Rectangle 93">
              <a:extLst>
                <a:ext uri="{FF2B5EF4-FFF2-40B4-BE49-F238E27FC236}">
                  <a16:creationId xmlns:a16="http://schemas.microsoft.com/office/drawing/2014/main" id="{D6A41AD5-423D-994A-BEC6-FC9C451B7F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3188" y="4318000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i="1">
                  <a:solidFill>
                    <a:srgbClr val="000000"/>
                  </a:solidFill>
                  <a:latin typeface="Times-Roman" pitchFamily="2" charset="0"/>
                </a:rPr>
                <a:t>5</a:t>
              </a: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sp>
        <p:nvSpPr>
          <p:cNvPr id="291846" name="Rectangle 95">
            <a:extLst>
              <a:ext uri="{FF2B5EF4-FFF2-40B4-BE49-F238E27FC236}">
                <a16:creationId xmlns:a16="http://schemas.microsoft.com/office/drawing/2014/main" id="{E27CF94D-6D84-BD40-B74B-BA22D82CCD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03750" y="3538539"/>
            <a:ext cx="1339850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000000"/>
                </a:solidFill>
                <a:latin typeface="Times-Roman" pitchFamily="2" charset="0"/>
              </a:rPr>
              <a:t>5-bit adder</a:t>
            </a:r>
            <a:endParaRPr lang="en-US" altLang="en-US" sz="4000" b="0">
              <a:latin typeface="Times" pitchFamily="2" charset="0"/>
            </a:endParaRPr>
          </a:p>
        </p:txBody>
      </p:sp>
      <p:grpSp>
        <p:nvGrpSpPr>
          <p:cNvPr id="291847" name="Group 11">
            <a:extLst>
              <a:ext uri="{FF2B5EF4-FFF2-40B4-BE49-F238E27FC236}">
                <a16:creationId xmlns:a16="http://schemas.microsoft.com/office/drawing/2014/main" id="{ED7B715D-33B7-4A49-9D86-F8077EE5E7A2}"/>
              </a:ext>
            </a:extLst>
          </p:cNvPr>
          <p:cNvGrpSpPr>
            <a:grpSpLocks/>
          </p:cNvGrpSpPr>
          <p:nvPr/>
        </p:nvGrpSpPr>
        <p:grpSpPr bwMode="auto">
          <a:xfrm>
            <a:off x="7356475" y="3657601"/>
            <a:ext cx="222250" cy="303213"/>
            <a:chOff x="8990013" y="4200525"/>
            <a:chExt cx="221668" cy="302769"/>
          </a:xfrm>
        </p:grpSpPr>
        <p:sp>
          <p:nvSpPr>
            <p:cNvPr id="291989" name="Rectangle 104">
              <a:extLst>
                <a:ext uri="{FF2B5EF4-FFF2-40B4-BE49-F238E27FC236}">
                  <a16:creationId xmlns:a16="http://schemas.microsoft.com/office/drawing/2014/main" id="{803D2411-4976-524E-81C8-EDEE4EDDE2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90013" y="4200525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91990" name="Rectangle 105">
              <a:extLst>
                <a:ext uri="{FF2B5EF4-FFF2-40B4-BE49-F238E27FC236}">
                  <a16:creationId xmlns:a16="http://schemas.microsoft.com/office/drawing/2014/main" id="{22C59F30-8600-9845-B5F5-B8AE64A0C7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96265" y="4318628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91848" name="Group 14">
            <a:extLst>
              <a:ext uri="{FF2B5EF4-FFF2-40B4-BE49-F238E27FC236}">
                <a16:creationId xmlns:a16="http://schemas.microsoft.com/office/drawing/2014/main" id="{4EB28CC4-30E5-D04C-8E8E-5DEA07A5E974}"/>
              </a:ext>
            </a:extLst>
          </p:cNvPr>
          <p:cNvGrpSpPr>
            <a:grpSpLocks/>
          </p:cNvGrpSpPr>
          <p:nvPr/>
        </p:nvGrpSpPr>
        <p:grpSpPr bwMode="auto">
          <a:xfrm>
            <a:off x="4225925" y="3200401"/>
            <a:ext cx="222250" cy="295275"/>
            <a:chOff x="5105400" y="2873375"/>
            <a:chExt cx="222731" cy="295156"/>
          </a:xfrm>
        </p:grpSpPr>
        <p:sp>
          <p:nvSpPr>
            <p:cNvPr id="291987" name="Rectangle 84">
              <a:extLst>
                <a:ext uri="{FF2B5EF4-FFF2-40B4-BE49-F238E27FC236}">
                  <a16:creationId xmlns:a16="http://schemas.microsoft.com/office/drawing/2014/main" id="{A1AF8F30-6310-2141-B0A4-6F99ADC243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91988" name="Rectangle 85">
              <a:extLst>
                <a:ext uri="{FF2B5EF4-FFF2-40B4-BE49-F238E27FC236}">
                  <a16:creationId xmlns:a16="http://schemas.microsoft.com/office/drawing/2014/main" id="{A99F0925-4FAC-834E-BECF-E9D4418805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91849" name="Group 17">
            <a:extLst>
              <a:ext uri="{FF2B5EF4-FFF2-40B4-BE49-F238E27FC236}">
                <a16:creationId xmlns:a16="http://schemas.microsoft.com/office/drawing/2014/main" id="{46997EC7-56A8-0140-B9A5-83AD79C28373}"/>
              </a:ext>
            </a:extLst>
          </p:cNvPr>
          <p:cNvGrpSpPr>
            <a:grpSpLocks/>
          </p:cNvGrpSpPr>
          <p:nvPr/>
        </p:nvGrpSpPr>
        <p:grpSpPr bwMode="auto">
          <a:xfrm>
            <a:off x="3752850" y="3200401"/>
            <a:ext cx="222250" cy="295275"/>
            <a:chOff x="5105400" y="2873375"/>
            <a:chExt cx="222731" cy="295156"/>
          </a:xfrm>
        </p:grpSpPr>
        <p:sp>
          <p:nvSpPr>
            <p:cNvPr id="291985" name="Rectangle 84">
              <a:extLst>
                <a:ext uri="{FF2B5EF4-FFF2-40B4-BE49-F238E27FC236}">
                  <a16:creationId xmlns:a16="http://schemas.microsoft.com/office/drawing/2014/main" id="{89547873-DEC6-EB4A-AD5E-9864B41067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91986" name="Rectangle 85">
              <a:extLst>
                <a:ext uri="{FF2B5EF4-FFF2-40B4-BE49-F238E27FC236}">
                  <a16:creationId xmlns:a16="http://schemas.microsoft.com/office/drawing/2014/main" id="{6DBFF818-2764-EF4A-90BA-CF2907034A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91850" name="Group 20">
            <a:extLst>
              <a:ext uri="{FF2B5EF4-FFF2-40B4-BE49-F238E27FC236}">
                <a16:creationId xmlns:a16="http://schemas.microsoft.com/office/drawing/2014/main" id="{8ACC134F-E128-9747-8FF8-839CCF628B39}"/>
              </a:ext>
            </a:extLst>
          </p:cNvPr>
          <p:cNvGrpSpPr>
            <a:grpSpLocks/>
          </p:cNvGrpSpPr>
          <p:nvPr/>
        </p:nvGrpSpPr>
        <p:grpSpPr bwMode="auto">
          <a:xfrm>
            <a:off x="3341688" y="3200401"/>
            <a:ext cx="222250" cy="295275"/>
            <a:chOff x="5105400" y="2873375"/>
            <a:chExt cx="222731" cy="295156"/>
          </a:xfrm>
        </p:grpSpPr>
        <p:sp>
          <p:nvSpPr>
            <p:cNvPr id="291983" name="Rectangle 84">
              <a:extLst>
                <a:ext uri="{FF2B5EF4-FFF2-40B4-BE49-F238E27FC236}">
                  <a16:creationId xmlns:a16="http://schemas.microsoft.com/office/drawing/2014/main" id="{35AED377-5B2E-0F47-AD65-FB90F3126B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91984" name="Rectangle 85">
              <a:extLst>
                <a:ext uri="{FF2B5EF4-FFF2-40B4-BE49-F238E27FC236}">
                  <a16:creationId xmlns:a16="http://schemas.microsoft.com/office/drawing/2014/main" id="{0C50C953-F7AC-954A-B859-28EF63884E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91851" name="Group 23">
            <a:extLst>
              <a:ext uri="{FF2B5EF4-FFF2-40B4-BE49-F238E27FC236}">
                <a16:creationId xmlns:a16="http://schemas.microsoft.com/office/drawing/2014/main" id="{8BE50527-998E-5844-83A3-7317E7D3F71E}"/>
              </a:ext>
            </a:extLst>
          </p:cNvPr>
          <p:cNvGrpSpPr>
            <a:grpSpLocks/>
          </p:cNvGrpSpPr>
          <p:nvPr/>
        </p:nvGrpSpPr>
        <p:grpSpPr bwMode="auto">
          <a:xfrm>
            <a:off x="2884488" y="3200401"/>
            <a:ext cx="222250" cy="295275"/>
            <a:chOff x="5105400" y="2873375"/>
            <a:chExt cx="222731" cy="295156"/>
          </a:xfrm>
        </p:grpSpPr>
        <p:sp>
          <p:nvSpPr>
            <p:cNvPr id="291981" name="Rectangle 84">
              <a:extLst>
                <a:ext uri="{FF2B5EF4-FFF2-40B4-BE49-F238E27FC236}">
                  <a16:creationId xmlns:a16="http://schemas.microsoft.com/office/drawing/2014/main" id="{D27A6B64-6F70-A045-95B1-8A4B576E86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91982" name="Rectangle 85">
              <a:extLst>
                <a:ext uri="{FF2B5EF4-FFF2-40B4-BE49-F238E27FC236}">
                  <a16:creationId xmlns:a16="http://schemas.microsoft.com/office/drawing/2014/main" id="{A8F372F3-8081-1645-B8CF-3D49D30A74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91852" name="Group 26">
            <a:extLst>
              <a:ext uri="{FF2B5EF4-FFF2-40B4-BE49-F238E27FC236}">
                <a16:creationId xmlns:a16="http://schemas.microsoft.com/office/drawing/2014/main" id="{9750FD15-B7E9-D34E-A613-433D8791DBF6}"/>
              </a:ext>
            </a:extLst>
          </p:cNvPr>
          <p:cNvGrpSpPr>
            <a:grpSpLocks/>
          </p:cNvGrpSpPr>
          <p:nvPr/>
        </p:nvGrpSpPr>
        <p:grpSpPr bwMode="auto">
          <a:xfrm>
            <a:off x="2994025" y="2767013"/>
            <a:ext cx="1733550" cy="404812"/>
            <a:chOff x="3550727" y="2773363"/>
            <a:chExt cx="1733805" cy="405448"/>
          </a:xfrm>
        </p:grpSpPr>
        <p:sp>
          <p:nvSpPr>
            <p:cNvPr id="291976" name="Line 57">
              <a:extLst>
                <a:ext uri="{FF2B5EF4-FFF2-40B4-BE49-F238E27FC236}">
                  <a16:creationId xmlns:a16="http://schemas.microsoft.com/office/drawing/2014/main" id="{663F1BE4-93CF-F845-81B1-40495F96FC4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829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77" name="Line 57">
              <a:extLst>
                <a:ext uri="{FF2B5EF4-FFF2-40B4-BE49-F238E27FC236}">
                  <a16:creationId xmlns:a16="http://schemas.microsoft.com/office/drawing/2014/main" id="{21149F09-F6DC-F54D-9060-5DD004D1465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0727" y="2773363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78" name="Line 57">
              <a:extLst>
                <a:ext uri="{FF2B5EF4-FFF2-40B4-BE49-F238E27FC236}">
                  <a16:creationId xmlns:a16="http://schemas.microsoft.com/office/drawing/2014/main" id="{25FB2F40-240B-4B48-95B7-6F0D7BFD797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1426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79" name="Line 57">
              <a:extLst>
                <a:ext uri="{FF2B5EF4-FFF2-40B4-BE49-F238E27FC236}">
                  <a16:creationId xmlns:a16="http://schemas.microsoft.com/office/drawing/2014/main" id="{A84A9C81-4D7B-3944-9330-33233FBA640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638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80" name="Line 57">
              <a:extLst>
                <a:ext uri="{FF2B5EF4-FFF2-40B4-BE49-F238E27FC236}">
                  <a16:creationId xmlns:a16="http://schemas.microsoft.com/office/drawing/2014/main" id="{2AC71CFF-20FE-A64B-9D39-466789A8094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7992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91853" name="Group 32">
            <a:extLst>
              <a:ext uri="{FF2B5EF4-FFF2-40B4-BE49-F238E27FC236}">
                <a16:creationId xmlns:a16="http://schemas.microsoft.com/office/drawing/2014/main" id="{00A82F37-A7C1-6343-8195-DBE65BD8C888}"/>
              </a:ext>
            </a:extLst>
          </p:cNvPr>
          <p:cNvGrpSpPr>
            <a:grpSpLocks/>
          </p:cNvGrpSpPr>
          <p:nvPr/>
        </p:nvGrpSpPr>
        <p:grpSpPr bwMode="auto">
          <a:xfrm>
            <a:off x="7554913" y="3201989"/>
            <a:ext cx="222250" cy="295275"/>
            <a:chOff x="5105400" y="2873375"/>
            <a:chExt cx="222731" cy="295156"/>
          </a:xfrm>
        </p:grpSpPr>
        <p:sp>
          <p:nvSpPr>
            <p:cNvPr id="291974" name="Rectangle 84">
              <a:extLst>
                <a:ext uri="{FF2B5EF4-FFF2-40B4-BE49-F238E27FC236}">
                  <a16:creationId xmlns:a16="http://schemas.microsoft.com/office/drawing/2014/main" id="{B8074814-FAFD-8345-80C3-0C3822C7A5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91975" name="Rectangle 85">
              <a:extLst>
                <a:ext uri="{FF2B5EF4-FFF2-40B4-BE49-F238E27FC236}">
                  <a16:creationId xmlns:a16="http://schemas.microsoft.com/office/drawing/2014/main" id="{41E9BF36-A276-E746-A3D0-074CE77C00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91854" name="Group 35">
            <a:extLst>
              <a:ext uri="{FF2B5EF4-FFF2-40B4-BE49-F238E27FC236}">
                <a16:creationId xmlns:a16="http://schemas.microsoft.com/office/drawing/2014/main" id="{1B466781-7ED9-F849-9D30-B5A12CDAE27D}"/>
              </a:ext>
            </a:extLst>
          </p:cNvPr>
          <p:cNvGrpSpPr>
            <a:grpSpLocks/>
          </p:cNvGrpSpPr>
          <p:nvPr/>
        </p:nvGrpSpPr>
        <p:grpSpPr bwMode="auto">
          <a:xfrm>
            <a:off x="7119939" y="3200401"/>
            <a:ext cx="223837" cy="295275"/>
            <a:chOff x="5105400" y="2873375"/>
            <a:chExt cx="222731" cy="295156"/>
          </a:xfrm>
        </p:grpSpPr>
        <p:sp>
          <p:nvSpPr>
            <p:cNvPr id="291972" name="Rectangle 84">
              <a:extLst>
                <a:ext uri="{FF2B5EF4-FFF2-40B4-BE49-F238E27FC236}">
                  <a16:creationId xmlns:a16="http://schemas.microsoft.com/office/drawing/2014/main" id="{4A478E4D-E808-D348-8804-5569F87BA4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91973" name="Rectangle 85">
              <a:extLst>
                <a:ext uri="{FF2B5EF4-FFF2-40B4-BE49-F238E27FC236}">
                  <a16:creationId xmlns:a16="http://schemas.microsoft.com/office/drawing/2014/main" id="{16A24F01-E1D1-2843-96D2-3154C0E2AE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91855" name="Group 38">
            <a:extLst>
              <a:ext uri="{FF2B5EF4-FFF2-40B4-BE49-F238E27FC236}">
                <a16:creationId xmlns:a16="http://schemas.microsoft.com/office/drawing/2014/main" id="{3E547845-9A86-1A43-A813-160B37B2955A}"/>
              </a:ext>
            </a:extLst>
          </p:cNvPr>
          <p:cNvGrpSpPr>
            <a:grpSpLocks/>
          </p:cNvGrpSpPr>
          <p:nvPr/>
        </p:nvGrpSpPr>
        <p:grpSpPr bwMode="auto">
          <a:xfrm>
            <a:off x="6648450" y="3200401"/>
            <a:ext cx="222250" cy="295275"/>
            <a:chOff x="5105400" y="2873375"/>
            <a:chExt cx="222731" cy="295156"/>
          </a:xfrm>
        </p:grpSpPr>
        <p:sp>
          <p:nvSpPr>
            <p:cNvPr id="291970" name="Rectangle 84">
              <a:extLst>
                <a:ext uri="{FF2B5EF4-FFF2-40B4-BE49-F238E27FC236}">
                  <a16:creationId xmlns:a16="http://schemas.microsoft.com/office/drawing/2014/main" id="{B73953EE-47B4-3D44-8338-0D11569EC4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91971" name="Rectangle 85">
              <a:extLst>
                <a:ext uri="{FF2B5EF4-FFF2-40B4-BE49-F238E27FC236}">
                  <a16:creationId xmlns:a16="http://schemas.microsoft.com/office/drawing/2014/main" id="{5DC23C69-E339-E048-B6D9-5A157E31AE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91856" name="Group 41">
            <a:extLst>
              <a:ext uri="{FF2B5EF4-FFF2-40B4-BE49-F238E27FC236}">
                <a16:creationId xmlns:a16="http://schemas.microsoft.com/office/drawing/2014/main" id="{EC2EB1F6-DFD7-F04D-BB27-2631A78BC0EB}"/>
              </a:ext>
            </a:extLst>
          </p:cNvPr>
          <p:cNvGrpSpPr>
            <a:grpSpLocks/>
          </p:cNvGrpSpPr>
          <p:nvPr/>
        </p:nvGrpSpPr>
        <p:grpSpPr bwMode="auto">
          <a:xfrm>
            <a:off x="6237288" y="3200401"/>
            <a:ext cx="222250" cy="295275"/>
            <a:chOff x="5105400" y="2873375"/>
            <a:chExt cx="222731" cy="295156"/>
          </a:xfrm>
        </p:grpSpPr>
        <p:sp>
          <p:nvSpPr>
            <p:cNvPr id="291968" name="Rectangle 84">
              <a:extLst>
                <a:ext uri="{FF2B5EF4-FFF2-40B4-BE49-F238E27FC236}">
                  <a16:creationId xmlns:a16="http://schemas.microsoft.com/office/drawing/2014/main" id="{30CD56C9-A694-C845-A1BB-359A4D4004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91969" name="Rectangle 85">
              <a:extLst>
                <a:ext uri="{FF2B5EF4-FFF2-40B4-BE49-F238E27FC236}">
                  <a16:creationId xmlns:a16="http://schemas.microsoft.com/office/drawing/2014/main" id="{D0DD05BD-2A9A-4542-8CE3-C041ACD5C7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91857" name="Group 44">
            <a:extLst>
              <a:ext uri="{FF2B5EF4-FFF2-40B4-BE49-F238E27FC236}">
                <a16:creationId xmlns:a16="http://schemas.microsoft.com/office/drawing/2014/main" id="{606C4F83-E583-F342-850F-F012E21443A8}"/>
              </a:ext>
            </a:extLst>
          </p:cNvPr>
          <p:cNvGrpSpPr>
            <a:grpSpLocks/>
          </p:cNvGrpSpPr>
          <p:nvPr/>
        </p:nvGrpSpPr>
        <p:grpSpPr bwMode="auto">
          <a:xfrm>
            <a:off x="5780088" y="3200401"/>
            <a:ext cx="222250" cy="295275"/>
            <a:chOff x="5105400" y="2873375"/>
            <a:chExt cx="222731" cy="295156"/>
          </a:xfrm>
        </p:grpSpPr>
        <p:sp>
          <p:nvSpPr>
            <p:cNvPr id="291966" name="Rectangle 84">
              <a:extLst>
                <a:ext uri="{FF2B5EF4-FFF2-40B4-BE49-F238E27FC236}">
                  <a16:creationId xmlns:a16="http://schemas.microsoft.com/office/drawing/2014/main" id="{D6DB0ADD-B1B8-CF4A-AE7F-A824BE88AC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91967" name="Rectangle 85">
              <a:extLst>
                <a:ext uri="{FF2B5EF4-FFF2-40B4-BE49-F238E27FC236}">
                  <a16:creationId xmlns:a16="http://schemas.microsoft.com/office/drawing/2014/main" id="{CD950D3E-79C8-054E-B68E-FA7BA8E21E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91858" name="Group 47">
            <a:extLst>
              <a:ext uri="{FF2B5EF4-FFF2-40B4-BE49-F238E27FC236}">
                <a16:creationId xmlns:a16="http://schemas.microsoft.com/office/drawing/2014/main" id="{1F2CB060-956E-334C-8CF1-E4C516E065A3}"/>
              </a:ext>
            </a:extLst>
          </p:cNvPr>
          <p:cNvGrpSpPr>
            <a:grpSpLocks/>
          </p:cNvGrpSpPr>
          <p:nvPr/>
        </p:nvGrpSpPr>
        <p:grpSpPr bwMode="auto">
          <a:xfrm>
            <a:off x="5888039" y="2901950"/>
            <a:ext cx="1735137" cy="273050"/>
            <a:chOff x="6446008" y="2971929"/>
            <a:chExt cx="1733805" cy="209915"/>
          </a:xfrm>
        </p:grpSpPr>
        <p:sp>
          <p:nvSpPr>
            <p:cNvPr id="291961" name="Line 57">
              <a:extLst>
                <a:ext uri="{FF2B5EF4-FFF2-40B4-BE49-F238E27FC236}">
                  <a16:creationId xmlns:a16="http://schemas.microsoft.com/office/drawing/2014/main" id="{0B173841-8741-0E4E-A652-EE996FE580E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782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62" name="Line 57">
              <a:extLst>
                <a:ext uri="{FF2B5EF4-FFF2-40B4-BE49-F238E27FC236}">
                  <a16:creationId xmlns:a16="http://schemas.microsoft.com/office/drawing/2014/main" id="{31E007DC-1338-584E-8132-AE303C27F01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46008" y="2971929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63" name="Line 57">
              <a:extLst>
                <a:ext uri="{FF2B5EF4-FFF2-40B4-BE49-F238E27FC236}">
                  <a16:creationId xmlns:a16="http://schemas.microsoft.com/office/drawing/2014/main" id="{2C1443DC-C954-B54A-A650-6C86446F0E7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0954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64" name="Line 57">
              <a:extLst>
                <a:ext uri="{FF2B5EF4-FFF2-40B4-BE49-F238E27FC236}">
                  <a16:creationId xmlns:a16="http://schemas.microsoft.com/office/drawing/2014/main" id="{E8889F47-2462-E04F-BF42-7876000C8A3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591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65" name="Line 57">
              <a:extLst>
                <a:ext uri="{FF2B5EF4-FFF2-40B4-BE49-F238E27FC236}">
                  <a16:creationId xmlns:a16="http://schemas.microsoft.com/office/drawing/2014/main" id="{8418E8C6-6ED8-E34A-A0DA-B188131C58F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7520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91859" name="Line 63">
            <a:extLst>
              <a:ext uri="{FF2B5EF4-FFF2-40B4-BE49-F238E27FC236}">
                <a16:creationId xmlns:a16="http://schemas.microsoft.com/office/drawing/2014/main" id="{30E57F3D-B717-0545-A147-DEFD70E7E167}"/>
              </a:ext>
            </a:extLst>
          </p:cNvPr>
          <p:cNvSpPr>
            <a:spLocks noChangeShapeType="1"/>
          </p:cNvSpPr>
          <p:nvPr/>
        </p:nvSpPr>
        <p:spPr bwMode="auto">
          <a:xfrm>
            <a:off x="7651751" y="3817939"/>
            <a:ext cx="708025" cy="158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91860" name="Line 63">
            <a:extLst>
              <a:ext uri="{FF2B5EF4-FFF2-40B4-BE49-F238E27FC236}">
                <a16:creationId xmlns:a16="http://schemas.microsoft.com/office/drawing/2014/main" id="{A311D653-E43A-D840-BA32-457441A57C0A}"/>
              </a:ext>
            </a:extLst>
          </p:cNvPr>
          <p:cNvSpPr>
            <a:spLocks noChangeShapeType="1"/>
          </p:cNvSpPr>
          <p:nvPr/>
        </p:nvSpPr>
        <p:spPr bwMode="auto">
          <a:xfrm>
            <a:off x="2249489" y="3824289"/>
            <a:ext cx="708025" cy="158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91861" name="Line 57">
            <a:extLst>
              <a:ext uri="{FF2B5EF4-FFF2-40B4-BE49-F238E27FC236}">
                <a16:creationId xmlns:a16="http://schemas.microsoft.com/office/drawing/2014/main" id="{881655CA-2455-D74C-B0E9-53F19511608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827839" y="4310064"/>
            <a:ext cx="1587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91862" name="Line 57">
            <a:extLst>
              <a:ext uri="{FF2B5EF4-FFF2-40B4-BE49-F238E27FC236}">
                <a16:creationId xmlns:a16="http://schemas.microsoft.com/office/drawing/2014/main" id="{F99DC3A2-F655-E749-94F8-037AD119436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86175" y="4305300"/>
            <a:ext cx="1588" cy="40163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91863" name="Line 57">
            <a:extLst>
              <a:ext uri="{FF2B5EF4-FFF2-40B4-BE49-F238E27FC236}">
                <a16:creationId xmlns:a16="http://schemas.microsoft.com/office/drawing/2014/main" id="{4A478E9E-68A2-BD48-9511-9CB0337FD83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273675" y="4310064"/>
            <a:ext cx="1588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91864" name="Line 57">
            <a:extLst>
              <a:ext uri="{FF2B5EF4-FFF2-40B4-BE49-F238E27FC236}">
                <a16:creationId xmlns:a16="http://schemas.microsoft.com/office/drawing/2014/main" id="{A9348DC6-AA6B-E344-889B-3CA6CF8095E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013450" y="4310064"/>
            <a:ext cx="1588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91865" name="Line 57">
            <a:extLst>
              <a:ext uri="{FF2B5EF4-FFF2-40B4-BE49-F238E27FC236}">
                <a16:creationId xmlns:a16="http://schemas.microsoft.com/office/drawing/2014/main" id="{ACBDFEA7-69AC-D342-90AF-91B5B1E906C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443414" y="4310064"/>
            <a:ext cx="1587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91866" name="Group 60">
            <a:extLst>
              <a:ext uri="{FF2B5EF4-FFF2-40B4-BE49-F238E27FC236}">
                <a16:creationId xmlns:a16="http://schemas.microsoft.com/office/drawing/2014/main" id="{967CFD71-4990-0E44-A6FB-1F941B9FAFFB}"/>
              </a:ext>
            </a:extLst>
          </p:cNvPr>
          <p:cNvGrpSpPr>
            <a:grpSpLocks/>
          </p:cNvGrpSpPr>
          <p:nvPr/>
        </p:nvGrpSpPr>
        <p:grpSpPr bwMode="auto">
          <a:xfrm>
            <a:off x="3584575" y="3954463"/>
            <a:ext cx="3424238" cy="317500"/>
            <a:chOff x="4142165" y="3960853"/>
            <a:chExt cx="3423131" cy="318016"/>
          </a:xfrm>
        </p:grpSpPr>
        <p:grpSp>
          <p:nvGrpSpPr>
            <p:cNvPr id="291946" name="Group 61">
              <a:extLst>
                <a:ext uri="{FF2B5EF4-FFF2-40B4-BE49-F238E27FC236}">
                  <a16:creationId xmlns:a16="http://schemas.microsoft.com/office/drawing/2014/main" id="{9E934B47-35A4-364E-AF41-5ACFB6CF081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19705" y="3960853"/>
              <a:ext cx="245591" cy="318016"/>
              <a:chOff x="5105400" y="2873375"/>
              <a:chExt cx="245591" cy="318016"/>
            </a:xfrm>
          </p:grpSpPr>
          <p:sp>
            <p:nvSpPr>
              <p:cNvPr id="291959" name="Rectangle 84">
                <a:extLst>
                  <a:ext uri="{FF2B5EF4-FFF2-40B4-BE49-F238E27FC236}">
                    <a16:creationId xmlns:a16="http://schemas.microsoft.com/office/drawing/2014/main" id="{AC78B0DF-DBB9-F946-B169-CCA6919B0D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291960" name="Rectangle 85">
                <a:extLst>
                  <a:ext uri="{FF2B5EF4-FFF2-40B4-BE49-F238E27FC236}">
                    <a16:creationId xmlns:a16="http://schemas.microsoft.com/office/drawing/2014/main" id="{8F144F64-8867-6444-B1AC-22220C6515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0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291947" name="Group 62">
              <a:extLst>
                <a:ext uri="{FF2B5EF4-FFF2-40B4-BE49-F238E27FC236}">
                  <a16:creationId xmlns:a16="http://schemas.microsoft.com/office/drawing/2014/main" id="{A079FA50-6BA2-5B44-8B86-0C92F2B388A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89125" y="3960853"/>
              <a:ext cx="245591" cy="318016"/>
              <a:chOff x="5105400" y="2873375"/>
              <a:chExt cx="245591" cy="318016"/>
            </a:xfrm>
          </p:grpSpPr>
          <p:sp>
            <p:nvSpPr>
              <p:cNvPr id="291957" name="Rectangle 84">
                <a:extLst>
                  <a:ext uri="{FF2B5EF4-FFF2-40B4-BE49-F238E27FC236}">
                    <a16:creationId xmlns:a16="http://schemas.microsoft.com/office/drawing/2014/main" id="{7371DC6C-BB34-944F-9408-1D469CFB33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291958" name="Rectangle 85">
                <a:extLst>
                  <a:ext uri="{FF2B5EF4-FFF2-40B4-BE49-F238E27FC236}">
                    <a16:creationId xmlns:a16="http://schemas.microsoft.com/office/drawing/2014/main" id="{13354AB1-F026-8240-805E-754542D3BE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1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291948" name="Group 63">
              <a:extLst>
                <a:ext uri="{FF2B5EF4-FFF2-40B4-BE49-F238E27FC236}">
                  <a16:creationId xmlns:a16="http://schemas.microsoft.com/office/drawing/2014/main" id="{6583BB0E-7D9E-5C48-B9A6-F352DB396F1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734745" y="3960853"/>
              <a:ext cx="245591" cy="318016"/>
              <a:chOff x="5105400" y="2873375"/>
              <a:chExt cx="245591" cy="318016"/>
            </a:xfrm>
          </p:grpSpPr>
          <p:sp>
            <p:nvSpPr>
              <p:cNvPr id="291955" name="Rectangle 84">
                <a:extLst>
                  <a:ext uri="{FF2B5EF4-FFF2-40B4-BE49-F238E27FC236}">
                    <a16:creationId xmlns:a16="http://schemas.microsoft.com/office/drawing/2014/main" id="{45354365-A1DA-A447-A9C0-C2C516E77F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 </a:t>
                </a:r>
                <a:endParaRPr lang="en-US" altLang="en-US">
                  <a:latin typeface="Times" pitchFamily="2" charset="0"/>
                </a:endParaRPr>
              </a:p>
            </p:txBody>
          </p:sp>
          <p:sp>
            <p:nvSpPr>
              <p:cNvPr id="291956" name="Rectangle 85">
                <a:extLst>
                  <a:ext uri="{FF2B5EF4-FFF2-40B4-BE49-F238E27FC236}">
                    <a16:creationId xmlns:a16="http://schemas.microsoft.com/office/drawing/2014/main" id="{8DB891B7-3658-FC4F-9AAD-77DFC8971F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2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291949" name="Group 64">
              <a:extLst>
                <a:ext uri="{FF2B5EF4-FFF2-40B4-BE49-F238E27FC236}">
                  <a16:creationId xmlns:a16="http://schemas.microsoft.com/office/drawing/2014/main" id="{7714D57D-85C6-D544-B76C-F4D0C45A224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11785" y="3960853"/>
              <a:ext cx="245591" cy="318016"/>
              <a:chOff x="5105400" y="2873375"/>
              <a:chExt cx="245591" cy="318016"/>
            </a:xfrm>
          </p:grpSpPr>
          <p:sp>
            <p:nvSpPr>
              <p:cNvPr id="291953" name="Rectangle 84">
                <a:extLst>
                  <a:ext uri="{FF2B5EF4-FFF2-40B4-BE49-F238E27FC236}">
                    <a16:creationId xmlns:a16="http://schemas.microsoft.com/office/drawing/2014/main" id="{BD41D288-49DC-DE4A-BBD0-0676BA9B88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291954" name="Rectangle 85">
                <a:extLst>
                  <a:ext uri="{FF2B5EF4-FFF2-40B4-BE49-F238E27FC236}">
                    <a16:creationId xmlns:a16="http://schemas.microsoft.com/office/drawing/2014/main" id="{27FB1E3C-18B2-B642-B5CF-4D09364064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3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291950" name="Group 65">
              <a:extLst>
                <a:ext uri="{FF2B5EF4-FFF2-40B4-BE49-F238E27FC236}">
                  <a16:creationId xmlns:a16="http://schemas.microsoft.com/office/drawing/2014/main" id="{4B74D740-5D4A-534A-8BA7-242763D8358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42165" y="3960853"/>
              <a:ext cx="245591" cy="318016"/>
              <a:chOff x="5105400" y="2873375"/>
              <a:chExt cx="245591" cy="318016"/>
            </a:xfrm>
          </p:grpSpPr>
          <p:sp>
            <p:nvSpPr>
              <p:cNvPr id="291951" name="Rectangle 84">
                <a:extLst>
                  <a:ext uri="{FF2B5EF4-FFF2-40B4-BE49-F238E27FC236}">
                    <a16:creationId xmlns:a16="http://schemas.microsoft.com/office/drawing/2014/main" id="{6BDCB64E-3B1D-724B-93FB-C7DCC5AC90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291952" name="Rectangle 85">
                <a:extLst>
                  <a:ext uri="{FF2B5EF4-FFF2-40B4-BE49-F238E27FC236}">
                    <a16:creationId xmlns:a16="http://schemas.microsoft.com/office/drawing/2014/main" id="{37A06B99-748D-BE43-8F85-05F6D9F4A7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4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</p:grpSp>
      <p:grpSp>
        <p:nvGrpSpPr>
          <p:cNvPr id="291867" name="Group 104">
            <a:extLst>
              <a:ext uri="{FF2B5EF4-FFF2-40B4-BE49-F238E27FC236}">
                <a16:creationId xmlns:a16="http://schemas.microsoft.com/office/drawing/2014/main" id="{9F256A37-F1C7-E143-A4E4-F967CA4AC236}"/>
              </a:ext>
            </a:extLst>
          </p:cNvPr>
          <p:cNvGrpSpPr>
            <a:grpSpLocks/>
          </p:cNvGrpSpPr>
          <p:nvPr/>
        </p:nvGrpSpPr>
        <p:grpSpPr bwMode="auto">
          <a:xfrm>
            <a:off x="5718175" y="2439989"/>
            <a:ext cx="2084388" cy="484187"/>
            <a:chOff x="6276076" y="2260156"/>
            <a:chExt cx="2084151" cy="537474"/>
          </a:xfrm>
        </p:grpSpPr>
        <p:grpSp>
          <p:nvGrpSpPr>
            <p:cNvPr id="291911" name="Group 111">
              <a:extLst>
                <a:ext uri="{FF2B5EF4-FFF2-40B4-BE49-F238E27FC236}">
                  <a16:creationId xmlns:a16="http://schemas.microsoft.com/office/drawing/2014/main" id="{2944AEFB-F3D4-C741-ABE7-E084446D1CD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76076" y="2260156"/>
              <a:ext cx="342438" cy="537474"/>
              <a:chOff x="2783" y="1170"/>
              <a:chExt cx="300" cy="445"/>
            </a:xfrm>
          </p:grpSpPr>
          <p:sp>
            <p:nvSpPr>
              <p:cNvPr id="291940" name="Freeform 19">
                <a:extLst>
                  <a:ext uri="{FF2B5EF4-FFF2-40B4-BE49-F238E27FC236}">
                    <a16:creationId xmlns:a16="http://schemas.microsoft.com/office/drawing/2014/main" id="{9527D57D-BA63-A345-A564-002037A535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941" name="Freeform 20">
                <a:extLst>
                  <a:ext uri="{FF2B5EF4-FFF2-40B4-BE49-F238E27FC236}">
                    <a16:creationId xmlns:a16="http://schemas.microsoft.com/office/drawing/2014/main" id="{2D8C5F46-25D1-F04D-B344-C619AC3E67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942" name="Freeform 21">
                <a:extLst>
                  <a:ext uri="{FF2B5EF4-FFF2-40B4-BE49-F238E27FC236}">
                    <a16:creationId xmlns:a16="http://schemas.microsoft.com/office/drawing/2014/main" id="{06C9188A-E0A1-D149-9619-E2444F4774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943" name="Freeform 22">
                <a:extLst>
                  <a:ext uri="{FF2B5EF4-FFF2-40B4-BE49-F238E27FC236}">
                    <a16:creationId xmlns:a16="http://schemas.microsoft.com/office/drawing/2014/main" id="{14550CFB-E596-EE43-A98E-A4BDDC62AC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944" name="Freeform 23">
                <a:extLst>
                  <a:ext uri="{FF2B5EF4-FFF2-40B4-BE49-F238E27FC236}">
                    <a16:creationId xmlns:a16="http://schemas.microsoft.com/office/drawing/2014/main" id="{BEC1FE34-85AB-E345-8A54-691F5EC91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945" name="Freeform 24">
                <a:extLst>
                  <a:ext uri="{FF2B5EF4-FFF2-40B4-BE49-F238E27FC236}">
                    <a16:creationId xmlns:a16="http://schemas.microsoft.com/office/drawing/2014/main" id="{71B500BB-9FE0-7E43-BAAD-1FF1F20881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91912" name="Group 111">
              <a:extLst>
                <a:ext uri="{FF2B5EF4-FFF2-40B4-BE49-F238E27FC236}">
                  <a16:creationId xmlns:a16="http://schemas.microsoft.com/office/drawing/2014/main" id="{23F14998-A265-EA43-8B63-A3BF869DB3C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22390" y="2260156"/>
              <a:ext cx="342438" cy="537474"/>
              <a:chOff x="2783" y="1170"/>
              <a:chExt cx="300" cy="445"/>
            </a:xfrm>
          </p:grpSpPr>
          <p:sp>
            <p:nvSpPr>
              <p:cNvPr id="291934" name="Freeform 19">
                <a:extLst>
                  <a:ext uri="{FF2B5EF4-FFF2-40B4-BE49-F238E27FC236}">
                    <a16:creationId xmlns:a16="http://schemas.microsoft.com/office/drawing/2014/main" id="{5139F606-EF68-804A-9695-1D7AA41AB8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935" name="Freeform 20">
                <a:extLst>
                  <a:ext uri="{FF2B5EF4-FFF2-40B4-BE49-F238E27FC236}">
                    <a16:creationId xmlns:a16="http://schemas.microsoft.com/office/drawing/2014/main" id="{6A4AF823-D64E-3547-B93B-30E468E163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936" name="Freeform 21">
                <a:extLst>
                  <a:ext uri="{FF2B5EF4-FFF2-40B4-BE49-F238E27FC236}">
                    <a16:creationId xmlns:a16="http://schemas.microsoft.com/office/drawing/2014/main" id="{42C26CE9-32CE-1143-8A26-AC958EE384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937" name="Freeform 22">
                <a:extLst>
                  <a:ext uri="{FF2B5EF4-FFF2-40B4-BE49-F238E27FC236}">
                    <a16:creationId xmlns:a16="http://schemas.microsoft.com/office/drawing/2014/main" id="{76BE3A14-6B6D-2448-9AAC-2D215A84C2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938" name="Freeform 23">
                <a:extLst>
                  <a:ext uri="{FF2B5EF4-FFF2-40B4-BE49-F238E27FC236}">
                    <a16:creationId xmlns:a16="http://schemas.microsoft.com/office/drawing/2014/main" id="{DE36EA9E-EBA6-214E-8739-D28A326D7D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939" name="Freeform 24">
                <a:extLst>
                  <a:ext uri="{FF2B5EF4-FFF2-40B4-BE49-F238E27FC236}">
                    <a16:creationId xmlns:a16="http://schemas.microsoft.com/office/drawing/2014/main" id="{94BB76A4-3B42-A64E-8EB2-144EC1B2EA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91913" name="Group 111">
              <a:extLst>
                <a:ext uri="{FF2B5EF4-FFF2-40B4-BE49-F238E27FC236}">
                  <a16:creationId xmlns:a16="http://schemas.microsoft.com/office/drawing/2014/main" id="{4F9667BC-2B5E-4440-B515-0850AB644A7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46933" y="2260156"/>
              <a:ext cx="342438" cy="537474"/>
              <a:chOff x="2783" y="1170"/>
              <a:chExt cx="300" cy="445"/>
            </a:xfrm>
          </p:grpSpPr>
          <p:sp>
            <p:nvSpPr>
              <p:cNvPr id="291928" name="Freeform 19">
                <a:extLst>
                  <a:ext uri="{FF2B5EF4-FFF2-40B4-BE49-F238E27FC236}">
                    <a16:creationId xmlns:a16="http://schemas.microsoft.com/office/drawing/2014/main" id="{2CE700A0-7326-6E40-81B7-58E0E04E3D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929" name="Freeform 20">
                <a:extLst>
                  <a:ext uri="{FF2B5EF4-FFF2-40B4-BE49-F238E27FC236}">
                    <a16:creationId xmlns:a16="http://schemas.microsoft.com/office/drawing/2014/main" id="{263778BE-EB42-A941-AECB-5F9012C2C0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930" name="Freeform 21">
                <a:extLst>
                  <a:ext uri="{FF2B5EF4-FFF2-40B4-BE49-F238E27FC236}">
                    <a16:creationId xmlns:a16="http://schemas.microsoft.com/office/drawing/2014/main" id="{E73AFF75-3BDA-4D44-BBFA-941C973599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931" name="Freeform 22">
                <a:extLst>
                  <a:ext uri="{FF2B5EF4-FFF2-40B4-BE49-F238E27FC236}">
                    <a16:creationId xmlns:a16="http://schemas.microsoft.com/office/drawing/2014/main" id="{141716BD-D6FC-1448-82C0-8F4E286620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932" name="Freeform 23">
                <a:extLst>
                  <a:ext uri="{FF2B5EF4-FFF2-40B4-BE49-F238E27FC236}">
                    <a16:creationId xmlns:a16="http://schemas.microsoft.com/office/drawing/2014/main" id="{4A31BA9B-A55E-824C-AD1E-792D2ABA69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933" name="Freeform 24">
                <a:extLst>
                  <a:ext uri="{FF2B5EF4-FFF2-40B4-BE49-F238E27FC236}">
                    <a16:creationId xmlns:a16="http://schemas.microsoft.com/office/drawing/2014/main" id="{9C15F845-08CC-2A49-BA4C-7B4AE18CFD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91914" name="Group 111">
              <a:extLst>
                <a:ext uri="{FF2B5EF4-FFF2-40B4-BE49-F238E27FC236}">
                  <a16:creationId xmlns:a16="http://schemas.microsoft.com/office/drawing/2014/main" id="{8ED4941E-2FB8-0F4F-A870-3A286371628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3247" y="2260156"/>
              <a:ext cx="342438" cy="537474"/>
              <a:chOff x="2783" y="1170"/>
              <a:chExt cx="300" cy="445"/>
            </a:xfrm>
          </p:grpSpPr>
          <p:sp>
            <p:nvSpPr>
              <p:cNvPr id="291922" name="Freeform 19">
                <a:extLst>
                  <a:ext uri="{FF2B5EF4-FFF2-40B4-BE49-F238E27FC236}">
                    <a16:creationId xmlns:a16="http://schemas.microsoft.com/office/drawing/2014/main" id="{D1EDAF20-80C4-8844-9392-5C2A8C5D70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923" name="Freeform 20">
                <a:extLst>
                  <a:ext uri="{FF2B5EF4-FFF2-40B4-BE49-F238E27FC236}">
                    <a16:creationId xmlns:a16="http://schemas.microsoft.com/office/drawing/2014/main" id="{EF157243-7DD9-CF47-BD91-6DEBDA1BEF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924" name="Freeform 21">
                <a:extLst>
                  <a:ext uri="{FF2B5EF4-FFF2-40B4-BE49-F238E27FC236}">
                    <a16:creationId xmlns:a16="http://schemas.microsoft.com/office/drawing/2014/main" id="{BDAAED00-99ED-F047-80F2-87BC762791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925" name="Freeform 22">
                <a:extLst>
                  <a:ext uri="{FF2B5EF4-FFF2-40B4-BE49-F238E27FC236}">
                    <a16:creationId xmlns:a16="http://schemas.microsoft.com/office/drawing/2014/main" id="{84B070E1-6615-AD46-8DC5-66A5EEDFD2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926" name="Freeform 23">
                <a:extLst>
                  <a:ext uri="{FF2B5EF4-FFF2-40B4-BE49-F238E27FC236}">
                    <a16:creationId xmlns:a16="http://schemas.microsoft.com/office/drawing/2014/main" id="{4666E09A-83C8-9A4E-B37B-082268EB49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927" name="Freeform 24">
                <a:extLst>
                  <a:ext uri="{FF2B5EF4-FFF2-40B4-BE49-F238E27FC236}">
                    <a16:creationId xmlns:a16="http://schemas.microsoft.com/office/drawing/2014/main" id="{CF404A05-AEB8-8A41-984C-CB5A057BA7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91915" name="Group 111">
              <a:extLst>
                <a:ext uri="{FF2B5EF4-FFF2-40B4-BE49-F238E27FC236}">
                  <a16:creationId xmlns:a16="http://schemas.microsoft.com/office/drawing/2014/main" id="{306B37FB-D85D-924F-BAC8-B9A7FF2B77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17789" y="2260156"/>
              <a:ext cx="342438" cy="537474"/>
              <a:chOff x="2783" y="1170"/>
              <a:chExt cx="300" cy="445"/>
            </a:xfrm>
          </p:grpSpPr>
          <p:sp>
            <p:nvSpPr>
              <p:cNvPr id="291916" name="Freeform 19">
                <a:extLst>
                  <a:ext uri="{FF2B5EF4-FFF2-40B4-BE49-F238E27FC236}">
                    <a16:creationId xmlns:a16="http://schemas.microsoft.com/office/drawing/2014/main" id="{22516A80-D6E9-9446-BF5D-2104BD01EF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solidFill>
                <a:srgbClr val="FFFFFF"/>
              </a:solidFill>
              <a:ln w="285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917" name="Freeform 20">
                <a:extLst>
                  <a:ext uri="{FF2B5EF4-FFF2-40B4-BE49-F238E27FC236}">
                    <a16:creationId xmlns:a16="http://schemas.microsoft.com/office/drawing/2014/main" id="{9826A0EC-77C3-FD4C-9BDE-B2AC408DB9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solidFill>
                <a:schemeClr val="bg1"/>
              </a:solidFill>
              <a:ln w="285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918" name="Freeform 21">
                <a:extLst>
                  <a:ext uri="{FF2B5EF4-FFF2-40B4-BE49-F238E27FC236}">
                    <a16:creationId xmlns:a16="http://schemas.microsoft.com/office/drawing/2014/main" id="{C1246E62-FB86-E14C-9EE6-28C94DAE40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919" name="Freeform 22">
                <a:extLst>
                  <a:ext uri="{FF2B5EF4-FFF2-40B4-BE49-F238E27FC236}">
                    <a16:creationId xmlns:a16="http://schemas.microsoft.com/office/drawing/2014/main" id="{38838E12-B00D-B544-892B-54752223A1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920" name="Freeform 23">
                <a:extLst>
                  <a:ext uri="{FF2B5EF4-FFF2-40B4-BE49-F238E27FC236}">
                    <a16:creationId xmlns:a16="http://schemas.microsoft.com/office/drawing/2014/main" id="{03FE68A4-7221-2741-A78B-B0FA6DCF11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921" name="Freeform 24">
                <a:extLst>
                  <a:ext uri="{FF2B5EF4-FFF2-40B4-BE49-F238E27FC236}">
                    <a16:creationId xmlns:a16="http://schemas.microsoft.com/office/drawing/2014/main" id="{3C9D11A0-786D-9C48-8246-2A9D919B2B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291868" name="Line 63">
            <a:extLst>
              <a:ext uri="{FF2B5EF4-FFF2-40B4-BE49-F238E27FC236}">
                <a16:creationId xmlns:a16="http://schemas.microsoft.com/office/drawing/2014/main" id="{1AD20FB9-30A7-1245-BE2E-6928CFDC4349}"/>
              </a:ext>
            </a:extLst>
          </p:cNvPr>
          <p:cNvSpPr>
            <a:spLocks noChangeShapeType="1"/>
          </p:cNvSpPr>
          <p:nvPr/>
        </p:nvSpPr>
        <p:spPr bwMode="auto">
          <a:xfrm>
            <a:off x="5975351" y="2278063"/>
            <a:ext cx="2790825" cy="4762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91869" name="Group 141">
            <a:extLst>
              <a:ext uri="{FF2B5EF4-FFF2-40B4-BE49-F238E27FC236}">
                <a16:creationId xmlns:a16="http://schemas.microsoft.com/office/drawing/2014/main" id="{F7C49686-4BBA-C94F-9D8C-16A2E7898D74}"/>
              </a:ext>
            </a:extLst>
          </p:cNvPr>
          <p:cNvGrpSpPr>
            <a:grpSpLocks/>
          </p:cNvGrpSpPr>
          <p:nvPr/>
        </p:nvGrpSpPr>
        <p:grpSpPr bwMode="auto">
          <a:xfrm>
            <a:off x="5983288" y="2268538"/>
            <a:ext cx="1733550" cy="209550"/>
            <a:chOff x="6446008" y="2971929"/>
            <a:chExt cx="1733805" cy="209915"/>
          </a:xfrm>
        </p:grpSpPr>
        <p:sp>
          <p:nvSpPr>
            <p:cNvPr id="291906" name="Line 57">
              <a:extLst>
                <a:ext uri="{FF2B5EF4-FFF2-40B4-BE49-F238E27FC236}">
                  <a16:creationId xmlns:a16="http://schemas.microsoft.com/office/drawing/2014/main" id="{E5ECFDEF-A551-6E48-A554-739E2633F6A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782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07" name="Line 57">
              <a:extLst>
                <a:ext uri="{FF2B5EF4-FFF2-40B4-BE49-F238E27FC236}">
                  <a16:creationId xmlns:a16="http://schemas.microsoft.com/office/drawing/2014/main" id="{1198D226-BBBB-7F44-B488-B3099BEC51B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46008" y="2971929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08" name="Line 57">
              <a:extLst>
                <a:ext uri="{FF2B5EF4-FFF2-40B4-BE49-F238E27FC236}">
                  <a16:creationId xmlns:a16="http://schemas.microsoft.com/office/drawing/2014/main" id="{B3106413-5D14-0E46-A974-BCA47670169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0954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09" name="Line 57">
              <a:extLst>
                <a:ext uri="{FF2B5EF4-FFF2-40B4-BE49-F238E27FC236}">
                  <a16:creationId xmlns:a16="http://schemas.microsoft.com/office/drawing/2014/main" id="{7F351BF1-9DE3-8048-8ED7-2430A0C719A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591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10" name="Line 57">
              <a:extLst>
                <a:ext uri="{FF2B5EF4-FFF2-40B4-BE49-F238E27FC236}">
                  <a16:creationId xmlns:a16="http://schemas.microsoft.com/office/drawing/2014/main" id="{F0F1974D-10D3-A141-8FCA-301C3402DA0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7520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91870" name="Group 147">
            <a:extLst>
              <a:ext uri="{FF2B5EF4-FFF2-40B4-BE49-F238E27FC236}">
                <a16:creationId xmlns:a16="http://schemas.microsoft.com/office/drawing/2014/main" id="{8322A9CA-E734-AB4A-8101-4902C836AB45}"/>
              </a:ext>
            </a:extLst>
          </p:cNvPr>
          <p:cNvGrpSpPr>
            <a:grpSpLocks/>
          </p:cNvGrpSpPr>
          <p:nvPr/>
        </p:nvGrpSpPr>
        <p:grpSpPr bwMode="auto">
          <a:xfrm>
            <a:off x="5830889" y="1909764"/>
            <a:ext cx="1735137" cy="579437"/>
            <a:chOff x="3550727" y="2773363"/>
            <a:chExt cx="1733805" cy="405448"/>
          </a:xfrm>
        </p:grpSpPr>
        <p:sp>
          <p:nvSpPr>
            <p:cNvPr id="291901" name="Line 57">
              <a:extLst>
                <a:ext uri="{FF2B5EF4-FFF2-40B4-BE49-F238E27FC236}">
                  <a16:creationId xmlns:a16="http://schemas.microsoft.com/office/drawing/2014/main" id="{A47F7C07-DAFD-1549-9F7E-E253A1586ED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829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02" name="Line 57">
              <a:extLst>
                <a:ext uri="{FF2B5EF4-FFF2-40B4-BE49-F238E27FC236}">
                  <a16:creationId xmlns:a16="http://schemas.microsoft.com/office/drawing/2014/main" id="{021FB6AD-CA77-6348-8141-E9BD9A1512E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0727" y="2773363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03" name="Line 57">
              <a:extLst>
                <a:ext uri="{FF2B5EF4-FFF2-40B4-BE49-F238E27FC236}">
                  <a16:creationId xmlns:a16="http://schemas.microsoft.com/office/drawing/2014/main" id="{2E318116-B977-8D49-9AA6-FCCE6038FBC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1426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04" name="Line 57">
              <a:extLst>
                <a:ext uri="{FF2B5EF4-FFF2-40B4-BE49-F238E27FC236}">
                  <a16:creationId xmlns:a16="http://schemas.microsoft.com/office/drawing/2014/main" id="{0932A369-0E9E-F644-9588-9A35C5C3550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638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05" name="Line 57">
              <a:extLst>
                <a:ext uri="{FF2B5EF4-FFF2-40B4-BE49-F238E27FC236}">
                  <a16:creationId xmlns:a16="http://schemas.microsoft.com/office/drawing/2014/main" id="{FAA65F46-8138-C849-9632-445DE475C4A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7992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91871" name="Freeform 68">
            <a:extLst>
              <a:ext uri="{FF2B5EF4-FFF2-40B4-BE49-F238E27FC236}">
                <a16:creationId xmlns:a16="http://schemas.microsoft.com/office/drawing/2014/main" id="{166F0239-1D74-F345-B894-462850C40A37}"/>
              </a:ext>
            </a:extLst>
          </p:cNvPr>
          <p:cNvSpPr>
            <a:spLocks noChangeAspect="1"/>
          </p:cNvSpPr>
          <p:nvPr/>
        </p:nvSpPr>
        <p:spPr bwMode="auto">
          <a:xfrm>
            <a:off x="6376989" y="2235201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91872" name="Freeform 68">
            <a:extLst>
              <a:ext uri="{FF2B5EF4-FFF2-40B4-BE49-F238E27FC236}">
                <a16:creationId xmlns:a16="http://schemas.microsoft.com/office/drawing/2014/main" id="{A70369FA-46DB-4649-BA15-D29A75AB7DFE}"/>
              </a:ext>
            </a:extLst>
          </p:cNvPr>
          <p:cNvSpPr>
            <a:spLocks noChangeAspect="1"/>
          </p:cNvSpPr>
          <p:nvPr/>
        </p:nvSpPr>
        <p:spPr bwMode="auto">
          <a:xfrm>
            <a:off x="6818314" y="2235201"/>
            <a:ext cx="73025" cy="74613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91873" name="Freeform 68">
            <a:extLst>
              <a:ext uri="{FF2B5EF4-FFF2-40B4-BE49-F238E27FC236}">
                <a16:creationId xmlns:a16="http://schemas.microsoft.com/office/drawing/2014/main" id="{8F3A9A52-C074-8243-A86D-C89A9134898F}"/>
              </a:ext>
            </a:extLst>
          </p:cNvPr>
          <p:cNvSpPr>
            <a:spLocks noChangeAspect="1"/>
          </p:cNvSpPr>
          <p:nvPr/>
        </p:nvSpPr>
        <p:spPr bwMode="auto">
          <a:xfrm>
            <a:off x="7265989" y="2236789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91874" name="Freeform 68">
            <a:extLst>
              <a:ext uri="{FF2B5EF4-FFF2-40B4-BE49-F238E27FC236}">
                <a16:creationId xmlns:a16="http://schemas.microsoft.com/office/drawing/2014/main" id="{92A74681-8EE5-1948-BD94-C245DB9E81F6}"/>
              </a:ext>
            </a:extLst>
          </p:cNvPr>
          <p:cNvSpPr>
            <a:spLocks noChangeAspect="1"/>
          </p:cNvSpPr>
          <p:nvPr/>
        </p:nvSpPr>
        <p:spPr bwMode="auto">
          <a:xfrm>
            <a:off x="7683501" y="2246314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91875" name="Line 57">
            <a:extLst>
              <a:ext uri="{FF2B5EF4-FFF2-40B4-BE49-F238E27FC236}">
                <a16:creationId xmlns:a16="http://schemas.microsoft.com/office/drawing/2014/main" id="{269E4DFE-B15A-7D4B-ACC1-08AE3E728561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334375" y="2273301"/>
            <a:ext cx="0" cy="157162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91876" name="Freeform 68">
            <a:extLst>
              <a:ext uri="{FF2B5EF4-FFF2-40B4-BE49-F238E27FC236}">
                <a16:creationId xmlns:a16="http://schemas.microsoft.com/office/drawing/2014/main" id="{912F9C0A-C236-1F43-AC6E-621D3440D7CA}"/>
              </a:ext>
            </a:extLst>
          </p:cNvPr>
          <p:cNvSpPr>
            <a:spLocks noChangeAspect="1"/>
          </p:cNvSpPr>
          <p:nvPr/>
        </p:nvSpPr>
        <p:spPr bwMode="auto">
          <a:xfrm>
            <a:off x="8297864" y="2246314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91877" name="TextBox 82">
            <a:extLst>
              <a:ext uri="{FF2B5EF4-FFF2-40B4-BE49-F238E27FC236}">
                <a16:creationId xmlns:a16="http://schemas.microsoft.com/office/drawing/2014/main" id="{7A53D869-42C1-E24E-800A-B4E88E1170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28101" y="2062163"/>
            <a:ext cx="3397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7030A0"/>
                </a:solidFill>
                <a:latin typeface="Times" pitchFamily="2" charset="0"/>
              </a:rPr>
              <a:t>1</a:t>
            </a:r>
          </a:p>
        </p:txBody>
      </p:sp>
      <p:sp>
        <p:nvSpPr>
          <p:cNvPr id="291878" name="TextBox 162">
            <a:extLst>
              <a:ext uri="{FF2B5EF4-FFF2-40B4-BE49-F238E27FC236}">
                <a16:creationId xmlns:a16="http://schemas.microsoft.com/office/drawing/2014/main" id="{CF77368B-5D66-C744-98D5-ED41F95E0C5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47851" y="3625851"/>
            <a:ext cx="3397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latin typeface="Times" pitchFamily="2" charset="0"/>
              </a:rPr>
              <a:t>1</a:t>
            </a:r>
          </a:p>
        </p:txBody>
      </p:sp>
      <p:grpSp>
        <p:nvGrpSpPr>
          <p:cNvPr id="291879" name="Group 84">
            <a:extLst>
              <a:ext uri="{FF2B5EF4-FFF2-40B4-BE49-F238E27FC236}">
                <a16:creationId xmlns:a16="http://schemas.microsoft.com/office/drawing/2014/main" id="{E82BDA40-2034-D640-9954-0B6512A3330B}"/>
              </a:ext>
            </a:extLst>
          </p:cNvPr>
          <p:cNvGrpSpPr>
            <a:grpSpLocks/>
          </p:cNvGrpSpPr>
          <p:nvPr/>
        </p:nvGrpSpPr>
        <p:grpSpPr bwMode="auto">
          <a:xfrm>
            <a:off x="5662614" y="1420813"/>
            <a:ext cx="2085975" cy="474662"/>
            <a:chOff x="4747785" y="1600200"/>
            <a:chExt cx="2085957" cy="475400"/>
          </a:xfrm>
        </p:grpSpPr>
        <p:sp>
          <p:nvSpPr>
            <p:cNvPr id="291896" name="TextBox 163">
              <a:extLst>
                <a:ext uri="{FF2B5EF4-FFF2-40B4-BE49-F238E27FC236}">
                  <a16:creationId xmlns:a16="http://schemas.microsoft.com/office/drawing/2014/main" id="{85FDF87C-C291-1C47-8660-E86770808E1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C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291897" name="TextBox 164">
              <a:extLst>
                <a:ext uri="{FF2B5EF4-FFF2-40B4-BE49-F238E27FC236}">
                  <a16:creationId xmlns:a16="http://schemas.microsoft.com/office/drawing/2014/main" id="{B6917099-34DD-A845-9C09-B2108594FEB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C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291898" name="TextBox 166">
              <a:extLst>
                <a:ext uri="{FF2B5EF4-FFF2-40B4-BE49-F238E27FC236}">
                  <a16:creationId xmlns:a16="http://schemas.microsoft.com/office/drawing/2014/main" id="{730F7837-541F-EA43-8A1B-066D9E4384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38800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C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291899" name="TextBox 168">
              <a:extLst>
                <a:ext uri="{FF2B5EF4-FFF2-40B4-BE49-F238E27FC236}">
                  <a16:creationId xmlns:a16="http://schemas.microsoft.com/office/drawing/2014/main" id="{215DA98C-3275-ED44-9EF2-562D6179165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224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C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291900" name="TextBox 170">
              <a:extLst>
                <a:ext uri="{FF2B5EF4-FFF2-40B4-BE49-F238E27FC236}">
                  <a16:creationId xmlns:a16="http://schemas.microsoft.com/office/drawing/2014/main" id="{85FC05CB-5478-C940-9A47-CF5D3FF7F1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5188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C000"/>
                  </a:solidFill>
                  <a:latin typeface="Times" pitchFamily="2" charset="0"/>
                </a:rPr>
                <a:t>1</a:t>
              </a:r>
            </a:p>
          </p:txBody>
        </p:sp>
      </p:grpSp>
      <p:grpSp>
        <p:nvGrpSpPr>
          <p:cNvPr id="291880" name="Group 172">
            <a:extLst>
              <a:ext uri="{FF2B5EF4-FFF2-40B4-BE49-F238E27FC236}">
                <a16:creationId xmlns:a16="http://schemas.microsoft.com/office/drawing/2014/main" id="{DB6DA778-7219-004E-844E-C88ED7DB9778}"/>
              </a:ext>
            </a:extLst>
          </p:cNvPr>
          <p:cNvGrpSpPr>
            <a:grpSpLocks/>
          </p:cNvGrpSpPr>
          <p:nvPr/>
        </p:nvGrpSpPr>
        <p:grpSpPr bwMode="auto">
          <a:xfrm>
            <a:off x="2806701" y="2271714"/>
            <a:ext cx="2085975" cy="466725"/>
            <a:chOff x="4747785" y="1609042"/>
            <a:chExt cx="2085957" cy="466558"/>
          </a:xfrm>
        </p:grpSpPr>
        <p:sp>
          <p:nvSpPr>
            <p:cNvPr id="291891" name="TextBox 174">
              <a:extLst>
                <a:ext uri="{FF2B5EF4-FFF2-40B4-BE49-F238E27FC236}">
                  <a16:creationId xmlns:a16="http://schemas.microsoft.com/office/drawing/2014/main" id="{1F209A21-2EA4-4548-B3A7-9A3623C894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291892" name="TextBox 175">
              <a:extLst>
                <a:ext uri="{FF2B5EF4-FFF2-40B4-BE49-F238E27FC236}">
                  <a16:creationId xmlns:a16="http://schemas.microsoft.com/office/drawing/2014/main" id="{38D8FB3A-D8C7-A649-8F82-BB86A80272F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291893" name="TextBox 177">
              <a:extLst>
                <a:ext uri="{FF2B5EF4-FFF2-40B4-BE49-F238E27FC236}">
                  <a16:creationId xmlns:a16="http://schemas.microsoft.com/office/drawing/2014/main" id="{5B15CE1D-11E5-5F42-B7C7-C0AE72AFEB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40706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291894" name="TextBox 178">
              <a:extLst>
                <a:ext uri="{FF2B5EF4-FFF2-40B4-BE49-F238E27FC236}">
                  <a16:creationId xmlns:a16="http://schemas.microsoft.com/office/drawing/2014/main" id="{E8948406-4856-8A41-9DD4-92F8B3A3CC9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224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291895" name="TextBox 180">
              <a:extLst>
                <a:ext uri="{FF2B5EF4-FFF2-40B4-BE49-F238E27FC236}">
                  <a16:creationId xmlns:a16="http://schemas.microsoft.com/office/drawing/2014/main" id="{115CC325-87C1-C84A-A0F7-44F446CE3DF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5188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</p:grpSp>
      <p:grpSp>
        <p:nvGrpSpPr>
          <p:cNvPr id="291881" name="Group 171">
            <a:extLst>
              <a:ext uri="{FF2B5EF4-FFF2-40B4-BE49-F238E27FC236}">
                <a16:creationId xmlns:a16="http://schemas.microsoft.com/office/drawing/2014/main" id="{75CF0DAA-8074-1F44-9D95-F724F16C5A22}"/>
              </a:ext>
            </a:extLst>
          </p:cNvPr>
          <p:cNvGrpSpPr>
            <a:grpSpLocks/>
          </p:cNvGrpSpPr>
          <p:nvPr/>
        </p:nvGrpSpPr>
        <p:grpSpPr bwMode="auto">
          <a:xfrm>
            <a:off x="5883276" y="2794001"/>
            <a:ext cx="2085975" cy="474663"/>
            <a:chOff x="4747785" y="1600200"/>
            <a:chExt cx="2085957" cy="475400"/>
          </a:xfrm>
        </p:grpSpPr>
        <p:sp>
          <p:nvSpPr>
            <p:cNvPr id="291886" name="TextBox 173">
              <a:extLst>
                <a:ext uri="{FF2B5EF4-FFF2-40B4-BE49-F238E27FC236}">
                  <a16:creationId xmlns:a16="http://schemas.microsoft.com/office/drawing/2014/main" id="{A24DBB7A-6C9A-FE41-830B-BBC0466DD84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291887" name="TextBox 176">
              <a:extLst>
                <a:ext uri="{FF2B5EF4-FFF2-40B4-BE49-F238E27FC236}">
                  <a16:creationId xmlns:a16="http://schemas.microsoft.com/office/drawing/2014/main" id="{AB708BE0-B966-C44F-986E-025C3783FC0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291888" name="TextBox 179">
              <a:extLst>
                <a:ext uri="{FF2B5EF4-FFF2-40B4-BE49-F238E27FC236}">
                  <a16:creationId xmlns:a16="http://schemas.microsoft.com/office/drawing/2014/main" id="{20444782-C668-A04B-AA36-200DD477E45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38800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291889" name="TextBox 182">
              <a:extLst>
                <a:ext uri="{FF2B5EF4-FFF2-40B4-BE49-F238E27FC236}">
                  <a16:creationId xmlns:a16="http://schemas.microsoft.com/office/drawing/2014/main" id="{710CAA16-4117-574C-BBB8-2EF7F3F617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224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291890" name="TextBox 188">
              <a:extLst>
                <a:ext uri="{FF2B5EF4-FFF2-40B4-BE49-F238E27FC236}">
                  <a16:creationId xmlns:a16="http://schemas.microsoft.com/office/drawing/2014/main" id="{2AB7FBD1-2A0C-AC46-B233-B4DC8BA96E2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5188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0</a:t>
              </a:r>
            </a:p>
          </p:txBody>
        </p:sp>
      </p:grpSp>
      <p:grpSp>
        <p:nvGrpSpPr>
          <p:cNvPr id="291882" name="Group 81">
            <a:extLst>
              <a:ext uri="{FF2B5EF4-FFF2-40B4-BE49-F238E27FC236}">
                <a16:creationId xmlns:a16="http://schemas.microsoft.com/office/drawing/2014/main" id="{505E9A8C-7FB5-4B48-AB37-08A6F1568929}"/>
              </a:ext>
            </a:extLst>
          </p:cNvPr>
          <p:cNvGrpSpPr>
            <a:grpSpLocks/>
          </p:cNvGrpSpPr>
          <p:nvPr/>
        </p:nvGrpSpPr>
        <p:grpSpPr bwMode="auto">
          <a:xfrm>
            <a:off x="8148638" y="5059364"/>
            <a:ext cx="1644650" cy="1570037"/>
            <a:chOff x="7133834" y="4514296"/>
            <a:chExt cx="1643881" cy="1569660"/>
          </a:xfrm>
        </p:grpSpPr>
        <p:sp>
          <p:nvSpPr>
            <p:cNvPr id="291883" name="TextBox 2">
              <a:extLst>
                <a:ext uri="{FF2B5EF4-FFF2-40B4-BE49-F238E27FC236}">
                  <a16:creationId xmlns:a16="http://schemas.microsoft.com/office/drawing/2014/main" id="{20AC9A1C-43AA-F242-AD68-C2167FDFB4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84999" y="4514296"/>
              <a:ext cx="1492716" cy="15696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latin typeface="Times" pitchFamily="2" charset="0"/>
                </a:rPr>
                <a:t>               </a:t>
              </a: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1</a:t>
              </a:r>
            </a:p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latin typeface="Times" pitchFamily="2" charset="0"/>
                </a:rPr>
                <a:t>   </a:t>
              </a: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1 1 1 1 0</a:t>
              </a:r>
            </a:p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latin typeface="Times" pitchFamily="2" charset="0"/>
                </a:rPr>
                <a:t>  </a:t>
              </a:r>
              <a:r>
                <a:rPr lang="en-US" altLang="en-US">
                  <a:solidFill>
                    <a:srgbClr val="FFC000"/>
                  </a:solidFill>
                  <a:latin typeface="Times" pitchFamily="2" charset="0"/>
                </a:rPr>
                <a:t> </a:t>
              </a: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0 0 1 0 0</a:t>
              </a:r>
            </a:p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latin typeface="Times" pitchFamily="2" charset="0"/>
                </a:rPr>
                <a:t>1</a:t>
              </a: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 </a:t>
              </a: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0 0 0 1 1</a:t>
              </a:r>
            </a:p>
          </p:txBody>
        </p:sp>
        <p:cxnSp>
          <p:nvCxnSpPr>
            <p:cNvPr id="291884" name="Straight Connector 78">
              <a:extLst>
                <a:ext uri="{FF2B5EF4-FFF2-40B4-BE49-F238E27FC236}">
                  <a16:creationId xmlns:a16="http://schemas.microsoft.com/office/drawing/2014/main" id="{8AB3096E-853B-9B41-BD82-6E58DCB4A9C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7284999" y="5638800"/>
              <a:ext cx="1370658" cy="0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91885" name="TextBox 79">
              <a:extLst>
                <a:ext uri="{FF2B5EF4-FFF2-40B4-BE49-F238E27FC236}">
                  <a16:creationId xmlns:a16="http://schemas.microsoft.com/office/drawing/2014/main" id="{36D7A88C-5CF4-F642-B98F-2667EBEE58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33834" y="4819096"/>
              <a:ext cx="35779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latin typeface="Times" pitchFamily="2" charset="0"/>
                </a:rPr>
                <a:t>+</a:t>
              </a:r>
            </a:p>
          </p:txBody>
        </p:sp>
      </p:grpSp>
    </p:spTree>
  </p:cSld>
  <p:clrMapOvr>
    <a:masterClrMapping/>
  </p:clrMapOvr>
  <p:transition/>
</p:sld>
</file>

<file path=ppt/slides/slide2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2865" name="Title 1">
            <a:extLst>
              <a:ext uri="{FF2B5EF4-FFF2-40B4-BE49-F238E27FC236}">
                <a16:creationId xmlns:a16="http://schemas.microsoft.com/office/drawing/2014/main" id="{3BE5A11C-FD7D-DE4E-8C68-BF9D940E95C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152400"/>
            <a:ext cx="9144000" cy="685800"/>
          </a:xfrm>
        </p:spPr>
        <p:txBody>
          <a:bodyPr/>
          <a:lstStyle/>
          <a:p>
            <a:r>
              <a:rPr lang="en-US" altLang="en-US">
                <a:solidFill>
                  <a:srgbClr val="7030A0"/>
                </a:solidFill>
              </a:rPr>
              <a:t>Subtraction</a:t>
            </a:r>
            <a:r>
              <a:rPr lang="en-US" altLang="en-US"/>
              <a:t>: (</a:t>
            </a:r>
            <a:r>
              <a:rPr lang="en-US" altLang="en-US">
                <a:solidFill>
                  <a:srgbClr val="FF0000"/>
                </a:solidFill>
              </a:rPr>
              <a:t>–2</a:t>
            </a:r>
            <a:r>
              <a:rPr lang="en-US" altLang="en-US"/>
              <a:t>) – (</a:t>
            </a:r>
            <a:r>
              <a:rPr lang="en-US" altLang="en-US">
                <a:solidFill>
                  <a:srgbClr val="FFC000"/>
                </a:solidFill>
              </a:rPr>
              <a:t>–5</a:t>
            </a:r>
            <a:r>
              <a:rPr lang="en-US" altLang="en-US"/>
              <a:t>) = </a:t>
            </a:r>
            <a:r>
              <a:rPr lang="en-US" altLang="en-US">
                <a:solidFill>
                  <a:srgbClr val="0070C0"/>
                </a:solidFill>
              </a:rPr>
              <a:t>3</a:t>
            </a:r>
          </a:p>
        </p:txBody>
      </p:sp>
      <p:grpSp>
        <p:nvGrpSpPr>
          <p:cNvPr id="292866" name="Group 181">
            <a:extLst>
              <a:ext uri="{FF2B5EF4-FFF2-40B4-BE49-F238E27FC236}">
                <a16:creationId xmlns:a16="http://schemas.microsoft.com/office/drawing/2014/main" id="{2A196228-AB9D-9D45-87AC-A4488BEFE560}"/>
              </a:ext>
            </a:extLst>
          </p:cNvPr>
          <p:cNvGrpSpPr>
            <a:grpSpLocks/>
          </p:cNvGrpSpPr>
          <p:nvPr/>
        </p:nvGrpSpPr>
        <p:grpSpPr bwMode="auto">
          <a:xfrm>
            <a:off x="3540125" y="4867276"/>
            <a:ext cx="3436938" cy="466725"/>
            <a:chOff x="4747785" y="1609042"/>
            <a:chExt cx="3437099" cy="466558"/>
          </a:xfrm>
        </p:grpSpPr>
        <p:sp>
          <p:nvSpPr>
            <p:cNvPr id="293023" name="TextBox 183">
              <a:extLst>
                <a:ext uri="{FF2B5EF4-FFF2-40B4-BE49-F238E27FC236}">
                  <a16:creationId xmlns:a16="http://schemas.microsoft.com/office/drawing/2014/main" id="{B7DFC9EE-4921-8246-8102-CC357B5DB65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293024" name="TextBox 184">
              <a:extLst>
                <a:ext uri="{FF2B5EF4-FFF2-40B4-BE49-F238E27FC236}">
                  <a16:creationId xmlns:a16="http://schemas.microsoft.com/office/drawing/2014/main" id="{7C55F480-F941-3A40-8A5A-27C2460EA32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84130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293025" name="TextBox 185">
              <a:extLst>
                <a:ext uri="{FF2B5EF4-FFF2-40B4-BE49-F238E27FC236}">
                  <a16:creationId xmlns:a16="http://schemas.microsoft.com/office/drawing/2014/main" id="{7301E063-C071-AF40-8AB3-6F05CA5753A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22330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293026" name="TextBox 186">
              <a:extLst>
                <a:ext uri="{FF2B5EF4-FFF2-40B4-BE49-F238E27FC236}">
                  <a16:creationId xmlns:a16="http://schemas.microsoft.com/office/drawing/2014/main" id="{9C4579E5-AA6A-814B-B4EF-A5CB3CE03C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5057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293027" name="TextBox 187">
              <a:extLst>
                <a:ext uri="{FF2B5EF4-FFF2-40B4-BE49-F238E27FC236}">
                  <a16:creationId xmlns:a16="http://schemas.microsoft.com/office/drawing/2014/main" id="{836C2F27-32D2-894B-8A49-A04AE9FFBB4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46330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1</a:t>
              </a:r>
            </a:p>
          </p:txBody>
        </p:sp>
      </p:grpSp>
      <p:sp>
        <p:nvSpPr>
          <p:cNvPr id="292867" name="Freeform 15">
            <a:extLst>
              <a:ext uri="{FF2B5EF4-FFF2-40B4-BE49-F238E27FC236}">
                <a16:creationId xmlns:a16="http://schemas.microsoft.com/office/drawing/2014/main" id="{D97ECCE0-2264-C348-A7E3-3CDC6503A7CE}"/>
              </a:ext>
            </a:extLst>
          </p:cNvPr>
          <p:cNvSpPr>
            <a:spLocks/>
          </p:cNvSpPr>
          <p:nvPr/>
        </p:nvSpPr>
        <p:spPr bwMode="auto">
          <a:xfrm>
            <a:off x="2605089" y="3165475"/>
            <a:ext cx="5375275" cy="113665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92868" name="Group 4">
            <a:extLst>
              <a:ext uri="{FF2B5EF4-FFF2-40B4-BE49-F238E27FC236}">
                <a16:creationId xmlns:a16="http://schemas.microsoft.com/office/drawing/2014/main" id="{B319DE27-0433-CD42-B033-50D810A267B7}"/>
              </a:ext>
            </a:extLst>
          </p:cNvPr>
          <p:cNvGrpSpPr>
            <a:grpSpLocks/>
          </p:cNvGrpSpPr>
          <p:nvPr/>
        </p:nvGrpSpPr>
        <p:grpSpPr bwMode="auto">
          <a:xfrm>
            <a:off x="4659314" y="3201989"/>
            <a:ext cx="223837" cy="295275"/>
            <a:chOff x="5105400" y="2873375"/>
            <a:chExt cx="222731" cy="295156"/>
          </a:xfrm>
        </p:grpSpPr>
        <p:sp>
          <p:nvSpPr>
            <p:cNvPr id="293021" name="Rectangle 84">
              <a:extLst>
                <a:ext uri="{FF2B5EF4-FFF2-40B4-BE49-F238E27FC236}">
                  <a16:creationId xmlns:a16="http://schemas.microsoft.com/office/drawing/2014/main" id="{DD6B1E30-337A-2B4D-A937-E08101A599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93022" name="Rectangle 85">
              <a:extLst>
                <a:ext uri="{FF2B5EF4-FFF2-40B4-BE49-F238E27FC236}">
                  <a16:creationId xmlns:a16="http://schemas.microsoft.com/office/drawing/2014/main" id="{FF5CD9DD-E044-BD45-B71B-C4AEE93221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92869" name="Group 7">
            <a:extLst>
              <a:ext uri="{FF2B5EF4-FFF2-40B4-BE49-F238E27FC236}">
                <a16:creationId xmlns:a16="http://schemas.microsoft.com/office/drawing/2014/main" id="{831697EC-AEC8-8C4B-887C-2ECC9F0202F4}"/>
              </a:ext>
            </a:extLst>
          </p:cNvPr>
          <p:cNvGrpSpPr>
            <a:grpSpLocks/>
          </p:cNvGrpSpPr>
          <p:nvPr/>
        </p:nvGrpSpPr>
        <p:grpSpPr bwMode="auto">
          <a:xfrm>
            <a:off x="3028951" y="3625851"/>
            <a:ext cx="207963" cy="282575"/>
            <a:chOff x="2551113" y="4221163"/>
            <a:chExt cx="207491" cy="281503"/>
          </a:xfrm>
        </p:grpSpPr>
        <p:sp>
          <p:nvSpPr>
            <p:cNvPr id="293019" name="Rectangle 92">
              <a:extLst>
                <a:ext uri="{FF2B5EF4-FFF2-40B4-BE49-F238E27FC236}">
                  <a16:creationId xmlns:a16="http://schemas.microsoft.com/office/drawing/2014/main" id="{577AB3C5-49D8-E549-B7FB-691EA5FD41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1113" y="4221163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93020" name="Rectangle 93">
              <a:extLst>
                <a:ext uri="{FF2B5EF4-FFF2-40B4-BE49-F238E27FC236}">
                  <a16:creationId xmlns:a16="http://schemas.microsoft.com/office/drawing/2014/main" id="{F2F221DC-BC77-B147-A830-B7AEC2FE91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3188" y="4318000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i="1">
                  <a:solidFill>
                    <a:srgbClr val="000000"/>
                  </a:solidFill>
                  <a:latin typeface="Times-Roman" pitchFamily="2" charset="0"/>
                </a:rPr>
                <a:t>5</a:t>
              </a: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sp>
        <p:nvSpPr>
          <p:cNvPr id="292870" name="Rectangle 95">
            <a:extLst>
              <a:ext uri="{FF2B5EF4-FFF2-40B4-BE49-F238E27FC236}">
                <a16:creationId xmlns:a16="http://schemas.microsoft.com/office/drawing/2014/main" id="{F481F6FD-8F44-C542-B1EE-5454961DBA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03750" y="3538539"/>
            <a:ext cx="1339850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000000"/>
                </a:solidFill>
                <a:latin typeface="Times-Roman" pitchFamily="2" charset="0"/>
              </a:rPr>
              <a:t>5-bit adder</a:t>
            </a:r>
            <a:endParaRPr lang="en-US" altLang="en-US" sz="4000" b="0">
              <a:latin typeface="Times" pitchFamily="2" charset="0"/>
            </a:endParaRPr>
          </a:p>
        </p:txBody>
      </p:sp>
      <p:grpSp>
        <p:nvGrpSpPr>
          <p:cNvPr id="292871" name="Group 11">
            <a:extLst>
              <a:ext uri="{FF2B5EF4-FFF2-40B4-BE49-F238E27FC236}">
                <a16:creationId xmlns:a16="http://schemas.microsoft.com/office/drawing/2014/main" id="{25D78DE5-335F-714D-965D-C67426C83661}"/>
              </a:ext>
            </a:extLst>
          </p:cNvPr>
          <p:cNvGrpSpPr>
            <a:grpSpLocks/>
          </p:cNvGrpSpPr>
          <p:nvPr/>
        </p:nvGrpSpPr>
        <p:grpSpPr bwMode="auto">
          <a:xfrm>
            <a:off x="7356475" y="3657601"/>
            <a:ext cx="222250" cy="303213"/>
            <a:chOff x="8990013" y="4200525"/>
            <a:chExt cx="221668" cy="302769"/>
          </a:xfrm>
        </p:grpSpPr>
        <p:sp>
          <p:nvSpPr>
            <p:cNvPr id="293017" name="Rectangle 104">
              <a:extLst>
                <a:ext uri="{FF2B5EF4-FFF2-40B4-BE49-F238E27FC236}">
                  <a16:creationId xmlns:a16="http://schemas.microsoft.com/office/drawing/2014/main" id="{8AC04924-A2B2-D44F-B766-2B8DB88DEE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90013" y="4200525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93018" name="Rectangle 105">
              <a:extLst>
                <a:ext uri="{FF2B5EF4-FFF2-40B4-BE49-F238E27FC236}">
                  <a16:creationId xmlns:a16="http://schemas.microsoft.com/office/drawing/2014/main" id="{C81ADCCA-71CE-0545-B0D7-0C415DB7F2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96265" y="4318628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92872" name="Group 14">
            <a:extLst>
              <a:ext uri="{FF2B5EF4-FFF2-40B4-BE49-F238E27FC236}">
                <a16:creationId xmlns:a16="http://schemas.microsoft.com/office/drawing/2014/main" id="{064DDD39-29F0-174C-89DE-75E3358E25A0}"/>
              </a:ext>
            </a:extLst>
          </p:cNvPr>
          <p:cNvGrpSpPr>
            <a:grpSpLocks/>
          </p:cNvGrpSpPr>
          <p:nvPr/>
        </p:nvGrpSpPr>
        <p:grpSpPr bwMode="auto">
          <a:xfrm>
            <a:off x="4225925" y="3200401"/>
            <a:ext cx="222250" cy="295275"/>
            <a:chOff x="5105400" y="2873375"/>
            <a:chExt cx="222731" cy="295156"/>
          </a:xfrm>
        </p:grpSpPr>
        <p:sp>
          <p:nvSpPr>
            <p:cNvPr id="293015" name="Rectangle 84">
              <a:extLst>
                <a:ext uri="{FF2B5EF4-FFF2-40B4-BE49-F238E27FC236}">
                  <a16:creationId xmlns:a16="http://schemas.microsoft.com/office/drawing/2014/main" id="{6F8F3A53-5CA3-2E43-8746-DC6755F201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93016" name="Rectangle 85">
              <a:extLst>
                <a:ext uri="{FF2B5EF4-FFF2-40B4-BE49-F238E27FC236}">
                  <a16:creationId xmlns:a16="http://schemas.microsoft.com/office/drawing/2014/main" id="{A3916C02-3EC2-5947-889A-FA16951E47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92873" name="Group 17">
            <a:extLst>
              <a:ext uri="{FF2B5EF4-FFF2-40B4-BE49-F238E27FC236}">
                <a16:creationId xmlns:a16="http://schemas.microsoft.com/office/drawing/2014/main" id="{F1BB0B0F-3E30-AC47-9D1D-5E8B2A5E9C74}"/>
              </a:ext>
            </a:extLst>
          </p:cNvPr>
          <p:cNvGrpSpPr>
            <a:grpSpLocks/>
          </p:cNvGrpSpPr>
          <p:nvPr/>
        </p:nvGrpSpPr>
        <p:grpSpPr bwMode="auto">
          <a:xfrm>
            <a:off x="3752850" y="3200401"/>
            <a:ext cx="222250" cy="295275"/>
            <a:chOff x="5105400" y="2873375"/>
            <a:chExt cx="222731" cy="295156"/>
          </a:xfrm>
        </p:grpSpPr>
        <p:sp>
          <p:nvSpPr>
            <p:cNvPr id="293013" name="Rectangle 84">
              <a:extLst>
                <a:ext uri="{FF2B5EF4-FFF2-40B4-BE49-F238E27FC236}">
                  <a16:creationId xmlns:a16="http://schemas.microsoft.com/office/drawing/2014/main" id="{9A39F223-1652-8847-9F1B-ED9B77F109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93014" name="Rectangle 85">
              <a:extLst>
                <a:ext uri="{FF2B5EF4-FFF2-40B4-BE49-F238E27FC236}">
                  <a16:creationId xmlns:a16="http://schemas.microsoft.com/office/drawing/2014/main" id="{57D943F5-19B5-324C-ACCA-720A689762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92874" name="Group 20">
            <a:extLst>
              <a:ext uri="{FF2B5EF4-FFF2-40B4-BE49-F238E27FC236}">
                <a16:creationId xmlns:a16="http://schemas.microsoft.com/office/drawing/2014/main" id="{F5E3E08C-EC53-DE48-AAD9-0C140BE7B4B9}"/>
              </a:ext>
            </a:extLst>
          </p:cNvPr>
          <p:cNvGrpSpPr>
            <a:grpSpLocks/>
          </p:cNvGrpSpPr>
          <p:nvPr/>
        </p:nvGrpSpPr>
        <p:grpSpPr bwMode="auto">
          <a:xfrm>
            <a:off x="3341688" y="3200401"/>
            <a:ext cx="222250" cy="295275"/>
            <a:chOff x="5105400" y="2873375"/>
            <a:chExt cx="222731" cy="295156"/>
          </a:xfrm>
        </p:grpSpPr>
        <p:sp>
          <p:nvSpPr>
            <p:cNvPr id="293011" name="Rectangle 84">
              <a:extLst>
                <a:ext uri="{FF2B5EF4-FFF2-40B4-BE49-F238E27FC236}">
                  <a16:creationId xmlns:a16="http://schemas.microsoft.com/office/drawing/2014/main" id="{8C7873EC-CB0C-3C4C-9351-AC565B9D01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93012" name="Rectangle 85">
              <a:extLst>
                <a:ext uri="{FF2B5EF4-FFF2-40B4-BE49-F238E27FC236}">
                  <a16:creationId xmlns:a16="http://schemas.microsoft.com/office/drawing/2014/main" id="{B7AA72B2-5255-2E4A-955C-FEDBDCB49A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92875" name="Group 23">
            <a:extLst>
              <a:ext uri="{FF2B5EF4-FFF2-40B4-BE49-F238E27FC236}">
                <a16:creationId xmlns:a16="http://schemas.microsoft.com/office/drawing/2014/main" id="{4ABC112E-28EE-434A-9496-855AE84911BC}"/>
              </a:ext>
            </a:extLst>
          </p:cNvPr>
          <p:cNvGrpSpPr>
            <a:grpSpLocks/>
          </p:cNvGrpSpPr>
          <p:nvPr/>
        </p:nvGrpSpPr>
        <p:grpSpPr bwMode="auto">
          <a:xfrm>
            <a:off x="2884488" y="3200401"/>
            <a:ext cx="222250" cy="295275"/>
            <a:chOff x="5105400" y="2873375"/>
            <a:chExt cx="222731" cy="295156"/>
          </a:xfrm>
        </p:grpSpPr>
        <p:sp>
          <p:nvSpPr>
            <p:cNvPr id="293009" name="Rectangle 84">
              <a:extLst>
                <a:ext uri="{FF2B5EF4-FFF2-40B4-BE49-F238E27FC236}">
                  <a16:creationId xmlns:a16="http://schemas.microsoft.com/office/drawing/2014/main" id="{EF02C9C0-AA87-AF45-B377-05A86F1261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93010" name="Rectangle 85">
              <a:extLst>
                <a:ext uri="{FF2B5EF4-FFF2-40B4-BE49-F238E27FC236}">
                  <a16:creationId xmlns:a16="http://schemas.microsoft.com/office/drawing/2014/main" id="{BE807061-F722-DC4C-8F8F-24E3BED2F4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92876" name="Group 26">
            <a:extLst>
              <a:ext uri="{FF2B5EF4-FFF2-40B4-BE49-F238E27FC236}">
                <a16:creationId xmlns:a16="http://schemas.microsoft.com/office/drawing/2014/main" id="{DF4366D7-F569-034F-8D9C-614EB9C9F118}"/>
              </a:ext>
            </a:extLst>
          </p:cNvPr>
          <p:cNvGrpSpPr>
            <a:grpSpLocks/>
          </p:cNvGrpSpPr>
          <p:nvPr/>
        </p:nvGrpSpPr>
        <p:grpSpPr bwMode="auto">
          <a:xfrm>
            <a:off x="2994025" y="2767013"/>
            <a:ext cx="1733550" cy="404812"/>
            <a:chOff x="3550727" y="2773363"/>
            <a:chExt cx="1733805" cy="405448"/>
          </a:xfrm>
        </p:grpSpPr>
        <p:sp>
          <p:nvSpPr>
            <p:cNvPr id="293004" name="Line 57">
              <a:extLst>
                <a:ext uri="{FF2B5EF4-FFF2-40B4-BE49-F238E27FC236}">
                  <a16:creationId xmlns:a16="http://schemas.microsoft.com/office/drawing/2014/main" id="{04F85C90-8CFF-2A4F-BF09-C41D0291209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829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005" name="Line 57">
              <a:extLst>
                <a:ext uri="{FF2B5EF4-FFF2-40B4-BE49-F238E27FC236}">
                  <a16:creationId xmlns:a16="http://schemas.microsoft.com/office/drawing/2014/main" id="{8EC2C313-1F8E-864B-91E5-A69280D6CC8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0727" y="2773363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006" name="Line 57">
              <a:extLst>
                <a:ext uri="{FF2B5EF4-FFF2-40B4-BE49-F238E27FC236}">
                  <a16:creationId xmlns:a16="http://schemas.microsoft.com/office/drawing/2014/main" id="{FF183D8B-BED6-9846-A17C-B6AA37E52F1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1426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007" name="Line 57">
              <a:extLst>
                <a:ext uri="{FF2B5EF4-FFF2-40B4-BE49-F238E27FC236}">
                  <a16:creationId xmlns:a16="http://schemas.microsoft.com/office/drawing/2014/main" id="{B85B410B-D06C-5349-B143-16BDB42E730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638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008" name="Line 57">
              <a:extLst>
                <a:ext uri="{FF2B5EF4-FFF2-40B4-BE49-F238E27FC236}">
                  <a16:creationId xmlns:a16="http://schemas.microsoft.com/office/drawing/2014/main" id="{9060AB96-11A7-FA46-AB3C-098A14983D7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7992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92877" name="Group 32">
            <a:extLst>
              <a:ext uri="{FF2B5EF4-FFF2-40B4-BE49-F238E27FC236}">
                <a16:creationId xmlns:a16="http://schemas.microsoft.com/office/drawing/2014/main" id="{67CD2E8F-509B-3242-9A60-B601D0D7D7D5}"/>
              </a:ext>
            </a:extLst>
          </p:cNvPr>
          <p:cNvGrpSpPr>
            <a:grpSpLocks/>
          </p:cNvGrpSpPr>
          <p:nvPr/>
        </p:nvGrpSpPr>
        <p:grpSpPr bwMode="auto">
          <a:xfrm>
            <a:off x="7554913" y="3201989"/>
            <a:ext cx="222250" cy="295275"/>
            <a:chOff x="5105400" y="2873375"/>
            <a:chExt cx="222731" cy="295156"/>
          </a:xfrm>
        </p:grpSpPr>
        <p:sp>
          <p:nvSpPr>
            <p:cNvPr id="293002" name="Rectangle 84">
              <a:extLst>
                <a:ext uri="{FF2B5EF4-FFF2-40B4-BE49-F238E27FC236}">
                  <a16:creationId xmlns:a16="http://schemas.microsoft.com/office/drawing/2014/main" id="{6B49D7C3-E38B-D34D-88AE-C66EE8FB2D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93003" name="Rectangle 85">
              <a:extLst>
                <a:ext uri="{FF2B5EF4-FFF2-40B4-BE49-F238E27FC236}">
                  <a16:creationId xmlns:a16="http://schemas.microsoft.com/office/drawing/2014/main" id="{E7E007DE-BA53-0D4D-835A-47406E91FC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92878" name="Group 35">
            <a:extLst>
              <a:ext uri="{FF2B5EF4-FFF2-40B4-BE49-F238E27FC236}">
                <a16:creationId xmlns:a16="http://schemas.microsoft.com/office/drawing/2014/main" id="{321DAC20-724C-2D4B-B7F9-1765748125D8}"/>
              </a:ext>
            </a:extLst>
          </p:cNvPr>
          <p:cNvGrpSpPr>
            <a:grpSpLocks/>
          </p:cNvGrpSpPr>
          <p:nvPr/>
        </p:nvGrpSpPr>
        <p:grpSpPr bwMode="auto">
          <a:xfrm>
            <a:off x="7119939" y="3200401"/>
            <a:ext cx="223837" cy="295275"/>
            <a:chOff x="5105400" y="2873375"/>
            <a:chExt cx="222731" cy="295156"/>
          </a:xfrm>
        </p:grpSpPr>
        <p:sp>
          <p:nvSpPr>
            <p:cNvPr id="293000" name="Rectangle 84">
              <a:extLst>
                <a:ext uri="{FF2B5EF4-FFF2-40B4-BE49-F238E27FC236}">
                  <a16:creationId xmlns:a16="http://schemas.microsoft.com/office/drawing/2014/main" id="{A5D7D924-2DDC-D649-A3C3-9C196F9D8C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93001" name="Rectangle 85">
              <a:extLst>
                <a:ext uri="{FF2B5EF4-FFF2-40B4-BE49-F238E27FC236}">
                  <a16:creationId xmlns:a16="http://schemas.microsoft.com/office/drawing/2014/main" id="{9A9E807C-2025-2C45-8A6F-F9C9AD4AD2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92879" name="Group 38">
            <a:extLst>
              <a:ext uri="{FF2B5EF4-FFF2-40B4-BE49-F238E27FC236}">
                <a16:creationId xmlns:a16="http://schemas.microsoft.com/office/drawing/2014/main" id="{382EEEE5-7AB9-364D-B7D5-06759818EAAD}"/>
              </a:ext>
            </a:extLst>
          </p:cNvPr>
          <p:cNvGrpSpPr>
            <a:grpSpLocks/>
          </p:cNvGrpSpPr>
          <p:nvPr/>
        </p:nvGrpSpPr>
        <p:grpSpPr bwMode="auto">
          <a:xfrm>
            <a:off x="6648450" y="3200401"/>
            <a:ext cx="222250" cy="295275"/>
            <a:chOff x="5105400" y="2873375"/>
            <a:chExt cx="222731" cy="295156"/>
          </a:xfrm>
        </p:grpSpPr>
        <p:sp>
          <p:nvSpPr>
            <p:cNvPr id="292998" name="Rectangle 84">
              <a:extLst>
                <a:ext uri="{FF2B5EF4-FFF2-40B4-BE49-F238E27FC236}">
                  <a16:creationId xmlns:a16="http://schemas.microsoft.com/office/drawing/2014/main" id="{98136CB4-848B-E647-A7F2-142847D9CC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92999" name="Rectangle 85">
              <a:extLst>
                <a:ext uri="{FF2B5EF4-FFF2-40B4-BE49-F238E27FC236}">
                  <a16:creationId xmlns:a16="http://schemas.microsoft.com/office/drawing/2014/main" id="{324071F5-7E7E-BD49-83EE-986DAD6C8B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92880" name="Group 41">
            <a:extLst>
              <a:ext uri="{FF2B5EF4-FFF2-40B4-BE49-F238E27FC236}">
                <a16:creationId xmlns:a16="http://schemas.microsoft.com/office/drawing/2014/main" id="{F3ADDC7E-33D4-894F-90CD-032F24C9F273}"/>
              </a:ext>
            </a:extLst>
          </p:cNvPr>
          <p:cNvGrpSpPr>
            <a:grpSpLocks/>
          </p:cNvGrpSpPr>
          <p:nvPr/>
        </p:nvGrpSpPr>
        <p:grpSpPr bwMode="auto">
          <a:xfrm>
            <a:off x="6237288" y="3200401"/>
            <a:ext cx="222250" cy="295275"/>
            <a:chOff x="5105400" y="2873375"/>
            <a:chExt cx="222731" cy="295156"/>
          </a:xfrm>
        </p:grpSpPr>
        <p:sp>
          <p:nvSpPr>
            <p:cNvPr id="292996" name="Rectangle 84">
              <a:extLst>
                <a:ext uri="{FF2B5EF4-FFF2-40B4-BE49-F238E27FC236}">
                  <a16:creationId xmlns:a16="http://schemas.microsoft.com/office/drawing/2014/main" id="{1E60955B-3A83-2641-A49C-59FB44546C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92997" name="Rectangle 85">
              <a:extLst>
                <a:ext uri="{FF2B5EF4-FFF2-40B4-BE49-F238E27FC236}">
                  <a16:creationId xmlns:a16="http://schemas.microsoft.com/office/drawing/2014/main" id="{279C728F-1B0F-D649-AF50-B23251C482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92881" name="Group 44">
            <a:extLst>
              <a:ext uri="{FF2B5EF4-FFF2-40B4-BE49-F238E27FC236}">
                <a16:creationId xmlns:a16="http://schemas.microsoft.com/office/drawing/2014/main" id="{B99DE86E-D8B9-4444-B74F-343A71CDCDB9}"/>
              </a:ext>
            </a:extLst>
          </p:cNvPr>
          <p:cNvGrpSpPr>
            <a:grpSpLocks/>
          </p:cNvGrpSpPr>
          <p:nvPr/>
        </p:nvGrpSpPr>
        <p:grpSpPr bwMode="auto">
          <a:xfrm>
            <a:off x="5780088" y="3200401"/>
            <a:ext cx="222250" cy="295275"/>
            <a:chOff x="5105400" y="2873375"/>
            <a:chExt cx="222731" cy="295156"/>
          </a:xfrm>
        </p:grpSpPr>
        <p:sp>
          <p:nvSpPr>
            <p:cNvPr id="292994" name="Rectangle 84">
              <a:extLst>
                <a:ext uri="{FF2B5EF4-FFF2-40B4-BE49-F238E27FC236}">
                  <a16:creationId xmlns:a16="http://schemas.microsoft.com/office/drawing/2014/main" id="{F5BBEE93-4A84-164D-A984-901E9BCEE7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92995" name="Rectangle 85">
              <a:extLst>
                <a:ext uri="{FF2B5EF4-FFF2-40B4-BE49-F238E27FC236}">
                  <a16:creationId xmlns:a16="http://schemas.microsoft.com/office/drawing/2014/main" id="{6A95F7CB-AEFA-B249-994D-5C7F399E67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92882" name="Group 47">
            <a:extLst>
              <a:ext uri="{FF2B5EF4-FFF2-40B4-BE49-F238E27FC236}">
                <a16:creationId xmlns:a16="http://schemas.microsoft.com/office/drawing/2014/main" id="{9F5B7A68-5ECD-2349-8351-2D3611D77ADD}"/>
              </a:ext>
            </a:extLst>
          </p:cNvPr>
          <p:cNvGrpSpPr>
            <a:grpSpLocks/>
          </p:cNvGrpSpPr>
          <p:nvPr/>
        </p:nvGrpSpPr>
        <p:grpSpPr bwMode="auto">
          <a:xfrm>
            <a:off x="5888039" y="2901950"/>
            <a:ext cx="1735137" cy="273050"/>
            <a:chOff x="6446008" y="2971929"/>
            <a:chExt cx="1733805" cy="209915"/>
          </a:xfrm>
        </p:grpSpPr>
        <p:sp>
          <p:nvSpPr>
            <p:cNvPr id="292989" name="Line 57">
              <a:extLst>
                <a:ext uri="{FF2B5EF4-FFF2-40B4-BE49-F238E27FC236}">
                  <a16:creationId xmlns:a16="http://schemas.microsoft.com/office/drawing/2014/main" id="{BD4BE608-7129-8F43-8C1E-DB14A576BF8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782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990" name="Line 57">
              <a:extLst>
                <a:ext uri="{FF2B5EF4-FFF2-40B4-BE49-F238E27FC236}">
                  <a16:creationId xmlns:a16="http://schemas.microsoft.com/office/drawing/2014/main" id="{DD2284B4-6D0F-564A-90C3-7D3486C3360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46008" y="2971929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991" name="Line 57">
              <a:extLst>
                <a:ext uri="{FF2B5EF4-FFF2-40B4-BE49-F238E27FC236}">
                  <a16:creationId xmlns:a16="http://schemas.microsoft.com/office/drawing/2014/main" id="{C0407A82-45FF-C547-8F9F-3B306C1FDB6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0954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992" name="Line 57">
              <a:extLst>
                <a:ext uri="{FF2B5EF4-FFF2-40B4-BE49-F238E27FC236}">
                  <a16:creationId xmlns:a16="http://schemas.microsoft.com/office/drawing/2014/main" id="{91CA1868-0221-144D-BCB7-43F715E30BC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591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993" name="Line 57">
              <a:extLst>
                <a:ext uri="{FF2B5EF4-FFF2-40B4-BE49-F238E27FC236}">
                  <a16:creationId xmlns:a16="http://schemas.microsoft.com/office/drawing/2014/main" id="{48195B4A-888D-0242-89B3-CA823F9E857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7520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92883" name="Line 63">
            <a:extLst>
              <a:ext uri="{FF2B5EF4-FFF2-40B4-BE49-F238E27FC236}">
                <a16:creationId xmlns:a16="http://schemas.microsoft.com/office/drawing/2014/main" id="{8067B560-938D-B347-A08B-F6C94D985F79}"/>
              </a:ext>
            </a:extLst>
          </p:cNvPr>
          <p:cNvSpPr>
            <a:spLocks noChangeShapeType="1"/>
          </p:cNvSpPr>
          <p:nvPr/>
        </p:nvSpPr>
        <p:spPr bwMode="auto">
          <a:xfrm>
            <a:off x="7651751" y="3817939"/>
            <a:ext cx="708025" cy="158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92884" name="Line 63">
            <a:extLst>
              <a:ext uri="{FF2B5EF4-FFF2-40B4-BE49-F238E27FC236}">
                <a16:creationId xmlns:a16="http://schemas.microsoft.com/office/drawing/2014/main" id="{EA5EE483-4771-5C43-8C23-32198DD42A1F}"/>
              </a:ext>
            </a:extLst>
          </p:cNvPr>
          <p:cNvSpPr>
            <a:spLocks noChangeShapeType="1"/>
          </p:cNvSpPr>
          <p:nvPr/>
        </p:nvSpPr>
        <p:spPr bwMode="auto">
          <a:xfrm>
            <a:off x="2249489" y="3824289"/>
            <a:ext cx="708025" cy="158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92885" name="Line 57">
            <a:extLst>
              <a:ext uri="{FF2B5EF4-FFF2-40B4-BE49-F238E27FC236}">
                <a16:creationId xmlns:a16="http://schemas.microsoft.com/office/drawing/2014/main" id="{9A5ED7DB-BC38-0246-A1B6-1679C183309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827839" y="4310064"/>
            <a:ext cx="1587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92886" name="Line 57">
            <a:extLst>
              <a:ext uri="{FF2B5EF4-FFF2-40B4-BE49-F238E27FC236}">
                <a16:creationId xmlns:a16="http://schemas.microsoft.com/office/drawing/2014/main" id="{DA1E6D2D-459A-F44A-B91F-B3C387A745B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86175" y="4305300"/>
            <a:ext cx="1588" cy="40163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92887" name="Line 57">
            <a:extLst>
              <a:ext uri="{FF2B5EF4-FFF2-40B4-BE49-F238E27FC236}">
                <a16:creationId xmlns:a16="http://schemas.microsoft.com/office/drawing/2014/main" id="{F660CA2C-9D29-CF40-B1ED-6E054114113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273675" y="4310064"/>
            <a:ext cx="1588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92888" name="Line 57">
            <a:extLst>
              <a:ext uri="{FF2B5EF4-FFF2-40B4-BE49-F238E27FC236}">
                <a16:creationId xmlns:a16="http://schemas.microsoft.com/office/drawing/2014/main" id="{53FDB411-058F-A441-8926-EEB1C0C6460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013450" y="4310064"/>
            <a:ext cx="1588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92889" name="Line 57">
            <a:extLst>
              <a:ext uri="{FF2B5EF4-FFF2-40B4-BE49-F238E27FC236}">
                <a16:creationId xmlns:a16="http://schemas.microsoft.com/office/drawing/2014/main" id="{A02CFE58-5B27-B94F-A544-BE15032F875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443414" y="4310064"/>
            <a:ext cx="1587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92890" name="Group 60">
            <a:extLst>
              <a:ext uri="{FF2B5EF4-FFF2-40B4-BE49-F238E27FC236}">
                <a16:creationId xmlns:a16="http://schemas.microsoft.com/office/drawing/2014/main" id="{D07F1E9E-7BAB-B84C-BF12-3168629AAF6C}"/>
              </a:ext>
            </a:extLst>
          </p:cNvPr>
          <p:cNvGrpSpPr>
            <a:grpSpLocks/>
          </p:cNvGrpSpPr>
          <p:nvPr/>
        </p:nvGrpSpPr>
        <p:grpSpPr bwMode="auto">
          <a:xfrm>
            <a:off x="3584575" y="3954463"/>
            <a:ext cx="3424238" cy="317500"/>
            <a:chOff x="4142165" y="3960853"/>
            <a:chExt cx="3423131" cy="318016"/>
          </a:xfrm>
        </p:grpSpPr>
        <p:grpSp>
          <p:nvGrpSpPr>
            <p:cNvPr id="292974" name="Group 61">
              <a:extLst>
                <a:ext uri="{FF2B5EF4-FFF2-40B4-BE49-F238E27FC236}">
                  <a16:creationId xmlns:a16="http://schemas.microsoft.com/office/drawing/2014/main" id="{F5513114-C12F-B240-9EFF-2322AC83749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19705" y="3960853"/>
              <a:ext cx="245591" cy="318016"/>
              <a:chOff x="5105400" y="2873375"/>
              <a:chExt cx="245591" cy="318016"/>
            </a:xfrm>
          </p:grpSpPr>
          <p:sp>
            <p:nvSpPr>
              <p:cNvPr id="292987" name="Rectangle 84">
                <a:extLst>
                  <a:ext uri="{FF2B5EF4-FFF2-40B4-BE49-F238E27FC236}">
                    <a16:creationId xmlns:a16="http://schemas.microsoft.com/office/drawing/2014/main" id="{32ACE00E-F7C9-E94F-9AF0-E1054414F4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292988" name="Rectangle 85">
                <a:extLst>
                  <a:ext uri="{FF2B5EF4-FFF2-40B4-BE49-F238E27FC236}">
                    <a16:creationId xmlns:a16="http://schemas.microsoft.com/office/drawing/2014/main" id="{13916C0E-933F-214F-8302-0D6D973DD6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0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292975" name="Group 62">
              <a:extLst>
                <a:ext uri="{FF2B5EF4-FFF2-40B4-BE49-F238E27FC236}">
                  <a16:creationId xmlns:a16="http://schemas.microsoft.com/office/drawing/2014/main" id="{7A7C6EC6-D4D2-9945-B246-15C1E6A5C95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89125" y="3960853"/>
              <a:ext cx="245591" cy="318016"/>
              <a:chOff x="5105400" y="2873375"/>
              <a:chExt cx="245591" cy="318016"/>
            </a:xfrm>
          </p:grpSpPr>
          <p:sp>
            <p:nvSpPr>
              <p:cNvPr id="292985" name="Rectangle 84">
                <a:extLst>
                  <a:ext uri="{FF2B5EF4-FFF2-40B4-BE49-F238E27FC236}">
                    <a16:creationId xmlns:a16="http://schemas.microsoft.com/office/drawing/2014/main" id="{A1F1D477-D60D-C946-B718-87CC98A5E4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292986" name="Rectangle 85">
                <a:extLst>
                  <a:ext uri="{FF2B5EF4-FFF2-40B4-BE49-F238E27FC236}">
                    <a16:creationId xmlns:a16="http://schemas.microsoft.com/office/drawing/2014/main" id="{463316B9-2E22-6A4F-B8F0-51D1A8A315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1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292976" name="Group 63">
              <a:extLst>
                <a:ext uri="{FF2B5EF4-FFF2-40B4-BE49-F238E27FC236}">
                  <a16:creationId xmlns:a16="http://schemas.microsoft.com/office/drawing/2014/main" id="{1FF5795A-745D-7F49-B973-7EE2ECBF4E9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734745" y="3960853"/>
              <a:ext cx="245591" cy="318016"/>
              <a:chOff x="5105400" y="2873375"/>
              <a:chExt cx="245591" cy="318016"/>
            </a:xfrm>
          </p:grpSpPr>
          <p:sp>
            <p:nvSpPr>
              <p:cNvPr id="292983" name="Rectangle 84">
                <a:extLst>
                  <a:ext uri="{FF2B5EF4-FFF2-40B4-BE49-F238E27FC236}">
                    <a16:creationId xmlns:a16="http://schemas.microsoft.com/office/drawing/2014/main" id="{5C7E0B37-2603-054E-A11A-D95C0177D2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 </a:t>
                </a:r>
                <a:endParaRPr lang="en-US" altLang="en-US">
                  <a:latin typeface="Times" pitchFamily="2" charset="0"/>
                </a:endParaRPr>
              </a:p>
            </p:txBody>
          </p:sp>
          <p:sp>
            <p:nvSpPr>
              <p:cNvPr id="292984" name="Rectangle 85">
                <a:extLst>
                  <a:ext uri="{FF2B5EF4-FFF2-40B4-BE49-F238E27FC236}">
                    <a16:creationId xmlns:a16="http://schemas.microsoft.com/office/drawing/2014/main" id="{27AC9B8E-05C6-D143-8413-9E65906590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2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292977" name="Group 64">
              <a:extLst>
                <a:ext uri="{FF2B5EF4-FFF2-40B4-BE49-F238E27FC236}">
                  <a16:creationId xmlns:a16="http://schemas.microsoft.com/office/drawing/2014/main" id="{84E4BC29-FD55-3D43-A770-F8604A2E6D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11785" y="3960853"/>
              <a:ext cx="245591" cy="318016"/>
              <a:chOff x="5105400" y="2873375"/>
              <a:chExt cx="245591" cy="318016"/>
            </a:xfrm>
          </p:grpSpPr>
          <p:sp>
            <p:nvSpPr>
              <p:cNvPr id="292981" name="Rectangle 84">
                <a:extLst>
                  <a:ext uri="{FF2B5EF4-FFF2-40B4-BE49-F238E27FC236}">
                    <a16:creationId xmlns:a16="http://schemas.microsoft.com/office/drawing/2014/main" id="{FD4A49F9-B109-D249-ADF1-E4DC14C80B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292982" name="Rectangle 85">
                <a:extLst>
                  <a:ext uri="{FF2B5EF4-FFF2-40B4-BE49-F238E27FC236}">
                    <a16:creationId xmlns:a16="http://schemas.microsoft.com/office/drawing/2014/main" id="{FDD43DD2-0EC7-F842-A0B4-73BB44A517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3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292978" name="Group 65">
              <a:extLst>
                <a:ext uri="{FF2B5EF4-FFF2-40B4-BE49-F238E27FC236}">
                  <a16:creationId xmlns:a16="http://schemas.microsoft.com/office/drawing/2014/main" id="{0000730E-A013-8342-B935-5BD9341B61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42165" y="3960853"/>
              <a:ext cx="245591" cy="318016"/>
              <a:chOff x="5105400" y="2873375"/>
              <a:chExt cx="245591" cy="318016"/>
            </a:xfrm>
          </p:grpSpPr>
          <p:sp>
            <p:nvSpPr>
              <p:cNvPr id="292979" name="Rectangle 84">
                <a:extLst>
                  <a:ext uri="{FF2B5EF4-FFF2-40B4-BE49-F238E27FC236}">
                    <a16:creationId xmlns:a16="http://schemas.microsoft.com/office/drawing/2014/main" id="{D3078B70-2923-A24D-93F4-F011F9EB92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292980" name="Rectangle 85">
                <a:extLst>
                  <a:ext uri="{FF2B5EF4-FFF2-40B4-BE49-F238E27FC236}">
                    <a16:creationId xmlns:a16="http://schemas.microsoft.com/office/drawing/2014/main" id="{633BD771-BA1E-7D4F-B8E2-9394E490C1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4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</p:grpSp>
      <p:grpSp>
        <p:nvGrpSpPr>
          <p:cNvPr id="292891" name="Group 104">
            <a:extLst>
              <a:ext uri="{FF2B5EF4-FFF2-40B4-BE49-F238E27FC236}">
                <a16:creationId xmlns:a16="http://schemas.microsoft.com/office/drawing/2014/main" id="{320D5B1C-B54A-1549-A493-80951AA2D776}"/>
              </a:ext>
            </a:extLst>
          </p:cNvPr>
          <p:cNvGrpSpPr>
            <a:grpSpLocks/>
          </p:cNvGrpSpPr>
          <p:nvPr/>
        </p:nvGrpSpPr>
        <p:grpSpPr bwMode="auto">
          <a:xfrm>
            <a:off x="5718175" y="2439989"/>
            <a:ext cx="2084388" cy="484187"/>
            <a:chOff x="6276076" y="2260156"/>
            <a:chExt cx="2084151" cy="537474"/>
          </a:xfrm>
        </p:grpSpPr>
        <p:grpSp>
          <p:nvGrpSpPr>
            <p:cNvPr id="292939" name="Group 111">
              <a:extLst>
                <a:ext uri="{FF2B5EF4-FFF2-40B4-BE49-F238E27FC236}">
                  <a16:creationId xmlns:a16="http://schemas.microsoft.com/office/drawing/2014/main" id="{4AD624D5-4705-3849-B9C2-166BFB6E615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76076" y="2260156"/>
              <a:ext cx="342438" cy="537474"/>
              <a:chOff x="2783" y="1170"/>
              <a:chExt cx="300" cy="445"/>
            </a:xfrm>
          </p:grpSpPr>
          <p:sp>
            <p:nvSpPr>
              <p:cNvPr id="292968" name="Freeform 19">
                <a:extLst>
                  <a:ext uri="{FF2B5EF4-FFF2-40B4-BE49-F238E27FC236}">
                    <a16:creationId xmlns:a16="http://schemas.microsoft.com/office/drawing/2014/main" id="{00945D4B-ED05-124C-87C2-6BF69680C1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969" name="Freeform 20">
                <a:extLst>
                  <a:ext uri="{FF2B5EF4-FFF2-40B4-BE49-F238E27FC236}">
                    <a16:creationId xmlns:a16="http://schemas.microsoft.com/office/drawing/2014/main" id="{EC3D8E01-5ED9-9445-A8DC-1B74014264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970" name="Freeform 21">
                <a:extLst>
                  <a:ext uri="{FF2B5EF4-FFF2-40B4-BE49-F238E27FC236}">
                    <a16:creationId xmlns:a16="http://schemas.microsoft.com/office/drawing/2014/main" id="{C1C5C815-AAF0-E448-ACCA-D24B6975FE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971" name="Freeform 22">
                <a:extLst>
                  <a:ext uri="{FF2B5EF4-FFF2-40B4-BE49-F238E27FC236}">
                    <a16:creationId xmlns:a16="http://schemas.microsoft.com/office/drawing/2014/main" id="{B53C448A-4721-8644-A474-6663DCDCD3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972" name="Freeform 23">
                <a:extLst>
                  <a:ext uri="{FF2B5EF4-FFF2-40B4-BE49-F238E27FC236}">
                    <a16:creationId xmlns:a16="http://schemas.microsoft.com/office/drawing/2014/main" id="{FBDB2F34-5591-5A4B-8B8A-A178D54F37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973" name="Freeform 24">
                <a:extLst>
                  <a:ext uri="{FF2B5EF4-FFF2-40B4-BE49-F238E27FC236}">
                    <a16:creationId xmlns:a16="http://schemas.microsoft.com/office/drawing/2014/main" id="{E66AAA3F-960D-FC41-9D3B-AEE148C9E6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92940" name="Group 111">
              <a:extLst>
                <a:ext uri="{FF2B5EF4-FFF2-40B4-BE49-F238E27FC236}">
                  <a16:creationId xmlns:a16="http://schemas.microsoft.com/office/drawing/2014/main" id="{DB528928-5B8F-C841-8044-845961FF494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22390" y="2260156"/>
              <a:ext cx="342438" cy="537474"/>
              <a:chOff x="2783" y="1170"/>
              <a:chExt cx="300" cy="445"/>
            </a:xfrm>
          </p:grpSpPr>
          <p:sp>
            <p:nvSpPr>
              <p:cNvPr id="292962" name="Freeform 19">
                <a:extLst>
                  <a:ext uri="{FF2B5EF4-FFF2-40B4-BE49-F238E27FC236}">
                    <a16:creationId xmlns:a16="http://schemas.microsoft.com/office/drawing/2014/main" id="{06F77C00-DF6E-CC49-8CF1-13CA83BD20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963" name="Freeform 20">
                <a:extLst>
                  <a:ext uri="{FF2B5EF4-FFF2-40B4-BE49-F238E27FC236}">
                    <a16:creationId xmlns:a16="http://schemas.microsoft.com/office/drawing/2014/main" id="{0DDCB909-0487-8A48-9BEF-FF01E39DC3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964" name="Freeform 21">
                <a:extLst>
                  <a:ext uri="{FF2B5EF4-FFF2-40B4-BE49-F238E27FC236}">
                    <a16:creationId xmlns:a16="http://schemas.microsoft.com/office/drawing/2014/main" id="{11487A11-B845-E24D-9274-7C8FDD7440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965" name="Freeform 22">
                <a:extLst>
                  <a:ext uri="{FF2B5EF4-FFF2-40B4-BE49-F238E27FC236}">
                    <a16:creationId xmlns:a16="http://schemas.microsoft.com/office/drawing/2014/main" id="{5153253A-8DDF-FE45-9906-C77C01F212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966" name="Freeform 23">
                <a:extLst>
                  <a:ext uri="{FF2B5EF4-FFF2-40B4-BE49-F238E27FC236}">
                    <a16:creationId xmlns:a16="http://schemas.microsoft.com/office/drawing/2014/main" id="{96D5C1B0-63CF-954A-BE64-A0668D1E98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967" name="Freeform 24">
                <a:extLst>
                  <a:ext uri="{FF2B5EF4-FFF2-40B4-BE49-F238E27FC236}">
                    <a16:creationId xmlns:a16="http://schemas.microsoft.com/office/drawing/2014/main" id="{465CE455-F002-CC43-B06B-9E8564FA3C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92941" name="Group 111">
              <a:extLst>
                <a:ext uri="{FF2B5EF4-FFF2-40B4-BE49-F238E27FC236}">
                  <a16:creationId xmlns:a16="http://schemas.microsoft.com/office/drawing/2014/main" id="{5EE17C54-3FDE-4349-B746-C3CA6BCDE5C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46933" y="2260156"/>
              <a:ext cx="342438" cy="537474"/>
              <a:chOff x="2783" y="1170"/>
              <a:chExt cx="300" cy="445"/>
            </a:xfrm>
          </p:grpSpPr>
          <p:sp>
            <p:nvSpPr>
              <p:cNvPr id="292956" name="Freeform 19">
                <a:extLst>
                  <a:ext uri="{FF2B5EF4-FFF2-40B4-BE49-F238E27FC236}">
                    <a16:creationId xmlns:a16="http://schemas.microsoft.com/office/drawing/2014/main" id="{C73066C8-459B-224E-9523-3E856FD58D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957" name="Freeform 20">
                <a:extLst>
                  <a:ext uri="{FF2B5EF4-FFF2-40B4-BE49-F238E27FC236}">
                    <a16:creationId xmlns:a16="http://schemas.microsoft.com/office/drawing/2014/main" id="{2F347791-9859-CD4D-9A66-26D4751933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958" name="Freeform 21">
                <a:extLst>
                  <a:ext uri="{FF2B5EF4-FFF2-40B4-BE49-F238E27FC236}">
                    <a16:creationId xmlns:a16="http://schemas.microsoft.com/office/drawing/2014/main" id="{64703D2E-CEA4-2E40-9372-28BCB79CAC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959" name="Freeform 22">
                <a:extLst>
                  <a:ext uri="{FF2B5EF4-FFF2-40B4-BE49-F238E27FC236}">
                    <a16:creationId xmlns:a16="http://schemas.microsoft.com/office/drawing/2014/main" id="{6CB2A426-A070-D14D-8D1E-090089EDB1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960" name="Freeform 23">
                <a:extLst>
                  <a:ext uri="{FF2B5EF4-FFF2-40B4-BE49-F238E27FC236}">
                    <a16:creationId xmlns:a16="http://schemas.microsoft.com/office/drawing/2014/main" id="{0DAB5088-54B9-984F-9FB5-F01F27E797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961" name="Freeform 24">
                <a:extLst>
                  <a:ext uri="{FF2B5EF4-FFF2-40B4-BE49-F238E27FC236}">
                    <a16:creationId xmlns:a16="http://schemas.microsoft.com/office/drawing/2014/main" id="{79C57C50-AC7F-4741-9EEF-5345ADD3B3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92942" name="Group 111">
              <a:extLst>
                <a:ext uri="{FF2B5EF4-FFF2-40B4-BE49-F238E27FC236}">
                  <a16:creationId xmlns:a16="http://schemas.microsoft.com/office/drawing/2014/main" id="{C3B74B95-5901-6742-93E2-BBE1D383CC3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3247" y="2260156"/>
              <a:ext cx="342438" cy="537474"/>
              <a:chOff x="2783" y="1170"/>
              <a:chExt cx="300" cy="445"/>
            </a:xfrm>
          </p:grpSpPr>
          <p:sp>
            <p:nvSpPr>
              <p:cNvPr id="292950" name="Freeform 19">
                <a:extLst>
                  <a:ext uri="{FF2B5EF4-FFF2-40B4-BE49-F238E27FC236}">
                    <a16:creationId xmlns:a16="http://schemas.microsoft.com/office/drawing/2014/main" id="{7CBACC68-ADB9-884B-BA0D-76847BA217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951" name="Freeform 20">
                <a:extLst>
                  <a:ext uri="{FF2B5EF4-FFF2-40B4-BE49-F238E27FC236}">
                    <a16:creationId xmlns:a16="http://schemas.microsoft.com/office/drawing/2014/main" id="{BAC0D77D-8E0B-E540-9550-DE216A82A3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952" name="Freeform 21">
                <a:extLst>
                  <a:ext uri="{FF2B5EF4-FFF2-40B4-BE49-F238E27FC236}">
                    <a16:creationId xmlns:a16="http://schemas.microsoft.com/office/drawing/2014/main" id="{5BE7A4FA-069B-5044-9845-F57AAB3AEE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953" name="Freeform 22">
                <a:extLst>
                  <a:ext uri="{FF2B5EF4-FFF2-40B4-BE49-F238E27FC236}">
                    <a16:creationId xmlns:a16="http://schemas.microsoft.com/office/drawing/2014/main" id="{13399D41-48A7-2045-ACDD-6B7E8815A3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954" name="Freeform 23">
                <a:extLst>
                  <a:ext uri="{FF2B5EF4-FFF2-40B4-BE49-F238E27FC236}">
                    <a16:creationId xmlns:a16="http://schemas.microsoft.com/office/drawing/2014/main" id="{0BEA0CB0-0490-5B4F-AAEA-5109F105D6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955" name="Freeform 24">
                <a:extLst>
                  <a:ext uri="{FF2B5EF4-FFF2-40B4-BE49-F238E27FC236}">
                    <a16:creationId xmlns:a16="http://schemas.microsoft.com/office/drawing/2014/main" id="{28CB3CCF-79C7-334B-9505-E936A1CD59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92943" name="Group 111">
              <a:extLst>
                <a:ext uri="{FF2B5EF4-FFF2-40B4-BE49-F238E27FC236}">
                  <a16:creationId xmlns:a16="http://schemas.microsoft.com/office/drawing/2014/main" id="{6538FABC-B954-8E48-8D8A-AE05D027F7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17789" y="2260156"/>
              <a:ext cx="342438" cy="537474"/>
              <a:chOff x="2783" y="1170"/>
              <a:chExt cx="300" cy="445"/>
            </a:xfrm>
          </p:grpSpPr>
          <p:sp>
            <p:nvSpPr>
              <p:cNvPr id="292944" name="Freeform 19">
                <a:extLst>
                  <a:ext uri="{FF2B5EF4-FFF2-40B4-BE49-F238E27FC236}">
                    <a16:creationId xmlns:a16="http://schemas.microsoft.com/office/drawing/2014/main" id="{C44201DA-5EB2-5347-AF32-BDB46972E0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solidFill>
                <a:srgbClr val="FFFFFF"/>
              </a:solidFill>
              <a:ln w="285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945" name="Freeform 20">
                <a:extLst>
                  <a:ext uri="{FF2B5EF4-FFF2-40B4-BE49-F238E27FC236}">
                    <a16:creationId xmlns:a16="http://schemas.microsoft.com/office/drawing/2014/main" id="{9F73235F-83FA-724F-9053-D216DACA3E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solidFill>
                <a:schemeClr val="bg1"/>
              </a:solidFill>
              <a:ln w="285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946" name="Freeform 21">
                <a:extLst>
                  <a:ext uri="{FF2B5EF4-FFF2-40B4-BE49-F238E27FC236}">
                    <a16:creationId xmlns:a16="http://schemas.microsoft.com/office/drawing/2014/main" id="{CEC5CE55-5E07-4A4F-A2F4-F3E289D544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947" name="Freeform 22">
                <a:extLst>
                  <a:ext uri="{FF2B5EF4-FFF2-40B4-BE49-F238E27FC236}">
                    <a16:creationId xmlns:a16="http://schemas.microsoft.com/office/drawing/2014/main" id="{AED8C8AB-FC7D-7345-9472-10A6041E99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948" name="Freeform 23">
                <a:extLst>
                  <a:ext uri="{FF2B5EF4-FFF2-40B4-BE49-F238E27FC236}">
                    <a16:creationId xmlns:a16="http://schemas.microsoft.com/office/drawing/2014/main" id="{10FC3BD3-BAA6-D94B-AB91-4C1A5808C4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949" name="Freeform 24">
                <a:extLst>
                  <a:ext uri="{FF2B5EF4-FFF2-40B4-BE49-F238E27FC236}">
                    <a16:creationId xmlns:a16="http://schemas.microsoft.com/office/drawing/2014/main" id="{1F7F395A-1963-264C-9197-C16C4BF2A6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292892" name="Line 63">
            <a:extLst>
              <a:ext uri="{FF2B5EF4-FFF2-40B4-BE49-F238E27FC236}">
                <a16:creationId xmlns:a16="http://schemas.microsoft.com/office/drawing/2014/main" id="{8E71DB5D-6AD4-AA41-B443-9BFCD8DEACBF}"/>
              </a:ext>
            </a:extLst>
          </p:cNvPr>
          <p:cNvSpPr>
            <a:spLocks noChangeShapeType="1"/>
          </p:cNvSpPr>
          <p:nvPr/>
        </p:nvSpPr>
        <p:spPr bwMode="auto">
          <a:xfrm>
            <a:off x="5975351" y="2278063"/>
            <a:ext cx="2790825" cy="4762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92893" name="Group 141">
            <a:extLst>
              <a:ext uri="{FF2B5EF4-FFF2-40B4-BE49-F238E27FC236}">
                <a16:creationId xmlns:a16="http://schemas.microsoft.com/office/drawing/2014/main" id="{23419FF1-C4A8-DC40-9DC9-8B6BB53D5B95}"/>
              </a:ext>
            </a:extLst>
          </p:cNvPr>
          <p:cNvGrpSpPr>
            <a:grpSpLocks/>
          </p:cNvGrpSpPr>
          <p:nvPr/>
        </p:nvGrpSpPr>
        <p:grpSpPr bwMode="auto">
          <a:xfrm>
            <a:off x="5983288" y="2268538"/>
            <a:ext cx="1733550" cy="209550"/>
            <a:chOff x="6446008" y="2971929"/>
            <a:chExt cx="1733805" cy="209915"/>
          </a:xfrm>
        </p:grpSpPr>
        <p:sp>
          <p:nvSpPr>
            <p:cNvPr id="292934" name="Line 57">
              <a:extLst>
                <a:ext uri="{FF2B5EF4-FFF2-40B4-BE49-F238E27FC236}">
                  <a16:creationId xmlns:a16="http://schemas.microsoft.com/office/drawing/2014/main" id="{FA2B84C4-6635-3843-B7B5-281EEB07CAD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782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935" name="Line 57">
              <a:extLst>
                <a:ext uri="{FF2B5EF4-FFF2-40B4-BE49-F238E27FC236}">
                  <a16:creationId xmlns:a16="http://schemas.microsoft.com/office/drawing/2014/main" id="{2DA7579C-1FB7-9B4C-8687-2DF69345078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46008" y="2971929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936" name="Line 57">
              <a:extLst>
                <a:ext uri="{FF2B5EF4-FFF2-40B4-BE49-F238E27FC236}">
                  <a16:creationId xmlns:a16="http://schemas.microsoft.com/office/drawing/2014/main" id="{521D43EE-36B3-CA47-A813-CD9CACE85C0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0954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937" name="Line 57">
              <a:extLst>
                <a:ext uri="{FF2B5EF4-FFF2-40B4-BE49-F238E27FC236}">
                  <a16:creationId xmlns:a16="http://schemas.microsoft.com/office/drawing/2014/main" id="{6A78BA84-B80E-904D-86C5-E655358A3A8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591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938" name="Line 57">
              <a:extLst>
                <a:ext uri="{FF2B5EF4-FFF2-40B4-BE49-F238E27FC236}">
                  <a16:creationId xmlns:a16="http://schemas.microsoft.com/office/drawing/2014/main" id="{08DC6A7C-B2A7-BC4C-B05B-A1CABA37501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7520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92894" name="Group 147">
            <a:extLst>
              <a:ext uri="{FF2B5EF4-FFF2-40B4-BE49-F238E27FC236}">
                <a16:creationId xmlns:a16="http://schemas.microsoft.com/office/drawing/2014/main" id="{63A54C6A-FFA4-FE41-B630-C2F626CABDBF}"/>
              </a:ext>
            </a:extLst>
          </p:cNvPr>
          <p:cNvGrpSpPr>
            <a:grpSpLocks/>
          </p:cNvGrpSpPr>
          <p:nvPr/>
        </p:nvGrpSpPr>
        <p:grpSpPr bwMode="auto">
          <a:xfrm>
            <a:off x="5830889" y="1909764"/>
            <a:ext cx="1735137" cy="579437"/>
            <a:chOff x="3550727" y="2773363"/>
            <a:chExt cx="1733805" cy="405448"/>
          </a:xfrm>
        </p:grpSpPr>
        <p:sp>
          <p:nvSpPr>
            <p:cNvPr id="292929" name="Line 57">
              <a:extLst>
                <a:ext uri="{FF2B5EF4-FFF2-40B4-BE49-F238E27FC236}">
                  <a16:creationId xmlns:a16="http://schemas.microsoft.com/office/drawing/2014/main" id="{CD9CB4A6-11D4-8F49-8F37-2AF35B30246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829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930" name="Line 57">
              <a:extLst>
                <a:ext uri="{FF2B5EF4-FFF2-40B4-BE49-F238E27FC236}">
                  <a16:creationId xmlns:a16="http://schemas.microsoft.com/office/drawing/2014/main" id="{DBDE3472-5A37-7948-99D3-308B94522FC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0727" y="2773363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931" name="Line 57">
              <a:extLst>
                <a:ext uri="{FF2B5EF4-FFF2-40B4-BE49-F238E27FC236}">
                  <a16:creationId xmlns:a16="http://schemas.microsoft.com/office/drawing/2014/main" id="{6D6C9BE3-FB68-0245-8060-098CBE531B6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1426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932" name="Line 57">
              <a:extLst>
                <a:ext uri="{FF2B5EF4-FFF2-40B4-BE49-F238E27FC236}">
                  <a16:creationId xmlns:a16="http://schemas.microsoft.com/office/drawing/2014/main" id="{A3282BF7-4679-624F-920F-66DF1B3E65E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638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933" name="Line 57">
              <a:extLst>
                <a:ext uri="{FF2B5EF4-FFF2-40B4-BE49-F238E27FC236}">
                  <a16:creationId xmlns:a16="http://schemas.microsoft.com/office/drawing/2014/main" id="{B849B5A7-A154-5948-A72F-4B9DC21ADBF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7992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92895" name="Freeform 68">
            <a:extLst>
              <a:ext uri="{FF2B5EF4-FFF2-40B4-BE49-F238E27FC236}">
                <a16:creationId xmlns:a16="http://schemas.microsoft.com/office/drawing/2014/main" id="{43DA0599-F503-8F44-B6C0-D11C097F1752}"/>
              </a:ext>
            </a:extLst>
          </p:cNvPr>
          <p:cNvSpPr>
            <a:spLocks noChangeAspect="1"/>
          </p:cNvSpPr>
          <p:nvPr/>
        </p:nvSpPr>
        <p:spPr bwMode="auto">
          <a:xfrm>
            <a:off x="6376989" y="2235201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92896" name="Freeform 68">
            <a:extLst>
              <a:ext uri="{FF2B5EF4-FFF2-40B4-BE49-F238E27FC236}">
                <a16:creationId xmlns:a16="http://schemas.microsoft.com/office/drawing/2014/main" id="{4EF3E1BD-D328-0A42-8FA9-A8DDA2044FD0}"/>
              </a:ext>
            </a:extLst>
          </p:cNvPr>
          <p:cNvSpPr>
            <a:spLocks noChangeAspect="1"/>
          </p:cNvSpPr>
          <p:nvPr/>
        </p:nvSpPr>
        <p:spPr bwMode="auto">
          <a:xfrm>
            <a:off x="6818314" y="2235201"/>
            <a:ext cx="73025" cy="74613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92897" name="Freeform 68">
            <a:extLst>
              <a:ext uri="{FF2B5EF4-FFF2-40B4-BE49-F238E27FC236}">
                <a16:creationId xmlns:a16="http://schemas.microsoft.com/office/drawing/2014/main" id="{F5C548BE-1878-9E4A-89EB-7EEFBA7053D7}"/>
              </a:ext>
            </a:extLst>
          </p:cNvPr>
          <p:cNvSpPr>
            <a:spLocks noChangeAspect="1"/>
          </p:cNvSpPr>
          <p:nvPr/>
        </p:nvSpPr>
        <p:spPr bwMode="auto">
          <a:xfrm>
            <a:off x="7265989" y="2236789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92898" name="Freeform 68">
            <a:extLst>
              <a:ext uri="{FF2B5EF4-FFF2-40B4-BE49-F238E27FC236}">
                <a16:creationId xmlns:a16="http://schemas.microsoft.com/office/drawing/2014/main" id="{30448AAF-345A-F44D-995E-F257D18FAC2E}"/>
              </a:ext>
            </a:extLst>
          </p:cNvPr>
          <p:cNvSpPr>
            <a:spLocks noChangeAspect="1"/>
          </p:cNvSpPr>
          <p:nvPr/>
        </p:nvSpPr>
        <p:spPr bwMode="auto">
          <a:xfrm>
            <a:off x="7683501" y="2246314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92899" name="Line 57">
            <a:extLst>
              <a:ext uri="{FF2B5EF4-FFF2-40B4-BE49-F238E27FC236}">
                <a16:creationId xmlns:a16="http://schemas.microsoft.com/office/drawing/2014/main" id="{C5891B73-B3AF-A549-B929-F8B36653D489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334375" y="2273301"/>
            <a:ext cx="0" cy="157162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92900" name="Freeform 68">
            <a:extLst>
              <a:ext uri="{FF2B5EF4-FFF2-40B4-BE49-F238E27FC236}">
                <a16:creationId xmlns:a16="http://schemas.microsoft.com/office/drawing/2014/main" id="{9FCB7260-21E9-C64B-B440-AE67447CCB0C}"/>
              </a:ext>
            </a:extLst>
          </p:cNvPr>
          <p:cNvSpPr>
            <a:spLocks noChangeAspect="1"/>
          </p:cNvSpPr>
          <p:nvPr/>
        </p:nvSpPr>
        <p:spPr bwMode="auto">
          <a:xfrm>
            <a:off x="8297864" y="2246314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92901" name="TextBox 82">
            <a:extLst>
              <a:ext uri="{FF2B5EF4-FFF2-40B4-BE49-F238E27FC236}">
                <a16:creationId xmlns:a16="http://schemas.microsoft.com/office/drawing/2014/main" id="{8F8FF28A-16A9-4245-A8C2-FE1B4C1CB77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28101" y="2062163"/>
            <a:ext cx="3397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7030A0"/>
                </a:solidFill>
                <a:latin typeface="Times" pitchFamily="2" charset="0"/>
              </a:rPr>
              <a:t>1</a:t>
            </a:r>
          </a:p>
        </p:txBody>
      </p:sp>
      <p:sp>
        <p:nvSpPr>
          <p:cNvPr id="292902" name="TextBox 162">
            <a:extLst>
              <a:ext uri="{FF2B5EF4-FFF2-40B4-BE49-F238E27FC236}">
                <a16:creationId xmlns:a16="http://schemas.microsoft.com/office/drawing/2014/main" id="{E55B8C01-2197-6C47-AFCA-344FE8538EA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47851" y="3625851"/>
            <a:ext cx="3397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latin typeface="Times" pitchFamily="2" charset="0"/>
              </a:rPr>
              <a:t>1</a:t>
            </a:r>
          </a:p>
        </p:txBody>
      </p:sp>
      <p:grpSp>
        <p:nvGrpSpPr>
          <p:cNvPr id="292903" name="Group 84">
            <a:extLst>
              <a:ext uri="{FF2B5EF4-FFF2-40B4-BE49-F238E27FC236}">
                <a16:creationId xmlns:a16="http://schemas.microsoft.com/office/drawing/2014/main" id="{0C3DDA9B-CEB5-904A-A9FB-0242B21F187E}"/>
              </a:ext>
            </a:extLst>
          </p:cNvPr>
          <p:cNvGrpSpPr>
            <a:grpSpLocks/>
          </p:cNvGrpSpPr>
          <p:nvPr/>
        </p:nvGrpSpPr>
        <p:grpSpPr bwMode="auto">
          <a:xfrm>
            <a:off x="5662614" y="1420813"/>
            <a:ext cx="2085975" cy="474662"/>
            <a:chOff x="4747785" y="1600200"/>
            <a:chExt cx="2085957" cy="475400"/>
          </a:xfrm>
        </p:grpSpPr>
        <p:sp>
          <p:nvSpPr>
            <p:cNvPr id="292924" name="TextBox 163">
              <a:extLst>
                <a:ext uri="{FF2B5EF4-FFF2-40B4-BE49-F238E27FC236}">
                  <a16:creationId xmlns:a16="http://schemas.microsoft.com/office/drawing/2014/main" id="{1759070C-9E9B-9941-906C-3783958B52A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C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292925" name="TextBox 164">
              <a:extLst>
                <a:ext uri="{FF2B5EF4-FFF2-40B4-BE49-F238E27FC236}">
                  <a16:creationId xmlns:a16="http://schemas.microsoft.com/office/drawing/2014/main" id="{0E6B6370-ED5E-9D40-8FCF-7F45FEB16A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C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292926" name="TextBox 166">
              <a:extLst>
                <a:ext uri="{FF2B5EF4-FFF2-40B4-BE49-F238E27FC236}">
                  <a16:creationId xmlns:a16="http://schemas.microsoft.com/office/drawing/2014/main" id="{7E59BEA0-DCDF-D045-8A8B-96FD8EC9BA3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38800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C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292927" name="TextBox 168">
              <a:extLst>
                <a:ext uri="{FF2B5EF4-FFF2-40B4-BE49-F238E27FC236}">
                  <a16:creationId xmlns:a16="http://schemas.microsoft.com/office/drawing/2014/main" id="{59801171-EF5B-E644-A112-E0CFF7F30F3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224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C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292928" name="TextBox 170">
              <a:extLst>
                <a:ext uri="{FF2B5EF4-FFF2-40B4-BE49-F238E27FC236}">
                  <a16:creationId xmlns:a16="http://schemas.microsoft.com/office/drawing/2014/main" id="{CF76FEE0-0752-9D4F-AB60-BBB36547267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5188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C000"/>
                  </a:solidFill>
                  <a:latin typeface="Times" pitchFamily="2" charset="0"/>
                </a:rPr>
                <a:t>1</a:t>
              </a:r>
            </a:p>
          </p:txBody>
        </p:sp>
      </p:grpSp>
      <p:grpSp>
        <p:nvGrpSpPr>
          <p:cNvPr id="292904" name="Group 172">
            <a:extLst>
              <a:ext uri="{FF2B5EF4-FFF2-40B4-BE49-F238E27FC236}">
                <a16:creationId xmlns:a16="http://schemas.microsoft.com/office/drawing/2014/main" id="{768D2208-EAEE-7540-A837-886577540B68}"/>
              </a:ext>
            </a:extLst>
          </p:cNvPr>
          <p:cNvGrpSpPr>
            <a:grpSpLocks/>
          </p:cNvGrpSpPr>
          <p:nvPr/>
        </p:nvGrpSpPr>
        <p:grpSpPr bwMode="auto">
          <a:xfrm>
            <a:off x="2806701" y="2271714"/>
            <a:ext cx="2085975" cy="466725"/>
            <a:chOff x="4747785" y="1609042"/>
            <a:chExt cx="2085957" cy="466558"/>
          </a:xfrm>
        </p:grpSpPr>
        <p:sp>
          <p:nvSpPr>
            <p:cNvPr id="292919" name="TextBox 174">
              <a:extLst>
                <a:ext uri="{FF2B5EF4-FFF2-40B4-BE49-F238E27FC236}">
                  <a16:creationId xmlns:a16="http://schemas.microsoft.com/office/drawing/2014/main" id="{830993F7-674E-C34C-A59B-E3077E1BAF1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292920" name="TextBox 175">
              <a:extLst>
                <a:ext uri="{FF2B5EF4-FFF2-40B4-BE49-F238E27FC236}">
                  <a16:creationId xmlns:a16="http://schemas.microsoft.com/office/drawing/2014/main" id="{A4F85499-C513-3A41-A42F-38FE35398DD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292921" name="TextBox 177">
              <a:extLst>
                <a:ext uri="{FF2B5EF4-FFF2-40B4-BE49-F238E27FC236}">
                  <a16:creationId xmlns:a16="http://schemas.microsoft.com/office/drawing/2014/main" id="{843E90B5-45A0-0A45-ABE1-F9943561571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40706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292922" name="TextBox 178">
              <a:extLst>
                <a:ext uri="{FF2B5EF4-FFF2-40B4-BE49-F238E27FC236}">
                  <a16:creationId xmlns:a16="http://schemas.microsoft.com/office/drawing/2014/main" id="{6ABF222B-9F55-4B4F-AB25-136754CEDAF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224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292923" name="TextBox 180">
              <a:extLst>
                <a:ext uri="{FF2B5EF4-FFF2-40B4-BE49-F238E27FC236}">
                  <a16:creationId xmlns:a16="http://schemas.microsoft.com/office/drawing/2014/main" id="{8E2F1B49-4526-3D47-BAB8-23634C8578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5188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</p:grpSp>
      <p:grpSp>
        <p:nvGrpSpPr>
          <p:cNvPr id="292905" name="Group 171">
            <a:extLst>
              <a:ext uri="{FF2B5EF4-FFF2-40B4-BE49-F238E27FC236}">
                <a16:creationId xmlns:a16="http://schemas.microsoft.com/office/drawing/2014/main" id="{86703A97-4344-244A-84D5-7C741472FD2D}"/>
              </a:ext>
            </a:extLst>
          </p:cNvPr>
          <p:cNvGrpSpPr>
            <a:grpSpLocks/>
          </p:cNvGrpSpPr>
          <p:nvPr/>
        </p:nvGrpSpPr>
        <p:grpSpPr bwMode="auto">
          <a:xfrm>
            <a:off x="5883276" y="2794001"/>
            <a:ext cx="2085975" cy="474663"/>
            <a:chOff x="4747785" y="1600200"/>
            <a:chExt cx="2085957" cy="475400"/>
          </a:xfrm>
        </p:grpSpPr>
        <p:sp>
          <p:nvSpPr>
            <p:cNvPr id="292914" name="TextBox 173">
              <a:extLst>
                <a:ext uri="{FF2B5EF4-FFF2-40B4-BE49-F238E27FC236}">
                  <a16:creationId xmlns:a16="http://schemas.microsoft.com/office/drawing/2014/main" id="{F0A2BB3E-F7AF-C24B-BF6A-CE63D58D59F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292915" name="TextBox 176">
              <a:extLst>
                <a:ext uri="{FF2B5EF4-FFF2-40B4-BE49-F238E27FC236}">
                  <a16:creationId xmlns:a16="http://schemas.microsoft.com/office/drawing/2014/main" id="{1062ED90-AAA9-F244-8CEA-2CC3D98AAD8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292916" name="TextBox 179">
              <a:extLst>
                <a:ext uri="{FF2B5EF4-FFF2-40B4-BE49-F238E27FC236}">
                  <a16:creationId xmlns:a16="http://schemas.microsoft.com/office/drawing/2014/main" id="{E048A0C8-27B1-2143-ABAE-A1B186119B2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38800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292917" name="TextBox 182">
              <a:extLst>
                <a:ext uri="{FF2B5EF4-FFF2-40B4-BE49-F238E27FC236}">
                  <a16:creationId xmlns:a16="http://schemas.microsoft.com/office/drawing/2014/main" id="{21763431-6254-1A42-8982-69473228AF5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224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292918" name="TextBox 188">
              <a:extLst>
                <a:ext uri="{FF2B5EF4-FFF2-40B4-BE49-F238E27FC236}">
                  <a16:creationId xmlns:a16="http://schemas.microsoft.com/office/drawing/2014/main" id="{96FC6A8F-E152-714D-BCAF-66EA3E4017A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5188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0</a:t>
              </a:r>
            </a:p>
          </p:txBody>
        </p:sp>
      </p:grpSp>
      <p:grpSp>
        <p:nvGrpSpPr>
          <p:cNvPr id="292906" name="Group 81">
            <a:extLst>
              <a:ext uri="{FF2B5EF4-FFF2-40B4-BE49-F238E27FC236}">
                <a16:creationId xmlns:a16="http://schemas.microsoft.com/office/drawing/2014/main" id="{75374717-2356-284B-8F95-EFD4A0046F41}"/>
              </a:ext>
            </a:extLst>
          </p:cNvPr>
          <p:cNvGrpSpPr>
            <a:grpSpLocks/>
          </p:cNvGrpSpPr>
          <p:nvPr/>
        </p:nvGrpSpPr>
        <p:grpSpPr bwMode="auto">
          <a:xfrm>
            <a:off x="8148638" y="5059364"/>
            <a:ext cx="1644650" cy="1570037"/>
            <a:chOff x="7133834" y="4514296"/>
            <a:chExt cx="1643881" cy="1569660"/>
          </a:xfrm>
        </p:grpSpPr>
        <p:sp>
          <p:nvSpPr>
            <p:cNvPr id="292911" name="TextBox 2">
              <a:extLst>
                <a:ext uri="{FF2B5EF4-FFF2-40B4-BE49-F238E27FC236}">
                  <a16:creationId xmlns:a16="http://schemas.microsoft.com/office/drawing/2014/main" id="{9207C58F-FD4E-3D4E-BB6B-C6CA82CF4F7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84999" y="4514296"/>
              <a:ext cx="1492716" cy="15696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latin typeface="Times" pitchFamily="2" charset="0"/>
                </a:rPr>
                <a:t>               </a:t>
              </a: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1</a:t>
              </a:r>
            </a:p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latin typeface="Times" pitchFamily="2" charset="0"/>
                </a:rPr>
                <a:t>   </a:t>
              </a: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1 1 1 1 0</a:t>
              </a:r>
            </a:p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latin typeface="Times" pitchFamily="2" charset="0"/>
                </a:rPr>
                <a:t>  </a:t>
              </a:r>
              <a:r>
                <a:rPr lang="en-US" altLang="en-US">
                  <a:solidFill>
                    <a:srgbClr val="FFC000"/>
                  </a:solidFill>
                  <a:latin typeface="Times" pitchFamily="2" charset="0"/>
                </a:rPr>
                <a:t> </a:t>
              </a: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0 0 1 0 0</a:t>
              </a:r>
            </a:p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latin typeface="Times" pitchFamily="2" charset="0"/>
                </a:rPr>
                <a:t>1</a:t>
              </a: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 </a:t>
              </a: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0 0 0 1 1</a:t>
              </a:r>
            </a:p>
          </p:txBody>
        </p:sp>
        <p:cxnSp>
          <p:nvCxnSpPr>
            <p:cNvPr id="292912" name="Straight Connector 78">
              <a:extLst>
                <a:ext uri="{FF2B5EF4-FFF2-40B4-BE49-F238E27FC236}">
                  <a16:creationId xmlns:a16="http://schemas.microsoft.com/office/drawing/2014/main" id="{51E021C4-BBAF-DB47-8171-88DE913805B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7284999" y="5638800"/>
              <a:ext cx="1370658" cy="0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92913" name="TextBox 79">
              <a:extLst>
                <a:ext uri="{FF2B5EF4-FFF2-40B4-BE49-F238E27FC236}">
                  <a16:creationId xmlns:a16="http://schemas.microsoft.com/office/drawing/2014/main" id="{90A1344C-E08C-8442-B497-97E0A0A48D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33834" y="4819096"/>
              <a:ext cx="35779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latin typeface="Times" pitchFamily="2" charset="0"/>
                </a:rPr>
                <a:t>+</a:t>
              </a:r>
            </a:p>
          </p:txBody>
        </p:sp>
      </p:grpSp>
      <p:sp>
        <p:nvSpPr>
          <p:cNvPr id="292907" name="TextBox 76">
            <a:extLst>
              <a:ext uri="{FF2B5EF4-FFF2-40B4-BE49-F238E27FC236}">
                <a16:creationId xmlns:a16="http://schemas.microsoft.com/office/drawing/2014/main" id="{416E56C0-227B-B149-B2D6-9ED46838D58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71614" y="4022726"/>
            <a:ext cx="9874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Ignore</a:t>
            </a:r>
          </a:p>
        </p:txBody>
      </p:sp>
      <p:sp>
        <p:nvSpPr>
          <p:cNvPr id="292908" name="TextBox 161">
            <a:extLst>
              <a:ext uri="{FF2B5EF4-FFF2-40B4-BE49-F238E27FC236}">
                <a16:creationId xmlns:a16="http://schemas.microsoft.com/office/drawing/2014/main" id="{02C05CD2-AE8C-1547-8E73-CB8DD1A0DDA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34289" y="6469064"/>
            <a:ext cx="987425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Ignore</a:t>
            </a:r>
          </a:p>
        </p:txBody>
      </p:sp>
      <p:sp>
        <p:nvSpPr>
          <p:cNvPr id="292909" name="Oval 113">
            <a:extLst>
              <a:ext uri="{FF2B5EF4-FFF2-40B4-BE49-F238E27FC236}">
                <a16:creationId xmlns:a16="http://schemas.microsoft.com/office/drawing/2014/main" id="{6078507A-13EB-ED43-A313-5E4034F4BB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65288" y="3560764"/>
            <a:ext cx="558800" cy="568325"/>
          </a:xfrm>
          <a:prstGeom prst="ellips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292910" name="Oval 113">
            <a:extLst>
              <a:ext uri="{FF2B5EF4-FFF2-40B4-BE49-F238E27FC236}">
                <a16:creationId xmlns:a16="http://schemas.microsoft.com/office/drawing/2014/main" id="{4CE3E797-153A-5E45-9C78-3B1465F257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5625" y="6235701"/>
            <a:ext cx="446088" cy="385763"/>
          </a:xfrm>
          <a:prstGeom prst="ellips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</p:spTree>
  </p:cSld>
  <p:clrMapOvr>
    <a:masterClrMapping/>
  </p:clrMapOvr>
  <p:transition/>
</p:sld>
</file>

<file path=ppt/slides/slide2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9442" name="Rectangle 2">
            <a:extLst>
              <a:ext uri="{FF2B5EF4-FFF2-40B4-BE49-F238E27FC236}">
                <a16:creationId xmlns:a16="http://schemas.microsoft.com/office/drawing/2014/main" id="{1A746FF6-9CAA-5941-8665-AE852AFD09E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3048000"/>
            <a:ext cx="9144000" cy="685800"/>
          </a:xfrm>
        </p:spPr>
        <p:txBody>
          <a:bodyPr/>
          <a:lstStyle/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Detecting Overflow</a:t>
            </a:r>
          </a:p>
        </p:txBody>
      </p:sp>
    </p:spTree>
  </p:cSld>
  <p:clrMapOvr>
    <a:masterClrMapping/>
  </p:clrMapOvr>
  <p:transition/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21" name="Title 1">
            <a:extLst>
              <a:ext uri="{FF2B5EF4-FFF2-40B4-BE49-F238E27FC236}">
                <a16:creationId xmlns:a16="http://schemas.microsoft.com/office/drawing/2014/main" id="{0D5A95E8-8087-A147-9597-E6D30BF2EA0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/>
              <a:t>Analogy with addition in base 10</a:t>
            </a:r>
          </a:p>
        </p:txBody>
      </p:sp>
      <p:grpSp>
        <p:nvGrpSpPr>
          <p:cNvPr id="30722" name="Group 6">
            <a:extLst>
              <a:ext uri="{FF2B5EF4-FFF2-40B4-BE49-F238E27FC236}">
                <a16:creationId xmlns:a16="http://schemas.microsoft.com/office/drawing/2014/main" id="{9EEFEE94-9BCA-394E-80B8-2840C9121618}"/>
              </a:ext>
            </a:extLst>
          </p:cNvPr>
          <p:cNvGrpSpPr>
            <a:grpSpLocks/>
          </p:cNvGrpSpPr>
          <p:nvPr/>
        </p:nvGrpSpPr>
        <p:grpSpPr bwMode="auto">
          <a:xfrm>
            <a:off x="3200400" y="1928814"/>
            <a:ext cx="5029200" cy="3252787"/>
            <a:chOff x="2286000" y="1929428"/>
            <a:chExt cx="5029200" cy="3252172"/>
          </a:xfrm>
        </p:grpSpPr>
        <p:sp>
          <p:nvSpPr>
            <p:cNvPr id="30723" name="TextBox 3">
              <a:extLst>
                <a:ext uri="{FF2B5EF4-FFF2-40B4-BE49-F238E27FC236}">
                  <a16:creationId xmlns:a16="http://schemas.microsoft.com/office/drawing/2014/main" id="{A2E2E69A-E913-F84A-89BE-8F541C8B6F6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78133" y="1929428"/>
              <a:ext cx="3602776" cy="32521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r">
                <a:spcBef>
                  <a:spcPct val="0"/>
                </a:spcBef>
                <a:buFontTx/>
                <a:buNone/>
              </a:pPr>
              <a:r>
                <a:rPr lang="en-US" altLang="en-US" sz="4400" b="0">
                  <a:latin typeface="Courier" pitchFamily="2" charset="0"/>
                </a:rPr>
                <a:t>c</a:t>
              </a:r>
              <a:r>
                <a:rPr lang="en-US" altLang="en-US" sz="4400" b="0" baseline="-25000">
                  <a:latin typeface="Courier" pitchFamily="2" charset="0"/>
                </a:rPr>
                <a:t>3</a:t>
              </a:r>
              <a:r>
                <a:rPr lang="en-US" altLang="en-US" sz="4400" b="0">
                  <a:latin typeface="Courier" pitchFamily="2" charset="0"/>
                </a:rPr>
                <a:t> c</a:t>
              </a:r>
              <a:r>
                <a:rPr lang="en-US" altLang="en-US" sz="4400" b="0" baseline="-25000">
                  <a:latin typeface="Courier" pitchFamily="2" charset="0"/>
                </a:rPr>
                <a:t>2</a:t>
              </a:r>
              <a:r>
                <a:rPr lang="en-US" altLang="en-US" sz="4400" b="0">
                  <a:latin typeface="Courier" pitchFamily="2" charset="0"/>
                </a:rPr>
                <a:t> c</a:t>
              </a:r>
              <a:r>
                <a:rPr lang="en-US" altLang="en-US" sz="4400" b="0" baseline="-25000">
                  <a:latin typeface="Courier" pitchFamily="2" charset="0"/>
                </a:rPr>
                <a:t>1</a:t>
              </a:r>
              <a:r>
                <a:rPr lang="en-US" altLang="en-US" sz="4400" b="0">
                  <a:latin typeface="Courier" pitchFamily="2" charset="0"/>
                </a:rPr>
                <a:t> c</a:t>
              </a:r>
              <a:r>
                <a:rPr lang="en-US" altLang="en-US" sz="4400" b="0" baseline="-25000">
                  <a:latin typeface="Courier" pitchFamily="2" charset="0"/>
                </a:rPr>
                <a:t>0</a:t>
              </a:r>
            </a:p>
            <a:p>
              <a:pPr algn="r">
                <a:spcBef>
                  <a:spcPct val="0"/>
                </a:spcBef>
                <a:buFontTx/>
                <a:buNone/>
              </a:pPr>
              <a:r>
                <a:rPr lang="en-US" altLang="en-US" sz="4400" b="0">
                  <a:latin typeface="Courier" pitchFamily="2" charset="0"/>
                </a:rPr>
                <a:t>x</a:t>
              </a:r>
              <a:r>
                <a:rPr lang="en-US" altLang="en-US" sz="4400" b="0" baseline="-25000">
                  <a:latin typeface="Courier" pitchFamily="2" charset="0"/>
                </a:rPr>
                <a:t>2</a:t>
              </a:r>
              <a:r>
                <a:rPr lang="en-US" altLang="en-US" sz="4400" b="0">
                  <a:latin typeface="Courier" pitchFamily="2" charset="0"/>
                </a:rPr>
                <a:t> x</a:t>
              </a:r>
              <a:r>
                <a:rPr lang="en-US" altLang="en-US" sz="4400" b="0" baseline="-25000">
                  <a:latin typeface="Courier" pitchFamily="2" charset="0"/>
                </a:rPr>
                <a:t>1</a:t>
              </a:r>
              <a:r>
                <a:rPr lang="en-US" altLang="en-US" sz="4400" b="0">
                  <a:latin typeface="Courier" pitchFamily="2" charset="0"/>
                </a:rPr>
                <a:t> x</a:t>
              </a:r>
              <a:r>
                <a:rPr lang="en-US" altLang="en-US" sz="4400" b="0" baseline="-25000">
                  <a:latin typeface="Courier" pitchFamily="2" charset="0"/>
                </a:rPr>
                <a:t>0</a:t>
              </a:r>
            </a:p>
            <a:p>
              <a:pPr algn="r">
                <a:spcBef>
                  <a:spcPct val="0"/>
                </a:spcBef>
                <a:buFontTx/>
                <a:buNone/>
              </a:pPr>
              <a:r>
                <a:rPr lang="en-US" altLang="en-US" sz="4400" b="0">
                  <a:latin typeface="Courier" pitchFamily="2" charset="0"/>
                </a:rPr>
                <a:t>y</a:t>
              </a:r>
              <a:r>
                <a:rPr lang="en-US" altLang="en-US" sz="4400" b="0" baseline="-25000">
                  <a:latin typeface="Courier" pitchFamily="2" charset="0"/>
                </a:rPr>
                <a:t>2</a:t>
              </a:r>
              <a:r>
                <a:rPr lang="en-US" altLang="en-US" sz="4400" b="0">
                  <a:latin typeface="Courier" pitchFamily="2" charset="0"/>
                </a:rPr>
                <a:t> y</a:t>
              </a:r>
              <a:r>
                <a:rPr lang="en-US" altLang="en-US" sz="4400" b="0" baseline="-25000">
                  <a:latin typeface="Courier" pitchFamily="2" charset="0"/>
                </a:rPr>
                <a:t>1</a:t>
              </a:r>
              <a:r>
                <a:rPr lang="en-US" altLang="en-US" sz="4400" b="0">
                  <a:latin typeface="Courier" pitchFamily="2" charset="0"/>
                </a:rPr>
                <a:t> y</a:t>
              </a:r>
              <a:r>
                <a:rPr lang="en-US" altLang="en-US" sz="4400" b="0" baseline="-25000">
                  <a:latin typeface="Courier" pitchFamily="2" charset="0"/>
                </a:rPr>
                <a:t>0</a:t>
              </a:r>
            </a:p>
            <a:p>
              <a:pPr algn="r">
                <a:spcBef>
                  <a:spcPct val="0"/>
                </a:spcBef>
                <a:buFontTx/>
                <a:buNone/>
              </a:pPr>
              <a:r>
                <a:rPr lang="en-US" altLang="en-US" sz="4400" b="0">
                  <a:latin typeface="Courier" pitchFamily="2" charset="0"/>
                </a:rPr>
                <a:t> s</a:t>
              </a:r>
              <a:r>
                <a:rPr lang="en-US" altLang="en-US" sz="4400" b="0" baseline="-25000">
                  <a:latin typeface="Courier" pitchFamily="2" charset="0"/>
                </a:rPr>
                <a:t>2</a:t>
              </a:r>
              <a:r>
                <a:rPr lang="en-US" altLang="en-US" sz="4400" b="0">
                  <a:latin typeface="Courier" pitchFamily="2" charset="0"/>
                </a:rPr>
                <a:t> s</a:t>
              </a:r>
              <a:r>
                <a:rPr lang="en-US" altLang="en-US" sz="4400" b="0" baseline="-25000">
                  <a:latin typeface="Courier" pitchFamily="2" charset="0"/>
                </a:rPr>
                <a:t>1</a:t>
              </a:r>
              <a:r>
                <a:rPr lang="en-US" altLang="en-US" sz="4400" b="0">
                  <a:latin typeface="Courier" pitchFamily="2" charset="0"/>
                </a:rPr>
                <a:t> s</a:t>
              </a:r>
              <a:r>
                <a:rPr lang="en-US" altLang="en-US" sz="4400" b="0" baseline="-25000">
                  <a:latin typeface="Courier" pitchFamily="2" charset="0"/>
                </a:rPr>
                <a:t>0</a:t>
              </a:r>
            </a:p>
            <a:p>
              <a:pPr>
                <a:spcBef>
                  <a:spcPct val="0"/>
                </a:spcBef>
                <a:buFontTx/>
                <a:buNone/>
              </a:pPr>
              <a:endParaRPr lang="en-US" altLang="en-US" sz="4400" b="0" baseline="-25000">
                <a:latin typeface="Courier" pitchFamily="2" charset="0"/>
              </a:endParaRPr>
            </a:p>
          </p:txBody>
        </p:sp>
        <p:cxnSp>
          <p:nvCxnSpPr>
            <p:cNvPr id="30724" name="Straight Connector 5">
              <a:extLst>
                <a:ext uri="{FF2B5EF4-FFF2-40B4-BE49-F238E27FC236}">
                  <a16:creationId xmlns:a16="http://schemas.microsoft.com/office/drawing/2014/main" id="{C57A071F-DAE8-0645-A31E-08355100A1C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641600" y="4149920"/>
              <a:ext cx="3810000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30725" name="TextBox 7">
              <a:extLst>
                <a:ext uri="{FF2B5EF4-FFF2-40B4-BE49-F238E27FC236}">
                  <a16:creationId xmlns:a16="http://schemas.microsoft.com/office/drawing/2014/main" id="{4B288F42-9107-8A46-A71C-BE5BFEB3D1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86000" y="2819400"/>
              <a:ext cx="619080" cy="10154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6000" b="0">
                  <a:latin typeface="Times" pitchFamily="2" charset="0"/>
                </a:rPr>
                <a:t>+</a:t>
              </a:r>
            </a:p>
          </p:txBody>
        </p:sp>
        <p:sp>
          <p:nvSpPr>
            <p:cNvPr id="30726" name="Rectangle 3">
              <a:extLst>
                <a:ext uri="{FF2B5EF4-FFF2-40B4-BE49-F238E27FC236}">
                  <a16:creationId xmlns:a16="http://schemas.microsoft.com/office/drawing/2014/main" id="{85F44DBF-5ECD-D648-A056-69911E2B44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7000" y="1981200"/>
              <a:ext cx="4648200" cy="83820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</p:grpSp>
    </p:spTree>
  </p:cSld>
  <p:clrMapOvr>
    <a:masterClrMapping/>
  </p:clrMapOvr>
  <p:transition/>
</p:sld>
</file>

<file path=ppt/slides/slide2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4913" name="Rectangle 5">
            <a:extLst>
              <a:ext uri="{FF2B5EF4-FFF2-40B4-BE49-F238E27FC236}">
                <a16:creationId xmlns:a16="http://schemas.microsoft.com/office/drawing/2014/main" id="{3B4A9E03-0814-F34A-8263-D337ADADDB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39000" y="182880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4914" name="Rectangle 6">
            <a:extLst>
              <a:ext uri="{FF2B5EF4-FFF2-40B4-BE49-F238E27FC236}">
                <a16:creationId xmlns:a16="http://schemas.microsoft.com/office/drawing/2014/main" id="{1BAFCE3B-64CF-F943-81BA-3316DEFA1B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57600" y="182880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4915" name="Rectangle 7">
            <a:extLst>
              <a:ext uri="{FF2B5EF4-FFF2-40B4-BE49-F238E27FC236}">
                <a16:creationId xmlns:a16="http://schemas.microsoft.com/office/drawing/2014/main" id="{B4D4805B-D1B5-634D-BA5A-205556D32F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2420938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1 0 1 1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4916" name="Rectangle 8">
            <a:extLst>
              <a:ext uri="{FF2B5EF4-FFF2-40B4-BE49-F238E27FC236}">
                <a16:creationId xmlns:a16="http://schemas.microsoft.com/office/drawing/2014/main" id="{EA7B35EC-E60A-B243-8A6F-B5920B3F2C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1687513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1 0 0 1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4917" name="Line 9">
            <a:extLst>
              <a:ext uri="{FF2B5EF4-FFF2-40B4-BE49-F238E27FC236}">
                <a16:creationId xmlns:a16="http://schemas.microsoft.com/office/drawing/2014/main" id="{4833824E-8130-FA40-99BB-AA9FEC388E7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54889" y="2305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94918" name="Rectangle 10">
            <a:extLst>
              <a:ext uri="{FF2B5EF4-FFF2-40B4-BE49-F238E27FC236}">
                <a16:creationId xmlns:a16="http://schemas.microsoft.com/office/drawing/2014/main" id="{DDED8569-22BE-044C-BA3D-E000F561E9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1976438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0 0 1 0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4919" name="Rectangle 11">
            <a:extLst>
              <a:ext uri="{FF2B5EF4-FFF2-40B4-BE49-F238E27FC236}">
                <a16:creationId xmlns:a16="http://schemas.microsoft.com/office/drawing/2014/main" id="{E58A084E-C77D-6A4B-9B0A-31BBD288D5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2420938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1 0 0 1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4920" name="Rectangle 12">
            <a:extLst>
              <a:ext uri="{FF2B5EF4-FFF2-40B4-BE49-F238E27FC236}">
                <a16:creationId xmlns:a16="http://schemas.microsoft.com/office/drawing/2014/main" id="{07485C58-3523-C242-B768-01DF73F26B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1687513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0 1 1 1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4921" name="Line 13">
            <a:extLst>
              <a:ext uri="{FF2B5EF4-FFF2-40B4-BE49-F238E27FC236}">
                <a16:creationId xmlns:a16="http://schemas.microsoft.com/office/drawing/2014/main" id="{33C77192-2CB4-1449-ACCE-DA5DBB6FDDB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863976" y="2305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94922" name="Line 14">
            <a:extLst>
              <a:ext uri="{FF2B5EF4-FFF2-40B4-BE49-F238E27FC236}">
                <a16:creationId xmlns:a16="http://schemas.microsoft.com/office/drawing/2014/main" id="{D4393EAA-3C43-6144-BA6C-D86B38AEFF5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503489" y="2305050"/>
            <a:ext cx="7445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94923" name="Rectangle 15">
            <a:extLst>
              <a:ext uri="{FF2B5EF4-FFF2-40B4-BE49-F238E27FC236}">
                <a16:creationId xmlns:a16="http://schemas.microsoft.com/office/drawing/2014/main" id="{61D9E5BC-D2A2-DD44-880D-8662F11B75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1976438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0 0 1 0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4924" name="Rectangle 16">
            <a:extLst>
              <a:ext uri="{FF2B5EF4-FFF2-40B4-BE49-F238E27FC236}">
                <a16:creationId xmlns:a16="http://schemas.microsoft.com/office/drawing/2014/main" id="{D97367E2-1158-9A4B-869F-ECE7FDD14E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168433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4925" name="Rectangle 17">
            <a:extLst>
              <a:ext uri="{FF2B5EF4-FFF2-40B4-BE49-F238E27FC236}">
                <a16:creationId xmlns:a16="http://schemas.microsoft.com/office/drawing/2014/main" id="{096BD55B-17AB-F44E-A6D7-8BAB383123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1684338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4926" name="Rectangle 18">
            <a:extLst>
              <a:ext uri="{FF2B5EF4-FFF2-40B4-BE49-F238E27FC236}">
                <a16:creationId xmlns:a16="http://schemas.microsoft.com/office/drawing/2014/main" id="{C983BB06-AE7B-474F-8A59-247340D84D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167640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4927" name="Rectangle 19">
            <a:extLst>
              <a:ext uri="{FF2B5EF4-FFF2-40B4-BE49-F238E27FC236}">
                <a16:creationId xmlns:a16="http://schemas.microsoft.com/office/drawing/2014/main" id="{F36831C3-CF08-DB47-922B-1A5A0D1F78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167640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4928" name="Rectangle 20">
            <a:extLst>
              <a:ext uri="{FF2B5EF4-FFF2-40B4-BE49-F238E27FC236}">
                <a16:creationId xmlns:a16="http://schemas.microsoft.com/office/drawing/2014/main" id="{FB5D09B6-67F8-E24B-8B9A-F1E34150F7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197326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4929" name="Rectangle 21">
            <a:extLst>
              <a:ext uri="{FF2B5EF4-FFF2-40B4-BE49-F238E27FC236}">
                <a16:creationId xmlns:a16="http://schemas.microsoft.com/office/drawing/2014/main" id="{5FCF51EA-F9FA-4747-A8AC-0F58B4B6BF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1973263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4930" name="Rectangle 22">
            <a:extLst>
              <a:ext uri="{FF2B5EF4-FFF2-40B4-BE49-F238E27FC236}">
                <a16:creationId xmlns:a16="http://schemas.microsoft.com/office/drawing/2014/main" id="{C6876045-C1BC-454D-A12A-5AAD3CDA0D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19653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4931" name="Rectangle 23">
            <a:extLst>
              <a:ext uri="{FF2B5EF4-FFF2-40B4-BE49-F238E27FC236}">
                <a16:creationId xmlns:a16="http://schemas.microsoft.com/office/drawing/2014/main" id="{E37B82D6-E610-A542-9742-98DFAAEF3C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19653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4932" name="Rectangle 24">
            <a:extLst>
              <a:ext uri="{FF2B5EF4-FFF2-40B4-BE49-F238E27FC236}">
                <a16:creationId xmlns:a16="http://schemas.microsoft.com/office/drawing/2014/main" id="{D1F0F762-00C0-5046-890A-315F0F814C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241776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9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4933" name="Rectangle 25">
            <a:extLst>
              <a:ext uri="{FF2B5EF4-FFF2-40B4-BE49-F238E27FC236}">
                <a16:creationId xmlns:a16="http://schemas.microsoft.com/office/drawing/2014/main" id="{01C9C170-6826-8C45-BDAF-FC83AD64C9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2417763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4934" name="Rectangle 26">
            <a:extLst>
              <a:ext uri="{FF2B5EF4-FFF2-40B4-BE49-F238E27FC236}">
                <a16:creationId xmlns:a16="http://schemas.microsoft.com/office/drawing/2014/main" id="{8F4A5A40-E98E-D247-9F79-698C25CC90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24098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4935" name="Rectangle 27">
            <a:extLst>
              <a:ext uri="{FF2B5EF4-FFF2-40B4-BE49-F238E27FC236}">
                <a16:creationId xmlns:a16="http://schemas.microsoft.com/office/drawing/2014/main" id="{C294653F-0ECC-314C-974A-4B172D2B3F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24098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4936" name="Rectangle 28">
            <a:extLst>
              <a:ext uri="{FF2B5EF4-FFF2-40B4-BE49-F238E27FC236}">
                <a16:creationId xmlns:a16="http://schemas.microsoft.com/office/drawing/2014/main" id="{CE5195A9-1BD3-AE4F-90A1-9D25CE0604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5713" y="197485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4937" name="Rectangle 29">
            <a:extLst>
              <a:ext uri="{FF2B5EF4-FFF2-40B4-BE49-F238E27FC236}">
                <a16:creationId xmlns:a16="http://schemas.microsoft.com/office/drawing/2014/main" id="{4CAFEACA-2498-6F4A-A36C-9AABCFFBCA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39000" y="396240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4938" name="Rectangle 30">
            <a:extLst>
              <a:ext uri="{FF2B5EF4-FFF2-40B4-BE49-F238E27FC236}">
                <a16:creationId xmlns:a16="http://schemas.microsoft.com/office/drawing/2014/main" id="{F3612CF3-B11F-CD4D-8346-B81463065B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1" y="3962400"/>
            <a:ext cx="138113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4939" name="Rectangle 31">
            <a:extLst>
              <a:ext uri="{FF2B5EF4-FFF2-40B4-BE49-F238E27FC236}">
                <a16:creationId xmlns:a16="http://schemas.microsoft.com/office/drawing/2014/main" id="{98E1210D-DABC-484B-9736-2EBDAA2EAE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4587875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0 1 1 1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4940" name="Rectangle 32">
            <a:extLst>
              <a:ext uri="{FF2B5EF4-FFF2-40B4-BE49-F238E27FC236}">
                <a16:creationId xmlns:a16="http://schemas.microsoft.com/office/drawing/2014/main" id="{BFA328C8-B008-394A-B992-2E8184E8EA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3854450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1 0 0 1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4941" name="Line 33">
            <a:extLst>
              <a:ext uri="{FF2B5EF4-FFF2-40B4-BE49-F238E27FC236}">
                <a16:creationId xmlns:a16="http://schemas.microsoft.com/office/drawing/2014/main" id="{57EA2073-1F37-CF47-88E0-E64E1281775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54889" y="4464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94942" name="Rectangle 34">
            <a:extLst>
              <a:ext uri="{FF2B5EF4-FFF2-40B4-BE49-F238E27FC236}">
                <a16:creationId xmlns:a16="http://schemas.microsoft.com/office/drawing/2014/main" id="{2B4C0404-E5B2-7147-A7CA-B3C09AFA13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4143375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1 1 1 0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4943" name="Rectangle 35">
            <a:extLst>
              <a:ext uri="{FF2B5EF4-FFF2-40B4-BE49-F238E27FC236}">
                <a16:creationId xmlns:a16="http://schemas.microsoft.com/office/drawing/2014/main" id="{DDEC0744-B76A-2844-B23D-4CEBEDCCE5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4587875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0 1 0 1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4944" name="Rectangle 36">
            <a:extLst>
              <a:ext uri="{FF2B5EF4-FFF2-40B4-BE49-F238E27FC236}">
                <a16:creationId xmlns:a16="http://schemas.microsoft.com/office/drawing/2014/main" id="{4312EAF5-33EB-BC42-90C5-A6AEC26E0F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3854450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0 1 1 1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4945" name="Line 37">
            <a:extLst>
              <a:ext uri="{FF2B5EF4-FFF2-40B4-BE49-F238E27FC236}">
                <a16:creationId xmlns:a16="http://schemas.microsoft.com/office/drawing/2014/main" id="{179973AE-E8DE-1B40-8827-8CC46CB0B29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863976" y="4464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94946" name="Line 38">
            <a:extLst>
              <a:ext uri="{FF2B5EF4-FFF2-40B4-BE49-F238E27FC236}">
                <a16:creationId xmlns:a16="http://schemas.microsoft.com/office/drawing/2014/main" id="{8E32ECC3-EB09-BD48-9A82-E21E5F8A392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503489" y="4464050"/>
            <a:ext cx="7445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94947" name="Rectangle 39">
            <a:extLst>
              <a:ext uri="{FF2B5EF4-FFF2-40B4-BE49-F238E27FC236}">
                <a16:creationId xmlns:a16="http://schemas.microsoft.com/office/drawing/2014/main" id="{5D324AEA-B4F7-604E-A994-A6454A592D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4143375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1 1 1 0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4948" name="Rectangle 40">
            <a:extLst>
              <a:ext uri="{FF2B5EF4-FFF2-40B4-BE49-F238E27FC236}">
                <a16:creationId xmlns:a16="http://schemas.microsoft.com/office/drawing/2014/main" id="{D85CA30D-F370-DF4F-8E3C-91B00A6749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38512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4949" name="Rectangle 41">
            <a:extLst>
              <a:ext uri="{FF2B5EF4-FFF2-40B4-BE49-F238E27FC236}">
                <a16:creationId xmlns:a16="http://schemas.microsoft.com/office/drawing/2014/main" id="{BCABC590-EA9B-9644-870D-3C0AE2A348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3851275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4950" name="Rectangle 42">
            <a:extLst>
              <a:ext uri="{FF2B5EF4-FFF2-40B4-BE49-F238E27FC236}">
                <a16:creationId xmlns:a16="http://schemas.microsoft.com/office/drawing/2014/main" id="{ED9D7DAE-03D9-6B49-B9F2-2129D409C6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38433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4951" name="Rectangle 43">
            <a:extLst>
              <a:ext uri="{FF2B5EF4-FFF2-40B4-BE49-F238E27FC236}">
                <a16:creationId xmlns:a16="http://schemas.microsoft.com/office/drawing/2014/main" id="{99BC254A-E2F2-734E-853D-B685495C8F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38433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4952" name="Rectangle 44">
            <a:extLst>
              <a:ext uri="{FF2B5EF4-FFF2-40B4-BE49-F238E27FC236}">
                <a16:creationId xmlns:a16="http://schemas.microsoft.com/office/drawing/2014/main" id="{E193E85D-2ECB-8841-AC07-B121733D13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4584700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5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4953" name="Rectangle 45">
            <a:extLst>
              <a:ext uri="{FF2B5EF4-FFF2-40B4-BE49-F238E27FC236}">
                <a16:creationId xmlns:a16="http://schemas.microsoft.com/office/drawing/2014/main" id="{21644466-266E-DB49-A065-50ABBD61A6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458470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4954" name="Rectangle 46">
            <a:extLst>
              <a:ext uri="{FF2B5EF4-FFF2-40B4-BE49-F238E27FC236}">
                <a16:creationId xmlns:a16="http://schemas.microsoft.com/office/drawing/2014/main" id="{A16AE24F-F147-F94C-AC9A-EBC3A3F97C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457835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4955" name="Rectangle 47">
            <a:extLst>
              <a:ext uri="{FF2B5EF4-FFF2-40B4-BE49-F238E27FC236}">
                <a16:creationId xmlns:a16="http://schemas.microsoft.com/office/drawing/2014/main" id="{EA22839F-94FF-B847-8D16-34FA9923E4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457835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4956" name="Rectangle 48">
            <a:extLst>
              <a:ext uri="{FF2B5EF4-FFF2-40B4-BE49-F238E27FC236}">
                <a16:creationId xmlns:a16="http://schemas.microsoft.com/office/drawing/2014/main" id="{39ED84A3-ABB4-2E44-B5EC-5D696CD6BA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5713" y="4141788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4957" name="Rectangle 49">
            <a:extLst>
              <a:ext uri="{FF2B5EF4-FFF2-40B4-BE49-F238E27FC236}">
                <a16:creationId xmlns:a16="http://schemas.microsoft.com/office/drawing/2014/main" id="{52F7EDA8-49B3-C748-B30E-C7BEFAA938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1013" y="41433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4958" name="Rectangle 50">
            <a:extLst>
              <a:ext uri="{FF2B5EF4-FFF2-40B4-BE49-F238E27FC236}">
                <a16:creationId xmlns:a16="http://schemas.microsoft.com/office/drawing/2014/main" id="{E86E9429-CA87-B348-8C0F-2C57DF7BEA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57500" y="41433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4959" name="Rectangle 51">
            <a:extLst>
              <a:ext uri="{FF2B5EF4-FFF2-40B4-BE49-F238E27FC236}">
                <a16:creationId xmlns:a16="http://schemas.microsoft.com/office/drawing/2014/main" id="{F48AE06D-CB88-8D4D-BE20-FD171CC6AE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71775" y="41370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4960" name="Rectangle 52">
            <a:extLst>
              <a:ext uri="{FF2B5EF4-FFF2-40B4-BE49-F238E27FC236}">
                <a16:creationId xmlns:a16="http://schemas.microsoft.com/office/drawing/2014/main" id="{F230591E-B7C8-4E42-BDDC-E761FA44DB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59125" y="41370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4961" name="Rectangle 53">
            <a:extLst>
              <a:ext uri="{FF2B5EF4-FFF2-40B4-BE49-F238E27FC236}">
                <a16:creationId xmlns:a16="http://schemas.microsoft.com/office/drawing/2014/main" id="{46D8D078-0C92-1C41-A813-9CA1A53D96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59663" y="45878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4962" name="Rectangle 54">
            <a:extLst>
              <a:ext uri="{FF2B5EF4-FFF2-40B4-BE49-F238E27FC236}">
                <a16:creationId xmlns:a16="http://schemas.microsoft.com/office/drawing/2014/main" id="{C059535F-92BB-7D43-8116-56BFA2B944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19538" y="45878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4963" name="Rectangle 87">
            <a:extLst>
              <a:ext uri="{FF2B5EF4-FFF2-40B4-BE49-F238E27FC236}">
                <a16:creationId xmlns:a16="http://schemas.microsoft.com/office/drawing/2014/main" id="{610AB8A3-C0EE-BD41-AE60-EF55B7DB19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3050" y="197326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4964" name="Rectangle 88">
            <a:extLst>
              <a:ext uri="{FF2B5EF4-FFF2-40B4-BE49-F238E27FC236}">
                <a16:creationId xmlns:a16="http://schemas.microsoft.com/office/drawing/2014/main" id="{82CD47A1-E6E2-A44E-BF4A-C0253C2D47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34138" y="1973263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4965" name="Rectangle 89">
            <a:extLst>
              <a:ext uri="{FF2B5EF4-FFF2-40B4-BE49-F238E27FC236}">
                <a16:creationId xmlns:a16="http://schemas.microsoft.com/office/drawing/2014/main" id="{A8DD4584-36B8-4545-825F-7CE2A8EE5A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42063" y="19653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4966" name="Rectangle 90">
            <a:extLst>
              <a:ext uri="{FF2B5EF4-FFF2-40B4-BE49-F238E27FC236}">
                <a16:creationId xmlns:a16="http://schemas.microsoft.com/office/drawing/2014/main" id="{3B952337-310F-9C4E-BF7A-0CA349C795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34175" y="19653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4967" name="Rectangle 91">
            <a:extLst>
              <a:ext uri="{FF2B5EF4-FFF2-40B4-BE49-F238E27FC236}">
                <a16:creationId xmlns:a16="http://schemas.microsoft.com/office/drawing/2014/main" id="{0EF8C1DE-FCAB-F344-AFB9-43FFBD4737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4000" y="168751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4968" name="Rectangle 92">
            <a:extLst>
              <a:ext uri="{FF2B5EF4-FFF2-40B4-BE49-F238E27FC236}">
                <a16:creationId xmlns:a16="http://schemas.microsoft.com/office/drawing/2014/main" id="{4E3B90FB-3977-0940-AB2D-0B41D2F7D5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0175" y="168751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4969" name="Rectangle 93">
            <a:extLst>
              <a:ext uri="{FF2B5EF4-FFF2-40B4-BE49-F238E27FC236}">
                <a16:creationId xmlns:a16="http://schemas.microsoft.com/office/drawing/2014/main" id="{62B178C4-318C-6B44-91D2-F841AE8526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2863" y="1681163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4970" name="Rectangle 94">
            <a:extLst>
              <a:ext uri="{FF2B5EF4-FFF2-40B4-BE49-F238E27FC236}">
                <a16:creationId xmlns:a16="http://schemas.microsoft.com/office/drawing/2014/main" id="{1761AAA8-B58B-6144-B85D-28D802729A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42113" y="1681163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4971" name="Rectangle 95">
            <a:extLst>
              <a:ext uri="{FF2B5EF4-FFF2-40B4-BE49-F238E27FC236}">
                <a16:creationId xmlns:a16="http://schemas.microsoft.com/office/drawing/2014/main" id="{0797C86C-3C6F-A044-9113-9D3B4EC2D7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4000" y="240823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5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4972" name="Rectangle 96">
            <a:extLst>
              <a:ext uri="{FF2B5EF4-FFF2-40B4-BE49-F238E27FC236}">
                <a16:creationId xmlns:a16="http://schemas.microsoft.com/office/drawing/2014/main" id="{38A407B9-21F3-5147-B075-06800D1E94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0175" y="240823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4973" name="Rectangle 97">
            <a:extLst>
              <a:ext uri="{FF2B5EF4-FFF2-40B4-BE49-F238E27FC236}">
                <a16:creationId xmlns:a16="http://schemas.microsoft.com/office/drawing/2014/main" id="{4970FB84-CBF4-BD48-806A-0F16B12D85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2863" y="240188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4974" name="Line 98">
            <a:extLst>
              <a:ext uri="{FF2B5EF4-FFF2-40B4-BE49-F238E27FC236}">
                <a16:creationId xmlns:a16="http://schemas.microsoft.com/office/drawing/2014/main" id="{594087FD-4F88-DA43-8E76-DA010E43141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122989" y="2305050"/>
            <a:ext cx="7191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94975" name="Rectangle 99">
            <a:extLst>
              <a:ext uri="{FF2B5EF4-FFF2-40B4-BE49-F238E27FC236}">
                <a16:creationId xmlns:a16="http://schemas.microsoft.com/office/drawing/2014/main" id="{E96F37DD-0871-434F-B491-BE85CDBF7C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42113" y="240188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4976" name="Rectangle 100">
            <a:extLst>
              <a:ext uri="{FF2B5EF4-FFF2-40B4-BE49-F238E27FC236}">
                <a16:creationId xmlns:a16="http://schemas.microsoft.com/office/drawing/2014/main" id="{2D117F5B-8DED-354D-9613-88728729FC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6163" y="197485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4977" name="Rectangle 101">
            <a:extLst>
              <a:ext uri="{FF2B5EF4-FFF2-40B4-BE49-F238E27FC236}">
                <a16:creationId xmlns:a16="http://schemas.microsoft.com/office/drawing/2014/main" id="{968013CC-4AB4-E744-BCB9-4A43F908E7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4000" y="3854450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4978" name="Rectangle 102">
            <a:extLst>
              <a:ext uri="{FF2B5EF4-FFF2-40B4-BE49-F238E27FC236}">
                <a16:creationId xmlns:a16="http://schemas.microsoft.com/office/drawing/2014/main" id="{5DEDE12A-6CDF-8B4D-81F0-64A4E1CAD7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0175" y="3854450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4979" name="Rectangle 103">
            <a:extLst>
              <a:ext uri="{FF2B5EF4-FFF2-40B4-BE49-F238E27FC236}">
                <a16:creationId xmlns:a16="http://schemas.microsoft.com/office/drawing/2014/main" id="{0E72E5BD-D5CB-A74A-A02F-3EB9A5D891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2863" y="384810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4980" name="Rectangle 104">
            <a:extLst>
              <a:ext uri="{FF2B5EF4-FFF2-40B4-BE49-F238E27FC236}">
                <a16:creationId xmlns:a16="http://schemas.microsoft.com/office/drawing/2014/main" id="{E437059D-0A6A-D845-A350-15898BC82E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42113" y="384810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4981" name="Rectangle 105">
            <a:extLst>
              <a:ext uri="{FF2B5EF4-FFF2-40B4-BE49-F238E27FC236}">
                <a16:creationId xmlns:a16="http://schemas.microsoft.com/office/drawing/2014/main" id="{CC79CF8F-E1E9-9645-B38C-E358ED5E6D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4000" y="457358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9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4982" name="Rectangle 106">
            <a:extLst>
              <a:ext uri="{FF2B5EF4-FFF2-40B4-BE49-F238E27FC236}">
                <a16:creationId xmlns:a16="http://schemas.microsoft.com/office/drawing/2014/main" id="{15BFE61A-024C-724D-A023-61F47AE719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0175" y="457358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4983" name="Rectangle 107">
            <a:extLst>
              <a:ext uri="{FF2B5EF4-FFF2-40B4-BE49-F238E27FC236}">
                <a16:creationId xmlns:a16="http://schemas.microsoft.com/office/drawing/2014/main" id="{CE749C3D-6899-BD4D-BBB9-B99E484F82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2863" y="45672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4984" name="Line 108">
            <a:extLst>
              <a:ext uri="{FF2B5EF4-FFF2-40B4-BE49-F238E27FC236}">
                <a16:creationId xmlns:a16="http://schemas.microsoft.com/office/drawing/2014/main" id="{F3173988-DAFE-9C46-88D6-AB5F151441F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122989" y="4464050"/>
            <a:ext cx="7191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94985" name="Rectangle 109">
            <a:extLst>
              <a:ext uri="{FF2B5EF4-FFF2-40B4-BE49-F238E27FC236}">
                <a16:creationId xmlns:a16="http://schemas.microsoft.com/office/drawing/2014/main" id="{DF42E1CE-E7C6-3C4D-9BDF-87FD4AE235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42113" y="45672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4986" name="Rectangle 110">
            <a:extLst>
              <a:ext uri="{FF2B5EF4-FFF2-40B4-BE49-F238E27FC236}">
                <a16:creationId xmlns:a16="http://schemas.microsoft.com/office/drawing/2014/main" id="{4B97022F-1C40-6945-B8EE-7926ACF142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6163" y="4141788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4987" name="Rectangle 111">
            <a:extLst>
              <a:ext uri="{FF2B5EF4-FFF2-40B4-BE49-F238E27FC236}">
                <a16:creationId xmlns:a16="http://schemas.microsoft.com/office/drawing/2014/main" id="{8A9B6513-3DD0-4948-A836-508326B13A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11938" y="414178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4988" name="Rectangle 112">
            <a:extLst>
              <a:ext uri="{FF2B5EF4-FFF2-40B4-BE49-F238E27FC236}">
                <a16:creationId xmlns:a16="http://schemas.microsoft.com/office/drawing/2014/main" id="{2CCEBF72-F353-BA46-BEFD-AD569DA0CF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6525" y="414178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4989" name="Rectangle 113">
            <a:extLst>
              <a:ext uri="{FF2B5EF4-FFF2-40B4-BE49-F238E27FC236}">
                <a16:creationId xmlns:a16="http://schemas.microsoft.com/office/drawing/2014/main" id="{DA3479CC-5E8B-484D-8EE4-1BE85597BC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00800" y="41354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4990" name="Rectangle 114">
            <a:extLst>
              <a:ext uri="{FF2B5EF4-FFF2-40B4-BE49-F238E27FC236}">
                <a16:creationId xmlns:a16="http://schemas.microsoft.com/office/drawing/2014/main" id="{3F769783-78EF-6942-8F1E-E0E56B9171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50050" y="41354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4991" name="Title 1">
            <a:extLst>
              <a:ext uri="{FF2B5EF4-FFF2-40B4-BE49-F238E27FC236}">
                <a16:creationId xmlns:a16="http://schemas.microsoft.com/office/drawing/2014/main" id="{5DCE986E-D954-2F42-9E2C-08968AEBFCBF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Examples of determination of overflow</a:t>
            </a:r>
            <a:endParaRPr lang="en-US" altLang="en-US" sz="3600"/>
          </a:p>
        </p:txBody>
      </p:sp>
      <p:sp>
        <p:nvSpPr>
          <p:cNvPr id="294992" name="TextBox 125">
            <a:extLst>
              <a:ext uri="{FF2B5EF4-FFF2-40B4-BE49-F238E27FC236}">
                <a16:creationId xmlns:a16="http://schemas.microsoft.com/office/drawing/2014/main" id="{E934A8CE-CCB4-654A-BA4F-D6AFFF05004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91401" y="6477001"/>
            <a:ext cx="25431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itchFamily="2" charset="0"/>
              </a:rPr>
              <a:t>[ Figure 3.13 from the textbook ]</a:t>
            </a:r>
          </a:p>
        </p:txBody>
      </p:sp>
    </p:spTree>
  </p:cSld>
  <p:clrMapOvr>
    <a:masterClrMapping/>
  </p:clrMapOvr>
  <p:transition/>
</p:sld>
</file>

<file path=ppt/slides/slide2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5937" name="Rectangle 5">
            <a:extLst>
              <a:ext uri="{FF2B5EF4-FFF2-40B4-BE49-F238E27FC236}">
                <a16:creationId xmlns:a16="http://schemas.microsoft.com/office/drawing/2014/main" id="{CF91BEB2-8654-ED4E-97DB-FA1CCDBEA4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39000" y="182880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5938" name="Rectangle 6">
            <a:extLst>
              <a:ext uri="{FF2B5EF4-FFF2-40B4-BE49-F238E27FC236}">
                <a16:creationId xmlns:a16="http://schemas.microsoft.com/office/drawing/2014/main" id="{12B417B8-7E1E-7440-9656-6ECDE2E060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57600" y="182880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5939" name="Rectangle 7">
            <a:extLst>
              <a:ext uri="{FF2B5EF4-FFF2-40B4-BE49-F238E27FC236}">
                <a16:creationId xmlns:a16="http://schemas.microsoft.com/office/drawing/2014/main" id="{1C5A254B-0B4F-A142-B847-D63E8417B2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2420938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1 0 1 1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5940" name="Rectangle 8">
            <a:extLst>
              <a:ext uri="{FF2B5EF4-FFF2-40B4-BE49-F238E27FC236}">
                <a16:creationId xmlns:a16="http://schemas.microsoft.com/office/drawing/2014/main" id="{BA4AFA71-3552-9041-8805-ADEC22CD08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1687513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1 0 0 1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5941" name="Line 9">
            <a:extLst>
              <a:ext uri="{FF2B5EF4-FFF2-40B4-BE49-F238E27FC236}">
                <a16:creationId xmlns:a16="http://schemas.microsoft.com/office/drawing/2014/main" id="{3E0FF745-491C-3B4B-8DF2-23D3D3BB214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54889" y="2305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95942" name="Rectangle 10">
            <a:extLst>
              <a:ext uri="{FF2B5EF4-FFF2-40B4-BE49-F238E27FC236}">
                <a16:creationId xmlns:a16="http://schemas.microsoft.com/office/drawing/2014/main" id="{A707CA8B-426B-CB4E-AFC6-6D73EBE8F4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1976438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0 0 1 0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5943" name="Rectangle 11">
            <a:extLst>
              <a:ext uri="{FF2B5EF4-FFF2-40B4-BE49-F238E27FC236}">
                <a16:creationId xmlns:a16="http://schemas.microsoft.com/office/drawing/2014/main" id="{7CDBB792-9967-AC47-9160-4B55BC8C16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2420938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1 0 0 1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5944" name="Rectangle 12">
            <a:extLst>
              <a:ext uri="{FF2B5EF4-FFF2-40B4-BE49-F238E27FC236}">
                <a16:creationId xmlns:a16="http://schemas.microsoft.com/office/drawing/2014/main" id="{059FCD49-F93C-A64F-831A-BB04BA92C7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1687513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0 1 1 1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5945" name="Line 13">
            <a:extLst>
              <a:ext uri="{FF2B5EF4-FFF2-40B4-BE49-F238E27FC236}">
                <a16:creationId xmlns:a16="http://schemas.microsoft.com/office/drawing/2014/main" id="{C1F939A1-BF85-AF4F-86CF-41AC5EED3EC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863976" y="2305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95946" name="Line 14">
            <a:extLst>
              <a:ext uri="{FF2B5EF4-FFF2-40B4-BE49-F238E27FC236}">
                <a16:creationId xmlns:a16="http://schemas.microsoft.com/office/drawing/2014/main" id="{A27D2F46-5091-854F-A094-4424F26ED4F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503489" y="2305050"/>
            <a:ext cx="7445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95947" name="Rectangle 15">
            <a:extLst>
              <a:ext uri="{FF2B5EF4-FFF2-40B4-BE49-F238E27FC236}">
                <a16:creationId xmlns:a16="http://schemas.microsoft.com/office/drawing/2014/main" id="{EB761CDD-200E-9642-A222-5EF6CC4B93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1976438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0 0 1 0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5948" name="Rectangle 16">
            <a:extLst>
              <a:ext uri="{FF2B5EF4-FFF2-40B4-BE49-F238E27FC236}">
                <a16:creationId xmlns:a16="http://schemas.microsoft.com/office/drawing/2014/main" id="{05635279-BD3D-F741-B0DF-2E4E24C2AB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168433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5949" name="Rectangle 17">
            <a:extLst>
              <a:ext uri="{FF2B5EF4-FFF2-40B4-BE49-F238E27FC236}">
                <a16:creationId xmlns:a16="http://schemas.microsoft.com/office/drawing/2014/main" id="{EC2256CA-6120-C542-80C2-9B517EFB58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1684338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5950" name="Rectangle 18">
            <a:extLst>
              <a:ext uri="{FF2B5EF4-FFF2-40B4-BE49-F238E27FC236}">
                <a16:creationId xmlns:a16="http://schemas.microsoft.com/office/drawing/2014/main" id="{BB627779-3AEA-374D-903F-12FF32BB96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167640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5951" name="Rectangle 19">
            <a:extLst>
              <a:ext uri="{FF2B5EF4-FFF2-40B4-BE49-F238E27FC236}">
                <a16:creationId xmlns:a16="http://schemas.microsoft.com/office/drawing/2014/main" id="{8792E4F7-2401-EE49-ADA4-B745951783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167640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5952" name="Rectangle 20">
            <a:extLst>
              <a:ext uri="{FF2B5EF4-FFF2-40B4-BE49-F238E27FC236}">
                <a16:creationId xmlns:a16="http://schemas.microsoft.com/office/drawing/2014/main" id="{DA5FE532-2BFB-1A40-84D2-019BA07167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197326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5953" name="Rectangle 21">
            <a:extLst>
              <a:ext uri="{FF2B5EF4-FFF2-40B4-BE49-F238E27FC236}">
                <a16:creationId xmlns:a16="http://schemas.microsoft.com/office/drawing/2014/main" id="{B20B4269-1675-9D47-90DE-D73A95218C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1973263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5954" name="Rectangle 22">
            <a:extLst>
              <a:ext uri="{FF2B5EF4-FFF2-40B4-BE49-F238E27FC236}">
                <a16:creationId xmlns:a16="http://schemas.microsoft.com/office/drawing/2014/main" id="{011DC136-4887-EF4A-89E6-2586155377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19653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5955" name="Rectangle 23">
            <a:extLst>
              <a:ext uri="{FF2B5EF4-FFF2-40B4-BE49-F238E27FC236}">
                <a16:creationId xmlns:a16="http://schemas.microsoft.com/office/drawing/2014/main" id="{13A41A9A-3515-6248-AEB7-2FB896BAEB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19653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5956" name="Rectangle 24">
            <a:extLst>
              <a:ext uri="{FF2B5EF4-FFF2-40B4-BE49-F238E27FC236}">
                <a16:creationId xmlns:a16="http://schemas.microsoft.com/office/drawing/2014/main" id="{B2C64FC4-724D-4041-B13F-0F399E6325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241776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9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5957" name="Rectangle 25">
            <a:extLst>
              <a:ext uri="{FF2B5EF4-FFF2-40B4-BE49-F238E27FC236}">
                <a16:creationId xmlns:a16="http://schemas.microsoft.com/office/drawing/2014/main" id="{EA068906-E810-2040-B5D9-CCEAB70785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2417763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5958" name="Rectangle 26">
            <a:extLst>
              <a:ext uri="{FF2B5EF4-FFF2-40B4-BE49-F238E27FC236}">
                <a16:creationId xmlns:a16="http://schemas.microsoft.com/office/drawing/2014/main" id="{904FE215-A2A4-6E42-BB80-086F049069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24098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5959" name="Rectangle 27">
            <a:extLst>
              <a:ext uri="{FF2B5EF4-FFF2-40B4-BE49-F238E27FC236}">
                <a16:creationId xmlns:a16="http://schemas.microsoft.com/office/drawing/2014/main" id="{DBFE439A-4613-D94E-A106-55BD11736A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24098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5960" name="Rectangle 28">
            <a:extLst>
              <a:ext uri="{FF2B5EF4-FFF2-40B4-BE49-F238E27FC236}">
                <a16:creationId xmlns:a16="http://schemas.microsoft.com/office/drawing/2014/main" id="{3C3DB491-206F-3A4F-8C15-393CC2C8EB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5713" y="197485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5961" name="Rectangle 29">
            <a:extLst>
              <a:ext uri="{FF2B5EF4-FFF2-40B4-BE49-F238E27FC236}">
                <a16:creationId xmlns:a16="http://schemas.microsoft.com/office/drawing/2014/main" id="{BF3465CA-8830-8042-8234-BE21E28067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39000" y="396240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5962" name="Rectangle 30">
            <a:extLst>
              <a:ext uri="{FF2B5EF4-FFF2-40B4-BE49-F238E27FC236}">
                <a16:creationId xmlns:a16="http://schemas.microsoft.com/office/drawing/2014/main" id="{7233BAFB-E8E2-6F44-BBAF-3A04EE90AA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1" y="3962400"/>
            <a:ext cx="138113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5963" name="Rectangle 31">
            <a:extLst>
              <a:ext uri="{FF2B5EF4-FFF2-40B4-BE49-F238E27FC236}">
                <a16:creationId xmlns:a16="http://schemas.microsoft.com/office/drawing/2014/main" id="{92051706-7841-1747-BC68-F4C6DCEF1C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4587875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0 1 1 1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5964" name="Rectangle 32">
            <a:extLst>
              <a:ext uri="{FF2B5EF4-FFF2-40B4-BE49-F238E27FC236}">
                <a16:creationId xmlns:a16="http://schemas.microsoft.com/office/drawing/2014/main" id="{33B86866-6E50-CA47-B6E9-1ADD315BE7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3854450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1 0 0 1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5965" name="Line 33">
            <a:extLst>
              <a:ext uri="{FF2B5EF4-FFF2-40B4-BE49-F238E27FC236}">
                <a16:creationId xmlns:a16="http://schemas.microsoft.com/office/drawing/2014/main" id="{020F72AB-E80D-2B41-A9BF-8648290516F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54889" y="4464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95966" name="Rectangle 34">
            <a:extLst>
              <a:ext uri="{FF2B5EF4-FFF2-40B4-BE49-F238E27FC236}">
                <a16:creationId xmlns:a16="http://schemas.microsoft.com/office/drawing/2014/main" id="{0C52BAC1-3C0E-E54D-B4C5-7BA9D7FB6E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4143375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1 1 1 0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5967" name="Rectangle 35">
            <a:extLst>
              <a:ext uri="{FF2B5EF4-FFF2-40B4-BE49-F238E27FC236}">
                <a16:creationId xmlns:a16="http://schemas.microsoft.com/office/drawing/2014/main" id="{1BDF2C4C-AA6E-E14B-A9A4-E1634DB89C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4587875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0 1 0 1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5968" name="Rectangle 36">
            <a:extLst>
              <a:ext uri="{FF2B5EF4-FFF2-40B4-BE49-F238E27FC236}">
                <a16:creationId xmlns:a16="http://schemas.microsoft.com/office/drawing/2014/main" id="{C1C9AFC9-E6E6-B044-8846-FBC6E47E4A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3854450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0 1 1 1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5969" name="Line 37">
            <a:extLst>
              <a:ext uri="{FF2B5EF4-FFF2-40B4-BE49-F238E27FC236}">
                <a16:creationId xmlns:a16="http://schemas.microsoft.com/office/drawing/2014/main" id="{64C51701-EE49-1241-A9B5-4568D56FFB9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863976" y="4464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95970" name="Line 38">
            <a:extLst>
              <a:ext uri="{FF2B5EF4-FFF2-40B4-BE49-F238E27FC236}">
                <a16:creationId xmlns:a16="http://schemas.microsoft.com/office/drawing/2014/main" id="{2C669DA5-E2AD-6447-BC6E-46B4410E7C8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503489" y="4464050"/>
            <a:ext cx="7445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95971" name="Rectangle 39">
            <a:extLst>
              <a:ext uri="{FF2B5EF4-FFF2-40B4-BE49-F238E27FC236}">
                <a16:creationId xmlns:a16="http://schemas.microsoft.com/office/drawing/2014/main" id="{7A31BD12-4D71-4A48-91C2-233850A6EB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4143375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1 1 1 0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5972" name="Rectangle 40">
            <a:extLst>
              <a:ext uri="{FF2B5EF4-FFF2-40B4-BE49-F238E27FC236}">
                <a16:creationId xmlns:a16="http://schemas.microsoft.com/office/drawing/2014/main" id="{915D31FC-F574-8B42-95B3-ED78AAC2D0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38512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5973" name="Rectangle 41">
            <a:extLst>
              <a:ext uri="{FF2B5EF4-FFF2-40B4-BE49-F238E27FC236}">
                <a16:creationId xmlns:a16="http://schemas.microsoft.com/office/drawing/2014/main" id="{C49CB39B-E379-9643-849C-90323C541A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3851275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5974" name="Rectangle 42">
            <a:extLst>
              <a:ext uri="{FF2B5EF4-FFF2-40B4-BE49-F238E27FC236}">
                <a16:creationId xmlns:a16="http://schemas.microsoft.com/office/drawing/2014/main" id="{C09EF7F6-5670-9044-83D8-A995D4E712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38433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5975" name="Rectangle 43">
            <a:extLst>
              <a:ext uri="{FF2B5EF4-FFF2-40B4-BE49-F238E27FC236}">
                <a16:creationId xmlns:a16="http://schemas.microsoft.com/office/drawing/2014/main" id="{A32E7EA7-131B-8845-8D5B-D9D94883D3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38433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5976" name="Rectangle 44">
            <a:extLst>
              <a:ext uri="{FF2B5EF4-FFF2-40B4-BE49-F238E27FC236}">
                <a16:creationId xmlns:a16="http://schemas.microsoft.com/office/drawing/2014/main" id="{C052491C-006C-A941-8B52-AF74017546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4584700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5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5977" name="Rectangle 45">
            <a:extLst>
              <a:ext uri="{FF2B5EF4-FFF2-40B4-BE49-F238E27FC236}">
                <a16:creationId xmlns:a16="http://schemas.microsoft.com/office/drawing/2014/main" id="{9C17CB55-96E8-A148-AF3C-F462C88BC0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458470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5978" name="Rectangle 46">
            <a:extLst>
              <a:ext uri="{FF2B5EF4-FFF2-40B4-BE49-F238E27FC236}">
                <a16:creationId xmlns:a16="http://schemas.microsoft.com/office/drawing/2014/main" id="{BBC246CF-002A-CB4F-9681-594E195EF2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457835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5979" name="Rectangle 47">
            <a:extLst>
              <a:ext uri="{FF2B5EF4-FFF2-40B4-BE49-F238E27FC236}">
                <a16:creationId xmlns:a16="http://schemas.microsoft.com/office/drawing/2014/main" id="{07E3EECB-DF31-E04D-ABD5-B0083DEEEF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457835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5980" name="Rectangle 48">
            <a:extLst>
              <a:ext uri="{FF2B5EF4-FFF2-40B4-BE49-F238E27FC236}">
                <a16:creationId xmlns:a16="http://schemas.microsoft.com/office/drawing/2014/main" id="{1393C8AF-554F-9A46-8A5B-D0F70474A8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5713" y="4141788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5981" name="Rectangle 49">
            <a:extLst>
              <a:ext uri="{FF2B5EF4-FFF2-40B4-BE49-F238E27FC236}">
                <a16:creationId xmlns:a16="http://schemas.microsoft.com/office/drawing/2014/main" id="{D952ACA7-E7BF-034C-BAD0-4565DEE45E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1013" y="41433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5982" name="Rectangle 50">
            <a:extLst>
              <a:ext uri="{FF2B5EF4-FFF2-40B4-BE49-F238E27FC236}">
                <a16:creationId xmlns:a16="http://schemas.microsoft.com/office/drawing/2014/main" id="{C706FC31-310F-2643-9E82-A02BF9F43B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57500" y="41433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5983" name="Rectangle 51">
            <a:extLst>
              <a:ext uri="{FF2B5EF4-FFF2-40B4-BE49-F238E27FC236}">
                <a16:creationId xmlns:a16="http://schemas.microsoft.com/office/drawing/2014/main" id="{143D1F16-A602-4D40-AF46-AEE6E5CE2F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71775" y="41370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5984" name="Rectangle 52">
            <a:extLst>
              <a:ext uri="{FF2B5EF4-FFF2-40B4-BE49-F238E27FC236}">
                <a16:creationId xmlns:a16="http://schemas.microsoft.com/office/drawing/2014/main" id="{AD961648-9FB3-7A4C-BE17-4EF2269F42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59125" y="41370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5985" name="Rectangle 53">
            <a:extLst>
              <a:ext uri="{FF2B5EF4-FFF2-40B4-BE49-F238E27FC236}">
                <a16:creationId xmlns:a16="http://schemas.microsoft.com/office/drawing/2014/main" id="{416F8CA5-5877-DD4E-865A-C1165B0950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59663" y="45878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5986" name="Rectangle 54">
            <a:extLst>
              <a:ext uri="{FF2B5EF4-FFF2-40B4-BE49-F238E27FC236}">
                <a16:creationId xmlns:a16="http://schemas.microsoft.com/office/drawing/2014/main" id="{35B79341-FD9B-8949-8458-7AE726691E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19538" y="45878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5987" name="Rectangle 87">
            <a:extLst>
              <a:ext uri="{FF2B5EF4-FFF2-40B4-BE49-F238E27FC236}">
                <a16:creationId xmlns:a16="http://schemas.microsoft.com/office/drawing/2014/main" id="{94A0FB33-E0E3-3749-9A68-845D8C80B6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3050" y="197326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5988" name="Rectangle 88">
            <a:extLst>
              <a:ext uri="{FF2B5EF4-FFF2-40B4-BE49-F238E27FC236}">
                <a16:creationId xmlns:a16="http://schemas.microsoft.com/office/drawing/2014/main" id="{900123A7-4921-8A41-9FEC-C3F119E276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34138" y="1973263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5989" name="Rectangle 89">
            <a:extLst>
              <a:ext uri="{FF2B5EF4-FFF2-40B4-BE49-F238E27FC236}">
                <a16:creationId xmlns:a16="http://schemas.microsoft.com/office/drawing/2014/main" id="{D46724DF-737C-2F4C-8867-DE14C959A8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42063" y="19653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5990" name="Rectangle 90">
            <a:extLst>
              <a:ext uri="{FF2B5EF4-FFF2-40B4-BE49-F238E27FC236}">
                <a16:creationId xmlns:a16="http://schemas.microsoft.com/office/drawing/2014/main" id="{BE7AA071-7436-9640-BD4E-4DBFA27A82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34175" y="19653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5991" name="Rectangle 91">
            <a:extLst>
              <a:ext uri="{FF2B5EF4-FFF2-40B4-BE49-F238E27FC236}">
                <a16:creationId xmlns:a16="http://schemas.microsoft.com/office/drawing/2014/main" id="{45CC8C1A-BFC2-F94B-83D5-E88DDDD340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4000" y="168751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5992" name="Rectangle 92">
            <a:extLst>
              <a:ext uri="{FF2B5EF4-FFF2-40B4-BE49-F238E27FC236}">
                <a16:creationId xmlns:a16="http://schemas.microsoft.com/office/drawing/2014/main" id="{61B3032C-91EC-7B4A-A501-7C34408E12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0175" y="168751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5993" name="Rectangle 93">
            <a:extLst>
              <a:ext uri="{FF2B5EF4-FFF2-40B4-BE49-F238E27FC236}">
                <a16:creationId xmlns:a16="http://schemas.microsoft.com/office/drawing/2014/main" id="{04650124-416D-6248-A2C9-4F6C62E7CE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2863" y="1681163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5994" name="Rectangle 94">
            <a:extLst>
              <a:ext uri="{FF2B5EF4-FFF2-40B4-BE49-F238E27FC236}">
                <a16:creationId xmlns:a16="http://schemas.microsoft.com/office/drawing/2014/main" id="{5EE33416-BAFB-CE41-A3AA-B80C842ACE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42113" y="1681163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5995" name="Rectangle 95">
            <a:extLst>
              <a:ext uri="{FF2B5EF4-FFF2-40B4-BE49-F238E27FC236}">
                <a16:creationId xmlns:a16="http://schemas.microsoft.com/office/drawing/2014/main" id="{2A72A662-6D7A-EA4C-BCE5-E56D95C99E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4000" y="240823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5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5996" name="Rectangle 96">
            <a:extLst>
              <a:ext uri="{FF2B5EF4-FFF2-40B4-BE49-F238E27FC236}">
                <a16:creationId xmlns:a16="http://schemas.microsoft.com/office/drawing/2014/main" id="{4E43122B-5E9F-944C-B523-208C0C9DE7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0175" y="240823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5997" name="Rectangle 97">
            <a:extLst>
              <a:ext uri="{FF2B5EF4-FFF2-40B4-BE49-F238E27FC236}">
                <a16:creationId xmlns:a16="http://schemas.microsoft.com/office/drawing/2014/main" id="{E8F7B9D3-F74A-6B4E-B678-152079C584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2863" y="240188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5998" name="Line 98">
            <a:extLst>
              <a:ext uri="{FF2B5EF4-FFF2-40B4-BE49-F238E27FC236}">
                <a16:creationId xmlns:a16="http://schemas.microsoft.com/office/drawing/2014/main" id="{56F4640A-FA35-5148-B3EC-6CA108751F9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122989" y="2305050"/>
            <a:ext cx="7191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95999" name="Rectangle 99">
            <a:extLst>
              <a:ext uri="{FF2B5EF4-FFF2-40B4-BE49-F238E27FC236}">
                <a16:creationId xmlns:a16="http://schemas.microsoft.com/office/drawing/2014/main" id="{09A5F25E-9F3B-B249-A0D4-64D6286F3F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42113" y="240188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6000" name="Rectangle 100">
            <a:extLst>
              <a:ext uri="{FF2B5EF4-FFF2-40B4-BE49-F238E27FC236}">
                <a16:creationId xmlns:a16="http://schemas.microsoft.com/office/drawing/2014/main" id="{7B4FCC80-0D75-2043-A637-CD9439DBF3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6163" y="197485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6001" name="Rectangle 101">
            <a:extLst>
              <a:ext uri="{FF2B5EF4-FFF2-40B4-BE49-F238E27FC236}">
                <a16:creationId xmlns:a16="http://schemas.microsoft.com/office/drawing/2014/main" id="{C2AFE423-3684-634F-A66A-CA1E11BAF8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4000" y="3854450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6002" name="Rectangle 102">
            <a:extLst>
              <a:ext uri="{FF2B5EF4-FFF2-40B4-BE49-F238E27FC236}">
                <a16:creationId xmlns:a16="http://schemas.microsoft.com/office/drawing/2014/main" id="{59393ABB-DBB3-8345-8090-D763A975AF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0175" y="3854450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6003" name="Rectangle 103">
            <a:extLst>
              <a:ext uri="{FF2B5EF4-FFF2-40B4-BE49-F238E27FC236}">
                <a16:creationId xmlns:a16="http://schemas.microsoft.com/office/drawing/2014/main" id="{60B848F5-9296-2640-8AD7-5F38358D71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2863" y="384810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6004" name="Rectangle 104">
            <a:extLst>
              <a:ext uri="{FF2B5EF4-FFF2-40B4-BE49-F238E27FC236}">
                <a16:creationId xmlns:a16="http://schemas.microsoft.com/office/drawing/2014/main" id="{F5E22C45-07C9-0140-96EC-B3A70714CA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42113" y="384810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6005" name="Rectangle 105">
            <a:extLst>
              <a:ext uri="{FF2B5EF4-FFF2-40B4-BE49-F238E27FC236}">
                <a16:creationId xmlns:a16="http://schemas.microsoft.com/office/drawing/2014/main" id="{1473647E-FDE5-2E48-AE5E-8B090EC7B8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4000" y="457358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9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6006" name="Rectangle 106">
            <a:extLst>
              <a:ext uri="{FF2B5EF4-FFF2-40B4-BE49-F238E27FC236}">
                <a16:creationId xmlns:a16="http://schemas.microsoft.com/office/drawing/2014/main" id="{0255472C-302D-C84B-9095-5204127B35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0175" y="457358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6007" name="Rectangle 107">
            <a:extLst>
              <a:ext uri="{FF2B5EF4-FFF2-40B4-BE49-F238E27FC236}">
                <a16:creationId xmlns:a16="http://schemas.microsoft.com/office/drawing/2014/main" id="{4C809B70-7D2B-0147-8847-FA1264270F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2863" y="45672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6008" name="Line 108">
            <a:extLst>
              <a:ext uri="{FF2B5EF4-FFF2-40B4-BE49-F238E27FC236}">
                <a16:creationId xmlns:a16="http://schemas.microsoft.com/office/drawing/2014/main" id="{B21316AE-A246-0E4F-9C51-F99A77D429E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122989" y="4464050"/>
            <a:ext cx="7191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96009" name="Rectangle 109">
            <a:extLst>
              <a:ext uri="{FF2B5EF4-FFF2-40B4-BE49-F238E27FC236}">
                <a16:creationId xmlns:a16="http://schemas.microsoft.com/office/drawing/2014/main" id="{C2C96B40-AD47-B343-843D-84CBAC81CD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42113" y="45672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6010" name="Rectangle 110">
            <a:extLst>
              <a:ext uri="{FF2B5EF4-FFF2-40B4-BE49-F238E27FC236}">
                <a16:creationId xmlns:a16="http://schemas.microsoft.com/office/drawing/2014/main" id="{6D8AE36F-2998-2C40-96C8-4CC6FA112D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6163" y="4141788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6011" name="Rectangle 111">
            <a:extLst>
              <a:ext uri="{FF2B5EF4-FFF2-40B4-BE49-F238E27FC236}">
                <a16:creationId xmlns:a16="http://schemas.microsoft.com/office/drawing/2014/main" id="{338673AD-533B-A044-8655-E9AD03F096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11938" y="414178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6012" name="Rectangle 112">
            <a:extLst>
              <a:ext uri="{FF2B5EF4-FFF2-40B4-BE49-F238E27FC236}">
                <a16:creationId xmlns:a16="http://schemas.microsoft.com/office/drawing/2014/main" id="{415438E4-015B-0941-A8F1-34D733F4BE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6525" y="414178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6013" name="Rectangle 113">
            <a:extLst>
              <a:ext uri="{FF2B5EF4-FFF2-40B4-BE49-F238E27FC236}">
                <a16:creationId xmlns:a16="http://schemas.microsoft.com/office/drawing/2014/main" id="{D713D2A5-9AEA-834C-8385-8F0BB37F85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00800" y="41354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6014" name="Rectangle 114">
            <a:extLst>
              <a:ext uri="{FF2B5EF4-FFF2-40B4-BE49-F238E27FC236}">
                <a16:creationId xmlns:a16="http://schemas.microsoft.com/office/drawing/2014/main" id="{5D432B9B-3663-3546-88AC-4F02439F44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50050" y="41354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6015" name="Title 1">
            <a:extLst>
              <a:ext uri="{FF2B5EF4-FFF2-40B4-BE49-F238E27FC236}">
                <a16:creationId xmlns:a16="http://schemas.microsoft.com/office/drawing/2014/main" id="{199B0C17-EFEE-5E4D-8389-49426C78104A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Examples of determination of overflow</a:t>
            </a:r>
            <a:endParaRPr lang="en-US" altLang="en-US" sz="3600"/>
          </a:p>
        </p:txBody>
      </p:sp>
      <p:sp>
        <p:nvSpPr>
          <p:cNvPr id="296016" name="Rectangle 12">
            <a:extLst>
              <a:ext uri="{FF2B5EF4-FFF2-40B4-BE49-F238E27FC236}">
                <a16:creationId xmlns:a16="http://schemas.microsoft.com/office/drawing/2014/main" id="{EDE61547-373A-E244-A21F-9663128F2D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48114" y="1371600"/>
            <a:ext cx="852487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8000"/>
                </a:solidFill>
                <a:latin typeface="Times-Roman" pitchFamily="2" charset="0"/>
              </a:rPr>
              <a:t>0 1 1 0 0</a:t>
            </a:r>
            <a:endParaRPr lang="en-US" altLang="en-US" b="0">
              <a:solidFill>
                <a:srgbClr val="008000"/>
              </a:solidFill>
              <a:latin typeface="Times" pitchFamily="2" charset="0"/>
            </a:endParaRPr>
          </a:p>
        </p:txBody>
      </p:sp>
      <p:sp>
        <p:nvSpPr>
          <p:cNvPr id="296017" name="Rectangle 12">
            <a:extLst>
              <a:ext uri="{FF2B5EF4-FFF2-40B4-BE49-F238E27FC236}">
                <a16:creationId xmlns:a16="http://schemas.microsoft.com/office/drawing/2014/main" id="{94604DF7-C964-5741-B603-ED95AD1908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67600" y="1371600"/>
            <a:ext cx="852488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8000"/>
                </a:solidFill>
                <a:latin typeface="Times-Roman" pitchFamily="2" charset="0"/>
              </a:rPr>
              <a:t>0 0 0 0 0</a:t>
            </a:r>
            <a:endParaRPr lang="en-US" altLang="en-US" b="0">
              <a:solidFill>
                <a:srgbClr val="008000"/>
              </a:solidFill>
              <a:latin typeface="Times" pitchFamily="2" charset="0"/>
            </a:endParaRPr>
          </a:p>
        </p:txBody>
      </p:sp>
      <p:sp>
        <p:nvSpPr>
          <p:cNvPr id="296018" name="Rectangle 12">
            <a:extLst>
              <a:ext uri="{FF2B5EF4-FFF2-40B4-BE49-F238E27FC236}">
                <a16:creationId xmlns:a16="http://schemas.microsoft.com/office/drawing/2014/main" id="{CBE82886-7D66-4542-AAB1-86951E7790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67600" y="3581400"/>
            <a:ext cx="852488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8000"/>
                </a:solidFill>
                <a:latin typeface="Times-Roman" pitchFamily="2" charset="0"/>
              </a:rPr>
              <a:t>1 0 0 0 0</a:t>
            </a:r>
            <a:endParaRPr lang="en-US" altLang="en-US" b="0">
              <a:solidFill>
                <a:srgbClr val="008000"/>
              </a:solidFill>
              <a:latin typeface="Times" pitchFamily="2" charset="0"/>
            </a:endParaRPr>
          </a:p>
        </p:txBody>
      </p:sp>
      <p:sp>
        <p:nvSpPr>
          <p:cNvPr id="296019" name="Rectangle 12">
            <a:extLst>
              <a:ext uri="{FF2B5EF4-FFF2-40B4-BE49-F238E27FC236}">
                <a16:creationId xmlns:a16="http://schemas.microsoft.com/office/drawing/2014/main" id="{2530B736-28B3-9444-BB8D-5518102A2D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62400" y="3581400"/>
            <a:ext cx="852488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8000"/>
                </a:solidFill>
                <a:latin typeface="Times-Roman" pitchFamily="2" charset="0"/>
              </a:rPr>
              <a:t>1 1 1 0 0</a:t>
            </a:r>
            <a:endParaRPr lang="en-US" altLang="en-US" b="0">
              <a:solidFill>
                <a:srgbClr val="008000"/>
              </a:solidFill>
              <a:latin typeface="Times" pitchFamily="2" charset="0"/>
            </a:endParaRPr>
          </a:p>
        </p:txBody>
      </p:sp>
      <p:sp>
        <p:nvSpPr>
          <p:cNvPr id="296020" name="TextBox 5">
            <a:extLst>
              <a:ext uri="{FF2B5EF4-FFF2-40B4-BE49-F238E27FC236}">
                <a16:creationId xmlns:a16="http://schemas.microsoft.com/office/drawing/2014/main" id="{65C48D84-FBB1-0B4D-8EED-392BBAEB630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81400" y="6248401"/>
            <a:ext cx="45085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008000"/>
                </a:solidFill>
                <a:latin typeface="Times" pitchFamily="2" charset="0"/>
              </a:rPr>
              <a:t>Include the carry bits:  c</a:t>
            </a:r>
            <a:r>
              <a:rPr lang="en-US" altLang="en-US" b="0" baseline="-25000">
                <a:solidFill>
                  <a:srgbClr val="008000"/>
                </a:solidFill>
                <a:latin typeface="Times" pitchFamily="2" charset="0"/>
              </a:rPr>
              <a:t>4</a:t>
            </a:r>
            <a:r>
              <a:rPr lang="en-US" altLang="en-US" b="0">
                <a:solidFill>
                  <a:srgbClr val="008000"/>
                </a:solidFill>
                <a:latin typeface="Times" pitchFamily="2" charset="0"/>
              </a:rPr>
              <a:t> c</a:t>
            </a:r>
            <a:r>
              <a:rPr lang="en-US" altLang="en-US" b="0" baseline="-25000">
                <a:solidFill>
                  <a:srgbClr val="008000"/>
                </a:solidFill>
                <a:latin typeface="Times" pitchFamily="2" charset="0"/>
              </a:rPr>
              <a:t>3</a:t>
            </a:r>
            <a:r>
              <a:rPr lang="en-US" altLang="en-US" b="0">
                <a:solidFill>
                  <a:srgbClr val="008000"/>
                </a:solidFill>
                <a:latin typeface="Times" pitchFamily="2" charset="0"/>
              </a:rPr>
              <a:t> c</a:t>
            </a:r>
            <a:r>
              <a:rPr lang="en-US" altLang="en-US" b="0" baseline="-25000">
                <a:solidFill>
                  <a:srgbClr val="008000"/>
                </a:solidFill>
                <a:latin typeface="Times" pitchFamily="2" charset="0"/>
              </a:rPr>
              <a:t>2</a:t>
            </a:r>
            <a:r>
              <a:rPr lang="en-US" altLang="en-US" b="0">
                <a:solidFill>
                  <a:srgbClr val="008000"/>
                </a:solidFill>
                <a:latin typeface="Times" pitchFamily="2" charset="0"/>
              </a:rPr>
              <a:t> c</a:t>
            </a:r>
            <a:r>
              <a:rPr lang="en-US" altLang="en-US" b="0" baseline="-25000">
                <a:solidFill>
                  <a:srgbClr val="008000"/>
                </a:solidFill>
                <a:latin typeface="Times" pitchFamily="2" charset="0"/>
              </a:rPr>
              <a:t>1</a:t>
            </a:r>
            <a:r>
              <a:rPr lang="en-US" altLang="en-US" b="0">
                <a:solidFill>
                  <a:srgbClr val="008000"/>
                </a:solidFill>
                <a:latin typeface="Times" pitchFamily="2" charset="0"/>
              </a:rPr>
              <a:t> c</a:t>
            </a:r>
            <a:r>
              <a:rPr lang="en-US" altLang="en-US" b="0" baseline="-25000">
                <a:solidFill>
                  <a:srgbClr val="008000"/>
                </a:solidFill>
                <a:latin typeface="Times" pitchFamily="2" charset="0"/>
              </a:rPr>
              <a:t>0</a:t>
            </a:r>
          </a:p>
        </p:txBody>
      </p:sp>
    </p:spTree>
  </p:cSld>
  <p:clrMapOvr>
    <a:masterClrMapping/>
  </p:clrMapOvr>
  <p:transition/>
</p:sld>
</file>

<file path=ppt/slides/slide2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61" name="Rectangle 5">
            <a:extLst>
              <a:ext uri="{FF2B5EF4-FFF2-40B4-BE49-F238E27FC236}">
                <a16:creationId xmlns:a16="http://schemas.microsoft.com/office/drawing/2014/main" id="{7FF71252-AA4A-C24E-BFD3-7BEA286F28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39000" y="182880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6962" name="Rectangle 6">
            <a:extLst>
              <a:ext uri="{FF2B5EF4-FFF2-40B4-BE49-F238E27FC236}">
                <a16:creationId xmlns:a16="http://schemas.microsoft.com/office/drawing/2014/main" id="{1EDA5CA4-2833-9C4C-8891-2882D1900F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57600" y="182880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6963" name="Rectangle 7">
            <a:extLst>
              <a:ext uri="{FF2B5EF4-FFF2-40B4-BE49-F238E27FC236}">
                <a16:creationId xmlns:a16="http://schemas.microsoft.com/office/drawing/2014/main" id="{64F70C68-36CD-2049-A430-ECF80CAEC1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2420938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1 0 1 1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6964" name="Rectangle 8">
            <a:extLst>
              <a:ext uri="{FF2B5EF4-FFF2-40B4-BE49-F238E27FC236}">
                <a16:creationId xmlns:a16="http://schemas.microsoft.com/office/drawing/2014/main" id="{7CFB9886-7EBF-0048-9E09-128318A3B7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1687513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1 0 0 1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6965" name="Line 9">
            <a:extLst>
              <a:ext uri="{FF2B5EF4-FFF2-40B4-BE49-F238E27FC236}">
                <a16:creationId xmlns:a16="http://schemas.microsoft.com/office/drawing/2014/main" id="{A74C5D29-1F9D-CF45-A854-7E9CE4716B2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54889" y="2305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96966" name="Rectangle 10">
            <a:extLst>
              <a:ext uri="{FF2B5EF4-FFF2-40B4-BE49-F238E27FC236}">
                <a16:creationId xmlns:a16="http://schemas.microsoft.com/office/drawing/2014/main" id="{6D18F61A-31D7-D24B-9F27-61A1E9773A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1976438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0 0 1 0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6967" name="Rectangle 11">
            <a:extLst>
              <a:ext uri="{FF2B5EF4-FFF2-40B4-BE49-F238E27FC236}">
                <a16:creationId xmlns:a16="http://schemas.microsoft.com/office/drawing/2014/main" id="{19184FFC-48D3-E84F-8310-D108EC6282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2420938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1 0 0 1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6968" name="Rectangle 12">
            <a:extLst>
              <a:ext uri="{FF2B5EF4-FFF2-40B4-BE49-F238E27FC236}">
                <a16:creationId xmlns:a16="http://schemas.microsoft.com/office/drawing/2014/main" id="{798DF7F8-74D6-2547-B88C-65347EEF39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1687513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0 1 1 1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6969" name="Line 13">
            <a:extLst>
              <a:ext uri="{FF2B5EF4-FFF2-40B4-BE49-F238E27FC236}">
                <a16:creationId xmlns:a16="http://schemas.microsoft.com/office/drawing/2014/main" id="{41BF81B4-8C56-254B-BF01-EDCEC6203FE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863976" y="2305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96970" name="Line 14">
            <a:extLst>
              <a:ext uri="{FF2B5EF4-FFF2-40B4-BE49-F238E27FC236}">
                <a16:creationId xmlns:a16="http://schemas.microsoft.com/office/drawing/2014/main" id="{91B5A984-752F-D842-B290-695885BFB0B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503489" y="2305050"/>
            <a:ext cx="7445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96971" name="Rectangle 15">
            <a:extLst>
              <a:ext uri="{FF2B5EF4-FFF2-40B4-BE49-F238E27FC236}">
                <a16:creationId xmlns:a16="http://schemas.microsoft.com/office/drawing/2014/main" id="{43EA9972-B032-8944-AC1A-F11D9ED3A5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1976438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0 0 1 0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6972" name="Rectangle 16">
            <a:extLst>
              <a:ext uri="{FF2B5EF4-FFF2-40B4-BE49-F238E27FC236}">
                <a16:creationId xmlns:a16="http://schemas.microsoft.com/office/drawing/2014/main" id="{75476C9B-F537-C946-8DCD-3D2B9FCE63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168433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6973" name="Rectangle 17">
            <a:extLst>
              <a:ext uri="{FF2B5EF4-FFF2-40B4-BE49-F238E27FC236}">
                <a16:creationId xmlns:a16="http://schemas.microsoft.com/office/drawing/2014/main" id="{BC266CD5-130D-C341-A26C-F6FEC4E67D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1684338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6974" name="Rectangle 18">
            <a:extLst>
              <a:ext uri="{FF2B5EF4-FFF2-40B4-BE49-F238E27FC236}">
                <a16:creationId xmlns:a16="http://schemas.microsoft.com/office/drawing/2014/main" id="{0BA6F250-D543-B244-AC9C-E0B62AEDDD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167640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6975" name="Rectangle 19">
            <a:extLst>
              <a:ext uri="{FF2B5EF4-FFF2-40B4-BE49-F238E27FC236}">
                <a16:creationId xmlns:a16="http://schemas.microsoft.com/office/drawing/2014/main" id="{279D31C0-0780-CE48-8DAF-5D5734CC5B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167640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6976" name="Rectangle 20">
            <a:extLst>
              <a:ext uri="{FF2B5EF4-FFF2-40B4-BE49-F238E27FC236}">
                <a16:creationId xmlns:a16="http://schemas.microsoft.com/office/drawing/2014/main" id="{9F1ED14E-E41E-7F44-A21B-DB2D5DC46F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197326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6977" name="Rectangle 21">
            <a:extLst>
              <a:ext uri="{FF2B5EF4-FFF2-40B4-BE49-F238E27FC236}">
                <a16:creationId xmlns:a16="http://schemas.microsoft.com/office/drawing/2014/main" id="{C62B6E56-B9B2-D148-9D83-22A45172F8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1973263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6978" name="Rectangle 22">
            <a:extLst>
              <a:ext uri="{FF2B5EF4-FFF2-40B4-BE49-F238E27FC236}">
                <a16:creationId xmlns:a16="http://schemas.microsoft.com/office/drawing/2014/main" id="{CE7C35BA-E496-E949-9FBD-16B04749EF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19653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6979" name="Rectangle 23">
            <a:extLst>
              <a:ext uri="{FF2B5EF4-FFF2-40B4-BE49-F238E27FC236}">
                <a16:creationId xmlns:a16="http://schemas.microsoft.com/office/drawing/2014/main" id="{07A92CB4-CC39-594F-977E-DB709B4249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19653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6980" name="Rectangle 24">
            <a:extLst>
              <a:ext uri="{FF2B5EF4-FFF2-40B4-BE49-F238E27FC236}">
                <a16:creationId xmlns:a16="http://schemas.microsoft.com/office/drawing/2014/main" id="{7D8B0617-BC4B-7149-9D8A-79FAF87434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241776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9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6981" name="Rectangle 25">
            <a:extLst>
              <a:ext uri="{FF2B5EF4-FFF2-40B4-BE49-F238E27FC236}">
                <a16:creationId xmlns:a16="http://schemas.microsoft.com/office/drawing/2014/main" id="{A7A7CB0B-0D4F-4942-AD17-EC917BC7CF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2417763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6982" name="Rectangle 26">
            <a:extLst>
              <a:ext uri="{FF2B5EF4-FFF2-40B4-BE49-F238E27FC236}">
                <a16:creationId xmlns:a16="http://schemas.microsoft.com/office/drawing/2014/main" id="{A5FF6E65-4E22-014E-A041-3D5C32877E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24098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6983" name="Rectangle 27">
            <a:extLst>
              <a:ext uri="{FF2B5EF4-FFF2-40B4-BE49-F238E27FC236}">
                <a16:creationId xmlns:a16="http://schemas.microsoft.com/office/drawing/2014/main" id="{1430481A-43DF-D743-AC52-86D56E10B4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24098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6984" name="Rectangle 28">
            <a:extLst>
              <a:ext uri="{FF2B5EF4-FFF2-40B4-BE49-F238E27FC236}">
                <a16:creationId xmlns:a16="http://schemas.microsoft.com/office/drawing/2014/main" id="{3E7E16A0-2100-204C-AE2C-3461B400A9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5713" y="197485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6985" name="Rectangle 29">
            <a:extLst>
              <a:ext uri="{FF2B5EF4-FFF2-40B4-BE49-F238E27FC236}">
                <a16:creationId xmlns:a16="http://schemas.microsoft.com/office/drawing/2014/main" id="{04D2429F-0CCC-3F4C-924A-BEDD055888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39000" y="396240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6986" name="Rectangle 30">
            <a:extLst>
              <a:ext uri="{FF2B5EF4-FFF2-40B4-BE49-F238E27FC236}">
                <a16:creationId xmlns:a16="http://schemas.microsoft.com/office/drawing/2014/main" id="{0BFD744E-E36D-2C42-AACC-42EDFC1F8B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1" y="3962400"/>
            <a:ext cx="138113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6987" name="Rectangle 31">
            <a:extLst>
              <a:ext uri="{FF2B5EF4-FFF2-40B4-BE49-F238E27FC236}">
                <a16:creationId xmlns:a16="http://schemas.microsoft.com/office/drawing/2014/main" id="{6BA747D9-F47A-EC47-85E7-E6B3C58270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4587875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0 1 1 1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6988" name="Rectangle 32">
            <a:extLst>
              <a:ext uri="{FF2B5EF4-FFF2-40B4-BE49-F238E27FC236}">
                <a16:creationId xmlns:a16="http://schemas.microsoft.com/office/drawing/2014/main" id="{630AF25C-B567-3E4E-9481-AA04CB1072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3854450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1 0 0 1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6989" name="Line 33">
            <a:extLst>
              <a:ext uri="{FF2B5EF4-FFF2-40B4-BE49-F238E27FC236}">
                <a16:creationId xmlns:a16="http://schemas.microsoft.com/office/drawing/2014/main" id="{8FE7B6E2-FA08-DE4B-9FE4-6EC74328400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54889" y="4464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96990" name="Rectangle 34">
            <a:extLst>
              <a:ext uri="{FF2B5EF4-FFF2-40B4-BE49-F238E27FC236}">
                <a16:creationId xmlns:a16="http://schemas.microsoft.com/office/drawing/2014/main" id="{7667FF0F-C2DB-174E-83E9-0F4CAC7E8A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4143375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1 1 1 0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6991" name="Rectangle 35">
            <a:extLst>
              <a:ext uri="{FF2B5EF4-FFF2-40B4-BE49-F238E27FC236}">
                <a16:creationId xmlns:a16="http://schemas.microsoft.com/office/drawing/2014/main" id="{A04A4DE7-0365-CF4B-B8D9-4B2C72FD4B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4587875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0 1 0 1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6992" name="Rectangle 36">
            <a:extLst>
              <a:ext uri="{FF2B5EF4-FFF2-40B4-BE49-F238E27FC236}">
                <a16:creationId xmlns:a16="http://schemas.microsoft.com/office/drawing/2014/main" id="{28145220-6A85-AA47-93C3-9E51DC00EA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3854450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0 1 1 1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6993" name="Line 37">
            <a:extLst>
              <a:ext uri="{FF2B5EF4-FFF2-40B4-BE49-F238E27FC236}">
                <a16:creationId xmlns:a16="http://schemas.microsoft.com/office/drawing/2014/main" id="{4B3C3EED-936E-AD4A-9856-29EC398C437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863976" y="4464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96994" name="Line 38">
            <a:extLst>
              <a:ext uri="{FF2B5EF4-FFF2-40B4-BE49-F238E27FC236}">
                <a16:creationId xmlns:a16="http://schemas.microsoft.com/office/drawing/2014/main" id="{ED1F1A18-CDA2-4B4B-818E-7261154A6B1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503489" y="4464050"/>
            <a:ext cx="7445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96995" name="Rectangle 39">
            <a:extLst>
              <a:ext uri="{FF2B5EF4-FFF2-40B4-BE49-F238E27FC236}">
                <a16:creationId xmlns:a16="http://schemas.microsoft.com/office/drawing/2014/main" id="{D1A3EC09-6852-4942-93BD-CCCA87C4A6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4143375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1 1 1 0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6996" name="Rectangle 40">
            <a:extLst>
              <a:ext uri="{FF2B5EF4-FFF2-40B4-BE49-F238E27FC236}">
                <a16:creationId xmlns:a16="http://schemas.microsoft.com/office/drawing/2014/main" id="{A208B419-2549-3F49-84AA-068B5E746E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38512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6997" name="Rectangle 41">
            <a:extLst>
              <a:ext uri="{FF2B5EF4-FFF2-40B4-BE49-F238E27FC236}">
                <a16:creationId xmlns:a16="http://schemas.microsoft.com/office/drawing/2014/main" id="{3B344D59-7025-B247-BE09-8A0BDBEBBD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3851275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6998" name="Rectangle 42">
            <a:extLst>
              <a:ext uri="{FF2B5EF4-FFF2-40B4-BE49-F238E27FC236}">
                <a16:creationId xmlns:a16="http://schemas.microsoft.com/office/drawing/2014/main" id="{38E0FDCE-1D7F-654C-9C20-3D79B35513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38433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6999" name="Rectangle 43">
            <a:extLst>
              <a:ext uri="{FF2B5EF4-FFF2-40B4-BE49-F238E27FC236}">
                <a16:creationId xmlns:a16="http://schemas.microsoft.com/office/drawing/2014/main" id="{78418287-BD31-3945-86D6-E5D28F6700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38433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7000" name="Rectangle 44">
            <a:extLst>
              <a:ext uri="{FF2B5EF4-FFF2-40B4-BE49-F238E27FC236}">
                <a16:creationId xmlns:a16="http://schemas.microsoft.com/office/drawing/2014/main" id="{91705DC1-3B50-B849-AF48-959E960B9E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4584700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5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7001" name="Rectangle 45">
            <a:extLst>
              <a:ext uri="{FF2B5EF4-FFF2-40B4-BE49-F238E27FC236}">
                <a16:creationId xmlns:a16="http://schemas.microsoft.com/office/drawing/2014/main" id="{7918DA6D-AC1F-DC41-A79A-0EA317419E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458470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7002" name="Rectangle 46">
            <a:extLst>
              <a:ext uri="{FF2B5EF4-FFF2-40B4-BE49-F238E27FC236}">
                <a16:creationId xmlns:a16="http://schemas.microsoft.com/office/drawing/2014/main" id="{E71E6A72-26AF-A149-9CFC-E978509F47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457835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7003" name="Rectangle 47">
            <a:extLst>
              <a:ext uri="{FF2B5EF4-FFF2-40B4-BE49-F238E27FC236}">
                <a16:creationId xmlns:a16="http://schemas.microsoft.com/office/drawing/2014/main" id="{58A288B5-9771-AB48-A6D2-F6D9EC4A22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457835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7004" name="Rectangle 48">
            <a:extLst>
              <a:ext uri="{FF2B5EF4-FFF2-40B4-BE49-F238E27FC236}">
                <a16:creationId xmlns:a16="http://schemas.microsoft.com/office/drawing/2014/main" id="{B0CE7772-C74E-FA4C-B7C6-F2AF0D5CB0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5713" y="4141788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7005" name="Rectangle 49">
            <a:extLst>
              <a:ext uri="{FF2B5EF4-FFF2-40B4-BE49-F238E27FC236}">
                <a16:creationId xmlns:a16="http://schemas.microsoft.com/office/drawing/2014/main" id="{897D4761-09A1-9A48-91C6-038A1B912E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1013" y="41433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7006" name="Rectangle 50">
            <a:extLst>
              <a:ext uri="{FF2B5EF4-FFF2-40B4-BE49-F238E27FC236}">
                <a16:creationId xmlns:a16="http://schemas.microsoft.com/office/drawing/2014/main" id="{AFC979FF-A397-464F-91DB-72DB53AF86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57500" y="41433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7007" name="Rectangle 51">
            <a:extLst>
              <a:ext uri="{FF2B5EF4-FFF2-40B4-BE49-F238E27FC236}">
                <a16:creationId xmlns:a16="http://schemas.microsoft.com/office/drawing/2014/main" id="{AEF87828-7483-044B-8948-3F9CE91E1A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71775" y="41370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7008" name="Rectangle 52">
            <a:extLst>
              <a:ext uri="{FF2B5EF4-FFF2-40B4-BE49-F238E27FC236}">
                <a16:creationId xmlns:a16="http://schemas.microsoft.com/office/drawing/2014/main" id="{00BB1E38-C6A6-E84A-A74C-7620307332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59125" y="41370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7009" name="Rectangle 53">
            <a:extLst>
              <a:ext uri="{FF2B5EF4-FFF2-40B4-BE49-F238E27FC236}">
                <a16:creationId xmlns:a16="http://schemas.microsoft.com/office/drawing/2014/main" id="{AA7EAF34-B078-AC46-A0E1-CAF1E895F8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59663" y="45878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7010" name="Rectangle 54">
            <a:extLst>
              <a:ext uri="{FF2B5EF4-FFF2-40B4-BE49-F238E27FC236}">
                <a16:creationId xmlns:a16="http://schemas.microsoft.com/office/drawing/2014/main" id="{79557446-BAE2-9745-86B8-F7634CEFDF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19538" y="45878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7011" name="Rectangle 87">
            <a:extLst>
              <a:ext uri="{FF2B5EF4-FFF2-40B4-BE49-F238E27FC236}">
                <a16:creationId xmlns:a16="http://schemas.microsoft.com/office/drawing/2014/main" id="{5A26C0B9-0CF6-4840-8611-02AECBCD94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3050" y="197326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7012" name="Rectangle 88">
            <a:extLst>
              <a:ext uri="{FF2B5EF4-FFF2-40B4-BE49-F238E27FC236}">
                <a16:creationId xmlns:a16="http://schemas.microsoft.com/office/drawing/2014/main" id="{BBA52A39-03C1-D848-9E7E-3CD2440D3D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34138" y="1973263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7013" name="Rectangle 89">
            <a:extLst>
              <a:ext uri="{FF2B5EF4-FFF2-40B4-BE49-F238E27FC236}">
                <a16:creationId xmlns:a16="http://schemas.microsoft.com/office/drawing/2014/main" id="{C6FCBACD-7AC0-2346-A96B-815A6217A3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42063" y="19653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7014" name="Rectangle 90">
            <a:extLst>
              <a:ext uri="{FF2B5EF4-FFF2-40B4-BE49-F238E27FC236}">
                <a16:creationId xmlns:a16="http://schemas.microsoft.com/office/drawing/2014/main" id="{EE7F4DEB-C278-E748-BBCA-2103B13327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34175" y="19653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7015" name="Rectangle 91">
            <a:extLst>
              <a:ext uri="{FF2B5EF4-FFF2-40B4-BE49-F238E27FC236}">
                <a16:creationId xmlns:a16="http://schemas.microsoft.com/office/drawing/2014/main" id="{CB6EA870-0F67-2F43-A5BB-331E349D02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4000" y="168751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7016" name="Rectangle 92">
            <a:extLst>
              <a:ext uri="{FF2B5EF4-FFF2-40B4-BE49-F238E27FC236}">
                <a16:creationId xmlns:a16="http://schemas.microsoft.com/office/drawing/2014/main" id="{A9544004-799D-5E4A-890E-379A567D99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0175" y="168751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7017" name="Rectangle 93">
            <a:extLst>
              <a:ext uri="{FF2B5EF4-FFF2-40B4-BE49-F238E27FC236}">
                <a16:creationId xmlns:a16="http://schemas.microsoft.com/office/drawing/2014/main" id="{2838082C-CED7-5442-9E06-8DA3157253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2863" y="1681163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7018" name="Rectangle 94">
            <a:extLst>
              <a:ext uri="{FF2B5EF4-FFF2-40B4-BE49-F238E27FC236}">
                <a16:creationId xmlns:a16="http://schemas.microsoft.com/office/drawing/2014/main" id="{11C7FC26-3C5C-A041-827B-CEBDA59680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42113" y="1681163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7019" name="Rectangle 95">
            <a:extLst>
              <a:ext uri="{FF2B5EF4-FFF2-40B4-BE49-F238E27FC236}">
                <a16:creationId xmlns:a16="http://schemas.microsoft.com/office/drawing/2014/main" id="{DF6A5BEF-56C3-4941-8A14-E82E30E382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4000" y="240823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5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7020" name="Rectangle 96">
            <a:extLst>
              <a:ext uri="{FF2B5EF4-FFF2-40B4-BE49-F238E27FC236}">
                <a16:creationId xmlns:a16="http://schemas.microsoft.com/office/drawing/2014/main" id="{3F0E14AB-0566-1D4B-8DFD-4BFA441D54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0175" y="240823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7021" name="Rectangle 97">
            <a:extLst>
              <a:ext uri="{FF2B5EF4-FFF2-40B4-BE49-F238E27FC236}">
                <a16:creationId xmlns:a16="http://schemas.microsoft.com/office/drawing/2014/main" id="{A709E595-B97C-E64E-9D7B-5B771359B3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2863" y="240188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7022" name="Line 98">
            <a:extLst>
              <a:ext uri="{FF2B5EF4-FFF2-40B4-BE49-F238E27FC236}">
                <a16:creationId xmlns:a16="http://schemas.microsoft.com/office/drawing/2014/main" id="{2A1FFAFD-DF4F-9447-BD55-91B1E7EE502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122989" y="2305050"/>
            <a:ext cx="7191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97023" name="Rectangle 99">
            <a:extLst>
              <a:ext uri="{FF2B5EF4-FFF2-40B4-BE49-F238E27FC236}">
                <a16:creationId xmlns:a16="http://schemas.microsoft.com/office/drawing/2014/main" id="{B57F5017-910A-B142-8574-701682D248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42113" y="240188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7024" name="Rectangle 100">
            <a:extLst>
              <a:ext uri="{FF2B5EF4-FFF2-40B4-BE49-F238E27FC236}">
                <a16:creationId xmlns:a16="http://schemas.microsoft.com/office/drawing/2014/main" id="{68C13779-E7C5-5643-AC39-1C2864EB43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6163" y="197485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7025" name="Rectangle 101">
            <a:extLst>
              <a:ext uri="{FF2B5EF4-FFF2-40B4-BE49-F238E27FC236}">
                <a16:creationId xmlns:a16="http://schemas.microsoft.com/office/drawing/2014/main" id="{370DD2F7-86A4-654B-9F51-56D4B29E30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4000" y="3854450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7026" name="Rectangle 102">
            <a:extLst>
              <a:ext uri="{FF2B5EF4-FFF2-40B4-BE49-F238E27FC236}">
                <a16:creationId xmlns:a16="http://schemas.microsoft.com/office/drawing/2014/main" id="{97DB3537-A7B5-FA4F-A501-E587A72838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0175" y="3854450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7027" name="Rectangle 103">
            <a:extLst>
              <a:ext uri="{FF2B5EF4-FFF2-40B4-BE49-F238E27FC236}">
                <a16:creationId xmlns:a16="http://schemas.microsoft.com/office/drawing/2014/main" id="{BA665067-6F85-4044-8893-2E73FA56F9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2863" y="384810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7028" name="Rectangle 104">
            <a:extLst>
              <a:ext uri="{FF2B5EF4-FFF2-40B4-BE49-F238E27FC236}">
                <a16:creationId xmlns:a16="http://schemas.microsoft.com/office/drawing/2014/main" id="{2D4FDB0E-BB71-2C48-85BE-146A48020D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42113" y="384810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7029" name="Rectangle 105">
            <a:extLst>
              <a:ext uri="{FF2B5EF4-FFF2-40B4-BE49-F238E27FC236}">
                <a16:creationId xmlns:a16="http://schemas.microsoft.com/office/drawing/2014/main" id="{70257BDE-9B20-E34D-AE14-A7ECA6F352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4000" y="457358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9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7030" name="Rectangle 106">
            <a:extLst>
              <a:ext uri="{FF2B5EF4-FFF2-40B4-BE49-F238E27FC236}">
                <a16:creationId xmlns:a16="http://schemas.microsoft.com/office/drawing/2014/main" id="{F9E4EF58-C40F-774B-8D23-FBB19C15CD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0175" y="457358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7031" name="Rectangle 107">
            <a:extLst>
              <a:ext uri="{FF2B5EF4-FFF2-40B4-BE49-F238E27FC236}">
                <a16:creationId xmlns:a16="http://schemas.microsoft.com/office/drawing/2014/main" id="{A570D531-91D6-5C4C-8D62-28189916FF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2863" y="45672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7032" name="Line 108">
            <a:extLst>
              <a:ext uri="{FF2B5EF4-FFF2-40B4-BE49-F238E27FC236}">
                <a16:creationId xmlns:a16="http://schemas.microsoft.com/office/drawing/2014/main" id="{F6F07454-AD79-804A-A493-5DBEFC32BC8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122989" y="4464050"/>
            <a:ext cx="7191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97033" name="Rectangle 109">
            <a:extLst>
              <a:ext uri="{FF2B5EF4-FFF2-40B4-BE49-F238E27FC236}">
                <a16:creationId xmlns:a16="http://schemas.microsoft.com/office/drawing/2014/main" id="{03CC2C86-1B92-7F4A-ACC0-ED6C2FBE1F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42113" y="45672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7034" name="Rectangle 110">
            <a:extLst>
              <a:ext uri="{FF2B5EF4-FFF2-40B4-BE49-F238E27FC236}">
                <a16:creationId xmlns:a16="http://schemas.microsoft.com/office/drawing/2014/main" id="{43AE1B35-A335-0547-ADAE-2F858EF6E1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6163" y="4141788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7035" name="Rectangle 111">
            <a:extLst>
              <a:ext uri="{FF2B5EF4-FFF2-40B4-BE49-F238E27FC236}">
                <a16:creationId xmlns:a16="http://schemas.microsoft.com/office/drawing/2014/main" id="{C0168376-58AD-6A48-A8B3-31BAB4699D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11938" y="414178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7036" name="Rectangle 112">
            <a:extLst>
              <a:ext uri="{FF2B5EF4-FFF2-40B4-BE49-F238E27FC236}">
                <a16:creationId xmlns:a16="http://schemas.microsoft.com/office/drawing/2014/main" id="{6DFB0310-4CF7-234F-BBAE-0EF4FD0B1C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6525" y="414178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7037" name="Rectangle 113">
            <a:extLst>
              <a:ext uri="{FF2B5EF4-FFF2-40B4-BE49-F238E27FC236}">
                <a16:creationId xmlns:a16="http://schemas.microsoft.com/office/drawing/2014/main" id="{6651E249-E9BE-2F40-B5C6-D14B0D4F52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00800" y="41354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7038" name="Rectangle 114">
            <a:extLst>
              <a:ext uri="{FF2B5EF4-FFF2-40B4-BE49-F238E27FC236}">
                <a16:creationId xmlns:a16="http://schemas.microsoft.com/office/drawing/2014/main" id="{E72F624F-87DE-A249-9CA1-7ACF5DAECF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50050" y="41354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7039" name="Title 1">
            <a:extLst>
              <a:ext uri="{FF2B5EF4-FFF2-40B4-BE49-F238E27FC236}">
                <a16:creationId xmlns:a16="http://schemas.microsoft.com/office/drawing/2014/main" id="{AC138021-3FDA-984B-9FA3-CBA7A2B3AFDD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Examples of determination of overflow</a:t>
            </a:r>
            <a:endParaRPr lang="en-US" altLang="en-US" sz="3600"/>
          </a:p>
        </p:txBody>
      </p:sp>
      <p:sp>
        <p:nvSpPr>
          <p:cNvPr id="297040" name="Rectangle 12">
            <a:extLst>
              <a:ext uri="{FF2B5EF4-FFF2-40B4-BE49-F238E27FC236}">
                <a16:creationId xmlns:a16="http://schemas.microsoft.com/office/drawing/2014/main" id="{ECCE6563-14BC-1542-9E8F-9BF503B6B9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48114" y="1371600"/>
            <a:ext cx="852487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8000"/>
                </a:solidFill>
                <a:latin typeface="Times-Roman" pitchFamily="2" charset="0"/>
              </a:rPr>
              <a:t>0 1 1 0 0</a:t>
            </a:r>
            <a:endParaRPr lang="en-US" altLang="en-US" b="0">
              <a:solidFill>
                <a:srgbClr val="008000"/>
              </a:solidFill>
              <a:latin typeface="Times" pitchFamily="2" charset="0"/>
            </a:endParaRPr>
          </a:p>
        </p:txBody>
      </p:sp>
      <p:sp>
        <p:nvSpPr>
          <p:cNvPr id="297041" name="Rectangle 12">
            <a:extLst>
              <a:ext uri="{FF2B5EF4-FFF2-40B4-BE49-F238E27FC236}">
                <a16:creationId xmlns:a16="http://schemas.microsoft.com/office/drawing/2014/main" id="{8DEF8B2F-D953-3048-A620-D4362A1F3C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67600" y="1371600"/>
            <a:ext cx="852488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8000"/>
                </a:solidFill>
                <a:latin typeface="Times-Roman" pitchFamily="2" charset="0"/>
              </a:rPr>
              <a:t>0 0 0 0 0</a:t>
            </a:r>
            <a:endParaRPr lang="en-US" altLang="en-US" b="0">
              <a:solidFill>
                <a:srgbClr val="008000"/>
              </a:solidFill>
              <a:latin typeface="Times" pitchFamily="2" charset="0"/>
            </a:endParaRPr>
          </a:p>
        </p:txBody>
      </p:sp>
      <p:sp>
        <p:nvSpPr>
          <p:cNvPr id="297042" name="Rectangle 12">
            <a:extLst>
              <a:ext uri="{FF2B5EF4-FFF2-40B4-BE49-F238E27FC236}">
                <a16:creationId xmlns:a16="http://schemas.microsoft.com/office/drawing/2014/main" id="{7E3ED0DC-E67A-4C46-A8EB-62A15BCCEF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67600" y="3581400"/>
            <a:ext cx="852488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8000"/>
                </a:solidFill>
                <a:latin typeface="Times-Roman" pitchFamily="2" charset="0"/>
              </a:rPr>
              <a:t>1 0 0 0 0</a:t>
            </a:r>
            <a:endParaRPr lang="en-US" altLang="en-US" b="0">
              <a:solidFill>
                <a:srgbClr val="008000"/>
              </a:solidFill>
              <a:latin typeface="Times" pitchFamily="2" charset="0"/>
            </a:endParaRPr>
          </a:p>
        </p:txBody>
      </p:sp>
      <p:sp>
        <p:nvSpPr>
          <p:cNvPr id="297043" name="Rectangle 12">
            <a:extLst>
              <a:ext uri="{FF2B5EF4-FFF2-40B4-BE49-F238E27FC236}">
                <a16:creationId xmlns:a16="http://schemas.microsoft.com/office/drawing/2014/main" id="{097F354B-2DFC-E24B-A1BE-90BC78F412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62400" y="3581400"/>
            <a:ext cx="852488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8000"/>
                </a:solidFill>
                <a:latin typeface="Times-Roman" pitchFamily="2" charset="0"/>
              </a:rPr>
              <a:t>1 1 1 0 0</a:t>
            </a:r>
            <a:endParaRPr lang="en-US" altLang="en-US" b="0">
              <a:solidFill>
                <a:srgbClr val="008000"/>
              </a:solidFill>
              <a:latin typeface="Times" pitchFamily="2" charset="0"/>
            </a:endParaRPr>
          </a:p>
        </p:txBody>
      </p:sp>
      <p:sp>
        <p:nvSpPr>
          <p:cNvPr id="297044" name="TextBox 5">
            <a:extLst>
              <a:ext uri="{FF2B5EF4-FFF2-40B4-BE49-F238E27FC236}">
                <a16:creationId xmlns:a16="http://schemas.microsoft.com/office/drawing/2014/main" id="{FC57E755-2ECC-DE45-BA71-A4CC0D0128E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81400" y="6248401"/>
            <a:ext cx="45085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008000"/>
                </a:solidFill>
                <a:latin typeface="Times" pitchFamily="2" charset="0"/>
              </a:rPr>
              <a:t>Include the carry bits:  c</a:t>
            </a:r>
            <a:r>
              <a:rPr lang="en-US" altLang="en-US" b="0" baseline="-25000">
                <a:solidFill>
                  <a:srgbClr val="008000"/>
                </a:solidFill>
                <a:latin typeface="Times" pitchFamily="2" charset="0"/>
              </a:rPr>
              <a:t>4</a:t>
            </a:r>
            <a:r>
              <a:rPr lang="en-US" altLang="en-US" b="0">
                <a:solidFill>
                  <a:srgbClr val="008000"/>
                </a:solidFill>
                <a:latin typeface="Times" pitchFamily="2" charset="0"/>
              </a:rPr>
              <a:t> c</a:t>
            </a:r>
            <a:r>
              <a:rPr lang="en-US" altLang="en-US" b="0" baseline="-25000">
                <a:solidFill>
                  <a:srgbClr val="008000"/>
                </a:solidFill>
                <a:latin typeface="Times" pitchFamily="2" charset="0"/>
              </a:rPr>
              <a:t>3</a:t>
            </a:r>
            <a:r>
              <a:rPr lang="en-US" altLang="en-US" b="0">
                <a:solidFill>
                  <a:srgbClr val="008000"/>
                </a:solidFill>
                <a:latin typeface="Times" pitchFamily="2" charset="0"/>
              </a:rPr>
              <a:t> c</a:t>
            </a:r>
            <a:r>
              <a:rPr lang="en-US" altLang="en-US" b="0" baseline="-25000">
                <a:solidFill>
                  <a:srgbClr val="008000"/>
                </a:solidFill>
                <a:latin typeface="Times" pitchFamily="2" charset="0"/>
              </a:rPr>
              <a:t>2</a:t>
            </a:r>
            <a:r>
              <a:rPr lang="en-US" altLang="en-US" b="0">
                <a:solidFill>
                  <a:srgbClr val="008000"/>
                </a:solidFill>
                <a:latin typeface="Times" pitchFamily="2" charset="0"/>
              </a:rPr>
              <a:t> c</a:t>
            </a:r>
            <a:r>
              <a:rPr lang="en-US" altLang="en-US" b="0" baseline="-25000">
                <a:solidFill>
                  <a:srgbClr val="008000"/>
                </a:solidFill>
                <a:latin typeface="Times" pitchFamily="2" charset="0"/>
              </a:rPr>
              <a:t>1</a:t>
            </a:r>
            <a:r>
              <a:rPr lang="en-US" altLang="en-US" b="0">
                <a:solidFill>
                  <a:srgbClr val="008000"/>
                </a:solidFill>
                <a:latin typeface="Times" pitchFamily="2" charset="0"/>
              </a:rPr>
              <a:t> c</a:t>
            </a:r>
            <a:r>
              <a:rPr lang="en-US" altLang="en-US" b="0" baseline="-25000">
                <a:solidFill>
                  <a:srgbClr val="00800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297045" name="Rectangle 1">
            <a:extLst>
              <a:ext uri="{FF2B5EF4-FFF2-40B4-BE49-F238E27FC236}">
                <a16:creationId xmlns:a16="http://schemas.microsoft.com/office/drawing/2014/main" id="{54D33DC5-2657-0442-BB21-0B4B8609BA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00801" y="6248401"/>
            <a:ext cx="684213" cy="531813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297046" name="Rectangle 86">
            <a:extLst>
              <a:ext uri="{FF2B5EF4-FFF2-40B4-BE49-F238E27FC236}">
                <a16:creationId xmlns:a16="http://schemas.microsoft.com/office/drawing/2014/main" id="{4501F3C1-20A2-824E-B1CE-D7DB30C616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98901" y="1365250"/>
            <a:ext cx="385763" cy="298450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297047" name="Rectangle 87">
            <a:extLst>
              <a:ext uri="{FF2B5EF4-FFF2-40B4-BE49-F238E27FC236}">
                <a16:creationId xmlns:a16="http://schemas.microsoft.com/office/drawing/2014/main" id="{98F15EE6-6723-A846-8C9C-3CCE1D8102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06838" y="3586164"/>
            <a:ext cx="387350" cy="300037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297048" name="Rectangle 88">
            <a:extLst>
              <a:ext uri="{FF2B5EF4-FFF2-40B4-BE49-F238E27FC236}">
                <a16:creationId xmlns:a16="http://schemas.microsoft.com/office/drawing/2014/main" id="{C5348FE2-68C4-5344-BF63-2ADF363E5E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12038" y="3594100"/>
            <a:ext cx="387350" cy="300038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297049" name="Rectangle 89">
            <a:extLst>
              <a:ext uri="{FF2B5EF4-FFF2-40B4-BE49-F238E27FC236}">
                <a16:creationId xmlns:a16="http://schemas.microsoft.com/office/drawing/2014/main" id="{522ACF8C-4DAF-494B-8423-BBBD7EED0F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18388" y="1384300"/>
            <a:ext cx="385762" cy="300038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</p:spTree>
  </p:cSld>
  <p:clrMapOvr>
    <a:masterClrMapping/>
  </p:clrMapOvr>
  <p:transition/>
</p:sld>
</file>

<file path=ppt/slides/slide2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7985" name="Rectangle 5">
            <a:extLst>
              <a:ext uri="{FF2B5EF4-FFF2-40B4-BE49-F238E27FC236}">
                <a16:creationId xmlns:a16="http://schemas.microsoft.com/office/drawing/2014/main" id="{5D493CE1-F0B9-0A4A-9D5C-3943C723E7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39000" y="182880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7986" name="Rectangle 6">
            <a:extLst>
              <a:ext uri="{FF2B5EF4-FFF2-40B4-BE49-F238E27FC236}">
                <a16:creationId xmlns:a16="http://schemas.microsoft.com/office/drawing/2014/main" id="{60F0B566-E31E-A74A-AD7E-6970B02571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57600" y="182880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7987" name="Rectangle 7">
            <a:extLst>
              <a:ext uri="{FF2B5EF4-FFF2-40B4-BE49-F238E27FC236}">
                <a16:creationId xmlns:a16="http://schemas.microsoft.com/office/drawing/2014/main" id="{F13EBF2F-10C1-6548-AD50-79F048A8A2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2420938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1 0 1 1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7988" name="Rectangle 8">
            <a:extLst>
              <a:ext uri="{FF2B5EF4-FFF2-40B4-BE49-F238E27FC236}">
                <a16:creationId xmlns:a16="http://schemas.microsoft.com/office/drawing/2014/main" id="{D86A4747-4E3A-474E-B138-959225ABDC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1687513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1 0 0 1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7989" name="Line 9">
            <a:extLst>
              <a:ext uri="{FF2B5EF4-FFF2-40B4-BE49-F238E27FC236}">
                <a16:creationId xmlns:a16="http://schemas.microsoft.com/office/drawing/2014/main" id="{41FCC8A9-B490-9B45-B8D5-E6EA8E321C9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54889" y="2305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97990" name="Rectangle 10">
            <a:extLst>
              <a:ext uri="{FF2B5EF4-FFF2-40B4-BE49-F238E27FC236}">
                <a16:creationId xmlns:a16="http://schemas.microsoft.com/office/drawing/2014/main" id="{61A3EF29-2103-3E4A-AAA9-3ADF5545F9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1976438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0 0 1 0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7991" name="Rectangle 11">
            <a:extLst>
              <a:ext uri="{FF2B5EF4-FFF2-40B4-BE49-F238E27FC236}">
                <a16:creationId xmlns:a16="http://schemas.microsoft.com/office/drawing/2014/main" id="{3ED8C429-9494-C349-9560-6921600A7E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2420938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1 0 0 1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7992" name="Rectangle 12">
            <a:extLst>
              <a:ext uri="{FF2B5EF4-FFF2-40B4-BE49-F238E27FC236}">
                <a16:creationId xmlns:a16="http://schemas.microsoft.com/office/drawing/2014/main" id="{9B309C38-7DC2-E441-B0A7-3554FFFC72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1687513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0 1 1 1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7993" name="Line 13">
            <a:extLst>
              <a:ext uri="{FF2B5EF4-FFF2-40B4-BE49-F238E27FC236}">
                <a16:creationId xmlns:a16="http://schemas.microsoft.com/office/drawing/2014/main" id="{53FB0AB0-54D2-414F-B695-6CA4ABA0699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863976" y="2305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97994" name="Line 14">
            <a:extLst>
              <a:ext uri="{FF2B5EF4-FFF2-40B4-BE49-F238E27FC236}">
                <a16:creationId xmlns:a16="http://schemas.microsoft.com/office/drawing/2014/main" id="{0CE1BB81-BEB3-7D4F-94B8-95375127149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503489" y="2305050"/>
            <a:ext cx="7445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97995" name="Rectangle 15">
            <a:extLst>
              <a:ext uri="{FF2B5EF4-FFF2-40B4-BE49-F238E27FC236}">
                <a16:creationId xmlns:a16="http://schemas.microsoft.com/office/drawing/2014/main" id="{9DA8C7F9-731F-7648-9699-70C5C22D65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1976438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0 0 1 0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7996" name="Rectangle 16">
            <a:extLst>
              <a:ext uri="{FF2B5EF4-FFF2-40B4-BE49-F238E27FC236}">
                <a16:creationId xmlns:a16="http://schemas.microsoft.com/office/drawing/2014/main" id="{D2C746AF-C060-FD43-BC63-DBC91848F1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168433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7997" name="Rectangle 17">
            <a:extLst>
              <a:ext uri="{FF2B5EF4-FFF2-40B4-BE49-F238E27FC236}">
                <a16:creationId xmlns:a16="http://schemas.microsoft.com/office/drawing/2014/main" id="{361276EA-0983-5448-B6BE-BA64DFD722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1684338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7998" name="Rectangle 18">
            <a:extLst>
              <a:ext uri="{FF2B5EF4-FFF2-40B4-BE49-F238E27FC236}">
                <a16:creationId xmlns:a16="http://schemas.microsoft.com/office/drawing/2014/main" id="{964E7DC8-61E0-924B-852E-0F38202D13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167640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7999" name="Rectangle 19">
            <a:extLst>
              <a:ext uri="{FF2B5EF4-FFF2-40B4-BE49-F238E27FC236}">
                <a16:creationId xmlns:a16="http://schemas.microsoft.com/office/drawing/2014/main" id="{88FC18A0-61CF-7D45-8C8B-536846FFE8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167640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8000" name="Rectangle 20">
            <a:extLst>
              <a:ext uri="{FF2B5EF4-FFF2-40B4-BE49-F238E27FC236}">
                <a16:creationId xmlns:a16="http://schemas.microsoft.com/office/drawing/2014/main" id="{4F9B4F40-36F9-0044-ABB9-0AF8CC6E89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197326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8001" name="Rectangle 21">
            <a:extLst>
              <a:ext uri="{FF2B5EF4-FFF2-40B4-BE49-F238E27FC236}">
                <a16:creationId xmlns:a16="http://schemas.microsoft.com/office/drawing/2014/main" id="{69E90C20-E959-EC4D-842C-D1418F695C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1973263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8002" name="Rectangle 22">
            <a:extLst>
              <a:ext uri="{FF2B5EF4-FFF2-40B4-BE49-F238E27FC236}">
                <a16:creationId xmlns:a16="http://schemas.microsoft.com/office/drawing/2014/main" id="{7EDCEAAC-AA4D-1549-A82E-467ED2510E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19653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8003" name="Rectangle 23">
            <a:extLst>
              <a:ext uri="{FF2B5EF4-FFF2-40B4-BE49-F238E27FC236}">
                <a16:creationId xmlns:a16="http://schemas.microsoft.com/office/drawing/2014/main" id="{FDC2E8D4-AF92-3940-8011-DA008D71F5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19653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8004" name="Rectangle 24">
            <a:extLst>
              <a:ext uri="{FF2B5EF4-FFF2-40B4-BE49-F238E27FC236}">
                <a16:creationId xmlns:a16="http://schemas.microsoft.com/office/drawing/2014/main" id="{088330C1-6925-064F-B6E0-353EB225BB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241776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9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8005" name="Rectangle 25">
            <a:extLst>
              <a:ext uri="{FF2B5EF4-FFF2-40B4-BE49-F238E27FC236}">
                <a16:creationId xmlns:a16="http://schemas.microsoft.com/office/drawing/2014/main" id="{8687E486-F7FB-7F4F-8C19-95B75117F7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2417763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8006" name="Rectangle 26">
            <a:extLst>
              <a:ext uri="{FF2B5EF4-FFF2-40B4-BE49-F238E27FC236}">
                <a16:creationId xmlns:a16="http://schemas.microsoft.com/office/drawing/2014/main" id="{4AFFFEDB-00C0-544E-80D8-8732CE480A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24098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8007" name="Rectangle 27">
            <a:extLst>
              <a:ext uri="{FF2B5EF4-FFF2-40B4-BE49-F238E27FC236}">
                <a16:creationId xmlns:a16="http://schemas.microsoft.com/office/drawing/2014/main" id="{9EBF707D-C0AA-BF4F-B48B-038258EBC5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24098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8008" name="Rectangle 28">
            <a:extLst>
              <a:ext uri="{FF2B5EF4-FFF2-40B4-BE49-F238E27FC236}">
                <a16:creationId xmlns:a16="http://schemas.microsoft.com/office/drawing/2014/main" id="{794C87C3-3565-7943-A39D-35AB480006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5713" y="197485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8009" name="Rectangle 29">
            <a:extLst>
              <a:ext uri="{FF2B5EF4-FFF2-40B4-BE49-F238E27FC236}">
                <a16:creationId xmlns:a16="http://schemas.microsoft.com/office/drawing/2014/main" id="{B2A0BBD2-8E96-5B4E-BADC-9D52BF4973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39000" y="396240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8010" name="Rectangle 30">
            <a:extLst>
              <a:ext uri="{FF2B5EF4-FFF2-40B4-BE49-F238E27FC236}">
                <a16:creationId xmlns:a16="http://schemas.microsoft.com/office/drawing/2014/main" id="{7AE222F7-1192-5944-9306-DEC78AB2E0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1" y="3962400"/>
            <a:ext cx="138113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8011" name="Rectangle 31">
            <a:extLst>
              <a:ext uri="{FF2B5EF4-FFF2-40B4-BE49-F238E27FC236}">
                <a16:creationId xmlns:a16="http://schemas.microsoft.com/office/drawing/2014/main" id="{9D839731-BB77-8141-9257-713CF275BC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4587875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0 1 1 1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8012" name="Rectangle 32">
            <a:extLst>
              <a:ext uri="{FF2B5EF4-FFF2-40B4-BE49-F238E27FC236}">
                <a16:creationId xmlns:a16="http://schemas.microsoft.com/office/drawing/2014/main" id="{5FD8A7B2-1157-494D-8688-155F137A7E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3854450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1 0 0 1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8013" name="Line 33">
            <a:extLst>
              <a:ext uri="{FF2B5EF4-FFF2-40B4-BE49-F238E27FC236}">
                <a16:creationId xmlns:a16="http://schemas.microsoft.com/office/drawing/2014/main" id="{BDF1A9EB-662A-1A40-8FD7-CAEAF24D086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54889" y="4464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98014" name="Rectangle 34">
            <a:extLst>
              <a:ext uri="{FF2B5EF4-FFF2-40B4-BE49-F238E27FC236}">
                <a16:creationId xmlns:a16="http://schemas.microsoft.com/office/drawing/2014/main" id="{04AED899-4FC4-CC4E-8B7A-D8FBC5FAEC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4143375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1 1 1 0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8015" name="Rectangle 35">
            <a:extLst>
              <a:ext uri="{FF2B5EF4-FFF2-40B4-BE49-F238E27FC236}">
                <a16:creationId xmlns:a16="http://schemas.microsoft.com/office/drawing/2014/main" id="{DC8996F9-7954-8E44-B71C-5EFAFF595F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4587875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0 1 0 1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8016" name="Rectangle 36">
            <a:extLst>
              <a:ext uri="{FF2B5EF4-FFF2-40B4-BE49-F238E27FC236}">
                <a16:creationId xmlns:a16="http://schemas.microsoft.com/office/drawing/2014/main" id="{BBCF648A-CC30-5442-A057-D1DB58F7D9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3854450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0 1 1 1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8017" name="Line 37">
            <a:extLst>
              <a:ext uri="{FF2B5EF4-FFF2-40B4-BE49-F238E27FC236}">
                <a16:creationId xmlns:a16="http://schemas.microsoft.com/office/drawing/2014/main" id="{6E708AF5-1D62-2C40-BCD8-D4E4E7C882F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863976" y="4464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98018" name="Line 38">
            <a:extLst>
              <a:ext uri="{FF2B5EF4-FFF2-40B4-BE49-F238E27FC236}">
                <a16:creationId xmlns:a16="http://schemas.microsoft.com/office/drawing/2014/main" id="{BED71321-0859-EA47-B326-FD28A42BFB9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503489" y="4464050"/>
            <a:ext cx="7445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98019" name="Rectangle 39">
            <a:extLst>
              <a:ext uri="{FF2B5EF4-FFF2-40B4-BE49-F238E27FC236}">
                <a16:creationId xmlns:a16="http://schemas.microsoft.com/office/drawing/2014/main" id="{96C7E64B-D8A1-C845-9EAD-9806D31DC5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4143375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1 1 1 0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8020" name="Rectangle 40">
            <a:extLst>
              <a:ext uri="{FF2B5EF4-FFF2-40B4-BE49-F238E27FC236}">
                <a16:creationId xmlns:a16="http://schemas.microsoft.com/office/drawing/2014/main" id="{7FD5EFDC-4732-614E-A07C-52662604E6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38512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8021" name="Rectangle 41">
            <a:extLst>
              <a:ext uri="{FF2B5EF4-FFF2-40B4-BE49-F238E27FC236}">
                <a16:creationId xmlns:a16="http://schemas.microsoft.com/office/drawing/2014/main" id="{E6E19EFC-C0A7-8146-AC2C-39FD08C457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3851275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8022" name="Rectangle 42">
            <a:extLst>
              <a:ext uri="{FF2B5EF4-FFF2-40B4-BE49-F238E27FC236}">
                <a16:creationId xmlns:a16="http://schemas.microsoft.com/office/drawing/2014/main" id="{476C9D9E-8E96-4241-839B-2B457AF169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38433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8023" name="Rectangle 43">
            <a:extLst>
              <a:ext uri="{FF2B5EF4-FFF2-40B4-BE49-F238E27FC236}">
                <a16:creationId xmlns:a16="http://schemas.microsoft.com/office/drawing/2014/main" id="{367F9235-15A0-1449-B9A9-D9686B60BC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38433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8024" name="Rectangle 44">
            <a:extLst>
              <a:ext uri="{FF2B5EF4-FFF2-40B4-BE49-F238E27FC236}">
                <a16:creationId xmlns:a16="http://schemas.microsoft.com/office/drawing/2014/main" id="{A2191C7A-7278-0F4C-ABAA-6B60B8AC28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4584700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5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8025" name="Rectangle 45">
            <a:extLst>
              <a:ext uri="{FF2B5EF4-FFF2-40B4-BE49-F238E27FC236}">
                <a16:creationId xmlns:a16="http://schemas.microsoft.com/office/drawing/2014/main" id="{BD4A8D71-8201-4B48-B2FD-02DFBE9325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458470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8026" name="Rectangle 46">
            <a:extLst>
              <a:ext uri="{FF2B5EF4-FFF2-40B4-BE49-F238E27FC236}">
                <a16:creationId xmlns:a16="http://schemas.microsoft.com/office/drawing/2014/main" id="{625B5005-BC80-4946-9538-89C2B3314C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457835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8027" name="Rectangle 47">
            <a:extLst>
              <a:ext uri="{FF2B5EF4-FFF2-40B4-BE49-F238E27FC236}">
                <a16:creationId xmlns:a16="http://schemas.microsoft.com/office/drawing/2014/main" id="{32F1477C-ECA1-FD4E-9E43-0E5BF59D80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457835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8028" name="Rectangle 48">
            <a:extLst>
              <a:ext uri="{FF2B5EF4-FFF2-40B4-BE49-F238E27FC236}">
                <a16:creationId xmlns:a16="http://schemas.microsoft.com/office/drawing/2014/main" id="{331559CB-DF5D-644C-BC3D-B738146B29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5713" y="4141788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8029" name="Rectangle 49">
            <a:extLst>
              <a:ext uri="{FF2B5EF4-FFF2-40B4-BE49-F238E27FC236}">
                <a16:creationId xmlns:a16="http://schemas.microsoft.com/office/drawing/2014/main" id="{E81860CE-2EDA-F447-9086-5EF93A04A9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1013" y="41433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8030" name="Rectangle 50">
            <a:extLst>
              <a:ext uri="{FF2B5EF4-FFF2-40B4-BE49-F238E27FC236}">
                <a16:creationId xmlns:a16="http://schemas.microsoft.com/office/drawing/2014/main" id="{D95D6D79-D811-D74A-9D38-907BA8A61A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57500" y="41433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8031" name="Rectangle 51">
            <a:extLst>
              <a:ext uri="{FF2B5EF4-FFF2-40B4-BE49-F238E27FC236}">
                <a16:creationId xmlns:a16="http://schemas.microsoft.com/office/drawing/2014/main" id="{B42BB49E-65A6-874E-8EF6-7956823A7F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71775" y="41370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8032" name="Rectangle 52">
            <a:extLst>
              <a:ext uri="{FF2B5EF4-FFF2-40B4-BE49-F238E27FC236}">
                <a16:creationId xmlns:a16="http://schemas.microsoft.com/office/drawing/2014/main" id="{47527CB9-219D-0A45-B6D7-A836A3E801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59125" y="41370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8033" name="Rectangle 53">
            <a:extLst>
              <a:ext uri="{FF2B5EF4-FFF2-40B4-BE49-F238E27FC236}">
                <a16:creationId xmlns:a16="http://schemas.microsoft.com/office/drawing/2014/main" id="{A2B2B736-5849-7A48-84E5-DD4E65F021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59663" y="45878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8034" name="Rectangle 54">
            <a:extLst>
              <a:ext uri="{FF2B5EF4-FFF2-40B4-BE49-F238E27FC236}">
                <a16:creationId xmlns:a16="http://schemas.microsoft.com/office/drawing/2014/main" id="{837EBC13-C928-374A-9001-693DB20898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19538" y="45878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8035" name="Rectangle 87">
            <a:extLst>
              <a:ext uri="{FF2B5EF4-FFF2-40B4-BE49-F238E27FC236}">
                <a16:creationId xmlns:a16="http://schemas.microsoft.com/office/drawing/2014/main" id="{48D5FF69-6179-794F-AF73-EB6CF3619A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3050" y="197326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8036" name="Rectangle 88">
            <a:extLst>
              <a:ext uri="{FF2B5EF4-FFF2-40B4-BE49-F238E27FC236}">
                <a16:creationId xmlns:a16="http://schemas.microsoft.com/office/drawing/2014/main" id="{E245CC66-BA7D-3B4F-8538-5522D8E356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34138" y="1973263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8037" name="Rectangle 89">
            <a:extLst>
              <a:ext uri="{FF2B5EF4-FFF2-40B4-BE49-F238E27FC236}">
                <a16:creationId xmlns:a16="http://schemas.microsoft.com/office/drawing/2014/main" id="{C86E766E-A384-1348-AA4E-BE150CE5D4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42063" y="19653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8038" name="Rectangle 90">
            <a:extLst>
              <a:ext uri="{FF2B5EF4-FFF2-40B4-BE49-F238E27FC236}">
                <a16:creationId xmlns:a16="http://schemas.microsoft.com/office/drawing/2014/main" id="{EF2FBBBB-E47B-754F-8090-6711ED7982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34175" y="19653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8039" name="Rectangle 91">
            <a:extLst>
              <a:ext uri="{FF2B5EF4-FFF2-40B4-BE49-F238E27FC236}">
                <a16:creationId xmlns:a16="http://schemas.microsoft.com/office/drawing/2014/main" id="{06AA2F10-CD77-3249-9B3B-8D4FCDF9F1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4000" y="168751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8040" name="Rectangle 92">
            <a:extLst>
              <a:ext uri="{FF2B5EF4-FFF2-40B4-BE49-F238E27FC236}">
                <a16:creationId xmlns:a16="http://schemas.microsoft.com/office/drawing/2014/main" id="{B4AC1931-BBC9-5741-8D56-1EE90C3FCA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0175" y="168751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8041" name="Rectangle 93">
            <a:extLst>
              <a:ext uri="{FF2B5EF4-FFF2-40B4-BE49-F238E27FC236}">
                <a16:creationId xmlns:a16="http://schemas.microsoft.com/office/drawing/2014/main" id="{6FAB745C-CF93-AE43-8F59-04E4529016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2863" y="1681163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8042" name="Rectangle 94">
            <a:extLst>
              <a:ext uri="{FF2B5EF4-FFF2-40B4-BE49-F238E27FC236}">
                <a16:creationId xmlns:a16="http://schemas.microsoft.com/office/drawing/2014/main" id="{87F4E11C-6601-1047-8E7A-8165E99E29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42113" y="1681163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8043" name="Rectangle 95">
            <a:extLst>
              <a:ext uri="{FF2B5EF4-FFF2-40B4-BE49-F238E27FC236}">
                <a16:creationId xmlns:a16="http://schemas.microsoft.com/office/drawing/2014/main" id="{D41F20A0-61DD-B64A-8B77-67274E34EE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4000" y="240823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5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8044" name="Rectangle 96">
            <a:extLst>
              <a:ext uri="{FF2B5EF4-FFF2-40B4-BE49-F238E27FC236}">
                <a16:creationId xmlns:a16="http://schemas.microsoft.com/office/drawing/2014/main" id="{232BB65E-C9F2-934A-A7F5-FDF5E505F1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0175" y="240823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8045" name="Rectangle 97">
            <a:extLst>
              <a:ext uri="{FF2B5EF4-FFF2-40B4-BE49-F238E27FC236}">
                <a16:creationId xmlns:a16="http://schemas.microsoft.com/office/drawing/2014/main" id="{D2A5668B-77EF-324C-B0D0-E9668F7995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2863" y="240188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8046" name="Line 98">
            <a:extLst>
              <a:ext uri="{FF2B5EF4-FFF2-40B4-BE49-F238E27FC236}">
                <a16:creationId xmlns:a16="http://schemas.microsoft.com/office/drawing/2014/main" id="{F1EF5F18-5B2C-7E46-85FB-2F758CF20C9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122989" y="2305050"/>
            <a:ext cx="7191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98047" name="Rectangle 99">
            <a:extLst>
              <a:ext uri="{FF2B5EF4-FFF2-40B4-BE49-F238E27FC236}">
                <a16:creationId xmlns:a16="http://schemas.microsoft.com/office/drawing/2014/main" id="{2E70BE07-4DC5-D64E-9515-2460E38875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42113" y="240188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8048" name="Rectangle 100">
            <a:extLst>
              <a:ext uri="{FF2B5EF4-FFF2-40B4-BE49-F238E27FC236}">
                <a16:creationId xmlns:a16="http://schemas.microsoft.com/office/drawing/2014/main" id="{945A7368-2EA2-9D47-A168-279C319CDF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6163" y="197485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8049" name="Rectangle 101">
            <a:extLst>
              <a:ext uri="{FF2B5EF4-FFF2-40B4-BE49-F238E27FC236}">
                <a16:creationId xmlns:a16="http://schemas.microsoft.com/office/drawing/2014/main" id="{EBCDA3A7-B818-2340-B77D-769DAF6AF0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4000" y="3854450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8050" name="Rectangle 102">
            <a:extLst>
              <a:ext uri="{FF2B5EF4-FFF2-40B4-BE49-F238E27FC236}">
                <a16:creationId xmlns:a16="http://schemas.microsoft.com/office/drawing/2014/main" id="{2D7631B3-0039-1748-810C-006CA73C9F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0175" y="3854450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8051" name="Rectangle 103">
            <a:extLst>
              <a:ext uri="{FF2B5EF4-FFF2-40B4-BE49-F238E27FC236}">
                <a16:creationId xmlns:a16="http://schemas.microsoft.com/office/drawing/2014/main" id="{F09907C7-CEF6-8B45-979C-6EC5E16D95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2863" y="384810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8052" name="Rectangle 104">
            <a:extLst>
              <a:ext uri="{FF2B5EF4-FFF2-40B4-BE49-F238E27FC236}">
                <a16:creationId xmlns:a16="http://schemas.microsoft.com/office/drawing/2014/main" id="{0793380F-D591-4745-B4A1-4F8A14C063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42113" y="384810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8053" name="Rectangle 105">
            <a:extLst>
              <a:ext uri="{FF2B5EF4-FFF2-40B4-BE49-F238E27FC236}">
                <a16:creationId xmlns:a16="http://schemas.microsoft.com/office/drawing/2014/main" id="{2DDCD7A2-1C99-3A41-B0AB-843278DC03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4000" y="457358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9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8054" name="Rectangle 106">
            <a:extLst>
              <a:ext uri="{FF2B5EF4-FFF2-40B4-BE49-F238E27FC236}">
                <a16:creationId xmlns:a16="http://schemas.microsoft.com/office/drawing/2014/main" id="{6A357AA0-A5D5-E340-82E6-56C6E2D9F1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0175" y="457358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8055" name="Rectangle 107">
            <a:extLst>
              <a:ext uri="{FF2B5EF4-FFF2-40B4-BE49-F238E27FC236}">
                <a16:creationId xmlns:a16="http://schemas.microsoft.com/office/drawing/2014/main" id="{4C5B1D3F-FF09-ED48-BB54-9F961358A2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2863" y="45672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8056" name="Line 108">
            <a:extLst>
              <a:ext uri="{FF2B5EF4-FFF2-40B4-BE49-F238E27FC236}">
                <a16:creationId xmlns:a16="http://schemas.microsoft.com/office/drawing/2014/main" id="{294467A3-573F-3140-B867-3B25C7072A5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122989" y="4464050"/>
            <a:ext cx="7191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98057" name="Rectangle 109">
            <a:extLst>
              <a:ext uri="{FF2B5EF4-FFF2-40B4-BE49-F238E27FC236}">
                <a16:creationId xmlns:a16="http://schemas.microsoft.com/office/drawing/2014/main" id="{FE9E5E0D-E957-3A40-BC42-2335061E68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42113" y="45672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8058" name="Rectangle 110">
            <a:extLst>
              <a:ext uri="{FF2B5EF4-FFF2-40B4-BE49-F238E27FC236}">
                <a16:creationId xmlns:a16="http://schemas.microsoft.com/office/drawing/2014/main" id="{6D7C1AC4-6F93-8643-98B4-7549341014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6163" y="4141788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8059" name="Rectangle 111">
            <a:extLst>
              <a:ext uri="{FF2B5EF4-FFF2-40B4-BE49-F238E27FC236}">
                <a16:creationId xmlns:a16="http://schemas.microsoft.com/office/drawing/2014/main" id="{86785C6E-CCA0-FE48-9E87-28E1C1BCF6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11938" y="414178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8060" name="Rectangle 112">
            <a:extLst>
              <a:ext uri="{FF2B5EF4-FFF2-40B4-BE49-F238E27FC236}">
                <a16:creationId xmlns:a16="http://schemas.microsoft.com/office/drawing/2014/main" id="{2C27766C-1128-E645-9189-D2280746C2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6525" y="414178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8061" name="Rectangle 113">
            <a:extLst>
              <a:ext uri="{FF2B5EF4-FFF2-40B4-BE49-F238E27FC236}">
                <a16:creationId xmlns:a16="http://schemas.microsoft.com/office/drawing/2014/main" id="{87B50B09-7869-8140-BAD6-0C6C66F237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00800" y="41354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8062" name="Rectangle 114">
            <a:extLst>
              <a:ext uri="{FF2B5EF4-FFF2-40B4-BE49-F238E27FC236}">
                <a16:creationId xmlns:a16="http://schemas.microsoft.com/office/drawing/2014/main" id="{094807DF-6DFB-7D48-85DF-F11815A4E6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50050" y="41354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8063" name="Title 1">
            <a:extLst>
              <a:ext uri="{FF2B5EF4-FFF2-40B4-BE49-F238E27FC236}">
                <a16:creationId xmlns:a16="http://schemas.microsoft.com/office/drawing/2014/main" id="{715DFCF4-4636-7345-9BCA-414B4DC3E187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Examples of determination of overflow</a:t>
            </a:r>
            <a:endParaRPr lang="en-US" altLang="en-US" sz="3600"/>
          </a:p>
        </p:txBody>
      </p:sp>
      <p:sp>
        <p:nvSpPr>
          <p:cNvPr id="298064" name="Rectangle 12">
            <a:extLst>
              <a:ext uri="{FF2B5EF4-FFF2-40B4-BE49-F238E27FC236}">
                <a16:creationId xmlns:a16="http://schemas.microsoft.com/office/drawing/2014/main" id="{DB28B231-B21B-2B40-B7DC-13A5618D4A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48114" y="1371600"/>
            <a:ext cx="852487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8000"/>
                </a:solidFill>
                <a:latin typeface="Times-Roman" pitchFamily="2" charset="0"/>
              </a:rPr>
              <a:t>0 1 1 0 0</a:t>
            </a:r>
            <a:endParaRPr lang="en-US" altLang="en-US" b="0">
              <a:solidFill>
                <a:srgbClr val="008000"/>
              </a:solidFill>
              <a:latin typeface="Times" pitchFamily="2" charset="0"/>
            </a:endParaRPr>
          </a:p>
        </p:txBody>
      </p:sp>
      <p:sp>
        <p:nvSpPr>
          <p:cNvPr id="298065" name="Rectangle 12">
            <a:extLst>
              <a:ext uri="{FF2B5EF4-FFF2-40B4-BE49-F238E27FC236}">
                <a16:creationId xmlns:a16="http://schemas.microsoft.com/office/drawing/2014/main" id="{33AEC54E-1F00-0848-B87E-367A8D04DB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67600" y="1371600"/>
            <a:ext cx="852488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8000"/>
                </a:solidFill>
                <a:latin typeface="Times-Roman" pitchFamily="2" charset="0"/>
              </a:rPr>
              <a:t>0 0 0 0 0</a:t>
            </a:r>
            <a:endParaRPr lang="en-US" altLang="en-US" b="0">
              <a:solidFill>
                <a:srgbClr val="008000"/>
              </a:solidFill>
              <a:latin typeface="Times" pitchFamily="2" charset="0"/>
            </a:endParaRPr>
          </a:p>
        </p:txBody>
      </p:sp>
      <p:sp>
        <p:nvSpPr>
          <p:cNvPr id="298066" name="Rectangle 12">
            <a:extLst>
              <a:ext uri="{FF2B5EF4-FFF2-40B4-BE49-F238E27FC236}">
                <a16:creationId xmlns:a16="http://schemas.microsoft.com/office/drawing/2014/main" id="{D3BBA5BA-AE2F-0B49-902D-0B4187A2F6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67600" y="3581400"/>
            <a:ext cx="852488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8000"/>
                </a:solidFill>
                <a:latin typeface="Times-Roman" pitchFamily="2" charset="0"/>
              </a:rPr>
              <a:t>1 0 0 0 0</a:t>
            </a:r>
            <a:endParaRPr lang="en-US" altLang="en-US" b="0">
              <a:solidFill>
                <a:srgbClr val="008000"/>
              </a:solidFill>
              <a:latin typeface="Times" pitchFamily="2" charset="0"/>
            </a:endParaRPr>
          </a:p>
        </p:txBody>
      </p:sp>
      <p:sp>
        <p:nvSpPr>
          <p:cNvPr id="298067" name="Rectangle 12">
            <a:extLst>
              <a:ext uri="{FF2B5EF4-FFF2-40B4-BE49-F238E27FC236}">
                <a16:creationId xmlns:a16="http://schemas.microsoft.com/office/drawing/2014/main" id="{426CF6EC-8CC2-6342-AFE7-115E94607D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62400" y="3581400"/>
            <a:ext cx="852488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8000"/>
                </a:solidFill>
                <a:latin typeface="Times-Roman" pitchFamily="2" charset="0"/>
              </a:rPr>
              <a:t>1 1 1 0 0</a:t>
            </a:r>
            <a:endParaRPr lang="en-US" altLang="en-US" b="0">
              <a:solidFill>
                <a:srgbClr val="008000"/>
              </a:solidFill>
              <a:latin typeface="Times" pitchFamily="2" charset="0"/>
            </a:endParaRPr>
          </a:p>
        </p:txBody>
      </p:sp>
      <p:sp>
        <p:nvSpPr>
          <p:cNvPr id="298068" name="TextBox 5">
            <a:extLst>
              <a:ext uri="{FF2B5EF4-FFF2-40B4-BE49-F238E27FC236}">
                <a16:creationId xmlns:a16="http://schemas.microsoft.com/office/drawing/2014/main" id="{8D2182CD-4F7B-6645-A4E9-AE85E790814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81400" y="6248401"/>
            <a:ext cx="45085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008000"/>
                </a:solidFill>
                <a:latin typeface="Times" pitchFamily="2" charset="0"/>
              </a:rPr>
              <a:t>Include the carry bits:  c</a:t>
            </a:r>
            <a:r>
              <a:rPr lang="en-US" altLang="en-US" b="0" baseline="-25000">
                <a:solidFill>
                  <a:srgbClr val="008000"/>
                </a:solidFill>
                <a:latin typeface="Times" pitchFamily="2" charset="0"/>
              </a:rPr>
              <a:t>4</a:t>
            </a:r>
            <a:r>
              <a:rPr lang="en-US" altLang="en-US" b="0">
                <a:solidFill>
                  <a:srgbClr val="008000"/>
                </a:solidFill>
                <a:latin typeface="Times" pitchFamily="2" charset="0"/>
              </a:rPr>
              <a:t> c</a:t>
            </a:r>
            <a:r>
              <a:rPr lang="en-US" altLang="en-US" b="0" baseline="-25000">
                <a:solidFill>
                  <a:srgbClr val="008000"/>
                </a:solidFill>
                <a:latin typeface="Times" pitchFamily="2" charset="0"/>
              </a:rPr>
              <a:t>3</a:t>
            </a:r>
            <a:r>
              <a:rPr lang="en-US" altLang="en-US" b="0">
                <a:solidFill>
                  <a:srgbClr val="008000"/>
                </a:solidFill>
                <a:latin typeface="Times" pitchFamily="2" charset="0"/>
              </a:rPr>
              <a:t> c</a:t>
            </a:r>
            <a:r>
              <a:rPr lang="en-US" altLang="en-US" b="0" baseline="-25000">
                <a:solidFill>
                  <a:srgbClr val="008000"/>
                </a:solidFill>
                <a:latin typeface="Times" pitchFamily="2" charset="0"/>
              </a:rPr>
              <a:t>2</a:t>
            </a:r>
            <a:r>
              <a:rPr lang="en-US" altLang="en-US" b="0">
                <a:solidFill>
                  <a:srgbClr val="008000"/>
                </a:solidFill>
                <a:latin typeface="Times" pitchFamily="2" charset="0"/>
              </a:rPr>
              <a:t> c</a:t>
            </a:r>
            <a:r>
              <a:rPr lang="en-US" altLang="en-US" b="0" baseline="-25000">
                <a:solidFill>
                  <a:srgbClr val="008000"/>
                </a:solidFill>
                <a:latin typeface="Times" pitchFamily="2" charset="0"/>
              </a:rPr>
              <a:t>1</a:t>
            </a:r>
            <a:r>
              <a:rPr lang="en-US" altLang="en-US" b="0">
                <a:solidFill>
                  <a:srgbClr val="008000"/>
                </a:solidFill>
                <a:latin typeface="Times" pitchFamily="2" charset="0"/>
              </a:rPr>
              <a:t> c</a:t>
            </a:r>
            <a:r>
              <a:rPr lang="en-US" altLang="en-US" b="0" baseline="-25000">
                <a:solidFill>
                  <a:srgbClr val="00800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298069" name="Rectangle 1">
            <a:extLst>
              <a:ext uri="{FF2B5EF4-FFF2-40B4-BE49-F238E27FC236}">
                <a16:creationId xmlns:a16="http://schemas.microsoft.com/office/drawing/2014/main" id="{3E1EDC60-712F-AC49-B28A-3E5547AF79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00801" y="6248401"/>
            <a:ext cx="684213" cy="531813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298070" name="Rectangle 86">
            <a:extLst>
              <a:ext uri="{FF2B5EF4-FFF2-40B4-BE49-F238E27FC236}">
                <a16:creationId xmlns:a16="http://schemas.microsoft.com/office/drawing/2014/main" id="{AD2F8EE2-1707-1A4D-B7F3-2928D33DFA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98901" y="1365250"/>
            <a:ext cx="385763" cy="298450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298071" name="Rectangle 87">
            <a:extLst>
              <a:ext uri="{FF2B5EF4-FFF2-40B4-BE49-F238E27FC236}">
                <a16:creationId xmlns:a16="http://schemas.microsoft.com/office/drawing/2014/main" id="{22836243-234D-9549-ADD0-67AFE26483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06838" y="3586164"/>
            <a:ext cx="387350" cy="300037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298072" name="Rectangle 88">
            <a:extLst>
              <a:ext uri="{FF2B5EF4-FFF2-40B4-BE49-F238E27FC236}">
                <a16:creationId xmlns:a16="http://schemas.microsoft.com/office/drawing/2014/main" id="{AE26C419-A77E-C446-9E1D-3FC50CF92B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12038" y="3594100"/>
            <a:ext cx="387350" cy="300038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298073" name="Rectangle 89">
            <a:extLst>
              <a:ext uri="{FF2B5EF4-FFF2-40B4-BE49-F238E27FC236}">
                <a16:creationId xmlns:a16="http://schemas.microsoft.com/office/drawing/2014/main" id="{C2F0A724-C069-E04A-9EE0-4F8BB32E77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18388" y="1384300"/>
            <a:ext cx="385762" cy="300038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grpSp>
        <p:nvGrpSpPr>
          <p:cNvPr id="298074" name="Group 90">
            <a:extLst>
              <a:ext uri="{FF2B5EF4-FFF2-40B4-BE49-F238E27FC236}">
                <a16:creationId xmlns:a16="http://schemas.microsoft.com/office/drawing/2014/main" id="{F592894B-A3E8-3A42-B847-989DC8E77272}"/>
              </a:ext>
            </a:extLst>
          </p:cNvPr>
          <p:cNvGrpSpPr>
            <a:grpSpLocks/>
          </p:cNvGrpSpPr>
          <p:nvPr/>
        </p:nvGrpSpPr>
        <p:grpSpPr bwMode="auto">
          <a:xfrm>
            <a:off x="1295401" y="1219200"/>
            <a:ext cx="691741" cy="623888"/>
            <a:chOff x="381000" y="2590800"/>
            <a:chExt cx="691740" cy="623887"/>
          </a:xfrm>
        </p:grpSpPr>
        <p:sp>
          <p:nvSpPr>
            <p:cNvPr id="298102" name="Rectangle 55">
              <a:extLst>
                <a:ext uri="{FF2B5EF4-FFF2-40B4-BE49-F238E27FC236}">
                  <a16:creationId xmlns:a16="http://schemas.microsoft.com/office/drawing/2014/main" id="{B946C9B6-FC85-6E4F-B7C7-386A2CC26B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000" y="2590800"/>
              <a:ext cx="107402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98103" name="Rectangle 56">
              <a:extLst>
                <a:ext uri="{FF2B5EF4-FFF2-40B4-BE49-F238E27FC236}">
                  <a16:creationId xmlns:a16="http://schemas.microsoft.com/office/drawing/2014/main" id="{1B9202F7-D6C1-994B-B99A-0E4CA8A3F4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712" y="2706687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98104" name="Rectangle 57">
              <a:extLst>
                <a:ext uri="{FF2B5EF4-FFF2-40B4-BE49-F238E27FC236}">
                  <a16:creationId xmlns:a16="http://schemas.microsoft.com/office/drawing/2014/main" id="{5AF6D0BC-02BE-774A-9506-0C96B4B943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2975" y="2592387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98105" name="Rectangle 58">
              <a:extLst>
                <a:ext uri="{FF2B5EF4-FFF2-40B4-BE49-F238E27FC236}">
                  <a16:creationId xmlns:a16="http://schemas.microsoft.com/office/drawing/2014/main" id="{606619F0-D30A-1C40-861C-D7CE9FC3DB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8500" y="2592387"/>
              <a:ext cx="13785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98106" name="Rectangle 59">
              <a:extLst>
                <a:ext uri="{FF2B5EF4-FFF2-40B4-BE49-F238E27FC236}">
                  <a16:creationId xmlns:a16="http://schemas.microsoft.com/office/drawing/2014/main" id="{2F1A3594-3E36-5B46-B929-A9E390D654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937" y="2870200"/>
              <a:ext cx="107402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98107" name="Rectangle 60">
              <a:extLst>
                <a:ext uri="{FF2B5EF4-FFF2-40B4-BE49-F238E27FC236}">
                  <a16:creationId xmlns:a16="http://schemas.microsoft.com/office/drawing/2014/main" id="{5DBE466B-9DB3-8844-B4B1-DE0F63E6CE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062" y="2986087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98108" name="Rectangle 61">
              <a:extLst>
                <a:ext uri="{FF2B5EF4-FFF2-40B4-BE49-F238E27FC236}">
                  <a16:creationId xmlns:a16="http://schemas.microsoft.com/office/drawing/2014/main" id="{C9FF2FC2-029B-E242-8FF5-A6A5F775E6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0912" y="2871787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98109" name="Rectangle 62">
              <a:extLst>
                <a:ext uri="{FF2B5EF4-FFF2-40B4-BE49-F238E27FC236}">
                  <a16:creationId xmlns:a16="http://schemas.microsoft.com/office/drawing/2014/main" id="{7A9E9DFE-FE34-614D-99E1-C3494F4081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6437" y="2871787"/>
              <a:ext cx="13785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98075" name="Group 99">
            <a:extLst>
              <a:ext uri="{FF2B5EF4-FFF2-40B4-BE49-F238E27FC236}">
                <a16:creationId xmlns:a16="http://schemas.microsoft.com/office/drawing/2014/main" id="{A6031511-640D-FD43-9DB5-D4857ED8B489}"/>
              </a:ext>
            </a:extLst>
          </p:cNvPr>
          <p:cNvGrpSpPr>
            <a:grpSpLocks/>
          </p:cNvGrpSpPr>
          <p:nvPr/>
        </p:nvGrpSpPr>
        <p:grpSpPr bwMode="auto">
          <a:xfrm>
            <a:off x="1295401" y="3429000"/>
            <a:ext cx="691741" cy="622300"/>
            <a:chOff x="2903538" y="4905375"/>
            <a:chExt cx="691740" cy="622300"/>
          </a:xfrm>
        </p:grpSpPr>
        <p:sp>
          <p:nvSpPr>
            <p:cNvPr id="298094" name="Rectangle 71">
              <a:extLst>
                <a:ext uri="{FF2B5EF4-FFF2-40B4-BE49-F238E27FC236}">
                  <a16:creationId xmlns:a16="http://schemas.microsoft.com/office/drawing/2014/main" id="{514D5DAD-1B5F-BA4B-A7DB-3EB974EAD5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3538" y="4905375"/>
              <a:ext cx="107402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98095" name="Rectangle 72">
              <a:extLst>
                <a:ext uri="{FF2B5EF4-FFF2-40B4-BE49-F238E27FC236}">
                  <a16:creationId xmlns:a16="http://schemas.microsoft.com/office/drawing/2014/main" id="{F0E85871-2AA2-D648-B58E-139A9AE501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3075" y="5021263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98096" name="Rectangle 73">
              <a:extLst>
                <a:ext uri="{FF2B5EF4-FFF2-40B4-BE49-F238E27FC236}">
                  <a16:creationId xmlns:a16="http://schemas.microsoft.com/office/drawing/2014/main" id="{46E5FC45-6C59-B843-8489-14BA3B6568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5513" y="4906963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98097" name="Rectangle 74">
              <a:extLst>
                <a:ext uri="{FF2B5EF4-FFF2-40B4-BE49-F238E27FC236}">
                  <a16:creationId xmlns:a16="http://schemas.microsoft.com/office/drawing/2014/main" id="{429A7896-653C-A048-860E-4F3910E1A8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9450" y="4906963"/>
              <a:ext cx="13785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98098" name="Rectangle 75">
              <a:extLst>
                <a:ext uri="{FF2B5EF4-FFF2-40B4-BE49-F238E27FC236}">
                  <a16:creationId xmlns:a16="http://schemas.microsoft.com/office/drawing/2014/main" id="{AA1307D3-A0BA-694E-9A29-9CCCA413B0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1475" y="5183188"/>
              <a:ext cx="107402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98099" name="Rectangle 76">
              <a:extLst>
                <a:ext uri="{FF2B5EF4-FFF2-40B4-BE49-F238E27FC236}">
                  <a16:creationId xmlns:a16="http://schemas.microsoft.com/office/drawing/2014/main" id="{7F610BB6-8A1F-AF4E-B791-4D9D868EEC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2600" y="5299075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98100" name="Rectangle 77">
              <a:extLst>
                <a:ext uri="{FF2B5EF4-FFF2-40B4-BE49-F238E27FC236}">
                  <a16:creationId xmlns:a16="http://schemas.microsoft.com/office/drawing/2014/main" id="{809AFC5C-925D-404D-A6FD-4B9A2D8CF7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3450" y="5184775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98101" name="Rectangle 78">
              <a:extLst>
                <a:ext uri="{FF2B5EF4-FFF2-40B4-BE49-F238E27FC236}">
                  <a16:creationId xmlns:a16="http://schemas.microsoft.com/office/drawing/2014/main" id="{5BF90512-FF0D-CF43-B9EE-46BE33426C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7388" y="5184775"/>
              <a:ext cx="13785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98076" name="Group 108">
            <a:extLst>
              <a:ext uri="{FF2B5EF4-FFF2-40B4-BE49-F238E27FC236}">
                <a16:creationId xmlns:a16="http://schemas.microsoft.com/office/drawing/2014/main" id="{8F680C7B-4590-2148-B98A-FAE70607CF43}"/>
              </a:ext>
            </a:extLst>
          </p:cNvPr>
          <p:cNvGrpSpPr>
            <a:grpSpLocks/>
          </p:cNvGrpSpPr>
          <p:nvPr/>
        </p:nvGrpSpPr>
        <p:grpSpPr bwMode="auto">
          <a:xfrm>
            <a:off x="8991601" y="1219200"/>
            <a:ext cx="691741" cy="623888"/>
            <a:chOff x="6430963" y="2765425"/>
            <a:chExt cx="691740" cy="623888"/>
          </a:xfrm>
        </p:grpSpPr>
        <p:sp>
          <p:nvSpPr>
            <p:cNvPr id="298086" name="Rectangle 63">
              <a:extLst>
                <a:ext uri="{FF2B5EF4-FFF2-40B4-BE49-F238E27FC236}">
                  <a16:creationId xmlns:a16="http://schemas.microsoft.com/office/drawing/2014/main" id="{36B7D551-C02F-D546-AD9B-7A5D5697B7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0963" y="2765425"/>
              <a:ext cx="107402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98087" name="Rectangle 64">
              <a:extLst>
                <a:ext uri="{FF2B5EF4-FFF2-40B4-BE49-F238E27FC236}">
                  <a16:creationId xmlns:a16="http://schemas.microsoft.com/office/drawing/2014/main" id="{BC4B546A-5294-6941-9824-36B69E1AD1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42088" y="2881313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98088" name="Rectangle 65">
              <a:extLst>
                <a:ext uri="{FF2B5EF4-FFF2-40B4-BE49-F238E27FC236}">
                  <a16:creationId xmlns:a16="http://schemas.microsoft.com/office/drawing/2014/main" id="{8266583C-136B-9645-B5BD-8EAABB5D43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92938" y="2767013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98089" name="Rectangle 66">
              <a:extLst>
                <a:ext uri="{FF2B5EF4-FFF2-40B4-BE49-F238E27FC236}">
                  <a16:creationId xmlns:a16="http://schemas.microsoft.com/office/drawing/2014/main" id="{23AF9C72-01FC-E24E-9E6F-9FC837BD6B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46875" y="2767013"/>
              <a:ext cx="13785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98090" name="Rectangle 67">
              <a:extLst>
                <a:ext uri="{FF2B5EF4-FFF2-40B4-BE49-F238E27FC236}">
                  <a16:creationId xmlns:a16="http://schemas.microsoft.com/office/drawing/2014/main" id="{B95789D1-F225-5B4D-B0D9-C86E624091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7313" y="3044825"/>
              <a:ext cx="107402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98091" name="Rectangle 68">
              <a:extLst>
                <a:ext uri="{FF2B5EF4-FFF2-40B4-BE49-F238E27FC236}">
                  <a16:creationId xmlns:a16="http://schemas.microsoft.com/office/drawing/2014/main" id="{F35F5BDB-CF33-5F43-98C3-809E2EE5B9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50025" y="3160713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98092" name="Rectangle 69">
              <a:extLst>
                <a:ext uri="{FF2B5EF4-FFF2-40B4-BE49-F238E27FC236}">
                  <a16:creationId xmlns:a16="http://schemas.microsoft.com/office/drawing/2014/main" id="{F85C1981-191E-4942-8117-04F4E6AC88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0875" y="3046413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98093" name="Rectangle 70">
              <a:extLst>
                <a:ext uri="{FF2B5EF4-FFF2-40B4-BE49-F238E27FC236}">
                  <a16:creationId xmlns:a16="http://schemas.microsoft.com/office/drawing/2014/main" id="{F365E694-30CE-6E42-B231-2F7E3509F6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54813" y="3046413"/>
              <a:ext cx="13785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98077" name="Group 121">
            <a:extLst>
              <a:ext uri="{FF2B5EF4-FFF2-40B4-BE49-F238E27FC236}">
                <a16:creationId xmlns:a16="http://schemas.microsoft.com/office/drawing/2014/main" id="{18DB5F7B-8173-F64E-9ADA-FA3B60A43C0F}"/>
              </a:ext>
            </a:extLst>
          </p:cNvPr>
          <p:cNvGrpSpPr>
            <a:grpSpLocks/>
          </p:cNvGrpSpPr>
          <p:nvPr/>
        </p:nvGrpSpPr>
        <p:grpSpPr bwMode="auto">
          <a:xfrm>
            <a:off x="8991601" y="3429000"/>
            <a:ext cx="691741" cy="622300"/>
            <a:chOff x="6442075" y="4906963"/>
            <a:chExt cx="691741" cy="622300"/>
          </a:xfrm>
        </p:grpSpPr>
        <p:sp>
          <p:nvSpPr>
            <p:cNvPr id="298078" name="Rectangle 79">
              <a:extLst>
                <a:ext uri="{FF2B5EF4-FFF2-40B4-BE49-F238E27FC236}">
                  <a16:creationId xmlns:a16="http://schemas.microsoft.com/office/drawing/2014/main" id="{C5E6475A-B0AB-D448-9058-CB5C1E3A4F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42075" y="4906963"/>
              <a:ext cx="107402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98079" name="Rectangle 80">
              <a:extLst>
                <a:ext uri="{FF2B5EF4-FFF2-40B4-BE49-F238E27FC236}">
                  <a16:creationId xmlns:a16="http://schemas.microsoft.com/office/drawing/2014/main" id="{57F40187-77D5-F840-9564-BA1713F1B5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53200" y="5022850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98080" name="Rectangle 81">
              <a:extLst>
                <a:ext uri="{FF2B5EF4-FFF2-40B4-BE49-F238E27FC236}">
                  <a16:creationId xmlns:a16="http://schemas.microsoft.com/office/drawing/2014/main" id="{26BEF941-3B79-EE40-90CF-51706CD7AF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4050" y="4908550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98081" name="Rectangle 82">
              <a:extLst>
                <a:ext uri="{FF2B5EF4-FFF2-40B4-BE49-F238E27FC236}">
                  <a16:creationId xmlns:a16="http://schemas.microsoft.com/office/drawing/2014/main" id="{9B6B05D3-E532-FF45-AF87-D8AE410196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59575" y="4908550"/>
              <a:ext cx="13785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98082" name="Rectangle 83">
              <a:extLst>
                <a:ext uri="{FF2B5EF4-FFF2-40B4-BE49-F238E27FC236}">
                  <a16:creationId xmlns:a16="http://schemas.microsoft.com/office/drawing/2014/main" id="{215D2194-B341-B940-95B0-561DD5657B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0013" y="5184775"/>
              <a:ext cx="107402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98083" name="Rectangle 84">
              <a:extLst>
                <a:ext uri="{FF2B5EF4-FFF2-40B4-BE49-F238E27FC236}">
                  <a16:creationId xmlns:a16="http://schemas.microsoft.com/office/drawing/2014/main" id="{2920915D-C344-F34B-8229-3B82F7D262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1138" y="5300663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98084" name="Rectangle 85">
              <a:extLst>
                <a:ext uri="{FF2B5EF4-FFF2-40B4-BE49-F238E27FC236}">
                  <a16:creationId xmlns:a16="http://schemas.microsoft.com/office/drawing/2014/main" id="{BA8A0B74-89D7-2247-9F6E-2EA8E6032E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11988" y="5186363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98085" name="Rectangle 86">
              <a:extLst>
                <a:ext uri="{FF2B5EF4-FFF2-40B4-BE49-F238E27FC236}">
                  <a16:creationId xmlns:a16="http://schemas.microsoft.com/office/drawing/2014/main" id="{82914C8E-19F0-A14C-9FF5-3AA943C234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65925" y="5186363"/>
              <a:ext cx="13785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</p:grpSp>
    </p:spTree>
  </p:cSld>
  <p:clrMapOvr>
    <a:masterClrMapping/>
  </p:clrMapOvr>
  <p:transition/>
</p:sld>
</file>

<file path=ppt/slides/slide2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9009" name="Rectangle 5">
            <a:extLst>
              <a:ext uri="{FF2B5EF4-FFF2-40B4-BE49-F238E27FC236}">
                <a16:creationId xmlns:a16="http://schemas.microsoft.com/office/drawing/2014/main" id="{0E3A6ABB-CF7C-3848-8DFE-F75A07D2C2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39000" y="182880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9010" name="Rectangle 6">
            <a:extLst>
              <a:ext uri="{FF2B5EF4-FFF2-40B4-BE49-F238E27FC236}">
                <a16:creationId xmlns:a16="http://schemas.microsoft.com/office/drawing/2014/main" id="{0D5C7B15-8B4F-A440-B3F3-8C43932924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57600" y="182880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9011" name="Rectangle 7">
            <a:extLst>
              <a:ext uri="{FF2B5EF4-FFF2-40B4-BE49-F238E27FC236}">
                <a16:creationId xmlns:a16="http://schemas.microsoft.com/office/drawing/2014/main" id="{A3797B8B-6017-FE48-87B1-55692AFF39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2420938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1 0 1 1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9012" name="Rectangle 8">
            <a:extLst>
              <a:ext uri="{FF2B5EF4-FFF2-40B4-BE49-F238E27FC236}">
                <a16:creationId xmlns:a16="http://schemas.microsoft.com/office/drawing/2014/main" id="{26E60319-5067-3149-9947-84A956DBE7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1687513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1 0 0 1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9013" name="Line 9">
            <a:extLst>
              <a:ext uri="{FF2B5EF4-FFF2-40B4-BE49-F238E27FC236}">
                <a16:creationId xmlns:a16="http://schemas.microsoft.com/office/drawing/2014/main" id="{F360B5E0-76BD-F742-B9A2-75C28DA1375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54889" y="2305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99014" name="Rectangle 10">
            <a:extLst>
              <a:ext uri="{FF2B5EF4-FFF2-40B4-BE49-F238E27FC236}">
                <a16:creationId xmlns:a16="http://schemas.microsoft.com/office/drawing/2014/main" id="{91144976-4393-714D-B581-99D1A38BB6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1976438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0 0 1 0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9015" name="Rectangle 11">
            <a:extLst>
              <a:ext uri="{FF2B5EF4-FFF2-40B4-BE49-F238E27FC236}">
                <a16:creationId xmlns:a16="http://schemas.microsoft.com/office/drawing/2014/main" id="{A6EC6363-5E94-C741-944C-4BC975B989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2420938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1 0 0 1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9016" name="Rectangle 12">
            <a:extLst>
              <a:ext uri="{FF2B5EF4-FFF2-40B4-BE49-F238E27FC236}">
                <a16:creationId xmlns:a16="http://schemas.microsoft.com/office/drawing/2014/main" id="{F07D65BB-3F80-FE4E-AD11-0BEFF267FA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1687513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0 1 1 1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9017" name="Line 13">
            <a:extLst>
              <a:ext uri="{FF2B5EF4-FFF2-40B4-BE49-F238E27FC236}">
                <a16:creationId xmlns:a16="http://schemas.microsoft.com/office/drawing/2014/main" id="{BF6C9B43-2712-064A-B7D1-EEB16A3359A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863976" y="2305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99018" name="Line 14">
            <a:extLst>
              <a:ext uri="{FF2B5EF4-FFF2-40B4-BE49-F238E27FC236}">
                <a16:creationId xmlns:a16="http://schemas.microsoft.com/office/drawing/2014/main" id="{F101DABD-3BEF-7345-82CD-247C95A6068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503489" y="2305050"/>
            <a:ext cx="7445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99019" name="Rectangle 15">
            <a:extLst>
              <a:ext uri="{FF2B5EF4-FFF2-40B4-BE49-F238E27FC236}">
                <a16:creationId xmlns:a16="http://schemas.microsoft.com/office/drawing/2014/main" id="{F55E8952-52C0-0B4E-86CB-DAA5A961E1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1976438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0 0 1 0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9020" name="Rectangle 16">
            <a:extLst>
              <a:ext uri="{FF2B5EF4-FFF2-40B4-BE49-F238E27FC236}">
                <a16:creationId xmlns:a16="http://schemas.microsoft.com/office/drawing/2014/main" id="{081F3E3D-61E6-114C-AD9E-EC305664B8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168433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9021" name="Rectangle 17">
            <a:extLst>
              <a:ext uri="{FF2B5EF4-FFF2-40B4-BE49-F238E27FC236}">
                <a16:creationId xmlns:a16="http://schemas.microsoft.com/office/drawing/2014/main" id="{0601345B-F9D5-1A43-8C92-698364BF7C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1684338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9022" name="Rectangle 18">
            <a:extLst>
              <a:ext uri="{FF2B5EF4-FFF2-40B4-BE49-F238E27FC236}">
                <a16:creationId xmlns:a16="http://schemas.microsoft.com/office/drawing/2014/main" id="{485BEB97-B621-A644-9964-72125E391A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167640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9023" name="Rectangle 19">
            <a:extLst>
              <a:ext uri="{FF2B5EF4-FFF2-40B4-BE49-F238E27FC236}">
                <a16:creationId xmlns:a16="http://schemas.microsoft.com/office/drawing/2014/main" id="{18C9A180-CE5E-4F41-90EB-683180B7BA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167640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9024" name="Rectangle 20">
            <a:extLst>
              <a:ext uri="{FF2B5EF4-FFF2-40B4-BE49-F238E27FC236}">
                <a16:creationId xmlns:a16="http://schemas.microsoft.com/office/drawing/2014/main" id="{4FA20472-BCE1-D446-98E6-A4FE7A7E0F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197326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9025" name="Rectangle 21">
            <a:extLst>
              <a:ext uri="{FF2B5EF4-FFF2-40B4-BE49-F238E27FC236}">
                <a16:creationId xmlns:a16="http://schemas.microsoft.com/office/drawing/2014/main" id="{423E47B7-A250-2A45-A577-7105B6C8C2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1973263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9026" name="Rectangle 22">
            <a:extLst>
              <a:ext uri="{FF2B5EF4-FFF2-40B4-BE49-F238E27FC236}">
                <a16:creationId xmlns:a16="http://schemas.microsoft.com/office/drawing/2014/main" id="{31B3EC33-AE8C-C645-80E4-D9036AE355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19653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9027" name="Rectangle 23">
            <a:extLst>
              <a:ext uri="{FF2B5EF4-FFF2-40B4-BE49-F238E27FC236}">
                <a16:creationId xmlns:a16="http://schemas.microsoft.com/office/drawing/2014/main" id="{0A673B9A-12AC-354C-9EA0-7C4057D989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19653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9028" name="Rectangle 24">
            <a:extLst>
              <a:ext uri="{FF2B5EF4-FFF2-40B4-BE49-F238E27FC236}">
                <a16:creationId xmlns:a16="http://schemas.microsoft.com/office/drawing/2014/main" id="{49F1F3CF-FC15-7E48-988B-C885AFD4A7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241776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9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9029" name="Rectangle 25">
            <a:extLst>
              <a:ext uri="{FF2B5EF4-FFF2-40B4-BE49-F238E27FC236}">
                <a16:creationId xmlns:a16="http://schemas.microsoft.com/office/drawing/2014/main" id="{A8DD2D0C-5F34-7349-AD35-FE3FCA84B2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2417763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9030" name="Rectangle 26">
            <a:extLst>
              <a:ext uri="{FF2B5EF4-FFF2-40B4-BE49-F238E27FC236}">
                <a16:creationId xmlns:a16="http://schemas.microsoft.com/office/drawing/2014/main" id="{9063A89E-E5C1-9741-B610-8B697B8785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24098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9031" name="Rectangle 27">
            <a:extLst>
              <a:ext uri="{FF2B5EF4-FFF2-40B4-BE49-F238E27FC236}">
                <a16:creationId xmlns:a16="http://schemas.microsoft.com/office/drawing/2014/main" id="{87616F43-1687-914E-9EE2-1E2399CE1C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24098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9032" name="Rectangle 28">
            <a:extLst>
              <a:ext uri="{FF2B5EF4-FFF2-40B4-BE49-F238E27FC236}">
                <a16:creationId xmlns:a16="http://schemas.microsoft.com/office/drawing/2014/main" id="{3E7CB791-0E31-9D4E-A71A-FE9E059838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5713" y="197485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9033" name="Rectangle 29">
            <a:extLst>
              <a:ext uri="{FF2B5EF4-FFF2-40B4-BE49-F238E27FC236}">
                <a16:creationId xmlns:a16="http://schemas.microsoft.com/office/drawing/2014/main" id="{DB379098-4CB0-8E4E-AE14-F0530A9240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39000" y="396240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9034" name="Rectangle 30">
            <a:extLst>
              <a:ext uri="{FF2B5EF4-FFF2-40B4-BE49-F238E27FC236}">
                <a16:creationId xmlns:a16="http://schemas.microsoft.com/office/drawing/2014/main" id="{1ABBF460-90D9-9940-8820-0B47E15256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1" y="3962400"/>
            <a:ext cx="138113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9035" name="Rectangle 31">
            <a:extLst>
              <a:ext uri="{FF2B5EF4-FFF2-40B4-BE49-F238E27FC236}">
                <a16:creationId xmlns:a16="http://schemas.microsoft.com/office/drawing/2014/main" id="{28C1D0CB-394E-BA45-98EE-DF589B5729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4587875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0 1 1 1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9036" name="Rectangle 32">
            <a:extLst>
              <a:ext uri="{FF2B5EF4-FFF2-40B4-BE49-F238E27FC236}">
                <a16:creationId xmlns:a16="http://schemas.microsoft.com/office/drawing/2014/main" id="{E9765AC5-BAAD-3843-91FA-ECA7946196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3854450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1 0 0 1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9037" name="Line 33">
            <a:extLst>
              <a:ext uri="{FF2B5EF4-FFF2-40B4-BE49-F238E27FC236}">
                <a16:creationId xmlns:a16="http://schemas.microsoft.com/office/drawing/2014/main" id="{6BBCE96A-AD3B-554C-83C1-4EE38F96F73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54889" y="4464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99038" name="Rectangle 34">
            <a:extLst>
              <a:ext uri="{FF2B5EF4-FFF2-40B4-BE49-F238E27FC236}">
                <a16:creationId xmlns:a16="http://schemas.microsoft.com/office/drawing/2014/main" id="{272443F4-AB61-754F-8C9E-453F06BEF9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4143375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1 1 1 0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9039" name="Rectangle 35">
            <a:extLst>
              <a:ext uri="{FF2B5EF4-FFF2-40B4-BE49-F238E27FC236}">
                <a16:creationId xmlns:a16="http://schemas.microsoft.com/office/drawing/2014/main" id="{5BC28EDF-7601-894E-B30A-E302190A58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4587875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0 1 0 1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9040" name="Rectangle 36">
            <a:extLst>
              <a:ext uri="{FF2B5EF4-FFF2-40B4-BE49-F238E27FC236}">
                <a16:creationId xmlns:a16="http://schemas.microsoft.com/office/drawing/2014/main" id="{3F56D592-7A48-FF42-B06F-EBD46CE979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3854450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0 1 1 1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9041" name="Line 37">
            <a:extLst>
              <a:ext uri="{FF2B5EF4-FFF2-40B4-BE49-F238E27FC236}">
                <a16:creationId xmlns:a16="http://schemas.microsoft.com/office/drawing/2014/main" id="{DD3C6C87-8AB8-2C42-8061-384D2F78FA7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863976" y="4464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99042" name="Line 38">
            <a:extLst>
              <a:ext uri="{FF2B5EF4-FFF2-40B4-BE49-F238E27FC236}">
                <a16:creationId xmlns:a16="http://schemas.microsoft.com/office/drawing/2014/main" id="{1AF7D31B-FB9A-4D41-A39B-8C11B85B4C0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503489" y="4464050"/>
            <a:ext cx="7445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99043" name="Rectangle 39">
            <a:extLst>
              <a:ext uri="{FF2B5EF4-FFF2-40B4-BE49-F238E27FC236}">
                <a16:creationId xmlns:a16="http://schemas.microsoft.com/office/drawing/2014/main" id="{533E67DC-7400-564C-9422-0B071E2758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4143375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1 1 1 0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9044" name="Rectangle 40">
            <a:extLst>
              <a:ext uri="{FF2B5EF4-FFF2-40B4-BE49-F238E27FC236}">
                <a16:creationId xmlns:a16="http://schemas.microsoft.com/office/drawing/2014/main" id="{CFA5063F-5639-BE48-B65C-BBDCEAB88F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38512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9045" name="Rectangle 41">
            <a:extLst>
              <a:ext uri="{FF2B5EF4-FFF2-40B4-BE49-F238E27FC236}">
                <a16:creationId xmlns:a16="http://schemas.microsoft.com/office/drawing/2014/main" id="{0473C234-D7FB-0F4C-A8F9-818C07F203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3851275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9046" name="Rectangle 42">
            <a:extLst>
              <a:ext uri="{FF2B5EF4-FFF2-40B4-BE49-F238E27FC236}">
                <a16:creationId xmlns:a16="http://schemas.microsoft.com/office/drawing/2014/main" id="{810A4C03-47FC-8345-80F4-3EFAA3602E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38433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9047" name="Rectangle 43">
            <a:extLst>
              <a:ext uri="{FF2B5EF4-FFF2-40B4-BE49-F238E27FC236}">
                <a16:creationId xmlns:a16="http://schemas.microsoft.com/office/drawing/2014/main" id="{BA1A19EB-B320-E841-AE7D-ABE6D1EF33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38433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9048" name="Rectangle 44">
            <a:extLst>
              <a:ext uri="{FF2B5EF4-FFF2-40B4-BE49-F238E27FC236}">
                <a16:creationId xmlns:a16="http://schemas.microsoft.com/office/drawing/2014/main" id="{9021A22D-CF43-2846-BE9F-460CC5224E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4584700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5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9049" name="Rectangle 45">
            <a:extLst>
              <a:ext uri="{FF2B5EF4-FFF2-40B4-BE49-F238E27FC236}">
                <a16:creationId xmlns:a16="http://schemas.microsoft.com/office/drawing/2014/main" id="{6BEF3997-7B82-4A44-A653-3C4C9B7D21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458470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9050" name="Rectangle 46">
            <a:extLst>
              <a:ext uri="{FF2B5EF4-FFF2-40B4-BE49-F238E27FC236}">
                <a16:creationId xmlns:a16="http://schemas.microsoft.com/office/drawing/2014/main" id="{DC4F6C83-FC2F-944E-B2C4-6DDE85E753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457835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9051" name="Rectangle 47">
            <a:extLst>
              <a:ext uri="{FF2B5EF4-FFF2-40B4-BE49-F238E27FC236}">
                <a16:creationId xmlns:a16="http://schemas.microsoft.com/office/drawing/2014/main" id="{390AE9C2-896F-224D-8645-BB638142CB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457835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9052" name="Rectangle 48">
            <a:extLst>
              <a:ext uri="{FF2B5EF4-FFF2-40B4-BE49-F238E27FC236}">
                <a16:creationId xmlns:a16="http://schemas.microsoft.com/office/drawing/2014/main" id="{055D1E5E-B196-3941-BB84-8C3E0AC357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5713" y="4141788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9053" name="Rectangle 49">
            <a:extLst>
              <a:ext uri="{FF2B5EF4-FFF2-40B4-BE49-F238E27FC236}">
                <a16:creationId xmlns:a16="http://schemas.microsoft.com/office/drawing/2014/main" id="{CA7A1EC9-D85E-9A4F-9FC5-D86736F3A7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1013" y="41433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9054" name="Rectangle 50">
            <a:extLst>
              <a:ext uri="{FF2B5EF4-FFF2-40B4-BE49-F238E27FC236}">
                <a16:creationId xmlns:a16="http://schemas.microsoft.com/office/drawing/2014/main" id="{936880D1-850B-8044-AE94-C6FB11F4CE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57500" y="41433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9055" name="Rectangle 51">
            <a:extLst>
              <a:ext uri="{FF2B5EF4-FFF2-40B4-BE49-F238E27FC236}">
                <a16:creationId xmlns:a16="http://schemas.microsoft.com/office/drawing/2014/main" id="{92C1CDE6-6264-7449-A1E6-52E77FF244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71775" y="41370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9056" name="Rectangle 52">
            <a:extLst>
              <a:ext uri="{FF2B5EF4-FFF2-40B4-BE49-F238E27FC236}">
                <a16:creationId xmlns:a16="http://schemas.microsoft.com/office/drawing/2014/main" id="{D18190F5-00E0-7E49-916A-2062071351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59125" y="41370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9057" name="Rectangle 53">
            <a:extLst>
              <a:ext uri="{FF2B5EF4-FFF2-40B4-BE49-F238E27FC236}">
                <a16:creationId xmlns:a16="http://schemas.microsoft.com/office/drawing/2014/main" id="{2F313B75-673D-C14D-A60E-0181C02E7D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59663" y="45878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9058" name="Rectangle 54">
            <a:extLst>
              <a:ext uri="{FF2B5EF4-FFF2-40B4-BE49-F238E27FC236}">
                <a16:creationId xmlns:a16="http://schemas.microsoft.com/office/drawing/2014/main" id="{8C9E5717-C46C-184E-A3BF-0DB1450785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19538" y="45878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9059" name="Rectangle 87">
            <a:extLst>
              <a:ext uri="{FF2B5EF4-FFF2-40B4-BE49-F238E27FC236}">
                <a16:creationId xmlns:a16="http://schemas.microsoft.com/office/drawing/2014/main" id="{B8A56812-791E-8F40-8CB4-CA0C4288F1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3050" y="197326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9060" name="Rectangle 88">
            <a:extLst>
              <a:ext uri="{FF2B5EF4-FFF2-40B4-BE49-F238E27FC236}">
                <a16:creationId xmlns:a16="http://schemas.microsoft.com/office/drawing/2014/main" id="{0DFBC7E7-3A7C-FC45-8D21-AC9CA05459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34138" y="1973263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9061" name="Rectangle 89">
            <a:extLst>
              <a:ext uri="{FF2B5EF4-FFF2-40B4-BE49-F238E27FC236}">
                <a16:creationId xmlns:a16="http://schemas.microsoft.com/office/drawing/2014/main" id="{C2B1B7B5-B60C-FE45-812E-8C8E459CD6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42063" y="19653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9062" name="Rectangle 90">
            <a:extLst>
              <a:ext uri="{FF2B5EF4-FFF2-40B4-BE49-F238E27FC236}">
                <a16:creationId xmlns:a16="http://schemas.microsoft.com/office/drawing/2014/main" id="{F06590CC-8534-7345-8D7F-E37B7EEF1B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34175" y="19653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9063" name="Rectangle 91">
            <a:extLst>
              <a:ext uri="{FF2B5EF4-FFF2-40B4-BE49-F238E27FC236}">
                <a16:creationId xmlns:a16="http://schemas.microsoft.com/office/drawing/2014/main" id="{56912A5D-97C2-B847-9221-F466DB9C7E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4000" y="168751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9064" name="Rectangle 92">
            <a:extLst>
              <a:ext uri="{FF2B5EF4-FFF2-40B4-BE49-F238E27FC236}">
                <a16:creationId xmlns:a16="http://schemas.microsoft.com/office/drawing/2014/main" id="{23EED9C6-BF76-7B45-8A5B-8E312588B7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0175" y="168751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9065" name="Rectangle 93">
            <a:extLst>
              <a:ext uri="{FF2B5EF4-FFF2-40B4-BE49-F238E27FC236}">
                <a16:creationId xmlns:a16="http://schemas.microsoft.com/office/drawing/2014/main" id="{380E0DE5-C1A2-254B-A31C-89283CD5D4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2863" y="1681163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9066" name="Rectangle 94">
            <a:extLst>
              <a:ext uri="{FF2B5EF4-FFF2-40B4-BE49-F238E27FC236}">
                <a16:creationId xmlns:a16="http://schemas.microsoft.com/office/drawing/2014/main" id="{3C4FD8C5-424E-FB48-9383-2FCF630324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42113" y="1681163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9067" name="Rectangle 95">
            <a:extLst>
              <a:ext uri="{FF2B5EF4-FFF2-40B4-BE49-F238E27FC236}">
                <a16:creationId xmlns:a16="http://schemas.microsoft.com/office/drawing/2014/main" id="{9E0E24B8-5462-BB47-B3CB-DE2A4D893E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4000" y="240823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5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9068" name="Rectangle 96">
            <a:extLst>
              <a:ext uri="{FF2B5EF4-FFF2-40B4-BE49-F238E27FC236}">
                <a16:creationId xmlns:a16="http://schemas.microsoft.com/office/drawing/2014/main" id="{428C6E8D-C621-7A42-BC24-D19E0C2094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0175" y="240823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9069" name="Rectangle 97">
            <a:extLst>
              <a:ext uri="{FF2B5EF4-FFF2-40B4-BE49-F238E27FC236}">
                <a16:creationId xmlns:a16="http://schemas.microsoft.com/office/drawing/2014/main" id="{88EEB303-C54B-8748-B4C1-46437EC44D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2863" y="240188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9070" name="Line 98">
            <a:extLst>
              <a:ext uri="{FF2B5EF4-FFF2-40B4-BE49-F238E27FC236}">
                <a16:creationId xmlns:a16="http://schemas.microsoft.com/office/drawing/2014/main" id="{15871F9C-1BB3-6940-A4FD-22661E45253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122989" y="2305050"/>
            <a:ext cx="7191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99071" name="Rectangle 99">
            <a:extLst>
              <a:ext uri="{FF2B5EF4-FFF2-40B4-BE49-F238E27FC236}">
                <a16:creationId xmlns:a16="http://schemas.microsoft.com/office/drawing/2014/main" id="{AF510971-CB02-C14C-9198-DA3EC3F949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42113" y="240188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9072" name="Rectangle 100">
            <a:extLst>
              <a:ext uri="{FF2B5EF4-FFF2-40B4-BE49-F238E27FC236}">
                <a16:creationId xmlns:a16="http://schemas.microsoft.com/office/drawing/2014/main" id="{3A9318E7-35DC-354E-AEAA-088AA4FFCD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6163" y="197485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9073" name="Rectangle 101">
            <a:extLst>
              <a:ext uri="{FF2B5EF4-FFF2-40B4-BE49-F238E27FC236}">
                <a16:creationId xmlns:a16="http://schemas.microsoft.com/office/drawing/2014/main" id="{92688226-0353-6D41-9E62-3ADDA02FB6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4000" y="3854450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9074" name="Rectangle 102">
            <a:extLst>
              <a:ext uri="{FF2B5EF4-FFF2-40B4-BE49-F238E27FC236}">
                <a16:creationId xmlns:a16="http://schemas.microsoft.com/office/drawing/2014/main" id="{0F0D4B16-2D56-8B4C-BD5D-E22B73927C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0175" y="3854450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9075" name="Rectangle 103">
            <a:extLst>
              <a:ext uri="{FF2B5EF4-FFF2-40B4-BE49-F238E27FC236}">
                <a16:creationId xmlns:a16="http://schemas.microsoft.com/office/drawing/2014/main" id="{D5B686E3-ED2A-2B4A-B377-6561FBF1AC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2863" y="384810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9076" name="Rectangle 104">
            <a:extLst>
              <a:ext uri="{FF2B5EF4-FFF2-40B4-BE49-F238E27FC236}">
                <a16:creationId xmlns:a16="http://schemas.microsoft.com/office/drawing/2014/main" id="{287A645D-EEDD-E04E-8833-83938DD19A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42113" y="384810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9077" name="Rectangle 105">
            <a:extLst>
              <a:ext uri="{FF2B5EF4-FFF2-40B4-BE49-F238E27FC236}">
                <a16:creationId xmlns:a16="http://schemas.microsoft.com/office/drawing/2014/main" id="{535DF143-B9A5-0D40-B267-84FDD56DDC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4000" y="457358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9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9078" name="Rectangle 106">
            <a:extLst>
              <a:ext uri="{FF2B5EF4-FFF2-40B4-BE49-F238E27FC236}">
                <a16:creationId xmlns:a16="http://schemas.microsoft.com/office/drawing/2014/main" id="{572272E0-EABD-7746-89C6-E0F3E15F9A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0175" y="457358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9079" name="Rectangle 107">
            <a:extLst>
              <a:ext uri="{FF2B5EF4-FFF2-40B4-BE49-F238E27FC236}">
                <a16:creationId xmlns:a16="http://schemas.microsoft.com/office/drawing/2014/main" id="{EBF43036-FCEB-7D44-90D5-427150630C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2863" y="45672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9080" name="Line 108">
            <a:extLst>
              <a:ext uri="{FF2B5EF4-FFF2-40B4-BE49-F238E27FC236}">
                <a16:creationId xmlns:a16="http://schemas.microsoft.com/office/drawing/2014/main" id="{665C1797-8FAC-5144-B129-F1BA972A1FC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122989" y="4464050"/>
            <a:ext cx="7191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99081" name="Rectangle 109">
            <a:extLst>
              <a:ext uri="{FF2B5EF4-FFF2-40B4-BE49-F238E27FC236}">
                <a16:creationId xmlns:a16="http://schemas.microsoft.com/office/drawing/2014/main" id="{AD819A8C-F892-804E-87D1-3E76D1E7A4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42113" y="45672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9082" name="Rectangle 110">
            <a:extLst>
              <a:ext uri="{FF2B5EF4-FFF2-40B4-BE49-F238E27FC236}">
                <a16:creationId xmlns:a16="http://schemas.microsoft.com/office/drawing/2014/main" id="{530BFACD-3243-B042-86CE-109B53563B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6163" y="4141788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9083" name="Rectangle 111">
            <a:extLst>
              <a:ext uri="{FF2B5EF4-FFF2-40B4-BE49-F238E27FC236}">
                <a16:creationId xmlns:a16="http://schemas.microsoft.com/office/drawing/2014/main" id="{9FF45621-B8FE-ED4A-8F5D-93DED286E7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11938" y="414178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9084" name="Rectangle 112">
            <a:extLst>
              <a:ext uri="{FF2B5EF4-FFF2-40B4-BE49-F238E27FC236}">
                <a16:creationId xmlns:a16="http://schemas.microsoft.com/office/drawing/2014/main" id="{7C30668F-4A33-C94C-8C30-71E32758D8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6525" y="414178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9085" name="Rectangle 113">
            <a:extLst>
              <a:ext uri="{FF2B5EF4-FFF2-40B4-BE49-F238E27FC236}">
                <a16:creationId xmlns:a16="http://schemas.microsoft.com/office/drawing/2014/main" id="{533551F9-0484-7942-8255-A8F344399B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00800" y="41354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9086" name="Rectangle 114">
            <a:extLst>
              <a:ext uri="{FF2B5EF4-FFF2-40B4-BE49-F238E27FC236}">
                <a16:creationId xmlns:a16="http://schemas.microsoft.com/office/drawing/2014/main" id="{F74ECDF1-9422-E249-B17F-890A0A7CB5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50050" y="41354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99087" name="Title 1">
            <a:extLst>
              <a:ext uri="{FF2B5EF4-FFF2-40B4-BE49-F238E27FC236}">
                <a16:creationId xmlns:a16="http://schemas.microsoft.com/office/drawing/2014/main" id="{83A8901E-889F-8F48-B12C-6283204E2D07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Examples of determination of overflow</a:t>
            </a:r>
            <a:endParaRPr lang="en-US" altLang="en-US" sz="3600"/>
          </a:p>
        </p:txBody>
      </p:sp>
      <p:sp>
        <p:nvSpPr>
          <p:cNvPr id="299088" name="Rectangle 12">
            <a:extLst>
              <a:ext uri="{FF2B5EF4-FFF2-40B4-BE49-F238E27FC236}">
                <a16:creationId xmlns:a16="http://schemas.microsoft.com/office/drawing/2014/main" id="{D36E9ADC-3AB3-1046-9404-DC26C4F3C9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48114" y="1371600"/>
            <a:ext cx="852487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8000"/>
                </a:solidFill>
                <a:latin typeface="Times-Roman" pitchFamily="2" charset="0"/>
              </a:rPr>
              <a:t>0 1 1 0 0</a:t>
            </a:r>
            <a:endParaRPr lang="en-US" altLang="en-US" b="0">
              <a:solidFill>
                <a:srgbClr val="008000"/>
              </a:solidFill>
              <a:latin typeface="Times" pitchFamily="2" charset="0"/>
            </a:endParaRPr>
          </a:p>
        </p:txBody>
      </p:sp>
      <p:sp>
        <p:nvSpPr>
          <p:cNvPr id="299089" name="Rectangle 12">
            <a:extLst>
              <a:ext uri="{FF2B5EF4-FFF2-40B4-BE49-F238E27FC236}">
                <a16:creationId xmlns:a16="http://schemas.microsoft.com/office/drawing/2014/main" id="{64E24265-B18B-4F4E-94F1-074F69154C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67600" y="1371600"/>
            <a:ext cx="852488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8000"/>
                </a:solidFill>
                <a:latin typeface="Times-Roman" pitchFamily="2" charset="0"/>
              </a:rPr>
              <a:t>0 0 0 0 0</a:t>
            </a:r>
            <a:endParaRPr lang="en-US" altLang="en-US" b="0">
              <a:solidFill>
                <a:srgbClr val="008000"/>
              </a:solidFill>
              <a:latin typeface="Times" pitchFamily="2" charset="0"/>
            </a:endParaRPr>
          </a:p>
        </p:txBody>
      </p:sp>
      <p:sp>
        <p:nvSpPr>
          <p:cNvPr id="299090" name="Rectangle 12">
            <a:extLst>
              <a:ext uri="{FF2B5EF4-FFF2-40B4-BE49-F238E27FC236}">
                <a16:creationId xmlns:a16="http://schemas.microsoft.com/office/drawing/2014/main" id="{742BDDF1-590C-F744-9A87-E200FF072C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67600" y="3581400"/>
            <a:ext cx="852488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8000"/>
                </a:solidFill>
                <a:latin typeface="Times-Roman" pitchFamily="2" charset="0"/>
              </a:rPr>
              <a:t>1 0 0 0 0</a:t>
            </a:r>
            <a:endParaRPr lang="en-US" altLang="en-US" b="0">
              <a:solidFill>
                <a:srgbClr val="008000"/>
              </a:solidFill>
              <a:latin typeface="Times" pitchFamily="2" charset="0"/>
            </a:endParaRPr>
          </a:p>
        </p:txBody>
      </p:sp>
      <p:sp>
        <p:nvSpPr>
          <p:cNvPr id="299091" name="Rectangle 12">
            <a:extLst>
              <a:ext uri="{FF2B5EF4-FFF2-40B4-BE49-F238E27FC236}">
                <a16:creationId xmlns:a16="http://schemas.microsoft.com/office/drawing/2014/main" id="{64B6215A-0374-BE4C-8D40-1ED5E89C50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62400" y="3581400"/>
            <a:ext cx="852488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8000"/>
                </a:solidFill>
                <a:latin typeface="Times-Roman" pitchFamily="2" charset="0"/>
              </a:rPr>
              <a:t>1 1 1 0 0</a:t>
            </a:r>
            <a:endParaRPr lang="en-US" altLang="en-US" b="0">
              <a:solidFill>
                <a:srgbClr val="008000"/>
              </a:solidFill>
              <a:latin typeface="Times" pitchFamily="2" charset="0"/>
            </a:endParaRPr>
          </a:p>
        </p:txBody>
      </p:sp>
      <p:sp>
        <p:nvSpPr>
          <p:cNvPr id="299092" name="TextBox 5">
            <a:extLst>
              <a:ext uri="{FF2B5EF4-FFF2-40B4-BE49-F238E27FC236}">
                <a16:creationId xmlns:a16="http://schemas.microsoft.com/office/drawing/2014/main" id="{8F08B7CD-0503-4E4F-8FD4-29A5295E1B4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6600" y="6248401"/>
            <a:ext cx="52197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Overflow occurs only in these two cases.</a:t>
            </a:r>
            <a:endParaRPr lang="en-US" altLang="en-US" b="0" baseline="-25000">
              <a:solidFill>
                <a:srgbClr val="FF0000"/>
              </a:solidFill>
              <a:latin typeface="Times" pitchFamily="2" charset="0"/>
            </a:endParaRPr>
          </a:p>
        </p:txBody>
      </p:sp>
      <p:sp>
        <p:nvSpPr>
          <p:cNvPr id="299093" name="Rectangle 86">
            <a:extLst>
              <a:ext uri="{FF2B5EF4-FFF2-40B4-BE49-F238E27FC236}">
                <a16:creationId xmlns:a16="http://schemas.microsoft.com/office/drawing/2014/main" id="{31D768FC-0156-7747-9D3F-6139466F08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98901" y="1365250"/>
            <a:ext cx="385763" cy="298450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299094" name="Rectangle 87">
            <a:extLst>
              <a:ext uri="{FF2B5EF4-FFF2-40B4-BE49-F238E27FC236}">
                <a16:creationId xmlns:a16="http://schemas.microsoft.com/office/drawing/2014/main" id="{7D5683EF-1959-7242-AF7A-8305E44C88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06838" y="3586164"/>
            <a:ext cx="387350" cy="300037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299095" name="Rectangle 88">
            <a:extLst>
              <a:ext uri="{FF2B5EF4-FFF2-40B4-BE49-F238E27FC236}">
                <a16:creationId xmlns:a16="http://schemas.microsoft.com/office/drawing/2014/main" id="{A8C8CAA1-45AA-0F46-9F4E-06207BF8DD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12038" y="3594100"/>
            <a:ext cx="387350" cy="300038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299096" name="Rectangle 89">
            <a:extLst>
              <a:ext uri="{FF2B5EF4-FFF2-40B4-BE49-F238E27FC236}">
                <a16:creationId xmlns:a16="http://schemas.microsoft.com/office/drawing/2014/main" id="{3CA5AD6B-EABD-C747-96A8-D5F2F2FD38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18388" y="1384300"/>
            <a:ext cx="385762" cy="300038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grpSp>
        <p:nvGrpSpPr>
          <p:cNvPr id="299097" name="Group 90">
            <a:extLst>
              <a:ext uri="{FF2B5EF4-FFF2-40B4-BE49-F238E27FC236}">
                <a16:creationId xmlns:a16="http://schemas.microsoft.com/office/drawing/2014/main" id="{8E727807-5CC7-B445-87A6-BD1AAE7B9E53}"/>
              </a:ext>
            </a:extLst>
          </p:cNvPr>
          <p:cNvGrpSpPr>
            <a:grpSpLocks/>
          </p:cNvGrpSpPr>
          <p:nvPr/>
        </p:nvGrpSpPr>
        <p:grpSpPr bwMode="auto">
          <a:xfrm>
            <a:off x="1295401" y="1219200"/>
            <a:ext cx="691741" cy="623888"/>
            <a:chOff x="381000" y="2590800"/>
            <a:chExt cx="691740" cy="623887"/>
          </a:xfrm>
        </p:grpSpPr>
        <p:sp>
          <p:nvSpPr>
            <p:cNvPr id="299127" name="Rectangle 55">
              <a:extLst>
                <a:ext uri="{FF2B5EF4-FFF2-40B4-BE49-F238E27FC236}">
                  <a16:creationId xmlns:a16="http://schemas.microsoft.com/office/drawing/2014/main" id="{5C809591-FC0F-9D40-8DAF-4B4A5E5438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000" y="2590800"/>
              <a:ext cx="107402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99128" name="Rectangle 56">
              <a:extLst>
                <a:ext uri="{FF2B5EF4-FFF2-40B4-BE49-F238E27FC236}">
                  <a16:creationId xmlns:a16="http://schemas.microsoft.com/office/drawing/2014/main" id="{1D6D2E91-4982-7C4A-BE7C-DACB923F92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712" y="2706687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99129" name="Rectangle 57">
              <a:extLst>
                <a:ext uri="{FF2B5EF4-FFF2-40B4-BE49-F238E27FC236}">
                  <a16:creationId xmlns:a16="http://schemas.microsoft.com/office/drawing/2014/main" id="{1FCFEC6D-2695-9C4E-B4EC-4314ECE247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2975" y="2592387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99130" name="Rectangle 58">
              <a:extLst>
                <a:ext uri="{FF2B5EF4-FFF2-40B4-BE49-F238E27FC236}">
                  <a16:creationId xmlns:a16="http://schemas.microsoft.com/office/drawing/2014/main" id="{6221B8A4-D9FC-2F48-8328-21CDBDB8A8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8500" y="2592387"/>
              <a:ext cx="13785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99131" name="Rectangle 59">
              <a:extLst>
                <a:ext uri="{FF2B5EF4-FFF2-40B4-BE49-F238E27FC236}">
                  <a16:creationId xmlns:a16="http://schemas.microsoft.com/office/drawing/2014/main" id="{2D6A4EFB-8768-A040-BD70-E4BC134B14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937" y="2870200"/>
              <a:ext cx="107402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99132" name="Rectangle 60">
              <a:extLst>
                <a:ext uri="{FF2B5EF4-FFF2-40B4-BE49-F238E27FC236}">
                  <a16:creationId xmlns:a16="http://schemas.microsoft.com/office/drawing/2014/main" id="{E2B5211C-62A7-8541-B9CB-856339E0E0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062" y="2986087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99133" name="Rectangle 61">
              <a:extLst>
                <a:ext uri="{FF2B5EF4-FFF2-40B4-BE49-F238E27FC236}">
                  <a16:creationId xmlns:a16="http://schemas.microsoft.com/office/drawing/2014/main" id="{4B9E26F0-169C-D740-BC5C-ECB2D179D9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0912" y="2871787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99134" name="Rectangle 62">
              <a:extLst>
                <a:ext uri="{FF2B5EF4-FFF2-40B4-BE49-F238E27FC236}">
                  <a16:creationId xmlns:a16="http://schemas.microsoft.com/office/drawing/2014/main" id="{33B05AFF-2735-7D48-AF30-BFD80E65DC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6437" y="2871787"/>
              <a:ext cx="13785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99098" name="Group 99">
            <a:extLst>
              <a:ext uri="{FF2B5EF4-FFF2-40B4-BE49-F238E27FC236}">
                <a16:creationId xmlns:a16="http://schemas.microsoft.com/office/drawing/2014/main" id="{B3FA739C-CFAD-A744-AC41-90420D8D378F}"/>
              </a:ext>
            </a:extLst>
          </p:cNvPr>
          <p:cNvGrpSpPr>
            <a:grpSpLocks/>
          </p:cNvGrpSpPr>
          <p:nvPr/>
        </p:nvGrpSpPr>
        <p:grpSpPr bwMode="auto">
          <a:xfrm>
            <a:off x="1295401" y="3429000"/>
            <a:ext cx="691741" cy="622300"/>
            <a:chOff x="2903538" y="4905375"/>
            <a:chExt cx="691740" cy="622300"/>
          </a:xfrm>
        </p:grpSpPr>
        <p:sp>
          <p:nvSpPr>
            <p:cNvPr id="299119" name="Rectangle 71">
              <a:extLst>
                <a:ext uri="{FF2B5EF4-FFF2-40B4-BE49-F238E27FC236}">
                  <a16:creationId xmlns:a16="http://schemas.microsoft.com/office/drawing/2014/main" id="{CCBDC374-1992-B549-8C34-C027319985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3538" y="4905375"/>
              <a:ext cx="107402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99120" name="Rectangle 72">
              <a:extLst>
                <a:ext uri="{FF2B5EF4-FFF2-40B4-BE49-F238E27FC236}">
                  <a16:creationId xmlns:a16="http://schemas.microsoft.com/office/drawing/2014/main" id="{B8F7D9EA-3180-CC44-AEA5-06C00168CE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3075" y="5021263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99121" name="Rectangle 73">
              <a:extLst>
                <a:ext uri="{FF2B5EF4-FFF2-40B4-BE49-F238E27FC236}">
                  <a16:creationId xmlns:a16="http://schemas.microsoft.com/office/drawing/2014/main" id="{00859746-60FC-0B40-AC7D-D92278F174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5513" y="4906963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99122" name="Rectangle 74">
              <a:extLst>
                <a:ext uri="{FF2B5EF4-FFF2-40B4-BE49-F238E27FC236}">
                  <a16:creationId xmlns:a16="http://schemas.microsoft.com/office/drawing/2014/main" id="{9B864B25-2CA7-154A-AE16-30642F42DE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9450" y="4906963"/>
              <a:ext cx="13785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99123" name="Rectangle 75">
              <a:extLst>
                <a:ext uri="{FF2B5EF4-FFF2-40B4-BE49-F238E27FC236}">
                  <a16:creationId xmlns:a16="http://schemas.microsoft.com/office/drawing/2014/main" id="{E9B00BE5-0658-5A43-8AB6-92AAF6B4B1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1475" y="5183188"/>
              <a:ext cx="107402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99124" name="Rectangle 76">
              <a:extLst>
                <a:ext uri="{FF2B5EF4-FFF2-40B4-BE49-F238E27FC236}">
                  <a16:creationId xmlns:a16="http://schemas.microsoft.com/office/drawing/2014/main" id="{74C9F8C0-0791-FD43-A594-B9D72F2FEF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2600" y="5299075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99125" name="Rectangle 77">
              <a:extLst>
                <a:ext uri="{FF2B5EF4-FFF2-40B4-BE49-F238E27FC236}">
                  <a16:creationId xmlns:a16="http://schemas.microsoft.com/office/drawing/2014/main" id="{CCBE60DD-1028-AA47-9E14-7655A66CFB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3450" y="5184775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99126" name="Rectangle 78">
              <a:extLst>
                <a:ext uri="{FF2B5EF4-FFF2-40B4-BE49-F238E27FC236}">
                  <a16:creationId xmlns:a16="http://schemas.microsoft.com/office/drawing/2014/main" id="{4FBF91E4-7DC2-5D4C-8331-8AEC6129D6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7388" y="5184775"/>
              <a:ext cx="13785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99099" name="Group 108">
            <a:extLst>
              <a:ext uri="{FF2B5EF4-FFF2-40B4-BE49-F238E27FC236}">
                <a16:creationId xmlns:a16="http://schemas.microsoft.com/office/drawing/2014/main" id="{BF3D1126-6176-8A47-BD99-4D30DBA629A6}"/>
              </a:ext>
            </a:extLst>
          </p:cNvPr>
          <p:cNvGrpSpPr>
            <a:grpSpLocks/>
          </p:cNvGrpSpPr>
          <p:nvPr/>
        </p:nvGrpSpPr>
        <p:grpSpPr bwMode="auto">
          <a:xfrm>
            <a:off x="8991601" y="1219200"/>
            <a:ext cx="691741" cy="623888"/>
            <a:chOff x="6430963" y="2765425"/>
            <a:chExt cx="691740" cy="623888"/>
          </a:xfrm>
        </p:grpSpPr>
        <p:sp>
          <p:nvSpPr>
            <p:cNvPr id="299111" name="Rectangle 63">
              <a:extLst>
                <a:ext uri="{FF2B5EF4-FFF2-40B4-BE49-F238E27FC236}">
                  <a16:creationId xmlns:a16="http://schemas.microsoft.com/office/drawing/2014/main" id="{43B520C1-CE59-AF4F-9BB1-7125334847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0963" y="2765425"/>
              <a:ext cx="107402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99112" name="Rectangle 64">
              <a:extLst>
                <a:ext uri="{FF2B5EF4-FFF2-40B4-BE49-F238E27FC236}">
                  <a16:creationId xmlns:a16="http://schemas.microsoft.com/office/drawing/2014/main" id="{671684A5-949D-DD47-A1AA-CF9FBC3D3D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42088" y="2881313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99113" name="Rectangle 65">
              <a:extLst>
                <a:ext uri="{FF2B5EF4-FFF2-40B4-BE49-F238E27FC236}">
                  <a16:creationId xmlns:a16="http://schemas.microsoft.com/office/drawing/2014/main" id="{1176EBC6-6F5E-614A-8BF2-77818AAFE4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92938" y="2767013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99114" name="Rectangle 66">
              <a:extLst>
                <a:ext uri="{FF2B5EF4-FFF2-40B4-BE49-F238E27FC236}">
                  <a16:creationId xmlns:a16="http://schemas.microsoft.com/office/drawing/2014/main" id="{1D35E3C1-C712-8240-9E2B-52C4DE98D4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46875" y="2767013"/>
              <a:ext cx="13785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99115" name="Rectangle 67">
              <a:extLst>
                <a:ext uri="{FF2B5EF4-FFF2-40B4-BE49-F238E27FC236}">
                  <a16:creationId xmlns:a16="http://schemas.microsoft.com/office/drawing/2014/main" id="{FE46CA9A-0184-8A41-AAEA-F25D991848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7313" y="3044825"/>
              <a:ext cx="107402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99116" name="Rectangle 68">
              <a:extLst>
                <a:ext uri="{FF2B5EF4-FFF2-40B4-BE49-F238E27FC236}">
                  <a16:creationId xmlns:a16="http://schemas.microsoft.com/office/drawing/2014/main" id="{B3044E20-9988-B843-A05F-52E77D89B3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50025" y="3160713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99117" name="Rectangle 69">
              <a:extLst>
                <a:ext uri="{FF2B5EF4-FFF2-40B4-BE49-F238E27FC236}">
                  <a16:creationId xmlns:a16="http://schemas.microsoft.com/office/drawing/2014/main" id="{BEFAB6D1-9EC3-E34D-9634-BA37FD5CB9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0875" y="3046413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99118" name="Rectangle 70">
              <a:extLst>
                <a:ext uri="{FF2B5EF4-FFF2-40B4-BE49-F238E27FC236}">
                  <a16:creationId xmlns:a16="http://schemas.microsoft.com/office/drawing/2014/main" id="{B9BD3C15-FC0D-E342-9EA8-A15EC82309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54813" y="3046413"/>
              <a:ext cx="13785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299100" name="Group 121">
            <a:extLst>
              <a:ext uri="{FF2B5EF4-FFF2-40B4-BE49-F238E27FC236}">
                <a16:creationId xmlns:a16="http://schemas.microsoft.com/office/drawing/2014/main" id="{45307843-6C1D-734C-AB75-154BBADEBE52}"/>
              </a:ext>
            </a:extLst>
          </p:cNvPr>
          <p:cNvGrpSpPr>
            <a:grpSpLocks/>
          </p:cNvGrpSpPr>
          <p:nvPr/>
        </p:nvGrpSpPr>
        <p:grpSpPr bwMode="auto">
          <a:xfrm>
            <a:off x="8991601" y="3429000"/>
            <a:ext cx="691741" cy="622300"/>
            <a:chOff x="6442075" y="4906963"/>
            <a:chExt cx="691741" cy="622300"/>
          </a:xfrm>
        </p:grpSpPr>
        <p:sp>
          <p:nvSpPr>
            <p:cNvPr id="299103" name="Rectangle 79">
              <a:extLst>
                <a:ext uri="{FF2B5EF4-FFF2-40B4-BE49-F238E27FC236}">
                  <a16:creationId xmlns:a16="http://schemas.microsoft.com/office/drawing/2014/main" id="{345D39E2-E1EE-6740-AB4D-B4140560FB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42075" y="4906963"/>
              <a:ext cx="107402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99104" name="Rectangle 80">
              <a:extLst>
                <a:ext uri="{FF2B5EF4-FFF2-40B4-BE49-F238E27FC236}">
                  <a16:creationId xmlns:a16="http://schemas.microsoft.com/office/drawing/2014/main" id="{7C6B6F51-F1B4-034E-BE32-AF986BC0E8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53200" y="5022850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99105" name="Rectangle 81">
              <a:extLst>
                <a:ext uri="{FF2B5EF4-FFF2-40B4-BE49-F238E27FC236}">
                  <a16:creationId xmlns:a16="http://schemas.microsoft.com/office/drawing/2014/main" id="{F2B10BB3-B446-0141-BE60-4B244B0E92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4050" y="4908550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99106" name="Rectangle 82">
              <a:extLst>
                <a:ext uri="{FF2B5EF4-FFF2-40B4-BE49-F238E27FC236}">
                  <a16:creationId xmlns:a16="http://schemas.microsoft.com/office/drawing/2014/main" id="{34C66235-B2BE-474F-8C01-3048F88C2E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59575" y="4908550"/>
              <a:ext cx="13785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99107" name="Rectangle 83">
              <a:extLst>
                <a:ext uri="{FF2B5EF4-FFF2-40B4-BE49-F238E27FC236}">
                  <a16:creationId xmlns:a16="http://schemas.microsoft.com/office/drawing/2014/main" id="{763B9941-2BBB-9344-9837-167E07B10A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0013" y="5184775"/>
              <a:ext cx="107402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99108" name="Rectangle 84">
              <a:extLst>
                <a:ext uri="{FF2B5EF4-FFF2-40B4-BE49-F238E27FC236}">
                  <a16:creationId xmlns:a16="http://schemas.microsoft.com/office/drawing/2014/main" id="{568DE656-E3FD-1A41-BA9D-34BBA784B0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1138" y="5300663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99109" name="Rectangle 85">
              <a:extLst>
                <a:ext uri="{FF2B5EF4-FFF2-40B4-BE49-F238E27FC236}">
                  <a16:creationId xmlns:a16="http://schemas.microsoft.com/office/drawing/2014/main" id="{C95FFA79-6E16-BC41-9FDE-A867489385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11988" y="5186363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99110" name="Rectangle 86">
              <a:extLst>
                <a:ext uri="{FF2B5EF4-FFF2-40B4-BE49-F238E27FC236}">
                  <a16:creationId xmlns:a16="http://schemas.microsoft.com/office/drawing/2014/main" id="{D1312FA0-06E8-1245-B11C-020D51C890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65925" y="5186363"/>
              <a:ext cx="13785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</p:grpSp>
      <p:sp>
        <p:nvSpPr>
          <p:cNvPr id="299101" name="Oval 113">
            <a:extLst>
              <a:ext uri="{FF2B5EF4-FFF2-40B4-BE49-F238E27FC236}">
                <a16:creationId xmlns:a16="http://schemas.microsoft.com/office/drawing/2014/main" id="{8D85D30D-FA34-4D4B-88E3-B8D971CA39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71563" y="965200"/>
            <a:ext cx="1219200" cy="1131888"/>
          </a:xfrm>
          <a:prstGeom prst="ellips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299102" name="Oval 113">
            <a:extLst>
              <a:ext uri="{FF2B5EF4-FFF2-40B4-BE49-F238E27FC236}">
                <a16:creationId xmlns:a16="http://schemas.microsoft.com/office/drawing/2014/main" id="{2757B0C6-C54F-A64A-9D5D-CE10C0E75A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50300" y="3154363"/>
            <a:ext cx="1219200" cy="1130300"/>
          </a:xfrm>
          <a:prstGeom prst="ellips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</p:spTree>
  </p:cSld>
  <p:clrMapOvr>
    <a:masterClrMapping/>
  </p:clrMapOvr>
  <p:transition/>
</p:sld>
</file>

<file path=ppt/slides/slide2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0033" name="Rectangle 5">
            <a:extLst>
              <a:ext uri="{FF2B5EF4-FFF2-40B4-BE49-F238E27FC236}">
                <a16:creationId xmlns:a16="http://schemas.microsoft.com/office/drawing/2014/main" id="{A8503082-E712-FF41-8B01-3CAF833A5F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39000" y="182880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0034" name="Rectangle 6">
            <a:extLst>
              <a:ext uri="{FF2B5EF4-FFF2-40B4-BE49-F238E27FC236}">
                <a16:creationId xmlns:a16="http://schemas.microsoft.com/office/drawing/2014/main" id="{7F433897-172E-6040-B565-F762FDEBD7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57600" y="182880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0035" name="Rectangle 7">
            <a:extLst>
              <a:ext uri="{FF2B5EF4-FFF2-40B4-BE49-F238E27FC236}">
                <a16:creationId xmlns:a16="http://schemas.microsoft.com/office/drawing/2014/main" id="{678050CC-E764-0547-B7A3-116B53AC98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2420938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1 0 1 1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0036" name="Rectangle 8">
            <a:extLst>
              <a:ext uri="{FF2B5EF4-FFF2-40B4-BE49-F238E27FC236}">
                <a16:creationId xmlns:a16="http://schemas.microsoft.com/office/drawing/2014/main" id="{6FEA52C7-BC1B-8E45-B2E3-4109035CD4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1687513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1 0 0 1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0037" name="Line 9">
            <a:extLst>
              <a:ext uri="{FF2B5EF4-FFF2-40B4-BE49-F238E27FC236}">
                <a16:creationId xmlns:a16="http://schemas.microsoft.com/office/drawing/2014/main" id="{88D29D28-0341-F54C-B5BA-5A162AADD75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54889" y="2305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0038" name="Rectangle 10">
            <a:extLst>
              <a:ext uri="{FF2B5EF4-FFF2-40B4-BE49-F238E27FC236}">
                <a16:creationId xmlns:a16="http://schemas.microsoft.com/office/drawing/2014/main" id="{86302D23-06D6-544B-9E38-F28D82D516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1976438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0 0 1 0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0039" name="Rectangle 11">
            <a:extLst>
              <a:ext uri="{FF2B5EF4-FFF2-40B4-BE49-F238E27FC236}">
                <a16:creationId xmlns:a16="http://schemas.microsoft.com/office/drawing/2014/main" id="{62C619DC-FE5B-2E4E-B894-22FC4D8645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2420938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1 0 0 1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0040" name="Rectangle 12">
            <a:extLst>
              <a:ext uri="{FF2B5EF4-FFF2-40B4-BE49-F238E27FC236}">
                <a16:creationId xmlns:a16="http://schemas.microsoft.com/office/drawing/2014/main" id="{70CF2EB6-9E9D-6D41-9FD4-226F197954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1687513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0 1 1 1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0041" name="Line 13">
            <a:extLst>
              <a:ext uri="{FF2B5EF4-FFF2-40B4-BE49-F238E27FC236}">
                <a16:creationId xmlns:a16="http://schemas.microsoft.com/office/drawing/2014/main" id="{04A4DB2F-D378-8641-917D-7976D19A843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863976" y="2305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0042" name="Line 14">
            <a:extLst>
              <a:ext uri="{FF2B5EF4-FFF2-40B4-BE49-F238E27FC236}">
                <a16:creationId xmlns:a16="http://schemas.microsoft.com/office/drawing/2014/main" id="{0DE97E68-6F72-2844-8BE2-2143570750B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503489" y="2305050"/>
            <a:ext cx="7445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0043" name="Rectangle 15">
            <a:extLst>
              <a:ext uri="{FF2B5EF4-FFF2-40B4-BE49-F238E27FC236}">
                <a16:creationId xmlns:a16="http://schemas.microsoft.com/office/drawing/2014/main" id="{8F55C287-9DB5-3E46-B95B-A2F6D49B73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1976438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0 0 1 0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0044" name="Rectangle 16">
            <a:extLst>
              <a:ext uri="{FF2B5EF4-FFF2-40B4-BE49-F238E27FC236}">
                <a16:creationId xmlns:a16="http://schemas.microsoft.com/office/drawing/2014/main" id="{BEE45620-D738-1442-807A-660A22A7DF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168433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0045" name="Rectangle 17">
            <a:extLst>
              <a:ext uri="{FF2B5EF4-FFF2-40B4-BE49-F238E27FC236}">
                <a16:creationId xmlns:a16="http://schemas.microsoft.com/office/drawing/2014/main" id="{1A7F6387-A3D6-2D41-BFB6-E6DEF328F5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1684338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0046" name="Rectangle 18">
            <a:extLst>
              <a:ext uri="{FF2B5EF4-FFF2-40B4-BE49-F238E27FC236}">
                <a16:creationId xmlns:a16="http://schemas.microsoft.com/office/drawing/2014/main" id="{DFC9A6CA-AB48-FE41-B8F9-B03DA4B0CE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167640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0047" name="Rectangle 19">
            <a:extLst>
              <a:ext uri="{FF2B5EF4-FFF2-40B4-BE49-F238E27FC236}">
                <a16:creationId xmlns:a16="http://schemas.microsoft.com/office/drawing/2014/main" id="{7D1F0666-BF00-E646-B327-81251357D3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167640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0048" name="Rectangle 20">
            <a:extLst>
              <a:ext uri="{FF2B5EF4-FFF2-40B4-BE49-F238E27FC236}">
                <a16:creationId xmlns:a16="http://schemas.microsoft.com/office/drawing/2014/main" id="{B3F4CA6C-073C-B345-8D8A-EF576D5A4C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197326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0049" name="Rectangle 21">
            <a:extLst>
              <a:ext uri="{FF2B5EF4-FFF2-40B4-BE49-F238E27FC236}">
                <a16:creationId xmlns:a16="http://schemas.microsoft.com/office/drawing/2014/main" id="{028B59D1-8038-6140-B4DB-26F5589149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1973263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0050" name="Rectangle 22">
            <a:extLst>
              <a:ext uri="{FF2B5EF4-FFF2-40B4-BE49-F238E27FC236}">
                <a16:creationId xmlns:a16="http://schemas.microsoft.com/office/drawing/2014/main" id="{C476EEF5-E76C-FD49-9F24-C95AB21EA9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19653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0051" name="Rectangle 23">
            <a:extLst>
              <a:ext uri="{FF2B5EF4-FFF2-40B4-BE49-F238E27FC236}">
                <a16:creationId xmlns:a16="http://schemas.microsoft.com/office/drawing/2014/main" id="{6109E9EE-981F-FC46-88FA-F072FFDFA9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19653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0052" name="Rectangle 24">
            <a:extLst>
              <a:ext uri="{FF2B5EF4-FFF2-40B4-BE49-F238E27FC236}">
                <a16:creationId xmlns:a16="http://schemas.microsoft.com/office/drawing/2014/main" id="{F37EE508-B0BE-C54D-9ADD-7000F4CACB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241776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9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0053" name="Rectangle 25">
            <a:extLst>
              <a:ext uri="{FF2B5EF4-FFF2-40B4-BE49-F238E27FC236}">
                <a16:creationId xmlns:a16="http://schemas.microsoft.com/office/drawing/2014/main" id="{B8C142F4-0B1F-0048-8DB7-7FC83D61C7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2417763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0054" name="Rectangle 26">
            <a:extLst>
              <a:ext uri="{FF2B5EF4-FFF2-40B4-BE49-F238E27FC236}">
                <a16:creationId xmlns:a16="http://schemas.microsoft.com/office/drawing/2014/main" id="{6E899B2F-FA67-1045-9AFF-329E80958D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24098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0055" name="Rectangle 27">
            <a:extLst>
              <a:ext uri="{FF2B5EF4-FFF2-40B4-BE49-F238E27FC236}">
                <a16:creationId xmlns:a16="http://schemas.microsoft.com/office/drawing/2014/main" id="{D4837362-0753-F44C-B11B-2E7E988F8D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24098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0056" name="Rectangle 28">
            <a:extLst>
              <a:ext uri="{FF2B5EF4-FFF2-40B4-BE49-F238E27FC236}">
                <a16:creationId xmlns:a16="http://schemas.microsoft.com/office/drawing/2014/main" id="{A0CFA39A-3B40-0647-B0A1-9A56CDFF2A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5713" y="197485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0057" name="Rectangle 29">
            <a:extLst>
              <a:ext uri="{FF2B5EF4-FFF2-40B4-BE49-F238E27FC236}">
                <a16:creationId xmlns:a16="http://schemas.microsoft.com/office/drawing/2014/main" id="{427B5BF2-AA76-834F-BE9B-649426E4BC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39000" y="396240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0058" name="Rectangle 30">
            <a:extLst>
              <a:ext uri="{FF2B5EF4-FFF2-40B4-BE49-F238E27FC236}">
                <a16:creationId xmlns:a16="http://schemas.microsoft.com/office/drawing/2014/main" id="{2F37F6B5-1A49-5840-8B66-F8C241A688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1" y="3962400"/>
            <a:ext cx="138113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0059" name="Rectangle 31">
            <a:extLst>
              <a:ext uri="{FF2B5EF4-FFF2-40B4-BE49-F238E27FC236}">
                <a16:creationId xmlns:a16="http://schemas.microsoft.com/office/drawing/2014/main" id="{AE2B26FE-BC8E-4241-A754-4AB59A41F2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4587875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0 1 1 1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0060" name="Rectangle 32">
            <a:extLst>
              <a:ext uri="{FF2B5EF4-FFF2-40B4-BE49-F238E27FC236}">
                <a16:creationId xmlns:a16="http://schemas.microsoft.com/office/drawing/2014/main" id="{9A9A70F8-2AF5-784D-A198-511D954B0E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3854450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1 0 0 1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0061" name="Line 33">
            <a:extLst>
              <a:ext uri="{FF2B5EF4-FFF2-40B4-BE49-F238E27FC236}">
                <a16:creationId xmlns:a16="http://schemas.microsoft.com/office/drawing/2014/main" id="{EDDC9A36-9E55-5F42-BBBD-034A1045C23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54889" y="4464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0062" name="Rectangle 34">
            <a:extLst>
              <a:ext uri="{FF2B5EF4-FFF2-40B4-BE49-F238E27FC236}">
                <a16:creationId xmlns:a16="http://schemas.microsoft.com/office/drawing/2014/main" id="{E8BED0CA-6109-8B4D-9423-B703FC5BAD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4143375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1 1 1 0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0063" name="Rectangle 35">
            <a:extLst>
              <a:ext uri="{FF2B5EF4-FFF2-40B4-BE49-F238E27FC236}">
                <a16:creationId xmlns:a16="http://schemas.microsoft.com/office/drawing/2014/main" id="{A6C480E8-AF1B-D947-A3CC-2521742922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4587875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0 1 0 1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0064" name="Rectangle 36">
            <a:extLst>
              <a:ext uri="{FF2B5EF4-FFF2-40B4-BE49-F238E27FC236}">
                <a16:creationId xmlns:a16="http://schemas.microsoft.com/office/drawing/2014/main" id="{53607747-F5CF-D84A-8AFB-6CB04A8E34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3854450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0 1 1 1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0065" name="Line 37">
            <a:extLst>
              <a:ext uri="{FF2B5EF4-FFF2-40B4-BE49-F238E27FC236}">
                <a16:creationId xmlns:a16="http://schemas.microsoft.com/office/drawing/2014/main" id="{C13098A0-3D3B-1B44-A77D-64D9215A371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863976" y="4464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0066" name="Line 38">
            <a:extLst>
              <a:ext uri="{FF2B5EF4-FFF2-40B4-BE49-F238E27FC236}">
                <a16:creationId xmlns:a16="http://schemas.microsoft.com/office/drawing/2014/main" id="{AF47C458-4EF7-B348-A9A1-1DBB5684003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503489" y="4464050"/>
            <a:ext cx="7445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0067" name="Rectangle 39">
            <a:extLst>
              <a:ext uri="{FF2B5EF4-FFF2-40B4-BE49-F238E27FC236}">
                <a16:creationId xmlns:a16="http://schemas.microsoft.com/office/drawing/2014/main" id="{E820FEE5-D5BD-934E-8167-DF973148FC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4143375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1 1 1 0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0068" name="Rectangle 40">
            <a:extLst>
              <a:ext uri="{FF2B5EF4-FFF2-40B4-BE49-F238E27FC236}">
                <a16:creationId xmlns:a16="http://schemas.microsoft.com/office/drawing/2014/main" id="{1853CC3F-C8A3-4F44-B7AF-C632CF8173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38512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0069" name="Rectangle 41">
            <a:extLst>
              <a:ext uri="{FF2B5EF4-FFF2-40B4-BE49-F238E27FC236}">
                <a16:creationId xmlns:a16="http://schemas.microsoft.com/office/drawing/2014/main" id="{8FE14799-B36C-AE4B-91B7-ECC53962BC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3851275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0070" name="Rectangle 42">
            <a:extLst>
              <a:ext uri="{FF2B5EF4-FFF2-40B4-BE49-F238E27FC236}">
                <a16:creationId xmlns:a16="http://schemas.microsoft.com/office/drawing/2014/main" id="{B26D5156-3E2D-D746-9C0C-9CE47DE6DC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38433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0071" name="Rectangle 43">
            <a:extLst>
              <a:ext uri="{FF2B5EF4-FFF2-40B4-BE49-F238E27FC236}">
                <a16:creationId xmlns:a16="http://schemas.microsoft.com/office/drawing/2014/main" id="{31E8A86A-56B3-8143-A629-53F0A606CD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38433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0072" name="Rectangle 44">
            <a:extLst>
              <a:ext uri="{FF2B5EF4-FFF2-40B4-BE49-F238E27FC236}">
                <a16:creationId xmlns:a16="http://schemas.microsoft.com/office/drawing/2014/main" id="{86FC5C2D-82EF-A447-95F5-18EEFD0F0E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4584700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5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0073" name="Rectangle 45">
            <a:extLst>
              <a:ext uri="{FF2B5EF4-FFF2-40B4-BE49-F238E27FC236}">
                <a16:creationId xmlns:a16="http://schemas.microsoft.com/office/drawing/2014/main" id="{75A69CB3-6AFB-8B43-AD6E-B6BC55535C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458470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0074" name="Rectangle 46">
            <a:extLst>
              <a:ext uri="{FF2B5EF4-FFF2-40B4-BE49-F238E27FC236}">
                <a16:creationId xmlns:a16="http://schemas.microsoft.com/office/drawing/2014/main" id="{A80D3051-4DCE-A04F-9CE4-C5BE242730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457835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0075" name="Rectangle 47">
            <a:extLst>
              <a:ext uri="{FF2B5EF4-FFF2-40B4-BE49-F238E27FC236}">
                <a16:creationId xmlns:a16="http://schemas.microsoft.com/office/drawing/2014/main" id="{24AFF93F-EBB8-3F40-B54C-BB104FB4E3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457835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0076" name="Rectangle 48">
            <a:extLst>
              <a:ext uri="{FF2B5EF4-FFF2-40B4-BE49-F238E27FC236}">
                <a16:creationId xmlns:a16="http://schemas.microsoft.com/office/drawing/2014/main" id="{E084DC94-DBBE-614F-BFBC-A9E2E888F4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5713" y="4141788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0077" name="Rectangle 49">
            <a:extLst>
              <a:ext uri="{FF2B5EF4-FFF2-40B4-BE49-F238E27FC236}">
                <a16:creationId xmlns:a16="http://schemas.microsoft.com/office/drawing/2014/main" id="{CA59F893-61E0-7A4B-A13C-152B53CD5D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1013" y="41433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0078" name="Rectangle 50">
            <a:extLst>
              <a:ext uri="{FF2B5EF4-FFF2-40B4-BE49-F238E27FC236}">
                <a16:creationId xmlns:a16="http://schemas.microsoft.com/office/drawing/2014/main" id="{6E4D87DA-C5FD-C247-A137-905DAB80D9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57500" y="41433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0079" name="Rectangle 51">
            <a:extLst>
              <a:ext uri="{FF2B5EF4-FFF2-40B4-BE49-F238E27FC236}">
                <a16:creationId xmlns:a16="http://schemas.microsoft.com/office/drawing/2014/main" id="{BE51D031-37C9-BA4B-8A62-CA8A1C8F33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71775" y="41370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0080" name="Rectangle 52">
            <a:extLst>
              <a:ext uri="{FF2B5EF4-FFF2-40B4-BE49-F238E27FC236}">
                <a16:creationId xmlns:a16="http://schemas.microsoft.com/office/drawing/2014/main" id="{D2C7D135-10B8-A449-81B4-FB70CC2D2F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59125" y="41370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0081" name="Rectangle 53">
            <a:extLst>
              <a:ext uri="{FF2B5EF4-FFF2-40B4-BE49-F238E27FC236}">
                <a16:creationId xmlns:a16="http://schemas.microsoft.com/office/drawing/2014/main" id="{634B504B-EC34-FB46-B9EA-A7FDF066C9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59663" y="45878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0082" name="Rectangle 54">
            <a:extLst>
              <a:ext uri="{FF2B5EF4-FFF2-40B4-BE49-F238E27FC236}">
                <a16:creationId xmlns:a16="http://schemas.microsoft.com/office/drawing/2014/main" id="{465DB750-597E-924E-B325-810D30F505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19538" y="45878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0083" name="Rectangle 87">
            <a:extLst>
              <a:ext uri="{FF2B5EF4-FFF2-40B4-BE49-F238E27FC236}">
                <a16:creationId xmlns:a16="http://schemas.microsoft.com/office/drawing/2014/main" id="{4BDB3813-9D86-D749-9E86-EF512FEC6E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3050" y="197326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0084" name="Rectangle 88">
            <a:extLst>
              <a:ext uri="{FF2B5EF4-FFF2-40B4-BE49-F238E27FC236}">
                <a16:creationId xmlns:a16="http://schemas.microsoft.com/office/drawing/2014/main" id="{39247EEB-C18E-AE49-865F-1BCD083744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34138" y="1973263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0085" name="Rectangle 89">
            <a:extLst>
              <a:ext uri="{FF2B5EF4-FFF2-40B4-BE49-F238E27FC236}">
                <a16:creationId xmlns:a16="http://schemas.microsoft.com/office/drawing/2014/main" id="{A1F2CD54-91B7-4E47-9C39-C223AC335B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42063" y="19653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0086" name="Rectangle 90">
            <a:extLst>
              <a:ext uri="{FF2B5EF4-FFF2-40B4-BE49-F238E27FC236}">
                <a16:creationId xmlns:a16="http://schemas.microsoft.com/office/drawing/2014/main" id="{6D21511D-16B0-8A48-9ECB-85A1DD376F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34175" y="19653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0087" name="Rectangle 91">
            <a:extLst>
              <a:ext uri="{FF2B5EF4-FFF2-40B4-BE49-F238E27FC236}">
                <a16:creationId xmlns:a16="http://schemas.microsoft.com/office/drawing/2014/main" id="{713DDF1E-416A-DE43-B15D-96DDB8FD3F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4000" y="168751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0088" name="Rectangle 92">
            <a:extLst>
              <a:ext uri="{FF2B5EF4-FFF2-40B4-BE49-F238E27FC236}">
                <a16:creationId xmlns:a16="http://schemas.microsoft.com/office/drawing/2014/main" id="{6FC2D1F3-92C9-FD4E-AC69-59D7BF798C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0175" y="168751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0089" name="Rectangle 93">
            <a:extLst>
              <a:ext uri="{FF2B5EF4-FFF2-40B4-BE49-F238E27FC236}">
                <a16:creationId xmlns:a16="http://schemas.microsoft.com/office/drawing/2014/main" id="{E3B1A1FB-0552-8642-A788-ADF445C34C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2863" y="1681163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0090" name="Rectangle 94">
            <a:extLst>
              <a:ext uri="{FF2B5EF4-FFF2-40B4-BE49-F238E27FC236}">
                <a16:creationId xmlns:a16="http://schemas.microsoft.com/office/drawing/2014/main" id="{B1E8B495-0D59-F244-AF58-5E4A2A380C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42113" y="1681163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0091" name="Rectangle 95">
            <a:extLst>
              <a:ext uri="{FF2B5EF4-FFF2-40B4-BE49-F238E27FC236}">
                <a16:creationId xmlns:a16="http://schemas.microsoft.com/office/drawing/2014/main" id="{460E06A1-9B40-734E-B193-629B2A1560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4000" y="240823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5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0092" name="Rectangle 96">
            <a:extLst>
              <a:ext uri="{FF2B5EF4-FFF2-40B4-BE49-F238E27FC236}">
                <a16:creationId xmlns:a16="http://schemas.microsoft.com/office/drawing/2014/main" id="{A45B1636-D9B9-E846-A4DC-4DCD2D744E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0175" y="240823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0093" name="Rectangle 97">
            <a:extLst>
              <a:ext uri="{FF2B5EF4-FFF2-40B4-BE49-F238E27FC236}">
                <a16:creationId xmlns:a16="http://schemas.microsoft.com/office/drawing/2014/main" id="{3ABD2D30-A455-794D-B209-2D0C069EC6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2863" y="240188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0094" name="Line 98">
            <a:extLst>
              <a:ext uri="{FF2B5EF4-FFF2-40B4-BE49-F238E27FC236}">
                <a16:creationId xmlns:a16="http://schemas.microsoft.com/office/drawing/2014/main" id="{55A30E76-7A2F-014C-96B0-7E839E811F0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122989" y="2305050"/>
            <a:ext cx="7191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0095" name="Rectangle 99">
            <a:extLst>
              <a:ext uri="{FF2B5EF4-FFF2-40B4-BE49-F238E27FC236}">
                <a16:creationId xmlns:a16="http://schemas.microsoft.com/office/drawing/2014/main" id="{71782D60-730D-5049-9882-B939CF6E7E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42113" y="240188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0096" name="Rectangle 100">
            <a:extLst>
              <a:ext uri="{FF2B5EF4-FFF2-40B4-BE49-F238E27FC236}">
                <a16:creationId xmlns:a16="http://schemas.microsoft.com/office/drawing/2014/main" id="{BEF1BD28-D723-0040-87AD-1D51BCF769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6163" y="197485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0097" name="Rectangle 101">
            <a:extLst>
              <a:ext uri="{FF2B5EF4-FFF2-40B4-BE49-F238E27FC236}">
                <a16:creationId xmlns:a16="http://schemas.microsoft.com/office/drawing/2014/main" id="{A3E92537-6F91-2040-BF01-BC7907263C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4000" y="3854450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0098" name="Rectangle 102">
            <a:extLst>
              <a:ext uri="{FF2B5EF4-FFF2-40B4-BE49-F238E27FC236}">
                <a16:creationId xmlns:a16="http://schemas.microsoft.com/office/drawing/2014/main" id="{41F59153-3A53-3A4C-8A8E-93641F15F4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0175" y="3854450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0099" name="Rectangle 103">
            <a:extLst>
              <a:ext uri="{FF2B5EF4-FFF2-40B4-BE49-F238E27FC236}">
                <a16:creationId xmlns:a16="http://schemas.microsoft.com/office/drawing/2014/main" id="{63A77C89-4132-9443-8028-8DA9D3175E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2863" y="384810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0100" name="Rectangle 104">
            <a:extLst>
              <a:ext uri="{FF2B5EF4-FFF2-40B4-BE49-F238E27FC236}">
                <a16:creationId xmlns:a16="http://schemas.microsoft.com/office/drawing/2014/main" id="{2D07B090-9B37-1941-8F8F-77E6E3A45E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42113" y="384810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0101" name="Rectangle 105">
            <a:extLst>
              <a:ext uri="{FF2B5EF4-FFF2-40B4-BE49-F238E27FC236}">
                <a16:creationId xmlns:a16="http://schemas.microsoft.com/office/drawing/2014/main" id="{1B7B43D5-E517-D649-BA9F-30BFD4C71E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4000" y="457358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9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0102" name="Rectangle 106">
            <a:extLst>
              <a:ext uri="{FF2B5EF4-FFF2-40B4-BE49-F238E27FC236}">
                <a16:creationId xmlns:a16="http://schemas.microsoft.com/office/drawing/2014/main" id="{647A1596-8144-BD45-9AB5-17FF7CDDC6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0175" y="457358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0103" name="Rectangle 107">
            <a:extLst>
              <a:ext uri="{FF2B5EF4-FFF2-40B4-BE49-F238E27FC236}">
                <a16:creationId xmlns:a16="http://schemas.microsoft.com/office/drawing/2014/main" id="{18EA4B57-AD1A-414E-A269-F34CA5A39A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2863" y="45672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0104" name="Line 108">
            <a:extLst>
              <a:ext uri="{FF2B5EF4-FFF2-40B4-BE49-F238E27FC236}">
                <a16:creationId xmlns:a16="http://schemas.microsoft.com/office/drawing/2014/main" id="{C890495A-0BEA-D346-A9BF-852EE7B03A6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122989" y="4464050"/>
            <a:ext cx="7191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0105" name="Rectangle 109">
            <a:extLst>
              <a:ext uri="{FF2B5EF4-FFF2-40B4-BE49-F238E27FC236}">
                <a16:creationId xmlns:a16="http://schemas.microsoft.com/office/drawing/2014/main" id="{DB2B8234-246C-2D40-AE41-160F1B27E2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42113" y="45672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0106" name="Rectangle 110">
            <a:extLst>
              <a:ext uri="{FF2B5EF4-FFF2-40B4-BE49-F238E27FC236}">
                <a16:creationId xmlns:a16="http://schemas.microsoft.com/office/drawing/2014/main" id="{DA3B5414-8F21-5342-81FA-258BA02817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6163" y="4141788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0107" name="Rectangle 111">
            <a:extLst>
              <a:ext uri="{FF2B5EF4-FFF2-40B4-BE49-F238E27FC236}">
                <a16:creationId xmlns:a16="http://schemas.microsoft.com/office/drawing/2014/main" id="{38C971D7-7BFB-BA47-872C-7C2FF44E10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11938" y="414178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0108" name="Rectangle 112">
            <a:extLst>
              <a:ext uri="{FF2B5EF4-FFF2-40B4-BE49-F238E27FC236}">
                <a16:creationId xmlns:a16="http://schemas.microsoft.com/office/drawing/2014/main" id="{144AAA80-4902-C043-B424-E31F3AFF92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6525" y="414178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0109" name="Rectangle 113">
            <a:extLst>
              <a:ext uri="{FF2B5EF4-FFF2-40B4-BE49-F238E27FC236}">
                <a16:creationId xmlns:a16="http://schemas.microsoft.com/office/drawing/2014/main" id="{35DA8DA4-93C0-2C46-88A0-E7F367A206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00800" y="41354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0110" name="Rectangle 114">
            <a:extLst>
              <a:ext uri="{FF2B5EF4-FFF2-40B4-BE49-F238E27FC236}">
                <a16:creationId xmlns:a16="http://schemas.microsoft.com/office/drawing/2014/main" id="{36EC2966-E05B-6348-B6F4-B7CBA74B94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50050" y="41354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0111" name="Title 1">
            <a:extLst>
              <a:ext uri="{FF2B5EF4-FFF2-40B4-BE49-F238E27FC236}">
                <a16:creationId xmlns:a16="http://schemas.microsoft.com/office/drawing/2014/main" id="{A3CAB2A2-6DBF-F542-B866-819618869185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Examples of determination of overflow</a:t>
            </a:r>
            <a:endParaRPr lang="en-US" altLang="en-US" sz="3600"/>
          </a:p>
        </p:txBody>
      </p:sp>
      <p:sp>
        <p:nvSpPr>
          <p:cNvPr id="300112" name="Rectangle 12">
            <a:extLst>
              <a:ext uri="{FF2B5EF4-FFF2-40B4-BE49-F238E27FC236}">
                <a16:creationId xmlns:a16="http://schemas.microsoft.com/office/drawing/2014/main" id="{AFFF0349-F52A-104A-8956-8AEA040547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48114" y="1371600"/>
            <a:ext cx="852487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8000"/>
                </a:solidFill>
                <a:latin typeface="Times-Roman" pitchFamily="2" charset="0"/>
              </a:rPr>
              <a:t>0 1 1 0 0</a:t>
            </a:r>
            <a:endParaRPr lang="en-US" altLang="en-US" b="0">
              <a:solidFill>
                <a:srgbClr val="008000"/>
              </a:solidFill>
              <a:latin typeface="Times" pitchFamily="2" charset="0"/>
            </a:endParaRPr>
          </a:p>
        </p:txBody>
      </p:sp>
      <p:sp>
        <p:nvSpPr>
          <p:cNvPr id="300113" name="Rectangle 12">
            <a:extLst>
              <a:ext uri="{FF2B5EF4-FFF2-40B4-BE49-F238E27FC236}">
                <a16:creationId xmlns:a16="http://schemas.microsoft.com/office/drawing/2014/main" id="{2B33B3A7-B91F-AB4C-B4D7-978F8D6956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67600" y="1371600"/>
            <a:ext cx="852488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8000"/>
                </a:solidFill>
                <a:latin typeface="Times-Roman" pitchFamily="2" charset="0"/>
              </a:rPr>
              <a:t>0 0 0 0 0</a:t>
            </a:r>
            <a:endParaRPr lang="en-US" altLang="en-US" b="0">
              <a:solidFill>
                <a:srgbClr val="008000"/>
              </a:solidFill>
              <a:latin typeface="Times" pitchFamily="2" charset="0"/>
            </a:endParaRPr>
          </a:p>
        </p:txBody>
      </p:sp>
      <p:sp>
        <p:nvSpPr>
          <p:cNvPr id="300114" name="Rectangle 12">
            <a:extLst>
              <a:ext uri="{FF2B5EF4-FFF2-40B4-BE49-F238E27FC236}">
                <a16:creationId xmlns:a16="http://schemas.microsoft.com/office/drawing/2014/main" id="{0353F891-F0A4-F34C-9E14-598577A653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67600" y="3581400"/>
            <a:ext cx="852488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8000"/>
                </a:solidFill>
                <a:latin typeface="Times-Roman" pitchFamily="2" charset="0"/>
              </a:rPr>
              <a:t>1 0 0 0 0</a:t>
            </a:r>
            <a:endParaRPr lang="en-US" altLang="en-US" b="0">
              <a:solidFill>
                <a:srgbClr val="008000"/>
              </a:solidFill>
              <a:latin typeface="Times" pitchFamily="2" charset="0"/>
            </a:endParaRPr>
          </a:p>
        </p:txBody>
      </p:sp>
      <p:sp>
        <p:nvSpPr>
          <p:cNvPr id="300115" name="Rectangle 12">
            <a:extLst>
              <a:ext uri="{FF2B5EF4-FFF2-40B4-BE49-F238E27FC236}">
                <a16:creationId xmlns:a16="http://schemas.microsoft.com/office/drawing/2014/main" id="{5C3D0A00-4000-5344-8D98-4E0BACEC74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62400" y="3581400"/>
            <a:ext cx="852488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8000"/>
                </a:solidFill>
                <a:latin typeface="Times-Roman" pitchFamily="2" charset="0"/>
              </a:rPr>
              <a:t>1 1 1 0 0</a:t>
            </a:r>
            <a:endParaRPr lang="en-US" altLang="en-US" b="0">
              <a:solidFill>
                <a:srgbClr val="008000"/>
              </a:solidFill>
              <a:latin typeface="Times" pitchFamily="2" charset="0"/>
            </a:endParaRPr>
          </a:p>
        </p:txBody>
      </p:sp>
      <p:sp>
        <p:nvSpPr>
          <p:cNvPr id="300116" name="Rectangle 86">
            <a:extLst>
              <a:ext uri="{FF2B5EF4-FFF2-40B4-BE49-F238E27FC236}">
                <a16:creationId xmlns:a16="http://schemas.microsoft.com/office/drawing/2014/main" id="{0B523099-945A-C84F-BB4E-7958073434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98901" y="1365250"/>
            <a:ext cx="385763" cy="298450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300117" name="Rectangle 87">
            <a:extLst>
              <a:ext uri="{FF2B5EF4-FFF2-40B4-BE49-F238E27FC236}">
                <a16:creationId xmlns:a16="http://schemas.microsoft.com/office/drawing/2014/main" id="{DADFB63B-3735-B84E-86FB-633136A5B1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06838" y="3586164"/>
            <a:ext cx="387350" cy="300037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300118" name="Rectangle 88">
            <a:extLst>
              <a:ext uri="{FF2B5EF4-FFF2-40B4-BE49-F238E27FC236}">
                <a16:creationId xmlns:a16="http://schemas.microsoft.com/office/drawing/2014/main" id="{4A2B5A36-6A58-1343-9A0F-A55C1810F1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12038" y="3594100"/>
            <a:ext cx="387350" cy="300038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300119" name="Rectangle 89">
            <a:extLst>
              <a:ext uri="{FF2B5EF4-FFF2-40B4-BE49-F238E27FC236}">
                <a16:creationId xmlns:a16="http://schemas.microsoft.com/office/drawing/2014/main" id="{A8E4166F-252B-6A4B-9B8C-04411B38C4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18388" y="1384300"/>
            <a:ext cx="385762" cy="300038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grpSp>
        <p:nvGrpSpPr>
          <p:cNvPr id="300120" name="Group 90">
            <a:extLst>
              <a:ext uri="{FF2B5EF4-FFF2-40B4-BE49-F238E27FC236}">
                <a16:creationId xmlns:a16="http://schemas.microsoft.com/office/drawing/2014/main" id="{7E304369-A507-FB44-A079-47745A2AC9D1}"/>
              </a:ext>
            </a:extLst>
          </p:cNvPr>
          <p:cNvGrpSpPr>
            <a:grpSpLocks/>
          </p:cNvGrpSpPr>
          <p:nvPr/>
        </p:nvGrpSpPr>
        <p:grpSpPr bwMode="auto">
          <a:xfrm>
            <a:off x="1295401" y="1219200"/>
            <a:ext cx="691741" cy="623888"/>
            <a:chOff x="381000" y="2590800"/>
            <a:chExt cx="691740" cy="623887"/>
          </a:xfrm>
        </p:grpSpPr>
        <p:sp>
          <p:nvSpPr>
            <p:cNvPr id="300154" name="Rectangle 55">
              <a:extLst>
                <a:ext uri="{FF2B5EF4-FFF2-40B4-BE49-F238E27FC236}">
                  <a16:creationId xmlns:a16="http://schemas.microsoft.com/office/drawing/2014/main" id="{FAA85E38-FE4D-1541-97E9-738B9113A2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000" y="2590800"/>
              <a:ext cx="107402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00155" name="Rectangle 56">
              <a:extLst>
                <a:ext uri="{FF2B5EF4-FFF2-40B4-BE49-F238E27FC236}">
                  <a16:creationId xmlns:a16="http://schemas.microsoft.com/office/drawing/2014/main" id="{FDF6B890-72FF-854B-B1C8-734810851C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712" y="2706687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00156" name="Rectangle 57">
              <a:extLst>
                <a:ext uri="{FF2B5EF4-FFF2-40B4-BE49-F238E27FC236}">
                  <a16:creationId xmlns:a16="http://schemas.microsoft.com/office/drawing/2014/main" id="{F1E8B94F-F402-FD4C-AA39-2D2F1706CE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2975" y="2592387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00157" name="Rectangle 58">
              <a:extLst>
                <a:ext uri="{FF2B5EF4-FFF2-40B4-BE49-F238E27FC236}">
                  <a16:creationId xmlns:a16="http://schemas.microsoft.com/office/drawing/2014/main" id="{DB607764-3534-514D-BC81-E1FF4860B2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8500" y="2592387"/>
              <a:ext cx="13785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00158" name="Rectangle 59">
              <a:extLst>
                <a:ext uri="{FF2B5EF4-FFF2-40B4-BE49-F238E27FC236}">
                  <a16:creationId xmlns:a16="http://schemas.microsoft.com/office/drawing/2014/main" id="{112F10F8-F3BB-574A-A040-6448277C70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937" y="2870200"/>
              <a:ext cx="107402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00159" name="Rectangle 60">
              <a:extLst>
                <a:ext uri="{FF2B5EF4-FFF2-40B4-BE49-F238E27FC236}">
                  <a16:creationId xmlns:a16="http://schemas.microsoft.com/office/drawing/2014/main" id="{73A0A2B1-2227-9C49-9186-E40CD2EB3D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062" y="2986087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00160" name="Rectangle 61">
              <a:extLst>
                <a:ext uri="{FF2B5EF4-FFF2-40B4-BE49-F238E27FC236}">
                  <a16:creationId xmlns:a16="http://schemas.microsoft.com/office/drawing/2014/main" id="{8EF340C7-43FF-8046-9D66-4516C3AA13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0912" y="2871787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00161" name="Rectangle 62">
              <a:extLst>
                <a:ext uri="{FF2B5EF4-FFF2-40B4-BE49-F238E27FC236}">
                  <a16:creationId xmlns:a16="http://schemas.microsoft.com/office/drawing/2014/main" id="{38B8C470-480E-5540-B0BB-D4A61C0E64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6437" y="2871787"/>
              <a:ext cx="13785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300121" name="Group 99">
            <a:extLst>
              <a:ext uri="{FF2B5EF4-FFF2-40B4-BE49-F238E27FC236}">
                <a16:creationId xmlns:a16="http://schemas.microsoft.com/office/drawing/2014/main" id="{5C3E53A6-9A7A-554A-86B5-D4C33E8D8FAF}"/>
              </a:ext>
            </a:extLst>
          </p:cNvPr>
          <p:cNvGrpSpPr>
            <a:grpSpLocks/>
          </p:cNvGrpSpPr>
          <p:nvPr/>
        </p:nvGrpSpPr>
        <p:grpSpPr bwMode="auto">
          <a:xfrm>
            <a:off x="1295401" y="3429000"/>
            <a:ext cx="691741" cy="622300"/>
            <a:chOff x="2903538" y="4905375"/>
            <a:chExt cx="691740" cy="622300"/>
          </a:xfrm>
        </p:grpSpPr>
        <p:sp>
          <p:nvSpPr>
            <p:cNvPr id="300146" name="Rectangle 71">
              <a:extLst>
                <a:ext uri="{FF2B5EF4-FFF2-40B4-BE49-F238E27FC236}">
                  <a16:creationId xmlns:a16="http://schemas.microsoft.com/office/drawing/2014/main" id="{B2E63F5A-6A2C-AE4F-8031-692DFEA71B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3538" y="4905375"/>
              <a:ext cx="107402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00147" name="Rectangle 72">
              <a:extLst>
                <a:ext uri="{FF2B5EF4-FFF2-40B4-BE49-F238E27FC236}">
                  <a16:creationId xmlns:a16="http://schemas.microsoft.com/office/drawing/2014/main" id="{986EEAA2-E2D6-F948-AADD-B5F2F8C646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3075" y="5021263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00148" name="Rectangle 73">
              <a:extLst>
                <a:ext uri="{FF2B5EF4-FFF2-40B4-BE49-F238E27FC236}">
                  <a16:creationId xmlns:a16="http://schemas.microsoft.com/office/drawing/2014/main" id="{28DB7B3F-C1E1-3047-B3DD-552BB1896A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5513" y="4906963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00149" name="Rectangle 74">
              <a:extLst>
                <a:ext uri="{FF2B5EF4-FFF2-40B4-BE49-F238E27FC236}">
                  <a16:creationId xmlns:a16="http://schemas.microsoft.com/office/drawing/2014/main" id="{3A1CC773-B6F7-CF41-BE63-651D735443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9450" y="4906963"/>
              <a:ext cx="13785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00150" name="Rectangle 75">
              <a:extLst>
                <a:ext uri="{FF2B5EF4-FFF2-40B4-BE49-F238E27FC236}">
                  <a16:creationId xmlns:a16="http://schemas.microsoft.com/office/drawing/2014/main" id="{AB2EC599-460E-D74C-B8BB-D907FD158A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1475" y="5183188"/>
              <a:ext cx="107402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00151" name="Rectangle 76">
              <a:extLst>
                <a:ext uri="{FF2B5EF4-FFF2-40B4-BE49-F238E27FC236}">
                  <a16:creationId xmlns:a16="http://schemas.microsoft.com/office/drawing/2014/main" id="{3B312CEE-D5B2-1D4B-BAC5-A4747C9854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2600" y="5299075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00152" name="Rectangle 77">
              <a:extLst>
                <a:ext uri="{FF2B5EF4-FFF2-40B4-BE49-F238E27FC236}">
                  <a16:creationId xmlns:a16="http://schemas.microsoft.com/office/drawing/2014/main" id="{4ED262A9-8A89-8741-8476-84E9A377E4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3450" y="5184775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00153" name="Rectangle 78">
              <a:extLst>
                <a:ext uri="{FF2B5EF4-FFF2-40B4-BE49-F238E27FC236}">
                  <a16:creationId xmlns:a16="http://schemas.microsoft.com/office/drawing/2014/main" id="{EFEE3AD7-7E4D-C344-9CEE-F428E04836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7388" y="5184775"/>
              <a:ext cx="13785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300122" name="Group 108">
            <a:extLst>
              <a:ext uri="{FF2B5EF4-FFF2-40B4-BE49-F238E27FC236}">
                <a16:creationId xmlns:a16="http://schemas.microsoft.com/office/drawing/2014/main" id="{CC2668C6-508A-9049-9DCD-60DBFDF8EC94}"/>
              </a:ext>
            </a:extLst>
          </p:cNvPr>
          <p:cNvGrpSpPr>
            <a:grpSpLocks/>
          </p:cNvGrpSpPr>
          <p:nvPr/>
        </p:nvGrpSpPr>
        <p:grpSpPr bwMode="auto">
          <a:xfrm>
            <a:off x="8991601" y="1219200"/>
            <a:ext cx="691741" cy="623888"/>
            <a:chOff x="6430963" y="2765425"/>
            <a:chExt cx="691740" cy="623888"/>
          </a:xfrm>
        </p:grpSpPr>
        <p:sp>
          <p:nvSpPr>
            <p:cNvPr id="300138" name="Rectangle 63">
              <a:extLst>
                <a:ext uri="{FF2B5EF4-FFF2-40B4-BE49-F238E27FC236}">
                  <a16:creationId xmlns:a16="http://schemas.microsoft.com/office/drawing/2014/main" id="{4289315B-D14B-DE41-9285-8110DA96A5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0963" y="2765425"/>
              <a:ext cx="107402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00139" name="Rectangle 64">
              <a:extLst>
                <a:ext uri="{FF2B5EF4-FFF2-40B4-BE49-F238E27FC236}">
                  <a16:creationId xmlns:a16="http://schemas.microsoft.com/office/drawing/2014/main" id="{E265BB3D-AFD0-E840-90E4-1DF7FD6B34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42088" y="2881313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00140" name="Rectangle 65">
              <a:extLst>
                <a:ext uri="{FF2B5EF4-FFF2-40B4-BE49-F238E27FC236}">
                  <a16:creationId xmlns:a16="http://schemas.microsoft.com/office/drawing/2014/main" id="{F28F77DC-3424-B042-8BA8-460144CC54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92938" y="2767013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00141" name="Rectangle 66">
              <a:extLst>
                <a:ext uri="{FF2B5EF4-FFF2-40B4-BE49-F238E27FC236}">
                  <a16:creationId xmlns:a16="http://schemas.microsoft.com/office/drawing/2014/main" id="{425DAACC-3B6C-0147-9D1A-05B28CB19F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46875" y="2767013"/>
              <a:ext cx="13785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00142" name="Rectangle 67">
              <a:extLst>
                <a:ext uri="{FF2B5EF4-FFF2-40B4-BE49-F238E27FC236}">
                  <a16:creationId xmlns:a16="http://schemas.microsoft.com/office/drawing/2014/main" id="{1F85DDF8-634D-1745-A447-A2FD758F4C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7313" y="3044825"/>
              <a:ext cx="107402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00143" name="Rectangle 68">
              <a:extLst>
                <a:ext uri="{FF2B5EF4-FFF2-40B4-BE49-F238E27FC236}">
                  <a16:creationId xmlns:a16="http://schemas.microsoft.com/office/drawing/2014/main" id="{8C69EC8C-8D03-6E4F-BCE8-F589185D50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50025" y="3160713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00144" name="Rectangle 69">
              <a:extLst>
                <a:ext uri="{FF2B5EF4-FFF2-40B4-BE49-F238E27FC236}">
                  <a16:creationId xmlns:a16="http://schemas.microsoft.com/office/drawing/2014/main" id="{F5F7EB98-BCB8-A54A-BC80-4E68529B06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0875" y="3046413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00145" name="Rectangle 70">
              <a:extLst>
                <a:ext uri="{FF2B5EF4-FFF2-40B4-BE49-F238E27FC236}">
                  <a16:creationId xmlns:a16="http://schemas.microsoft.com/office/drawing/2014/main" id="{6FE767D8-09D6-1E4A-9D2C-51FEBEB1F3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54813" y="3046413"/>
              <a:ext cx="13785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300123" name="Group 121">
            <a:extLst>
              <a:ext uri="{FF2B5EF4-FFF2-40B4-BE49-F238E27FC236}">
                <a16:creationId xmlns:a16="http://schemas.microsoft.com/office/drawing/2014/main" id="{9521F487-59CB-A244-8E34-7593B033802B}"/>
              </a:ext>
            </a:extLst>
          </p:cNvPr>
          <p:cNvGrpSpPr>
            <a:grpSpLocks/>
          </p:cNvGrpSpPr>
          <p:nvPr/>
        </p:nvGrpSpPr>
        <p:grpSpPr bwMode="auto">
          <a:xfrm>
            <a:off x="8991601" y="3429000"/>
            <a:ext cx="691741" cy="622300"/>
            <a:chOff x="6442075" y="4906963"/>
            <a:chExt cx="691741" cy="622300"/>
          </a:xfrm>
        </p:grpSpPr>
        <p:sp>
          <p:nvSpPr>
            <p:cNvPr id="300130" name="Rectangle 79">
              <a:extLst>
                <a:ext uri="{FF2B5EF4-FFF2-40B4-BE49-F238E27FC236}">
                  <a16:creationId xmlns:a16="http://schemas.microsoft.com/office/drawing/2014/main" id="{3B9F6E11-D6DD-BE46-8E17-29EC723CD1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42075" y="4906963"/>
              <a:ext cx="107402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00131" name="Rectangle 80">
              <a:extLst>
                <a:ext uri="{FF2B5EF4-FFF2-40B4-BE49-F238E27FC236}">
                  <a16:creationId xmlns:a16="http://schemas.microsoft.com/office/drawing/2014/main" id="{6DEFCBEA-C105-3043-8665-15B28F1793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53200" y="5022850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00132" name="Rectangle 81">
              <a:extLst>
                <a:ext uri="{FF2B5EF4-FFF2-40B4-BE49-F238E27FC236}">
                  <a16:creationId xmlns:a16="http://schemas.microsoft.com/office/drawing/2014/main" id="{E10C95CE-5ED9-1E4C-9378-9E95DD2305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4050" y="4908550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00133" name="Rectangle 82">
              <a:extLst>
                <a:ext uri="{FF2B5EF4-FFF2-40B4-BE49-F238E27FC236}">
                  <a16:creationId xmlns:a16="http://schemas.microsoft.com/office/drawing/2014/main" id="{08904BD3-DB28-2047-9034-FAEF967DB7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59575" y="4908550"/>
              <a:ext cx="13785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00134" name="Rectangle 83">
              <a:extLst>
                <a:ext uri="{FF2B5EF4-FFF2-40B4-BE49-F238E27FC236}">
                  <a16:creationId xmlns:a16="http://schemas.microsoft.com/office/drawing/2014/main" id="{71746F80-5E8C-B64B-BA22-AA144049DD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0013" y="5184775"/>
              <a:ext cx="107402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00135" name="Rectangle 84">
              <a:extLst>
                <a:ext uri="{FF2B5EF4-FFF2-40B4-BE49-F238E27FC236}">
                  <a16:creationId xmlns:a16="http://schemas.microsoft.com/office/drawing/2014/main" id="{243FFC59-5CE8-B149-B61C-291BA5B2A5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1138" y="5300663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00136" name="Rectangle 85">
              <a:extLst>
                <a:ext uri="{FF2B5EF4-FFF2-40B4-BE49-F238E27FC236}">
                  <a16:creationId xmlns:a16="http://schemas.microsoft.com/office/drawing/2014/main" id="{7C2CCD2C-7613-334A-AF16-630CD88E16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11988" y="5186363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00137" name="Rectangle 86">
              <a:extLst>
                <a:ext uri="{FF2B5EF4-FFF2-40B4-BE49-F238E27FC236}">
                  <a16:creationId xmlns:a16="http://schemas.microsoft.com/office/drawing/2014/main" id="{5D5A869D-7702-C246-A836-A1941E4D8A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65925" y="5186363"/>
              <a:ext cx="13785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</p:grpSp>
      <p:sp>
        <p:nvSpPr>
          <p:cNvPr id="300124" name="Oval 113">
            <a:extLst>
              <a:ext uri="{FF2B5EF4-FFF2-40B4-BE49-F238E27FC236}">
                <a16:creationId xmlns:a16="http://schemas.microsoft.com/office/drawing/2014/main" id="{6C6B0DCA-25FA-D84B-AFF7-F6E87EC7DC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71563" y="965200"/>
            <a:ext cx="1219200" cy="1131888"/>
          </a:xfrm>
          <a:prstGeom prst="ellips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300125" name="Oval 113">
            <a:extLst>
              <a:ext uri="{FF2B5EF4-FFF2-40B4-BE49-F238E27FC236}">
                <a16:creationId xmlns:a16="http://schemas.microsoft.com/office/drawing/2014/main" id="{9DB950CE-9846-BF48-B12B-4E826EFF6C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50300" y="3154363"/>
            <a:ext cx="1219200" cy="1130300"/>
          </a:xfrm>
          <a:prstGeom prst="ellips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grpSp>
        <p:nvGrpSpPr>
          <p:cNvPr id="300126" name="Group 5">
            <a:extLst>
              <a:ext uri="{FF2B5EF4-FFF2-40B4-BE49-F238E27FC236}">
                <a16:creationId xmlns:a16="http://schemas.microsoft.com/office/drawing/2014/main" id="{8D4F4330-D4B5-F544-BBC0-DA99B0735B13}"/>
              </a:ext>
            </a:extLst>
          </p:cNvPr>
          <p:cNvGrpSpPr>
            <a:grpSpLocks/>
          </p:cNvGrpSpPr>
          <p:nvPr/>
        </p:nvGrpSpPr>
        <p:grpSpPr bwMode="auto">
          <a:xfrm>
            <a:off x="4267200" y="5791201"/>
            <a:ext cx="3035300" cy="461963"/>
            <a:chOff x="1143000" y="5791200"/>
            <a:chExt cx="3035907" cy="461665"/>
          </a:xfrm>
        </p:grpSpPr>
        <p:sp>
          <p:nvSpPr>
            <p:cNvPr id="300127" name="TextBox 2">
              <a:extLst>
                <a:ext uri="{FF2B5EF4-FFF2-40B4-BE49-F238E27FC236}">
                  <a16:creationId xmlns:a16="http://schemas.microsoft.com/office/drawing/2014/main" id="{CA76E7E2-7751-2A45-B013-2C7883A46B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43000" y="5791200"/>
              <a:ext cx="3035907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latin typeface="Times" pitchFamily="2" charset="0"/>
                </a:rPr>
                <a:t>Overflow = c</a:t>
              </a:r>
              <a:r>
                <a:rPr lang="en-US" altLang="en-US" b="0" baseline="-25000">
                  <a:latin typeface="Times" pitchFamily="2" charset="0"/>
                </a:rPr>
                <a:t>3</a:t>
              </a:r>
              <a:r>
                <a:rPr lang="en-US" altLang="en-US" b="0">
                  <a:latin typeface="Times" pitchFamily="2" charset="0"/>
                </a:rPr>
                <a:t>c</a:t>
              </a:r>
              <a:r>
                <a:rPr lang="en-US" altLang="en-US" b="0" baseline="-25000">
                  <a:latin typeface="Times" pitchFamily="2" charset="0"/>
                </a:rPr>
                <a:t>4</a:t>
              </a:r>
              <a:r>
                <a:rPr lang="en-US" altLang="en-US" b="0">
                  <a:latin typeface="Times" pitchFamily="2" charset="0"/>
                </a:rPr>
                <a:t>  + c</a:t>
              </a:r>
              <a:r>
                <a:rPr lang="en-US" altLang="en-US" b="0" baseline="-25000">
                  <a:latin typeface="Times" pitchFamily="2" charset="0"/>
                </a:rPr>
                <a:t>3</a:t>
              </a:r>
              <a:r>
                <a:rPr lang="en-US" altLang="en-US" b="0">
                  <a:latin typeface="Times" pitchFamily="2" charset="0"/>
                </a:rPr>
                <a:t>c</a:t>
              </a:r>
              <a:r>
                <a:rPr lang="en-US" altLang="en-US" b="0" baseline="-25000">
                  <a:latin typeface="Times" pitchFamily="2" charset="0"/>
                </a:rPr>
                <a:t>4</a:t>
              </a:r>
            </a:p>
          </p:txBody>
        </p:sp>
        <p:cxnSp>
          <p:nvCxnSpPr>
            <p:cNvPr id="300128" name="Straight Connector 134">
              <a:extLst>
                <a:ext uri="{FF2B5EF4-FFF2-40B4-BE49-F238E27FC236}">
                  <a16:creationId xmlns:a16="http://schemas.microsoft.com/office/drawing/2014/main" id="{C4CC619B-72EC-ED40-A960-F40095D12DB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919768" y="5911772"/>
              <a:ext cx="152430" cy="0"/>
            </a:xfrm>
            <a:prstGeom prst="line">
              <a:avLst/>
            </a:prstGeom>
            <a:noFill/>
            <a:ln w="349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00129" name="Straight Connector 135">
              <a:extLst>
                <a:ext uri="{FF2B5EF4-FFF2-40B4-BE49-F238E27FC236}">
                  <a16:creationId xmlns:a16="http://schemas.microsoft.com/office/drawing/2014/main" id="{040BB68C-FEB5-6944-9E71-2C9AAF3421C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578712" y="5911772"/>
              <a:ext cx="152430" cy="0"/>
            </a:xfrm>
            <a:prstGeom prst="line">
              <a:avLst/>
            </a:prstGeom>
            <a:noFill/>
            <a:ln w="349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</p:spTree>
  </p:cSld>
  <p:clrMapOvr>
    <a:masterClrMapping/>
  </p:clrMapOvr>
  <p:transition/>
</p:sld>
</file>

<file path=ppt/slides/slide2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1057" name="Rectangle 5">
            <a:extLst>
              <a:ext uri="{FF2B5EF4-FFF2-40B4-BE49-F238E27FC236}">
                <a16:creationId xmlns:a16="http://schemas.microsoft.com/office/drawing/2014/main" id="{4448BDD5-3690-054B-BD4E-33D75536EE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39000" y="182880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1058" name="Rectangle 6">
            <a:extLst>
              <a:ext uri="{FF2B5EF4-FFF2-40B4-BE49-F238E27FC236}">
                <a16:creationId xmlns:a16="http://schemas.microsoft.com/office/drawing/2014/main" id="{B5534724-1997-804B-B417-CB4466D34E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57600" y="182880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1059" name="Rectangle 7">
            <a:extLst>
              <a:ext uri="{FF2B5EF4-FFF2-40B4-BE49-F238E27FC236}">
                <a16:creationId xmlns:a16="http://schemas.microsoft.com/office/drawing/2014/main" id="{FF80A189-25BC-FA45-8A85-462D2ED065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2420938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1 0 1 1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1060" name="Rectangle 8">
            <a:extLst>
              <a:ext uri="{FF2B5EF4-FFF2-40B4-BE49-F238E27FC236}">
                <a16:creationId xmlns:a16="http://schemas.microsoft.com/office/drawing/2014/main" id="{1CEC96B0-A088-5B45-8D14-10DD99E629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1687513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1 0 0 1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1061" name="Line 9">
            <a:extLst>
              <a:ext uri="{FF2B5EF4-FFF2-40B4-BE49-F238E27FC236}">
                <a16:creationId xmlns:a16="http://schemas.microsoft.com/office/drawing/2014/main" id="{E825278D-90DC-7645-A51D-1AF49CFF062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54889" y="2305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1062" name="Rectangle 10">
            <a:extLst>
              <a:ext uri="{FF2B5EF4-FFF2-40B4-BE49-F238E27FC236}">
                <a16:creationId xmlns:a16="http://schemas.microsoft.com/office/drawing/2014/main" id="{A557FE28-202A-AE4D-936A-B6A0082248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1976438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0 0 1 0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1063" name="Rectangle 11">
            <a:extLst>
              <a:ext uri="{FF2B5EF4-FFF2-40B4-BE49-F238E27FC236}">
                <a16:creationId xmlns:a16="http://schemas.microsoft.com/office/drawing/2014/main" id="{BDF6E8D3-E6C9-BB41-8FD2-25EC63DA92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2420938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1 0 0 1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1064" name="Rectangle 12">
            <a:extLst>
              <a:ext uri="{FF2B5EF4-FFF2-40B4-BE49-F238E27FC236}">
                <a16:creationId xmlns:a16="http://schemas.microsoft.com/office/drawing/2014/main" id="{757C0060-EC02-7141-A8C6-37E6A2E25C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1687513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0 1 1 1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1065" name="Line 13">
            <a:extLst>
              <a:ext uri="{FF2B5EF4-FFF2-40B4-BE49-F238E27FC236}">
                <a16:creationId xmlns:a16="http://schemas.microsoft.com/office/drawing/2014/main" id="{647BBB5E-DD5E-B640-83B4-1A9C401C61C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863976" y="2305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1066" name="Line 14">
            <a:extLst>
              <a:ext uri="{FF2B5EF4-FFF2-40B4-BE49-F238E27FC236}">
                <a16:creationId xmlns:a16="http://schemas.microsoft.com/office/drawing/2014/main" id="{CB0E89ED-9C5D-EA4E-859A-96AAE4056AF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503489" y="2305050"/>
            <a:ext cx="7445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1067" name="Rectangle 15">
            <a:extLst>
              <a:ext uri="{FF2B5EF4-FFF2-40B4-BE49-F238E27FC236}">
                <a16:creationId xmlns:a16="http://schemas.microsoft.com/office/drawing/2014/main" id="{94C9BF09-48FB-B449-B083-EB185A02DA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1976438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0 0 1 0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1068" name="Rectangle 16">
            <a:extLst>
              <a:ext uri="{FF2B5EF4-FFF2-40B4-BE49-F238E27FC236}">
                <a16:creationId xmlns:a16="http://schemas.microsoft.com/office/drawing/2014/main" id="{062BCA00-D17D-5143-BF95-82F4314C7E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168433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1069" name="Rectangle 17">
            <a:extLst>
              <a:ext uri="{FF2B5EF4-FFF2-40B4-BE49-F238E27FC236}">
                <a16:creationId xmlns:a16="http://schemas.microsoft.com/office/drawing/2014/main" id="{9BAEB36D-7135-2445-8AB9-15230B847D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1684338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1070" name="Rectangle 18">
            <a:extLst>
              <a:ext uri="{FF2B5EF4-FFF2-40B4-BE49-F238E27FC236}">
                <a16:creationId xmlns:a16="http://schemas.microsoft.com/office/drawing/2014/main" id="{B9691D98-0CE1-8F42-8EB8-89CCBFD360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167640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1071" name="Rectangle 19">
            <a:extLst>
              <a:ext uri="{FF2B5EF4-FFF2-40B4-BE49-F238E27FC236}">
                <a16:creationId xmlns:a16="http://schemas.microsoft.com/office/drawing/2014/main" id="{90BFCA6A-BF14-2246-998D-FFC56FD160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167640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1072" name="Rectangle 20">
            <a:extLst>
              <a:ext uri="{FF2B5EF4-FFF2-40B4-BE49-F238E27FC236}">
                <a16:creationId xmlns:a16="http://schemas.microsoft.com/office/drawing/2014/main" id="{D56AD376-7A0C-FC47-93B1-F0C60752B1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197326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1073" name="Rectangle 21">
            <a:extLst>
              <a:ext uri="{FF2B5EF4-FFF2-40B4-BE49-F238E27FC236}">
                <a16:creationId xmlns:a16="http://schemas.microsoft.com/office/drawing/2014/main" id="{F896485E-F536-3244-8638-7A02445856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1973263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1074" name="Rectangle 22">
            <a:extLst>
              <a:ext uri="{FF2B5EF4-FFF2-40B4-BE49-F238E27FC236}">
                <a16:creationId xmlns:a16="http://schemas.microsoft.com/office/drawing/2014/main" id="{3508337E-DE3F-3A49-B613-FA138A0DBD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19653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1075" name="Rectangle 23">
            <a:extLst>
              <a:ext uri="{FF2B5EF4-FFF2-40B4-BE49-F238E27FC236}">
                <a16:creationId xmlns:a16="http://schemas.microsoft.com/office/drawing/2014/main" id="{3D43BAC2-A49D-B644-89A3-E2ACC6C260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19653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1076" name="Rectangle 24">
            <a:extLst>
              <a:ext uri="{FF2B5EF4-FFF2-40B4-BE49-F238E27FC236}">
                <a16:creationId xmlns:a16="http://schemas.microsoft.com/office/drawing/2014/main" id="{E496B6CF-9A9F-C541-AEA9-528486675C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241776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9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1077" name="Rectangle 25">
            <a:extLst>
              <a:ext uri="{FF2B5EF4-FFF2-40B4-BE49-F238E27FC236}">
                <a16:creationId xmlns:a16="http://schemas.microsoft.com/office/drawing/2014/main" id="{1D393B40-2B04-C04E-BB63-6C21CA3C36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2417763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1078" name="Rectangle 26">
            <a:extLst>
              <a:ext uri="{FF2B5EF4-FFF2-40B4-BE49-F238E27FC236}">
                <a16:creationId xmlns:a16="http://schemas.microsoft.com/office/drawing/2014/main" id="{B33348B6-C583-7544-BAC8-F240C41ACD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24098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1079" name="Rectangle 27">
            <a:extLst>
              <a:ext uri="{FF2B5EF4-FFF2-40B4-BE49-F238E27FC236}">
                <a16:creationId xmlns:a16="http://schemas.microsoft.com/office/drawing/2014/main" id="{97A39EA5-D571-FC42-9888-B68C9AB1B1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24098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1080" name="Rectangle 28">
            <a:extLst>
              <a:ext uri="{FF2B5EF4-FFF2-40B4-BE49-F238E27FC236}">
                <a16:creationId xmlns:a16="http://schemas.microsoft.com/office/drawing/2014/main" id="{D07B339C-A432-114F-8BFB-A37463C583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5713" y="197485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1081" name="Rectangle 29">
            <a:extLst>
              <a:ext uri="{FF2B5EF4-FFF2-40B4-BE49-F238E27FC236}">
                <a16:creationId xmlns:a16="http://schemas.microsoft.com/office/drawing/2014/main" id="{2FBF9429-ABA1-5549-B201-A2355C6051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39000" y="396240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1082" name="Rectangle 30">
            <a:extLst>
              <a:ext uri="{FF2B5EF4-FFF2-40B4-BE49-F238E27FC236}">
                <a16:creationId xmlns:a16="http://schemas.microsoft.com/office/drawing/2014/main" id="{3BA965A5-EEA1-D045-B208-2BE8C8B5C2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1" y="3962400"/>
            <a:ext cx="138113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1083" name="Rectangle 31">
            <a:extLst>
              <a:ext uri="{FF2B5EF4-FFF2-40B4-BE49-F238E27FC236}">
                <a16:creationId xmlns:a16="http://schemas.microsoft.com/office/drawing/2014/main" id="{A0D3186B-97EC-1247-9F63-D721195A13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4587875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0 1 1 1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1084" name="Rectangle 32">
            <a:extLst>
              <a:ext uri="{FF2B5EF4-FFF2-40B4-BE49-F238E27FC236}">
                <a16:creationId xmlns:a16="http://schemas.microsoft.com/office/drawing/2014/main" id="{21CB968C-4EC8-534A-BD1B-3F2A5ABFD0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3854450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1 0 0 1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1085" name="Line 33">
            <a:extLst>
              <a:ext uri="{FF2B5EF4-FFF2-40B4-BE49-F238E27FC236}">
                <a16:creationId xmlns:a16="http://schemas.microsoft.com/office/drawing/2014/main" id="{F802365C-4A08-B941-A4D4-B0A73B6A500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54889" y="4464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1086" name="Rectangle 34">
            <a:extLst>
              <a:ext uri="{FF2B5EF4-FFF2-40B4-BE49-F238E27FC236}">
                <a16:creationId xmlns:a16="http://schemas.microsoft.com/office/drawing/2014/main" id="{842A860A-59B1-9241-BF31-43A3F66004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4143375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1 1 1 0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1087" name="Rectangle 35">
            <a:extLst>
              <a:ext uri="{FF2B5EF4-FFF2-40B4-BE49-F238E27FC236}">
                <a16:creationId xmlns:a16="http://schemas.microsoft.com/office/drawing/2014/main" id="{45BA0491-28B5-6D42-BD13-F22ED823E1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4587875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0 1 0 1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1088" name="Rectangle 36">
            <a:extLst>
              <a:ext uri="{FF2B5EF4-FFF2-40B4-BE49-F238E27FC236}">
                <a16:creationId xmlns:a16="http://schemas.microsoft.com/office/drawing/2014/main" id="{FBC1586A-C56E-C343-9154-67148CC73C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3854450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0 1 1 1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1089" name="Line 37">
            <a:extLst>
              <a:ext uri="{FF2B5EF4-FFF2-40B4-BE49-F238E27FC236}">
                <a16:creationId xmlns:a16="http://schemas.microsoft.com/office/drawing/2014/main" id="{535CD396-A736-DB4A-96EB-4BB58A092A0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863976" y="4464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1090" name="Line 38">
            <a:extLst>
              <a:ext uri="{FF2B5EF4-FFF2-40B4-BE49-F238E27FC236}">
                <a16:creationId xmlns:a16="http://schemas.microsoft.com/office/drawing/2014/main" id="{22DF69EF-7E45-CA42-AB3D-9EA0C7E8907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503489" y="4464050"/>
            <a:ext cx="7445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1091" name="Rectangle 39">
            <a:extLst>
              <a:ext uri="{FF2B5EF4-FFF2-40B4-BE49-F238E27FC236}">
                <a16:creationId xmlns:a16="http://schemas.microsoft.com/office/drawing/2014/main" id="{5053958F-0932-2A4C-AACF-FF20A73BFB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4143375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1 1 1 0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1092" name="Rectangle 40">
            <a:extLst>
              <a:ext uri="{FF2B5EF4-FFF2-40B4-BE49-F238E27FC236}">
                <a16:creationId xmlns:a16="http://schemas.microsoft.com/office/drawing/2014/main" id="{824E61FB-22E4-DF4C-97A3-016BE2F599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38512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1093" name="Rectangle 41">
            <a:extLst>
              <a:ext uri="{FF2B5EF4-FFF2-40B4-BE49-F238E27FC236}">
                <a16:creationId xmlns:a16="http://schemas.microsoft.com/office/drawing/2014/main" id="{C3F6D3AC-3131-4A4D-B954-B1181D2FEB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3851275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1094" name="Rectangle 42">
            <a:extLst>
              <a:ext uri="{FF2B5EF4-FFF2-40B4-BE49-F238E27FC236}">
                <a16:creationId xmlns:a16="http://schemas.microsoft.com/office/drawing/2014/main" id="{33C217E9-7184-274E-97BB-86F8DED0FF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38433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1095" name="Rectangle 43">
            <a:extLst>
              <a:ext uri="{FF2B5EF4-FFF2-40B4-BE49-F238E27FC236}">
                <a16:creationId xmlns:a16="http://schemas.microsoft.com/office/drawing/2014/main" id="{DDAFB0BD-4D49-DB4B-A1CC-5CD3086ED1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38433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1096" name="Rectangle 44">
            <a:extLst>
              <a:ext uri="{FF2B5EF4-FFF2-40B4-BE49-F238E27FC236}">
                <a16:creationId xmlns:a16="http://schemas.microsoft.com/office/drawing/2014/main" id="{F2B4F970-8A96-8340-8CAA-3FED9B30DD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4584700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5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1097" name="Rectangle 45">
            <a:extLst>
              <a:ext uri="{FF2B5EF4-FFF2-40B4-BE49-F238E27FC236}">
                <a16:creationId xmlns:a16="http://schemas.microsoft.com/office/drawing/2014/main" id="{253C6370-EB33-4B45-8C29-3464A6A9D9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458470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1098" name="Rectangle 46">
            <a:extLst>
              <a:ext uri="{FF2B5EF4-FFF2-40B4-BE49-F238E27FC236}">
                <a16:creationId xmlns:a16="http://schemas.microsoft.com/office/drawing/2014/main" id="{0EAF0EBB-194E-8D46-BEF3-0B491BEB35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457835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1099" name="Rectangle 47">
            <a:extLst>
              <a:ext uri="{FF2B5EF4-FFF2-40B4-BE49-F238E27FC236}">
                <a16:creationId xmlns:a16="http://schemas.microsoft.com/office/drawing/2014/main" id="{4006ACB5-4A24-2244-9497-8B4D9D7650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457835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1100" name="Rectangle 48">
            <a:extLst>
              <a:ext uri="{FF2B5EF4-FFF2-40B4-BE49-F238E27FC236}">
                <a16:creationId xmlns:a16="http://schemas.microsoft.com/office/drawing/2014/main" id="{0025B89B-7E29-FB4A-91CD-84FFCFB117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5713" y="4141788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1101" name="Rectangle 49">
            <a:extLst>
              <a:ext uri="{FF2B5EF4-FFF2-40B4-BE49-F238E27FC236}">
                <a16:creationId xmlns:a16="http://schemas.microsoft.com/office/drawing/2014/main" id="{26FA0215-B508-3548-A4CB-015A1917F4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1013" y="41433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1102" name="Rectangle 50">
            <a:extLst>
              <a:ext uri="{FF2B5EF4-FFF2-40B4-BE49-F238E27FC236}">
                <a16:creationId xmlns:a16="http://schemas.microsoft.com/office/drawing/2014/main" id="{7183ACFD-78F3-F641-AFEF-E420D2C5E0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57500" y="41433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1103" name="Rectangle 51">
            <a:extLst>
              <a:ext uri="{FF2B5EF4-FFF2-40B4-BE49-F238E27FC236}">
                <a16:creationId xmlns:a16="http://schemas.microsoft.com/office/drawing/2014/main" id="{AA75B917-68F0-B449-88FE-C765FC480F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71775" y="41370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1104" name="Rectangle 52">
            <a:extLst>
              <a:ext uri="{FF2B5EF4-FFF2-40B4-BE49-F238E27FC236}">
                <a16:creationId xmlns:a16="http://schemas.microsoft.com/office/drawing/2014/main" id="{3617E017-28C1-B649-B924-8A65DB5E97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59125" y="41370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1105" name="Rectangle 53">
            <a:extLst>
              <a:ext uri="{FF2B5EF4-FFF2-40B4-BE49-F238E27FC236}">
                <a16:creationId xmlns:a16="http://schemas.microsoft.com/office/drawing/2014/main" id="{2B77B569-5B12-E44C-965E-2F3ED66494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59663" y="45878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1106" name="Rectangle 54">
            <a:extLst>
              <a:ext uri="{FF2B5EF4-FFF2-40B4-BE49-F238E27FC236}">
                <a16:creationId xmlns:a16="http://schemas.microsoft.com/office/drawing/2014/main" id="{1534DE02-6E33-934A-8A4C-BB097BD652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19538" y="45878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1107" name="Rectangle 87">
            <a:extLst>
              <a:ext uri="{FF2B5EF4-FFF2-40B4-BE49-F238E27FC236}">
                <a16:creationId xmlns:a16="http://schemas.microsoft.com/office/drawing/2014/main" id="{60020240-8092-684C-B860-967D6617DA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3050" y="197326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1108" name="Rectangle 88">
            <a:extLst>
              <a:ext uri="{FF2B5EF4-FFF2-40B4-BE49-F238E27FC236}">
                <a16:creationId xmlns:a16="http://schemas.microsoft.com/office/drawing/2014/main" id="{9AC80A9C-DF5A-034D-8296-0F47C35FE4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34138" y="1973263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1109" name="Rectangle 89">
            <a:extLst>
              <a:ext uri="{FF2B5EF4-FFF2-40B4-BE49-F238E27FC236}">
                <a16:creationId xmlns:a16="http://schemas.microsoft.com/office/drawing/2014/main" id="{D01E0D75-7976-8F46-B20E-5004349252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42063" y="19653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1110" name="Rectangle 90">
            <a:extLst>
              <a:ext uri="{FF2B5EF4-FFF2-40B4-BE49-F238E27FC236}">
                <a16:creationId xmlns:a16="http://schemas.microsoft.com/office/drawing/2014/main" id="{2CD64292-308E-5648-BC2D-BD72CE41E7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34175" y="19653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1111" name="Rectangle 91">
            <a:extLst>
              <a:ext uri="{FF2B5EF4-FFF2-40B4-BE49-F238E27FC236}">
                <a16:creationId xmlns:a16="http://schemas.microsoft.com/office/drawing/2014/main" id="{6721A627-2315-E44C-969F-BC77233FAB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4000" y="168751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1112" name="Rectangle 92">
            <a:extLst>
              <a:ext uri="{FF2B5EF4-FFF2-40B4-BE49-F238E27FC236}">
                <a16:creationId xmlns:a16="http://schemas.microsoft.com/office/drawing/2014/main" id="{7AA2B473-BDDE-EA46-B416-E7A9BFC2AA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0175" y="168751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1113" name="Rectangle 93">
            <a:extLst>
              <a:ext uri="{FF2B5EF4-FFF2-40B4-BE49-F238E27FC236}">
                <a16:creationId xmlns:a16="http://schemas.microsoft.com/office/drawing/2014/main" id="{D940D108-4B71-D945-8021-3903713990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2863" y="1681163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1114" name="Rectangle 94">
            <a:extLst>
              <a:ext uri="{FF2B5EF4-FFF2-40B4-BE49-F238E27FC236}">
                <a16:creationId xmlns:a16="http://schemas.microsoft.com/office/drawing/2014/main" id="{48F334B5-EB16-6145-95FA-2EA36F8C9E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42113" y="1681163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1115" name="Rectangle 95">
            <a:extLst>
              <a:ext uri="{FF2B5EF4-FFF2-40B4-BE49-F238E27FC236}">
                <a16:creationId xmlns:a16="http://schemas.microsoft.com/office/drawing/2014/main" id="{143277C2-26B8-D343-B912-C73F4467F6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4000" y="240823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5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1116" name="Rectangle 96">
            <a:extLst>
              <a:ext uri="{FF2B5EF4-FFF2-40B4-BE49-F238E27FC236}">
                <a16:creationId xmlns:a16="http://schemas.microsoft.com/office/drawing/2014/main" id="{0873032D-16C1-CD4B-B58E-A7A6B202BA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0175" y="240823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1117" name="Rectangle 97">
            <a:extLst>
              <a:ext uri="{FF2B5EF4-FFF2-40B4-BE49-F238E27FC236}">
                <a16:creationId xmlns:a16="http://schemas.microsoft.com/office/drawing/2014/main" id="{14362EAE-1896-CB4E-B75D-AE2D62DF9C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2863" y="240188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1118" name="Line 98">
            <a:extLst>
              <a:ext uri="{FF2B5EF4-FFF2-40B4-BE49-F238E27FC236}">
                <a16:creationId xmlns:a16="http://schemas.microsoft.com/office/drawing/2014/main" id="{B0AC2D12-2DB0-264A-9949-BDC5F4B2A17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122989" y="2305050"/>
            <a:ext cx="7191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1119" name="Rectangle 99">
            <a:extLst>
              <a:ext uri="{FF2B5EF4-FFF2-40B4-BE49-F238E27FC236}">
                <a16:creationId xmlns:a16="http://schemas.microsoft.com/office/drawing/2014/main" id="{A9A6B484-D8C5-7D46-8AE0-487E4DD34C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42113" y="240188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1120" name="Rectangle 100">
            <a:extLst>
              <a:ext uri="{FF2B5EF4-FFF2-40B4-BE49-F238E27FC236}">
                <a16:creationId xmlns:a16="http://schemas.microsoft.com/office/drawing/2014/main" id="{A0FCD360-5623-684E-A7B1-D14BF3510B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6163" y="197485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1121" name="Rectangle 101">
            <a:extLst>
              <a:ext uri="{FF2B5EF4-FFF2-40B4-BE49-F238E27FC236}">
                <a16:creationId xmlns:a16="http://schemas.microsoft.com/office/drawing/2014/main" id="{3A2E1F4A-55EF-0241-AC97-6AE385C863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4000" y="3854450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1122" name="Rectangle 102">
            <a:extLst>
              <a:ext uri="{FF2B5EF4-FFF2-40B4-BE49-F238E27FC236}">
                <a16:creationId xmlns:a16="http://schemas.microsoft.com/office/drawing/2014/main" id="{CF4182BA-F884-EA4B-AD5F-D17B31CCD0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0175" y="3854450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1123" name="Rectangle 103">
            <a:extLst>
              <a:ext uri="{FF2B5EF4-FFF2-40B4-BE49-F238E27FC236}">
                <a16:creationId xmlns:a16="http://schemas.microsoft.com/office/drawing/2014/main" id="{780B2F39-FDA3-F247-B005-F940224F9B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2863" y="384810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1124" name="Rectangle 104">
            <a:extLst>
              <a:ext uri="{FF2B5EF4-FFF2-40B4-BE49-F238E27FC236}">
                <a16:creationId xmlns:a16="http://schemas.microsoft.com/office/drawing/2014/main" id="{23427015-C8D6-7944-8A7B-E7198E180D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42113" y="384810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1125" name="Rectangle 105">
            <a:extLst>
              <a:ext uri="{FF2B5EF4-FFF2-40B4-BE49-F238E27FC236}">
                <a16:creationId xmlns:a16="http://schemas.microsoft.com/office/drawing/2014/main" id="{80C57FE2-0FD5-204A-83E5-E52A18BDC0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4000" y="457358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9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1126" name="Rectangle 106">
            <a:extLst>
              <a:ext uri="{FF2B5EF4-FFF2-40B4-BE49-F238E27FC236}">
                <a16:creationId xmlns:a16="http://schemas.microsoft.com/office/drawing/2014/main" id="{68AE63E6-CA2A-354D-AEF7-CE99CEA66B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0175" y="457358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1127" name="Rectangle 107">
            <a:extLst>
              <a:ext uri="{FF2B5EF4-FFF2-40B4-BE49-F238E27FC236}">
                <a16:creationId xmlns:a16="http://schemas.microsoft.com/office/drawing/2014/main" id="{FE6C9EE0-A707-DE4A-8DFE-93DF4B431A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2863" y="45672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1128" name="Line 108">
            <a:extLst>
              <a:ext uri="{FF2B5EF4-FFF2-40B4-BE49-F238E27FC236}">
                <a16:creationId xmlns:a16="http://schemas.microsoft.com/office/drawing/2014/main" id="{3BD4AD7F-ABA9-8843-9CB9-8564B9C69BB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122989" y="4464050"/>
            <a:ext cx="7191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1129" name="Rectangle 109">
            <a:extLst>
              <a:ext uri="{FF2B5EF4-FFF2-40B4-BE49-F238E27FC236}">
                <a16:creationId xmlns:a16="http://schemas.microsoft.com/office/drawing/2014/main" id="{8FDAD6F0-1DF5-A247-B759-7646ECEE24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42113" y="45672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1130" name="Rectangle 110">
            <a:extLst>
              <a:ext uri="{FF2B5EF4-FFF2-40B4-BE49-F238E27FC236}">
                <a16:creationId xmlns:a16="http://schemas.microsoft.com/office/drawing/2014/main" id="{9FE2A62D-926D-B24A-8494-7CB397CDE7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6163" y="4141788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1131" name="Rectangle 111">
            <a:extLst>
              <a:ext uri="{FF2B5EF4-FFF2-40B4-BE49-F238E27FC236}">
                <a16:creationId xmlns:a16="http://schemas.microsoft.com/office/drawing/2014/main" id="{C5FCC619-F431-7741-A390-3FC66DC83E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11938" y="414178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1132" name="Rectangle 112">
            <a:extLst>
              <a:ext uri="{FF2B5EF4-FFF2-40B4-BE49-F238E27FC236}">
                <a16:creationId xmlns:a16="http://schemas.microsoft.com/office/drawing/2014/main" id="{602DD6B3-1E05-1F4D-BAC6-0014E05E46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6525" y="414178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1133" name="Rectangle 113">
            <a:extLst>
              <a:ext uri="{FF2B5EF4-FFF2-40B4-BE49-F238E27FC236}">
                <a16:creationId xmlns:a16="http://schemas.microsoft.com/office/drawing/2014/main" id="{C7B2EB4E-1E6B-844C-863B-BED479BF36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00800" y="41354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1134" name="Rectangle 114">
            <a:extLst>
              <a:ext uri="{FF2B5EF4-FFF2-40B4-BE49-F238E27FC236}">
                <a16:creationId xmlns:a16="http://schemas.microsoft.com/office/drawing/2014/main" id="{F6900E8A-D782-8B4E-B9AE-C418943568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50050" y="41354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1135" name="Title 1">
            <a:extLst>
              <a:ext uri="{FF2B5EF4-FFF2-40B4-BE49-F238E27FC236}">
                <a16:creationId xmlns:a16="http://schemas.microsoft.com/office/drawing/2014/main" id="{740C8CC5-1088-D147-84A8-B6C24CA6517A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Examples of determination of overflow</a:t>
            </a:r>
            <a:endParaRPr lang="en-US" altLang="en-US" sz="3600"/>
          </a:p>
        </p:txBody>
      </p:sp>
      <p:sp>
        <p:nvSpPr>
          <p:cNvPr id="301136" name="Rectangle 12">
            <a:extLst>
              <a:ext uri="{FF2B5EF4-FFF2-40B4-BE49-F238E27FC236}">
                <a16:creationId xmlns:a16="http://schemas.microsoft.com/office/drawing/2014/main" id="{2EE2EE00-774C-5B41-9F39-A85703F9C4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48114" y="1371600"/>
            <a:ext cx="852487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8000"/>
                </a:solidFill>
                <a:latin typeface="Times-Roman" pitchFamily="2" charset="0"/>
              </a:rPr>
              <a:t>0 1 1 0 0</a:t>
            </a:r>
            <a:endParaRPr lang="en-US" altLang="en-US" b="0">
              <a:solidFill>
                <a:srgbClr val="008000"/>
              </a:solidFill>
              <a:latin typeface="Times" pitchFamily="2" charset="0"/>
            </a:endParaRPr>
          </a:p>
        </p:txBody>
      </p:sp>
      <p:sp>
        <p:nvSpPr>
          <p:cNvPr id="301137" name="Rectangle 12">
            <a:extLst>
              <a:ext uri="{FF2B5EF4-FFF2-40B4-BE49-F238E27FC236}">
                <a16:creationId xmlns:a16="http://schemas.microsoft.com/office/drawing/2014/main" id="{1C7BA4F5-1220-3540-9531-38BBED17B8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67600" y="1371600"/>
            <a:ext cx="852488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8000"/>
                </a:solidFill>
                <a:latin typeface="Times-Roman" pitchFamily="2" charset="0"/>
              </a:rPr>
              <a:t>0 0 0 0 0</a:t>
            </a:r>
            <a:endParaRPr lang="en-US" altLang="en-US" b="0">
              <a:solidFill>
                <a:srgbClr val="008000"/>
              </a:solidFill>
              <a:latin typeface="Times" pitchFamily="2" charset="0"/>
            </a:endParaRPr>
          </a:p>
        </p:txBody>
      </p:sp>
      <p:sp>
        <p:nvSpPr>
          <p:cNvPr id="301138" name="Rectangle 12">
            <a:extLst>
              <a:ext uri="{FF2B5EF4-FFF2-40B4-BE49-F238E27FC236}">
                <a16:creationId xmlns:a16="http://schemas.microsoft.com/office/drawing/2014/main" id="{00043187-7C60-2440-B58B-DD0CDBDE6A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67600" y="3581400"/>
            <a:ext cx="852488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8000"/>
                </a:solidFill>
                <a:latin typeface="Times-Roman" pitchFamily="2" charset="0"/>
              </a:rPr>
              <a:t>1 0 0 0 0</a:t>
            </a:r>
            <a:endParaRPr lang="en-US" altLang="en-US" b="0">
              <a:solidFill>
                <a:srgbClr val="008000"/>
              </a:solidFill>
              <a:latin typeface="Times" pitchFamily="2" charset="0"/>
            </a:endParaRPr>
          </a:p>
        </p:txBody>
      </p:sp>
      <p:sp>
        <p:nvSpPr>
          <p:cNvPr id="301139" name="Rectangle 12">
            <a:extLst>
              <a:ext uri="{FF2B5EF4-FFF2-40B4-BE49-F238E27FC236}">
                <a16:creationId xmlns:a16="http://schemas.microsoft.com/office/drawing/2014/main" id="{814BDEE5-05B1-484D-A4E5-E063A2DCA4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62400" y="3581400"/>
            <a:ext cx="852488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8000"/>
                </a:solidFill>
                <a:latin typeface="Times-Roman" pitchFamily="2" charset="0"/>
              </a:rPr>
              <a:t>1 1 1 0 0</a:t>
            </a:r>
            <a:endParaRPr lang="en-US" altLang="en-US" b="0">
              <a:solidFill>
                <a:srgbClr val="008000"/>
              </a:solidFill>
              <a:latin typeface="Times" pitchFamily="2" charset="0"/>
            </a:endParaRPr>
          </a:p>
        </p:txBody>
      </p:sp>
      <p:sp>
        <p:nvSpPr>
          <p:cNvPr id="301140" name="Rectangle 86">
            <a:extLst>
              <a:ext uri="{FF2B5EF4-FFF2-40B4-BE49-F238E27FC236}">
                <a16:creationId xmlns:a16="http://schemas.microsoft.com/office/drawing/2014/main" id="{756DD957-214A-1043-A8CE-2EBB71117D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98901" y="1365250"/>
            <a:ext cx="385763" cy="298450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301141" name="Rectangle 87">
            <a:extLst>
              <a:ext uri="{FF2B5EF4-FFF2-40B4-BE49-F238E27FC236}">
                <a16:creationId xmlns:a16="http://schemas.microsoft.com/office/drawing/2014/main" id="{7C2E981D-292A-3147-B8E1-27B91DCBAB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06838" y="3586164"/>
            <a:ext cx="387350" cy="300037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301142" name="Rectangle 88">
            <a:extLst>
              <a:ext uri="{FF2B5EF4-FFF2-40B4-BE49-F238E27FC236}">
                <a16:creationId xmlns:a16="http://schemas.microsoft.com/office/drawing/2014/main" id="{55AC8FFE-47B5-8B4E-B1A2-B44A106AC7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12038" y="3594100"/>
            <a:ext cx="387350" cy="300038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301143" name="Rectangle 89">
            <a:extLst>
              <a:ext uri="{FF2B5EF4-FFF2-40B4-BE49-F238E27FC236}">
                <a16:creationId xmlns:a16="http://schemas.microsoft.com/office/drawing/2014/main" id="{75F9841F-E13B-2341-BDD9-6BBAAEC0FD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18388" y="1384300"/>
            <a:ext cx="385762" cy="300038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grpSp>
        <p:nvGrpSpPr>
          <p:cNvPr id="301144" name="Group 90">
            <a:extLst>
              <a:ext uri="{FF2B5EF4-FFF2-40B4-BE49-F238E27FC236}">
                <a16:creationId xmlns:a16="http://schemas.microsoft.com/office/drawing/2014/main" id="{ECE27FC2-897E-F449-8E95-2454295949E5}"/>
              </a:ext>
            </a:extLst>
          </p:cNvPr>
          <p:cNvGrpSpPr>
            <a:grpSpLocks/>
          </p:cNvGrpSpPr>
          <p:nvPr/>
        </p:nvGrpSpPr>
        <p:grpSpPr bwMode="auto">
          <a:xfrm>
            <a:off x="1295401" y="1219200"/>
            <a:ext cx="691741" cy="623888"/>
            <a:chOff x="381000" y="2590800"/>
            <a:chExt cx="691740" cy="623887"/>
          </a:xfrm>
        </p:grpSpPr>
        <p:sp>
          <p:nvSpPr>
            <p:cNvPr id="301180" name="Rectangle 55">
              <a:extLst>
                <a:ext uri="{FF2B5EF4-FFF2-40B4-BE49-F238E27FC236}">
                  <a16:creationId xmlns:a16="http://schemas.microsoft.com/office/drawing/2014/main" id="{46400B79-DAF6-E64D-92EE-F797AEE2E8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000" y="2590800"/>
              <a:ext cx="107402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01181" name="Rectangle 56">
              <a:extLst>
                <a:ext uri="{FF2B5EF4-FFF2-40B4-BE49-F238E27FC236}">
                  <a16:creationId xmlns:a16="http://schemas.microsoft.com/office/drawing/2014/main" id="{3E2E8402-0210-D744-87BA-26D1F7E326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712" y="2706687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01182" name="Rectangle 57">
              <a:extLst>
                <a:ext uri="{FF2B5EF4-FFF2-40B4-BE49-F238E27FC236}">
                  <a16:creationId xmlns:a16="http://schemas.microsoft.com/office/drawing/2014/main" id="{A2495455-CFBE-C44D-BE87-15AB230047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2975" y="2592387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01183" name="Rectangle 58">
              <a:extLst>
                <a:ext uri="{FF2B5EF4-FFF2-40B4-BE49-F238E27FC236}">
                  <a16:creationId xmlns:a16="http://schemas.microsoft.com/office/drawing/2014/main" id="{589ECF15-8BD6-DB46-A21F-DB9FD55221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8500" y="2592387"/>
              <a:ext cx="13785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01184" name="Rectangle 59">
              <a:extLst>
                <a:ext uri="{FF2B5EF4-FFF2-40B4-BE49-F238E27FC236}">
                  <a16:creationId xmlns:a16="http://schemas.microsoft.com/office/drawing/2014/main" id="{B1F643AB-498C-FE48-949D-0D582382A1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937" y="2870200"/>
              <a:ext cx="107402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01185" name="Rectangle 60">
              <a:extLst>
                <a:ext uri="{FF2B5EF4-FFF2-40B4-BE49-F238E27FC236}">
                  <a16:creationId xmlns:a16="http://schemas.microsoft.com/office/drawing/2014/main" id="{BF6D0C88-D509-C042-85DA-27C3C089B0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062" y="2986087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01186" name="Rectangle 61">
              <a:extLst>
                <a:ext uri="{FF2B5EF4-FFF2-40B4-BE49-F238E27FC236}">
                  <a16:creationId xmlns:a16="http://schemas.microsoft.com/office/drawing/2014/main" id="{8D3FB524-B6AF-3C43-B263-5BB0B8B42F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0912" y="2871787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01187" name="Rectangle 62">
              <a:extLst>
                <a:ext uri="{FF2B5EF4-FFF2-40B4-BE49-F238E27FC236}">
                  <a16:creationId xmlns:a16="http://schemas.microsoft.com/office/drawing/2014/main" id="{EFB33131-60FD-FF4F-8E72-3EA028D9B4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6437" y="2871787"/>
              <a:ext cx="13785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301145" name="Group 99">
            <a:extLst>
              <a:ext uri="{FF2B5EF4-FFF2-40B4-BE49-F238E27FC236}">
                <a16:creationId xmlns:a16="http://schemas.microsoft.com/office/drawing/2014/main" id="{D2364B72-C349-F341-95BE-A42BEC03FDE6}"/>
              </a:ext>
            </a:extLst>
          </p:cNvPr>
          <p:cNvGrpSpPr>
            <a:grpSpLocks/>
          </p:cNvGrpSpPr>
          <p:nvPr/>
        </p:nvGrpSpPr>
        <p:grpSpPr bwMode="auto">
          <a:xfrm>
            <a:off x="1295401" y="3429000"/>
            <a:ext cx="691741" cy="622300"/>
            <a:chOff x="2903538" y="4905375"/>
            <a:chExt cx="691740" cy="622300"/>
          </a:xfrm>
        </p:grpSpPr>
        <p:sp>
          <p:nvSpPr>
            <p:cNvPr id="301172" name="Rectangle 71">
              <a:extLst>
                <a:ext uri="{FF2B5EF4-FFF2-40B4-BE49-F238E27FC236}">
                  <a16:creationId xmlns:a16="http://schemas.microsoft.com/office/drawing/2014/main" id="{41AD6936-8057-2743-919C-39B5074AFD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3538" y="4905375"/>
              <a:ext cx="107402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01173" name="Rectangle 72">
              <a:extLst>
                <a:ext uri="{FF2B5EF4-FFF2-40B4-BE49-F238E27FC236}">
                  <a16:creationId xmlns:a16="http://schemas.microsoft.com/office/drawing/2014/main" id="{9BC723FB-6C86-4543-A58D-A1677C3323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3075" y="5021263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01174" name="Rectangle 73">
              <a:extLst>
                <a:ext uri="{FF2B5EF4-FFF2-40B4-BE49-F238E27FC236}">
                  <a16:creationId xmlns:a16="http://schemas.microsoft.com/office/drawing/2014/main" id="{B3B4C991-44AD-2146-9E42-1C75848CCA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5513" y="4906963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01175" name="Rectangle 74">
              <a:extLst>
                <a:ext uri="{FF2B5EF4-FFF2-40B4-BE49-F238E27FC236}">
                  <a16:creationId xmlns:a16="http://schemas.microsoft.com/office/drawing/2014/main" id="{C3F24F97-B3AF-A240-B8BC-28E85E6092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9450" y="4906963"/>
              <a:ext cx="13785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01176" name="Rectangle 75">
              <a:extLst>
                <a:ext uri="{FF2B5EF4-FFF2-40B4-BE49-F238E27FC236}">
                  <a16:creationId xmlns:a16="http://schemas.microsoft.com/office/drawing/2014/main" id="{C250CB8F-A585-CC4F-86AC-03DF06613C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1475" y="5183188"/>
              <a:ext cx="107402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01177" name="Rectangle 76">
              <a:extLst>
                <a:ext uri="{FF2B5EF4-FFF2-40B4-BE49-F238E27FC236}">
                  <a16:creationId xmlns:a16="http://schemas.microsoft.com/office/drawing/2014/main" id="{D0B0C984-441F-0C4D-8209-1314171EF6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2600" y="5299075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01178" name="Rectangle 77">
              <a:extLst>
                <a:ext uri="{FF2B5EF4-FFF2-40B4-BE49-F238E27FC236}">
                  <a16:creationId xmlns:a16="http://schemas.microsoft.com/office/drawing/2014/main" id="{56754D5D-ADEE-6645-AE30-EE2A285B19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3450" y="5184775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01179" name="Rectangle 78">
              <a:extLst>
                <a:ext uri="{FF2B5EF4-FFF2-40B4-BE49-F238E27FC236}">
                  <a16:creationId xmlns:a16="http://schemas.microsoft.com/office/drawing/2014/main" id="{D5E545CF-8E86-2F49-90F3-4FB71234F1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7388" y="5184775"/>
              <a:ext cx="13785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301146" name="Group 108">
            <a:extLst>
              <a:ext uri="{FF2B5EF4-FFF2-40B4-BE49-F238E27FC236}">
                <a16:creationId xmlns:a16="http://schemas.microsoft.com/office/drawing/2014/main" id="{7365F2D8-A415-B840-981D-6881487A3F1C}"/>
              </a:ext>
            </a:extLst>
          </p:cNvPr>
          <p:cNvGrpSpPr>
            <a:grpSpLocks/>
          </p:cNvGrpSpPr>
          <p:nvPr/>
        </p:nvGrpSpPr>
        <p:grpSpPr bwMode="auto">
          <a:xfrm>
            <a:off x="8991601" y="1219200"/>
            <a:ext cx="691741" cy="623888"/>
            <a:chOff x="6430963" y="2765425"/>
            <a:chExt cx="691740" cy="623888"/>
          </a:xfrm>
        </p:grpSpPr>
        <p:sp>
          <p:nvSpPr>
            <p:cNvPr id="301164" name="Rectangle 63">
              <a:extLst>
                <a:ext uri="{FF2B5EF4-FFF2-40B4-BE49-F238E27FC236}">
                  <a16:creationId xmlns:a16="http://schemas.microsoft.com/office/drawing/2014/main" id="{28A69B6A-EFDF-4D4C-A5EC-70808AF330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0963" y="2765425"/>
              <a:ext cx="107402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01165" name="Rectangle 64">
              <a:extLst>
                <a:ext uri="{FF2B5EF4-FFF2-40B4-BE49-F238E27FC236}">
                  <a16:creationId xmlns:a16="http://schemas.microsoft.com/office/drawing/2014/main" id="{58A73B2D-E7CD-ED48-9182-CF8FAEDF56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42088" y="2881313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01166" name="Rectangle 65">
              <a:extLst>
                <a:ext uri="{FF2B5EF4-FFF2-40B4-BE49-F238E27FC236}">
                  <a16:creationId xmlns:a16="http://schemas.microsoft.com/office/drawing/2014/main" id="{B2A38956-563A-5E4A-B17E-BB526E338C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92938" y="2767013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01167" name="Rectangle 66">
              <a:extLst>
                <a:ext uri="{FF2B5EF4-FFF2-40B4-BE49-F238E27FC236}">
                  <a16:creationId xmlns:a16="http://schemas.microsoft.com/office/drawing/2014/main" id="{5CF711E8-C624-0C4C-80B9-79AD14B579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46875" y="2767013"/>
              <a:ext cx="13785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01168" name="Rectangle 67">
              <a:extLst>
                <a:ext uri="{FF2B5EF4-FFF2-40B4-BE49-F238E27FC236}">
                  <a16:creationId xmlns:a16="http://schemas.microsoft.com/office/drawing/2014/main" id="{3B4E8DE3-DECC-EE49-ABBF-E6FC8CB257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7313" y="3044825"/>
              <a:ext cx="107402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01169" name="Rectangle 68">
              <a:extLst>
                <a:ext uri="{FF2B5EF4-FFF2-40B4-BE49-F238E27FC236}">
                  <a16:creationId xmlns:a16="http://schemas.microsoft.com/office/drawing/2014/main" id="{132E7E9E-9C2F-2C45-90C2-7875C44625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50025" y="3160713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01170" name="Rectangle 69">
              <a:extLst>
                <a:ext uri="{FF2B5EF4-FFF2-40B4-BE49-F238E27FC236}">
                  <a16:creationId xmlns:a16="http://schemas.microsoft.com/office/drawing/2014/main" id="{73CD2020-66D7-924E-B325-3B64D7B8B6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0875" y="3046413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01171" name="Rectangle 70">
              <a:extLst>
                <a:ext uri="{FF2B5EF4-FFF2-40B4-BE49-F238E27FC236}">
                  <a16:creationId xmlns:a16="http://schemas.microsoft.com/office/drawing/2014/main" id="{D4B27D7F-AC9A-9A44-8282-101085A12A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54813" y="3046413"/>
              <a:ext cx="13785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301147" name="Group 121">
            <a:extLst>
              <a:ext uri="{FF2B5EF4-FFF2-40B4-BE49-F238E27FC236}">
                <a16:creationId xmlns:a16="http://schemas.microsoft.com/office/drawing/2014/main" id="{F9614248-DB1F-3646-ABB8-0D1D3EDED6D6}"/>
              </a:ext>
            </a:extLst>
          </p:cNvPr>
          <p:cNvGrpSpPr>
            <a:grpSpLocks/>
          </p:cNvGrpSpPr>
          <p:nvPr/>
        </p:nvGrpSpPr>
        <p:grpSpPr bwMode="auto">
          <a:xfrm>
            <a:off x="8991601" y="3429000"/>
            <a:ext cx="691741" cy="622300"/>
            <a:chOff x="6442075" y="4906963"/>
            <a:chExt cx="691741" cy="622300"/>
          </a:xfrm>
        </p:grpSpPr>
        <p:sp>
          <p:nvSpPr>
            <p:cNvPr id="301156" name="Rectangle 79">
              <a:extLst>
                <a:ext uri="{FF2B5EF4-FFF2-40B4-BE49-F238E27FC236}">
                  <a16:creationId xmlns:a16="http://schemas.microsoft.com/office/drawing/2014/main" id="{8734425E-614A-BA45-9877-B43566AFA5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42075" y="4906963"/>
              <a:ext cx="107402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01157" name="Rectangle 80">
              <a:extLst>
                <a:ext uri="{FF2B5EF4-FFF2-40B4-BE49-F238E27FC236}">
                  <a16:creationId xmlns:a16="http://schemas.microsoft.com/office/drawing/2014/main" id="{DFB59E4A-568F-A047-A686-F3E8F5C0B9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53200" y="5022850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01158" name="Rectangle 81">
              <a:extLst>
                <a:ext uri="{FF2B5EF4-FFF2-40B4-BE49-F238E27FC236}">
                  <a16:creationId xmlns:a16="http://schemas.microsoft.com/office/drawing/2014/main" id="{B7C96E11-9C2B-9C44-8AA1-DF6197E11F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4050" y="4908550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01159" name="Rectangle 82">
              <a:extLst>
                <a:ext uri="{FF2B5EF4-FFF2-40B4-BE49-F238E27FC236}">
                  <a16:creationId xmlns:a16="http://schemas.microsoft.com/office/drawing/2014/main" id="{3F6A1C26-A44D-E640-9BB7-4E7B8ED9EC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59575" y="4908550"/>
              <a:ext cx="13785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01160" name="Rectangle 83">
              <a:extLst>
                <a:ext uri="{FF2B5EF4-FFF2-40B4-BE49-F238E27FC236}">
                  <a16:creationId xmlns:a16="http://schemas.microsoft.com/office/drawing/2014/main" id="{B363DCB1-9E89-7E44-B058-177A29A43F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0013" y="5184775"/>
              <a:ext cx="107402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01161" name="Rectangle 84">
              <a:extLst>
                <a:ext uri="{FF2B5EF4-FFF2-40B4-BE49-F238E27FC236}">
                  <a16:creationId xmlns:a16="http://schemas.microsoft.com/office/drawing/2014/main" id="{BCB89F50-8433-7B41-89AB-DD975DCF1E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1138" y="5300663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01162" name="Rectangle 85">
              <a:extLst>
                <a:ext uri="{FF2B5EF4-FFF2-40B4-BE49-F238E27FC236}">
                  <a16:creationId xmlns:a16="http://schemas.microsoft.com/office/drawing/2014/main" id="{6D579AC1-64EC-0149-B55E-B7C61CFC00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11988" y="5186363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01163" name="Rectangle 86">
              <a:extLst>
                <a:ext uri="{FF2B5EF4-FFF2-40B4-BE49-F238E27FC236}">
                  <a16:creationId xmlns:a16="http://schemas.microsoft.com/office/drawing/2014/main" id="{ABB3B476-A9BE-DB4A-A271-3A5F50FF82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65925" y="5186363"/>
              <a:ext cx="13785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</p:grpSp>
      <p:sp>
        <p:nvSpPr>
          <p:cNvPr id="301148" name="Oval 113">
            <a:extLst>
              <a:ext uri="{FF2B5EF4-FFF2-40B4-BE49-F238E27FC236}">
                <a16:creationId xmlns:a16="http://schemas.microsoft.com/office/drawing/2014/main" id="{CC17BC19-DACC-AC41-8D70-51A51DC98F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71563" y="965200"/>
            <a:ext cx="1219200" cy="1131888"/>
          </a:xfrm>
          <a:prstGeom prst="ellips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301149" name="Oval 113">
            <a:extLst>
              <a:ext uri="{FF2B5EF4-FFF2-40B4-BE49-F238E27FC236}">
                <a16:creationId xmlns:a16="http://schemas.microsoft.com/office/drawing/2014/main" id="{D5760C83-89F9-B946-A6CF-3FE2F11F93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50300" y="3154363"/>
            <a:ext cx="1219200" cy="1130300"/>
          </a:xfrm>
          <a:prstGeom prst="ellips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grpSp>
        <p:nvGrpSpPr>
          <p:cNvPr id="301150" name="Group 5">
            <a:extLst>
              <a:ext uri="{FF2B5EF4-FFF2-40B4-BE49-F238E27FC236}">
                <a16:creationId xmlns:a16="http://schemas.microsoft.com/office/drawing/2014/main" id="{D624F07B-C144-C84D-99C2-14703B3DE649}"/>
              </a:ext>
            </a:extLst>
          </p:cNvPr>
          <p:cNvGrpSpPr>
            <a:grpSpLocks/>
          </p:cNvGrpSpPr>
          <p:nvPr/>
        </p:nvGrpSpPr>
        <p:grpSpPr bwMode="auto">
          <a:xfrm>
            <a:off x="4267200" y="5791201"/>
            <a:ext cx="3035300" cy="461963"/>
            <a:chOff x="1143000" y="5791200"/>
            <a:chExt cx="3035907" cy="461665"/>
          </a:xfrm>
        </p:grpSpPr>
        <p:sp>
          <p:nvSpPr>
            <p:cNvPr id="301153" name="TextBox 2">
              <a:extLst>
                <a:ext uri="{FF2B5EF4-FFF2-40B4-BE49-F238E27FC236}">
                  <a16:creationId xmlns:a16="http://schemas.microsoft.com/office/drawing/2014/main" id="{7C1D7E73-B630-6840-A663-DD900E6A0D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43000" y="5791200"/>
              <a:ext cx="3035907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latin typeface="Times" pitchFamily="2" charset="0"/>
                </a:rPr>
                <a:t>Overflow = c</a:t>
              </a:r>
              <a:r>
                <a:rPr lang="en-US" altLang="en-US" b="0" baseline="-25000">
                  <a:latin typeface="Times" pitchFamily="2" charset="0"/>
                </a:rPr>
                <a:t>3</a:t>
              </a:r>
              <a:r>
                <a:rPr lang="en-US" altLang="en-US" b="0">
                  <a:latin typeface="Times" pitchFamily="2" charset="0"/>
                </a:rPr>
                <a:t>c</a:t>
              </a:r>
              <a:r>
                <a:rPr lang="en-US" altLang="en-US" b="0" baseline="-25000">
                  <a:latin typeface="Times" pitchFamily="2" charset="0"/>
                </a:rPr>
                <a:t>4</a:t>
              </a:r>
              <a:r>
                <a:rPr lang="en-US" altLang="en-US" b="0">
                  <a:latin typeface="Times" pitchFamily="2" charset="0"/>
                </a:rPr>
                <a:t>  + c</a:t>
              </a:r>
              <a:r>
                <a:rPr lang="en-US" altLang="en-US" b="0" baseline="-25000">
                  <a:latin typeface="Times" pitchFamily="2" charset="0"/>
                </a:rPr>
                <a:t>3</a:t>
              </a:r>
              <a:r>
                <a:rPr lang="en-US" altLang="en-US" b="0">
                  <a:latin typeface="Times" pitchFamily="2" charset="0"/>
                </a:rPr>
                <a:t>c</a:t>
              </a:r>
              <a:r>
                <a:rPr lang="en-US" altLang="en-US" b="0" baseline="-25000">
                  <a:latin typeface="Times" pitchFamily="2" charset="0"/>
                </a:rPr>
                <a:t>4</a:t>
              </a:r>
            </a:p>
          </p:txBody>
        </p:sp>
        <p:cxnSp>
          <p:nvCxnSpPr>
            <p:cNvPr id="301154" name="Straight Connector 134">
              <a:extLst>
                <a:ext uri="{FF2B5EF4-FFF2-40B4-BE49-F238E27FC236}">
                  <a16:creationId xmlns:a16="http://schemas.microsoft.com/office/drawing/2014/main" id="{5C1A2230-D800-0D43-82C1-BF8DE21DAC9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919768" y="5911772"/>
              <a:ext cx="152430" cy="0"/>
            </a:xfrm>
            <a:prstGeom prst="line">
              <a:avLst/>
            </a:prstGeom>
            <a:noFill/>
            <a:ln w="349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01155" name="Straight Connector 135">
              <a:extLst>
                <a:ext uri="{FF2B5EF4-FFF2-40B4-BE49-F238E27FC236}">
                  <a16:creationId xmlns:a16="http://schemas.microsoft.com/office/drawing/2014/main" id="{A20168C9-9032-9848-9B40-44800B86ED8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578712" y="5911772"/>
              <a:ext cx="152430" cy="0"/>
            </a:xfrm>
            <a:prstGeom prst="line">
              <a:avLst/>
            </a:prstGeom>
            <a:noFill/>
            <a:ln w="349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301151" name="Right Brace 3">
            <a:extLst>
              <a:ext uri="{FF2B5EF4-FFF2-40B4-BE49-F238E27FC236}">
                <a16:creationId xmlns:a16="http://schemas.microsoft.com/office/drawing/2014/main" id="{6DCB4B9C-8381-F941-90EB-038E66A84CF2}"/>
              </a:ext>
            </a:extLst>
          </p:cNvPr>
          <p:cNvSpPr>
            <a:spLocks/>
          </p:cNvSpPr>
          <p:nvPr/>
        </p:nvSpPr>
        <p:spPr bwMode="auto">
          <a:xfrm rot="5400000">
            <a:off x="6362700" y="5634038"/>
            <a:ext cx="304800" cy="1447800"/>
          </a:xfrm>
          <a:prstGeom prst="rightBrace">
            <a:avLst>
              <a:gd name="adj1" fmla="val 8334"/>
              <a:gd name="adj2" fmla="val 50000"/>
            </a:avLst>
          </a:prstGeom>
          <a:noFill/>
          <a:ln w="222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301152" name="TextBox 6">
            <a:extLst>
              <a:ext uri="{FF2B5EF4-FFF2-40B4-BE49-F238E27FC236}">
                <a16:creationId xmlns:a16="http://schemas.microsoft.com/office/drawing/2014/main" id="{18E5BF04-41C0-9D43-8D3E-9E5FB949BE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30926" y="6457950"/>
            <a:ext cx="727075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FF0000"/>
                </a:solidFill>
                <a:latin typeface="Times" pitchFamily="2" charset="0"/>
              </a:rPr>
              <a:t>XOR</a:t>
            </a:r>
          </a:p>
        </p:txBody>
      </p:sp>
    </p:spTree>
  </p:cSld>
  <p:clrMapOvr>
    <a:masterClrMapping/>
  </p:clrMapOvr>
  <p:transition/>
</p:sld>
</file>

<file path=ppt/slides/slide2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2081" name="Picture 1" descr="Screen shot 2013-10-07 at 3.46.00 PM.png">
            <a:extLst>
              <a:ext uri="{FF2B5EF4-FFF2-40B4-BE49-F238E27FC236}">
                <a16:creationId xmlns:a16="http://schemas.microsoft.com/office/drawing/2014/main" id="{A143219D-CC08-3B48-8820-EB6A6E06F94D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362200" y="2743200"/>
            <a:ext cx="6172200" cy="1773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2082" name="Title 1">
            <a:extLst>
              <a:ext uri="{FF2B5EF4-FFF2-40B4-BE49-F238E27FC236}">
                <a16:creationId xmlns:a16="http://schemas.microsoft.com/office/drawing/2014/main" id="{597E5DC8-447C-584B-B33D-D780A8182985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1295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Calculating overflow for 4-bit numbers 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with only three significant bits</a:t>
            </a:r>
            <a:endParaRPr lang="en-US" altLang="en-US" sz="3600"/>
          </a:p>
        </p:txBody>
      </p:sp>
    </p:spTree>
  </p:cSld>
  <p:clrMapOvr>
    <a:masterClrMapping/>
  </p:clrMapOvr>
  <p:transition/>
</p:sld>
</file>

<file path=ppt/slides/slide2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3105" name="Picture 1" descr="Screen shot 2013-10-07 at 3.48.46 PM.png">
            <a:extLst>
              <a:ext uri="{FF2B5EF4-FFF2-40B4-BE49-F238E27FC236}">
                <a16:creationId xmlns:a16="http://schemas.microsoft.com/office/drawing/2014/main" id="{E3891214-603C-7541-BF9F-EE00A0B5E4B8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47900" y="3048000"/>
            <a:ext cx="6515100" cy="990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3106" name="Title 1">
            <a:extLst>
              <a:ext uri="{FF2B5EF4-FFF2-40B4-BE49-F238E27FC236}">
                <a16:creationId xmlns:a16="http://schemas.microsoft.com/office/drawing/2014/main" id="{ACD6C10D-1657-D548-A321-1A8FF54DAEA2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1295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Calculating overflow for n-bit numbers 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with only n-1 significant bits</a:t>
            </a:r>
            <a:endParaRPr lang="en-US" altLang="en-US" sz="3600"/>
          </a:p>
        </p:txBody>
      </p:sp>
    </p:spTree>
  </p:cSld>
  <p:clrMapOvr>
    <a:masterClrMapping/>
  </p:clrMapOvr>
  <p:transition/>
</p:sld>
</file>

<file path=ppt/slides/slide2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4129" name="Rectangle 4">
            <a:extLst>
              <a:ext uri="{FF2B5EF4-FFF2-40B4-BE49-F238E27FC236}">
                <a16:creationId xmlns:a16="http://schemas.microsoft.com/office/drawing/2014/main" id="{6EB7E360-DAA6-3746-A9E1-AD77136B41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54339" y="3271838"/>
            <a:ext cx="884237" cy="588962"/>
          </a:xfrm>
          <a:prstGeom prst="rect">
            <a:avLst/>
          </a:prstGeom>
          <a:solidFill>
            <a:srgbClr val="FFFFFF"/>
          </a:solidFill>
          <a:ln w="20638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304130" name="Freeform 5">
            <a:extLst>
              <a:ext uri="{FF2B5EF4-FFF2-40B4-BE49-F238E27FC236}">
                <a16:creationId xmlns:a16="http://schemas.microsoft.com/office/drawing/2014/main" id="{986B844D-6B9E-5E4C-BFB7-C0AFFFE948F2}"/>
              </a:ext>
            </a:extLst>
          </p:cNvPr>
          <p:cNvSpPr>
            <a:spLocks/>
          </p:cNvSpPr>
          <p:nvPr/>
        </p:nvSpPr>
        <p:spPr bwMode="auto">
          <a:xfrm>
            <a:off x="2386013" y="3544888"/>
            <a:ext cx="127000" cy="63500"/>
          </a:xfrm>
          <a:custGeom>
            <a:avLst/>
            <a:gdLst>
              <a:gd name="T0" fmla="*/ 2147483646 w 159"/>
              <a:gd name="T1" fmla="*/ 0 h 79"/>
              <a:gd name="T2" fmla="*/ 0 w 159"/>
              <a:gd name="T3" fmla="*/ 2147483646 h 79"/>
              <a:gd name="T4" fmla="*/ 2147483646 w 159"/>
              <a:gd name="T5" fmla="*/ 2147483646 h 79"/>
              <a:gd name="T6" fmla="*/ 2147483646 w 159"/>
              <a:gd name="T7" fmla="*/ 2147483646 h 79"/>
              <a:gd name="T8" fmla="*/ 2147483646 w 159"/>
              <a:gd name="T9" fmla="*/ 0 h 7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79"/>
              <a:gd name="T17" fmla="*/ 159 w 159"/>
              <a:gd name="T18" fmla="*/ 79 h 7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79">
                <a:moveTo>
                  <a:pt x="159" y="0"/>
                </a:moveTo>
                <a:lnTo>
                  <a:pt x="0" y="26"/>
                </a:lnTo>
                <a:lnTo>
                  <a:pt x="159" y="79"/>
                </a:lnTo>
                <a:lnTo>
                  <a:pt x="159" y="26"/>
                </a:lnTo>
                <a:lnTo>
                  <a:pt x="159" y="0"/>
                </a:lnTo>
                <a:close/>
              </a:path>
            </a:pathLst>
          </a:custGeom>
          <a:solidFill>
            <a:schemeClr val="tx1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04131" name="Line 6">
            <a:extLst>
              <a:ext uri="{FF2B5EF4-FFF2-40B4-BE49-F238E27FC236}">
                <a16:creationId xmlns:a16="http://schemas.microsoft.com/office/drawing/2014/main" id="{F7F01DF6-2273-2A48-BCAE-4028D059032B}"/>
              </a:ext>
            </a:extLst>
          </p:cNvPr>
          <p:cNvSpPr>
            <a:spLocks noChangeShapeType="1"/>
          </p:cNvSpPr>
          <p:nvPr/>
        </p:nvSpPr>
        <p:spPr bwMode="auto">
          <a:xfrm>
            <a:off x="2513014" y="3565525"/>
            <a:ext cx="441325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4132" name="Freeform 7">
            <a:extLst>
              <a:ext uri="{FF2B5EF4-FFF2-40B4-BE49-F238E27FC236}">
                <a16:creationId xmlns:a16="http://schemas.microsoft.com/office/drawing/2014/main" id="{92E073D0-824A-6B42-B51F-C05D5C32ED2B}"/>
              </a:ext>
            </a:extLst>
          </p:cNvPr>
          <p:cNvSpPr>
            <a:spLocks/>
          </p:cNvSpPr>
          <p:nvPr/>
        </p:nvSpPr>
        <p:spPr bwMode="auto">
          <a:xfrm>
            <a:off x="3879850" y="3544888"/>
            <a:ext cx="127000" cy="63500"/>
          </a:xfrm>
          <a:custGeom>
            <a:avLst/>
            <a:gdLst>
              <a:gd name="T0" fmla="*/ 2147483646 w 159"/>
              <a:gd name="T1" fmla="*/ 0 h 79"/>
              <a:gd name="T2" fmla="*/ 0 w 159"/>
              <a:gd name="T3" fmla="*/ 2147483646 h 79"/>
              <a:gd name="T4" fmla="*/ 2147483646 w 159"/>
              <a:gd name="T5" fmla="*/ 2147483646 h 79"/>
              <a:gd name="T6" fmla="*/ 2147483646 w 159"/>
              <a:gd name="T7" fmla="*/ 2147483646 h 79"/>
              <a:gd name="T8" fmla="*/ 2147483646 w 159"/>
              <a:gd name="T9" fmla="*/ 0 h 7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79"/>
              <a:gd name="T17" fmla="*/ 159 w 159"/>
              <a:gd name="T18" fmla="*/ 79 h 7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79">
                <a:moveTo>
                  <a:pt x="159" y="0"/>
                </a:moveTo>
                <a:lnTo>
                  <a:pt x="0" y="26"/>
                </a:lnTo>
                <a:lnTo>
                  <a:pt x="159" y="79"/>
                </a:lnTo>
                <a:lnTo>
                  <a:pt x="159" y="26"/>
                </a:lnTo>
                <a:lnTo>
                  <a:pt x="159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04133" name="Line 8">
            <a:extLst>
              <a:ext uri="{FF2B5EF4-FFF2-40B4-BE49-F238E27FC236}">
                <a16:creationId xmlns:a16="http://schemas.microsoft.com/office/drawing/2014/main" id="{4B821B75-A6B2-564D-B481-DAFFBE7016B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006851" y="3565525"/>
            <a:ext cx="295275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4134" name="Rectangle 9">
            <a:extLst>
              <a:ext uri="{FF2B5EF4-FFF2-40B4-BE49-F238E27FC236}">
                <a16:creationId xmlns:a16="http://schemas.microsoft.com/office/drawing/2014/main" id="{073C628F-D729-194E-880E-08CB8139C9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5013" y="3478213"/>
            <a:ext cx="23269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FA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4135" name="Rectangle 10">
            <a:extLst>
              <a:ext uri="{FF2B5EF4-FFF2-40B4-BE49-F238E27FC236}">
                <a16:creationId xmlns:a16="http://schemas.microsoft.com/office/drawing/2014/main" id="{269E87F5-091F-2545-BD60-F74EF069BA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16238" y="2352675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x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4136" name="Rectangle 11">
            <a:extLst>
              <a:ext uri="{FF2B5EF4-FFF2-40B4-BE49-F238E27FC236}">
                <a16:creationId xmlns:a16="http://schemas.microsoft.com/office/drawing/2014/main" id="{8D42F227-18BB-9A4E-BE16-E75661478D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08313" y="2447925"/>
            <a:ext cx="192360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4137" name="Rectangle 12">
            <a:extLst>
              <a:ext uri="{FF2B5EF4-FFF2-40B4-BE49-F238E27FC236}">
                <a16:creationId xmlns:a16="http://schemas.microsoft.com/office/drawing/2014/main" id="{3695117C-5381-8A40-B483-7F17B1959F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28975" y="24479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4138" name="Rectangle 14">
            <a:extLst>
              <a:ext uri="{FF2B5EF4-FFF2-40B4-BE49-F238E27FC236}">
                <a16:creationId xmlns:a16="http://schemas.microsoft.com/office/drawing/2014/main" id="{796A1D25-48B0-CC46-8A68-19F4D79F19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33600" y="3419475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4139" name="Rectangle 15">
            <a:extLst>
              <a:ext uri="{FF2B5EF4-FFF2-40B4-BE49-F238E27FC236}">
                <a16:creationId xmlns:a16="http://schemas.microsoft.com/office/drawing/2014/main" id="{D7B89BD9-89D1-074F-A394-A4017512E5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5675" y="351313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4140" name="Rectangle 16">
            <a:extLst>
              <a:ext uri="{FF2B5EF4-FFF2-40B4-BE49-F238E27FC236}">
                <a16:creationId xmlns:a16="http://schemas.microsoft.com/office/drawing/2014/main" id="{32C0BA70-9193-1144-868E-0F19E45508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35475" y="3417888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4141" name="Rectangle 17">
            <a:extLst>
              <a:ext uri="{FF2B5EF4-FFF2-40B4-BE49-F238E27FC236}">
                <a16:creationId xmlns:a16="http://schemas.microsoft.com/office/drawing/2014/main" id="{14D01B6B-90A0-A04C-82DA-C92C25F3E9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27550" y="3511550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4142" name="Rectangle 18">
            <a:extLst>
              <a:ext uri="{FF2B5EF4-FFF2-40B4-BE49-F238E27FC236}">
                <a16:creationId xmlns:a16="http://schemas.microsoft.com/office/drawing/2014/main" id="{DDA3E27D-A7BC-3741-8649-74B1365DF1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8213" y="3511550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4143" name="Freeform 19">
            <a:extLst>
              <a:ext uri="{FF2B5EF4-FFF2-40B4-BE49-F238E27FC236}">
                <a16:creationId xmlns:a16="http://schemas.microsoft.com/office/drawing/2014/main" id="{12362AB7-7271-3746-8182-E8510CE63F51}"/>
              </a:ext>
            </a:extLst>
          </p:cNvPr>
          <p:cNvSpPr>
            <a:spLocks/>
          </p:cNvSpPr>
          <p:nvPr/>
        </p:nvSpPr>
        <p:spPr bwMode="auto">
          <a:xfrm>
            <a:off x="3375026" y="4302125"/>
            <a:ext cx="42863" cy="127000"/>
          </a:xfrm>
          <a:custGeom>
            <a:avLst/>
            <a:gdLst>
              <a:gd name="T0" fmla="*/ 0 w 53"/>
              <a:gd name="T1" fmla="*/ 0 h 159"/>
              <a:gd name="T2" fmla="*/ 2147483646 w 53"/>
              <a:gd name="T3" fmla="*/ 2147483646 h 159"/>
              <a:gd name="T4" fmla="*/ 2147483646 w 53"/>
              <a:gd name="T5" fmla="*/ 0 h 159"/>
              <a:gd name="T6" fmla="*/ 2147483646 w 53"/>
              <a:gd name="T7" fmla="*/ 0 h 159"/>
              <a:gd name="T8" fmla="*/ 0 w 53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3"/>
              <a:gd name="T16" fmla="*/ 0 h 159"/>
              <a:gd name="T17" fmla="*/ 53 w 53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3" h="159">
                <a:moveTo>
                  <a:pt x="0" y="0"/>
                </a:moveTo>
                <a:lnTo>
                  <a:pt x="26" y="159"/>
                </a:lnTo>
                <a:lnTo>
                  <a:pt x="53" y="0"/>
                </a:lnTo>
                <a:lnTo>
                  <a:pt x="26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04144" name="Line 20">
            <a:extLst>
              <a:ext uri="{FF2B5EF4-FFF2-40B4-BE49-F238E27FC236}">
                <a16:creationId xmlns:a16="http://schemas.microsoft.com/office/drawing/2014/main" id="{25AC7BD3-03CA-F142-BE79-9BB1DD813C1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397250" y="3860801"/>
            <a:ext cx="1588" cy="441325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4145" name="Freeform 21">
            <a:extLst>
              <a:ext uri="{FF2B5EF4-FFF2-40B4-BE49-F238E27FC236}">
                <a16:creationId xmlns:a16="http://schemas.microsoft.com/office/drawing/2014/main" id="{DBAE7BAD-6836-F142-A2BA-4991D151B9AB}"/>
              </a:ext>
            </a:extLst>
          </p:cNvPr>
          <p:cNvSpPr>
            <a:spLocks/>
          </p:cNvSpPr>
          <p:nvPr/>
        </p:nvSpPr>
        <p:spPr bwMode="auto">
          <a:xfrm>
            <a:off x="3586163" y="3124201"/>
            <a:ext cx="63500" cy="125413"/>
          </a:xfrm>
          <a:custGeom>
            <a:avLst/>
            <a:gdLst>
              <a:gd name="T0" fmla="*/ 0 w 79"/>
              <a:gd name="T1" fmla="*/ 0 h 160"/>
              <a:gd name="T2" fmla="*/ 2147483646 w 79"/>
              <a:gd name="T3" fmla="*/ 2147483646 h 160"/>
              <a:gd name="T4" fmla="*/ 2147483646 w 79"/>
              <a:gd name="T5" fmla="*/ 0 h 160"/>
              <a:gd name="T6" fmla="*/ 2147483646 w 79"/>
              <a:gd name="T7" fmla="*/ 0 h 160"/>
              <a:gd name="T8" fmla="*/ 0 w 79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9"/>
              <a:gd name="T16" fmla="*/ 0 h 160"/>
              <a:gd name="T17" fmla="*/ 79 w 79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9" h="160">
                <a:moveTo>
                  <a:pt x="0" y="0"/>
                </a:moveTo>
                <a:lnTo>
                  <a:pt x="53" y="160"/>
                </a:lnTo>
                <a:lnTo>
                  <a:pt x="79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04146" name="Line 22">
            <a:extLst>
              <a:ext uri="{FF2B5EF4-FFF2-40B4-BE49-F238E27FC236}">
                <a16:creationId xmlns:a16="http://schemas.microsoft.com/office/drawing/2014/main" id="{FAB3DE63-4BBF-954A-919D-5327D8A063A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27439" y="2681289"/>
            <a:ext cx="1587" cy="4206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4147" name="Freeform 23">
            <a:extLst>
              <a:ext uri="{FF2B5EF4-FFF2-40B4-BE49-F238E27FC236}">
                <a16:creationId xmlns:a16="http://schemas.microsoft.com/office/drawing/2014/main" id="{B7E103A1-2E2A-A542-9A3E-BC37B294BB93}"/>
              </a:ext>
            </a:extLst>
          </p:cNvPr>
          <p:cNvSpPr>
            <a:spLocks/>
          </p:cNvSpPr>
          <p:nvPr/>
        </p:nvSpPr>
        <p:spPr bwMode="auto">
          <a:xfrm>
            <a:off x="3144838" y="3124201"/>
            <a:ext cx="61912" cy="125413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27" y="160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04148" name="Line 24">
            <a:extLst>
              <a:ext uri="{FF2B5EF4-FFF2-40B4-BE49-F238E27FC236}">
                <a16:creationId xmlns:a16="http://schemas.microsoft.com/office/drawing/2014/main" id="{69646B76-5493-7D4E-8DBE-9741E68157B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65475" y="2681289"/>
            <a:ext cx="1588" cy="4206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4149" name="Rectangle 26">
            <a:extLst>
              <a:ext uri="{FF2B5EF4-FFF2-40B4-BE49-F238E27FC236}">
                <a16:creationId xmlns:a16="http://schemas.microsoft.com/office/drawing/2014/main" id="{1B7499E3-C824-A346-95D9-FA61FBACE7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19488" y="2352675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y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4150" name="Rectangle 27">
            <a:extLst>
              <a:ext uri="{FF2B5EF4-FFF2-40B4-BE49-F238E27FC236}">
                <a16:creationId xmlns:a16="http://schemas.microsoft.com/office/drawing/2014/main" id="{BAB8E3B6-41D6-5E46-8D30-924076BE03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11563" y="24479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4151" name="Rectangle 28">
            <a:extLst>
              <a:ext uri="{FF2B5EF4-FFF2-40B4-BE49-F238E27FC236}">
                <a16:creationId xmlns:a16="http://schemas.microsoft.com/office/drawing/2014/main" id="{21DBF3A4-CABC-8940-B77B-A8AC1505E9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32225" y="24479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4152" name="Rectangle 29">
            <a:extLst>
              <a:ext uri="{FF2B5EF4-FFF2-40B4-BE49-F238E27FC236}">
                <a16:creationId xmlns:a16="http://schemas.microsoft.com/office/drawing/2014/main" id="{98EC5C27-A10D-DC48-9CDF-22D2E83ABB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21100" y="24479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4153" name="Rectangle 30">
            <a:extLst>
              <a:ext uri="{FF2B5EF4-FFF2-40B4-BE49-F238E27FC236}">
                <a16:creationId xmlns:a16="http://schemas.microsoft.com/office/drawing/2014/main" id="{2EAE5028-1F43-9446-BDF3-A7E469032E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19450" y="4456113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4154" name="Rectangle 31">
            <a:extLst>
              <a:ext uri="{FF2B5EF4-FFF2-40B4-BE49-F238E27FC236}">
                <a16:creationId xmlns:a16="http://schemas.microsoft.com/office/drawing/2014/main" id="{98C7002F-56E7-0742-936E-2EF66AEDBF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00413" y="45497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4155" name="Rectangle 32">
            <a:extLst>
              <a:ext uri="{FF2B5EF4-FFF2-40B4-BE49-F238E27FC236}">
                <a16:creationId xmlns:a16="http://schemas.microsoft.com/office/drawing/2014/main" id="{F5E692C7-B0D3-D44F-8A81-208823A156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21075" y="45497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4156" name="Rectangle 33">
            <a:extLst>
              <a:ext uri="{FF2B5EF4-FFF2-40B4-BE49-F238E27FC236}">
                <a16:creationId xmlns:a16="http://schemas.microsoft.com/office/drawing/2014/main" id="{BF417B80-CE08-3240-BCC9-5C9AF5374D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80150" y="3271838"/>
            <a:ext cx="882650" cy="588962"/>
          </a:xfrm>
          <a:prstGeom prst="rect">
            <a:avLst/>
          </a:prstGeom>
          <a:noFill/>
          <a:ln w="20638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304157" name="Freeform 34">
            <a:extLst>
              <a:ext uri="{FF2B5EF4-FFF2-40B4-BE49-F238E27FC236}">
                <a16:creationId xmlns:a16="http://schemas.microsoft.com/office/drawing/2014/main" id="{2EB39592-05A1-DA4C-8D90-F498111C932F}"/>
              </a:ext>
            </a:extLst>
          </p:cNvPr>
          <p:cNvSpPr>
            <a:spLocks/>
          </p:cNvSpPr>
          <p:nvPr/>
        </p:nvSpPr>
        <p:spPr bwMode="auto">
          <a:xfrm>
            <a:off x="5859463" y="3544888"/>
            <a:ext cx="125412" cy="63500"/>
          </a:xfrm>
          <a:custGeom>
            <a:avLst/>
            <a:gdLst>
              <a:gd name="T0" fmla="*/ 2147483646 w 159"/>
              <a:gd name="T1" fmla="*/ 0 h 79"/>
              <a:gd name="T2" fmla="*/ 0 w 159"/>
              <a:gd name="T3" fmla="*/ 2147483646 h 79"/>
              <a:gd name="T4" fmla="*/ 2147483646 w 159"/>
              <a:gd name="T5" fmla="*/ 2147483646 h 79"/>
              <a:gd name="T6" fmla="*/ 2147483646 w 159"/>
              <a:gd name="T7" fmla="*/ 2147483646 h 79"/>
              <a:gd name="T8" fmla="*/ 2147483646 w 159"/>
              <a:gd name="T9" fmla="*/ 0 h 7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79"/>
              <a:gd name="T17" fmla="*/ 159 w 159"/>
              <a:gd name="T18" fmla="*/ 79 h 7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79">
                <a:moveTo>
                  <a:pt x="159" y="0"/>
                </a:moveTo>
                <a:lnTo>
                  <a:pt x="0" y="26"/>
                </a:lnTo>
                <a:lnTo>
                  <a:pt x="159" y="79"/>
                </a:lnTo>
                <a:lnTo>
                  <a:pt x="159" y="26"/>
                </a:lnTo>
                <a:lnTo>
                  <a:pt x="159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04158" name="Line 35">
            <a:extLst>
              <a:ext uri="{FF2B5EF4-FFF2-40B4-BE49-F238E27FC236}">
                <a16:creationId xmlns:a16="http://schemas.microsoft.com/office/drawing/2014/main" id="{C43BC5D1-B071-F34C-9A1A-44A2A4F17F51}"/>
              </a:ext>
            </a:extLst>
          </p:cNvPr>
          <p:cNvSpPr>
            <a:spLocks noChangeShapeType="1"/>
          </p:cNvSpPr>
          <p:nvPr/>
        </p:nvSpPr>
        <p:spPr bwMode="auto">
          <a:xfrm>
            <a:off x="5984876" y="3565525"/>
            <a:ext cx="295275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4159" name="Freeform 36">
            <a:extLst>
              <a:ext uri="{FF2B5EF4-FFF2-40B4-BE49-F238E27FC236}">
                <a16:creationId xmlns:a16="http://schemas.microsoft.com/office/drawing/2014/main" id="{70D37D8B-1797-F449-83F2-AF53375D3970}"/>
              </a:ext>
            </a:extLst>
          </p:cNvPr>
          <p:cNvSpPr>
            <a:spLocks/>
          </p:cNvSpPr>
          <p:nvPr/>
        </p:nvSpPr>
        <p:spPr bwMode="auto">
          <a:xfrm>
            <a:off x="7205663" y="3544888"/>
            <a:ext cx="127000" cy="63500"/>
          </a:xfrm>
          <a:custGeom>
            <a:avLst/>
            <a:gdLst>
              <a:gd name="T0" fmla="*/ 2147483646 w 159"/>
              <a:gd name="T1" fmla="*/ 0 h 79"/>
              <a:gd name="T2" fmla="*/ 0 w 159"/>
              <a:gd name="T3" fmla="*/ 2147483646 h 79"/>
              <a:gd name="T4" fmla="*/ 2147483646 w 159"/>
              <a:gd name="T5" fmla="*/ 2147483646 h 79"/>
              <a:gd name="T6" fmla="*/ 2147483646 w 159"/>
              <a:gd name="T7" fmla="*/ 2147483646 h 79"/>
              <a:gd name="T8" fmla="*/ 2147483646 w 159"/>
              <a:gd name="T9" fmla="*/ 0 h 7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79"/>
              <a:gd name="T17" fmla="*/ 159 w 159"/>
              <a:gd name="T18" fmla="*/ 79 h 7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79">
                <a:moveTo>
                  <a:pt x="159" y="0"/>
                </a:moveTo>
                <a:lnTo>
                  <a:pt x="0" y="26"/>
                </a:lnTo>
                <a:lnTo>
                  <a:pt x="159" y="79"/>
                </a:lnTo>
                <a:lnTo>
                  <a:pt x="159" y="26"/>
                </a:lnTo>
                <a:lnTo>
                  <a:pt x="159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04160" name="Line 37">
            <a:extLst>
              <a:ext uri="{FF2B5EF4-FFF2-40B4-BE49-F238E27FC236}">
                <a16:creationId xmlns:a16="http://schemas.microsoft.com/office/drawing/2014/main" id="{78DB0AA0-D2D8-0846-861B-4567468BDBB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32664" y="3565525"/>
            <a:ext cx="441325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4161" name="Rectangle 38">
            <a:extLst>
              <a:ext uri="{FF2B5EF4-FFF2-40B4-BE49-F238E27FC236}">
                <a16:creationId xmlns:a16="http://schemas.microsoft.com/office/drawing/2014/main" id="{81C999AD-B55D-A94B-AADD-A292A149FC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11538" y="45497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4162" name="Rectangle 39">
            <a:extLst>
              <a:ext uri="{FF2B5EF4-FFF2-40B4-BE49-F238E27FC236}">
                <a16:creationId xmlns:a16="http://schemas.microsoft.com/office/drawing/2014/main" id="{33E7FDAE-609F-E441-AEC5-B71DF67442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2413" y="3478213"/>
            <a:ext cx="23269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FA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4163" name="Rectangle 40">
            <a:extLst>
              <a:ext uri="{FF2B5EF4-FFF2-40B4-BE49-F238E27FC236}">
                <a16:creationId xmlns:a16="http://schemas.microsoft.com/office/drawing/2014/main" id="{7C39CC40-3B0D-F24E-8B8A-4F78011378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26200" y="2347913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x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4164" name="Rectangle 41">
            <a:extLst>
              <a:ext uri="{FF2B5EF4-FFF2-40B4-BE49-F238E27FC236}">
                <a16:creationId xmlns:a16="http://schemas.microsoft.com/office/drawing/2014/main" id="{95A925D9-8708-8846-8900-0621A1C8F3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19863" y="24415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4165" name="Rectangle 42">
            <a:extLst>
              <a:ext uri="{FF2B5EF4-FFF2-40B4-BE49-F238E27FC236}">
                <a16:creationId xmlns:a16="http://schemas.microsoft.com/office/drawing/2014/main" id="{D479BE0E-DBF5-564A-B5C7-5FE2891FA5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88000" y="3435350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4166" name="Freeform 43">
            <a:extLst>
              <a:ext uri="{FF2B5EF4-FFF2-40B4-BE49-F238E27FC236}">
                <a16:creationId xmlns:a16="http://schemas.microsoft.com/office/drawing/2014/main" id="{3BF19B83-5AFD-2D49-A1C6-1E2BBA8EC832}"/>
              </a:ext>
            </a:extLst>
          </p:cNvPr>
          <p:cNvSpPr>
            <a:spLocks/>
          </p:cNvSpPr>
          <p:nvPr/>
        </p:nvSpPr>
        <p:spPr bwMode="auto">
          <a:xfrm>
            <a:off x="6700839" y="4302125"/>
            <a:ext cx="41275" cy="127000"/>
          </a:xfrm>
          <a:custGeom>
            <a:avLst/>
            <a:gdLst>
              <a:gd name="T0" fmla="*/ 0 w 53"/>
              <a:gd name="T1" fmla="*/ 0 h 159"/>
              <a:gd name="T2" fmla="*/ 2147483646 w 53"/>
              <a:gd name="T3" fmla="*/ 2147483646 h 159"/>
              <a:gd name="T4" fmla="*/ 2147483646 w 53"/>
              <a:gd name="T5" fmla="*/ 0 h 159"/>
              <a:gd name="T6" fmla="*/ 2147483646 w 53"/>
              <a:gd name="T7" fmla="*/ 0 h 159"/>
              <a:gd name="T8" fmla="*/ 0 w 53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3"/>
              <a:gd name="T16" fmla="*/ 0 h 159"/>
              <a:gd name="T17" fmla="*/ 53 w 53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3" h="159">
                <a:moveTo>
                  <a:pt x="0" y="0"/>
                </a:moveTo>
                <a:lnTo>
                  <a:pt x="26" y="159"/>
                </a:lnTo>
                <a:lnTo>
                  <a:pt x="53" y="0"/>
                </a:lnTo>
                <a:lnTo>
                  <a:pt x="26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04167" name="Line 44">
            <a:extLst>
              <a:ext uri="{FF2B5EF4-FFF2-40B4-BE49-F238E27FC236}">
                <a16:creationId xmlns:a16="http://schemas.microsoft.com/office/drawing/2014/main" id="{4027046D-F03D-DA4C-80B5-D27EC12A23D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721475" y="3860801"/>
            <a:ext cx="1588" cy="441325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4168" name="Freeform 45">
            <a:extLst>
              <a:ext uri="{FF2B5EF4-FFF2-40B4-BE49-F238E27FC236}">
                <a16:creationId xmlns:a16="http://schemas.microsoft.com/office/drawing/2014/main" id="{D91DCCEC-95CE-FD41-BAAC-647374E0A6A2}"/>
              </a:ext>
            </a:extLst>
          </p:cNvPr>
          <p:cNvSpPr>
            <a:spLocks/>
          </p:cNvSpPr>
          <p:nvPr/>
        </p:nvSpPr>
        <p:spPr bwMode="auto">
          <a:xfrm>
            <a:off x="6910388" y="3124201"/>
            <a:ext cx="63500" cy="125413"/>
          </a:xfrm>
          <a:custGeom>
            <a:avLst/>
            <a:gdLst>
              <a:gd name="T0" fmla="*/ 0 w 79"/>
              <a:gd name="T1" fmla="*/ 0 h 160"/>
              <a:gd name="T2" fmla="*/ 2147483646 w 79"/>
              <a:gd name="T3" fmla="*/ 2147483646 h 160"/>
              <a:gd name="T4" fmla="*/ 2147483646 w 79"/>
              <a:gd name="T5" fmla="*/ 0 h 160"/>
              <a:gd name="T6" fmla="*/ 2147483646 w 79"/>
              <a:gd name="T7" fmla="*/ 0 h 160"/>
              <a:gd name="T8" fmla="*/ 0 w 79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9"/>
              <a:gd name="T16" fmla="*/ 0 h 160"/>
              <a:gd name="T17" fmla="*/ 79 w 79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9" h="160">
                <a:moveTo>
                  <a:pt x="0" y="0"/>
                </a:moveTo>
                <a:lnTo>
                  <a:pt x="53" y="160"/>
                </a:lnTo>
                <a:lnTo>
                  <a:pt x="79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04169" name="Line 46">
            <a:extLst>
              <a:ext uri="{FF2B5EF4-FFF2-40B4-BE49-F238E27FC236}">
                <a16:creationId xmlns:a16="http://schemas.microsoft.com/office/drawing/2014/main" id="{CB672D9C-761C-5F41-9041-41BC2F83E6A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953250" y="2681289"/>
            <a:ext cx="1588" cy="4206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4170" name="Freeform 47">
            <a:extLst>
              <a:ext uri="{FF2B5EF4-FFF2-40B4-BE49-F238E27FC236}">
                <a16:creationId xmlns:a16="http://schemas.microsoft.com/office/drawing/2014/main" id="{3DC8103A-544D-4242-9476-6E8212626A88}"/>
              </a:ext>
            </a:extLst>
          </p:cNvPr>
          <p:cNvSpPr>
            <a:spLocks/>
          </p:cNvSpPr>
          <p:nvPr/>
        </p:nvSpPr>
        <p:spPr bwMode="auto">
          <a:xfrm>
            <a:off x="6469063" y="3124201"/>
            <a:ext cx="63500" cy="125413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27" y="160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04171" name="Line 48">
            <a:extLst>
              <a:ext uri="{FF2B5EF4-FFF2-40B4-BE49-F238E27FC236}">
                <a16:creationId xmlns:a16="http://schemas.microsoft.com/office/drawing/2014/main" id="{031EE841-1DFD-DC4D-AC2E-920907F1F60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489700" y="2681289"/>
            <a:ext cx="1588" cy="4206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4172" name="Rectangle 49">
            <a:extLst>
              <a:ext uri="{FF2B5EF4-FFF2-40B4-BE49-F238E27FC236}">
                <a16:creationId xmlns:a16="http://schemas.microsoft.com/office/drawing/2014/main" id="{AF383866-6017-FE4B-8504-4362B9F0BF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78488" y="3529013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2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4173" name="Rectangle 50">
            <a:extLst>
              <a:ext uri="{FF2B5EF4-FFF2-40B4-BE49-F238E27FC236}">
                <a16:creationId xmlns:a16="http://schemas.microsoft.com/office/drawing/2014/main" id="{91221AB7-0F05-2C40-A582-E7168E2BFD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81813" y="2347913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y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4174" name="Rectangle 51">
            <a:extLst>
              <a:ext uri="{FF2B5EF4-FFF2-40B4-BE49-F238E27FC236}">
                <a16:creationId xmlns:a16="http://schemas.microsoft.com/office/drawing/2014/main" id="{6FA35C9E-C1D7-0A46-BC55-241D8F879B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73888" y="24415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4175" name="Rectangle 52">
            <a:extLst>
              <a:ext uri="{FF2B5EF4-FFF2-40B4-BE49-F238E27FC236}">
                <a16:creationId xmlns:a16="http://schemas.microsoft.com/office/drawing/2014/main" id="{C1C2F4E2-2CF3-8C49-AE69-E5A3708355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56388" y="4456113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4176" name="Rectangle 53">
            <a:extLst>
              <a:ext uri="{FF2B5EF4-FFF2-40B4-BE49-F238E27FC236}">
                <a16:creationId xmlns:a16="http://schemas.microsoft.com/office/drawing/2014/main" id="{D6ADA617-C282-2B47-AE3C-322560D2AC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73989" y="3271838"/>
            <a:ext cx="884237" cy="588962"/>
          </a:xfrm>
          <a:prstGeom prst="rect">
            <a:avLst/>
          </a:prstGeom>
          <a:noFill/>
          <a:ln w="20638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304177" name="Freeform 54">
            <a:extLst>
              <a:ext uri="{FF2B5EF4-FFF2-40B4-BE49-F238E27FC236}">
                <a16:creationId xmlns:a16="http://schemas.microsoft.com/office/drawing/2014/main" id="{AC94DCA0-3EAC-1B49-91ED-EB5EA08E8C0B}"/>
              </a:ext>
            </a:extLst>
          </p:cNvPr>
          <p:cNvSpPr>
            <a:spLocks/>
          </p:cNvSpPr>
          <p:nvPr/>
        </p:nvSpPr>
        <p:spPr bwMode="auto">
          <a:xfrm>
            <a:off x="8699500" y="3544888"/>
            <a:ext cx="127000" cy="63500"/>
          </a:xfrm>
          <a:custGeom>
            <a:avLst/>
            <a:gdLst>
              <a:gd name="T0" fmla="*/ 2147483646 w 159"/>
              <a:gd name="T1" fmla="*/ 0 h 79"/>
              <a:gd name="T2" fmla="*/ 0 w 159"/>
              <a:gd name="T3" fmla="*/ 2147483646 h 79"/>
              <a:gd name="T4" fmla="*/ 2147483646 w 159"/>
              <a:gd name="T5" fmla="*/ 2147483646 h 79"/>
              <a:gd name="T6" fmla="*/ 2147483646 w 159"/>
              <a:gd name="T7" fmla="*/ 2147483646 h 79"/>
              <a:gd name="T8" fmla="*/ 2147483646 w 159"/>
              <a:gd name="T9" fmla="*/ 0 h 7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79"/>
              <a:gd name="T17" fmla="*/ 159 w 159"/>
              <a:gd name="T18" fmla="*/ 79 h 7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79">
                <a:moveTo>
                  <a:pt x="159" y="0"/>
                </a:moveTo>
                <a:lnTo>
                  <a:pt x="0" y="26"/>
                </a:lnTo>
                <a:lnTo>
                  <a:pt x="159" y="79"/>
                </a:lnTo>
                <a:lnTo>
                  <a:pt x="159" y="26"/>
                </a:lnTo>
                <a:lnTo>
                  <a:pt x="159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04178" name="Line 55">
            <a:extLst>
              <a:ext uri="{FF2B5EF4-FFF2-40B4-BE49-F238E27FC236}">
                <a16:creationId xmlns:a16="http://schemas.microsoft.com/office/drawing/2014/main" id="{B6ACB754-34B9-A248-AD90-160675B4BCD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826501" y="3565525"/>
            <a:ext cx="441325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4179" name="Rectangle 56">
            <a:extLst>
              <a:ext uri="{FF2B5EF4-FFF2-40B4-BE49-F238E27FC236}">
                <a16:creationId xmlns:a16="http://schemas.microsoft.com/office/drawing/2014/main" id="{3AEFABB8-91C1-7D43-8119-2DD3BF2645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37350" y="45497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4180" name="Freeform 57">
            <a:extLst>
              <a:ext uri="{FF2B5EF4-FFF2-40B4-BE49-F238E27FC236}">
                <a16:creationId xmlns:a16="http://schemas.microsoft.com/office/drawing/2014/main" id="{BC719C42-EE43-5940-AFB2-C8A91DAB6E3D}"/>
              </a:ext>
            </a:extLst>
          </p:cNvPr>
          <p:cNvSpPr>
            <a:spLocks/>
          </p:cNvSpPr>
          <p:nvPr/>
        </p:nvSpPr>
        <p:spPr bwMode="auto">
          <a:xfrm>
            <a:off x="8194676" y="4302125"/>
            <a:ext cx="42863" cy="127000"/>
          </a:xfrm>
          <a:custGeom>
            <a:avLst/>
            <a:gdLst>
              <a:gd name="T0" fmla="*/ 0 w 53"/>
              <a:gd name="T1" fmla="*/ 0 h 159"/>
              <a:gd name="T2" fmla="*/ 2147483646 w 53"/>
              <a:gd name="T3" fmla="*/ 2147483646 h 159"/>
              <a:gd name="T4" fmla="*/ 2147483646 w 53"/>
              <a:gd name="T5" fmla="*/ 0 h 159"/>
              <a:gd name="T6" fmla="*/ 2147483646 w 53"/>
              <a:gd name="T7" fmla="*/ 0 h 159"/>
              <a:gd name="T8" fmla="*/ 0 w 53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3"/>
              <a:gd name="T16" fmla="*/ 0 h 159"/>
              <a:gd name="T17" fmla="*/ 53 w 53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3" h="159">
                <a:moveTo>
                  <a:pt x="0" y="0"/>
                </a:moveTo>
                <a:lnTo>
                  <a:pt x="27" y="159"/>
                </a:lnTo>
                <a:lnTo>
                  <a:pt x="53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04181" name="Line 58">
            <a:extLst>
              <a:ext uri="{FF2B5EF4-FFF2-40B4-BE49-F238E27FC236}">
                <a16:creationId xmlns:a16="http://schemas.microsoft.com/office/drawing/2014/main" id="{A1D4467A-7078-0743-AF16-9C09804A4BD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215314" y="3860801"/>
            <a:ext cx="1587" cy="441325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4182" name="Freeform 59">
            <a:extLst>
              <a:ext uri="{FF2B5EF4-FFF2-40B4-BE49-F238E27FC236}">
                <a16:creationId xmlns:a16="http://schemas.microsoft.com/office/drawing/2014/main" id="{A91703D4-F0EA-2940-AB91-72C7AB509B4A}"/>
              </a:ext>
            </a:extLst>
          </p:cNvPr>
          <p:cNvSpPr>
            <a:spLocks/>
          </p:cNvSpPr>
          <p:nvPr/>
        </p:nvSpPr>
        <p:spPr bwMode="auto">
          <a:xfrm>
            <a:off x="8405813" y="3124201"/>
            <a:ext cx="61912" cy="125413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53" y="160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04183" name="Line 60">
            <a:extLst>
              <a:ext uri="{FF2B5EF4-FFF2-40B4-BE49-F238E27FC236}">
                <a16:creationId xmlns:a16="http://schemas.microsoft.com/office/drawing/2014/main" id="{D057D4BF-3CB5-1B4C-A79A-579CA373F26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447089" y="2681289"/>
            <a:ext cx="1587" cy="4206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4184" name="Freeform 61">
            <a:extLst>
              <a:ext uri="{FF2B5EF4-FFF2-40B4-BE49-F238E27FC236}">
                <a16:creationId xmlns:a16="http://schemas.microsoft.com/office/drawing/2014/main" id="{883D22C0-F35B-7544-9680-75A0F8C16549}"/>
              </a:ext>
            </a:extLst>
          </p:cNvPr>
          <p:cNvSpPr>
            <a:spLocks/>
          </p:cNvSpPr>
          <p:nvPr/>
        </p:nvSpPr>
        <p:spPr bwMode="auto">
          <a:xfrm>
            <a:off x="7962900" y="3124201"/>
            <a:ext cx="63500" cy="125413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27" y="160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04185" name="Line 62">
            <a:extLst>
              <a:ext uri="{FF2B5EF4-FFF2-40B4-BE49-F238E27FC236}">
                <a16:creationId xmlns:a16="http://schemas.microsoft.com/office/drawing/2014/main" id="{7BE400D3-A31A-C641-BE8D-6C39B9E4D4F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983539" y="2681289"/>
            <a:ext cx="1587" cy="4206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4186" name="Rectangle 63">
            <a:extLst>
              <a:ext uri="{FF2B5EF4-FFF2-40B4-BE49-F238E27FC236}">
                <a16:creationId xmlns:a16="http://schemas.microsoft.com/office/drawing/2014/main" id="{C40CC751-A5D2-AF43-923A-0467880259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93075" y="3478213"/>
            <a:ext cx="23269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FA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4187" name="Rectangle 64">
            <a:extLst>
              <a:ext uri="{FF2B5EF4-FFF2-40B4-BE49-F238E27FC236}">
                <a16:creationId xmlns:a16="http://schemas.microsoft.com/office/drawing/2014/main" id="{A5855C93-3150-D147-A84F-AC28AB5E33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89813" y="3221038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4188" name="Rectangle 65">
            <a:extLst>
              <a:ext uri="{FF2B5EF4-FFF2-40B4-BE49-F238E27FC236}">
                <a16:creationId xmlns:a16="http://schemas.microsoft.com/office/drawing/2014/main" id="{5D4124B2-04DD-7347-AD83-438377B5E3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81888" y="331628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4189" name="Rectangle 66">
            <a:extLst>
              <a:ext uri="{FF2B5EF4-FFF2-40B4-BE49-F238E27FC236}">
                <a16:creationId xmlns:a16="http://schemas.microsoft.com/office/drawing/2014/main" id="{02578DBD-3E90-EB49-8427-1181D4CE88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12100" y="2347913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x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4190" name="Rectangle 67">
            <a:extLst>
              <a:ext uri="{FF2B5EF4-FFF2-40B4-BE49-F238E27FC236}">
                <a16:creationId xmlns:a16="http://schemas.microsoft.com/office/drawing/2014/main" id="{B58663B1-9770-EE45-8F5B-8A193C521B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04175" y="24415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4191" name="Rectangle 68">
            <a:extLst>
              <a:ext uri="{FF2B5EF4-FFF2-40B4-BE49-F238E27FC236}">
                <a16:creationId xmlns:a16="http://schemas.microsoft.com/office/drawing/2014/main" id="{E02E84BF-9197-B540-B7AB-41E19ED6FF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67713" y="2347913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y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4192" name="Rectangle 69">
            <a:extLst>
              <a:ext uri="{FF2B5EF4-FFF2-40B4-BE49-F238E27FC236}">
                <a16:creationId xmlns:a16="http://schemas.microsoft.com/office/drawing/2014/main" id="{F0980320-7305-CB40-BF4E-EC2D7F91CD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59788" y="24415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4193" name="Rectangle 70">
            <a:extLst>
              <a:ext uri="{FF2B5EF4-FFF2-40B4-BE49-F238E27FC236}">
                <a16:creationId xmlns:a16="http://schemas.microsoft.com/office/drawing/2014/main" id="{870BAA3C-9042-1C4A-B9E2-EC3641ED1A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34350" y="4456113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4194" name="Rectangle 71">
            <a:extLst>
              <a:ext uri="{FF2B5EF4-FFF2-40B4-BE49-F238E27FC236}">
                <a16:creationId xmlns:a16="http://schemas.microsoft.com/office/drawing/2014/main" id="{1513B333-71B2-DC48-AC44-9944251FAA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15313" y="45497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4195" name="Rectangle 72">
            <a:extLst>
              <a:ext uri="{FF2B5EF4-FFF2-40B4-BE49-F238E27FC236}">
                <a16:creationId xmlns:a16="http://schemas.microsoft.com/office/drawing/2014/main" id="{EB20EC36-9C73-B841-B774-F303F1DB51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9369425" y="3433763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4196" name="Freeform 73">
            <a:extLst>
              <a:ext uri="{FF2B5EF4-FFF2-40B4-BE49-F238E27FC236}">
                <a16:creationId xmlns:a16="http://schemas.microsoft.com/office/drawing/2014/main" id="{99F34329-126F-C746-9728-8FA5B0C8F8A2}"/>
              </a:ext>
            </a:extLst>
          </p:cNvPr>
          <p:cNvSpPr>
            <a:spLocks/>
          </p:cNvSpPr>
          <p:nvPr/>
        </p:nvSpPr>
        <p:spPr bwMode="auto">
          <a:xfrm>
            <a:off x="5016501" y="3544889"/>
            <a:ext cx="42863" cy="41275"/>
          </a:xfrm>
          <a:custGeom>
            <a:avLst/>
            <a:gdLst>
              <a:gd name="T0" fmla="*/ 0 w 53"/>
              <a:gd name="T1" fmla="*/ 2147483646 h 53"/>
              <a:gd name="T2" fmla="*/ 0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0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2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lnTo>
                  <a:pt x="1" y="22"/>
                </a:lnTo>
                <a:lnTo>
                  <a:pt x="1" y="21"/>
                </a:lnTo>
                <a:lnTo>
                  <a:pt x="1" y="18"/>
                </a:lnTo>
                <a:lnTo>
                  <a:pt x="2" y="17"/>
                </a:lnTo>
                <a:lnTo>
                  <a:pt x="2" y="16"/>
                </a:lnTo>
                <a:lnTo>
                  <a:pt x="4" y="14"/>
                </a:lnTo>
                <a:lnTo>
                  <a:pt x="5" y="13"/>
                </a:lnTo>
                <a:lnTo>
                  <a:pt x="5" y="12"/>
                </a:lnTo>
                <a:lnTo>
                  <a:pt x="6" y="10"/>
                </a:lnTo>
                <a:lnTo>
                  <a:pt x="8" y="9"/>
                </a:lnTo>
                <a:lnTo>
                  <a:pt x="9" y="8"/>
                </a:lnTo>
                <a:lnTo>
                  <a:pt x="10" y="6"/>
                </a:lnTo>
                <a:lnTo>
                  <a:pt x="12" y="5"/>
                </a:lnTo>
                <a:lnTo>
                  <a:pt x="13" y="4"/>
                </a:lnTo>
                <a:lnTo>
                  <a:pt x="14" y="4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20" y="1"/>
                </a:lnTo>
                <a:lnTo>
                  <a:pt x="21" y="1"/>
                </a:lnTo>
                <a:lnTo>
                  <a:pt x="22" y="0"/>
                </a:lnTo>
                <a:lnTo>
                  <a:pt x="23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22" y="0"/>
                </a:lnTo>
                <a:lnTo>
                  <a:pt x="23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30" y="0"/>
                </a:lnTo>
                <a:lnTo>
                  <a:pt x="31" y="1"/>
                </a:lnTo>
                <a:lnTo>
                  <a:pt x="33" y="1"/>
                </a:lnTo>
                <a:lnTo>
                  <a:pt x="34" y="1"/>
                </a:lnTo>
                <a:lnTo>
                  <a:pt x="35" y="2"/>
                </a:lnTo>
                <a:lnTo>
                  <a:pt x="37" y="2"/>
                </a:lnTo>
                <a:lnTo>
                  <a:pt x="38" y="4"/>
                </a:lnTo>
                <a:lnTo>
                  <a:pt x="39" y="4"/>
                </a:lnTo>
                <a:lnTo>
                  <a:pt x="41" y="5"/>
                </a:lnTo>
                <a:lnTo>
                  <a:pt x="42" y="6"/>
                </a:lnTo>
                <a:lnTo>
                  <a:pt x="42" y="8"/>
                </a:lnTo>
                <a:lnTo>
                  <a:pt x="43" y="8"/>
                </a:lnTo>
                <a:lnTo>
                  <a:pt x="45" y="9"/>
                </a:lnTo>
                <a:lnTo>
                  <a:pt x="46" y="10"/>
                </a:lnTo>
                <a:lnTo>
                  <a:pt x="46" y="12"/>
                </a:lnTo>
                <a:lnTo>
                  <a:pt x="47" y="13"/>
                </a:lnTo>
                <a:lnTo>
                  <a:pt x="49" y="14"/>
                </a:lnTo>
                <a:lnTo>
                  <a:pt x="50" y="16"/>
                </a:lnTo>
                <a:lnTo>
                  <a:pt x="50" y="17"/>
                </a:lnTo>
                <a:lnTo>
                  <a:pt x="51" y="18"/>
                </a:lnTo>
                <a:lnTo>
                  <a:pt x="51" y="21"/>
                </a:lnTo>
                <a:lnTo>
                  <a:pt x="51" y="22"/>
                </a:lnTo>
                <a:lnTo>
                  <a:pt x="51" y="24"/>
                </a:lnTo>
                <a:lnTo>
                  <a:pt x="53" y="25"/>
                </a:lnTo>
                <a:lnTo>
                  <a:pt x="53" y="26"/>
                </a:lnTo>
                <a:lnTo>
                  <a:pt x="53" y="28"/>
                </a:lnTo>
                <a:lnTo>
                  <a:pt x="53" y="29"/>
                </a:lnTo>
                <a:lnTo>
                  <a:pt x="53" y="22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1" y="29"/>
                </a:lnTo>
                <a:lnTo>
                  <a:pt x="51" y="30"/>
                </a:lnTo>
                <a:lnTo>
                  <a:pt x="51" y="31"/>
                </a:lnTo>
                <a:lnTo>
                  <a:pt x="51" y="33"/>
                </a:lnTo>
                <a:lnTo>
                  <a:pt x="50" y="34"/>
                </a:lnTo>
                <a:lnTo>
                  <a:pt x="50" y="35"/>
                </a:lnTo>
                <a:lnTo>
                  <a:pt x="49" y="37"/>
                </a:lnTo>
                <a:lnTo>
                  <a:pt x="49" y="38"/>
                </a:lnTo>
                <a:lnTo>
                  <a:pt x="47" y="39"/>
                </a:lnTo>
                <a:lnTo>
                  <a:pt x="46" y="41"/>
                </a:lnTo>
                <a:lnTo>
                  <a:pt x="45" y="42"/>
                </a:lnTo>
                <a:lnTo>
                  <a:pt x="43" y="43"/>
                </a:lnTo>
                <a:lnTo>
                  <a:pt x="42" y="45"/>
                </a:lnTo>
                <a:lnTo>
                  <a:pt x="41" y="46"/>
                </a:lnTo>
                <a:lnTo>
                  <a:pt x="39" y="47"/>
                </a:lnTo>
                <a:lnTo>
                  <a:pt x="38" y="47"/>
                </a:lnTo>
                <a:lnTo>
                  <a:pt x="37" y="49"/>
                </a:lnTo>
                <a:lnTo>
                  <a:pt x="35" y="49"/>
                </a:lnTo>
                <a:lnTo>
                  <a:pt x="34" y="50"/>
                </a:lnTo>
                <a:lnTo>
                  <a:pt x="33" y="50"/>
                </a:lnTo>
                <a:lnTo>
                  <a:pt x="31" y="51"/>
                </a:lnTo>
                <a:lnTo>
                  <a:pt x="30" y="51"/>
                </a:lnTo>
                <a:lnTo>
                  <a:pt x="29" y="51"/>
                </a:lnTo>
                <a:lnTo>
                  <a:pt x="27" y="51"/>
                </a:lnTo>
                <a:lnTo>
                  <a:pt x="26" y="53"/>
                </a:lnTo>
                <a:lnTo>
                  <a:pt x="23" y="53"/>
                </a:lnTo>
                <a:lnTo>
                  <a:pt x="22" y="53"/>
                </a:lnTo>
                <a:lnTo>
                  <a:pt x="29" y="53"/>
                </a:lnTo>
                <a:lnTo>
                  <a:pt x="27" y="53"/>
                </a:lnTo>
                <a:lnTo>
                  <a:pt x="26" y="53"/>
                </a:lnTo>
                <a:lnTo>
                  <a:pt x="25" y="51"/>
                </a:lnTo>
                <a:lnTo>
                  <a:pt x="23" y="51"/>
                </a:lnTo>
                <a:lnTo>
                  <a:pt x="22" y="51"/>
                </a:lnTo>
                <a:lnTo>
                  <a:pt x="21" y="51"/>
                </a:lnTo>
                <a:lnTo>
                  <a:pt x="20" y="50"/>
                </a:lnTo>
                <a:lnTo>
                  <a:pt x="18" y="50"/>
                </a:lnTo>
                <a:lnTo>
                  <a:pt x="17" y="49"/>
                </a:lnTo>
                <a:lnTo>
                  <a:pt x="16" y="49"/>
                </a:lnTo>
                <a:lnTo>
                  <a:pt x="14" y="47"/>
                </a:lnTo>
                <a:lnTo>
                  <a:pt x="13" y="47"/>
                </a:lnTo>
                <a:lnTo>
                  <a:pt x="12" y="46"/>
                </a:lnTo>
                <a:lnTo>
                  <a:pt x="10" y="45"/>
                </a:lnTo>
                <a:lnTo>
                  <a:pt x="9" y="45"/>
                </a:lnTo>
                <a:lnTo>
                  <a:pt x="9" y="43"/>
                </a:lnTo>
                <a:lnTo>
                  <a:pt x="8" y="42"/>
                </a:lnTo>
                <a:lnTo>
                  <a:pt x="6" y="41"/>
                </a:lnTo>
                <a:lnTo>
                  <a:pt x="5" y="41"/>
                </a:lnTo>
                <a:lnTo>
                  <a:pt x="5" y="39"/>
                </a:lnTo>
                <a:lnTo>
                  <a:pt x="4" y="38"/>
                </a:lnTo>
                <a:lnTo>
                  <a:pt x="4" y="37"/>
                </a:lnTo>
                <a:lnTo>
                  <a:pt x="2" y="35"/>
                </a:lnTo>
                <a:lnTo>
                  <a:pt x="2" y="34"/>
                </a:lnTo>
                <a:lnTo>
                  <a:pt x="1" y="33"/>
                </a:lnTo>
                <a:lnTo>
                  <a:pt x="1" y="31"/>
                </a:lnTo>
                <a:lnTo>
                  <a:pt x="1" y="30"/>
                </a:lnTo>
                <a:lnTo>
                  <a:pt x="0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lnTo>
                  <a:pt x="0" y="22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04197" name="Freeform 74">
            <a:extLst>
              <a:ext uri="{FF2B5EF4-FFF2-40B4-BE49-F238E27FC236}">
                <a16:creationId xmlns:a16="http://schemas.microsoft.com/office/drawing/2014/main" id="{8C3F00F3-C122-6447-93CA-51B94099F78F}"/>
              </a:ext>
            </a:extLst>
          </p:cNvPr>
          <p:cNvSpPr>
            <a:spLocks/>
          </p:cNvSpPr>
          <p:nvPr/>
        </p:nvSpPr>
        <p:spPr bwMode="auto">
          <a:xfrm>
            <a:off x="5184776" y="3544889"/>
            <a:ext cx="42863" cy="41275"/>
          </a:xfrm>
          <a:custGeom>
            <a:avLst/>
            <a:gdLst>
              <a:gd name="T0" fmla="*/ 0 w 53"/>
              <a:gd name="T1" fmla="*/ 2147483646 h 53"/>
              <a:gd name="T2" fmla="*/ 0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0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2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lnTo>
                  <a:pt x="1" y="22"/>
                </a:lnTo>
                <a:lnTo>
                  <a:pt x="1" y="21"/>
                </a:lnTo>
                <a:lnTo>
                  <a:pt x="1" y="18"/>
                </a:lnTo>
                <a:lnTo>
                  <a:pt x="2" y="17"/>
                </a:lnTo>
                <a:lnTo>
                  <a:pt x="2" y="16"/>
                </a:lnTo>
                <a:lnTo>
                  <a:pt x="4" y="14"/>
                </a:lnTo>
                <a:lnTo>
                  <a:pt x="5" y="13"/>
                </a:lnTo>
                <a:lnTo>
                  <a:pt x="5" y="12"/>
                </a:lnTo>
                <a:lnTo>
                  <a:pt x="6" y="10"/>
                </a:lnTo>
                <a:lnTo>
                  <a:pt x="8" y="9"/>
                </a:lnTo>
                <a:lnTo>
                  <a:pt x="9" y="8"/>
                </a:lnTo>
                <a:lnTo>
                  <a:pt x="10" y="6"/>
                </a:lnTo>
                <a:lnTo>
                  <a:pt x="12" y="5"/>
                </a:lnTo>
                <a:lnTo>
                  <a:pt x="13" y="4"/>
                </a:lnTo>
                <a:lnTo>
                  <a:pt x="14" y="4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20" y="1"/>
                </a:lnTo>
                <a:lnTo>
                  <a:pt x="21" y="1"/>
                </a:lnTo>
                <a:lnTo>
                  <a:pt x="22" y="0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22" y="0"/>
                </a:lnTo>
                <a:lnTo>
                  <a:pt x="24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30" y="0"/>
                </a:lnTo>
                <a:lnTo>
                  <a:pt x="32" y="1"/>
                </a:lnTo>
                <a:lnTo>
                  <a:pt x="33" y="1"/>
                </a:lnTo>
                <a:lnTo>
                  <a:pt x="34" y="1"/>
                </a:lnTo>
                <a:lnTo>
                  <a:pt x="36" y="2"/>
                </a:lnTo>
                <a:lnTo>
                  <a:pt x="37" y="2"/>
                </a:lnTo>
                <a:lnTo>
                  <a:pt x="38" y="4"/>
                </a:lnTo>
                <a:lnTo>
                  <a:pt x="39" y="4"/>
                </a:lnTo>
                <a:lnTo>
                  <a:pt x="41" y="5"/>
                </a:lnTo>
                <a:lnTo>
                  <a:pt x="42" y="6"/>
                </a:lnTo>
                <a:lnTo>
                  <a:pt x="42" y="8"/>
                </a:lnTo>
                <a:lnTo>
                  <a:pt x="43" y="8"/>
                </a:lnTo>
                <a:lnTo>
                  <a:pt x="45" y="9"/>
                </a:lnTo>
                <a:lnTo>
                  <a:pt x="46" y="10"/>
                </a:lnTo>
                <a:lnTo>
                  <a:pt x="46" y="12"/>
                </a:lnTo>
                <a:lnTo>
                  <a:pt x="47" y="13"/>
                </a:lnTo>
                <a:lnTo>
                  <a:pt x="49" y="14"/>
                </a:lnTo>
                <a:lnTo>
                  <a:pt x="50" y="16"/>
                </a:lnTo>
                <a:lnTo>
                  <a:pt x="50" y="17"/>
                </a:lnTo>
                <a:lnTo>
                  <a:pt x="51" y="18"/>
                </a:lnTo>
                <a:lnTo>
                  <a:pt x="51" y="21"/>
                </a:lnTo>
                <a:lnTo>
                  <a:pt x="51" y="22"/>
                </a:lnTo>
                <a:lnTo>
                  <a:pt x="51" y="24"/>
                </a:lnTo>
                <a:lnTo>
                  <a:pt x="53" y="25"/>
                </a:lnTo>
                <a:lnTo>
                  <a:pt x="53" y="26"/>
                </a:lnTo>
                <a:lnTo>
                  <a:pt x="53" y="28"/>
                </a:lnTo>
                <a:lnTo>
                  <a:pt x="53" y="29"/>
                </a:lnTo>
                <a:lnTo>
                  <a:pt x="53" y="22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1" y="29"/>
                </a:lnTo>
                <a:lnTo>
                  <a:pt x="51" y="30"/>
                </a:lnTo>
                <a:lnTo>
                  <a:pt x="51" y="31"/>
                </a:lnTo>
                <a:lnTo>
                  <a:pt x="51" y="33"/>
                </a:lnTo>
                <a:lnTo>
                  <a:pt x="50" y="34"/>
                </a:lnTo>
                <a:lnTo>
                  <a:pt x="50" y="35"/>
                </a:lnTo>
                <a:lnTo>
                  <a:pt x="49" y="37"/>
                </a:lnTo>
                <a:lnTo>
                  <a:pt x="49" y="38"/>
                </a:lnTo>
                <a:lnTo>
                  <a:pt x="47" y="39"/>
                </a:lnTo>
                <a:lnTo>
                  <a:pt x="46" y="41"/>
                </a:lnTo>
                <a:lnTo>
                  <a:pt x="45" y="42"/>
                </a:lnTo>
                <a:lnTo>
                  <a:pt x="43" y="43"/>
                </a:lnTo>
                <a:lnTo>
                  <a:pt x="42" y="45"/>
                </a:lnTo>
                <a:lnTo>
                  <a:pt x="41" y="46"/>
                </a:lnTo>
                <a:lnTo>
                  <a:pt x="39" y="47"/>
                </a:lnTo>
                <a:lnTo>
                  <a:pt x="38" y="47"/>
                </a:lnTo>
                <a:lnTo>
                  <a:pt x="37" y="49"/>
                </a:lnTo>
                <a:lnTo>
                  <a:pt x="36" y="49"/>
                </a:lnTo>
                <a:lnTo>
                  <a:pt x="34" y="50"/>
                </a:lnTo>
                <a:lnTo>
                  <a:pt x="33" y="50"/>
                </a:lnTo>
                <a:lnTo>
                  <a:pt x="32" y="51"/>
                </a:lnTo>
                <a:lnTo>
                  <a:pt x="30" y="51"/>
                </a:lnTo>
                <a:lnTo>
                  <a:pt x="29" y="51"/>
                </a:lnTo>
                <a:lnTo>
                  <a:pt x="28" y="51"/>
                </a:lnTo>
                <a:lnTo>
                  <a:pt x="26" y="53"/>
                </a:lnTo>
                <a:lnTo>
                  <a:pt x="24" y="53"/>
                </a:lnTo>
                <a:lnTo>
                  <a:pt x="22" y="53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1"/>
                </a:lnTo>
                <a:lnTo>
                  <a:pt x="24" y="51"/>
                </a:lnTo>
                <a:lnTo>
                  <a:pt x="22" y="51"/>
                </a:lnTo>
                <a:lnTo>
                  <a:pt x="21" y="51"/>
                </a:lnTo>
                <a:lnTo>
                  <a:pt x="20" y="50"/>
                </a:lnTo>
                <a:lnTo>
                  <a:pt x="18" y="50"/>
                </a:lnTo>
                <a:lnTo>
                  <a:pt x="17" y="49"/>
                </a:lnTo>
                <a:lnTo>
                  <a:pt x="16" y="49"/>
                </a:lnTo>
                <a:lnTo>
                  <a:pt x="14" y="47"/>
                </a:lnTo>
                <a:lnTo>
                  <a:pt x="13" y="47"/>
                </a:lnTo>
                <a:lnTo>
                  <a:pt x="12" y="46"/>
                </a:lnTo>
                <a:lnTo>
                  <a:pt x="10" y="45"/>
                </a:lnTo>
                <a:lnTo>
                  <a:pt x="9" y="45"/>
                </a:lnTo>
                <a:lnTo>
                  <a:pt x="9" y="43"/>
                </a:lnTo>
                <a:lnTo>
                  <a:pt x="8" y="42"/>
                </a:lnTo>
                <a:lnTo>
                  <a:pt x="6" y="41"/>
                </a:lnTo>
                <a:lnTo>
                  <a:pt x="5" y="41"/>
                </a:lnTo>
                <a:lnTo>
                  <a:pt x="5" y="39"/>
                </a:lnTo>
                <a:lnTo>
                  <a:pt x="4" y="38"/>
                </a:lnTo>
                <a:lnTo>
                  <a:pt x="4" y="37"/>
                </a:lnTo>
                <a:lnTo>
                  <a:pt x="2" y="35"/>
                </a:lnTo>
                <a:lnTo>
                  <a:pt x="2" y="34"/>
                </a:lnTo>
                <a:lnTo>
                  <a:pt x="1" y="33"/>
                </a:lnTo>
                <a:lnTo>
                  <a:pt x="1" y="31"/>
                </a:lnTo>
                <a:lnTo>
                  <a:pt x="1" y="30"/>
                </a:lnTo>
                <a:lnTo>
                  <a:pt x="0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lnTo>
                  <a:pt x="0" y="22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04198" name="Freeform 75">
            <a:extLst>
              <a:ext uri="{FF2B5EF4-FFF2-40B4-BE49-F238E27FC236}">
                <a16:creationId xmlns:a16="http://schemas.microsoft.com/office/drawing/2014/main" id="{37EF743E-8B1B-F643-8097-65B4D9D42FC1}"/>
              </a:ext>
            </a:extLst>
          </p:cNvPr>
          <p:cNvSpPr>
            <a:spLocks/>
          </p:cNvSpPr>
          <p:nvPr/>
        </p:nvSpPr>
        <p:spPr bwMode="auto">
          <a:xfrm>
            <a:off x="5353051" y="3544889"/>
            <a:ext cx="42863" cy="41275"/>
          </a:xfrm>
          <a:custGeom>
            <a:avLst/>
            <a:gdLst>
              <a:gd name="T0" fmla="*/ 0 w 53"/>
              <a:gd name="T1" fmla="*/ 2147483646 h 53"/>
              <a:gd name="T2" fmla="*/ 0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0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2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lnTo>
                  <a:pt x="1" y="22"/>
                </a:lnTo>
                <a:lnTo>
                  <a:pt x="1" y="21"/>
                </a:lnTo>
                <a:lnTo>
                  <a:pt x="1" y="18"/>
                </a:lnTo>
                <a:lnTo>
                  <a:pt x="2" y="17"/>
                </a:lnTo>
                <a:lnTo>
                  <a:pt x="2" y="16"/>
                </a:lnTo>
                <a:lnTo>
                  <a:pt x="4" y="14"/>
                </a:lnTo>
                <a:lnTo>
                  <a:pt x="5" y="13"/>
                </a:lnTo>
                <a:lnTo>
                  <a:pt x="5" y="12"/>
                </a:lnTo>
                <a:lnTo>
                  <a:pt x="6" y="10"/>
                </a:lnTo>
                <a:lnTo>
                  <a:pt x="8" y="9"/>
                </a:lnTo>
                <a:lnTo>
                  <a:pt x="9" y="8"/>
                </a:lnTo>
                <a:lnTo>
                  <a:pt x="10" y="6"/>
                </a:lnTo>
                <a:lnTo>
                  <a:pt x="12" y="5"/>
                </a:lnTo>
                <a:lnTo>
                  <a:pt x="13" y="4"/>
                </a:lnTo>
                <a:lnTo>
                  <a:pt x="14" y="4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20" y="1"/>
                </a:lnTo>
                <a:lnTo>
                  <a:pt x="21" y="1"/>
                </a:lnTo>
                <a:lnTo>
                  <a:pt x="22" y="0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22" y="0"/>
                </a:lnTo>
                <a:lnTo>
                  <a:pt x="24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30" y="0"/>
                </a:lnTo>
                <a:lnTo>
                  <a:pt x="32" y="1"/>
                </a:lnTo>
                <a:lnTo>
                  <a:pt x="33" y="1"/>
                </a:lnTo>
                <a:lnTo>
                  <a:pt x="34" y="1"/>
                </a:lnTo>
                <a:lnTo>
                  <a:pt x="36" y="2"/>
                </a:lnTo>
                <a:lnTo>
                  <a:pt x="37" y="2"/>
                </a:lnTo>
                <a:lnTo>
                  <a:pt x="38" y="4"/>
                </a:lnTo>
                <a:lnTo>
                  <a:pt x="40" y="4"/>
                </a:lnTo>
                <a:lnTo>
                  <a:pt x="41" y="5"/>
                </a:lnTo>
                <a:lnTo>
                  <a:pt x="42" y="6"/>
                </a:lnTo>
                <a:lnTo>
                  <a:pt x="42" y="8"/>
                </a:lnTo>
                <a:lnTo>
                  <a:pt x="44" y="8"/>
                </a:lnTo>
                <a:lnTo>
                  <a:pt x="45" y="9"/>
                </a:lnTo>
                <a:lnTo>
                  <a:pt x="46" y="10"/>
                </a:lnTo>
                <a:lnTo>
                  <a:pt x="46" y="12"/>
                </a:lnTo>
                <a:lnTo>
                  <a:pt x="48" y="13"/>
                </a:lnTo>
                <a:lnTo>
                  <a:pt x="49" y="14"/>
                </a:lnTo>
                <a:lnTo>
                  <a:pt x="50" y="16"/>
                </a:lnTo>
                <a:lnTo>
                  <a:pt x="50" y="17"/>
                </a:lnTo>
                <a:lnTo>
                  <a:pt x="52" y="18"/>
                </a:lnTo>
                <a:lnTo>
                  <a:pt x="52" y="21"/>
                </a:lnTo>
                <a:lnTo>
                  <a:pt x="52" y="22"/>
                </a:lnTo>
                <a:lnTo>
                  <a:pt x="52" y="24"/>
                </a:lnTo>
                <a:lnTo>
                  <a:pt x="53" y="25"/>
                </a:lnTo>
                <a:lnTo>
                  <a:pt x="53" y="26"/>
                </a:lnTo>
                <a:lnTo>
                  <a:pt x="53" y="28"/>
                </a:lnTo>
                <a:lnTo>
                  <a:pt x="53" y="29"/>
                </a:lnTo>
                <a:lnTo>
                  <a:pt x="53" y="22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2" y="29"/>
                </a:lnTo>
                <a:lnTo>
                  <a:pt x="52" y="30"/>
                </a:lnTo>
                <a:lnTo>
                  <a:pt x="52" y="31"/>
                </a:lnTo>
                <a:lnTo>
                  <a:pt x="52" y="33"/>
                </a:lnTo>
                <a:lnTo>
                  <a:pt x="50" y="34"/>
                </a:lnTo>
                <a:lnTo>
                  <a:pt x="50" y="35"/>
                </a:lnTo>
                <a:lnTo>
                  <a:pt x="49" y="37"/>
                </a:lnTo>
                <a:lnTo>
                  <a:pt x="49" y="38"/>
                </a:lnTo>
                <a:lnTo>
                  <a:pt x="48" y="39"/>
                </a:lnTo>
                <a:lnTo>
                  <a:pt x="46" y="41"/>
                </a:lnTo>
                <a:lnTo>
                  <a:pt x="45" y="42"/>
                </a:lnTo>
                <a:lnTo>
                  <a:pt x="44" y="43"/>
                </a:lnTo>
                <a:lnTo>
                  <a:pt x="42" y="45"/>
                </a:lnTo>
                <a:lnTo>
                  <a:pt x="41" y="46"/>
                </a:lnTo>
                <a:lnTo>
                  <a:pt x="40" y="47"/>
                </a:lnTo>
                <a:lnTo>
                  <a:pt x="38" y="47"/>
                </a:lnTo>
                <a:lnTo>
                  <a:pt x="37" y="49"/>
                </a:lnTo>
                <a:lnTo>
                  <a:pt x="36" y="49"/>
                </a:lnTo>
                <a:lnTo>
                  <a:pt x="34" y="50"/>
                </a:lnTo>
                <a:lnTo>
                  <a:pt x="33" y="50"/>
                </a:lnTo>
                <a:lnTo>
                  <a:pt x="32" y="51"/>
                </a:lnTo>
                <a:lnTo>
                  <a:pt x="30" y="51"/>
                </a:lnTo>
                <a:lnTo>
                  <a:pt x="29" y="51"/>
                </a:lnTo>
                <a:lnTo>
                  <a:pt x="28" y="51"/>
                </a:lnTo>
                <a:lnTo>
                  <a:pt x="26" y="53"/>
                </a:lnTo>
                <a:lnTo>
                  <a:pt x="24" y="53"/>
                </a:lnTo>
                <a:lnTo>
                  <a:pt x="22" y="53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1"/>
                </a:lnTo>
                <a:lnTo>
                  <a:pt x="24" y="51"/>
                </a:lnTo>
                <a:lnTo>
                  <a:pt x="22" y="51"/>
                </a:lnTo>
                <a:lnTo>
                  <a:pt x="21" y="51"/>
                </a:lnTo>
                <a:lnTo>
                  <a:pt x="20" y="50"/>
                </a:lnTo>
                <a:lnTo>
                  <a:pt x="18" y="50"/>
                </a:lnTo>
                <a:lnTo>
                  <a:pt x="17" y="49"/>
                </a:lnTo>
                <a:lnTo>
                  <a:pt x="16" y="49"/>
                </a:lnTo>
                <a:lnTo>
                  <a:pt x="14" y="47"/>
                </a:lnTo>
                <a:lnTo>
                  <a:pt x="13" y="47"/>
                </a:lnTo>
                <a:lnTo>
                  <a:pt x="12" y="46"/>
                </a:lnTo>
                <a:lnTo>
                  <a:pt x="10" y="45"/>
                </a:lnTo>
                <a:lnTo>
                  <a:pt x="9" y="45"/>
                </a:lnTo>
                <a:lnTo>
                  <a:pt x="9" y="43"/>
                </a:lnTo>
                <a:lnTo>
                  <a:pt x="8" y="42"/>
                </a:lnTo>
                <a:lnTo>
                  <a:pt x="6" y="41"/>
                </a:lnTo>
                <a:lnTo>
                  <a:pt x="5" y="41"/>
                </a:lnTo>
                <a:lnTo>
                  <a:pt x="5" y="39"/>
                </a:lnTo>
                <a:lnTo>
                  <a:pt x="4" y="38"/>
                </a:lnTo>
                <a:lnTo>
                  <a:pt x="4" y="37"/>
                </a:lnTo>
                <a:lnTo>
                  <a:pt x="2" y="35"/>
                </a:lnTo>
                <a:lnTo>
                  <a:pt x="2" y="34"/>
                </a:lnTo>
                <a:lnTo>
                  <a:pt x="1" y="33"/>
                </a:lnTo>
                <a:lnTo>
                  <a:pt x="1" y="31"/>
                </a:lnTo>
                <a:lnTo>
                  <a:pt x="1" y="30"/>
                </a:lnTo>
                <a:lnTo>
                  <a:pt x="0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lnTo>
                  <a:pt x="0" y="22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04199" name="Rectangle 76">
            <a:extLst>
              <a:ext uri="{FF2B5EF4-FFF2-40B4-BE49-F238E27FC236}">
                <a16:creationId xmlns:a16="http://schemas.microsoft.com/office/drawing/2014/main" id="{ACB6848D-C7F5-1E42-88A3-793EC3E095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9461500" y="35274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4200" name="Title 1">
            <a:extLst>
              <a:ext uri="{FF2B5EF4-FFF2-40B4-BE49-F238E27FC236}">
                <a16:creationId xmlns:a16="http://schemas.microsoft.com/office/drawing/2014/main" id="{83E9D37C-EE9A-E743-A86D-01AB12922A94}"/>
              </a:ext>
            </a:extLst>
          </p:cNvPr>
          <p:cNvSpPr txBox="1">
            <a:spLocks/>
          </p:cNvSpPr>
          <p:nvPr/>
        </p:nvSpPr>
        <p:spPr bwMode="auto">
          <a:xfrm>
            <a:off x="914400" y="0"/>
            <a:ext cx="9144000" cy="1219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Detecting Overflow</a:t>
            </a:r>
          </a:p>
        </p:txBody>
      </p:sp>
      <p:sp>
        <p:nvSpPr>
          <p:cNvPr id="304201" name="Freeform 15">
            <a:extLst>
              <a:ext uri="{FF2B5EF4-FFF2-40B4-BE49-F238E27FC236}">
                <a16:creationId xmlns:a16="http://schemas.microsoft.com/office/drawing/2014/main" id="{87C2B118-D023-7F40-8640-64230F8780AC}"/>
              </a:ext>
            </a:extLst>
          </p:cNvPr>
          <p:cNvSpPr>
            <a:spLocks/>
          </p:cNvSpPr>
          <p:nvPr/>
        </p:nvSpPr>
        <p:spPr bwMode="auto">
          <a:xfrm>
            <a:off x="2322513" y="2971800"/>
            <a:ext cx="7010400" cy="121920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4202" name="Rectangle 25">
            <a:extLst>
              <a:ext uri="{FF2B5EF4-FFF2-40B4-BE49-F238E27FC236}">
                <a16:creationId xmlns:a16="http://schemas.microsoft.com/office/drawing/2014/main" id="{12EAC024-255A-FE48-8A86-903E8466E5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73600" y="3511550"/>
            <a:ext cx="50800" cy="184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ja-JP" sz="1200" b="0">
                <a:solidFill>
                  <a:srgbClr val="000000"/>
                </a:solidFill>
                <a:latin typeface="Times-Roman" pitchFamily="2" charset="0"/>
              </a:rPr>
              <a:t>-</a:t>
            </a:r>
            <a:endParaRPr lang="en-US" altLang="en-US" b="0">
              <a:latin typeface="Times" pitchFamily="2" charset="0"/>
            </a:endParaRPr>
          </a:p>
        </p:txBody>
      </p:sp>
    </p:spTree>
  </p:cSld>
  <p:clrMapOvr>
    <a:masterClrMapping/>
  </p:clrMapOvr>
  <p:transition/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45" name="TextBox 3">
            <a:extLst>
              <a:ext uri="{FF2B5EF4-FFF2-40B4-BE49-F238E27FC236}">
                <a16:creationId xmlns:a16="http://schemas.microsoft.com/office/drawing/2014/main" id="{4C89C610-A3BE-604D-BFE2-BA6FD11C322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14800" y="1981200"/>
            <a:ext cx="3810000" cy="280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sz="4400" b="0">
              <a:latin typeface="Courier" pitchFamily="2" charset="0"/>
            </a:endParaRP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4400" b="0">
                <a:latin typeface="Courier" pitchFamily="2" charset="0"/>
              </a:rPr>
              <a:t> </a:t>
            </a:r>
            <a:r>
              <a:rPr lang="en-US" altLang="en-US" b="0">
                <a:latin typeface="Courier" pitchFamily="2" charset="0"/>
              </a:rPr>
              <a:t>   </a:t>
            </a:r>
            <a:r>
              <a:rPr lang="en-US" altLang="en-US" sz="4400" b="0">
                <a:latin typeface="Courier" pitchFamily="2" charset="0"/>
              </a:rPr>
              <a:t>3</a:t>
            </a:r>
            <a:r>
              <a:rPr lang="en-US" altLang="en-US" b="0">
                <a:latin typeface="Courier" pitchFamily="2" charset="0"/>
              </a:rPr>
              <a:t>   </a:t>
            </a:r>
            <a:r>
              <a:rPr lang="en-US" altLang="en-US" sz="4400" b="0">
                <a:latin typeface="Courier" pitchFamily="2" charset="0"/>
              </a:rPr>
              <a:t>8</a:t>
            </a:r>
            <a:r>
              <a:rPr lang="en-US" altLang="en-US" b="0">
                <a:latin typeface="Courier" pitchFamily="2" charset="0"/>
              </a:rPr>
              <a:t>   </a:t>
            </a:r>
            <a:r>
              <a:rPr lang="en-US" altLang="en-US" sz="4400" b="0">
                <a:latin typeface="Courier" pitchFamily="2" charset="0"/>
              </a:rPr>
              <a:t>9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4400" b="0">
                <a:latin typeface="Courier" pitchFamily="2" charset="0"/>
              </a:rPr>
              <a:t> </a:t>
            </a:r>
            <a:r>
              <a:rPr lang="en-US" altLang="en-US" b="0">
                <a:latin typeface="Courier" pitchFamily="2" charset="0"/>
              </a:rPr>
              <a:t>   </a:t>
            </a:r>
            <a:r>
              <a:rPr lang="en-US" altLang="en-US" sz="4400" b="0">
                <a:latin typeface="Courier" pitchFamily="2" charset="0"/>
              </a:rPr>
              <a:t>1</a:t>
            </a:r>
            <a:r>
              <a:rPr lang="en-US" altLang="en-US" b="0">
                <a:latin typeface="Courier" pitchFamily="2" charset="0"/>
              </a:rPr>
              <a:t>   </a:t>
            </a:r>
            <a:r>
              <a:rPr lang="en-US" altLang="en-US" sz="4400" b="0">
                <a:latin typeface="Courier" pitchFamily="2" charset="0"/>
              </a:rPr>
              <a:t>5</a:t>
            </a:r>
            <a:r>
              <a:rPr lang="en-US" altLang="en-US" b="0">
                <a:latin typeface="Courier" pitchFamily="2" charset="0"/>
              </a:rPr>
              <a:t>   </a:t>
            </a:r>
            <a:r>
              <a:rPr lang="en-US" altLang="en-US" sz="4400" b="0">
                <a:latin typeface="Courier" pitchFamily="2" charset="0"/>
              </a:rPr>
              <a:t>7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4400" b="0">
                <a:latin typeface="Courier" pitchFamily="2" charset="0"/>
              </a:rPr>
              <a:t> </a:t>
            </a:r>
            <a:r>
              <a:rPr lang="en-US" altLang="en-US" b="0">
                <a:latin typeface="Courier" pitchFamily="2" charset="0"/>
              </a:rPr>
              <a:t>   </a:t>
            </a:r>
            <a:r>
              <a:rPr lang="en-US" altLang="en-US" sz="4400" b="0">
                <a:latin typeface="Courier" pitchFamily="2" charset="0"/>
              </a:rPr>
              <a:t>5</a:t>
            </a:r>
            <a:r>
              <a:rPr lang="en-US" altLang="en-US" b="0">
                <a:latin typeface="Courier" pitchFamily="2" charset="0"/>
              </a:rPr>
              <a:t>   </a:t>
            </a:r>
            <a:r>
              <a:rPr lang="en-US" altLang="en-US" sz="4400" b="0">
                <a:latin typeface="Courier" pitchFamily="2" charset="0"/>
              </a:rPr>
              <a:t>4</a:t>
            </a:r>
            <a:r>
              <a:rPr lang="en-US" altLang="en-US" b="0">
                <a:latin typeface="Courier" pitchFamily="2" charset="0"/>
              </a:rPr>
              <a:t>   </a:t>
            </a:r>
            <a:r>
              <a:rPr lang="en-US" altLang="en-US" sz="4400" b="0">
                <a:latin typeface="Courier" pitchFamily="2" charset="0"/>
              </a:rPr>
              <a:t>6</a:t>
            </a:r>
          </a:p>
        </p:txBody>
      </p:sp>
      <p:sp>
        <p:nvSpPr>
          <p:cNvPr id="31746" name="Title 1">
            <a:extLst>
              <a:ext uri="{FF2B5EF4-FFF2-40B4-BE49-F238E27FC236}">
                <a16:creationId xmlns:a16="http://schemas.microsoft.com/office/drawing/2014/main" id="{DDF30E82-B875-5948-B5DD-F3946F459E2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/>
              <a:t>Analogy with addition in base 10</a:t>
            </a:r>
          </a:p>
        </p:txBody>
      </p:sp>
      <p:sp>
        <p:nvSpPr>
          <p:cNvPr id="31747" name="Content Placeholder 2">
            <a:extLst>
              <a:ext uri="{FF2B5EF4-FFF2-40B4-BE49-F238E27FC236}">
                <a16:creationId xmlns:a16="http://schemas.microsoft.com/office/drawing/2014/main" id="{42590573-55F5-6741-A9D9-5263D0FB9166}"/>
              </a:ext>
            </a:extLst>
          </p:cNvPr>
          <p:cNvSpPr>
            <a:spLocks noGrp="1" noChangeArrowheads="1"/>
          </p:cNvSpPr>
          <p:nvPr>
            <p:ph idx="1"/>
          </p:nvPr>
        </p:nvSpPr>
        <p:spPr>
          <a:xfrm>
            <a:off x="1524000" y="1219200"/>
            <a:ext cx="7924800" cy="2057400"/>
          </a:xfrm>
        </p:spPr>
        <p:txBody>
          <a:bodyPr/>
          <a:lstStyle/>
          <a:p>
            <a:endParaRPr lang="en-US" altLang="en-US"/>
          </a:p>
          <a:p>
            <a:endParaRPr lang="en-US" altLang="en-US"/>
          </a:p>
        </p:txBody>
      </p:sp>
      <p:cxnSp>
        <p:nvCxnSpPr>
          <p:cNvPr id="31748" name="Straight Connector 5">
            <a:extLst>
              <a:ext uri="{FF2B5EF4-FFF2-40B4-BE49-F238E27FC236}">
                <a16:creationId xmlns:a16="http://schemas.microsoft.com/office/drawing/2014/main" id="{E60EB87E-6524-9344-8A87-2D8CF5FAB26F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556000" y="4149725"/>
            <a:ext cx="381000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31749" name="TextBox 7">
            <a:extLst>
              <a:ext uri="{FF2B5EF4-FFF2-40B4-BE49-F238E27FC236}">
                <a16:creationId xmlns:a16="http://schemas.microsoft.com/office/drawing/2014/main" id="{7E7B405C-62D0-F34F-9084-CA92FD12095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00400" y="2819401"/>
            <a:ext cx="619080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6000" b="0">
                <a:latin typeface="Times" pitchFamily="2" charset="0"/>
              </a:rPr>
              <a:t>+</a:t>
            </a:r>
          </a:p>
        </p:txBody>
      </p:sp>
    </p:spTree>
  </p:cSld>
  <p:clrMapOvr>
    <a:masterClrMapping/>
  </p:clrMapOvr>
  <p:transition/>
</p:sld>
</file>

<file path=ppt/slides/slide2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5153" name="Rectangle 4">
            <a:extLst>
              <a:ext uri="{FF2B5EF4-FFF2-40B4-BE49-F238E27FC236}">
                <a16:creationId xmlns:a16="http://schemas.microsoft.com/office/drawing/2014/main" id="{50A02376-35C5-034C-874A-D0D7476BA1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54339" y="3271838"/>
            <a:ext cx="884237" cy="588962"/>
          </a:xfrm>
          <a:prstGeom prst="rect">
            <a:avLst/>
          </a:prstGeom>
          <a:solidFill>
            <a:srgbClr val="FFFFFF"/>
          </a:solidFill>
          <a:ln w="20638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305154" name="Freeform 5">
            <a:extLst>
              <a:ext uri="{FF2B5EF4-FFF2-40B4-BE49-F238E27FC236}">
                <a16:creationId xmlns:a16="http://schemas.microsoft.com/office/drawing/2014/main" id="{A06346F4-7FBC-C248-95DB-7B0BD7E615F2}"/>
              </a:ext>
            </a:extLst>
          </p:cNvPr>
          <p:cNvSpPr>
            <a:spLocks/>
          </p:cNvSpPr>
          <p:nvPr/>
        </p:nvSpPr>
        <p:spPr bwMode="auto">
          <a:xfrm>
            <a:off x="2386013" y="3544888"/>
            <a:ext cx="127000" cy="63500"/>
          </a:xfrm>
          <a:custGeom>
            <a:avLst/>
            <a:gdLst>
              <a:gd name="T0" fmla="*/ 2147483646 w 159"/>
              <a:gd name="T1" fmla="*/ 0 h 79"/>
              <a:gd name="T2" fmla="*/ 0 w 159"/>
              <a:gd name="T3" fmla="*/ 2147483646 h 79"/>
              <a:gd name="T4" fmla="*/ 2147483646 w 159"/>
              <a:gd name="T5" fmla="*/ 2147483646 h 79"/>
              <a:gd name="T6" fmla="*/ 2147483646 w 159"/>
              <a:gd name="T7" fmla="*/ 2147483646 h 79"/>
              <a:gd name="T8" fmla="*/ 2147483646 w 159"/>
              <a:gd name="T9" fmla="*/ 0 h 7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79"/>
              <a:gd name="T17" fmla="*/ 159 w 159"/>
              <a:gd name="T18" fmla="*/ 79 h 7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79">
                <a:moveTo>
                  <a:pt x="159" y="0"/>
                </a:moveTo>
                <a:lnTo>
                  <a:pt x="0" y="26"/>
                </a:lnTo>
                <a:lnTo>
                  <a:pt x="159" y="79"/>
                </a:lnTo>
                <a:lnTo>
                  <a:pt x="159" y="26"/>
                </a:lnTo>
                <a:lnTo>
                  <a:pt x="159" y="0"/>
                </a:lnTo>
                <a:close/>
              </a:path>
            </a:pathLst>
          </a:custGeom>
          <a:solidFill>
            <a:schemeClr val="tx1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05155" name="Line 6">
            <a:extLst>
              <a:ext uri="{FF2B5EF4-FFF2-40B4-BE49-F238E27FC236}">
                <a16:creationId xmlns:a16="http://schemas.microsoft.com/office/drawing/2014/main" id="{6E634115-508A-344D-9C4B-BA1AA28F829D}"/>
              </a:ext>
            </a:extLst>
          </p:cNvPr>
          <p:cNvSpPr>
            <a:spLocks noChangeShapeType="1"/>
          </p:cNvSpPr>
          <p:nvPr/>
        </p:nvSpPr>
        <p:spPr bwMode="auto">
          <a:xfrm>
            <a:off x="2513014" y="3565525"/>
            <a:ext cx="441325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5156" name="Freeform 7">
            <a:extLst>
              <a:ext uri="{FF2B5EF4-FFF2-40B4-BE49-F238E27FC236}">
                <a16:creationId xmlns:a16="http://schemas.microsoft.com/office/drawing/2014/main" id="{AFD83C1A-738F-A341-B1E0-CDFEA578AC97}"/>
              </a:ext>
            </a:extLst>
          </p:cNvPr>
          <p:cNvSpPr>
            <a:spLocks/>
          </p:cNvSpPr>
          <p:nvPr/>
        </p:nvSpPr>
        <p:spPr bwMode="auto">
          <a:xfrm>
            <a:off x="3879850" y="3544888"/>
            <a:ext cx="127000" cy="63500"/>
          </a:xfrm>
          <a:custGeom>
            <a:avLst/>
            <a:gdLst>
              <a:gd name="T0" fmla="*/ 2147483646 w 159"/>
              <a:gd name="T1" fmla="*/ 0 h 79"/>
              <a:gd name="T2" fmla="*/ 0 w 159"/>
              <a:gd name="T3" fmla="*/ 2147483646 h 79"/>
              <a:gd name="T4" fmla="*/ 2147483646 w 159"/>
              <a:gd name="T5" fmla="*/ 2147483646 h 79"/>
              <a:gd name="T6" fmla="*/ 2147483646 w 159"/>
              <a:gd name="T7" fmla="*/ 2147483646 h 79"/>
              <a:gd name="T8" fmla="*/ 2147483646 w 159"/>
              <a:gd name="T9" fmla="*/ 0 h 7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79"/>
              <a:gd name="T17" fmla="*/ 159 w 159"/>
              <a:gd name="T18" fmla="*/ 79 h 7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79">
                <a:moveTo>
                  <a:pt x="159" y="0"/>
                </a:moveTo>
                <a:lnTo>
                  <a:pt x="0" y="26"/>
                </a:lnTo>
                <a:lnTo>
                  <a:pt x="159" y="79"/>
                </a:lnTo>
                <a:lnTo>
                  <a:pt x="159" y="26"/>
                </a:lnTo>
                <a:lnTo>
                  <a:pt x="159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05157" name="Line 8">
            <a:extLst>
              <a:ext uri="{FF2B5EF4-FFF2-40B4-BE49-F238E27FC236}">
                <a16:creationId xmlns:a16="http://schemas.microsoft.com/office/drawing/2014/main" id="{C154518E-C45B-944F-9CC0-DA713A50E52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006851" y="3565525"/>
            <a:ext cx="295275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5158" name="Rectangle 9">
            <a:extLst>
              <a:ext uri="{FF2B5EF4-FFF2-40B4-BE49-F238E27FC236}">
                <a16:creationId xmlns:a16="http://schemas.microsoft.com/office/drawing/2014/main" id="{33F38DDB-7D2B-A943-9DAD-C4DF956A2A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5013" y="3478213"/>
            <a:ext cx="23269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FA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5159" name="Rectangle 10">
            <a:extLst>
              <a:ext uri="{FF2B5EF4-FFF2-40B4-BE49-F238E27FC236}">
                <a16:creationId xmlns:a16="http://schemas.microsoft.com/office/drawing/2014/main" id="{45DDC649-7125-3846-91D2-A0B9A4D590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16238" y="2352675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x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5160" name="Rectangle 11">
            <a:extLst>
              <a:ext uri="{FF2B5EF4-FFF2-40B4-BE49-F238E27FC236}">
                <a16:creationId xmlns:a16="http://schemas.microsoft.com/office/drawing/2014/main" id="{D234E24C-E70C-634F-8E67-1EAD7EB184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08313" y="2447925"/>
            <a:ext cx="192360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5161" name="Rectangle 12">
            <a:extLst>
              <a:ext uri="{FF2B5EF4-FFF2-40B4-BE49-F238E27FC236}">
                <a16:creationId xmlns:a16="http://schemas.microsoft.com/office/drawing/2014/main" id="{D5597C35-6421-0640-8311-54DEADF9CE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28975" y="24479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5162" name="Rectangle 14">
            <a:extLst>
              <a:ext uri="{FF2B5EF4-FFF2-40B4-BE49-F238E27FC236}">
                <a16:creationId xmlns:a16="http://schemas.microsoft.com/office/drawing/2014/main" id="{4BD5EC07-3418-854E-A52E-793B3D379D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33600" y="3419475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5163" name="Rectangle 15">
            <a:extLst>
              <a:ext uri="{FF2B5EF4-FFF2-40B4-BE49-F238E27FC236}">
                <a16:creationId xmlns:a16="http://schemas.microsoft.com/office/drawing/2014/main" id="{EC007568-E529-DA41-96E6-18E73850CA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5675" y="351313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5164" name="Rectangle 16">
            <a:extLst>
              <a:ext uri="{FF2B5EF4-FFF2-40B4-BE49-F238E27FC236}">
                <a16:creationId xmlns:a16="http://schemas.microsoft.com/office/drawing/2014/main" id="{08A5C1A2-9245-0E41-B1E8-ECBF1C2DC4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35475" y="3417888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5165" name="Rectangle 17">
            <a:extLst>
              <a:ext uri="{FF2B5EF4-FFF2-40B4-BE49-F238E27FC236}">
                <a16:creationId xmlns:a16="http://schemas.microsoft.com/office/drawing/2014/main" id="{568E48E4-59F2-DE4B-8742-151FEF52A8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27550" y="3511550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5166" name="Rectangle 18">
            <a:extLst>
              <a:ext uri="{FF2B5EF4-FFF2-40B4-BE49-F238E27FC236}">
                <a16:creationId xmlns:a16="http://schemas.microsoft.com/office/drawing/2014/main" id="{1907FB54-51EF-1F4B-9D2E-19097FE064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8213" y="3511550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5167" name="Freeform 19">
            <a:extLst>
              <a:ext uri="{FF2B5EF4-FFF2-40B4-BE49-F238E27FC236}">
                <a16:creationId xmlns:a16="http://schemas.microsoft.com/office/drawing/2014/main" id="{B9EB377A-A3EB-A54B-93B5-71360E2F66EE}"/>
              </a:ext>
            </a:extLst>
          </p:cNvPr>
          <p:cNvSpPr>
            <a:spLocks/>
          </p:cNvSpPr>
          <p:nvPr/>
        </p:nvSpPr>
        <p:spPr bwMode="auto">
          <a:xfrm>
            <a:off x="3375026" y="4302125"/>
            <a:ext cx="42863" cy="127000"/>
          </a:xfrm>
          <a:custGeom>
            <a:avLst/>
            <a:gdLst>
              <a:gd name="T0" fmla="*/ 0 w 53"/>
              <a:gd name="T1" fmla="*/ 0 h 159"/>
              <a:gd name="T2" fmla="*/ 2147483646 w 53"/>
              <a:gd name="T3" fmla="*/ 2147483646 h 159"/>
              <a:gd name="T4" fmla="*/ 2147483646 w 53"/>
              <a:gd name="T5" fmla="*/ 0 h 159"/>
              <a:gd name="T6" fmla="*/ 2147483646 w 53"/>
              <a:gd name="T7" fmla="*/ 0 h 159"/>
              <a:gd name="T8" fmla="*/ 0 w 53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3"/>
              <a:gd name="T16" fmla="*/ 0 h 159"/>
              <a:gd name="T17" fmla="*/ 53 w 53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3" h="159">
                <a:moveTo>
                  <a:pt x="0" y="0"/>
                </a:moveTo>
                <a:lnTo>
                  <a:pt x="26" y="159"/>
                </a:lnTo>
                <a:lnTo>
                  <a:pt x="53" y="0"/>
                </a:lnTo>
                <a:lnTo>
                  <a:pt x="26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05168" name="Line 20">
            <a:extLst>
              <a:ext uri="{FF2B5EF4-FFF2-40B4-BE49-F238E27FC236}">
                <a16:creationId xmlns:a16="http://schemas.microsoft.com/office/drawing/2014/main" id="{C5740252-2F28-8C42-97A0-7472AAE318C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397250" y="3860801"/>
            <a:ext cx="1588" cy="441325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5169" name="Freeform 21">
            <a:extLst>
              <a:ext uri="{FF2B5EF4-FFF2-40B4-BE49-F238E27FC236}">
                <a16:creationId xmlns:a16="http://schemas.microsoft.com/office/drawing/2014/main" id="{AA606054-C79D-A042-AD98-67EE2EC0FDC0}"/>
              </a:ext>
            </a:extLst>
          </p:cNvPr>
          <p:cNvSpPr>
            <a:spLocks/>
          </p:cNvSpPr>
          <p:nvPr/>
        </p:nvSpPr>
        <p:spPr bwMode="auto">
          <a:xfrm>
            <a:off x="3586163" y="3124201"/>
            <a:ext cx="63500" cy="125413"/>
          </a:xfrm>
          <a:custGeom>
            <a:avLst/>
            <a:gdLst>
              <a:gd name="T0" fmla="*/ 0 w 79"/>
              <a:gd name="T1" fmla="*/ 0 h 160"/>
              <a:gd name="T2" fmla="*/ 2147483646 w 79"/>
              <a:gd name="T3" fmla="*/ 2147483646 h 160"/>
              <a:gd name="T4" fmla="*/ 2147483646 w 79"/>
              <a:gd name="T5" fmla="*/ 0 h 160"/>
              <a:gd name="T6" fmla="*/ 2147483646 w 79"/>
              <a:gd name="T7" fmla="*/ 0 h 160"/>
              <a:gd name="T8" fmla="*/ 0 w 79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9"/>
              <a:gd name="T16" fmla="*/ 0 h 160"/>
              <a:gd name="T17" fmla="*/ 79 w 79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9" h="160">
                <a:moveTo>
                  <a:pt x="0" y="0"/>
                </a:moveTo>
                <a:lnTo>
                  <a:pt x="53" y="160"/>
                </a:lnTo>
                <a:lnTo>
                  <a:pt x="79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05170" name="Line 22">
            <a:extLst>
              <a:ext uri="{FF2B5EF4-FFF2-40B4-BE49-F238E27FC236}">
                <a16:creationId xmlns:a16="http://schemas.microsoft.com/office/drawing/2014/main" id="{FC4A1163-6F68-EC40-9BB7-D975F8025D5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27439" y="2681289"/>
            <a:ext cx="1587" cy="4206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5171" name="Freeform 23">
            <a:extLst>
              <a:ext uri="{FF2B5EF4-FFF2-40B4-BE49-F238E27FC236}">
                <a16:creationId xmlns:a16="http://schemas.microsoft.com/office/drawing/2014/main" id="{76F0A540-30A6-7040-8231-67F51D15BB1C}"/>
              </a:ext>
            </a:extLst>
          </p:cNvPr>
          <p:cNvSpPr>
            <a:spLocks/>
          </p:cNvSpPr>
          <p:nvPr/>
        </p:nvSpPr>
        <p:spPr bwMode="auto">
          <a:xfrm>
            <a:off x="3144838" y="3124201"/>
            <a:ext cx="61912" cy="125413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27" y="160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05172" name="Line 24">
            <a:extLst>
              <a:ext uri="{FF2B5EF4-FFF2-40B4-BE49-F238E27FC236}">
                <a16:creationId xmlns:a16="http://schemas.microsoft.com/office/drawing/2014/main" id="{E8DE2B13-FD3C-C945-BF2D-154E684D095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65475" y="2681289"/>
            <a:ext cx="1588" cy="4206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5173" name="Rectangle 26">
            <a:extLst>
              <a:ext uri="{FF2B5EF4-FFF2-40B4-BE49-F238E27FC236}">
                <a16:creationId xmlns:a16="http://schemas.microsoft.com/office/drawing/2014/main" id="{AD207B78-3058-614B-96A6-2746BADFF1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19488" y="2352675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y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5174" name="Rectangle 27">
            <a:extLst>
              <a:ext uri="{FF2B5EF4-FFF2-40B4-BE49-F238E27FC236}">
                <a16:creationId xmlns:a16="http://schemas.microsoft.com/office/drawing/2014/main" id="{E2762910-47EF-AC45-9D84-FF86ACCCCF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11563" y="24479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5175" name="Rectangle 28">
            <a:extLst>
              <a:ext uri="{FF2B5EF4-FFF2-40B4-BE49-F238E27FC236}">
                <a16:creationId xmlns:a16="http://schemas.microsoft.com/office/drawing/2014/main" id="{CB42C7BA-FE46-3D41-B6C1-E0CAB0EB23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32225" y="24479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5176" name="Rectangle 29">
            <a:extLst>
              <a:ext uri="{FF2B5EF4-FFF2-40B4-BE49-F238E27FC236}">
                <a16:creationId xmlns:a16="http://schemas.microsoft.com/office/drawing/2014/main" id="{B9412BEA-3E2B-234B-B78C-B33F7E39D0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21100" y="24479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5177" name="Rectangle 30">
            <a:extLst>
              <a:ext uri="{FF2B5EF4-FFF2-40B4-BE49-F238E27FC236}">
                <a16:creationId xmlns:a16="http://schemas.microsoft.com/office/drawing/2014/main" id="{2EE217BE-3A97-CE44-95D7-CD3D5653D6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19450" y="4456113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5178" name="Rectangle 31">
            <a:extLst>
              <a:ext uri="{FF2B5EF4-FFF2-40B4-BE49-F238E27FC236}">
                <a16:creationId xmlns:a16="http://schemas.microsoft.com/office/drawing/2014/main" id="{6326015C-2E7D-5349-8115-9F9842164C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00413" y="45497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5179" name="Rectangle 32">
            <a:extLst>
              <a:ext uri="{FF2B5EF4-FFF2-40B4-BE49-F238E27FC236}">
                <a16:creationId xmlns:a16="http://schemas.microsoft.com/office/drawing/2014/main" id="{056B520C-666D-E54B-8164-708E1EC1D8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21075" y="45497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5180" name="Rectangle 33">
            <a:extLst>
              <a:ext uri="{FF2B5EF4-FFF2-40B4-BE49-F238E27FC236}">
                <a16:creationId xmlns:a16="http://schemas.microsoft.com/office/drawing/2014/main" id="{D6B27F64-2A5C-6944-B396-CC6F0D6974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80150" y="3271838"/>
            <a:ext cx="882650" cy="588962"/>
          </a:xfrm>
          <a:prstGeom prst="rect">
            <a:avLst/>
          </a:prstGeom>
          <a:noFill/>
          <a:ln w="20638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305181" name="Freeform 34">
            <a:extLst>
              <a:ext uri="{FF2B5EF4-FFF2-40B4-BE49-F238E27FC236}">
                <a16:creationId xmlns:a16="http://schemas.microsoft.com/office/drawing/2014/main" id="{11EACB48-6CCF-3E47-843C-6E3B15F411CD}"/>
              </a:ext>
            </a:extLst>
          </p:cNvPr>
          <p:cNvSpPr>
            <a:spLocks/>
          </p:cNvSpPr>
          <p:nvPr/>
        </p:nvSpPr>
        <p:spPr bwMode="auto">
          <a:xfrm>
            <a:off x="5859463" y="3544888"/>
            <a:ext cx="125412" cy="63500"/>
          </a:xfrm>
          <a:custGeom>
            <a:avLst/>
            <a:gdLst>
              <a:gd name="T0" fmla="*/ 2147483646 w 159"/>
              <a:gd name="T1" fmla="*/ 0 h 79"/>
              <a:gd name="T2" fmla="*/ 0 w 159"/>
              <a:gd name="T3" fmla="*/ 2147483646 h 79"/>
              <a:gd name="T4" fmla="*/ 2147483646 w 159"/>
              <a:gd name="T5" fmla="*/ 2147483646 h 79"/>
              <a:gd name="T6" fmla="*/ 2147483646 w 159"/>
              <a:gd name="T7" fmla="*/ 2147483646 h 79"/>
              <a:gd name="T8" fmla="*/ 2147483646 w 159"/>
              <a:gd name="T9" fmla="*/ 0 h 7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79"/>
              <a:gd name="T17" fmla="*/ 159 w 159"/>
              <a:gd name="T18" fmla="*/ 79 h 7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79">
                <a:moveTo>
                  <a:pt x="159" y="0"/>
                </a:moveTo>
                <a:lnTo>
                  <a:pt x="0" y="26"/>
                </a:lnTo>
                <a:lnTo>
                  <a:pt x="159" y="79"/>
                </a:lnTo>
                <a:lnTo>
                  <a:pt x="159" y="26"/>
                </a:lnTo>
                <a:lnTo>
                  <a:pt x="159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05182" name="Line 35">
            <a:extLst>
              <a:ext uri="{FF2B5EF4-FFF2-40B4-BE49-F238E27FC236}">
                <a16:creationId xmlns:a16="http://schemas.microsoft.com/office/drawing/2014/main" id="{97CEEFD6-F443-1F4F-817B-60ABFC064DAC}"/>
              </a:ext>
            </a:extLst>
          </p:cNvPr>
          <p:cNvSpPr>
            <a:spLocks noChangeShapeType="1"/>
          </p:cNvSpPr>
          <p:nvPr/>
        </p:nvSpPr>
        <p:spPr bwMode="auto">
          <a:xfrm>
            <a:off x="5984876" y="3565525"/>
            <a:ext cx="295275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5183" name="Freeform 36">
            <a:extLst>
              <a:ext uri="{FF2B5EF4-FFF2-40B4-BE49-F238E27FC236}">
                <a16:creationId xmlns:a16="http://schemas.microsoft.com/office/drawing/2014/main" id="{DE4B388A-FAC3-C74F-8BF0-D36B777DA839}"/>
              </a:ext>
            </a:extLst>
          </p:cNvPr>
          <p:cNvSpPr>
            <a:spLocks/>
          </p:cNvSpPr>
          <p:nvPr/>
        </p:nvSpPr>
        <p:spPr bwMode="auto">
          <a:xfrm>
            <a:off x="7205663" y="3544888"/>
            <a:ext cx="127000" cy="63500"/>
          </a:xfrm>
          <a:custGeom>
            <a:avLst/>
            <a:gdLst>
              <a:gd name="T0" fmla="*/ 2147483646 w 159"/>
              <a:gd name="T1" fmla="*/ 0 h 79"/>
              <a:gd name="T2" fmla="*/ 0 w 159"/>
              <a:gd name="T3" fmla="*/ 2147483646 h 79"/>
              <a:gd name="T4" fmla="*/ 2147483646 w 159"/>
              <a:gd name="T5" fmla="*/ 2147483646 h 79"/>
              <a:gd name="T6" fmla="*/ 2147483646 w 159"/>
              <a:gd name="T7" fmla="*/ 2147483646 h 79"/>
              <a:gd name="T8" fmla="*/ 2147483646 w 159"/>
              <a:gd name="T9" fmla="*/ 0 h 7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79"/>
              <a:gd name="T17" fmla="*/ 159 w 159"/>
              <a:gd name="T18" fmla="*/ 79 h 7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79">
                <a:moveTo>
                  <a:pt x="159" y="0"/>
                </a:moveTo>
                <a:lnTo>
                  <a:pt x="0" y="26"/>
                </a:lnTo>
                <a:lnTo>
                  <a:pt x="159" y="79"/>
                </a:lnTo>
                <a:lnTo>
                  <a:pt x="159" y="26"/>
                </a:lnTo>
                <a:lnTo>
                  <a:pt x="159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05184" name="Line 37">
            <a:extLst>
              <a:ext uri="{FF2B5EF4-FFF2-40B4-BE49-F238E27FC236}">
                <a16:creationId xmlns:a16="http://schemas.microsoft.com/office/drawing/2014/main" id="{99FC677D-05EF-8A49-99EC-149F7769D67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32664" y="3565525"/>
            <a:ext cx="441325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5185" name="Rectangle 38">
            <a:extLst>
              <a:ext uri="{FF2B5EF4-FFF2-40B4-BE49-F238E27FC236}">
                <a16:creationId xmlns:a16="http://schemas.microsoft.com/office/drawing/2014/main" id="{04B2413D-7173-A841-BE85-D900097CC5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11538" y="45497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5186" name="Rectangle 39">
            <a:extLst>
              <a:ext uri="{FF2B5EF4-FFF2-40B4-BE49-F238E27FC236}">
                <a16:creationId xmlns:a16="http://schemas.microsoft.com/office/drawing/2014/main" id="{00AC6179-4281-8C4E-8C43-36894B9805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2413" y="3478213"/>
            <a:ext cx="23269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FA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5187" name="Rectangle 40">
            <a:extLst>
              <a:ext uri="{FF2B5EF4-FFF2-40B4-BE49-F238E27FC236}">
                <a16:creationId xmlns:a16="http://schemas.microsoft.com/office/drawing/2014/main" id="{2D0E50B8-4331-7944-B413-61ADD61AE2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26200" y="2347913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x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5188" name="Rectangle 41">
            <a:extLst>
              <a:ext uri="{FF2B5EF4-FFF2-40B4-BE49-F238E27FC236}">
                <a16:creationId xmlns:a16="http://schemas.microsoft.com/office/drawing/2014/main" id="{E5053A33-8F68-2F4A-9D9A-EB6A3E4C23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19863" y="24415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5189" name="Rectangle 42">
            <a:extLst>
              <a:ext uri="{FF2B5EF4-FFF2-40B4-BE49-F238E27FC236}">
                <a16:creationId xmlns:a16="http://schemas.microsoft.com/office/drawing/2014/main" id="{6D002F5C-4B26-854A-B82D-4379DD7F87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88000" y="3435350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5190" name="Freeform 43">
            <a:extLst>
              <a:ext uri="{FF2B5EF4-FFF2-40B4-BE49-F238E27FC236}">
                <a16:creationId xmlns:a16="http://schemas.microsoft.com/office/drawing/2014/main" id="{82A7E5CA-24A5-1B46-ACB4-8F433740FFC4}"/>
              </a:ext>
            </a:extLst>
          </p:cNvPr>
          <p:cNvSpPr>
            <a:spLocks/>
          </p:cNvSpPr>
          <p:nvPr/>
        </p:nvSpPr>
        <p:spPr bwMode="auto">
          <a:xfrm>
            <a:off x="6700839" y="4302125"/>
            <a:ext cx="41275" cy="127000"/>
          </a:xfrm>
          <a:custGeom>
            <a:avLst/>
            <a:gdLst>
              <a:gd name="T0" fmla="*/ 0 w 53"/>
              <a:gd name="T1" fmla="*/ 0 h 159"/>
              <a:gd name="T2" fmla="*/ 2147483646 w 53"/>
              <a:gd name="T3" fmla="*/ 2147483646 h 159"/>
              <a:gd name="T4" fmla="*/ 2147483646 w 53"/>
              <a:gd name="T5" fmla="*/ 0 h 159"/>
              <a:gd name="T6" fmla="*/ 2147483646 w 53"/>
              <a:gd name="T7" fmla="*/ 0 h 159"/>
              <a:gd name="T8" fmla="*/ 0 w 53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3"/>
              <a:gd name="T16" fmla="*/ 0 h 159"/>
              <a:gd name="T17" fmla="*/ 53 w 53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3" h="159">
                <a:moveTo>
                  <a:pt x="0" y="0"/>
                </a:moveTo>
                <a:lnTo>
                  <a:pt x="26" y="159"/>
                </a:lnTo>
                <a:lnTo>
                  <a:pt x="53" y="0"/>
                </a:lnTo>
                <a:lnTo>
                  <a:pt x="26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05191" name="Line 44">
            <a:extLst>
              <a:ext uri="{FF2B5EF4-FFF2-40B4-BE49-F238E27FC236}">
                <a16:creationId xmlns:a16="http://schemas.microsoft.com/office/drawing/2014/main" id="{39AF971C-1105-4D4F-9611-F6C141FE4A5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721475" y="3860801"/>
            <a:ext cx="1588" cy="441325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5192" name="Freeform 45">
            <a:extLst>
              <a:ext uri="{FF2B5EF4-FFF2-40B4-BE49-F238E27FC236}">
                <a16:creationId xmlns:a16="http://schemas.microsoft.com/office/drawing/2014/main" id="{9D4F34B3-8A54-FE4D-9AD7-1F839E5ADB46}"/>
              </a:ext>
            </a:extLst>
          </p:cNvPr>
          <p:cNvSpPr>
            <a:spLocks/>
          </p:cNvSpPr>
          <p:nvPr/>
        </p:nvSpPr>
        <p:spPr bwMode="auto">
          <a:xfrm>
            <a:off x="6910388" y="3124201"/>
            <a:ext cx="63500" cy="125413"/>
          </a:xfrm>
          <a:custGeom>
            <a:avLst/>
            <a:gdLst>
              <a:gd name="T0" fmla="*/ 0 w 79"/>
              <a:gd name="T1" fmla="*/ 0 h 160"/>
              <a:gd name="T2" fmla="*/ 2147483646 w 79"/>
              <a:gd name="T3" fmla="*/ 2147483646 h 160"/>
              <a:gd name="T4" fmla="*/ 2147483646 w 79"/>
              <a:gd name="T5" fmla="*/ 0 h 160"/>
              <a:gd name="T6" fmla="*/ 2147483646 w 79"/>
              <a:gd name="T7" fmla="*/ 0 h 160"/>
              <a:gd name="T8" fmla="*/ 0 w 79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9"/>
              <a:gd name="T16" fmla="*/ 0 h 160"/>
              <a:gd name="T17" fmla="*/ 79 w 79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9" h="160">
                <a:moveTo>
                  <a:pt x="0" y="0"/>
                </a:moveTo>
                <a:lnTo>
                  <a:pt x="53" y="160"/>
                </a:lnTo>
                <a:lnTo>
                  <a:pt x="79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05193" name="Line 46">
            <a:extLst>
              <a:ext uri="{FF2B5EF4-FFF2-40B4-BE49-F238E27FC236}">
                <a16:creationId xmlns:a16="http://schemas.microsoft.com/office/drawing/2014/main" id="{19235013-8C35-784D-B25B-64A95E52E5D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953250" y="2681289"/>
            <a:ext cx="1588" cy="4206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5194" name="Freeform 47">
            <a:extLst>
              <a:ext uri="{FF2B5EF4-FFF2-40B4-BE49-F238E27FC236}">
                <a16:creationId xmlns:a16="http://schemas.microsoft.com/office/drawing/2014/main" id="{D055A550-47D8-D846-AB3E-0F535459CC99}"/>
              </a:ext>
            </a:extLst>
          </p:cNvPr>
          <p:cNvSpPr>
            <a:spLocks/>
          </p:cNvSpPr>
          <p:nvPr/>
        </p:nvSpPr>
        <p:spPr bwMode="auto">
          <a:xfrm>
            <a:off x="6469063" y="3124201"/>
            <a:ext cx="63500" cy="125413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27" y="160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05195" name="Line 48">
            <a:extLst>
              <a:ext uri="{FF2B5EF4-FFF2-40B4-BE49-F238E27FC236}">
                <a16:creationId xmlns:a16="http://schemas.microsoft.com/office/drawing/2014/main" id="{9A730803-9FC9-5249-9F3B-4F184C4B86A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489700" y="2681289"/>
            <a:ext cx="1588" cy="4206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5196" name="Rectangle 49">
            <a:extLst>
              <a:ext uri="{FF2B5EF4-FFF2-40B4-BE49-F238E27FC236}">
                <a16:creationId xmlns:a16="http://schemas.microsoft.com/office/drawing/2014/main" id="{992365A6-8742-3F44-AC6A-8548C5F84C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78488" y="3529013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2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5197" name="Rectangle 50">
            <a:extLst>
              <a:ext uri="{FF2B5EF4-FFF2-40B4-BE49-F238E27FC236}">
                <a16:creationId xmlns:a16="http://schemas.microsoft.com/office/drawing/2014/main" id="{1558E402-55C1-E64A-982A-AAD1844E76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81813" y="2347913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y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5198" name="Rectangle 51">
            <a:extLst>
              <a:ext uri="{FF2B5EF4-FFF2-40B4-BE49-F238E27FC236}">
                <a16:creationId xmlns:a16="http://schemas.microsoft.com/office/drawing/2014/main" id="{3768EF10-3027-E04F-B2DE-B426797AEE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73888" y="24415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5199" name="Rectangle 52">
            <a:extLst>
              <a:ext uri="{FF2B5EF4-FFF2-40B4-BE49-F238E27FC236}">
                <a16:creationId xmlns:a16="http://schemas.microsoft.com/office/drawing/2014/main" id="{4ED79C6A-D0F5-A943-87C3-B01C4D189F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56388" y="4456113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5200" name="Rectangle 53">
            <a:extLst>
              <a:ext uri="{FF2B5EF4-FFF2-40B4-BE49-F238E27FC236}">
                <a16:creationId xmlns:a16="http://schemas.microsoft.com/office/drawing/2014/main" id="{A801F9A4-CCC8-3A4B-B853-D2729A88F5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73989" y="3271838"/>
            <a:ext cx="884237" cy="588962"/>
          </a:xfrm>
          <a:prstGeom prst="rect">
            <a:avLst/>
          </a:prstGeom>
          <a:noFill/>
          <a:ln w="20638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305201" name="Freeform 54">
            <a:extLst>
              <a:ext uri="{FF2B5EF4-FFF2-40B4-BE49-F238E27FC236}">
                <a16:creationId xmlns:a16="http://schemas.microsoft.com/office/drawing/2014/main" id="{7167D9F2-82D8-9A4F-948A-F1B220278524}"/>
              </a:ext>
            </a:extLst>
          </p:cNvPr>
          <p:cNvSpPr>
            <a:spLocks/>
          </p:cNvSpPr>
          <p:nvPr/>
        </p:nvSpPr>
        <p:spPr bwMode="auto">
          <a:xfrm>
            <a:off x="8699500" y="3544888"/>
            <a:ext cx="127000" cy="63500"/>
          </a:xfrm>
          <a:custGeom>
            <a:avLst/>
            <a:gdLst>
              <a:gd name="T0" fmla="*/ 2147483646 w 159"/>
              <a:gd name="T1" fmla="*/ 0 h 79"/>
              <a:gd name="T2" fmla="*/ 0 w 159"/>
              <a:gd name="T3" fmla="*/ 2147483646 h 79"/>
              <a:gd name="T4" fmla="*/ 2147483646 w 159"/>
              <a:gd name="T5" fmla="*/ 2147483646 h 79"/>
              <a:gd name="T6" fmla="*/ 2147483646 w 159"/>
              <a:gd name="T7" fmla="*/ 2147483646 h 79"/>
              <a:gd name="T8" fmla="*/ 2147483646 w 159"/>
              <a:gd name="T9" fmla="*/ 0 h 7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79"/>
              <a:gd name="T17" fmla="*/ 159 w 159"/>
              <a:gd name="T18" fmla="*/ 79 h 7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79">
                <a:moveTo>
                  <a:pt x="159" y="0"/>
                </a:moveTo>
                <a:lnTo>
                  <a:pt x="0" y="26"/>
                </a:lnTo>
                <a:lnTo>
                  <a:pt x="159" y="79"/>
                </a:lnTo>
                <a:lnTo>
                  <a:pt x="159" y="26"/>
                </a:lnTo>
                <a:lnTo>
                  <a:pt x="159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05202" name="Line 55">
            <a:extLst>
              <a:ext uri="{FF2B5EF4-FFF2-40B4-BE49-F238E27FC236}">
                <a16:creationId xmlns:a16="http://schemas.microsoft.com/office/drawing/2014/main" id="{BBA68F8A-3711-2D44-AADA-7D1FA0A5CD9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826501" y="3565525"/>
            <a:ext cx="441325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5203" name="Rectangle 56">
            <a:extLst>
              <a:ext uri="{FF2B5EF4-FFF2-40B4-BE49-F238E27FC236}">
                <a16:creationId xmlns:a16="http://schemas.microsoft.com/office/drawing/2014/main" id="{47E1B1CD-D296-C842-922E-FEC4AAC448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37350" y="45497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5204" name="Freeform 57">
            <a:extLst>
              <a:ext uri="{FF2B5EF4-FFF2-40B4-BE49-F238E27FC236}">
                <a16:creationId xmlns:a16="http://schemas.microsoft.com/office/drawing/2014/main" id="{790FFBFC-47EA-0E49-81C7-F1E3FC784584}"/>
              </a:ext>
            </a:extLst>
          </p:cNvPr>
          <p:cNvSpPr>
            <a:spLocks/>
          </p:cNvSpPr>
          <p:nvPr/>
        </p:nvSpPr>
        <p:spPr bwMode="auto">
          <a:xfrm>
            <a:off x="8194676" y="4302125"/>
            <a:ext cx="42863" cy="127000"/>
          </a:xfrm>
          <a:custGeom>
            <a:avLst/>
            <a:gdLst>
              <a:gd name="T0" fmla="*/ 0 w 53"/>
              <a:gd name="T1" fmla="*/ 0 h 159"/>
              <a:gd name="T2" fmla="*/ 2147483646 w 53"/>
              <a:gd name="T3" fmla="*/ 2147483646 h 159"/>
              <a:gd name="T4" fmla="*/ 2147483646 w 53"/>
              <a:gd name="T5" fmla="*/ 0 h 159"/>
              <a:gd name="T6" fmla="*/ 2147483646 w 53"/>
              <a:gd name="T7" fmla="*/ 0 h 159"/>
              <a:gd name="T8" fmla="*/ 0 w 53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3"/>
              <a:gd name="T16" fmla="*/ 0 h 159"/>
              <a:gd name="T17" fmla="*/ 53 w 53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3" h="159">
                <a:moveTo>
                  <a:pt x="0" y="0"/>
                </a:moveTo>
                <a:lnTo>
                  <a:pt x="27" y="159"/>
                </a:lnTo>
                <a:lnTo>
                  <a:pt x="53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05205" name="Line 58">
            <a:extLst>
              <a:ext uri="{FF2B5EF4-FFF2-40B4-BE49-F238E27FC236}">
                <a16:creationId xmlns:a16="http://schemas.microsoft.com/office/drawing/2014/main" id="{A6A82111-F6A0-9E4B-BEF7-F6C470F9622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215314" y="3860801"/>
            <a:ext cx="1587" cy="441325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5206" name="Freeform 59">
            <a:extLst>
              <a:ext uri="{FF2B5EF4-FFF2-40B4-BE49-F238E27FC236}">
                <a16:creationId xmlns:a16="http://schemas.microsoft.com/office/drawing/2014/main" id="{FC68F45B-DBF5-1D46-BEC3-648B34AFC54E}"/>
              </a:ext>
            </a:extLst>
          </p:cNvPr>
          <p:cNvSpPr>
            <a:spLocks/>
          </p:cNvSpPr>
          <p:nvPr/>
        </p:nvSpPr>
        <p:spPr bwMode="auto">
          <a:xfrm>
            <a:off x="8405813" y="3124201"/>
            <a:ext cx="61912" cy="125413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53" y="160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05207" name="Line 60">
            <a:extLst>
              <a:ext uri="{FF2B5EF4-FFF2-40B4-BE49-F238E27FC236}">
                <a16:creationId xmlns:a16="http://schemas.microsoft.com/office/drawing/2014/main" id="{602D529F-BA60-4642-8903-9EB9446EC53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447089" y="2681289"/>
            <a:ext cx="1587" cy="4206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5208" name="Freeform 61">
            <a:extLst>
              <a:ext uri="{FF2B5EF4-FFF2-40B4-BE49-F238E27FC236}">
                <a16:creationId xmlns:a16="http://schemas.microsoft.com/office/drawing/2014/main" id="{9A07518C-BDDD-944F-A175-14DB9AE86EFA}"/>
              </a:ext>
            </a:extLst>
          </p:cNvPr>
          <p:cNvSpPr>
            <a:spLocks/>
          </p:cNvSpPr>
          <p:nvPr/>
        </p:nvSpPr>
        <p:spPr bwMode="auto">
          <a:xfrm>
            <a:off x="7962900" y="3124201"/>
            <a:ext cx="63500" cy="125413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27" y="160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05209" name="Line 62">
            <a:extLst>
              <a:ext uri="{FF2B5EF4-FFF2-40B4-BE49-F238E27FC236}">
                <a16:creationId xmlns:a16="http://schemas.microsoft.com/office/drawing/2014/main" id="{C117A0BC-C2DD-2048-800F-FBD26081585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983539" y="2681289"/>
            <a:ext cx="1587" cy="4206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5210" name="Rectangle 63">
            <a:extLst>
              <a:ext uri="{FF2B5EF4-FFF2-40B4-BE49-F238E27FC236}">
                <a16:creationId xmlns:a16="http://schemas.microsoft.com/office/drawing/2014/main" id="{660F6013-973A-FB41-AB66-5A24C12C31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93075" y="3478213"/>
            <a:ext cx="23269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FA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5211" name="Rectangle 64">
            <a:extLst>
              <a:ext uri="{FF2B5EF4-FFF2-40B4-BE49-F238E27FC236}">
                <a16:creationId xmlns:a16="http://schemas.microsoft.com/office/drawing/2014/main" id="{5EE8D121-7D5E-7947-9A88-68A8BD7837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89813" y="3221038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5212" name="Rectangle 65">
            <a:extLst>
              <a:ext uri="{FF2B5EF4-FFF2-40B4-BE49-F238E27FC236}">
                <a16:creationId xmlns:a16="http://schemas.microsoft.com/office/drawing/2014/main" id="{A7C3FE31-31A0-914A-BFE2-92B60AF1EC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81888" y="331628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5213" name="Rectangle 66">
            <a:extLst>
              <a:ext uri="{FF2B5EF4-FFF2-40B4-BE49-F238E27FC236}">
                <a16:creationId xmlns:a16="http://schemas.microsoft.com/office/drawing/2014/main" id="{3C720EB8-08DF-4F48-9591-8A17A008C0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12100" y="2347913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x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5214" name="Rectangle 67">
            <a:extLst>
              <a:ext uri="{FF2B5EF4-FFF2-40B4-BE49-F238E27FC236}">
                <a16:creationId xmlns:a16="http://schemas.microsoft.com/office/drawing/2014/main" id="{A373B503-BA2F-B240-BFF2-FF250CD88A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04175" y="24415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5215" name="Rectangle 68">
            <a:extLst>
              <a:ext uri="{FF2B5EF4-FFF2-40B4-BE49-F238E27FC236}">
                <a16:creationId xmlns:a16="http://schemas.microsoft.com/office/drawing/2014/main" id="{DD44687A-A9D4-9147-8B35-68868936CE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67713" y="2347913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y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5216" name="Rectangle 69">
            <a:extLst>
              <a:ext uri="{FF2B5EF4-FFF2-40B4-BE49-F238E27FC236}">
                <a16:creationId xmlns:a16="http://schemas.microsoft.com/office/drawing/2014/main" id="{6F7A7029-8D53-1541-AC14-9059CEF283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59788" y="24415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5217" name="Rectangle 70">
            <a:extLst>
              <a:ext uri="{FF2B5EF4-FFF2-40B4-BE49-F238E27FC236}">
                <a16:creationId xmlns:a16="http://schemas.microsoft.com/office/drawing/2014/main" id="{FEA829AB-9A6E-2148-8C83-20C31DBA3C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34350" y="4456113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5218" name="Rectangle 71">
            <a:extLst>
              <a:ext uri="{FF2B5EF4-FFF2-40B4-BE49-F238E27FC236}">
                <a16:creationId xmlns:a16="http://schemas.microsoft.com/office/drawing/2014/main" id="{39336169-5E29-0B4A-A07A-71CB08D74E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15313" y="45497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5219" name="Rectangle 72">
            <a:extLst>
              <a:ext uri="{FF2B5EF4-FFF2-40B4-BE49-F238E27FC236}">
                <a16:creationId xmlns:a16="http://schemas.microsoft.com/office/drawing/2014/main" id="{6D7E360A-00F2-2841-9304-389B9F5306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9369425" y="3433763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5220" name="Freeform 73">
            <a:extLst>
              <a:ext uri="{FF2B5EF4-FFF2-40B4-BE49-F238E27FC236}">
                <a16:creationId xmlns:a16="http://schemas.microsoft.com/office/drawing/2014/main" id="{05CE8650-0A26-8D48-9B52-0755B5A535B4}"/>
              </a:ext>
            </a:extLst>
          </p:cNvPr>
          <p:cNvSpPr>
            <a:spLocks/>
          </p:cNvSpPr>
          <p:nvPr/>
        </p:nvSpPr>
        <p:spPr bwMode="auto">
          <a:xfrm>
            <a:off x="5016501" y="3544889"/>
            <a:ext cx="42863" cy="41275"/>
          </a:xfrm>
          <a:custGeom>
            <a:avLst/>
            <a:gdLst>
              <a:gd name="T0" fmla="*/ 0 w 53"/>
              <a:gd name="T1" fmla="*/ 2147483646 h 53"/>
              <a:gd name="T2" fmla="*/ 0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0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2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lnTo>
                  <a:pt x="1" y="22"/>
                </a:lnTo>
                <a:lnTo>
                  <a:pt x="1" y="21"/>
                </a:lnTo>
                <a:lnTo>
                  <a:pt x="1" y="18"/>
                </a:lnTo>
                <a:lnTo>
                  <a:pt x="2" y="17"/>
                </a:lnTo>
                <a:lnTo>
                  <a:pt x="2" y="16"/>
                </a:lnTo>
                <a:lnTo>
                  <a:pt x="4" y="14"/>
                </a:lnTo>
                <a:lnTo>
                  <a:pt x="5" y="13"/>
                </a:lnTo>
                <a:lnTo>
                  <a:pt x="5" y="12"/>
                </a:lnTo>
                <a:lnTo>
                  <a:pt x="6" y="10"/>
                </a:lnTo>
                <a:lnTo>
                  <a:pt x="8" y="9"/>
                </a:lnTo>
                <a:lnTo>
                  <a:pt x="9" y="8"/>
                </a:lnTo>
                <a:lnTo>
                  <a:pt x="10" y="6"/>
                </a:lnTo>
                <a:lnTo>
                  <a:pt x="12" y="5"/>
                </a:lnTo>
                <a:lnTo>
                  <a:pt x="13" y="4"/>
                </a:lnTo>
                <a:lnTo>
                  <a:pt x="14" y="4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20" y="1"/>
                </a:lnTo>
                <a:lnTo>
                  <a:pt x="21" y="1"/>
                </a:lnTo>
                <a:lnTo>
                  <a:pt x="22" y="0"/>
                </a:lnTo>
                <a:lnTo>
                  <a:pt x="23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22" y="0"/>
                </a:lnTo>
                <a:lnTo>
                  <a:pt x="23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30" y="0"/>
                </a:lnTo>
                <a:lnTo>
                  <a:pt x="31" y="1"/>
                </a:lnTo>
                <a:lnTo>
                  <a:pt x="33" y="1"/>
                </a:lnTo>
                <a:lnTo>
                  <a:pt x="34" y="1"/>
                </a:lnTo>
                <a:lnTo>
                  <a:pt x="35" y="2"/>
                </a:lnTo>
                <a:lnTo>
                  <a:pt x="37" y="2"/>
                </a:lnTo>
                <a:lnTo>
                  <a:pt x="38" y="4"/>
                </a:lnTo>
                <a:lnTo>
                  <a:pt x="39" y="4"/>
                </a:lnTo>
                <a:lnTo>
                  <a:pt x="41" y="5"/>
                </a:lnTo>
                <a:lnTo>
                  <a:pt x="42" y="6"/>
                </a:lnTo>
                <a:lnTo>
                  <a:pt x="42" y="8"/>
                </a:lnTo>
                <a:lnTo>
                  <a:pt x="43" y="8"/>
                </a:lnTo>
                <a:lnTo>
                  <a:pt x="45" y="9"/>
                </a:lnTo>
                <a:lnTo>
                  <a:pt x="46" y="10"/>
                </a:lnTo>
                <a:lnTo>
                  <a:pt x="46" y="12"/>
                </a:lnTo>
                <a:lnTo>
                  <a:pt x="47" y="13"/>
                </a:lnTo>
                <a:lnTo>
                  <a:pt x="49" y="14"/>
                </a:lnTo>
                <a:lnTo>
                  <a:pt x="50" y="16"/>
                </a:lnTo>
                <a:lnTo>
                  <a:pt x="50" y="17"/>
                </a:lnTo>
                <a:lnTo>
                  <a:pt x="51" y="18"/>
                </a:lnTo>
                <a:lnTo>
                  <a:pt x="51" y="21"/>
                </a:lnTo>
                <a:lnTo>
                  <a:pt x="51" y="22"/>
                </a:lnTo>
                <a:lnTo>
                  <a:pt x="51" y="24"/>
                </a:lnTo>
                <a:lnTo>
                  <a:pt x="53" y="25"/>
                </a:lnTo>
                <a:lnTo>
                  <a:pt x="53" y="26"/>
                </a:lnTo>
                <a:lnTo>
                  <a:pt x="53" y="28"/>
                </a:lnTo>
                <a:lnTo>
                  <a:pt x="53" y="29"/>
                </a:lnTo>
                <a:lnTo>
                  <a:pt x="53" y="22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1" y="29"/>
                </a:lnTo>
                <a:lnTo>
                  <a:pt x="51" y="30"/>
                </a:lnTo>
                <a:lnTo>
                  <a:pt x="51" y="31"/>
                </a:lnTo>
                <a:lnTo>
                  <a:pt x="51" y="33"/>
                </a:lnTo>
                <a:lnTo>
                  <a:pt x="50" y="34"/>
                </a:lnTo>
                <a:lnTo>
                  <a:pt x="50" y="35"/>
                </a:lnTo>
                <a:lnTo>
                  <a:pt x="49" y="37"/>
                </a:lnTo>
                <a:lnTo>
                  <a:pt x="49" y="38"/>
                </a:lnTo>
                <a:lnTo>
                  <a:pt x="47" y="39"/>
                </a:lnTo>
                <a:lnTo>
                  <a:pt x="46" y="41"/>
                </a:lnTo>
                <a:lnTo>
                  <a:pt x="45" y="42"/>
                </a:lnTo>
                <a:lnTo>
                  <a:pt x="43" y="43"/>
                </a:lnTo>
                <a:lnTo>
                  <a:pt x="42" y="45"/>
                </a:lnTo>
                <a:lnTo>
                  <a:pt x="41" y="46"/>
                </a:lnTo>
                <a:lnTo>
                  <a:pt x="39" y="47"/>
                </a:lnTo>
                <a:lnTo>
                  <a:pt x="38" y="47"/>
                </a:lnTo>
                <a:lnTo>
                  <a:pt x="37" y="49"/>
                </a:lnTo>
                <a:lnTo>
                  <a:pt x="35" y="49"/>
                </a:lnTo>
                <a:lnTo>
                  <a:pt x="34" y="50"/>
                </a:lnTo>
                <a:lnTo>
                  <a:pt x="33" y="50"/>
                </a:lnTo>
                <a:lnTo>
                  <a:pt x="31" y="51"/>
                </a:lnTo>
                <a:lnTo>
                  <a:pt x="30" y="51"/>
                </a:lnTo>
                <a:lnTo>
                  <a:pt x="29" y="51"/>
                </a:lnTo>
                <a:lnTo>
                  <a:pt x="27" y="51"/>
                </a:lnTo>
                <a:lnTo>
                  <a:pt x="26" y="53"/>
                </a:lnTo>
                <a:lnTo>
                  <a:pt x="23" y="53"/>
                </a:lnTo>
                <a:lnTo>
                  <a:pt x="22" y="53"/>
                </a:lnTo>
                <a:lnTo>
                  <a:pt x="29" y="53"/>
                </a:lnTo>
                <a:lnTo>
                  <a:pt x="27" y="53"/>
                </a:lnTo>
                <a:lnTo>
                  <a:pt x="26" y="53"/>
                </a:lnTo>
                <a:lnTo>
                  <a:pt x="25" y="51"/>
                </a:lnTo>
                <a:lnTo>
                  <a:pt x="23" y="51"/>
                </a:lnTo>
                <a:lnTo>
                  <a:pt x="22" y="51"/>
                </a:lnTo>
                <a:lnTo>
                  <a:pt x="21" y="51"/>
                </a:lnTo>
                <a:lnTo>
                  <a:pt x="20" y="50"/>
                </a:lnTo>
                <a:lnTo>
                  <a:pt x="18" y="50"/>
                </a:lnTo>
                <a:lnTo>
                  <a:pt x="17" y="49"/>
                </a:lnTo>
                <a:lnTo>
                  <a:pt x="16" y="49"/>
                </a:lnTo>
                <a:lnTo>
                  <a:pt x="14" y="47"/>
                </a:lnTo>
                <a:lnTo>
                  <a:pt x="13" y="47"/>
                </a:lnTo>
                <a:lnTo>
                  <a:pt x="12" y="46"/>
                </a:lnTo>
                <a:lnTo>
                  <a:pt x="10" y="45"/>
                </a:lnTo>
                <a:lnTo>
                  <a:pt x="9" y="45"/>
                </a:lnTo>
                <a:lnTo>
                  <a:pt x="9" y="43"/>
                </a:lnTo>
                <a:lnTo>
                  <a:pt x="8" y="42"/>
                </a:lnTo>
                <a:lnTo>
                  <a:pt x="6" y="41"/>
                </a:lnTo>
                <a:lnTo>
                  <a:pt x="5" y="41"/>
                </a:lnTo>
                <a:lnTo>
                  <a:pt x="5" y="39"/>
                </a:lnTo>
                <a:lnTo>
                  <a:pt x="4" y="38"/>
                </a:lnTo>
                <a:lnTo>
                  <a:pt x="4" y="37"/>
                </a:lnTo>
                <a:lnTo>
                  <a:pt x="2" y="35"/>
                </a:lnTo>
                <a:lnTo>
                  <a:pt x="2" y="34"/>
                </a:lnTo>
                <a:lnTo>
                  <a:pt x="1" y="33"/>
                </a:lnTo>
                <a:lnTo>
                  <a:pt x="1" y="31"/>
                </a:lnTo>
                <a:lnTo>
                  <a:pt x="1" y="30"/>
                </a:lnTo>
                <a:lnTo>
                  <a:pt x="0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lnTo>
                  <a:pt x="0" y="22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05221" name="Freeform 74">
            <a:extLst>
              <a:ext uri="{FF2B5EF4-FFF2-40B4-BE49-F238E27FC236}">
                <a16:creationId xmlns:a16="http://schemas.microsoft.com/office/drawing/2014/main" id="{9ED888FA-42A1-9C46-A4FF-7C25337FF4D2}"/>
              </a:ext>
            </a:extLst>
          </p:cNvPr>
          <p:cNvSpPr>
            <a:spLocks/>
          </p:cNvSpPr>
          <p:nvPr/>
        </p:nvSpPr>
        <p:spPr bwMode="auto">
          <a:xfrm>
            <a:off x="5184776" y="3544889"/>
            <a:ext cx="42863" cy="41275"/>
          </a:xfrm>
          <a:custGeom>
            <a:avLst/>
            <a:gdLst>
              <a:gd name="T0" fmla="*/ 0 w 53"/>
              <a:gd name="T1" fmla="*/ 2147483646 h 53"/>
              <a:gd name="T2" fmla="*/ 0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0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2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lnTo>
                  <a:pt x="1" y="22"/>
                </a:lnTo>
                <a:lnTo>
                  <a:pt x="1" y="21"/>
                </a:lnTo>
                <a:lnTo>
                  <a:pt x="1" y="18"/>
                </a:lnTo>
                <a:lnTo>
                  <a:pt x="2" y="17"/>
                </a:lnTo>
                <a:lnTo>
                  <a:pt x="2" y="16"/>
                </a:lnTo>
                <a:lnTo>
                  <a:pt x="4" y="14"/>
                </a:lnTo>
                <a:lnTo>
                  <a:pt x="5" y="13"/>
                </a:lnTo>
                <a:lnTo>
                  <a:pt x="5" y="12"/>
                </a:lnTo>
                <a:lnTo>
                  <a:pt x="6" y="10"/>
                </a:lnTo>
                <a:lnTo>
                  <a:pt x="8" y="9"/>
                </a:lnTo>
                <a:lnTo>
                  <a:pt x="9" y="8"/>
                </a:lnTo>
                <a:lnTo>
                  <a:pt x="10" y="6"/>
                </a:lnTo>
                <a:lnTo>
                  <a:pt x="12" y="5"/>
                </a:lnTo>
                <a:lnTo>
                  <a:pt x="13" y="4"/>
                </a:lnTo>
                <a:lnTo>
                  <a:pt x="14" y="4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20" y="1"/>
                </a:lnTo>
                <a:lnTo>
                  <a:pt x="21" y="1"/>
                </a:lnTo>
                <a:lnTo>
                  <a:pt x="22" y="0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22" y="0"/>
                </a:lnTo>
                <a:lnTo>
                  <a:pt x="24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30" y="0"/>
                </a:lnTo>
                <a:lnTo>
                  <a:pt x="32" y="1"/>
                </a:lnTo>
                <a:lnTo>
                  <a:pt x="33" y="1"/>
                </a:lnTo>
                <a:lnTo>
                  <a:pt x="34" y="1"/>
                </a:lnTo>
                <a:lnTo>
                  <a:pt x="36" y="2"/>
                </a:lnTo>
                <a:lnTo>
                  <a:pt x="37" y="2"/>
                </a:lnTo>
                <a:lnTo>
                  <a:pt x="38" y="4"/>
                </a:lnTo>
                <a:lnTo>
                  <a:pt x="39" y="4"/>
                </a:lnTo>
                <a:lnTo>
                  <a:pt x="41" y="5"/>
                </a:lnTo>
                <a:lnTo>
                  <a:pt x="42" y="6"/>
                </a:lnTo>
                <a:lnTo>
                  <a:pt x="42" y="8"/>
                </a:lnTo>
                <a:lnTo>
                  <a:pt x="43" y="8"/>
                </a:lnTo>
                <a:lnTo>
                  <a:pt x="45" y="9"/>
                </a:lnTo>
                <a:lnTo>
                  <a:pt x="46" y="10"/>
                </a:lnTo>
                <a:lnTo>
                  <a:pt x="46" y="12"/>
                </a:lnTo>
                <a:lnTo>
                  <a:pt x="47" y="13"/>
                </a:lnTo>
                <a:lnTo>
                  <a:pt x="49" y="14"/>
                </a:lnTo>
                <a:lnTo>
                  <a:pt x="50" y="16"/>
                </a:lnTo>
                <a:lnTo>
                  <a:pt x="50" y="17"/>
                </a:lnTo>
                <a:lnTo>
                  <a:pt x="51" y="18"/>
                </a:lnTo>
                <a:lnTo>
                  <a:pt x="51" y="21"/>
                </a:lnTo>
                <a:lnTo>
                  <a:pt x="51" y="22"/>
                </a:lnTo>
                <a:lnTo>
                  <a:pt x="51" y="24"/>
                </a:lnTo>
                <a:lnTo>
                  <a:pt x="53" y="25"/>
                </a:lnTo>
                <a:lnTo>
                  <a:pt x="53" y="26"/>
                </a:lnTo>
                <a:lnTo>
                  <a:pt x="53" y="28"/>
                </a:lnTo>
                <a:lnTo>
                  <a:pt x="53" y="29"/>
                </a:lnTo>
                <a:lnTo>
                  <a:pt x="53" y="22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1" y="29"/>
                </a:lnTo>
                <a:lnTo>
                  <a:pt x="51" y="30"/>
                </a:lnTo>
                <a:lnTo>
                  <a:pt x="51" y="31"/>
                </a:lnTo>
                <a:lnTo>
                  <a:pt x="51" y="33"/>
                </a:lnTo>
                <a:lnTo>
                  <a:pt x="50" y="34"/>
                </a:lnTo>
                <a:lnTo>
                  <a:pt x="50" y="35"/>
                </a:lnTo>
                <a:lnTo>
                  <a:pt x="49" y="37"/>
                </a:lnTo>
                <a:lnTo>
                  <a:pt x="49" y="38"/>
                </a:lnTo>
                <a:lnTo>
                  <a:pt x="47" y="39"/>
                </a:lnTo>
                <a:lnTo>
                  <a:pt x="46" y="41"/>
                </a:lnTo>
                <a:lnTo>
                  <a:pt x="45" y="42"/>
                </a:lnTo>
                <a:lnTo>
                  <a:pt x="43" y="43"/>
                </a:lnTo>
                <a:lnTo>
                  <a:pt x="42" y="45"/>
                </a:lnTo>
                <a:lnTo>
                  <a:pt x="41" y="46"/>
                </a:lnTo>
                <a:lnTo>
                  <a:pt x="39" y="47"/>
                </a:lnTo>
                <a:lnTo>
                  <a:pt x="38" y="47"/>
                </a:lnTo>
                <a:lnTo>
                  <a:pt x="37" y="49"/>
                </a:lnTo>
                <a:lnTo>
                  <a:pt x="36" y="49"/>
                </a:lnTo>
                <a:lnTo>
                  <a:pt x="34" y="50"/>
                </a:lnTo>
                <a:lnTo>
                  <a:pt x="33" y="50"/>
                </a:lnTo>
                <a:lnTo>
                  <a:pt x="32" y="51"/>
                </a:lnTo>
                <a:lnTo>
                  <a:pt x="30" y="51"/>
                </a:lnTo>
                <a:lnTo>
                  <a:pt x="29" y="51"/>
                </a:lnTo>
                <a:lnTo>
                  <a:pt x="28" y="51"/>
                </a:lnTo>
                <a:lnTo>
                  <a:pt x="26" y="53"/>
                </a:lnTo>
                <a:lnTo>
                  <a:pt x="24" y="53"/>
                </a:lnTo>
                <a:lnTo>
                  <a:pt x="22" y="53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1"/>
                </a:lnTo>
                <a:lnTo>
                  <a:pt x="24" y="51"/>
                </a:lnTo>
                <a:lnTo>
                  <a:pt x="22" y="51"/>
                </a:lnTo>
                <a:lnTo>
                  <a:pt x="21" y="51"/>
                </a:lnTo>
                <a:lnTo>
                  <a:pt x="20" y="50"/>
                </a:lnTo>
                <a:lnTo>
                  <a:pt x="18" y="50"/>
                </a:lnTo>
                <a:lnTo>
                  <a:pt x="17" y="49"/>
                </a:lnTo>
                <a:lnTo>
                  <a:pt x="16" y="49"/>
                </a:lnTo>
                <a:lnTo>
                  <a:pt x="14" y="47"/>
                </a:lnTo>
                <a:lnTo>
                  <a:pt x="13" y="47"/>
                </a:lnTo>
                <a:lnTo>
                  <a:pt x="12" y="46"/>
                </a:lnTo>
                <a:lnTo>
                  <a:pt x="10" y="45"/>
                </a:lnTo>
                <a:lnTo>
                  <a:pt x="9" y="45"/>
                </a:lnTo>
                <a:lnTo>
                  <a:pt x="9" y="43"/>
                </a:lnTo>
                <a:lnTo>
                  <a:pt x="8" y="42"/>
                </a:lnTo>
                <a:lnTo>
                  <a:pt x="6" y="41"/>
                </a:lnTo>
                <a:lnTo>
                  <a:pt x="5" y="41"/>
                </a:lnTo>
                <a:lnTo>
                  <a:pt x="5" y="39"/>
                </a:lnTo>
                <a:lnTo>
                  <a:pt x="4" y="38"/>
                </a:lnTo>
                <a:lnTo>
                  <a:pt x="4" y="37"/>
                </a:lnTo>
                <a:lnTo>
                  <a:pt x="2" y="35"/>
                </a:lnTo>
                <a:lnTo>
                  <a:pt x="2" y="34"/>
                </a:lnTo>
                <a:lnTo>
                  <a:pt x="1" y="33"/>
                </a:lnTo>
                <a:lnTo>
                  <a:pt x="1" y="31"/>
                </a:lnTo>
                <a:lnTo>
                  <a:pt x="1" y="30"/>
                </a:lnTo>
                <a:lnTo>
                  <a:pt x="0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lnTo>
                  <a:pt x="0" y="22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05222" name="Freeform 75">
            <a:extLst>
              <a:ext uri="{FF2B5EF4-FFF2-40B4-BE49-F238E27FC236}">
                <a16:creationId xmlns:a16="http://schemas.microsoft.com/office/drawing/2014/main" id="{26FF777C-1129-AE4D-A34F-27BB3C948EA4}"/>
              </a:ext>
            </a:extLst>
          </p:cNvPr>
          <p:cNvSpPr>
            <a:spLocks/>
          </p:cNvSpPr>
          <p:nvPr/>
        </p:nvSpPr>
        <p:spPr bwMode="auto">
          <a:xfrm>
            <a:off x="5353051" y="3544889"/>
            <a:ext cx="42863" cy="41275"/>
          </a:xfrm>
          <a:custGeom>
            <a:avLst/>
            <a:gdLst>
              <a:gd name="T0" fmla="*/ 0 w 53"/>
              <a:gd name="T1" fmla="*/ 2147483646 h 53"/>
              <a:gd name="T2" fmla="*/ 0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0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2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lnTo>
                  <a:pt x="1" y="22"/>
                </a:lnTo>
                <a:lnTo>
                  <a:pt x="1" y="21"/>
                </a:lnTo>
                <a:lnTo>
                  <a:pt x="1" y="18"/>
                </a:lnTo>
                <a:lnTo>
                  <a:pt x="2" y="17"/>
                </a:lnTo>
                <a:lnTo>
                  <a:pt x="2" y="16"/>
                </a:lnTo>
                <a:lnTo>
                  <a:pt x="4" y="14"/>
                </a:lnTo>
                <a:lnTo>
                  <a:pt x="5" y="13"/>
                </a:lnTo>
                <a:lnTo>
                  <a:pt x="5" y="12"/>
                </a:lnTo>
                <a:lnTo>
                  <a:pt x="6" y="10"/>
                </a:lnTo>
                <a:lnTo>
                  <a:pt x="8" y="9"/>
                </a:lnTo>
                <a:lnTo>
                  <a:pt x="9" y="8"/>
                </a:lnTo>
                <a:lnTo>
                  <a:pt x="10" y="6"/>
                </a:lnTo>
                <a:lnTo>
                  <a:pt x="12" y="5"/>
                </a:lnTo>
                <a:lnTo>
                  <a:pt x="13" y="4"/>
                </a:lnTo>
                <a:lnTo>
                  <a:pt x="14" y="4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20" y="1"/>
                </a:lnTo>
                <a:lnTo>
                  <a:pt x="21" y="1"/>
                </a:lnTo>
                <a:lnTo>
                  <a:pt x="22" y="0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22" y="0"/>
                </a:lnTo>
                <a:lnTo>
                  <a:pt x="24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30" y="0"/>
                </a:lnTo>
                <a:lnTo>
                  <a:pt x="32" y="1"/>
                </a:lnTo>
                <a:lnTo>
                  <a:pt x="33" y="1"/>
                </a:lnTo>
                <a:lnTo>
                  <a:pt x="34" y="1"/>
                </a:lnTo>
                <a:lnTo>
                  <a:pt x="36" y="2"/>
                </a:lnTo>
                <a:lnTo>
                  <a:pt x="37" y="2"/>
                </a:lnTo>
                <a:lnTo>
                  <a:pt x="38" y="4"/>
                </a:lnTo>
                <a:lnTo>
                  <a:pt x="40" y="4"/>
                </a:lnTo>
                <a:lnTo>
                  <a:pt x="41" y="5"/>
                </a:lnTo>
                <a:lnTo>
                  <a:pt x="42" y="6"/>
                </a:lnTo>
                <a:lnTo>
                  <a:pt x="42" y="8"/>
                </a:lnTo>
                <a:lnTo>
                  <a:pt x="44" y="8"/>
                </a:lnTo>
                <a:lnTo>
                  <a:pt x="45" y="9"/>
                </a:lnTo>
                <a:lnTo>
                  <a:pt x="46" y="10"/>
                </a:lnTo>
                <a:lnTo>
                  <a:pt x="46" y="12"/>
                </a:lnTo>
                <a:lnTo>
                  <a:pt x="48" y="13"/>
                </a:lnTo>
                <a:lnTo>
                  <a:pt x="49" y="14"/>
                </a:lnTo>
                <a:lnTo>
                  <a:pt x="50" y="16"/>
                </a:lnTo>
                <a:lnTo>
                  <a:pt x="50" y="17"/>
                </a:lnTo>
                <a:lnTo>
                  <a:pt x="52" y="18"/>
                </a:lnTo>
                <a:lnTo>
                  <a:pt x="52" y="21"/>
                </a:lnTo>
                <a:lnTo>
                  <a:pt x="52" y="22"/>
                </a:lnTo>
                <a:lnTo>
                  <a:pt x="52" y="24"/>
                </a:lnTo>
                <a:lnTo>
                  <a:pt x="53" y="25"/>
                </a:lnTo>
                <a:lnTo>
                  <a:pt x="53" y="26"/>
                </a:lnTo>
                <a:lnTo>
                  <a:pt x="53" y="28"/>
                </a:lnTo>
                <a:lnTo>
                  <a:pt x="53" y="29"/>
                </a:lnTo>
                <a:lnTo>
                  <a:pt x="53" y="22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2" y="29"/>
                </a:lnTo>
                <a:lnTo>
                  <a:pt x="52" y="30"/>
                </a:lnTo>
                <a:lnTo>
                  <a:pt x="52" y="31"/>
                </a:lnTo>
                <a:lnTo>
                  <a:pt x="52" y="33"/>
                </a:lnTo>
                <a:lnTo>
                  <a:pt x="50" y="34"/>
                </a:lnTo>
                <a:lnTo>
                  <a:pt x="50" y="35"/>
                </a:lnTo>
                <a:lnTo>
                  <a:pt x="49" y="37"/>
                </a:lnTo>
                <a:lnTo>
                  <a:pt x="49" y="38"/>
                </a:lnTo>
                <a:lnTo>
                  <a:pt x="48" y="39"/>
                </a:lnTo>
                <a:lnTo>
                  <a:pt x="46" y="41"/>
                </a:lnTo>
                <a:lnTo>
                  <a:pt x="45" y="42"/>
                </a:lnTo>
                <a:lnTo>
                  <a:pt x="44" y="43"/>
                </a:lnTo>
                <a:lnTo>
                  <a:pt x="42" y="45"/>
                </a:lnTo>
                <a:lnTo>
                  <a:pt x="41" y="46"/>
                </a:lnTo>
                <a:lnTo>
                  <a:pt x="40" y="47"/>
                </a:lnTo>
                <a:lnTo>
                  <a:pt x="38" y="47"/>
                </a:lnTo>
                <a:lnTo>
                  <a:pt x="37" y="49"/>
                </a:lnTo>
                <a:lnTo>
                  <a:pt x="36" y="49"/>
                </a:lnTo>
                <a:lnTo>
                  <a:pt x="34" y="50"/>
                </a:lnTo>
                <a:lnTo>
                  <a:pt x="33" y="50"/>
                </a:lnTo>
                <a:lnTo>
                  <a:pt x="32" y="51"/>
                </a:lnTo>
                <a:lnTo>
                  <a:pt x="30" y="51"/>
                </a:lnTo>
                <a:lnTo>
                  <a:pt x="29" y="51"/>
                </a:lnTo>
                <a:lnTo>
                  <a:pt x="28" y="51"/>
                </a:lnTo>
                <a:lnTo>
                  <a:pt x="26" y="53"/>
                </a:lnTo>
                <a:lnTo>
                  <a:pt x="24" y="53"/>
                </a:lnTo>
                <a:lnTo>
                  <a:pt x="22" y="53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1"/>
                </a:lnTo>
                <a:lnTo>
                  <a:pt x="24" y="51"/>
                </a:lnTo>
                <a:lnTo>
                  <a:pt x="22" y="51"/>
                </a:lnTo>
                <a:lnTo>
                  <a:pt x="21" y="51"/>
                </a:lnTo>
                <a:lnTo>
                  <a:pt x="20" y="50"/>
                </a:lnTo>
                <a:lnTo>
                  <a:pt x="18" y="50"/>
                </a:lnTo>
                <a:lnTo>
                  <a:pt x="17" y="49"/>
                </a:lnTo>
                <a:lnTo>
                  <a:pt x="16" y="49"/>
                </a:lnTo>
                <a:lnTo>
                  <a:pt x="14" y="47"/>
                </a:lnTo>
                <a:lnTo>
                  <a:pt x="13" y="47"/>
                </a:lnTo>
                <a:lnTo>
                  <a:pt x="12" y="46"/>
                </a:lnTo>
                <a:lnTo>
                  <a:pt x="10" y="45"/>
                </a:lnTo>
                <a:lnTo>
                  <a:pt x="9" y="45"/>
                </a:lnTo>
                <a:lnTo>
                  <a:pt x="9" y="43"/>
                </a:lnTo>
                <a:lnTo>
                  <a:pt x="8" y="42"/>
                </a:lnTo>
                <a:lnTo>
                  <a:pt x="6" y="41"/>
                </a:lnTo>
                <a:lnTo>
                  <a:pt x="5" y="41"/>
                </a:lnTo>
                <a:lnTo>
                  <a:pt x="5" y="39"/>
                </a:lnTo>
                <a:lnTo>
                  <a:pt x="4" y="38"/>
                </a:lnTo>
                <a:lnTo>
                  <a:pt x="4" y="37"/>
                </a:lnTo>
                <a:lnTo>
                  <a:pt x="2" y="35"/>
                </a:lnTo>
                <a:lnTo>
                  <a:pt x="2" y="34"/>
                </a:lnTo>
                <a:lnTo>
                  <a:pt x="1" y="33"/>
                </a:lnTo>
                <a:lnTo>
                  <a:pt x="1" y="31"/>
                </a:lnTo>
                <a:lnTo>
                  <a:pt x="1" y="30"/>
                </a:lnTo>
                <a:lnTo>
                  <a:pt x="0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lnTo>
                  <a:pt x="0" y="22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05223" name="Rectangle 76">
            <a:extLst>
              <a:ext uri="{FF2B5EF4-FFF2-40B4-BE49-F238E27FC236}">
                <a16:creationId xmlns:a16="http://schemas.microsoft.com/office/drawing/2014/main" id="{C8DC1E8D-8848-CF41-B0F3-29390726CA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9461500" y="35274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5224" name="Title 1">
            <a:extLst>
              <a:ext uri="{FF2B5EF4-FFF2-40B4-BE49-F238E27FC236}">
                <a16:creationId xmlns:a16="http://schemas.microsoft.com/office/drawing/2014/main" id="{21AC5ABD-182B-E348-B97E-E7CC49DAD9E2}"/>
              </a:ext>
            </a:extLst>
          </p:cNvPr>
          <p:cNvSpPr txBox="1">
            <a:spLocks/>
          </p:cNvSpPr>
          <p:nvPr/>
        </p:nvSpPr>
        <p:spPr bwMode="auto">
          <a:xfrm>
            <a:off x="914400" y="0"/>
            <a:ext cx="9144000" cy="1219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Detecting Overflow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(with one extra XOR)</a:t>
            </a:r>
          </a:p>
        </p:txBody>
      </p:sp>
      <p:sp>
        <p:nvSpPr>
          <p:cNvPr id="305225" name="Freeform 15">
            <a:extLst>
              <a:ext uri="{FF2B5EF4-FFF2-40B4-BE49-F238E27FC236}">
                <a16:creationId xmlns:a16="http://schemas.microsoft.com/office/drawing/2014/main" id="{D1BAA08C-0837-6346-9C46-439931842D2D}"/>
              </a:ext>
            </a:extLst>
          </p:cNvPr>
          <p:cNvSpPr>
            <a:spLocks/>
          </p:cNvSpPr>
          <p:nvPr/>
        </p:nvSpPr>
        <p:spPr bwMode="auto">
          <a:xfrm>
            <a:off x="2322513" y="2971800"/>
            <a:ext cx="7010400" cy="121920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305226" name="Group 111">
            <a:extLst>
              <a:ext uri="{FF2B5EF4-FFF2-40B4-BE49-F238E27FC236}">
                <a16:creationId xmlns:a16="http://schemas.microsoft.com/office/drawing/2014/main" id="{03008C04-2CAC-3945-9658-1005ED63ECBA}"/>
              </a:ext>
            </a:extLst>
          </p:cNvPr>
          <p:cNvGrpSpPr>
            <a:grpSpLocks/>
          </p:cNvGrpSpPr>
          <p:nvPr/>
        </p:nvGrpSpPr>
        <p:grpSpPr bwMode="auto">
          <a:xfrm rot="5400000">
            <a:off x="2084388" y="5230813"/>
            <a:ext cx="476250" cy="682625"/>
            <a:chOff x="2783" y="1185"/>
            <a:chExt cx="300" cy="430"/>
          </a:xfrm>
        </p:grpSpPr>
        <p:sp>
          <p:nvSpPr>
            <p:cNvPr id="305236" name="Freeform 19">
              <a:extLst>
                <a:ext uri="{FF2B5EF4-FFF2-40B4-BE49-F238E27FC236}">
                  <a16:creationId xmlns:a16="http://schemas.microsoft.com/office/drawing/2014/main" id="{5E056FF4-DEF3-D14A-8E18-2D78938BB1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1238"/>
              <a:ext cx="149" cy="377"/>
            </a:xfrm>
            <a:custGeom>
              <a:avLst/>
              <a:gdLst>
                <a:gd name="T0" fmla="*/ 0 w 299"/>
                <a:gd name="T1" fmla="*/ 1 h 754"/>
                <a:gd name="T2" fmla="*/ 0 w 299"/>
                <a:gd name="T3" fmla="*/ 1 h 754"/>
                <a:gd name="T4" fmla="*/ 0 w 299"/>
                <a:gd name="T5" fmla="*/ 1 h 754"/>
                <a:gd name="T6" fmla="*/ 0 w 299"/>
                <a:gd name="T7" fmla="*/ 1 h 754"/>
                <a:gd name="T8" fmla="*/ 0 w 299"/>
                <a:gd name="T9" fmla="*/ 1 h 754"/>
                <a:gd name="T10" fmla="*/ 0 w 299"/>
                <a:gd name="T11" fmla="*/ 1 h 754"/>
                <a:gd name="T12" fmla="*/ 0 w 299"/>
                <a:gd name="T13" fmla="*/ 1 h 754"/>
                <a:gd name="T14" fmla="*/ 0 w 299"/>
                <a:gd name="T15" fmla="*/ 1 h 754"/>
                <a:gd name="T16" fmla="*/ 0 w 299"/>
                <a:gd name="T17" fmla="*/ 1 h 754"/>
                <a:gd name="T18" fmla="*/ 0 w 299"/>
                <a:gd name="T19" fmla="*/ 1 h 754"/>
                <a:gd name="T20" fmla="*/ 0 w 299"/>
                <a:gd name="T21" fmla="*/ 1 h 754"/>
                <a:gd name="T22" fmla="*/ 0 w 299"/>
                <a:gd name="T23" fmla="*/ 1 h 754"/>
                <a:gd name="T24" fmla="*/ 0 w 299"/>
                <a:gd name="T25" fmla="*/ 1 h 754"/>
                <a:gd name="T26" fmla="*/ 0 w 299"/>
                <a:gd name="T27" fmla="*/ 1 h 754"/>
                <a:gd name="T28" fmla="*/ 0 w 299"/>
                <a:gd name="T29" fmla="*/ 1 h 754"/>
                <a:gd name="T30" fmla="*/ 0 w 299"/>
                <a:gd name="T31" fmla="*/ 1 h 754"/>
                <a:gd name="T32" fmla="*/ 0 w 299"/>
                <a:gd name="T33" fmla="*/ 1 h 754"/>
                <a:gd name="T34" fmla="*/ 0 w 299"/>
                <a:gd name="T35" fmla="*/ 1 h 754"/>
                <a:gd name="T36" fmla="*/ 0 w 299"/>
                <a:gd name="T37" fmla="*/ 1 h 754"/>
                <a:gd name="T38" fmla="*/ 0 w 299"/>
                <a:gd name="T39" fmla="*/ 1 h 754"/>
                <a:gd name="T40" fmla="*/ 0 w 299"/>
                <a:gd name="T41" fmla="*/ 1 h 754"/>
                <a:gd name="T42" fmla="*/ 0 w 299"/>
                <a:gd name="T43" fmla="*/ 1 h 754"/>
                <a:gd name="T44" fmla="*/ 0 w 299"/>
                <a:gd name="T45" fmla="*/ 1 h 754"/>
                <a:gd name="T46" fmla="*/ 0 w 299"/>
                <a:gd name="T47" fmla="*/ 1 h 754"/>
                <a:gd name="T48" fmla="*/ 0 w 299"/>
                <a:gd name="T49" fmla="*/ 1 h 754"/>
                <a:gd name="T50" fmla="*/ 0 w 299"/>
                <a:gd name="T51" fmla="*/ 1 h 754"/>
                <a:gd name="T52" fmla="*/ 0 w 299"/>
                <a:gd name="T53" fmla="*/ 1 h 754"/>
                <a:gd name="T54" fmla="*/ 0 w 299"/>
                <a:gd name="T55" fmla="*/ 1 h 754"/>
                <a:gd name="T56" fmla="*/ 0 w 299"/>
                <a:gd name="T57" fmla="*/ 1 h 754"/>
                <a:gd name="T58" fmla="*/ 0 w 299"/>
                <a:gd name="T59" fmla="*/ 1 h 754"/>
                <a:gd name="T60" fmla="*/ 0 w 299"/>
                <a:gd name="T61" fmla="*/ 1 h 754"/>
                <a:gd name="T62" fmla="*/ 0 w 299"/>
                <a:gd name="T63" fmla="*/ 1 h 754"/>
                <a:gd name="T64" fmla="*/ 0 w 299"/>
                <a:gd name="T65" fmla="*/ 1 h 754"/>
                <a:gd name="T66" fmla="*/ 0 w 299"/>
                <a:gd name="T67" fmla="*/ 1 h 754"/>
                <a:gd name="T68" fmla="*/ 0 w 299"/>
                <a:gd name="T69" fmla="*/ 1 h 754"/>
                <a:gd name="T70" fmla="*/ 0 w 299"/>
                <a:gd name="T71" fmla="*/ 1 h 754"/>
                <a:gd name="T72" fmla="*/ 0 w 299"/>
                <a:gd name="T73" fmla="*/ 1 h 754"/>
                <a:gd name="T74" fmla="*/ 0 w 299"/>
                <a:gd name="T75" fmla="*/ 1 h 754"/>
                <a:gd name="T76" fmla="*/ 0 w 299"/>
                <a:gd name="T77" fmla="*/ 1 h 754"/>
                <a:gd name="T78" fmla="*/ 0 w 299"/>
                <a:gd name="T79" fmla="*/ 1 h 754"/>
                <a:gd name="T80" fmla="*/ 0 w 299"/>
                <a:gd name="T81" fmla="*/ 1 h 754"/>
                <a:gd name="T82" fmla="*/ 0 w 299"/>
                <a:gd name="T83" fmla="*/ 1 h 754"/>
                <a:gd name="T84" fmla="*/ 0 w 299"/>
                <a:gd name="T85" fmla="*/ 1 h 754"/>
                <a:gd name="T86" fmla="*/ 0 w 299"/>
                <a:gd name="T87" fmla="*/ 1 h 754"/>
                <a:gd name="T88" fmla="*/ 0 w 299"/>
                <a:gd name="T89" fmla="*/ 1 h 754"/>
                <a:gd name="T90" fmla="*/ 0 w 299"/>
                <a:gd name="T91" fmla="*/ 1 h 754"/>
                <a:gd name="T92" fmla="*/ 0 w 299"/>
                <a:gd name="T93" fmla="*/ 1 h 754"/>
                <a:gd name="T94" fmla="*/ 0 w 299"/>
                <a:gd name="T95" fmla="*/ 1 h 754"/>
                <a:gd name="T96" fmla="*/ 0 w 299"/>
                <a:gd name="T97" fmla="*/ 1 h 754"/>
                <a:gd name="T98" fmla="*/ 0 w 299"/>
                <a:gd name="T99" fmla="*/ 1 h 754"/>
                <a:gd name="T100" fmla="*/ 0 w 299"/>
                <a:gd name="T101" fmla="*/ 1 h 754"/>
                <a:gd name="T102" fmla="*/ 0 w 299"/>
                <a:gd name="T103" fmla="*/ 1 h 754"/>
                <a:gd name="T104" fmla="*/ 0 w 299"/>
                <a:gd name="T105" fmla="*/ 1 h 754"/>
                <a:gd name="T106" fmla="*/ 0 w 299"/>
                <a:gd name="T107" fmla="*/ 1 h 754"/>
                <a:gd name="T108" fmla="*/ 0 w 299"/>
                <a:gd name="T109" fmla="*/ 1 h 754"/>
                <a:gd name="T110" fmla="*/ 0 w 299"/>
                <a:gd name="T111" fmla="*/ 1 h 754"/>
                <a:gd name="T112" fmla="*/ 0 w 299"/>
                <a:gd name="T113" fmla="*/ 1 h 754"/>
                <a:gd name="T114" fmla="*/ 0 w 299"/>
                <a:gd name="T115" fmla="*/ 1 h 754"/>
                <a:gd name="T116" fmla="*/ 0 w 299"/>
                <a:gd name="T117" fmla="*/ 1 h 754"/>
                <a:gd name="T118" fmla="*/ 0 w 299"/>
                <a:gd name="T119" fmla="*/ 1 h 754"/>
                <a:gd name="T120" fmla="*/ 0 w 299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9"/>
                <a:gd name="T184" fmla="*/ 0 h 754"/>
                <a:gd name="T185" fmla="*/ 299 w 299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9" h="754">
                  <a:moveTo>
                    <a:pt x="299" y="0"/>
                  </a:moveTo>
                  <a:lnTo>
                    <a:pt x="299" y="29"/>
                  </a:lnTo>
                  <a:lnTo>
                    <a:pt x="299" y="56"/>
                  </a:lnTo>
                  <a:lnTo>
                    <a:pt x="299" y="81"/>
                  </a:lnTo>
                  <a:lnTo>
                    <a:pt x="299" y="105"/>
                  </a:lnTo>
                  <a:lnTo>
                    <a:pt x="299" y="128"/>
                  </a:lnTo>
                  <a:lnTo>
                    <a:pt x="299" y="148"/>
                  </a:lnTo>
                  <a:lnTo>
                    <a:pt x="299" y="166"/>
                  </a:lnTo>
                  <a:lnTo>
                    <a:pt x="299" y="185"/>
                  </a:lnTo>
                  <a:lnTo>
                    <a:pt x="299" y="201"/>
                  </a:lnTo>
                  <a:lnTo>
                    <a:pt x="299" y="215"/>
                  </a:lnTo>
                  <a:lnTo>
                    <a:pt x="299" y="229"/>
                  </a:lnTo>
                  <a:lnTo>
                    <a:pt x="299" y="242"/>
                  </a:lnTo>
                  <a:lnTo>
                    <a:pt x="299" y="252"/>
                  </a:lnTo>
                  <a:lnTo>
                    <a:pt x="299" y="263"/>
                  </a:lnTo>
                  <a:lnTo>
                    <a:pt x="299" y="272"/>
                  </a:lnTo>
                  <a:lnTo>
                    <a:pt x="299" y="280"/>
                  </a:lnTo>
                  <a:lnTo>
                    <a:pt x="299" y="288"/>
                  </a:lnTo>
                  <a:lnTo>
                    <a:pt x="299" y="295"/>
                  </a:lnTo>
                  <a:lnTo>
                    <a:pt x="299" y="302"/>
                  </a:lnTo>
                  <a:lnTo>
                    <a:pt x="299" y="307"/>
                  </a:lnTo>
                  <a:lnTo>
                    <a:pt x="299" y="311"/>
                  </a:lnTo>
                  <a:lnTo>
                    <a:pt x="299" y="315"/>
                  </a:lnTo>
                  <a:lnTo>
                    <a:pt x="299" y="319"/>
                  </a:lnTo>
                  <a:lnTo>
                    <a:pt x="299" y="323"/>
                  </a:lnTo>
                  <a:lnTo>
                    <a:pt x="299" y="325"/>
                  </a:lnTo>
                  <a:lnTo>
                    <a:pt x="299" y="328"/>
                  </a:lnTo>
                  <a:lnTo>
                    <a:pt x="299" y="329"/>
                  </a:lnTo>
                  <a:lnTo>
                    <a:pt x="298" y="332"/>
                  </a:lnTo>
                  <a:lnTo>
                    <a:pt x="298" y="335"/>
                  </a:lnTo>
                  <a:lnTo>
                    <a:pt x="298" y="336"/>
                  </a:lnTo>
                  <a:lnTo>
                    <a:pt x="298" y="339"/>
                  </a:lnTo>
                  <a:lnTo>
                    <a:pt x="298" y="340"/>
                  </a:lnTo>
                  <a:lnTo>
                    <a:pt x="298" y="343"/>
                  </a:lnTo>
                  <a:lnTo>
                    <a:pt x="298" y="344"/>
                  </a:lnTo>
                  <a:lnTo>
                    <a:pt x="298" y="347"/>
                  </a:lnTo>
                  <a:lnTo>
                    <a:pt x="298" y="348"/>
                  </a:lnTo>
                  <a:lnTo>
                    <a:pt x="298" y="349"/>
                  </a:lnTo>
                  <a:lnTo>
                    <a:pt x="298" y="351"/>
                  </a:lnTo>
                  <a:lnTo>
                    <a:pt x="296" y="352"/>
                  </a:lnTo>
                  <a:lnTo>
                    <a:pt x="296" y="353"/>
                  </a:lnTo>
                  <a:lnTo>
                    <a:pt x="296" y="355"/>
                  </a:lnTo>
                  <a:lnTo>
                    <a:pt x="296" y="356"/>
                  </a:lnTo>
                  <a:lnTo>
                    <a:pt x="296" y="357"/>
                  </a:lnTo>
                  <a:lnTo>
                    <a:pt x="296" y="359"/>
                  </a:lnTo>
                  <a:lnTo>
                    <a:pt x="296" y="360"/>
                  </a:lnTo>
                  <a:lnTo>
                    <a:pt x="296" y="361"/>
                  </a:lnTo>
                  <a:lnTo>
                    <a:pt x="296" y="363"/>
                  </a:lnTo>
                  <a:lnTo>
                    <a:pt x="296" y="364"/>
                  </a:lnTo>
                  <a:lnTo>
                    <a:pt x="296" y="365"/>
                  </a:lnTo>
                  <a:lnTo>
                    <a:pt x="295" y="367"/>
                  </a:lnTo>
                  <a:lnTo>
                    <a:pt x="295" y="368"/>
                  </a:lnTo>
                  <a:lnTo>
                    <a:pt x="295" y="369"/>
                  </a:lnTo>
                  <a:lnTo>
                    <a:pt x="295" y="371"/>
                  </a:lnTo>
                  <a:lnTo>
                    <a:pt x="295" y="372"/>
                  </a:lnTo>
                  <a:lnTo>
                    <a:pt x="295" y="373"/>
                  </a:lnTo>
                  <a:lnTo>
                    <a:pt x="295" y="375"/>
                  </a:lnTo>
                  <a:lnTo>
                    <a:pt x="294" y="376"/>
                  </a:lnTo>
                  <a:lnTo>
                    <a:pt x="294" y="379"/>
                  </a:lnTo>
                  <a:lnTo>
                    <a:pt x="294" y="380"/>
                  </a:lnTo>
                  <a:lnTo>
                    <a:pt x="294" y="381"/>
                  </a:lnTo>
                  <a:lnTo>
                    <a:pt x="294" y="384"/>
                  </a:lnTo>
                  <a:lnTo>
                    <a:pt x="292" y="385"/>
                  </a:lnTo>
                  <a:lnTo>
                    <a:pt x="292" y="388"/>
                  </a:lnTo>
                  <a:lnTo>
                    <a:pt x="292" y="389"/>
                  </a:lnTo>
                  <a:lnTo>
                    <a:pt x="292" y="390"/>
                  </a:lnTo>
                  <a:lnTo>
                    <a:pt x="292" y="393"/>
                  </a:lnTo>
                  <a:lnTo>
                    <a:pt x="292" y="394"/>
                  </a:lnTo>
                  <a:lnTo>
                    <a:pt x="291" y="396"/>
                  </a:lnTo>
                  <a:lnTo>
                    <a:pt x="291" y="397"/>
                  </a:lnTo>
                  <a:lnTo>
                    <a:pt x="291" y="398"/>
                  </a:lnTo>
                  <a:lnTo>
                    <a:pt x="291" y="400"/>
                  </a:lnTo>
                  <a:lnTo>
                    <a:pt x="291" y="401"/>
                  </a:lnTo>
                  <a:lnTo>
                    <a:pt x="291" y="402"/>
                  </a:lnTo>
                  <a:lnTo>
                    <a:pt x="291" y="404"/>
                  </a:lnTo>
                  <a:lnTo>
                    <a:pt x="290" y="404"/>
                  </a:lnTo>
                  <a:lnTo>
                    <a:pt x="290" y="405"/>
                  </a:lnTo>
                  <a:lnTo>
                    <a:pt x="290" y="406"/>
                  </a:lnTo>
                  <a:lnTo>
                    <a:pt x="290" y="408"/>
                  </a:lnTo>
                  <a:lnTo>
                    <a:pt x="290" y="409"/>
                  </a:lnTo>
                  <a:lnTo>
                    <a:pt x="288" y="410"/>
                  </a:lnTo>
                  <a:lnTo>
                    <a:pt x="288" y="412"/>
                  </a:lnTo>
                  <a:lnTo>
                    <a:pt x="288" y="413"/>
                  </a:lnTo>
                  <a:lnTo>
                    <a:pt x="287" y="414"/>
                  </a:lnTo>
                  <a:lnTo>
                    <a:pt x="287" y="416"/>
                  </a:lnTo>
                  <a:lnTo>
                    <a:pt x="287" y="417"/>
                  </a:lnTo>
                  <a:lnTo>
                    <a:pt x="286" y="420"/>
                  </a:lnTo>
                  <a:lnTo>
                    <a:pt x="286" y="421"/>
                  </a:lnTo>
                  <a:lnTo>
                    <a:pt x="286" y="422"/>
                  </a:lnTo>
                  <a:lnTo>
                    <a:pt x="284" y="424"/>
                  </a:lnTo>
                  <a:lnTo>
                    <a:pt x="284" y="426"/>
                  </a:lnTo>
                  <a:lnTo>
                    <a:pt x="283" y="428"/>
                  </a:lnTo>
                  <a:lnTo>
                    <a:pt x="283" y="430"/>
                  </a:lnTo>
                  <a:lnTo>
                    <a:pt x="282" y="433"/>
                  </a:lnTo>
                  <a:lnTo>
                    <a:pt x="282" y="434"/>
                  </a:lnTo>
                  <a:lnTo>
                    <a:pt x="280" y="437"/>
                  </a:lnTo>
                  <a:lnTo>
                    <a:pt x="280" y="440"/>
                  </a:lnTo>
                  <a:lnTo>
                    <a:pt x="279" y="441"/>
                  </a:lnTo>
                  <a:lnTo>
                    <a:pt x="279" y="442"/>
                  </a:lnTo>
                  <a:lnTo>
                    <a:pt x="278" y="445"/>
                  </a:lnTo>
                  <a:lnTo>
                    <a:pt x="278" y="446"/>
                  </a:lnTo>
                  <a:lnTo>
                    <a:pt x="278" y="448"/>
                  </a:lnTo>
                  <a:lnTo>
                    <a:pt x="276" y="449"/>
                  </a:lnTo>
                  <a:lnTo>
                    <a:pt x="276" y="450"/>
                  </a:lnTo>
                  <a:lnTo>
                    <a:pt x="276" y="452"/>
                  </a:lnTo>
                  <a:lnTo>
                    <a:pt x="275" y="453"/>
                  </a:lnTo>
                  <a:lnTo>
                    <a:pt x="275" y="454"/>
                  </a:lnTo>
                  <a:lnTo>
                    <a:pt x="275" y="456"/>
                  </a:lnTo>
                  <a:lnTo>
                    <a:pt x="274" y="456"/>
                  </a:lnTo>
                  <a:lnTo>
                    <a:pt x="274" y="457"/>
                  </a:lnTo>
                  <a:lnTo>
                    <a:pt x="274" y="458"/>
                  </a:lnTo>
                  <a:lnTo>
                    <a:pt x="272" y="459"/>
                  </a:lnTo>
                  <a:lnTo>
                    <a:pt x="272" y="461"/>
                  </a:lnTo>
                  <a:lnTo>
                    <a:pt x="272" y="462"/>
                  </a:lnTo>
                  <a:lnTo>
                    <a:pt x="271" y="463"/>
                  </a:lnTo>
                  <a:lnTo>
                    <a:pt x="270" y="465"/>
                  </a:lnTo>
                  <a:lnTo>
                    <a:pt x="270" y="466"/>
                  </a:lnTo>
                  <a:lnTo>
                    <a:pt x="268" y="467"/>
                  </a:lnTo>
                  <a:lnTo>
                    <a:pt x="268" y="469"/>
                  </a:lnTo>
                  <a:lnTo>
                    <a:pt x="267" y="471"/>
                  </a:lnTo>
                  <a:lnTo>
                    <a:pt x="267" y="473"/>
                  </a:lnTo>
                  <a:lnTo>
                    <a:pt x="266" y="474"/>
                  </a:lnTo>
                  <a:lnTo>
                    <a:pt x="266" y="475"/>
                  </a:lnTo>
                  <a:lnTo>
                    <a:pt x="264" y="478"/>
                  </a:lnTo>
                  <a:lnTo>
                    <a:pt x="263" y="479"/>
                  </a:lnTo>
                  <a:lnTo>
                    <a:pt x="262" y="482"/>
                  </a:lnTo>
                  <a:lnTo>
                    <a:pt x="262" y="483"/>
                  </a:lnTo>
                  <a:lnTo>
                    <a:pt x="260" y="485"/>
                  </a:lnTo>
                  <a:lnTo>
                    <a:pt x="259" y="487"/>
                  </a:lnTo>
                  <a:lnTo>
                    <a:pt x="259" y="489"/>
                  </a:lnTo>
                  <a:lnTo>
                    <a:pt x="258" y="490"/>
                  </a:lnTo>
                  <a:lnTo>
                    <a:pt x="258" y="491"/>
                  </a:lnTo>
                  <a:lnTo>
                    <a:pt x="256" y="493"/>
                  </a:lnTo>
                  <a:lnTo>
                    <a:pt x="256" y="494"/>
                  </a:lnTo>
                  <a:lnTo>
                    <a:pt x="255" y="495"/>
                  </a:lnTo>
                  <a:lnTo>
                    <a:pt x="255" y="497"/>
                  </a:lnTo>
                  <a:lnTo>
                    <a:pt x="254" y="498"/>
                  </a:lnTo>
                  <a:lnTo>
                    <a:pt x="252" y="499"/>
                  </a:lnTo>
                  <a:lnTo>
                    <a:pt x="252" y="501"/>
                  </a:lnTo>
                  <a:lnTo>
                    <a:pt x="252" y="502"/>
                  </a:lnTo>
                  <a:lnTo>
                    <a:pt x="251" y="502"/>
                  </a:lnTo>
                  <a:lnTo>
                    <a:pt x="251" y="503"/>
                  </a:lnTo>
                  <a:lnTo>
                    <a:pt x="251" y="505"/>
                  </a:lnTo>
                  <a:lnTo>
                    <a:pt x="250" y="506"/>
                  </a:lnTo>
                  <a:lnTo>
                    <a:pt x="248" y="507"/>
                  </a:lnTo>
                  <a:lnTo>
                    <a:pt x="248" y="509"/>
                  </a:lnTo>
                  <a:lnTo>
                    <a:pt x="247" y="510"/>
                  </a:lnTo>
                  <a:lnTo>
                    <a:pt x="247" y="511"/>
                  </a:lnTo>
                  <a:lnTo>
                    <a:pt x="246" y="513"/>
                  </a:lnTo>
                  <a:lnTo>
                    <a:pt x="246" y="514"/>
                  </a:lnTo>
                  <a:lnTo>
                    <a:pt x="244" y="515"/>
                  </a:lnTo>
                  <a:lnTo>
                    <a:pt x="244" y="517"/>
                  </a:lnTo>
                  <a:lnTo>
                    <a:pt x="243" y="518"/>
                  </a:lnTo>
                  <a:lnTo>
                    <a:pt x="242" y="519"/>
                  </a:lnTo>
                  <a:lnTo>
                    <a:pt x="240" y="522"/>
                  </a:lnTo>
                  <a:lnTo>
                    <a:pt x="240" y="523"/>
                  </a:lnTo>
                  <a:lnTo>
                    <a:pt x="239" y="525"/>
                  </a:lnTo>
                  <a:lnTo>
                    <a:pt x="238" y="527"/>
                  </a:lnTo>
                  <a:lnTo>
                    <a:pt x="238" y="529"/>
                  </a:lnTo>
                  <a:lnTo>
                    <a:pt x="236" y="530"/>
                  </a:lnTo>
                  <a:lnTo>
                    <a:pt x="236" y="531"/>
                  </a:lnTo>
                  <a:lnTo>
                    <a:pt x="235" y="532"/>
                  </a:lnTo>
                  <a:lnTo>
                    <a:pt x="235" y="534"/>
                  </a:lnTo>
                  <a:lnTo>
                    <a:pt x="234" y="534"/>
                  </a:lnTo>
                  <a:lnTo>
                    <a:pt x="234" y="535"/>
                  </a:lnTo>
                  <a:lnTo>
                    <a:pt x="232" y="536"/>
                  </a:lnTo>
                  <a:lnTo>
                    <a:pt x="232" y="538"/>
                  </a:lnTo>
                  <a:lnTo>
                    <a:pt x="231" y="538"/>
                  </a:lnTo>
                  <a:lnTo>
                    <a:pt x="231" y="539"/>
                  </a:lnTo>
                  <a:lnTo>
                    <a:pt x="231" y="540"/>
                  </a:lnTo>
                  <a:lnTo>
                    <a:pt x="230" y="540"/>
                  </a:lnTo>
                  <a:lnTo>
                    <a:pt x="230" y="542"/>
                  </a:lnTo>
                  <a:lnTo>
                    <a:pt x="228" y="542"/>
                  </a:lnTo>
                  <a:lnTo>
                    <a:pt x="228" y="543"/>
                  </a:lnTo>
                  <a:lnTo>
                    <a:pt x="228" y="544"/>
                  </a:lnTo>
                  <a:lnTo>
                    <a:pt x="227" y="544"/>
                  </a:lnTo>
                  <a:lnTo>
                    <a:pt x="227" y="546"/>
                  </a:lnTo>
                  <a:lnTo>
                    <a:pt x="226" y="547"/>
                  </a:lnTo>
                  <a:lnTo>
                    <a:pt x="224" y="548"/>
                  </a:lnTo>
                  <a:lnTo>
                    <a:pt x="224" y="550"/>
                  </a:lnTo>
                  <a:lnTo>
                    <a:pt x="223" y="551"/>
                  </a:lnTo>
                  <a:lnTo>
                    <a:pt x="223" y="552"/>
                  </a:lnTo>
                  <a:lnTo>
                    <a:pt x="222" y="552"/>
                  </a:lnTo>
                  <a:lnTo>
                    <a:pt x="222" y="554"/>
                  </a:lnTo>
                  <a:lnTo>
                    <a:pt x="221" y="555"/>
                  </a:lnTo>
                  <a:lnTo>
                    <a:pt x="219" y="556"/>
                  </a:lnTo>
                  <a:lnTo>
                    <a:pt x="219" y="559"/>
                  </a:lnTo>
                  <a:lnTo>
                    <a:pt x="218" y="560"/>
                  </a:lnTo>
                  <a:lnTo>
                    <a:pt x="217" y="562"/>
                  </a:lnTo>
                  <a:lnTo>
                    <a:pt x="215" y="563"/>
                  </a:lnTo>
                  <a:lnTo>
                    <a:pt x="215" y="564"/>
                  </a:lnTo>
                  <a:lnTo>
                    <a:pt x="214" y="566"/>
                  </a:lnTo>
                  <a:lnTo>
                    <a:pt x="214" y="567"/>
                  </a:lnTo>
                  <a:lnTo>
                    <a:pt x="213" y="567"/>
                  </a:lnTo>
                  <a:lnTo>
                    <a:pt x="213" y="568"/>
                  </a:lnTo>
                  <a:lnTo>
                    <a:pt x="211" y="570"/>
                  </a:lnTo>
                  <a:lnTo>
                    <a:pt x="210" y="571"/>
                  </a:lnTo>
                  <a:lnTo>
                    <a:pt x="210" y="572"/>
                  </a:lnTo>
                  <a:lnTo>
                    <a:pt x="209" y="572"/>
                  </a:lnTo>
                  <a:lnTo>
                    <a:pt x="209" y="574"/>
                  </a:lnTo>
                  <a:lnTo>
                    <a:pt x="207" y="575"/>
                  </a:lnTo>
                  <a:lnTo>
                    <a:pt x="207" y="576"/>
                  </a:lnTo>
                  <a:lnTo>
                    <a:pt x="206" y="576"/>
                  </a:lnTo>
                  <a:lnTo>
                    <a:pt x="206" y="578"/>
                  </a:lnTo>
                  <a:lnTo>
                    <a:pt x="205" y="579"/>
                  </a:lnTo>
                  <a:lnTo>
                    <a:pt x="203" y="580"/>
                  </a:lnTo>
                  <a:lnTo>
                    <a:pt x="203" y="582"/>
                  </a:lnTo>
                  <a:lnTo>
                    <a:pt x="202" y="582"/>
                  </a:lnTo>
                  <a:lnTo>
                    <a:pt x="202" y="583"/>
                  </a:lnTo>
                  <a:lnTo>
                    <a:pt x="201" y="584"/>
                  </a:lnTo>
                  <a:lnTo>
                    <a:pt x="199" y="584"/>
                  </a:lnTo>
                  <a:lnTo>
                    <a:pt x="199" y="586"/>
                  </a:lnTo>
                  <a:lnTo>
                    <a:pt x="198" y="587"/>
                  </a:lnTo>
                  <a:lnTo>
                    <a:pt x="197" y="588"/>
                  </a:lnTo>
                  <a:lnTo>
                    <a:pt x="197" y="590"/>
                  </a:lnTo>
                  <a:lnTo>
                    <a:pt x="195" y="591"/>
                  </a:lnTo>
                  <a:lnTo>
                    <a:pt x="194" y="592"/>
                  </a:lnTo>
                  <a:lnTo>
                    <a:pt x="193" y="594"/>
                  </a:lnTo>
                  <a:lnTo>
                    <a:pt x="193" y="595"/>
                  </a:lnTo>
                  <a:lnTo>
                    <a:pt x="191" y="596"/>
                  </a:lnTo>
                  <a:lnTo>
                    <a:pt x="190" y="598"/>
                  </a:lnTo>
                  <a:lnTo>
                    <a:pt x="190" y="599"/>
                  </a:lnTo>
                  <a:lnTo>
                    <a:pt x="189" y="599"/>
                  </a:lnTo>
                  <a:lnTo>
                    <a:pt x="189" y="600"/>
                  </a:lnTo>
                  <a:lnTo>
                    <a:pt x="187" y="602"/>
                  </a:lnTo>
                  <a:lnTo>
                    <a:pt x="187" y="603"/>
                  </a:lnTo>
                  <a:lnTo>
                    <a:pt x="186" y="603"/>
                  </a:lnTo>
                  <a:lnTo>
                    <a:pt x="186" y="604"/>
                  </a:lnTo>
                  <a:lnTo>
                    <a:pt x="185" y="606"/>
                  </a:lnTo>
                  <a:lnTo>
                    <a:pt x="185" y="607"/>
                  </a:lnTo>
                  <a:lnTo>
                    <a:pt x="183" y="607"/>
                  </a:lnTo>
                  <a:lnTo>
                    <a:pt x="182" y="608"/>
                  </a:lnTo>
                  <a:lnTo>
                    <a:pt x="182" y="609"/>
                  </a:lnTo>
                  <a:lnTo>
                    <a:pt x="181" y="611"/>
                  </a:lnTo>
                  <a:lnTo>
                    <a:pt x="181" y="612"/>
                  </a:lnTo>
                  <a:lnTo>
                    <a:pt x="179" y="612"/>
                  </a:lnTo>
                  <a:lnTo>
                    <a:pt x="179" y="613"/>
                  </a:lnTo>
                  <a:lnTo>
                    <a:pt x="179" y="615"/>
                  </a:lnTo>
                  <a:lnTo>
                    <a:pt x="178" y="615"/>
                  </a:lnTo>
                  <a:lnTo>
                    <a:pt x="178" y="616"/>
                  </a:lnTo>
                  <a:lnTo>
                    <a:pt x="177" y="616"/>
                  </a:lnTo>
                  <a:lnTo>
                    <a:pt x="177" y="617"/>
                  </a:lnTo>
                  <a:lnTo>
                    <a:pt x="175" y="619"/>
                  </a:lnTo>
                  <a:lnTo>
                    <a:pt x="174" y="620"/>
                  </a:lnTo>
                  <a:lnTo>
                    <a:pt x="174" y="621"/>
                  </a:lnTo>
                  <a:lnTo>
                    <a:pt x="173" y="621"/>
                  </a:lnTo>
                  <a:lnTo>
                    <a:pt x="171" y="623"/>
                  </a:lnTo>
                  <a:lnTo>
                    <a:pt x="170" y="624"/>
                  </a:lnTo>
                  <a:lnTo>
                    <a:pt x="170" y="625"/>
                  </a:lnTo>
                  <a:lnTo>
                    <a:pt x="169" y="625"/>
                  </a:lnTo>
                  <a:lnTo>
                    <a:pt x="169" y="627"/>
                  </a:lnTo>
                  <a:lnTo>
                    <a:pt x="167" y="627"/>
                  </a:lnTo>
                  <a:lnTo>
                    <a:pt x="166" y="628"/>
                  </a:lnTo>
                  <a:lnTo>
                    <a:pt x="165" y="629"/>
                  </a:lnTo>
                  <a:lnTo>
                    <a:pt x="163" y="631"/>
                  </a:lnTo>
                  <a:lnTo>
                    <a:pt x="162" y="632"/>
                  </a:lnTo>
                  <a:lnTo>
                    <a:pt x="161" y="633"/>
                  </a:lnTo>
                  <a:lnTo>
                    <a:pt x="159" y="635"/>
                  </a:lnTo>
                  <a:lnTo>
                    <a:pt x="158" y="636"/>
                  </a:lnTo>
                  <a:lnTo>
                    <a:pt x="157" y="637"/>
                  </a:lnTo>
                  <a:lnTo>
                    <a:pt x="155" y="637"/>
                  </a:lnTo>
                  <a:lnTo>
                    <a:pt x="155" y="639"/>
                  </a:lnTo>
                  <a:lnTo>
                    <a:pt x="154" y="640"/>
                  </a:lnTo>
                  <a:lnTo>
                    <a:pt x="153" y="640"/>
                  </a:lnTo>
                  <a:lnTo>
                    <a:pt x="151" y="641"/>
                  </a:lnTo>
                  <a:lnTo>
                    <a:pt x="151" y="643"/>
                  </a:lnTo>
                  <a:lnTo>
                    <a:pt x="150" y="643"/>
                  </a:lnTo>
                  <a:lnTo>
                    <a:pt x="150" y="644"/>
                  </a:lnTo>
                  <a:lnTo>
                    <a:pt x="149" y="644"/>
                  </a:lnTo>
                  <a:lnTo>
                    <a:pt x="147" y="645"/>
                  </a:lnTo>
                  <a:lnTo>
                    <a:pt x="146" y="647"/>
                  </a:lnTo>
                  <a:lnTo>
                    <a:pt x="145" y="648"/>
                  </a:lnTo>
                  <a:lnTo>
                    <a:pt x="143" y="648"/>
                  </a:lnTo>
                  <a:lnTo>
                    <a:pt x="143" y="649"/>
                  </a:lnTo>
                  <a:lnTo>
                    <a:pt x="142" y="651"/>
                  </a:lnTo>
                  <a:lnTo>
                    <a:pt x="141" y="652"/>
                  </a:lnTo>
                  <a:lnTo>
                    <a:pt x="140" y="652"/>
                  </a:lnTo>
                  <a:lnTo>
                    <a:pt x="138" y="653"/>
                  </a:lnTo>
                  <a:lnTo>
                    <a:pt x="137" y="655"/>
                  </a:lnTo>
                  <a:lnTo>
                    <a:pt x="136" y="656"/>
                  </a:lnTo>
                  <a:lnTo>
                    <a:pt x="134" y="657"/>
                  </a:lnTo>
                  <a:lnTo>
                    <a:pt x="133" y="659"/>
                  </a:lnTo>
                  <a:lnTo>
                    <a:pt x="130" y="660"/>
                  </a:lnTo>
                  <a:lnTo>
                    <a:pt x="129" y="661"/>
                  </a:lnTo>
                  <a:lnTo>
                    <a:pt x="128" y="663"/>
                  </a:lnTo>
                  <a:lnTo>
                    <a:pt x="126" y="664"/>
                  </a:lnTo>
                  <a:lnTo>
                    <a:pt x="124" y="665"/>
                  </a:lnTo>
                  <a:lnTo>
                    <a:pt x="122" y="667"/>
                  </a:lnTo>
                  <a:lnTo>
                    <a:pt x="121" y="668"/>
                  </a:lnTo>
                  <a:lnTo>
                    <a:pt x="120" y="669"/>
                  </a:lnTo>
                  <a:lnTo>
                    <a:pt x="118" y="671"/>
                  </a:lnTo>
                  <a:lnTo>
                    <a:pt x="117" y="671"/>
                  </a:lnTo>
                  <a:lnTo>
                    <a:pt x="116" y="672"/>
                  </a:lnTo>
                  <a:lnTo>
                    <a:pt x="116" y="673"/>
                  </a:lnTo>
                  <a:lnTo>
                    <a:pt x="114" y="673"/>
                  </a:lnTo>
                  <a:lnTo>
                    <a:pt x="113" y="675"/>
                  </a:lnTo>
                  <a:lnTo>
                    <a:pt x="112" y="676"/>
                  </a:lnTo>
                  <a:lnTo>
                    <a:pt x="110" y="677"/>
                  </a:lnTo>
                  <a:lnTo>
                    <a:pt x="109" y="677"/>
                  </a:lnTo>
                  <a:lnTo>
                    <a:pt x="108" y="679"/>
                  </a:lnTo>
                  <a:lnTo>
                    <a:pt x="106" y="680"/>
                  </a:lnTo>
                  <a:lnTo>
                    <a:pt x="105" y="681"/>
                  </a:lnTo>
                  <a:lnTo>
                    <a:pt x="104" y="681"/>
                  </a:lnTo>
                  <a:lnTo>
                    <a:pt x="104" y="682"/>
                  </a:lnTo>
                  <a:lnTo>
                    <a:pt x="102" y="682"/>
                  </a:lnTo>
                  <a:lnTo>
                    <a:pt x="101" y="684"/>
                  </a:lnTo>
                  <a:lnTo>
                    <a:pt x="100" y="685"/>
                  </a:lnTo>
                  <a:lnTo>
                    <a:pt x="98" y="685"/>
                  </a:lnTo>
                  <a:lnTo>
                    <a:pt x="97" y="686"/>
                  </a:lnTo>
                  <a:lnTo>
                    <a:pt x="96" y="688"/>
                  </a:lnTo>
                  <a:lnTo>
                    <a:pt x="94" y="689"/>
                  </a:lnTo>
                  <a:lnTo>
                    <a:pt x="92" y="690"/>
                  </a:lnTo>
                  <a:lnTo>
                    <a:pt x="90" y="692"/>
                  </a:lnTo>
                  <a:lnTo>
                    <a:pt x="89" y="693"/>
                  </a:lnTo>
                  <a:lnTo>
                    <a:pt x="86" y="694"/>
                  </a:lnTo>
                  <a:lnTo>
                    <a:pt x="85" y="696"/>
                  </a:lnTo>
                  <a:lnTo>
                    <a:pt x="82" y="697"/>
                  </a:lnTo>
                  <a:lnTo>
                    <a:pt x="81" y="698"/>
                  </a:lnTo>
                  <a:lnTo>
                    <a:pt x="80" y="700"/>
                  </a:lnTo>
                  <a:lnTo>
                    <a:pt x="77" y="701"/>
                  </a:lnTo>
                  <a:lnTo>
                    <a:pt x="76" y="701"/>
                  </a:lnTo>
                  <a:lnTo>
                    <a:pt x="74" y="702"/>
                  </a:lnTo>
                  <a:lnTo>
                    <a:pt x="73" y="704"/>
                  </a:lnTo>
                  <a:lnTo>
                    <a:pt x="72" y="705"/>
                  </a:lnTo>
                  <a:lnTo>
                    <a:pt x="70" y="705"/>
                  </a:lnTo>
                  <a:lnTo>
                    <a:pt x="69" y="706"/>
                  </a:lnTo>
                  <a:lnTo>
                    <a:pt x="68" y="706"/>
                  </a:lnTo>
                  <a:lnTo>
                    <a:pt x="68" y="708"/>
                  </a:lnTo>
                  <a:lnTo>
                    <a:pt x="66" y="709"/>
                  </a:lnTo>
                  <a:lnTo>
                    <a:pt x="65" y="709"/>
                  </a:lnTo>
                  <a:lnTo>
                    <a:pt x="64" y="710"/>
                  </a:lnTo>
                  <a:lnTo>
                    <a:pt x="63" y="710"/>
                  </a:lnTo>
                  <a:lnTo>
                    <a:pt x="63" y="712"/>
                  </a:lnTo>
                  <a:lnTo>
                    <a:pt x="61" y="712"/>
                  </a:lnTo>
                  <a:lnTo>
                    <a:pt x="60" y="713"/>
                  </a:lnTo>
                  <a:lnTo>
                    <a:pt x="59" y="714"/>
                  </a:lnTo>
                  <a:lnTo>
                    <a:pt x="57" y="714"/>
                  </a:lnTo>
                  <a:lnTo>
                    <a:pt x="56" y="716"/>
                  </a:lnTo>
                  <a:lnTo>
                    <a:pt x="55" y="717"/>
                  </a:lnTo>
                  <a:lnTo>
                    <a:pt x="53" y="717"/>
                  </a:lnTo>
                  <a:lnTo>
                    <a:pt x="52" y="718"/>
                  </a:lnTo>
                  <a:lnTo>
                    <a:pt x="51" y="720"/>
                  </a:lnTo>
                  <a:lnTo>
                    <a:pt x="49" y="721"/>
                  </a:lnTo>
                  <a:lnTo>
                    <a:pt x="47" y="722"/>
                  </a:lnTo>
                  <a:lnTo>
                    <a:pt x="45" y="724"/>
                  </a:lnTo>
                  <a:lnTo>
                    <a:pt x="44" y="725"/>
                  </a:lnTo>
                  <a:lnTo>
                    <a:pt x="41" y="726"/>
                  </a:lnTo>
                  <a:lnTo>
                    <a:pt x="40" y="728"/>
                  </a:lnTo>
                  <a:lnTo>
                    <a:pt x="37" y="729"/>
                  </a:lnTo>
                  <a:lnTo>
                    <a:pt x="36" y="730"/>
                  </a:lnTo>
                  <a:lnTo>
                    <a:pt x="33" y="732"/>
                  </a:lnTo>
                  <a:lnTo>
                    <a:pt x="32" y="733"/>
                  </a:lnTo>
                  <a:lnTo>
                    <a:pt x="31" y="734"/>
                  </a:lnTo>
                  <a:lnTo>
                    <a:pt x="29" y="736"/>
                  </a:lnTo>
                  <a:lnTo>
                    <a:pt x="28" y="736"/>
                  </a:lnTo>
                  <a:lnTo>
                    <a:pt x="27" y="737"/>
                  </a:lnTo>
                  <a:lnTo>
                    <a:pt x="25" y="738"/>
                  </a:lnTo>
                  <a:lnTo>
                    <a:pt x="24" y="738"/>
                  </a:lnTo>
                  <a:lnTo>
                    <a:pt x="23" y="740"/>
                  </a:lnTo>
                  <a:lnTo>
                    <a:pt x="23" y="741"/>
                  </a:lnTo>
                  <a:lnTo>
                    <a:pt x="21" y="741"/>
                  </a:lnTo>
                  <a:lnTo>
                    <a:pt x="20" y="742"/>
                  </a:lnTo>
                  <a:lnTo>
                    <a:pt x="19" y="742"/>
                  </a:lnTo>
                  <a:lnTo>
                    <a:pt x="19" y="744"/>
                  </a:lnTo>
                  <a:lnTo>
                    <a:pt x="17" y="744"/>
                  </a:lnTo>
                  <a:lnTo>
                    <a:pt x="16" y="745"/>
                  </a:lnTo>
                  <a:lnTo>
                    <a:pt x="15" y="745"/>
                  </a:lnTo>
                  <a:lnTo>
                    <a:pt x="13" y="746"/>
                  </a:lnTo>
                  <a:lnTo>
                    <a:pt x="12" y="746"/>
                  </a:lnTo>
                  <a:lnTo>
                    <a:pt x="11" y="748"/>
                  </a:lnTo>
                  <a:lnTo>
                    <a:pt x="9" y="748"/>
                  </a:lnTo>
                  <a:lnTo>
                    <a:pt x="8" y="749"/>
                  </a:lnTo>
                  <a:lnTo>
                    <a:pt x="7" y="750"/>
                  </a:lnTo>
                  <a:lnTo>
                    <a:pt x="5" y="750"/>
                  </a:lnTo>
                  <a:lnTo>
                    <a:pt x="4" y="752"/>
                  </a:lnTo>
                  <a:lnTo>
                    <a:pt x="3" y="752"/>
                  </a:lnTo>
                  <a:lnTo>
                    <a:pt x="1" y="753"/>
                  </a:lnTo>
                  <a:lnTo>
                    <a:pt x="0" y="754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237" name="Freeform 20">
              <a:extLst>
                <a:ext uri="{FF2B5EF4-FFF2-40B4-BE49-F238E27FC236}">
                  <a16:creationId xmlns:a16="http://schemas.microsoft.com/office/drawing/2014/main" id="{FB60FEB0-AFDC-F64D-BE0D-36398AE9D1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8"/>
              <a:ext cx="149" cy="377"/>
            </a:xfrm>
            <a:custGeom>
              <a:avLst/>
              <a:gdLst>
                <a:gd name="T0" fmla="*/ 0 w 298"/>
                <a:gd name="T1" fmla="*/ 1 h 754"/>
                <a:gd name="T2" fmla="*/ 0 w 298"/>
                <a:gd name="T3" fmla="*/ 1 h 754"/>
                <a:gd name="T4" fmla="*/ 0 w 298"/>
                <a:gd name="T5" fmla="*/ 1 h 754"/>
                <a:gd name="T6" fmla="*/ 1 w 298"/>
                <a:gd name="T7" fmla="*/ 1 h 754"/>
                <a:gd name="T8" fmla="*/ 1 w 298"/>
                <a:gd name="T9" fmla="*/ 1 h 754"/>
                <a:gd name="T10" fmla="*/ 1 w 298"/>
                <a:gd name="T11" fmla="*/ 1 h 754"/>
                <a:gd name="T12" fmla="*/ 1 w 298"/>
                <a:gd name="T13" fmla="*/ 1 h 754"/>
                <a:gd name="T14" fmla="*/ 1 w 298"/>
                <a:gd name="T15" fmla="*/ 1 h 754"/>
                <a:gd name="T16" fmla="*/ 1 w 298"/>
                <a:gd name="T17" fmla="*/ 1 h 754"/>
                <a:gd name="T18" fmla="*/ 1 w 298"/>
                <a:gd name="T19" fmla="*/ 1 h 754"/>
                <a:gd name="T20" fmla="*/ 1 w 298"/>
                <a:gd name="T21" fmla="*/ 1 h 754"/>
                <a:gd name="T22" fmla="*/ 1 w 298"/>
                <a:gd name="T23" fmla="*/ 1 h 754"/>
                <a:gd name="T24" fmla="*/ 1 w 298"/>
                <a:gd name="T25" fmla="*/ 1 h 754"/>
                <a:gd name="T26" fmla="*/ 1 w 298"/>
                <a:gd name="T27" fmla="*/ 1 h 754"/>
                <a:gd name="T28" fmla="*/ 1 w 298"/>
                <a:gd name="T29" fmla="*/ 1 h 754"/>
                <a:gd name="T30" fmla="*/ 1 w 298"/>
                <a:gd name="T31" fmla="*/ 1 h 754"/>
                <a:gd name="T32" fmla="*/ 1 w 298"/>
                <a:gd name="T33" fmla="*/ 1 h 754"/>
                <a:gd name="T34" fmla="*/ 1 w 298"/>
                <a:gd name="T35" fmla="*/ 1 h 754"/>
                <a:gd name="T36" fmla="*/ 1 w 298"/>
                <a:gd name="T37" fmla="*/ 1 h 754"/>
                <a:gd name="T38" fmla="*/ 1 w 298"/>
                <a:gd name="T39" fmla="*/ 1 h 754"/>
                <a:gd name="T40" fmla="*/ 1 w 298"/>
                <a:gd name="T41" fmla="*/ 1 h 754"/>
                <a:gd name="T42" fmla="*/ 1 w 298"/>
                <a:gd name="T43" fmla="*/ 1 h 754"/>
                <a:gd name="T44" fmla="*/ 1 w 298"/>
                <a:gd name="T45" fmla="*/ 1 h 754"/>
                <a:gd name="T46" fmla="*/ 1 w 298"/>
                <a:gd name="T47" fmla="*/ 1 h 754"/>
                <a:gd name="T48" fmla="*/ 1 w 298"/>
                <a:gd name="T49" fmla="*/ 1 h 754"/>
                <a:gd name="T50" fmla="*/ 1 w 298"/>
                <a:gd name="T51" fmla="*/ 1 h 754"/>
                <a:gd name="T52" fmla="*/ 1 w 298"/>
                <a:gd name="T53" fmla="*/ 1 h 754"/>
                <a:gd name="T54" fmla="*/ 1 w 298"/>
                <a:gd name="T55" fmla="*/ 1 h 754"/>
                <a:gd name="T56" fmla="*/ 1 w 298"/>
                <a:gd name="T57" fmla="*/ 1 h 754"/>
                <a:gd name="T58" fmla="*/ 1 w 298"/>
                <a:gd name="T59" fmla="*/ 1 h 754"/>
                <a:gd name="T60" fmla="*/ 1 w 298"/>
                <a:gd name="T61" fmla="*/ 1 h 754"/>
                <a:gd name="T62" fmla="*/ 1 w 298"/>
                <a:gd name="T63" fmla="*/ 1 h 754"/>
                <a:gd name="T64" fmla="*/ 1 w 298"/>
                <a:gd name="T65" fmla="*/ 1 h 754"/>
                <a:gd name="T66" fmla="*/ 1 w 298"/>
                <a:gd name="T67" fmla="*/ 1 h 754"/>
                <a:gd name="T68" fmla="*/ 1 w 298"/>
                <a:gd name="T69" fmla="*/ 1 h 754"/>
                <a:gd name="T70" fmla="*/ 1 w 298"/>
                <a:gd name="T71" fmla="*/ 1 h 754"/>
                <a:gd name="T72" fmla="*/ 1 w 298"/>
                <a:gd name="T73" fmla="*/ 1 h 754"/>
                <a:gd name="T74" fmla="*/ 1 w 298"/>
                <a:gd name="T75" fmla="*/ 1 h 754"/>
                <a:gd name="T76" fmla="*/ 1 w 298"/>
                <a:gd name="T77" fmla="*/ 1 h 754"/>
                <a:gd name="T78" fmla="*/ 1 w 298"/>
                <a:gd name="T79" fmla="*/ 1 h 754"/>
                <a:gd name="T80" fmla="*/ 1 w 298"/>
                <a:gd name="T81" fmla="*/ 1 h 754"/>
                <a:gd name="T82" fmla="*/ 1 w 298"/>
                <a:gd name="T83" fmla="*/ 1 h 754"/>
                <a:gd name="T84" fmla="*/ 1 w 298"/>
                <a:gd name="T85" fmla="*/ 1 h 754"/>
                <a:gd name="T86" fmla="*/ 1 w 298"/>
                <a:gd name="T87" fmla="*/ 1 h 754"/>
                <a:gd name="T88" fmla="*/ 1 w 298"/>
                <a:gd name="T89" fmla="*/ 1 h 754"/>
                <a:gd name="T90" fmla="*/ 1 w 298"/>
                <a:gd name="T91" fmla="*/ 1 h 754"/>
                <a:gd name="T92" fmla="*/ 1 w 298"/>
                <a:gd name="T93" fmla="*/ 1 h 754"/>
                <a:gd name="T94" fmla="*/ 1 w 298"/>
                <a:gd name="T95" fmla="*/ 1 h 754"/>
                <a:gd name="T96" fmla="*/ 1 w 298"/>
                <a:gd name="T97" fmla="*/ 1 h 754"/>
                <a:gd name="T98" fmla="*/ 1 w 298"/>
                <a:gd name="T99" fmla="*/ 1 h 754"/>
                <a:gd name="T100" fmla="*/ 1 w 298"/>
                <a:gd name="T101" fmla="*/ 1 h 754"/>
                <a:gd name="T102" fmla="*/ 1 w 298"/>
                <a:gd name="T103" fmla="*/ 1 h 754"/>
                <a:gd name="T104" fmla="*/ 1 w 298"/>
                <a:gd name="T105" fmla="*/ 1 h 754"/>
                <a:gd name="T106" fmla="*/ 1 w 298"/>
                <a:gd name="T107" fmla="*/ 1 h 754"/>
                <a:gd name="T108" fmla="*/ 1 w 298"/>
                <a:gd name="T109" fmla="*/ 1 h 754"/>
                <a:gd name="T110" fmla="*/ 1 w 298"/>
                <a:gd name="T111" fmla="*/ 1 h 754"/>
                <a:gd name="T112" fmla="*/ 1 w 298"/>
                <a:gd name="T113" fmla="*/ 1 h 754"/>
                <a:gd name="T114" fmla="*/ 1 w 298"/>
                <a:gd name="T115" fmla="*/ 1 h 754"/>
                <a:gd name="T116" fmla="*/ 1 w 298"/>
                <a:gd name="T117" fmla="*/ 1 h 754"/>
                <a:gd name="T118" fmla="*/ 1 w 298"/>
                <a:gd name="T119" fmla="*/ 1 h 754"/>
                <a:gd name="T120" fmla="*/ 1 w 298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8"/>
                <a:gd name="T184" fmla="*/ 0 h 754"/>
                <a:gd name="T185" fmla="*/ 298 w 298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8" h="754">
                  <a:moveTo>
                    <a:pt x="0" y="0"/>
                  </a:moveTo>
                  <a:lnTo>
                    <a:pt x="0" y="29"/>
                  </a:lnTo>
                  <a:lnTo>
                    <a:pt x="0" y="56"/>
                  </a:lnTo>
                  <a:lnTo>
                    <a:pt x="0" y="81"/>
                  </a:lnTo>
                  <a:lnTo>
                    <a:pt x="0" y="105"/>
                  </a:lnTo>
                  <a:lnTo>
                    <a:pt x="0" y="128"/>
                  </a:lnTo>
                  <a:lnTo>
                    <a:pt x="0" y="148"/>
                  </a:lnTo>
                  <a:lnTo>
                    <a:pt x="0" y="166"/>
                  </a:lnTo>
                  <a:lnTo>
                    <a:pt x="0" y="185"/>
                  </a:lnTo>
                  <a:lnTo>
                    <a:pt x="0" y="201"/>
                  </a:lnTo>
                  <a:lnTo>
                    <a:pt x="0" y="215"/>
                  </a:lnTo>
                  <a:lnTo>
                    <a:pt x="0" y="229"/>
                  </a:lnTo>
                  <a:lnTo>
                    <a:pt x="0" y="242"/>
                  </a:lnTo>
                  <a:lnTo>
                    <a:pt x="0" y="252"/>
                  </a:lnTo>
                  <a:lnTo>
                    <a:pt x="0" y="263"/>
                  </a:lnTo>
                  <a:lnTo>
                    <a:pt x="0" y="272"/>
                  </a:lnTo>
                  <a:lnTo>
                    <a:pt x="0" y="280"/>
                  </a:lnTo>
                  <a:lnTo>
                    <a:pt x="0" y="288"/>
                  </a:lnTo>
                  <a:lnTo>
                    <a:pt x="0" y="295"/>
                  </a:lnTo>
                  <a:lnTo>
                    <a:pt x="0" y="302"/>
                  </a:lnTo>
                  <a:lnTo>
                    <a:pt x="0" y="307"/>
                  </a:lnTo>
                  <a:lnTo>
                    <a:pt x="0" y="311"/>
                  </a:lnTo>
                  <a:lnTo>
                    <a:pt x="0" y="315"/>
                  </a:lnTo>
                  <a:lnTo>
                    <a:pt x="0" y="319"/>
                  </a:lnTo>
                  <a:lnTo>
                    <a:pt x="0" y="323"/>
                  </a:lnTo>
                  <a:lnTo>
                    <a:pt x="0" y="325"/>
                  </a:lnTo>
                  <a:lnTo>
                    <a:pt x="1" y="328"/>
                  </a:lnTo>
                  <a:lnTo>
                    <a:pt x="1" y="329"/>
                  </a:lnTo>
                  <a:lnTo>
                    <a:pt x="1" y="332"/>
                  </a:lnTo>
                  <a:lnTo>
                    <a:pt x="1" y="335"/>
                  </a:lnTo>
                  <a:lnTo>
                    <a:pt x="1" y="336"/>
                  </a:lnTo>
                  <a:lnTo>
                    <a:pt x="1" y="339"/>
                  </a:lnTo>
                  <a:lnTo>
                    <a:pt x="1" y="340"/>
                  </a:lnTo>
                  <a:lnTo>
                    <a:pt x="1" y="343"/>
                  </a:lnTo>
                  <a:lnTo>
                    <a:pt x="1" y="344"/>
                  </a:lnTo>
                  <a:lnTo>
                    <a:pt x="1" y="347"/>
                  </a:lnTo>
                  <a:lnTo>
                    <a:pt x="1" y="348"/>
                  </a:lnTo>
                  <a:lnTo>
                    <a:pt x="2" y="349"/>
                  </a:lnTo>
                  <a:lnTo>
                    <a:pt x="2" y="351"/>
                  </a:lnTo>
                  <a:lnTo>
                    <a:pt x="2" y="352"/>
                  </a:lnTo>
                  <a:lnTo>
                    <a:pt x="2" y="353"/>
                  </a:lnTo>
                  <a:lnTo>
                    <a:pt x="2" y="355"/>
                  </a:lnTo>
                  <a:lnTo>
                    <a:pt x="2" y="356"/>
                  </a:lnTo>
                  <a:lnTo>
                    <a:pt x="2" y="357"/>
                  </a:lnTo>
                  <a:lnTo>
                    <a:pt x="2" y="359"/>
                  </a:lnTo>
                  <a:lnTo>
                    <a:pt x="2" y="360"/>
                  </a:lnTo>
                  <a:lnTo>
                    <a:pt x="2" y="361"/>
                  </a:lnTo>
                  <a:lnTo>
                    <a:pt x="2" y="363"/>
                  </a:lnTo>
                  <a:lnTo>
                    <a:pt x="4" y="364"/>
                  </a:lnTo>
                  <a:lnTo>
                    <a:pt x="4" y="365"/>
                  </a:lnTo>
                  <a:lnTo>
                    <a:pt x="4" y="367"/>
                  </a:lnTo>
                  <a:lnTo>
                    <a:pt x="4" y="368"/>
                  </a:lnTo>
                  <a:lnTo>
                    <a:pt x="4" y="369"/>
                  </a:lnTo>
                  <a:lnTo>
                    <a:pt x="4" y="371"/>
                  </a:lnTo>
                  <a:lnTo>
                    <a:pt x="4" y="372"/>
                  </a:lnTo>
                  <a:lnTo>
                    <a:pt x="4" y="373"/>
                  </a:lnTo>
                  <a:lnTo>
                    <a:pt x="5" y="375"/>
                  </a:lnTo>
                  <a:lnTo>
                    <a:pt x="5" y="376"/>
                  </a:lnTo>
                  <a:lnTo>
                    <a:pt x="5" y="379"/>
                  </a:lnTo>
                  <a:lnTo>
                    <a:pt x="5" y="380"/>
                  </a:lnTo>
                  <a:lnTo>
                    <a:pt x="5" y="381"/>
                  </a:lnTo>
                  <a:lnTo>
                    <a:pt x="5" y="384"/>
                  </a:lnTo>
                  <a:lnTo>
                    <a:pt x="6" y="385"/>
                  </a:lnTo>
                  <a:lnTo>
                    <a:pt x="6" y="388"/>
                  </a:lnTo>
                  <a:lnTo>
                    <a:pt x="6" y="389"/>
                  </a:lnTo>
                  <a:lnTo>
                    <a:pt x="6" y="390"/>
                  </a:lnTo>
                  <a:lnTo>
                    <a:pt x="6" y="393"/>
                  </a:lnTo>
                  <a:lnTo>
                    <a:pt x="8" y="394"/>
                  </a:lnTo>
                  <a:lnTo>
                    <a:pt x="8" y="396"/>
                  </a:lnTo>
                  <a:lnTo>
                    <a:pt x="8" y="397"/>
                  </a:lnTo>
                  <a:lnTo>
                    <a:pt x="8" y="398"/>
                  </a:lnTo>
                  <a:lnTo>
                    <a:pt x="8" y="400"/>
                  </a:lnTo>
                  <a:lnTo>
                    <a:pt x="8" y="401"/>
                  </a:lnTo>
                  <a:lnTo>
                    <a:pt x="9" y="402"/>
                  </a:lnTo>
                  <a:lnTo>
                    <a:pt x="9" y="404"/>
                  </a:lnTo>
                  <a:lnTo>
                    <a:pt x="9" y="405"/>
                  </a:lnTo>
                  <a:lnTo>
                    <a:pt x="9" y="406"/>
                  </a:lnTo>
                  <a:lnTo>
                    <a:pt x="10" y="408"/>
                  </a:lnTo>
                  <a:lnTo>
                    <a:pt x="10" y="409"/>
                  </a:lnTo>
                  <a:lnTo>
                    <a:pt x="10" y="410"/>
                  </a:lnTo>
                  <a:lnTo>
                    <a:pt x="10" y="412"/>
                  </a:lnTo>
                  <a:lnTo>
                    <a:pt x="12" y="413"/>
                  </a:lnTo>
                  <a:lnTo>
                    <a:pt x="12" y="414"/>
                  </a:lnTo>
                  <a:lnTo>
                    <a:pt x="12" y="416"/>
                  </a:lnTo>
                  <a:lnTo>
                    <a:pt x="12" y="417"/>
                  </a:lnTo>
                  <a:lnTo>
                    <a:pt x="13" y="420"/>
                  </a:lnTo>
                  <a:lnTo>
                    <a:pt x="13" y="421"/>
                  </a:lnTo>
                  <a:lnTo>
                    <a:pt x="14" y="422"/>
                  </a:lnTo>
                  <a:lnTo>
                    <a:pt x="14" y="424"/>
                  </a:lnTo>
                  <a:lnTo>
                    <a:pt x="14" y="426"/>
                  </a:lnTo>
                  <a:lnTo>
                    <a:pt x="16" y="428"/>
                  </a:lnTo>
                  <a:lnTo>
                    <a:pt x="16" y="430"/>
                  </a:lnTo>
                  <a:lnTo>
                    <a:pt x="17" y="433"/>
                  </a:lnTo>
                  <a:lnTo>
                    <a:pt x="17" y="434"/>
                  </a:lnTo>
                  <a:lnTo>
                    <a:pt x="18" y="437"/>
                  </a:lnTo>
                  <a:lnTo>
                    <a:pt x="18" y="440"/>
                  </a:lnTo>
                  <a:lnTo>
                    <a:pt x="20" y="441"/>
                  </a:lnTo>
                  <a:lnTo>
                    <a:pt x="20" y="442"/>
                  </a:lnTo>
                  <a:lnTo>
                    <a:pt x="21" y="445"/>
                  </a:lnTo>
                  <a:lnTo>
                    <a:pt x="21" y="446"/>
                  </a:lnTo>
                  <a:lnTo>
                    <a:pt x="21" y="448"/>
                  </a:lnTo>
                  <a:lnTo>
                    <a:pt x="22" y="449"/>
                  </a:lnTo>
                  <a:lnTo>
                    <a:pt x="22" y="450"/>
                  </a:lnTo>
                  <a:lnTo>
                    <a:pt x="24" y="452"/>
                  </a:lnTo>
                  <a:lnTo>
                    <a:pt x="24" y="453"/>
                  </a:lnTo>
                  <a:lnTo>
                    <a:pt x="24" y="454"/>
                  </a:lnTo>
                  <a:lnTo>
                    <a:pt x="25" y="456"/>
                  </a:lnTo>
                  <a:lnTo>
                    <a:pt x="25" y="457"/>
                  </a:lnTo>
                  <a:lnTo>
                    <a:pt x="26" y="458"/>
                  </a:lnTo>
                  <a:lnTo>
                    <a:pt x="26" y="459"/>
                  </a:lnTo>
                  <a:lnTo>
                    <a:pt x="26" y="461"/>
                  </a:lnTo>
                  <a:lnTo>
                    <a:pt x="28" y="462"/>
                  </a:lnTo>
                  <a:lnTo>
                    <a:pt x="28" y="463"/>
                  </a:lnTo>
                  <a:lnTo>
                    <a:pt x="29" y="465"/>
                  </a:lnTo>
                  <a:lnTo>
                    <a:pt x="29" y="466"/>
                  </a:lnTo>
                  <a:lnTo>
                    <a:pt x="30" y="467"/>
                  </a:lnTo>
                  <a:lnTo>
                    <a:pt x="30" y="469"/>
                  </a:lnTo>
                  <a:lnTo>
                    <a:pt x="32" y="471"/>
                  </a:lnTo>
                  <a:lnTo>
                    <a:pt x="33" y="473"/>
                  </a:lnTo>
                  <a:lnTo>
                    <a:pt x="33" y="474"/>
                  </a:lnTo>
                  <a:lnTo>
                    <a:pt x="34" y="475"/>
                  </a:lnTo>
                  <a:lnTo>
                    <a:pt x="36" y="478"/>
                  </a:lnTo>
                  <a:lnTo>
                    <a:pt x="36" y="479"/>
                  </a:lnTo>
                  <a:lnTo>
                    <a:pt x="37" y="482"/>
                  </a:lnTo>
                  <a:lnTo>
                    <a:pt x="38" y="483"/>
                  </a:lnTo>
                  <a:lnTo>
                    <a:pt x="38" y="485"/>
                  </a:lnTo>
                  <a:lnTo>
                    <a:pt x="40" y="487"/>
                  </a:lnTo>
                  <a:lnTo>
                    <a:pt x="41" y="489"/>
                  </a:lnTo>
                  <a:lnTo>
                    <a:pt x="41" y="490"/>
                  </a:lnTo>
                  <a:lnTo>
                    <a:pt x="42" y="491"/>
                  </a:lnTo>
                  <a:lnTo>
                    <a:pt x="42" y="493"/>
                  </a:lnTo>
                  <a:lnTo>
                    <a:pt x="44" y="494"/>
                  </a:lnTo>
                  <a:lnTo>
                    <a:pt x="44" y="495"/>
                  </a:lnTo>
                  <a:lnTo>
                    <a:pt x="45" y="497"/>
                  </a:lnTo>
                  <a:lnTo>
                    <a:pt x="45" y="498"/>
                  </a:lnTo>
                  <a:lnTo>
                    <a:pt x="46" y="499"/>
                  </a:lnTo>
                  <a:lnTo>
                    <a:pt x="46" y="501"/>
                  </a:lnTo>
                  <a:lnTo>
                    <a:pt x="48" y="502"/>
                  </a:lnTo>
                  <a:lnTo>
                    <a:pt x="48" y="503"/>
                  </a:lnTo>
                  <a:lnTo>
                    <a:pt x="49" y="505"/>
                  </a:lnTo>
                  <a:lnTo>
                    <a:pt x="49" y="506"/>
                  </a:lnTo>
                  <a:lnTo>
                    <a:pt x="50" y="506"/>
                  </a:lnTo>
                  <a:lnTo>
                    <a:pt x="50" y="507"/>
                  </a:lnTo>
                  <a:lnTo>
                    <a:pt x="50" y="509"/>
                  </a:lnTo>
                  <a:lnTo>
                    <a:pt x="51" y="510"/>
                  </a:lnTo>
                  <a:lnTo>
                    <a:pt x="51" y="511"/>
                  </a:lnTo>
                  <a:lnTo>
                    <a:pt x="53" y="513"/>
                  </a:lnTo>
                  <a:lnTo>
                    <a:pt x="54" y="514"/>
                  </a:lnTo>
                  <a:lnTo>
                    <a:pt x="54" y="515"/>
                  </a:lnTo>
                  <a:lnTo>
                    <a:pt x="55" y="517"/>
                  </a:lnTo>
                  <a:lnTo>
                    <a:pt x="55" y="518"/>
                  </a:lnTo>
                  <a:lnTo>
                    <a:pt x="57" y="519"/>
                  </a:lnTo>
                  <a:lnTo>
                    <a:pt x="58" y="522"/>
                  </a:lnTo>
                  <a:lnTo>
                    <a:pt x="59" y="523"/>
                  </a:lnTo>
                  <a:lnTo>
                    <a:pt x="59" y="525"/>
                  </a:lnTo>
                  <a:lnTo>
                    <a:pt x="61" y="527"/>
                  </a:lnTo>
                  <a:lnTo>
                    <a:pt x="62" y="529"/>
                  </a:lnTo>
                  <a:lnTo>
                    <a:pt x="62" y="530"/>
                  </a:lnTo>
                  <a:lnTo>
                    <a:pt x="63" y="531"/>
                  </a:lnTo>
                  <a:lnTo>
                    <a:pt x="63" y="532"/>
                  </a:lnTo>
                  <a:lnTo>
                    <a:pt x="65" y="534"/>
                  </a:lnTo>
                  <a:lnTo>
                    <a:pt x="66" y="535"/>
                  </a:lnTo>
                  <a:lnTo>
                    <a:pt x="66" y="536"/>
                  </a:lnTo>
                  <a:lnTo>
                    <a:pt x="66" y="538"/>
                  </a:lnTo>
                  <a:lnTo>
                    <a:pt x="67" y="538"/>
                  </a:lnTo>
                  <a:lnTo>
                    <a:pt x="67" y="539"/>
                  </a:lnTo>
                  <a:lnTo>
                    <a:pt x="69" y="540"/>
                  </a:lnTo>
                  <a:lnTo>
                    <a:pt x="69" y="542"/>
                  </a:lnTo>
                  <a:lnTo>
                    <a:pt x="70" y="542"/>
                  </a:lnTo>
                  <a:lnTo>
                    <a:pt x="70" y="543"/>
                  </a:lnTo>
                  <a:lnTo>
                    <a:pt x="71" y="544"/>
                  </a:lnTo>
                  <a:lnTo>
                    <a:pt x="71" y="546"/>
                  </a:lnTo>
                  <a:lnTo>
                    <a:pt x="73" y="547"/>
                  </a:lnTo>
                  <a:lnTo>
                    <a:pt x="74" y="548"/>
                  </a:lnTo>
                  <a:lnTo>
                    <a:pt x="74" y="550"/>
                  </a:lnTo>
                  <a:lnTo>
                    <a:pt x="75" y="551"/>
                  </a:lnTo>
                  <a:lnTo>
                    <a:pt x="75" y="552"/>
                  </a:lnTo>
                  <a:lnTo>
                    <a:pt x="77" y="552"/>
                  </a:lnTo>
                  <a:lnTo>
                    <a:pt x="78" y="554"/>
                  </a:lnTo>
                  <a:lnTo>
                    <a:pt x="78" y="555"/>
                  </a:lnTo>
                  <a:lnTo>
                    <a:pt x="79" y="556"/>
                  </a:lnTo>
                  <a:lnTo>
                    <a:pt x="81" y="559"/>
                  </a:lnTo>
                  <a:lnTo>
                    <a:pt x="81" y="560"/>
                  </a:lnTo>
                  <a:lnTo>
                    <a:pt x="82" y="562"/>
                  </a:lnTo>
                  <a:lnTo>
                    <a:pt x="83" y="563"/>
                  </a:lnTo>
                  <a:lnTo>
                    <a:pt x="83" y="564"/>
                  </a:lnTo>
                  <a:lnTo>
                    <a:pt x="85" y="566"/>
                  </a:lnTo>
                  <a:lnTo>
                    <a:pt x="85" y="567"/>
                  </a:lnTo>
                  <a:lnTo>
                    <a:pt x="86" y="567"/>
                  </a:lnTo>
                  <a:lnTo>
                    <a:pt x="86" y="568"/>
                  </a:lnTo>
                  <a:lnTo>
                    <a:pt x="87" y="568"/>
                  </a:lnTo>
                  <a:lnTo>
                    <a:pt x="87" y="570"/>
                  </a:lnTo>
                  <a:lnTo>
                    <a:pt x="89" y="571"/>
                  </a:lnTo>
                  <a:lnTo>
                    <a:pt x="89" y="572"/>
                  </a:lnTo>
                  <a:lnTo>
                    <a:pt x="90" y="572"/>
                  </a:lnTo>
                  <a:lnTo>
                    <a:pt x="90" y="574"/>
                  </a:lnTo>
                  <a:lnTo>
                    <a:pt x="91" y="575"/>
                  </a:lnTo>
                  <a:lnTo>
                    <a:pt x="91" y="576"/>
                  </a:lnTo>
                  <a:lnTo>
                    <a:pt x="93" y="576"/>
                  </a:lnTo>
                  <a:lnTo>
                    <a:pt x="93" y="578"/>
                  </a:lnTo>
                  <a:lnTo>
                    <a:pt x="94" y="578"/>
                  </a:lnTo>
                  <a:lnTo>
                    <a:pt x="94" y="579"/>
                  </a:lnTo>
                  <a:lnTo>
                    <a:pt x="95" y="580"/>
                  </a:lnTo>
                  <a:lnTo>
                    <a:pt x="95" y="582"/>
                  </a:lnTo>
                  <a:lnTo>
                    <a:pt x="97" y="582"/>
                  </a:lnTo>
                  <a:lnTo>
                    <a:pt x="97" y="583"/>
                  </a:lnTo>
                  <a:lnTo>
                    <a:pt x="98" y="584"/>
                  </a:lnTo>
                  <a:lnTo>
                    <a:pt x="99" y="584"/>
                  </a:lnTo>
                  <a:lnTo>
                    <a:pt x="99" y="586"/>
                  </a:lnTo>
                  <a:lnTo>
                    <a:pt x="101" y="587"/>
                  </a:lnTo>
                  <a:lnTo>
                    <a:pt x="102" y="588"/>
                  </a:lnTo>
                  <a:lnTo>
                    <a:pt x="102" y="590"/>
                  </a:lnTo>
                  <a:lnTo>
                    <a:pt x="103" y="590"/>
                  </a:lnTo>
                  <a:lnTo>
                    <a:pt x="103" y="591"/>
                  </a:lnTo>
                  <a:lnTo>
                    <a:pt x="105" y="592"/>
                  </a:lnTo>
                  <a:lnTo>
                    <a:pt x="106" y="594"/>
                  </a:lnTo>
                  <a:lnTo>
                    <a:pt x="106" y="595"/>
                  </a:lnTo>
                  <a:lnTo>
                    <a:pt x="107" y="595"/>
                  </a:lnTo>
                  <a:lnTo>
                    <a:pt x="107" y="596"/>
                  </a:lnTo>
                  <a:lnTo>
                    <a:pt x="109" y="596"/>
                  </a:lnTo>
                  <a:lnTo>
                    <a:pt x="109" y="598"/>
                  </a:lnTo>
                  <a:lnTo>
                    <a:pt x="110" y="599"/>
                  </a:lnTo>
                  <a:lnTo>
                    <a:pt x="110" y="600"/>
                  </a:lnTo>
                  <a:lnTo>
                    <a:pt x="111" y="600"/>
                  </a:lnTo>
                  <a:lnTo>
                    <a:pt x="111" y="602"/>
                  </a:lnTo>
                  <a:lnTo>
                    <a:pt x="113" y="603"/>
                  </a:lnTo>
                  <a:lnTo>
                    <a:pt x="113" y="604"/>
                  </a:lnTo>
                  <a:lnTo>
                    <a:pt x="114" y="606"/>
                  </a:lnTo>
                  <a:lnTo>
                    <a:pt x="115" y="607"/>
                  </a:lnTo>
                  <a:lnTo>
                    <a:pt x="117" y="608"/>
                  </a:lnTo>
                  <a:lnTo>
                    <a:pt x="117" y="609"/>
                  </a:lnTo>
                  <a:lnTo>
                    <a:pt x="118" y="611"/>
                  </a:lnTo>
                  <a:lnTo>
                    <a:pt x="118" y="612"/>
                  </a:lnTo>
                  <a:lnTo>
                    <a:pt x="119" y="612"/>
                  </a:lnTo>
                  <a:lnTo>
                    <a:pt x="119" y="613"/>
                  </a:lnTo>
                  <a:lnTo>
                    <a:pt x="121" y="615"/>
                  </a:lnTo>
                  <a:lnTo>
                    <a:pt x="121" y="616"/>
                  </a:lnTo>
                  <a:lnTo>
                    <a:pt x="122" y="616"/>
                  </a:lnTo>
                  <a:lnTo>
                    <a:pt x="122" y="617"/>
                  </a:lnTo>
                  <a:lnTo>
                    <a:pt x="123" y="617"/>
                  </a:lnTo>
                  <a:lnTo>
                    <a:pt x="123" y="619"/>
                  </a:lnTo>
                  <a:lnTo>
                    <a:pt x="125" y="620"/>
                  </a:lnTo>
                  <a:lnTo>
                    <a:pt x="126" y="621"/>
                  </a:lnTo>
                  <a:lnTo>
                    <a:pt x="127" y="623"/>
                  </a:lnTo>
                  <a:lnTo>
                    <a:pt x="129" y="624"/>
                  </a:lnTo>
                  <a:lnTo>
                    <a:pt x="129" y="625"/>
                  </a:lnTo>
                  <a:lnTo>
                    <a:pt x="130" y="625"/>
                  </a:lnTo>
                  <a:lnTo>
                    <a:pt x="131" y="627"/>
                  </a:lnTo>
                  <a:lnTo>
                    <a:pt x="132" y="628"/>
                  </a:lnTo>
                  <a:lnTo>
                    <a:pt x="134" y="629"/>
                  </a:lnTo>
                  <a:lnTo>
                    <a:pt x="135" y="629"/>
                  </a:lnTo>
                  <a:lnTo>
                    <a:pt x="135" y="631"/>
                  </a:lnTo>
                  <a:lnTo>
                    <a:pt x="136" y="632"/>
                  </a:lnTo>
                  <a:lnTo>
                    <a:pt x="138" y="633"/>
                  </a:lnTo>
                  <a:lnTo>
                    <a:pt x="139" y="635"/>
                  </a:lnTo>
                  <a:lnTo>
                    <a:pt x="140" y="636"/>
                  </a:lnTo>
                  <a:lnTo>
                    <a:pt x="142" y="637"/>
                  </a:lnTo>
                  <a:lnTo>
                    <a:pt x="143" y="637"/>
                  </a:lnTo>
                  <a:lnTo>
                    <a:pt x="144" y="639"/>
                  </a:lnTo>
                  <a:lnTo>
                    <a:pt x="144" y="640"/>
                  </a:lnTo>
                  <a:lnTo>
                    <a:pt x="146" y="640"/>
                  </a:lnTo>
                  <a:lnTo>
                    <a:pt x="147" y="641"/>
                  </a:lnTo>
                  <a:lnTo>
                    <a:pt x="147" y="643"/>
                  </a:lnTo>
                  <a:lnTo>
                    <a:pt x="148" y="643"/>
                  </a:lnTo>
                  <a:lnTo>
                    <a:pt x="150" y="644"/>
                  </a:lnTo>
                  <a:lnTo>
                    <a:pt x="151" y="645"/>
                  </a:lnTo>
                  <a:lnTo>
                    <a:pt x="152" y="647"/>
                  </a:lnTo>
                  <a:lnTo>
                    <a:pt x="154" y="647"/>
                  </a:lnTo>
                  <a:lnTo>
                    <a:pt x="154" y="648"/>
                  </a:lnTo>
                  <a:lnTo>
                    <a:pt x="155" y="648"/>
                  </a:lnTo>
                  <a:lnTo>
                    <a:pt x="155" y="649"/>
                  </a:lnTo>
                  <a:lnTo>
                    <a:pt x="156" y="651"/>
                  </a:lnTo>
                  <a:lnTo>
                    <a:pt x="158" y="651"/>
                  </a:lnTo>
                  <a:lnTo>
                    <a:pt x="158" y="652"/>
                  </a:lnTo>
                  <a:lnTo>
                    <a:pt x="159" y="652"/>
                  </a:lnTo>
                  <a:lnTo>
                    <a:pt x="160" y="653"/>
                  </a:lnTo>
                  <a:lnTo>
                    <a:pt x="162" y="655"/>
                  </a:lnTo>
                  <a:lnTo>
                    <a:pt x="163" y="655"/>
                  </a:lnTo>
                  <a:lnTo>
                    <a:pt x="164" y="656"/>
                  </a:lnTo>
                  <a:lnTo>
                    <a:pt x="166" y="657"/>
                  </a:lnTo>
                  <a:lnTo>
                    <a:pt x="167" y="659"/>
                  </a:lnTo>
                  <a:lnTo>
                    <a:pt x="168" y="660"/>
                  </a:lnTo>
                  <a:lnTo>
                    <a:pt x="170" y="661"/>
                  </a:lnTo>
                  <a:lnTo>
                    <a:pt x="171" y="663"/>
                  </a:lnTo>
                  <a:lnTo>
                    <a:pt x="174" y="664"/>
                  </a:lnTo>
                  <a:lnTo>
                    <a:pt x="175" y="665"/>
                  </a:lnTo>
                  <a:lnTo>
                    <a:pt x="176" y="667"/>
                  </a:lnTo>
                  <a:lnTo>
                    <a:pt x="178" y="668"/>
                  </a:lnTo>
                  <a:lnTo>
                    <a:pt x="179" y="669"/>
                  </a:lnTo>
                  <a:lnTo>
                    <a:pt x="180" y="671"/>
                  </a:lnTo>
                  <a:lnTo>
                    <a:pt x="182" y="671"/>
                  </a:lnTo>
                  <a:lnTo>
                    <a:pt x="183" y="672"/>
                  </a:lnTo>
                  <a:lnTo>
                    <a:pt x="184" y="673"/>
                  </a:lnTo>
                  <a:lnTo>
                    <a:pt x="186" y="675"/>
                  </a:lnTo>
                  <a:lnTo>
                    <a:pt x="187" y="676"/>
                  </a:lnTo>
                  <a:lnTo>
                    <a:pt x="188" y="676"/>
                  </a:lnTo>
                  <a:lnTo>
                    <a:pt x="188" y="677"/>
                  </a:lnTo>
                  <a:lnTo>
                    <a:pt x="190" y="677"/>
                  </a:lnTo>
                  <a:lnTo>
                    <a:pt x="191" y="679"/>
                  </a:lnTo>
                  <a:lnTo>
                    <a:pt x="192" y="679"/>
                  </a:lnTo>
                  <a:lnTo>
                    <a:pt x="192" y="680"/>
                  </a:lnTo>
                  <a:lnTo>
                    <a:pt x="194" y="681"/>
                  </a:lnTo>
                  <a:lnTo>
                    <a:pt x="195" y="681"/>
                  </a:lnTo>
                  <a:lnTo>
                    <a:pt x="196" y="682"/>
                  </a:lnTo>
                  <a:lnTo>
                    <a:pt x="198" y="682"/>
                  </a:lnTo>
                  <a:lnTo>
                    <a:pt x="198" y="684"/>
                  </a:lnTo>
                  <a:lnTo>
                    <a:pt x="199" y="685"/>
                  </a:lnTo>
                  <a:lnTo>
                    <a:pt x="200" y="685"/>
                  </a:lnTo>
                  <a:lnTo>
                    <a:pt x="202" y="686"/>
                  </a:lnTo>
                  <a:lnTo>
                    <a:pt x="204" y="688"/>
                  </a:lnTo>
                  <a:lnTo>
                    <a:pt x="206" y="689"/>
                  </a:lnTo>
                  <a:lnTo>
                    <a:pt x="207" y="690"/>
                  </a:lnTo>
                  <a:lnTo>
                    <a:pt x="208" y="692"/>
                  </a:lnTo>
                  <a:lnTo>
                    <a:pt x="211" y="693"/>
                  </a:lnTo>
                  <a:lnTo>
                    <a:pt x="212" y="694"/>
                  </a:lnTo>
                  <a:lnTo>
                    <a:pt x="215" y="696"/>
                  </a:lnTo>
                  <a:lnTo>
                    <a:pt x="216" y="697"/>
                  </a:lnTo>
                  <a:lnTo>
                    <a:pt x="219" y="698"/>
                  </a:lnTo>
                  <a:lnTo>
                    <a:pt x="220" y="700"/>
                  </a:lnTo>
                  <a:lnTo>
                    <a:pt x="221" y="701"/>
                  </a:lnTo>
                  <a:lnTo>
                    <a:pt x="223" y="701"/>
                  </a:lnTo>
                  <a:lnTo>
                    <a:pt x="224" y="702"/>
                  </a:lnTo>
                  <a:lnTo>
                    <a:pt x="225" y="704"/>
                  </a:lnTo>
                  <a:lnTo>
                    <a:pt x="227" y="705"/>
                  </a:lnTo>
                  <a:lnTo>
                    <a:pt x="228" y="705"/>
                  </a:lnTo>
                  <a:lnTo>
                    <a:pt x="229" y="706"/>
                  </a:lnTo>
                  <a:lnTo>
                    <a:pt x="231" y="706"/>
                  </a:lnTo>
                  <a:lnTo>
                    <a:pt x="232" y="708"/>
                  </a:lnTo>
                  <a:lnTo>
                    <a:pt x="232" y="709"/>
                  </a:lnTo>
                  <a:lnTo>
                    <a:pt x="233" y="709"/>
                  </a:lnTo>
                  <a:lnTo>
                    <a:pt x="235" y="710"/>
                  </a:lnTo>
                  <a:lnTo>
                    <a:pt x="236" y="710"/>
                  </a:lnTo>
                  <a:lnTo>
                    <a:pt x="237" y="712"/>
                  </a:lnTo>
                  <a:lnTo>
                    <a:pt x="239" y="713"/>
                  </a:lnTo>
                  <a:lnTo>
                    <a:pt x="240" y="714"/>
                  </a:lnTo>
                  <a:lnTo>
                    <a:pt x="241" y="714"/>
                  </a:lnTo>
                  <a:lnTo>
                    <a:pt x="243" y="716"/>
                  </a:lnTo>
                  <a:lnTo>
                    <a:pt x="244" y="717"/>
                  </a:lnTo>
                  <a:lnTo>
                    <a:pt x="245" y="717"/>
                  </a:lnTo>
                  <a:lnTo>
                    <a:pt x="247" y="718"/>
                  </a:lnTo>
                  <a:lnTo>
                    <a:pt x="248" y="720"/>
                  </a:lnTo>
                  <a:lnTo>
                    <a:pt x="249" y="721"/>
                  </a:lnTo>
                  <a:lnTo>
                    <a:pt x="252" y="722"/>
                  </a:lnTo>
                  <a:lnTo>
                    <a:pt x="253" y="724"/>
                  </a:lnTo>
                  <a:lnTo>
                    <a:pt x="256" y="725"/>
                  </a:lnTo>
                  <a:lnTo>
                    <a:pt x="257" y="726"/>
                  </a:lnTo>
                  <a:lnTo>
                    <a:pt x="260" y="728"/>
                  </a:lnTo>
                  <a:lnTo>
                    <a:pt x="261" y="729"/>
                  </a:lnTo>
                  <a:lnTo>
                    <a:pt x="263" y="730"/>
                  </a:lnTo>
                  <a:lnTo>
                    <a:pt x="265" y="732"/>
                  </a:lnTo>
                  <a:lnTo>
                    <a:pt x="267" y="733"/>
                  </a:lnTo>
                  <a:lnTo>
                    <a:pt x="268" y="734"/>
                  </a:lnTo>
                  <a:lnTo>
                    <a:pt x="269" y="736"/>
                  </a:lnTo>
                  <a:lnTo>
                    <a:pt x="271" y="736"/>
                  </a:lnTo>
                  <a:lnTo>
                    <a:pt x="272" y="737"/>
                  </a:lnTo>
                  <a:lnTo>
                    <a:pt x="273" y="738"/>
                  </a:lnTo>
                  <a:lnTo>
                    <a:pt x="275" y="738"/>
                  </a:lnTo>
                  <a:lnTo>
                    <a:pt x="276" y="740"/>
                  </a:lnTo>
                  <a:lnTo>
                    <a:pt x="277" y="741"/>
                  </a:lnTo>
                  <a:lnTo>
                    <a:pt x="279" y="742"/>
                  </a:lnTo>
                  <a:lnTo>
                    <a:pt x="280" y="742"/>
                  </a:lnTo>
                  <a:lnTo>
                    <a:pt x="281" y="744"/>
                  </a:lnTo>
                  <a:lnTo>
                    <a:pt x="283" y="745"/>
                  </a:lnTo>
                  <a:lnTo>
                    <a:pt x="284" y="745"/>
                  </a:lnTo>
                  <a:lnTo>
                    <a:pt x="285" y="745"/>
                  </a:lnTo>
                  <a:lnTo>
                    <a:pt x="285" y="746"/>
                  </a:lnTo>
                  <a:lnTo>
                    <a:pt x="286" y="746"/>
                  </a:lnTo>
                  <a:lnTo>
                    <a:pt x="288" y="748"/>
                  </a:lnTo>
                  <a:lnTo>
                    <a:pt x="289" y="748"/>
                  </a:lnTo>
                  <a:lnTo>
                    <a:pt x="290" y="749"/>
                  </a:lnTo>
                  <a:lnTo>
                    <a:pt x="292" y="750"/>
                  </a:lnTo>
                  <a:lnTo>
                    <a:pt x="293" y="750"/>
                  </a:lnTo>
                  <a:lnTo>
                    <a:pt x="294" y="752"/>
                  </a:lnTo>
                  <a:lnTo>
                    <a:pt x="296" y="752"/>
                  </a:lnTo>
                  <a:lnTo>
                    <a:pt x="297" y="753"/>
                  </a:lnTo>
                  <a:lnTo>
                    <a:pt x="298" y="754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238" name="Freeform 21">
              <a:extLst>
                <a:ext uri="{FF2B5EF4-FFF2-40B4-BE49-F238E27FC236}">
                  <a16:creationId xmlns:a16="http://schemas.microsoft.com/office/drawing/2014/main" id="{25AF1E65-BA06-BA4A-920C-8543F76DB4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234"/>
              <a:ext cx="151" cy="45"/>
            </a:xfrm>
            <a:custGeom>
              <a:avLst/>
              <a:gdLst>
                <a:gd name="T0" fmla="*/ 1 w 302"/>
                <a:gd name="T1" fmla="*/ 0 h 91"/>
                <a:gd name="T2" fmla="*/ 1 w 302"/>
                <a:gd name="T3" fmla="*/ 0 h 91"/>
                <a:gd name="T4" fmla="*/ 1 w 302"/>
                <a:gd name="T5" fmla="*/ 0 h 91"/>
                <a:gd name="T6" fmla="*/ 1 w 302"/>
                <a:gd name="T7" fmla="*/ 0 h 91"/>
                <a:gd name="T8" fmla="*/ 1 w 302"/>
                <a:gd name="T9" fmla="*/ 0 h 91"/>
                <a:gd name="T10" fmla="*/ 1 w 302"/>
                <a:gd name="T11" fmla="*/ 0 h 91"/>
                <a:gd name="T12" fmla="*/ 1 w 302"/>
                <a:gd name="T13" fmla="*/ 0 h 91"/>
                <a:gd name="T14" fmla="*/ 1 w 302"/>
                <a:gd name="T15" fmla="*/ 0 h 91"/>
                <a:gd name="T16" fmla="*/ 1 w 302"/>
                <a:gd name="T17" fmla="*/ 0 h 91"/>
                <a:gd name="T18" fmla="*/ 1 w 302"/>
                <a:gd name="T19" fmla="*/ 0 h 91"/>
                <a:gd name="T20" fmla="*/ 1 w 302"/>
                <a:gd name="T21" fmla="*/ 0 h 91"/>
                <a:gd name="T22" fmla="*/ 1 w 302"/>
                <a:gd name="T23" fmla="*/ 0 h 91"/>
                <a:gd name="T24" fmla="*/ 1 w 302"/>
                <a:gd name="T25" fmla="*/ 0 h 91"/>
                <a:gd name="T26" fmla="*/ 1 w 302"/>
                <a:gd name="T27" fmla="*/ 0 h 91"/>
                <a:gd name="T28" fmla="*/ 1 w 302"/>
                <a:gd name="T29" fmla="*/ 0 h 91"/>
                <a:gd name="T30" fmla="*/ 1 w 302"/>
                <a:gd name="T31" fmla="*/ 0 h 91"/>
                <a:gd name="T32" fmla="*/ 1 w 302"/>
                <a:gd name="T33" fmla="*/ 0 h 91"/>
                <a:gd name="T34" fmla="*/ 1 w 302"/>
                <a:gd name="T35" fmla="*/ 0 h 91"/>
                <a:gd name="T36" fmla="*/ 1 w 302"/>
                <a:gd name="T37" fmla="*/ 0 h 91"/>
                <a:gd name="T38" fmla="*/ 1 w 302"/>
                <a:gd name="T39" fmla="*/ 0 h 91"/>
                <a:gd name="T40" fmla="*/ 1 w 302"/>
                <a:gd name="T41" fmla="*/ 0 h 91"/>
                <a:gd name="T42" fmla="*/ 1 w 302"/>
                <a:gd name="T43" fmla="*/ 0 h 91"/>
                <a:gd name="T44" fmla="*/ 1 w 302"/>
                <a:gd name="T45" fmla="*/ 0 h 91"/>
                <a:gd name="T46" fmla="*/ 1 w 302"/>
                <a:gd name="T47" fmla="*/ 0 h 91"/>
                <a:gd name="T48" fmla="*/ 1 w 302"/>
                <a:gd name="T49" fmla="*/ 0 h 91"/>
                <a:gd name="T50" fmla="*/ 1 w 302"/>
                <a:gd name="T51" fmla="*/ 0 h 91"/>
                <a:gd name="T52" fmla="*/ 1 w 302"/>
                <a:gd name="T53" fmla="*/ 0 h 91"/>
                <a:gd name="T54" fmla="*/ 1 w 302"/>
                <a:gd name="T55" fmla="*/ 0 h 91"/>
                <a:gd name="T56" fmla="*/ 1 w 302"/>
                <a:gd name="T57" fmla="*/ 0 h 91"/>
                <a:gd name="T58" fmla="*/ 1 w 302"/>
                <a:gd name="T59" fmla="*/ 0 h 91"/>
                <a:gd name="T60" fmla="*/ 1 w 302"/>
                <a:gd name="T61" fmla="*/ 0 h 91"/>
                <a:gd name="T62" fmla="*/ 1 w 302"/>
                <a:gd name="T63" fmla="*/ 0 h 91"/>
                <a:gd name="T64" fmla="*/ 1 w 302"/>
                <a:gd name="T65" fmla="*/ 0 h 91"/>
                <a:gd name="T66" fmla="*/ 1 w 302"/>
                <a:gd name="T67" fmla="*/ 0 h 91"/>
                <a:gd name="T68" fmla="*/ 1 w 302"/>
                <a:gd name="T69" fmla="*/ 0 h 91"/>
                <a:gd name="T70" fmla="*/ 1 w 302"/>
                <a:gd name="T71" fmla="*/ 0 h 91"/>
                <a:gd name="T72" fmla="*/ 1 w 302"/>
                <a:gd name="T73" fmla="*/ 0 h 91"/>
                <a:gd name="T74" fmla="*/ 1 w 302"/>
                <a:gd name="T75" fmla="*/ 0 h 91"/>
                <a:gd name="T76" fmla="*/ 1 w 302"/>
                <a:gd name="T77" fmla="*/ 0 h 91"/>
                <a:gd name="T78" fmla="*/ 1 w 302"/>
                <a:gd name="T79" fmla="*/ 0 h 91"/>
                <a:gd name="T80" fmla="*/ 1 w 302"/>
                <a:gd name="T81" fmla="*/ 0 h 91"/>
                <a:gd name="T82" fmla="*/ 1 w 302"/>
                <a:gd name="T83" fmla="*/ 0 h 91"/>
                <a:gd name="T84" fmla="*/ 1 w 302"/>
                <a:gd name="T85" fmla="*/ 0 h 91"/>
                <a:gd name="T86" fmla="*/ 1 w 302"/>
                <a:gd name="T87" fmla="*/ 0 h 91"/>
                <a:gd name="T88" fmla="*/ 1 w 302"/>
                <a:gd name="T89" fmla="*/ 0 h 91"/>
                <a:gd name="T90" fmla="*/ 1 w 302"/>
                <a:gd name="T91" fmla="*/ 0 h 91"/>
                <a:gd name="T92" fmla="*/ 1 w 302"/>
                <a:gd name="T93" fmla="*/ 0 h 91"/>
                <a:gd name="T94" fmla="*/ 1 w 302"/>
                <a:gd name="T95" fmla="*/ 0 h 91"/>
                <a:gd name="T96" fmla="*/ 1 w 302"/>
                <a:gd name="T97" fmla="*/ 0 h 91"/>
                <a:gd name="T98" fmla="*/ 1 w 302"/>
                <a:gd name="T99" fmla="*/ 0 h 91"/>
                <a:gd name="T100" fmla="*/ 1 w 302"/>
                <a:gd name="T101" fmla="*/ 0 h 91"/>
                <a:gd name="T102" fmla="*/ 1 w 302"/>
                <a:gd name="T103" fmla="*/ 0 h 91"/>
                <a:gd name="T104" fmla="*/ 1 w 302"/>
                <a:gd name="T105" fmla="*/ 0 h 91"/>
                <a:gd name="T106" fmla="*/ 1 w 302"/>
                <a:gd name="T107" fmla="*/ 0 h 91"/>
                <a:gd name="T108" fmla="*/ 1 w 302"/>
                <a:gd name="T109" fmla="*/ 0 h 91"/>
                <a:gd name="T110" fmla="*/ 1 w 302"/>
                <a:gd name="T111" fmla="*/ 0 h 91"/>
                <a:gd name="T112" fmla="*/ 1 w 302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91"/>
                <a:gd name="T173" fmla="*/ 302 w 302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91">
                  <a:moveTo>
                    <a:pt x="302" y="0"/>
                  </a:moveTo>
                  <a:lnTo>
                    <a:pt x="299" y="3"/>
                  </a:lnTo>
                  <a:lnTo>
                    <a:pt x="295" y="4"/>
                  </a:lnTo>
                  <a:lnTo>
                    <a:pt x="293" y="6"/>
                  </a:lnTo>
                  <a:lnTo>
                    <a:pt x="290" y="8"/>
                  </a:lnTo>
                  <a:lnTo>
                    <a:pt x="287" y="10"/>
                  </a:lnTo>
                  <a:lnTo>
                    <a:pt x="286" y="11"/>
                  </a:lnTo>
                  <a:lnTo>
                    <a:pt x="283" y="12"/>
                  </a:lnTo>
                  <a:lnTo>
                    <a:pt x="281" y="12"/>
                  </a:lnTo>
                  <a:lnTo>
                    <a:pt x="279" y="14"/>
                  </a:lnTo>
                  <a:lnTo>
                    <a:pt x="277" y="15"/>
                  </a:lnTo>
                  <a:lnTo>
                    <a:pt x="275" y="16"/>
                  </a:lnTo>
                  <a:lnTo>
                    <a:pt x="274" y="16"/>
                  </a:lnTo>
                  <a:lnTo>
                    <a:pt x="273" y="18"/>
                  </a:lnTo>
                  <a:lnTo>
                    <a:pt x="271" y="19"/>
                  </a:lnTo>
                  <a:lnTo>
                    <a:pt x="270" y="19"/>
                  </a:lnTo>
                  <a:lnTo>
                    <a:pt x="269" y="20"/>
                  </a:lnTo>
                  <a:lnTo>
                    <a:pt x="267" y="20"/>
                  </a:lnTo>
                  <a:lnTo>
                    <a:pt x="266" y="22"/>
                  </a:lnTo>
                  <a:lnTo>
                    <a:pt x="265" y="22"/>
                  </a:lnTo>
                  <a:lnTo>
                    <a:pt x="263" y="22"/>
                  </a:lnTo>
                  <a:lnTo>
                    <a:pt x="262" y="23"/>
                  </a:lnTo>
                  <a:lnTo>
                    <a:pt x="261" y="23"/>
                  </a:lnTo>
                  <a:lnTo>
                    <a:pt x="259" y="24"/>
                  </a:lnTo>
                  <a:lnTo>
                    <a:pt x="258" y="24"/>
                  </a:lnTo>
                  <a:lnTo>
                    <a:pt x="258" y="26"/>
                  </a:lnTo>
                  <a:lnTo>
                    <a:pt x="257" y="26"/>
                  </a:lnTo>
                  <a:lnTo>
                    <a:pt x="255" y="26"/>
                  </a:lnTo>
                  <a:lnTo>
                    <a:pt x="253" y="27"/>
                  </a:lnTo>
                  <a:lnTo>
                    <a:pt x="251" y="27"/>
                  </a:lnTo>
                  <a:lnTo>
                    <a:pt x="250" y="28"/>
                  </a:lnTo>
                  <a:lnTo>
                    <a:pt x="249" y="28"/>
                  </a:lnTo>
                  <a:lnTo>
                    <a:pt x="247" y="29"/>
                  </a:lnTo>
                  <a:lnTo>
                    <a:pt x="245" y="29"/>
                  </a:lnTo>
                  <a:lnTo>
                    <a:pt x="243" y="31"/>
                  </a:lnTo>
                  <a:lnTo>
                    <a:pt x="242" y="31"/>
                  </a:lnTo>
                  <a:lnTo>
                    <a:pt x="241" y="32"/>
                  </a:lnTo>
                  <a:lnTo>
                    <a:pt x="239" y="32"/>
                  </a:lnTo>
                  <a:lnTo>
                    <a:pt x="238" y="33"/>
                  </a:lnTo>
                  <a:lnTo>
                    <a:pt x="237" y="33"/>
                  </a:lnTo>
                  <a:lnTo>
                    <a:pt x="235" y="33"/>
                  </a:lnTo>
                  <a:lnTo>
                    <a:pt x="234" y="35"/>
                  </a:lnTo>
                  <a:lnTo>
                    <a:pt x="233" y="35"/>
                  </a:lnTo>
                  <a:lnTo>
                    <a:pt x="231" y="36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7"/>
                  </a:lnTo>
                  <a:lnTo>
                    <a:pt x="226" y="37"/>
                  </a:lnTo>
                  <a:lnTo>
                    <a:pt x="225" y="39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40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1"/>
                  </a:lnTo>
                  <a:lnTo>
                    <a:pt x="216" y="41"/>
                  </a:lnTo>
                  <a:lnTo>
                    <a:pt x="214" y="43"/>
                  </a:lnTo>
                  <a:lnTo>
                    <a:pt x="213" y="43"/>
                  </a:lnTo>
                  <a:lnTo>
                    <a:pt x="212" y="44"/>
                  </a:lnTo>
                  <a:lnTo>
                    <a:pt x="209" y="44"/>
                  </a:lnTo>
                  <a:lnTo>
                    <a:pt x="208" y="45"/>
                  </a:lnTo>
                  <a:lnTo>
                    <a:pt x="205" y="45"/>
                  </a:lnTo>
                  <a:lnTo>
                    <a:pt x="204" y="47"/>
                  </a:lnTo>
                  <a:lnTo>
                    <a:pt x="201" y="47"/>
                  </a:lnTo>
                  <a:lnTo>
                    <a:pt x="200" y="48"/>
                  </a:lnTo>
                  <a:lnTo>
                    <a:pt x="198" y="48"/>
                  </a:lnTo>
                  <a:lnTo>
                    <a:pt x="196" y="49"/>
                  </a:lnTo>
                  <a:lnTo>
                    <a:pt x="194" y="49"/>
                  </a:lnTo>
                  <a:lnTo>
                    <a:pt x="193" y="51"/>
                  </a:lnTo>
                  <a:lnTo>
                    <a:pt x="192" y="51"/>
                  </a:lnTo>
                  <a:lnTo>
                    <a:pt x="190" y="51"/>
                  </a:lnTo>
                  <a:lnTo>
                    <a:pt x="189" y="52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6" y="53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5"/>
                  </a:lnTo>
                  <a:lnTo>
                    <a:pt x="181" y="55"/>
                  </a:lnTo>
                  <a:lnTo>
                    <a:pt x="180" y="55"/>
                  </a:lnTo>
                  <a:lnTo>
                    <a:pt x="178" y="56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7"/>
                  </a:lnTo>
                  <a:lnTo>
                    <a:pt x="173" y="57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9"/>
                  </a:lnTo>
                  <a:lnTo>
                    <a:pt x="168" y="59"/>
                  </a:lnTo>
                  <a:lnTo>
                    <a:pt x="165" y="60"/>
                  </a:lnTo>
                  <a:lnTo>
                    <a:pt x="164" y="60"/>
                  </a:lnTo>
                  <a:lnTo>
                    <a:pt x="161" y="61"/>
                  </a:lnTo>
                  <a:lnTo>
                    <a:pt x="160" y="61"/>
                  </a:lnTo>
                  <a:lnTo>
                    <a:pt x="157" y="63"/>
                  </a:lnTo>
                  <a:lnTo>
                    <a:pt x="156" y="63"/>
                  </a:lnTo>
                  <a:lnTo>
                    <a:pt x="153" y="63"/>
                  </a:lnTo>
                  <a:lnTo>
                    <a:pt x="152" y="64"/>
                  </a:lnTo>
                  <a:lnTo>
                    <a:pt x="150" y="64"/>
                  </a:lnTo>
                  <a:lnTo>
                    <a:pt x="149" y="65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7"/>
                  </a:lnTo>
                  <a:lnTo>
                    <a:pt x="144" y="67"/>
                  </a:lnTo>
                  <a:lnTo>
                    <a:pt x="143" y="67"/>
                  </a:lnTo>
                  <a:lnTo>
                    <a:pt x="141" y="67"/>
                  </a:lnTo>
                  <a:lnTo>
                    <a:pt x="140" y="68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9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2" y="71"/>
                  </a:lnTo>
                  <a:lnTo>
                    <a:pt x="131" y="71"/>
                  </a:lnTo>
                  <a:lnTo>
                    <a:pt x="129" y="71"/>
                  </a:lnTo>
                  <a:lnTo>
                    <a:pt x="128" y="72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3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5"/>
                  </a:lnTo>
                  <a:lnTo>
                    <a:pt x="116" y="75"/>
                  </a:lnTo>
                  <a:lnTo>
                    <a:pt x="113" y="76"/>
                  </a:lnTo>
                  <a:lnTo>
                    <a:pt x="112" y="76"/>
                  </a:lnTo>
                  <a:lnTo>
                    <a:pt x="109" y="77"/>
                  </a:lnTo>
                  <a:lnTo>
                    <a:pt x="108" y="77"/>
                  </a:lnTo>
                  <a:lnTo>
                    <a:pt x="107" y="79"/>
                  </a:lnTo>
                  <a:lnTo>
                    <a:pt x="105" y="79"/>
                  </a:lnTo>
                  <a:lnTo>
                    <a:pt x="103" y="79"/>
                  </a:lnTo>
                  <a:lnTo>
                    <a:pt x="101" y="80"/>
                  </a:lnTo>
                  <a:lnTo>
                    <a:pt x="100" y="80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7" y="81"/>
                  </a:lnTo>
                  <a:lnTo>
                    <a:pt x="96" y="81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2" y="83"/>
                  </a:lnTo>
                  <a:lnTo>
                    <a:pt x="91" y="83"/>
                  </a:lnTo>
                  <a:lnTo>
                    <a:pt x="89" y="83"/>
                  </a:lnTo>
                  <a:lnTo>
                    <a:pt x="88" y="83"/>
                  </a:lnTo>
                  <a:lnTo>
                    <a:pt x="87" y="83"/>
                  </a:lnTo>
                  <a:lnTo>
                    <a:pt x="85" y="83"/>
                  </a:lnTo>
                  <a:lnTo>
                    <a:pt x="84" y="83"/>
                  </a:lnTo>
                  <a:lnTo>
                    <a:pt x="83" y="83"/>
                  </a:lnTo>
                  <a:lnTo>
                    <a:pt x="81" y="84"/>
                  </a:lnTo>
                  <a:lnTo>
                    <a:pt x="80" y="84"/>
                  </a:lnTo>
                  <a:lnTo>
                    <a:pt x="79" y="84"/>
                  </a:lnTo>
                  <a:lnTo>
                    <a:pt x="77" y="84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5"/>
                  </a:lnTo>
                  <a:lnTo>
                    <a:pt x="64" y="85"/>
                  </a:lnTo>
                  <a:lnTo>
                    <a:pt x="63" y="85"/>
                  </a:lnTo>
                  <a:lnTo>
                    <a:pt x="62" y="85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7"/>
                  </a:lnTo>
                  <a:lnTo>
                    <a:pt x="51" y="87"/>
                  </a:lnTo>
                  <a:lnTo>
                    <a:pt x="50" y="87"/>
                  </a:lnTo>
                  <a:lnTo>
                    <a:pt x="48" y="87"/>
                  </a:lnTo>
                  <a:lnTo>
                    <a:pt x="47" y="87"/>
                  </a:lnTo>
                  <a:lnTo>
                    <a:pt x="46" y="87"/>
                  </a:lnTo>
                  <a:lnTo>
                    <a:pt x="44" y="88"/>
                  </a:lnTo>
                  <a:lnTo>
                    <a:pt x="43" y="88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9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30" y="91"/>
                  </a:lnTo>
                  <a:lnTo>
                    <a:pt x="28" y="91"/>
                  </a:lnTo>
                  <a:lnTo>
                    <a:pt x="27" y="91"/>
                  </a:lnTo>
                  <a:lnTo>
                    <a:pt x="26" y="91"/>
                  </a:lnTo>
                  <a:lnTo>
                    <a:pt x="24" y="91"/>
                  </a:lnTo>
                  <a:lnTo>
                    <a:pt x="23" y="91"/>
                  </a:lnTo>
                  <a:lnTo>
                    <a:pt x="22" y="91"/>
                  </a:lnTo>
                  <a:lnTo>
                    <a:pt x="20" y="91"/>
                  </a:lnTo>
                  <a:lnTo>
                    <a:pt x="19" y="91"/>
                  </a:lnTo>
                  <a:lnTo>
                    <a:pt x="18" y="91"/>
                  </a:lnTo>
                  <a:lnTo>
                    <a:pt x="16" y="91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239" name="Freeform 22">
              <a:extLst>
                <a:ext uri="{FF2B5EF4-FFF2-40B4-BE49-F238E27FC236}">
                  <a16:creationId xmlns:a16="http://schemas.microsoft.com/office/drawing/2014/main" id="{C8B9A86F-85F9-7A4D-A32F-A73808CF73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4"/>
              <a:ext cx="151" cy="45"/>
            </a:xfrm>
            <a:custGeom>
              <a:avLst/>
              <a:gdLst>
                <a:gd name="T0" fmla="*/ 1 w 301"/>
                <a:gd name="T1" fmla="*/ 0 h 91"/>
                <a:gd name="T2" fmla="*/ 1 w 301"/>
                <a:gd name="T3" fmla="*/ 0 h 91"/>
                <a:gd name="T4" fmla="*/ 1 w 301"/>
                <a:gd name="T5" fmla="*/ 0 h 91"/>
                <a:gd name="T6" fmla="*/ 1 w 301"/>
                <a:gd name="T7" fmla="*/ 0 h 91"/>
                <a:gd name="T8" fmla="*/ 1 w 301"/>
                <a:gd name="T9" fmla="*/ 0 h 91"/>
                <a:gd name="T10" fmla="*/ 1 w 301"/>
                <a:gd name="T11" fmla="*/ 0 h 91"/>
                <a:gd name="T12" fmla="*/ 1 w 301"/>
                <a:gd name="T13" fmla="*/ 0 h 91"/>
                <a:gd name="T14" fmla="*/ 1 w 301"/>
                <a:gd name="T15" fmla="*/ 0 h 91"/>
                <a:gd name="T16" fmla="*/ 1 w 301"/>
                <a:gd name="T17" fmla="*/ 0 h 91"/>
                <a:gd name="T18" fmla="*/ 1 w 301"/>
                <a:gd name="T19" fmla="*/ 0 h 91"/>
                <a:gd name="T20" fmla="*/ 1 w 301"/>
                <a:gd name="T21" fmla="*/ 0 h 91"/>
                <a:gd name="T22" fmla="*/ 1 w 301"/>
                <a:gd name="T23" fmla="*/ 0 h 91"/>
                <a:gd name="T24" fmla="*/ 1 w 301"/>
                <a:gd name="T25" fmla="*/ 0 h 91"/>
                <a:gd name="T26" fmla="*/ 1 w 301"/>
                <a:gd name="T27" fmla="*/ 0 h 91"/>
                <a:gd name="T28" fmla="*/ 1 w 301"/>
                <a:gd name="T29" fmla="*/ 0 h 91"/>
                <a:gd name="T30" fmla="*/ 1 w 301"/>
                <a:gd name="T31" fmla="*/ 0 h 91"/>
                <a:gd name="T32" fmla="*/ 1 w 301"/>
                <a:gd name="T33" fmla="*/ 0 h 91"/>
                <a:gd name="T34" fmla="*/ 1 w 301"/>
                <a:gd name="T35" fmla="*/ 0 h 91"/>
                <a:gd name="T36" fmla="*/ 1 w 301"/>
                <a:gd name="T37" fmla="*/ 0 h 91"/>
                <a:gd name="T38" fmla="*/ 1 w 301"/>
                <a:gd name="T39" fmla="*/ 0 h 91"/>
                <a:gd name="T40" fmla="*/ 1 w 301"/>
                <a:gd name="T41" fmla="*/ 0 h 91"/>
                <a:gd name="T42" fmla="*/ 1 w 301"/>
                <a:gd name="T43" fmla="*/ 0 h 91"/>
                <a:gd name="T44" fmla="*/ 1 w 301"/>
                <a:gd name="T45" fmla="*/ 0 h 91"/>
                <a:gd name="T46" fmla="*/ 1 w 301"/>
                <a:gd name="T47" fmla="*/ 0 h 91"/>
                <a:gd name="T48" fmla="*/ 1 w 301"/>
                <a:gd name="T49" fmla="*/ 0 h 91"/>
                <a:gd name="T50" fmla="*/ 1 w 301"/>
                <a:gd name="T51" fmla="*/ 0 h 91"/>
                <a:gd name="T52" fmla="*/ 1 w 301"/>
                <a:gd name="T53" fmla="*/ 0 h 91"/>
                <a:gd name="T54" fmla="*/ 1 w 301"/>
                <a:gd name="T55" fmla="*/ 0 h 91"/>
                <a:gd name="T56" fmla="*/ 1 w 301"/>
                <a:gd name="T57" fmla="*/ 0 h 91"/>
                <a:gd name="T58" fmla="*/ 1 w 301"/>
                <a:gd name="T59" fmla="*/ 0 h 91"/>
                <a:gd name="T60" fmla="*/ 1 w 301"/>
                <a:gd name="T61" fmla="*/ 0 h 91"/>
                <a:gd name="T62" fmla="*/ 1 w 301"/>
                <a:gd name="T63" fmla="*/ 0 h 91"/>
                <a:gd name="T64" fmla="*/ 1 w 301"/>
                <a:gd name="T65" fmla="*/ 0 h 91"/>
                <a:gd name="T66" fmla="*/ 1 w 301"/>
                <a:gd name="T67" fmla="*/ 0 h 91"/>
                <a:gd name="T68" fmla="*/ 1 w 301"/>
                <a:gd name="T69" fmla="*/ 0 h 91"/>
                <a:gd name="T70" fmla="*/ 1 w 301"/>
                <a:gd name="T71" fmla="*/ 0 h 91"/>
                <a:gd name="T72" fmla="*/ 1 w 301"/>
                <a:gd name="T73" fmla="*/ 0 h 91"/>
                <a:gd name="T74" fmla="*/ 1 w 301"/>
                <a:gd name="T75" fmla="*/ 0 h 91"/>
                <a:gd name="T76" fmla="*/ 1 w 301"/>
                <a:gd name="T77" fmla="*/ 0 h 91"/>
                <a:gd name="T78" fmla="*/ 1 w 301"/>
                <a:gd name="T79" fmla="*/ 0 h 91"/>
                <a:gd name="T80" fmla="*/ 1 w 301"/>
                <a:gd name="T81" fmla="*/ 0 h 91"/>
                <a:gd name="T82" fmla="*/ 1 w 301"/>
                <a:gd name="T83" fmla="*/ 0 h 91"/>
                <a:gd name="T84" fmla="*/ 1 w 301"/>
                <a:gd name="T85" fmla="*/ 0 h 91"/>
                <a:gd name="T86" fmla="*/ 1 w 301"/>
                <a:gd name="T87" fmla="*/ 0 h 91"/>
                <a:gd name="T88" fmla="*/ 1 w 301"/>
                <a:gd name="T89" fmla="*/ 0 h 91"/>
                <a:gd name="T90" fmla="*/ 1 w 301"/>
                <a:gd name="T91" fmla="*/ 0 h 91"/>
                <a:gd name="T92" fmla="*/ 1 w 301"/>
                <a:gd name="T93" fmla="*/ 0 h 91"/>
                <a:gd name="T94" fmla="*/ 1 w 301"/>
                <a:gd name="T95" fmla="*/ 0 h 91"/>
                <a:gd name="T96" fmla="*/ 1 w 301"/>
                <a:gd name="T97" fmla="*/ 0 h 91"/>
                <a:gd name="T98" fmla="*/ 1 w 301"/>
                <a:gd name="T99" fmla="*/ 0 h 91"/>
                <a:gd name="T100" fmla="*/ 1 w 301"/>
                <a:gd name="T101" fmla="*/ 0 h 91"/>
                <a:gd name="T102" fmla="*/ 1 w 301"/>
                <a:gd name="T103" fmla="*/ 0 h 91"/>
                <a:gd name="T104" fmla="*/ 1 w 301"/>
                <a:gd name="T105" fmla="*/ 0 h 91"/>
                <a:gd name="T106" fmla="*/ 1 w 301"/>
                <a:gd name="T107" fmla="*/ 0 h 91"/>
                <a:gd name="T108" fmla="*/ 1 w 301"/>
                <a:gd name="T109" fmla="*/ 0 h 91"/>
                <a:gd name="T110" fmla="*/ 1 w 301"/>
                <a:gd name="T111" fmla="*/ 0 h 91"/>
                <a:gd name="T112" fmla="*/ 1 w 301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91"/>
                <a:gd name="T173" fmla="*/ 301 w 301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91">
                  <a:moveTo>
                    <a:pt x="0" y="0"/>
                  </a:moveTo>
                  <a:lnTo>
                    <a:pt x="2" y="3"/>
                  </a:lnTo>
                  <a:lnTo>
                    <a:pt x="6" y="4"/>
                  </a:lnTo>
                  <a:lnTo>
                    <a:pt x="9" y="6"/>
                  </a:lnTo>
                  <a:lnTo>
                    <a:pt x="12" y="8"/>
                  </a:lnTo>
                  <a:lnTo>
                    <a:pt x="14" y="10"/>
                  </a:lnTo>
                  <a:lnTo>
                    <a:pt x="17" y="11"/>
                  </a:lnTo>
                  <a:lnTo>
                    <a:pt x="18" y="12"/>
                  </a:lnTo>
                  <a:lnTo>
                    <a:pt x="21" y="12"/>
                  </a:lnTo>
                  <a:lnTo>
                    <a:pt x="22" y="14"/>
                  </a:lnTo>
                  <a:lnTo>
                    <a:pt x="25" y="15"/>
                  </a:lnTo>
                  <a:lnTo>
                    <a:pt x="26" y="16"/>
                  </a:lnTo>
                  <a:lnTo>
                    <a:pt x="28" y="16"/>
                  </a:lnTo>
                  <a:lnTo>
                    <a:pt x="30" y="18"/>
                  </a:lnTo>
                  <a:lnTo>
                    <a:pt x="32" y="19"/>
                  </a:lnTo>
                  <a:lnTo>
                    <a:pt x="33" y="19"/>
                  </a:lnTo>
                  <a:lnTo>
                    <a:pt x="34" y="20"/>
                  </a:lnTo>
                  <a:lnTo>
                    <a:pt x="36" y="20"/>
                  </a:lnTo>
                  <a:lnTo>
                    <a:pt x="37" y="22"/>
                  </a:lnTo>
                  <a:lnTo>
                    <a:pt x="38" y="22"/>
                  </a:lnTo>
                  <a:lnTo>
                    <a:pt x="40" y="23"/>
                  </a:lnTo>
                  <a:lnTo>
                    <a:pt x="41" y="23"/>
                  </a:lnTo>
                  <a:lnTo>
                    <a:pt x="42" y="24"/>
                  </a:lnTo>
                  <a:lnTo>
                    <a:pt x="44" y="24"/>
                  </a:lnTo>
                  <a:lnTo>
                    <a:pt x="45" y="26"/>
                  </a:lnTo>
                  <a:lnTo>
                    <a:pt x="46" y="26"/>
                  </a:lnTo>
                  <a:lnTo>
                    <a:pt x="48" y="26"/>
                  </a:lnTo>
                  <a:lnTo>
                    <a:pt x="49" y="27"/>
                  </a:lnTo>
                  <a:lnTo>
                    <a:pt x="50" y="27"/>
                  </a:lnTo>
                  <a:lnTo>
                    <a:pt x="51" y="28"/>
                  </a:lnTo>
                  <a:lnTo>
                    <a:pt x="53" y="28"/>
                  </a:lnTo>
                  <a:lnTo>
                    <a:pt x="54" y="29"/>
                  </a:lnTo>
                  <a:lnTo>
                    <a:pt x="57" y="29"/>
                  </a:lnTo>
                  <a:lnTo>
                    <a:pt x="58" y="31"/>
                  </a:lnTo>
                  <a:lnTo>
                    <a:pt x="59" y="31"/>
                  </a:lnTo>
                  <a:lnTo>
                    <a:pt x="61" y="32"/>
                  </a:lnTo>
                  <a:lnTo>
                    <a:pt x="62" y="32"/>
                  </a:lnTo>
                  <a:lnTo>
                    <a:pt x="63" y="33"/>
                  </a:lnTo>
                  <a:lnTo>
                    <a:pt x="65" y="33"/>
                  </a:lnTo>
                  <a:lnTo>
                    <a:pt x="66" y="33"/>
                  </a:lnTo>
                  <a:lnTo>
                    <a:pt x="67" y="35"/>
                  </a:lnTo>
                  <a:lnTo>
                    <a:pt x="69" y="35"/>
                  </a:lnTo>
                  <a:lnTo>
                    <a:pt x="70" y="36"/>
                  </a:lnTo>
                  <a:lnTo>
                    <a:pt x="71" y="36"/>
                  </a:lnTo>
                  <a:lnTo>
                    <a:pt x="73" y="36"/>
                  </a:lnTo>
                  <a:lnTo>
                    <a:pt x="74" y="37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7" y="39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40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1"/>
                  </a:lnTo>
                  <a:lnTo>
                    <a:pt x="86" y="41"/>
                  </a:lnTo>
                  <a:lnTo>
                    <a:pt x="87" y="43"/>
                  </a:lnTo>
                  <a:lnTo>
                    <a:pt x="89" y="43"/>
                  </a:lnTo>
                  <a:lnTo>
                    <a:pt x="90" y="44"/>
                  </a:lnTo>
                  <a:lnTo>
                    <a:pt x="93" y="44"/>
                  </a:lnTo>
                  <a:lnTo>
                    <a:pt x="94" y="45"/>
                  </a:lnTo>
                  <a:lnTo>
                    <a:pt x="97" y="45"/>
                  </a:lnTo>
                  <a:lnTo>
                    <a:pt x="98" y="47"/>
                  </a:lnTo>
                  <a:lnTo>
                    <a:pt x="101" y="47"/>
                  </a:lnTo>
                  <a:lnTo>
                    <a:pt x="102" y="48"/>
                  </a:lnTo>
                  <a:lnTo>
                    <a:pt x="105" y="48"/>
                  </a:lnTo>
                  <a:lnTo>
                    <a:pt x="106" y="49"/>
                  </a:lnTo>
                  <a:lnTo>
                    <a:pt x="107" y="49"/>
                  </a:lnTo>
                  <a:lnTo>
                    <a:pt x="109" y="51"/>
                  </a:lnTo>
                  <a:lnTo>
                    <a:pt x="110" y="51"/>
                  </a:lnTo>
                  <a:lnTo>
                    <a:pt x="111" y="51"/>
                  </a:lnTo>
                  <a:lnTo>
                    <a:pt x="113" y="52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5"/>
                  </a:lnTo>
                  <a:lnTo>
                    <a:pt x="121" y="55"/>
                  </a:lnTo>
                  <a:lnTo>
                    <a:pt x="122" y="55"/>
                  </a:lnTo>
                  <a:lnTo>
                    <a:pt x="123" y="55"/>
                  </a:lnTo>
                  <a:lnTo>
                    <a:pt x="123" y="56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7"/>
                  </a:lnTo>
                  <a:lnTo>
                    <a:pt x="129" y="57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9"/>
                  </a:lnTo>
                  <a:lnTo>
                    <a:pt x="135" y="59"/>
                  </a:lnTo>
                  <a:lnTo>
                    <a:pt x="136" y="60"/>
                  </a:lnTo>
                  <a:lnTo>
                    <a:pt x="138" y="60"/>
                  </a:lnTo>
                  <a:lnTo>
                    <a:pt x="140" y="61"/>
                  </a:lnTo>
                  <a:lnTo>
                    <a:pt x="142" y="61"/>
                  </a:lnTo>
                  <a:lnTo>
                    <a:pt x="144" y="63"/>
                  </a:lnTo>
                  <a:lnTo>
                    <a:pt x="146" y="63"/>
                  </a:lnTo>
                  <a:lnTo>
                    <a:pt x="148" y="63"/>
                  </a:lnTo>
                  <a:lnTo>
                    <a:pt x="150" y="64"/>
                  </a:lnTo>
                  <a:lnTo>
                    <a:pt x="151" y="64"/>
                  </a:lnTo>
                  <a:lnTo>
                    <a:pt x="152" y="65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7"/>
                  </a:lnTo>
                  <a:lnTo>
                    <a:pt x="158" y="67"/>
                  </a:lnTo>
                  <a:lnTo>
                    <a:pt x="159" y="67"/>
                  </a:lnTo>
                  <a:lnTo>
                    <a:pt x="160" y="67"/>
                  </a:lnTo>
                  <a:lnTo>
                    <a:pt x="162" y="68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9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71"/>
                  </a:lnTo>
                  <a:lnTo>
                    <a:pt x="172" y="71"/>
                  </a:lnTo>
                  <a:lnTo>
                    <a:pt x="174" y="72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3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5"/>
                  </a:lnTo>
                  <a:lnTo>
                    <a:pt x="186" y="75"/>
                  </a:lnTo>
                  <a:lnTo>
                    <a:pt x="188" y="76"/>
                  </a:lnTo>
                  <a:lnTo>
                    <a:pt x="190" y="76"/>
                  </a:lnTo>
                  <a:lnTo>
                    <a:pt x="192" y="77"/>
                  </a:lnTo>
                  <a:lnTo>
                    <a:pt x="194" y="77"/>
                  </a:lnTo>
                  <a:lnTo>
                    <a:pt x="195" y="79"/>
                  </a:lnTo>
                  <a:lnTo>
                    <a:pt x="198" y="79"/>
                  </a:lnTo>
                  <a:lnTo>
                    <a:pt x="199" y="79"/>
                  </a:lnTo>
                  <a:lnTo>
                    <a:pt x="200" y="80"/>
                  </a:lnTo>
                  <a:lnTo>
                    <a:pt x="202" y="80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1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3"/>
                  </a:lnTo>
                  <a:lnTo>
                    <a:pt x="212" y="83"/>
                  </a:lnTo>
                  <a:lnTo>
                    <a:pt x="213" y="83"/>
                  </a:lnTo>
                  <a:lnTo>
                    <a:pt x="215" y="83"/>
                  </a:lnTo>
                  <a:lnTo>
                    <a:pt x="216" y="83"/>
                  </a:lnTo>
                  <a:lnTo>
                    <a:pt x="217" y="83"/>
                  </a:lnTo>
                  <a:lnTo>
                    <a:pt x="219" y="83"/>
                  </a:lnTo>
                  <a:lnTo>
                    <a:pt x="220" y="84"/>
                  </a:lnTo>
                  <a:lnTo>
                    <a:pt x="221" y="84"/>
                  </a:lnTo>
                  <a:lnTo>
                    <a:pt x="223" y="84"/>
                  </a:lnTo>
                  <a:lnTo>
                    <a:pt x="224" y="84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5"/>
                  </a:lnTo>
                  <a:lnTo>
                    <a:pt x="237" y="85"/>
                  </a:lnTo>
                  <a:lnTo>
                    <a:pt x="239" y="85"/>
                  </a:lnTo>
                  <a:lnTo>
                    <a:pt x="240" y="85"/>
                  </a:lnTo>
                  <a:lnTo>
                    <a:pt x="241" y="85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7"/>
                  </a:lnTo>
                  <a:lnTo>
                    <a:pt x="251" y="87"/>
                  </a:lnTo>
                  <a:lnTo>
                    <a:pt x="252" y="87"/>
                  </a:lnTo>
                  <a:lnTo>
                    <a:pt x="253" y="87"/>
                  </a:lnTo>
                  <a:lnTo>
                    <a:pt x="255" y="87"/>
                  </a:lnTo>
                  <a:lnTo>
                    <a:pt x="256" y="87"/>
                  </a:lnTo>
                  <a:lnTo>
                    <a:pt x="257" y="88"/>
                  </a:lnTo>
                  <a:lnTo>
                    <a:pt x="259" y="88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9"/>
                  </a:lnTo>
                  <a:lnTo>
                    <a:pt x="265" y="89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2" y="91"/>
                  </a:lnTo>
                  <a:lnTo>
                    <a:pt x="273" y="91"/>
                  </a:lnTo>
                  <a:lnTo>
                    <a:pt x="275" y="91"/>
                  </a:lnTo>
                  <a:lnTo>
                    <a:pt x="276" y="91"/>
                  </a:lnTo>
                  <a:lnTo>
                    <a:pt x="277" y="91"/>
                  </a:lnTo>
                  <a:lnTo>
                    <a:pt x="279" y="91"/>
                  </a:lnTo>
                  <a:lnTo>
                    <a:pt x="280" y="91"/>
                  </a:lnTo>
                  <a:lnTo>
                    <a:pt x="281" y="91"/>
                  </a:lnTo>
                  <a:lnTo>
                    <a:pt x="283" y="91"/>
                  </a:lnTo>
                  <a:lnTo>
                    <a:pt x="284" y="91"/>
                  </a:lnTo>
                  <a:lnTo>
                    <a:pt x="285" y="91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240" name="Freeform 23">
              <a:extLst>
                <a:ext uri="{FF2B5EF4-FFF2-40B4-BE49-F238E27FC236}">
                  <a16:creationId xmlns:a16="http://schemas.microsoft.com/office/drawing/2014/main" id="{AF7C45AC-5137-9C4C-B8EF-216EF9A33C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185"/>
              <a:ext cx="151" cy="44"/>
            </a:xfrm>
            <a:custGeom>
              <a:avLst/>
              <a:gdLst>
                <a:gd name="T0" fmla="*/ 1 w 302"/>
                <a:gd name="T1" fmla="*/ 0 h 89"/>
                <a:gd name="T2" fmla="*/ 1 w 302"/>
                <a:gd name="T3" fmla="*/ 0 h 89"/>
                <a:gd name="T4" fmla="*/ 1 w 302"/>
                <a:gd name="T5" fmla="*/ 0 h 89"/>
                <a:gd name="T6" fmla="*/ 1 w 302"/>
                <a:gd name="T7" fmla="*/ 0 h 89"/>
                <a:gd name="T8" fmla="*/ 1 w 302"/>
                <a:gd name="T9" fmla="*/ 0 h 89"/>
                <a:gd name="T10" fmla="*/ 1 w 302"/>
                <a:gd name="T11" fmla="*/ 0 h 89"/>
                <a:gd name="T12" fmla="*/ 1 w 302"/>
                <a:gd name="T13" fmla="*/ 0 h 89"/>
                <a:gd name="T14" fmla="*/ 1 w 302"/>
                <a:gd name="T15" fmla="*/ 0 h 89"/>
                <a:gd name="T16" fmla="*/ 1 w 302"/>
                <a:gd name="T17" fmla="*/ 0 h 89"/>
                <a:gd name="T18" fmla="*/ 1 w 302"/>
                <a:gd name="T19" fmla="*/ 0 h 89"/>
                <a:gd name="T20" fmla="*/ 1 w 302"/>
                <a:gd name="T21" fmla="*/ 0 h 89"/>
                <a:gd name="T22" fmla="*/ 1 w 302"/>
                <a:gd name="T23" fmla="*/ 0 h 89"/>
                <a:gd name="T24" fmla="*/ 1 w 302"/>
                <a:gd name="T25" fmla="*/ 0 h 89"/>
                <a:gd name="T26" fmla="*/ 1 w 302"/>
                <a:gd name="T27" fmla="*/ 0 h 89"/>
                <a:gd name="T28" fmla="*/ 1 w 302"/>
                <a:gd name="T29" fmla="*/ 0 h 89"/>
                <a:gd name="T30" fmla="*/ 1 w 302"/>
                <a:gd name="T31" fmla="*/ 0 h 89"/>
                <a:gd name="T32" fmla="*/ 1 w 302"/>
                <a:gd name="T33" fmla="*/ 0 h 89"/>
                <a:gd name="T34" fmla="*/ 1 w 302"/>
                <a:gd name="T35" fmla="*/ 0 h 89"/>
                <a:gd name="T36" fmla="*/ 1 w 302"/>
                <a:gd name="T37" fmla="*/ 0 h 89"/>
                <a:gd name="T38" fmla="*/ 1 w 302"/>
                <a:gd name="T39" fmla="*/ 0 h 89"/>
                <a:gd name="T40" fmla="*/ 1 w 302"/>
                <a:gd name="T41" fmla="*/ 0 h 89"/>
                <a:gd name="T42" fmla="*/ 1 w 302"/>
                <a:gd name="T43" fmla="*/ 0 h 89"/>
                <a:gd name="T44" fmla="*/ 1 w 302"/>
                <a:gd name="T45" fmla="*/ 0 h 89"/>
                <a:gd name="T46" fmla="*/ 1 w 302"/>
                <a:gd name="T47" fmla="*/ 0 h 89"/>
                <a:gd name="T48" fmla="*/ 1 w 302"/>
                <a:gd name="T49" fmla="*/ 0 h 89"/>
                <a:gd name="T50" fmla="*/ 1 w 302"/>
                <a:gd name="T51" fmla="*/ 0 h 89"/>
                <a:gd name="T52" fmla="*/ 1 w 302"/>
                <a:gd name="T53" fmla="*/ 0 h 89"/>
                <a:gd name="T54" fmla="*/ 1 w 302"/>
                <a:gd name="T55" fmla="*/ 0 h 89"/>
                <a:gd name="T56" fmla="*/ 1 w 302"/>
                <a:gd name="T57" fmla="*/ 0 h 89"/>
                <a:gd name="T58" fmla="*/ 1 w 302"/>
                <a:gd name="T59" fmla="*/ 0 h 89"/>
                <a:gd name="T60" fmla="*/ 1 w 302"/>
                <a:gd name="T61" fmla="*/ 0 h 89"/>
                <a:gd name="T62" fmla="*/ 1 w 302"/>
                <a:gd name="T63" fmla="*/ 0 h 89"/>
                <a:gd name="T64" fmla="*/ 1 w 302"/>
                <a:gd name="T65" fmla="*/ 0 h 89"/>
                <a:gd name="T66" fmla="*/ 1 w 302"/>
                <a:gd name="T67" fmla="*/ 0 h 89"/>
                <a:gd name="T68" fmla="*/ 1 w 302"/>
                <a:gd name="T69" fmla="*/ 0 h 89"/>
                <a:gd name="T70" fmla="*/ 1 w 302"/>
                <a:gd name="T71" fmla="*/ 0 h 89"/>
                <a:gd name="T72" fmla="*/ 1 w 302"/>
                <a:gd name="T73" fmla="*/ 0 h 89"/>
                <a:gd name="T74" fmla="*/ 1 w 302"/>
                <a:gd name="T75" fmla="*/ 0 h 89"/>
                <a:gd name="T76" fmla="*/ 1 w 302"/>
                <a:gd name="T77" fmla="*/ 0 h 89"/>
                <a:gd name="T78" fmla="*/ 1 w 302"/>
                <a:gd name="T79" fmla="*/ 0 h 89"/>
                <a:gd name="T80" fmla="*/ 1 w 302"/>
                <a:gd name="T81" fmla="*/ 0 h 89"/>
                <a:gd name="T82" fmla="*/ 1 w 302"/>
                <a:gd name="T83" fmla="*/ 0 h 89"/>
                <a:gd name="T84" fmla="*/ 1 w 302"/>
                <a:gd name="T85" fmla="*/ 0 h 89"/>
                <a:gd name="T86" fmla="*/ 1 w 302"/>
                <a:gd name="T87" fmla="*/ 0 h 89"/>
                <a:gd name="T88" fmla="*/ 1 w 302"/>
                <a:gd name="T89" fmla="*/ 0 h 89"/>
                <a:gd name="T90" fmla="*/ 1 w 302"/>
                <a:gd name="T91" fmla="*/ 0 h 89"/>
                <a:gd name="T92" fmla="*/ 1 w 302"/>
                <a:gd name="T93" fmla="*/ 0 h 89"/>
                <a:gd name="T94" fmla="*/ 1 w 302"/>
                <a:gd name="T95" fmla="*/ 0 h 89"/>
                <a:gd name="T96" fmla="*/ 1 w 302"/>
                <a:gd name="T97" fmla="*/ 0 h 89"/>
                <a:gd name="T98" fmla="*/ 1 w 302"/>
                <a:gd name="T99" fmla="*/ 0 h 89"/>
                <a:gd name="T100" fmla="*/ 1 w 302"/>
                <a:gd name="T101" fmla="*/ 0 h 89"/>
                <a:gd name="T102" fmla="*/ 1 w 302"/>
                <a:gd name="T103" fmla="*/ 0 h 89"/>
                <a:gd name="T104" fmla="*/ 1 w 302"/>
                <a:gd name="T105" fmla="*/ 0 h 89"/>
                <a:gd name="T106" fmla="*/ 1 w 302"/>
                <a:gd name="T107" fmla="*/ 0 h 89"/>
                <a:gd name="T108" fmla="*/ 1 w 302"/>
                <a:gd name="T109" fmla="*/ 0 h 89"/>
                <a:gd name="T110" fmla="*/ 1 w 302"/>
                <a:gd name="T111" fmla="*/ 0 h 89"/>
                <a:gd name="T112" fmla="*/ 1 w 302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89"/>
                <a:gd name="T173" fmla="*/ 302 w 302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89">
                  <a:moveTo>
                    <a:pt x="302" y="0"/>
                  </a:moveTo>
                  <a:lnTo>
                    <a:pt x="299" y="1"/>
                  </a:lnTo>
                  <a:lnTo>
                    <a:pt x="295" y="4"/>
                  </a:lnTo>
                  <a:lnTo>
                    <a:pt x="293" y="5"/>
                  </a:lnTo>
                  <a:lnTo>
                    <a:pt x="290" y="7"/>
                  </a:lnTo>
                  <a:lnTo>
                    <a:pt x="287" y="8"/>
                  </a:lnTo>
                  <a:lnTo>
                    <a:pt x="286" y="9"/>
                  </a:lnTo>
                  <a:lnTo>
                    <a:pt x="283" y="11"/>
                  </a:lnTo>
                  <a:lnTo>
                    <a:pt x="281" y="12"/>
                  </a:lnTo>
                  <a:lnTo>
                    <a:pt x="279" y="13"/>
                  </a:lnTo>
                  <a:lnTo>
                    <a:pt x="277" y="15"/>
                  </a:lnTo>
                  <a:lnTo>
                    <a:pt x="275" y="15"/>
                  </a:lnTo>
                  <a:lnTo>
                    <a:pt x="274" y="16"/>
                  </a:lnTo>
                  <a:lnTo>
                    <a:pt x="273" y="17"/>
                  </a:lnTo>
                  <a:lnTo>
                    <a:pt x="271" y="17"/>
                  </a:lnTo>
                  <a:lnTo>
                    <a:pt x="270" y="19"/>
                  </a:lnTo>
                  <a:lnTo>
                    <a:pt x="269" y="19"/>
                  </a:lnTo>
                  <a:lnTo>
                    <a:pt x="267" y="20"/>
                  </a:lnTo>
                  <a:lnTo>
                    <a:pt x="266" y="20"/>
                  </a:lnTo>
                  <a:lnTo>
                    <a:pt x="265" y="21"/>
                  </a:lnTo>
                  <a:lnTo>
                    <a:pt x="263" y="21"/>
                  </a:lnTo>
                  <a:lnTo>
                    <a:pt x="262" y="21"/>
                  </a:lnTo>
                  <a:lnTo>
                    <a:pt x="261" y="23"/>
                  </a:lnTo>
                  <a:lnTo>
                    <a:pt x="259" y="23"/>
                  </a:lnTo>
                  <a:lnTo>
                    <a:pt x="258" y="24"/>
                  </a:lnTo>
                  <a:lnTo>
                    <a:pt x="257" y="24"/>
                  </a:lnTo>
                  <a:lnTo>
                    <a:pt x="255" y="25"/>
                  </a:lnTo>
                  <a:lnTo>
                    <a:pt x="253" y="25"/>
                  </a:lnTo>
                  <a:lnTo>
                    <a:pt x="251" y="27"/>
                  </a:lnTo>
                  <a:lnTo>
                    <a:pt x="250" y="27"/>
                  </a:lnTo>
                  <a:lnTo>
                    <a:pt x="249" y="28"/>
                  </a:lnTo>
                  <a:lnTo>
                    <a:pt x="247" y="28"/>
                  </a:lnTo>
                  <a:lnTo>
                    <a:pt x="245" y="29"/>
                  </a:lnTo>
                  <a:lnTo>
                    <a:pt x="243" y="29"/>
                  </a:lnTo>
                  <a:lnTo>
                    <a:pt x="242" y="31"/>
                  </a:lnTo>
                  <a:lnTo>
                    <a:pt x="241" y="31"/>
                  </a:lnTo>
                  <a:lnTo>
                    <a:pt x="239" y="32"/>
                  </a:lnTo>
                  <a:lnTo>
                    <a:pt x="238" y="32"/>
                  </a:lnTo>
                  <a:lnTo>
                    <a:pt x="237" y="32"/>
                  </a:lnTo>
                  <a:lnTo>
                    <a:pt x="235" y="33"/>
                  </a:lnTo>
                  <a:lnTo>
                    <a:pt x="234" y="33"/>
                  </a:lnTo>
                  <a:lnTo>
                    <a:pt x="233" y="35"/>
                  </a:lnTo>
                  <a:lnTo>
                    <a:pt x="231" y="35"/>
                  </a:lnTo>
                  <a:lnTo>
                    <a:pt x="230" y="35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6"/>
                  </a:lnTo>
                  <a:lnTo>
                    <a:pt x="226" y="37"/>
                  </a:lnTo>
                  <a:lnTo>
                    <a:pt x="225" y="37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39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0"/>
                  </a:lnTo>
                  <a:lnTo>
                    <a:pt x="216" y="41"/>
                  </a:lnTo>
                  <a:lnTo>
                    <a:pt x="214" y="41"/>
                  </a:lnTo>
                  <a:lnTo>
                    <a:pt x="213" y="43"/>
                  </a:lnTo>
                  <a:lnTo>
                    <a:pt x="212" y="43"/>
                  </a:lnTo>
                  <a:lnTo>
                    <a:pt x="209" y="44"/>
                  </a:lnTo>
                  <a:lnTo>
                    <a:pt x="208" y="44"/>
                  </a:lnTo>
                  <a:lnTo>
                    <a:pt x="205" y="45"/>
                  </a:lnTo>
                  <a:lnTo>
                    <a:pt x="204" y="45"/>
                  </a:lnTo>
                  <a:lnTo>
                    <a:pt x="201" y="47"/>
                  </a:lnTo>
                  <a:lnTo>
                    <a:pt x="200" y="47"/>
                  </a:lnTo>
                  <a:lnTo>
                    <a:pt x="198" y="48"/>
                  </a:lnTo>
                  <a:lnTo>
                    <a:pt x="196" y="48"/>
                  </a:lnTo>
                  <a:lnTo>
                    <a:pt x="194" y="49"/>
                  </a:lnTo>
                  <a:lnTo>
                    <a:pt x="193" y="49"/>
                  </a:lnTo>
                  <a:lnTo>
                    <a:pt x="192" y="50"/>
                  </a:lnTo>
                  <a:lnTo>
                    <a:pt x="190" y="50"/>
                  </a:lnTo>
                  <a:lnTo>
                    <a:pt x="189" y="50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3"/>
                  </a:lnTo>
                  <a:lnTo>
                    <a:pt x="181" y="53"/>
                  </a:lnTo>
                  <a:lnTo>
                    <a:pt x="180" y="54"/>
                  </a:lnTo>
                  <a:lnTo>
                    <a:pt x="178" y="54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6"/>
                  </a:lnTo>
                  <a:lnTo>
                    <a:pt x="173" y="56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7"/>
                  </a:lnTo>
                  <a:lnTo>
                    <a:pt x="168" y="58"/>
                  </a:lnTo>
                  <a:lnTo>
                    <a:pt x="165" y="58"/>
                  </a:lnTo>
                  <a:lnTo>
                    <a:pt x="164" y="60"/>
                  </a:lnTo>
                  <a:lnTo>
                    <a:pt x="161" y="60"/>
                  </a:lnTo>
                  <a:lnTo>
                    <a:pt x="160" y="61"/>
                  </a:lnTo>
                  <a:lnTo>
                    <a:pt x="157" y="61"/>
                  </a:lnTo>
                  <a:lnTo>
                    <a:pt x="156" y="62"/>
                  </a:lnTo>
                  <a:lnTo>
                    <a:pt x="153" y="62"/>
                  </a:lnTo>
                  <a:lnTo>
                    <a:pt x="152" y="62"/>
                  </a:lnTo>
                  <a:lnTo>
                    <a:pt x="150" y="64"/>
                  </a:lnTo>
                  <a:lnTo>
                    <a:pt x="149" y="64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5"/>
                  </a:lnTo>
                  <a:lnTo>
                    <a:pt x="144" y="65"/>
                  </a:lnTo>
                  <a:lnTo>
                    <a:pt x="143" y="66"/>
                  </a:lnTo>
                  <a:lnTo>
                    <a:pt x="141" y="66"/>
                  </a:lnTo>
                  <a:lnTo>
                    <a:pt x="140" y="66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8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1" y="70"/>
                  </a:lnTo>
                  <a:lnTo>
                    <a:pt x="129" y="70"/>
                  </a:lnTo>
                  <a:lnTo>
                    <a:pt x="128" y="70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2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3"/>
                  </a:lnTo>
                  <a:lnTo>
                    <a:pt x="116" y="74"/>
                  </a:lnTo>
                  <a:lnTo>
                    <a:pt x="113" y="74"/>
                  </a:lnTo>
                  <a:lnTo>
                    <a:pt x="112" y="76"/>
                  </a:lnTo>
                  <a:lnTo>
                    <a:pt x="109" y="76"/>
                  </a:lnTo>
                  <a:lnTo>
                    <a:pt x="108" y="77"/>
                  </a:lnTo>
                  <a:lnTo>
                    <a:pt x="107" y="77"/>
                  </a:lnTo>
                  <a:lnTo>
                    <a:pt x="105" y="78"/>
                  </a:lnTo>
                  <a:lnTo>
                    <a:pt x="103" y="78"/>
                  </a:lnTo>
                  <a:lnTo>
                    <a:pt x="101" y="78"/>
                  </a:lnTo>
                  <a:lnTo>
                    <a:pt x="100" y="78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6" y="80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1" y="81"/>
                  </a:lnTo>
                  <a:lnTo>
                    <a:pt x="89" y="81"/>
                  </a:lnTo>
                  <a:lnTo>
                    <a:pt x="88" y="82"/>
                  </a:lnTo>
                  <a:lnTo>
                    <a:pt x="87" y="82"/>
                  </a:lnTo>
                  <a:lnTo>
                    <a:pt x="85" y="82"/>
                  </a:lnTo>
                  <a:lnTo>
                    <a:pt x="84" y="82"/>
                  </a:lnTo>
                  <a:lnTo>
                    <a:pt x="83" y="82"/>
                  </a:lnTo>
                  <a:lnTo>
                    <a:pt x="81" y="82"/>
                  </a:lnTo>
                  <a:lnTo>
                    <a:pt x="80" y="82"/>
                  </a:lnTo>
                  <a:lnTo>
                    <a:pt x="79" y="82"/>
                  </a:lnTo>
                  <a:lnTo>
                    <a:pt x="77" y="82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4"/>
                  </a:lnTo>
                  <a:lnTo>
                    <a:pt x="64" y="84"/>
                  </a:lnTo>
                  <a:lnTo>
                    <a:pt x="63" y="84"/>
                  </a:lnTo>
                  <a:lnTo>
                    <a:pt x="62" y="84"/>
                  </a:lnTo>
                  <a:lnTo>
                    <a:pt x="60" y="84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5"/>
                  </a:lnTo>
                  <a:lnTo>
                    <a:pt x="51" y="85"/>
                  </a:lnTo>
                  <a:lnTo>
                    <a:pt x="50" y="85"/>
                  </a:lnTo>
                  <a:lnTo>
                    <a:pt x="48" y="86"/>
                  </a:lnTo>
                  <a:lnTo>
                    <a:pt x="47" y="86"/>
                  </a:lnTo>
                  <a:lnTo>
                    <a:pt x="46" y="86"/>
                  </a:lnTo>
                  <a:lnTo>
                    <a:pt x="44" y="86"/>
                  </a:lnTo>
                  <a:lnTo>
                    <a:pt x="43" y="86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8"/>
                  </a:lnTo>
                  <a:lnTo>
                    <a:pt x="36" y="88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8" y="89"/>
                  </a:lnTo>
                  <a:lnTo>
                    <a:pt x="27" y="89"/>
                  </a:lnTo>
                  <a:lnTo>
                    <a:pt x="26" y="89"/>
                  </a:lnTo>
                  <a:lnTo>
                    <a:pt x="24" y="89"/>
                  </a:lnTo>
                  <a:lnTo>
                    <a:pt x="23" y="89"/>
                  </a:lnTo>
                  <a:lnTo>
                    <a:pt x="22" y="89"/>
                  </a:lnTo>
                  <a:lnTo>
                    <a:pt x="20" y="89"/>
                  </a:lnTo>
                  <a:lnTo>
                    <a:pt x="19" y="89"/>
                  </a:lnTo>
                  <a:lnTo>
                    <a:pt x="18" y="89"/>
                  </a:lnTo>
                  <a:lnTo>
                    <a:pt x="16" y="89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241" name="Freeform 24">
              <a:extLst>
                <a:ext uri="{FF2B5EF4-FFF2-40B4-BE49-F238E27FC236}">
                  <a16:creationId xmlns:a16="http://schemas.microsoft.com/office/drawing/2014/main" id="{98072F4A-4C90-4E47-9ECB-7EE9362AC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185"/>
              <a:ext cx="151" cy="44"/>
            </a:xfrm>
            <a:custGeom>
              <a:avLst/>
              <a:gdLst>
                <a:gd name="T0" fmla="*/ 1 w 301"/>
                <a:gd name="T1" fmla="*/ 0 h 89"/>
                <a:gd name="T2" fmla="*/ 1 w 301"/>
                <a:gd name="T3" fmla="*/ 0 h 89"/>
                <a:gd name="T4" fmla="*/ 1 w 301"/>
                <a:gd name="T5" fmla="*/ 0 h 89"/>
                <a:gd name="T6" fmla="*/ 1 w 301"/>
                <a:gd name="T7" fmla="*/ 0 h 89"/>
                <a:gd name="T8" fmla="*/ 1 w 301"/>
                <a:gd name="T9" fmla="*/ 0 h 89"/>
                <a:gd name="T10" fmla="*/ 1 w 301"/>
                <a:gd name="T11" fmla="*/ 0 h 89"/>
                <a:gd name="T12" fmla="*/ 1 w 301"/>
                <a:gd name="T13" fmla="*/ 0 h 89"/>
                <a:gd name="T14" fmla="*/ 1 w 301"/>
                <a:gd name="T15" fmla="*/ 0 h 89"/>
                <a:gd name="T16" fmla="*/ 1 w 301"/>
                <a:gd name="T17" fmla="*/ 0 h 89"/>
                <a:gd name="T18" fmla="*/ 1 w 301"/>
                <a:gd name="T19" fmla="*/ 0 h 89"/>
                <a:gd name="T20" fmla="*/ 1 w 301"/>
                <a:gd name="T21" fmla="*/ 0 h 89"/>
                <a:gd name="T22" fmla="*/ 1 w 301"/>
                <a:gd name="T23" fmla="*/ 0 h 89"/>
                <a:gd name="T24" fmla="*/ 1 w 301"/>
                <a:gd name="T25" fmla="*/ 0 h 89"/>
                <a:gd name="T26" fmla="*/ 1 w 301"/>
                <a:gd name="T27" fmla="*/ 0 h 89"/>
                <a:gd name="T28" fmla="*/ 1 w 301"/>
                <a:gd name="T29" fmla="*/ 0 h 89"/>
                <a:gd name="T30" fmla="*/ 1 w 301"/>
                <a:gd name="T31" fmla="*/ 0 h 89"/>
                <a:gd name="T32" fmla="*/ 1 w 301"/>
                <a:gd name="T33" fmla="*/ 0 h 89"/>
                <a:gd name="T34" fmla="*/ 1 w 301"/>
                <a:gd name="T35" fmla="*/ 0 h 89"/>
                <a:gd name="T36" fmla="*/ 1 w 301"/>
                <a:gd name="T37" fmla="*/ 0 h 89"/>
                <a:gd name="T38" fmla="*/ 1 w 301"/>
                <a:gd name="T39" fmla="*/ 0 h 89"/>
                <a:gd name="T40" fmla="*/ 1 w 301"/>
                <a:gd name="T41" fmla="*/ 0 h 89"/>
                <a:gd name="T42" fmla="*/ 1 w 301"/>
                <a:gd name="T43" fmla="*/ 0 h 89"/>
                <a:gd name="T44" fmla="*/ 1 w 301"/>
                <a:gd name="T45" fmla="*/ 0 h 89"/>
                <a:gd name="T46" fmla="*/ 1 w 301"/>
                <a:gd name="T47" fmla="*/ 0 h 89"/>
                <a:gd name="T48" fmla="*/ 1 w 301"/>
                <a:gd name="T49" fmla="*/ 0 h 89"/>
                <a:gd name="T50" fmla="*/ 1 w 301"/>
                <a:gd name="T51" fmla="*/ 0 h 89"/>
                <a:gd name="T52" fmla="*/ 1 w 301"/>
                <a:gd name="T53" fmla="*/ 0 h 89"/>
                <a:gd name="T54" fmla="*/ 1 w 301"/>
                <a:gd name="T55" fmla="*/ 0 h 89"/>
                <a:gd name="T56" fmla="*/ 1 w 301"/>
                <a:gd name="T57" fmla="*/ 0 h 89"/>
                <a:gd name="T58" fmla="*/ 1 w 301"/>
                <a:gd name="T59" fmla="*/ 0 h 89"/>
                <a:gd name="T60" fmla="*/ 1 w 301"/>
                <a:gd name="T61" fmla="*/ 0 h 89"/>
                <a:gd name="T62" fmla="*/ 1 w 301"/>
                <a:gd name="T63" fmla="*/ 0 h 89"/>
                <a:gd name="T64" fmla="*/ 1 w 301"/>
                <a:gd name="T65" fmla="*/ 0 h 89"/>
                <a:gd name="T66" fmla="*/ 1 w 301"/>
                <a:gd name="T67" fmla="*/ 0 h 89"/>
                <a:gd name="T68" fmla="*/ 1 w 301"/>
                <a:gd name="T69" fmla="*/ 0 h 89"/>
                <a:gd name="T70" fmla="*/ 1 w 301"/>
                <a:gd name="T71" fmla="*/ 0 h 89"/>
                <a:gd name="T72" fmla="*/ 1 w 301"/>
                <a:gd name="T73" fmla="*/ 0 h 89"/>
                <a:gd name="T74" fmla="*/ 1 w 301"/>
                <a:gd name="T75" fmla="*/ 0 h 89"/>
                <a:gd name="T76" fmla="*/ 1 w 301"/>
                <a:gd name="T77" fmla="*/ 0 h 89"/>
                <a:gd name="T78" fmla="*/ 1 w 301"/>
                <a:gd name="T79" fmla="*/ 0 h 89"/>
                <a:gd name="T80" fmla="*/ 1 w 301"/>
                <a:gd name="T81" fmla="*/ 0 h 89"/>
                <a:gd name="T82" fmla="*/ 1 w 301"/>
                <a:gd name="T83" fmla="*/ 0 h 89"/>
                <a:gd name="T84" fmla="*/ 1 w 301"/>
                <a:gd name="T85" fmla="*/ 0 h 89"/>
                <a:gd name="T86" fmla="*/ 1 w 301"/>
                <a:gd name="T87" fmla="*/ 0 h 89"/>
                <a:gd name="T88" fmla="*/ 1 w 301"/>
                <a:gd name="T89" fmla="*/ 0 h 89"/>
                <a:gd name="T90" fmla="*/ 1 w 301"/>
                <a:gd name="T91" fmla="*/ 0 h 89"/>
                <a:gd name="T92" fmla="*/ 1 w 301"/>
                <a:gd name="T93" fmla="*/ 0 h 89"/>
                <a:gd name="T94" fmla="*/ 1 w 301"/>
                <a:gd name="T95" fmla="*/ 0 h 89"/>
                <a:gd name="T96" fmla="*/ 1 w 301"/>
                <a:gd name="T97" fmla="*/ 0 h 89"/>
                <a:gd name="T98" fmla="*/ 1 w 301"/>
                <a:gd name="T99" fmla="*/ 0 h 89"/>
                <a:gd name="T100" fmla="*/ 1 w 301"/>
                <a:gd name="T101" fmla="*/ 0 h 89"/>
                <a:gd name="T102" fmla="*/ 1 w 301"/>
                <a:gd name="T103" fmla="*/ 0 h 89"/>
                <a:gd name="T104" fmla="*/ 1 w 301"/>
                <a:gd name="T105" fmla="*/ 0 h 89"/>
                <a:gd name="T106" fmla="*/ 1 w 301"/>
                <a:gd name="T107" fmla="*/ 0 h 89"/>
                <a:gd name="T108" fmla="*/ 1 w 301"/>
                <a:gd name="T109" fmla="*/ 0 h 89"/>
                <a:gd name="T110" fmla="*/ 1 w 301"/>
                <a:gd name="T111" fmla="*/ 0 h 89"/>
                <a:gd name="T112" fmla="*/ 1 w 301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89"/>
                <a:gd name="T173" fmla="*/ 301 w 301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89">
                  <a:moveTo>
                    <a:pt x="0" y="0"/>
                  </a:moveTo>
                  <a:lnTo>
                    <a:pt x="2" y="1"/>
                  </a:lnTo>
                  <a:lnTo>
                    <a:pt x="6" y="4"/>
                  </a:lnTo>
                  <a:lnTo>
                    <a:pt x="9" y="5"/>
                  </a:lnTo>
                  <a:lnTo>
                    <a:pt x="12" y="7"/>
                  </a:lnTo>
                  <a:lnTo>
                    <a:pt x="14" y="8"/>
                  </a:lnTo>
                  <a:lnTo>
                    <a:pt x="17" y="9"/>
                  </a:lnTo>
                  <a:lnTo>
                    <a:pt x="18" y="11"/>
                  </a:lnTo>
                  <a:lnTo>
                    <a:pt x="21" y="12"/>
                  </a:lnTo>
                  <a:lnTo>
                    <a:pt x="22" y="13"/>
                  </a:lnTo>
                  <a:lnTo>
                    <a:pt x="25" y="15"/>
                  </a:lnTo>
                  <a:lnTo>
                    <a:pt x="26" y="15"/>
                  </a:lnTo>
                  <a:lnTo>
                    <a:pt x="28" y="16"/>
                  </a:lnTo>
                  <a:lnTo>
                    <a:pt x="30" y="17"/>
                  </a:lnTo>
                  <a:lnTo>
                    <a:pt x="32" y="17"/>
                  </a:lnTo>
                  <a:lnTo>
                    <a:pt x="33" y="19"/>
                  </a:lnTo>
                  <a:lnTo>
                    <a:pt x="34" y="19"/>
                  </a:lnTo>
                  <a:lnTo>
                    <a:pt x="36" y="20"/>
                  </a:lnTo>
                  <a:lnTo>
                    <a:pt x="37" y="20"/>
                  </a:lnTo>
                  <a:lnTo>
                    <a:pt x="37" y="21"/>
                  </a:lnTo>
                  <a:lnTo>
                    <a:pt x="38" y="21"/>
                  </a:lnTo>
                  <a:lnTo>
                    <a:pt x="40" y="21"/>
                  </a:lnTo>
                  <a:lnTo>
                    <a:pt x="41" y="23"/>
                  </a:lnTo>
                  <a:lnTo>
                    <a:pt x="42" y="23"/>
                  </a:lnTo>
                  <a:lnTo>
                    <a:pt x="44" y="24"/>
                  </a:lnTo>
                  <a:lnTo>
                    <a:pt x="45" y="24"/>
                  </a:lnTo>
                  <a:lnTo>
                    <a:pt x="46" y="24"/>
                  </a:lnTo>
                  <a:lnTo>
                    <a:pt x="48" y="25"/>
                  </a:lnTo>
                  <a:lnTo>
                    <a:pt x="49" y="25"/>
                  </a:lnTo>
                  <a:lnTo>
                    <a:pt x="50" y="27"/>
                  </a:lnTo>
                  <a:lnTo>
                    <a:pt x="51" y="27"/>
                  </a:lnTo>
                  <a:lnTo>
                    <a:pt x="53" y="28"/>
                  </a:lnTo>
                  <a:lnTo>
                    <a:pt x="54" y="28"/>
                  </a:lnTo>
                  <a:lnTo>
                    <a:pt x="57" y="29"/>
                  </a:lnTo>
                  <a:lnTo>
                    <a:pt x="58" y="29"/>
                  </a:lnTo>
                  <a:lnTo>
                    <a:pt x="59" y="31"/>
                  </a:lnTo>
                  <a:lnTo>
                    <a:pt x="61" y="31"/>
                  </a:lnTo>
                  <a:lnTo>
                    <a:pt x="62" y="32"/>
                  </a:lnTo>
                  <a:lnTo>
                    <a:pt x="63" y="32"/>
                  </a:lnTo>
                  <a:lnTo>
                    <a:pt x="65" y="32"/>
                  </a:lnTo>
                  <a:lnTo>
                    <a:pt x="66" y="33"/>
                  </a:lnTo>
                  <a:lnTo>
                    <a:pt x="67" y="33"/>
                  </a:lnTo>
                  <a:lnTo>
                    <a:pt x="69" y="33"/>
                  </a:lnTo>
                  <a:lnTo>
                    <a:pt x="69" y="35"/>
                  </a:lnTo>
                  <a:lnTo>
                    <a:pt x="70" y="35"/>
                  </a:lnTo>
                  <a:lnTo>
                    <a:pt x="71" y="35"/>
                  </a:lnTo>
                  <a:lnTo>
                    <a:pt x="73" y="36"/>
                  </a:lnTo>
                  <a:lnTo>
                    <a:pt x="74" y="36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39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0"/>
                  </a:lnTo>
                  <a:lnTo>
                    <a:pt x="86" y="41"/>
                  </a:lnTo>
                  <a:lnTo>
                    <a:pt x="87" y="41"/>
                  </a:lnTo>
                  <a:lnTo>
                    <a:pt x="89" y="43"/>
                  </a:lnTo>
                  <a:lnTo>
                    <a:pt x="90" y="43"/>
                  </a:lnTo>
                  <a:lnTo>
                    <a:pt x="93" y="44"/>
                  </a:lnTo>
                  <a:lnTo>
                    <a:pt x="94" y="44"/>
                  </a:lnTo>
                  <a:lnTo>
                    <a:pt x="97" y="45"/>
                  </a:lnTo>
                  <a:lnTo>
                    <a:pt x="98" y="45"/>
                  </a:lnTo>
                  <a:lnTo>
                    <a:pt x="101" y="47"/>
                  </a:lnTo>
                  <a:lnTo>
                    <a:pt x="102" y="47"/>
                  </a:lnTo>
                  <a:lnTo>
                    <a:pt x="105" y="48"/>
                  </a:lnTo>
                  <a:lnTo>
                    <a:pt x="106" y="48"/>
                  </a:lnTo>
                  <a:lnTo>
                    <a:pt x="107" y="49"/>
                  </a:lnTo>
                  <a:lnTo>
                    <a:pt x="109" y="49"/>
                  </a:lnTo>
                  <a:lnTo>
                    <a:pt x="110" y="50"/>
                  </a:lnTo>
                  <a:lnTo>
                    <a:pt x="111" y="50"/>
                  </a:lnTo>
                  <a:lnTo>
                    <a:pt x="113" y="50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3"/>
                  </a:lnTo>
                  <a:lnTo>
                    <a:pt x="121" y="53"/>
                  </a:lnTo>
                  <a:lnTo>
                    <a:pt x="122" y="54"/>
                  </a:lnTo>
                  <a:lnTo>
                    <a:pt x="123" y="54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6"/>
                  </a:lnTo>
                  <a:lnTo>
                    <a:pt x="129" y="56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7"/>
                  </a:lnTo>
                  <a:lnTo>
                    <a:pt x="135" y="58"/>
                  </a:lnTo>
                  <a:lnTo>
                    <a:pt x="136" y="58"/>
                  </a:lnTo>
                  <a:lnTo>
                    <a:pt x="138" y="60"/>
                  </a:lnTo>
                  <a:lnTo>
                    <a:pt x="140" y="60"/>
                  </a:lnTo>
                  <a:lnTo>
                    <a:pt x="142" y="61"/>
                  </a:lnTo>
                  <a:lnTo>
                    <a:pt x="144" y="61"/>
                  </a:lnTo>
                  <a:lnTo>
                    <a:pt x="146" y="62"/>
                  </a:lnTo>
                  <a:lnTo>
                    <a:pt x="148" y="62"/>
                  </a:lnTo>
                  <a:lnTo>
                    <a:pt x="150" y="62"/>
                  </a:lnTo>
                  <a:lnTo>
                    <a:pt x="151" y="64"/>
                  </a:lnTo>
                  <a:lnTo>
                    <a:pt x="152" y="64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5"/>
                  </a:lnTo>
                  <a:lnTo>
                    <a:pt x="158" y="65"/>
                  </a:lnTo>
                  <a:lnTo>
                    <a:pt x="159" y="66"/>
                  </a:lnTo>
                  <a:lnTo>
                    <a:pt x="160" y="66"/>
                  </a:lnTo>
                  <a:lnTo>
                    <a:pt x="162" y="66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8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69"/>
                  </a:lnTo>
                  <a:lnTo>
                    <a:pt x="172" y="70"/>
                  </a:lnTo>
                  <a:lnTo>
                    <a:pt x="174" y="70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2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3"/>
                  </a:lnTo>
                  <a:lnTo>
                    <a:pt x="186" y="74"/>
                  </a:lnTo>
                  <a:lnTo>
                    <a:pt x="188" y="74"/>
                  </a:lnTo>
                  <a:lnTo>
                    <a:pt x="190" y="76"/>
                  </a:lnTo>
                  <a:lnTo>
                    <a:pt x="192" y="76"/>
                  </a:lnTo>
                  <a:lnTo>
                    <a:pt x="194" y="77"/>
                  </a:lnTo>
                  <a:lnTo>
                    <a:pt x="195" y="77"/>
                  </a:lnTo>
                  <a:lnTo>
                    <a:pt x="198" y="78"/>
                  </a:lnTo>
                  <a:lnTo>
                    <a:pt x="199" y="78"/>
                  </a:lnTo>
                  <a:lnTo>
                    <a:pt x="200" y="78"/>
                  </a:lnTo>
                  <a:lnTo>
                    <a:pt x="202" y="78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0"/>
                  </a:lnTo>
                  <a:lnTo>
                    <a:pt x="207" y="80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1"/>
                  </a:lnTo>
                  <a:lnTo>
                    <a:pt x="212" y="81"/>
                  </a:lnTo>
                  <a:lnTo>
                    <a:pt x="213" y="82"/>
                  </a:lnTo>
                  <a:lnTo>
                    <a:pt x="215" y="82"/>
                  </a:lnTo>
                  <a:lnTo>
                    <a:pt x="216" y="82"/>
                  </a:lnTo>
                  <a:lnTo>
                    <a:pt x="217" y="82"/>
                  </a:lnTo>
                  <a:lnTo>
                    <a:pt x="219" y="82"/>
                  </a:lnTo>
                  <a:lnTo>
                    <a:pt x="220" y="82"/>
                  </a:lnTo>
                  <a:lnTo>
                    <a:pt x="221" y="82"/>
                  </a:lnTo>
                  <a:lnTo>
                    <a:pt x="223" y="82"/>
                  </a:lnTo>
                  <a:lnTo>
                    <a:pt x="224" y="82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4"/>
                  </a:lnTo>
                  <a:lnTo>
                    <a:pt x="237" y="84"/>
                  </a:lnTo>
                  <a:lnTo>
                    <a:pt x="239" y="84"/>
                  </a:lnTo>
                  <a:lnTo>
                    <a:pt x="240" y="84"/>
                  </a:lnTo>
                  <a:lnTo>
                    <a:pt x="241" y="84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5"/>
                  </a:lnTo>
                  <a:lnTo>
                    <a:pt x="251" y="85"/>
                  </a:lnTo>
                  <a:lnTo>
                    <a:pt x="252" y="85"/>
                  </a:lnTo>
                  <a:lnTo>
                    <a:pt x="253" y="85"/>
                  </a:lnTo>
                  <a:lnTo>
                    <a:pt x="253" y="86"/>
                  </a:lnTo>
                  <a:lnTo>
                    <a:pt x="255" y="86"/>
                  </a:lnTo>
                  <a:lnTo>
                    <a:pt x="256" y="86"/>
                  </a:lnTo>
                  <a:lnTo>
                    <a:pt x="257" y="86"/>
                  </a:lnTo>
                  <a:lnTo>
                    <a:pt x="259" y="86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8"/>
                  </a:lnTo>
                  <a:lnTo>
                    <a:pt x="265" y="88"/>
                  </a:lnTo>
                  <a:lnTo>
                    <a:pt x="267" y="88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3" y="89"/>
                  </a:lnTo>
                  <a:lnTo>
                    <a:pt x="275" y="89"/>
                  </a:lnTo>
                  <a:lnTo>
                    <a:pt x="276" y="89"/>
                  </a:lnTo>
                  <a:lnTo>
                    <a:pt x="277" y="89"/>
                  </a:lnTo>
                  <a:lnTo>
                    <a:pt x="279" y="89"/>
                  </a:lnTo>
                  <a:lnTo>
                    <a:pt x="280" y="89"/>
                  </a:lnTo>
                  <a:lnTo>
                    <a:pt x="281" y="89"/>
                  </a:lnTo>
                  <a:lnTo>
                    <a:pt x="283" y="89"/>
                  </a:lnTo>
                  <a:lnTo>
                    <a:pt x="284" y="89"/>
                  </a:lnTo>
                  <a:lnTo>
                    <a:pt x="285" y="89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05227" name="Line 6">
            <a:extLst>
              <a:ext uri="{FF2B5EF4-FFF2-40B4-BE49-F238E27FC236}">
                <a16:creationId xmlns:a16="http://schemas.microsoft.com/office/drawing/2014/main" id="{94496054-9286-0046-BF5A-859286116301}"/>
              </a:ext>
            </a:extLst>
          </p:cNvPr>
          <p:cNvSpPr>
            <a:spLocks noChangeShapeType="1"/>
          </p:cNvSpPr>
          <p:nvPr/>
        </p:nvSpPr>
        <p:spPr bwMode="auto">
          <a:xfrm>
            <a:off x="1331913" y="5562600"/>
            <a:ext cx="646112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5228" name="Line 20">
            <a:extLst>
              <a:ext uri="{FF2B5EF4-FFF2-40B4-BE49-F238E27FC236}">
                <a16:creationId xmlns:a16="http://schemas.microsoft.com/office/drawing/2014/main" id="{D4AD4EA8-BECF-4641-98AA-0100AC37BE8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849564" y="3529013"/>
            <a:ext cx="1587" cy="1905000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5229" name="Line 20">
            <a:extLst>
              <a:ext uri="{FF2B5EF4-FFF2-40B4-BE49-F238E27FC236}">
                <a16:creationId xmlns:a16="http://schemas.microsoft.com/office/drawing/2014/main" id="{31F1BE97-720A-A14D-A249-5B5AEEB9AA2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160839" y="3551238"/>
            <a:ext cx="1587" cy="2133600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5230" name="Line 6">
            <a:extLst>
              <a:ext uri="{FF2B5EF4-FFF2-40B4-BE49-F238E27FC236}">
                <a16:creationId xmlns:a16="http://schemas.microsoft.com/office/drawing/2014/main" id="{AB31ADED-03FF-0941-9D41-F588091D41DD}"/>
              </a:ext>
            </a:extLst>
          </p:cNvPr>
          <p:cNvSpPr>
            <a:spLocks noChangeShapeType="1"/>
          </p:cNvSpPr>
          <p:nvPr/>
        </p:nvSpPr>
        <p:spPr bwMode="auto">
          <a:xfrm>
            <a:off x="2609851" y="5441950"/>
            <a:ext cx="250825" cy="0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5231" name="Line 6">
            <a:extLst>
              <a:ext uri="{FF2B5EF4-FFF2-40B4-BE49-F238E27FC236}">
                <a16:creationId xmlns:a16="http://schemas.microsoft.com/office/drawing/2014/main" id="{55057324-20B9-9748-890C-A67F4780E3EB}"/>
              </a:ext>
            </a:extLst>
          </p:cNvPr>
          <p:cNvSpPr>
            <a:spLocks noChangeShapeType="1"/>
          </p:cNvSpPr>
          <p:nvPr/>
        </p:nvSpPr>
        <p:spPr bwMode="auto">
          <a:xfrm>
            <a:off x="2635250" y="5683250"/>
            <a:ext cx="1524000" cy="0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5232" name="TextBox 1">
            <a:extLst>
              <a:ext uri="{FF2B5EF4-FFF2-40B4-BE49-F238E27FC236}">
                <a16:creationId xmlns:a16="http://schemas.microsoft.com/office/drawing/2014/main" id="{D8DA5D09-A3E8-8143-9C7B-1051966CA9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79489" y="5086350"/>
            <a:ext cx="1109599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latin typeface="Times" pitchFamily="2" charset="0"/>
              </a:rPr>
              <a:t>overflow</a:t>
            </a:r>
          </a:p>
        </p:txBody>
      </p:sp>
      <p:sp>
        <p:nvSpPr>
          <p:cNvPr id="305233" name="Freeform 75">
            <a:extLst>
              <a:ext uri="{FF2B5EF4-FFF2-40B4-BE49-F238E27FC236}">
                <a16:creationId xmlns:a16="http://schemas.microsoft.com/office/drawing/2014/main" id="{28537638-C37E-6641-AC34-6036036E0C9B}"/>
              </a:ext>
            </a:extLst>
          </p:cNvPr>
          <p:cNvSpPr>
            <a:spLocks/>
          </p:cNvSpPr>
          <p:nvPr/>
        </p:nvSpPr>
        <p:spPr bwMode="auto">
          <a:xfrm>
            <a:off x="4144964" y="3535363"/>
            <a:ext cx="41275" cy="63500"/>
          </a:xfrm>
          <a:custGeom>
            <a:avLst/>
            <a:gdLst>
              <a:gd name="T0" fmla="*/ 0 w 54"/>
              <a:gd name="T1" fmla="*/ 2147483646 h 79"/>
              <a:gd name="T2" fmla="*/ 2147483646 w 54"/>
              <a:gd name="T3" fmla="*/ 2147483646 h 79"/>
              <a:gd name="T4" fmla="*/ 2147483646 w 54"/>
              <a:gd name="T5" fmla="*/ 2147483646 h 79"/>
              <a:gd name="T6" fmla="*/ 2147483646 w 54"/>
              <a:gd name="T7" fmla="*/ 2147483646 h 79"/>
              <a:gd name="T8" fmla="*/ 2147483646 w 54"/>
              <a:gd name="T9" fmla="*/ 2147483646 h 79"/>
              <a:gd name="T10" fmla="*/ 2147483646 w 54"/>
              <a:gd name="T11" fmla="*/ 2147483646 h 79"/>
              <a:gd name="T12" fmla="*/ 2147483646 w 54"/>
              <a:gd name="T13" fmla="*/ 2147483646 h 79"/>
              <a:gd name="T14" fmla="*/ 2147483646 w 54"/>
              <a:gd name="T15" fmla="*/ 2147483646 h 79"/>
              <a:gd name="T16" fmla="*/ 2147483646 w 54"/>
              <a:gd name="T17" fmla="*/ 2147483646 h 79"/>
              <a:gd name="T18" fmla="*/ 2147483646 w 54"/>
              <a:gd name="T19" fmla="*/ 0 h 79"/>
              <a:gd name="T20" fmla="*/ 2147483646 w 54"/>
              <a:gd name="T21" fmla="*/ 0 h 79"/>
              <a:gd name="T22" fmla="*/ 2147483646 w 54"/>
              <a:gd name="T23" fmla="*/ 0 h 79"/>
              <a:gd name="T24" fmla="*/ 2147483646 w 54"/>
              <a:gd name="T25" fmla="*/ 0 h 79"/>
              <a:gd name="T26" fmla="*/ 2147483646 w 54"/>
              <a:gd name="T27" fmla="*/ 2147483646 h 79"/>
              <a:gd name="T28" fmla="*/ 2147483646 w 54"/>
              <a:gd name="T29" fmla="*/ 2147483646 h 79"/>
              <a:gd name="T30" fmla="*/ 2147483646 w 54"/>
              <a:gd name="T31" fmla="*/ 2147483646 h 79"/>
              <a:gd name="T32" fmla="*/ 2147483646 w 54"/>
              <a:gd name="T33" fmla="*/ 2147483646 h 79"/>
              <a:gd name="T34" fmla="*/ 2147483646 w 54"/>
              <a:gd name="T35" fmla="*/ 2147483646 h 79"/>
              <a:gd name="T36" fmla="*/ 2147483646 w 54"/>
              <a:gd name="T37" fmla="*/ 2147483646 h 79"/>
              <a:gd name="T38" fmla="*/ 2147483646 w 54"/>
              <a:gd name="T39" fmla="*/ 2147483646 h 79"/>
              <a:gd name="T40" fmla="*/ 2147483646 w 54"/>
              <a:gd name="T41" fmla="*/ 2147483646 h 79"/>
              <a:gd name="T42" fmla="*/ 2147483646 w 54"/>
              <a:gd name="T43" fmla="*/ 2147483646 h 79"/>
              <a:gd name="T44" fmla="*/ 2147483646 w 54"/>
              <a:gd name="T45" fmla="*/ 2147483646 h 79"/>
              <a:gd name="T46" fmla="*/ 2147483646 w 54"/>
              <a:gd name="T47" fmla="*/ 2147483646 h 79"/>
              <a:gd name="T48" fmla="*/ 2147483646 w 54"/>
              <a:gd name="T49" fmla="*/ 2147483646 h 79"/>
              <a:gd name="T50" fmla="*/ 2147483646 w 54"/>
              <a:gd name="T51" fmla="*/ 2147483646 h 79"/>
              <a:gd name="T52" fmla="*/ 2147483646 w 54"/>
              <a:gd name="T53" fmla="*/ 2147483646 h 79"/>
              <a:gd name="T54" fmla="*/ 2147483646 w 54"/>
              <a:gd name="T55" fmla="*/ 2147483646 h 79"/>
              <a:gd name="T56" fmla="*/ 2147483646 w 54"/>
              <a:gd name="T57" fmla="*/ 2147483646 h 79"/>
              <a:gd name="T58" fmla="*/ 2147483646 w 54"/>
              <a:gd name="T59" fmla="*/ 2147483646 h 79"/>
              <a:gd name="T60" fmla="*/ 2147483646 w 54"/>
              <a:gd name="T61" fmla="*/ 2147483646 h 79"/>
              <a:gd name="T62" fmla="*/ 2147483646 w 54"/>
              <a:gd name="T63" fmla="*/ 2147483646 h 79"/>
              <a:gd name="T64" fmla="*/ 2147483646 w 54"/>
              <a:gd name="T65" fmla="*/ 2147483646 h 79"/>
              <a:gd name="T66" fmla="*/ 2147483646 w 54"/>
              <a:gd name="T67" fmla="*/ 2147483646 h 79"/>
              <a:gd name="T68" fmla="*/ 2147483646 w 54"/>
              <a:gd name="T69" fmla="*/ 2147483646 h 79"/>
              <a:gd name="T70" fmla="*/ 2147483646 w 54"/>
              <a:gd name="T71" fmla="*/ 2147483646 h 79"/>
              <a:gd name="T72" fmla="*/ 2147483646 w 54"/>
              <a:gd name="T73" fmla="*/ 2147483646 h 79"/>
              <a:gd name="T74" fmla="*/ 2147483646 w 54"/>
              <a:gd name="T75" fmla="*/ 2147483646 h 79"/>
              <a:gd name="T76" fmla="*/ 2147483646 w 54"/>
              <a:gd name="T77" fmla="*/ 2147483646 h 79"/>
              <a:gd name="T78" fmla="*/ 2147483646 w 54"/>
              <a:gd name="T79" fmla="*/ 2147483646 h 79"/>
              <a:gd name="T80" fmla="*/ 2147483646 w 54"/>
              <a:gd name="T81" fmla="*/ 2147483646 h 79"/>
              <a:gd name="T82" fmla="*/ 2147483646 w 54"/>
              <a:gd name="T83" fmla="*/ 2147483646 h 79"/>
              <a:gd name="T84" fmla="*/ 2147483646 w 54"/>
              <a:gd name="T85" fmla="*/ 2147483646 h 79"/>
              <a:gd name="T86" fmla="*/ 2147483646 w 54"/>
              <a:gd name="T87" fmla="*/ 2147483646 h 79"/>
              <a:gd name="T88" fmla="*/ 2147483646 w 54"/>
              <a:gd name="T89" fmla="*/ 2147483646 h 79"/>
              <a:gd name="T90" fmla="*/ 2147483646 w 54"/>
              <a:gd name="T91" fmla="*/ 2147483646 h 79"/>
              <a:gd name="T92" fmla="*/ 2147483646 w 54"/>
              <a:gd name="T93" fmla="*/ 2147483646 h 79"/>
              <a:gd name="T94" fmla="*/ 2147483646 w 54"/>
              <a:gd name="T95" fmla="*/ 2147483646 h 79"/>
              <a:gd name="T96" fmla="*/ 2147483646 w 54"/>
              <a:gd name="T97" fmla="*/ 2147483646 h 79"/>
              <a:gd name="T98" fmla="*/ 2147483646 w 54"/>
              <a:gd name="T99" fmla="*/ 2147483646 h 79"/>
              <a:gd name="T100" fmla="*/ 2147483646 w 54"/>
              <a:gd name="T101" fmla="*/ 2147483646 h 79"/>
              <a:gd name="T102" fmla="*/ 2147483646 w 54"/>
              <a:gd name="T103" fmla="*/ 2147483646 h 79"/>
              <a:gd name="T104" fmla="*/ 2147483646 w 54"/>
              <a:gd name="T105" fmla="*/ 2147483646 h 79"/>
              <a:gd name="T106" fmla="*/ 2147483646 w 54"/>
              <a:gd name="T107" fmla="*/ 2147483646 h 79"/>
              <a:gd name="T108" fmla="*/ 2147483646 w 54"/>
              <a:gd name="T109" fmla="*/ 2147483646 h 79"/>
              <a:gd name="T110" fmla="*/ 0 w 54"/>
              <a:gd name="T111" fmla="*/ 2147483646 h 79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4"/>
              <a:gd name="T169" fmla="*/ 0 h 79"/>
              <a:gd name="T170" fmla="*/ 54 w 54"/>
              <a:gd name="T171" fmla="*/ 79 h 79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4" h="79">
                <a:moveTo>
                  <a:pt x="0" y="50"/>
                </a:moveTo>
                <a:lnTo>
                  <a:pt x="0" y="27"/>
                </a:lnTo>
                <a:lnTo>
                  <a:pt x="0" y="26"/>
                </a:lnTo>
                <a:lnTo>
                  <a:pt x="0" y="25"/>
                </a:lnTo>
                <a:lnTo>
                  <a:pt x="2" y="23"/>
                </a:lnTo>
                <a:lnTo>
                  <a:pt x="2" y="22"/>
                </a:lnTo>
                <a:lnTo>
                  <a:pt x="2" y="21"/>
                </a:lnTo>
                <a:lnTo>
                  <a:pt x="2" y="19"/>
                </a:lnTo>
                <a:lnTo>
                  <a:pt x="3" y="18"/>
                </a:lnTo>
                <a:lnTo>
                  <a:pt x="3" y="17"/>
                </a:lnTo>
                <a:lnTo>
                  <a:pt x="3" y="15"/>
                </a:lnTo>
                <a:lnTo>
                  <a:pt x="4" y="14"/>
                </a:lnTo>
                <a:lnTo>
                  <a:pt x="4" y="13"/>
                </a:lnTo>
                <a:lnTo>
                  <a:pt x="6" y="11"/>
                </a:lnTo>
                <a:lnTo>
                  <a:pt x="7" y="11"/>
                </a:lnTo>
                <a:lnTo>
                  <a:pt x="7" y="10"/>
                </a:lnTo>
                <a:lnTo>
                  <a:pt x="8" y="9"/>
                </a:lnTo>
                <a:lnTo>
                  <a:pt x="10" y="7"/>
                </a:lnTo>
                <a:lnTo>
                  <a:pt x="10" y="6"/>
                </a:lnTo>
                <a:lnTo>
                  <a:pt x="11" y="6"/>
                </a:lnTo>
                <a:lnTo>
                  <a:pt x="12" y="5"/>
                </a:lnTo>
                <a:lnTo>
                  <a:pt x="14" y="5"/>
                </a:lnTo>
                <a:lnTo>
                  <a:pt x="15" y="3"/>
                </a:lnTo>
                <a:lnTo>
                  <a:pt x="16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2" y="1"/>
                </a:lnTo>
                <a:lnTo>
                  <a:pt x="24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31" y="0"/>
                </a:lnTo>
                <a:lnTo>
                  <a:pt x="32" y="1"/>
                </a:lnTo>
                <a:lnTo>
                  <a:pt x="34" y="1"/>
                </a:lnTo>
                <a:lnTo>
                  <a:pt x="35" y="1"/>
                </a:lnTo>
                <a:lnTo>
                  <a:pt x="36" y="2"/>
                </a:lnTo>
                <a:lnTo>
                  <a:pt x="38" y="2"/>
                </a:lnTo>
                <a:lnTo>
                  <a:pt x="39" y="2"/>
                </a:lnTo>
                <a:lnTo>
                  <a:pt x="40" y="3"/>
                </a:lnTo>
                <a:lnTo>
                  <a:pt x="42" y="5"/>
                </a:lnTo>
                <a:lnTo>
                  <a:pt x="43" y="5"/>
                </a:lnTo>
                <a:lnTo>
                  <a:pt x="43" y="6"/>
                </a:lnTo>
                <a:lnTo>
                  <a:pt x="44" y="6"/>
                </a:lnTo>
                <a:lnTo>
                  <a:pt x="46" y="7"/>
                </a:lnTo>
                <a:lnTo>
                  <a:pt x="47" y="9"/>
                </a:lnTo>
                <a:lnTo>
                  <a:pt x="47" y="10"/>
                </a:lnTo>
                <a:lnTo>
                  <a:pt x="48" y="11"/>
                </a:lnTo>
                <a:lnTo>
                  <a:pt x="50" y="11"/>
                </a:lnTo>
                <a:lnTo>
                  <a:pt x="50" y="13"/>
                </a:lnTo>
                <a:lnTo>
                  <a:pt x="51" y="14"/>
                </a:lnTo>
                <a:lnTo>
                  <a:pt x="51" y="15"/>
                </a:lnTo>
                <a:lnTo>
                  <a:pt x="52" y="17"/>
                </a:lnTo>
                <a:lnTo>
                  <a:pt x="52" y="18"/>
                </a:lnTo>
                <a:lnTo>
                  <a:pt x="52" y="19"/>
                </a:lnTo>
                <a:lnTo>
                  <a:pt x="54" y="21"/>
                </a:lnTo>
                <a:lnTo>
                  <a:pt x="54" y="22"/>
                </a:lnTo>
                <a:lnTo>
                  <a:pt x="54" y="23"/>
                </a:lnTo>
                <a:lnTo>
                  <a:pt x="54" y="25"/>
                </a:lnTo>
                <a:lnTo>
                  <a:pt x="54" y="26"/>
                </a:lnTo>
                <a:lnTo>
                  <a:pt x="54" y="27"/>
                </a:lnTo>
                <a:lnTo>
                  <a:pt x="54" y="50"/>
                </a:lnTo>
                <a:lnTo>
                  <a:pt x="54" y="51"/>
                </a:lnTo>
                <a:lnTo>
                  <a:pt x="54" y="53"/>
                </a:lnTo>
                <a:lnTo>
                  <a:pt x="54" y="55"/>
                </a:lnTo>
                <a:lnTo>
                  <a:pt x="54" y="57"/>
                </a:lnTo>
                <a:lnTo>
                  <a:pt x="54" y="58"/>
                </a:lnTo>
                <a:lnTo>
                  <a:pt x="52" y="59"/>
                </a:lnTo>
                <a:lnTo>
                  <a:pt x="52" y="61"/>
                </a:lnTo>
                <a:lnTo>
                  <a:pt x="52" y="62"/>
                </a:lnTo>
                <a:lnTo>
                  <a:pt x="51" y="63"/>
                </a:lnTo>
                <a:lnTo>
                  <a:pt x="51" y="65"/>
                </a:lnTo>
                <a:lnTo>
                  <a:pt x="50" y="65"/>
                </a:lnTo>
                <a:lnTo>
                  <a:pt x="50" y="66"/>
                </a:lnTo>
                <a:lnTo>
                  <a:pt x="48" y="67"/>
                </a:lnTo>
                <a:lnTo>
                  <a:pt x="47" y="69"/>
                </a:lnTo>
                <a:lnTo>
                  <a:pt x="47" y="70"/>
                </a:lnTo>
                <a:lnTo>
                  <a:pt x="46" y="71"/>
                </a:lnTo>
                <a:lnTo>
                  <a:pt x="44" y="71"/>
                </a:lnTo>
                <a:lnTo>
                  <a:pt x="43" y="73"/>
                </a:lnTo>
                <a:lnTo>
                  <a:pt x="43" y="74"/>
                </a:lnTo>
                <a:lnTo>
                  <a:pt x="42" y="74"/>
                </a:lnTo>
                <a:lnTo>
                  <a:pt x="40" y="75"/>
                </a:lnTo>
                <a:lnTo>
                  <a:pt x="39" y="75"/>
                </a:lnTo>
                <a:lnTo>
                  <a:pt x="38" y="76"/>
                </a:lnTo>
                <a:lnTo>
                  <a:pt x="36" y="76"/>
                </a:lnTo>
                <a:lnTo>
                  <a:pt x="35" y="78"/>
                </a:lnTo>
                <a:lnTo>
                  <a:pt x="34" y="78"/>
                </a:lnTo>
                <a:lnTo>
                  <a:pt x="32" y="78"/>
                </a:lnTo>
                <a:lnTo>
                  <a:pt x="31" y="78"/>
                </a:lnTo>
                <a:lnTo>
                  <a:pt x="30" y="79"/>
                </a:lnTo>
                <a:lnTo>
                  <a:pt x="28" y="79"/>
                </a:lnTo>
                <a:lnTo>
                  <a:pt x="27" y="79"/>
                </a:lnTo>
                <a:lnTo>
                  <a:pt x="26" y="79"/>
                </a:lnTo>
                <a:lnTo>
                  <a:pt x="30" y="79"/>
                </a:lnTo>
                <a:lnTo>
                  <a:pt x="28" y="79"/>
                </a:lnTo>
                <a:lnTo>
                  <a:pt x="27" y="79"/>
                </a:lnTo>
                <a:lnTo>
                  <a:pt x="26" y="79"/>
                </a:lnTo>
                <a:lnTo>
                  <a:pt x="24" y="78"/>
                </a:lnTo>
                <a:lnTo>
                  <a:pt x="22" y="78"/>
                </a:lnTo>
                <a:lnTo>
                  <a:pt x="20" y="78"/>
                </a:lnTo>
                <a:lnTo>
                  <a:pt x="19" y="78"/>
                </a:lnTo>
                <a:lnTo>
                  <a:pt x="18" y="76"/>
                </a:lnTo>
                <a:lnTo>
                  <a:pt x="16" y="75"/>
                </a:lnTo>
                <a:lnTo>
                  <a:pt x="15" y="75"/>
                </a:lnTo>
                <a:lnTo>
                  <a:pt x="14" y="74"/>
                </a:lnTo>
                <a:lnTo>
                  <a:pt x="12" y="74"/>
                </a:lnTo>
                <a:lnTo>
                  <a:pt x="11" y="73"/>
                </a:lnTo>
                <a:lnTo>
                  <a:pt x="10" y="71"/>
                </a:lnTo>
                <a:lnTo>
                  <a:pt x="8" y="70"/>
                </a:lnTo>
                <a:lnTo>
                  <a:pt x="7" y="69"/>
                </a:lnTo>
                <a:lnTo>
                  <a:pt x="7" y="67"/>
                </a:lnTo>
                <a:lnTo>
                  <a:pt x="6" y="66"/>
                </a:lnTo>
                <a:lnTo>
                  <a:pt x="4" y="65"/>
                </a:lnTo>
                <a:lnTo>
                  <a:pt x="3" y="63"/>
                </a:lnTo>
                <a:lnTo>
                  <a:pt x="3" y="62"/>
                </a:lnTo>
                <a:lnTo>
                  <a:pt x="3" y="61"/>
                </a:lnTo>
                <a:lnTo>
                  <a:pt x="2" y="59"/>
                </a:lnTo>
                <a:lnTo>
                  <a:pt x="2" y="58"/>
                </a:lnTo>
                <a:lnTo>
                  <a:pt x="2" y="57"/>
                </a:lnTo>
                <a:lnTo>
                  <a:pt x="2" y="55"/>
                </a:lnTo>
                <a:lnTo>
                  <a:pt x="0" y="53"/>
                </a:lnTo>
                <a:lnTo>
                  <a:pt x="0" y="51"/>
                </a:lnTo>
                <a:lnTo>
                  <a:pt x="0" y="5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05234" name="Freeform 75">
            <a:extLst>
              <a:ext uri="{FF2B5EF4-FFF2-40B4-BE49-F238E27FC236}">
                <a16:creationId xmlns:a16="http://schemas.microsoft.com/office/drawing/2014/main" id="{96ECF1E1-B76B-E845-8134-E334EC8333E0}"/>
              </a:ext>
            </a:extLst>
          </p:cNvPr>
          <p:cNvSpPr>
            <a:spLocks/>
          </p:cNvSpPr>
          <p:nvPr/>
        </p:nvSpPr>
        <p:spPr bwMode="auto">
          <a:xfrm>
            <a:off x="2833689" y="3535363"/>
            <a:ext cx="41275" cy="63500"/>
          </a:xfrm>
          <a:custGeom>
            <a:avLst/>
            <a:gdLst>
              <a:gd name="T0" fmla="*/ 0 w 54"/>
              <a:gd name="T1" fmla="*/ 2147483646 h 79"/>
              <a:gd name="T2" fmla="*/ 2147483646 w 54"/>
              <a:gd name="T3" fmla="*/ 2147483646 h 79"/>
              <a:gd name="T4" fmla="*/ 2147483646 w 54"/>
              <a:gd name="T5" fmla="*/ 2147483646 h 79"/>
              <a:gd name="T6" fmla="*/ 2147483646 w 54"/>
              <a:gd name="T7" fmla="*/ 2147483646 h 79"/>
              <a:gd name="T8" fmla="*/ 2147483646 w 54"/>
              <a:gd name="T9" fmla="*/ 2147483646 h 79"/>
              <a:gd name="T10" fmla="*/ 2147483646 w 54"/>
              <a:gd name="T11" fmla="*/ 2147483646 h 79"/>
              <a:gd name="T12" fmla="*/ 2147483646 w 54"/>
              <a:gd name="T13" fmla="*/ 2147483646 h 79"/>
              <a:gd name="T14" fmla="*/ 2147483646 w 54"/>
              <a:gd name="T15" fmla="*/ 2147483646 h 79"/>
              <a:gd name="T16" fmla="*/ 2147483646 w 54"/>
              <a:gd name="T17" fmla="*/ 2147483646 h 79"/>
              <a:gd name="T18" fmla="*/ 2147483646 w 54"/>
              <a:gd name="T19" fmla="*/ 0 h 79"/>
              <a:gd name="T20" fmla="*/ 2147483646 w 54"/>
              <a:gd name="T21" fmla="*/ 0 h 79"/>
              <a:gd name="T22" fmla="*/ 2147483646 w 54"/>
              <a:gd name="T23" fmla="*/ 0 h 79"/>
              <a:gd name="T24" fmla="*/ 2147483646 w 54"/>
              <a:gd name="T25" fmla="*/ 0 h 79"/>
              <a:gd name="T26" fmla="*/ 2147483646 w 54"/>
              <a:gd name="T27" fmla="*/ 2147483646 h 79"/>
              <a:gd name="T28" fmla="*/ 2147483646 w 54"/>
              <a:gd name="T29" fmla="*/ 2147483646 h 79"/>
              <a:gd name="T30" fmla="*/ 2147483646 w 54"/>
              <a:gd name="T31" fmla="*/ 2147483646 h 79"/>
              <a:gd name="T32" fmla="*/ 2147483646 w 54"/>
              <a:gd name="T33" fmla="*/ 2147483646 h 79"/>
              <a:gd name="T34" fmla="*/ 2147483646 w 54"/>
              <a:gd name="T35" fmla="*/ 2147483646 h 79"/>
              <a:gd name="T36" fmla="*/ 2147483646 w 54"/>
              <a:gd name="T37" fmla="*/ 2147483646 h 79"/>
              <a:gd name="T38" fmla="*/ 2147483646 w 54"/>
              <a:gd name="T39" fmla="*/ 2147483646 h 79"/>
              <a:gd name="T40" fmla="*/ 2147483646 w 54"/>
              <a:gd name="T41" fmla="*/ 2147483646 h 79"/>
              <a:gd name="T42" fmla="*/ 2147483646 w 54"/>
              <a:gd name="T43" fmla="*/ 2147483646 h 79"/>
              <a:gd name="T44" fmla="*/ 2147483646 w 54"/>
              <a:gd name="T45" fmla="*/ 2147483646 h 79"/>
              <a:gd name="T46" fmla="*/ 2147483646 w 54"/>
              <a:gd name="T47" fmla="*/ 2147483646 h 79"/>
              <a:gd name="T48" fmla="*/ 2147483646 w 54"/>
              <a:gd name="T49" fmla="*/ 2147483646 h 79"/>
              <a:gd name="T50" fmla="*/ 2147483646 w 54"/>
              <a:gd name="T51" fmla="*/ 2147483646 h 79"/>
              <a:gd name="T52" fmla="*/ 2147483646 w 54"/>
              <a:gd name="T53" fmla="*/ 2147483646 h 79"/>
              <a:gd name="T54" fmla="*/ 2147483646 w 54"/>
              <a:gd name="T55" fmla="*/ 2147483646 h 79"/>
              <a:gd name="T56" fmla="*/ 2147483646 w 54"/>
              <a:gd name="T57" fmla="*/ 2147483646 h 79"/>
              <a:gd name="T58" fmla="*/ 2147483646 w 54"/>
              <a:gd name="T59" fmla="*/ 2147483646 h 79"/>
              <a:gd name="T60" fmla="*/ 2147483646 w 54"/>
              <a:gd name="T61" fmla="*/ 2147483646 h 79"/>
              <a:gd name="T62" fmla="*/ 2147483646 w 54"/>
              <a:gd name="T63" fmla="*/ 2147483646 h 79"/>
              <a:gd name="T64" fmla="*/ 2147483646 w 54"/>
              <a:gd name="T65" fmla="*/ 2147483646 h 79"/>
              <a:gd name="T66" fmla="*/ 2147483646 w 54"/>
              <a:gd name="T67" fmla="*/ 2147483646 h 79"/>
              <a:gd name="T68" fmla="*/ 2147483646 w 54"/>
              <a:gd name="T69" fmla="*/ 2147483646 h 79"/>
              <a:gd name="T70" fmla="*/ 2147483646 w 54"/>
              <a:gd name="T71" fmla="*/ 2147483646 h 79"/>
              <a:gd name="T72" fmla="*/ 2147483646 w 54"/>
              <a:gd name="T73" fmla="*/ 2147483646 h 79"/>
              <a:gd name="T74" fmla="*/ 2147483646 w 54"/>
              <a:gd name="T75" fmla="*/ 2147483646 h 79"/>
              <a:gd name="T76" fmla="*/ 2147483646 w 54"/>
              <a:gd name="T77" fmla="*/ 2147483646 h 79"/>
              <a:gd name="T78" fmla="*/ 2147483646 w 54"/>
              <a:gd name="T79" fmla="*/ 2147483646 h 79"/>
              <a:gd name="T80" fmla="*/ 2147483646 w 54"/>
              <a:gd name="T81" fmla="*/ 2147483646 h 79"/>
              <a:gd name="T82" fmla="*/ 2147483646 w 54"/>
              <a:gd name="T83" fmla="*/ 2147483646 h 79"/>
              <a:gd name="T84" fmla="*/ 2147483646 w 54"/>
              <a:gd name="T85" fmla="*/ 2147483646 h 79"/>
              <a:gd name="T86" fmla="*/ 2147483646 w 54"/>
              <a:gd name="T87" fmla="*/ 2147483646 h 79"/>
              <a:gd name="T88" fmla="*/ 2147483646 w 54"/>
              <a:gd name="T89" fmla="*/ 2147483646 h 79"/>
              <a:gd name="T90" fmla="*/ 2147483646 w 54"/>
              <a:gd name="T91" fmla="*/ 2147483646 h 79"/>
              <a:gd name="T92" fmla="*/ 2147483646 w 54"/>
              <a:gd name="T93" fmla="*/ 2147483646 h 79"/>
              <a:gd name="T94" fmla="*/ 2147483646 w 54"/>
              <a:gd name="T95" fmla="*/ 2147483646 h 79"/>
              <a:gd name="T96" fmla="*/ 2147483646 w 54"/>
              <a:gd name="T97" fmla="*/ 2147483646 h 79"/>
              <a:gd name="T98" fmla="*/ 2147483646 w 54"/>
              <a:gd name="T99" fmla="*/ 2147483646 h 79"/>
              <a:gd name="T100" fmla="*/ 2147483646 w 54"/>
              <a:gd name="T101" fmla="*/ 2147483646 h 79"/>
              <a:gd name="T102" fmla="*/ 2147483646 w 54"/>
              <a:gd name="T103" fmla="*/ 2147483646 h 79"/>
              <a:gd name="T104" fmla="*/ 2147483646 w 54"/>
              <a:gd name="T105" fmla="*/ 2147483646 h 79"/>
              <a:gd name="T106" fmla="*/ 2147483646 w 54"/>
              <a:gd name="T107" fmla="*/ 2147483646 h 79"/>
              <a:gd name="T108" fmla="*/ 2147483646 w 54"/>
              <a:gd name="T109" fmla="*/ 2147483646 h 79"/>
              <a:gd name="T110" fmla="*/ 0 w 54"/>
              <a:gd name="T111" fmla="*/ 2147483646 h 79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4"/>
              <a:gd name="T169" fmla="*/ 0 h 79"/>
              <a:gd name="T170" fmla="*/ 54 w 54"/>
              <a:gd name="T171" fmla="*/ 79 h 79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4" h="79">
                <a:moveTo>
                  <a:pt x="0" y="50"/>
                </a:moveTo>
                <a:lnTo>
                  <a:pt x="0" y="27"/>
                </a:lnTo>
                <a:lnTo>
                  <a:pt x="0" y="26"/>
                </a:lnTo>
                <a:lnTo>
                  <a:pt x="0" y="25"/>
                </a:lnTo>
                <a:lnTo>
                  <a:pt x="2" y="23"/>
                </a:lnTo>
                <a:lnTo>
                  <a:pt x="2" y="22"/>
                </a:lnTo>
                <a:lnTo>
                  <a:pt x="2" y="21"/>
                </a:lnTo>
                <a:lnTo>
                  <a:pt x="2" y="19"/>
                </a:lnTo>
                <a:lnTo>
                  <a:pt x="3" y="18"/>
                </a:lnTo>
                <a:lnTo>
                  <a:pt x="3" y="17"/>
                </a:lnTo>
                <a:lnTo>
                  <a:pt x="3" y="15"/>
                </a:lnTo>
                <a:lnTo>
                  <a:pt x="4" y="14"/>
                </a:lnTo>
                <a:lnTo>
                  <a:pt x="4" y="13"/>
                </a:lnTo>
                <a:lnTo>
                  <a:pt x="6" y="11"/>
                </a:lnTo>
                <a:lnTo>
                  <a:pt x="7" y="11"/>
                </a:lnTo>
                <a:lnTo>
                  <a:pt x="7" y="10"/>
                </a:lnTo>
                <a:lnTo>
                  <a:pt x="8" y="9"/>
                </a:lnTo>
                <a:lnTo>
                  <a:pt x="10" y="7"/>
                </a:lnTo>
                <a:lnTo>
                  <a:pt x="10" y="6"/>
                </a:lnTo>
                <a:lnTo>
                  <a:pt x="11" y="6"/>
                </a:lnTo>
                <a:lnTo>
                  <a:pt x="12" y="5"/>
                </a:lnTo>
                <a:lnTo>
                  <a:pt x="14" y="5"/>
                </a:lnTo>
                <a:lnTo>
                  <a:pt x="15" y="3"/>
                </a:lnTo>
                <a:lnTo>
                  <a:pt x="16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2" y="1"/>
                </a:lnTo>
                <a:lnTo>
                  <a:pt x="24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31" y="0"/>
                </a:lnTo>
                <a:lnTo>
                  <a:pt x="32" y="1"/>
                </a:lnTo>
                <a:lnTo>
                  <a:pt x="34" y="1"/>
                </a:lnTo>
                <a:lnTo>
                  <a:pt x="35" y="1"/>
                </a:lnTo>
                <a:lnTo>
                  <a:pt x="36" y="2"/>
                </a:lnTo>
                <a:lnTo>
                  <a:pt x="38" y="2"/>
                </a:lnTo>
                <a:lnTo>
                  <a:pt x="39" y="2"/>
                </a:lnTo>
                <a:lnTo>
                  <a:pt x="40" y="3"/>
                </a:lnTo>
                <a:lnTo>
                  <a:pt x="42" y="5"/>
                </a:lnTo>
                <a:lnTo>
                  <a:pt x="43" y="5"/>
                </a:lnTo>
                <a:lnTo>
                  <a:pt x="43" y="6"/>
                </a:lnTo>
                <a:lnTo>
                  <a:pt x="44" y="6"/>
                </a:lnTo>
                <a:lnTo>
                  <a:pt x="46" y="7"/>
                </a:lnTo>
                <a:lnTo>
                  <a:pt x="47" y="9"/>
                </a:lnTo>
                <a:lnTo>
                  <a:pt x="47" y="10"/>
                </a:lnTo>
                <a:lnTo>
                  <a:pt x="48" y="11"/>
                </a:lnTo>
                <a:lnTo>
                  <a:pt x="50" y="11"/>
                </a:lnTo>
                <a:lnTo>
                  <a:pt x="50" y="13"/>
                </a:lnTo>
                <a:lnTo>
                  <a:pt x="51" y="14"/>
                </a:lnTo>
                <a:lnTo>
                  <a:pt x="51" y="15"/>
                </a:lnTo>
                <a:lnTo>
                  <a:pt x="52" y="17"/>
                </a:lnTo>
                <a:lnTo>
                  <a:pt x="52" y="18"/>
                </a:lnTo>
                <a:lnTo>
                  <a:pt x="52" y="19"/>
                </a:lnTo>
                <a:lnTo>
                  <a:pt x="54" y="21"/>
                </a:lnTo>
                <a:lnTo>
                  <a:pt x="54" y="22"/>
                </a:lnTo>
                <a:lnTo>
                  <a:pt x="54" y="23"/>
                </a:lnTo>
                <a:lnTo>
                  <a:pt x="54" y="25"/>
                </a:lnTo>
                <a:lnTo>
                  <a:pt x="54" y="26"/>
                </a:lnTo>
                <a:lnTo>
                  <a:pt x="54" y="27"/>
                </a:lnTo>
                <a:lnTo>
                  <a:pt x="54" y="50"/>
                </a:lnTo>
                <a:lnTo>
                  <a:pt x="54" y="51"/>
                </a:lnTo>
                <a:lnTo>
                  <a:pt x="54" y="53"/>
                </a:lnTo>
                <a:lnTo>
                  <a:pt x="54" y="55"/>
                </a:lnTo>
                <a:lnTo>
                  <a:pt x="54" y="57"/>
                </a:lnTo>
                <a:lnTo>
                  <a:pt x="54" y="58"/>
                </a:lnTo>
                <a:lnTo>
                  <a:pt x="52" y="59"/>
                </a:lnTo>
                <a:lnTo>
                  <a:pt x="52" y="61"/>
                </a:lnTo>
                <a:lnTo>
                  <a:pt x="52" y="62"/>
                </a:lnTo>
                <a:lnTo>
                  <a:pt x="51" y="63"/>
                </a:lnTo>
                <a:lnTo>
                  <a:pt x="51" y="65"/>
                </a:lnTo>
                <a:lnTo>
                  <a:pt x="50" y="65"/>
                </a:lnTo>
                <a:lnTo>
                  <a:pt x="50" y="66"/>
                </a:lnTo>
                <a:lnTo>
                  <a:pt x="48" y="67"/>
                </a:lnTo>
                <a:lnTo>
                  <a:pt x="47" y="69"/>
                </a:lnTo>
                <a:lnTo>
                  <a:pt x="47" y="70"/>
                </a:lnTo>
                <a:lnTo>
                  <a:pt x="46" y="71"/>
                </a:lnTo>
                <a:lnTo>
                  <a:pt x="44" y="71"/>
                </a:lnTo>
                <a:lnTo>
                  <a:pt x="43" y="73"/>
                </a:lnTo>
                <a:lnTo>
                  <a:pt x="43" y="74"/>
                </a:lnTo>
                <a:lnTo>
                  <a:pt x="42" y="74"/>
                </a:lnTo>
                <a:lnTo>
                  <a:pt x="40" y="75"/>
                </a:lnTo>
                <a:lnTo>
                  <a:pt x="39" y="75"/>
                </a:lnTo>
                <a:lnTo>
                  <a:pt x="38" y="76"/>
                </a:lnTo>
                <a:lnTo>
                  <a:pt x="36" y="76"/>
                </a:lnTo>
                <a:lnTo>
                  <a:pt x="35" y="78"/>
                </a:lnTo>
                <a:lnTo>
                  <a:pt x="34" y="78"/>
                </a:lnTo>
                <a:lnTo>
                  <a:pt x="32" y="78"/>
                </a:lnTo>
                <a:lnTo>
                  <a:pt x="31" y="78"/>
                </a:lnTo>
                <a:lnTo>
                  <a:pt x="30" y="79"/>
                </a:lnTo>
                <a:lnTo>
                  <a:pt x="28" y="79"/>
                </a:lnTo>
                <a:lnTo>
                  <a:pt x="27" y="79"/>
                </a:lnTo>
                <a:lnTo>
                  <a:pt x="26" y="79"/>
                </a:lnTo>
                <a:lnTo>
                  <a:pt x="30" y="79"/>
                </a:lnTo>
                <a:lnTo>
                  <a:pt x="28" y="79"/>
                </a:lnTo>
                <a:lnTo>
                  <a:pt x="27" y="79"/>
                </a:lnTo>
                <a:lnTo>
                  <a:pt x="26" y="79"/>
                </a:lnTo>
                <a:lnTo>
                  <a:pt x="24" y="78"/>
                </a:lnTo>
                <a:lnTo>
                  <a:pt x="22" y="78"/>
                </a:lnTo>
                <a:lnTo>
                  <a:pt x="20" y="78"/>
                </a:lnTo>
                <a:lnTo>
                  <a:pt x="19" y="78"/>
                </a:lnTo>
                <a:lnTo>
                  <a:pt x="18" y="76"/>
                </a:lnTo>
                <a:lnTo>
                  <a:pt x="16" y="75"/>
                </a:lnTo>
                <a:lnTo>
                  <a:pt x="15" y="75"/>
                </a:lnTo>
                <a:lnTo>
                  <a:pt x="14" y="74"/>
                </a:lnTo>
                <a:lnTo>
                  <a:pt x="12" y="74"/>
                </a:lnTo>
                <a:lnTo>
                  <a:pt x="11" y="73"/>
                </a:lnTo>
                <a:lnTo>
                  <a:pt x="10" y="71"/>
                </a:lnTo>
                <a:lnTo>
                  <a:pt x="8" y="70"/>
                </a:lnTo>
                <a:lnTo>
                  <a:pt x="7" y="69"/>
                </a:lnTo>
                <a:lnTo>
                  <a:pt x="7" y="67"/>
                </a:lnTo>
                <a:lnTo>
                  <a:pt x="6" y="66"/>
                </a:lnTo>
                <a:lnTo>
                  <a:pt x="4" y="65"/>
                </a:lnTo>
                <a:lnTo>
                  <a:pt x="3" y="63"/>
                </a:lnTo>
                <a:lnTo>
                  <a:pt x="3" y="62"/>
                </a:lnTo>
                <a:lnTo>
                  <a:pt x="3" y="61"/>
                </a:lnTo>
                <a:lnTo>
                  <a:pt x="2" y="59"/>
                </a:lnTo>
                <a:lnTo>
                  <a:pt x="2" y="58"/>
                </a:lnTo>
                <a:lnTo>
                  <a:pt x="2" y="57"/>
                </a:lnTo>
                <a:lnTo>
                  <a:pt x="2" y="55"/>
                </a:lnTo>
                <a:lnTo>
                  <a:pt x="0" y="53"/>
                </a:lnTo>
                <a:lnTo>
                  <a:pt x="0" y="51"/>
                </a:lnTo>
                <a:lnTo>
                  <a:pt x="0" y="5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05235" name="Rectangle 25">
            <a:extLst>
              <a:ext uri="{FF2B5EF4-FFF2-40B4-BE49-F238E27FC236}">
                <a16:creationId xmlns:a16="http://schemas.microsoft.com/office/drawing/2014/main" id="{D44F5229-0C42-EE44-8783-5D7C1DE745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73600" y="3511550"/>
            <a:ext cx="50800" cy="184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ja-JP" sz="1200" b="0">
                <a:solidFill>
                  <a:srgbClr val="000000"/>
                </a:solidFill>
                <a:latin typeface="Times-Roman" pitchFamily="2" charset="0"/>
              </a:rPr>
              <a:t>-</a:t>
            </a:r>
            <a:endParaRPr lang="en-US" altLang="en-US" b="0">
              <a:latin typeface="Times" pitchFamily="2" charset="0"/>
            </a:endParaRPr>
          </a:p>
        </p:txBody>
      </p:sp>
    </p:spTree>
  </p:cSld>
  <p:clrMapOvr>
    <a:masterClrMapping/>
  </p:clrMapOvr>
  <p:transition/>
</p:sld>
</file>

<file path=ppt/slides/slide2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6177" name="Rectangle 4">
            <a:extLst>
              <a:ext uri="{FF2B5EF4-FFF2-40B4-BE49-F238E27FC236}">
                <a16:creationId xmlns:a16="http://schemas.microsoft.com/office/drawing/2014/main" id="{FBD699C1-2627-9140-8C10-DA43A778B0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54339" y="3271838"/>
            <a:ext cx="884237" cy="588962"/>
          </a:xfrm>
          <a:prstGeom prst="rect">
            <a:avLst/>
          </a:prstGeom>
          <a:solidFill>
            <a:srgbClr val="FFFFFF"/>
          </a:solidFill>
          <a:ln w="20638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306178" name="Freeform 5">
            <a:extLst>
              <a:ext uri="{FF2B5EF4-FFF2-40B4-BE49-F238E27FC236}">
                <a16:creationId xmlns:a16="http://schemas.microsoft.com/office/drawing/2014/main" id="{5433E8A4-8A5C-3F49-97E8-7B489DA44568}"/>
              </a:ext>
            </a:extLst>
          </p:cNvPr>
          <p:cNvSpPr>
            <a:spLocks/>
          </p:cNvSpPr>
          <p:nvPr/>
        </p:nvSpPr>
        <p:spPr bwMode="auto">
          <a:xfrm>
            <a:off x="2386013" y="3544888"/>
            <a:ext cx="127000" cy="63500"/>
          </a:xfrm>
          <a:custGeom>
            <a:avLst/>
            <a:gdLst>
              <a:gd name="T0" fmla="*/ 2147483646 w 159"/>
              <a:gd name="T1" fmla="*/ 0 h 79"/>
              <a:gd name="T2" fmla="*/ 0 w 159"/>
              <a:gd name="T3" fmla="*/ 2147483646 h 79"/>
              <a:gd name="T4" fmla="*/ 2147483646 w 159"/>
              <a:gd name="T5" fmla="*/ 2147483646 h 79"/>
              <a:gd name="T6" fmla="*/ 2147483646 w 159"/>
              <a:gd name="T7" fmla="*/ 2147483646 h 79"/>
              <a:gd name="T8" fmla="*/ 2147483646 w 159"/>
              <a:gd name="T9" fmla="*/ 0 h 7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79"/>
              <a:gd name="T17" fmla="*/ 159 w 159"/>
              <a:gd name="T18" fmla="*/ 79 h 7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79">
                <a:moveTo>
                  <a:pt x="159" y="0"/>
                </a:moveTo>
                <a:lnTo>
                  <a:pt x="0" y="26"/>
                </a:lnTo>
                <a:lnTo>
                  <a:pt x="159" y="79"/>
                </a:lnTo>
                <a:lnTo>
                  <a:pt x="159" y="26"/>
                </a:lnTo>
                <a:lnTo>
                  <a:pt x="159" y="0"/>
                </a:lnTo>
                <a:close/>
              </a:path>
            </a:pathLst>
          </a:custGeom>
          <a:solidFill>
            <a:schemeClr val="tx1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06179" name="Line 6">
            <a:extLst>
              <a:ext uri="{FF2B5EF4-FFF2-40B4-BE49-F238E27FC236}">
                <a16:creationId xmlns:a16="http://schemas.microsoft.com/office/drawing/2014/main" id="{0215843E-1093-BE49-AF87-E3650CB17C56}"/>
              </a:ext>
            </a:extLst>
          </p:cNvPr>
          <p:cNvSpPr>
            <a:spLocks noChangeShapeType="1"/>
          </p:cNvSpPr>
          <p:nvPr/>
        </p:nvSpPr>
        <p:spPr bwMode="auto">
          <a:xfrm>
            <a:off x="2513014" y="3565525"/>
            <a:ext cx="441325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6180" name="Freeform 7">
            <a:extLst>
              <a:ext uri="{FF2B5EF4-FFF2-40B4-BE49-F238E27FC236}">
                <a16:creationId xmlns:a16="http://schemas.microsoft.com/office/drawing/2014/main" id="{043409D5-DABB-5244-B32C-3F9120A1D3C6}"/>
              </a:ext>
            </a:extLst>
          </p:cNvPr>
          <p:cNvSpPr>
            <a:spLocks/>
          </p:cNvSpPr>
          <p:nvPr/>
        </p:nvSpPr>
        <p:spPr bwMode="auto">
          <a:xfrm>
            <a:off x="3879850" y="3544888"/>
            <a:ext cx="127000" cy="63500"/>
          </a:xfrm>
          <a:custGeom>
            <a:avLst/>
            <a:gdLst>
              <a:gd name="T0" fmla="*/ 2147483646 w 159"/>
              <a:gd name="T1" fmla="*/ 0 h 79"/>
              <a:gd name="T2" fmla="*/ 0 w 159"/>
              <a:gd name="T3" fmla="*/ 2147483646 h 79"/>
              <a:gd name="T4" fmla="*/ 2147483646 w 159"/>
              <a:gd name="T5" fmla="*/ 2147483646 h 79"/>
              <a:gd name="T6" fmla="*/ 2147483646 w 159"/>
              <a:gd name="T7" fmla="*/ 2147483646 h 79"/>
              <a:gd name="T8" fmla="*/ 2147483646 w 159"/>
              <a:gd name="T9" fmla="*/ 0 h 7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79"/>
              <a:gd name="T17" fmla="*/ 159 w 159"/>
              <a:gd name="T18" fmla="*/ 79 h 7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79">
                <a:moveTo>
                  <a:pt x="159" y="0"/>
                </a:moveTo>
                <a:lnTo>
                  <a:pt x="0" y="26"/>
                </a:lnTo>
                <a:lnTo>
                  <a:pt x="159" y="79"/>
                </a:lnTo>
                <a:lnTo>
                  <a:pt x="159" y="26"/>
                </a:lnTo>
                <a:lnTo>
                  <a:pt x="159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06181" name="Line 8">
            <a:extLst>
              <a:ext uri="{FF2B5EF4-FFF2-40B4-BE49-F238E27FC236}">
                <a16:creationId xmlns:a16="http://schemas.microsoft.com/office/drawing/2014/main" id="{112738EC-438F-AD4C-B53D-02A922AF603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006851" y="3565525"/>
            <a:ext cx="295275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6182" name="Rectangle 9">
            <a:extLst>
              <a:ext uri="{FF2B5EF4-FFF2-40B4-BE49-F238E27FC236}">
                <a16:creationId xmlns:a16="http://schemas.microsoft.com/office/drawing/2014/main" id="{B44F40B8-1D88-9849-B1E5-63B1F36AB3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5013" y="3478213"/>
            <a:ext cx="23269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FA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6183" name="Rectangle 10">
            <a:extLst>
              <a:ext uri="{FF2B5EF4-FFF2-40B4-BE49-F238E27FC236}">
                <a16:creationId xmlns:a16="http://schemas.microsoft.com/office/drawing/2014/main" id="{8C5F7F74-ACD8-4047-B507-7359EC13C7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16238" y="2352675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x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6184" name="Rectangle 11">
            <a:extLst>
              <a:ext uri="{FF2B5EF4-FFF2-40B4-BE49-F238E27FC236}">
                <a16:creationId xmlns:a16="http://schemas.microsoft.com/office/drawing/2014/main" id="{520B0F07-2F72-504E-BB6B-9100484498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08313" y="2447925"/>
            <a:ext cx="192360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6185" name="Rectangle 12">
            <a:extLst>
              <a:ext uri="{FF2B5EF4-FFF2-40B4-BE49-F238E27FC236}">
                <a16:creationId xmlns:a16="http://schemas.microsoft.com/office/drawing/2014/main" id="{1E9C10E3-F389-5044-BB20-863EE04EEB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28975" y="24479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6186" name="Rectangle 14">
            <a:extLst>
              <a:ext uri="{FF2B5EF4-FFF2-40B4-BE49-F238E27FC236}">
                <a16:creationId xmlns:a16="http://schemas.microsoft.com/office/drawing/2014/main" id="{D165E8E5-B73F-E14F-8E38-F80F56974D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33600" y="3419475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6187" name="Rectangle 15">
            <a:extLst>
              <a:ext uri="{FF2B5EF4-FFF2-40B4-BE49-F238E27FC236}">
                <a16:creationId xmlns:a16="http://schemas.microsoft.com/office/drawing/2014/main" id="{EC883716-6B82-3B43-8A09-84FB881EB9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5675" y="351313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6188" name="Rectangle 16">
            <a:extLst>
              <a:ext uri="{FF2B5EF4-FFF2-40B4-BE49-F238E27FC236}">
                <a16:creationId xmlns:a16="http://schemas.microsoft.com/office/drawing/2014/main" id="{ABA81E34-34DC-294A-8F6E-FF25BED5CC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35475" y="3417888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6189" name="Rectangle 17">
            <a:extLst>
              <a:ext uri="{FF2B5EF4-FFF2-40B4-BE49-F238E27FC236}">
                <a16:creationId xmlns:a16="http://schemas.microsoft.com/office/drawing/2014/main" id="{5700CF03-831A-0441-9E60-38E8C6BA69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27550" y="3511550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6190" name="Rectangle 18">
            <a:extLst>
              <a:ext uri="{FF2B5EF4-FFF2-40B4-BE49-F238E27FC236}">
                <a16:creationId xmlns:a16="http://schemas.microsoft.com/office/drawing/2014/main" id="{740E319D-6EC5-ED45-B17C-6775772CB2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8213" y="3511550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6191" name="Freeform 19">
            <a:extLst>
              <a:ext uri="{FF2B5EF4-FFF2-40B4-BE49-F238E27FC236}">
                <a16:creationId xmlns:a16="http://schemas.microsoft.com/office/drawing/2014/main" id="{2A8D7C78-ED83-6D46-BFA1-9F8AD51468C9}"/>
              </a:ext>
            </a:extLst>
          </p:cNvPr>
          <p:cNvSpPr>
            <a:spLocks/>
          </p:cNvSpPr>
          <p:nvPr/>
        </p:nvSpPr>
        <p:spPr bwMode="auto">
          <a:xfrm>
            <a:off x="3375026" y="4302125"/>
            <a:ext cx="42863" cy="127000"/>
          </a:xfrm>
          <a:custGeom>
            <a:avLst/>
            <a:gdLst>
              <a:gd name="T0" fmla="*/ 0 w 53"/>
              <a:gd name="T1" fmla="*/ 0 h 159"/>
              <a:gd name="T2" fmla="*/ 2147483646 w 53"/>
              <a:gd name="T3" fmla="*/ 2147483646 h 159"/>
              <a:gd name="T4" fmla="*/ 2147483646 w 53"/>
              <a:gd name="T5" fmla="*/ 0 h 159"/>
              <a:gd name="T6" fmla="*/ 2147483646 w 53"/>
              <a:gd name="T7" fmla="*/ 0 h 159"/>
              <a:gd name="T8" fmla="*/ 0 w 53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3"/>
              <a:gd name="T16" fmla="*/ 0 h 159"/>
              <a:gd name="T17" fmla="*/ 53 w 53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3" h="159">
                <a:moveTo>
                  <a:pt x="0" y="0"/>
                </a:moveTo>
                <a:lnTo>
                  <a:pt x="26" y="159"/>
                </a:lnTo>
                <a:lnTo>
                  <a:pt x="53" y="0"/>
                </a:lnTo>
                <a:lnTo>
                  <a:pt x="26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06192" name="Line 20">
            <a:extLst>
              <a:ext uri="{FF2B5EF4-FFF2-40B4-BE49-F238E27FC236}">
                <a16:creationId xmlns:a16="http://schemas.microsoft.com/office/drawing/2014/main" id="{C7AACBC4-3BAC-3243-9114-10DBFE1CF47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397250" y="3860801"/>
            <a:ext cx="1588" cy="441325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6193" name="Freeform 21">
            <a:extLst>
              <a:ext uri="{FF2B5EF4-FFF2-40B4-BE49-F238E27FC236}">
                <a16:creationId xmlns:a16="http://schemas.microsoft.com/office/drawing/2014/main" id="{1C1A8723-072C-8546-A103-FDEB24A413E8}"/>
              </a:ext>
            </a:extLst>
          </p:cNvPr>
          <p:cNvSpPr>
            <a:spLocks/>
          </p:cNvSpPr>
          <p:nvPr/>
        </p:nvSpPr>
        <p:spPr bwMode="auto">
          <a:xfrm>
            <a:off x="3586163" y="3124201"/>
            <a:ext cx="63500" cy="125413"/>
          </a:xfrm>
          <a:custGeom>
            <a:avLst/>
            <a:gdLst>
              <a:gd name="T0" fmla="*/ 0 w 79"/>
              <a:gd name="T1" fmla="*/ 0 h 160"/>
              <a:gd name="T2" fmla="*/ 2147483646 w 79"/>
              <a:gd name="T3" fmla="*/ 2147483646 h 160"/>
              <a:gd name="T4" fmla="*/ 2147483646 w 79"/>
              <a:gd name="T5" fmla="*/ 0 h 160"/>
              <a:gd name="T6" fmla="*/ 2147483646 w 79"/>
              <a:gd name="T7" fmla="*/ 0 h 160"/>
              <a:gd name="T8" fmla="*/ 0 w 79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9"/>
              <a:gd name="T16" fmla="*/ 0 h 160"/>
              <a:gd name="T17" fmla="*/ 79 w 79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9" h="160">
                <a:moveTo>
                  <a:pt x="0" y="0"/>
                </a:moveTo>
                <a:lnTo>
                  <a:pt x="53" y="160"/>
                </a:lnTo>
                <a:lnTo>
                  <a:pt x="79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06194" name="Line 22">
            <a:extLst>
              <a:ext uri="{FF2B5EF4-FFF2-40B4-BE49-F238E27FC236}">
                <a16:creationId xmlns:a16="http://schemas.microsoft.com/office/drawing/2014/main" id="{C57ADE84-A232-594D-ABBA-6D331A57AD4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27439" y="2681289"/>
            <a:ext cx="1587" cy="4206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6195" name="Freeform 23">
            <a:extLst>
              <a:ext uri="{FF2B5EF4-FFF2-40B4-BE49-F238E27FC236}">
                <a16:creationId xmlns:a16="http://schemas.microsoft.com/office/drawing/2014/main" id="{F59C3101-92AC-704A-98E0-DB197E5C52A3}"/>
              </a:ext>
            </a:extLst>
          </p:cNvPr>
          <p:cNvSpPr>
            <a:spLocks/>
          </p:cNvSpPr>
          <p:nvPr/>
        </p:nvSpPr>
        <p:spPr bwMode="auto">
          <a:xfrm>
            <a:off x="3144838" y="3124201"/>
            <a:ext cx="61912" cy="125413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27" y="160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06196" name="Line 24">
            <a:extLst>
              <a:ext uri="{FF2B5EF4-FFF2-40B4-BE49-F238E27FC236}">
                <a16:creationId xmlns:a16="http://schemas.microsoft.com/office/drawing/2014/main" id="{0C809805-F40F-4E4A-A195-F1B1ABBD6A9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65475" y="2681289"/>
            <a:ext cx="1588" cy="4206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6197" name="Rectangle 26">
            <a:extLst>
              <a:ext uri="{FF2B5EF4-FFF2-40B4-BE49-F238E27FC236}">
                <a16:creationId xmlns:a16="http://schemas.microsoft.com/office/drawing/2014/main" id="{FC519F00-8620-CC42-A72F-B666916B77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19488" y="2352675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y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6198" name="Rectangle 27">
            <a:extLst>
              <a:ext uri="{FF2B5EF4-FFF2-40B4-BE49-F238E27FC236}">
                <a16:creationId xmlns:a16="http://schemas.microsoft.com/office/drawing/2014/main" id="{D14754C7-4920-B14E-96F4-985861CA02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11563" y="24479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6199" name="Rectangle 28">
            <a:extLst>
              <a:ext uri="{FF2B5EF4-FFF2-40B4-BE49-F238E27FC236}">
                <a16:creationId xmlns:a16="http://schemas.microsoft.com/office/drawing/2014/main" id="{C06537CE-759D-6444-BEF8-8ADAE17DAB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32225" y="24479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6200" name="Rectangle 29">
            <a:extLst>
              <a:ext uri="{FF2B5EF4-FFF2-40B4-BE49-F238E27FC236}">
                <a16:creationId xmlns:a16="http://schemas.microsoft.com/office/drawing/2014/main" id="{48510FBF-BF3E-7D44-9D78-A481BACFFA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21100" y="24479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6201" name="Rectangle 30">
            <a:extLst>
              <a:ext uri="{FF2B5EF4-FFF2-40B4-BE49-F238E27FC236}">
                <a16:creationId xmlns:a16="http://schemas.microsoft.com/office/drawing/2014/main" id="{CA4888F3-C928-9F41-A37D-48378BFC51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19450" y="4456113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6202" name="Rectangle 31">
            <a:extLst>
              <a:ext uri="{FF2B5EF4-FFF2-40B4-BE49-F238E27FC236}">
                <a16:creationId xmlns:a16="http://schemas.microsoft.com/office/drawing/2014/main" id="{33297AA6-CA61-B240-B419-705476F433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00413" y="45497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6203" name="Rectangle 32">
            <a:extLst>
              <a:ext uri="{FF2B5EF4-FFF2-40B4-BE49-F238E27FC236}">
                <a16:creationId xmlns:a16="http://schemas.microsoft.com/office/drawing/2014/main" id="{BCE34244-4DDA-C345-9ADB-3F688A4EC1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21075" y="45497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6204" name="Rectangle 33">
            <a:extLst>
              <a:ext uri="{FF2B5EF4-FFF2-40B4-BE49-F238E27FC236}">
                <a16:creationId xmlns:a16="http://schemas.microsoft.com/office/drawing/2014/main" id="{E10037E3-437F-0245-A936-AFAE00CF2C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80150" y="3271838"/>
            <a:ext cx="882650" cy="588962"/>
          </a:xfrm>
          <a:prstGeom prst="rect">
            <a:avLst/>
          </a:prstGeom>
          <a:noFill/>
          <a:ln w="20638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306205" name="Freeform 34">
            <a:extLst>
              <a:ext uri="{FF2B5EF4-FFF2-40B4-BE49-F238E27FC236}">
                <a16:creationId xmlns:a16="http://schemas.microsoft.com/office/drawing/2014/main" id="{188D8FD3-3B7D-8F4D-A654-6DC053DECF13}"/>
              </a:ext>
            </a:extLst>
          </p:cNvPr>
          <p:cNvSpPr>
            <a:spLocks/>
          </p:cNvSpPr>
          <p:nvPr/>
        </p:nvSpPr>
        <p:spPr bwMode="auto">
          <a:xfrm>
            <a:off x="5859463" y="3544888"/>
            <a:ext cx="125412" cy="63500"/>
          </a:xfrm>
          <a:custGeom>
            <a:avLst/>
            <a:gdLst>
              <a:gd name="T0" fmla="*/ 2147483646 w 159"/>
              <a:gd name="T1" fmla="*/ 0 h 79"/>
              <a:gd name="T2" fmla="*/ 0 w 159"/>
              <a:gd name="T3" fmla="*/ 2147483646 h 79"/>
              <a:gd name="T4" fmla="*/ 2147483646 w 159"/>
              <a:gd name="T5" fmla="*/ 2147483646 h 79"/>
              <a:gd name="T6" fmla="*/ 2147483646 w 159"/>
              <a:gd name="T7" fmla="*/ 2147483646 h 79"/>
              <a:gd name="T8" fmla="*/ 2147483646 w 159"/>
              <a:gd name="T9" fmla="*/ 0 h 7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79"/>
              <a:gd name="T17" fmla="*/ 159 w 159"/>
              <a:gd name="T18" fmla="*/ 79 h 7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79">
                <a:moveTo>
                  <a:pt x="159" y="0"/>
                </a:moveTo>
                <a:lnTo>
                  <a:pt x="0" y="26"/>
                </a:lnTo>
                <a:lnTo>
                  <a:pt x="159" y="79"/>
                </a:lnTo>
                <a:lnTo>
                  <a:pt x="159" y="26"/>
                </a:lnTo>
                <a:lnTo>
                  <a:pt x="159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06206" name="Line 35">
            <a:extLst>
              <a:ext uri="{FF2B5EF4-FFF2-40B4-BE49-F238E27FC236}">
                <a16:creationId xmlns:a16="http://schemas.microsoft.com/office/drawing/2014/main" id="{22C7B2AD-EF81-4F45-84AE-4D5C88D564D1}"/>
              </a:ext>
            </a:extLst>
          </p:cNvPr>
          <p:cNvSpPr>
            <a:spLocks noChangeShapeType="1"/>
          </p:cNvSpPr>
          <p:nvPr/>
        </p:nvSpPr>
        <p:spPr bwMode="auto">
          <a:xfrm>
            <a:off x="5984876" y="3565525"/>
            <a:ext cx="295275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6207" name="Freeform 36">
            <a:extLst>
              <a:ext uri="{FF2B5EF4-FFF2-40B4-BE49-F238E27FC236}">
                <a16:creationId xmlns:a16="http://schemas.microsoft.com/office/drawing/2014/main" id="{E213C7CF-1EEA-0E42-91E7-6DA9A9735CEF}"/>
              </a:ext>
            </a:extLst>
          </p:cNvPr>
          <p:cNvSpPr>
            <a:spLocks/>
          </p:cNvSpPr>
          <p:nvPr/>
        </p:nvSpPr>
        <p:spPr bwMode="auto">
          <a:xfrm>
            <a:off x="7205663" y="3544888"/>
            <a:ext cx="127000" cy="63500"/>
          </a:xfrm>
          <a:custGeom>
            <a:avLst/>
            <a:gdLst>
              <a:gd name="T0" fmla="*/ 2147483646 w 159"/>
              <a:gd name="T1" fmla="*/ 0 h 79"/>
              <a:gd name="T2" fmla="*/ 0 w 159"/>
              <a:gd name="T3" fmla="*/ 2147483646 h 79"/>
              <a:gd name="T4" fmla="*/ 2147483646 w 159"/>
              <a:gd name="T5" fmla="*/ 2147483646 h 79"/>
              <a:gd name="T6" fmla="*/ 2147483646 w 159"/>
              <a:gd name="T7" fmla="*/ 2147483646 h 79"/>
              <a:gd name="T8" fmla="*/ 2147483646 w 159"/>
              <a:gd name="T9" fmla="*/ 0 h 7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79"/>
              <a:gd name="T17" fmla="*/ 159 w 159"/>
              <a:gd name="T18" fmla="*/ 79 h 7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79">
                <a:moveTo>
                  <a:pt x="159" y="0"/>
                </a:moveTo>
                <a:lnTo>
                  <a:pt x="0" y="26"/>
                </a:lnTo>
                <a:lnTo>
                  <a:pt x="159" y="79"/>
                </a:lnTo>
                <a:lnTo>
                  <a:pt x="159" y="26"/>
                </a:lnTo>
                <a:lnTo>
                  <a:pt x="159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06208" name="Line 37">
            <a:extLst>
              <a:ext uri="{FF2B5EF4-FFF2-40B4-BE49-F238E27FC236}">
                <a16:creationId xmlns:a16="http://schemas.microsoft.com/office/drawing/2014/main" id="{F510A06D-B731-3C4E-AB36-DF4979A6CD0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32664" y="3565525"/>
            <a:ext cx="441325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6209" name="Rectangle 38">
            <a:extLst>
              <a:ext uri="{FF2B5EF4-FFF2-40B4-BE49-F238E27FC236}">
                <a16:creationId xmlns:a16="http://schemas.microsoft.com/office/drawing/2014/main" id="{78F8A8E0-01F0-6C41-9B69-3F236206BA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11538" y="45497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6210" name="Rectangle 39">
            <a:extLst>
              <a:ext uri="{FF2B5EF4-FFF2-40B4-BE49-F238E27FC236}">
                <a16:creationId xmlns:a16="http://schemas.microsoft.com/office/drawing/2014/main" id="{D15D6AD8-4DF2-FC48-BBFA-152A4F3089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2413" y="3478213"/>
            <a:ext cx="23269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FA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6211" name="Rectangle 40">
            <a:extLst>
              <a:ext uri="{FF2B5EF4-FFF2-40B4-BE49-F238E27FC236}">
                <a16:creationId xmlns:a16="http://schemas.microsoft.com/office/drawing/2014/main" id="{8CC50EAD-58EB-9942-A6DC-91C2E3E6BB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26200" y="2347913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x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6212" name="Rectangle 41">
            <a:extLst>
              <a:ext uri="{FF2B5EF4-FFF2-40B4-BE49-F238E27FC236}">
                <a16:creationId xmlns:a16="http://schemas.microsoft.com/office/drawing/2014/main" id="{F671D134-E97E-2C4E-973E-FB7159E87C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19863" y="24415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6213" name="Rectangle 42">
            <a:extLst>
              <a:ext uri="{FF2B5EF4-FFF2-40B4-BE49-F238E27FC236}">
                <a16:creationId xmlns:a16="http://schemas.microsoft.com/office/drawing/2014/main" id="{E3D8EA91-D450-1A46-8DAA-3653B1970C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88000" y="3435350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6214" name="Freeform 43">
            <a:extLst>
              <a:ext uri="{FF2B5EF4-FFF2-40B4-BE49-F238E27FC236}">
                <a16:creationId xmlns:a16="http://schemas.microsoft.com/office/drawing/2014/main" id="{C47A2CF3-68BC-DC42-8503-880223F3CC47}"/>
              </a:ext>
            </a:extLst>
          </p:cNvPr>
          <p:cNvSpPr>
            <a:spLocks/>
          </p:cNvSpPr>
          <p:nvPr/>
        </p:nvSpPr>
        <p:spPr bwMode="auto">
          <a:xfrm>
            <a:off x="6700839" y="4302125"/>
            <a:ext cx="41275" cy="127000"/>
          </a:xfrm>
          <a:custGeom>
            <a:avLst/>
            <a:gdLst>
              <a:gd name="T0" fmla="*/ 0 w 53"/>
              <a:gd name="T1" fmla="*/ 0 h 159"/>
              <a:gd name="T2" fmla="*/ 2147483646 w 53"/>
              <a:gd name="T3" fmla="*/ 2147483646 h 159"/>
              <a:gd name="T4" fmla="*/ 2147483646 w 53"/>
              <a:gd name="T5" fmla="*/ 0 h 159"/>
              <a:gd name="T6" fmla="*/ 2147483646 w 53"/>
              <a:gd name="T7" fmla="*/ 0 h 159"/>
              <a:gd name="T8" fmla="*/ 0 w 53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3"/>
              <a:gd name="T16" fmla="*/ 0 h 159"/>
              <a:gd name="T17" fmla="*/ 53 w 53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3" h="159">
                <a:moveTo>
                  <a:pt x="0" y="0"/>
                </a:moveTo>
                <a:lnTo>
                  <a:pt x="26" y="159"/>
                </a:lnTo>
                <a:lnTo>
                  <a:pt x="53" y="0"/>
                </a:lnTo>
                <a:lnTo>
                  <a:pt x="26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06215" name="Line 44">
            <a:extLst>
              <a:ext uri="{FF2B5EF4-FFF2-40B4-BE49-F238E27FC236}">
                <a16:creationId xmlns:a16="http://schemas.microsoft.com/office/drawing/2014/main" id="{4D527487-CE49-FC46-A221-F247D09B81B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721475" y="3860801"/>
            <a:ext cx="1588" cy="441325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6216" name="Freeform 45">
            <a:extLst>
              <a:ext uri="{FF2B5EF4-FFF2-40B4-BE49-F238E27FC236}">
                <a16:creationId xmlns:a16="http://schemas.microsoft.com/office/drawing/2014/main" id="{A1431EB6-FB45-1E47-BE98-5EE4727BA924}"/>
              </a:ext>
            </a:extLst>
          </p:cNvPr>
          <p:cNvSpPr>
            <a:spLocks/>
          </p:cNvSpPr>
          <p:nvPr/>
        </p:nvSpPr>
        <p:spPr bwMode="auto">
          <a:xfrm>
            <a:off x="6910388" y="3124201"/>
            <a:ext cx="63500" cy="125413"/>
          </a:xfrm>
          <a:custGeom>
            <a:avLst/>
            <a:gdLst>
              <a:gd name="T0" fmla="*/ 0 w 79"/>
              <a:gd name="T1" fmla="*/ 0 h 160"/>
              <a:gd name="T2" fmla="*/ 2147483646 w 79"/>
              <a:gd name="T3" fmla="*/ 2147483646 h 160"/>
              <a:gd name="T4" fmla="*/ 2147483646 w 79"/>
              <a:gd name="T5" fmla="*/ 0 h 160"/>
              <a:gd name="T6" fmla="*/ 2147483646 w 79"/>
              <a:gd name="T7" fmla="*/ 0 h 160"/>
              <a:gd name="T8" fmla="*/ 0 w 79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9"/>
              <a:gd name="T16" fmla="*/ 0 h 160"/>
              <a:gd name="T17" fmla="*/ 79 w 79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9" h="160">
                <a:moveTo>
                  <a:pt x="0" y="0"/>
                </a:moveTo>
                <a:lnTo>
                  <a:pt x="53" y="160"/>
                </a:lnTo>
                <a:lnTo>
                  <a:pt x="79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06217" name="Line 46">
            <a:extLst>
              <a:ext uri="{FF2B5EF4-FFF2-40B4-BE49-F238E27FC236}">
                <a16:creationId xmlns:a16="http://schemas.microsoft.com/office/drawing/2014/main" id="{751A4171-BFA5-A74B-8A0C-3FBCB6B4A48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953250" y="2681289"/>
            <a:ext cx="1588" cy="4206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6218" name="Freeform 47">
            <a:extLst>
              <a:ext uri="{FF2B5EF4-FFF2-40B4-BE49-F238E27FC236}">
                <a16:creationId xmlns:a16="http://schemas.microsoft.com/office/drawing/2014/main" id="{98EEE1E3-BC54-7345-B7F0-939339AF5D43}"/>
              </a:ext>
            </a:extLst>
          </p:cNvPr>
          <p:cNvSpPr>
            <a:spLocks/>
          </p:cNvSpPr>
          <p:nvPr/>
        </p:nvSpPr>
        <p:spPr bwMode="auto">
          <a:xfrm>
            <a:off x="6469063" y="3124201"/>
            <a:ext cx="63500" cy="125413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27" y="160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06219" name="Line 48">
            <a:extLst>
              <a:ext uri="{FF2B5EF4-FFF2-40B4-BE49-F238E27FC236}">
                <a16:creationId xmlns:a16="http://schemas.microsoft.com/office/drawing/2014/main" id="{FEE6B119-30A6-C34B-A29B-5FE66E8130E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489700" y="2681289"/>
            <a:ext cx="1588" cy="4206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6220" name="Rectangle 49">
            <a:extLst>
              <a:ext uri="{FF2B5EF4-FFF2-40B4-BE49-F238E27FC236}">
                <a16:creationId xmlns:a16="http://schemas.microsoft.com/office/drawing/2014/main" id="{934D7B68-4A7F-924A-B7CD-7EE076886E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78488" y="3529013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2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6221" name="Rectangle 50">
            <a:extLst>
              <a:ext uri="{FF2B5EF4-FFF2-40B4-BE49-F238E27FC236}">
                <a16:creationId xmlns:a16="http://schemas.microsoft.com/office/drawing/2014/main" id="{A3C490E9-6EE2-8447-996B-8FFE20DB8E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81813" y="2347913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y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6222" name="Rectangle 51">
            <a:extLst>
              <a:ext uri="{FF2B5EF4-FFF2-40B4-BE49-F238E27FC236}">
                <a16:creationId xmlns:a16="http://schemas.microsoft.com/office/drawing/2014/main" id="{37452C17-392D-B149-8C72-68928BC209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73888" y="24415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6223" name="Rectangle 52">
            <a:extLst>
              <a:ext uri="{FF2B5EF4-FFF2-40B4-BE49-F238E27FC236}">
                <a16:creationId xmlns:a16="http://schemas.microsoft.com/office/drawing/2014/main" id="{A3F58AC9-BEF5-0644-90A2-3400D64F97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56388" y="4456113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6224" name="Rectangle 53">
            <a:extLst>
              <a:ext uri="{FF2B5EF4-FFF2-40B4-BE49-F238E27FC236}">
                <a16:creationId xmlns:a16="http://schemas.microsoft.com/office/drawing/2014/main" id="{D7CECE92-A5AE-E24E-A368-13F2153BCE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73989" y="3271838"/>
            <a:ext cx="884237" cy="588962"/>
          </a:xfrm>
          <a:prstGeom prst="rect">
            <a:avLst/>
          </a:prstGeom>
          <a:noFill/>
          <a:ln w="20638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306225" name="Freeform 54">
            <a:extLst>
              <a:ext uri="{FF2B5EF4-FFF2-40B4-BE49-F238E27FC236}">
                <a16:creationId xmlns:a16="http://schemas.microsoft.com/office/drawing/2014/main" id="{E7B88E78-6456-4B45-BEEC-EE95EB8AF1BA}"/>
              </a:ext>
            </a:extLst>
          </p:cNvPr>
          <p:cNvSpPr>
            <a:spLocks/>
          </p:cNvSpPr>
          <p:nvPr/>
        </p:nvSpPr>
        <p:spPr bwMode="auto">
          <a:xfrm>
            <a:off x="8699500" y="3544888"/>
            <a:ext cx="127000" cy="63500"/>
          </a:xfrm>
          <a:custGeom>
            <a:avLst/>
            <a:gdLst>
              <a:gd name="T0" fmla="*/ 2147483646 w 159"/>
              <a:gd name="T1" fmla="*/ 0 h 79"/>
              <a:gd name="T2" fmla="*/ 0 w 159"/>
              <a:gd name="T3" fmla="*/ 2147483646 h 79"/>
              <a:gd name="T4" fmla="*/ 2147483646 w 159"/>
              <a:gd name="T5" fmla="*/ 2147483646 h 79"/>
              <a:gd name="T6" fmla="*/ 2147483646 w 159"/>
              <a:gd name="T7" fmla="*/ 2147483646 h 79"/>
              <a:gd name="T8" fmla="*/ 2147483646 w 159"/>
              <a:gd name="T9" fmla="*/ 0 h 7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79"/>
              <a:gd name="T17" fmla="*/ 159 w 159"/>
              <a:gd name="T18" fmla="*/ 79 h 7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79">
                <a:moveTo>
                  <a:pt x="159" y="0"/>
                </a:moveTo>
                <a:lnTo>
                  <a:pt x="0" y="26"/>
                </a:lnTo>
                <a:lnTo>
                  <a:pt x="159" y="79"/>
                </a:lnTo>
                <a:lnTo>
                  <a:pt x="159" y="26"/>
                </a:lnTo>
                <a:lnTo>
                  <a:pt x="159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06226" name="Line 55">
            <a:extLst>
              <a:ext uri="{FF2B5EF4-FFF2-40B4-BE49-F238E27FC236}">
                <a16:creationId xmlns:a16="http://schemas.microsoft.com/office/drawing/2014/main" id="{6724910A-EB64-CA46-B6FC-1BF12CF0F2D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826501" y="3565525"/>
            <a:ext cx="441325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6227" name="Rectangle 56">
            <a:extLst>
              <a:ext uri="{FF2B5EF4-FFF2-40B4-BE49-F238E27FC236}">
                <a16:creationId xmlns:a16="http://schemas.microsoft.com/office/drawing/2014/main" id="{5DD53FA5-619D-0C43-9443-362F1E6853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37350" y="45497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6228" name="Freeform 57">
            <a:extLst>
              <a:ext uri="{FF2B5EF4-FFF2-40B4-BE49-F238E27FC236}">
                <a16:creationId xmlns:a16="http://schemas.microsoft.com/office/drawing/2014/main" id="{682E46E4-8CCB-294A-AA6D-5C8BAC5F0655}"/>
              </a:ext>
            </a:extLst>
          </p:cNvPr>
          <p:cNvSpPr>
            <a:spLocks/>
          </p:cNvSpPr>
          <p:nvPr/>
        </p:nvSpPr>
        <p:spPr bwMode="auto">
          <a:xfrm>
            <a:off x="8194676" y="4302125"/>
            <a:ext cx="42863" cy="127000"/>
          </a:xfrm>
          <a:custGeom>
            <a:avLst/>
            <a:gdLst>
              <a:gd name="T0" fmla="*/ 0 w 53"/>
              <a:gd name="T1" fmla="*/ 0 h 159"/>
              <a:gd name="T2" fmla="*/ 2147483646 w 53"/>
              <a:gd name="T3" fmla="*/ 2147483646 h 159"/>
              <a:gd name="T4" fmla="*/ 2147483646 w 53"/>
              <a:gd name="T5" fmla="*/ 0 h 159"/>
              <a:gd name="T6" fmla="*/ 2147483646 w 53"/>
              <a:gd name="T7" fmla="*/ 0 h 159"/>
              <a:gd name="T8" fmla="*/ 0 w 53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3"/>
              <a:gd name="T16" fmla="*/ 0 h 159"/>
              <a:gd name="T17" fmla="*/ 53 w 53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3" h="159">
                <a:moveTo>
                  <a:pt x="0" y="0"/>
                </a:moveTo>
                <a:lnTo>
                  <a:pt x="27" y="159"/>
                </a:lnTo>
                <a:lnTo>
                  <a:pt x="53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06229" name="Line 58">
            <a:extLst>
              <a:ext uri="{FF2B5EF4-FFF2-40B4-BE49-F238E27FC236}">
                <a16:creationId xmlns:a16="http://schemas.microsoft.com/office/drawing/2014/main" id="{6F98405C-AEFF-EC42-ACD7-46B84CBAE5E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215314" y="3860801"/>
            <a:ext cx="1587" cy="441325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6230" name="Freeform 59">
            <a:extLst>
              <a:ext uri="{FF2B5EF4-FFF2-40B4-BE49-F238E27FC236}">
                <a16:creationId xmlns:a16="http://schemas.microsoft.com/office/drawing/2014/main" id="{1541FC36-18C6-6049-BB7B-B79DE9DB8FD8}"/>
              </a:ext>
            </a:extLst>
          </p:cNvPr>
          <p:cNvSpPr>
            <a:spLocks/>
          </p:cNvSpPr>
          <p:nvPr/>
        </p:nvSpPr>
        <p:spPr bwMode="auto">
          <a:xfrm>
            <a:off x="8405813" y="3124201"/>
            <a:ext cx="61912" cy="125413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53" y="160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06231" name="Line 60">
            <a:extLst>
              <a:ext uri="{FF2B5EF4-FFF2-40B4-BE49-F238E27FC236}">
                <a16:creationId xmlns:a16="http://schemas.microsoft.com/office/drawing/2014/main" id="{7FC761C5-5532-704C-9C11-B45E3C09B28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447089" y="2681289"/>
            <a:ext cx="1587" cy="4206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6232" name="Freeform 61">
            <a:extLst>
              <a:ext uri="{FF2B5EF4-FFF2-40B4-BE49-F238E27FC236}">
                <a16:creationId xmlns:a16="http://schemas.microsoft.com/office/drawing/2014/main" id="{A4F7F178-435E-6640-9352-84614A230B8D}"/>
              </a:ext>
            </a:extLst>
          </p:cNvPr>
          <p:cNvSpPr>
            <a:spLocks/>
          </p:cNvSpPr>
          <p:nvPr/>
        </p:nvSpPr>
        <p:spPr bwMode="auto">
          <a:xfrm>
            <a:off x="7962900" y="3124201"/>
            <a:ext cx="63500" cy="125413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27" y="160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06233" name="Line 62">
            <a:extLst>
              <a:ext uri="{FF2B5EF4-FFF2-40B4-BE49-F238E27FC236}">
                <a16:creationId xmlns:a16="http://schemas.microsoft.com/office/drawing/2014/main" id="{484F1A68-D478-6240-8EC3-D279BC4F385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983539" y="2681289"/>
            <a:ext cx="1587" cy="4206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6234" name="Rectangle 63">
            <a:extLst>
              <a:ext uri="{FF2B5EF4-FFF2-40B4-BE49-F238E27FC236}">
                <a16:creationId xmlns:a16="http://schemas.microsoft.com/office/drawing/2014/main" id="{7CF50C8F-3D63-B946-86B2-8475651355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93075" y="3478213"/>
            <a:ext cx="23269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FA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6235" name="Rectangle 64">
            <a:extLst>
              <a:ext uri="{FF2B5EF4-FFF2-40B4-BE49-F238E27FC236}">
                <a16:creationId xmlns:a16="http://schemas.microsoft.com/office/drawing/2014/main" id="{E5E525E5-32F4-1F4A-A176-34A8EAF040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89813" y="3221038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6236" name="Rectangle 65">
            <a:extLst>
              <a:ext uri="{FF2B5EF4-FFF2-40B4-BE49-F238E27FC236}">
                <a16:creationId xmlns:a16="http://schemas.microsoft.com/office/drawing/2014/main" id="{8851DF3C-485E-9D49-A3D9-139681BD6D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81888" y="331628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6237" name="Rectangle 66">
            <a:extLst>
              <a:ext uri="{FF2B5EF4-FFF2-40B4-BE49-F238E27FC236}">
                <a16:creationId xmlns:a16="http://schemas.microsoft.com/office/drawing/2014/main" id="{81DBD82B-5A51-5C47-9ED4-FD52F3ACE3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12100" y="2347913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x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6238" name="Rectangle 67">
            <a:extLst>
              <a:ext uri="{FF2B5EF4-FFF2-40B4-BE49-F238E27FC236}">
                <a16:creationId xmlns:a16="http://schemas.microsoft.com/office/drawing/2014/main" id="{D5E2B9A2-91EE-774F-BDBB-D8B716BDAE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04175" y="24415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6239" name="Rectangle 68">
            <a:extLst>
              <a:ext uri="{FF2B5EF4-FFF2-40B4-BE49-F238E27FC236}">
                <a16:creationId xmlns:a16="http://schemas.microsoft.com/office/drawing/2014/main" id="{26C88776-52B4-D146-B35F-EDFBE5CEC5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67713" y="2347913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y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6240" name="Rectangle 69">
            <a:extLst>
              <a:ext uri="{FF2B5EF4-FFF2-40B4-BE49-F238E27FC236}">
                <a16:creationId xmlns:a16="http://schemas.microsoft.com/office/drawing/2014/main" id="{207C54D8-5CDE-2540-8684-E05D6A9E3D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59788" y="24415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6241" name="Rectangle 70">
            <a:extLst>
              <a:ext uri="{FF2B5EF4-FFF2-40B4-BE49-F238E27FC236}">
                <a16:creationId xmlns:a16="http://schemas.microsoft.com/office/drawing/2014/main" id="{B9F469B4-CAA3-4C41-9B97-DA869BC056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34350" y="4456113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6242" name="Rectangle 71">
            <a:extLst>
              <a:ext uri="{FF2B5EF4-FFF2-40B4-BE49-F238E27FC236}">
                <a16:creationId xmlns:a16="http://schemas.microsoft.com/office/drawing/2014/main" id="{B5012580-DA5A-344C-8156-369C7B525A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15313" y="45497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6243" name="Rectangle 72">
            <a:extLst>
              <a:ext uri="{FF2B5EF4-FFF2-40B4-BE49-F238E27FC236}">
                <a16:creationId xmlns:a16="http://schemas.microsoft.com/office/drawing/2014/main" id="{84094809-46FB-0E4D-A295-71D700878D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9369425" y="3433763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6244" name="Freeform 73">
            <a:extLst>
              <a:ext uri="{FF2B5EF4-FFF2-40B4-BE49-F238E27FC236}">
                <a16:creationId xmlns:a16="http://schemas.microsoft.com/office/drawing/2014/main" id="{F37C12FE-170B-F54A-8F6E-E7B2BF13409B}"/>
              </a:ext>
            </a:extLst>
          </p:cNvPr>
          <p:cNvSpPr>
            <a:spLocks/>
          </p:cNvSpPr>
          <p:nvPr/>
        </p:nvSpPr>
        <p:spPr bwMode="auto">
          <a:xfrm>
            <a:off x="5016501" y="3544889"/>
            <a:ext cx="42863" cy="41275"/>
          </a:xfrm>
          <a:custGeom>
            <a:avLst/>
            <a:gdLst>
              <a:gd name="T0" fmla="*/ 0 w 53"/>
              <a:gd name="T1" fmla="*/ 2147483646 h 53"/>
              <a:gd name="T2" fmla="*/ 0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0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2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lnTo>
                  <a:pt x="1" y="22"/>
                </a:lnTo>
                <a:lnTo>
                  <a:pt x="1" y="21"/>
                </a:lnTo>
                <a:lnTo>
                  <a:pt x="1" y="18"/>
                </a:lnTo>
                <a:lnTo>
                  <a:pt x="2" y="17"/>
                </a:lnTo>
                <a:lnTo>
                  <a:pt x="2" y="16"/>
                </a:lnTo>
                <a:lnTo>
                  <a:pt x="4" y="14"/>
                </a:lnTo>
                <a:lnTo>
                  <a:pt x="5" y="13"/>
                </a:lnTo>
                <a:lnTo>
                  <a:pt x="5" y="12"/>
                </a:lnTo>
                <a:lnTo>
                  <a:pt x="6" y="10"/>
                </a:lnTo>
                <a:lnTo>
                  <a:pt x="8" y="9"/>
                </a:lnTo>
                <a:lnTo>
                  <a:pt x="9" y="8"/>
                </a:lnTo>
                <a:lnTo>
                  <a:pt x="10" y="6"/>
                </a:lnTo>
                <a:lnTo>
                  <a:pt x="12" y="5"/>
                </a:lnTo>
                <a:lnTo>
                  <a:pt x="13" y="4"/>
                </a:lnTo>
                <a:lnTo>
                  <a:pt x="14" y="4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20" y="1"/>
                </a:lnTo>
                <a:lnTo>
                  <a:pt x="21" y="1"/>
                </a:lnTo>
                <a:lnTo>
                  <a:pt x="22" y="0"/>
                </a:lnTo>
                <a:lnTo>
                  <a:pt x="23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22" y="0"/>
                </a:lnTo>
                <a:lnTo>
                  <a:pt x="23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30" y="0"/>
                </a:lnTo>
                <a:lnTo>
                  <a:pt x="31" y="1"/>
                </a:lnTo>
                <a:lnTo>
                  <a:pt x="33" y="1"/>
                </a:lnTo>
                <a:lnTo>
                  <a:pt x="34" y="1"/>
                </a:lnTo>
                <a:lnTo>
                  <a:pt x="35" y="2"/>
                </a:lnTo>
                <a:lnTo>
                  <a:pt x="37" y="2"/>
                </a:lnTo>
                <a:lnTo>
                  <a:pt x="38" y="4"/>
                </a:lnTo>
                <a:lnTo>
                  <a:pt x="39" y="4"/>
                </a:lnTo>
                <a:lnTo>
                  <a:pt x="41" y="5"/>
                </a:lnTo>
                <a:lnTo>
                  <a:pt x="42" y="6"/>
                </a:lnTo>
                <a:lnTo>
                  <a:pt x="42" y="8"/>
                </a:lnTo>
                <a:lnTo>
                  <a:pt x="43" y="8"/>
                </a:lnTo>
                <a:lnTo>
                  <a:pt x="45" y="9"/>
                </a:lnTo>
                <a:lnTo>
                  <a:pt x="46" y="10"/>
                </a:lnTo>
                <a:lnTo>
                  <a:pt x="46" y="12"/>
                </a:lnTo>
                <a:lnTo>
                  <a:pt x="47" y="13"/>
                </a:lnTo>
                <a:lnTo>
                  <a:pt x="49" y="14"/>
                </a:lnTo>
                <a:lnTo>
                  <a:pt x="50" y="16"/>
                </a:lnTo>
                <a:lnTo>
                  <a:pt x="50" y="17"/>
                </a:lnTo>
                <a:lnTo>
                  <a:pt x="51" y="18"/>
                </a:lnTo>
                <a:lnTo>
                  <a:pt x="51" y="21"/>
                </a:lnTo>
                <a:lnTo>
                  <a:pt x="51" y="22"/>
                </a:lnTo>
                <a:lnTo>
                  <a:pt x="51" y="24"/>
                </a:lnTo>
                <a:lnTo>
                  <a:pt x="53" y="25"/>
                </a:lnTo>
                <a:lnTo>
                  <a:pt x="53" y="26"/>
                </a:lnTo>
                <a:lnTo>
                  <a:pt x="53" y="28"/>
                </a:lnTo>
                <a:lnTo>
                  <a:pt x="53" y="29"/>
                </a:lnTo>
                <a:lnTo>
                  <a:pt x="53" y="22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1" y="29"/>
                </a:lnTo>
                <a:lnTo>
                  <a:pt x="51" y="30"/>
                </a:lnTo>
                <a:lnTo>
                  <a:pt x="51" y="31"/>
                </a:lnTo>
                <a:lnTo>
                  <a:pt x="51" y="33"/>
                </a:lnTo>
                <a:lnTo>
                  <a:pt x="50" y="34"/>
                </a:lnTo>
                <a:lnTo>
                  <a:pt x="50" y="35"/>
                </a:lnTo>
                <a:lnTo>
                  <a:pt x="49" y="37"/>
                </a:lnTo>
                <a:lnTo>
                  <a:pt x="49" y="38"/>
                </a:lnTo>
                <a:lnTo>
                  <a:pt x="47" y="39"/>
                </a:lnTo>
                <a:lnTo>
                  <a:pt x="46" y="41"/>
                </a:lnTo>
                <a:lnTo>
                  <a:pt x="45" y="42"/>
                </a:lnTo>
                <a:lnTo>
                  <a:pt x="43" y="43"/>
                </a:lnTo>
                <a:lnTo>
                  <a:pt x="42" y="45"/>
                </a:lnTo>
                <a:lnTo>
                  <a:pt x="41" y="46"/>
                </a:lnTo>
                <a:lnTo>
                  <a:pt x="39" y="47"/>
                </a:lnTo>
                <a:lnTo>
                  <a:pt x="38" y="47"/>
                </a:lnTo>
                <a:lnTo>
                  <a:pt x="37" y="49"/>
                </a:lnTo>
                <a:lnTo>
                  <a:pt x="35" y="49"/>
                </a:lnTo>
                <a:lnTo>
                  <a:pt x="34" y="50"/>
                </a:lnTo>
                <a:lnTo>
                  <a:pt x="33" y="50"/>
                </a:lnTo>
                <a:lnTo>
                  <a:pt x="31" y="51"/>
                </a:lnTo>
                <a:lnTo>
                  <a:pt x="30" y="51"/>
                </a:lnTo>
                <a:lnTo>
                  <a:pt x="29" y="51"/>
                </a:lnTo>
                <a:lnTo>
                  <a:pt x="27" y="51"/>
                </a:lnTo>
                <a:lnTo>
                  <a:pt x="26" y="53"/>
                </a:lnTo>
                <a:lnTo>
                  <a:pt x="23" y="53"/>
                </a:lnTo>
                <a:lnTo>
                  <a:pt x="22" y="53"/>
                </a:lnTo>
                <a:lnTo>
                  <a:pt x="29" y="53"/>
                </a:lnTo>
                <a:lnTo>
                  <a:pt x="27" y="53"/>
                </a:lnTo>
                <a:lnTo>
                  <a:pt x="26" y="53"/>
                </a:lnTo>
                <a:lnTo>
                  <a:pt x="25" y="51"/>
                </a:lnTo>
                <a:lnTo>
                  <a:pt x="23" y="51"/>
                </a:lnTo>
                <a:lnTo>
                  <a:pt x="22" y="51"/>
                </a:lnTo>
                <a:lnTo>
                  <a:pt x="21" y="51"/>
                </a:lnTo>
                <a:lnTo>
                  <a:pt x="20" y="50"/>
                </a:lnTo>
                <a:lnTo>
                  <a:pt x="18" y="50"/>
                </a:lnTo>
                <a:lnTo>
                  <a:pt x="17" y="49"/>
                </a:lnTo>
                <a:lnTo>
                  <a:pt x="16" y="49"/>
                </a:lnTo>
                <a:lnTo>
                  <a:pt x="14" y="47"/>
                </a:lnTo>
                <a:lnTo>
                  <a:pt x="13" y="47"/>
                </a:lnTo>
                <a:lnTo>
                  <a:pt x="12" y="46"/>
                </a:lnTo>
                <a:lnTo>
                  <a:pt x="10" y="45"/>
                </a:lnTo>
                <a:lnTo>
                  <a:pt x="9" y="45"/>
                </a:lnTo>
                <a:lnTo>
                  <a:pt x="9" y="43"/>
                </a:lnTo>
                <a:lnTo>
                  <a:pt x="8" y="42"/>
                </a:lnTo>
                <a:lnTo>
                  <a:pt x="6" y="41"/>
                </a:lnTo>
                <a:lnTo>
                  <a:pt x="5" y="41"/>
                </a:lnTo>
                <a:lnTo>
                  <a:pt x="5" y="39"/>
                </a:lnTo>
                <a:lnTo>
                  <a:pt x="4" y="38"/>
                </a:lnTo>
                <a:lnTo>
                  <a:pt x="4" y="37"/>
                </a:lnTo>
                <a:lnTo>
                  <a:pt x="2" y="35"/>
                </a:lnTo>
                <a:lnTo>
                  <a:pt x="2" y="34"/>
                </a:lnTo>
                <a:lnTo>
                  <a:pt x="1" y="33"/>
                </a:lnTo>
                <a:lnTo>
                  <a:pt x="1" y="31"/>
                </a:lnTo>
                <a:lnTo>
                  <a:pt x="1" y="30"/>
                </a:lnTo>
                <a:lnTo>
                  <a:pt x="0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lnTo>
                  <a:pt x="0" y="22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06245" name="Freeform 74">
            <a:extLst>
              <a:ext uri="{FF2B5EF4-FFF2-40B4-BE49-F238E27FC236}">
                <a16:creationId xmlns:a16="http://schemas.microsoft.com/office/drawing/2014/main" id="{7150ACC3-42D8-C147-B3A7-BBB7CB27729E}"/>
              </a:ext>
            </a:extLst>
          </p:cNvPr>
          <p:cNvSpPr>
            <a:spLocks/>
          </p:cNvSpPr>
          <p:nvPr/>
        </p:nvSpPr>
        <p:spPr bwMode="auto">
          <a:xfrm>
            <a:off x="5184776" y="3544889"/>
            <a:ext cx="42863" cy="41275"/>
          </a:xfrm>
          <a:custGeom>
            <a:avLst/>
            <a:gdLst>
              <a:gd name="T0" fmla="*/ 0 w 53"/>
              <a:gd name="T1" fmla="*/ 2147483646 h 53"/>
              <a:gd name="T2" fmla="*/ 0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0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2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lnTo>
                  <a:pt x="1" y="22"/>
                </a:lnTo>
                <a:lnTo>
                  <a:pt x="1" y="21"/>
                </a:lnTo>
                <a:lnTo>
                  <a:pt x="1" y="18"/>
                </a:lnTo>
                <a:lnTo>
                  <a:pt x="2" y="17"/>
                </a:lnTo>
                <a:lnTo>
                  <a:pt x="2" y="16"/>
                </a:lnTo>
                <a:lnTo>
                  <a:pt x="4" y="14"/>
                </a:lnTo>
                <a:lnTo>
                  <a:pt x="5" y="13"/>
                </a:lnTo>
                <a:lnTo>
                  <a:pt x="5" y="12"/>
                </a:lnTo>
                <a:lnTo>
                  <a:pt x="6" y="10"/>
                </a:lnTo>
                <a:lnTo>
                  <a:pt x="8" y="9"/>
                </a:lnTo>
                <a:lnTo>
                  <a:pt x="9" y="8"/>
                </a:lnTo>
                <a:lnTo>
                  <a:pt x="10" y="6"/>
                </a:lnTo>
                <a:lnTo>
                  <a:pt x="12" y="5"/>
                </a:lnTo>
                <a:lnTo>
                  <a:pt x="13" y="4"/>
                </a:lnTo>
                <a:lnTo>
                  <a:pt x="14" y="4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20" y="1"/>
                </a:lnTo>
                <a:lnTo>
                  <a:pt x="21" y="1"/>
                </a:lnTo>
                <a:lnTo>
                  <a:pt x="22" y="0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22" y="0"/>
                </a:lnTo>
                <a:lnTo>
                  <a:pt x="24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30" y="0"/>
                </a:lnTo>
                <a:lnTo>
                  <a:pt x="32" y="1"/>
                </a:lnTo>
                <a:lnTo>
                  <a:pt x="33" y="1"/>
                </a:lnTo>
                <a:lnTo>
                  <a:pt x="34" y="1"/>
                </a:lnTo>
                <a:lnTo>
                  <a:pt x="36" y="2"/>
                </a:lnTo>
                <a:lnTo>
                  <a:pt x="37" y="2"/>
                </a:lnTo>
                <a:lnTo>
                  <a:pt x="38" y="4"/>
                </a:lnTo>
                <a:lnTo>
                  <a:pt x="39" y="4"/>
                </a:lnTo>
                <a:lnTo>
                  <a:pt x="41" y="5"/>
                </a:lnTo>
                <a:lnTo>
                  <a:pt x="42" y="6"/>
                </a:lnTo>
                <a:lnTo>
                  <a:pt x="42" y="8"/>
                </a:lnTo>
                <a:lnTo>
                  <a:pt x="43" y="8"/>
                </a:lnTo>
                <a:lnTo>
                  <a:pt x="45" y="9"/>
                </a:lnTo>
                <a:lnTo>
                  <a:pt x="46" y="10"/>
                </a:lnTo>
                <a:lnTo>
                  <a:pt x="46" y="12"/>
                </a:lnTo>
                <a:lnTo>
                  <a:pt x="47" y="13"/>
                </a:lnTo>
                <a:lnTo>
                  <a:pt x="49" y="14"/>
                </a:lnTo>
                <a:lnTo>
                  <a:pt x="50" y="16"/>
                </a:lnTo>
                <a:lnTo>
                  <a:pt x="50" y="17"/>
                </a:lnTo>
                <a:lnTo>
                  <a:pt x="51" y="18"/>
                </a:lnTo>
                <a:lnTo>
                  <a:pt x="51" y="21"/>
                </a:lnTo>
                <a:lnTo>
                  <a:pt x="51" y="22"/>
                </a:lnTo>
                <a:lnTo>
                  <a:pt x="51" y="24"/>
                </a:lnTo>
                <a:lnTo>
                  <a:pt x="53" y="25"/>
                </a:lnTo>
                <a:lnTo>
                  <a:pt x="53" y="26"/>
                </a:lnTo>
                <a:lnTo>
                  <a:pt x="53" y="28"/>
                </a:lnTo>
                <a:lnTo>
                  <a:pt x="53" y="29"/>
                </a:lnTo>
                <a:lnTo>
                  <a:pt x="53" y="22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1" y="29"/>
                </a:lnTo>
                <a:lnTo>
                  <a:pt x="51" y="30"/>
                </a:lnTo>
                <a:lnTo>
                  <a:pt x="51" y="31"/>
                </a:lnTo>
                <a:lnTo>
                  <a:pt x="51" y="33"/>
                </a:lnTo>
                <a:lnTo>
                  <a:pt x="50" y="34"/>
                </a:lnTo>
                <a:lnTo>
                  <a:pt x="50" y="35"/>
                </a:lnTo>
                <a:lnTo>
                  <a:pt x="49" y="37"/>
                </a:lnTo>
                <a:lnTo>
                  <a:pt x="49" y="38"/>
                </a:lnTo>
                <a:lnTo>
                  <a:pt x="47" y="39"/>
                </a:lnTo>
                <a:lnTo>
                  <a:pt x="46" y="41"/>
                </a:lnTo>
                <a:lnTo>
                  <a:pt x="45" y="42"/>
                </a:lnTo>
                <a:lnTo>
                  <a:pt x="43" y="43"/>
                </a:lnTo>
                <a:lnTo>
                  <a:pt x="42" y="45"/>
                </a:lnTo>
                <a:lnTo>
                  <a:pt x="41" y="46"/>
                </a:lnTo>
                <a:lnTo>
                  <a:pt x="39" y="47"/>
                </a:lnTo>
                <a:lnTo>
                  <a:pt x="38" y="47"/>
                </a:lnTo>
                <a:lnTo>
                  <a:pt x="37" y="49"/>
                </a:lnTo>
                <a:lnTo>
                  <a:pt x="36" y="49"/>
                </a:lnTo>
                <a:lnTo>
                  <a:pt x="34" y="50"/>
                </a:lnTo>
                <a:lnTo>
                  <a:pt x="33" y="50"/>
                </a:lnTo>
                <a:lnTo>
                  <a:pt x="32" y="51"/>
                </a:lnTo>
                <a:lnTo>
                  <a:pt x="30" y="51"/>
                </a:lnTo>
                <a:lnTo>
                  <a:pt x="29" y="51"/>
                </a:lnTo>
                <a:lnTo>
                  <a:pt x="28" y="51"/>
                </a:lnTo>
                <a:lnTo>
                  <a:pt x="26" y="53"/>
                </a:lnTo>
                <a:lnTo>
                  <a:pt x="24" y="53"/>
                </a:lnTo>
                <a:lnTo>
                  <a:pt x="22" y="53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1"/>
                </a:lnTo>
                <a:lnTo>
                  <a:pt x="24" y="51"/>
                </a:lnTo>
                <a:lnTo>
                  <a:pt x="22" y="51"/>
                </a:lnTo>
                <a:lnTo>
                  <a:pt x="21" y="51"/>
                </a:lnTo>
                <a:lnTo>
                  <a:pt x="20" y="50"/>
                </a:lnTo>
                <a:lnTo>
                  <a:pt x="18" y="50"/>
                </a:lnTo>
                <a:lnTo>
                  <a:pt x="17" y="49"/>
                </a:lnTo>
                <a:lnTo>
                  <a:pt x="16" y="49"/>
                </a:lnTo>
                <a:lnTo>
                  <a:pt x="14" y="47"/>
                </a:lnTo>
                <a:lnTo>
                  <a:pt x="13" y="47"/>
                </a:lnTo>
                <a:lnTo>
                  <a:pt x="12" y="46"/>
                </a:lnTo>
                <a:lnTo>
                  <a:pt x="10" y="45"/>
                </a:lnTo>
                <a:lnTo>
                  <a:pt x="9" y="45"/>
                </a:lnTo>
                <a:lnTo>
                  <a:pt x="9" y="43"/>
                </a:lnTo>
                <a:lnTo>
                  <a:pt x="8" y="42"/>
                </a:lnTo>
                <a:lnTo>
                  <a:pt x="6" y="41"/>
                </a:lnTo>
                <a:lnTo>
                  <a:pt x="5" y="41"/>
                </a:lnTo>
                <a:lnTo>
                  <a:pt x="5" y="39"/>
                </a:lnTo>
                <a:lnTo>
                  <a:pt x="4" y="38"/>
                </a:lnTo>
                <a:lnTo>
                  <a:pt x="4" y="37"/>
                </a:lnTo>
                <a:lnTo>
                  <a:pt x="2" y="35"/>
                </a:lnTo>
                <a:lnTo>
                  <a:pt x="2" y="34"/>
                </a:lnTo>
                <a:lnTo>
                  <a:pt x="1" y="33"/>
                </a:lnTo>
                <a:lnTo>
                  <a:pt x="1" y="31"/>
                </a:lnTo>
                <a:lnTo>
                  <a:pt x="1" y="30"/>
                </a:lnTo>
                <a:lnTo>
                  <a:pt x="0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lnTo>
                  <a:pt x="0" y="22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06246" name="Freeform 75">
            <a:extLst>
              <a:ext uri="{FF2B5EF4-FFF2-40B4-BE49-F238E27FC236}">
                <a16:creationId xmlns:a16="http://schemas.microsoft.com/office/drawing/2014/main" id="{932820A6-87F8-4D4C-ADED-43353F836747}"/>
              </a:ext>
            </a:extLst>
          </p:cNvPr>
          <p:cNvSpPr>
            <a:spLocks/>
          </p:cNvSpPr>
          <p:nvPr/>
        </p:nvSpPr>
        <p:spPr bwMode="auto">
          <a:xfrm>
            <a:off x="5353051" y="3544889"/>
            <a:ext cx="42863" cy="41275"/>
          </a:xfrm>
          <a:custGeom>
            <a:avLst/>
            <a:gdLst>
              <a:gd name="T0" fmla="*/ 0 w 53"/>
              <a:gd name="T1" fmla="*/ 2147483646 h 53"/>
              <a:gd name="T2" fmla="*/ 0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0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2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lnTo>
                  <a:pt x="1" y="22"/>
                </a:lnTo>
                <a:lnTo>
                  <a:pt x="1" y="21"/>
                </a:lnTo>
                <a:lnTo>
                  <a:pt x="1" y="18"/>
                </a:lnTo>
                <a:lnTo>
                  <a:pt x="2" y="17"/>
                </a:lnTo>
                <a:lnTo>
                  <a:pt x="2" y="16"/>
                </a:lnTo>
                <a:lnTo>
                  <a:pt x="4" y="14"/>
                </a:lnTo>
                <a:lnTo>
                  <a:pt x="5" y="13"/>
                </a:lnTo>
                <a:lnTo>
                  <a:pt x="5" y="12"/>
                </a:lnTo>
                <a:lnTo>
                  <a:pt x="6" y="10"/>
                </a:lnTo>
                <a:lnTo>
                  <a:pt x="8" y="9"/>
                </a:lnTo>
                <a:lnTo>
                  <a:pt x="9" y="8"/>
                </a:lnTo>
                <a:lnTo>
                  <a:pt x="10" y="6"/>
                </a:lnTo>
                <a:lnTo>
                  <a:pt x="12" y="5"/>
                </a:lnTo>
                <a:lnTo>
                  <a:pt x="13" y="4"/>
                </a:lnTo>
                <a:lnTo>
                  <a:pt x="14" y="4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20" y="1"/>
                </a:lnTo>
                <a:lnTo>
                  <a:pt x="21" y="1"/>
                </a:lnTo>
                <a:lnTo>
                  <a:pt x="22" y="0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22" y="0"/>
                </a:lnTo>
                <a:lnTo>
                  <a:pt x="24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30" y="0"/>
                </a:lnTo>
                <a:lnTo>
                  <a:pt x="32" y="1"/>
                </a:lnTo>
                <a:lnTo>
                  <a:pt x="33" y="1"/>
                </a:lnTo>
                <a:lnTo>
                  <a:pt x="34" y="1"/>
                </a:lnTo>
                <a:lnTo>
                  <a:pt x="36" y="2"/>
                </a:lnTo>
                <a:lnTo>
                  <a:pt x="37" y="2"/>
                </a:lnTo>
                <a:lnTo>
                  <a:pt x="38" y="4"/>
                </a:lnTo>
                <a:lnTo>
                  <a:pt x="40" y="4"/>
                </a:lnTo>
                <a:lnTo>
                  <a:pt x="41" y="5"/>
                </a:lnTo>
                <a:lnTo>
                  <a:pt x="42" y="6"/>
                </a:lnTo>
                <a:lnTo>
                  <a:pt x="42" y="8"/>
                </a:lnTo>
                <a:lnTo>
                  <a:pt x="44" y="8"/>
                </a:lnTo>
                <a:lnTo>
                  <a:pt x="45" y="9"/>
                </a:lnTo>
                <a:lnTo>
                  <a:pt x="46" y="10"/>
                </a:lnTo>
                <a:lnTo>
                  <a:pt x="46" y="12"/>
                </a:lnTo>
                <a:lnTo>
                  <a:pt x="48" y="13"/>
                </a:lnTo>
                <a:lnTo>
                  <a:pt x="49" y="14"/>
                </a:lnTo>
                <a:lnTo>
                  <a:pt x="50" y="16"/>
                </a:lnTo>
                <a:lnTo>
                  <a:pt x="50" y="17"/>
                </a:lnTo>
                <a:lnTo>
                  <a:pt x="52" y="18"/>
                </a:lnTo>
                <a:lnTo>
                  <a:pt x="52" y="21"/>
                </a:lnTo>
                <a:lnTo>
                  <a:pt x="52" y="22"/>
                </a:lnTo>
                <a:lnTo>
                  <a:pt x="52" y="24"/>
                </a:lnTo>
                <a:lnTo>
                  <a:pt x="53" y="25"/>
                </a:lnTo>
                <a:lnTo>
                  <a:pt x="53" y="26"/>
                </a:lnTo>
                <a:lnTo>
                  <a:pt x="53" y="28"/>
                </a:lnTo>
                <a:lnTo>
                  <a:pt x="53" y="29"/>
                </a:lnTo>
                <a:lnTo>
                  <a:pt x="53" y="22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2" y="29"/>
                </a:lnTo>
                <a:lnTo>
                  <a:pt x="52" y="30"/>
                </a:lnTo>
                <a:lnTo>
                  <a:pt x="52" y="31"/>
                </a:lnTo>
                <a:lnTo>
                  <a:pt x="52" y="33"/>
                </a:lnTo>
                <a:lnTo>
                  <a:pt x="50" y="34"/>
                </a:lnTo>
                <a:lnTo>
                  <a:pt x="50" y="35"/>
                </a:lnTo>
                <a:lnTo>
                  <a:pt x="49" y="37"/>
                </a:lnTo>
                <a:lnTo>
                  <a:pt x="49" y="38"/>
                </a:lnTo>
                <a:lnTo>
                  <a:pt x="48" y="39"/>
                </a:lnTo>
                <a:lnTo>
                  <a:pt x="46" y="41"/>
                </a:lnTo>
                <a:lnTo>
                  <a:pt x="45" y="42"/>
                </a:lnTo>
                <a:lnTo>
                  <a:pt x="44" y="43"/>
                </a:lnTo>
                <a:lnTo>
                  <a:pt x="42" y="45"/>
                </a:lnTo>
                <a:lnTo>
                  <a:pt x="41" y="46"/>
                </a:lnTo>
                <a:lnTo>
                  <a:pt x="40" y="47"/>
                </a:lnTo>
                <a:lnTo>
                  <a:pt x="38" y="47"/>
                </a:lnTo>
                <a:lnTo>
                  <a:pt x="37" y="49"/>
                </a:lnTo>
                <a:lnTo>
                  <a:pt x="36" y="49"/>
                </a:lnTo>
                <a:lnTo>
                  <a:pt x="34" y="50"/>
                </a:lnTo>
                <a:lnTo>
                  <a:pt x="33" y="50"/>
                </a:lnTo>
                <a:lnTo>
                  <a:pt x="32" y="51"/>
                </a:lnTo>
                <a:lnTo>
                  <a:pt x="30" y="51"/>
                </a:lnTo>
                <a:lnTo>
                  <a:pt x="29" y="51"/>
                </a:lnTo>
                <a:lnTo>
                  <a:pt x="28" y="51"/>
                </a:lnTo>
                <a:lnTo>
                  <a:pt x="26" y="53"/>
                </a:lnTo>
                <a:lnTo>
                  <a:pt x="24" y="53"/>
                </a:lnTo>
                <a:lnTo>
                  <a:pt x="22" y="53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1"/>
                </a:lnTo>
                <a:lnTo>
                  <a:pt x="24" y="51"/>
                </a:lnTo>
                <a:lnTo>
                  <a:pt x="22" y="51"/>
                </a:lnTo>
                <a:lnTo>
                  <a:pt x="21" y="51"/>
                </a:lnTo>
                <a:lnTo>
                  <a:pt x="20" y="50"/>
                </a:lnTo>
                <a:lnTo>
                  <a:pt x="18" y="50"/>
                </a:lnTo>
                <a:lnTo>
                  <a:pt x="17" y="49"/>
                </a:lnTo>
                <a:lnTo>
                  <a:pt x="16" y="49"/>
                </a:lnTo>
                <a:lnTo>
                  <a:pt x="14" y="47"/>
                </a:lnTo>
                <a:lnTo>
                  <a:pt x="13" y="47"/>
                </a:lnTo>
                <a:lnTo>
                  <a:pt x="12" y="46"/>
                </a:lnTo>
                <a:lnTo>
                  <a:pt x="10" y="45"/>
                </a:lnTo>
                <a:lnTo>
                  <a:pt x="9" y="45"/>
                </a:lnTo>
                <a:lnTo>
                  <a:pt x="9" y="43"/>
                </a:lnTo>
                <a:lnTo>
                  <a:pt x="8" y="42"/>
                </a:lnTo>
                <a:lnTo>
                  <a:pt x="6" y="41"/>
                </a:lnTo>
                <a:lnTo>
                  <a:pt x="5" y="41"/>
                </a:lnTo>
                <a:lnTo>
                  <a:pt x="5" y="39"/>
                </a:lnTo>
                <a:lnTo>
                  <a:pt x="4" y="38"/>
                </a:lnTo>
                <a:lnTo>
                  <a:pt x="4" y="37"/>
                </a:lnTo>
                <a:lnTo>
                  <a:pt x="2" y="35"/>
                </a:lnTo>
                <a:lnTo>
                  <a:pt x="2" y="34"/>
                </a:lnTo>
                <a:lnTo>
                  <a:pt x="1" y="33"/>
                </a:lnTo>
                <a:lnTo>
                  <a:pt x="1" y="31"/>
                </a:lnTo>
                <a:lnTo>
                  <a:pt x="1" y="30"/>
                </a:lnTo>
                <a:lnTo>
                  <a:pt x="0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lnTo>
                  <a:pt x="0" y="22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06247" name="Rectangle 76">
            <a:extLst>
              <a:ext uri="{FF2B5EF4-FFF2-40B4-BE49-F238E27FC236}">
                <a16:creationId xmlns:a16="http://schemas.microsoft.com/office/drawing/2014/main" id="{A2C09BDF-AE75-F54B-9F32-8EC5AD64F1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9461500" y="35274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6248" name="Title 1">
            <a:extLst>
              <a:ext uri="{FF2B5EF4-FFF2-40B4-BE49-F238E27FC236}">
                <a16:creationId xmlns:a16="http://schemas.microsoft.com/office/drawing/2014/main" id="{524911E5-E307-CB4D-9BA9-4D9C3F6E4AE6}"/>
              </a:ext>
            </a:extLst>
          </p:cNvPr>
          <p:cNvSpPr txBox="1">
            <a:spLocks/>
          </p:cNvSpPr>
          <p:nvPr/>
        </p:nvSpPr>
        <p:spPr bwMode="auto">
          <a:xfrm>
            <a:off x="914400" y="0"/>
            <a:ext cx="9144000" cy="1219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Detecting Overflow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(with one extra XOR)</a:t>
            </a:r>
          </a:p>
        </p:txBody>
      </p:sp>
      <p:sp>
        <p:nvSpPr>
          <p:cNvPr id="306249" name="Freeform 15">
            <a:extLst>
              <a:ext uri="{FF2B5EF4-FFF2-40B4-BE49-F238E27FC236}">
                <a16:creationId xmlns:a16="http://schemas.microsoft.com/office/drawing/2014/main" id="{3BA6B9BB-37A2-9444-B990-6D95E7C59876}"/>
              </a:ext>
            </a:extLst>
          </p:cNvPr>
          <p:cNvSpPr>
            <a:spLocks/>
          </p:cNvSpPr>
          <p:nvPr/>
        </p:nvSpPr>
        <p:spPr bwMode="auto">
          <a:xfrm>
            <a:off x="2322513" y="2971800"/>
            <a:ext cx="7010400" cy="121920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306250" name="Group 111">
            <a:extLst>
              <a:ext uri="{FF2B5EF4-FFF2-40B4-BE49-F238E27FC236}">
                <a16:creationId xmlns:a16="http://schemas.microsoft.com/office/drawing/2014/main" id="{E626817D-4FE2-5748-88F5-A98CD77C0120}"/>
              </a:ext>
            </a:extLst>
          </p:cNvPr>
          <p:cNvGrpSpPr>
            <a:grpSpLocks/>
          </p:cNvGrpSpPr>
          <p:nvPr/>
        </p:nvGrpSpPr>
        <p:grpSpPr bwMode="auto">
          <a:xfrm rot="5400000">
            <a:off x="2084388" y="5230813"/>
            <a:ext cx="476250" cy="682625"/>
            <a:chOff x="2783" y="1185"/>
            <a:chExt cx="300" cy="430"/>
          </a:xfrm>
        </p:grpSpPr>
        <p:sp>
          <p:nvSpPr>
            <p:cNvPr id="306261" name="Freeform 19">
              <a:extLst>
                <a:ext uri="{FF2B5EF4-FFF2-40B4-BE49-F238E27FC236}">
                  <a16:creationId xmlns:a16="http://schemas.microsoft.com/office/drawing/2014/main" id="{2A9ECA81-059A-8543-91CF-4D3E8C9AA3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1238"/>
              <a:ext cx="149" cy="377"/>
            </a:xfrm>
            <a:custGeom>
              <a:avLst/>
              <a:gdLst>
                <a:gd name="T0" fmla="*/ 0 w 299"/>
                <a:gd name="T1" fmla="*/ 1 h 754"/>
                <a:gd name="T2" fmla="*/ 0 w 299"/>
                <a:gd name="T3" fmla="*/ 1 h 754"/>
                <a:gd name="T4" fmla="*/ 0 w 299"/>
                <a:gd name="T5" fmla="*/ 1 h 754"/>
                <a:gd name="T6" fmla="*/ 0 w 299"/>
                <a:gd name="T7" fmla="*/ 1 h 754"/>
                <a:gd name="T8" fmla="*/ 0 w 299"/>
                <a:gd name="T9" fmla="*/ 1 h 754"/>
                <a:gd name="T10" fmla="*/ 0 w 299"/>
                <a:gd name="T11" fmla="*/ 1 h 754"/>
                <a:gd name="T12" fmla="*/ 0 w 299"/>
                <a:gd name="T13" fmla="*/ 1 h 754"/>
                <a:gd name="T14" fmla="*/ 0 w 299"/>
                <a:gd name="T15" fmla="*/ 1 h 754"/>
                <a:gd name="T16" fmla="*/ 0 w 299"/>
                <a:gd name="T17" fmla="*/ 1 h 754"/>
                <a:gd name="T18" fmla="*/ 0 w 299"/>
                <a:gd name="T19" fmla="*/ 1 h 754"/>
                <a:gd name="T20" fmla="*/ 0 w 299"/>
                <a:gd name="T21" fmla="*/ 1 h 754"/>
                <a:gd name="T22" fmla="*/ 0 w 299"/>
                <a:gd name="T23" fmla="*/ 1 h 754"/>
                <a:gd name="T24" fmla="*/ 0 w 299"/>
                <a:gd name="T25" fmla="*/ 1 h 754"/>
                <a:gd name="T26" fmla="*/ 0 w 299"/>
                <a:gd name="T27" fmla="*/ 1 h 754"/>
                <a:gd name="T28" fmla="*/ 0 w 299"/>
                <a:gd name="T29" fmla="*/ 1 h 754"/>
                <a:gd name="T30" fmla="*/ 0 w 299"/>
                <a:gd name="T31" fmla="*/ 1 h 754"/>
                <a:gd name="T32" fmla="*/ 0 w 299"/>
                <a:gd name="T33" fmla="*/ 1 h 754"/>
                <a:gd name="T34" fmla="*/ 0 w 299"/>
                <a:gd name="T35" fmla="*/ 1 h 754"/>
                <a:gd name="T36" fmla="*/ 0 w 299"/>
                <a:gd name="T37" fmla="*/ 1 h 754"/>
                <a:gd name="T38" fmla="*/ 0 w 299"/>
                <a:gd name="T39" fmla="*/ 1 h 754"/>
                <a:gd name="T40" fmla="*/ 0 w 299"/>
                <a:gd name="T41" fmla="*/ 1 h 754"/>
                <a:gd name="T42" fmla="*/ 0 w 299"/>
                <a:gd name="T43" fmla="*/ 1 h 754"/>
                <a:gd name="T44" fmla="*/ 0 w 299"/>
                <a:gd name="T45" fmla="*/ 1 h 754"/>
                <a:gd name="T46" fmla="*/ 0 w 299"/>
                <a:gd name="T47" fmla="*/ 1 h 754"/>
                <a:gd name="T48" fmla="*/ 0 w 299"/>
                <a:gd name="T49" fmla="*/ 1 h 754"/>
                <a:gd name="T50" fmla="*/ 0 w 299"/>
                <a:gd name="T51" fmla="*/ 1 h 754"/>
                <a:gd name="T52" fmla="*/ 0 w 299"/>
                <a:gd name="T53" fmla="*/ 1 h 754"/>
                <a:gd name="T54" fmla="*/ 0 w 299"/>
                <a:gd name="T55" fmla="*/ 1 h 754"/>
                <a:gd name="T56" fmla="*/ 0 w 299"/>
                <a:gd name="T57" fmla="*/ 1 h 754"/>
                <a:gd name="T58" fmla="*/ 0 w 299"/>
                <a:gd name="T59" fmla="*/ 1 h 754"/>
                <a:gd name="T60" fmla="*/ 0 w 299"/>
                <a:gd name="T61" fmla="*/ 1 h 754"/>
                <a:gd name="T62" fmla="*/ 0 w 299"/>
                <a:gd name="T63" fmla="*/ 1 h 754"/>
                <a:gd name="T64" fmla="*/ 0 w 299"/>
                <a:gd name="T65" fmla="*/ 1 h 754"/>
                <a:gd name="T66" fmla="*/ 0 w 299"/>
                <a:gd name="T67" fmla="*/ 1 h 754"/>
                <a:gd name="T68" fmla="*/ 0 w 299"/>
                <a:gd name="T69" fmla="*/ 1 h 754"/>
                <a:gd name="T70" fmla="*/ 0 w 299"/>
                <a:gd name="T71" fmla="*/ 1 h 754"/>
                <a:gd name="T72" fmla="*/ 0 w 299"/>
                <a:gd name="T73" fmla="*/ 1 h 754"/>
                <a:gd name="T74" fmla="*/ 0 w 299"/>
                <a:gd name="T75" fmla="*/ 1 h 754"/>
                <a:gd name="T76" fmla="*/ 0 w 299"/>
                <a:gd name="T77" fmla="*/ 1 h 754"/>
                <a:gd name="T78" fmla="*/ 0 w 299"/>
                <a:gd name="T79" fmla="*/ 1 h 754"/>
                <a:gd name="T80" fmla="*/ 0 w 299"/>
                <a:gd name="T81" fmla="*/ 1 h 754"/>
                <a:gd name="T82" fmla="*/ 0 w 299"/>
                <a:gd name="T83" fmla="*/ 1 h 754"/>
                <a:gd name="T84" fmla="*/ 0 w 299"/>
                <a:gd name="T85" fmla="*/ 1 h 754"/>
                <a:gd name="T86" fmla="*/ 0 w 299"/>
                <a:gd name="T87" fmla="*/ 1 h 754"/>
                <a:gd name="T88" fmla="*/ 0 w 299"/>
                <a:gd name="T89" fmla="*/ 1 h 754"/>
                <a:gd name="T90" fmla="*/ 0 w 299"/>
                <a:gd name="T91" fmla="*/ 1 h 754"/>
                <a:gd name="T92" fmla="*/ 0 w 299"/>
                <a:gd name="T93" fmla="*/ 1 h 754"/>
                <a:gd name="T94" fmla="*/ 0 w 299"/>
                <a:gd name="T95" fmla="*/ 1 h 754"/>
                <a:gd name="T96" fmla="*/ 0 w 299"/>
                <a:gd name="T97" fmla="*/ 1 h 754"/>
                <a:gd name="T98" fmla="*/ 0 w 299"/>
                <a:gd name="T99" fmla="*/ 1 h 754"/>
                <a:gd name="T100" fmla="*/ 0 w 299"/>
                <a:gd name="T101" fmla="*/ 1 h 754"/>
                <a:gd name="T102" fmla="*/ 0 w 299"/>
                <a:gd name="T103" fmla="*/ 1 h 754"/>
                <a:gd name="T104" fmla="*/ 0 w 299"/>
                <a:gd name="T105" fmla="*/ 1 h 754"/>
                <a:gd name="T106" fmla="*/ 0 w 299"/>
                <a:gd name="T107" fmla="*/ 1 h 754"/>
                <a:gd name="T108" fmla="*/ 0 w 299"/>
                <a:gd name="T109" fmla="*/ 1 h 754"/>
                <a:gd name="T110" fmla="*/ 0 w 299"/>
                <a:gd name="T111" fmla="*/ 1 h 754"/>
                <a:gd name="T112" fmla="*/ 0 w 299"/>
                <a:gd name="T113" fmla="*/ 1 h 754"/>
                <a:gd name="T114" fmla="*/ 0 w 299"/>
                <a:gd name="T115" fmla="*/ 1 h 754"/>
                <a:gd name="T116" fmla="*/ 0 w 299"/>
                <a:gd name="T117" fmla="*/ 1 h 754"/>
                <a:gd name="T118" fmla="*/ 0 w 299"/>
                <a:gd name="T119" fmla="*/ 1 h 754"/>
                <a:gd name="T120" fmla="*/ 0 w 299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9"/>
                <a:gd name="T184" fmla="*/ 0 h 754"/>
                <a:gd name="T185" fmla="*/ 299 w 299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9" h="754">
                  <a:moveTo>
                    <a:pt x="299" y="0"/>
                  </a:moveTo>
                  <a:lnTo>
                    <a:pt x="299" y="29"/>
                  </a:lnTo>
                  <a:lnTo>
                    <a:pt x="299" y="56"/>
                  </a:lnTo>
                  <a:lnTo>
                    <a:pt x="299" y="81"/>
                  </a:lnTo>
                  <a:lnTo>
                    <a:pt x="299" y="105"/>
                  </a:lnTo>
                  <a:lnTo>
                    <a:pt x="299" y="128"/>
                  </a:lnTo>
                  <a:lnTo>
                    <a:pt x="299" y="148"/>
                  </a:lnTo>
                  <a:lnTo>
                    <a:pt x="299" y="166"/>
                  </a:lnTo>
                  <a:lnTo>
                    <a:pt x="299" y="185"/>
                  </a:lnTo>
                  <a:lnTo>
                    <a:pt x="299" y="201"/>
                  </a:lnTo>
                  <a:lnTo>
                    <a:pt x="299" y="215"/>
                  </a:lnTo>
                  <a:lnTo>
                    <a:pt x="299" y="229"/>
                  </a:lnTo>
                  <a:lnTo>
                    <a:pt x="299" y="242"/>
                  </a:lnTo>
                  <a:lnTo>
                    <a:pt x="299" y="252"/>
                  </a:lnTo>
                  <a:lnTo>
                    <a:pt x="299" y="263"/>
                  </a:lnTo>
                  <a:lnTo>
                    <a:pt x="299" y="272"/>
                  </a:lnTo>
                  <a:lnTo>
                    <a:pt x="299" y="280"/>
                  </a:lnTo>
                  <a:lnTo>
                    <a:pt x="299" y="288"/>
                  </a:lnTo>
                  <a:lnTo>
                    <a:pt x="299" y="295"/>
                  </a:lnTo>
                  <a:lnTo>
                    <a:pt x="299" y="302"/>
                  </a:lnTo>
                  <a:lnTo>
                    <a:pt x="299" y="307"/>
                  </a:lnTo>
                  <a:lnTo>
                    <a:pt x="299" y="311"/>
                  </a:lnTo>
                  <a:lnTo>
                    <a:pt x="299" y="315"/>
                  </a:lnTo>
                  <a:lnTo>
                    <a:pt x="299" y="319"/>
                  </a:lnTo>
                  <a:lnTo>
                    <a:pt x="299" y="323"/>
                  </a:lnTo>
                  <a:lnTo>
                    <a:pt x="299" y="325"/>
                  </a:lnTo>
                  <a:lnTo>
                    <a:pt x="299" y="328"/>
                  </a:lnTo>
                  <a:lnTo>
                    <a:pt x="299" y="329"/>
                  </a:lnTo>
                  <a:lnTo>
                    <a:pt x="298" y="332"/>
                  </a:lnTo>
                  <a:lnTo>
                    <a:pt x="298" y="335"/>
                  </a:lnTo>
                  <a:lnTo>
                    <a:pt x="298" y="336"/>
                  </a:lnTo>
                  <a:lnTo>
                    <a:pt x="298" y="339"/>
                  </a:lnTo>
                  <a:lnTo>
                    <a:pt x="298" y="340"/>
                  </a:lnTo>
                  <a:lnTo>
                    <a:pt x="298" y="343"/>
                  </a:lnTo>
                  <a:lnTo>
                    <a:pt x="298" y="344"/>
                  </a:lnTo>
                  <a:lnTo>
                    <a:pt x="298" y="347"/>
                  </a:lnTo>
                  <a:lnTo>
                    <a:pt x="298" y="348"/>
                  </a:lnTo>
                  <a:lnTo>
                    <a:pt x="298" y="349"/>
                  </a:lnTo>
                  <a:lnTo>
                    <a:pt x="298" y="351"/>
                  </a:lnTo>
                  <a:lnTo>
                    <a:pt x="296" y="352"/>
                  </a:lnTo>
                  <a:lnTo>
                    <a:pt x="296" y="353"/>
                  </a:lnTo>
                  <a:lnTo>
                    <a:pt x="296" y="355"/>
                  </a:lnTo>
                  <a:lnTo>
                    <a:pt x="296" y="356"/>
                  </a:lnTo>
                  <a:lnTo>
                    <a:pt x="296" y="357"/>
                  </a:lnTo>
                  <a:lnTo>
                    <a:pt x="296" y="359"/>
                  </a:lnTo>
                  <a:lnTo>
                    <a:pt x="296" y="360"/>
                  </a:lnTo>
                  <a:lnTo>
                    <a:pt x="296" y="361"/>
                  </a:lnTo>
                  <a:lnTo>
                    <a:pt x="296" y="363"/>
                  </a:lnTo>
                  <a:lnTo>
                    <a:pt x="296" y="364"/>
                  </a:lnTo>
                  <a:lnTo>
                    <a:pt x="296" y="365"/>
                  </a:lnTo>
                  <a:lnTo>
                    <a:pt x="295" y="367"/>
                  </a:lnTo>
                  <a:lnTo>
                    <a:pt x="295" y="368"/>
                  </a:lnTo>
                  <a:lnTo>
                    <a:pt x="295" y="369"/>
                  </a:lnTo>
                  <a:lnTo>
                    <a:pt x="295" y="371"/>
                  </a:lnTo>
                  <a:lnTo>
                    <a:pt x="295" y="372"/>
                  </a:lnTo>
                  <a:lnTo>
                    <a:pt x="295" y="373"/>
                  </a:lnTo>
                  <a:lnTo>
                    <a:pt x="295" y="375"/>
                  </a:lnTo>
                  <a:lnTo>
                    <a:pt x="294" y="376"/>
                  </a:lnTo>
                  <a:lnTo>
                    <a:pt x="294" y="379"/>
                  </a:lnTo>
                  <a:lnTo>
                    <a:pt x="294" y="380"/>
                  </a:lnTo>
                  <a:lnTo>
                    <a:pt x="294" y="381"/>
                  </a:lnTo>
                  <a:lnTo>
                    <a:pt x="294" y="384"/>
                  </a:lnTo>
                  <a:lnTo>
                    <a:pt x="292" y="385"/>
                  </a:lnTo>
                  <a:lnTo>
                    <a:pt x="292" y="388"/>
                  </a:lnTo>
                  <a:lnTo>
                    <a:pt x="292" y="389"/>
                  </a:lnTo>
                  <a:lnTo>
                    <a:pt x="292" y="390"/>
                  </a:lnTo>
                  <a:lnTo>
                    <a:pt x="292" y="393"/>
                  </a:lnTo>
                  <a:lnTo>
                    <a:pt x="292" y="394"/>
                  </a:lnTo>
                  <a:lnTo>
                    <a:pt x="291" y="396"/>
                  </a:lnTo>
                  <a:lnTo>
                    <a:pt x="291" y="397"/>
                  </a:lnTo>
                  <a:lnTo>
                    <a:pt x="291" y="398"/>
                  </a:lnTo>
                  <a:lnTo>
                    <a:pt x="291" y="400"/>
                  </a:lnTo>
                  <a:lnTo>
                    <a:pt x="291" y="401"/>
                  </a:lnTo>
                  <a:lnTo>
                    <a:pt x="291" y="402"/>
                  </a:lnTo>
                  <a:lnTo>
                    <a:pt x="291" y="404"/>
                  </a:lnTo>
                  <a:lnTo>
                    <a:pt x="290" y="404"/>
                  </a:lnTo>
                  <a:lnTo>
                    <a:pt x="290" y="405"/>
                  </a:lnTo>
                  <a:lnTo>
                    <a:pt x="290" y="406"/>
                  </a:lnTo>
                  <a:lnTo>
                    <a:pt x="290" y="408"/>
                  </a:lnTo>
                  <a:lnTo>
                    <a:pt x="290" y="409"/>
                  </a:lnTo>
                  <a:lnTo>
                    <a:pt x="288" y="410"/>
                  </a:lnTo>
                  <a:lnTo>
                    <a:pt x="288" y="412"/>
                  </a:lnTo>
                  <a:lnTo>
                    <a:pt x="288" y="413"/>
                  </a:lnTo>
                  <a:lnTo>
                    <a:pt x="287" y="414"/>
                  </a:lnTo>
                  <a:lnTo>
                    <a:pt x="287" y="416"/>
                  </a:lnTo>
                  <a:lnTo>
                    <a:pt x="287" y="417"/>
                  </a:lnTo>
                  <a:lnTo>
                    <a:pt x="286" y="420"/>
                  </a:lnTo>
                  <a:lnTo>
                    <a:pt x="286" y="421"/>
                  </a:lnTo>
                  <a:lnTo>
                    <a:pt x="286" y="422"/>
                  </a:lnTo>
                  <a:lnTo>
                    <a:pt x="284" y="424"/>
                  </a:lnTo>
                  <a:lnTo>
                    <a:pt x="284" y="426"/>
                  </a:lnTo>
                  <a:lnTo>
                    <a:pt x="283" y="428"/>
                  </a:lnTo>
                  <a:lnTo>
                    <a:pt x="283" y="430"/>
                  </a:lnTo>
                  <a:lnTo>
                    <a:pt x="282" y="433"/>
                  </a:lnTo>
                  <a:lnTo>
                    <a:pt x="282" y="434"/>
                  </a:lnTo>
                  <a:lnTo>
                    <a:pt x="280" y="437"/>
                  </a:lnTo>
                  <a:lnTo>
                    <a:pt x="280" y="440"/>
                  </a:lnTo>
                  <a:lnTo>
                    <a:pt x="279" y="441"/>
                  </a:lnTo>
                  <a:lnTo>
                    <a:pt x="279" y="442"/>
                  </a:lnTo>
                  <a:lnTo>
                    <a:pt x="278" y="445"/>
                  </a:lnTo>
                  <a:lnTo>
                    <a:pt x="278" y="446"/>
                  </a:lnTo>
                  <a:lnTo>
                    <a:pt x="278" y="448"/>
                  </a:lnTo>
                  <a:lnTo>
                    <a:pt x="276" y="449"/>
                  </a:lnTo>
                  <a:lnTo>
                    <a:pt x="276" y="450"/>
                  </a:lnTo>
                  <a:lnTo>
                    <a:pt x="276" y="452"/>
                  </a:lnTo>
                  <a:lnTo>
                    <a:pt x="275" y="453"/>
                  </a:lnTo>
                  <a:lnTo>
                    <a:pt x="275" y="454"/>
                  </a:lnTo>
                  <a:lnTo>
                    <a:pt x="275" y="456"/>
                  </a:lnTo>
                  <a:lnTo>
                    <a:pt x="274" y="456"/>
                  </a:lnTo>
                  <a:lnTo>
                    <a:pt x="274" y="457"/>
                  </a:lnTo>
                  <a:lnTo>
                    <a:pt x="274" y="458"/>
                  </a:lnTo>
                  <a:lnTo>
                    <a:pt x="272" y="459"/>
                  </a:lnTo>
                  <a:lnTo>
                    <a:pt x="272" y="461"/>
                  </a:lnTo>
                  <a:lnTo>
                    <a:pt x="272" y="462"/>
                  </a:lnTo>
                  <a:lnTo>
                    <a:pt x="271" y="463"/>
                  </a:lnTo>
                  <a:lnTo>
                    <a:pt x="270" y="465"/>
                  </a:lnTo>
                  <a:lnTo>
                    <a:pt x="270" y="466"/>
                  </a:lnTo>
                  <a:lnTo>
                    <a:pt x="268" y="467"/>
                  </a:lnTo>
                  <a:lnTo>
                    <a:pt x="268" y="469"/>
                  </a:lnTo>
                  <a:lnTo>
                    <a:pt x="267" y="471"/>
                  </a:lnTo>
                  <a:lnTo>
                    <a:pt x="267" y="473"/>
                  </a:lnTo>
                  <a:lnTo>
                    <a:pt x="266" y="474"/>
                  </a:lnTo>
                  <a:lnTo>
                    <a:pt x="266" y="475"/>
                  </a:lnTo>
                  <a:lnTo>
                    <a:pt x="264" y="478"/>
                  </a:lnTo>
                  <a:lnTo>
                    <a:pt x="263" y="479"/>
                  </a:lnTo>
                  <a:lnTo>
                    <a:pt x="262" y="482"/>
                  </a:lnTo>
                  <a:lnTo>
                    <a:pt x="262" y="483"/>
                  </a:lnTo>
                  <a:lnTo>
                    <a:pt x="260" y="485"/>
                  </a:lnTo>
                  <a:lnTo>
                    <a:pt x="259" y="487"/>
                  </a:lnTo>
                  <a:lnTo>
                    <a:pt x="259" y="489"/>
                  </a:lnTo>
                  <a:lnTo>
                    <a:pt x="258" y="490"/>
                  </a:lnTo>
                  <a:lnTo>
                    <a:pt x="258" y="491"/>
                  </a:lnTo>
                  <a:lnTo>
                    <a:pt x="256" y="493"/>
                  </a:lnTo>
                  <a:lnTo>
                    <a:pt x="256" y="494"/>
                  </a:lnTo>
                  <a:lnTo>
                    <a:pt x="255" y="495"/>
                  </a:lnTo>
                  <a:lnTo>
                    <a:pt x="255" y="497"/>
                  </a:lnTo>
                  <a:lnTo>
                    <a:pt x="254" y="498"/>
                  </a:lnTo>
                  <a:lnTo>
                    <a:pt x="252" y="499"/>
                  </a:lnTo>
                  <a:lnTo>
                    <a:pt x="252" y="501"/>
                  </a:lnTo>
                  <a:lnTo>
                    <a:pt x="252" y="502"/>
                  </a:lnTo>
                  <a:lnTo>
                    <a:pt x="251" y="502"/>
                  </a:lnTo>
                  <a:lnTo>
                    <a:pt x="251" y="503"/>
                  </a:lnTo>
                  <a:lnTo>
                    <a:pt x="251" y="505"/>
                  </a:lnTo>
                  <a:lnTo>
                    <a:pt x="250" y="506"/>
                  </a:lnTo>
                  <a:lnTo>
                    <a:pt x="248" y="507"/>
                  </a:lnTo>
                  <a:lnTo>
                    <a:pt x="248" y="509"/>
                  </a:lnTo>
                  <a:lnTo>
                    <a:pt x="247" y="510"/>
                  </a:lnTo>
                  <a:lnTo>
                    <a:pt x="247" y="511"/>
                  </a:lnTo>
                  <a:lnTo>
                    <a:pt x="246" y="513"/>
                  </a:lnTo>
                  <a:lnTo>
                    <a:pt x="246" y="514"/>
                  </a:lnTo>
                  <a:lnTo>
                    <a:pt x="244" y="515"/>
                  </a:lnTo>
                  <a:lnTo>
                    <a:pt x="244" y="517"/>
                  </a:lnTo>
                  <a:lnTo>
                    <a:pt x="243" y="518"/>
                  </a:lnTo>
                  <a:lnTo>
                    <a:pt x="242" y="519"/>
                  </a:lnTo>
                  <a:lnTo>
                    <a:pt x="240" y="522"/>
                  </a:lnTo>
                  <a:lnTo>
                    <a:pt x="240" y="523"/>
                  </a:lnTo>
                  <a:lnTo>
                    <a:pt x="239" y="525"/>
                  </a:lnTo>
                  <a:lnTo>
                    <a:pt x="238" y="527"/>
                  </a:lnTo>
                  <a:lnTo>
                    <a:pt x="238" y="529"/>
                  </a:lnTo>
                  <a:lnTo>
                    <a:pt x="236" y="530"/>
                  </a:lnTo>
                  <a:lnTo>
                    <a:pt x="236" y="531"/>
                  </a:lnTo>
                  <a:lnTo>
                    <a:pt x="235" y="532"/>
                  </a:lnTo>
                  <a:lnTo>
                    <a:pt x="235" y="534"/>
                  </a:lnTo>
                  <a:lnTo>
                    <a:pt x="234" y="534"/>
                  </a:lnTo>
                  <a:lnTo>
                    <a:pt x="234" y="535"/>
                  </a:lnTo>
                  <a:lnTo>
                    <a:pt x="232" y="536"/>
                  </a:lnTo>
                  <a:lnTo>
                    <a:pt x="232" y="538"/>
                  </a:lnTo>
                  <a:lnTo>
                    <a:pt x="231" y="538"/>
                  </a:lnTo>
                  <a:lnTo>
                    <a:pt x="231" y="539"/>
                  </a:lnTo>
                  <a:lnTo>
                    <a:pt x="231" y="540"/>
                  </a:lnTo>
                  <a:lnTo>
                    <a:pt x="230" y="540"/>
                  </a:lnTo>
                  <a:lnTo>
                    <a:pt x="230" y="542"/>
                  </a:lnTo>
                  <a:lnTo>
                    <a:pt x="228" y="542"/>
                  </a:lnTo>
                  <a:lnTo>
                    <a:pt x="228" y="543"/>
                  </a:lnTo>
                  <a:lnTo>
                    <a:pt x="228" y="544"/>
                  </a:lnTo>
                  <a:lnTo>
                    <a:pt x="227" y="544"/>
                  </a:lnTo>
                  <a:lnTo>
                    <a:pt x="227" y="546"/>
                  </a:lnTo>
                  <a:lnTo>
                    <a:pt x="226" y="547"/>
                  </a:lnTo>
                  <a:lnTo>
                    <a:pt x="224" y="548"/>
                  </a:lnTo>
                  <a:lnTo>
                    <a:pt x="224" y="550"/>
                  </a:lnTo>
                  <a:lnTo>
                    <a:pt x="223" y="551"/>
                  </a:lnTo>
                  <a:lnTo>
                    <a:pt x="223" y="552"/>
                  </a:lnTo>
                  <a:lnTo>
                    <a:pt x="222" y="552"/>
                  </a:lnTo>
                  <a:lnTo>
                    <a:pt x="222" y="554"/>
                  </a:lnTo>
                  <a:lnTo>
                    <a:pt x="221" y="555"/>
                  </a:lnTo>
                  <a:lnTo>
                    <a:pt x="219" y="556"/>
                  </a:lnTo>
                  <a:lnTo>
                    <a:pt x="219" y="559"/>
                  </a:lnTo>
                  <a:lnTo>
                    <a:pt x="218" y="560"/>
                  </a:lnTo>
                  <a:lnTo>
                    <a:pt x="217" y="562"/>
                  </a:lnTo>
                  <a:lnTo>
                    <a:pt x="215" y="563"/>
                  </a:lnTo>
                  <a:lnTo>
                    <a:pt x="215" y="564"/>
                  </a:lnTo>
                  <a:lnTo>
                    <a:pt x="214" y="566"/>
                  </a:lnTo>
                  <a:lnTo>
                    <a:pt x="214" y="567"/>
                  </a:lnTo>
                  <a:lnTo>
                    <a:pt x="213" y="567"/>
                  </a:lnTo>
                  <a:lnTo>
                    <a:pt x="213" y="568"/>
                  </a:lnTo>
                  <a:lnTo>
                    <a:pt x="211" y="570"/>
                  </a:lnTo>
                  <a:lnTo>
                    <a:pt x="210" y="571"/>
                  </a:lnTo>
                  <a:lnTo>
                    <a:pt x="210" y="572"/>
                  </a:lnTo>
                  <a:lnTo>
                    <a:pt x="209" y="572"/>
                  </a:lnTo>
                  <a:lnTo>
                    <a:pt x="209" y="574"/>
                  </a:lnTo>
                  <a:lnTo>
                    <a:pt x="207" y="575"/>
                  </a:lnTo>
                  <a:lnTo>
                    <a:pt x="207" y="576"/>
                  </a:lnTo>
                  <a:lnTo>
                    <a:pt x="206" y="576"/>
                  </a:lnTo>
                  <a:lnTo>
                    <a:pt x="206" y="578"/>
                  </a:lnTo>
                  <a:lnTo>
                    <a:pt x="205" y="579"/>
                  </a:lnTo>
                  <a:lnTo>
                    <a:pt x="203" y="580"/>
                  </a:lnTo>
                  <a:lnTo>
                    <a:pt x="203" y="582"/>
                  </a:lnTo>
                  <a:lnTo>
                    <a:pt x="202" y="582"/>
                  </a:lnTo>
                  <a:lnTo>
                    <a:pt x="202" y="583"/>
                  </a:lnTo>
                  <a:lnTo>
                    <a:pt x="201" y="584"/>
                  </a:lnTo>
                  <a:lnTo>
                    <a:pt x="199" y="584"/>
                  </a:lnTo>
                  <a:lnTo>
                    <a:pt x="199" y="586"/>
                  </a:lnTo>
                  <a:lnTo>
                    <a:pt x="198" y="587"/>
                  </a:lnTo>
                  <a:lnTo>
                    <a:pt x="197" y="588"/>
                  </a:lnTo>
                  <a:lnTo>
                    <a:pt x="197" y="590"/>
                  </a:lnTo>
                  <a:lnTo>
                    <a:pt x="195" y="591"/>
                  </a:lnTo>
                  <a:lnTo>
                    <a:pt x="194" y="592"/>
                  </a:lnTo>
                  <a:lnTo>
                    <a:pt x="193" y="594"/>
                  </a:lnTo>
                  <a:lnTo>
                    <a:pt x="193" y="595"/>
                  </a:lnTo>
                  <a:lnTo>
                    <a:pt x="191" y="596"/>
                  </a:lnTo>
                  <a:lnTo>
                    <a:pt x="190" y="598"/>
                  </a:lnTo>
                  <a:lnTo>
                    <a:pt x="190" y="599"/>
                  </a:lnTo>
                  <a:lnTo>
                    <a:pt x="189" y="599"/>
                  </a:lnTo>
                  <a:lnTo>
                    <a:pt x="189" y="600"/>
                  </a:lnTo>
                  <a:lnTo>
                    <a:pt x="187" y="602"/>
                  </a:lnTo>
                  <a:lnTo>
                    <a:pt x="187" y="603"/>
                  </a:lnTo>
                  <a:lnTo>
                    <a:pt x="186" y="603"/>
                  </a:lnTo>
                  <a:lnTo>
                    <a:pt x="186" y="604"/>
                  </a:lnTo>
                  <a:lnTo>
                    <a:pt x="185" y="606"/>
                  </a:lnTo>
                  <a:lnTo>
                    <a:pt x="185" y="607"/>
                  </a:lnTo>
                  <a:lnTo>
                    <a:pt x="183" y="607"/>
                  </a:lnTo>
                  <a:lnTo>
                    <a:pt x="182" y="608"/>
                  </a:lnTo>
                  <a:lnTo>
                    <a:pt x="182" y="609"/>
                  </a:lnTo>
                  <a:lnTo>
                    <a:pt x="181" y="611"/>
                  </a:lnTo>
                  <a:lnTo>
                    <a:pt x="181" y="612"/>
                  </a:lnTo>
                  <a:lnTo>
                    <a:pt x="179" y="612"/>
                  </a:lnTo>
                  <a:lnTo>
                    <a:pt x="179" y="613"/>
                  </a:lnTo>
                  <a:lnTo>
                    <a:pt x="179" y="615"/>
                  </a:lnTo>
                  <a:lnTo>
                    <a:pt x="178" y="615"/>
                  </a:lnTo>
                  <a:lnTo>
                    <a:pt x="178" y="616"/>
                  </a:lnTo>
                  <a:lnTo>
                    <a:pt x="177" y="616"/>
                  </a:lnTo>
                  <a:lnTo>
                    <a:pt x="177" y="617"/>
                  </a:lnTo>
                  <a:lnTo>
                    <a:pt x="175" y="619"/>
                  </a:lnTo>
                  <a:lnTo>
                    <a:pt x="174" y="620"/>
                  </a:lnTo>
                  <a:lnTo>
                    <a:pt x="174" y="621"/>
                  </a:lnTo>
                  <a:lnTo>
                    <a:pt x="173" y="621"/>
                  </a:lnTo>
                  <a:lnTo>
                    <a:pt x="171" y="623"/>
                  </a:lnTo>
                  <a:lnTo>
                    <a:pt x="170" y="624"/>
                  </a:lnTo>
                  <a:lnTo>
                    <a:pt x="170" y="625"/>
                  </a:lnTo>
                  <a:lnTo>
                    <a:pt x="169" y="625"/>
                  </a:lnTo>
                  <a:lnTo>
                    <a:pt x="169" y="627"/>
                  </a:lnTo>
                  <a:lnTo>
                    <a:pt x="167" y="627"/>
                  </a:lnTo>
                  <a:lnTo>
                    <a:pt x="166" y="628"/>
                  </a:lnTo>
                  <a:lnTo>
                    <a:pt x="165" y="629"/>
                  </a:lnTo>
                  <a:lnTo>
                    <a:pt x="163" y="631"/>
                  </a:lnTo>
                  <a:lnTo>
                    <a:pt x="162" y="632"/>
                  </a:lnTo>
                  <a:lnTo>
                    <a:pt x="161" y="633"/>
                  </a:lnTo>
                  <a:lnTo>
                    <a:pt x="159" y="635"/>
                  </a:lnTo>
                  <a:lnTo>
                    <a:pt x="158" y="636"/>
                  </a:lnTo>
                  <a:lnTo>
                    <a:pt x="157" y="637"/>
                  </a:lnTo>
                  <a:lnTo>
                    <a:pt x="155" y="637"/>
                  </a:lnTo>
                  <a:lnTo>
                    <a:pt x="155" y="639"/>
                  </a:lnTo>
                  <a:lnTo>
                    <a:pt x="154" y="640"/>
                  </a:lnTo>
                  <a:lnTo>
                    <a:pt x="153" y="640"/>
                  </a:lnTo>
                  <a:lnTo>
                    <a:pt x="151" y="641"/>
                  </a:lnTo>
                  <a:lnTo>
                    <a:pt x="151" y="643"/>
                  </a:lnTo>
                  <a:lnTo>
                    <a:pt x="150" y="643"/>
                  </a:lnTo>
                  <a:lnTo>
                    <a:pt x="150" y="644"/>
                  </a:lnTo>
                  <a:lnTo>
                    <a:pt x="149" y="644"/>
                  </a:lnTo>
                  <a:lnTo>
                    <a:pt x="147" y="645"/>
                  </a:lnTo>
                  <a:lnTo>
                    <a:pt x="146" y="647"/>
                  </a:lnTo>
                  <a:lnTo>
                    <a:pt x="145" y="648"/>
                  </a:lnTo>
                  <a:lnTo>
                    <a:pt x="143" y="648"/>
                  </a:lnTo>
                  <a:lnTo>
                    <a:pt x="143" y="649"/>
                  </a:lnTo>
                  <a:lnTo>
                    <a:pt x="142" y="651"/>
                  </a:lnTo>
                  <a:lnTo>
                    <a:pt x="141" y="652"/>
                  </a:lnTo>
                  <a:lnTo>
                    <a:pt x="140" y="652"/>
                  </a:lnTo>
                  <a:lnTo>
                    <a:pt x="138" y="653"/>
                  </a:lnTo>
                  <a:lnTo>
                    <a:pt x="137" y="655"/>
                  </a:lnTo>
                  <a:lnTo>
                    <a:pt x="136" y="656"/>
                  </a:lnTo>
                  <a:lnTo>
                    <a:pt x="134" y="657"/>
                  </a:lnTo>
                  <a:lnTo>
                    <a:pt x="133" y="659"/>
                  </a:lnTo>
                  <a:lnTo>
                    <a:pt x="130" y="660"/>
                  </a:lnTo>
                  <a:lnTo>
                    <a:pt x="129" y="661"/>
                  </a:lnTo>
                  <a:lnTo>
                    <a:pt x="128" y="663"/>
                  </a:lnTo>
                  <a:lnTo>
                    <a:pt x="126" y="664"/>
                  </a:lnTo>
                  <a:lnTo>
                    <a:pt x="124" y="665"/>
                  </a:lnTo>
                  <a:lnTo>
                    <a:pt x="122" y="667"/>
                  </a:lnTo>
                  <a:lnTo>
                    <a:pt x="121" y="668"/>
                  </a:lnTo>
                  <a:lnTo>
                    <a:pt x="120" y="669"/>
                  </a:lnTo>
                  <a:lnTo>
                    <a:pt x="118" y="671"/>
                  </a:lnTo>
                  <a:lnTo>
                    <a:pt x="117" y="671"/>
                  </a:lnTo>
                  <a:lnTo>
                    <a:pt x="116" y="672"/>
                  </a:lnTo>
                  <a:lnTo>
                    <a:pt x="116" y="673"/>
                  </a:lnTo>
                  <a:lnTo>
                    <a:pt x="114" y="673"/>
                  </a:lnTo>
                  <a:lnTo>
                    <a:pt x="113" y="675"/>
                  </a:lnTo>
                  <a:lnTo>
                    <a:pt x="112" y="676"/>
                  </a:lnTo>
                  <a:lnTo>
                    <a:pt x="110" y="677"/>
                  </a:lnTo>
                  <a:lnTo>
                    <a:pt x="109" y="677"/>
                  </a:lnTo>
                  <a:lnTo>
                    <a:pt x="108" y="679"/>
                  </a:lnTo>
                  <a:lnTo>
                    <a:pt x="106" y="680"/>
                  </a:lnTo>
                  <a:lnTo>
                    <a:pt x="105" y="681"/>
                  </a:lnTo>
                  <a:lnTo>
                    <a:pt x="104" y="681"/>
                  </a:lnTo>
                  <a:lnTo>
                    <a:pt x="104" y="682"/>
                  </a:lnTo>
                  <a:lnTo>
                    <a:pt x="102" y="682"/>
                  </a:lnTo>
                  <a:lnTo>
                    <a:pt x="101" y="684"/>
                  </a:lnTo>
                  <a:lnTo>
                    <a:pt x="100" y="685"/>
                  </a:lnTo>
                  <a:lnTo>
                    <a:pt x="98" y="685"/>
                  </a:lnTo>
                  <a:lnTo>
                    <a:pt x="97" y="686"/>
                  </a:lnTo>
                  <a:lnTo>
                    <a:pt x="96" y="688"/>
                  </a:lnTo>
                  <a:lnTo>
                    <a:pt x="94" y="689"/>
                  </a:lnTo>
                  <a:lnTo>
                    <a:pt x="92" y="690"/>
                  </a:lnTo>
                  <a:lnTo>
                    <a:pt x="90" y="692"/>
                  </a:lnTo>
                  <a:lnTo>
                    <a:pt x="89" y="693"/>
                  </a:lnTo>
                  <a:lnTo>
                    <a:pt x="86" y="694"/>
                  </a:lnTo>
                  <a:lnTo>
                    <a:pt x="85" y="696"/>
                  </a:lnTo>
                  <a:lnTo>
                    <a:pt x="82" y="697"/>
                  </a:lnTo>
                  <a:lnTo>
                    <a:pt x="81" y="698"/>
                  </a:lnTo>
                  <a:lnTo>
                    <a:pt x="80" y="700"/>
                  </a:lnTo>
                  <a:lnTo>
                    <a:pt x="77" y="701"/>
                  </a:lnTo>
                  <a:lnTo>
                    <a:pt x="76" y="701"/>
                  </a:lnTo>
                  <a:lnTo>
                    <a:pt x="74" y="702"/>
                  </a:lnTo>
                  <a:lnTo>
                    <a:pt x="73" y="704"/>
                  </a:lnTo>
                  <a:lnTo>
                    <a:pt x="72" y="705"/>
                  </a:lnTo>
                  <a:lnTo>
                    <a:pt x="70" y="705"/>
                  </a:lnTo>
                  <a:lnTo>
                    <a:pt x="69" y="706"/>
                  </a:lnTo>
                  <a:lnTo>
                    <a:pt x="68" y="706"/>
                  </a:lnTo>
                  <a:lnTo>
                    <a:pt x="68" y="708"/>
                  </a:lnTo>
                  <a:lnTo>
                    <a:pt x="66" y="709"/>
                  </a:lnTo>
                  <a:lnTo>
                    <a:pt x="65" y="709"/>
                  </a:lnTo>
                  <a:lnTo>
                    <a:pt x="64" y="710"/>
                  </a:lnTo>
                  <a:lnTo>
                    <a:pt x="63" y="710"/>
                  </a:lnTo>
                  <a:lnTo>
                    <a:pt x="63" y="712"/>
                  </a:lnTo>
                  <a:lnTo>
                    <a:pt x="61" y="712"/>
                  </a:lnTo>
                  <a:lnTo>
                    <a:pt x="60" y="713"/>
                  </a:lnTo>
                  <a:lnTo>
                    <a:pt x="59" y="714"/>
                  </a:lnTo>
                  <a:lnTo>
                    <a:pt x="57" y="714"/>
                  </a:lnTo>
                  <a:lnTo>
                    <a:pt x="56" y="716"/>
                  </a:lnTo>
                  <a:lnTo>
                    <a:pt x="55" y="717"/>
                  </a:lnTo>
                  <a:lnTo>
                    <a:pt x="53" y="717"/>
                  </a:lnTo>
                  <a:lnTo>
                    <a:pt x="52" y="718"/>
                  </a:lnTo>
                  <a:lnTo>
                    <a:pt x="51" y="720"/>
                  </a:lnTo>
                  <a:lnTo>
                    <a:pt x="49" y="721"/>
                  </a:lnTo>
                  <a:lnTo>
                    <a:pt x="47" y="722"/>
                  </a:lnTo>
                  <a:lnTo>
                    <a:pt x="45" y="724"/>
                  </a:lnTo>
                  <a:lnTo>
                    <a:pt x="44" y="725"/>
                  </a:lnTo>
                  <a:lnTo>
                    <a:pt x="41" y="726"/>
                  </a:lnTo>
                  <a:lnTo>
                    <a:pt x="40" y="728"/>
                  </a:lnTo>
                  <a:lnTo>
                    <a:pt x="37" y="729"/>
                  </a:lnTo>
                  <a:lnTo>
                    <a:pt x="36" y="730"/>
                  </a:lnTo>
                  <a:lnTo>
                    <a:pt x="33" y="732"/>
                  </a:lnTo>
                  <a:lnTo>
                    <a:pt x="32" y="733"/>
                  </a:lnTo>
                  <a:lnTo>
                    <a:pt x="31" y="734"/>
                  </a:lnTo>
                  <a:lnTo>
                    <a:pt x="29" y="736"/>
                  </a:lnTo>
                  <a:lnTo>
                    <a:pt x="28" y="736"/>
                  </a:lnTo>
                  <a:lnTo>
                    <a:pt x="27" y="737"/>
                  </a:lnTo>
                  <a:lnTo>
                    <a:pt x="25" y="738"/>
                  </a:lnTo>
                  <a:lnTo>
                    <a:pt x="24" y="738"/>
                  </a:lnTo>
                  <a:lnTo>
                    <a:pt x="23" y="740"/>
                  </a:lnTo>
                  <a:lnTo>
                    <a:pt x="23" y="741"/>
                  </a:lnTo>
                  <a:lnTo>
                    <a:pt x="21" y="741"/>
                  </a:lnTo>
                  <a:lnTo>
                    <a:pt x="20" y="742"/>
                  </a:lnTo>
                  <a:lnTo>
                    <a:pt x="19" y="742"/>
                  </a:lnTo>
                  <a:lnTo>
                    <a:pt x="19" y="744"/>
                  </a:lnTo>
                  <a:lnTo>
                    <a:pt x="17" y="744"/>
                  </a:lnTo>
                  <a:lnTo>
                    <a:pt x="16" y="745"/>
                  </a:lnTo>
                  <a:lnTo>
                    <a:pt x="15" y="745"/>
                  </a:lnTo>
                  <a:lnTo>
                    <a:pt x="13" y="746"/>
                  </a:lnTo>
                  <a:lnTo>
                    <a:pt x="12" y="746"/>
                  </a:lnTo>
                  <a:lnTo>
                    <a:pt x="11" y="748"/>
                  </a:lnTo>
                  <a:lnTo>
                    <a:pt x="9" y="748"/>
                  </a:lnTo>
                  <a:lnTo>
                    <a:pt x="8" y="749"/>
                  </a:lnTo>
                  <a:lnTo>
                    <a:pt x="7" y="750"/>
                  </a:lnTo>
                  <a:lnTo>
                    <a:pt x="5" y="750"/>
                  </a:lnTo>
                  <a:lnTo>
                    <a:pt x="4" y="752"/>
                  </a:lnTo>
                  <a:lnTo>
                    <a:pt x="3" y="752"/>
                  </a:lnTo>
                  <a:lnTo>
                    <a:pt x="1" y="753"/>
                  </a:lnTo>
                  <a:lnTo>
                    <a:pt x="0" y="754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6262" name="Freeform 20">
              <a:extLst>
                <a:ext uri="{FF2B5EF4-FFF2-40B4-BE49-F238E27FC236}">
                  <a16:creationId xmlns:a16="http://schemas.microsoft.com/office/drawing/2014/main" id="{65F7A800-E66F-0C49-8AC8-1C4D4FC2B6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8"/>
              <a:ext cx="149" cy="377"/>
            </a:xfrm>
            <a:custGeom>
              <a:avLst/>
              <a:gdLst>
                <a:gd name="T0" fmla="*/ 0 w 298"/>
                <a:gd name="T1" fmla="*/ 1 h 754"/>
                <a:gd name="T2" fmla="*/ 0 w 298"/>
                <a:gd name="T3" fmla="*/ 1 h 754"/>
                <a:gd name="T4" fmla="*/ 0 w 298"/>
                <a:gd name="T5" fmla="*/ 1 h 754"/>
                <a:gd name="T6" fmla="*/ 1 w 298"/>
                <a:gd name="T7" fmla="*/ 1 h 754"/>
                <a:gd name="T8" fmla="*/ 1 w 298"/>
                <a:gd name="T9" fmla="*/ 1 h 754"/>
                <a:gd name="T10" fmla="*/ 1 w 298"/>
                <a:gd name="T11" fmla="*/ 1 h 754"/>
                <a:gd name="T12" fmla="*/ 1 w 298"/>
                <a:gd name="T13" fmla="*/ 1 h 754"/>
                <a:gd name="T14" fmla="*/ 1 w 298"/>
                <a:gd name="T15" fmla="*/ 1 h 754"/>
                <a:gd name="T16" fmla="*/ 1 w 298"/>
                <a:gd name="T17" fmla="*/ 1 h 754"/>
                <a:gd name="T18" fmla="*/ 1 w 298"/>
                <a:gd name="T19" fmla="*/ 1 h 754"/>
                <a:gd name="T20" fmla="*/ 1 w 298"/>
                <a:gd name="T21" fmla="*/ 1 h 754"/>
                <a:gd name="T22" fmla="*/ 1 w 298"/>
                <a:gd name="T23" fmla="*/ 1 h 754"/>
                <a:gd name="T24" fmla="*/ 1 w 298"/>
                <a:gd name="T25" fmla="*/ 1 h 754"/>
                <a:gd name="T26" fmla="*/ 1 w 298"/>
                <a:gd name="T27" fmla="*/ 1 h 754"/>
                <a:gd name="T28" fmla="*/ 1 w 298"/>
                <a:gd name="T29" fmla="*/ 1 h 754"/>
                <a:gd name="T30" fmla="*/ 1 w 298"/>
                <a:gd name="T31" fmla="*/ 1 h 754"/>
                <a:gd name="T32" fmla="*/ 1 w 298"/>
                <a:gd name="T33" fmla="*/ 1 h 754"/>
                <a:gd name="T34" fmla="*/ 1 w 298"/>
                <a:gd name="T35" fmla="*/ 1 h 754"/>
                <a:gd name="T36" fmla="*/ 1 w 298"/>
                <a:gd name="T37" fmla="*/ 1 h 754"/>
                <a:gd name="T38" fmla="*/ 1 w 298"/>
                <a:gd name="T39" fmla="*/ 1 h 754"/>
                <a:gd name="T40" fmla="*/ 1 w 298"/>
                <a:gd name="T41" fmla="*/ 1 h 754"/>
                <a:gd name="T42" fmla="*/ 1 w 298"/>
                <a:gd name="T43" fmla="*/ 1 h 754"/>
                <a:gd name="T44" fmla="*/ 1 w 298"/>
                <a:gd name="T45" fmla="*/ 1 h 754"/>
                <a:gd name="T46" fmla="*/ 1 w 298"/>
                <a:gd name="T47" fmla="*/ 1 h 754"/>
                <a:gd name="T48" fmla="*/ 1 w 298"/>
                <a:gd name="T49" fmla="*/ 1 h 754"/>
                <a:gd name="T50" fmla="*/ 1 w 298"/>
                <a:gd name="T51" fmla="*/ 1 h 754"/>
                <a:gd name="T52" fmla="*/ 1 w 298"/>
                <a:gd name="T53" fmla="*/ 1 h 754"/>
                <a:gd name="T54" fmla="*/ 1 w 298"/>
                <a:gd name="T55" fmla="*/ 1 h 754"/>
                <a:gd name="T56" fmla="*/ 1 w 298"/>
                <a:gd name="T57" fmla="*/ 1 h 754"/>
                <a:gd name="T58" fmla="*/ 1 w 298"/>
                <a:gd name="T59" fmla="*/ 1 h 754"/>
                <a:gd name="T60" fmla="*/ 1 w 298"/>
                <a:gd name="T61" fmla="*/ 1 h 754"/>
                <a:gd name="T62" fmla="*/ 1 w 298"/>
                <a:gd name="T63" fmla="*/ 1 h 754"/>
                <a:gd name="T64" fmla="*/ 1 w 298"/>
                <a:gd name="T65" fmla="*/ 1 h 754"/>
                <a:gd name="T66" fmla="*/ 1 w 298"/>
                <a:gd name="T67" fmla="*/ 1 h 754"/>
                <a:gd name="T68" fmla="*/ 1 w 298"/>
                <a:gd name="T69" fmla="*/ 1 h 754"/>
                <a:gd name="T70" fmla="*/ 1 w 298"/>
                <a:gd name="T71" fmla="*/ 1 h 754"/>
                <a:gd name="T72" fmla="*/ 1 w 298"/>
                <a:gd name="T73" fmla="*/ 1 h 754"/>
                <a:gd name="T74" fmla="*/ 1 w 298"/>
                <a:gd name="T75" fmla="*/ 1 h 754"/>
                <a:gd name="T76" fmla="*/ 1 w 298"/>
                <a:gd name="T77" fmla="*/ 1 h 754"/>
                <a:gd name="T78" fmla="*/ 1 w 298"/>
                <a:gd name="T79" fmla="*/ 1 h 754"/>
                <a:gd name="T80" fmla="*/ 1 w 298"/>
                <a:gd name="T81" fmla="*/ 1 h 754"/>
                <a:gd name="T82" fmla="*/ 1 w 298"/>
                <a:gd name="T83" fmla="*/ 1 h 754"/>
                <a:gd name="T84" fmla="*/ 1 w 298"/>
                <a:gd name="T85" fmla="*/ 1 h 754"/>
                <a:gd name="T86" fmla="*/ 1 w 298"/>
                <a:gd name="T87" fmla="*/ 1 h 754"/>
                <a:gd name="T88" fmla="*/ 1 w 298"/>
                <a:gd name="T89" fmla="*/ 1 h 754"/>
                <a:gd name="T90" fmla="*/ 1 w 298"/>
                <a:gd name="T91" fmla="*/ 1 h 754"/>
                <a:gd name="T92" fmla="*/ 1 w 298"/>
                <a:gd name="T93" fmla="*/ 1 h 754"/>
                <a:gd name="T94" fmla="*/ 1 w 298"/>
                <a:gd name="T95" fmla="*/ 1 h 754"/>
                <a:gd name="T96" fmla="*/ 1 w 298"/>
                <a:gd name="T97" fmla="*/ 1 h 754"/>
                <a:gd name="T98" fmla="*/ 1 w 298"/>
                <a:gd name="T99" fmla="*/ 1 h 754"/>
                <a:gd name="T100" fmla="*/ 1 w 298"/>
                <a:gd name="T101" fmla="*/ 1 h 754"/>
                <a:gd name="T102" fmla="*/ 1 w 298"/>
                <a:gd name="T103" fmla="*/ 1 h 754"/>
                <a:gd name="T104" fmla="*/ 1 w 298"/>
                <a:gd name="T105" fmla="*/ 1 h 754"/>
                <a:gd name="T106" fmla="*/ 1 w 298"/>
                <a:gd name="T107" fmla="*/ 1 h 754"/>
                <a:gd name="T108" fmla="*/ 1 w 298"/>
                <a:gd name="T109" fmla="*/ 1 h 754"/>
                <a:gd name="T110" fmla="*/ 1 w 298"/>
                <a:gd name="T111" fmla="*/ 1 h 754"/>
                <a:gd name="T112" fmla="*/ 1 w 298"/>
                <a:gd name="T113" fmla="*/ 1 h 754"/>
                <a:gd name="T114" fmla="*/ 1 w 298"/>
                <a:gd name="T115" fmla="*/ 1 h 754"/>
                <a:gd name="T116" fmla="*/ 1 w 298"/>
                <a:gd name="T117" fmla="*/ 1 h 754"/>
                <a:gd name="T118" fmla="*/ 1 w 298"/>
                <a:gd name="T119" fmla="*/ 1 h 754"/>
                <a:gd name="T120" fmla="*/ 1 w 298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8"/>
                <a:gd name="T184" fmla="*/ 0 h 754"/>
                <a:gd name="T185" fmla="*/ 298 w 298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8" h="754">
                  <a:moveTo>
                    <a:pt x="0" y="0"/>
                  </a:moveTo>
                  <a:lnTo>
                    <a:pt x="0" y="29"/>
                  </a:lnTo>
                  <a:lnTo>
                    <a:pt x="0" y="56"/>
                  </a:lnTo>
                  <a:lnTo>
                    <a:pt x="0" y="81"/>
                  </a:lnTo>
                  <a:lnTo>
                    <a:pt x="0" y="105"/>
                  </a:lnTo>
                  <a:lnTo>
                    <a:pt x="0" y="128"/>
                  </a:lnTo>
                  <a:lnTo>
                    <a:pt x="0" y="148"/>
                  </a:lnTo>
                  <a:lnTo>
                    <a:pt x="0" y="166"/>
                  </a:lnTo>
                  <a:lnTo>
                    <a:pt x="0" y="185"/>
                  </a:lnTo>
                  <a:lnTo>
                    <a:pt x="0" y="201"/>
                  </a:lnTo>
                  <a:lnTo>
                    <a:pt x="0" y="215"/>
                  </a:lnTo>
                  <a:lnTo>
                    <a:pt x="0" y="229"/>
                  </a:lnTo>
                  <a:lnTo>
                    <a:pt x="0" y="242"/>
                  </a:lnTo>
                  <a:lnTo>
                    <a:pt x="0" y="252"/>
                  </a:lnTo>
                  <a:lnTo>
                    <a:pt x="0" y="263"/>
                  </a:lnTo>
                  <a:lnTo>
                    <a:pt x="0" y="272"/>
                  </a:lnTo>
                  <a:lnTo>
                    <a:pt x="0" y="280"/>
                  </a:lnTo>
                  <a:lnTo>
                    <a:pt x="0" y="288"/>
                  </a:lnTo>
                  <a:lnTo>
                    <a:pt x="0" y="295"/>
                  </a:lnTo>
                  <a:lnTo>
                    <a:pt x="0" y="302"/>
                  </a:lnTo>
                  <a:lnTo>
                    <a:pt x="0" y="307"/>
                  </a:lnTo>
                  <a:lnTo>
                    <a:pt x="0" y="311"/>
                  </a:lnTo>
                  <a:lnTo>
                    <a:pt x="0" y="315"/>
                  </a:lnTo>
                  <a:lnTo>
                    <a:pt x="0" y="319"/>
                  </a:lnTo>
                  <a:lnTo>
                    <a:pt x="0" y="323"/>
                  </a:lnTo>
                  <a:lnTo>
                    <a:pt x="0" y="325"/>
                  </a:lnTo>
                  <a:lnTo>
                    <a:pt x="1" y="328"/>
                  </a:lnTo>
                  <a:lnTo>
                    <a:pt x="1" y="329"/>
                  </a:lnTo>
                  <a:lnTo>
                    <a:pt x="1" y="332"/>
                  </a:lnTo>
                  <a:lnTo>
                    <a:pt x="1" y="335"/>
                  </a:lnTo>
                  <a:lnTo>
                    <a:pt x="1" y="336"/>
                  </a:lnTo>
                  <a:lnTo>
                    <a:pt x="1" y="339"/>
                  </a:lnTo>
                  <a:lnTo>
                    <a:pt x="1" y="340"/>
                  </a:lnTo>
                  <a:lnTo>
                    <a:pt x="1" y="343"/>
                  </a:lnTo>
                  <a:lnTo>
                    <a:pt x="1" y="344"/>
                  </a:lnTo>
                  <a:lnTo>
                    <a:pt x="1" y="347"/>
                  </a:lnTo>
                  <a:lnTo>
                    <a:pt x="1" y="348"/>
                  </a:lnTo>
                  <a:lnTo>
                    <a:pt x="2" y="349"/>
                  </a:lnTo>
                  <a:lnTo>
                    <a:pt x="2" y="351"/>
                  </a:lnTo>
                  <a:lnTo>
                    <a:pt x="2" y="352"/>
                  </a:lnTo>
                  <a:lnTo>
                    <a:pt x="2" y="353"/>
                  </a:lnTo>
                  <a:lnTo>
                    <a:pt x="2" y="355"/>
                  </a:lnTo>
                  <a:lnTo>
                    <a:pt x="2" y="356"/>
                  </a:lnTo>
                  <a:lnTo>
                    <a:pt x="2" y="357"/>
                  </a:lnTo>
                  <a:lnTo>
                    <a:pt x="2" y="359"/>
                  </a:lnTo>
                  <a:lnTo>
                    <a:pt x="2" y="360"/>
                  </a:lnTo>
                  <a:lnTo>
                    <a:pt x="2" y="361"/>
                  </a:lnTo>
                  <a:lnTo>
                    <a:pt x="2" y="363"/>
                  </a:lnTo>
                  <a:lnTo>
                    <a:pt x="4" y="364"/>
                  </a:lnTo>
                  <a:lnTo>
                    <a:pt x="4" y="365"/>
                  </a:lnTo>
                  <a:lnTo>
                    <a:pt x="4" y="367"/>
                  </a:lnTo>
                  <a:lnTo>
                    <a:pt x="4" y="368"/>
                  </a:lnTo>
                  <a:lnTo>
                    <a:pt x="4" y="369"/>
                  </a:lnTo>
                  <a:lnTo>
                    <a:pt x="4" y="371"/>
                  </a:lnTo>
                  <a:lnTo>
                    <a:pt x="4" y="372"/>
                  </a:lnTo>
                  <a:lnTo>
                    <a:pt x="4" y="373"/>
                  </a:lnTo>
                  <a:lnTo>
                    <a:pt x="5" y="375"/>
                  </a:lnTo>
                  <a:lnTo>
                    <a:pt x="5" y="376"/>
                  </a:lnTo>
                  <a:lnTo>
                    <a:pt x="5" y="379"/>
                  </a:lnTo>
                  <a:lnTo>
                    <a:pt x="5" y="380"/>
                  </a:lnTo>
                  <a:lnTo>
                    <a:pt x="5" y="381"/>
                  </a:lnTo>
                  <a:lnTo>
                    <a:pt x="5" y="384"/>
                  </a:lnTo>
                  <a:lnTo>
                    <a:pt x="6" y="385"/>
                  </a:lnTo>
                  <a:lnTo>
                    <a:pt x="6" y="388"/>
                  </a:lnTo>
                  <a:lnTo>
                    <a:pt x="6" y="389"/>
                  </a:lnTo>
                  <a:lnTo>
                    <a:pt x="6" y="390"/>
                  </a:lnTo>
                  <a:lnTo>
                    <a:pt x="6" y="393"/>
                  </a:lnTo>
                  <a:lnTo>
                    <a:pt x="8" y="394"/>
                  </a:lnTo>
                  <a:lnTo>
                    <a:pt x="8" y="396"/>
                  </a:lnTo>
                  <a:lnTo>
                    <a:pt x="8" y="397"/>
                  </a:lnTo>
                  <a:lnTo>
                    <a:pt x="8" y="398"/>
                  </a:lnTo>
                  <a:lnTo>
                    <a:pt x="8" y="400"/>
                  </a:lnTo>
                  <a:lnTo>
                    <a:pt x="8" y="401"/>
                  </a:lnTo>
                  <a:lnTo>
                    <a:pt x="9" y="402"/>
                  </a:lnTo>
                  <a:lnTo>
                    <a:pt x="9" y="404"/>
                  </a:lnTo>
                  <a:lnTo>
                    <a:pt x="9" y="405"/>
                  </a:lnTo>
                  <a:lnTo>
                    <a:pt x="9" y="406"/>
                  </a:lnTo>
                  <a:lnTo>
                    <a:pt x="10" y="408"/>
                  </a:lnTo>
                  <a:lnTo>
                    <a:pt x="10" y="409"/>
                  </a:lnTo>
                  <a:lnTo>
                    <a:pt x="10" y="410"/>
                  </a:lnTo>
                  <a:lnTo>
                    <a:pt x="10" y="412"/>
                  </a:lnTo>
                  <a:lnTo>
                    <a:pt x="12" y="413"/>
                  </a:lnTo>
                  <a:lnTo>
                    <a:pt x="12" y="414"/>
                  </a:lnTo>
                  <a:lnTo>
                    <a:pt x="12" y="416"/>
                  </a:lnTo>
                  <a:lnTo>
                    <a:pt x="12" y="417"/>
                  </a:lnTo>
                  <a:lnTo>
                    <a:pt x="13" y="420"/>
                  </a:lnTo>
                  <a:lnTo>
                    <a:pt x="13" y="421"/>
                  </a:lnTo>
                  <a:lnTo>
                    <a:pt x="14" y="422"/>
                  </a:lnTo>
                  <a:lnTo>
                    <a:pt x="14" y="424"/>
                  </a:lnTo>
                  <a:lnTo>
                    <a:pt x="14" y="426"/>
                  </a:lnTo>
                  <a:lnTo>
                    <a:pt x="16" y="428"/>
                  </a:lnTo>
                  <a:lnTo>
                    <a:pt x="16" y="430"/>
                  </a:lnTo>
                  <a:lnTo>
                    <a:pt x="17" y="433"/>
                  </a:lnTo>
                  <a:lnTo>
                    <a:pt x="17" y="434"/>
                  </a:lnTo>
                  <a:lnTo>
                    <a:pt x="18" y="437"/>
                  </a:lnTo>
                  <a:lnTo>
                    <a:pt x="18" y="440"/>
                  </a:lnTo>
                  <a:lnTo>
                    <a:pt x="20" y="441"/>
                  </a:lnTo>
                  <a:lnTo>
                    <a:pt x="20" y="442"/>
                  </a:lnTo>
                  <a:lnTo>
                    <a:pt x="21" y="445"/>
                  </a:lnTo>
                  <a:lnTo>
                    <a:pt x="21" y="446"/>
                  </a:lnTo>
                  <a:lnTo>
                    <a:pt x="21" y="448"/>
                  </a:lnTo>
                  <a:lnTo>
                    <a:pt x="22" y="449"/>
                  </a:lnTo>
                  <a:lnTo>
                    <a:pt x="22" y="450"/>
                  </a:lnTo>
                  <a:lnTo>
                    <a:pt x="24" y="452"/>
                  </a:lnTo>
                  <a:lnTo>
                    <a:pt x="24" y="453"/>
                  </a:lnTo>
                  <a:lnTo>
                    <a:pt x="24" y="454"/>
                  </a:lnTo>
                  <a:lnTo>
                    <a:pt x="25" y="456"/>
                  </a:lnTo>
                  <a:lnTo>
                    <a:pt x="25" y="457"/>
                  </a:lnTo>
                  <a:lnTo>
                    <a:pt x="26" y="458"/>
                  </a:lnTo>
                  <a:lnTo>
                    <a:pt x="26" y="459"/>
                  </a:lnTo>
                  <a:lnTo>
                    <a:pt x="26" y="461"/>
                  </a:lnTo>
                  <a:lnTo>
                    <a:pt x="28" y="462"/>
                  </a:lnTo>
                  <a:lnTo>
                    <a:pt x="28" y="463"/>
                  </a:lnTo>
                  <a:lnTo>
                    <a:pt x="29" y="465"/>
                  </a:lnTo>
                  <a:lnTo>
                    <a:pt x="29" y="466"/>
                  </a:lnTo>
                  <a:lnTo>
                    <a:pt x="30" y="467"/>
                  </a:lnTo>
                  <a:lnTo>
                    <a:pt x="30" y="469"/>
                  </a:lnTo>
                  <a:lnTo>
                    <a:pt x="32" y="471"/>
                  </a:lnTo>
                  <a:lnTo>
                    <a:pt x="33" y="473"/>
                  </a:lnTo>
                  <a:lnTo>
                    <a:pt x="33" y="474"/>
                  </a:lnTo>
                  <a:lnTo>
                    <a:pt x="34" y="475"/>
                  </a:lnTo>
                  <a:lnTo>
                    <a:pt x="36" y="478"/>
                  </a:lnTo>
                  <a:lnTo>
                    <a:pt x="36" y="479"/>
                  </a:lnTo>
                  <a:lnTo>
                    <a:pt x="37" y="482"/>
                  </a:lnTo>
                  <a:lnTo>
                    <a:pt x="38" y="483"/>
                  </a:lnTo>
                  <a:lnTo>
                    <a:pt x="38" y="485"/>
                  </a:lnTo>
                  <a:lnTo>
                    <a:pt x="40" y="487"/>
                  </a:lnTo>
                  <a:lnTo>
                    <a:pt x="41" y="489"/>
                  </a:lnTo>
                  <a:lnTo>
                    <a:pt x="41" y="490"/>
                  </a:lnTo>
                  <a:lnTo>
                    <a:pt x="42" y="491"/>
                  </a:lnTo>
                  <a:lnTo>
                    <a:pt x="42" y="493"/>
                  </a:lnTo>
                  <a:lnTo>
                    <a:pt x="44" y="494"/>
                  </a:lnTo>
                  <a:lnTo>
                    <a:pt x="44" y="495"/>
                  </a:lnTo>
                  <a:lnTo>
                    <a:pt x="45" y="497"/>
                  </a:lnTo>
                  <a:lnTo>
                    <a:pt x="45" y="498"/>
                  </a:lnTo>
                  <a:lnTo>
                    <a:pt x="46" y="499"/>
                  </a:lnTo>
                  <a:lnTo>
                    <a:pt x="46" y="501"/>
                  </a:lnTo>
                  <a:lnTo>
                    <a:pt x="48" y="502"/>
                  </a:lnTo>
                  <a:lnTo>
                    <a:pt x="48" y="503"/>
                  </a:lnTo>
                  <a:lnTo>
                    <a:pt x="49" y="505"/>
                  </a:lnTo>
                  <a:lnTo>
                    <a:pt x="49" y="506"/>
                  </a:lnTo>
                  <a:lnTo>
                    <a:pt x="50" y="506"/>
                  </a:lnTo>
                  <a:lnTo>
                    <a:pt x="50" y="507"/>
                  </a:lnTo>
                  <a:lnTo>
                    <a:pt x="50" y="509"/>
                  </a:lnTo>
                  <a:lnTo>
                    <a:pt x="51" y="510"/>
                  </a:lnTo>
                  <a:lnTo>
                    <a:pt x="51" y="511"/>
                  </a:lnTo>
                  <a:lnTo>
                    <a:pt x="53" y="513"/>
                  </a:lnTo>
                  <a:lnTo>
                    <a:pt x="54" y="514"/>
                  </a:lnTo>
                  <a:lnTo>
                    <a:pt x="54" y="515"/>
                  </a:lnTo>
                  <a:lnTo>
                    <a:pt x="55" y="517"/>
                  </a:lnTo>
                  <a:lnTo>
                    <a:pt x="55" y="518"/>
                  </a:lnTo>
                  <a:lnTo>
                    <a:pt x="57" y="519"/>
                  </a:lnTo>
                  <a:lnTo>
                    <a:pt x="58" y="522"/>
                  </a:lnTo>
                  <a:lnTo>
                    <a:pt x="59" y="523"/>
                  </a:lnTo>
                  <a:lnTo>
                    <a:pt x="59" y="525"/>
                  </a:lnTo>
                  <a:lnTo>
                    <a:pt x="61" y="527"/>
                  </a:lnTo>
                  <a:lnTo>
                    <a:pt x="62" y="529"/>
                  </a:lnTo>
                  <a:lnTo>
                    <a:pt x="62" y="530"/>
                  </a:lnTo>
                  <a:lnTo>
                    <a:pt x="63" y="531"/>
                  </a:lnTo>
                  <a:lnTo>
                    <a:pt x="63" y="532"/>
                  </a:lnTo>
                  <a:lnTo>
                    <a:pt x="65" y="534"/>
                  </a:lnTo>
                  <a:lnTo>
                    <a:pt x="66" y="535"/>
                  </a:lnTo>
                  <a:lnTo>
                    <a:pt x="66" y="536"/>
                  </a:lnTo>
                  <a:lnTo>
                    <a:pt x="66" y="538"/>
                  </a:lnTo>
                  <a:lnTo>
                    <a:pt x="67" y="538"/>
                  </a:lnTo>
                  <a:lnTo>
                    <a:pt x="67" y="539"/>
                  </a:lnTo>
                  <a:lnTo>
                    <a:pt x="69" y="540"/>
                  </a:lnTo>
                  <a:lnTo>
                    <a:pt x="69" y="542"/>
                  </a:lnTo>
                  <a:lnTo>
                    <a:pt x="70" y="542"/>
                  </a:lnTo>
                  <a:lnTo>
                    <a:pt x="70" y="543"/>
                  </a:lnTo>
                  <a:lnTo>
                    <a:pt x="71" y="544"/>
                  </a:lnTo>
                  <a:lnTo>
                    <a:pt x="71" y="546"/>
                  </a:lnTo>
                  <a:lnTo>
                    <a:pt x="73" y="547"/>
                  </a:lnTo>
                  <a:lnTo>
                    <a:pt x="74" y="548"/>
                  </a:lnTo>
                  <a:lnTo>
                    <a:pt x="74" y="550"/>
                  </a:lnTo>
                  <a:lnTo>
                    <a:pt x="75" y="551"/>
                  </a:lnTo>
                  <a:lnTo>
                    <a:pt x="75" y="552"/>
                  </a:lnTo>
                  <a:lnTo>
                    <a:pt x="77" y="552"/>
                  </a:lnTo>
                  <a:lnTo>
                    <a:pt x="78" y="554"/>
                  </a:lnTo>
                  <a:lnTo>
                    <a:pt x="78" y="555"/>
                  </a:lnTo>
                  <a:lnTo>
                    <a:pt x="79" y="556"/>
                  </a:lnTo>
                  <a:lnTo>
                    <a:pt x="81" y="559"/>
                  </a:lnTo>
                  <a:lnTo>
                    <a:pt x="81" y="560"/>
                  </a:lnTo>
                  <a:lnTo>
                    <a:pt x="82" y="562"/>
                  </a:lnTo>
                  <a:lnTo>
                    <a:pt x="83" y="563"/>
                  </a:lnTo>
                  <a:lnTo>
                    <a:pt x="83" y="564"/>
                  </a:lnTo>
                  <a:lnTo>
                    <a:pt x="85" y="566"/>
                  </a:lnTo>
                  <a:lnTo>
                    <a:pt x="85" y="567"/>
                  </a:lnTo>
                  <a:lnTo>
                    <a:pt x="86" y="567"/>
                  </a:lnTo>
                  <a:lnTo>
                    <a:pt x="86" y="568"/>
                  </a:lnTo>
                  <a:lnTo>
                    <a:pt x="87" y="568"/>
                  </a:lnTo>
                  <a:lnTo>
                    <a:pt x="87" y="570"/>
                  </a:lnTo>
                  <a:lnTo>
                    <a:pt x="89" y="571"/>
                  </a:lnTo>
                  <a:lnTo>
                    <a:pt x="89" y="572"/>
                  </a:lnTo>
                  <a:lnTo>
                    <a:pt x="90" y="572"/>
                  </a:lnTo>
                  <a:lnTo>
                    <a:pt x="90" y="574"/>
                  </a:lnTo>
                  <a:lnTo>
                    <a:pt x="91" y="575"/>
                  </a:lnTo>
                  <a:lnTo>
                    <a:pt x="91" y="576"/>
                  </a:lnTo>
                  <a:lnTo>
                    <a:pt x="93" y="576"/>
                  </a:lnTo>
                  <a:lnTo>
                    <a:pt x="93" y="578"/>
                  </a:lnTo>
                  <a:lnTo>
                    <a:pt x="94" y="578"/>
                  </a:lnTo>
                  <a:lnTo>
                    <a:pt x="94" y="579"/>
                  </a:lnTo>
                  <a:lnTo>
                    <a:pt x="95" y="580"/>
                  </a:lnTo>
                  <a:lnTo>
                    <a:pt x="95" y="582"/>
                  </a:lnTo>
                  <a:lnTo>
                    <a:pt x="97" y="582"/>
                  </a:lnTo>
                  <a:lnTo>
                    <a:pt x="97" y="583"/>
                  </a:lnTo>
                  <a:lnTo>
                    <a:pt x="98" y="584"/>
                  </a:lnTo>
                  <a:lnTo>
                    <a:pt x="99" y="584"/>
                  </a:lnTo>
                  <a:lnTo>
                    <a:pt x="99" y="586"/>
                  </a:lnTo>
                  <a:lnTo>
                    <a:pt x="101" y="587"/>
                  </a:lnTo>
                  <a:lnTo>
                    <a:pt x="102" y="588"/>
                  </a:lnTo>
                  <a:lnTo>
                    <a:pt x="102" y="590"/>
                  </a:lnTo>
                  <a:lnTo>
                    <a:pt x="103" y="590"/>
                  </a:lnTo>
                  <a:lnTo>
                    <a:pt x="103" y="591"/>
                  </a:lnTo>
                  <a:lnTo>
                    <a:pt x="105" y="592"/>
                  </a:lnTo>
                  <a:lnTo>
                    <a:pt x="106" y="594"/>
                  </a:lnTo>
                  <a:lnTo>
                    <a:pt x="106" y="595"/>
                  </a:lnTo>
                  <a:lnTo>
                    <a:pt x="107" y="595"/>
                  </a:lnTo>
                  <a:lnTo>
                    <a:pt x="107" y="596"/>
                  </a:lnTo>
                  <a:lnTo>
                    <a:pt x="109" y="596"/>
                  </a:lnTo>
                  <a:lnTo>
                    <a:pt x="109" y="598"/>
                  </a:lnTo>
                  <a:lnTo>
                    <a:pt x="110" y="599"/>
                  </a:lnTo>
                  <a:lnTo>
                    <a:pt x="110" y="600"/>
                  </a:lnTo>
                  <a:lnTo>
                    <a:pt x="111" y="600"/>
                  </a:lnTo>
                  <a:lnTo>
                    <a:pt x="111" y="602"/>
                  </a:lnTo>
                  <a:lnTo>
                    <a:pt x="113" y="603"/>
                  </a:lnTo>
                  <a:lnTo>
                    <a:pt x="113" y="604"/>
                  </a:lnTo>
                  <a:lnTo>
                    <a:pt x="114" y="606"/>
                  </a:lnTo>
                  <a:lnTo>
                    <a:pt x="115" y="607"/>
                  </a:lnTo>
                  <a:lnTo>
                    <a:pt x="117" y="608"/>
                  </a:lnTo>
                  <a:lnTo>
                    <a:pt x="117" y="609"/>
                  </a:lnTo>
                  <a:lnTo>
                    <a:pt x="118" y="611"/>
                  </a:lnTo>
                  <a:lnTo>
                    <a:pt x="118" y="612"/>
                  </a:lnTo>
                  <a:lnTo>
                    <a:pt x="119" y="612"/>
                  </a:lnTo>
                  <a:lnTo>
                    <a:pt x="119" y="613"/>
                  </a:lnTo>
                  <a:lnTo>
                    <a:pt x="121" y="615"/>
                  </a:lnTo>
                  <a:lnTo>
                    <a:pt x="121" y="616"/>
                  </a:lnTo>
                  <a:lnTo>
                    <a:pt x="122" y="616"/>
                  </a:lnTo>
                  <a:lnTo>
                    <a:pt x="122" y="617"/>
                  </a:lnTo>
                  <a:lnTo>
                    <a:pt x="123" y="617"/>
                  </a:lnTo>
                  <a:lnTo>
                    <a:pt x="123" y="619"/>
                  </a:lnTo>
                  <a:lnTo>
                    <a:pt x="125" y="620"/>
                  </a:lnTo>
                  <a:lnTo>
                    <a:pt x="126" y="621"/>
                  </a:lnTo>
                  <a:lnTo>
                    <a:pt x="127" y="623"/>
                  </a:lnTo>
                  <a:lnTo>
                    <a:pt x="129" y="624"/>
                  </a:lnTo>
                  <a:lnTo>
                    <a:pt x="129" y="625"/>
                  </a:lnTo>
                  <a:lnTo>
                    <a:pt x="130" y="625"/>
                  </a:lnTo>
                  <a:lnTo>
                    <a:pt x="131" y="627"/>
                  </a:lnTo>
                  <a:lnTo>
                    <a:pt x="132" y="628"/>
                  </a:lnTo>
                  <a:lnTo>
                    <a:pt x="134" y="629"/>
                  </a:lnTo>
                  <a:lnTo>
                    <a:pt x="135" y="629"/>
                  </a:lnTo>
                  <a:lnTo>
                    <a:pt x="135" y="631"/>
                  </a:lnTo>
                  <a:lnTo>
                    <a:pt x="136" y="632"/>
                  </a:lnTo>
                  <a:lnTo>
                    <a:pt x="138" y="633"/>
                  </a:lnTo>
                  <a:lnTo>
                    <a:pt x="139" y="635"/>
                  </a:lnTo>
                  <a:lnTo>
                    <a:pt x="140" y="636"/>
                  </a:lnTo>
                  <a:lnTo>
                    <a:pt x="142" y="637"/>
                  </a:lnTo>
                  <a:lnTo>
                    <a:pt x="143" y="637"/>
                  </a:lnTo>
                  <a:lnTo>
                    <a:pt x="144" y="639"/>
                  </a:lnTo>
                  <a:lnTo>
                    <a:pt x="144" y="640"/>
                  </a:lnTo>
                  <a:lnTo>
                    <a:pt x="146" y="640"/>
                  </a:lnTo>
                  <a:lnTo>
                    <a:pt x="147" y="641"/>
                  </a:lnTo>
                  <a:lnTo>
                    <a:pt x="147" y="643"/>
                  </a:lnTo>
                  <a:lnTo>
                    <a:pt x="148" y="643"/>
                  </a:lnTo>
                  <a:lnTo>
                    <a:pt x="150" y="644"/>
                  </a:lnTo>
                  <a:lnTo>
                    <a:pt x="151" y="645"/>
                  </a:lnTo>
                  <a:lnTo>
                    <a:pt x="152" y="647"/>
                  </a:lnTo>
                  <a:lnTo>
                    <a:pt x="154" y="647"/>
                  </a:lnTo>
                  <a:lnTo>
                    <a:pt x="154" y="648"/>
                  </a:lnTo>
                  <a:lnTo>
                    <a:pt x="155" y="648"/>
                  </a:lnTo>
                  <a:lnTo>
                    <a:pt x="155" y="649"/>
                  </a:lnTo>
                  <a:lnTo>
                    <a:pt x="156" y="651"/>
                  </a:lnTo>
                  <a:lnTo>
                    <a:pt x="158" y="651"/>
                  </a:lnTo>
                  <a:lnTo>
                    <a:pt x="158" y="652"/>
                  </a:lnTo>
                  <a:lnTo>
                    <a:pt x="159" y="652"/>
                  </a:lnTo>
                  <a:lnTo>
                    <a:pt x="160" y="653"/>
                  </a:lnTo>
                  <a:lnTo>
                    <a:pt x="162" y="655"/>
                  </a:lnTo>
                  <a:lnTo>
                    <a:pt x="163" y="655"/>
                  </a:lnTo>
                  <a:lnTo>
                    <a:pt x="164" y="656"/>
                  </a:lnTo>
                  <a:lnTo>
                    <a:pt x="166" y="657"/>
                  </a:lnTo>
                  <a:lnTo>
                    <a:pt x="167" y="659"/>
                  </a:lnTo>
                  <a:lnTo>
                    <a:pt x="168" y="660"/>
                  </a:lnTo>
                  <a:lnTo>
                    <a:pt x="170" y="661"/>
                  </a:lnTo>
                  <a:lnTo>
                    <a:pt x="171" y="663"/>
                  </a:lnTo>
                  <a:lnTo>
                    <a:pt x="174" y="664"/>
                  </a:lnTo>
                  <a:lnTo>
                    <a:pt x="175" y="665"/>
                  </a:lnTo>
                  <a:lnTo>
                    <a:pt x="176" y="667"/>
                  </a:lnTo>
                  <a:lnTo>
                    <a:pt x="178" y="668"/>
                  </a:lnTo>
                  <a:lnTo>
                    <a:pt x="179" y="669"/>
                  </a:lnTo>
                  <a:lnTo>
                    <a:pt x="180" y="671"/>
                  </a:lnTo>
                  <a:lnTo>
                    <a:pt x="182" y="671"/>
                  </a:lnTo>
                  <a:lnTo>
                    <a:pt x="183" y="672"/>
                  </a:lnTo>
                  <a:lnTo>
                    <a:pt x="184" y="673"/>
                  </a:lnTo>
                  <a:lnTo>
                    <a:pt x="186" y="675"/>
                  </a:lnTo>
                  <a:lnTo>
                    <a:pt x="187" y="676"/>
                  </a:lnTo>
                  <a:lnTo>
                    <a:pt x="188" y="676"/>
                  </a:lnTo>
                  <a:lnTo>
                    <a:pt x="188" y="677"/>
                  </a:lnTo>
                  <a:lnTo>
                    <a:pt x="190" y="677"/>
                  </a:lnTo>
                  <a:lnTo>
                    <a:pt x="191" y="679"/>
                  </a:lnTo>
                  <a:lnTo>
                    <a:pt x="192" y="679"/>
                  </a:lnTo>
                  <a:lnTo>
                    <a:pt x="192" y="680"/>
                  </a:lnTo>
                  <a:lnTo>
                    <a:pt x="194" y="681"/>
                  </a:lnTo>
                  <a:lnTo>
                    <a:pt x="195" y="681"/>
                  </a:lnTo>
                  <a:lnTo>
                    <a:pt x="196" y="682"/>
                  </a:lnTo>
                  <a:lnTo>
                    <a:pt x="198" y="682"/>
                  </a:lnTo>
                  <a:lnTo>
                    <a:pt x="198" y="684"/>
                  </a:lnTo>
                  <a:lnTo>
                    <a:pt x="199" y="685"/>
                  </a:lnTo>
                  <a:lnTo>
                    <a:pt x="200" y="685"/>
                  </a:lnTo>
                  <a:lnTo>
                    <a:pt x="202" y="686"/>
                  </a:lnTo>
                  <a:lnTo>
                    <a:pt x="204" y="688"/>
                  </a:lnTo>
                  <a:lnTo>
                    <a:pt x="206" y="689"/>
                  </a:lnTo>
                  <a:lnTo>
                    <a:pt x="207" y="690"/>
                  </a:lnTo>
                  <a:lnTo>
                    <a:pt x="208" y="692"/>
                  </a:lnTo>
                  <a:lnTo>
                    <a:pt x="211" y="693"/>
                  </a:lnTo>
                  <a:lnTo>
                    <a:pt x="212" y="694"/>
                  </a:lnTo>
                  <a:lnTo>
                    <a:pt x="215" y="696"/>
                  </a:lnTo>
                  <a:lnTo>
                    <a:pt x="216" y="697"/>
                  </a:lnTo>
                  <a:lnTo>
                    <a:pt x="219" y="698"/>
                  </a:lnTo>
                  <a:lnTo>
                    <a:pt x="220" y="700"/>
                  </a:lnTo>
                  <a:lnTo>
                    <a:pt x="221" y="701"/>
                  </a:lnTo>
                  <a:lnTo>
                    <a:pt x="223" y="701"/>
                  </a:lnTo>
                  <a:lnTo>
                    <a:pt x="224" y="702"/>
                  </a:lnTo>
                  <a:lnTo>
                    <a:pt x="225" y="704"/>
                  </a:lnTo>
                  <a:lnTo>
                    <a:pt x="227" y="705"/>
                  </a:lnTo>
                  <a:lnTo>
                    <a:pt x="228" y="705"/>
                  </a:lnTo>
                  <a:lnTo>
                    <a:pt x="229" y="706"/>
                  </a:lnTo>
                  <a:lnTo>
                    <a:pt x="231" y="706"/>
                  </a:lnTo>
                  <a:lnTo>
                    <a:pt x="232" y="708"/>
                  </a:lnTo>
                  <a:lnTo>
                    <a:pt x="232" y="709"/>
                  </a:lnTo>
                  <a:lnTo>
                    <a:pt x="233" y="709"/>
                  </a:lnTo>
                  <a:lnTo>
                    <a:pt x="235" y="710"/>
                  </a:lnTo>
                  <a:lnTo>
                    <a:pt x="236" y="710"/>
                  </a:lnTo>
                  <a:lnTo>
                    <a:pt x="237" y="712"/>
                  </a:lnTo>
                  <a:lnTo>
                    <a:pt x="239" y="713"/>
                  </a:lnTo>
                  <a:lnTo>
                    <a:pt x="240" y="714"/>
                  </a:lnTo>
                  <a:lnTo>
                    <a:pt x="241" y="714"/>
                  </a:lnTo>
                  <a:lnTo>
                    <a:pt x="243" y="716"/>
                  </a:lnTo>
                  <a:lnTo>
                    <a:pt x="244" y="717"/>
                  </a:lnTo>
                  <a:lnTo>
                    <a:pt x="245" y="717"/>
                  </a:lnTo>
                  <a:lnTo>
                    <a:pt x="247" y="718"/>
                  </a:lnTo>
                  <a:lnTo>
                    <a:pt x="248" y="720"/>
                  </a:lnTo>
                  <a:lnTo>
                    <a:pt x="249" y="721"/>
                  </a:lnTo>
                  <a:lnTo>
                    <a:pt x="252" y="722"/>
                  </a:lnTo>
                  <a:lnTo>
                    <a:pt x="253" y="724"/>
                  </a:lnTo>
                  <a:lnTo>
                    <a:pt x="256" y="725"/>
                  </a:lnTo>
                  <a:lnTo>
                    <a:pt x="257" y="726"/>
                  </a:lnTo>
                  <a:lnTo>
                    <a:pt x="260" y="728"/>
                  </a:lnTo>
                  <a:lnTo>
                    <a:pt x="261" y="729"/>
                  </a:lnTo>
                  <a:lnTo>
                    <a:pt x="263" y="730"/>
                  </a:lnTo>
                  <a:lnTo>
                    <a:pt x="265" y="732"/>
                  </a:lnTo>
                  <a:lnTo>
                    <a:pt x="267" y="733"/>
                  </a:lnTo>
                  <a:lnTo>
                    <a:pt x="268" y="734"/>
                  </a:lnTo>
                  <a:lnTo>
                    <a:pt x="269" y="736"/>
                  </a:lnTo>
                  <a:lnTo>
                    <a:pt x="271" y="736"/>
                  </a:lnTo>
                  <a:lnTo>
                    <a:pt x="272" y="737"/>
                  </a:lnTo>
                  <a:lnTo>
                    <a:pt x="273" y="738"/>
                  </a:lnTo>
                  <a:lnTo>
                    <a:pt x="275" y="738"/>
                  </a:lnTo>
                  <a:lnTo>
                    <a:pt x="276" y="740"/>
                  </a:lnTo>
                  <a:lnTo>
                    <a:pt x="277" y="741"/>
                  </a:lnTo>
                  <a:lnTo>
                    <a:pt x="279" y="742"/>
                  </a:lnTo>
                  <a:lnTo>
                    <a:pt x="280" y="742"/>
                  </a:lnTo>
                  <a:lnTo>
                    <a:pt x="281" y="744"/>
                  </a:lnTo>
                  <a:lnTo>
                    <a:pt x="283" y="745"/>
                  </a:lnTo>
                  <a:lnTo>
                    <a:pt x="284" y="745"/>
                  </a:lnTo>
                  <a:lnTo>
                    <a:pt x="285" y="745"/>
                  </a:lnTo>
                  <a:lnTo>
                    <a:pt x="285" y="746"/>
                  </a:lnTo>
                  <a:lnTo>
                    <a:pt x="286" y="746"/>
                  </a:lnTo>
                  <a:lnTo>
                    <a:pt x="288" y="748"/>
                  </a:lnTo>
                  <a:lnTo>
                    <a:pt x="289" y="748"/>
                  </a:lnTo>
                  <a:lnTo>
                    <a:pt x="290" y="749"/>
                  </a:lnTo>
                  <a:lnTo>
                    <a:pt x="292" y="750"/>
                  </a:lnTo>
                  <a:lnTo>
                    <a:pt x="293" y="750"/>
                  </a:lnTo>
                  <a:lnTo>
                    <a:pt x="294" y="752"/>
                  </a:lnTo>
                  <a:lnTo>
                    <a:pt x="296" y="752"/>
                  </a:lnTo>
                  <a:lnTo>
                    <a:pt x="297" y="753"/>
                  </a:lnTo>
                  <a:lnTo>
                    <a:pt x="298" y="754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6263" name="Freeform 21">
              <a:extLst>
                <a:ext uri="{FF2B5EF4-FFF2-40B4-BE49-F238E27FC236}">
                  <a16:creationId xmlns:a16="http://schemas.microsoft.com/office/drawing/2014/main" id="{3B052B44-7CA5-8445-8F05-428A2BE6A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234"/>
              <a:ext cx="151" cy="45"/>
            </a:xfrm>
            <a:custGeom>
              <a:avLst/>
              <a:gdLst>
                <a:gd name="T0" fmla="*/ 1 w 302"/>
                <a:gd name="T1" fmla="*/ 0 h 91"/>
                <a:gd name="T2" fmla="*/ 1 w 302"/>
                <a:gd name="T3" fmla="*/ 0 h 91"/>
                <a:gd name="T4" fmla="*/ 1 w 302"/>
                <a:gd name="T5" fmla="*/ 0 h 91"/>
                <a:gd name="T6" fmla="*/ 1 w 302"/>
                <a:gd name="T7" fmla="*/ 0 h 91"/>
                <a:gd name="T8" fmla="*/ 1 w 302"/>
                <a:gd name="T9" fmla="*/ 0 h 91"/>
                <a:gd name="T10" fmla="*/ 1 w 302"/>
                <a:gd name="T11" fmla="*/ 0 h 91"/>
                <a:gd name="T12" fmla="*/ 1 w 302"/>
                <a:gd name="T13" fmla="*/ 0 h 91"/>
                <a:gd name="T14" fmla="*/ 1 w 302"/>
                <a:gd name="T15" fmla="*/ 0 h 91"/>
                <a:gd name="T16" fmla="*/ 1 w 302"/>
                <a:gd name="T17" fmla="*/ 0 h 91"/>
                <a:gd name="T18" fmla="*/ 1 w 302"/>
                <a:gd name="T19" fmla="*/ 0 h 91"/>
                <a:gd name="T20" fmla="*/ 1 w 302"/>
                <a:gd name="T21" fmla="*/ 0 h 91"/>
                <a:gd name="T22" fmla="*/ 1 w 302"/>
                <a:gd name="T23" fmla="*/ 0 h 91"/>
                <a:gd name="T24" fmla="*/ 1 w 302"/>
                <a:gd name="T25" fmla="*/ 0 h 91"/>
                <a:gd name="T26" fmla="*/ 1 w 302"/>
                <a:gd name="T27" fmla="*/ 0 h 91"/>
                <a:gd name="T28" fmla="*/ 1 w 302"/>
                <a:gd name="T29" fmla="*/ 0 h 91"/>
                <a:gd name="T30" fmla="*/ 1 w 302"/>
                <a:gd name="T31" fmla="*/ 0 h 91"/>
                <a:gd name="T32" fmla="*/ 1 w 302"/>
                <a:gd name="T33" fmla="*/ 0 h 91"/>
                <a:gd name="T34" fmla="*/ 1 w 302"/>
                <a:gd name="T35" fmla="*/ 0 h 91"/>
                <a:gd name="T36" fmla="*/ 1 w 302"/>
                <a:gd name="T37" fmla="*/ 0 h 91"/>
                <a:gd name="T38" fmla="*/ 1 w 302"/>
                <a:gd name="T39" fmla="*/ 0 h 91"/>
                <a:gd name="T40" fmla="*/ 1 w 302"/>
                <a:gd name="T41" fmla="*/ 0 h 91"/>
                <a:gd name="T42" fmla="*/ 1 w 302"/>
                <a:gd name="T43" fmla="*/ 0 h 91"/>
                <a:gd name="T44" fmla="*/ 1 w 302"/>
                <a:gd name="T45" fmla="*/ 0 h 91"/>
                <a:gd name="T46" fmla="*/ 1 w 302"/>
                <a:gd name="T47" fmla="*/ 0 h 91"/>
                <a:gd name="T48" fmla="*/ 1 w 302"/>
                <a:gd name="T49" fmla="*/ 0 h 91"/>
                <a:gd name="T50" fmla="*/ 1 w 302"/>
                <a:gd name="T51" fmla="*/ 0 h 91"/>
                <a:gd name="T52" fmla="*/ 1 w 302"/>
                <a:gd name="T53" fmla="*/ 0 h 91"/>
                <a:gd name="T54" fmla="*/ 1 w 302"/>
                <a:gd name="T55" fmla="*/ 0 h 91"/>
                <a:gd name="T56" fmla="*/ 1 w 302"/>
                <a:gd name="T57" fmla="*/ 0 h 91"/>
                <a:gd name="T58" fmla="*/ 1 w 302"/>
                <a:gd name="T59" fmla="*/ 0 h 91"/>
                <a:gd name="T60" fmla="*/ 1 w 302"/>
                <a:gd name="T61" fmla="*/ 0 h 91"/>
                <a:gd name="T62" fmla="*/ 1 w 302"/>
                <a:gd name="T63" fmla="*/ 0 h 91"/>
                <a:gd name="T64" fmla="*/ 1 w 302"/>
                <a:gd name="T65" fmla="*/ 0 h 91"/>
                <a:gd name="T66" fmla="*/ 1 w 302"/>
                <a:gd name="T67" fmla="*/ 0 h 91"/>
                <a:gd name="T68" fmla="*/ 1 w 302"/>
                <a:gd name="T69" fmla="*/ 0 h 91"/>
                <a:gd name="T70" fmla="*/ 1 w 302"/>
                <a:gd name="T71" fmla="*/ 0 h 91"/>
                <a:gd name="T72" fmla="*/ 1 w 302"/>
                <a:gd name="T73" fmla="*/ 0 h 91"/>
                <a:gd name="T74" fmla="*/ 1 w 302"/>
                <a:gd name="T75" fmla="*/ 0 h 91"/>
                <a:gd name="T76" fmla="*/ 1 w 302"/>
                <a:gd name="T77" fmla="*/ 0 h 91"/>
                <a:gd name="T78" fmla="*/ 1 w 302"/>
                <a:gd name="T79" fmla="*/ 0 h 91"/>
                <a:gd name="T80" fmla="*/ 1 w 302"/>
                <a:gd name="T81" fmla="*/ 0 h 91"/>
                <a:gd name="T82" fmla="*/ 1 w 302"/>
                <a:gd name="T83" fmla="*/ 0 h 91"/>
                <a:gd name="T84" fmla="*/ 1 w 302"/>
                <a:gd name="T85" fmla="*/ 0 h 91"/>
                <a:gd name="T86" fmla="*/ 1 w 302"/>
                <a:gd name="T87" fmla="*/ 0 h 91"/>
                <a:gd name="T88" fmla="*/ 1 w 302"/>
                <a:gd name="T89" fmla="*/ 0 h 91"/>
                <a:gd name="T90" fmla="*/ 1 w 302"/>
                <a:gd name="T91" fmla="*/ 0 h 91"/>
                <a:gd name="T92" fmla="*/ 1 w 302"/>
                <a:gd name="T93" fmla="*/ 0 h 91"/>
                <a:gd name="T94" fmla="*/ 1 w 302"/>
                <a:gd name="T95" fmla="*/ 0 h 91"/>
                <a:gd name="T96" fmla="*/ 1 w 302"/>
                <a:gd name="T97" fmla="*/ 0 h 91"/>
                <a:gd name="T98" fmla="*/ 1 w 302"/>
                <a:gd name="T99" fmla="*/ 0 h 91"/>
                <a:gd name="T100" fmla="*/ 1 w 302"/>
                <a:gd name="T101" fmla="*/ 0 h 91"/>
                <a:gd name="T102" fmla="*/ 1 w 302"/>
                <a:gd name="T103" fmla="*/ 0 h 91"/>
                <a:gd name="T104" fmla="*/ 1 w 302"/>
                <a:gd name="T105" fmla="*/ 0 h 91"/>
                <a:gd name="T106" fmla="*/ 1 w 302"/>
                <a:gd name="T107" fmla="*/ 0 h 91"/>
                <a:gd name="T108" fmla="*/ 1 w 302"/>
                <a:gd name="T109" fmla="*/ 0 h 91"/>
                <a:gd name="T110" fmla="*/ 1 w 302"/>
                <a:gd name="T111" fmla="*/ 0 h 91"/>
                <a:gd name="T112" fmla="*/ 1 w 302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91"/>
                <a:gd name="T173" fmla="*/ 302 w 302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91">
                  <a:moveTo>
                    <a:pt x="302" y="0"/>
                  </a:moveTo>
                  <a:lnTo>
                    <a:pt x="299" y="3"/>
                  </a:lnTo>
                  <a:lnTo>
                    <a:pt x="295" y="4"/>
                  </a:lnTo>
                  <a:lnTo>
                    <a:pt x="293" y="6"/>
                  </a:lnTo>
                  <a:lnTo>
                    <a:pt x="290" y="8"/>
                  </a:lnTo>
                  <a:lnTo>
                    <a:pt x="287" y="10"/>
                  </a:lnTo>
                  <a:lnTo>
                    <a:pt x="286" y="11"/>
                  </a:lnTo>
                  <a:lnTo>
                    <a:pt x="283" y="12"/>
                  </a:lnTo>
                  <a:lnTo>
                    <a:pt x="281" y="12"/>
                  </a:lnTo>
                  <a:lnTo>
                    <a:pt x="279" y="14"/>
                  </a:lnTo>
                  <a:lnTo>
                    <a:pt x="277" y="15"/>
                  </a:lnTo>
                  <a:lnTo>
                    <a:pt x="275" y="16"/>
                  </a:lnTo>
                  <a:lnTo>
                    <a:pt x="274" y="16"/>
                  </a:lnTo>
                  <a:lnTo>
                    <a:pt x="273" y="18"/>
                  </a:lnTo>
                  <a:lnTo>
                    <a:pt x="271" y="19"/>
                  </a:lnTo>
                  <a:lnTo>
                    <a:pt x="270" y="19"/>
                  </a:lnTo>
                  <a:lnTo>
                    <a:pt x="269" y="20"/>
                  </a:lnTo>
                  <a:lnTo>
                    <a:pt x="267" y="20"/>
                  </a:lnTo>
                  <a:lnTo>
                    <a:pt x="266" y="22"/>
                  </a:lnTo>
                  <a:lnTo>
                    <a:pt x="265" y="22"/>
                  </a:lnTo>
                  <a:lnTo>
                    <a:pt x="263" y="22"/>
                  </a:lnTo>
                  <a:lnTo>
                    <a:pt x="262" y="23"/>
                  </a:lnTo>
                  <a:lnTo>
                    <a:pt x="261" y="23"/>
                  </a:lnTo>
                  <a:lnTo>
                    <a:pt x="259" y="24"/>
                  </a:lnTo>
                  <a:lnTo>
                    <a:pt x="258" y="24"/>
                  </a:lnTo>
                  <a:lnTo>
                    <a:pt x="258" y="26"/>
                  </a:lnTo>
                  <a:lnTo>
                    <a:pt x="257" y="26"/>
                  </a:lnTo>
                  <a:lnTo>
                    <a:pt x="255" y="26"/>
                  </a:lnTo>
                  <a:lnTo>
                    <a:pt x="253" y="27"/>
                  </a:lnTo>
                  <a:lnTo>
                    <a:pt x="251" y="27"/>
                  </a:lnTo>
                  <a:lnTo>
                    <a:pt x="250" y="28"/>
                  </a:lnTo>
                  <a:lnTo>
                    <a:pt x="249" y="28"/>
                  </a:lnTo>
                  <a:lnTo>
                    <a:pt x="247" y="29"/>
                  </a:lnTo>
                  <a:lnTo>
                    <a:pt x="245" y="29"/>
                  </a:lnTo>
                  <a:lnTo>
                    <a:pt x="243" y="31"/>
                  </a:lnTo>
                  <a:lnTo>
                    <a:pt x="242" y="31"/>
                  </a:lnTo>
                  <a:lnTo>
                    <a:pt x="241" y="32"/>
                  </a:lnTo>
                  <a:lnTo>
                    <a:pt x="239" y="32"/>
                  </a:lnTo>
                  <a:lnTo>
                    <a:pt x="238" y="33"/>
                  </a:lnTo>
                  <a:lnTo>
                    <a:pt x="237" y="33"/>
                  </a:lnTo>
                  <a:lnTo>
                    <a:pt x="235" y="33"/>
                  </a:lnTo>
                  <a:lnTo>
                    <a:pt x="234" y="35"/>
                  </a:lnTo>
                  <a:lnTo>
                    <a:pt x="233" y="35"/>
                  </a:lnTo>
                  <a:lnTo>
                    <a:pt x="231" y="36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7"/>
                  </a:lnTo>
                  <a:lnTo>
                    <a:pt x="226" y="37"/>
                  </a:lnTo>
                  <a:lnTo>
                    <a:pt x="225" y="39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40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1"/>
                  </a:lnTo>
                  <a:lnTo>
                    <a:pt x="216" y="41"/>
                  </a:lnTo>
                  <a:lnTo>
                    <a:pt x="214" y="43"/>
                  </a:lnTo>
                  <a:lnTo>
                    <a:pt x="213" y="43"/>
                  </a:lnTo>
                  <a:lnTo>
                    <a:pt x="212" y="44"/>
                  </a:lnTo>
                  <a:lnTo>
                    <a:pt x="209" y="44"/>
                  </a:lnTo>
                  <a:lnTo>
                    <a:pt x="208" y="45"/>
                  </a:lnTo>
                  <a:lnTo>
                    <a:pt x="205" y="45"/>
                  </a:lnTo>
                  <a:lnTo>
                    <a:pt x="204" y="47"/>
                  </a:lnTo>
                  <a:lnTo>
                    <a:pt x="201" y="47"/>
                  </a:lnTo>
                  <a:lnTo>
                    <a:pt x="200" y="48"/>
                  </a:lnTo>
                  <a:lnTo>
                    <a:pt x="198" y="48"/>
                  </a:lnTo>
                  <a:lnTo>
                    <a:pt x="196" y="49"/>
                  </a:lnTo>
                  <a:lnTo>
                    <a:pt x="194" y="49"/>
                  </a:lnTo>
                  <a:lnTo>
                    <a:pt x="193" y="51"/>
                  </a:lnTo>
                  <a:lnTo>
                    <a:pt x="192" y="51"/>
                  </a:lnTo>
                  <a:lnTo>
                    <a:pt x="190" y="51"/>
                  </a:lnTo>
                  <a:lnTo>
                    <a:pt x="189" y="52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6" y="53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5"/>
                  </a:lnTo>
                  <a:lnTo>
                    <a:pt x="181" y="55"/>
                  </a:lnTo>
                  <a:lnTo>
                    <a:pt x="180" y="55"/>
                  </a:lnTo>
                  <a:lnTo>
                    <a:pt x="178" y="56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7"/>
                  </a:lnTo>
                  <a:lnTo>
                    <a:pt x="173" y="57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9"/>
                  </a:lnTo>
                  <a:lnTo>
                    <a:pt x="168" y="59"/>
                  </a:lnTo>
                  <a:lnTo>
                    <a:pt x="165" y="60"/>
                  </a:lnTo>
                  <a:lnTo>
                    <a:pt x="164" y="60"/>
                  </a:lnTo>
                  <a:lnTo>
                    <a:pt x="161" y="61"/>
                  </a:lnTo>
                  <a:lnTo>
                    <a:pt x="160" y="61"/>
                  </a:lnTo>
                  <a:lnTo>
                    <a:pt x="157" y="63"/>
                  </a:lnTo>
                  <a:lnTo>
                    <a:pt x="156" y="63"/>
                  </a:lnTo>
                  <a:lnTo>
                    <a:pt x="153" y="63"/>
                  </a:lnTo>
                  <a:lnTo>
                    <a:pt x="152" y="64"/>
                  </a:lnTo>
                  <a:lnTo>
                    <a:pt x="150" y="64"/>
                  </a:lnTo>
                  <a:lnTo>
                    <a:pt x="149" y="65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7"/>
                  </a:lnTo>
                  <a:lnTo>
                    <a:pt x="144" y="67"/>
                  </a:lnTo>
                  <a:lnTo>
                    <a:pt x="143" y="67"/>
                  </a:lnTo>
                  <a:lnTo>
                    <a:pt x="141" y="67"/>
                  </a:lnTo>
                  <a:lnTo>
                    <a:pt x="140" y="68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9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2" y="71"/>
                  </a:lnTo>
                  <a:lnTo>
                    <a:pt x="131" y="71"/>
                  </a:lnTo>
                  <a:lnTo>
                    <a:pt x="129" y="71"/>
                  </a:lnTo>
                  <a:lnTo>
                    <a:pt x="128" y="72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3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5"/>
                  </a:lnTo>
                  <a:lnTo>
                    <a:pt x="116" y="75"/>
                  </a:lnTo>
                  <a:lnTo>
                    <a:pt x="113" y="76"/>
                  </a:lnTo>
                  <a:lnTo>
                    <a:pt x="112" y="76"/>
                  </a:lnTo>
                  <a:lnTo>
                    <a:pt x="109" y="77"/>
                  </a:lnTo>
                  <a:lnTo>
                    <a:pt x="108" y="77"/>
                  </a:lnTo>
                  <a:lnTo>
                    <a:pt x="107" y="79"/>
                  </a:lnTo>
                  <a:lnTo>
                    <a:pt x="105" y="79"/>
                  </a:lnTo>
                  <a:lnTo>
                    <a:pt x="103" y="79"/>
                  </a:lnTo>
                  <a:lnTo>
                    <a:pt x="101" y="80"/>
                  </a:lnTo>
                  <a:lnTo>
                    <a:pt x="100" y="80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7" y="81"/>
                  </a:lnTo>
                  <a:lnTo>
                    <a:pt x="96" y="81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2" y="83"/>
                  </a:lnTo>
                  <a:lnTo>
                    <a:pt x="91" y="83"/>
                  </a:lnTo>
                  <a:lnTo>
                    <a:pt x="89" y="83"/>
                  </a:lnTo>
                  <a:lnTo>
                    <a:pt x="88" y="83"/>
                  </a:lnTo>
                  <a:lnTo>
                    <a:pt x="87" y="83"/>
                  </a:lnTo>
                  <a:lnTo>
                    <a:pt x="85" y="83"/>
                  </a:lnTo>
                  <a:lnTo>
                    <a:pt x="84" y="83"/>
                  </a:lnTo>
                  <a:lnTo>
                    <a:pt x="83" y="83"/>
                  </a:lnTo>
                  <a:lnTo>
                    <a:pt x="81" y="84"/>
                  </a:lnTo>
                  <a:lnTo>
                    <a:pt x="80" y="84"/>
                  </a:lnTo>
                  <a:lnTo>
                    <a:pt x="79" y="84"/>
                  </a:lnTo>
                  <a:lnTo>
                    <a:pt x="77" y="84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5"/>
                  </a:lnTo>
                  <a:lnTo>
                    <a:pt x="64" y="85"/>
                  </a:lnTo>
                  <a:lnTo>
                    <a:pt x="63" y="85"/>
                  </a:lnTo>
                  <a:lnTo>
                    <a:pt x="62" y="85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7"/>
                  </a:lnTo>
                  <a:lnTo>
                    <a:pt x="51" y="87"/>
                  </a:lnTo>
                  <a:lnTo>
                    <a:pt x="50" y="87"/>
                  </a:lnTo>
                  <a:lnTo>
                    <a:pt x="48" y="87"/>
                  </a:lnTo>
                  <a:lnTo>
                    <a:pt x="47" y="87"/>
                  </a:lnTo>
                  <a:lnTo>
                    <a:pt x="46" y="87"/>
                  </a:lnTo>
                  <a:lnTo>
                    <a:pt x="44" y="88"/>
                  </a:lnTo>
                  <a:lnTo>
                    <a:pt x="43" y="88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9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30" y="91"/>
                  </a:lnTo>
                  <a:lnTo>
                    <a:pt x="28" y="91"/>
                  </a:lnTo>
                  <a:lnTo>
                    <a:pt x="27" y="91"/>
                  </a:lnTo>
                  <a:lnTo>
                    <a:pt x="26" y="91"/>
                  </a:lnTo>
                  <a:lnTo>
                    <a:pt x="24" y="91"/>
                  </a:lnTo>
                  <a:lnTo>
                    <a:pt x="23" y="91"/>
                  </a:lnTo>
                  <a:lnTo>
                    <a:pt x="22" y="91"/>
                  </a:lnTo>
                  <a:lnTo>
                    <a:pt x="20" y="91"/>
                  </a:lnTo>
                  <a:lnTo>
                    <a:pt x="19" y="91"/>
                  </a:lnTo>
                  <a:lnTo>
                    <a:pt x="18" y="91"/>
                  </a:lnTo>
                  <a:lnTo>
                    <a:pt x="16" y="91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6264" name="Freeform 22">
              <a:extLst>
                <a:ext uri="{FF2B5EF4-FFF2-40B4-BE49-F238E27FC236}">
                  <a16:creationId xmlns:a16="http://schemas.microsoft.com/office/drawing/2014/main" id="{18113BAC-387F-8F44-9BFE-DF36EB541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4"/>
              <a:ext cx="151" cy="45"/>
            </a:xfrm>
            <a:custGeom>
              <a:avLst/>
              <a:gdLst>
                <a:gd name="T0" fmla="*/ 1 w 301"/>
                <a:gd name="T1" fmla="*/ 0 h 91"/>
                <a:gd name="T2" fmla="*/ 1 w 301"/>
                <a:gd name="T3" fmla="*/ 0 h 91"/>
                <a:gd name="T4" fmla="*/ 1 w 301"/>
                <a:gd name="T5" fmla="*/ 0 h 91"/>
                <a:gd name="T6" fmla="*/ 1 w 301"/>
                <a:gd name="T7" fmla="*/ 0 h 91"/>
                <a:gd name="T8" fmla="*/ 1 w 301"/>
                <a:gd name="T9" fmla="*/ 0 h 91"/>
                <a:gd name="T10" fmla="*/ 1 w 301"/>
                <a:gd name="T11" fmla="*/ 0 h 91"/>
                <a:gd name="T12" fmla="*/ 1 w 301"/>
                <a:gd name="T13" fmla="*/ 0 h 91"/>
                <a:gd name="T14" fmla="*/ 1 w 301"/>
                <a:gd name="T15" fmla="*/ 0 h 91"/>
                <a:gd name="T16" fmla="*/ 1 w 301"/>
                <a:gd name="T17" fmla="*/ 0 h 91"/>
                <a:gd name="T18" fmla="*/ 1 w 301"/>
                <a:gd name="T19" fmla="*/ 0 h 91"/>
                <a:gd name="T20" fmla="*/ 1 w 301"/>
                <a:gd name="T21" fmla="*/ 0 h 91"/>
                <a:gd name="T22" fmla="*/ 1 w 301"/>
                <a:gd name="T23" fmla="*/ 0 h 91"/>
                <a:gd name="T24" fmla="*/ 1 w 301"/>
                <a:gd name="T25" fmla="*/ 0 h 91"/>
                <a:gd name="T26" fmla="*/ 1 w 301"/>
                <a:gd name="T27" fmla="*/ 0 h 91"/>
                <a:gd name="T28" fmla="*/ 1 w 301"/>
                <a:gd name="T29" fmla="*/ 0 h 91"/>
                <a:gd name="T30" fmla="*/ 1 w 301"/>
                <a:gd name="T31" fmla="*/ 0 h 91"/>
                <a:gd name="T32" fmla="*/ 1 w 301"/>
                <a:gd name="T33" fmla="*/ 0 h 91"/>
                <a:gd name="T34" fmla="*/ 1 w 301"/>
                <a:gd name="T35" fmla="*/ 0 h 91"/>
                <a:gd name="T36" fmla="*/ 1 w 301"/>
                <a:gd name="T37" fmla="*/ 0 h 91"/>
                <a:gd name="T38" fmla="*/ 1 w 301"/>
                <a:gd name="T39" fmla="*/ 0 h 91"/>
                <a:gd name="T40" fmla="*/ 1 w 301"/>
                <a:gd name="T41" fmla="*/ 0 h 91"/>
                <a:gd name="T42" fmla="*/ 1 w 301"/>
                <a:gd name="T43" fmla="*/ 0 h 91"/>
                <a:gd name="T44" fmla="*/ 1 w 301"/>
                <a:gd name="T45" fmla="*/ 0 h 91"/>
                <a:gd name="T46" fmla="*/ 1 w 301"/>
                <a:gd name="T47" fmla="*/ 0 h 91"/>
                <a:gd name="T48" fmla="*/ 1 w 301"/>
                <a:gd name="T49" fmla="*/ 0 h 91"/>
                <a:gd name="T50" fmla="*/ 1 w 301"/>
                <a:gd name="T51" fmla="*/ 0 h 91"/>
                <a:gd name="T52" fmla="*/ 1 w 301"/>
                <a:gd name="T53" fmla="*/ 0 h 91"/>
                <a:gd name="T54" fmla="*/ 1 w 301"/>
                <a:gd name="T55" fmla="*/ 0 h 91"/>
                <a:gd name="T56" fmla="*/ 1 w 301"/>
                <a:gd name="T57" fmla="*/ 0 h 91"/>
                <a:gd name="T58" fmla="*/ 1 w 301"/>
                <a:gd name="T59" fmla="*/ 0 h 91"/>
                <a:gd name="T60" fmla="*/ 1 w 301"/>
                <a:gd name="T61" fmla="*/ 0 h 91"/>
                <a:gd name="T62" fmla="*/ 1 w 301"/>
                <a:gd name="T63" fmla="*/ 0 h 91"/>
                <a:gd name="T64" fmla="*/ 1 w 301"/>
                <a:gd name="T65" fmla="*/ 0 h 91"/>
                <a:gd name="T66" fmla="*/ 1 w 301"/>
                <a:gd name="T67" fmla="*/ 0 h 91"/>
                <a:gd name="T68" fmla="*/ 1 w 301"/>
                <a:gd name="T69" fmla="*/ 0 h 91"/>
                <a:gd name="T70" fmla="*/ 1 w 301"/>
                <a:gd name="T71" fmla="*/ 0 h 91"/>
                <a:gd name="T72" fmla="*/ 1 w 301"/>
                <a:gd name="T73" fmla="*/ 0 h 91"/>
                <a:gd name="T74" fmla="*/ 1 w 301"/>
                <a:gd name="T75" fmla="*/ 0 h 91"/>
                <a:gd name="T76" fmla="*/ 1 w 301"/>
                <a:gd name="T77" fmla="*/ 0 h 91"/>
                <a:gd name="T78" fmla="*/ 1 w 301"/>
                <a:gd name="T79" fmla="*/ 0 h 91"/>
                <a:gd name="T80" fmla="*/ 1 w 301"/>
                <a:gd name="T81" fmla="*/ 0 h 91"/>
                <a:gd name="T82" fmla="*/ 1 w 301"/>
                <a:gd name="T83" fmla="*/ 0 h 91"/>
                <a:gd name="T84" fmla="*/ 1 w 301"/>
                <a:gd name="T85" fmla="*/ 0 h 91"/>
                <a:gd name="T86" fmla="*/ 1 w 301"/>
                <a:gd name="T87" fmla="*/ 0 h 91"/>
                <a:gd name="T88" fmla="*/ 1 w 301"/>
                <a:gd name="T89" fmla="*/ 0 h 91"/>
                <a:gd name="T90" fmla="*/ 1 w 301"/>
                <a:gd name="T91" fmla="*/ 0 h 91"/>
                <a:gd name="T92" fmla="*/ 1 w 301"/>
                <a:gd name="T93" fmla="*/ 0 h 91"/>
                <a:gd name="T94" fmla="*/ 1 w 301"/>
                <a:gd name="T95" fmla="*/ 0 h 91"/>
                <a:gd name="T96" fmla="*/ 1 w 301"/>
                <a:gd name="T97" fmla="*/ 0 h 91"/>
                <a:gd name="T98" fmla="*/ 1 w 301"/>
                <a:gd name="T99" fmla="*/ 0 h 91"/>
                <a:gd name="T100" fmla="*/ 1 w 301"/>
                <a:gd name="T101" fmla="*/ 0 h 91"/>
                <a:gd name="T102" fmla="*/ 1 w 301"/>
                <a:gd name="T103" fmla="*/ 0 h 91"/>
                <a:gd name="T104" fmla="*/ 1 w 301"/>
                <a:gd name="T105" fmla="*/ 0 h 91"/>
                <a:gd name="T106" fmla="*/ 1 w 301"/>
                <a:gd name="T107" fmla="*/ 0 h 91"/>
                <a:gd name="T108" fmla="*/ 1 w 301"/>
                <a:gd name="T109" fmla="*/ 0 h 91"/>
                <a:gd name="T110" fmla="*/ 1 w 301"/>
                <a:gd name="T111" fmla="*/ 0 h 91"/>
                <a:gd name="T112" fmla="*/ 1 w 301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91"/>
                <a:gd name="T173" fmla="*/ 301 w 301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91">
                  <a:moveTo>
                    <a:pt x="0" y="0"/>
                  </a:moveTo>
                  <a:lnTo>
                    <a:pt x="2" y="3"/>
                  </a:lnTo>
                  <a:lnTo>
                    <a:pt x="6" y="4"/>
                  </a:lnTo>
                  <a:lnTo>
                    <a:pt x="9" y="6"/>
                  </a:lnTo>
                  <a:lnTo>
                    <a:pt x="12" y="8"/>
                  </a:lnTo>
                  <a:lnTo>
                    <a:pt x="14" y="10"/>
                  </a:lnTo>
                  <a:lnTo>
                    <a:pt x="17" y="11"/>
                  </a:lnTo>
                  <a:lnTo>
                    <a:pt x="18" y="12"/>
                  </a:lnTo>
                  <a:lnTo>
                    <a:pt x="21" y="12"/>
                  </a:lnTo>
                  <a:lnTo>
                    <a:pt x="22" y="14"/>
                  </a:lnTo>
                  <a:lnTo>
                    <a:pt x="25" y="15"/>
                  </a:lnTo>
                  <a:lnTo>
                    <a:pt x="26" y="16"/>
                  </a:lnTo>
                  <a:lnTo>
                    <a:pt x="28" y="16"/>
                  </a:lnTo>
                  <a:lnTo>
                    <a:pt x="30" y="18"/>
                  </a:lnTo>
                  <a:lnTo>
                    <a:pt x="32" y="19"/>
                  </a:lnTo>
                  <a:lnTo>
                    <a:pt x="33" y="19"/>
                  </a:lnTo>
                  <a:lnTo>
                    <a:pt x="34" y="20"/>
                  </a:lnTo>
                  <a:lnTo>
                    <a:pt x="36" y="20"/>
                  </a:lnTo>
                  <a:lnTo>
                    <a:pt x="37" y="22"/>
                  </a:lnTo>
                  <a:lnTo>
                    <a:pt x="38" y="22"/>
                  </a:lnTo>
                  <a:lnTo>
                    <a:pt x="40" y="23"/>
                  </a:lnTo>
                  <a:lnTo>
                    <a:pt x="41" y="23"/>
                  </a:lnTo>
                  <a:lnTo>
                    <a:pt x="42" y="24"/>
                  </a:lnTo>
                  <a:lnTo>
                    <a:pt x="44" y="24"/>
                  </a:lnTo>
                  <a:lnTo>
                    <a:pt x="45" y="26"/>
                  </a:lnTo>
                  <a:lnTo>
                    <a:pt x="46" y="26"/>
                  </a:lnTo>
                  <a:lnTo>
                    <a:pt x="48" y="26"/>
                  </a:lnTo>
                  <a:lnTo>
                    <a:pt x="49" y="27"/>
                  </a:lnTo>
                  <a:lnTo>
                    <a:pt x="50" y="27"/>
                  </a:lnTo>
                  <a:lnTo>
                    <a:pt x="51" y="28"/>
                  </a:lnTo>
                  <a:lnTo>
                    <a:pt x="53" y="28"/>
                  </a:lnTo>
                  <a:lnTo>
                    <a:pt x="54" y="29"/>
                  </a:lnTo>
                  <a:lnTo>
                    <a:pt x="57" y="29"/>
                  </a:lnTo>
                  <a:lnTo>
                    <a:pt x="58" y="31"/>
                  </a:lnTo>
                  <a:lnTo>
                    <a:pt x="59" y="31"/>
                  </a:lnTo>
                  <a:lnTo>
                    <a:pt x="61" y="32"/>
                  </a:lnTo>
                  <a:lnTo>
                    <a:pt x="62" y="32"/>
                  </a:lnTo>
                  <a:lnTo>
                    <a:pt x="63" y="33"/>
                  </a:lnTo>
                  <a:lnTo>
                    <a:pt x="65" y="33"/>
                  </a:lnTo>
                  <a:lnTo>
                    <a:pt x="66" y="33"/>
                  </a:lnTo>
                  <a:lnTo>
                    <a:pt x="67" y="35"/>
                  </a:lnTo>
                  <a:lnTo>
                    <a:pt x="69" y="35"/>
                  </a:lnTo>
                  <a:lnTo>
                    <a:pt x="70" y="36"/>
                  </a:lnTo>
                  <a:lnTo>
                    <a:pt x="71" y="36"/>
                  </a:lnTo>
                  <a:lnTo>
                    <a:pt x="73" y="36"/>
                  </a:lnTo>
                  <a:lnTo>
                    <a:pt x="74" y="37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7" y="39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40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1"/>
                  </a:lnTo>
                  <a:lnTo>
                    <a:pt x="86" y="41"/>
                  </a:lnTo>
                  <a:lnTo>
                    <a:pt x="87" y="43"/>
                  </a:lnTo>
                  <a:lnTo>
                    <a:pt x="89" y="43"/>
                  </a:lnTo>
                  <a:lnTo>
                    <a:pt x="90" y="44"/>
                  </a:lnTo>
                  <a:lnTo>
                    <a:pt x="93" y="44"/>
                  </a:lnTo>
                  <a:lnTo>
                    <a:pt x="94" y="45"/>
                  </a:lnTo>
                  <a:lnTo>
                    <a:pt x="97" y="45"/>
                  </a:lnTo>
                  <a:lnTo>
                    <a:pt x="98" y="47"/>
                  </a:lnTo>
                  <a:lnTo>
                    <a:pt x="101" y="47"/>
                  </a:lnTo>
                  <a:lnTo>
                    <a:pt x="102" y="48"/>
                  </a:lnTo>
                  <a:lnTo>
                    <a:pt x="105" y="48"/>
                  </a:lnTo>
                  <a:lnTo>
                    <a:pt x="106" y="49"/>
                  </a:lnTo>
                  <a:lnTo>
                    <a:pt x="107" y="49"/>
                  </a:lnTo>
                  <a:lnTo>
                    <a:pt x="109" y="51"/>
                  </a:lnTo>
                  <a:lnTo>
                    <a:pt x="110" y="51"/>
                  </a:lnTo>
                  <a:lnTo>
                    <a:pt x="111" y="51"/>
                  </a:lnTo>
                  <a:lnTo>
                    <a:pt x="113" y="52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5"/>
                  </a:lnTo>
                  <a:lnTo>
                    <a:pt x="121" y="55"/>
                  </a:lnTo>
                  <a:lnTo>
                    <a:pt x="122" y="55"/>
                  </a:lnTo>
                  <a:lnTo>
                    <a:pt x="123" y="55"/>
                  </a:lnTo>
                  <a:lnTo>
                    <a:pt x="123" y="56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7"/>
                  </a:lnTo>
                  <a:lnTo>
                    <a:pt x="129" y="57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9"/>
                  </a:lnTo>
                  <a:lnTo>
                    <a:pt x="135" y="59"/>
                  </a:lnTo>
                  <a:lnTo>
                    <a:pt x="136" y="60"/>
                  </a:lnTo>
                  <a:lnTo>
                    <a:pt x="138" y="60"/>
                  </a:lnTo>
                  <a:lnTo>
                    <a:pt x="140" y="61"/>
                  </a:lnTo>
                  <a:lnTo>
                    <a:pt x="142" y="61"/>
                  </a:lnTo>
                  <a:lnTo>
                    <a:pt x="144" y="63"/>
                  </a:lnTo>
                  <a:lnTo>
                    <a:pt x="146" y="63"/>
                  </a:lnTo>
                  <a:lnTo>
                    <a:pt x="148" y="63"/>
                  </a:lnTo>
                  <a:lnTo>
                    <a:pt x="150" y="64"/>
                  </a:lnTo>
                  <a:lnTo>
                    <a:pt x="151" y="64"/>
                  </a:lnTo>
                  <a:lnTo>
                    <a:pt x="152" y="65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7"/>
                  </a:lnTo>
                  <a:lnTo>
                    <a:pt x="158" y="67"/>
                  </a:lnTo>
                  <a:lnTo>
                    <a:pt x="159" y="67"/>
                  </a:lnTo>
                  <a:lnTo>
                    <a:pt x="160" y="67"/>
                  </a:lnTo>
                  <a:lnTo>
                    <a:pt x="162" y="68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9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71"/>
                  </a:lnTo>
                  <a:lnTo>
                    <a:pt x="172" y="71"/>
                  </a:lnTo>
                  <a:lnTo>
                    <a:pt x="174" y="72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3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5"/>
                  </a:lnTo>
                  <a:lnTo>
                    <a:pt x="186" y="75"/>
                  </a:lnTo>
                  <a:lnTo>
                    <a:pt x="188" y="76"/>
                  </a:lnTo>
                  <a:lnTo>
                    <a:pt x="190" y="76"/>
                  </a:lnTo>
                  <a:lnTo>
                    <a:pt x="192" y="77"/>
                  </a:lnTo>
                  <a:lnTo>
                    <a:pt x="194" y="77"/>
                  </a:lnTo>
                  <a:lnTo>
                    <a:pt x="195" y="79"/>
                  </a:lnTo>
                  <a:lnTo>
                    <a:pt x="198" y="79"/>
                  </a:lnTo>
                  <a:lnTo>
                    <a:pt x="199" y="79"/>
                  </a:lnTo>
                  <a:lnTo>
                    <a:pt x="200" y="80"/>
                  </a:lnTo>
                  <a:lnTo>
                    <a:pt x="202" y="80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1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3"/>
                  </a:lnTo>
                  <a:lnTo>
                    <a:pt x="212" y="83"/>
                  </a:lnTo>
                  <a:lnTo>
                    <a:pt x="213" y="83"/>
                  </a:lnTo>
                  <a:lnTo>
                    <a:pt x="215" y="83"/>
                  </a:lnTo>
                  <a:lnTo>
                    <a:pt x="216" y="83"/>
                  </a:lnTo>
                  <a:lnTo>
                    <a:pt x="217" y="83"/>
                  </a:lnTo>
                  <a:lnTo>
                    <a:pt x="219" y="83"/>
                  </a:lnTo>
                  <a:lnTo>
                    <a:pt x="220" y="84"/>
                  </a:lnTo>
                  <a:lnTo>
                    <a:pt x="221" y="84"/>
                  </a:lnTo>
                  <a:lnTo>
                    <a:pt x="223" y="84"/>
                  </a:lnTo>
                  <a:lnTo>
                    <a:pt x="224" y="84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5"/>
                  </a:lnTo>
                  <a:lnTo>
                    <a:pt x="237" y="85"/>
                  </a:lnTo>
                  <a:lnTo>
                    <a:pt x="239" y="85"/>
                  </a:lnTo>
                  <a:lnTo>
                    <a:pt x="240" y="85"/>
                  </a:lnTo>
                  <a:lnTo>
                    <a:pt x="241" y="85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7"/>
                  </a:lnTo>
                  <a:lnTo>
                    <a:pt x="251" y="87"/>
                  </a:lnTo>
                  <a:lnTo>
                    <a:pt x="252" y="87"/>
                  </a:lnTo>
                  <a:lnTo>
                    <a:pt x="253" y="87"/>
                  </a:lnTo>
                  <a:lnTo>
                    <a:pt x="255" y="87"/>
                  </a:lnTo>
                  <a:lnTo>
                    <a:pt x="256" y="87"/>
                  </a:lnTo>
                  <a:lnTo>
                    <a:pt x="257" y="88"/>
                  </a:lnTo>
                  <a:lnTo>
                    <a:pt x="259" y="88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9"/>
                  </a:lnTo>
                  <a:lnTo>
                    <a:pt x="265" y="89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2" y="91"/>
                  </a:lnTo>
                  <a:lnTo>
                    <a:pt x="273" y="91"/>
                  </a:lnTo>
                  <a:lnTo>
                    <a:pt x="275" y="91"/>
                  </a:lnTo>
                  <a:lnTo>
                    <a:pt x="276" y="91"/>
                  </a:lnTo>
                  <a:lnTo>
                    <a:pt x="277" y="91"/>
                  </a:lnTo>
                  <a:lnTo>
                    <a:pt x="279" y="91"/>
                  </a:lnTo>
                  <a:lnTo>
                    <a:pt x="280" y="91"/>
                  </a:lnTo>
                  <a:lnTo>
                    <a:pt x="281" y="91"/>
                  </a:lnTo>
                  <a:lnTo>
                    <a:pt x="283" y="91"/>
                  </a:lnTo>
                  <a:lnTo>
                    <a:pt x="284" y="91"/>
                  </a:lnTo>
                  <a:lnTo>
                    <a:pt x="285" y="91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6265" name="Freeform 23">
              <a:extLst>
                <a:ext uri="{FF2B5EF4-FFF2-40B4-BE49-F238E27FC236}">
                  <a16:creationId xmlns:a16="http://schemas.microsoft.com/office/drawing/2014/main" id="{4D218DBA-915C-AC49-BF60-D0F14C9F15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185"/>
              <a:ext cx="151" cy="44"/>
            </a:xfrm>
            <a:custGeom>
              <a:avLst/>
              <a:gdLst>
                <a:gd name="T0" fmla="*/ 1 w 302"/>
                <a:gd name="T1" fmla="*/ 0 h 89"/>
                <a:gd name="T2" fmla="*/ 1 w 302"/>
                <a:gd name="T3" fmla="*/ 0 h 89"/>
                <a:gd name="T4" fmla="*/ 1 w 302"/>
                <a:gd name="T5" fmla="*/ 0 h 89"/>
                <a:gd name="T6" fmla="*/ 1 w 302"/>
                <a:gd name="T7" fmla="*/ 0 h 89"/>
                <a:gd name="T8" fmla="*/ 1 w 302"/>
                <a:gd name="T9" fmla="*/ 0 h 89"/>
                <a:gd name="T10" fmla="*/ 1 w 302"/>
                <a:gd name="T11" fmla="*/ 0 h 89"/>
                <a:gd name="T12" fmla="*/ 1 w 302"/>
                <a:gd name="T13" fmla="*/ 0 h 89"/>
                <a:gd name="T14" fmla="*/ 1 w 302"/>
                <a:gd name="T15" fmla="*/ 0 h 89"/>
                <a:gd name="T16" fmla="*/ 1 w 302"/>
                <a:gd name="T17" fmla="*/ 0 h 89"/>
                <a:gd name="T18" fmla="*/ 1 w 302"/>
                <a:gd name="T19" fmla="*/ 0 h 89"/>
                <a:gd name="T20" fmla="*/ 1 w 302"/>
                <a:gd name="T21" fmla="*/ 0 h 89"/>
                <a:gd name="T22" fmla="*/ 1 w 302"/>
                <a:gd name="T23" fmla="*/ 0 h 89"/>
                <a:gd name="T24" fmla="*/ 1 w 302"/>
                <a:gd name="T25" fmla="*/ 0 h 89"/>
                <a:gd name="T26" fmla="*/ 1 w 302"/>
                <a:gd name="T27" fmla="*/ 0 h 89"/>
                <a:gd name="T28" fmla="*/ 1 w 302"/>
                <a:gd name="T29" fmla="*/ 0 h 89"/>
                <a:gd name="T30" fmla="*/ 1 w 302"/>
                <a:gd name="T31" fmla="*/ 0 h 89"/>
                <a:gd name="T32" fmla="*/ 1 w 302"/>
                <a:gd name="T33" fmla="*/ 0 h 89"/>
                <a:gd name="T34" fmla="*/ 1 w 302"/>
                <a:gd name="T35" fmla="*/ 0 h 89"/>
                <a:gd name="T36" fmla="*/ 1 w 302"/>
                <a:gd name="T37" fmla="*/ 0 h 89"/>
                <a:gd name="T38" fmla="*/ 1 w 302"/>
                <a:gd name="T39" fmla="*/ 0 h 89"/>
                <a:gd name="T40" fmla="*/ 1 w 302"/>
                <a:gd name="T41" fmla="*/ 0 h 89"/>
                <a:gd name="T42" fmla="*/ 1 w 302"/>
                <a:gd name="T43" fmla="*/ 0 h 89"/>
                <a:gd name="T44" fmla="*/ 1 w 302"/>
                <a:gd name="T45" fmla="*/ 0 h 89"/>
                <a:gd name="T46" fmla="*/ 1 w 302"/>
                <a:gd name="T47" fmla="*/ 0 h 89"/>
                <a:gd name="T48" fmla="*/ 1 w 302"/>
                <a:gd name="T49" fmla="*/ 0 h 89"/>
                <a:gd name="T50" fmla="*/ 1 w 302"/>
                <a:gd name="T51" fmla="*/ 0 h 89"/>
                <a:gd name="T52" fmla="*/ 1 w 302"/>
                <a:gd name="T53" fmla="*/ 0 h 89"/>
                <a:gd name="T54" fmla="*/ 1 w 302"/>
                <a:gd name="T55" fmla="*/ 0 h 89"/>
                <a:gd name="T56" fmla="*/ 1 w 302"/>
                <a:gd name="T57" fmla="*/ 0 h 89"/>
                <a:gd name="T58" fmla="*/ 1 w 302"/>
                <a:gd name="T59" fmla="*/ 0 h 89"/>
                <a:gd name="T60" fmla="*/ 1 w 302"/>
                <a:gd name="T61" fmla="*/ 0 h 89"/>
                <a:gd name="T62" fmla="*/ 1 w 302"/>
                <a:gd name="T63" fmla="*/ 0 h 89"/>
                <a:gd name="T64" fmla="*/ 1 w 302"/>
                <a:gd name="T65" fmla="*/ 0 h 89"/>
                <a:gd name="T66" fmla="*/ 1 w 302"/>
                <a:gd name="T67" fmla="*/ 0 h 89"/>
                <a:gd name="T68" fmla="*/ 1 w 302"/>
                <a:gd name="T69" fmla="*/ 0 h 89"/>
                <a:gd name="T70" fmla="*/ 1 w 302"/>
                <a:gd name="T71" fmla="*/ 0 h 89"/>
                <a:gd name="T72" fmla="*/ 1 w 302"/>
                <a:gd name="T73" fmla="*/ 0 h 89"/>
                <a:gd name="T74" fmla="*/ 1 w 302"/>
                <a:gd name="T75" fmla="*/ 0 h 89"/>
                <a:gd name="T76" fmla="*/ 1 w 302"/>
                <a:gd name="T77" fmla="*/ 0 h 89"/>
                <a:gd name="T78" fmla="*/ 1 w 302"/>
                <a:gd name="T79" fmla="*/ 0 h 89"/>
                <a:gd name="T80" fmla="*/ 1 w 302"/>
                <a:gd name="T81" fmla="*/ 0 h 89"/>
                <a:gd name="T82" fmla="*/ 1 w 302"/>
                <a:gd name="T83" fmla="*/ 0 h 89"/>
                <a:gd name="T84" fmla="*/ 1 w 302"/>
                <a:gd name="T85" fmla="*/ 0 h 89"/>
                <a:gd name="T86" fmla="*/ 1 w 302"/>
                <a:gd name="T87" fmla="*/ 0 h 89"/>
                <a:gd name="T88" fmla="*/ 1 w 302"/>
                <a:gd name="T89" fmla="*/ 0 h 89"/>
                <a:gd name="T90" fmla="*/ 1 w 302"/>
                <a:gd name="T91" fmla="*/ 0 h 89"/>
                <a:gd name="T92" fmla="*/ 1 w 302"/>
                <a:gd name="T93" fmla="*/ 0 h 89"/>
                <a:gd name="T94" fmla="*/ 1 w 302"/>
                <a:gd name="T95" fmla="*/ 0 h 89"/>
                <a:gd name="T96" fmla="*/ 1 w 302"/>
                <a:gd name="T97" fmla="*/ 0 h 89"/>
                <a:gd name="T98" fmla="*/ 1 w 302"/>
                <a:gd name="T99" fmla="*/ 0 h 89"/>
                <a:gd name="T100" fmla="*/ 1 w 302"/>
                <a:gd name="T101" fmla="*/ 0 h 89"/>
                <a:gd name="T102" fmla="*/ 1 w 302"/>
                <a:gd name="T103" fmla="*/ 0 h 89"/>
                <a:gd name="T104" fmla="*/ 1 w 302"/>
                <a:gd name="T105" fmla="*/ 0 h 89"/>
                <a:gd name="T106" fmla="*/ 1 w 302"/>
                <a:gd name="T107" fmla="*/ 0 h 89"/>
                <a:gd name="T108" fmla="*/ 1 w 302"/>
                <a:gd name="T109" fmla="*/ 0 h 89"/>
                <a:gd name="T110" fmla="*/ 1 w 302"/>
                <a:gd name="T111" fmla="*/ 0 h 89"/>
                <a:gd name="T112" fmla="*/ 1 w 302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89"/>
                <a:gd name="T173" fmla="*/ 302 w 302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89">
                  <a:moveTo>
                    <a:pt x="302" y="0"/>
                  </a:moveTo>
                  <a:lnTo>
                    <a:pt x="299" y="1"/>
                  </a:lnTo>
                  <a:lnTo>
                    <a:pt x="295" y="4"/>
                  </a:lnTo>
                  <a:lnTo>
                    <a:pt x="293" y="5"/>
                  </a:lnTo>
                  <a:lnTo>
                    <a:pt x="290" y="7"/>
                  </a:lnTo>
                  <a:lnTo>
                    <a:pt x="287" y="8"/>
                  </a:lnTo>
                  <a:lnTo>
                    <a:pt x="286" y="9"/>
                  </a:lnTo>
                  <a:lnTo>
                    <a:pt x="283" y="11"/>
                  </a:lnTo>
                  <a:lnTo>
                    <a:pt x="281" y="12"/>
                  </a:lnTo>
                  <a:lnTo>
                    <a:pt x="279" y="13"/>
                  </a:lnTo>
                  <a:lnTo>
                    <a:pt x="277" y="15"/>
                  </a:lnTo>
                  <a:lnTo>
                    <a:pt x="275" y="15"/>
                  </a:lnTo>
                  <a:lnTo>
                    <a:pt x="274" y="16"/>
                  </a:lnTo>
                  <a:lnTo>
                    <a:pt x="273" y="17"/>
                  </a:lnTo>
                  <a:lnTo>
                    <a:pt x="271" y="17"/>
                  </a:lnTo>
                  <a:lnTo>
                    <a:pt x="270" y="19"/>
                  </a:lnTo>
                  <a:lnTo>
                    <a:pt x="269" y="19"/>
                  </a:lnTo>
                  <a:lnTo>
                    <a:pt x="267" y="20"/>
                  </a:lnTo>
                  <a:lnTo>
                    <a:pt x="266" y="20"/>
                  </a:lnTo>
                  <a:lnTo>
                    <a:pt x="265" y="21"/>
                  </a:lnTo>
                  <a:lnTo>
                    <a:pt x="263" y="21"/>
                  </a:lnTo>
                  <a:lnTo>
                    <a:pt x="262" y="21"/>
                  </a:lnTo>
                  <a:lnTo>
                    <a:pt x="261" y="23"/>
                  </a:lnTo>
                  <a:lnTo>
                    <a:pt x="259" y="23"/>
                  </a:lnTo>
                  <a:lnTo>
                    <a:pt x="258" y="24"/>
                  </a:lnTo>
                  <a:lnTo>
                    <a:pt x="257" y="24"/>
                  </a:lnTo>
                  <a:lnTo>
                    <a:pt x="255" y="25"/>
                  </a:lnTo>
                  <a:lnTo>
                    <a:pt x="253" y="25"/>
                  </a:lnTo>
                  <a:lnTo>
                    <a:pt x="251" y="27"/>
                  </a:lnTo>
                  <a:lnTo>
                    <a:pt x="250" y="27"/>
                  </a:lnTo>
                  <a:lnTo>
                    <a:pt x="249" y="28"/>
                  </a:lnTo>
                  <a:lnTo>
                    <a:pt x="247" y="28"/>
                  </a:lnTo>
                  <a:lnTo>
                    <a:pt x="245" y="29"/>
                  </a:lnTo>
                  <a:lnTo>
                    <a:pt x="243" y="29"/>
                  </a:lnTo>
                  <a:lnTo>
                    <a:pt x="242" y="31"/>
                  </a:lnTo>
                  <a:lnTo>
                    <a:pt x="241" y="31"/>
                  </a:lnTo>
                  <a:lnTo>
                    <a:pt x="239" y="32"/>
                  </a:lnTo>
                  <a:lnTo>
                    <a:pt x="238" y="32"/>
                  </a:lnTo>
                  <a:lnTo>
                    <a:pt x="237" y="32"/>
                  </a:lnTo>
                  <a:lnTo>
                    <a:pt x="235" y="33"/>
                  </a:lnTo>
                  <a:lnTo>
                    <a:pt x="234" y="33"/>
                  </a:lnTo>
                  <a:lnTo>
                    <a:pt x="233" y="35"/>
                  </a:lnTo>
                  <a:lnTo>
                    <a:pt x="231" y="35"/>
                  </a:lnTo>
                  <a:lnTo>
                    <a:pt x="230" y="35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6"/>
                  </a:lnTo>
                  <a:lnTo>
                    <a:pt x="226" y="37"/>
                  </a:lnTo>
                  <a:lnTo>
                    <a:pt x="225" y="37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39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0"/>
                  </a:lnTo>
                  <a:lnTo>
                    <a:pt x="216" y="41"/>
                  </a:lnTo>
                  <a:lnTo>
                    <a:pt x="214" y="41"/>
                  </a:lnTo>
                  <a:lnTo>
                    <a:pt x="213" y="43"/>
                  </a:lnTo>
                  <a:lnTo>
                    <a:pt x="212" y="43"/>
                  </a:lnTo>
                  <a:lnTo>
                    <a:pt x="209" y="44"/>
                  </a:lnTo>
                  <a:lnTo>
                    <a:pt x="208" y="44"/>
                  </a:lnTo>
                  <a:lnTo>
                    <a:pt x="205" y="45"/>
                  </a:lnTo>
                  <a:lnTo>
                    <a:pt x="204" y="45"/>
                  </a:lnTo>
                  <a:lnTo>
                    <a:pt x="201" y="47"/>
                  </a:lnTo>
                  <a:lnTo>
                    <a:pt x="200" y="47"/>
                  </a:lnTo>
                  <a:lnTo>
                    <a:pt x="198" y="48"/>
                  </a:lnTo>
                  <a:lnTo>
                    <a:pt x="196" y="48"/>
                  </a:lnTo>
                  <a:lnTo>
                    <a:pt x="194" y="49"/>
                  </a:lnTo>
                  <a:lnTo>
                    <a:pt x="193" y="49"/>
                  </a:lnTo>
                  <a:lnTo>
                    <a:pt x="192" y="50"/>
                  </a:lnTo>
                  <a:lnTo>
                    <a:pt x="190" y="50"/>
                  </a:lnTo>
                  <a:lnTo>
                    <a:pt x="189" y="50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3"/>
                  </a:lnTo>
                  <a:lnTo>
                    <a:pt x="181" y="53"/>
                  </a:lnTo>
                  <a:lnTo>
                    <a:pt x="180" y="54"/>
                  </a:lnTo>
                  <a:lnTo>
                    <a:pt x="178" y="54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6"/>
                  </a:lnTo>
                  <a:lnTo>
                    <a:pt x="173" y="56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7"/>
                  </a:lnTo>
                  <a:lnTo>
                    <a:pt x="168" y="58"/>
                  </a:lnTo>
                  <a:lnTo>
                    <a:pt x="165" y="58"/>
                  </a:lnTo>
                  <a:lnTo>
                    <a:pt x="164" y="60"/>
                  </a:lnTo>
                  <a:lnTo>
                    <a:pt x="161" y="60"/>
                  </a:lnTo>
                  <a:lnTo>
                    <a:pt x="160" y="61"/>
                  </a:lnTo>
                  <a:lnTo>
                    <a:pt x="157" y="61"/>
                  </a:lnTo>
                  <a:lnTo>
                    <a:pt x="156" y="62"/>
                  </a:lnTo>
                  <a:lnTo>
                    <a:pt x="153" y="62"/>
                  </a:lnTo>
                  <a:lnTo>
                    <a:pt x="152" y="62"/>
                  </a:lnTo>
                  <a:lnTo>
                    <a:pt x="150" y="64"/>
                  </a:lnTo>
                  <a:lnTo>
                    <a:pt x="149" y="64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5"/>
                  </a:lnTo>
                  <a:lnTo>
                    <a:pt x="144" y="65"/>
                  </a:lnTo>
                  <a:lnTo>
                    <a:pt x="143" y="66"/>
                  </a:lnTo>
                  <a:lnTo>
                    <a:pt x="141" y="66"/>
                  </a:lnTo>
                  <a:lnTo>
                    <a:pt x="140" y="66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8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1" y="70"/>
                  </a:lnTo>
                  <a:lnTo>
                    <a:pt x="129" y="70"/>
                  </a:lnTo>
                  <a:lnTo>
                    <a:pt x="128" y="70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2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3"/>
                  </a:lnTo>
                  <a:lnTo>
                    <a:pt x="116" y="74"/>
                  </a:lnTo>
                  <a:lnTo>
                    <a:pt x="113" y="74"/>
                  </a:lnTo>
                  <a:lnTo>
                    <a:pt x="112" y="76"/>
                  </a:lnTo>
                  <a:lnTo>
                    <a:pt x="109" y="76"/>
                  </a:lnTo>
                  <a:lnTo>
                    <a:pt x="108" y="77"/>
                  </a:lnTo>
                  <a:lnTo>
                    <a:pt x="107" y="77"/>
                  </a:lnTo>
                  <a:lnTo>
                    <a:pt x="105" y="78"/>
                  </a:lnTo>
                  <a:lnTo>
                    <a:pt x="103" y="78"/>
                  </a:lnTo>
                  <a:lnTo>
                    <a:pt x="101" y="78"/>
                  </a:lnTo>
                  <a:lnTo>
                    <a:pt x="100" y="78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6" y="80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1" y="81"/>
                  </a:lnTo>
                  <a:lnTo>
                    <a:pt x="89" y="81"/>
                  </a:lnTo>
                  <a:lnTo>
                    <a:pt x="88" y="82"/>
                  </a:lnTo>
                  <a:lnTo>
                    <a:pt x="87" y="82"/>
                  </a:lnTo>
                  <a:lnTo>
                    <a:pt x="85" y="82"/>
                  </a:lnTo>
                  <a:lnTo>
                    <a:pt x="84" y="82"/>
                  </a:lnTo>
                  <a:lnTo>
                    <a:pt x="83" y="82"/>
                  </a:lnTo>
                  <a:lnTo>
                    <a:pt x="81" y="82"/>
                  </a:lnTo>
                  <a:lnTo>
                    <a:pt x="80" y="82"/>
                  </a:lnTo>
                  <a:lnTo>
                    <a:pt x="79" y="82"/>
                  </a:lnTo>
                  <a:lnTo>
                    <a:pt x="77" y="82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4"/>
                  </a:lnTo>
                  <a:lnTo>
                    <a:pt x="64" y="84"/>
                  </a:lnTo>
                  <a:lnTo>
                    <a:pt x="63" y="84"/>
                  </a:lnTo>
                  <a:lnTo>
                    <a:pt x="62" y="84"/>
                  </a:lnTo>
                  <a:lnTo>
                    <a:pt x="60" y="84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5"/>
                  </a:lnTo>
                  <a:lnTo>
                    <a:pt x="51" y="85"/>
                  </a:lnTo>
                  <a:lnTo>
                    <a:pt x="50" y="85"/>
                  </a:lnTo>
                  <a:lnTo>
                    <a:pt x="48" y="86"/>
                  </a:lnTo>
                  <a:lnTo>
                    <a:pt x="47" y="86"/>
                  </a:lnTo>
                  <a:lnTo>
                    <a:pt x="46" y="86"/>
                  </a:lnTo>
                  <a:lnTo>
                    <a:pt x="44" y="86"/>
                  </a:lnTo>
                  <a:lnTo>
                    <a:pt x="43" y="86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8"/>
                  </a:lnTo>
                  <a:lnTo>
                    <a:pt x="36" y="88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8" y="89"/>
                  </a:lnTo>
                  <a:lnTo>
                    <a:pt x="27" y="89"/>
                  </a:lnTo>
                  <a:lnTo>
                    <a:pt x="26" y="89"/>
                  </a:lnTo>
                  <a:lnTo>
                    <a:pt x="24" y="89"/>
                  </a:lnTo>
                  <a:lnTo>
                    <a:pt x="23" y="89"/>
                  </a:lnTo>
                  <a:lnTo>
                    <a:pt x="22" y="89"/>
                  </a:lnTo>
                  <a:lnTo>
                    <a:pt x="20" y="89"/>
                  </a:lnTo>
                  <a:lnTo>
                    <a:pt x="19" y="89"/>
                  </a:lnTo>
                  <a:lnTo>
                    <a:pt x="18" y="89"/>
                  </a:lnTo>
                  <a:lnTo>
                    <a:pt x="16" y="89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6266" name="Freeform 24">
              <a:extLst>
                <a:ext uri="{FF2B5EF4-FFF2-40B4-BE49-F238E27FC236}">
                  <a16:creationId xmlns:a16="http://schemas.microsoft.com/office/drawing/2014/main" id="{B929CAA1-7B31-114C-91D9-B9BA07ADB8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185"/>
              <a:ext cx="151" cy="44"/>
            </a:xfrm>
            <a:custGeom>
              <a:avLst/>
              <a:gdLst>
                <a:gd name="T0" fmla="*/ 1 w 301"/>
                <a:gd name="T1" fmla="*/ 0 h 89"/>
                <a:gd name="T2" fmla="*/ 1 w 301"/>
                <a:gd name="T3" fmla="*/ 0 h 89"/>
                <a:gd name="T4" fmla="*/ 1 w 301"/>
                <a:gd name="T5" fmla="*/ 0 h 89"/>
                <a:gd name="T6" fmla="*/ 1 w 301"/>
                <a:gd name="T7" fmla="*/ 0 h 89"/>
                <a:gd name="T8" fmla="*/ 1 w 301"/>
                <a:gd name="T9" fmla="*/ 0 h 89"/>
                <a:gd name="T10" fmla="*/ 1 w 301"/>
                <a:gd name="T11" fmla="*/ 0 h 89"/>
                <a:gd name="T12" fmla="*/ 1 w 301"/>
                <a:gd name="T13" fmla="*/ 0 h 89"/>
                <a:gd name="T14" fmla="*/ 1 w 301"/>
                <a:gd name="T15" fmla="*/ 0 h 89"/>
                <a:gd name="T16" fmla="*/ 1 w 301"/>
                <a:gd name="T17" fmla="*/ 0 h 89"/>
                <a:gd name="T18" fmla="*/ 1 w 301"/>
                <a:gd name="T19" fmla="*/ 0 h 89"/>
                <a:gd name="T20" fmla="*/ 1 w 301"/>
                <a:gd name="T21" fmla="*/ 0 h 89"/>
                <a:gd name="T22" fmla="*/ 1 w 301"/>
                <a:gd name="T23" fmla="*/ 0 h 89"/>
                <a:gd name="T24" fmla="*/ 1 w 301"/>
                <a:gd name="T25" fmla="*/ 0 h 89"/>
                <a:gd name="T26" fmla="*/ 1 w 301"/>
                <a:gd name="T27" fmla="*/ 0 h 89"/>
                <a:gd name="T28" fmla="*/ 1 w 301"/>
                <a:gd name="T29" fmla="*/ 0 h 89"/>
                <a:gd name="T30" fmla="*/ 1 w 301"/>
                <a:gd name="T31" fmla="*/ 0 h 89"/>
                <a:gd name="T32" fmla="*/ 1 w 301"/>
                <a:gd name="T33" fmla="*/ 0 h 89"/>
                <a:gd name="T34" fmla="*/ 1 w 301"/>
                <a:gd name="T35" fmla="*/ 0 h 89"/>
                <a:gd name="T36" fmla="*/ 1 w 301"/>
                <a:gd name="T37" fmla="*/ 0 h 89"/>
                <a:gd name="T38" fmla="*/ 1 w 301"/>
                <a:gd name="T39" fmla="*/ 0 h 89"/>
                <a:gd name="T40" fmla="*/ 1 w 301"/>
                <a:gd name="T41" fmla="*/ 0 h 89"/>
                <a:gd name="T42" fmla="*/ 1 w 301"/>
                <a:gd name="T43" fmla="*/ 0 h 89"/>
                <a:gd name="T44" fmla="*/ 1 w 301"/>
                <a:gd name="T45" fmla="*/ 0 h 89"/>
                <a:gd name="T46" fmla="*/ 1 w 301"/>
                <a:gd name="T47" fmla="*/ 0 h 89"/>
                <a:gd name="T48" fmla="*/ 1 w 301"/>
                <a:gd name="T49" fmla="*/ 0 h 89"/>
                <a:gd name="T50" fmla="*/ 1 w 301"/>
                <a:gd name="T51" fmla="*/ 0 h 89"/>
                <a:gd name="T52" fmla="*/ 1 w 301"/>
                <a:gd name="T53" fmla="*/ 0 h 89"/>
                <a:gd name="T54" fmla="*/ 1 w 301"/>
                <a:gd name="T55" fmla="*/ 0 h 89"/>
                <a:gd name="T56" fmla="*/ 1 w 301"/>
                <a:gd name="T57" fmla="*/ 0 h 89"/>
                <a:gd name="T58" fmla="*/ 1 w 301"/>
                <a:gd name="T59" fmla="*/ 0 h 89"/>
                <a:gd name="T60" fmla="*/ 1 w 301"/>
                <a:gd name="T61" fmla="*/ 0 h 89"/>
                <a:gd name="T62" fmla="*/ 1 w 301"/>
                <a:gd name="T63" fmla="*/ 0 h 89"/>
                <a:gd name="T64" fmla="*/ 1 w 301"/>
                <a:gd name="T65" fmla="*/ 0 h 89"/>
                <a:gd name="T66" fmla="*/ 1 w 301"/>
                <a:gd name="T67" fmla="*/ 0 h 89"/>
                <a:gd name="T68" fmla="*/ 1 w 301"/>
                <a:gd name="T69" fmla="*/ 0 h 89"/>
                <a:gd name="T70" fmla="*/ 1 w 301"/>
                <a:gd name="T71" fmla="*/ 0 h 89"/>
                <a:gd name="T72" fmla="*/ 1 w 301"/>
                <a:gd name="T73" fmla="*/ 0 h 89"/>
                <a:gd name="T74" fmla="*/ 1 w 301"/>
                <a:gd name="T75" fmla="*/ 0 h 89"/>
                <a:gd name="T76" fmla="*/ 1 w 301"/>
                <a:gd name="T77" fmla="*/ 0 h 89"/>
                <a:gd name="T78" fmla="*/ 1 w 301"/>
                <a:gd name="T79" fmla="*/ 0 h 89"/>
                <a:gd name="T80" fmla="*/ 1 w 301"/>
                <a:gd name="T81" fmla="*/ 0 h 89"/>
                <a:gd name="T82" fmla="*/ 1 w 301"/>
                <a:gd name="T83" fmla="*/ 0 h 89"/>
                <a:gd name="T84" fmla="*/ 1 w 301"/>
                <a:gd name="T85" fmla="*/ 0 h 89"/>
                <a:gd name="T86" fmla="*/ 1 w 301"/>
                <a:gd name="T87" fmla="*/ 0 h 89"/>
                <a:gd name="T88" fmla="*/ 1 w 301"/>
                <a:gd name="T89" fmla="*/ 0 h 89"/>
                <a:gd name="T90" fmla="*/ 1 w 301"/>
                <a:gd name="T91" fmla="*/ 0 h 89"/>
                <a:gd name="T92" fmla="*/ 1 w 301"/>
                <a:gd name="T93" fmla="*/ 0 h 89"/>
                <a:gd name="T94" fmla="*/ 1 w 301"/>
                <a:gd name="T95" fmla="*/ 0 h 89"/>
                <a:gd name="T96" fmla="*/ 1 w 301"/>
                <a:gd name="T97" fmla="*/ 0 h 89"/>
                <a:gd name="T98" fmla="*/ 1 w 301"/>
                <a:gd name="T99" fmla="*/ 0 h 89"/>
                <a:gd name="T100" fmla="*/ 1 w 301"/>
                <a:gd name="T101" fmla="*/ 0 h 89"/>
                <a:gd name="T102" fmla="*/ 1 w 301"/>
                <a:gd name="T103" fmla="*/ 0 h 89"/>
                <a:gd name="T104" fmla="*/ 1 w 301"/>
                <a:gd name="T105" fmla="*/ 0 h 89"/>
                <a:gd name="T106" fmla="*/ 1 w 301"/>
                <a:gd name="T107" fmla="*/ 0 h 89"/>
                <a:gd name="T108" fmla="*/ 1 w 301"/>
                <a:gd name="T109" fmla="*/ 0 h 89"/>
                <a:gd name="T110" fmla="*/ 1 w 301"/>
                <a:gd name="T111" fmla="*/ 0 h 89"/>
                <a:gd name="T112" fmla="*/ 1 w 301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89"/>
                <a:gd name="T173" fmla="*/ 301 w 301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89">
                  <a:moveTo>
                    <a:pt x="0" y="0"/>
                  </a:moveTo>
                  <a:lnTo>
                    <a:pt x="2" y="1"/>
                  </a:lnTo>
                  <a:lnTo>
                    <a:pt x="6" y="4"/>
                  </a:lnTo>
                  <a:lnTo>
                    <a:pt x="9" y="5"/>
                  </a:lnTo>
                  <a:lnTo>
                    <a:pt x="12" y="7"/>
                  </a:lnTo>
                  <a:lnTo>
                    <a:pt x="14" y="8"/>
                  </a:lnTo>
                  <a:lnTo>
                    <a:pt x="17" y="9"/>
                  </a:lnTo>
                  <a:lnTo>
                    <a:pt x="18" y="11"/>
                  </a:lnTo>
                  <a:lnTo>
                    <a:pt x="21" y="12"/>
                  </a:lnTo>
                  <a:lnTo>
                    <a:pt x="22" y="13"/>
                  </a:lnTo>
                  <a:lnTo>
                    <a:pt x="25" y="15"/>
                  </a:lnTo>
                  <a:lnTo>
                    <a:pt x="26" y="15"/>
                  </a:lnTo>
                  <a:lnTo>
                    <a:pt x="28" y="16"/>
                  </a:lnTo>
                  <a:lnTo>
                    <a:pt x="30" y="17"/>
                  </a:lnTo>
                  <a:lnTo>
                    <a:pt x="32" y="17"/>
                  </a:lnTo>
                  <a:lnTo>
                    <a:pt x="33" y="19"/>
                  </a:lnTo>
                  <a:lnTo>
                    <a:pt x="34" y="19"/>
                  </a:lnTo>
                  <a:lnTo>
                    <a:pt x="36" y="20"/>
                  </a:lnTo>
                  <a:lnTo>
                    <a:pt x="37" y="20"/>
                  </a:lnTo>
                  <a:lnTo>
                    <a:pt x="37" y="21"/>
                  </a:lnTo>
                  <a:lnTo>
                    <a:pt x="38" y="21"/>
                  </a:lnTo>
                  <a:lnTo>
                    <a:pt x="40" y="21"/>
                  </a:lnTo>
                  <a:lnTo>
                    <a:pt x="41" y="23"/>
                  </a:lnTo>
                  <a:lnTo>
                    <a:pt x="42" y="23"/>
                  </a:lnTo>
                  <a:lnTo>
                    <a:pt x="44" y="24"/>
                  </a:lnTo>
                  <a:lnTo>
                    <a:pt x="45" y="24"/>
                  </a:lnTo>
                  <a:lnTo>
                    <a:pt x="46" y="24"/>
                  </a:lnTo>
                  <a:lnTo>
                    <a:pt x="48" y="25"/>
                  </a:lnTo>
                  <a:lnTo>
                    <a:pt x="49" y="25"/>
                  </a:lnTo>
                  <a:lnTo>
                    <a:pt x="50" y="27"/>
                  </a:lnTo>
                  <a:lnTo>
                    <a:pt x="51" y="27"/>
                  </a:lnTo>
                  <a:lnTo>
                    <a:pt x="53" y="28"/>
                  </a:lnTo>
                  <a:lnTo>
                    <a:pt x="54" y="28"/>
                  </a:lnTo>
                  <a:lnTo>
                    <a:pt x="57" y="29"/>
                  </a:lnTo>
                  <a:lnTo>
                    <a:pt x="58" y="29"/>
                  </a:lnTo>
                  <a:lnTo>
                    <a:pt x="59" y="31"/>
                  </a:lnTo>
                  <a:lnTo>
                    <a:pt x="61" y="31"/>
                  </a:lnTo>
                  <a:lnTo>
                    <a:pt x="62" y="32"/>
                  </a:lnTo>
                  <a:lnTo>
                    <a:pt x="63" y="32"/>
                  </a:lnTo>
                  <a:lnTo>
                    <a:pt x="65" y="32"/>
                  </a:lnTo>
                  <a:lnTo>
                    <a:pt x="66" y="33"/>
                  </a:lnTo>
                  <a:lnTo>
                    <a:pt x="67" y="33"/>
                  </a:lnTo>
                  <a:lnTo>
                    <a:pt x="69" y="33"/>
                  </a:lnTo>
                  <a:lnTo>
                    <a:pt x="69" y="35"/>
                  </a:lnTo>
                  <a:lnTo>
                    <a:pt x="70" y="35"/>
                  </a:lnTo>
                  <a:lnTo>
                    <a:pt x="71" y="35"/>
                  </a:lnTo>
                  <a:lnTo>
                    <a:pt x="73" y="36"/>
                  </a:lnTo>
                  <a:lnTo>
                    <a:pt x="74" y="36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39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0"/>
                  </a:lnTo>
                  <a:lnTo>
                    <a:pt x="86" y="41"/>
                  </a:lnTo>
                  <a:lnTo>
                    <a:pt x="87" y="41"/>
                  </a:lnTo>
                  <a:lnTo>
                    <a:pt x="89" y="43"/>
                  </a:lnTo>
                  <a:lnTo>
                    <a:pt x="90" y="43"/>
                  </a:lnTo>
                  <a:lnTo>
                    <a:pt x="93" y="44"/>
                  </a:lnTo>
                  <a:lnTo>
                    <a:pt x="94" y="44"/>
                  </a:lnTo>
                  <a:lnTo>
                    <a:pt x="97" y="45"/>
                  </a:lnTo>
                  <a:lnTo>
                    <a:pt x="98" y="45"/>
                  </a:lnTo>
                  <a:lnTo>
                    <a:pt x="101" y="47"/>
                  </a:lnTo>
                  <a:lnTo>
                    <a:pt x="102" y="47"/>
                  </a:lnTo>
                  <a:lnTo>
                    <a:pt x="105" y="48"/>
                  </a:lnTo>
                  <a:lnTo>
                    <a:pt x="106" y="48"/>
                  </a:lnTo>
                  <a:lnTo>
                    <a:pt x="107" y="49"/>
                  </a:lnTo>
                  <a:lnTo>
                    <a:pt x="109" y="49"/>
                  </a:lnTo>
                  <a:lnTo>
                    <a:pt x="110" y="50"/>
                  </a:lnTo>
                  <a:lnTo>
                    <a:pt x="111" y="50"/>
                  </a:lnTo>
                  <a:lnTo>
                    <a:pt x="113" y="50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3"/>
                  </a:lnTo>
                  <a:lnTo>
                    <a:pt x="121" y="53"/>
                  </a:lnTo>
                  <a:lnTo>
                    <a:pt x="122" y="54"/>
                  </a:lnTo>
                  <a:lnTo>
                    <a:pt x="123" y="54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6"/>
                  </a:lnTo>
                  <a:lnTo>
                    <a:pt x="129" y="56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7"/>
                  </a:lnTo>
                  <a:lnTo>
                    <a:pt x="135" y="58"/>
                  </a:lnTo>
                  <a:lnTo>
                    <a:pt x="136" y="58"/>
                  </a:lnTo>
                  <a:lnTo>
                    <a:pt x="138" y="60"/>
                  </a:lnTo>
                  <a:lnTo>
                    <a:pt x="140" y="60"/>
                  </a:lnTo>
                  <a:lnTo>
                    <a:pt x="142" y="61"/>
                  </a:lnTo>
                  <a:lnTo>
                    <a:pt x="144" y="61"/>
                  </a:lnTo>
                  <a:lnTo>
                    <a:pt x="146" y="62"/>
                  </a:lnTo>
                  <a:lnTo>
                    <a:pt x="148" y="62"/>
                  </a:lnTo>
                  <a:lnTo>
                    <a:pt x="150" y="62"/>
                  </a:lnTo>
                  <a:lnTo>
                    <a:pt x="151" y="64"/>
                  </a:lnTo>
                  <a:lnTo>
                    <a:pt x="152" y="64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5"/>
                  </a:lnTo>
                  <a:lnTo>
                    <a:pt x="158" y="65"/>
                  </a:lnTo>
                  <a:lnTo>
                    <a:pt x="159" y="66"/>
                  </a:lnTo>
                  <a:lnTo>
                    <a:pt x="160" y="66"/>
                  </a:lnTo>
                  <a:lnTo>
                    <a:pt x="162" y="66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8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69"/>
                  </a:lnTo>
                  <a:lnTo>
                    <a:pt x="172" y="70"/>
                  </a:lnTo>
                  <a:lnTo>
                    <a:pt x="174" y="70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2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3"/>
                  </a:lnTo>
                  <a:lnTo>
                    <a:pt x="186" y="74"/>
                  </a:lnTo>
                  <a:lnTo>
                    <a:pt x="188" y="74"/>
                  </a:lnTo>
                  <a:lnTo>
                    <a:pt x="190" y="76"/>
                  </a:lnTo>
                  <a:lnTo>
                    <a:pt x="192" y="76"/>
                  </a:lnTo>
                  <a:lnTo>
                    <a:pt x="194" y="77"/>
                  </a:lnTo>
                  <a:lnTo>
                    <a:pt x="195" y="77"/>
                  </a:lnTo>
                  <a:lnTo>
                    <a:pt x="198" y="78"/>
                  </a:lnTo>
                  <a:lnTo>
                    <a:pt x="199" y="78"/>
                  </a:lnTo>
                  <a:lnTo>
                    <a:pt x="200" y="78"/>
                  </a:lnTo>
                  <a:lnTo>
                    <a:pt x="202" y="78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0"/>
                  </a:lnTo>
                  <a:lnTo>
                    <a:pt x="207" y="80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1"/>
                  </a:lnTo>
                  <a:lnTo>
                    <a:pt x="212" y="81"/>
                  </a:lnTo>
                  <a:lnTo>
                    <a:pt x="213" y="82"/>
                  </a:lnTo>
                  <a:lnTo>
                    <a:pt x="215" y="82"/>
                  </a:lnTo>
                  <a:lnTo>
                    <a:pt x="216" y="82"/>
                  </a:lnTo>
                  <a:lnTo>
                    <a:pt x="217" y="82"/>
                  </a:lnTo>
                  <a:lnTo>
                    <a:pt x="219" y="82"/>
                  </a:lnTo>
                  <a:lnTo>
                    <a:pt x="220" y="82"/>
                  </a:lnTo>
                  <a:lnTo>
                    <a:pt x="221" y="82"/>
                  </a:lnTo>
                  <a:lnTo>
                    <a:pt x="223" y="82"/>
                  </a:lnTo>
                  <a:lnTo>
                    <a:pt x="224" y="82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4"/>
                  </a:lnTo>
                  <a:lnTo>
                    <a:pt x="237" y="84"/>
                  </a:lnTo>
                  <a:lnTo>
                    <a:pt x="239" y="84"/>
                  </a:lnTo>
                  <a:lnTo>
                    <a:pt x="240" y="84"/>
                  </a:lnTo>
                  <a:lnTo>
                    <a:pt x="241" y="84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5"/>
                  </a:lnTo>
                  <a:lnTo>
                    <a:pt x="251" y="85"/>
                  </a:lnTo>
                  <a:lnTo>
                    <a:pt x="252" y="85"/>
                  </a:lnTo>
                  <a:lnTo>
                    <a:pt x="253" y="85"/>
                  </a:lnTo>
                  <a:lnTo>
                    <a:pt x="253" y="86"/>
                  </a:lnTo>
                  <a:lnTo>
                    <a:pt x="255" y="86"/>
                  </a:lnTo>
                  <a:lnTo>
                    <a:pt x="256" y="86"/>
                  </a:lnTo>
                  <a:lnTo>
                    <a:pt x="257" y="86"/>
                  </a:lnTo>
                  <a:lnTo>
                    <a:pt x="259" y="86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8"/>
                  </a:lnTo>
                  <a:lnTo>
                    <a:pt x="265" y="88"/>
                  </a:lnTo>
                  <a:lnTo>
                    <a:pt x="267" y="88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3" y="89"/>
                  </a:lnTo>
                  <a:lnTo>
                    <a:pt x="275" y="89"/>
                  </a:lnTo>
                  <a:lnTo>
                    <a:pt x="276" y="89"/>
                  </a:lnTo>
                  <a:lnTo>
                    <a:pt x="277" y="89"/>
                  </a:lnTo>
                  <a:lnTo>
                    <a:pt x="279" y="89"/>
                  </a:lnTo>
                  <a:lnTo>
                    <a:pt x="280" y="89"/>
                  </a:lnTo>
                  <a:lnTo>
                    <a:pt x="281" y="89"/>
                  </a:lnTo>
                  <a:lnTo>
                    <a:pt x="283" y="89"/>
                  </a:lnTo>
                  <a:lnTo>
                    <a:pt x="284" y="89"/>
                  </a:lnTo>
                  <a:lnTo>
                    <a:pt x="285" y="89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06251" name="Line 6">
            <a:extLst>
              <a:ext uri="{FF2B5EF4-FFF2-40B4-BE49-F238E27FC236}">
                <a16:creationId xmlns:a16="http://schemas.microsoft.com/office/drawing/2014/main" id="{8DC9DBB1-3AFC-7E42-848C-98FC3E95BB0E}"/>
              </a:ext>
            </a:extLst>
          </p:cNvPr>
          <p:cNvSpPr>
            <a:spLocks noChangeShapeType="1"/>
          </p:cNvSpPr>
          <p:nvPr/>
        </p:nvSpPr>
        <p:spPr bwMode="auto">
          <a:xfrm>
            <a:off x="1331913" y="5562600"/>
            <a:ext cx="646112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6252" name="Line 20">
            <a:extLst>
              <a:ext uri="{FF2B5EF4-FFF2-40B4-BE49-F238E27FC236}">
                <a16:creationId xmlns:a16="http://schemas.microsoft.com/office/drawing/2014/main" id="{EE71325A-5B8F-9241-A46E-85E3FE0AC8F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849564" y="3529013"/>
            <a:ext cx="1587" cy="1905000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6253" name="Line 20">
            <a:extLst>
              <a:ext uri="{FF2B5EF4-FFF2-40B4-BE49-F238E27FC236}">
                <a16:creationId xmlns:a16="http://schemas.microsoft.com/office/drawing/2014/main" id="{FC0DB948-EB9B-F241-9168-3FA2300F952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160839" y="3551238"/>
            <a:ext cx="1587" cy="2133600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6254" name="Line 6">
            <a:extLst>
              <a:ext uri="{FF2B5EF4-FFF2-40B4-BE49-F238E27FC236}">
                <a16:creationId xmlns:a16="http://schemas.microsoft.com/office/drawing/2014/main" id="{64CF97BA-9F66-7E44-9635-4C0D9C86CBE0}"/>
              </a:ext>
            </a:extLst>
          </p:cNvPr>
          <p:cNvSpPr>
            <a:spLocks noChangeShapeType="1"/>
          </p:cNvSpPr>
          <p:nvPr/>
        </p:nvSpPr>
        <p:spPr bwMode="auto">
          <a:xfrm>
            <a:off x="2609851" y="5441950"/>
            <a:ext cx="250825" cy="0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6255" name="Line 6">
            <a:extLst>
              <a:ext uri="{FF2B5EF4-FFF2-40B4-BE49-F238E27FC236}">
                <a16:creationId xmlns:a16="http://schemas.microsoft.com/office/drawing/2014/main" id="{EF859E9C-62FD-1C4A-9446-2AA67D91CAF4}"/>
              </a:ext>
            </a:extLst>
          </p:cNvPr>
          <p:cNvSpPr>
            <a:spLocks noChangeShapeType="1"/>
          </p:cNvSpPr>
          <p:nvPr/>
        </p:nvSpPr>
        <p:spPr bwMode="auto">
          <a:xfrm>
            <a:off x="2635250" y="5683250"/>
            <a:ext cx="1524000" cy="0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6256" name="TextBox 1">
            <a:extLst>
              <a:ext uri="{FF2B5EF4-FFF2-40B4-BE49-F238E27FC236}">
                <a16:creationId xmlns:a16="http://schemas.microsoft.com/office/drawing/2014/main" id="{F1E07A2E-FFE3-EA4F-A0F2-2FBFA121B3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79489" y="5086350"/>
            <a:ext cx="1109599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latin typeface="Times" pitchFamily="2" charset="0"/>
              </a:rPr>
              <a:t>overflow</a:t>
            </a:r>
          </a:p>
        </p:txBody>
      </p:sp>
      <p:sp>
        <p:nvSpPr>
          <p:cNvPr id="306257" name="Freeform 75">
            <a:extLst>
              <a:ext uri="{FF2B5EF4-FFF2-40B4-BE49-F238E27FC236}">
                <a16:creationId xmlns:a16="http://schemas.microsoft.com/office/drawing/2014/main" id="{AF1E4CA3-E4C0-2948-9EE0-5133C342F8AD}"/>
              </a:ext>
            </a:extLst>
          </p:cNvPr>
          <p:cNvSpPr>
            <a:spLocks/>
          </p:cNvSpPr>
          <p:nvPr/>
        </p:nvSpPr>
        <p:spPr bwMode="auto">
          <a:xfrm>
            <a:off x="4144964" y="3535363"/>
            <a:ext cx="41275" cy="63500"/>
          </a:xfrm>
          <a:custGeom>
            <a:avLst/>
            <a:gdLst>
              <a:gd name="T0" fmla="*/ 0 w 54"/>
              <a:gd name="T1" fmla="*/ 2147483646 h 79"/>
              <a:gd name="T2" fmla="*/ 2147483646 w 54"/>
              <a:gd name="T3" fmla="*/ 2147483646 h 79"/>
              <a:gd name="T4" fmla="*/ 2147483646 w 54"/>
              <a:gd name="T5" fmla="*/ 2147483646 h 79"/>
              <a:gd name="T6" fmla="*/ 2147483646 w 54"/>
              <a:gd name="T7" fmla="*/ 2147483646 h 79"/>
              <a:gd name="T8" fmla="*/ 2147483646 w 54"/>
              <a:gd name="T9" fmla="*/ 2147483646 h 79"/>
              <a:gd name="T10" fmla="*/ 2147483646 w 54"/>
              <a:gd name="T11" fmla="*/ 2147483646 h 79"/>
              <a:gd name="T12" fmla="*/ 2147483646 w 54"/>
              <a:gd name="T13" fmla="*/ 2147483646 h 79"/>
              <a:gd name="T14" fmla="*/ 2147483646 w 54"/>
              <a:gd name="T15" fmla="*/ 2147483646 h 79"/>
              <a:gd name="T16" fmla="*/ 2147483646 w 54"/>
              <a:gd name="T17" fmla="*/ 2147483646 h 79"/>
              <a:gd name="T18" fmla="*/ 2147483646 w 54"/>
              <a:gd name="T19" fmla="*/ 0 h 79"/>
              <a:gd name="T20" fmla="*/ 2147483646 w 54"/>
              <a:gd name="T21" fmla="*/ 0 h 79"/>
              <a:gd name="T22" fmla="*/ 2147483646 w 54"/>
              <a:gd name="T23" fmla="*/ 0 h 79"/>
              <a:gd name="T24" fmla="*/ 2147483646 w 54"/>
              <a:gd name="T25" fmla="*/ 0 h 79"/>
              <a:gd name="T26" fmla="*/ 2147483646 w 54"/>
              <a:gd name="T27" fmla="*/ 2147483646 h 79"/>
              <a:gd name="T28" fmla="*/ 2147483646 w 54"/>
              <a:gd name="T29" fmla="*/ 2147483646 h 79"/>
              <a:gd name="T30" fmla="*/ 2147483646 w 54"/>
              <a:gd name="T31" fmla="*/ 2147483646 h 79"/>
              <a:gd name="T32" fmla="*/ 2147483646 w 54"/>
              <a:gd name="T33" fmla="*/ 2147483646 h 79"/>
              <a:gd name="T34" fmla="*/ 2147483646 w 54"/>
              <a:gd name="T35" fmla="*/ 2147483646 h 79"/>
              <a:gd name="T36" fmla="*/ 2147483646 w 54"/>
              <a:gd name="T37" fmla="*/ 2147483646 h 79"/>
              <a:gd name="T38" fmla="*/ 2147483646 w 54"/>
              <a:gd name="T39" fmla="*/ 2147483646 h 79"/>
              <a:gd name="T40" fmla="*/ 2147483646 w 54"/>
              <a:gd name="T41" fmla="*/ 2147483646 h 79"/>
              <a:gd name="T42" fmla="*/ 2147483646 w 54"/>
              <a:gd name="T43" fmla="*/ 2147483646 h 79"/>
              <a:gd name="T44" fmla="*/ 2147483646 w 54"/>
              <a:gd name="T45" fmla="*/ 2147483646 h 79"/>
              <a:gd name="T46" fmla="*/ 2147483646 w 54"/>
              <a:gd name="T47" fmla="*/ 2147483646 h 79"/>
              <a:gd name="T48" fmla="*/ 2147483646 w 54"/>
              <a:gd name="T49" fmla="*/ 2147483646 h 79"/>
              <a:gd name="T50" fmla="*/ 2147483646 w 54"/>
              <a:gd name="T51" fmla="*/ 2147483646 h 79"/>
              <a:gd name="T52" fmla="*/ 2147483646 w 54"/>
              <a:gd name="T53" fmla="*/ 2147483646 h 79"/>
              <a:gd name="T54" fmla="*/ 2147483646 w 54"/>
              <a:gd name="T55" fmla="*/ 2147483646 h 79"/>
              <a:gd name="T56" fmla="*/ 2147483646 w 54"/>
              <a:gd name="T57" fmla="*/ 2147483646 h 79"/>
              <a:gd name="T58" fmla="*/ 2147483646 w 54"/>
              <a:gd name="T59" fmla="*/ 2147483646 h 79"/>
              <a:gd name="T60" fmla="*/ 2147483646 w 54"/>
              <a:gd name="T61" fmla="*/ 2147483646 h 79"/>
              <a:gd name="T62" fmla="*/ 2147483646 w 54"/>
              <a:gd name="T63" fmla="*/ 2147483646 h 79"/>
              <a:gd name="T64" fmla="*/ 2147483646 w 54"/>
              <a:gd name="T65" fmla="*/ 2147483646 h 79"/>
              <a:gd name="T66" fmla="*/ 2147483646 w 54"/>
              <a:gd name="T67" fmla="*/ 2147483646 h 79"/>
              <a:gd name="T68" fmla="*/ 2147483646 w 54"/>
              <a:gd name="T69" fmla="*/ 2147483646 h 79"/>
              <a:gd name="T70" fmla="*/ 2147483646 w 54"/>
              <a:gd name="T71" fmla="*/ 2147483646 h 79"/>
              <a:gd name="T72" fmla="*/ 2147483646 w 54"/>
              <a:gd name="T73" fmla="*/ 2147483646 h 79"/>
              <a:gd name="T74" fmla="*/ 2147483646 w 54"/>
              <a:gd name="T75" fmla="*/ 2147483646 h 79"/>
              <a:gd name="T76" fmla="*/ 2147483646 w 54"/>
              <a:gd name="T77" fmla="*/ 2147483646 h 79"/>
              <a:gd name="T78" fmla="*/ 2147483646 w 54"/>
              <a:gd name="T79" fmla="*/ 2147483646 h 79"/>
              <a:gd name="T80" fmla="*/ 2147483646 w 54"/>
              <a:gd name="T81" fmla="*/ 2147483646 h 79"/>
              <a:gd name="T82" fmla="*/ 2147483646 w 54"/>
              <a:gd name="T83" fmla="*/ 2147483646 h 79"/>
              <a:gd name="T84" fmla="*/ 2147483646 w 54"/>
              <a:gd name="T85" fmla="*/ 2147483646 h 79"/>
              <a:gd name="T86" fmla="*/ 2147483646 w 54"/>
              <a:gd name="T87" fmla="*/ 2147483646 h 79"/>
              <a:gd name="T88" fmla="*/ 2147483646 w 54"/>
              <a:gd name="T89" fmla="*/ 2147483646 h 79"/>
              <a:gd name="T90" fmla="*/ 2147483646 w 54"/>
              <a:gd name="T91" fmla="*/ 2147483646 h 79"/>
              <a:gd name="T92" fmla="*/ 2147483646 w 54"/>
              <a:gd name="T93" fmla="*/ 2147483646 h 79"/>
              <a:gd name="T94" fmla="*/ 2147483646 w 54"/>
              <a:gd name="T95" fmla="*/ 2147483646 h 79"/>
              <a:gd name="T96" fmla="*/ 2147483646 w 54"/>
              <a:gd name="T97" fmla="*/ 2147483646 h 79"/>
              <a:gd name="T98" fmla="*/ 2147483646 w 54"/>
              <a:gd name="T99" fmla="*/ 2147483646 h 79"/>
              <a:gd name="T100" fmla="*/ 2147483646 w 54"/>
              <a:gd name="T101" fmla="*/ 2147483646 h 79"/>
              <a:gd name="T102" fmla="*/ 2147483646 w 54"/>
              <a:gd name="T103" fmla="*/ 2147483646 h 79"/>
              <a:gd name="T104" fmla="*/ 2147483646 w 54"/>
              <a:gd name="T105" fmla="*/ 2147483646 h 79"/>
              <a:gd name="T106" fmla="*/ 2147483646 w 54"/>
              <a:gd name="T107" fmla="*/ 2147483646 h 79"/>
              <a:gd name="T108" fmla="*/ 2147483646 w 54"/>
              <a:gd name="T109" fmla="*/ 2147483646 h 79"/>
              <a:gd name="T110" fmla="*/ 0 w 54"/>
              <a:gd name="T111" fmla="*/ 2147483646 h 79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4"/>
              <a:gd name="T169" fmla="*/ 0 h 79"/>
              <a:gd name="T170" fmla="*/ 54 w 54"/>
              <a:gd name="T171" fmla="*/ 79 h 79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4" h="79">
                <a:moveTo>
                  <a:pt x="0" y="50"/>
                </a:moveTo>
                <a:lnTo>
                  <a:pt x="0" y="27"/>
                </a:lnTo>
                <a:lnTo>
                  <a:pt x="0" y="26"/>
                </a:lnTo>
                <a:lnTo>
                  <a:pt x="0" y="25"/>
                </a:lnTo>
                <a:lnTo>
                  <a:pt x="2" y="23"/>
                </a:lnTo>
                <a:lnTo>
                  <a:pt x="2" y="22"/>
                </a:lnTo>
                <a:lnTo>
                  <a:pt x="2" y="21"/>
                </a:lnTo>
                <a:lnTo>
                  <a:pt x="2" y="19"/>
                </a:lnTo>
                <a:lnTo>
                  <a:pt x="3" y="18"/>
                </a:lnTo>
                <a:lnTo>
                  <a:pt x="3" y="17"/>
                </a:lnTo>
                <a:lnTo>
                  <a:pt x="3" y="15"/>
                </a:lnTo>
                <a:lnTo>
                  <a:pt x="4" y="14"/>
                </a:lnTo>
                <a:lnTo>
                  <a:pt x="4" y="13"/>
                </a:lnTo>
                <a:lnTo>
                  <a:pt x="6" y="11"/>
                </a:lnTo>
                <a:lnTo>
                  <a:pt x="7" y="11"/>
                </a:lnTo>
                <a:lnTo>
                  <a:pt x="7" y="10"/>
                </a:lnTo>
                <a:lnTo>
                  <a:pt x="8" y="9"/>
                </a:lnTo>
                <a:lnTo>
                  <a:pt x="10" y="7"/>
                </a:lnTo>
                <a:lnTo>
                  <a:pt x="10" y="6"/>
                </a:lnTo>
                <a:lnTo>
                  <a:pt x="11" y="6"/>
                </a:lnTo>
                <a:lnTo>
                  <a:pt x="12" y="5"/>
                </a:lnTo>
                <a:lnTo>
                  <a:pt x="14" y="5"/>
                </a:lnTo>
                <a:lnTo>
                  <a:pt x="15" y="3"/>
                </a:lnTo>
                <a:lnTo>
                  <a:pt x="16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2" y="1"/>
                </a:lnTo>
                <a:lnTo>
                  <a:pt x="24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31" y="0"/>
                </a:lnTo>
                <a:lnTo>
                  <a:pt x="32" y="1"/>
                </a:lnTo>
                <a:lnTo>
                  <a:pt x="34" y="1"/>
                </a:lnTo>
                <a:lnTo>
                  <a:pt x="35" y="1"/>
                </a:lnTo>
                <a:lnTo>
                  <a:pt x="36" y="2"/>
                </a:lnTo>
                <a:lnTo>
                  <a:pt x="38" y="2"/>
                </a:lnTo>
                <a:lnTo>
                  <a:pt x="39" y="2"/>
                </a:lnTo>
                <a:lnTo>
                  <a:pt x="40" y="3"/>
                </a:lnTo>
                <a:lnTo>
                  <a:pt x="42" y="5"/>
                </a:lnTo>
                <a:lnTo>
                  <a:pt x="43" y="5"/>
                </a:lnTo>
                <a:lnTo>
                  <a:pt x="43" y="6"/>
                </a:lnTo>
                <a:lnTo>
                  <a:pt x="44" y="6"/>
                </a:lnTo>
                <a:lnTo>
                  <a:pt x="46" y="7"/>
                </a:lnTo>
                <a:lnTo>
                  <a:pt x="47" y="9"/>
                </a:lnTo>
                <a:lnTo>
                  <a:pt x="47" y="10"/>
                </a:lnTo>
                <a:lnTo>
                  <a:pt x="48" y="11"/>
                </a:lnTo>
                <a:lnTo>
                  <a:pt x="50" y="11"/>
                </a:lnTo>
                <a:lnTo>
                  <a:pt x="50" y="13"/>
                </a:lnTo>
                <a:lnTo>
                  <a:pt x="51" y="14"/>
                </a:lnTo>
                <a:lnTo>
                  <a:pt x="51" y="15"/>
                </a:lnTo>
                <a:lnTo>
                  <a:pt x="52" y="17"/>
                </a:lnTo>
                <a:lnTo>
                  <a:pt x="52" y="18"/>
                </a:lnTo>
                <a:lnTo>
                  <a:pt x="52" y="19"/>
                </a:lnTo>
                <a:lnTo>
                  <a:pt x="54" y="21"/>
                </a:lnTo>
                <a:lnTo>
                  <a:pt x="54" y="22"/>
                </a:lnTo>
                <a:lnTo>
                  <a:pt x="54" y="23"/>
                </a:lnTo>
                <a:lnTo>
                  <a:pt x="54" y="25"/>
                </a:lnTo>
                <a:lnTo>
                  <a:pt x="54" y="26"/>
                </a:lnTo>
                <a:lnTo>
                  <a:pt x="54" y="27"/>
                </a:lnTo>
                <a:lnTo>
                  <a:pt x="54" y="50"/>
                </a:lnTo>
                <a:lnTo>
                  <a:pt x="54" y="51"/>
                </a:lnTo>
                <a:lnTo>
                  <a:pt x="54" y="53"/>
                </a:lnTo>
                <a:lnTo>
                  <a:pt x="54" y="55"/>
                </a:lnTo>
                <a:lnTo>
                  <a:pt x="54" y="57"/>
                </a:lnTo>
                <a:lnTo>
                  <a:pt x="54" y="58"/>
                </a:lnTo>
                <a:lnTo>
                  <a:pt x="52" y="59"/>
                </a:lnTo>
                <a:lnTo>
                  <a:pt x="52" y="61"/>
                </a:lnTo>
                <a:lnTo>
                  <a:pt x="52" y="62"/>
                </a:lnTo>
                <a:lnTo>
                  <a:pt x="51" y="63"/>
                </a:lnTo>
                <a:lnTo>
                  <a:pt x="51" y="65"/>
                </a:lnTo>
                <a:lnTo>
                  <a:pt x="50" y="65"/>
                </a:lnTo>
                <a:lnTo>
                  <a:pt x="50" y="66"/>
                </a:lnTo>
                <a:lnTo>
                  <a:pt x="48" y="67"/>
                </a:lnTo>
                <a:lnTo>
                  <a:pt x="47" y="69"/>
                </a:lnTo>
                <a:lnTo>
                  <a:pt x="47" y="70"/>
                </a:lnTo>
                <a:lnTo>
                  <a:pt x="46" y="71"/>
                </a:lnTo>
                <a:lnTo>
                  <a:pt x="44" y="71"/>
                </a:lnTo>
                <a:lnTo>
                  <a:pt x="43" y="73"/>
                </a:lnTo>
                <a:lnTo>
                  <a:pt x="43" y="74"/>
                </a:lnTo>
                <a:lnTo>
                  <a:pt x="42" y="74"/>
                </a:lnTo>
                <a:lnTo>
                  <a:pt x="40" y="75"/>
                </a:lnTo>
                <a:lnTo>
                  <a:pt x="39" y="75"/>
                </a:lnTo>
                <a:lnTo>
                  <a:pt x="38" y="76"/>
                </a:lnTo>
                <a:lnTo>
                  <a:pt x="36" y="76"/>
                </a:lnTo>
                <a:lnTo>
                  <a:pt x="35" y="78"/>
                </a:lnTo>
                <a:lnTo>
                  <a:pt x="34" y="78"/>
                </a:lnTo>
                <a:lnTo>
                  <a:pt x="32" y="78"/>
                </a:lnTo>
                <a:lnTo>
                  <a:pt x="31" y="78"/>
                </a:lnTo>
                <a:lnTo>
                  <a:pt x="30" y="79"/>
                </a:lnTo>
                <a:lnTo>
                  <a:pt x="28" y="79"/>
                </a:lnTo>
                <a:lnTo>
                  <a:pt x="27" y="79"/>
                </a:lnTo>
                <a:lnTo>
                  <a:pt x="26" y="79"/>
                </a:lnTo>
                <a:lnTo>
                  <a:pt x="30" y="79"/>
                </a:lnTo>
                <a:lnTo>
                  <a:pt x="28" y="79"/>
                </a:lnTo>
                <a:lnTo>
                  <a:pt x="27" y="79"/>
                </a:lnTo>
                <a:lnTo>
                  <a:pt x="26" y="79"/>
                </a:lnTo>
                <a:lnTo>
                  <a:pt x="24" y="78"/>
                </a:lnTo>
                <a:lnTo>
                  <a:pt x="22" y="78"/>
                </a:lnTo>
                <a:lnTo>
                  <a:pt x="20" y="78"/>
                </a:lnTo>
                <a:lnTo>
                  <a:pt x="19" y="78"/>
                </a:lnTo>
                <a:lnTo>
                  <a:pt x="18" y="76"/>
                </a:lnTo>
                <a:lnTo>
                  <a:pt x="16" y="75"/>
                </a:lnTo>
                <a:lnTo>
                  <a:pt x="15" y="75"/>
                </a:lnTo>
                <a:lnTo>
                  <a:pt x="14" y="74"/>
                </a:lnTo>
                <a:lnTo>
                  <a:pt x="12" y="74"/>
                </a:lnTo>
                <a:lnTo>
                  <a:pt x="11" y="73"/>
                </a:lnTo>
                <a:lnTo>
                  <a:pt x="10" y="71"/>
                </a:lnTo>
                <a:lnTo>
                  <a:pt x="8" y="70"/>
                </a:lnTo>
                <a:lnTo>
                  <a:pt x="7" y="69"/>
                </a:lnTo>
                <a:lnTo>
                  <a:pt x="7" y="67"/>
                </a:lnTo>
                <a:lnTo>
                  <a:pt x="6" y="66"/>
                </a:lnTo>
                <a:lnTo>
                  <a:pt x="4" y="65"/>
                </a:lnTo>
                <a:lnTo>
                  <a:pt x="3" y="63"/>
                </a:lnTo>
                <a:lnTo>
                  <a:pt x="3" y="62"/>
                </a:lnTo>
                <a:lnTo>
                  <a:pt x="3" y="61"/>
                </a:lnTo>
                <a:lnTo>
                  <a:pt x="2" y="59"/>
                </a:lnTo>
                <a:lnTo>
                  <a:pt x="2" y="58"/>
                </a:lnTo>
                <a:lnTo>
                  <a:pt x="2" y="57"/>
                </a:lnTo>
                <a:lnTo>
                  <a:pt x="2" y="55"/>
                </a:lnTo>
                <a:lnTo>
                  <a:pt x="0" y="53"/>
                </a:lnTo>
                <a:lnTo>
                  <a:pt x="0" y="51"/>
                </a:lnTo>
                <a:lnTo>
                  <a:pt x="0" y="5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06258" name="Freeform 75">
            <a:extLst>
              <a:ext uri="{FF2B5EF4-FFF2-40B4-BE49-F238E27FC236}">
                <a16:creationId xmlns:a16="http://schemas.microsoft.com/office/drawing/2014/main" id="{687D5C2D-30C2-5446-B0ED-CD2E5800968A}"/>
              </a:ext>
            </a:extLst>
          </p:cNvPr>
          <p:cNvSpPr>
            <a:spLocks/>
          </p:cNvSpPr>
          <p:nvPr/>
        </p:nvSpPr>
        <p:spPr bwMode="auto">
          <a:xfrm>
            <a:off x="2833689" y="3535363"/>
            <a:ext cx="41275" cy="63500"/>
          </a:xfrm>
          <a:custGeom>
            <a:avLst/>
            <a:gdLst>
              <a:gd name="T0" fmla="*/ 0 w 54"/>
              <a:gd name="T1" fmla="*/ 2147483646 h 79"/>
              <a:gd name="T2" fmla="*/ 2147483646 w 54"/>
              <a:gd name="T3" fmla="*/ 2147483646 h 79"/>
              <a:gd name="T4" fmla="*/ 2147483646 w 54"/>
              <a:gd name="T5" fmla="*/ 2147483646 h 79"/>
              <a:gd name="T6" fmla="*/ 2147483646 w 54"/>
              <a:gd name="T7" fmla="*/ 2147483646 h 79"/>
              <a:gd name="T8" fmla="*/ 2147483646 w 54"/>
              <a:gd name="T9" fmla="*/ 2147483646 h 79"/>
              <a:gd name="T10" fmla="*/ 2147483646 w 54"/>
              <a:gd name="T11" fmla="*/ 2147483646 h 79"/>
              <a:gd name="T12" fmla="*/ 2147483646 w 54"/>
              <a:gd name="T13" fmla="*/ 2147483646 h 79"/>
              <a:gd name="T14" fmla="*/ 2147483646 w 54"/>
              <a:gd name="T15" fmla="*/ 2147483646 h 79"/>
              <a:gd name="T16" fmla="*/ 2147483646 w 54"/>
              <a:gd name="T17" fmla="*/ 2147483646 h 79"/>
              <a:gd name="T18" fmla="*/ 2147483646 w 54"/>
              <a:gd name="T19" fmla="*/ 0 h 79"/>
              <a:gd name="T20" fmla="*/ 2147483646 w 54"/>
              <a:gd name="T21" fmla="*/ 0 h 79"/>
              <a:gd name="T22" fmla="*/ 2147483646 w 54"/>
              <a:gd name="T23" fmla="*/ 0 h 79"/>
              <a:gd name="T24" fmla="*/ 2147483646 w 54"/>
              <a:gd name="T25" fmla="*/ 0 h 79"/>
              <a:gd name="T26" fmla="*/ 2147483646 w 54"/>
              <a:gd name="T27" fmla="*/ 2147483646 h 79"/>
              <a:gd name="T28" fmla="*/ 2147483646 w 54"/>
              <a:gd name="T29" fmla="*/ 2147483646 h 79"/>
              <a:gd name="T30" fmla="*/ 2147483646 w 54"/>
              <a:gd name="T31" fmla="*/ 2147483646 h 79"/>
              <a:gd name="T32" fmla="*/ 2147483646 w 54"/>
              <a:gd name="T33" fmla="*/ 2147483646 h 79"/>
              <a:gd name="T34" fmla="*/ 2147483646 w 54"/>
              <a:gd name="T35" fmla="*/ 2147483646 h 79"/>
              <a:gd name="T36" fmla="*/ 2147483646 w 54"/>
              <a:gd name="T37" fmla="*/ 2147483646 h 79"/>
              <a:gd name="T38" fmla="*/ 2147483646 w 54"/>
              <a:gd name="T39" fmla="*/ 2147483646 h 79"/>
              <a:gd name="T40" fmla="*/ 2147483646 w 54"/>
              <a:gd name="T41" fmla="*/ 2147483646 h 79"/>
              <a:gd name="T42" fmla="*/ 2147483646 w 54"/>
              <a:gd name="T43" fmla="*/ 2147483646 h 79"/>
              <a:gd name="T44" fmla="*/ 2147483646 w 54"/>
              <a:gd name="T45" fmla="*/ 2147483646 h 79"/>
              <a:gd name="T46" fmla="*/ 2147483646 w 54"/>
              <a:gd name="T47" fmla="*/ 2147483646 h 79"/>
              <a:gd name="T48" fmla="*/ 2147483646 w 54"/>
              <a:gd name="T49" fmla="*/ 2147483646 h 79"/>
              <a:gd name="T50" fmla="*/ 2147483646 w 54"/>
              <a:gd name="T51" fmla="*/ 2147483646 h 79"/>
              <a:gd name="T52" fmla="*/ 2147483646 w 54"/>
              <a:gd name="T53" fmla="*/ 2147483646 h 79"/>
              <a:gd name="T54" fmla="*/ 2147483646 w 54"/>
              <a:gd name="T55" fmla="*/ 2147483646 h 79"/>
              <a:gd name="T56" fmla="*/ 2147483646 w 54"/>
              <a:gd name="T57" fmla="*/ 2147483646 h 79"/>
              <a:gd name="T58" fmla="*/ 2147483646 w 54"/>
              <a:gd name="T59" fmla="*/ 2147483646 h 79"/>
              <a:gd name="T60" fmla="*/ 2147483646 w 54"/>
              <a:gd name="T61" fmla="*/ 2147483646 h 79"/>
              <a:gd name="T62" fmla="*/ 2147483646 w 54"/>
              <a:gd name="T63" fmla="*/ 2147483646 h 79"/>
              <a:gd name="T64" fmla="*/ 2147483646 w 54"/>
              <a:gd name="T65" fmla="*/ 2147483646 h 79"/>
              <a:gd name="T66" fmla="*/ 2147483646 w 54"/>
              <a:gd name="T67" fmla="*/ 2147483646 h 79"/>
              <a:gd name="T68" fmla="*/ 2147483646 w 54"/>
              <a:gd name="T69" fmla="*/ 2147483646 h 79"/>
              <a:gd name="T70" fmla="*/ 2147483646 w 54"/>
              <a:gd name="T71" fmla="*/ 2147483646 h 79"/>
              <a:gd name="T72" fmla="*/ 2147483646 w 54"/>
              <a:gd name="T73" fmla="*/ 2147483646 h 79"/>
              <a:gd name="T74" fmla="*/ 2147483646 w 54"/>
              <a:gd name="T75" fmla="*/ 2147483646 h 79"/>
              <a:gd name="T76" fmla="*/ 2147483646 w 54"/>
              <a:gd name="T77" fmla="*/ 2147483646 h 79"/>
              <a:gd name="T78" fmla="*/ 2147483646 w 54"/>
              <a:gd name="T79" fmla="*/ 2147483646 h 79"/>
              <a:gd name="T80" fmla="*/ 2147483646 w 54"/>
              <a:gd name="T81" fmla="*/ 2147483646 h 79"/>
              <a:gd name="T82" fmla="*/ 2147483646 w 54"/>
              <a:gd name="T83" fmla="*/ 2147483646 h 79"/>
              <a:gd name="T84" fmla="*/ 2147483646 w 54"/>
              <a:gd name="T85" fmla="*/ 2147483646 h 79"/>
              <a:gd name="T86" fmla="*/ 2147483646 w 54"/>
              <a:gd name="T87" fmla="*/ 2147483646 h 79"/>
              <a:gd name="T88" fmla="*/ 2147483646 w 54"/>
              <a:gd name="T89" fmla="*/ 2147483646 h 79"/>
              <a:gd name="T90" fmla="*/ 2147483646 w 54"/>
              <a:gd name="T91" fmla="*/ 2147483646 h 79"/>
              <a:gd name="T92" fmla="*/ 2147483646 w 54"/>
              <a:gd name="T93" fmla="*/ 2147483646 h 79"/>
              <a:gd name="T94" fmla="*/ 2147483646 w 54"/>
              <a:gd name="T95" fmla="*/ 2147483646 h 79"/>
              <a:gd name="T96" fmla="*/ 2147483646 w 54"/>
              <a:gd name="T97" fmla="*/ 2147483646 h 79"/>
              <a:gd name="T98" fmla="*/ 2147483646 w 54"/>
              <a:gd name="T99" fmla="*/ 2147483646 h 79"/>
              <a:gd name="T100" fmla="*/ 2147483646 w 54"/>
              <a:gd name="T101" fmla="*/ 2147483646 h 79"/>
              <a:gd name="T102" fmla="*/ 2147483646 w 54"/>
              <a:gd name="T103" fmla="*/ 2147483646 h 79"/>
              <a:gd name="T104" fmla="*/ 2147483646 w 54"/>
              <a:gd name="T105" fmla="*/ 2147483646 h 79"/>
              <a:gd name="T106" fmla="*/ 2147483646 w 54"/>
              <a:gd name="T107" fmla="*/ 2147483646 h 79"/>
              <a:gd name="T108" fmla="*/ 2147483646 w 54"/>
              <a:gd name="T109" fmla="*/ 2147483646 h 79"/>
              <a:gd name="T110" fmla="*/ 0 w 54"/>
              <a:gd name="T111" fmla="*/ 2147483646 h 79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4"/>
              <a:gd name="T169" fmla="*/ 0 h 79"/>
              <a:gd name="T170" fmla="*/ 54 w 54"/>
              <a:gd name="T171" fmla="*/ 79 h 79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4" h="79">
                <a:moveTo>
                  <a:pt x="0" y="50"/>
                </a:moveTo>
                <a:lnTo>
                  <a:pt x="0" y="27"/>
                </a:lnTo>
                <a:lnTo>
                  <a:pt x="0" y="26"/>
                </a:lnTo>
                <a:lnTo>
                  <a:pt x="0" y="25"/>
                </a:lnTo>
                <a:lnTo>
                  <a:pt x="2" y="23"/>
                </a:lnTo>
                <a:lnTo>
                  <a:pt x="2" y="22"/>
                </a:lnTo>
                <a:lnTo>
                  <a:pt x="2" y="21"/>
                </a:lnTo>
                <a:lnTo>
                  <a:pt x="2" y="19"/>
                </a:lnTo>
                <a:lnTo>
                  <a:pt x="3" y="18"/>
                </a:lnTo>
                <a:lnTo>
                  <a:pt x="3" y="17"/>
                </a:lnTo>
                <a:lnTo>
                  <a:pt x="3" y="15"/>
                </a:lnTo>
                <a:lnTo>
                  <a:pt x="4" y="14"/>
                </a:lnTo>
                <a:lnTo>
                  <a:pt x="4" y="13"/>
                </a:lnTo>
                <a:lnTo>
                  <a:pt x="6" y="11"/>
                </a:lnTo>
                <a:lnTo>
                  <a:pt x="7" y="11"/>
                </a:lnTo>
                <a:lnTo>
                  <a:pt x="7" y="10"/>
                </a:lnTo>
                <a:lnTo>
                  <a:pt x="8" y="9"/>
                </a:lnTo>
                <a:lnTo>
                  <a:pt x="10" y="7"/>
                </a:lnTo>
                <a:lnTo>
                  <a:pt x="10" y="6"/>
                </a:lnTo>
                <a:lnTo>
                  <a:pt x="11" y="6"/>
                </a:lnTo>
                <a:lnTo>
                  <a:pt x="12" y="5"/>
                </a:lnTo>
                <a:lnTo>
                  <a:pt x="14" y="5"/>
                </a:lnTo>
                <a:lnTo>
                  <a:pt x="15" y="3"/>
                </a:lnTo>
                <a:lnTo>
                  <a:pt x="16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2" y="1"/>
                </a:lnTo>
                <a:lnTo>
                  <a:pt x="24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31" y="0"/>
                </a:lnTo>
                <a:lnTo>
                  <a:pt x="32" y="1"/>
                </a:lnTo>
                <a:lnTo>
                  <a:pt x="34" y="1"/>
                </a:lnTo>
                <a:lnTo>
                  <a:pt x="35" y="1"/>
                </a:lnTo>
                <a:lnTo>
                  <a:pt x="36" y="2"/>
                </a:lnTo>
                <a:lnTo>
                  <a:pt x="38" y="2"/>
                </a:lnTo>
                <a:lnTo>
                  <a:pt x="39" y="2"/>
                </a:lnTo>
                <a:lnTo>
                  <a:pt x="40" y="3"/>
                </a:lnTo>
                <a:lnTo>
                  <a:pt x="42" y="5"/>
                </a:lnTo>
                <a:lnTo>
                  <a:pt x="43" y="5"/>
                </a:lnTo>
                <a:lnTo>
                  <a:pt x="43" y="6"/>
                </a:lnTo>
                <a:lnTo>
                  <a:pt x="44" y="6"/>
                </a:lnTo>
                <a:lnTo>
                  <a:pt x="46" y="7"/>
                </a:lnTo>
                <a:lnTo>
                  <a:pt x="47" y="9"/>
                </a:lnTo>
                <a:lnTo>
                  <a:pt x="47" y="10"/>
                </a:lnTo>
                <a:lnTo>
                  <a:pt x="48" y="11"/>
                </a:lnTo>
                <a:lnTo>
                  <a:pt x="50" y="11"/>
                </a:lnTo>
                <a:lnTo>
                  <a:pt x="50" y="13"/>
                </a:lnTo>
                <a:lnTo>
                  <a:pt x="51" y="14"/>
                </a:lnTo>
                <a:lnTo>
                  <a:pt x="51" y="15"/>
                </a:lnTo>
                <a:lnTo>
                  <a:pt x="52" y="17"/>
                </a:lnTo>
                <a:lnTo>
                  <a:pt x="52" y="18"/>
                </a:lnTo>
                <a:lnTo>
                  <a:pt x="52" y="19"/>
                </a:lnTo>
                <a:lnTo>
                  <a:pt x="54" y="21"/>
                </a:lnTo>
                <a:lnTo>
                  <a:pt x="54" y="22"/>
                </a:lnTo>
                <a:lnTo>
                  <a:pt x="54" y="23"/>
                </a:lnTo>
                <a:lnTo>
                  <a:pt x="54" y="25"/>
                </a:lnTo>
                <a:lnTo>
                  <a:pt x="54" y="26"/>
                </a:lnTo>
                <a:lnTo>
                  <a:pt x="54" y="27"/>
                </a:lnTo>
                <a:lnTo>
                  <a:pt x="54" y="50"/>
                </a:lnTo>
                <a:lnTo>
                  <a:pt x="54" y="51"/>
                </a:lnTo>
                <a:lnTo>
                  <a:pt x="54" y="53"/>
                </a:lnTo>
                <a:lnTo>
                  <a:pt x="54" y="55"/>
                </a:lnTo>
                <a:lnTo>
                  <a:pt x="54" y="57"/>
                </a:lnTo>
                <a:lnTo>
                  <a:pt x="54" y="58"/>
                </a:lnTo>
                <a:lnTo>
                  <a:pt x="52" y="59"/>
                </a:lnTo>
                <a:lnTo>
                  <a:pt x="52" y="61"/>
                </a:lnTo>
                <a:lnTo>
                  <a:pt x="52" y="62"/>
                </a:lnTo>
                <a:lnTo>
                  <a:pt x="51" y="63"/>
                </a:lnTo>
                <a:lnTo>
                  <a:pt x="51" y="65"/>
                </a:lnTo>
                <a:lnTo>
                  <a:pt x="50" y="65"/>
                </a:lnTo>
                <a:lnTo>
                  <a:pt x="50" y="66"/>
                </a:lnTo>
                <a:lnTo>
                  <a:pt x="48" y="67"/>
                </a:lnTo>
                <a:lnTo>
                  <a:pt x="47" y="69"/>
                </a:lnTo>
                <a:lnTo>
                  <a:pt x="47" y="70"/>
                </a:lnTo>
                <a:lnTo>
                  <a:pt x="46" y="71"/>
                </a:lnTo>
                <a:lnTo>
                  <a:pt x="44" y="71"/>
                </a:lnTo>
                <a:lnTo>
                  <a:pt x="43" y="73"/>
                </a:lnTo>
                <a:lnTo>
                  <a:pt x="43" y="74"/>
                </a:lnTo>
                <a:lnTo>
                  <a:pt x="42" y="74"/>
                </a:lnTo>
                <a:lnTo>
                  <a:pt x="40" y="75"/>
                </a:lnTo>
                <a:lnTo>
                  <a:pt x="39" y="75"/>
                </a:lnTo>
                <a:lnTo>
                  <a:pt x="38" y="76"/>
                </a:lnTo>
                <a:lnTo>
                  <a:pt x="36" y="76"/>
                </a:lnTo>
                <a:lnTo>
                  <a:pt x="35" y="78"/>
                </a:lnTo>
                <a:lnTo>
                  <a:pt x="34" y="78"/>
                </a:lnTo>
                <a:lnTo>
                  <a:pt x="32" y="78"/>
                </a:lnTo>
                <a:lnTo>
                  <a:pt x="31" y="78"/>
                </a:lnTo>
                <a:lnTo>
                  <a:pt x="30" y="79"/>
                </a:lnTo>
                <a:lnTo>
                  <a:pt x="28" y="79"/>
                </a:lnTo>
                <a:lnTo>
                  <a:pt x="27" y="79"/>
                </a:lnTo>
                <a:lnTo>
                  <a:pt x="26" y="79"/>
                </a:lnTo>
                <a:lnTo>
                  <a:pt x="30" y="79"/>
                </a:lnTo>
                <a:lnTo>
                  <a:pt x="28" y="79"/>
                </a:lnTo>
                <a:lnTo>
                  <a:pt x="27" y="79"/>
                </a:lnTo>
                <a:lnTo>
                  <a:pt x="26" y="79"/>
                </a:lnTo>
                <a:lnTo>
                  <a:pt x="24" y="78"/>
                </a:lnTo>
                <a:lnTo>
                  <a:pt x="22" y="78"/>
                </a:lnTo>
                <a:lnTo>
                  <a:pt x="20" y="78"/>
                </a:lnTo>
                <a:lnTo>
                  <a:pt x="19" y="78"/>
                </a:lnTo>
                <a:lnTo>
                  <a:pt x="18" y="76"/>
                </a:lnTo>
                <a:lnTo>
                  <a:pt x="16" y="75"/>
                </a:lnTo>
                <a:lnTo>
                  <a:pt x="15" y="75"/>
                </a:lnTo>
                <a:lnTo>
                  <a:pt x="14" y="74"/>
                </a:lnTo>
                <a:lnTo>
                  <a:pt x="12" y="74"/>
                </a:lnTo>
                <a:lnTo>
                  <a:pt x="11" y="73"/>
                </a:lnTo>
                <a:lnTo>
                  <a:pt x="10" y="71"/>
                </a:lnTo>
                <a:lnTo>
                  <a:pt x="8" y="70"/>
                </a:lnTo>
                <a:lnTo>
                  <a:pt x="7" y="69"/>
                </a:lnTo>
                <a:lnTo>
                  <a:pt x="7" y="67"/>
                </a:lnTo>
                <a:lnTo>
                  <a:pt x="6" y="66"/>
                </a:lnTo>
                <a:lnTo>
                  <a:pt x="4" y="65"/>
                </a:lnTo>
                <a:lnTo>
                  <a:pt x="3" y="63"/>
                </a:lnTo>
                <a:lnTo>
                  <a:pt x="3" y="62"/>
                </a:lnTo>
                <a:lnTo>
                  <a:pt x="3" y="61"/>
                </a:lnTo>
                <a:lnTo>
                  <a:pt x="2" y="59"/>
                </a:lnTo>
                <a:lnTo>
                  <a:pt x="2" y="58"/>
                </a:lnTo>
                <a:lnTo>
                  <a:pt x="2" y="57"/>
                </a:lnTo>
                <a:lnTo>
                  <a:pt x="2" y="55"/>
                </a:lnTo>
                <a:lnTo>
                  <a:pt x="0" y="53"/>
                </a:lnTo>
                <a:lnTo>
                  <a:pt x="0" y="51"/>
                </a:lnTo>
                <a:lnTo>
                  <a:pt x="0" y="5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06259" name="Rectangle 25">
            <a:extLst>
              <a:ext uri="{FF2B5EF4-FFF2-40B4-BE49-F238E27FC236}">
                <a16:creationId xmlns:a16="http://schemas.microsoft.com/office/drawing/2014/main" id="{DCD46699-5918-9C47-9D32-CDBFC8BB67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73600" y="3511550"/>
            <a:ext cx="50800" cy="184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ja-JP" sz="1200" b="0">
                <a:solidFill>
                  <a:srgbClr val="000000"/>
                </a:solidFill>
                <a:latin typeface="Times-Roman" pitchFamily="2" charset="0"/>
              </a:rPr>
              <a:t>-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6260" name="TextBox 1">
            <a:extLst>
              <a:ext uri="{FF2B5EF4-FFF2-40B4-BE49-F238E27FC236}">
                <a16:creationId xmlns:a16="http://schemas.microsoft.com/office/drawing/2014/main" id="{7855EF11-0262-F344-B833-F5BAE80085E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35588" y="5527675"/>
            <a:ext cx="4292600" cy="831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This method detects overflow 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for both addition and subtraction.</a:t>
            </a:r>
          </a:p>
        </p:txBody>
      </p:sp>
    </p:spTree>
  </p:cSld>
  <p:clrMapOvr>
    <a:masterClrMapping/>
  </p:clrMapOvr>
  <p:transition/>
</p:sld>
</file>

<file path=ppt/slides/slide2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9442" name="Rectangle 2">
            <a:extLst>
              <a:ext uri="{FF2B5EF4-FFF2-40B4-BE49-F238E27FC236}">
                <a16:creationId xmlns:a16="http://schemas.microsoft.com/office/drawing/2014/main" id="{1A746FF6-9CAA-5941-8665-AE852AFD09E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2590800"/>
            <a:ext cx="9144000" cy="1371600"/>
          </a:xfrm>
        </p:spPr>
        <p:txBody>
          <a:bodyPr/>
          <a:lstStyle/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Detecting Overflow</a:t>
            </a:r>
            <a:br>
              <a:rPr lang="en-US" dirty="0">
                <a:ea typeface="+mj-ea"/>
                <a:cs typeface="+mj-cs"/>
              </a:rPr>
            </a:br>
            <a:r>
              <a:rPr lang="en-US" sz="2800" dirty="0">
                <a:ea typeface="+mj-ea"/>
                <a:cs typeface="+mj-cs"/>
              </a:rPr>
              <a:t>(alternative method)</a:t>
            </a:r>
            <a:endParaRPr lang="en-US" dirty="0">
              <a:ea typeface="+mj-ea"/>
              <a:cs typeface="+mj-cs"/>
            </a:endParaRPr>
          </a:p>
        </p:txBody>
      </p:sp>
    </p:spTree>
  </p:cSld>
  <p:clrMapOvr>
    <a:masterClrMapping/>
  </p:clrMapOvr>
  <p:transition/>
</p:sld>
</file>

<file path=ppt/slides/slide2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9442" name="Rectangle 2">
            <a:extLst>
              <a:ext uri="{FF2B5EF4-FFF2-40B4-BE49-F238E27FC236}">
                <a16:creationId xmlns:a16="http://schemas.microsoft.com/office/drawing/2014/main" id="{1A746FF6-9CAA-5941-8665-AE852AFD09E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2590800"/>
            <a:ext cx="9144000" cy="1371600"/>
          </a:xfrm>
        </p:spPr>
        <p:txBody>
          <a:bodyPr/>
          <a:lstStyle/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Detecting Overflow</a:t>
            </a:r>
            <a:br>
              <a:rPr lang="en-US" dirty="0">
                <a:ea typeface="+mj-ea"/>
                <a:cs typeface="+mj-cs"/>
              </a:rPr>
            </a:br>
            <a:r>
              <a:rPr lang="en-US" sz="2800" dirty="0">
                <a:ea typeface="+mj-ea"/>
                <a:cs typeface="+mj-cs"/>
              </a:rPr>
              <a:t>(alternative method)</a:t>
            </a:r>
            <a:endParaRPr lang="en-US" dirty="0">
              <a:ea typeface="+mj-ea"/>
              <a:cs typeface="+mj-cs"/>
            </a:endParaRPr>
          </a:p>
        </p:txBody>
      </p:sp>
      <p:sp>
        <p:nvSpPr>
          <p:cNvPr id="308226" name="TextBox 1">
            <a:extLst>
              <a:ext uri="{FF2B5EF4-FFF2-40B4-BE49-F238E27FC236}">
                <a16:creationId xmlns:a16="http://schemas.microsoft.com/office/drawing/2014/main" id="{A128B82E-D483-744F-905B-12EC6096B91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4648201"/>
            <a:ext cx="91440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Used if you don’t have access to the internal carries of the adder.</a:t>
            </a:r>
          </a:p>
        </p:txBody>
      </p:sp>
    </p:spTree>
  </p:cSld>
  <p:clrMapOvr>
    <a:masterClrMapping/>
  </p:clrMapOvr>
  <p:transition/>
</p:sld>
</file>

<file path=ppt/slides/slide2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9249" name="Rectangle 4">
            <a:extLst>
              <a:ext uri="{FF2B5EF4-FFF2-40B4-BE49-F238E27FC236}">
                <a16:creationId xmlns:a16="http://schemas.microsoft.com/office/drawing/2014/main" id="{786D4C27-9717-8148-91EC-4D83B28683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54339" y="3271838"/>
            <a:ext cx="884237" cy="588962"/>
          </a:xfrm>
          <a:prstGeom prst="rect">
            <a:avLst/>
          </a:prstGeom>
          <a:solidFill>
            <a:srgbClr val="FFFFFF"/>
          </a:solidFill>
          <a:ln w="20638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309250" name="Freeform 5">
            <a:extLst>
              <a:ext uri="{FF2B5EF4-FFF2-40B4-BE49-F238E27FC236}">
                <a16:creationId xmlns:a16="http://schemas.microsoft.com/office/drawing/2014/main" id="{9E2C9FA1-9408-BE41-AD5D-97E6566F2742}"/>
              </a:ext>
            </a:extLst>
          </p:cNvPr>
          <p:cNvSpPr>
            <a:spLocks/>
          </p:cNvSpPr>
          <p:nvPr/>
        </p:nvSpPr>
        <p:spPr bwMode="auto">
          <a:xfrm>
            <a:off x="2386013" y="3544888"/>
            <a:ext cx="127000" cy="63500"/>
          </a:xfrm>
          <a:custGeom>
            <a:avLst/>
            <a:gdLst>
              <a:gd name="T0" fmla="*/ 2147483646 w 159"/>
              <a:gd name="T1" fmla="*/ 0 h 79"/>
              <a:gd name="T2" fmla="*/ 0 w 159"/>
              <a:gd name="T3" fmla="*/ 2147483646 h 79"/>
              <a:gd name="T4" fmla="*/ 2147483646 w 159"/>
              <a:gd name="T5" fmla="*/ 2147483646 h 79"/>
              <a:gd name="T6" fmla="*/ 2147483646 w 159"/>
              <a:gd name="T7" fmla="*/ 2147483646 h 79"/>
              <a:gd name="T8" fmla="*/ 2147483646 w 159"/>
              <a:gd name="T9" fmla="*/ 0 h 7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79"/>
              <a:gd name="T17" fmla="*/ 159 w 159"/>
              <a:gd name="T18" fmla="*/ 79 h 7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79">
                <a:moveTo>
                  <a:pt x="159" y="0"/>
                </a:moveTo>
                <a:lnTo>
                  <a:pt x="0" y="26"/>
                </a:lnTo>
                <a:lnTo>
                  <a:pt x="159" y="79"/>
                </a:lnTo>
                <a:lnTo>
                  <a:pt x="159" y="26"/>
                </a:lnTo>
                <a:lnTo>
                  <a:pt x="159" y="0"/>
                </a:lnTo>
                <a:close/>
              </a:path>
            </a:pathLst>
          </a:custGeom>
          <a:solidFill>
            <a:schemeClr val="tx1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09251" name="Line 6">
            <a:extLst>
              <a:ext uri="{FF2B5EF4-FFF2-40B4-BE49-F238E27FC236}">
                <a16:creationId xmlns:a16="http://schemas.microsoft.com/office/drawing/2014/main" id="{5705BE41-6536-B84C-B517-61D96E098481}"/>
              </a:ext>
            </a:extLst>
          </p:cNvPr>
          <p:cNvSpPr>
            <a:spLocks noChangeShapeType="1"/>
          </p:cNvSpPr>
          <p:nvPr/>
        </p:nvSpPr>
        <p:spPr bwMode="auto">
          <a:xfrm>
            <a:off x="2513014" y="3565525"/>
            <a:ext cx="441325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9252" name="Freeform 7">
            <a:extLst>
              <a:ext uri="{FF2B5EF4-FFF2-40B4-BE49-F238E27FC236}">
                <a16:creationId xmlns:a16="http://schemas.microsoft.com/office/drawing/2014/main" id="{CA22D8EE-DE99-9341-BD2D-97217F045916}"/>
              </a:ext>
            </a:extLst>
          </p:cNvPr>
          <p:cNvSpPr>
            <a:spLocks/>
          </p:cNvSpPr>
          <p:nvPr/>
        </p:nvSpPr>
        <p:spPr bwMode="auto">
          <a:xfrm>
            <a:off x="3879850" y="3544888"/>
            <a:ext cx="127000" cy="63500"/>
          </a:xfrm>
          <a:custGeom>
            <a:avLst/>
            <a:gdLst>
              <a:gd name="T0" fmla="*/ 2147483646 w 159"/>
              <a:gd name="T1" fmla="*/ 0 h 79"/>
              <a:gd name="T2" fmla="*/ 0 w 159"/>
              <a:gd name="T3" fmla="*/ 2147483646 h 79"/>
              <a:gd name="T4" fmla="*/ 2147483646 w 159"/>
              <a:gd name="T5" fmla="*/ 2147483646 h 79"/>
              <a:gd name="T6" fmla="*/ 2147483646 w 159"/>
              <a:gd name="T7" fmla="*/ 2147483646 h 79"/>
              <a:gd name="T8" fmla="*/ 2147483646 w 159"/>
              <a:gd name="T9" fmla="*/ 0 h 7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79"/>
              <a:gd name="T17" fmla="*/ 159 w 159"/>
              <a:gd name="T18" fmla="*/ 79 h 7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79">
                <a:moveTo>
                  <a:pt x="159" y="0"/>
                </a:moveTo>
                <a:lnTo>
                  <a:pt x="0" y="26"/>
                </a:lnTo>
                <a:lnTo>
                  <a:pt x="159" y="79"/>
                </a:lnTo>
                <a:lnTo>
                  <a:pt x="159" y="26"/>
                </a:lnTo>
                <a:lnTo>
                  <a:pt x="159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09253" name="Line 8">
            <a:extLst>
              <a:ext uri="{FF2B5EF4-FFF2-40B4-BE49-F238E27FC236}">
                <a16:creationId xmlns:a16="http://schemas.microsoft.com/office/drawing/2014/main" id="{A992531F-A8F2-7743-94C7-D834A5B85FF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006851" y="3565525"/>
            <a:ext cx="295275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9254" name="Rectangle 9">
            <a:extLst>
              <a:ext uri="{FF2B5EF4-FFF2-40B4-BE49-F238E27FC236}">
                <a16:creationId xmlns:a16="http://schemas.microsoft.com/office/drawing/2014/main" id="{737A01C7-D026-1E4C-A853-0D08785313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5013" y="3478213"/>
            <a:ext cx="23269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FA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9255" name="Rectangle 10">
            <a:extLst>
              <a:ext uri="{FF2B5EF4-FFF2-40B4-BE49-F238E27FC236}">
                <a16:creationId xmlns:a16="http://schemas.microsoft.com/office/drawing/2014/main" id="{AEE37316-4755-7346-8BDA-29458EC5EC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16238" y="2352675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x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9256" name="Rectangle 11">
            <a:extLst>
              <a:ext uri="{FF2B5EF4-FFF2-40B4-BE49-F238E27FC236}">
                <a16:creationId xmlns:a16="http://schemas.microsoft.com/office/drawing/2014/main" id="{7D0C7C09-4F1E-8241-BE39-C9B248A231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08313" y="2447925"/>
            <a:ext cx="192360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9257" name="Rectangle 12">
            <a:extLst>
              <a:ext uri="{FF2B5EF4-FFF2-40B4-BE49-F238E27FC236}">
                <a16:creationId xmlns:a16="http://schemas.microsoft.com/office/drawing/2014/main" id="{1F5D5892-BF36-994A-BBBB-BA13C34312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28975" y="24479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9258" name="Rectangle 14">
            <a:extLst>
              <a:ext uri="{FF2B5EF4-FFF2-40B4-BE49-F238E27FC236}">
                <a16:creationId xmlns:a16="http://schemas.microsoft.com/office/drawing/2014/main" id="{785E7703-1FDC-A946-9C84-19E02714AF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33600" y="3419475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9259" name="Rectangle 15">
            <a:extLst>
              <a:ext uri="{FF2B5EF4-FFF2-40B4-BE49-F238E27FC236}">
                <a16:creationId xmlns:a16="http://schemas.microsoft.com/office/drawing/2014/main" id="{72763E6A-5595-5A4E-9330-08CFB2D1D7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5675" y="351313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9260" name="Rectangle 16">
            <a:extLst>
              <a:ext uri="{FF2B5EF4-FFF2-40B4-BE49-F238E27FC236}">
                <a16:creationId xmlns:a16="http://schemas.microsoft.com/office/drawing/2014/main" id="{8311288F-52B8-F24C-8AE9-4066509EFC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35475" y="3417888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9261" name="Rectangle 17">
            <a:extLst>
              <a:ext uri="{FF2B5EF4-FFF2-40B4-BE49-F238E27FC236}">
                <a16:creationId xmlns:a16="http://schemas.microsoft.com/office/drawing/2014/main" id="{CBDEC3E7-2038-0A4F-8AD8-E7FF327793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27550" y="3511550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9262" name="Rectangle 18">
            <a:extLst>
              <a:ext uri="{FF2B5EF4-FFF2-40B4-BE49-F238E27FC236}">
                <a16:creationId xmlns:a16="http://schemas.microsoft.com/office/drawing/2014/main" id="{1CC77540-CF20-5E45-B299-706840D803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8213" y="3511550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9263" name="Freeform 19">
            <a:extLst>
              <a:ext uri="{FF2B5EF4-FFF2-40B4-BE49-F238E27FC236}">
                <a16:creationId xmlns:a16="http://schemas.microsoft.com/office/drawing/2014/main" id="{7A91F8B4-7890-D54A-8BC5-6CD84BF22CA6}"/>
              </a:ext>
            </a:extLst>
          </p:cNvPr>
          <p:cNvSpPr>
            <a:spLocks/>
          </p:cNvSpPr>
          <p:nvPr/>
        </p:nvSpPr>
        <p:spPr bwMode="auto">
          <a:xfrm>
            <a:off x="3375026" y="4302125"/>
            <a:ext cx="42863" cy="127000"/>
          </a:xfrm>
          <a:custGeom>
            <a:avLst/>
            <a:gdLst>
              <a:gd name="T0" fmla="*/ 0 w 53"/>
              <a:gd name="T1" fmla="*/ 0 h 159"/>
              <a:gd name="T2" fmla="*/ 2147483646 w 53"/>
              <a:gd name="T3" fmla="*/ 2147483646 h 159"/>
              <a:gd name="T4" fmla="*/ 2147483646 w 53"/>
              <a:gd name="T5" fmla="*/ 0 h 159"/>
              <a:gd name="T6" fmla="*/ 2147483646 w 53"/>
              <a:gd name="T7" fmla="*/ 0 h 159"/>
              <a:gd name="T8" fmla="*/ 0 w 53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3"/>
              <a:gd name="T16" fmla="*/ 0 h 159"/>
              <a:gd name="T17" fmla="*/ 53 w 53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3" h="159">
                <a:moveTo>
                  <a:pt x="0" y="0"/>
                </a:moveTo>
                <a:lnTo>
                  <a:pt x="26" y="159"/>
                </a:lnTo>
                <a:lnTo>
                  <a:pt x="53" y="0"/>
                </a:lnTo>
                <a:lnTo>
                  <a:pt x="26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09264" name="Line 20">
            <a:extLst>
              <a:ext uri="{FF2B5EF4-FFF2-40B4-BE49-F238E27FC236}">
                <a16:creationId xmlns:a16="http://schemas.microsoft.com/office/drawing/2014/main" id="{D2183564-1CF3-F24D-AF47-0CA09FB030C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397250" y="3860801"/>
            <a:ext cx="1588" cy="441325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9265" name="Freeform 21">
            <a:extLst>
              <a:ext uri="{FF2B5EF4-FFF2-40B4-BE49-F238E27FC236}">
                <a16:creationId xmlns:a16="http://schemas.microsoft.com/office/drawing/2014/main" id="{FB7F09E1-3C03-1746-90D2-051EF539EAF6}"/>
              </a:ext>
            </a:extLst>
          </p:cNvPr>
          <p:cNvSpPr>
            <a:spLocks/>
          </p:cNvSpPr>
          <p:nvPr/>
        </p:nvSpPr>
        <p:spPr bwMode="auto">
          <a:xfrm>
            <a:off x="3586163" y="3124201"/>
            <a:ext cx="63500" cy="125413"/>
          </a:xfrm>
          <a:custGeom>
            <a:avLst/>
            <a:gdLst>
              <a:gd name="T0" fmla="*/ 0 w 79"/>
              <a:gd name="T1" fmla="*/ 0 h 160"/>
              <a:gd name="T2" fmla="*/ 2147483646 w 79"/>
              <a:gd name="T3" fmla="*/ 2147483646 h 160"/>
              <a:gd name="T4" fmla="*/ 2147483646 w 79"/>
              <a:gd name="T5" fmla="*/ 0 h 160"/>
              <a:gd name="T6" fmla="*/ 2147483646 w 79"/>
              <a:gd name="T7" fmla="*/ 0 h 160"/>
              <a:gd name="T8" fmla="*/ 0 w 79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9"/>
              <a:gd name="T16" fmla="*/ 0 h 160"/>
              <a:gd name="T17" fmla="*/ 79 w 79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9" h="160">
                <a:moveTo>
                  <a:pt x="0" y="0"/>
                </a:moveTo>
                <a:lnTo>
                  <a:pt x="53" y="160"/>
                </a:lnTo>
                <a:lnTo>
                  <a:pt x="79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09266" name="Line 22">
            <a:extLst>
              <a:ext uri="{FF2B5EF4-FFF2-40B4-BE49-F238E27FC236}">
                <a16:creationId xmlns:a16="http://schemas.microsoft.com/office/drawing/2014/main" id="{72FB7716-EAB9-9E43-90D9-FD3EEF37AE4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27439" y="2681289"/>
            <a:ext cx="1587" cy="4206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9267" name="Freeform 23">
            <a:extLst>
              <a:ext uri="{FF2B5EF4-FFF2-40B4-BE49-F238E27FC236}">
                <a16:creationId xmlns:a16="http://schemas.microsoft.com/office/drawing/2014/main" id="{075EDF1C-675E-F944-A94A-B0F62AC780F7}"/>
              </a:ext>
            </a:extLst>
          </p:cNvPr>
          <p:cNvSpPr>
            <a:spLocks/>
          </p:cNvSpPr>
          <p:nvPr/>
        </p:nvSpPr>
        <p:spPr bwMode="auto">
          <a:xfrm>
            <a:off x="3144838" y="3124201"/>
            <a:ext cx="61912" cy="125413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27" y="160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09268" name="Line 24">
            <a:extLst>
              <a:ext uri="{FF2B5EF4-FFF2-40B4-BE49-F238E27FC236}">
                <a16:creationId xmlns:a16="http://schemas.microsoft.com/office/drawing/2014/main" id="{B613822F-D718-AB4B-9B4B-0621AFD9FFD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65475" y="2681289"/>
            <a:ext cx="1588" cy="4206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9269" name="Rectangle 26">
            <a:extLst>
              <a:ext uri="{FF2B5EF4-FFF2-40B4-BE49-F238E27FC236}">
                <a16:creationId xmlns:a16="http://schemas.microsoft.com/office/drawing/2014/main" id="{718CFF38-EE10-824D-86BC-7C733FA460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19488" y="2352675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y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9270" name="Rectangle 27">
            <a:extLst>
              <a:ext uri="{FF2B5EF4-FFF2-40B4-BE49-F238E27FC236}">
                <a16:creationId xmlns:a16="http://schemas.microsoft.com/office/drawing/2014/main" id="{A3F1663D-B8A1-7A46-8364-D0A6A4908F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11563" y="24479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9271" name="Rectangle 28">
            <a:extLst>
              <a:ext uri="{FF2B5EF4-FFF2-40B4-BE49-F238E27FC236}">
                <a16:creationId xmlns:a16="http://schemas.microsoft.com/office/drawing/2014/main" id="{F60AE8A3-7314-8641-B3C1-03FF9245CC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32225" y="24479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9272" name="Rectangle 29">
            <a:extLst>
              <a:ext uri="{FF2B5EF4-FFF2-40B4-BE49-F238E27FC236}">
                <a16:creationId xmlns:a16="http://schemas.microsoft.com/office/drawing/2014/main" id="{D21C174F-5E91-304E-84C0-63F61ECC58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21100" y="24479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9273" name="Rectangle 30">
            <a:extLst>
              <a:ext uri="{FF2B5EF4-FFF2-40B4-BE49-F238E27FC236}">
                <a16:creationId xmlns:a16="http://schemas.microsoft.com/office/drawing/2014/main" id="{326DA846-ADC6-7241-B312-2B9943CD20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19450" y="4456113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9274" name="Rectangle 31">
            <a:extLst>
              <a:ext uri="{FF2B5EF4-FFF2-40B4-BE49-F238E27FC236}">
                <a16:creationId xmlns:a16="http://schemas.microsoft.com/office/drawing/2014/main" id="{E664B4CE-68F3-AC4D-ACEB-9C3D3702D8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00413" y="45497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9275" name="Rectangle 32">
            <a:extLst>
              <a:ext uri="{FF2B5EF4-FFF2-40B4-BE49-F238E27FC236}">
                <a16:creationId xmlns:a16="http://schemas.microsoft.com/office/drawing/2014/main" id="{8987E3AA-3736-F346-8C0B-1BE2A7EC93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21075" y="45497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9276" name="Rectangle 33">
            <a:extLst>
              <a:ext uri="{FF2B5EF4-FFF2-40B4-BE49-F238E27FC236}">
                <a16:creationId xmlns:a16="http://schemas.microsoft.com/office/drawing/2014/main" id="{87FA1481-FD03-234F-BFE4-DE868BE1AF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80150" y="3271838"/>
            <a:ext cx="882650" cy="588962"/>
          </a:xfrm>
          <a:prstGeom prst="rect">
            <a:avLst/>
          </a:prstGeom>
          <a:noFill/>
          <a:ln w="20638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309277" name="Freeform 34">
            <a:extLst>
              <a:ext uri="{FF2B5EF4-FFF2-40B4-BE49-F238E27FC236}">
                <a16:creationId xmlns:a16="http://schemas.microsoft.com/office/drawing/2014/main" id="{95C1E4E7-7055-EC4D-BFA7-718D1BF2E6D4}"/>
              </a:ext>
            </a:extLst>
          </p:cNvPr>
          <p:cNvSpPr>
            <a:spLocks/>
          </p:cNvSpPr>
          <p:nvPr/>
        </p:nvSpPr>
        <p:spPr bwMode="auto">
          <a:xfrm>
            <a:off x="5859463" y="3544888"/>
            <a:ext cx="125412" cy="63500"/>
          </a:xfrm>
          <a:custGeom>
            <a:avLst/>
            <a:gdLst>
              <a:gd name="T0" fmla="*/ 2147483646 w 159"/>
              <a:gd name="T1" fmla="*/ 0 h 79"/>
              <a:gd name="T2" fmla="*/ 0 w 159"/>
              <a:gd name="T3" fmla="*/ 2147483646 h 79"/>
              <a:gd name="T4" fmla="*/ 2147483646 w 159"/>
              <a:gd name="T5" fmla="*/ 2147483646 h 79"/>
              <a:gd name="T6" fmla="*/ 2147483646 w 159"/>
              <a:gd name="T7" fmla="*/ 2147483646 h 79"/>
              <a:gd name="T8" fmla="*/ 2147483646 w 159"/>
              <a:gd name="T9" fmla="*/ 0 h 7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79"/>
              <a:gd name="T17" fmla="*/ 159 w 159"/>
              <a:gd name="T18" fmla="*/ 79 h 7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79">
                <a:moveTo>
                  <a:pt x="159" y="0"/>
                </a:moveTo>
                <a:lnTo>
                  <a:pt x="0" y="26"/>
                </a:lnTo>
                <a:lnTo>
                  <a:pt x="159" y="79"/>
                </a:lnTo>
                <a:lnTo>
                  <a:pt x="159" y="26"/>
                </a:lnTo>
                <a:lnTo>
                  <a:pt x="159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09278" name="Line 35">
            <a:extLst>
              <a:ext uri="{FF2B5EF4-FFF2-40B4-BE49-F238E27FC236}">
                <a16:creationId xmlns:a16="http://schemas.microsoft.com/office/drawing/2014/main" id="{5880B38F-005D-1A47-89DB-C500F58DEC8B}"/>
              </a:ext>
            </a:extLst>
          </p:cNvPr>
          <p:cNvSpPr>
            <a:spLocks noChangeShapeType="1"/>
          </p:cNvSpPr>
          <p:nvPr/>
        </p:nvSpPr>
        <p:spPr bwMode="auto">
          <a:xfrm>
            <a:off x="5984876" y="3565525"/>
            <a:ext cx="295275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9279" name="Freeform 36">
            <a:extLst>
              <a:ext uri="{FF2B5EF4-FFF2-40B4-BE49-F238E27FC236}">
                <a16:creationId xmlns:a16="http://schemas.microsoft.com/office/drawing/2014/main" id="{8A148CEF-165D-A049-9D96-2FA50A28D123}"/>
              </a:ext>
            </a:extLst>
          </p:cNvPr>
          <p:cNvSpPr>
            <a:spLocks/>
          </p:cNvSpPr>
          <p:nvPr/>
        </p:nvSpPr>
        <p:spPr bwMode="auto">
          <a:xfrm>
            <a:off x="7205663" y="3544888"/>
            <a:ext cx="127000" cy="63500"/>
          </a:xfrm>
          <a:custGeom>
            <a:avLst/>
            <a:gdLst>
              <a:gd name="T0" fmla="*/ 2147483646 w 159"/>
              <a:gd name="T1" fmla="*/ 0 h 79"/>
              <a:gd name="T2" fmla="*/ 0 w 159"/>
              <a:gd name="T3" fmla="*/ 2147483646 h 79"/>
              <a:gd name="T4" fmla="*/ 2147483646 w 159"/>
              <a:gd name="T5" fmla="*/ 2147483646 h 79"/>
              <a:gd name="T6" fmla="*/ 2147483646 w 159"/>
              <a:gd name="T7" fmla="*/ 2147483646 h 79"/>
              <a:gd name="T8" fmla="*/ 2147483646 w 159"/>
              <a:gd name="T9" fmla="*/ 0 h 7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79"/>
              <a:gd name="T17" fmla="*/ 159 w 159"/>
              <a:gd name="T18" fmla="*/ 79 h 7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79">
                <a:moveTo>
                  <a:pt x="159" y="0"/>
                </a:moveTo>
                <a:lnTo>
                  <a:pt x="0" y="26"/>
                </a:lnTo>
                <a:lnTo>
                  <a:pt x="159" y="79"/>
                </a:lnTo>
                <a:lnTo>
                  <a:pt x="159" y="26"/>
                </a:lnTo>
                <a:lnTo>
                  <a:pt x="159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09280" name="Line 37">
            <a:extLst>
              <a:ext uri="{FF2B5EF4-FFF2-40B4-BE49-F238E27FC236}">
                <a16:creationId xmlns:a16="http://schemas.microsoft.com/office/drawing/2014/main" id="{078B65BA-B6C2-AB45-BC14-BB72B7B4F59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32664" y="3565525"/>
            <a:ext cx="441325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9281" name="Rectangle 38">
            <a:extLst>
              <a:ext uri="{FF2B5EF4-FFF2-40B4-BE49-F238E27FC236}">
                <a16:creationId xmlns:a16="http://schemas.microsoft.com/office/drawing/2014/main" id="{BCE100BB-E385-7A41-8CFA-73C94CB590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11538" y="45497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9282" name="Rectangle 39">
            <a:extLst>
              <a:ext uri="{FF2B5EF4-FFF2-40B4-BE49-F238E27FC236}">
                <a16:creationId xmlns:a16="http://schemas.microsoft.com/office/drawing/2014/main" id="{56A7A350-C865-D145-9060-5317D6CE3D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2413" y="3478213"/>
            <a:ext cx="23269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FA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9283" name="Rectangle 40">
            <a:extLst>
              <a:ext uri="{FF2B5EF4-FFF2-40B4-BE49-F238E27FC236}">
                <a16:creationId xmlns:a16="http://schemas.microsoft.com/office/drawing/2014/main" id="{350141D6-80BD-2346-BBA4-0F39AC226F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26200" y="2347913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x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9284" name="Rectangle 41">
            <a:extLst>
              <a:ext uri="{FF2B5EF4-FFF2-40B4-BE49-F238E27FC236}">
                <a16:creationId xmlns:a16="http://schemas.microsoft.com/office/drawing/2014/main" id="{AB755692-AC7B-0C4B-989D-DF1CC7CE95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19863" y="24415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9285" name="Rectangle 42">
            <a:extLst>
              <a:ext uri="{FF2B5EF4-FFF2-40B4-BE49-F238E27FC236}">
                <a16:creationId xmlns:a16="http://schemas.microsoft.com/office/drawing/2014/main" id="{159CC8EE-FB41-774B-88AD-616B53492E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88000" y="3435350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9286" name="Freeform 43">
            <a:extLst>
              <a:ext uri="{FF2B5EF4-FFF2-40B4-BE49-F238E27FC236}">
                <a16:creationId xmlns:a16="http://schemas.microsoft.com/office/drawing/2014/main" id="{D661EE88-6ADE-7141-85CC-2C7C3BC5A11C}"/>
              </a:ext>
            </a:extLst>
          </p:cNvPr>
          <p:cNvSpPr>
            <a:spLocks/>
          </p:cNvSpPr>
          <p:nvPr/>
        </p:nvSpPr>
        <p:spPr bwMode="auto">
          <a:xfrm>
            <a:off x="6700839" y="4302125"/>
            <a:ext cx="41275" cy="127000"/>
          </a:xfrm>
          <a:custGeom>
            <a:avLst/>
            <a:gdLst>
              <a:gd name="T0" fmla="*/ 0 w 53"/>
              <a:gd name="T1" fmla="*/ 0 h 159"/>
              <a:gd name="T2" fmla="*/ 2147483646 w 53"/>
              <a:gd name="T3" fmla="*/ 2147483646 h 159"/>
              <a:gd name="T4" fmla="*/ 2147483646 w 53"/>
              <a:gd name="T5" fmla="*/ 0 h 159"/>
              <a:gd name="T6" fmla="*/ 2147483646 w 53"/>
              <a:gd name="T7" fmla="*/ 0 h 159"/>
              <a:gd name="T8" fmla="*/ 0 w 53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3"/>
              <a:gd name="T16" fmla="*/ 0 h 159"/>
              <a:gd name="T17" fmla="*/ 53 w 53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3" h="159">
                <a:moveTo>
                  <a:pt x="0" y="0"/>
                </a:moveTo>
                <a:lnTo>
                  <a:pt x="26" y="159"/>
                </a:lnTo>
                <a:lnTo>
                  <a:pt x="53" y="0"/>
                </a:lnTo>
                <a:lnTo>
                  <a:pt x="26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09287" name="Line 44">
            <a:extLst>
              <a:ext uri="{FF2B5EF4-FFF2-40B4-BE49-F238E27FC236}">
                <a16:creationId xmlns:a16="http://schemas.microsoft.com/office/drawing/2014/main" id="{76677D08-D54B-2A46-AADA-32D630721F8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721475" y="3860801"/>
            <a:ext cx="1588" cy="441325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9288" name="Freeform 45">
            <a:extLst>
              <a:ext uri="{FF2B5EF4-FFF2-40B4-BE49-F238E27FC236}">
                <a16:creationId xmlns:a16="http://schemas.microsoft.com/office/drawing/2014/main" id="{9279F166-A197-664D-8560-1E474F506D3E}"/>
              </a:ext>
            </a:extLst>
          </p:cNvPr>
          <p:cNvSpPr>
            <a:spLocks/>
          </p:cNvSpPr>
          <p:nvPr/>
        </p:nvSpPr>
        <p:spPr bwMode="auto">
          <a:xfrm>
            <a:off x="6910388" y="3124201"/>
            <a:ext cx="63500" cy="125413"/>
          </a:xfrm>
          <a:custGeom>
            <a:avLst/>
            <a:gdLst>
              <a:gd name="T0" fmla="*/ 0 w 79"/>
              <a:gd name="T1" fmla="*/ 0 h 160"/>
              <a:gd name="T2" fmla="*/ 2147483646 w 79"/>
              <a:gd name="T3" fmla="*/ 2147483646 h 160"/>
              <a:gd name="T4" fmla="*/ 2147483646 w 79"/>
              <a:gd name="T5" fmla="*/ 0 h 160"/>
              <a:gd name="T6" fmla="*/ 2147483646 w 79"/>
              <a:gd name="T7" fmla="*/ 0 h 160"/>
              <a:gd name="T8" fmla="*/ 0 w 79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9"/>
              <a:gd name="T16" fmla="*/ 0 h 160"/>
              <a:gd name="T17" fmla="*/ 79 w 79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9" h="160">
                <a:moveTo>
                  <a:pt x="0" y="0"/>
                </a:moveTo>
                <a:lnTo>
                  <a:pt x="53" y="160"/>
                </a:lnTo>
                <a:lnTo>
                  <a:pt x="79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09289" name="Line 46">
            <a:extLst>
              <a:ext uri="{FF2B5EF4-FFF2-40B4-BE49-F238E27FC236}">
                <a16:creationId xmlns:a16="http://schemas.microsoft.com/office/drawing/2014/main" id="{4545C8EF-E25A-D040-A77B-59F18D14B4E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953250" y="2681289"/>
            <a:ext cx="1588" cy="4206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9290" name="Freeform 47">
            <a:extLst>
              <a:ext uri="{FF2B5EF4-FFF2-40B4-BE49-F238E27FC236}">
                <a16:creationId xmlns:a16="http://schemas.microsoft.com/office/drawing/2014/main" id="{FC905F3E-DE20-DE4C-9F86-D69EE1905634}"/>
              </a:ext>
            </a:extLst>
          </p:cNvPr>
          <p:cNvSpPr>
            <a:spLocks/>
          </p:cNvSpPr>
          <p:nvPr/>
        </p:nvSpPr>
        <p:spPr bwMode="auto">
          <a:xfrm>
            <a:off x="6469063" y="3124201"/>
            <a:ext cx="63500" cy="125413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27" y="160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09291" name="Line 48">
            <a:extLst>
              <a:ext uri="{FF2B5EF4-FFF2-40B4-BE49-F238E27FC236}">
                <a16:creationId xmlns:a16="http://schemas.microsoft.com/office/drawing/2014/main" id="{19F733EF-D42B-C745-99EA-62209F5BFED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489700" y="2681289"/>
            <a:ext cx="1588" cy="4206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9292" name="Rectangle 49">
            <a:extLst>
              <a:ext uri="{FF2B5EF4-FFF2-40B4-BE49-F238E27FC236}">
                <a16:creationId xmlns:a16="http://schemas.microsoft.com/office/drawing/2014/main" id="{B82ABC53-3A9C-E049-BE49-495BC8FD97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78488" y="3529013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2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9293" name="Rectangle 50">
            <a:extLst>
              <a:ext uri="{FF2B5EF4-FFF2-40B4-BE49-F238E27FC236}">
                <a16:creationId xmlns:a16="http://schemas.microsoft.com/office/drawing/2014/main" id="{347036EF-2AFF-DD43-8CB0-34A54AA60E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81813" y="2347913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y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9294" name="Rectangle 51">
            <a:extLst>
              <a:ext uri="{FF2B5EF4-FFF2-40B4-BE49-F238E27FC236}">
                <a16:creationId xmlns:a16="http://schemas.microsoft.com/office/drawing/2014/main" id="{B168515B-A79F-EC4A-9C24-D5C5CB98C1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73888" y="24415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9295" name="Rectangle 52">
            <a:extLst>
              <a:ext uri="{FF2B5EF4-FFF2-40B4-BE49-F238E27FC236}">
                <a16:creationId xmlns:a16="http://schemas.microsoft.com/office/drawing/2014/main" id="{DB60B324-AAFC-524F-98E4-5E10C2049A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56388" y="4456113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9296" name="Rectangle 53">
            <a:extLst>
              <a:ext uri="{FF2B5EF4-FFF2-40B4-BE49-F238E27FC236}">
                <a16:creationId xmlns:a16="http://schemas.microsoft.com/office/drawing/2014/main" id="{F5BFA8A4-8134-AA49-8D2D-5DB20FF7C8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73989" y="3271838"/>
            <a:ext cx="884237" cy="588962"/>
          </a:xfrm>
          <a:prstGeom prst="rect">
            <a:avLst/>
          </a:prstGeom>
          <a:noFill/>
          <a:ln w="20638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309297" name="Freeform 54">
            <a:extLst>
              <a:ext uri="{FF2B5EF4-FFF2-40B4-BE49-F238E27FC236}">
                <a16:creationId xmlns:a16="http://schemas.microsoft.com/office/drawing/2014/main" id="{E3A8EEEC-DBD5-494C-9F7F-4C8EA43E9C29}"/>
              </a:ext>
            </a:extLst>
          </p:cNvPr>
          <p:cNvSpPr>
            <a:spLocks/>
          </p:cNvSpPr>
          <p:nvPr/>
        </p:nvSpPr>
        <p:spPr bwMode="auto">
          <a:xfrm>
            <a:off x="8699500" y="3544888"/>
            <a:ext cx="127000" cy="63500"/>
          </a:xfrm>
          <a:custGeom>
            <a:avLst/>
            <a:gdLst>
              <a:gd name="T0" fmla="*/ 2147483646 w 159"/>
              <a:gd name="T1" fmla="*/ 0 h 79"/>
              <a:gd name="T2" fmla="*/ 0 w 159"/>
              <a:gd name="T3" fmla="*/ 2147483646 h 79"/>
              <a:gd name="T4" fmla="*/ 2147483646 w 159"/>
              <a:gd name="T5" fmla="*/ 2147483646 h 79"/>
              <a:gd name="T6" fmla="*/ 2147483646 w 159"/>
              <a:gd name="T7" fmla="*/ 2147483646 h 79"/>
              <a:gd name="T8" fmla="*/ 2147483646 w 159"/>
              <a:gd name="T9" fmla="*/ 0 h 7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79"/>
              <a:gd name="T17" fmla="*/ 159 w 159"/>
              <a:gd name="T18" fmla="*/ 79 h 7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79">
                <a:moveTo>
                  <a:pt x="159" y="0"/>
                </a:moveTo>
                <a:lnTo>
                  <a:pt x="0" y="26"/>
                </a:lnTo>
                <a:lnTo>
                  <a:pt x="159" y="79"/>
                </a:lnTo>
                <a:lnTo>
                  <a:pt x="159" y="26"/>
                </a:lnTo>
                <a:lnTo>
                  <a:pt x="159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09298" name="Line 55">
            <a:extLst>
              <a:ext uri="{FF2B5EF4-FFF2-40B4-BE49-F238E27FC236}">
                <a16:creationId xmlns:a16="http://schemas.microsoft.com/office/drawing/2014/main" id="{5F8F069B-AB41-A340-8E69-31C9E9253F1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826501" y="3565525"/>
            <a:ext cx="441325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9299" name="Rectangle 56">
            <a:extLst>
              <a:ext uri="{FF2B5EF4-FFF2-40B4-BE49-F238E27FC236}">
                <a16:creationId xmlns:a16="http://schemas.microsoft.com/office/drawing/2014/main" id="{46B61C6D-DD37-7B43-9130-E20BC53E3F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37350" y="45497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9300" name="Freeform 57">
            <a:extLst>
              <a:ext uri="{FF2B5EF4-FFF2-40B4-BE49-F238E27FC236}">
                <a16:creationId xmlns:a16="http://schemas.microsoft.com/office/drawing/2014/main" id="{715A183A-AB95-0747-8B00-75882287F39F}"/>
              </a:ext>
            </a:extLst>
          </p:cNvPr>
          <p:cNvSpPr>
            <a:spLocks/>
          </p:cNvSpPr>
          <p:nvPr/>
        </p:nvSpPr>
        <p:spPr bwMode="auto">
          <a:xfrm>
            <a:off x="8194676" y="4302125"/>
            <a:ext cx="42863" cy="127000"/>
          </a:xfrm>
          <a:custGeom>
            <a:avLst/>
            <a:gdLst>
              <a:gd name="T0" fmla="*/ 0 w 53"/>
              <a:gd name="T1" fmla="*/ 0 h 159"/>
              <a:gd name="T2" fmla="*/ 2147483646 w 53"/>
              <a:gd name="T3" fmla="*/ 2147483646 h 159"/>
              <a:gd name="T4" fmla="*/ 2147483646 w 53"/>
              <a:gd name="T5" fmla="*/ 0 h 159"/>
              <a:gd name="T6" fmla="*/ 2147483646 w 53"/>
              <a:gd name="T7" fmla="*/ 0 h 159"/>
              <a:gd name="T8" fmla="*/ 0 w 53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3"/>
              <a:gd name="T16" fmla="*/ 0 h 159"/>
              <a:gd name="T17" fmla="*/ 53 w 53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3" h="159">
                <a:moveTo>
                  <a:pt x="0" y="0"/>
                </a:moveTo>
                <a:lnTo>
                  <a:pt x="27" y="159"/>
                </a:lnTo>
                <a:lnTo>
                  <a:pt x="53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09301" name="Line 58">
            <a:extLst>
              <a:ext uri="{FF2B5EF4-FFF2-40B4-BE49-F238E27FC236}">
                <a16:creationId xmlns:a16="http://schemas.microsoft.com/office/drawing/2014/main" id="{3E3C76AD-C85C-0445-92BD-61F8B88DF3E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215314" y="3860801"/>
            <a:ext cx="1587" cy="441325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9302" name="Freeform 59">
            <a:extLst>
              <a:ext uri="{FF2B5EF4-FFF2-40B4-BE49-F238E27FC236}">
                <a16:creationId xmlns:a16="http://schemas.microsoft.com/office/drawing/2014/main" id="{50930C71-EFDB-3D4C-8F65-EC402563BA84}"/>
              </a:ext>
            </a:extLst>
          </p:cNvPr>
          <p:cNvSpPr>
            <a:spLocks/>
          </p:cNvSpPr>
          <p:nvPr/>
        </p:nvSpPr>
        <p:spPr bwMode="auto">
          <a:xfrm>
            <a:off x="8405813" y="3124201"/>
            <a:ext cx="61912" cy="125413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53" y="160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09303" name="Line 60">
            <a:extLst>
              <a:ext uri="{FF2B5EF4-FFF2-40B4-BE49-F238E27FC236}">
                <a16:creationId xmlns:a16="http://schemas.microsoft.com/office/drawing/2014/main" id="{27E3BBCF-C5AC-AD4B-8C5A-297448A058B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447089" y="2681289"/>
            <a:ext cx="1587" cy="4206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9304" name="Freeform 61">
            <a:extLst>
              <a:ext uri="{FF2B5EF4-FFF2-40B4-BE49-F238E27FC236}">
                <a16:creationId xmlns:a16="http://schemas.microsoft.com/office/drawing/2014/main" id="{040CED4F-5947-0F45-922A-6A4FEA329835}"/>
              </a:ext>
            </a:extLst>
          </p:cNvPr>
          <p:cNvSpPr>
            <a:spLocks/>
          </p:cNvSpPr>
          <p:nvPr/>
        </p:nvSpPr>
        <p:spPr bwMode="auto">
          <a:xfrm>
            <a:off x="7962900" y="3124201"/>
            <a:ext cx="63500" cy="125413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27" y="160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09305" name="Line 62">
            <a:extLst>
              <a:ext uri="{FF2B5EF4-FFF2-40B4-BE49-F238E27FC236}">
                <a16:creationId xmlns:a16="http://schemas.microsoft.com/office/drawing/2014/main" id="{D0642C25-63EF-2A45-B6B7-252CD21FF11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983539" y="2681289"/>
            <a:ext cx="1587" cy="4206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9306" name="Rectangle 63">
            <a:extLst>
              <a:ext uri="{FF2B5EF4-FFF2-40B4-BE49-F238E27FC236}">
                <a16:creationId xmlns:a16="http://schemas.microsoft.com/office/drawing/2014/main" id="{EECCCE8A-6ED7-F240-A56B-8B31642AFF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93075" y="3478213"/>
            <a:ext cx="23269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FA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9307" name="Rectangle 64">
            <a:extLst>
              <a:ext uri="{FF2B5EF4-FFF2-40B4-BE49-F238E27FC236}">
                <a16:creationId xmlns:a16="http://schemas.microsoft.com/office/drawing/2014/main" id="{3D84809C-6235-AE4C-80B3-1C510041F3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89813" y="3221038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9308" name="Rectangle 65">
            <a:extLst>
              <a:ext uri="{FF2B5EF4-FFF2-40B4-BE49-F238E27FC236}">
                <a16:creationId xmlns:a16="http://schemas.microsoft.com/office/drawing/2014/main" id="{60A61BAE-F925-5F4D-AC76-BC74E61708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81888" y="331628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9309" name="Rectangle 66">
            <a:extLst>
              <a:ext uri="{FF2B5EF4-FFF2-40B4-BE49-F238E27FC236}">
                <a16:creationId xmlns:a16="http://schemas.microsoft.com/office/drawing/2014/main" id="{723F3BE5-5466-F445-9137-12A9A35599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12100" y="2347913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x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9310" name="Rectangle 67">
            <a:extLst>
              <a:ext uri="{FF2B5EF4-FFF2-40B4-BE49-F238E27FC236}">
                <a16:creationId xmlns:a16="http://schemas.microsoft.com/office/drawing/2014/main" id="{34CD8CB2-B30C-CC4C-B5F5-7C1C65BBDF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04175" y="24415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9311" name="Rectangle 68">
            <a:extLst>
              <a:ext uri="{FF2B5EF4-FFF2-40B4-BE49-F238E27FC236}">
                <a16:creationId xmlns:a16="http://schemas.microsoft.com/office/drawing/2014/main" id="{069503CA-2D58-2244-A410-3FFD383F23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67713" y="2347913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y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9312" name="Rectangle 69">
            <a:extLst>
              <a:ext uri="{FF2B5EF4-FFF2-40B4-BE49-F238E27FC236}">
                <a16:creationId xmlns:a16="http://schemas.microsoft.com/office/drawing/2014/main" id="{1A516F57-4DC5-8549-898F-FE345221D8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59788" y="24415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9313" name="Rectangle 70">
            <a:extLst>
              <a:ext uri="{FF2B5EF4-FFF2-40B4-BE49-F238E27FC236}">
                <a16:creationId xmlns:a16="http://schemas.microsoft.com/office/drawing/2014/main" id="{A54A912F-818F-7845-958C-98A343D9B0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34350" y="4456113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9314" name="Rectangle 71">
            <a:extLst>
              <a:ext uri="{FF2B5EF4-FFF2-40B4-BE49-F238E27FC236}">
                <a16:creationId xmlns:a16="http://schemas.microsoft.com/office/drawing/2014/main" id="{02B8083D-4AE2-AD4F-81DC-73F3714C17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15313" y="45497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9315" name="Rectangle 72">
            <a:extLst>
              <a:ext uri="{FF2B5EF4-FFF2-40B4-BE49-F238E27FC236}">
                <a16:creationId xmlns:a16="http://schemas.microsoft.com/office/drawing/2014/main" id="{A2917EE3-7B1F-7849-84AE-C9E2418FA1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9369425" y="3433763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9316" name="Freeform 73">
            <a:extLst>
              <a:ext uri="{FF2B5EF4-FFF2-40B4-BE49-F238E27FC236}">
                <a16:creationId xmlns:a16="http://schemas.microsoft.com/office/drawing/2014/main" id="{53F0E4CD-5483-1046-A900-9960E43935EF}"/>
              </a:ext>
            </a:extLst>
          </p:cNvPr>
          <p:cNvSpPr>
            <a:spLocks/>
          </p:cNvSpPr>
          <p:nvPr/>
        </p:nvSpPr>
        <p:spPr bwMode="auto">
          <a:xfrm>
            <a:off x="5016501" y="3544889"/>
            <a:ext cx="42863" cy="41275"/>
          </a:xfrm>
          <a:custGeom>
            <a:avLst/>
            <a:gdLst>
              <a:gd name="T0" fmla="*/ 0 w 53"/>
              <a:gd name="T1" fmla="*/ 2147483646 h 53"/>
              <a:gd name="T2" fmla="*/ 0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0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2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lnTo>
                  <a:pt x="1" y="22"/>
                </a:lnTo>
                <a:lnTo>
                  <a:pt x="1" y="21"/>
                </a:lnTo>
                <a:lnTo>
                  <a:pt x="1" y="18"/>
                </a:lnTo>
                <a:lnTo>
                  <a:pt x="2" y="17"/>
                </a:lnTo>
                <a:lnTo>
                  <a:pt x="2" y="16"/>
                </a:lnTo>
                <a:lnTo>
                  <a:pt x="4" y="14"/>
                </a:lnTo>
                <a:lnTo>
                  <a:pt x="5" y="13"/>
                </a:lnTo>
                <a:lnTo>
                  <a:pt x="5" y="12"/>
                </a:lnTo>
                <a:lnTo>
                  <a:pt x="6" y="10"/>
                </a:lnTo>
                <a:lnTo>
                  <a:pt x="8" y="9"/>
                </a:lnTo>
                <a:lnTo>
                  <a:pt x="9" y="8"/>
                </a:lnTo>
                <a:lnTo>
                  <a:pt x="10" y="6"/>
                </a:lnTo>
                <a:lnTo>
                  <a:pt x="12" y="5"/>
                </a:lnTo>
                <a:lnTo>
                  <a:pt x="13" y="4"/>
                </a:lnTo>
                <a:lnTo>
                  <a:pt x="14" y="4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20" y="1"/>
                </a:lnTo>
                <a:lnTo>
                  <a:pt x="21" y="1"/>
                </a:lnTo>
                <a:lnTo>
                  <a:pt x="22" y="0"/>
                </a:lnTo>
                <a:lnTo>
                  <a:pt x="23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22" y="0"/>
                </a:lnTo>
                <a:lnTo>
                  <a:pt x="23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30" y="0"/>
                </a:lnTo>
                <a:lnTo>
                  <a:pt x="31" y="1"/>
                </a:lnTo>
                <a:lnTo>
                  <a:pt x="33" y="1"/>
                </a:lnTo>
                <a:lnTo>
                  <a:pt x="34" y="1"/>
                </a:lnTo>
                <a:lnTo>
                  <a:pt x="35" y="2"/>
                </a:lnTo>
                <a:lnTo>
                  <a:pt x="37" y="2"/>
                </a:lnTo>
                <a:lnTo>
                  <a:pt x="38" y="4"/>
                </a:lnTo>
                <a:lnTo>
                  <a:pt x="39" y="4"/>
                </a:lnTo>
                <a:lnTo>
                  <a:pt x="41" y="5"/>
                </a:lnTo>
                <a:lnTo>
                  <a:pt x="42" y="6"/>
                </a:lnTo>
                <a:lnTo>
                  <a:pt x="42" y="8"/>
                </a:lnTo>
                <a:lnTo>
                  <a:pt x="43" y="8"/>
                </a:lnTo>
                <a:lnTo>
                  <a:pt x="45" y="9"/>
                </a:lnTo>
                <a:lnTo>
                  <a:pt x="46" y="10"/>
                </a:lnTo>
                <a:lnTo>
                  <a:pt x="46" y="12"/>
                </a:lnTo>
                <a:lnTo>
                  <a:pt x="47" y="13"/>
                </a:lnTo>
                <a:lnTo>
                  <a:pt x="49" y="14"/>
                </a:lnTo>
                <a:lnTo>
                  <a:pt x="50" y="16"/>
                </a:lnTo>
                <a:lnTo>
                  <a:pt x="50" y="17"/>
                </a:lnTo>
                <a:lnTo>
                  <a:pt x="51" y="18"/>
                </a:lnTo>
                <a:lnTo>
                  <a:pt x="51" y="21"/>
                </a:lnTo>
                <a:lnTo>
                  <a:pt x="51" y="22"/>
                </a:lnTo>
                <a:lnTo>
                  <a:pt x="51" y="24"/>
                </a:lnTo>
                <a:lnTo>
                  <a:pt x="53" y="25"/>
                </a:lnTo>
                <a:lnTo>
                  <a:pt x="53" y="26"/>
                </a:lnTo>
                <a:lnTo>
                  <a:pt x="53" y="28"/>
                </a:lnTo>
                <a:lnTo>
                  <a:pt x="53" y="29"/>
                </a:lnTo>
                <a:lnTo>
                  <a:pt x="53" y="22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1" y="29"/>
                </a:lnTo>
                <a:lnTo>
                  <a:pt x="51" y="30"/>
                </a:lnTo>
                <a:lnTo>
                  <a:pt x="51" y="31"/>
                </a:lnTo>
                <a:lnTo>
                  <a:pt x="51" y="33"/>
                </a:lnTo>
                <a:lnTo>
                  <a:pt x="50" y="34"/>
                </a:lnTo>
                <a:lnTo>
                  <a:pt x="50" y="35"/>
                </a:lnTo>
                <a:lnTo>
                  <a:pt x="49" y="37"/>
                </a:lnTo>
                <a:lnTo>
                  <a:pt x="49" y="38"/>
                </a:lnTo>
                <a:lnTo>
                  <a:pt x="47" y="39"/>
                </a:lnTo>
                <a:lnTo>
                  <a:pt x="46" y="41"/>
                </a:lnTo>
                <a:lnTo>
                  <a:pt x="45" y="42"/>
                </a:lnTo>
                <a:lnTo>
                  <a:pt x="43" y="43"/>
                </a:lnTo>
                <a:lnTo>
                  <a:pt x="42" y="45"/>
                </a:lnTo>
                <a:lnTo>
                  <a:pt x="41" y="46"/>
                </a:lnTo>
                <a:lnTo>
                  <a:pt x="39" y="47"/>
                </a:lnTo>
                <a:lnTo>
                  <a:pt x="38" y="47"/>
                </a:lnTo>
                <a:lnTo>
                  <a:pt x="37" y="49"/>
                </a:lnTo>
                <a:lnTo>
                  <a:pt x="35" y="49"/>
                </a:lnTo>
                <a:lnTo>
                  <a:pt x="34" y="50"/>
                </a:lnTo>
                <a:lnTo>
                  <a:pt x="33" y="50"/>
                </a:lnTo>
                <a:lnTo>
                  <a:pt x="31" y="51"/>
                </a:lnTo>
                <a:lnTo>
                  <a:pt x="30" y="51"/>
                </a:lnTo>
                <a:lnTo>
                  <a:pt x="29" y="51"/>
                </a:lnTo>
                <a:lnTo>
                  <a:pt x="27" y="51"/>
                </a:lnTo>
                <a:lnTo>
                  <a:pt x="26" y="53"/>
                </a:lnTo>
                <a:lnTo>
                  <a:pt x="23" y="53"/>
                </a:lnTo>
                <a:lnTo>
                  <a:pt x="22" y="53"/>
                </a:lnTo>
                <a:lnTo>
                  <a:pt x="29" y="53"/>
                </a:lnTo>
                <a:lnTo>
                  <a:pt x="27" y="53"/>
                </a:lnTo>
                <a:lnTo>
                  <a:pt x="26" y="53"/>
                </a:lnTo>
                <a:lnTo>
                  <a:pt x="25" y="51"/>
                </a:lnTo>
                <a:lnTo>
                  <a:pt x="23" y="51"/>
                </a:lnTo>
                <a:lnTo>
                  <a:pt x="22" y="51"/>
                </a:lnTo>
                <a:lnTo>
                  <a:pt x="21" y="51"/>
                </a:lnTo>
                <a:lnTo>
                  <a:pt x="20" y="50"/>
                </a:lnTo>
                <a:lnTo>
                  <a:pt x="18" y="50"/>
                </a:lnTo>
                <a:lnTo>
                  <a:pt x="17" y="49"/>
                </a:lnTo>
                <a:lnTo>
                  <a:pt x="16" y="49"/>
                </a:lnTo>
                <a:lnTo>
                  <a:pt x="14" y="47"/>
                </a:lnTo>
                <a:lnTo>
                  <a:pt x="13" y="47"/>
                </a:lnTo>
                <a:lnTo>
                  <a:pt x="12" y="46"/>
                </a:lnTo>
                <a:lnTo>
                  <a:pt x="10" y="45"/>
                </a:lnTo>
                <a:lnTo>
                  <a:pt x="9" y="45"/>
                </a:lnTo>
                <a:lnTo>
                  <a:pt x="9" y="43"/>
                </a:lnTo>
                <a:lnTo>
                  <a:pt x="8" y="42"/>
                </a:lnTo>
                <a:lnTo>
                  <a:pt x="6" y="41"/>
                </a:lnTo>
                <a:lnTo>
                  <a:pt x="5" y="41"/>
                </a:lnTo>
                <a:lnTo>
                  <a:pt x="5" y="39"/>
                </a:lnTo>
                <a:lnTo>
                  <a:pt x="4" y="38"/>
                </a:lnTo>
                <a:lnTo>
                  <a:pt x="4" y="37"/>
                </a:lnTo>
                <a:lnTo>
                  <a:pt x="2" y="35"/>
                </a:lnTo>
                <a:lnTo>
                  <a:pt x="2" y="34"/>
                </a:lnTo>
                <a:lnTo>
                  <a:pt x="1" y="33"/>
                </a:lnTo>
                <a:lnTo>
                  <a:pt x="1" y="31"/>
                </a:lnTo>
                <a:lnTo>
                  <a:pt x="1" y="30"/>
                </a:lnTo>
                <a:lnTo>
                  <a:pt x="0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lnTo>
                  <a:pt x="0" y="22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09317" name="Freeform 74">
            <a:extLst>
              <a:ext uri="{FF2B5EF4-FFF2-40B4-BE49-F238E27FC236}">
                <a16:creationId xmlns:a16="http://schemas.microsoft.com/office/drawing/2014/main" id="{60387586-F8BE-3D49-BB28-4A85245BA618}"/>
              </a:ext>
            </a:extLst>
          </p:cNvPr>
          <p:cNvSpPr>
            <a:spLocks/>
          </p:cNvSpPr>
          <p:nvPr/>
        </p:nvSpPr>
        <p:spPr bwMode="auto">
          <a:xfrm>
            <a:off x="5184776" y="3544889"/>
            <a:ext cx="42863" cy="41275"/>
          </a:xfrm>
          <a:custGeom>
            <a:avLst/>
            <a:gdLst>
              <a:gd name="T0" fmla="*/ 0 w 53"/>
              <a:gd name="T1" fmla="*/ 2147483646 h 53"/>
              <a:gd name="T2" fmla="*/ 0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0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2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lnTo>
                  <a:pt x="1" y="22"/>
                </a:lnTo>
                <a:lnTo>
                  <a:pt x="1" y="21"/>
                </a:lnTo>
                <a:lnTo>
                  <a:pt x="1" y="18"/>
                </a:lnTo>
                <a:lnTo>
                  <a:pt x="2" y="17"/>
                </a:lnTo>
                <a:lnTo>
                  <a:pt x="2" y="16"/>
                </a:lnTo>
                <a:lnTo>
                  <a:pt x="4" y="14"/>
                </a:lnTo>
                <a:lnTo>
                  <a:pt x="5" y="13"/>
                </a:lnTo>
                <a:lnTo>
                  <a:pt x="5" y="12"/>
                </a:lnTo>
                <a:lnTo>
                  <a:pt x="6" y="10"/>
                </a:lnTo>
                <a:lnTo>
                  <a:pt x="8" y="9"/>
                </a:lnTo>
                <a:lnTo>
                  <a:pt x="9" y="8"/>
                </a:lnTo>
                <a:lnTo>
                  <a:pt x="10" y="6"/>
                </a:lnTo>
                <a:lnTo>
                  <a:pt x="12" y="5"/>
                </a:lnTo>
                <a:lnTo>
                  <a:pt x="13" y="4"/>
                </a:lnTo>
                <a:lnTo>
                  <a:pt x="14" y="4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20" y="1"/>
                </a:lnTo>
                <a:lnTo>
                  <a:pt x="21" y="1"/>
                </a:lnTo>
                <a:lnTo>
                  <a:pt x="22" y="0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22" y="0"/>
                </a:lnTo>
                <a:lnTo>
                  <a:pt x="24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30" y="0"/>
                </a:lnTo>
                <a:lnTo>
                  <a:pt x="32" y="1"/>
                </a:lnTo>
                <a:lnTo>
                  <a:pt x="33" y="1"/>
                </a:lnTo>
                <a:lnTo>
                  <a:pt x="34" y="1"/>
                </a:lnTo>
                <a:lnTo>
                  <a:pt x="36" y="2"/>
                </a:lnTo>
                <a:lnTo>
                  <a:pt x="37" y="2"/>
                </a:lnTo>
                <a:lnTo>
                  <a:pt x="38" y="4"/>
                </a:lnTo>
                <a:lnTo>
                  <a:pt x="39" y="4"/>
                </a:lnTo>
                <a:lnTo>
                  <a:pt x="41" y="5"/>
                </a:lnTo>
                <a:lnTo>
                  <a:pt x="42" y="6"/>
                </a:lnTo>
                <a:lnTo>
                  <a:pt x="42" y="8"/>
                </a:lnTo>
                <a:lnTo>
                  <a:pt x="43" y="8"/>
                </a:lnTo>
                <a:lnTo>
                  <a:pt x="45" y="9"/>
                </a:lnTo>
                <a:lnTo>
                  <a:pt x="46" y="10"/>
                </a:lnTo>
                <a:lnTo>
                  <a:pt x="46" y="12"/>
                </a:lnTo>
                <a:lnTo>
                  <a:pt x="47" y="13"/>
                </a:lnTo>
                <a:lnTo>
                  <a:pt x="49" y="14"/>
                </a:lnTo>
                <a:lnTo>
                  <a:pt x="50" y="16"/>
                </a:lnTo>
                <a:lnTo>
                  <a:pt x="50" y="17"/>
                </a:lnTo>
                <a:lnTo>
                  <a:pt x="51" y="18"/>
                </a:lnTo>
                <a:lnTo>
                  <a:pt x="51" y="21"/>
                </a:lnTo>
                <a:lnTo>
                  <a:pt x="51" y="22"/>
                </a:lnTo>
                <a:lnTo>
                  <a:pt x="51" y="24"/>
                </a:lnTo>
                <a:lnTo>
                  <a:pt x="53" y="25"/>
                </a:lnTo>
                <a:lnTo>
                  <a:pt x="53" y="26"/>
                </a:lnTo>
                <a:lnTo>
                  <a:pt x="53" y="28"/>
                </a:lnTo>
                <a:lnTo>
                  <a:pt x="53" y="29"/>
                </a:lnTo>
                <a:lnTo>
                  <a:pt x="53" y="22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1" y="29"/>
                </a:lnTo>
                <a:lnTo>
                  <a:pt x="51" y="30"/>
                </a:lnTo>
                <a:lnTo>
                  <a:pt x="51" y="31"/>
                </a:lnTo>
                <a:lnTo>
                  <a:pt x="51" y="33"/>
                </a:lnTo>
                <a:lnTo>
                  <a:pt x="50" y="34"/>
                </a:lnTo>
                <a:lnTo>
                  <a:pt x="50" y="35"/>
                </a:lnTo>
                <a:lnTo>
                  <a:pt x="49" y="37"/>
                </a:lnTo>
                <a:lnTo>
                  <a:pt x="49" y="38"/>
                </a:lnTo>
                <a:lnTo>
                  <a:pt x="47" y="39"/>
                </a:lnTo>
                <a:lnTo>
                  <a:pt x="46" y="41"/>
                </a:lnTo>
                <a:lnTo>
                  <a:pt x="45" y="42"/>
                </a:lnTo>
                <a:lnTo>
                  <a:pt x="43" y="43"/>
                </a:lnTo>
                <a:lnTo>
                  <a:pt x="42" y="45"/>
                </a:lnTo>
                <a:lnTo>
                  <a:pt x="41" y="46"/>
                </a:lnTo>
                <a:lnTo>
                  <a:pt x="39" y="47"/>
                </a:lnTo>
                <a:lnTo>
                  <a:pt x="38" y="47"/>
                </a:lnTo>
                <a:lnTo>
                  <a:pt x="37" y="49"/>
                </a:lnTo>
                <a:lnTo>
                  <a:pt x="36" y="49"/>
                </a:lnTo>
                <a:lnTo>
                  <a:pt x="34" y="50"/>
                </a:lnTo>
                <a:lnTo>
                  <a:pt x="33" y="50"/>
                </a:lnTo>
                <a:lnTo>
                  <a:pt x="32" y="51"/>
                </a:lnTo>
                <a:lnTo>
                  <a:pt x="30" y="51"/>
                </a:lnTo>
                <a:lnTo>
                  <a:pt x="29" y="51"/>
                </a:lnTo>
                <a:lnTo>
                  <a:pt x="28" y="51"/>
                </a:lnTo>
                <a:lnTo>
                  <a:pt x="26" y="53"/>
                </a:lnTo>
                <a:lnTo>
                  <a:pt x="24" y="53"/>
                </a:lnTo>
                <a:lnTo>
                  <a:pt x="22" y="53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1"/>
                </a:lnTo>
                <a:lnTo>
                  <a:pt x="24" y="51"/>
                </a:lnTo>
                <a:lnTo>
                  <a:pt x="22" y="51"/>
                </a:lnTo>
                <a:lnTo>
                  <a:pt x="21" y="51"/>
                </a:lnTo>
                <a:lnTo>
                  <a:pt x="20" y="50"/>
                </a:lnTo>
                <a:lnTo>
                  <a:pt x="18" y="50"/>
                </a:lnTo>
                <a:lnTo>
                  <a:pt x="17" y="49"/>
                </a:lnTo>
                <a:lnTo>
                  <a:pt x="16" y="49"/>
                </a:lnTo>
                <a:lnTo>
                  <a:pt x="14" y="47"/>
                </a:lnTo>
                <a:lnTo>
                  <a:pt x="13" y="47"/>
                </a:lnTo>
                <a:lnTo>
                  <a:pt x="12" y="46"/>
                </a:lnTo>
                <a:lnTo>
                  <a:pt x="10" y="45"/>
                </a:lnTo>
                <a:lnTo>
                  <a:pt x="9" y="45"/>
                </a:lnTo>
                <a:lnTo>
                  <a:pt x="9" y="43"/>
                </a:lnTo>
                <a:lnTo>
                  <a:pt x="8" y="42"/>
                </a:lnTo>
                <a:lnTo>
                  <a:pt x="6" y="41"/>
                </a:lnTo>
                <a:lnTo>
                  <a:pt x="5" y="41"/>
                </a:lnTo>
                <a:lnTo>
                  <a:pt x="5" y="39"/>
                </a:lnTo>
                <a:lnTo>
                  <a:pt x="4" y="38"/>
                </a:lnTo>
                <a:lnTo>
                  <a:pt x="4" y="37"/>
                </a:lnTo>
                <a:lnTo>
                  <a:pt x="2" y="35"/>
                </a:lnTo>
                <a:lnTo>
                  <a:pt x="2" y="34"/>
                </a:lnTo>
                <a:lnTo>
                  <a:pt x="1" y="33"/>
                </a:lnTo>
                <a:lnTo>
                  <a:pt x="1" y="31"/>
                </a:lnTo>
                <a:lnTo>
                  <a:pt x="1" y="30"/>
                </a:lnTo>
                <a:lnTo>
                  <a:pt x="0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lnTo>
                  <a:pt x="0" y="22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09318" name="Freeform 75">
            <a:extLst>
              <a:ext uri="{FF2B5EF4-FFF2-40B4-BE49-F238E27FC236}">
                <a16:creationId xmlns:a16="http://schemas.microsoft.com/office/drawing/2014/main" id="{B0CAAC36-5A32-2649-BB98-5A90A9A4F8C2}"/>
              </a:ext>
            </a:extLst>
          </p:cNvPr>
          <p:cNvSpPr>
            <a:spLocks/>
          </p:cNvSpPr>
          <p:nvPr/>
        </p:nvSpPr>
        <p:spPr bwMode="auto">
          <a:xfrm>
            <a:off x="5353051" y="3544889"/>
            <a:ext cx="42863" cy="41275"/>
          </a:xfrm>
          <a:custGeom>
            <a:avLst/>
            <a:gdLst>
              <a:gd name="T0" fmla="*/ 0 w 53"/>
              <a:gd name="T1" fmla="*/ 2147483646 h 53"/>
              <a:gd name="T2" fmla="*/ 0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0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2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lnTo>
                  <a:pt x="1" y="22"/>
                </a:lnTo>
                <a:lnTo>
                  <a:pt x="1" y="21"/>
                </a:lnTo>
                <a:lnTo>
                  <a:pt x="1" y="18"/>
                </a:lnTo>
                <a:lnTo>
                  <a:pt x="2" y="17"/>
                </a:lnTo>
                <a:lnTo>
                  <a:pt x="2" y="16"/>
                </a:lnTo>
                <a:lnTo>
                  <a:pt x="4" y="14"/>
                </a:lnTo>
                <a:lnTo>
                  <a:pt x="5" y="13"/>
                </a:lnTo>
                <a:lnTo>
                  <a:pt x="5" y="12"/>
                </a:lnTo>
                <a:lnTo>
                  <a:pt x="6" y="10"/>
                </a:lnTo>
                <a:lnTo>
                  <a:pt x="8" y="9"/>
                </a:lnTo>
                <a:lnTo>
                  <a:pt x="9" y="8"/>
                </a:lnTo>
                <a:lnTo>
                  <a:pt x="10" y="6"/>
                </a:lnTo>
                <a:lnTo>
                  <a:pt x="12" y="5"/>
                </a:lnTo>
                <a:lnTo>
                  <a:pt x="13" y="4"/>
                </a:lnTo>
                <a:lnTo>
                  <a:pt x="14" y="4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20" y="1"/>
                </a:lnTo>
                <a:lnTo>
                  <a:pt x="21" y="1"/>
                </a:lnTo>
                <a:lnTo>
                  <a:pt x="22" y="0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22" y="0"/>
                </a:lnTo>
                <a:lnTo>
                  <a:pt x="24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30" y="0"/>
                </a:lnTo>
                <a:lnTo>
                  <a:pt x="32" y="1"/>
                </a:lnTo>
                <a:lnTo>
                  <a:pt x="33" y="1"/>
                </a:lnTo>
                <a:lnTo>
                  <a:pt x="34" y="1"/>
                </a:lnTo>
                <a:lnTo>
                  <a:pt x="36" y="2"/>
                </a:lnTo>
                <a:lnTo>
                  <a:pt x="37" y="2"/>
                </a:lnTo>
                <a:lnTo>
                  <a:pt x="38" y="4"/>
                </a:lnTo>
                <a:lnTo>
                  <a:pt x="40" y="4"/>
                </a:lnTo>
                <a:lnTo>
                  <a:pt x="41" y="5"/>
                </a:lnTo>
                <a:lnTo>
                  <a:pt x="42" y="6"/>
                </a:lnTo>
                <a:lnTo>
                  <a:pt x="42" y="8"/>
                </a:lnTo>
                <a:lnTo>
                  <a:pt x="44" y="8"/>
                </a:lnTo>
                <a:lnTo>
                  <a:pt x="45" y="9"/>
                </a:lnTo>
                <a:lnTo>
                  <a:pt x="46" y="10"/>
                </a:lnTo>
                <a:lnTo>
                  <a:pt x="46" y="12"/>
                </a:lnTo>
                <a:lnTo>
                  <a:pt x="48" y="13"/>
                </a:lnTo>
                <a:lnTo>
                  <a:pt x="49" y="14"/>
                </a:lnTo>
                <a:lnTo>
                  <a:pt x="50" y="16"/>
                </a:lnTo>
                <a:lnTo>
                  <a:pt x="50" y="17"/>
                </a:lnTo>
                <a:lnTo>
                  <a:pt x="52" y="18"/>
                </a:lnTo>
                <a:lnTo>
                  <a:pt x="52" y="21"/>
                </a:lnTo>
                <a:lnTo>
                  <a:pt x="52" y="22"/>
                </a:lnTo>
                <a:lnTo>
                  <a:pt x="52" y="24"/>
                </a:lnTo>
                <a:lnTo>
                  <a:pt x="53" y="25"/>
                </a:lnTo>
                <a:lnTo>
                  <a:pt x="53" y="26"/>
                </a:lnTo>
                <a:lnTo>
                  <a:pt x="53" y="28"/>
                </a:lnTo>
                <a:lnTo>
                  <a:pt x="53" y="29"/>
                </a:lnTo>
                <a:lnTo>
                  <a:pt x="53" y="22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2" y="29"/>
                </a:lnTo>
                <a:lnTo>
                  <a:pt x="52" y="30"/>
                </a:lnTo>
                <a:lnTo>
                  <a:pt x="52" y="31"/>
                </a:lnTo>
                <a:lnTo>
                  <a:pt x="52" y="33"/>
                </a:lnTo>
                <a:lnTo>
                  <a:pt x="50" y="34"/>
                </a:lnTo>
                <a:lnTo>
                  <a:pt x="50" y="35"/>
                </a:lnTo>
                <a:lnTo>
                  <a:pt x="49" y="37"/>
                </a:lnTo>
                <a:lnTo>
                  <a:pt x="49" y="38"/>
                </a:lnTo>
                <a:lnTo>
                  <a:pt x="48" y="39"/>
                </a:lnTo>
                <a:lnTo>
                  <a:pt x="46" y="41"/>
                </a:lnTo>
                <a:lnTo>
                  <a:pt x="45" y="42"/>
                </a:lnTo>
                <a:lnTo>
                  <a:pt x="44" y="43"/>
                </a:lnTo>
                <a:lnTo>
                  <a:pt x="42" y="45"/>
                </a:lnTo>
                <a:lnTo>
                  <a:pt x="41" y="46"/>
                </a:lnTo>
                <a:lnTo>
                  <a:pt x="40" y="47"/>
                </a:lnTo>
                <a:lnTo>
                  <a:pt x="38" y="47"/>
                </a:lnTo>
                <a:lnTo>
                  <a:pt x="37" y="49"/>
                </a:lnTo>
                <a:lnTo>
                  <a:pt x="36" y="49"/>
                </a:lnTo>
                <a:lnTo>
                  <a:pt x="34" y="50"/>
                </a:lnTo>
                <a:lnTo>
                  <a:pt x="33" y="50"/>
                </a:lnTo>
                <a:lnTo>
                  <a:pt x="32" y="51"/>
                </a:lnTo>
                <a:lnTo>
                  <a:pt x="30" y="51"/>
                </a:lnTo>
                <a:lnTo>
                  <a:pt x="29" y="51"/>
                </a:lnTo>
                <a:lnTo>
                  <a:pt x="28" y="51"/>
                </a:lnTo>
                <a:lnTo>
                  <a:pt x="26" y="53"/>
                </a:lnTo>
                <a:lnTo>
                  <a:pt x="24" y="53"/>
                </a:lnTo>
                <a:lnTo>
                  <a:pt x="22" y="53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1"/>
                </a:lnTo>
                <a:lnTo>
                  <a:pt x="24" y="51"/>
                </a:lnTo>
                <a:lnTo>
                  <a:pt x="22" y="51"/>
                </a:lnTo>
                <a:lnTo>
                  <a:pt x="21" y="51"/>
                </a:lnTo>
                <a:lnTo>
                  <a:pt x="20" y="50"/>
                </a:lnTo>
                <a:lnTo>
                  <a:pt x="18" y="50"/>
                </a:lnTo>
                <a:lnTo>
                  <a:pt x="17" y="49"/>
                </a:lnTo>
                <a:lnTo>
                  <a:pt x="16" y="49"/>
                </a:lnTo>
                <a:lnTo>
                  <a:pt x="14" y="47"/>
                </a:lnTo>
                <a:lnTo>
                  <a:pt x="13" y="47"/>
                </a:lnTo>
                <a:lnTo>
                  <a:pt x="12" y="46"/>
                </a:lnTo>
                <a:lnTo>
                  <a:pt x="10" y="45"/>
                </a:lnTo>
                <a:lnTo>
                  <a:pt x="9" y="45"/>
                </a:lnTo>
                <a:lnTo>
                  <a:pt x="9" y="43"/>
                </a:lnTo>
                <a:lnTo>
                  <a:pt x="8" y="42"/>
                </a:lnTo>
                <a:lnTo>
                  <a:pt x="6" y="41"/>
                </a:lnTo>
                <a:lnTo>
                  <a:pt x="5" y="41"/>
                </a:lnTo>
                <a:lnTo>
                  <a:pt x="5" y="39"/>
                </a:lnTo>
                <a:lnTo>
                  <a:pt x="4" y="38"/>
                </a:lnTo>
                <a:lnTo>
                  <a:pt x="4" y="37"/>
                </a:lnTo>
                <a:lnTo>
                  <a:pt x="2" y="35"/>
                </a:lnTo>
                <a:lnTo>
                  <a:pt x="2" y="34"/>
                </a:lnTo>
                <a:lnTo>
                  <a:pt x="1" y="33"/>
                </a:lnTo>
                <a:lnTo>
                  <a:pt x="1" y="31"/>
                </a:lnTo>
                <a:lnTo>
                  <a:pt x="1" y="30"/>
                </a:lnTo>
                <a:lnTo>
                  <a:pt x="0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lnTo>
                  <a:pt x="0" y="22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09319" name="Rectangle 76">
            <a:extLst>
              <a:ext uri="{FF2B5EF4-FFF2-40B4-BE49-F238E27FC236}">
                <a16:creationId xmlns:a16="http://schemas.microsoft.com/office/drawing/2014/main" id="{A3BF45A1-474F-A24A-B87F-D290F25B93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9461500" y="35274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9320" name="Title 1">
            <a:extLst>
              <a:ext uri="{FF2B5EF4-FFF2-40B4-BE49-F238E27FC236}">
                <a16:creationId xmlns:a16="http://schemas.microsoft.com/office/drawing/2014/main" id="{F836FAD5-983C-064A-AAD9-6533E7049DC6}"/>
              </a:ext>
            </a:extLst>
          </p:cNvPr>
          <p:cNvSpPr txBox="1">
            <a:spLocks/>
          </p:cNvSpPr>
          <p:nvPr/>
        </p:nvSpPr>
        <p:spPr bwMode="auto">
          <a:xfrm>
            <a:off x="914400" y="0"/>
            <a:ext cx="9144000" cy="1219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Detecting Overflow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(with one extra XOR)</a:t>
            </a:r>
          </a:p>
        </p:txBody>
      </p:sp>
      <p:sp>
        <p:nvSpPr>
          <p:cNvPr id="309321" name="Freeform 15">
            <a:extLst>
              <a:ext uri="{FF2B5EF4-FFF2-40B4-BE49-F238E27FC236}">
                <a16:creationId xmlns:a16="http://schemas.microsoft.com/office/drawing/2014/main" id="{D25CA20C-FD47-EC44-9A88-DEEE3AB62E93}"/>
              </a:ext>
            </a:extLst>
          </p:cNvPr>
          <p:cNvSpPr>
            <a:spLocks/>
          </p:cNvSpPr>
          <p:nvPr/>
        </p:nvSpPr>
        <p:spPr bwMode="auto">
          <a:xfrm>
            <a:off x="2322513" y="2971800"/>
            <a:ext cx="7010400" cy="121920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309322" name="Group 111">
            <a:extLst>
              <a:ext uri="{FF2B5EF4-FFF2-40B4-BE49-F238E27FC236}">
                <a16:creationId xmlns:a16="http://schemas.microsoft.com/office/drawing/2014/main" id="{39B73DE6-1B24-8C43-84E4-9338CE093239}"/>
              </a:ext>
            </a:extLst>
          </p:cNvPr>
          <p:cNvGrpSpPr>
            <a:grpSpLocks/>
          </p:cNvGrpSpPr>
          <p:nvPr/>
        </p:nvGrpSpPr>
        <p:grpSpPr bwMode="auto">
          <a:xfrm rot="5400000">
            <a:off x="2084388" y="5230813"/>
            <a:ext cx="476250" cy="682625"/>
            <a:chOff x="2783" y="1185"/>
            <a:chExt cx="300" cy="430"/>
          </a:xfrm>
        </p:grpSpPr>
        <p:sp>
          <p:nvSpPr>
            <p:cNvPr id="309333" name="Freeform 19">
              <a:extLst>
                <a:ext uri="{FF2B5EF4-FFF2-40B4-BE49-F238E27FC236}">
                  <a16:creationId xmlns:a16="http://schemas.microsoft.com/office/drawing/2014/main" id="{CA5BB483-D6CE-C145-9687-39D664AD90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1238"/>
              <a:ext cx="149" cy="377"/>
            </a:xfrm>
            <a:custGeom>
              <a:avLst/>
              <a:gdLst>
                <a:gd name="T0" fmla="*/ 0 w 299"/>
                <a:gd name="T1" fmla="*/ 1 h 754"/>
                <a:gd name="T2" fmla="*/ 0 w 299"/>
                <a:gd name="T3" fmla="*/ 1 h 754"/>
                <a:gd name="T4" fmla="*/ 0 w 299"/>
                <a:gd name="T5" fmla="*/ 1 h 754"/>
                <a:gd name="T6" fmla="*/ 0 w 299"/>
                <a:gd name="T7" fmla="*/ 1 h 754"/>
                <a:gd name="T8" fmla="*/ 0 w 299"/>
                <a:gd name="T9" fmla="*/ 1 h 754"/>
                <a:gd name="T10" fmla="*/ 0 w 299"/>
                <a:gd name="T11" fmla="*/ 1 h 754"/>
                <a:gd name="T12" fmla="*/ 0 w 299"/>
                <a:gd name="T13" fmla="*/ 1 h 754"/>
                <a:gd name="T14" fmla="*/ 0 w 299"/>
                <a:gd name="T15" fmla="*/ 1 h 754"/>
                <a:gd name="T16" fmla="*/ 0 w 299"/>
                <a:gd name="T17" fmla="*/ 1 h 754"/>
                <a:gd name="T18" fmla="*/ 0 w 299"/>
                <a:gd name="T19" fmla="*/ 1 h 754"/>
                <a:gd name="T20" fmla="*/ 0 w 299"/>
                <a:gd name="T21" fmla="*/ 1 h 754"/>
                <a:gd name="T22" fmla="*/ 0 w 299"/>
                <a:gd name="T23" fmla="*/ 1 h 754"/>
                <a:gd name="T24" fmla="*/ 0 w 299"/>
                <a:gd name="T25" fmla="*/ 1 h 754"/>
                <a:gd name="T26" fmla="*/ 0 w 299"/>
                <a:gd name="T27" fmla="*/ 1 h 754"/>
                <a:gd name="T28" fmla="*/ 0 w 299"/>
                <a:gd name="T29" fmla="*/ 1 h 754"/>
                <a:gd name="T30" fmla="*/ 0 w 299"/>
                <a:gd name="T31" fmla="*/ 1 h 754"/>
                <a:gd name="T32" fmla="*/ 0 w 299"/>
                <a:gd name="T33" fmla="*/ 1 h 754"/>
                <a:gd name="T34" fmla="*/ 0 w 299"/>
                <a:gd name="T35" fmla="*/ 1 h 754"/>
                <a:gd name="T36" fmla="*/ 0 w 299"/>
                <a:gd name="T37" fmla="*/ 1 h 754"/>
                <a:gd name="T38" fmla="*/ 0 w 299"/>
                <a:gd name="T39" fmla="*/ 1 h 754"/>
                <a:gd name="T40" fmla="*/ 0 w 299"/>
                <a:gd name="T41" fmla="*/ 1 h 754"/>
                <a:gd name="T42" fmla="*/ 0 w 299"/>
                <a:gd name="T43" fmla="*/ 1 h 754"/>
                <a:gd name="T44" fmla="*/ 0 w 299"/>
                <a:gd name="T45" fmla="*/ 1 h 754"/>
                <a:gd name="T46" fmla="*/ 0 w 299"/>
                <a:gd name="T47" fmla="*/ 1 h 754"/>
                <a:gd name="T48" fmla="*/ 0 w 299"/>
                <a:gd name="T49" fmla="*/ 1 h 754"/>
                <a:gd name="T50" fmla="*/ 0 w 299"/>
                <a:gd name="T51" fmla="*/ 1 h 754"/>
                <a:gd name="T52" fmla="*/ 0 w 299"/>
                <a:gd name="T53" fmla="*/ 1 h 754"/>
                <a:gd name="T54" fmla="*/ 0 w 299"/>
                <a:gd name="T55" fmla="*/ 1 h 754"/>
                <a:gd name="T56" fmla="*/ 0 w 299"/>
                <a:gd name="T57" fmla="*/ 1 h 754"/>
                <a:gd name="T58" fmla="*/ 0 w 299"/>
                <a:gd name="T59" fmla="*/ 1 h 754"/>
                <a:gd name="T60" fmla="*/ 0 w 299"/>
                <a:gd name="T61" fmla="*/ 1 h 754"/>
                <a:gd name="T62" fmla="*/ 0 w 299"/>
                <a:gd name="T63" fmla="*/ 1 h 754"/>
                <a:gd name="T64" fmla="*/ 0 w 299"/>
                <a:gd name="T65" fmla="*/ 1 h 754"/>
                <a:gd name="T66" fmla="*/ 0 w 299"/>
                <a:gd name="T67" fmla="*/ 1 h 754"/>
                <a:gd name="T68" fmla="*/ 0 w 299"/>
                <a:gd name="T69" fmla="*/ 1 h 754"/>
                <a:gd name="T70" fmla="*/ 0 w 299"/>
                <a:gd name="T71" fmla="*/ 1 h 754"/>
                <a:gd name="T72" fmla="*/ 0 w 299"/>
                <a:gd name="T73" fmla="*/ 1 h 754"/>
                <a:gd name="T74" fmla="*/ 0 w 299"/>
                <a:gd name="T75" fmla="*/ 1 h 754"/>
                <a:gd name="T76" fmla="*/ 0 w 299"/>
                <a:gd name="T77" fmla="*/ 1 h 754"/>
                <a:gd name="T78" fmla="*/ 0 w 299"/>
                <a:gd name="T79" fmla="*/ 1 h 754"/>
                <a:gd name="T80" fmla="*/ 0 w 299"/>
                <a:gd name="T81" fmla="*/ 1 h 754"/>
                <a:gd name="T82" fmla="*/ 0 w 299"/>
                <a:gd name="T83" fmla="*/ 1 h 754"/>
                <a:gd name="T84" fmla="*/ 0 w 299"/>
                <a:gd name="T85" fmla="*/ 1 h 754"/>
                <a:gd name="T86" fmla="*/ 0 w 299"/>
                <a:gd name="T87" fmla="*/ 1 h 754"/>
                <a:gd name="T88" fmla="*/ 0 w 299"/>
                <a:gd name="T89" fmla="*/ 1 h 754"/>
                <a:gd name="T90" fmla="*/ 0 w 299"/>
                <a:gd name="T91" fmla="*/ 1 h 754"/>
                <a:gd name="T92" fmla="*/ 0 w 299"/>
                <a:gd name="T93" fmla="*/ 1 h 754"/>
                <a:gd name="T94" fmla="*/ 0 w 299"/>
                <a:gd name="T95" fmla="*/ 1 h 754"/>
                <a:gd name="T96" fmla="*/ 0 w 299"/>
                <a:gd name="T97" fmla="*/ 1 h 754"/>
                <a:gd name="T98" fmla="*/ 0 w 299"/>
                <a:gd name="T99" fmla="*/ 1 h 754"/>
                <a:gd name="T100" fmla="*/ 0 w 299"/>
                <a:gd name="T101" fmla="*/ 1 h 754"/>
                <a:gd name="T102" fmla="*/ 0 w 299"/>
                <a:gd name="T103" fmla="*/ 1 h 754"/>
                <a:gd name="T104" fmla="*/ 0 w 299"/>
                <a:gd name="T105" fmla="*/ 1 h 754"/>
                <a:gd name="T106" fmla="*/ 0 w 299"/>
                <a:gd name="T107" fmla="*/ 1 h 754"/>
                <a:gd name="T108" fmla="*/ 0 w 299"/>
                <a:gd name="T109" fmla="*/ 1 h 754"/>
                <a:gd name="T110" fmla="*/ 0 w 299"/>
                <a:gd name="T111" fmla="*/ 1 h 754"/>
                <a:gd name="T112" fmla="*/ 0 w 299"/>
                <a:gd name="T113" fmla="*/ 1 h 754"/>
                <a:gd name="T114" fmla="*/ 0 w 299"/>
                <a:gd name="T115" fmla="*/ 1 h 754"/>
                <a:gd name="T116" fmla="*/ 0 w 299"/>
                <a:gd name="T117" fmla="*/ 1 h 754"/>
                <a:gd name="T118" fmla="*/ 0 w 299"/>
                <a:gd name="T119" fmla="*/ 1 h 754"/>
                <a:gd name="T120" fmla="*/ 0 w 299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9"/>
                <a:gd name="T184" fmla="*/ 0 h 754"/>
                <a:gd name="T185" fmla="*/ 299 w 299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9" h="754">
                  <a:moveTo>
                    <a:pt x="299" y="0"/>
                  </a:moveTo>
                  <a:lnTo>
                    <a:pt x="299" y="29"/>
                  </a:lnTo>
                  <a:lnTo>
                    <a:pt x="299" y="56"/>
                  </a:lnTo>
                  <a:lnTo>
                    <a:pt x="299" y="81"/>
                  </a:lnTo>
                  <a:lnTo>
                    <a:pt x="299" y="105"/>
                  </a:lnTo>
                  <a:lnTo>
                    <a:pt x="299" y="128"/>
                  </a:lnTo>
                  <a:lnTo>
                    <a:pt x="299" y="148"/>
                  </a:lnTo>
                  <a:lnTo>
                    <a:pt x="299" y="166"/>
                  </a:lnTo>
                  <a:lnTo>
                    <a:pt x="299" y="185"/>
                  </a:lnTo>
                  <a:lnTo>
                    <a:pt x="299" y="201"/>
                  </a:lnTo>
                  <a:lnTo>
                    <a:pt x="299" y="215"/>
                  </a:lnTo>
                  <a:lnTo>
                    <a:pt x="299" y="229"/>
                  </a:lnTo>
                  <a:lnTo>
                    <a:pt x="299" y="242"/>
                  </a:lnTo>
                  <a:lnTo>
                    <a:pt x="299" y="252"/>
                  </a:lnTo>
                  <a:lnTo>
                    <a:pt x="299" y="263"/>
                  </a:lnTo>
                  <a:lnTo>
                    <a:pt x="299" y="272"/>
                  </a:lnTo>
                  <a:lnTo>
                    <a:pt x="299" y="280"/>
                  </a:lnTo>
                  <a:lnTo>
                    <a:pt x="299" y="288"/>
                  </a:lnTo>
                  <a:lnTo>
                    <a:pt x="299" y="295"/>
                  </a:lnTo>
                  <a:lnTo>
                    <a:pt x="299" y="302"/>
                  </a:lnTo>
                  <a:lnTo>
                    <a:pt x="299" y="307"/>
                  </a:lnTo>
                  <a:lnTo>
                    <a:pt x="299" y="311"/>
                  </a:lnTo>
                  <a:lnTo>
                    <a:pt x="299" y="315"/>
                  </a:lnTo>
                  <a:lnTo>
                    <a:pt x="299" y="319"/>
                  </a:lnTo>
                  <a:lnTo>
                    <a:pt x="299" y="323"/>
                  </a:lnTo>
                  <a:lnTo>
                    <a:pt x="299" y="325"/>
                  </a:lnTo>
                  <a:lnTo>
                    <a:pt x="299" y="328"/>
                  </a:lnTo>
                  <a:lnTo>
                    <a:pt x="299" y="329"/>
                  </a:lnTo>
                  <a:lnTo>
                    <a:pt x="298" y="332"/>
                  </a:lnTo>
                  <a:lnTo>
                    <a:pt x="298" y="335"/>
                  </a:lnTo>
                  <a:lnTo>
                    <a:pt x="298" y="336"/>
                  </a:lnTo>
                  <a:lnTo>
                    <a:pt x="298" y="339"/>
                  </a:lnTo>
                  <a:lnTo>
                    <a:pt x="298" y="340"/>
                  </a:lnTo>
                  <a:lnTo>
                    <a:pt x="298" y="343"/>
                  </a:lnTo>
                  <a:lnTo>
                    <a:pt x="298" y="344"/>
                  </a:lnTo>
                  <a:lnTo>
                    <a:pt x="298" y="347"/>
                  </a:lnTo>
                  <a:lnTo>
                    <a:pt x="298" y="348"/>
                  </a:lnTo>
                  <a:lnTo>
                    <a:pt x="298" y="349"/>
                  </a:lnTo>
                  <a:lnTo>
                    <a:pt x="298" y="351"/>
                  </a:lnTo>
                  <a:lnTo>
                    <a:pt x="296" y="352"/>
                  </a:lnTo>
                  <a:lnTo>
                    <a:pt x="296" y="353"/>
                  </a:lnTo>
                  <a:lnTo>
                    <a:pt x="296" y="355"/>
                  </a:lnTo>
                  <a:lnTo>
                    <a:pt x="296" y="356"/>
                  </a:lnTo>
                  <a:lnTo>
                    <a:pt x="296" y="357"/>
                  </a:lnTo>
                  <a:lnTo>
                    <a:pt x="296" y="359"/>
                  </a:lnTo>
                  <a:lnTo>
                    <a:pt x="296" y="360"/>
                  </a:lnTo>
                  <a:lnTo>
                    <a:pt x="296" y="361"/>
                  </a:lnTo>
                  <a:lnTo>
                    <a:pt x="296" y="363"/>
                  </a:lnTo>
                  <a:lnTo>
                    <a:pt x="296" y="364"/>
                  </a:lnTo>
                  <a:lnTo>
                    <a:pt x="296" y="365"/>
                  </a:lnTo>
                  <a:lnTo>
                    <a:pt x="295" y="367"/>
                  </a:lnTo>
                  <a:lnTo>
                    <a:pt x="295" y="368"/>
                  </a:lnTo>
                  <a:lnTo>
                    <a:pt x="295" y="369"/>
                  </a:lnTo>
                  <a:lnTo>
                    <a:pt x="295" y="371"/>
                  </a:lnTo>
                  <a:lnTo>
                    <a:pt x="295" y="372"/>
                  </a:lnTo>
                  <a:lnTo>
                    <a:pt x="295" y="373"/>
                  </a:lnTo>
                  <a:lnTo>
                    <a:pt x="295" y="375"/>
                  </a:lnTo>
                  <a:lnTo>
                    <a:pt x="294" y="376"/>
                  </a:lnTo>
                  <a:lnTo>
                    <a:pt x="294" y="379"/>
                  </a:lnTo>
                  <a:lnTo>
                    <a:pt x="294" y="380"/>
                  </a:lnTo>
                  <a:lnTo>
                    <a:pt x="294" y="381"/>
                  </a:lnTo>
                  <a:lnTo>
                    <a:pt x="294" y="384"/>
                  </a:lnTo>
                  <a:lnTo>
                    <a:pt x="292" y="385"/>
                  </a:lnTo>
                  <a:lnTo>
                    <a:pt x="292" y="388"/>
                  </a:lnTo>
                  <a:lnTo>
                    <a:pt x="292" y="389"/>
                  </a:lnTo>
                  <a:lnTo>
                    <a:pt x="292" y="390"/>
                  </a:lnTo>
                  <a:lnTo>
                    <a:pt x="292" y="393"/>
                  </a:lnTo>
                  <a:lnTo>
                    <a:pt x="292" y="394"/>
                  </a:lnTo>
                  <a:lnTo>
                    <a:pt x="291" y="396"/>
                  </a:lnTo>
                  <a:lnTo>
                    <a:pt x="291" y="397"/>
                  </a:lnTo>
                  <a:lnTo>
                    <a:pt x="291" y="398"/>
                  </a:lnTo>
                  <a:lnTo>
                    <a:pt x="291" y="400"/>
                  </a:lnTo>
                  <a:lnTo>
                    <a:pt x="291" y="401"/>
                  </a:lnTo>
                  <a:lnTo>
                    <a:pt x="291" y="402"/>
                  </a:lnTo>
                  <a:lnTo>
                    <a:pt x="291" y="404"/>
                  </a:lnTo>
                  <a:lnTo>
                    <a:pt x="290" y="404"/>
                  </a:lnTo>
                  <a:lnTo>
                    <a:pt x="290" y="405"/>
                  </a:lnTo>
                  <a:lnTo>
                    <a:pt x="290" y="406"/>
                  </a:lnTo>
                  <a:lnTo>
                    <a:pt x="290" y="408"/>
                  </a:lnTo>
                  <a:lnTo>
                    <a:pt x="290" y="409"/>
                  </a:lnTo>
                  <a:lnTo>
                    <a:pt x="288" y="410"/>
                  </a:lnTo>
                  <a:lnTo>
                    <a:pt x="288" y="412"/>
                  </a:lnTo>
                  <a:lnTo>
                    <a:pt x="288" y="413"/>
                  </a:lnTo>
                  <a:lnTo>
                    <a:pt x="287" y="414"/>
                  </a:lnTo>
                  <a:lnTo>
                    <a:pt x="287" y="416"/>
                  </a:lnTo>
                  <a:lnTo>
                    <a:pt x="287" y="417"/>
                  </a:lnTo>
                  <a:lnTo>
                    <a:pt x="286" y="420"/>
                  </a:lnTo>
                  <a:lnTo>
                    <a:pt x="286" y="421"/>
                  </a:lnTo>
                  <a:lnTo>
                    <a:pt x="286" y="422"/>
                  </a:lnTo>
                  <a:lnTo>
                    <a:pt x="284" y="424"/>
                  </a:lnTo>
                  <a:lnTo>
                    <a:pt x="284" y="426"/>
                  </a:lnTo>
                  <a:lnTo>
                    <a:pt x="283" y="428"/>
                  </a:lnTo>
                  <a:lnTo>
                    <a:pt x="283" y="430"/>
                  </a:lnTo>
                  <a:lnTo>
                    <a:pt x="282" y="433"/>
                  </a:lnTo>
                  <a:lnTo>
                    <a:pt x="282" y="434"/>
                  </a:lnTo>
                  <a:lnTo>
                    <a:pt x="280" y="437"/>
                  </a:lnTo>
                  <a:lnTo>
                    <a:pt x="280" y="440"/>
                  </a:lnTo>
                  <a:lnTo>
                    <a:pt x="279" y="441"/>
                  </a:lnTo>
                  <a:lnTo>
                    <a:pt x="279" y="442"/>
                  </a:lnTo>
                  <a:lnTo>
                    <a:pt x="278" y="445"/>
                  </a:lnTo>
                  <a:lnTo>
                    <a:pt x="278" y="446"/>
                  </a:lnTo>
                  <a:lnTo>
                    <a:pt x="278" y="448"/>
                  </a:lnTo>
                  <a:lnTo>
                    <a:pt x="276" y="449"/>
                  </a:lnTo>
                  <a:lnTo>
                    <a:pt x="276" y="450"/>
                  </a:lnTo>
                  <a:lnTo>
                    <a:pt x="276" y="452"/>
                  </a:lnTo>
                  <a:lnTo>
                    <a:pt x="275" y="453"/>
                  </a:lnTo>
                  <a:lnTo>
                    <a:pt x="275" y="454"/>
                  </a:lnTo>
                  <a:lnTo>
                    <a:pt x="275" y="456"/>
                  </a:lnTo>
                  <a:lnTo>
                    <a:pt x="274" y="456"/>
                  </a:lnTo>
                  <a:lnTo>
                    <a:pt x="274" y="457"/>
                  </a:lnTo>
                  <a:lnTo>
                    <a:pt x="274" y="458"/>
                  </a:lnTo>
                  <a:lnTo>
                    <a:pt x="272" y="459"/>
                  </a:lnTo>
                  <a:lnTo>
                    <a:pt x="272" y="461"/>
                  </a:lnTo>
                  <a:lnTo>
                    <a:pt x="272" y="462"/>
                  </a:lnTo>
                  <a:lnTo>
                    <a:pt x="271" y="463"/>
                  </a:lnTo>
                  <a:lnTo>
                    <a:pt x="270" y="465"/>
                  </a:lnTo>
                  <a:lnTo>
                    <a:pt x="270" y="466"/>
                  </a:lnTo>
                  <a:lnTo>
                    <a:pt x="268" y="467"/>
                  </a:lnTo>
                  <a:lnTo>
                    <a:pt x="268" y="469"/>
                  </a:lnTo>
                  <a:lnTo>
                    <a:pt x="267" y="471"/>
                  </a:lnTo>
                  <a:lnTo>
                    <a:pt x="267" y="473"/>
                  </a:lnTo>
                  <a:lnTo>
                    <a:pt x="266" y="474"/>
                  </a:lnTo>
                  <a:lnTo>
                    <a:pt x="266" y="475"/>
                  </a:lnTo>
                  <a:lnTo>
                    <a:pt x="264" y="478"/>
                  </a:lnTo>
                  <a:lnTo>
                    <a:pt x="263" y="479"/>
                  </a:lnTo>
                  <a:lnTo>
                    <a:pt x="262" y="482"/>
                  </a:lnTo>
                  <a:lnTo>
                    <a:pt x="262" y="483"/>
                  </a:lnTo>
                  <a:lnTo>
                    <a:pt x="260" y="485"/>
                  </a:lnTo>
                  <a:lnTo>
                    <a:pt x="259" y="487"/>
                  </a:lnTo>
                  <a:lnTo>
                    <a:pt x="259" y="489"/>
                  </a:lnTo>
                  <a:lnTo>
                    <a:pt x="258" y="490"/>
                  </a:lnTo>
                  <a:lnTo>
                    <a:pt x="258" y="491"/>
                  </a:lnTo>
                  <a:lnTo>
                    <a:pt x="256" y="493"/>
                  </a:lnTo>
                  <a:lnTo>
                    <a:pt x="256" y="494"/>
                  </a:lnTo>
                  <a:lnTo>
                    <a:pt x="255" y="495"/>
                  </a:lnTo>
                  <a:lnTo>
                    <a:pt x="255" y="497"/>
                  </a:lnTo>
                  <a:lnTo>
                    <a:pt x="254" y="498"/>
                  </a:lnTo>
                  <a:lnTo>
                    <a:pt x="252" y="499"/>
                  </a:lnTo>
                  <a:lnTo>
                    <a:pt x="252" y="501"/>
                  </a:lnTo>
                  <a:lnTo>
                    <a:pt x="252" y="502"/>
                  </a:lnTo>
                  <a:lnTo>
                    <a:pt x="251" y="502"/>
                  </a:lnTo>
                  <a:lnTo>
                    <a:pt x="251" y="503"/>
                  </a:lnTo>
                  <a:lnTo>
                    <a:pt x="251" y="505"/>
                  </a:lnTo>
                  <a:lnTo>
                    <a:pt x="250" y="506"/>
                  </a:lnTo>
                  <a:lnTo>
                    <a:pt x="248" y="507"/>
                  </a:lnTo>
                  <a:lnTo>
                    <a:pt x="248" y="509"/>
                  </a:lnTo>
                  <a:lnTo>
                    <a:pt x="247" y="510"/>
                  </a:lnTo>
                  <a:lnTo>
                    <a:pt x="247" y="511"/>
                  </a:lnTo>
                  <a:lnTo>
                    <a:pt x="246" y="513"/>
                  </a:lnTo>
                  <a:lnTo>
                    <a:pt x="246" y="514"/>
                  </a:lnTo>
                  <a:lnTo>
                    <a:pt x="244" y="515"/>
                  </a:lnTo>
                  <a:lnTo>
                    <a:pt x="244" y="517"/>
                  </a:lnTo>
                  <a:lnTo>
                    <a:pt x="243" y="518"/>
                  </a:lnTo>
                  <a:lnTo>
                    <a:pt x="242" y="519"/>
                  </a:lnTo>
                  <a:lnTo>
                    <a:pt x="240" y="522"/>
                  </a:lnTo>
                  <a:lnTo>
                    <a:pt x="240" y="523"/>
                  </a:lnTo>
                  <a:lnTo>
                    <a:pt x="239" y="525"/>
                  </a:lnTo>
                  <a:lnTo>
                    <a:pt x="238" y="527"/>
                  </a:lnTo>
                  <a:lnTo>
                    <a:pt x="238" y="529"/>
                  </a:lnTo>
                  <a:lnTo>
                    <a:pt x="236" y="530"/>
                  </a:lnTo>
                  <a:lnTo>
                    <a:pt x="236" y="531"/>
                  </a:lnTo>
                  <a:lnTo>
                    <a:pt x="235" y="532"/>
                  </a:lnTo>
                  <a:lnTo>
                    <a:pt x="235" y="534"/>
                  </a:lnTo>
                  <a:lnTo>
                    <a:pt x="234" y="534"/>
                  </a:lnTo>
                  <a:lnTo>
                    <a:pt x="234" y="535"/>
                  </a:lnTo>
                  <a:lnTo>
                    <a:pt x="232" y="536"/>
                  </a:lnTo>
                  <a:lnTo>
                    <a:pt x="232" y="538"/>
                  </a:lnTo>
                  <a:lnTo>
                    <a:pt x="231" y="538"/>
                  </a:lnTo>
                  <a:lnTo>
                    <a:pt x="231" y="539"/>
                  </a:lnTo>
                  <a:lnTo>
                    <a:pt x="231" y="540"/>
                  </a:lnTo>
                  <a:lnTo>
                    <a:pt x="230" y="540"/>
                  </a:lnTo>
                  <a:lnTo>
                    <a:pt x="230" y="542"/>
                  </a:lnTo>
                  <a:lnTo>
                    <a:pt x="228" y="542"/>
                  </a:lnTo>
                  <a:lnTo>
                    <a:pt x="228" y="543"/>
                  </a:lnTo>
                  <a:lnTo>
                    <a:pt x="228" y="544"/>
                  </a:lnTo>
                  <a:lnTo>
                    <a:pt x="227" y="544"/>
                  </a:lnTo>
                  <a:lnTo>
                    <a:pt x="227" y="546"/>
                  </a:lnTo>
                  <a:lnTo>
                    <a:pt x="226" y="547"/>
                  </a:lnTo>
                  <a:lnTo>
                    <a:pt x="224" y="548"/>
                  </a:lnTo>
                  <a:lnTo>
                    <a:pt x="224" y="550"/>
                  </a:lnTo>
                  <a:lnTo>
                    <a:pt x="223" y="551"/>
                  </a:lnTo>
                  <a:lnTo>
                    <a:pt x="223" y="552"/>
                  </a:lnTo>
                  <a:lnTo>
                    <a:pt x="222" y="552"/>
                  </a:lnTo>
                  <a:lnTo>
                    <a:pt x="222" y="554"/>
                  </a:lnTo>
                  <a:lnTo>
                    <a:pt x="221" y="555"/>
                  </a:lnTo>
                  <a:lnTo>
                    <a:pt x="219" y="556"/>
                  </a:lnTo>
                  <a:lnTo>
                    <a:pt x="219" y="559"/>
                  </a:lnTo>
                  <a:lnTo>
                    <a:pt x="218" y="560"/>
                  </a:lnTo>
                  <a:lnTo>
                    <a:pt x="217" y="562"/>
                  </a:lnTo>
                  <a:lnTo>
                    <a:pt x="215" y="563"/>
                  </a:lnTo>
                  <a:lnTo>
                    <a:pt x="215" y="564"/>
                  </a:lnTo>
                  <a:lnTo>
                    <a:pt x="214" y="566"/>
                  </a:lnTo>
                  <a:lnTo>
                    <a:pt x="214" y="567"/>
                  </a:lnTo>
                  <a:lnTo>
                    <a:pt x="213" y="567"/>
                  </a:lnTo>
                  <a:lnTo>
                    <a:pt x="213" y="568"/>
                  </a:lnTo>
                  <a:lnTo>
                    <a:pt x="211" y="570"/>
                  </a:lnTo>
                  <a:lnTo>
                    <a:pt x="210" y="571"/>
                  </a:lnTo>
                  <a:lnTo>
                    <a:pt x="210" y="572"/>
                  </a:lnTo>
                  <a:lnTo>
                    <a:pt x="209" y="572"/>
                  </a:lnTo>
                  <a:lnTo>
                    <a:pt x="209" y="574"/>
                  </a:lnTo>
                  <a:lnTo>
                    <a:pt x="207" y="575"/>
                  </a:lnTo>
                  <a:lnTo>
                    <a:pt x="207" y="576"/>
                  </a:lnTo>
                  <a:lnTo>
                    <a:pt x="206" y="576"/>
                  </a:lnTo>
                  <a:lnTo>
                    <a:pt x="206" y="578"/>
                  </a:lnTo>
                  <a:lnTo>
                    <a:pt x="205" y="579"/>
                  </a:lnTo>
                  <a:lnTo>
                    <a:pt x="203" y="580"/>
                  </a:lnTo>
                  <a:lnTo>
                    <a:pt x="203" y="582"/>
                  </a:lnTo>
                  <a:lnTo>
                    <a:pt x="202" y="582"/>
                  </a:lnTo>
                  <a:lnTo>
                    <a:pt x="202" y="583"/>
                  </a:lnTo>
                  <a:lnTo>
                    <a:pt x="201" y="584"/>
                  </a:lnTo>
                  <a:lnTo>
                    <a:pt x="199" y="584"/>
                  </a:lnTo>
                  <a:lnTo>
                    <a:pt x="199" y="586"/>
                  </a:lnTo>
                  <a:lnTo>
                    <a:pt x="198" y="587"/>
                  </a:lnTo>
                  <a:lnTo>
                    <a:pt x="197" y="588"/>
                  </a:lnTo>
                  <a:lnTo>
                    <a:pt x="197" y="590"/>
                  </a:lnTo>
                  <a:lnTo>
                    <a:pt x="195" y="591"/>
                  </a:lnTo>
                  <a:lnTo>
                    <a:pt x="194" y="592"/>
                  </a:lnTo>
                  <a:lnTo>
                    <a:pt x="193" y="594"/>
                  </a:lnTo>
                  <a:lnTo>
                    <a:pt x="193" y="595"/>
                  </a:lnTo>
                  <a:lnTo>
                    <a:pt x="191" y="596"/>
                  </a:lnTo>
                  <a:lnTo>
                    <a:pt x="190" y="598"/>
                  </a:lnTo>
                  <a:lnTo>
                    <a:pt x="190" y="599"/>
                  </a:lnTo>
                  <a:lnTo>
                    <a:pt x="189" y="599"/>
                  </a:lnTo>
                  <a:lnTo>
                    <a:pt x="189" y="600"/>
                  </a:lnTo>
                  <a:lnTo>
                    <a:pt x="187" y="602"/>
                  </a:lnTo>
                  <a:lnTo>
                    <a:pt x="187" y="603"/>
                  </a:lnTo>
                  <a:lnTo>
                    <a:pt x="186" y="603"/>
                  </a:lnTo>
                  <a:lnTo>
                    <a:pt x="186" y="604"/>
                  </a:lnTo>
                  <a:lnTo>
                    <a:pt x="185" y="606"/>
                  </a:lnTo>
                  <a:lnTo>
                    <a:pt x="185" y="607"/>
                  </a:lnTo>
                  <a:lnTo>
                    <a:pt x="183" y="607"/>
                  </a:lnTo>
                  <a:lnTo>
                    <a:pt x="182" y="608"/>
                  </a:lnTo>
                  <a:lnTo>
                    <a:pt x="182" y="609"/>
                  </a:lnTo>
                  <a:lnTo>
                    <a:pt x="181" y="611"/>
                  </a:lnTo>
                  <a:lnTo>
                    <a:pt x="181" y="612"/>
                  </a:lnTo>
                  <a:lnTo>
                    <a:pt x="179" y="612"/>
                  </a:lnTo>
                  <a:lnTo>
                    <a:pt x="179" y="613"/>
                  </a:lnTo>
                  <a:lnTo>
                    <a:pt x="179" y="615"/>
                  </a:lnTo>
                  <a:lnTo>
                    <a:pt x="178" y="615"/>
                  </a:lnTo>
                  <a:lnTo>
                    <a:pt x="178" y="616"/>
                  </a:lnTo>
                  <a:lnTo>
                    <a:pt x="177" y="616"/>
                  </a:lnTo>
                  <a:lnTo>
                    <a:pt x="177" y="617"/>
                  </a:lnTo>
                  <a:lnTo>
                    <a:pt x="175" y="619"/>
                  </a:lnTo>
                  <a:lnTo>
                    <a:pt x="174" y="620"/>
                  </a:lnTo>
                  <a:lnTo>
                    <a:pt x="174" y="621"/>
                  </a:lnTo>
                  <a:lnTo>
                    <a:pt x="173" y="621"/>
                  </a:lnTo>
                  <a:lnTo>
                    <a:pt x="171" y="623"/>
                  </a:lnTo>
                  <a:lnTo>
                    <a:pt x="170" y="624"/>
                  </a:lnTo>
                  <a:lnTo>
                    <a:pt x="170" y="625"/>
                  </a:lnTo>
                  <a:lnTo>
                    <a:pt x="169" y="625"/>
                  </a:lnTo>
                  <a:lnTo>
                    <a:pt x="169" y="627"/>
                  </a:lnTo>
                  <a:lnTo>
                    <a:pt x="167" y="627"/>
                  </a:lnTo>
                  <a:lnTo>
                    <a:pt x="166" y="628"/>
                  </a:lnTo>
                  <a:lnTo>
                    <a:pt x="165" y="629"/>
                  </a:lnTo>
                  <a:lnTo>
                    <a:pt x="163" y="631"/>
                  </a:lnTo>
                  <a:lnTo>
                    <a:pt x="162" y="632"/>
                  </a:lnTo>
                  <a:lnTo>
                    <a:pt x="161" y="633"/>
                  </a:lnTo>
                  <a:lnTo>
                    <a:pt x="159" y="635"/>
                  </a:lnTo>
                  <a:lnTo>
                    <a:pt x="158" y="636"/>
                  </a:lnTo>
                  <a:lnTo>
                    <a:pt x="157" y="637"/>
                  </a:lnTo>
                  <a:lnTo>
                    <a:pt x="155" y="637"/>
                  </a:lnTo>
                  <a:lnTo>
                    <a:pt x="155" y="639"/>
                  </a:lnTo>
                  <a:lnTo>
                    <a:pt x="154" y="640"/>
                  </a:lnTo>
                  <a:lnTo>
                    <a:pt x="153" y="640"/>
                  </a:lnTo>
                  <a:lnTo>
                    <a:pt x="151" y="641"/>
                  </a:lnTo>
                  <a:lnTo>
                    <a:pt x="151" y="643"/>
                  </a:lnTo>
                  <a:lnTo>
                    <a:pt x="150" y="643"/>
                  </a:lnTo>
                  <a:lnTo>
                    <a:pt x="150" y="644"/>
                  </a:lnTo>
                  <a:lnTo>
                    <a:pt x="149" y="644"/>
                  </a:lnTo>
                  <a:lnTo>
                    <a:pt x="147" y="645"/>
                  </a:lnTo>
                  <a:lnTo>
                    <a:pt x="146" y="647"/>
                  </a:lnTo>
                  <a:lnTo>
                    <a:pt x="145" y="648"/>
                  </a:lnTo>
                  <a:lnTo>
                    <a:pt x="143" y="648"/>
                  </a:lnTo>
                  <a:lnTo>
                    <a:pt x="143" y="649"/>
                  </a:lnTo>
                  <a:lnTo>
                    <a:pt x="142" y="651"/>
                  </a:lnTo>
                  <a:lnTo>
                    <a:pt x="141" y="652"/>
                  </a:lnTo>
                  <a:lnTo>
                    <a:pt x="140" y="652"/>
                  </a:lnTo>
                  <a:lnTo>
                    <a:pt x="138" y="653"/>
                  </a:lnTo>
                  <a:lnTo>
                    <a:pt x="137" y="655"/>
                  </a:lnTo>
                  <a:lnTo>
                    <a:pt x="136" y="656"/>
                  </a:lnTo>
                  <a:lnTo>
                    <a:pt x="134" y="657"/>
                  </a:lnTo>
                  <a:lnTo>
                    <a:pt x="133" y="659"/>
                  </a:lnTo>
                  <a:lnTo>
                    <a:pt x="130" y="660"/>
                  </a:lnTo>
                  <a:lnTo>
                    <a:pt x="129" y="661"/>
                  </a:lnTo>
                  <a:lnTo>
                    <a:pt x="128" y="663"/>
                  </a:lnTo>
                  <a:lnTo>
                    <a:pt x="126" y="664"/>
                  </a:lnTo>
                  <a:lnTo>
                    <a:pt x="124" y="665"/>
                  </a:lnTo>
                  <a:lnTo>
                    <a:pt x="122" y="667"/>
                  </a:lnTo>
                  <a:lnTo>
                    <a:pt x="121" y="668"/>
                  </a:lnTo>
                  <a:lnTo>
                    <a:pt x="120" y="669"/>
                  </a:lnTo>
                  <a:lnTo>
                    <a:pt x="118" y="671"/>
                  </a:lnTo>
                  <a:lnTo>
                    <a:pt x="117" y="671"/>
                  </a:lnTo>
                  <a:lnTo>
                    <a:pt x="116" y="672"/>
                  </a:lnTo>
                  <a:lnTo>
                    <a:pt x="116" y="673"/>
                  </a:lnTo>
                  <a:lnTo>
                    <a:pt x="114" y="673"/>
                  </a:lnTo>
                  <a:lnTo>
                    <a:pt x="113" y="675"/>
                  </a:lnTo>
                  <a:lnTo>
                    <a:pt x="112" y="676"/>
                  </a:lnTo>
                  <a:lnTo>
                    <a:pt x="110" y="677"/>
                  </a:lnTo>
                  <a:lnTo>
                    <a:pt x="109" y="677"/>
                  </a:lnTo>
                  <a:lnTo>
                    <a:pt x="108" y="679"/>
                  </a:lnTo>
                  <a:lnTo>
                    <a:pt x="106" y="680"/>
                  </a:lnTo>
                  <a:lnTo>
                    <a:pt x="105" y="681"/>
                  </a:lnTo>
                  <a:lnTo>
                    <a:pt x="104" y="681"/>
                  </a:lnTo>
                  <a:lnTo>
                    <a:pt x="104" y="682"/>
                  </a:lnTo>
                  <a:lnTo>
                    <a:pt x="102" y="682"/>
                  </a:lnTo>
                  <a:lnTo>
                    <a:pt x="101" y="684"/>
                  </a:lnTo>
                  <a:lnTo>
                    <a:pt x="100" y="685"/>
                  </a:lnTo>
                  <a:lnTo>
                    <a:pt x="98" y="685"/>
                  </a:lnTo>
                  <a:lnTo>
                    <a:pt x="97" y="686"/>
                  </a:lnTo>
                  <a:lnTo>
                    <a:pt x="96" y="688"/>
                  </a:lnTo>
                  <a:lnTo>
                    <a:pt x="94" y="689"/>
                  </a:lnTo>
                  <a:lnTo>
                    <a:pt x="92" y="690"/>
                  </a:lnTo>
                  <a:lnTo>
                    <a:pt x="90" y="692"/>
                  </a:lnTo>
                  <a:lnTo>
                    <a:pt x="89" y="693"/>
                  </a:lnTo>
                  <a:lnTo>
                    <a:pt x="86" y="694"/>
                  </a:lnTo>
                  <a:lnTo>
                    <a:pt x="85" y="696"/>
                  </a:lnTo>
                  <a:lnTo>
                    <a:pt x="82" y="697"/>
                  </a:lnTo>
                  <a:lnTo>
                    <a:pt x="81" y="698"/>
                  </a:lnTo>
                  <a:lnTo>
                    <a:pt x="80" y="700"/>
                  </a:lnTo>
                  <a:lnTo>
                    <a:pt x="77" y="701"/>
                  </a:lnTo>
                  <a:lnTo>
                    <a:pt x="76" y="701"/>
                  </a:lnTo>
                  <a:lnTo>
                    <a:pt x="74" y="702"/>
                  </a:lnTo>
                  <a:lnTo>
                    <a:pt x="73" y="704"/>
                  </a:lnTo>
                  <a:lnTo>
                    <a:pt x="72" y="705"/>
                  </a:lnTo>
                  <a:lnTo>
                    <a:pt x="70" y="705"/>
                  </a:lnTo>
                  <a:lnTo>
                    <a:pt x="69" y="706"/>
                  </a:lnTo>
                  <a:lnTo>
                    <a:pt x="68" y="706"/>
                  </a:lnTo>
                  <a:lnTo>
                    <a:pt x="68" y="708"/>
                  </a:lnTo>
                  <a:lnTo>
                    <a:pt x="66" y="709"/>
                  </a:lnTo>
                  <a:lnTo>
                    <a:pt x="65" y="709"/>
                  </a:lnTo>
                  <a:lnTo>
                    <a:pt x="64" y="710"/>
                  </a:lnTo>
                  <a:lnTo>
                    <a:pt x="63" y="710"/>
                  </a:lnTo>
                  <a:lnTo>
                    <a:pt x="63" y="712"/>
                  </a:lnTo>
                  <a:lnTo>
                    <a:pt x="61" y="712"/>
                  </a:lnTo>
                  <a:lnTo>
                    <a:pt x="60" y="713"/>
                  </a:lnTo>
                  <a:lnTo>
                    <a:pt x="59" y="714"/>
                  </a:lnTo>
                  <a:lnTo>
                    <a:pt x="57" y="714"/>
                  </a:lnTo>
                  <a:lnTo>
                    <a:pt x="56" y="716"/>
                  </a:lnTo>
                  <a:lnTo>
                    <a:pt x="55" y="717"/>
                  </a:lnTo>
                  <a:lnTo>
                    <a:pt x="53" y="717"/>
                  </a:lnTo>
                  <a:lnTo>
                    <a:pt x="52" y="718"/>
                  </a:lnTo>
                  <a:lnTo>
                    <a:pt x="51" y="720"/>
                  </a:lnTo>
                  <a:lnTo>
                    <a:pt x="49" y="721"/>
                  </a:lnTo>
                  <a:lnTo>
                    <a:pt x="47" y="722"/>
                  </a:lnTo>
                  <a:lnTo>
                    <a:pt x="45" y="724"/>
                  </a:lnTo>
                  <a:lnTo>
                    <a:pt x="44" y="725"/>
                  </a:lnTo>
                  <a:lnTo>
                    <a:pt x="41" y="726"/>
                  </a:lnTo>
                  <a:lnTo>
                    <a:pt x="40" y="728"/>
                  </a:lnTo>
                  <a:lnTo>
                    <a:pt x="37" y="729"/>
                  </a:lnTo>
                  <a:lnTo>
                    <a:pt x="36" y="730"/>
                  </a:lnTo>
                  <a:lnTo>
                    <a:pt x="33" y="732"/>
                  </a:lnTo>
                  <a:lnTo>
                    <a:pt x="32" y="733"/>
                  </a:lnTo>
                  <a:lnTo>
                    <a:pt x="31" y="734"/>
                  </a:lnTo>
                  <a:lnTo>
                    <a:pt x="29" y="736"/>
                  </a:lnTo>
                  <a:lnTo>
                    <a:pt x="28" y="736"/>
                  </a:lnTo>
                  <a:lnTo>
                    <a:pt x="27" y="737"/>
                  </a:lnTo>
                  <a:lnTo>
                    <a:pt x="25" y="738"/>
                  </a:lnTo>
                  <a:lnTo>
                    <a:pt x="24" y="738"/>
                  </a:lnTo>
                  <a:lnTo>
                    <a:pt x="23" y="740"/>
                  </a:lnTo>
                  <a:lnTo>
                    <a:pt x="23" y="741"/>
                  </a:lnTo>
                  <a:lnTo>
                    <a:pt x="21" y="741"/>
                  </a:lnTo>
                  <a:lnTo>
                    <a:pt x="20" y="742"/>
                  </a:lnTo>
                  <a:lnTo>
                    <a:pt x="19" y="742"/>
                  </a:lnTo>
                  <a:lnTo>
                    <a:pt x="19" y="744"/>
                  </a:lnTo>
                  <a:lnTo>
                    <a:pt x="17" y="744"/>
                  </a:lnTo>
                  <a:lnTo>
                    <a:pt x="16" y="745"/>
                  </a:lnTo>
                  <a:lnTo>
                    <a:pt x="15" y="745"/>
                  </a:lnTo>
                  <a:lnTo>
                    <a:pt x="13" y="746"/>
                  </a:lnTo>
                  <a:lnTo>
                    <a:pt x="12" y="746"/>
                  </a:lnTo>
                  <a:lnTo>
                    <a:pt x="11" y="748"/>
                  </a:lnTo>
                  <a:lnTo>
                    <a:pt x="9" y="748"/>
                  </a:lnTo>
                  <a:lnTo>
                    <a:pt x="8" y="749"/>
                  </a:lnTo>
                  <a:lnTo>
                    <a:pt x="7" y="750"/>
                  </a:lnTo>
                  <a:lnTo>
                    <a:pt x="5" y="750"/>
                  </a:lnTo>
                  <a:lnTo>
                    <a:pt x="4" y="752"/>
                  </a:lnTo>
                  <a:lnTo>
                    <a:pt x="3" y="752"/>
                  </a:lnTo>
                  <a:lnTo>
                    <a:pt x="1" y="753"/>
                  </a:lnTo>
                  <a:lnTo>
                    <a:pt x="0" y="754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334" name="Freeform 20">
              <a:extLst>
                <a:ext uri="{FF2B5EF4-FFF2-40B4-BE49-F238E27FC236}">
                  <a16:creationId xmlns:a16="http://schemas.microsoft.com/office/drawing/2014/main" id="{989B5B63-A593-4144-A0C9-D8A1BE452B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8"/>
              <a:ext cx="149" cy="377"/>
            </a:xfrm>
            <a:custGeom>
              <a:avLst/>
              <a:gdLst>
                <a:gd name="T0" fmla="*/ 0 w 298"/>
                <a:gd name="T1" fmla="*/ 1 h 754"/>
                <a:gd name="T2" fmla="*/ 0 w 298"/>
                <a:gd name="T3" fmla="*/ 1 h 754"/>
                <a:gd name="T4" fmla="*/ 0 w 298"/>
                <a:gd name="T5" fmla="*/ 1 h 754"/>
                <a:gd name="T6" fmla="*/ 1 w 298"/>
                <a:gd name="T7" fmla="*/ 1 h 754"/>
                <a:gd name="T8" fmla="*/ 1 w 298"/>
                <a:gd name="T9" fmla="*/ 1 h 754"/>
                <a:gd name="T10" fmla="*/ 1 w 298"/>
                <a:gd name="T11" fmla="*/ 1 h 754"/>
                <a:gd name="T12" fmla="*/ 1 w 298"/>
                <a:gd name="T13" fmla="*/ 1 h 754"/>
                <a:gd name="T14" fmla="*/ 1 w 298"/>
                <a:gd name="T15" fmla="*/ 1 h 754"/>
                <a:gd name="T16" fmla="*/ 1 w 298"/>
                <a:gd name="T17" fmla="*/ 1 h 754"/>
                <a:gd name="T18" fmla="*/ 1 w 298"/>
                <a:gd name="T19" fmla="*/ 1 h 754"/>
                <a:gd name="T20" fmla="*/ 1 w 298"/>
                <a:gd name="T21" fmla="*/ 1 h 754"/>
                <a:gd name="T22" fmla="*/ 1 w 298"/>
                <a:gd name="T23" fmla="*/ 1 h 754"/>
                <a:gd name="T24" fmla="*/ 1 w 298"/>
                <a:gd name="T25" fmla="*/ 1 h 754"/>
                <a:gd name="T26" fmla="*/ 1 w 298"/>
                <a:gd name="T27" fmla="*/ 1 h 754"/>
                <a:gd name="T28" fmla="*/ 1 w 298"/>
                <a:gd name="T29" fmla="*/ 1 h 754"/>
                <a:gd name="T30" fmla="*/ 1 w 298"/>
                <a:gd name="T31" fmla="*/ 1 h 754"/>
                <a:gd name="T32" fmla="*/ 1 w 298"/>
                <a:gd name="T33" fmla="*/ 1 h 754"/>
                <a:gd name="T34" fmla="*/ 1 w 298"/>
                <a:gd name="T35" fmla="*/ 1 h 754"/>
                <a:gd name="T36" fmla="*/ 1 w 298"/>
                <a:gd name="T37" fmla="*/ 1 h 754"/>
                <a:gd name="T38" fmla="*/ 1 w 298"/>
                <a:gd name="T39" fmla="*/ 1 h 754"/>
                <a:gd name="T40" fmla="*/ 1 w 298"/>
                <a:gd name="T41" fmla="*/ 1 h 754"/>
                <a:gd name="T42" fmla="*/ 1 w 298"/>
                <a:gd name="T43" fmla="*/ 1 h 754"/>
                <a:gd name="T44" fmla="*/ 1 w 298"/>
                <a:gd name="T45" fmla="*/ 1 h 754"/>
                <a:gd name="T46" fmla="*/ 1 w 298"/>
                <a:gd name="T47" fmla="*/ 1 h 754"/>
                <a:gd name="T48" fmla="*/ 1 w 298"/>
                <a:gd name="T49" fmla="*/ 1 h 754"/>
                <a:gd name="T50" fmla="*/ 1 w 298"/>
                <a:gd name="T51" fmla="*/ 1 h 754"/>
                <a:gd name="T52" fmla="*/ 1 w 298"/>
                <a:gd name="T53" fmla="*/ 1 h 754"/>
                <a:gd name="T54" fmla="*/ 1 w 298"/>
                <a:gd name="T55" fmla="*/ 1 h 754"/>
                <a:gd name="T56" fmla="*/ 1 w 298"/>
                <a:gd name="T57" fmla="*/ 1 h 754"/>
                <a:gd name="T58" fmla="*/ 1 w 298"/>
                <a:gd name="T59" fmla="*/ 1 h 754"/>
                <a:gd name="T60" fmla="*/ 1 w 298"/>
                <a:gd name="T61" fmla="*/ 1 h 754"/>
                <a:gd name="T62" fmla="*/ 1 w 298"/>
                <a:gd name="T63" fmla="*/ 1 h 754"/>
                <a:gd name="T64" fmla="*/ 1 w 298"/>
                <a:gd name="T65" fmla="*/ 1 h 754"/>
                <a:gd name="T66" fmla="*/ 1 w 298"/>
                <a:gd name="T67" fmla="*/ 1 h 754"/>
                <a:gd name="T68" fmla="*/ 1 w 298"/>
                <a:gd name="T69" fmla="*/ 1 h 754"/>
                <a:gd name="T70" fmla="*/ 1 w 298"/>
                <a:gd name="T71" fmla="*/ 1 h 754"/>
                <a:gd name="T72" fmla="*/ 1 w 298"/>
                <a:gd name="T73" fmla="*/ 1 h 754"/>
                <a:gd name="T74" fmla="*/ 1 w 298"/>
                <a:gd name="T75" fmla="*/ 1 h 754"/>
                <a:gd name="T76" fmla="*/ 1 w 298"/>
                <a:gd name="T77" fmla="*/ 1 h 754"/>
                <a:gd name="T78" fmla="*/ 1 w 298"/>
                <a:gd name="T79" fmla="*/ 1 h 754"/>
                <a:gd name="T80" fmla="*/ 1 w 298"/>
                <a:gd name="T81" fmla="*/ 1 h 754"/>
                <a:gd name="T82" fmla="*/ 1 w 298"/>
                <a:gd name="T83" fmla="*/ 1 h 754"/>
                <a:gd name="T84" fmla="*/ 1 w 298"/>
                <a:gd name="T85" fmla="*/ 1 h 754"/>
                <a:gd name="T86" fmla="*/ 1 w 298"/>
                <a:gd name="T87" fmla="*/ 1 h 754"/>
                <a:gd name="T88" fmla="*/ 1 w 298"/>
                <a:gd name="T89" fmla="*/ 1 h 754"/>
                <a:gd name="T90" fmla="*/ 1 w 298"/>
                <a:gd name="T91" fmla="*/ 1 h 754"/>
                <a:gd name="T92" fmla="*/ 1 w 298"/>
                <a:gd name="T93" fmla="*/ 1 h 754"/>
                <a:gd name="T94" fmla="*/ 1 w 298"/>
                <a:gd name="T95" fmla="*/ 1 h 754"/>
                <a:gd name="T96" fmla="*/ 1 w 298"/>
                <a:gd name="T97" fmla="*/ 1 h 754"/>
                <a:gd name="T98" fmla="*/ 1 w 298"/>
                <a:gd name="T99" fmla="*/ 1 h 754"/>
                <a:gd name="T100" fmla="*/ 1 w 298"/>
                <a:gd name="T101" fmla="*/ 1 h 754"/>
                <a:gd name="T102" fmla="*/ 1 w 298"/>
                <a:gd name="T103" fmla="*/ 1 h 754"/>
                <a:gd name="T104" fmla="*/ 1 w 298"/>
                <a:gd name="T105" fmla="*/ 1 h 754"/>
                <a:gd name="T106" fmla="*/ 1 w 298"/>
                <a:gd name="T107" fmla="*/ 1 h 754"/>
                <a:gd name="T108" fmla="*/ 1 w 298"/>
                <a:gd name="T109" fmla="*/ 1 h 754"/>
                <a:gd name="T110" fmla="*/ 1 w 298"/>
                <a:gd name="T111" fmla="*/ 1 h 754"/>
                <a:gd name="T112" fmla="*/ 1 w 298"/>
                <a:gd name="T113" fmla="*/ 1 h 754"/>
                <a:gd name="T114" fmla="*/ 1 w 298"/>
                <a:gd name="T115" fmla="*/ 1 h 754"/>
                <a:gd name="T116" fmla="*/ 1 w 298"/>
                <a:gd name="T117" fmla="*/ 1 h 754"/>
                <a:gd name="T118" fmla="*/ 1 w 298"/>
                <a:gd name="T119" fmla="*/ 1 h 754"/>
                <a:gd name="T120" fmla="*/ 1 w 298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8"/>
                <a:gd name="T184" fmla="*/ 0 h 754"/>
                <a:gd name="T185" fmla="*/ 298 w 298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8" h="754">
                  <a:moveTo>
                    <a:pt x="0" y="0"/>
                  </a:moveTo>
                  <a:lnTo>
                    <a:pt x="0" y="29"/>
                  </a:lnTo>
                  <a:lnTo>
                    <a:pt x="0" y="56"/>
                  </a:lnTo>
                  <a:lnTo>
                    <a:pt x="0" y="81"/>
                  </a:lnTo>
                  <a:lnTo>
                    <a:pt x="0" y="105"/>
                  </a:lnTo>
                  <a:lnTo>
                    <a:pt x="0" y="128"/>
                  </a:lnTo>
                  <a:lnTo>
                    <a:pt x="0" y="148"/>
                  </a:lnTo>
                  <a:lnTo>
                    <a:pt x="0" y="166"/>
                  </a:lnTo>
                  <a:lnTo>
                    <a:pt x="0" y="185"/>
                  </a:lnTo>
                  <a:lnTo>
                    <a:pt x="0" y="201"/>
                  </a:lnTo>
                  <a:lnTo>
                    <a:pt x="0" y="215"/>
                  </a:lnTo>
                  <a:lnTo>
                    <a:pt x="0" y="229"/>
                  </a:lnTo>
                  <a:lnTo>
                    <a:pt x="0" y="242"/>
                  </a:lnTo>
                  <a:lnTo>
                    <a:pt x="0" y="252"/>
                  </a:lnTo>
                  <a:lnTo>
                    <a:pt x="0" y="263"/>
                  </a:lnTo>
                  <a:lnTo>
                    <a:pt x="0" y="272"/>
                  </a:lnTo>
                  <a:lnTo>
                    <a:pt x="0" y="280"/>
                  </a:lnTo>
                  <a:lnTo>
                    <a:pt x="0" y="288"/>
                  </a:lnTo>
                  <a:lnTo>
                    <a:pt x="0" y="295"/>
                  </a:lnTo>
                  <a:lnTo>
                    <a:pt x="0" y="302"/>
                  </a:lnTo>
                  <a:lnTo>
                    <a:pt x="0" y="307"/>
                  </a:lnTo>
                  <a:lnTo>
                    <a:pt x="0" y="311"/>
                  </a:lnTo>
                  <a:lnTo>
                    <a:pt x="0" y="315"/>
                  </a:lnTo>
                  <a:lnTo>
                    <a:pt x="0" y="319"/>
                  </a:lnTo>
                  <a:lnTo>
                    <a:pt x="0" y="323"/>
                  </a:lnTo>
                  <a:lnTo>
                    <a:pt x="0" y="325"/>
                  </a:lnTo>
                  <a:lnTo>
                    <a:pt x="1" y="328"/>
                  </a:lnTo>
                  <a:lnTo>
                    <a:pt x="1" y="329"/>
                  </a:lnTo>
                  <a:lnTo>
                    <a:pt x="1" y="332"/>
                  </a:lnTo>
                  <a:lnTo>
                    <a:pt x="1" y="335"/>
                  </a:lnTo>
                  <a:lnTo>
                    <a:pt x="1" y="336"/>
                  </a:lnTo>
                  <a:lnTo>
                    <a:pt x="1" y="339"/>
                  </a:lnTo>
                  <a:lnTo>
                    <a:pt x="1" y="340"/>
                  </a:lnTo>
                  <a:lnTo>
                    <a:pt x="1" y="343"/>
                  </a:lnTo>
                  <a:lnTo>
                    <a:pt x="1" y="344"/>
                  </a:lnTo>
                  <a:lnTo>
                    <a:pt x="1" y="347"/>
                  </a:lnTo>
                  <a:lnTo>
                    <a:pt x="1" y="348"/>
                  </a:lnTo>
                  <a:lnTo>
                    <a:pt x="2" y="349"/>
                  </a:lnTo>
                  <a:lnTo>
                    <a:pt x="2" y="351"/>
                  </a:lnTo>
                  <a:lnTo>
                    <a:pt x="2" y="352"/>
                  </a:lnTo>
                  <a:lnTo>
                    <a:pt x="2" y="353"/>
                  </a:lnTo>
                  <a:lnTo>
                    <a:pt x="2" y="355"/>
                  </a:lnTo>
                  <a:lnTo>
                    <a:pt x="2" y="356"/>
                  </a:lnTo>
                  <a:lnTo>
                    <a:pt x="2" y="357"/>
                  </a:lnTo>
                  <a:lnTo>
                    <a:pt x="2" y="359"/>
                  </a:lnTo>
                  <a:lnTo>
                    <a:pt x="2" y="360"/>
                  </a:lnTo>
                  <a:lnTo>
                    <a:pt x="2" y="361"/>
                  </a:lnTo>
                  <a:lnTo>
                    <a:pt x="2" y="363"/>
                  </a:lnTo>
                  <a:lnTo>
                    <a:pt x="4" y="364"/>
                  </a:lnTo>
                  <a:lnTo>
                    <a:pt x="4" y="365"/>
                  </a:lnTo>
                  <a:lnTo>
                    <a:pt x="4" y="367"/>
                  </a:lnTo>
                  <a:lnTo>
                    <a:pt x="4" y="368"/>
                  </a:lnTo>
                  <a:lnTo>
                    <a:pt x="4" y="369"/>
                  </a:lnTo>
                  <a:lnTo>
                    <a:pt x="4" y="371"/>
                  </a:lnTo>
                  <a:lnTo>
                    <a:pt x="4" y="372"/>
                  </a:lnTo>
                  <a:lnTo>
                    <a:pt x="4" y="373"/>
                  </a:lnTo>
                  <a:lnTo>
                    <a:pt x="5" y="375"/>
                  </a:lnTo>
                  <a:lnTo>
                    <a:pt x="5" y="376"/>
                  </a:lnTo>
                  <a:lnTo>
                    <a:pt x="5" y="379"/>
                  </a:lnTo>
                  <a:lnTo>
                    <a:pt x="5" y="380"/>
                  </a:lnTo>
                  <a:lnTo>
                    <a:pt x="5" y="381"/>
                  </a:lnTo>
                  <a:lnTo>
                    <a:pt x="5" y="384"/>
                  </a:lnTo>
                  <a:lnTo>
                    <a:pt x="6" y="385"/>
                  </a:lnTo>
                  <a:lnTo>
                    <a:pt x="6" y="388"/>
                  </a:lnTo>
                  <a:lnTo>
                    <a:pt x="6" y="389"/>
                  </a:lnTo>
                  <a:lnTo>
                    <a:pt x="6" y="390"/>
                  </a:lnTo>
                  <a:lnTo>
                    <a:pt x="6" y="393"/>
                  </a:lnTo>
                  <a:lnTo>
                    <a:pt x="8" y="394"/>
                  </a:lnTo>
                  <a:lnTo>
                    <a:pt x="8" y="396"/>
                  </a:lnTo>
                  <a:lnTo>
                    <a:pt x="8" y="397"/>
                  </a:lnTo>
                  <a:lnTo>
                    <a:pt x="8" y="398"/>
                  </a:lnTo>
                  <a:lnTo>
                    <a:pt x="8" y="400"/>
                  </a:lnTo>
                  <a:lnTo>
                    <a:pt x="8" y="401"/>
                  </a:lnTo>
                  <a:lnTo>
                    <a:pt x="9" y="402"/>
                  </a:lnTo>
                  <a:lnTo>
                    <a:pt x="9" y="404"/>
                  </a:lnTo>
                  <a:lnTo>
                    <a:pt x="9" y="405"/>
                  </a:lnTo>
                  <a:lnTo>
                    <a:pt x="9" y="406"/>
                  </a:lnTo>
                  <a:lnTo>
                    <a:pt x="10" y="408"/>
                  </a:lnTo>
                  <a:lnTo>
                    <a:pt x="10" y="409"/>
                  </a:lnTo>
                  <a:lnTo>
                    <a:pt x="10" y="410"/>
                  </a:lnTo>
                  <a:lnTo>
                    <a:pt x="10" y="412"/>
                  </a:lnTo>
                  <a:lnTo>
                    <a:pt x="12" y="413"/>
                  </a:lnTo>
                  <a:lnTo>
                    <a:pt x="12" y="414"/>
                  </a:lnTo>
                  <a:lnTo>
                    <a:pt x="12" y="416"/>
                  </a:lnTo>
                  <a:lnTo>
                    <a:pt x="12" y="417"/>
                  </a:lnTo>
                  <a:lnTo>
                    <a:pt x="13" y="420"/>
                  </a:lnTo>
                  <a:lnTo>
                    <a:pt x="13" y="421"/>
                  </a:lnTo>
                  <a:lnTo>
                    <a:pt x="14" y="422"/>
                  </a:lnTo>
                  <a:lnTo>
                    <a:pt x="14" y="424"/>
                  </a:lnTo>
                  <a:lnTo>
                    <a:pt x="14" y="426"/>
                  </a:lnTo>
                  <a:lnTo>
                    <a:pt x="16" y="428"/>
                  </a:lnTo>
                  <a:lnTo>
                    <a:pt x="16" y="430"/>
                  </a:lnTo>
                  <a:lnTo>
                    <a:pt x="17" y="433"/>
                  </a:lnTo>
                  <a:lnTo>
                    <a:pt x="17" y="434"/>
                  </a:lnTo>
                  <a:lnTo>
                    <a:pt x="18" y="437"/>
                  </a:lnTo>
                  <a:lnTo>
                    <a:pt x="18" y="440"/>
                  </a:lnTo>
                  <a:lnTo>
                    <a:pt x="20" y="441"/>
                  </a:lnTo>
                  <a:lnTo>
                    <a:pt x="20" y="442"/>
                  </a:lnTo>
                  <a:lnTo>
                    <a:pt x="21" y="445"/>
                  </a:lnTo>
                  <a:lnTo>
                    <a:pt x="21" y="446"/>
                  </a:lnTo>
                  <a:lnTo>
                    <a:pt x="21" y="448"/>
                  </a:lnTo>
                  <a:lnTo>
                    <a:pt x="22" y="449"/>
                  </a:lnTo>
                  <a:lnTo>
                    <a:pt x="22" y="450"/>
                  </a:lnTo>
                  <a:lnTo>
                    <a:pt x="24" y="452"/>
                  </a:lnTo>
                  <a:lnTo>
                    <a:pt x="24" y="453"/>
                  </a:lnTo>
                  <a:lnTo>
                    <a:pt x="24" y="454"/>
                  </a:lnTo>
                  <a:lnTo>
                    <a:pt x="25" y="456"/>
                  </a:lnTo>
                  <a:lnTo>
                    <a:pt x="25" y="457"/>
                  </a:lnTo>
                  <a:lnTo>
                    <a:pt x="26" y="458"/>
                  </a:lnTo>
                  <a:lnTo>
                    <a:pt x="26" y="459"/>
                  </a:lnTo>
                  <a:lnTo>
                    <a:pt x="26" y="461"/>
                  </a:lnTo>
                  <a:lnTo>
                    <a:pt x="28" y="462"/>
                  </a:lnTo>
                  <a:lnTo>
                    <a:pt x="28" y="463"/>
                  </a:lnTo>
                  <a:lnTo>
                    <a:pt x="29" y="465"/>
                  </a:lnTo>
                  <a:lnTo>
                    <a:pt x="29" y="466"/>
                  </a:lnTo>
                  <a:lnTo>
                    <a:pt x="30" y="467"/>
                  </a:lnTo>
                  <a:lnTo>
                    <a:pt x="30" y="469"/>
                  </a:lnTo>
                  <a:lnTo>
                    <a:pt x="32" y="471"/>
                  </a:lnTo>
                  <a:lnTo>
                    <a:pt x="33" y="473"/>
                  </a:lnTo>
                  <a:lnTo>
                    <a:pt x="33" y="474"/>
                  </a:lnTo>
                  <a:lnTo>
                    <a:pt x="34" y="475"/>
                  </a:lnTo>
                  <a:lnTo>
                    <a:pt x="36" y="478"/>
                  </a:lnTo>
                  <a:lnTo>
                    <a:pt x="36" y="479"/>
                  </a:lnTo>
                  <a:lnTo>
                    <a:pt x="37" y="482"/>
                  </a:lnTo>
                  <a:lnTo>
                    <a:pt x="38" y="483"/>
                  </a:lnTo>
                  <a:lnTo>
                    <a:pt x="38" y="485"/>
                  </a:lnTo>
                  <a:lnTo>
                    <a:pt x="40" y="487"/>
                  </a:lnTo>
                  <a:lnTo>
                    <a:pt x="41" y="489"/>
                  </a:lnTo>
                  <a:lnTo>
                    <a:pt x="41" y="490"/>
                  </a:lnTo>
                  <a:lnTo>
                    <a:pt x="42" y="491"/>
                  </a:lnTo>
                  <a:lnTo>
                    <a:pt x="42" y="493"/>
                  </a:lnTo>
                  <a:lnTo>
                    <a:pt x="44" y="494"/>
                  </a:lnTo>
                  <a:lnTo>
                    <a:pt x="44" y="495"/>
                  </a:lnTo>
                  <a:lnTo>
                    <a:pt x="45" y="497"/>
                  </a:lnTo>
                  <a:lnTo>
                    <a:pt x="45" y="498"/>
                  </a:lnTo>
                  <a:lnTo>
                    <a:pt x="46" y="499"/>
                  </a:lnTo>
                  <a:lnTo>
                    <a:pt x="46" y="501"/>
                  </a:lnTo>
                  <a:lnTo>
                    <a:pt x="48" y="502"/>
                  </a:lnTo>
                  <a:lnTo>
                    <a:pt x="48" y="503"/>
                  </a:lnTo>
                  <a:lnTo>
                    <a:pt x="49" y="505"/>
                  </a:lnTo>
                  <a:lnTo>
                    <a:pt x="49" y="506"/>
                  </a:lnTo>
                  <a:lnTo>
                    <a:pt x="50" y="506"/>
                  </a:lnTo>
                  <a:lnTo>
                    <a:pt x="50" y="507"/>
                  </a:lnTo>
                  <a:lnTo>
                    <a:pt x="50" y="509"/>
                  </a:lnTo>
                  <a:lnTo>
                    <a:pt x="51" y="510"/>
                  </a:lnTo>
                  <a:lnTo>
                    <a:pt x="51" y="511"/>
                  </a:lnTo>
                  <a:lnTo>
                    <a:pt x="53" y="513"/>
                  </a:lnTo>
                  <a:lnTo>
                    <a:pt x="54" y="514"/>
                  </a:lnTo>
                  <a:lnTo>
                    <a:pt x="54" y="515"/>
                  </a:lnTo>
                  <a:lnTo>
                    <a:pt x="55" y="517"/>
                  </a:lnTo>
                  <a:lnTo>
                    <a:pt x="55" y="518"/>
                  </a:lnTo>
                  <a:lnTo>
                    <a:pt x="57" y="519"/>
                  </a:lnTo>
                  <a:lnTo>
                    <a:pt x="58" y="522"/>
                  </a:lnTo>
                  <a:lnTo>
                    <a:pt x="59" y="523"/>
                  </a:lnTo>
                  <a:lnTo>
                    <a:pt x="59" y="525"/>
                  </a:lnTo>
                  <a:lnTo>
                    <a:pt x="61" y="527"/>
                  </a:lnTo>
                  <a:lnTo>
                    <a:pt x="62" y="529"/>
                  </a:lnTo>
                  <a:lnTo>
                    <a:pt x="62" y="530"/>
                  </a:lnTo>
                  <a:lnTo>
                    <a:pt x="63" y="531"/>
                  </a:lnTo>
                  <a:lnTo>
                    <a:pt x="63" y="532"/>
                  </a:lnTo>
                  <a:lnTo>
                    <a:pt x="65" y="534"/>
                  </a:lnTo>
                  <a:lnTo>
                    <a:pt x="66" y="535"/>
                  </a:lnTo>
                  <a:lnTo>
                    <a:pt x="66" y="536"/>
                  </a:lnTo>
                  <a:lnTo>
                    <a:pt x="66" y="538"/>
                  </a:lnTo>
                  <a:lnTo>
                    <a:pt x="67" y="538"/>
                  </a:lnTo>
                  <a:lnTo>
                    <a:pt x="67" y="539"/>
                  </a:lnTo>
                  <a:lnTo>
                    <a:pt x="69" y="540"/>
                  </a:lnTo>
                  <a:lnTo>
                    <a:pt x="69" y="542"/>
                  </a:lnTo>
                  <a:lnTo>
                    <a:pt x="70" y="542"/>
                  </a:lnTo>
                  <a:lnTo>
                    <a:pt x="70" y="543"/>
                  </a:lnTo>
                  <a:lnTo>
                    <a:pt x="71" y="544"/>
                  </a:lnTo>
                  <a:lnTo>
                    <a:pt x="71" y="546"/>
                  </a:lnTo>
                  <a:lnTo>
                    <a:pt x="73" y="547"/>
                  </a:lnTo>
                  <a:lnTo>
                    <a:pt x="74" y="548"/>
                  </a:lnTo>
                  <a:lnTo>
                    <a:pt x="74" y="550"/>
                  </a:lnTo>
                  <a:lnTo>
                    <a:pt x="75" y="551"/>
                  </a:lnTo>
                  <a:lnTo>
                    <a:pt x="75" y="552"/>
                  </a:lnTo>
                  <a:lnTo>
                    <a:pt x="77" y="552"/>
                  </a:lnTo>
                  <a:lnTo>
                    <a:pt x="78" y="554"/>
                  </a:lnTo>
                  <a:lnTo>
                    <a:pt x="78" y="555"/>
                  </a:lnTo>
                  <a:lnTo>
                    <a:pt x="79" y="556"/>
                  </a:lnTo>
                  <a:lnTo>
                    <a:pt x="81" y="559"/>
                  </a:lnTo>
                  <a:lnTo>
                    <a:pt x="81" y="560"/>
                  </a:lnTo>
                  <a:lnTo>
                    <a:pt x="82" y="562"/>
                  </a:lnTo>
                  <a:lnTo>
                    <a:pt x="83" y="563"/>
                  </a:lnTo>
                  <a:lnTo>
                    <a:pt x="83" y="564"/>
                  </a:lnTo>
                  <a:lnTo>
                    <a:pt x="85" y="566"/>
                  </a:lnTo>
                  <a:lnTo>
                    <a:pt x="85" y="567"/>
                  </a:lnTo>
                  <a:lnTo>
                    <a:pt x="86" y="567"/>
                  </a:lnTo>
                  <a:lnTo>
                    <a:pt x="86" y="568"/>
                  </a:lnTo>
                  <a:lnTo>
                    <a:pt x="87" y="568"/>
                  </a:lnTo>
                  <a:lnTo>
                    <a:pt x="87" y="570"/>
                  </a:lnTo>
                  <a:lnTo>
                    <a:pt x="89" y="571"/>
                  </a:lnTo>
                  <a:lnTo>
                    <a:pt x="89" y="572"/>
                  </a:lnTo>
                  <a:lnTo>
                    <a:pt x="90" y="572"/>
                  </a:lnTo>
                  <a:lnTo>
                    <a:pt x="90" y="574"/>
                  </a:lnTo>
                  <a:lnTo>
                    <a:pt x="91" y="575"/>
                  </a:lnTo>
                  <a:lnTo>
                    <a:pt x="91" y="576"/>
                  </a:lnTo>
                  <a:lnTo>
                    <a:pt x="93" y="576"/>
                  </a:lnTo>
                  <a:lnTo>
                    <a:pt x="93" y="578"/>
                  </a:lnTo>
                  <a:lnTo>
                    <a:pt x="94" y="578"/>
                  </a:lnTo>
                  <a:lnTo>
                    <a:pt x="94" y="579"/>
                  </a:lnTo>
                  <a:lnTo>
                    <a:pt x="95" y="580"/>
                  </a:lnTo>
                  <a:lnTo>
                    <a:pt x="95" y="582"/>
                  </a:lnTo>
                  <a:lnTo>
                    <a:pt x="97" y="582"/>
                  </a:lnTo>
                  <a:lnTo>
                    <a:pt x="97" y="583"/>
                  </a:lnTo>
                  <a:lnTo>
                    <a:pt x="98" y="584"/>
                  </a:lnTo>
                  <a:lnTo>
                    <a:pt x="99" y="584"/>
                  </a:lnTo>
                  <a:lnTo>
                    <a:pt x="99" y="586"/>
                  </a:lnTo>
                  <a:lnTo>
                    <a:pt x="101" y="587"/>
                  </a:lnTo>
                  <a:lnTo>
                    <a:pt x="102" y="588"/>
                  </a:lnTo>
                  <a:lnTo>
                    <a:pt x="102" y="590"/>
                  </a:lnTo>
                  <a:lnTo>
                    <a:pt x="103" y="590"/>
                  </a:lnTo>
                  <a:lnTo>
                    <a:pt x="103" y="591"/>
                  </a:lnTo>
                  <a:lnTo>
                    <a:pt x="105" y="592"/>
                  </a:lnTo>
                  <a:lnTo>
                    <a:pt x="106" y="594"/>
                  </a:lnTo>
                  <a:lnTo>
                    <a:pt x="106" y="595"/>
                  </a:lnTo>
                  <a:lnTo>
                    <a:pt x="107" y="595"/>
                  </a:lnTo>
                  <a:lnTo>
                    <a:pt x="107" y="596"/>
                  </a:lnTo>
                  <a:lnTo>
                    <a:pt x="109" y="596"/>
                  </a:lnTo>
                  <a:lnTo>
                    <a:pt x="109" y="598"/>
                  </a:lnTo>
                  <a:lnTo>
                    <a:pt x="110" y="599"/>
                  </a:lnTo>
                  <a:lnTo>
                    <a:pt x="110" y="600"/>
                  </a:lnTo>
                  <a:lnTo>
                    <a:pt x="111" y="600"/>
                  </a:lnTo>
                  <a:lnTo>
                    <a:pt x="111" y="602"/>
                  </a:lnTo>
                  <a:lnTo>
                    <a:pt x="113" y="603"/>
                  </a:lnTo>
                  <a:lnTo>
                    <a:pt x="113" y="604"/>
                  </a:lnTo>
                  <a:lnTo>
                    <a:pt x="114" y="606"/>
                  </a:lnTo>
                  <a:lnTo>
                    <a:pt x="115" y="607"/>
                  </a:lnTo>
                  <a:lnTo>
                    <a:pt x="117" y="608"/>
                  </a:lnTo>
                  <a:lnTo>
                    <a:pt x="117" y="609"/>
                  </a:lnTo>
                  <a:lnTo>
                    <a:pt x="118" y="611"/>
                  </a:lnTo>
                  <a:lnTo>
                    <a:pt x="118" y="612"/>
                  </a:lnTo>
                  <a:lnTo>
                    <a:pt x="119" y="612"/>
                  </a:lnTo>
                  <a:lnTo>
                    <a:pt x="119" y="613"/>
                  </a:lnTo>
                  <a:lnTo>
                    <a:pt x="121" y="615"/>
                  </a:lnTo>
                  <a:lnTo>
                    <a:pt x="121" y="616"/>
                  </a:lnTo>
                  <a:lnTo>
                    <a:pt x="122" y="616"/>
                  </a:lnTo>
                  <a:lnTo>
                    <a:pt x="122" y="617"/>
                  </a:lnTo>
                  <a:lnTo>
                    <a:pt x="123" y="617"/>
                  </a:lnTo>
                  <a:lnTo>
                    <a:pt x="123" y="619"/>
                  </a:lnTo>
                  <a:lnTo>
                    <a:pt x="125" y="620"/>
                  </a:lnTo>
                  <a:lnTo>
                    <a:pt x="126" y="621"/>
                  </a:lnTo>
                  <a:lnTo>
                    <a:pt x="127" y="623"/>
                  </a:lnTo>
                  <a:lnTo>
                    <a:pt x="129" y="624"/>
                  </a:lnTo>
                  <a:lnTo>
                    <a:pt x="129" y="625"/>
                  </a:lnTo>
                  <a:lnTo>
                    <a:pt x="130" y="625"/>
                  </a:lnTo>
                  <a:lnTo>
                    <a:pt x="131" y="627"/>
                  </a:lnTo>
                  <a:lnTo>
                    <a:pt x="132" y="628"/>
                  </a:lnTo>
                  <a:lnTo>
                    <a:pt x="134" y="629"/>
                  </a:lnTo>
                  <a:lnTo>
                    <a:pt x="135" y="629"/>
                  </a:lnTo>
                  <a:lnTo>
                    <a:pt x="135" y="631"/>
                  </a:lnTo>
                  <a:lnTo>
                    <a:pt x="136" y="632"/>
                  </a:lnTo>
                  <a:lnTo>
                    <a:pt x="138" y="633"/>
                  </a:lnTo>
                  <a:lnTo>
                    <a:pt x="139" y="635"/>
                  </a:lnTo>
                  <a:lnTo>
                    <a:pt x="140" y="636"/>
                  </a:lnTo>
                  <a:lnTo>
                    <a:pt x="142" y="637"/>
                  </a:lnTo>
                  <a:lnTo>
                    <a:pt x="143" y="637"/>
                  </a:lnTo>
                  <a:lnTo>
                    <a:pt x="144" y="639"/>
                  </a:lnTo>
                  <a:lnTo>
                    <a:pt x="144" y="640"/>
                  </a:lnTo>
                  <a:lnTo>
                    <a:pt x="146" y="640"/>
                  </a:lnTo>
                  <a:lnTo>
                    <a:pt x="147" y="641"/>
                  </a:lnTo>
                  <a:lnTo>
                    <a:pt x="147" y="643"/>
                  </a:lnTo>
                  <a:lnTo>
                    <a:pt x="148" y="643"/>
                  </a:lnTo>
                  <a:lnTo>
                    <a:pt x="150" y="644"/>
                  </a:lnTo>
                  <a:lnTo>
                    <a:pt x="151" y="645"/>
                  </a:lnTo>
                  <a:lnTo>
                    <a:pt x="152" y="647"/>
                  </a:lnTo>
                  <a:lnTo>
                    <a:pt x="154" y="647"/>
                  </a:lnTo>
                  <a:lnTo>
                    <a:pt x="154" y="648"/>
                  </a:lnTo>
                  <a:lnTo>
                    <a:pt x="155" y="648"/>
                  </a:lnTo>
                  <a:lnTo>
                    <a:pt x="155" y="649"/>
                  </a:lnTo>
                  <a:lnTo>
                    <a:pt x="156" y="651"/>
                  </a:lnTo>
                  <a:lnTo>
                    <a:pt x="158" y="651"/>
                  </a:lnTo>
                  <a:lnTo>
                    <a:pt x="158" y="652"/>
                  </a:lnTo>
                  <a:lnTo>
                    <a:pt x="159" y="652"/>
                  </a:lnTo>
                  <a:lnTo>
                    <a:pt x="160" y="653"/>
                  </a:lnTo>
                  <a:lnTo>
                    <a:pt x="162" y="655"/>
                  </a:lnTo>
                  <a:lnTo>
                    <a:pt x="163" y="655"/>
                  </a:lnTo>
                  <a:lnTo>
                    <a:pt x="164" y="656"/>
                  </a:lnTo>
                  <a:lnTo>
                    <a:pt x="166" y="657"/>
                  </a:lnTo>
                  <a:lnTo>
                    <a:pt x="167" y="659"/>
                  </a:lnTo>
                  <a:lnTo>
                    <a:pt x="168" y="660"/>
                  </a:lnTo>
                  <a:lnTo>
                    <a:pt x="170" y="661"/>
                  </a:lnTo>
                  <a:lnTo>
                    <a:pt x="171" y="663"/>
                  </a:lnTo>
                  <a:lnTo>
                    <a:pt x="174" y="664"/>
                  </a:lnTo>
                  <a:lnTo>
                    <a:pt x="175" y="665"/>
                  </a:lnTo>
                  <a:lnTo>
                    <a:pt x="176" y="667"/>
                  </a:lnTo>
                  <a:lnTo>
                    <a:pt x="178" y="668"/>
                  </a:lnTo>
                  <a:lnTo>
                    <a:pt x="179" y="669"/>
                  </a:lnTo>
                  <a:lnTo>
                    <a:pt x="180" y="671"/>
                  </a:lnTo>
                  <a:lnTo>
                    <a:pt x="182" y="671"/>
                  </a:lnTo>
                  <a:lnTo>
                    <a:pt x="183" y="672"/>
                  </a:lnTo>
                  <a:lnTo>
                    <a:pt x="184" y="673"/>
                  </a:lnTo>
                  <a:lnTo>
                    <a:pt x="186" y="675"/>
                  </a:lnTo>
                  <a:lnTo>
                    <a:pt x="187" y="676"/>
                  </a:lnTo>
                  <a:lnTo>
                    <a:pt x="188" y="676"/>
                  </a:lnTo>
                  <a:lnTo>
                    <a:pt x="188" y="677"/>
                  </a:lnTo>
                  <a:lnTo>
                    <a:pt x="190" y="677"/>
                  </a:lnTo>
                  <a:lnTo>
                    <a:pt x="191" y="679"/>
                  </a:lnTo>
                  <a:lnTo>
                    <a:pt x="192" y="679"/>
                  </a:lnTo>
                  <a:lnTo>
                    <a:pt x="192" y="680"/>
                  </a:lnTo>
                  <a:lnTo>
                    <a:pt x="194" y="681"/>
                  </a:lnTo>
                  <a:lnTo>
                    <a:pt x="195" y="681"/>
                  </a:lnTo>
                  <a:lnTo>
                    <a:pt x="196" y="682"/>
                  </a:lnTo>
                  <a:lnTo>
                    <a:pt x="198" y="682"/>
                  </a:lnTo>
                  <a:lnTo>
                    <a:pt x="198" y="684"/>
                  </a:lnTo>
                  <a:lnTo>
                    <a:pt x="199" y="685"/>
                  </a:lnTo>
                  <a:lnTo>
                    <a:pt x="200" y="685"/>
                  </a:lnTo>
                  <a:lnTo>
                    <a:pt x="202" y="686"/>
                  </a:lnTo>
                  <a:lnTo>
                    <a:pt x="204" y="688"/>
                  </a:lnTo>
                  <a:lnTo>
                    <a:pt x="206" y="689"/>
                  </a:lnTo>
                  <a:lnTo>
                    <a:pt x="207" y="690"/>
                  </a:lnTo>
                  <a:lnTo>
                    <a:pt x="208" y="692"/>
                  </a:lnTo>
                  <a:lnTo>
                    <a:pt x="211" y="693"/>
                  </a:lnTo>
                  <a:lnTo>
                    <a:pt x="212" y="694"/>
                  </a:lnTo>
                  <a:lnTo>
                    <a:pt x="215" y="696"/>
                  </a:lnTo>
                  <a:lnTo>
                    <a:pt x="216" y="697"/>
                  </a:lnTo>
                  <a:lnTo>
                    <a:pt x="219" y="698"/>
                  </a:lnTo>
                  <a:lnTo>
                    <a:pt x="220" y="700"/>
                  </a:lnTo>
                  <a:lnTo>
                    <a:pt x="221" y="701"/>
                  </a:lnTo>
                  <a:lnTo>
                    <a:pt x="223" y="701"/>
                  </a:lnTo>
                  <a:lnTo>
                    <a:pt x="224" y="702"/>
                  </a:lnTo>
                  <a:lnTo>
                    <a:pt x="225" y="704"/>
                  </a:lnTo>
                  <a:lnTo>
                    <a:pt x="227" y="705"/>
                  </a:lnTo>
                  <a:lnTo>
                    <a:pt x="228" y="705"/>
                  </a:lnTo>
                  <a:lnTo>
                    <a:pt x="229" y="706"/>
                  </a:lnTo>
                  <a:lnTo>
                    <a:pt x="231" y="706"/>
                  </a:lnTo>
                  <a:lnTo>
                    <a:pt x="232" y="708"/>
                  </a:lnTo>
                  <a:lnTo>
                    <a:pt x="232" y="709"/>
                  </a:lnTo>
                  <a:lnTo>
                    <a:pt x="233" y="709"/>
                  </a:lnTo>
                  <a:lnTo>
                    <a:pt x="235" y="710"/>
                  </a:lnTo>
                  <a:lnTo>
                    <a:pt x="236" y="710"/>
                  </a:lnTo>
                  <a:lnTo>
                    <a:pt x="237" y="712"/>
                  </a:lnTo>
                  <a:lnTo>
                    <a:pt x="239" y="713"/>
                  </a:lnTo>
                  <a:lnTo>
                    <a:pt x="240" y="714"/>
                  </a:lnTo>
                  <a:lnTo>
                    <a:pt x="241" y="714"/>
                  </a:lnTo>
                  <a:lnTo>
                    <a:pt x="243" y="716"/>
                  </a:lnTo>
                  <a:lnTo>
                    <a:pt x="244" y="717"/>
                  </a:lnTo>
                  <a:lnTo>
                    <a:pt x="245" y="717"/>
                  </a:lnTo>
                  <a:lnTo>
                    <a:pt x="247" y="718"/>
                  </a:lnTo>
                  <a:lnTo>
                    <a:pt x="248" y="720"/>
                  </a:lnTo>
                  <a:lnTo>
                    <a:pt x="249" y="721"/>
                  </a:lnTo>
                  <a:lnTo>
                    <a:pt x="252" y="722"/>
                  </a:lnTo>
                  <a:lnTo>
                    <a:pt x="253" y="724"/>
                  </a:lnTo>
                  <a:lnTo>
                    <a:pt x="256" y="725"/>
                  </a:lnTo>
                  <a:lnTo>
                    <a:pt x="257" y="726"/>
                  </a:lnTo>
                  <a:lnTo>
                    <a:pt x="260" y="728"/>
                  </a:lnTo>
                  <a:lnTo>
                    <a:pt x="261" y="729"/>
                  </a:lnTo>
                  <a:lnTo>
                    <a:pt x="263" y="730"/>
                  </a:lnTo>
                  <a:lnTo>
                    <a:pt x="265" y="732"/>
                  </a:lnTo>
                  <a:lnTo>
                    <a:pt x="267" y="733"/>
                  </a:lnTo>
                  <a:lnTo>
                    <a:pt x="268" y="734"/>
                  </a:lnTo>
                  <a:lnTo>
                    <a:pt x="269" y="736"/>
                  </a:lnTo>
                  <a:lnTo>
                    <a:pt x="271" y="736"/>
                  </a:lnTo>
                  <a:lnTo>
                    <a:pt x="272" y="737"/>
                  </a:lnTo>
                  <a:lnTo>
                    <a:pt x="273" y="738"/>
                  </a:lnTo>
                  <a:lnTo>
                    <a:pt x="275" y="738"/>
                  </a:lnTo>
                  <a:lnTo>
                    <a:pt x="276" y="740"/>
                  </a:lnTo>
                  <a:lnTo>
                    <a:pt x="277" y="741"/>
                  </a:lnTo>
                  <a:lnTo>
                    <a:pt x="279" y="742"/>
                  </a:lnTo>
                  <a:lnTo>
                    <a:pt x="280" y="742"/>
                  </a:lnTo>
                  <a:lnTo>
                    <a:pt x="281" y="744"/>
                  </a:lnTo>
                  <a:lnTo>
                    <a:pt x="283" y="745"/>
                  </a:lnTo>
                  <a:lnTo>
                    <a:pt x="284" y="745"/>
                  </a:lnTo>
                  <a:lnTo>
                    <a:pt x="285" y="745"/>
                  </a:lnTo>
                  <a:lnTo>
                    <a:pt x="285" y="746"/>
                  </a:lnTo>
                  <a:lnTo>
                    <a:pt x="286" y="746"/>
                  </a:lnTo>
                  <a:lnTo>
                    <a:pt x="288" y="748"/>
                  </a:lnTo>
                  <a:lnTo>
                    <a:pt x="289" y="748"/>
                  </a:lnTo>
                  <a:lnTo>
                    <a:pt x="290" y="749"/>
                  </a:lnTo>
                  <a:lnTo>
                    <a:pt x="292" y="750"/>
                  </a:lnTo>
                  <a:lnTo>
                    <a:pt x="293" y="750"/>
                  </a:lnTo>
                  <a:lnTo>
                    <a:pt x="294" y="752"/>
                  </a:lnTo>
                  <a:lnTo>
                    <a:pt x="296" y="752"/>
                  </a:lnTo>
                  <a:lnTo>
                    <a:pt x="297" y="753"/>
                  </a:lnTo>
                  <a:lnTo>
                    <a:pt x="298" y="754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335" name="Freeform 21">
              <a:extLst>
                <a:ext uri="{FF2B5EF4-FFF2-40B4-BE49-F238E27FC236}">
                  <a16:creationId xmlns:a16="http://schemas.microsoft.com/office/drawing/2014/main" id="{51863A0D-02FF-2B46-B676-CB837F9BB8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234"/>
              <a:ext cx="151" cy="45"/>
            </a:xfrm>
            <a:custGeom>
              <a:avLst/>
              <a:gdLst>
                <a:gd name="T0" fmla="*/ 1 w 302"/>
                <a:gd name="T1" fmla="*/ 0 h 91"/>
                <a:gd name="T2" fmla="*/ 1 w 302"/>
                <a:gd name="T3" fmla="*/ 0 h 91"/>
                <a:gd name="T4" fmla="*/ 1 w 302"/>
                <a:gd name="T5" fmla="*/ 0 h 91"/>
                <a:gd name="T6" fmla="*/ 1 w 302"/>
                <a:gd name="T7" fmla="*/ 0 h 91"/>
                <a:gd name="T8" fmla="*/ 1 w 302"/>
                <a:gd name="T9" fmla="*/ 0 h 91"/>
                <a:gd name="T10" fmla="*/ 1 w 302"/>
                <a:gd name="T11" fmla="*/ 0 h 91"/>
                <a:gd name="T12" fmla="*/ 1 w 302"/>
                <a:gd name="T13" fmla="*/ 0 h 91"/>
                <a:gd name="T14" fmla="*/ 1 w 302"/>
                <a:gd name="T15" fmla="*/ 0 h 91"/>
                <a:gd name="T16" fmla="*/ 1 w 302"/>
                <a:gd name="T17" fmla="*/ 0 h 91"/>
                <a:gd name="T18" fmla="*/ 1 w 302"/>
                <a:gd name="T19" fmla="*/ 0 h 91"/>
                <a:gd name="T20" fmla="*/ 1 w 302"/>
                <a:gd name="T21" fmla="*/ 0 h 91"/>
                <a:gd name="T22" fmla="*/ 1 w 302"/>
                <a:gd name="T23" fmla="*/ 0 h 91"/>
                <a:gd name="T24" fmla="*/ 1 w 302"/>
                <a:gd name="T25" fmla="*/ 0 h 91"/>
                <a:gd name="T26" fmla="*/ 1 w 302"/>
                <a:gd name="T27" fmla="*/ 0 h 91"/>
                <a:gd name="T28" fmla="*/ 1 w 302"/>
                <a:gd name="T29" fmla="*/ 0 h 91"/>
                <a:gd name="T30" fmla="*/ 1 w 302"/>
                <a:gd name="T31" fmla="*/ 0 h 91"/>
                <a:gd name="T32" fmla="*/ 1 w 302"/>
                <a:gd name="T33" fmla="*/ 0 h 91"/>
                <a:gd name="T34" fmla="*/ 1 w 302"/>
                <a:gd name="T35" fmla="*/ 0 h 91"/>
                <a:gd name="T36" fmla="*/ 1 w 302"/>
                <a:gd name="T37" fmla="*/ 0 h 91"/>
                <a:gd name="T38" fmla="*/ 1 w 302"/>
                <a:gd name="T39" fmla="*/ 0 h 91"/>
                <a:gd name="T40" fmla="*/ 1 w 302"/>
                <a:gd name="T41" fmla="*/ 0 h 91"/>
                <a:gd name="T42" fmla="*/ 1 w 302"/>
                <a:gd name="T43" fmla="*/ 0 h 91"/>
                <a:gd name="T44" fmla="*/ 1 w 302"/>
                <a:gd name="T45" fmla="*/ 0 h 91"/>
                <a:gd name="T46" fmla="*/ 1 w 302"/>
                <a:gd name="T47" fmla="*/ 0 h 91"/>
                <a:gd name="T48" fmla="*/ 1 w 302"/>
                <a:gd name="T49" fmla="*/ 0 h 91"/>
                <a:gd name="T50" fmla="*/ 1 w 302"/>
                <a:gd name="T51" fmla="*/ 0 h 91"/>
                <a:gd name="T52" fmla="*/ 1 w 302"/>
                <a:gd name="T53" fmla="*/ 0 h 91"/>
                <a:gd name="T54" fmla="*/ 1 w 302"/>
                <a:gd name="T55" fmla="*/ 0 h 91"/>
                <a:gd name="T56" fmla="*/ 1 w 302"/>
                <a:gd name="T57" fmla="*/ 0 h 91"/>
                <a:gd name="T58" fmla="*/ 1 w 302"/>
                <a:gd name="T59" fmla="*/ 0 h 91"/>
                <a:gd name="T60" fmla="*/ 1 w 302"/>
                <a:gd name="T61" fmla="*/ 0 h 91"/>
                <a:gd name="T62" fmla="*/ 1 w 302"/>
                <a:gd name="T63" fmla="*/ 0 h 91"/>
                <a:gd name="T64" fmla="*/ 1 w 302"/>
                <a:gd name="T65" fmla="*/ 0 h 91"/>
                <a:gd name="T66" fmla="*/ 1 w 302"/>
                <a:gd name="T67" fmla="*/ 0 h 91"/>
                <a:gd name="T68" fmla="*/ 1 w 302"/>
                <a:gd name="T69" fmla="*/ 0 h 91"/>
                <a:gd name="T70" fmla="*/ 1 w 302"/>
                <a:gd name="T71" fmla="*/ 0 h 91"/>
                <a:gd name="T72" fmla="*/ 1 w 302"/>
                <a:gd name="T73" fmla="*/ 0 h 91"/>
                <a:gd name="T74" fmla="*/ 1 w 302"/>
                <a:gd name="T75" fmla="*/ 0 h 91"/>
                <a:gd name="T76" fmla="*/ 1 w 302"/>
                <a:gd name="T77" fmla="*/ 0 h 91"/>
                <a:gd name="T78" fmla="*/ 1 w 302"/>
                <a:gd name="T79" fmla="*/ 0 h 91"/>
                <a:gd name="T80" fmla="*/ 1 w 302"/>
                <a:gd name="T81" fmla="*/ 0 h 91"/>
                <a:gd name="T82" fmla="*/ 1 w 302"/>
                <a:gd name="T83" fmla="*/ 0 h 91"/>
                <a:gd name="T84" fmla="*/ 1 w 302"/>
                <a:gd name="T85" fmla="*/ 0 h 91"/>
                <a:gd name="T86" fmla="*/ 1 w 302"/>
                <a:gd name="T87" fmla="*/ 0 h 91"/>
                <a:gd name="T88" fmla="*/ 1 w 302"/>
                <a:gd name="T89" fmla="*/ 0 h 91"/>
                <a:gd name="T90" fmla="*/ 1 w 302"/>
                <a:gd name="T91" fmla="*/ 0 h 91"/>
                <a:gd name="T92" fmla="*/ 1 w 302"/>
                <a:gd name="T93" fmla="*/ 0 h 91"/>
                <a:gd name="T94" fmla="*/ 1 w 302"/>
                <a:gd name="T95" fmla="*/ 0 h 91"/>
                <a:gd name="T96" fmla="*/ 1 w 302"/>
                <a:gd name="T97" fmla="*/ 0 h 91"/>
                <a:gd name="T98" fmla="*/ 1 w 302"/>
                <a:gd name="T99" fmla="*/ 0 h 91"/>
                <a:gd name="T100" fmla="*/ 1 w 302"/>
                <a:gd name="T101" fmla="*/ 0 h 91"/>
                <a:gd name="T102" fmla="*/ 1 w 302"/>
                <a:gd name="T103" fmla="*/ 0 h 91"/>
                <a:gd name="T104" fmla="*/ 1 w 302"/>
                <a:gd name="T105" fmla="*/ 0 h 91"/>
                <a:gd name="T106" fmla="*/ 1 w 302"/>
                <a:gd name="T107" fmla="*/ 0 h 91"/>
                <a:gd name="T108" fmla="*/ 1 w 302"/>
                <a:gd name="T109" fmla="*/ 0 h 91"/>
                <a:gd name="T110" fmla="*/ 1 w 302"/>
                <a:gd name="T111" fmla="*/ 0 h 91"/>
                <a:gd name="T112" fmla="*/ 1 w 302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91"/>
                <a:gd name="T173" fmla="*/ 302 w 302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91">
                  <a:moveTo>
                    <a:pt x="302" y="0"/>
                  </a:moveTo>
                  <a:lnTo>
                    <a:pt x="299" y="3"/>
                  </a:lnTo>
                  <a:lnTo>
                    <a:pt x="295" y="4"/>
                  </a:lnTo>
                  <a:lnTo>
                    <a:pt x="293" y="6"/>
                  </a:lnTo>
                  <a:lnTo>
                    <a:pt x="290" y="8"/>
                  </a:lnTo>
                  <a:lnTo>
                    <a:pt x="287" y="10"/>
                  </a:lnTo>
                  <a:lnTo>
                    <a:pt x="286" y="11"/>
                  </a:lnTo>
                  <a:lnTo>
                    <a:pt x="283" y="12"/>
                  </a:lnTo>
                  <a:lnTo>
                    <a:pt x="281" y="12"/>
                  </a:lnTo>
                  <a:lnTo>
                    <a:pt x="279" y="14"/>
                  </a:lnTo>
                  <a:lnTo>
                    <a:pt x="277" y="15"/>
                  </a:lnTo>
                  <a:lnTo>
                    <a:pt x="275" y="16"/>
                  </a:lnTo>
                  <a:lnTo>
                    <a:pt x="274" y="16"/>
                  </a:lnTo>
                  <a:lnTo>
                    <a:pt x="273" y="18"/>
                  </a:lnTo>
                  <a:lnTo>
                    <a:pt x="271" y="19"/>
                  </a:lnTo>
                  <a:lnTo>
                    <a:pt x="270" y="19"/>
                  </a:lnTo>
                  <a:lnTo>
                    <a:pt x="269" y="20"/>
                  </a:lnTo>
                  <a:lnTo>
                    <a:pt x="267" y="20"/>
                  </a:lnTo>
                  <a:lnTo>
                    <a:pt x="266" y="22"/>
                  </a:lnTo>
                  <a:lnTo>
                    <a:pt x="265" y="22"/>
                  </a:lnTo>
                  <a:lnTo>
                    <a:pt x="263" y="22"/>
                  </a:lnTo>
                  <a:lnTo>
                    <a:pt x="262" y="23"/>
                  </a:lnTo>
                  <a:lnTo>
                    <a:pt x="261" y="23"/>
                  </a:lnTo>
                  <a:lnTo>
                    <a:pt x="259" y="24"/>
                  </a:lnTo>
                  <a:lnTo>
                    <a:pt x="258" y="24"/>
                  </a:lnTo>
                  <a:lnTo>
                    <a:pt x="258" y="26"/>
                  </a:lnTo>
                  <a:lnTo>
                    <a:pt x="257" y="26"/>
                  </a:lnTo>
                  <a:lnTo>
                    <a:pt x="255" y="26"/>
                  </a:lnTo>
                  <a:lnTo>
                    <a:pt x="253" y="27"/>
                  </a:lnTo>
                  <a:lnTo>
                    <a:pt x="251" y="27"/>
                  </a:lnTo>
                  <a:lnTo>
                    <a:pt x="250" y="28"/>
                  </a:lnTo>
                  <a:lnTo>
                    <a:pt x="249" y="28"/>
                  </a:lnTo>
                  <a:lnTo>
                    <a:pt x="247" y="29"/>
                  </a:lnTo>
                  <a:lnTo>
                    <a:pt x="245" y="29"/>
                  </a:lnTo>
                  <a:lnTo>
                    <a:pt x="243" y="31"/>
                  </a:lnTo>
                  <a:lnTo>
                    <a:pt x="242" y="31"/>
                  </a:lnTo>
                  <a:lnTo>
                    <a:pt x="241" y="32"/>
                  </a:lnTo>
                  <a:lnTo>
                    <a:pt x="239" y="32"/>
                  </a:lnTo>
                  <a:lnTo>
                    <a:pt x="238" y="33"/>
                  </a:lnTo>
                  <a:lnTo>
                    <a:pt x="237" y="33"/>
                  </a:lnTo>
                  <a:lnTo>
                    <a:pt x="235" y="33"/>
                  </a:lnTo>
                  <a:lnTo>
                    <a:pt x="234" y="35"/>
                  </a:lnTo>
                  <a:lnTo>
                    <a:pt x="233" y="35"/>
                  </a:lnTo>
                  <a:lnTo>
                    <a:pt x="231" y="36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7"/>
                  </a:lnTo>
                  <a:lnTo>
                    <a:pt x="226" y="37"/>
                  </a:lnTo>
                  <a:lnTo>
                    <a:pt x="225" y="39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40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1"/>
                  </a:lnTo>
                  <a:lnTo>
                    <a:pt x="216" y="41"/>
                  </a:lnTo>
                  <a:lnTo>
                    <a:pt x="214" y="43"/>
                  </a:lnTo>
                  <a:lnTo>
                    <a:pt x="213" y="43"/>
                  </a:lnTo>
                  <a:lnTo>
                    <a:pt x="212" y="44"/>
                  </a:lnTo>
                  <a:lnTo>
                    <a:pt x="209" y="44"/>
                  </a:lnTo>
                  <a:lnTo>
                    <a:pt x="208" y="45"/>
                  </a:lnTo>
                  <a:lnTo>
                    <a:pt x="205" y="45"/>
                  </a:lnTo>
                  <a:lnTo>
                    <a:pt x="204" y="47"/>
                  </a:lnTo>
                  <a:lnTo>
                    <a:pt x="201" y="47"/>
                  </a:lnTo>
                  <a:lnTo>
                    <a:pt x="200" y="48"/>
                  </a:lnTo>
                  <a:lnTo>
                    <a:pt x="198" y="48"/>
                  </a:lnTo>
                  <a:lnTo>
                    <a:pt x="196" y="49"/>
                  </a:lnTo>
                  <a:lnTo>
                    <a:pt x="194" y="49"/>
                  </a:lnTo>
                  <a:lnTo>
                    <a:pt x="193" y="51"/>
                  </a:lnTo>
                  <a:lnTo>
                    <a:pt x="192" y="51"/>
                  </a:lnTo>
                  <a:lnTo>
                    <a:pt x="190" y="51"/>
                  </a:lnTo>
                  <a:lnTo>
                    <a:pt x="189" y="52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6" y="53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5"/>
                  </a:lnTo>
                  <a:lnTo>
                    <a:pt x="181" y="55"/>
                  </a:lnTo>
                  <a:lnTo>
                    <a:pt x="180" y="55"/>
                  </a:lnTo>
                  <a:lnTo>
                    <a:pt x="178" y="56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7"/>
                  </a:lnTo>
                  <a:lnTo>
                    <a:pt x="173" y="57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9"/>
                  </a:lnTo>
                  <a:lnTo>
                    <a:pt x="168" y="59"/>
                  </a:lnTo>
                  <a:lnTo>
                    <a:pt x="165" y="60"/>
                  </a:lnTo>
                  <a:lnTo>
                    <a:pt x="164" y="60"/>
                  </a:lnTo>
                  <a:lnTo>
                    <a:pt x="161" y="61"/>
                  </a:lnTo>
                  <a:lnTo>
                    <a:pt x="160" y="61"/>
                  </a:lnTo>
                  <a:lnTo>
                    <a:pt x="157" y="63"/>
                  </a:lnTo>
                  <a:lnTo>
                    <a:pt x="156" y="63"/>
                  </a:lnTo>
                  <a:lnTo>
                    <a:pt x="153" y="63"/>
                  </a:lnTo>
                  <a:lnTo>
                    <a:pt x="152" y="64"/>
                  </a:lnTo>
                  <a:lnTo>
                    <a:pt x="150" y="64"/>
                  </a:lnTo>
                  <a:lnTo>
                    <a:pt x="149" y="65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7"/>
                  </a:lnTo>
                  <a:lnTo>
                    <a:pt x="144" y="67"/>
                  </a:lnTo>
                  <a:lnTo>
                    <a:pt x="143" y="67"/>
                  </a:lnTo>
                  <a:lnTo>
                    <a:pt x="141" y="67"/>
                  </a:lnTo>
                  <a:lnTo>
                    <a:pt x="140" y="68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9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2" y="71"/>
                  </a:lnTo>
                  <a:lnTo>
                    <a:pt x="131" y="71"/>
                  </a:lnTo>
                  <a:lnTo>
                    <a:pt x="129" y="71"/>
                  </a:lnTo>
                  <a:lnTo>
                    <a:pt x="128" y="72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3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5"/>
                  </a:lnTo>
                  <a:lnTo>
                    <a:pt x="116" y="75"/>
                  </a:lnTo>
                  <a:lnTo>
                    <a:pt x="113" y="76"/>
                  </a:lnTo>
                  <a:lnTo>
                    <a:pt x="112" y="76"/>
                  </a:lnTo>
                  <a:lnTo>
                    <a:pt x="109" y="77"/>
                  </a:lnTo>
                  <a:lnTo>
                    <a:pt x="108" y="77"/>
                  </a:lnTo>
                  <a:lnTo>
                    <a:pt x="107" y="79"/>
                  </a:lnTo>
                  <a:lnTo>
                    <a:pt x="105" y="79"/>
                  </a:lnTo>
                  <a:lnTo>
                    <a:pt x="103" y="79"/>
                  </a:lnTo>
                  <a:lnTo>
                    <a:pt x="101" y="80"/>
                  </a:lnTo>
                  <a:lnTo>
                    <a:pt x="100" y="80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7" y="81"/>
                  </a:lnTo>
                  <a:lnTo>
                    <a:pt x="96" y="81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2" y="83"/>
                  </a:lnTo>
                  <a:lnTo>
                    <a:pt x="91" y="83"/>
                  </a:lnTo>
                  <a:lnTo>
                    <a:pt x="89" y="83"/>
                  </a:lnTo>
                  <a:lnTo>
                    <a:pt x="88" y="83"/>
                  </a:lnTo>
                  <a:lnTo>
                    <a:pt x="87" y="83"/>
                  </a:lnTo>
                  <a:lnTo>
                    <a:pt x="85" y="83"/>
                  </a:lnTo>
                  <a:lnTo>
                    <a:pt x="84" y="83"/>
                  </a:lnTo>
                  <a:lnTo>
                    <a:pt x="83" y="83"/>
                  </a:lnTo>
                  <a:lnTo>
                    <a:pt x="81" y="84"/>
                  </a:lnTo>
                  <a:lnTo>
                    <a:pt x="80" y="84"/>
                  </a:lnTo>
                  <a:lnTo>
                    <a:pt x="79" y="84"/>
                  </a:lnTo>
                  <a:lnTo>
                    <a:pt x="77" y="84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5"/>
                  </a:lnTo>
                  <a:lnTo>
                    <a:pt x="64" y="85"/>
                  </a:lnTo>
                  <a:lnTo>
                    <a:pt x="63" y="85"/>
                  </a:lnTo>
                  <a:lnTo>
                    <a:pt x="62" y="85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7"/>
                  </a:lnTo>
                  <a:lnTo>
                    <a:pt x="51" y="87"/>
                  </a:lnTo>
                  <a:lnTo>
                    <a:pt x="50" y="87"/>
                  </a:lnTo>
                  <a:lnTo>
                    <a:pt x="48" y="87"/>
                  </a:lnTo>
                  <a:lnTo>
                    <a:pt x="47" y="87"/>
                  </a:lnTo>
                  <a:lnTo>
                    <a:pt x="46" y="87"/>
                  </a:lnTo>
                  <a:lnTo>
                    <a:pt x="44" y="88"/>
                  </a:lnTo>
                  <a:lnTo>
                    <a:pt x="43" y="88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9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30" y="91"/>
                  </a:lnTo>
                  <a:lnTo>
                    <a:pt x="28" y="91"/>
                  </a:lnTo>
                  <a:lnTo>
                    <a:pt x="27" y="91"/>
                  </a:lnTo>
                  <a:lnTo>
                    <a:pt x="26" y="91"/>
                  </a:lnTo>
                  <a:lnTo>
                    <a:pt x="24" y="91"/>
                  </a:lnTo>
                  <a:lnTo>
                    <a:pt x="23" y="91"/>
                  </a:lnTo>
                  <a:lnTo>
                    <a:pt x="22" y="91"/>
                  </a:lnTo>
                  <a:lnTo>
                    <a:pt x="20" y="91"/>
                  </a:lnTo>
                  <a:lnTo>
                    <a:pt x="19" y="91"/>
                  </a:lnTo>
                  <a:lnTo>
                    <a:pt x="18" y="91"/>
                  </a:lnTo>
                  <a:lnTo>
                    <a:pt x="16" y="91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336" name="Freeform 22">
              <a:extLst>
                <a:ext uri="{FF2B5EF4-FFF2-40B4-BE49-F238E27FC236}">
                  <a16:creationId xmlns:a16="http://schemas.microsoft.com/office/drawing/2014/main" id="{821BC8E5-C125-FD4F-8E1E-AA3449A5C1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4"/>
              <a:ext cx="151" cy="45"/>
            </a:xfrm>
            <a:custGeom>
              <a:avLst/>
              <a:gdLst>
                <a:gd name="T0" fmla="*/ 1 w 301"/>
                <a:gd name="T1" fmla="*/ 0 h 91"/>
                <a:gd name="T2" fmla="*/ 1 w 301"/>
                <a:gd name="T3" fmla="*/ 0 h 91"/>
                <a:gd name="T4" fmla="*/ 1 w 301"/>
                <a:gd name="T5" fmla="*/ 0 h 91"/>
                <a:gd name="T6" fmla="*/ 1 w 301"/>
                <a:gd name="T7" fmla="*/ 0 h 91"/>
                <a:gd name="T8" fmla="*/ 1 w 301"/>
                <a:gd name="T9" fmla="*/ 0 h 91"/>
                <a:gd name="T10" fmla="*/ 1 w 301"/>
                <a:gd name="T11" fmla="*/ 0 h 91"/>
                <a:gd name="T12" fmla="*/ 1 w 301"/>
                <a:gd name="T13" fmla="*/ 0 h 91"/>
                <a:gd name="T14" fmla="*/ 1 w 301"/>
                <a:gd name="T15" fmla="*/ 0 h 91"/>
                <a:gd name="T16" fmla="*/ 1 w 301"/>
                <a:gd name="T17" fmla="*/ 0 h 91"/>
                <a:gd name="T18" fmla="*/ 1 w 301"/>
                <a:gd name="T19" fmla="*/ 0 h 91"/>
                <a:gd name="T20" fmla="*/ 1 w 301"/>
                <a:gd name="T21" fmla="*/ 0 h 91"/>
                <a:gd name="T22" fmla="*/ 1 w 301"/>
                <a:gd name="T23" fmla="*/ 0 h 91"/>
                <a:gd name="T24" fmla="*/ 1 w 301"/>
                <a:gd name="T25" fmla="*/ 0 h 91"/>
                <a:gd name="T26" fmla="*/ 1 w 301"/>
                <a:gd name="T27" fmla="*/ 0 h 91"/>
                <a:gd name="T28" fmla="*/ 1 w 301"/>
                <a:gd name="T29" fmla="*/ 0 h 91"/>
                <a:gd name="T30" fmla="*/ 1 w 301"/>
                <a:gd name="T31" fmla="*/ 0 h 91"/>
                <a:gd name="T32" fmla="*/ 1 w 301"/>
                <a:gd name="T33" fmla="*/ 0 h 91"/>
                <a:gd name="T34" fmla="*/ 1 w 301"/>
                <a:gd name="T35" fmla="*/ 0 h 91"/>
                <a:gd name="T36" fmla="*/ 1 w 301"/>
                <a:gd name="T37" fmla="*/ 0 h 91"/>
                <a:gd name="T38" fmla="*/ 1 w 301"/>
                <a:gd name="T39" fmla="*/ 0 h 91"/>
                <a:gd name="T40" fmla="*/ 1 w 301"/>
                <a:gd name="T41" fmla="*/ 0 h 91"/>
                <a:gd name="T42" fmla="*/ 1 w 301"/>
                <a:gd name="T43" fmla="*/ 0 h 91"/>
                <a:gd name="T44" fmla="*/ 1 w 301"/>
                <a:gd name="T45" fmla="*/ 0 h 91"/>
                <a:gd name="T46" fmla="*/ 1 w 301"/>
                <a:gd name="T47" fmla="*/ 0 h 91"/>
                <a:gd name="T48" fmla="*/ 1 w 301"/>
                <a:gd name="T49" fmla="*/ 0 h 91"/>
                <a:gd name="T50" fmla="*/ 1 w 301"/>
                <a:gd name="T51" fmla="*/ 0 h 91"/>
                <a:gd name="T52" fmla="*/ 1 w 301"/>
                <a:gd name="T53" fmla="*/ 0 h 91"/>
                <a:gd name="T54" fmla="*/ 1 w 301"/>
                <a:gd name="T55" fmla="*/ 0 h 91"/>
                <a:gd name="T56" fmla="*/ 1 w 301"/>
                <a:gd name="T57" fmla="*/ 0 h 91"/>
                <a:gd name="T58" fmla="*/ 1 w 301"/>
                <a:gd name="T59" fmla="*/ 0 h 91"/>
                <a:gd name="T60" fmla="*/ 1 w 301"/>
                <a:gd name="T61" fmla="*/ 0 h 91"/>
                <a:gd name="T62" fmla="*/ 1 w 301"/>
                <a:gd name="T63" fmla="*/ 0 h 91"/>
                <a:gd name="T64" fmla="*/ 1 w 301"/>
                <a:gd name="T65" fmla="*/ 0 h 91"/>
                <a:gd name="T66" fmla="*/ 1 w 301"/>
                <a:gd name="T67" fmla="*/ 0 h 91"/>
                <a:gd name="T68" fmla="*/ 1 w 301"/>
                <a:gd name="T69" fmla="*/ 0 h 91"/>
                <a:gd name="T70" fmla="*/ 1 w 301"/>
                <a:gd name="T71" fmla="*/ 0 h 91"/>
                <a:gd name="T72" fmla="*/ 1 w 301"/>
                <a:gd name="T73" fmla="*/ 0 h 91"/>
                <a:gd name="T74" fmla="*/ 1 w 301"/>
                <a:gd name="T75" fmla="*/ 0 h 91"/>
                <a:gd name="T76" fmla="*/ 1 w 301"/>
                <a:gd name="T77" fmla="*/ 0 h 91"/>
                <a:gd name="T78" fmla="*/ 1 w 301"/>
                <a:gd name="T79" fmla="*/ 0 h 91"/>
                <a:gd name="T80" fmla="*/ 1 w 301"/>
                <a:gd name="T81" fmla="*/ 0 h 91"/>
                <a:gd name="T82" fmla="*/ 1 w 301"/>
                <a:gd name="T83" fmla="*/ 0 h 91"/>
                <a:gd name="T84" fmla="*/ 1 w 301"/>
                <a:gd name="T85" fmla="*/ 0 h 91"/>
                <a:gd name="T86" fmla="*/ 1 w 301"/>
                <a:gd name="T87" fmla="*/ 0 h 91"/>
                <a:gd name="T88" fmla="*/ 1 w 301"/>
                <a:gd name="T89" fmla="*/ 0 h 91"/>
                <a:gd name="T90" fmla="*/ 1 w 301"/>
                <a:gd name="T91" fmla="*/ 0 h 91"/>
                <a:gd name="T92" fmla="*/ 1 w 301"/>
                <a:gd name="T93" fmla="*/ 0 h 91"/>
                <a:gd name="T94" fmla="*/ 1 w 301"/>
                <a:gd name="T95" fmla="*/ 0 h 91"/>
                <a:gd name="T96" fmla="*/ 1 w 301"/>
                <a:gd name="T97" fmla="*/ 0 h 91"/>
                <a:gd name="T98" fmla="*/ 1 w 301"/>
                <a:gd name="T99" fmla="*/ 0 h 91"/>
                <a:gd name="T100" fmla="*/ 1 w 301"/>
                <a:gd name="T101" fmla="*/ 0 h 91"/>
                <a:gd name="T102" fmla="*/ 1 w 301"/>
                <a:gd name="T103" fmla="*/ 0 h 91"/>
                <a:gd name="T104" fmla="*/ 1 w 301"/>
                <a:gd name="T105" fmla="*/ 0 h 91"/>
                <a:gd name="T106" fmla="*/ 1 w 301"/>
                <a:gd name="T107" fmla="*/ 0 h 91"/>
                <a:gd name="T108" fmla="*/ 1 w 301"/>
                <a:gd name="T109" fmla="*/ 0 h 91"/>
                <a:gd name="T110" fmla="*/ 1 w 301"/>
                <a:gd name="T111" fmla="*/ 0 h 91"/>
                <a:gd name="T112" fmla="*/ 1 w 301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91"/>
                <a:gd name="T173" fmla="*/ 301 w 301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91">
                  <a:moveTo>
                    <a:pt x="0" y="0"/>
                  </a:moveTo>
                  <a:lnTo>
                    <a:pt x="2" y="3"/>
                  </a:lnTo>
                  <a:lnTo>
                    <a:pt x="6" y="4"/>
                  </a:lnTo>
                  <a:lnTo>
                    <a:pt x="9" y="6"/>
                  </a:lnTo>
                  <a:lnTo>
                    <a:pt x="12" y="8"/>
                  </a:lnTo>
                  <a:lnTo>
                    <a:pt x="14" y="10"/>
                  </a:lnTo>
                  <a:lnTo>
                    <a:pt x="17" y="11"/>
                  </a:lnTo>
                  <a:lnTo>
                    <a:pt x="18" y="12"/>
                  </a:lnTo>
                  <a:lnTo>
                    <a:pt x="21" y="12"/>
                  </a:lnTo>
                  <a:lnTo>
                    <a:pt x="22" y="14"/>
                  </a:lnTo>
                  <a:lnTo>
                    <a:pt x="25" y="15"/>
                  </a:lnTo>
                  <a:lnTo>
                    <a:pt x="26" y="16"/>
                  </a:lnTo>
                  <a:lnTo>
                    <a:pt x="28" y="16"/>
                  </a:lnTo>
                  <a:lnTo>
                    <a:pt x="30" y="18"/>
                  </a:lnTo>
                  <a:lnTo>
                    <a:pt x="32" y="19"/>
                  </a:lnTo>
                  <a:lnTo>
                    <a:pt x="33" y="19"/>
                  </a:lnTo>
                  <a:lnTo>
                    <a:pt x="34" y="20"/>
                  </a:lnTo>
                  <a:lnTo>
                    <a:pt x="36" y="20"/>
                  </a:lnTo>
                  <a:lnTo>
                    <a:pt x="37" y="22"/>
                  </a:lnTo>
                  <a:lnTo>
                    <a:pt x="38" y="22"/>
                  </a:lnTo>
                  <a:lnTo>
                    <a:pt x="40" y="23"/>
                  </a:lnTo>
                  <a:lnTo>
                    <a:pt x="41" y="23"/>
                  </a:lnTo>
                  <a:lnTo>
                    <a:pt x="42" y="24"/>
                  </a:lnTo>
                  <a:lnTo>
                    <a:pt x="44" y="24"/>
                  </a:lnTo>
                  <a:lnTo>
                    <a:pt x="45" y="26"/>
                  </a:lnTo>
                  <a:lnTo>
                    <a:pt x="46" y="26"/>
                  </a:lnTo>
                  <a:lnTo>
                    <a:pt x="48" y="26"/>
                  </a:lnTo>
                  <a:lnTo>
                    <a:pt x="49" y="27"/>
                  </a:lnTo>
                  <a:lnTo>
                    <a:pt x="50" y="27"/>
                  </a:lnTo>
                  <a:lnTo>
                    <a:pt x="51" y="28"/>
                  </a:lnTo>
                  <a:lnTo>
                    <a:pt x="53" y="28"/>
                  </a:lnTo>
                  <a:lnTo>
                    <a:pt x="54" y="29"/>
                  </a:lnTo>
                  <a:lnTo>
                    <a:pt x="57" y="29"/>
                  </a:lnTo>
                  <a:lnTo>
                    <a:pt x="58" y="31"/>
                  </a:lnTo>
                  <a:lnTo>
                    <a:pt x="59" y="31"/>
                  </a:lnTo>
                  <a:lnTo>
                    <a:pt x="61" y="32"/>
                  </a:lnTo>
                  <a:lnTo>
                    <a:pt x="62" y="32"/>
                  </a:lnTo>
                  <a:lnTo>
                    <a:pt x="63" y="33"/>
                  </a:lnTo>
                  <a:lnTo>
                    <a:pt x="65" y="33"/>
                  </a:lnTo>
                  <a:lnTo>
                    <a:pt x="66" y="33"/>
                  </a:lnTo>
                  <a:lnTo>
                    <a:pt x="67" y="35"/>
                  </a:lnTo>
                  <a:lnTo>
                    <a:pt x="69" y="35"/>
                  </a:lnTo>
                  <a:lnTo>
                    <a:pt x="70" y="36"/>
                  </a:lnTo>
                  <a:lnTo>
                    <a:pt x="71" y="36"/>
                  </a:lnTo>
                  <a:lnTo>
                    <a:pt x="73" y="36"/>
                  </a:lnTo>
                  <a:lnTo>
                    <a:pt x="74" y="37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7" y="39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40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1"/>
                  </a:lnTo>
                  <a:lnTo>
                    <a:pt x="86" y="41"/>
                  </a:lnTo>
                  <a:lnTo>
                    <a:pt x="87" y="43"/>
                  </a:lnTo>
                  <a:lnTo>
                    <a:pt x="89" y="43"/>
                  </a:lnTo>
                  <a:lnTo>
                    <a:pt x="90" y="44"/>
                  </a:lnTo>
                  <a:lnTo>
                    <a:pt x="93" y="44"/>
                  </a:lnTo>
                  <a:lnTo>
                    <a:pt x="94" y="45"/>
                  </a:lnTo>
                  <a:lnTo>
                    <a:pt x="97" y="45"/>
                  </a:lnTo>
                  <a:lnTo>
                    <a:pt x="98" y="47"/>
                  </a:lnTo>
                  <a:lnTo>
                    <a:pt x="101" y="47"/>
                  </a:lnTo>
                  <a:lnTo>
                    <a:pt x="102" y="48"/>
                  </a:lnTo>
                  <a:lnTo>
                    <a:pt x="105" y="48"/>
                  </a:lnTo>
                  <a:lnTo>
                    <a:pt x="106" y="49"/>
                  </a:lnTo>
                  <a:lnTo>
                    <a:pt x="107" y="49"/>
                  </a:lnTo>
                  <a:lnTo>
                    <a:pt x="109" y="51"/>
                  </a:lnTo>
                  <a:lnTo>
                    <a:pt x="110" y="51"/>
                  </a:lnTo>
                  <a:lnTo>
                    <a:pt x="111" y="51"/>
                  </a:lnTo>
                  <a:lnTo>
                    <a:pt x="113" y="52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5"/>
                  </a:lnTo>
                  <a:lnTo>
                    <a:pt x="121" y="55"/>
                  </a:lnTo>
                  <a:lnTo>
                    <a:pt x="122" y="55"/>
                  </a:lnTo>
                  <a:lnTo>
                    <a:pt x="123" y="55"/>
                  </a:lnTo>
                  <a:lnTo>
                    <a:pt x="123" y="56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7"/>
                  </a:lnTo>
                  <a:lnTo>
                    <a:pt x="129" y="57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9"/>
                  </a:lnTo>
                  <a:lnTo>
                    <a:pt x="135" y="59"/>
                  </a:lnTo>
                  <a:lnTo>
                    <a:pt x="136" y="60"/>
                  </a:lnTo>
                  <a:lnTo>
                    <a:pt x="138" y="60"/>
                  </a:lnTo>
                  <a:lnTo>
                    <a:pt x="140" y="61"/>
                  </a:lnTo>
                  <a:lnTo>
                    <a:pt x="142" y="61"/>
                  </a:lnTo>
                  <a:lnTo>
                    <a:pt x="144" y="63"/>
                  </a:lnTo>
                  <a:lnTo>
                    <a:pt x="146" y="63"/>
                  </a:lnTo>
                  <a:lnTo>
                    <a:pt x="148" y="63"/>
                  </a:lnTo>
                  <a:lnTo>
                    <a:pt x="150" y="64"/>
                  </a:lnTo>
                  <a:lnTo>
                    <a:pt x="151" y="64"/>
                  </a:lnTo>
                  <a:lnTo>
                    <a:pt x="152" y="65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7"/>
                  </a:lnTo>
                  <a:lnTo>
                    <a:pt x="158" y="67"/>
                  </a:lnTo>
                  <a:lnTo>
                    <a:pt x="159" y="67"/>
                  </a:lnTo>
                  <a:lnTo>
                    <a:pt x="160" y="67"/>
                  </a:lnTo>
                  <a:lnTo>
                    <a:pt x="162" y="68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9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71"/>
                  </a:lnTo>
                  <a:lnTo>
                    <a:pt x="172" y="71"/>
                  </a:lnTo>
                  <a:lnTo>
                    <a:pt x="174" y="72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3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5"/>
                  </a:lnTo>
                  <a:lnTo>
                    <a:pt x="186" y="75"/>
                  </a:lnTo>
                  <a:lnTo>
                    <a:pt x="188" y="76"/>
                  </a:lnTo>
                  <a:lnTo>
                    <a:pt x="190" y="76"/>
                  </a:lnTo>
                  <a:lnTo>
                    <a:pt x="192" y="77"/>
                  </a:lnTo>
                  <a:lnTo>
                    <a:pt x="194" y="77"/>
                  </a:lnTo>
                  <a:lnTo>
                    <a:pt x="195" y="79"/>
                  </a:lnTo>
                  <a:lnTo>
                    <a:pt x="198" y="79"/>
                  </a:lnTo>
                  <a:lnTo>
                    <a:pt x="199" y="79"/>
                  </a:lnTo>
                  <a:lnTo>
                    <a:pt x="200" y="80"/>
                  </a:lnTo>
                  <a:lnTo>
                    <a:pt x="202" y="80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1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3"/>
                  </a:lnTo>
                  <a:lnTo>
                    <a:pt x="212" y="83"/>
                  </a:lnTo>
                  <a:lnTo>
                    <a:pt x="213" y="83"/>
                  </a:lnTo>
                  <a:lnTo>
                    <a:pt x="215" y="83"/>
                  </a:lnTo>
                  <a:lnTo>
                    <a:pt x="216" y="83"/>
                  </a:lnTo>
                  <a:lnTo>
                    <a:pt x="217" y="83"/>
                  </a:lnTo>
                  <a:lnTo>
                    <a:pt x="219" y="83"/>
                  </a:lnTo>
                  <a:lnTo>
                    <a:pt x="220" y="84"/>
                  </a:lnTo>
                  <a:lnTo>
                    <a:pt x="221" y="84"/>
                  </a:lnTo>
                  <a:lnTo>
                    <a:pt x="223" y="84"/>
                  </a:lnTo>
                  <a:lnTo>
                    <a:pt x="224" y="84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5"/>
                  </a:lnTo>
                  <a:lnTo>
                    <a:pt x="237" y="85"/>
                  </a:lnTo>
                  <a:lnTo>
                    <a:pt x="239" y="85"/>
                  </a:lnTo>
                  <a:lnTo>
                    <a:pt x="240" y="85"/>
                  </a:lnTo>
                  <a:lnTo>
                    <a:pt x="241" y="85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7"/>
                  </a:lnTo>
                  <a:lnTo>
                    <a:pt x="251" y="87"/>
                  </a:lnTo>
                  <a:lnTo>
                    <a:pt x="252" y="87"/>
                  </a:lnTo>
                  <a:lnTo>
                    <a:pt x="253" y="87"/>
                  </a:lnTo>
                  <a:lnTo>
                    <a:pt x="255" y="87"/>
                  </a:lnTo>
                  <a:lnTo>
                    <a:pt x="256" y="87"/>
                  </a:lnTo>
                  <a:lnTo>
                    <a:pt x="257" y="88"/>
                  </a:lnTo>
                  <a:lnTo>
                    <a:pt x="259" y="88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9"/>
                  </a:lnTo>
                  <a:lnTo>
                    <a:pt x="265" y="89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2" y="91"/>
                  </a:lnTo>
                  <a:lnTo>
                    <a:pt x="273" y="91"/>
                  </a:lnTo>
                  <a:lnTo>
                    <a:pt x="275" y="91"/>
                  </a:lnTo>
                  <a:lnTo>
                    <a:pt x="276" y="91"/>
                  </a:lnTo>
                  <a:lnTo>
                    <a:pt x="277" y="91"/>
                  </a:lnTo>
                  <a:lnTo>
                    <a:pt x="279" y="91"/>
                  </a:lnTo>
                  <a:lnTo>
                    <a:pt x="280" y="91"/>
                  </a:lnTo>
                  <a:lnTo>
                    <a:pt x="281" y="91"/>
                  </a:lnTo>
                  <a:lnTo>
                    <a:pt x="283" y="91"/>
                  </a:lnTo>
                  <a:lnTo>
                    <a:pt x="284" y="91"/>
                  </a:lnTo>
                  <a:lnTo>
                    <a:pt x="285" y="91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337" name="Freeform 23">
              <a:extLst>
                <a:ext uri="{FF2B5EF4-FFF2-40B4-BE49-F238E27FC236}">
                  <a16:creationId xmlns:a16="http://schemas.microsoft.com/office/drawing/2014/main" id="{FD0082D3-BB59-7A4B-B477-6E221431F8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185"/>
              <a:ext cx="151" cy="44"/>
            </a:xfrm>
            <a:custGeom>
              <a:avLst/>
              <a:gdLst>
                <a:gd name="T0" fmla="*/ 1 w 302"/>
                <a:gd name="T1" fmla="*/ 0 h 89"/>
                <a:gd name="T2" fmla="*/ 1 w 302"/>
                <a:gd name="T3" fmla="*/ 0 h 89"/>
                <a:gd name="T4" fmla="*/ 1 w 302"/>
                <a:gd name="T5" fmla="*/ 0 h 89"/>
                <a:gd name="T6" fmla="*/ 1 w 302"/>
                <a:gd name="T7" fmla="*/ 0 h 89"/>
                <a:gd name="T8" fmla="*/ 1 w 302"/>
                <a:gd name="T9" fmla="*/ 0 h 89"/>
                <a:gd name="T10" fmla="*/ 1 w 302"/>
                <a:gd name="T11" fmla="*/ 0 h 89"/>
                <a:gd name="T12" fmla="*/ 1 w 302"/>
                <a:gd name="T13" fmla="*/ 0 h 89"/>
                <a:gd name="T14" fmla="*/ 1 w 302"/>
                <a:gd name="T15" fmla="*/ 0 h 89"/>
                <a:gd name="T16" fmla="*/ 1 w 302"/>
                <a:gd name="T17" fmla="*/ 0 h 89"/>
                <a:gd name="T18" fmla="*/ 1 w 302"/>
                <a:gd name="T19" fmla="*/ 0 h 89"/>
                <a:gd name="T20" fmla="*/ 1 w 302"/>
                <a:gd name="T21" fmla="*/ 0 h 89"/>
                <a:gd name="T22" fmla="*/ 1 w 302"/>
                <a:gd name="T23" fmla="*/ 0 h 89"/>
                <a:gd name="T24" fmla="*/ 1 w 302"/>
                <a:gd name="T25" fmla="*/ 0 h 89"/>
                <a:gd name="T26" fmla="*/ 1 w 302"/>
                <a:gd name="T27" fmla="*/ 0 h 89"/>
                <a:gd name="T28" fmla="*/ 1 w 302"/>
                <a:gd name="T29" fmla="*/ 0 h 89"/>
                <a:gd name="T30" fmla="*/ 1 w 302"/>
                <a:gd name="T31" fmla="*/ 0 h 89"/>
                <a:gd name="T32" fmla="*/ 1 w 302"/>
                <a:gd name="T33" fmla="*/ 0 h 89"/>
                <a:gd name="T34" fmla="*/ 1 w 302"/>
                <a:gd name="T35" fmla="*/ 0 h 89"/>
                <a:gd name="T36" fmla="*/ 1 w 302"/>
                <a:gd name="T37" fmla="*/ 0 h 89"/>
                <a:gd name="T38" fmla="*/ 1 w 302"/>
                <a:gd name="T39" fmla="*/ 0 h 89"/>
                <a:gd name="T40" fmla="*/ 1 w 302"/>
                <a:gd name="T41" fmla="*/ 0 h 89"/>
                <a:gd name="T42" fmla="*/ 1 w 302"/>
                <a:gd name="T43" fmla="*/ 0 h 89"/>
                <a:gd name="T44" fmla="*/ 1 w 302"/>
                <a:gd name="T45" fmla="*/ 0 h 89"/>
                <a:gd name="T46" fmla="*/ 1 w 302"/>
                <a:gd name="T47" fmla="*/ 0 h 89"/>
                <a:gd name="T48" fmla="*/ 1 w 302"/>
                <a:gd name="T49" fmla="*/ 0 h 89"/>
                <a:gd name="T50" fmla="*/ 1 w 302"/>
                <a:gd name="T51" fmla="*/ 0 h 89"/>
                <a:gd name="T52" fmla="*/ 1 w 302"/>
                <a:gd name="T53" fmla="*/ 0 h 89"/>
                <a:gd name="T54" fmla="*/ 1 w 302"/>
                <a:gd name="T55" fmla="*/ 0 h 89"/>
                <a:gd name="T56" fmla="*/ 1 w 302"/>
                <a:gd name="T57" fmla="*/ 0 h 89"/>
                <a:gd name="T58" fmla="*/ 1 w 302"/>
                <a:gd name="T59" fmla="*/ 0 h 89"/>
                <a:gd name="T60" fmla="*/ 1 w 302"/>
                <a:gd name="T61" fmla="*/ 0 h 89"/>
                <a:gd name="T62" fmla="*/ 1 w 302"/>
                <a:gd name="T63" fmla="*/ 0 h 89"/>
                <a:gd name="T64" fmla="*/ 1 w 302"/>
                <a:gd name="T65" fmla="*/ 0 h 89"/>
                <a:gd name="T66" fmla="*/ 1 w 302"/>
                <a:gd name="T67" fmla="*/ 0 h 89"/>
                <a:gd name="T68" fmla="*/ 1 w 302"/>
                <a:gd name="T69" fmla="*/ 0 h 89"/>
                <a:gd name="T70" fmla="*/ 1 w 302"/>
                <a:gd name="T71" fmla="*/ 0 h 89"/>
                <a:gd name="T72" fmla="*/ 1 w 302"/>
                <a:gd name="T73" fmla="*/ 0 h 89"/>
                <a:gd name="T74" fmla="*/ 1 w 302"/>
                <a:gd name="T75" fmla="*/ 0 h 89"/>
                <a:gd name="T76" fmla="*/ 1 w 302"/>
                <a:gd name="T77" fmla="*/ 0 h 89"/>
                <a:gd name="T78" fmla="*/ 1 w 302"/>
                <a:gd name="T79" fmla="*/ 0 h 89"/>
                <a:gd name="T80" fmla="*/ 1 w 302"/>
                <a:gd name="T81" fmla="*/ 0 h 89"/>
                <a:gd name="T82" fmla="*/ 1 w 302"/>
                <a:gd name="T83" fmla="*/ 0 h 89"/>
                <a:gd name="T84" fmla="*/ 1 w 302"/>
                <a:gd name="T85" fmla="*/ 0 h 89"/>
                <a:gd name="T86" fmla="*/ 1 w 302"/>
                <a:gd name="T87" fmla="*/ 0 h 89"/>
                <a:gd name="T88" fmla="*/ 1 w 302"/>
                <a:gd name="T89" fmla="*/ 0 h 89"/>
                <a:gd name="T90" fmla="*/ 1 w 302"/>
                <a:gd name="T91" fmla="*/ 0 h 89"/>
                <a:gd name="T92" fmla="*/ 1 w 302"/>
                <a:gd name="T93" fmla="*/ 0 h 89"/>
                <a:gd name="T94" fmla="*/ 1 w 302"/>
                <a:gd name="T95" fmla="*/ 0 h 89"/>
                <a:gd name="T96" fmla="*/ 1 w 302"/>
                <a:gd name="T97" fmla="*/ 0 h 89"/>
                <a:gd name="T98" fmla="*/ 1 w 302"/>
                <a:gd name="T99" fmla="*/ 0 h 89"/>
                <a:gd name="T100" fmla="*/ 1 w 302"/>
                <a:gd name="T101" fmla="*/ 0 h 89"/>
                <a:gd name="T102" fmla="*/ 1 w 302"/>
                <a:gd name="T103" fmla="*/ 0 h 89"/>
                <a:gd name="T104" fmla="*/ 1 w 302"/>
                <a:gd name="T105" fmla="*/ 0 h 89"/>
                <a:gd name="T106" fmla="*/ 1 w 302"/>
                <a:gd name="T107" fmla="*/ 0 h 89"/>
                <a:gd name="T108" fmla="*/ 1 w 302"/>
                <a:gd name="T109" fmla="*/ 0 h 89"/>
                <a:gd name="T110" fmla="*/ 1 w 302"/>
                <a:gd name="T111" fmla="*/ 0 h 89"/>
                <a:gd name="T112" fmla="*/ 1 w 302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89"/>
                <a:gd name="T173" fmla="*/ 302 w 302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89">
                  <a:moveTo>
                    <a:pt x="302" y="0"/>
                  </a:moveTo>
                  <a:lnTo>
                    <a:pt x="299" y="1"/>
                  </a:lnTo>
                  <a:lnTo>
                    <a:pt x="295" y="4"/>
                  </a:lnTo>
                  <a:lnTo>
                    <a:pt x="293" y="5"/>
                  </a:lnTo>
                  <a:lnTo>
                    <a:pt x="290" y="7"/>
                  </a:lnTo>
                  <a:lnTo>
                    <a:pt x="287" y="8"/>
                  </a:lnTo>
                  <a:lnTo>
                    <a:pt x="286" y="9"/>
                  </a:lnTo>
                  <a:lnTo>
                    <a:pt x="283" y="11"/>
                  </a:lnTo>
                  <a:lnTo>
                    <a:pt x="281" y="12"/>
                  </a:lnTo>
                  <a:lnTo>
                    <a:pt x="279" y="13"/>
                  </a:lnTo>
                  <a:lnTo>
                    <a:pt x="277" y="15"/>
                  </a:lnTo>
                  <a:lnTo>
                    <a:pt x="275" y="15"/>
                  </a:lnTo>
                  <a:lnTo>
                    <a:pt x="274" y="16"/>
                  </a:lnTo>
                  <a:lnTo>
                    <a:pt x="273" y="17"/>
                  </a:lnTo>
                  <a:lnTo>
                    <a:pt x="271" y="17"/>
                  </a:lnTo>
                  <a:lnTo>
                    <a:pt x="270" y="19"/>
                  </a:lnTo>
                  <a:lnTo>
                    <a:pt x="269" y="19"/>
                  </a:lnTo>
                  <a:lnTo>
                    <a:pt x="267" y="20"/>
                  </a:lnTo>
                  <a:lnTo>
                    <a:pt x="266" y="20"/>
                  </a:lnTo>
                  <a:lnTo>
                    <a:pt x="265" y="21"/>
                  </a:lnTo>
                  <a:lnTo>
                    <a:pt x="263" y="21"/>
                  </a:lnTo>
                  <a:lnTo>
                    <a:pt x="262" y="21"/>
                  </a:lnTo>
                  <a:lnTo>
                    <a:pt x="261" y="23"/>
                  </a:lnTo>
                  <a:lnTo>
                    <a:pt x="259" y="23"/>
                  </a:lnTo>
                  <a:lnTo>
                    <a:pt x="258" y="24"/>
                  </a:lnTo>
                  <a:lnTo>
                    <a:pt x="257" y="24"/>
                  </a:lnTo>
                  <a:lnTo>
                    <a:pt x="255" y="25"/>
                  </a:lnTo>
                  <a:lnTo>
                    <a:pt x="253" y="25"/>
                  </a:lnTo>
                  <a:lnTo>
                    <a:pt x="251" y="27"/>
                  </a:lnTo>
                  <a:lnTo>
                    <a:pt x="250" y="27"/>
                  </a:lnTo>
                  <a:lnTo>
                    <a:pt x="249" y="28"/>
                  </a:lnTo>
                  <a:lnTo>
                    <a:pt x="247" y="28"/>
                  </a:lnTo>
                  <a:lnTo>
                    <a:pt x="245" y="29"/>
                  </a:lnTo>
                  <a:lnTo>
                    <a:pt x="243" y="29"/>
                  </a:lnTo>
                  <a:lnTo>
                    <a:pt x="242" y="31"/>
                  </a:lnTo>
                  <a:lnTo>
                    <a:pt x="241" y="31"/>
                  </a:lnTo>
                  <a:lnTo>
                    <a:pt x="239" y="32"/>
                  </a:lnTo>
                  <a:lnTo>
                    <a:pt x="238" y="32"/>
                  </a:lnTo>
                  <a:lnTo>
                    <a:pt x="237" y="32"/>
                  </a:lnTo>
                  <a:lnTo>
                    <a:pt x="235" y="33"/>
                  </a:lnTo>
                  <a:lnTo>
                    <a:pt x="234" y="33"/>
                  </a:lnTo>
                  <a:lnTo>
                    <a:pt x="233" y="35"/>
                  </a:lnTo>
                  <a:lnTo>
                    <a:pt x="231" y="35"/>
                  </a:lnTo>
                  <a:lnTo>
                    <a:pt x="230" y="35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6"/>
                  </a:lnTo>
                  <a:lnTo>
                    <a:pt x="226" y="37"/>
                  </a:lnTo>
                  <a:lnTo>
                    <a:pt x="225" y="37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39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0"/>
                  </a:lnTo>
                  <a:lnTo>
                    <a:pt x="216" y="41"/>
                  </a:lnTo>
                  <a:lnTo>
                    <a:pt x="214" y="41"/>
                  </a:lnTo>
                  <a:lnTo>
                    <a:pt x="213" y="43"/>
                  </a:lnTo>
                  <a:lnTo>
                    <a:pt x="212" y="43"/>
                  </a:lnTo>
                  <a:lnTo>
                    <a:pt x="209" y="44"/>
                  </a:lnTo>
                  <a:lnTo>
                    <a:pt x="208" y="44"/>
                  </a:lnTo>
                  <a:lnTo>
                    <a:pt x="205" y="45"/>
                  </a:lnTo>
                  <a:lnTo>
                    <a:pt x="204" y="45"/>
                  </a:lnTo>
                  <a:lnTo>
                    <a:pt x="201" y="47"/>
                  </a:lnTo>
                  <a:lnTo>
                    <a:pt x="200" y="47"/>
                  </a:lnTo>
                  <a:lnTo>
                    <a:pt x="198" y="48"/>
                  </a:lnTo>
                  <a:lnTo>
                    <a:pt x="196" y="48"/>
                  </a:lnTo>
                  <a:lnTo>
                    <a:pt x="194" y="49"/>
                  </a:lnTo>
                  <a:lnTo>
                    <a:pt x="193" y="49"/>
                  </a:lnTo>
                  <a:lnTo>
                    <a:pt x="192" y="50"/>
                  </a:lnTo>
                  <a:lnTo>
                    <a:pt x="190" y="50"/>
                  </a:lnTo>
                  <a:lnTo>
                    <a:pt x="189" y="50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3"/>
                  </a:lnTo>
                  <a:lnTo>
                    <a:pt x="181" y="53"/>
                  </a:lnTo>
                  <a:lnTo>
                    <a:pt x="180" y="54"/>
                  </a:lnTo>
                  <a:lnTo>
                    <a:pt x="178" y="54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6"/>
                  </a:lnTo>
                  <a:lnTo>
                    <a:pt x="173" y="56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7"/>
                  </a:lnTo>
                  <a:lnTo>
                    <a:pt x="168" y="58"/>
                  </a:lnTo>
                  <a:lnTo>
                    <a:pt x="165" y="58"/>
                  </a:lnTo>
                  <a:lnTo>
                    <a:pt x="164" y="60"/>
                  </a:lnTo>
                  <a:lnTo>
                    <a:pt x="161" y="60"/>
                  </a:lnTo>
                  <a:lnTo>
                    <a:pt x="160" y="61"/>
                  </a:lnTo>
                  <a:lnTo>
                    <a:pt x="157" y="61"/>
                  </a:lnTo>
                  <a:lnTo>
                    <a:pt x="156" y="62"/>
                  </a:lnTo>
                  <a:lnTo>
                    <a:pt x="153" y="62"/>
                  </a:lnTo>
                  <a:lnTo>
                    <a:pt x="152" y="62"/>
                  </a:lnTo>
                  <a:lnTo>
                    <a:pt x="150" y="64"/>
                  </a:lnTo>
                  <a:lnTo>
                    <a:pt x="149" y="64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5"/>
                  </a:lnTo>
                  <a:lnTo>
                    <a:pt x="144" y="65"/>
                  </a:lnTo>
                  <a:lnTo>
                    <a:pt x="143" y="66"/>
                  </a:lnTo>
                  <a:lnTo>
                    <a:pt x="141" y="66"/>
                  </a:lnTo>
                  <a:lnTo>
                    <a:pt x="140" y="66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8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1" y="70"/>
                  </a:lnTo>
                  <a:lnTo>
                    <a:pt x="129" y="70"/>
                  </a:lnTo>
                  <a:lnTo>
                    <a:pt x="128" y="70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2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3"/>
                  </a:lnTo>
                  <a:lnTo>
                    <a:pt x="116" y="74"/>
                  </a:lnTo>
                  <a:lnTo>
                    <a:pt x="113" y="74"/>
                  </a:lnTo>
                  <a:lnTo>
                    <a:pt x="112" y="76"/>
                  </a:lnTo>
                  <a:lnTo>
                    <a:pt x="109" y="76"/>
                  </a:lnTo>
                  <a:lnTo>
                    <a:pt x="108" y="77"/>
                  </a:lnTo>
                  <a:lnTo>
                    <a:pt x="107" y="77"/>
                  </a:lnTo>
                  <a:lnTo>
                    <a:pt x="105" y="78"/>
                  </a:lnTo>
                  <a:lnTo>
                    <a:pt x="103" y="78"/>
                  </a:lnTo>
                  <a:lnTo>
                    <a:pt x="101" y="78"/>
                  </a:lnTo>
                  <a:lnTo>
                    <a:pt x="100" y="78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6" y="80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1" y="81"/>
                  </a:lnTo>
                  <a:lnTo>
                    <a:pt x="89" y="81"/>
                  </a:lnTo>
                  <a:lnTo>
                    <a:pt x="88" y="82"/>
                  </a:lnTo>
                  <a:lnTo>
                    <a:pt x="87" y="82"/>
                  </a:lnTo>
                  <a:lnTo>
                    <a:pt x="85" y="82"/>
                  </a:lnTo>
                  <a:lnTo>
                    <a:pt x="84" y="82"/>
                  </a:lnTo>
                  <a:lnTo>
                    <a:pt x="83" y="82"/>
                  </a:lnTo>
                  <a:lnTo>
                    <a:pt x="81" y="82"/>
                  </a:lnTo>
                  <a:lnTo>
                    <a:pt x="80" y="82"/>
                  </a:lnTo>
                  <a:lnTo>
                    <a:pt x="79" y="82"/>
                  </a:lnTo>
                  <a:lnTo>
                    <a:pt x="77" y="82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4"/>
                  </a:lnTo>
                  <a:lnTo>
                    <a:pt x="64" y="84"/>
                  </a:lnTo>
                  <a:lnTo>
                    <a:pt x="63" y="84"/>
                  </a:lnTo>
                  <a:lnTo>
                    <a:pt x="62" y="84"/>
                  </a:lnTo>
                  <a:lnTo>
                    <a:pt x="60" y="84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5"/>
                  </a:lnTo>
                  <a:lnTo>
                    <a:pt x="51" y="85"/>
                  </a:lnTo>
                  <a:lnTo>
                    <a:pt x="50" y="85"/>
                  </a:lnTo>
                  <a:lnTo>
                    <a:pt x="48" y="86"/>
                  </a:lnTo>
                  <a:lnTo>
                    <a:pt x="47" y="86"/>
                  </a:lnTo>
                  <a:lnTo>
                    <a:pt x="46" y="86"/>
                  </a:lnTo>
                  <a:lnTo>
                    <a:pt x="44" y="86"/>
                  </a:lnTo>
                  <a:lnTo>
                    <a:pt x="43" y="86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8"/>
                  </a:lnTo>
                  <a:lnTo>
                    <a:pt x="36" y="88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8" y="89"/>
                  </a:lnTo>
                  <a:lnTo>
                    <a:pt x="27" y="89"/>
                  </a:lnTo>
                  <a:lnTo>
                    <a:pt x="26" y="89"/>
                  </a:lnTo>
                  <a:lnTo>
                    <a:pt x="24" y="89"/>
                  </a:lnTo>
                  <a:lnTo>
                    <a:pt x="23" y="89"/>
                  </a:lnTo>
                  <a:lnTo>
                    <a:pt x="22" y="89"/>
                  </a:lnTo>
                  <a:lnTo>
                    <a:pt x="20" y="89"/>
                  </a:lnTo>
                  <a:lnTo>
                    <a:pt x="19" y="89"/>
                  </a:lnTo>
                  <a:lnTo>
                    <a:pt x="18" y="89"/>
                  </a:lnTo>
                  <a:lnTo>
                    <a:pt x="16" y="89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338" name="Freeform 24">
              <a:extLst>
                <a:ext uri="{FF2B5EF4-FFF2-40B4-BE49-F238E27FC236}">
                  <a16:creationId xmlns:a16="http://schemas.microsoft.com/office/drawing/2014/main" id="{A9DCF49C-1BA3-9B48-9F9D-76D08C3A6A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185"/>
              <a:ext cx="151" cy="44"/>
            </a:xfrm>
            <a:custGeom>
              <a:avLst/>
              <a:gdLst>
                <a:gd name="T0" fmla="*/ 1 w 301"/>
                <a:gd name="T1" fmla="*/ 0 h 89"/>
                <a:gd name="T2" fmla="*/ 1 w 301"/>
                <a:gd name="T3" fmla="*/ 0 h 89"/>
                <a:gd name="T4" fmla="*/ 1 w 301"/>
                <a:gd name="T5" fmla="*/ 0 h 89"/>
                <a:gd name="T6" fmla="*/ 1 w 301"/>
                <a:gd name="T7" fmla="*/ 0 h 89"/>
                <a:gd name="T8" fmla="*/ 1 w 301"/>
                <a:gd name="T9" fmla="*/ 0 h 89"/>
                <a:gd name="T10" fmla="*/ 1 w 301"/>
                <a:gd name="T11" fmla="*/ 0 h 89"/>
                <a:gd name="T12" fmla="*/ 1 w 301"/>
                <a:gd name="T13" fmla="*/ 0 h 89"/>
                <a:gd name="T14" fmla="*/ 1 w 301"/>
                <a:gd name="T15" fmla="*/ 0 h 89"/>
                <a:gd name="T16" fmla="*/ 1 w 301"/>
                <a:gd name="T17" fmla="*/ 0 h 89"/>
                <a:gd name="T18" fmla="*/ 1 w 301"/>
                <a:gd name="T19" fmla="*/ 0 h 89"/>
                <a:gd name="T20" fmla="*/ 1 w 301"/>
                <a:gd name="T21" fmla="*/ 0 h 89"/>
                <a:gd name="T22" fmla="*/ 1 w 301"/>
                <a:gd name="T23" fmla="*/ 0 h 89"/>
                <a:gd name="T24" fmla="*/ 1 w 301"/>
                <a:gd name="T25" fmla="*/ 0 h 89"/>
                <a:gd name="T26" fmla="*/ 1 w 301"/>
                <a:gd name="T27" fmla="*/ 0 h 89"/>
                <a:gd name="T28" fmla="*/ 1 w 301"/>
                <a:gd name="T29" fmla="*/ 0 h 89"/>
                <a:gd name="T30" fmla="*/ 1 w 301"/>
                <a:gd name="T31" fmla="*/ 0 h 89"/>
                <a:gd name="T32" fmla="*/ 1 w 301"/>
                <a:gd name="T33" fmla="*/ 0 h 89"/>
                <a:gd name="T34" fmla="*/ 1 w 301"/>
                <a:gd name="T35" fmla="*/ 0 h 89"/>
                <a:gd name="T36" fmla="*/ 1 w 301"/>
                <a:gd name="T37" fmla="*/ 0 h 89"/>
                <a:gd name="T38" fmla="*/ 1 w 301"/>
                <a:gd name="T39" fmla="*/ 0 h 89"/>
                <a:gd name="T40" fmla="*/ 1 w 301"/>
                <a:gd name="T41" fmla="*/ 0 h 89"/>
                <a:gd name="T42" fmla="*/ 1 w 301"/>
                <a:gd name="T43" fmla="*/ 0 h 89"/>
                <a:gd name="T44" fmla="*/ 1 w 301"/>
                <a:gd name="T45" fmla="*/ 0 h 89"/>
                <a:gd name="T46" fmla="*/ 1 w 301"/>
                <a:gd name="T47" fmla="*/ 0 h 89"/>
                <a:gd name="T48" fmla="*/ 1 w 301"/>
                <a:gd name="T49" fmla="*/ 0 h 89"/>
                <a:gd name="T50" fmla="*/ 1 w 301"/>
                <a:gd name="T51" fmla="*/ 0 h 89"/>
                <a:gd name="T52" fmla="*/ 1 w 301"/>
                <a:gd name="T53" fmla="*/ 0 h 89"/>
                <a:gd name="T54" fmla="*/ 1 w 301"/>
                <a:gd name="T55" fmla="*/ 0 h 89"/>
                <a:gd name="T56" fmla="*/ 1 w 301"/>
                <a:gd name="T57" fmla="*/ 0 h 89"/>
                <a:gd name="T58" fmla="*/ 1 w 301"/>
                <a:gd name="T59" fmla="*/ 0 h 89"/>
                <a:gd name="T60" fmla="*/ 1 w 301"/>
                <a:gd name="T61" fmla="*/ 0 h 89"/>
                <a:gd name="T62" fmla="*/ 1 w 301"/>
                <a:gd name="T63" fmla="*/ 0 h 89"/>
                <a:gd name="T64" fmla="*/ 1 w 301"/>
                <a:gd name="T65" fmla="*/ 0 h 89"/>
                <a:gd name="T66" fmla="*/ 1 w 301"/>
                <a:gd name="T67" fmla="*/ 0 h 89"/>
                <a:gd name="T68" fmla="*/ 1 w 301"/>
                <a:gd name="T69" fmla="*/ 0 h 89"/>
                <a:gd name="T70" fmla="*/ 1 w 301"/>
                <a:gd name="T71" fmla="*/ 0 h 89"/>
                <a:gd name="T72" fmla="*/ 1 w 301"/>
                <a:gd name="T73" fmla="*/ 0 h 89"/>
                <a:gd name="T74" fmla="*/ 1 w 301"/>
                <a:gd name="T75" fmla="*/ 0 h 89"/>
                <a:gd name="T76" fmla="*/ 1 w 301"/>
                <a:gd name="T77" fmla="*/ 0 h 89"/>
                <a:gd name="T78" fmla="*/ 1 w 301"/>
                <a:gd name="T79" fmla="*/ 0 h 89"/>
                <a:gd name="T80" fmla="*/ 1 w 301"/>
                <a:gd name="T81" fmla="*/ 0 h 89"/>
                <a:gd name="T82" fmla="*/ 1 w 301"/>
                <a:gd name="T83" fmla="*/ 0 h 89"/>
                <a:gd name="T84" fmla="*/ 1 w 301"/>
                <a:gd name="T85" fmla="*/ 0 h 89"/>
                <a:gd name="T86" fmla="*/ 1 w 301"/>
                <a:gd name="T87" fmla="*/ 0 h 89"/>
                <a:gd name="T88" fmla="*/ 1 w 301"/>
                <a:gd name="T89" fmla="*/ 0 h 89"/>
                <a:gd name="T90" fmla="*/ 1 w 301"/>
                <a:gd name="T91" fmla="*/ 0 h 89"/>
                <a:gd name="T92" fmla="*/ 1 w 301"/>
                <a:gd name="T93" fmla="*/ 0 h 89"/>
                <a:gd name="T94" fmla="*/ 1 w 301"/>
                <a:gd name="T95" fmla="*/ 0 h 89"/>
                <a:gd name="T96" fmla="*/ 1 w 301"/>
                <a:gd name="T97" fmla="*/ 0 h 89"/>
                <a:gd name="T98" fmla="*/ 1 w 301"/>
                <a:gd name="T99" fmla="*/ 0 h 89"/>
                <a:gd name="T100" fmla="*/ 1 w 301"/>
                <a:gd name="T101" fmla="*/ 0 h 89"/>
                <a:gd name="T102" fmla="*/ 1 w 301"/>
                <a:gd name="T103" fmla="*/ 0 h 89"/>
                <a:gd name="T104" fmla="*/ 1 w 301"/>
                <a:gd name="T105" fmla="*/ 0 h 89"/>
                <a:gd name="T106" fmla="*/ 1 w 301"/>
                <a:gd name="T107" fmla="*/ 0 h 89"/>
                <a:gd name="T108" fmla="*/ 1 w 301"/>
                <a:gd name="T109" fmla="*/ 0 h 89"/>
                <a:gd name="T110" fmla="*/ 1 w 301"/>
                <a:gd name="T111" fmla="*/ 0 h 89"/>
                <a:gd name="T112" fmla="*/ 1 w 301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89"/>
                <a:gd name="T173" fmla="*/ 301 w 301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89">
                  <a:moveTo>
                    <a:pt x="0" y="0"/>
                  </a:moveTo>
                  <a:lnTo>
                    <a:pt x="2" y="1"/>
                  </a:lnTo>
                  <a:lnTo>
                    <a:pt x="6" y="4"/>
                  </a:lnTo>
                  <a:lnTo>
                    <a:pt x="9" y="5"/>
                  </a:lnTo>
                  <a:lnTo>
                    <a:pt x="12" y="7"/>
                  </a:lnTo>
                  <a:lnTo>
                    <a:pt x="14" y="8"/>
                  </a:lnTo>
                  <a:lnTo>
                    <a:pt x="17" y="9"/>
                  </a:lnTo>
                  <a:lnTo>
                    <a:pt x="18" y="11"/>
                  </a:lnTo>
                  <a:lnTo>
                    <a:pt x="21" y="12"/>
                  </a:lnTo>
                  <a:lnTo>
                    <a:pt x="22" y="13"/>
                  </a:lnTo>
                  <a:lnTo>
                    <a:pt x="25" y="15"/>
                  </a:lnTo>
                  <a:lnTo>
                    <a:pt x="26" y="15"/>
                  </a:lnTo>
                  <a:lnTo>
                    <a:pt x="28" y="16"/>
                  </a:lnTo>
                  <a:lnTo>
                    <a:pt x="30" y="17"/>
                  </a:lnTo>
                  <a:lnTo>
                    <a:pt x="32" y="17"/>
                  </a:lnTo>
                  <a:lnTo>
                    <a:pt x="33" y="19"/>
                  </a:lnTo>
                  <a:lnTo>
                    <a:pt x="34" y="19"/>
                  </a:lnTo>
                  <a:lnTo>
                    <a:pt x="36" y="20"/>
                  </a:lnTo>
                  <a:lnTo>
                    <a:pt x="37" y="20"/>
                  </a:lnTo>
                  <a:lnTo>
                    <a:pt x="37" y="21"/>
                  </a:lnTo>
                  <a:lnTo>
                    <a:pt x="38" y="21"/>
                  </a:lnTo>
                  <a:lnTo>
                    <a:pt x="40" y="21"/>
                  </a:lnTo>
                  <a:lnTo>
                    <a:pt x="41" y="23"/>
                  </a:lnTo>
                  <a:lnTo>
                    <a:pt x="42" y="23"/>
                  </a:lnTo>
                  <a:lnTo>
                    <a:pt x="44" y="24"/>
                  </a:lnTo>
                  <a:lnTo>
                    <a:pt x="45" y="24"/>
                  </a:lnTo>
                  <a:lnTo>
                    <a:pt x="46" y="24"/>
                  </a:lnTo>
                  <a:lnTo>
                    <a:pt x="48" y="25"/>
                  </a:lnTo>
                  <a:lnTo>
                    <a:pt x="49" y="25"/>
                  </a:lnTo>
                  <a:lnTo>
                    <a:pt x="50" y="27"/>
                  </a:lnTo>
                  <a:lnTo>
                    <a:pt x="51" y="27"/>
                  </a:lnTo>
                  <a:lnTo>
                    <a:pt x="53" y="28"/>
                  </a:lnTo>
                  <a:lnTo>
                    <a:pt x="54" y="28"/>
                  </a:lnTo>
                  <a:lnTo>
                    <a:pt x="57" y="29"/>
                  </a:lnTo>
                  <a:lnTo>
                    <a:pt x="58" y="29"/>
                  </a:lnTo>
                  <a:lnTo>
                    <a:pt x="59" y="31"/>
                  </a:lnTo>
                  <a:lnTo>
                    <a:pt x="61" y="31"/>
                  </a:lnTo>
                  <a:lnTo>
                    <a:pt x="62" y="32"/>
                  </a:lnTo>
                  <a:lnTo>
                    <a:pt x="63" y="32"/>
                  </a:lnTo>
                  <a:lnTo>
                    <a:pt x="65" y="32"/>
                  </a:lnTo>
                  <a:lnTo>
                    <a:pt x="66" y="33"/>
                  </a:lnTo>
                  <a:lnTo>
                    <a:pt x="67" y="33"/>
                  </a:lnTo>
                  <a:lnTo>
                    <a:pt x="69" y="33"/>
                  </a:lnTo>
                  <a:lnTo>
                    <a:pt x="69" y="35"/>
                  </a:lnTo>
                  <a:lnTo>
                    <a:pt x="70" y="35"/>
                  </a:lnTo>
                  <a:lnTo>
                    <a:pt x="71" y="35"/>
                  </a:lnTo>
                  <a:lnTo>
                    <a:pt x="73" y="36"/>
                  </a:lnTo>
                  <a:lnTo>
                    <a:pt x="74" y="36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39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0"/>
                  </a:lnTo>
                  <a:lnTo>
                    <a:pt x="86" y="41"/>
                  </a:lnTo>
                  <a:lnTo>
                    <a:pt x="87" y="41"/>
                  </a:lnTo>
                  <a:lnTo>
                    <a:pt x="89" y="43"/>
                  </a:lnTo>
                  <a:lnTo>
                    <a:pt x="90" y="43"/>
                  </a:lnTo>
                  <a:lnTo>
                    <a:pt x="93" y="44"/>
                  </a:lnTo>
                  <a:lnTo>
                    <a:pt x="94" y="44"/>
                  </a:lnTo>
                  <a:lnTo>
                    <a:pt x="97" y="45"/>
                  </a:lnTo>
                  <a:lnTo>
                    <a:pt x="98" y="45"/>
                  </a:lnTo>
                  <a:lnTo>
                    <a:pt x="101" y="47"/>
                  </a:lnTo>
                  <a:lnTo>
                    <a:pt x="102" y="47"/>
                  </a:lnTo>
                  <a:lnTo>
                    <a:pt x="105" y="48"/>
                  </a:lnTo>
                  <a:lnTo>
                    <a:pt x="106" y="48"/>
                  </a:lnTo>
                  <a:lnTo>
                    <a:pt x="107" y="49"/>
                  </a:lnTo>
                  <a:lnTo>
                    <a:pt x="109" y="49"/>
                  </a:lnTo>
                  <a:lnTo>
                    <a:pt x="110" y="50"/>
                  </a:lnTo>
                  <a:lnTo>
                    <a:pt x="111" y="50"/>
                  </a:lnTo>
                  <a:lnTo>
                    <a:pt x="113" y="50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3"/>
                  </a:lnTo>
                  <a:lnTo>
                    <a:pt x="121" y="53"/>
                  </a:lnTo>
                  <a:lnTo>
                    <a:pt x="122" y="54"/>
                  </a:lnTo>
                  <a:lnTo>
                    <a:pt x="123" y="54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6"/>
                  </a:lnTo>
                  <a:lnTo>
                    <a:pt x="129" y="56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7"/>
                  </a:lnTo>
                  <a:lnTo>
                    <a:pt x="135" y="58"/>
                  </a:lnTo>
                  <a:lnTo>
                    <a:pt x="136" y="58"/>
                  </a:lnTo>
                  <a:lnTo>
                    <a:pt x="138" y="60"/>
                  </a:lnTo>
                  <a:lnTo>
                    <a:pt x="140" y="60"/>
                  </a:lnTo>
                  <a:lnTo>
                    <a:pt x="142" y="61"/>
                  </a:lnTo>
                  <a:lnTo>
                    <a:pt x="144" y="61"/>
                  </a:lnTo>
                  <a:lnTo>
                    <a:pt x="146" y="62"/>
                  </a:lnTo>
                  <a:lnTo>
                    <a:pt x="148" y="62"/>
                  </a:lnTo>
                  <a:lnTo>
                    <a:pt x="150" y="62"/>
                  </a:lnTo>
                  <a:lnTo>
                    <a:pt x="151" y="64"/>
                  </a:lnTo>
                  <a:lnTo>
                    <a:pt x="152" y="64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5"/>
                  </a:lnTo>
                  <a:lnTo>
                    <a:pt x="158" y="65"/>
                  </a:lnTo>
                  <a:lnTo>
                    <a:pt x="159" y="66"/>
                  </a:lnTo>
                  <a:lnTo>
                    <a:pt x="160" y="66"/>
                  </a:lnTo>
                  <a:lnTo>
                    <a:pt x="162" y="66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8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69"/>
                  </a:lnTo>
                  <a:lnTo>
                    <a:pt x="172" y="70"/>
                  </a:lnTo>
                  <a:lnTo>
                    <a:pt x="174" y="70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2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3"/>
                  </a:lnTo>
                  <a:lnTo>
                    <a:pt x="186" y="74"/>
                  </a:lnTo>
                  <a:lnTo>
                    <a:pt x="188" y="74"/>
                  </a:lnTo>
                  <a:lnTo>
                    <a:pt x="190" y="76"/>
                  </a:lnTo>
                  <a:lnTo>
                    <a:pt x="192" y="76"/>
                  </a:lnTo>
                  <a:lnTo>
                    <a:pt x="194" y="77"/>
                  </a:lnTo>
                  <a:lnTo>
                    <a:pt x="195" y="77"/>
                  </a:lnTo>
                  <a:lnTo>
                    <a:pt x="198" y="78"/>
                  </a:lnTo>
                  <a:lnTo>
                    <a:pt x="199" y="78"/>
                  </a:lnTo>
                  <a:lnTo>
                    <a:pt x="200" y="78"/>
                  </a:lnTo>
                  <a:lnTo>
                    <a:pt x="202" y="78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0"/>
                  </a:lnTo>
                  <a:lnTo>
                    <a:pt x="207" y="80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1"/>
                  </a:lnTo>
                  <a:lnTo>
                    <a:pt x="212" y="81"/>
                  </a:lnTo>
                  <a:lnTo>
                    <a:pt x="213" y="82"/>
                  </a:lnTo>
                  <a:lnTo>
                    <a:pt x="215" y="82"/>
                  </a:lnTo>
                  <a:lnTo>
                    <a:pt x="216" y="82"/>
                  </a:lnTo>
                  <a:lnTo>
                    <a:pt x="217" y="82"/>
                  </a:lnTo>
                  <a:lnTo>
                    <a:pt x="219" y="82"/>
                  </a:lnTo>
                  <a:lnTo>
                    <a:pt x="220" y="82"/>
                  </a:lnTo>
                  <a:lnTo>
                    <a:pt x="221" y="82"/>
                  </a:lnTo>
                  <a:lnTo>
                    <a:pt x="223" y="82"/>
                  </a:lnTo>
                  <a:lnTo>
                    <a:pt x="224" y="82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4"/>
                  </a:lnTo>
                  <a:lnTo>
                    <a:pt x="237" y="84"/>
                  </a:lnTo>
                  <a:lnTo>
                    <a:pt x="239" y="84"/>
                  </a:lnTo>
                  <a:lnTo>
                    <a:pt x="240" y="84"/>
                  </a:lnTo>
                  <a:lnTo>
                    <a:pt x="241" y="84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5"/>
                  </a:lnTo>
                  <a:lnTo>
                    <a:pt x="251" y="85"/>
                  </a:lnTo>
                  <a:lnTo>
                    <a:pt x="252" y="85"/>
                  </a:lnTo>
                  <a:lnTo>
                    <a:pt x="253" y="85"/>
                  </a:lnTo>
                  <a:lnTo>
                    <a:pt x="253" y="86"/>
                  </a:lnTo>
                  <a:lnTo>
                    <a:pt x="255" y="86"/>
                  </a:lnTo>
                  <a:lnTo>
                    <a:pt x="256" y="86"/>
                  </a:lnTo>
                  <a:lnTo>
                    <a:pt x="257" y="86"/>
                  </a:lnTo>
                  <a:lnTo>
                    <a:pt x="259" y="86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8"/>
                  </a:lnTo>
                  <a:lnTo>
                    <a:pt x="265" y="88"/>
                  </a:lnTo>
                  <a:lnTo>
                    <a:pt x="267" y="88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3" y="89"/>
                  </a:lnTo>
                  <a:lnTo>
                    <a:pt x="275" y="89"/>
                  </a:lnTo>
                  <a:lnTo>
                    <a:pt x="276" y="89"/>
                  </a:lnTo>
                  <a:lnTo>
                    <a:pt x="277" y="89"/>
                  </a:lnTo>
                  <a:lnTo>
                    <a:pt x="279" y="89"/>
                  </a:lnTo>
                  <a:lnTo>
                    <a:pt x="280" y="89"/>
                  </a:lnTo>
                  <a:lnTo>
                    <a:pt x="281" y="89"/>
                  </a:lnTo>
                  <a:lnTo>
                    <a:pt x="283" y="89"/>
                  </a:lnTo>
                  <a:lnTo>
                    <a:pt x="284" y="89"/>
                  </a:lnTo>
                  <a:lnTo>
                    <a:pt x="285" y="89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09323" name="Line 6">
            <a:extLst>
              <a:ext uri="{FF2B5EF4-FFF2-40B4-BE49-F238E27FC236}">
                <a16:creationId xmlns:a16="http://schemas.microsoft.com/office/drawing/2014/main" id="{3A351FF8-1D35-7244-AA37-2A22ED74C49C}"/>
              </a:ext>
            </a:extLst>
          </p:cNvPr>
          <p:cNvSpPr>
            <a:spLocks noChangeShapeType="1"/>
          </p:cNvSpPr>
          <p:nvPr/>
        </p:nvSpPr>
        <p:spPr bwMode="auto">
          <a:xfrm>
            <a:off x="1331913" y="5562600"/>
            <a:ext cx="646112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9324" name="Line 20">
            <a:extLst>
              <a:ext uri="{FF2B5EF4-FFF2-40B4-BE49-F238E27FC236}">
                <a16:creationId xmlns:a16="http://schemas.microsoft.com/office/drawing/2014/main" id="{C90440F9-40CE-1F49-98D6-0A1D74C6B14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849564" y="3529013"/>
            <a:ext cx="1587" cy="1905000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9325" name="Line 20">
            <a:extLst>
              <a:ext uri="{FF2B5EF4-FFF2-40B4-BE49-F238E27FC236}">
                <a16:creationId xmlns:a16="http://schemas.microsoft.com/office/drawing/2014/main" id="{5A00D69E-4554-A641-9D18-61D5382423D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160839" y="3551238"/>
            <a:ext cx="1587" cy="2133600"/>
          </a:xfrm>
          <a:prstGeom prst="line">
            <a:avLst/>
          </a:prstGeom>
          <a:noFill/>
          <a:ln w="20638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9326" name="Line 6">
            <a:extLst>
              <a:ext uri="{FF2B5EF4-FFF2-40B4-BE49-F238E27FC236}">
                <a16:creationId xmlns:a16="http://schemas.microsoft.com/office/drawing/2014/main" id="{B8DED2FA-3C13-8C44-A938-38AED9ECDF43}"/>
              </a:ext>
            </a:extLst>
          </p:cNvPr>
          <p:cNvSpPr>
            <a:spLocks noChangeShapeType="1"/>
          </p:cNvSpPr>
          <p:nvPr/>
        </p:nvSpPr>
        <p:spPr bwMode="auto">
          <a:xfrm>
            <a:off x="2609851" y="5441950"/>
            <a:ext cx="250825" cy="0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9327" name="Line 6">
            <a:extLst>
              <a:ext uri="{FF2B5EF4-FFF2-40B4-BE49-F238E27FC236}">
                <a16:creationId xmlns:a16="http://schemas.microsoft.com/office/drawing/2014/main" id="{B42D46C1-1E04-FC4C-A72B-10F882A37D16}"/>
              </a:ext>
            </a:extLst>
          </p:cNvPr>
          <p:cNvSpPr>
            <a:spLocks noChangeShapeType="1"/>
          </p:cNvSpPr>
          <p:nvPr/>
        </p:nvSpPr>
        <p:spPr bwMode="auto">
          <a:xfrm>
            <a:off x="2635250" y="5683250"/>
            <a:ext cx="1524000" cy="0"/>
          </a:xfrm>
          <a:prstGeom prst="line">
            <a:avLst/>
          </a:prstGeom>
          <a:noFill/>
          <a:ln w="20638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9328" name="TextBox 1">
            <a:extLst>
              <a:ext uri="{FF2B5EF4-FFF2-40B4-BE49-F238E27FC236}">
                <a16:creationId xmlns:a16="http://schemas.microsoft.com/office/drawing/2014/main" id="{C04089F2-7A04-3F42-9290-D8D56FFDB80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79489" y="5086350"/>
            <a:ext cx="1109599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latin typeface="Times" pitchFamily="2" charset="0"/>
              </a:rPr>
              <a:t>overflow</a:t>
            </a:r>
          </a:p>
        </p:txBody>
      </p:sp>
      <p:sp>
        <p:nvSpPr>
          <p:cNvPr id="309329" name="Freeform 75">
            <a:extLst>
              <a:ext uri="{FF2B5EF4-FFF2-40B4-BE49-F238E27FC236}">
                <a16:creationId xmlns:a16="http://schemas.microsoft.com/office/drawing/2014/main" id="{7D5412DB-A89F-9E47-AF36-9498279CDF1A}"/>
              </a:ext>
            </a:extLst>
          </p:cNvPr>
          <p:cNvSpPr>
            <a:spLocks/>
          </p:cNvSpPr>
          <p:nvPr/>
        </p:nvSpPr>
        <p:spPr bwMode="auto">
          <a:xfrm>
            <a:off x="4144964" y="3535363"/>
            <a:ext cx="41275" cy="63500"/>
          </a:xfrm>
          <a:custGeom>
            <a:avLst/>
            <a:gdLst>
              <a:gd name="T0" fmla="*/ 0 w 54"/>
              <a:gd name="T1" fmla="*/ 2147483646 h 79"/>
              <a:gd name="T2" fmla="*/ 2147483646 w 54"/>
              <a:gd name="T3" fmla="*/ 2147483646 h 79"/>
              <a:gd name="T4" fmla="*/ 2147483646 w 54"/>
              <a:gd name="T5" fmla="*/ 2147483646 h 79"/>
              <a:gd name="T6" fmla="*/ 2147483646 w 54"/>
              <a:gd name="T7" fmla="*/ 2147483646 h 79"/>
              <a:gd name="T8" fmla="*/ 2147483646 w 54"/>
              <a:gd name="T9" fmla="*/ 2147483646 h 79"/>
              <a:gd name="T10" fmla="*/ 2147483646 w 54"/>
              <a:gd name="T11" fmla="*/ 2147483646 h 79"/>
              <a:gd name="T12" fmla="*/ 2147483646 w 54"/>
              <a:gd name="T13" fmla="*/ 2147483646 h 79"/>
              <a:gd name="T14" fmla="*/ 2147483646 w 54"/>
              <a:gd name="T15" fmla="*/ 2147483646 h 79"/>
              <a:gd name="T16" fmla="*/ 2147483646 w 54"/>
              <a:gd name="T17" fmla="*/ 2147483646 h 79"/>
              <a:gd name="T18" fmla="*/ 2147483646 w 54"/>
              <a:gd name="T19" fmla="*/ 0 h 79"/>
              <a:gd name="T20" fmla="*/ 2147483646 w 54"/>
              <a:gd name="T21" fmla="*/ 0 h 79"/>
              <a:gd name="T22" fmla="*/ 2147483646 w 54"/>
              <a:gd name="T23" fmla="*/ 0 h 79"/>
              <a:gd name="T24" fmla="*/ 2147483646 w 54"/>
              <a:gd name="T25" fmla="*/ 0 h 79"/>
              <a:gd name="T26" fmla="*/ 2147483646 w 54"/>
              <a:gd name="T27" fmla="*/ 2147483646 h 79"/>
              <a:gd name="T28" fmla="*/ 2147483646 w 54"/>
              <a:gd name="T29" fmla="*/ 2147483646 h 79"/>
              <a:gd name="T30" fmla="*/ 2147483646 w 54"/>
              <a:gd name="T31" fmla="*/ 2147483646 h 79"/>
              <a:gd name="T32" fmla="*/ 2147483646 w 54"/>
              <a:gd name="T33" fmla="*/ 2147483646 h 79"/>
              <a:gd name="T34" fmla="*/ 2147483646 w 54"/>
              <a:gd name="T35" fmla="*/ 2147483646 h 79"/>
              <a:gd name="T36" fmla="*/ 2147483646 w 54"/>
              <a:gd name="T37" fmla="*/ 2147483646 h 79"/>
              <a:gd name="T38" fmla="*/ 2147483646 w 54"/>
              <a:gd name="T39" fmla="*/ 2147483646 h 79"/>
              <a:gd name="T40" fmla="*/ 2147483646 w 54"/>
              <a:gd name="T41" fmla="*/ 2147483646 h 79"/>
              <a:gd name="T42" fmla="*/ 2147483646 w 54"/>
              <a:gd name="T43" fmla="*/ 2147483646 h 79"/>
              <a:gd name="T44" fmla="*/ 2147483646 w 54"/>
              <a:gd name="T45" fmla="*/ 2147483646 h 79"/>
              <a:gd name="T46" fmla="*/ 2147483646 w 54"/>
              <a:gd name="T47" fmla="*/ 2147483646 h 79"/>
              <a:gd name="T48" fmla="*/ 2147483646 w 54"/>
              <a:gd name="T49" fmla="*/ 2147483646 h 79"/>
              <a:gd name="T50" fmla="*/ 2147483646 w 54"/>
              <a:gd name="T51" fmla="*/ 2147483646 h 79"/>
              <a:gd name="T52" fmla="*/ 2147483646 w 54"/>
              <a:gd name="T53" fmla="*/ 2147483646 h 79"/>
              <a:gd name="T54" fmla="*/ 2147483646 w 54"/>
              <a:gd name="T55" fmla="*/ 2147483646 h 79"/>
              <a:gd name="T56" fmla="*/ 2147483646 w 54"/>
              <a:gd name="T57" fmla="*/ 2147483646 h 79"/>
              <a:gd name="T58" fmla="*/ 2147483646 w 54"/>
              <a:gd name="T59" fmla="*/ 2147483646 h 79"/>
              <a:gd name="T60" fmla="*/ 2147483646 w 54"/>
              <a:gd name="T61" fmla="*/ 2147483646 h 79"/>
              <a:gd name="T62" fmla="*/ 2147483646 w 54"/>
              <a:gd name="T63" fmla="*/ 2147483646 h 79"/>
              <a:gd name="T64" fmla="*/ 2147483646 w 54"/>
              <a:gd name="T65" fmla="*/ 2147483646 h 79"/>
              <a:gd name="T66" fmla="*/ 2147483646 w 54"/>
              <a:gd name="T67" fmla="*/ 2147483646 h 79"/>
              <a:gd name="T68" fmla="*/ 2147483646 w 54"/>
              <a:gd name="T69" fmla="*/ 2147483646 h 79"/>
              <a:gd name="T70" fmla="*/ 2147483646 w 54"/>
              <a:gd name="T71" fmla="*/ 2147483646 h 79"/>
              <a:gd name="T72" fmla="*/ 2147483646 w 54"/>
              <a:gd name="T73" fmla="*/ 2147483646 h 79"/>
              <a:gd name="T74" fmla="*/ 2147483646 w 54"/>
              <a:gd name="T75" fmla="*/ 2147483646 h 79"/>
              <a:gd name="T76" fmla="*/ 2147483646 w 54"/>
              <a:gd name="T77" fmla="*/ 2147483646 h 79"/>
              <a:gd name="T78" fmla="*/ 2147483646 w 54"/>
              <a:gd name="T79" fmla="*/ 2147483646 h 79"/>
              <a:gd name="T80" fmla="*/ 2147483646 w 54"/>
              <a:gd name="T81" fmla="*/ 2147483646 h 79"/>
              <a:gd name="T82" fmla="*/ 2147483646 w 54"/>
              <a:gd name="T83" fmla="*/ 2147483646 h 79"/>
              <a:gd name="T84" fmla="*/ 2147483646 w 54"/>
              <a:gd name="T85" fmla="*/ 2147483646 h 79"/>
              <a:gd name="T86" fmla="*/ 2147483646 w 54"/>
              <a:gd name="T87" fmla="*/ 2147483646 h 79"/>
              <a:gd name="T88" fmla="*/ 2147483646 w 54"/>
              <a:gd name="T89" fmla="*/ 2147483646 h 79"/>
              <a:gd name="T90" fmla="*/ 2147483646 w 54"/>
              <a:gd name="T91" fmla="*/ 2147483646 h 79"/>
              <a:gd name="T92" fmla="*/ 2147483646 w 54"/>
              <a:gd name="T93" fmla="*/ 2147483646 h 79"/>
              <a:gd name="T94" fmla="*/ 2147483646 w 54"/>
              <a:gd name="T95" fmla="*/ 2147483646 h 79"/>
              <a:gd name="T96" fmla="*/ 2147483646 w 54"/>
              <a:gd name="T97" fmla="*/ 2147483646 h 79"/>
              <a:gd name="T98" fmla="*/ 2147483646 w 54"/>
              <a:gd name="T99" fmla="*/ 2147483646 h 79"/>
              <a:gd name="T100" fmla="*/ 2147483646 w 54"/>
              <a:gd name="T101" fmla="*/ 2147483646 h 79"/>
              <a:gd name="T102" fmla="*/ 2147483646 w 54"/>
              <a:gd name="T103" fmla="*/ 2147483646 h 79"/>
              <a:gd name="T104" fmla="*/ 2147483646 w 54"/>
              <a:gd name="T105" fmla="*/ 2147483646 h 79"/>
              <a:gd name="T106" fmla="*/ 2147483646 w 54"/>
              <a:gd name="T107" fmla="*/ 2147483646 h 79"/>
              <a:gd name="T108" fmla="*/ 2147483646 w 54"/>
              <a:gd name="T109" fmla="*/ 2147483646 h 79"/>
              <a:gd name="T110" fmla="*/ 0 w 54"/>
              <a:gd name="T111" fmla="*/ 2147483646 h 79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4"/>
              <a:gd name="T169" fmla="*/ 0 h 79"/>
              <a:gd name="T170" fmla="*/ 54 w 54"/>
              <a:gd name="T171" fmla="*/ 79 h 79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4" h="79">
                <a:moveTo>
                  <a:pt x="0" y="50"/>
                </a:moveTo>
                <a:lnTo>
                  <a:pt x="0" y="27"/>
                </a:lnTo>
                <a:lnTo>
                  <a:pt x="0" y="26"/>
                </a:lnTo>
                <a:lnTo>
                  <a:pt x="0" y="25"/>
                </a:lnTo>
                <a:lnTo>
                  <a:pt x="2" y="23"/>
                </a:lnTo>
                <a:lnTo>
                  <a:pt x="2" y="22"/>
                </a:lnTo>
                <a:lnTo>
                  <a:pt x="2" y="21"/>
                </a:lnTo>
                <a:lnTo>
                  <a:pt x="2" y="19"/>
                </a:lnTo>
                <a:lnTo>
                  <a:pt x="3" y="18"/>
                </a:lnTo>
                <a:lnTo>
                  <a:pt x="3" y="17"/>
                </a:lnTo>
                <a:lnTo>
                  <a:pt x="3" y="15"/>
                </a:lnTo>
                <a:lnTo>
                  <a:pt x="4" y="14"/>
                </a:lnTo>
                <a:lnTo>
                  <a:pt x="4" y="13"/>
                </a:lnTo>
                <a:lnTo>
                  <a:pt x="6" y="11"/>
                </a:lnTo>
                <a:lnTo>
                  <a:pt x="7" y="11"/>
                </a:lnTo>
                <a:lnTo>
                  <a:pt x="7" y="10"/>
                </a:lnTo>
                <a:lnTo>
                  <a:pt x="8" y="9"/>
                </a:lnTo>
                <a:lnTo>
                  <a:pt x="10" y="7"/>
                </a:lnTo>
                <a:lnTo>
                  <a:pt x="10" y="6"/>
                </a:lnTo>
                <a:lnTo>
                  <a:pt x="11" y="6"/>
                </a:lnTo>
                <a:lnTo>
                  <a:pt x="12" y="5"/>
                </a:lnTo>
                <a:lnTo>
                  <a:pt x="14" y="5"/>
                </a:lnTo>
                <a:lnTo>
                  <a:pt x="15" y="3"/>
                </a:lnTo>
                <a:lnTo>
                  <a:pt x="16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2" y="1"/>
                </a:lnTo>
                <a:lnTo>
                  <a:pt x="24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31" y="0"/>
                </a:lnTo>
                <a:lnTo>
                  <a:pt x="32" y="1"/>
                </a:lnTo>
                <a:lnTo>
                  <a:pt x="34" y="1"/>
                </a:lnTo>
                <a:lnTo>
                  <a:pt x="35" y="1"/>
                </a:lnTo>
                <a:lnTo>
                  <a:pt x="36" y="2"/>
                </a:lnTo>
                <a:lnTo>
                  <a:pt x="38" y="2"/>
                </a:lnTo>
                <a:lnTo>
                  <a:pt x="39" y="2"/>
                </a:lnTo>
                <a:lnTo>
                  <a:pt x="40" y="3"/>
                </a:lnTo>
                <a:lnTo>
                  <a:pt x="42" y="5"/>
                </a:lnTo>
                <a:lnTo>
                  <a:pt x="43" y="5"/>
                </a:lnTo>
                <a:lnTo>
                  <a:pt x="43" y="6"/>
                </a:lnTo>
                <a:lnTo>
                  <a:pt x="44" y="6"/>
                </a:lnTo>
                <a:lnTo>
                  <a:pt x="46" y="7"/>
                </a:lnTo>
                <a:lnTo>
                  <a:pt x="47" y="9"/>
                </a:lnTo>
                <a:lnTo>
                  <a:pt x="47" y="10"/>
                </a:lnTo>
                <a:lnTo>
                  <a:pt x="48" y="11"/>
                </a:lnTo>
                <a:lnTo>
                  <a:pt x="50" y="11"/>
                </a:lnTo>
                <a:lnTo>
                  <a:pt x="50" y="13"/>
                </a:lnTo>
                <a:lnTo>
                  <a:pt x="51" y="14"/>
                </a:lnTo>
                <a:lnTo>
                  <a:pt x="51" y="15"/>
                </a:lnTo>
                <a:lnTo>
                  <a:pt x="52" y="17"/>
                </a:lnTo>
                <a:lnTo>
                  <a:pt x="52" y="18"/>
                </a:lnTo>
                <a:lnTo>
                  <a:pt x="52" y="19"/>
                </a:lnTo>
                <a:lnTo>
                  <a:pt x="54" y="21"/>
                </a:lnTo>
                <a:lnTo>
                  <a:pt x="54" y="22"/>
                </a:lnTo>
                <a:lnTo>
                  <a:pt x="54" y="23"/>
                </a:lnTo>
                <a:lnTo>
                  <a:pt x="54" y="25"/>
                </a:lnTo>
                <a:lnTo>
                  <a:pt x="54" y="26"/>
                </a:lnTo>
                <a:lnTo>
                  <a:pt x="54" y="27"/>
                </a:lnTo>
                <a:lnTo>
                  <a:pt x="54" y="50"/>
                </a:lnTo>
                <a:lnTo>
                  <a:pt x="54" y="51"/>
                </a:lnTo>
                <a:lnTo>
                  <a:pt x="54" y="53"/>
                </a:lnTo>
                <a:lnTo>
                  <a:pt x="54" y="55"/>
                </a:lnTo>
                <a:lnTo>
                  <a:pt x="54" y="57"/>
                </a:lnTo>
                <a:lnTo>
                  <a:pt x="54" y="58"/>
                </a:lnTo>
                <a:lnTo>
                  <a:pt x="52" y="59"/>
                </a:lnTo>
                <a:lnTo>
                  <a:pt x="52" y="61"/>
                </a:lnTo>
                <a:lnTo>
                  <a:pt x="52" y="62"/>
                </a:lnTo>
                <a:lnTo>
                  <a:pt x="51" y="63"/>
                </a:lnTo>
                <a:lnTo>
                  <a:pt x="51" y="65"/>
                </a:lnTo>
                <a:lnTo>
                  <a:pt x="50" y="65"/>
                </a:lnTo>
                <a:lnTo>
                  <a:pt x="50" y="66"/>
                </a:lnTo>
                <a:lnTo>
                  <a:pt x="48" y="67"/>
                </a:lnTo>
                <a:lnTo>
                  <a:pt x="47" y="69"/>
                </a:lnTo>
                <a:lnTo>
                  <a:pt x="47" y="70"/>
                </a:lnTo>
                <a:lnTo>
                  <a:pt x="46" y="71"/>
                </a:lnTo>
                <a:lnTo>
                  <a:pt x="44" y="71"/>
                </a:lnTo>
                <a:lnTo>
                  <a:pt x="43" y="73"/>
                </a:lnTo>
                <a:lnTo>
                  <a:pt x="43" y="74"/>
                </a:lnTo>
                <a:lnTo>
                  <a:pt x="42" y="74"/>
                </a:lnTo>
                <a:lnTo>
                  <a:pt x="40" y="75"/>
                </a:lnTo>
                <a:lnTo>
                  <a:pt x="39" y="75"/>
                </a:lnTo>
                <a:lnTo>
                  <a:pt x="38" y="76"/>
                </a:lnTo>
                <a:lnTo>
                  <a:pt x="36" y="76"/>
                </a:lnTo>
                <a:lnTo>
                  <a:pt x="35" y="78"/>
                </a:lnTo>
                <a:lnTo>
                  <a:pt x="34" y="78"/>
                </a:lnTo>
                <a:lnTo>
                  <a:pt x="32" y="78"/>
                </a:lnTo>
                <a:lnTo>
                  <a:pt x="31" y="78"/>
                </a:lnTo>
                <a:lnTo>
                  <a:pt x="30" y="79"/>
                </a:lnTo>
                <a:lnTo>
                  <a:pt x="28" y="79"/>
                </a:lnTo>
                <a:lnTo>
                  <a:pt x="27" y="79"/>
                </a:lnTo>
                <a:lnTo>
                  <a:pt x="26" y="79"/>
                </a:lnTo>
                <a:lnTo>
                  <a:pt x="30" y="79"/>
                </a:lnTo>
                <a:lnTo>
                  <a:pt x="28" y="79"/>
                </a:lnTo>
                <a:lnTo>
                  <a:pt x="27" y="79"/>
                </a:lnTo>
                <a:lnTo>
                  <a:pt x="26" y="79"/>
                </a:lnTo>
                <a:lnTo>
                  <a:pt x="24" y="78"/>
                </a:lnTo>
                <a:lnTo>
                  <a:pt x="22" y="78"/>
                </a:lnTo>
                <a:lnTo>
                  <a:pt x="20" y="78"/>
                </a:lnTo>
                <a:lnTo>
                  <a:pt x="19" y="78"/>
                </a:lnTo>
                <a:lnTo>
                  <a:pt x="18" y="76"/>
                </a:lnTo>
                <a:lnTo>
                  <a:pt x="16" y="75"/>
                </a:lnTo>
                <a:lnTo>
                  <a:pt x="15" y="75"/>
                </a:lnTo>
                <a:lnTo>
                  <a:pt x="14" y="74"/>
                </a:lnTo>
                <a:lnTo>
                  <a:pt x="12" y="74"/>
                </a:lnTo>
                <a:lnTo>
                  <a:pt x="11" y="73"/>
                </a:lnTo>
                <a:lnTo>
                  <a:pt x="10" y="71"/>
                </a:lnTo>
                <a:lnTo>
                  <a:pt x="8" y="70"/>
                </a:lnTo>
                <a:lnTo>
                  <a:pt x="7" y="69"/>
                </a:lnTo>
                <a:lnTo>
                  <a:pt x="7" y="67"/>
                </a:lnTo>
                <a:lnTo>
                  <a:pt x="6" y="66"/>
                </a:lnTo>
                <a:lnTo>
                  <a:pt x="4" y="65"/>
                </a:lnTo>
                <a:lnTo>
                  <a:pt x="3" y="63"/>
                </a:lnTo>
                <a:lnTo>
                  <a:pt x="3" y="62"/>
                </a:lnTo>
                <a:lnTo>
                  <a:pt x="3" y="61"/>
                </a:lnTo>
                <a:lnTo>
                  <a:pt x="2" y="59"/>
                </a:lnTo>
                <a:lnTo>
                  <a:pt x="2" y="58"/>
                </a:lnTo>
                <a:lnTo>
                  <a:pt x="2" y="57"/>
                </a:lnTo>
                <a:lnTo>
                  <a:pt x="2" y="55"/>
                </a:lnTo>
                <a:lnTo>
                  <a:pt x="0" y="53"/>
                </a:lnTo>
                <a:lnTo>
                  <a:pt x="0" y="51"/>
                </a:lnTo>
                <a:lnTo>
                  <a:pt x="0" y="5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09330" name="Freeform 75">
            <a:extLst>
              <a:ext uri="{FF2B5EF4-FFF2-40B4-BE49-F238E27FC236}">
                <a16:creationId xmlns:a16="http://schemas.microsoft.com/office/drawing/2014/main" id="{3DCD820C-D847-DE47-881A-518D970151B8}"/>
              </a:ext>
            </a:extLst>
          </p:cNvPr>
          <p:cNvSpPr>
            <a:spLocks/>
          </p:cNvSpPr>
          <p:nvPr/>
        </p:nvSpPr>
        <p:spPr bwMode="auto">
          <a:xfrm>
            <a:off x="2833689" y="3535363"/>
            <a:ext cx="41275" cy="63500"/>
          </a:xfrm>
          <a:custGeom>
            <a:avLst/>
            <a:gdLst>
              <a:gd name="T0" fmla="*/ 0 w 54"/>
              <a:gd name="T1" fmla="*/ 2147483646 h 79"/>
              <a:gd name="T2" fmla="*/ 2147483646 w 54"/>
              <a:gd name="T3" fmla="*/ 2147483646 h 79"/>
              <a:gd name="T4" fmla="*/ 2147483646 w 54"/>
              <a:gd name="T5" fmla="*/ 2147483646 h 79"/>
              <a:gd name="T6" fmla="*/ 2147483646 w 54"/>
              <a:gd name="T7" fmla="*/ 2147483646 h 79"/>
              <a:gd name="T8" fmla="*/ 2147483646 w 54"/>
              <a:gd name="T9" fmla="*/ 2147483646 h 79"/>
              <a:gd name="T10" fmla="*/ 2147483646 w 54"/>
              <a:gd name="T11" fmla="*/ 2147483646 h 79"/>
              <a:gd name="T12" fmla="*/ 2147483646 w 54"/>
              <a:gd name="T13" fmla="*/ 2147483646 h 79"/>
              <a:gd name="T14" fmla="*/ 2147483646 w 54"/>
              <a:gd name="T15" fmla="*/ 2147483646 h 79"/>
              <a:gd name="T16" fmla="*/ 2147483646 w 54"/>
              <a:gd name="T17" fmla="*/ 2147483646 h 79"/>
              <a:gd name="T18" fmla="*/ 2147483646 w 54"/>
              <a:gd name="T19" fmla="*/ 0 h 79"/>
              <a:gd name="T20" fmla="*/ 2147483646 w 54"/>
              <a:gd name="T21" fmla="*/ 0 h 79"/>
              <a:gd name="T22" fmla="*/ 2147483646 w 54"/>
              <a:gd name="T23" fmla="*/ 0 h 79"/>
              <a:gd name="T24" fmla="*/ 2147483646 w 54"/>
              <a:gd name="T25" fmla="*/ 0 h 79"/>
              <a:gd name="T26" fmla="*/ 2147483646 w 54"/>
              <a:gd name="T27" fmla="*/ 2147483646 h 79"/>
              <a:gd name="T28" fmla="*/ 2147483646 w 54"/>
              <a:gd name="T29" fmla="*/ 2147483646 h 79"/>
              <a:gd name="T30" fmla="*/ 2147483646 w 54"/>
              <a:gd name="T31" fmla="*/ 2147483646 h 79"/>
              <a:gd name="T32" fmla="*/ 2147483646 w 54"/>
              <a:gd name="T33" fmla="*/ 2147483646 h 79"/>
              <a:gd name="T34" fmla="*/ 2147483646 w 54"/>
              <a:gd name="T35" fmla="*/ 2147483646 h 79"/>
              <a:gd name="T36" fmla="*/ 2147483646 w 54"/>
              <a:gd name="T37" fmla="*/ 2147483646 h 79"/>
              <a:gd name="T38" fmla="*/ 2147483646 w 54"/>
              <a:gd name="T39" fmla="*/ 2147483646 h 79"/>
              <a:gd name="T40" fmla="*/ 2147483646 w 54"/>
              <a:gd name="T41" fmla="*/ 2147483646 h 79"/>
              <a:gd name="T42" fmla="*/ 2147483646 w 54"/>
              <a:gd name="T43" fmla="*/ 2147483646 h 79"/>
              <a:gd name="T44" fmla="*/ 2147483646 w 54"/>
              <a:gd name="T45" fmla="*/ 2147483646 h 79"/>
              <a:gd name="T46" fmla="*/ 2147483646 w 54"/>
              <a:gd name="T47" fmla="*/ 2147483646 h 79"/>
              <a:gd name="T48" fmla="*/ 2147483646 w 54"/>
              <a:gd name="T49" fmla="*/ 2147483646 h 79"/>
              <a:gd name="T50" fmla="*/ 2147483646 w 54"/>
              <a:gd name="T51" fmla="*/ 2147483646 h 79"/>
              <a:gd name="T52" fmla="*/ 2147483646 w 54"/>
              <a:gd name="T53" fmla="*/ 2147483646 h 79"/>
              <a:gd name="T54" fmla="*/ 2147483646 w 54"/>
              <a:gd name="T55" fmla="*/ 2147483646 h 79"/>
              <a:gd name="T56" fmla="*/ 2147483646 w 54"/>
              <a:gd name="T57" fmla="*/ 2147483646 h 79"/>
              <a:gd name="T58" fmla="*/ 2147483646 w 54"/>
              <a:gd name="T59" fmla="*/ 2147483646 h 79"/>
              <a:gd name="T60" fmla="*/ 2147483646 w 54"/>
              <a:gd name="T61" fmla="*/ 2147483646 h 79"/>
              <a:gd name="T62" fmla="*/ 2147483646 w 54"/>
              <a:gd name="T63" fmla="*/ 2147483646 h 79"/>
              <a:gd name="T64" fmla="*/ 2147483646 w 54"/>
              <a:gd name="T65" fmla="*/ 2147483646 h 79"/>
              <a:gd name="T66" fmla="*/ 2147483646 w 54"/>
              <a:gd name="T67" fmla="*/ 2147483646 h 79"/>
              <a:gd name="T68" fmla="*/ 2147483646 w 54"/>
              <a:gd name="T69" fmla="*/ 2147483646 h 79"/>
              <a:gd name="T70" fmla="*/ 2147483646 w 54"/>
              <a:gd name="T71" fmla="*/ 2147483646 h 79"/>
              <a:gd name="T72" fmla="*/ 2147483646 w 54"/>
              <a:gd name="T73" fmla="*/ 2147483646 h 79"/>
              <a:gd name="T74" fmla="*/ 2147483646 w 54"/>
              <a:gd name="T75" fmla="*/ 2147483646 h 79"/>
              <a:gd name="T76" fmla="*/ 2147483646 w 54"/>
              <a:gd name="T77" fmla="*/ 2147483646 h 79"/>
              <a:gd name="T78" fmla="*/ 2147483646 w 54"/>
              <a:gd name="T79" fmla="*/ 2147483646 h 79"/>
              <a:gd name="T80" fmla="*/ 2147483646 w 54"/>
              <a:gd name="T81" fmla="*/ 2147483646 h 79"/>
              <a:gd name="T82" fmla="*/ 2147483646 w 54"/>
              <a:gd name="T83" fmla="*/ 2147483646 h 79"/>
              <a:gd name="T84" fmla="*/ 2147483646 w 54"/>
              <a:gd name="T85" fmla="*/ 2147483646 h 79"/>
              <a:gd name="T86" fmla="*/ 2147483646 w 54"/>
              <a:gd name="T87" fmla="*/ 2147483646 h 79"/>
              <a:gd name="T88" fmla="*/ 2147483646 w 54"/>
              <a:gd name="T89" fmla="*/ 2147483646 h 79"/>
              <a:gd name="T90" fmla="*/ 2147483646 w 54"/>
              <a:gd name="T91" fmla="*/ 2147483646 h 79"/>
              <a:gd name="T92" fmla="*/ 2147483646 w 54"/>
              <a:gd name="T93" fmla="*/ 2147483646 h 79"/>
              <a:gd name="T94" fmla="*/ 2147483646 w 54"/>
              <a:gd name="T95" fmla="*/ 2147483646 h 79"/>
              <a:gd name="T96" fmla="*/ 2147483646 w 54"/>
              <a:gd name="T97" fmla="*/ 2147483646 h 79"/>
              <a:gd name="T98" fmla="*/ 2147483646 w 54"/>
              <a:gd name="T99" fmla="*/ 2147483646 h 79"/>
              <a:gd name="T100" fmla="*/ 2147483646 w 54"/>
              <a:gd name="T101" fmla="*/ 2147483646 h 79"/>
              <a:gd name="T102" fmla="*/ 2147483646 w 54"/>
              <a:gd name="T103" fmla="*/ 2147483646 h 79"/>
              <a:gd name="T104" fmla="*/ 2147483646 w 54"/>
              <a:gd name="T105" fmla="*/ 2147483646 h 79"/>
              <a:gd name="T106" fmla="*/ 2147483646 w 54"/>
              <a:gd name="T107" fmla="*/ 2147483646 h 79"/>
              <a:gd name="T108" fmla="*/ 2147483646 w 54"/>
              <a:gd name="T109" fmla="*/ 2147483646 h 79"/>
              <a:gd name="T110" fmla="*/ 0 w 54"/>
              <a:gd name="T111" fmla="*/ 2147483646 h 79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4"/>
              <a:gd name="T169" fmla="*/ 0 h 79"/>
              <a:gd name="T170" fmla="*/ 54 w 54"/>
              <a:gd name="T171" fmla="*/ 79 h 79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4" h="79">
                <a:moveTo>
                  <a:pt x="0" y="50"/>
                </a:moveTo>
                <a:lnTo>
                  <a:pt x="0" y="27"/>
                </a:lnTo>
                <a:lnTo>
                  <a:pt x="0" y="26"/>
                </a:lnTo>
                <a:lnTo>
                  <a:pt x="0" y="25"/>
                </a:lnTo>
                <a:lnTo>
                  <a:pt x="2" y="23"/>
                </a:lnTo>
                <a:lnTo>
                  <a:pt x="2" y="22"/>
                </a:lnTo>
                <a:lnTo>
                  <a:pt x="2" y="21"/>
                </a:lnTo>
                <a:lnTo>
                  <a:pt x="2" y="19"/>
                </a:lnTo>
                <a:lnTo>
                  <a:pt x="3" y="18"/>
                </a:lnTo>
                <a:lnTo>
                  <a:pt x="3" y="17"/>
                </a:lnTo>
                <a:lnTo>
                  <a:pt x="3" y="15"/>
                </a:lnTo>
                <a:lnTo>
                  <a:pt x="4" y="14"/>
                </a:lnTo>
                <a:lnTo>
                  <a:pt x="4" y="13"/>
                </a:lnTo>
                <a:lnTo>
                  <a:pt x="6" y="11"/>
                </a:lnTo>
                <a:lnTo>
                  <a:pt x="7" y="11"/>
                </a:lnTo>
                <a:lnTo>
                  <a:pt x="7" y="10"/>
                </a:lnTo>
                <a:lnTo>
                  <a:pt x="8" y="9"/>
                </a:lnTo>
                <a:lnTo>
                  <a:pt x="10" y="7"/>
                </a:lnTo>
                <a:lnTo>
                  <a:pt x="10" y="6"/>
                </a:lnTo>
                <a:lnTo>
                  <a:pt x="11" y="6"/>
                </a:lnTo>
                <a:lnTo>
                  <a:pt x="12" y="5"/>
                </a:lnTo>
                <a:lnTo>
                  <a:pt x="14" y="5"/>
                </a:lnTo>
                <a:lnTo>
                  <a:pt x="15" y="3"/>
                </a:lnTo>
                <a:lnTo>
                  <a:pt x="16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2" y="1"/>
                </a:lnTo>
                <a:lnTo>
                  <a:pt x="24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31" y="0"/>
                </a:lnTo>
                <a:lnTo>
                  <a:pt x="32" y="1"/>
                </a:lnTo>
                <a:lnTo>
                  <a:pt x="34" y="1"/>
                </a:lnTo>
                <a:lnTo>
                  <a:pt x="35" y="1"/>
                </a:lnTo>
                <a:lnTo>
                  <a:pt x="36" y="2"/>
                </a:lnTo>
                <a:lnTo>
                  <a:pt x="38" y="2"/>
                </a:lnTo>
                <a:lnTo>
                  <a:pt x="39" y="2"/>
                </a:lnTo>
                <a:lnTo>
                  <a:pt x="40" y="3"/>
                </a:lnTo>
                <a:lnTo>
                  <a:pt x="42" y="5"/>
                </a:lnTo>
                <a:lnTo>
                  <a:pt x="43" y="5"/>
                </a:lnTo>
                <a:lnTo>
                  <a:pt x="43" y="6"/>
                </a:lnTo>
                <a:lnTo>
                  <a:pt x="44" y="6"/>
                </a:lnTo>
                <a:lnTo>
                  <a:pt x="46" y="7"/>
                </a:lnTo>
                <a:lnTo>
                  <a:pt x="47" y="9"/>
                </a:lnTo>
                <a:lnTo>
                  <a:pt x="47" y="10"/>
                </a:lnTo>
                <a:lnTo>
                  <a:pt x="48" y="11"/>
                </a:lnTo>
                <a:lnTo>
                  <a:pt x="50" y="11"/>
                </a:lnTo>
                <a:lnTo>
                  <a:pt x="50" y="13"/>
                </a:lnTo>
                <a:lnTo>
                  <a:pt x="51" y="14"/>
                </a:lnTo>
                <a:lnTo>
                  <a:pt x="51" y="15"/>
                </a:lnTo>
                <a:lnTo>
                  <a:pt x="52" y="17"/>
                </a:lnTo>
                <a:lnTo>
                  <a:pt x="52" y="18"/>
                </a:lnTo>
                <a:lnTo>
                  <a:pt x="52" y="19"/>
                </a:lnTo>
                <a:lnTo>
                  <a:pt x="54" y="21"/>
                </a:lnTo>
                <a:lnTo>
                  <a:pt x="54" y="22"/>
                </a:lnTo>
                <a:lnTo>
                  <a:pt x="54" y="23"/>
                </a:lnTo>
                <a:lnTo>
                  <a:pt x="54" y="25"/>
                </a:lnTo>
                <a:lnTo>
                  <a:pt x="54" y="26"/>
                </a:lnTo>
                <a:lnTo>
                  <a:pt x="54" y="27"/>
                </a:lnTo>
                <a:lnTo>
                  <a:pt x="54" y="50"/>
                </a:lnTo>
                <a:lnTo>
                  <a:pt x="54" y="51"/>
                </a:lnTo>
                <a:lnTo>
                  <a:pt x="54" y="53"/>
                </a:lnTo>
                <a:lnTo>
                  <a:pt x="54" y="55"/>
                </a:lnTo>
                <a:lnTo>
                  <a:pt x="54" y="57"/>
                </a:lnTo>
                <a:lnTo>
                  <a:pt x="54" y="58"/>
                </a:lnTo>
                <a:lnTo>
                  <a:pt x="52" y="59"/>
                </a:lnTo>
                <a:lnTo>
                  <a:pt x="52" y="61"/>
                </a:lnTo>
                <a:lnTo>
                  <a:pt x="52" y="62"/>
                </a:lnTo>
                <a:lnTo>
                  <a:pt x="51" y="63"/>
                </a:lnTo>
                <a:lnTo>
                  <a:pt x="51" y="65"/>
                </a:lnTo>
                <a:lnTo>
                  <a:pt x="50" y="65"/>
                </a:lnTo>
                <a:lnTo>
                  <a:pt x="50" y="66"/>
                </a:lnTo>
                <a:lnTo>
                  <a:pt x="48" y="67"/>
                </a:lnTo>
                <a:lnTo>
                  <a:pt x="47" y="69"/>
                </a:lnTo>
                <a:lnTo>
                  <a:pt x="47" y="70"/>
                </a:lnTo>
                <a:lnTo>
                  <a:pt x="46" y="71"/>
                </a:lnTo>
                <a:lnTo>
                  <a:pt x="44" y="71"/>
                </a:lnTo>
                <a:lnTo>
                  <a:pt x="43" y="73"/>
                </a:lnTo>
                <a:lnTo>
                  <a:pt x="43" y="74"/>
                </a:lnTo>
                <a:lnTo>
                  <a:pt x="42" y="74"/>
                </a:lnTo>
                <a:lnTo>
                  <a:pt x="40" y="75"/>
                </a:lnTo>
                <a:lnTo>
                  <a:pt x="39" y="75"/>
                </a:lnTo>
                <a:lnTo>
                  <a:pt x="38" y="76"/>
                </a:lnTo>
                <a:lnTo>
                  <a:pt x="36" y="76"/>
                </a:lnTo>
                <a:lnTo>
                  <a:pt x="35" y="78"/>
                </a:lnTo>
                <a:lnTo>
                  <a:pt x="34" y="78"/>
                </a:lnTo>
                <a:lnTo>
                  <a:pt x="32" y="78"/>
                </a:lnTo>
                <a:lnTo>
                  <a:pt x="31" y="78"/>
                </a:lnTo>
                <a:lnTo>
                  <a:pt x="30" y="79"/>
                </a:lnTo>
                <a:lnTo>
                  <a:pt x="28" y="79"/>
                </a:lnTo>
                <a:lnTo>
                  <a:pt x="27" y="79"/>
                </a:lnTo>
                <a:lnTo>
                  <a:pt x="26" y="79"/>
                </a:lnTo>
                <a:lnTo>
                  <a:pt x="30" y="79"/>
                </a:lnTo>
                <a:lnTo>
                  <a:pt x="28" y="79"/>
                </a:lnTo>
                <a:lnTo>
                  <a:pt x="27" y="79"/>
                </a:lnTo>
                <a:lnTo>
                  <a:pt x="26" y="79"/>
                </a:lnTo>
                <a:lnTo>
                  <a:pt x="24" y="78"/>
                </a:lnTo>
                <a:lnTo>
                  <a:pt x="22" y="78"/>
                </a:lnTo>
                <a:lnTo>
                  <a:pt x="20" y="78"/>
                </a:lnTo>
                <a:lnTo>
                  <a:pt x="19" y="78"/>
                </a:lnTo>
                <a:lnTo>
                  <a:pt x="18" y="76"/>
                </a:lnTo>
                <a:lnTo>
                  <a:pt x="16" y="75"/>
                </a:lnTo>
                <a:lnTo>
                  <a:pt x="15" y="75"/>
                </a:lnTo>
                <a:lnTo>
                  <a:pt x="14" y="74"/>
                </a:lnTo>
                <a:lnTo>
                  <a:pt x="12" y="74"/>
                </a:lnTo>
                <a:lnTo>
                  <a:pt x="11" y="73"/>
                </a:lnTo>
                <a:lnTo>
                  <a:pt x="10" y="71"/>
                </a:lnTo>
                <a:lnTo>
                  <a:pt x="8" y="70"/>
                </a:lnTo>
                <a:lnTo>
                  <a:pt x="7" y="69"/>
                </a:lnTo>
                <a:lnTo>
                  <a:pt x="7" y="67"/>
                </a:lnTo>
                <a:lnTo>
                  <a:pt x="6" y="66"/>
                </a:lnTo>
                <a:lnTo>
                  <a:pt x="4" y="65"/>
                </a:lnTo>
                <a:lnTo>
                  <a:pt x="3" y="63"/>
                </a:lnTo>
                <a:lnTo>
                  <a:pt x="3" y="62"/>
                </a:lnTo>
                <a:lnTo>
                  <a:pt x="3" y="61"/>
                </a:lnTo>
                <a:lnTo>
                  <a:pt x="2" y="59"/>
                </a:lnTo>
                <a:lnTo>
                  <a:pt x="2" y="58"/>
                </a:lnTo>
                <a:lnTo>
                  <a:pt x="2" y="57"/>
                </a:lnTo>
                <a:lnTo>
                  <a:pt x="2" y="55"/>
                </a:lnTo>
                <a:lnTo>
                  <a:pt x="0" y="53"/>
                </a:lnTo>
                <a:lnTo>
                  <a:pt x="0" y="51"/>
                </a:lnTo>
                <a:lnTo>
                  <a:pt x="0" y="5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09331" name="Rectangle 25">
            <a:extLst>
              <a:ext uri="{FF2B5EF4-FFF2-40B4-BE49-F238E27FC236}">
                <a16:creationId xmlns:a16="http://schemas.microsoft.com/office/drawing/2014/main" id="{9E622039-8962-DA46-ACEF-82385BE849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73600" y="3511550"/>
            <a:ext cx="50800" cy="184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ja-JP" sz="1200" b="0">
                <a:solidFill>
                  <a:srgbClr val="000000"/>
                </a:solidFill>
                <a:latin typeface="Times-Roman" pitchFamily="2" charset="0"/>
              </a:rPr>
              <a:t>-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09332" name="TextBox 1">
            <a:extLst>
              <a:ext uri="{FF2B5EF4-FFF2-40B4-BE49-F238E27FC236}">
                <a16:creationId xmlns:a16="http://schemas.microsoft.com/office/drawing/2014/main" id="{ED6502FA-A26D-6E41-BC39-E6D3EC3913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37113" y="5299075"/>
            <a:ext cx="4921250" cy="1200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b="0" dirty="0">
                <a:solidFill>
                  <a:srgbClr val="FF0000"/>
                </a:solidFill>
                <a:latin typeface="Times" pitchFamily="2" charset="0"/>
              </a:rPr>
              <a:t>If the adder is implemented on a chip, 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en-US" b="0" dirty="0">
                <a:solidFill>
                  <a:srgbClr val="FF0000"/>
                </a:solidFill>
                <a:latin typeface="Times" pitchFamily="2" charset="0"/>
              </a:rPr>
              <a:t>then this line is not available. 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en-US" b="0" dirty="0">
                <a:solidFill>
                  <a:srgbClr val="FF0000"/>
                </a:solidFill>
                <a:latin typeface="Times" pitchFamily="2" charset="0"/>
              </a:rPr>
              <a:t>So, the first method can’t be used.</a:t>
            </a:r>
          </a:p>
        </p:txBody>
      </p:sp>
    </p:spTree>
  </p:cSld>
  <p:clrMapOvr>
    <a:masterClrMapping/>
  </p:clrMapOvr>
  <p:transition/>
</p:sld>
</file>

<file path=ppt/slides/slide2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0273" name="TextBox 3">
            <a:extLst>
              <a:ext uri="{FF2B5EF4-FFF2-40B4-BE49-F238E27FC236}">
                <a16:creationId xmlns:a16="http://schemas.microsoft.com/office/drawing/2014/main" id="{46F89AD2-6F60-1B4E-9665-C5DD9B218A9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00400" y="1652588"/>
            <a:ext cx="4953000" cy="30273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>
              <a:spcBef>
                <a:spcPct val="0"/>
              </a:spcBef>
              <a:buFontTx/>
              <a:buNone/>
            </a:pPr>
            <a:r>
              <a:rPr lang="en-US" altLang="en-US" sz="4400" b="0">
                <a:latin typeface="Courier" pitchFamily="2" charset="0"/>
              </a:rPr>
              <a:t>X= x</a:t>
            </a:r>
            <a:r>
              <a:rPr lang="en-US" altLang="en-US" sz="4400" b="0" baseline="-25000">
                <a:latin typeface="Courier" pitchFamily="2" charset="0"/>
              </a:rPr>
              <a:t>3 </a:t>
            </a:r>
            <a:r>
              <a:rPr lang="en-US" altLang="en-US" sz="4400" b="0">
                <a:latin typeface="Courier" pitchFamily="2" charset="0"/>
              </a:rPr>
              <a:t>x</a:t>
            </a:r>
            <a:r>
              <a:rPr lang="en-US" altLang="en-US" sz="4400" b="0" baseline="-25000">
                <a:latin typeface="Courier" pitchFamily="2" charset="0"/>
              </a:rPr>
              <a:t>2</a:t>
            </a:r>
            <a:r>
              <a:rPr lang="en-US" altLang="en-US" sz="4400" b="0">
                <a:latin typeface="Courier" pitchFamily="2" charset="0"/>
              </a:rPr>
              <a:t> x</a:t>
            </a:r>
            <a:r>
              <a:rPr lang="en-US" altLang="en-US" sz="4400" b="0" baseline="-25000">
                <a:latin typeface="Courier" pitchFamily="2" charset="0"/>
              </a:rPr>
              <a:t>1</a:t>
            </a:r>
            <a:r>
              <a:rPr lang="en-US" altLang="en-US" sz="4400" b="0">
                <a:latin typeface="Courier" pitchFamily="2" charset="0"/>
              </a:rPr>
              <a:t> x</a:t>
            </a:r>
            <a:r>
              <a:rPr lang="en-US" altLang="en-US" sz="4400" b="0" baseline="-25000">
                <a:latin typeface="Courier" pitchFamily="2" charset="0"/>
              </a:rPr>
              <a:t>0</a:t>
            </a:r>
          </a:p>
          <a:p>
            <a:pPr algn="r">
              <a:spcBef>
                <a:spcPct val="0"/>
              </a:spcBef>
              <a:buFontTx/>
              <a:buNone/>
            </a:pPr>
            <a:r>
              <a:rPr lang="en-US" altLang="en-US" sz="4400" b="0">
                <a:latin typeface="Courier" pitchFamily="2" charset="0"/>
              </a:rPr>
              <a:t>Y= y</a:t>
            </a:r>
            <a:r>
              <a:rPr lang="en-US" altLang="en-US" sz="4400" b="0" baseline="-25000">
                <a:latin typeface="Courier" pitchFamily="2" charset="0"/>
              </a:rPr>
              <a:t>3 </a:t>
            </a:r>
            <a:r>
              <a:rPr lang="en-US" altLang="en-US" sz="4400" b="0">
                <a:latin typeface="Courier" pitchFamily="2" charset="0"/>
              </a:rPr>
              <a:t>y</a:t>
            </a:r>
            <a:r>
              <a:rPr lang="en-US" altLang="en-US" sz="4400" b="0" baseline="-25000">
                <a:latin typeface="Courier" pitchFamily="2" charset="0"/>
              </a:rPr>
              <a:t>2</a:t>
            </a:r>
            <a:r>
              <a:rPr lang="en-US" altLang="en-US" sz="4400" b="0">
                <a:latin typeface="Courier" pitchFamily="2" charset="0"/>
              </a:rPr>
              <a:t> y</a:t>
            </a:r>
            <a:r>
              <a:rPr lang="en-US" altLang="en-US" sz="4400" b="0" baseline="-25000">
                <a:latin typeface="Courier" pitchFamily="2" charset="0"/>
              </a:rPr>
              <a:t>1</a:t>
            </a:r>
            <a:r>
              <a:rPr lang="en-US" altLang="en-US" sz="4400" b="0">
                <a:latin typeface="Courier" pitchFamily="2" charset="0"/>
              </a:rPr>
              <a:t> y</a:t>
            </a:r>
            <a:r>
              <a:rPr lang="en-US" altLang="en-US" sz="4400" b="0" baseline="-25000">
                <a:latin typeface="Courier" pitchFamily="2" charset="0"/>
              </a:rPr>
              <a:t>0</a:t>
            </a:r>
          </a:p>
          <a:p>
            <a:pPr algn="r">
              <a:spcBef>
                <a:spcPct val="0"/>
              </a:spcBef>
              <a:buFontTx/>
              <a:buNone/>
            </a:pPr>
            <a:endParaRPr lang="en-US" altLang="en-US" sz="4400" b="0" baseline="-25000">
              <a:latin typeface="Courier" pitchFamily="2" charset="0"/>
            </a:endParaRPr>
          </a:p>
          <a:p>
            <a:pPr algn="r">
              <a:spcBef>
                <a:spcPct val="0"/>
              </a:spcBef>
              <a:buFontTx/>
              <a:buNone/>
            </a:pPr>
            <a:r>
              <a:rPr lang="en-US" altLang="en-US" sz="4400" b="0">
                <a:latin typeface="Courier" pitchFamily="2" charset="0"/>
              </a:rPr>
              <a:t> S= s</a:t>
            </a:r>
            <a:r>
              <a:rPr lang="en-US" altLang="en-US" sz="4400" b="0" baseline="-25000">
                <a:latin typeface="Courier" pitchFamily="2" charset="0"/>
              </a:rPr>
              <a:t>3 </a:t>
            </a:r>
            <a:r>
              <a:rPr lang="en-US" altLang="en-US" sz="4400" b="0">
                <a:latin typeface="Courier" pitchFamily="2" charset="0"/>
              </a:rPr>
              <a:t>s</a:t>
            </a:r>
            <a:r>
              <a:rPr lang="en-US" altLang="en-US" sz="4400" b="0" baseline="-25000">
                <a:latin typeface="Courier" pitchFamily="2" charset="0"/>
              </a:rPr>
              <a:t>2</a:t>
            </a:r>
            <a:r>
              <a:rPr lang="en-US" altLang="en-US" sz="4400" b="0">
                <a:latin typeface="Courier" pitchFamily="2" charset="0"/>
              </a:rPr>
              <a:t> s</a:t>
            </a:r>
            <a:r>
              <a:rPr lang="en-US" altLang="en-US" sz="4400" b="0" baseline="-25000">
                <a:latin typeface="Courier" pitchFamily="2" charset="0"/>
              </a:rPr>
              <a:t>1</a:t>
            </a:r>
            <a:r>
              <a:rPr lang="en-US" altLang="en-US" sz="4400" b="0">
                <a:latin typeface="Courier" pitchFamily="2" charset="0"/>
              </a:rPr>
              <a:t> s</a:t>
            </a:r>
            <a:r>
              <a:rPr lang="en-US" altLang="en-US" sz="4400" b="0" baseline="-25000">
                <a:latin typeface="Courier" pitchFamily="2" charset="0"/>
              </a:rPr>
              <a:t>0</a:t>
            </a:r>
          </a:p>
          <a:p>
            <a:pPr>
              <a:spcBef>
                <a:spcPct val="0"/>
              </a:spcBef>
              <a:buFontTx/>
              <a:buNone/>
            </a:pPr>
            <a:endParaRPr lang="en-US" altLang="en-US" sz="4400" b="0" baseline="-25000">
              <a:latin typeface="Courier" pitchFamily="2" charset="0"/>
            </a:endParaRPr>
          </a:p>
        </p:txBody>
      </p:sp>
      <p:cxnSp>
        <p:nvCxnSpPr>
          <p:cNvPr id="310274" name="Straight Connector 5">
            <a:extLst>
              <a:ext uri="{FF2B5EF4-FFF2-40B4-BE49-F238E27FC236}">
                <a16:creationId xmlns:a16="http://schemas.microsoft.com/office/drawing/2014/main" id="{1C62BEE4-4B30-D74D-A6F9-00F6BFB9CDC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008313" y="3336925"/>
            <a:ext cx="5243512" cy="1588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310275" name="TextBox 7">
            <a:extLst>
              <a:ext uri="{FF2B5EF4-FFF2-40B4-BE49-F238E27FC236}">
                <a16:creationId xmlns:a16="http://schemas.microsoft.com/office/drawing/2014/main" id="{49BB1472-C9E5-754B-87AC-E709BB5D51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21025" y="1846264"/>
            <a:ext cx="619080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6000" b="0">
                <a:latin typeface="Times" pitchFamily="2" charset="0"/>
              </a:rPr>
              <a:t>+</a:t>
            </a:r>
          </a:p>
        </p:txBody>
      </p:sp>
      <p:sp>
        <p:nvSpPr>
          <p:cNvPr id="310276" name="Title 1">
            <a:extLst>
              <a:ext uri="{FF2B5EF4-FFF2-40B4-BE49-F238E27FC236}">
                <a16:creationId xmlns:a16="http://schemas.microsoft.com/office/drawing/2014/main" id="{AFD78889-1E98-4846-ADCE-9CD2FDFB49DB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>
                <a:solidFill>
                  <a:schemeClr val="tx2"/>
                </a:solidFill>
              </a:rPr>
              <a:t>Another way to look at the overflow issue</a:t>
            </a:r>
            <a:endParaRPr lang="en-US" altLang="en-US" sz="3200"/>
          </a:p>
        </p:txBody>
      </p:sp>
    </p:spTree>
  </p:cSld>
  <p:clrMapOvr>
    <a:masterClrMapping/>
  </p:clrMapOvr>
  <p:transition/>
</p:sld>
</file>

<file path=ppt/slides/slide2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1297" name="TextBox 3">
            <a:extLst>
              <a:ext uri="{FF2B5EF4-FFF2-40B4-BE49-F238E27FC236}">
                <a16:creationId xmlns:a16="http://schemas.microsoft.com/office/drawing/2014/main" id="{C236C339-8BE1-904A-B5E5-1D3D9DB8BFC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00400" y="1652588"/>
            <a:ext cx="4953000" cy="30273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>
              <a:spcBef>
                <a:spcPct val="0"/>
              </a:spcBef>
              <a:buFontTx/>
              <a:buNone/>
            </a:pPr>
            <a:r>
              <a:rPr lang="en-US" altLang="en-US" sz="4400" b="0">
                <a:latin typeface="Courier" pitchFamily="2" charset="0"/>
              </a:rPr>
              <a:t>X= x</a:t>
            </a:r>
            <a:r>
              <a:rPr lang="en-US" altLang="en-US" sz="4400" b="0" baseline="-25000">
                <a:latin typeface="Courier" pitchFamily="2" charset="0"/>
              </a:rPr>
              <a:t>3 </a:t>
            </a:r>
            <a:r>
              <a:rPr lang="en-US" altLang="en-US" sz="4400" b="0">
                <a:latin typeface="Courier" pitchFamily="2" charset="0"/>
              </a:rPr>
              <a:t>x</a:t>
            </a:r>
            <a:r>
              <a:rPr lang="en-US" altLang="en-US" sz="4400" b="0" baseline="-25000">
                <a:latin typeface="Courier" pitchFamily="2" charset="0"/>
              </a:rPr>
              <a:t>2</a:t>
            </a:r>
            <a:r>
              <a:rPr lang="en-US" altLang="en-US" sz="4400" b="0">
                <a:latin typeface="Courier" pitchFamily="2" charset="0"/>
              </a:rPr>
              <a:t> x</a:t>
            </a:r>
            <a:r>
              <a:rPr lang="en-US" altLang="en-US" sz="4400" b="0" baseline="-25000">
                <a:latin typeface="Courier" pitchFamily="2" charset="0"/>
              </a:rPr>
              <a:t>1</a:t>
            </a:r>
            <a:r>
              <a:rPr lang="en-US" altLang="en-US" sz="4400" b="0">
                <a:latin typeface="Courier" pitchFamily="2" charset="0"/>
              </a:rPr>
              <a:t> x</a:t>
            </a:r>
            <a:r>
              <a:rPr lang="en-US" altLang="en-US" sz="4400" b="0" baseline="-25000">
                <a:latin typeface="Courier" pitchFamily="2" charset="0"/>
              </a:rPr>
              <a:t>0</a:t>
            </a:r>
          </a:p>
          <a:p>
            <a:pPr algn="r">
              <a:spcBef>
                <a:spcPct val="0"/>
              </a:spcBef>
              <a:buFontTx/>
              <a:buNone/>
            </a:pPr>
            <a:r>
              <a:rPr lang="en-US" altLang="en-US" sz="4400" b="0">
                <a:latin typeface="Courier" pitchFamily="2" charset="0"/>
              </a:rPr>
              <a:t>Y= y</a:t>
            </a:r>
            <a:r>
              <a:rPr lang="en-US" altLang="en-US" sz="4400" b="0" baseline="-25000">
                <a:latin typeface="Courier" pitchFamily="2" charset="0"/>
              </a:rPr>
              <a:t>3 </a:t>
            </a:r>
            <a:r>
              <a:rPr lang="en-US" altLang="en-US" sz="4400" b="0">
                <a:latin typeface="Courier" pitchFamily="2" charset="0"/>
              </a:rPr>
              <a:t>y</a:t>
            </a:r>
            <a:r>
              <a:rPr lang="en-US" altLang="en-US" sz="4400" b="0" baseline="-25000">
                <a:latin typeface="Courier" pitchFamily="2" charset="0"/>
              </a:rPr>
              <a:t>2</a:t>
            </a:r>
            <a:r>
              <a:rPr lang="en-US" altLang="en-US" sz="4400" b="0">
                <a:latin typeface="Courier" pitchFamily="2" charset="0"/>
              </a:rPr>
              <a:t> y</a:t>
            </a:r>
            <a:r>
              <a:rPr lang="en-US" altLang="en-US" sz="4400" b="0" baseline="-25000">
                <a:latin typeface="Courier" pitchFamily="2" charset="0"/>
              </a:rPr>
              <a:t>1</a:t>
            </a:r>
            <a:r>
              <a:rPr lang="en-US" altLang="en-US" sz="4400" b="0">
                <a:latin typeface="Courier" pitchFamily="2" charset="0"/>
              </a:rPr>
              <a:t> y</a:t>
            </a:r>
            <a:r>
              <a:rPr lang="en-US" altLang="en-US" sz="4400" b="0" baseline="-25000">
                <a:latin typeface="Courier" pitchFamily="2" charset="0"/>
              </a:rPr>
              <a:t>0</a:t>
            </a:r>
          </a:p>
          <a:p>
            <a:pPr algn="r">
              <a:spcBef>
                <a:spcPct val="0"/>
              </a:spcBef>
              <a:buFontTx/>
              <a:buNone/>
            </a:pPr>
            <a:endParaRPr lang="en-US" altLang="en-US" sz="4400" b="0" baseline="-25000">
              <a:latin typeface="Courier" pitchFamily="2" charset="0"/>
            </a:endParaRPr>
          </a:p>
          <a:p>
            <a:pPr algn="r">
              <a:spcBef>
                <a:spcPct val="0"/>
              </a:spcBef>
              <a:buFontTx/>
              <a:buNone/>
            </a:pPr>
            <a:r>
              <a:rPr lang="en-US" altLang="en-US" sz="4400" b="0">
                <a:latin typeface="Courier" pitchFamily="2" charset="0"/>
              </a:rPr>
              <a:t> S= s</a:t>
            </a:r>
            <a:r>
              <a:rPr lang="en-US" altLang="en-US" sz="4400" b="0" baseline="-25000">
                <a:latin typeface="Courier" pitchFamily="2" charset="0"/>
              </a:rPr>
              <a:t>3 </a:t>
            </a:r>
            <a:r>
              <a:rPr lang="en-US" altLang="en-US" sz="4400" b="0">
                <a:latin typeface="Courier" pitchFamily="2" charset="0"/>
              </a:rPr>
              <a:t>s</a:t>
            </a:r>
            <a:r>
              <a:rPr lang="en-US" altLang="en-US" sz="4400" b="0" baseline="-25000">
                <a:latin typeface="Courier" pitchFamily="2" charset="0"/>
              </a:rPr>
              <a:t>2</a:t>
            </a:r>
            <a:r>
              <a:rPr lang="en-US" altLang="en-US" sz="4400" b="0">
                <a:latin typeface="Courier" pitchFamily="2" charset="0"/>
              </a:rPr>
              <a:t> s</a:t>
            </a:r>
            <a:r>
              <a:rPr lang="en-US" altLang="en-US" sz="4400" b="0" baseline="-25000">
                <a:latin typeface="Courier" pitchFamily="2" charset="0"/>
              </a:rPr>
              <a:t>1</a:t>
            </a:r>
            <a:r>
              <a:rPr lang="en-US" altLang="en-US" sz="4400" b="0">
                <a:latin typeface="Courier" pitchFamily="2" charset="0"/>
              </a:rPr>
              <a:t> s</a:t>
            </a:r>
            <a:r>
              <a:rPr lang="en-US" altLang="en-US" sz="4400" b="0" baseline="-25000">
                <a:latin typeface="Courier" pitchFamily="2" charset="0"/>
              </a:rPr>
              <a:t>0</a:t>
            </a:r>
          </a:p>
          <a:p>
            <a:pPr>
              <a:spcBef>
                <a:spcPct val="0"/>
              </a:spcBef>
              <a:buFontTx/>
              <a:buNone/>
            </a:pPr>
            <a:endParaRPr lang="en-US" altLang="en-US" sz="4400" b="0" baseline="-25000">
              <a:latin typeface="Courier" pitchFamily="2" charset="0"/>
            </a:endParaRPr>
          </a:p>
        </p:txBody>
      </p:sp>
      <p:cxnSp>
        <p:nvCxnSpPr>
          <p:cNvPr id="311298" name="Straight Connector 5">
            <a:extLst>
              <a:ext uri="{FF2B5EF4-FFF2-40B4-BE49-F238E27FC236}">
                <a16:creationId xmlns:a16="http://schemas.microsoft.com/office/drawing/2014/main" id="{85EB1CC2-82C9-8B46-9C49-CD2C4B5D98EA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008313" y="3336925"/>
            <a:ext cx="5243512" cy="1588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311299" name="TextBox 7">
            <a:extLst>
              <a:ext uri="{FF2B5EF4-FFF2-40B4-BE49-F238E27FC236}">
                <a16:creationId xmlns:a16="http://schemas.microsoft.com/office/drawing/2014/main" id="{8FB4FFD7-BEA4-054E-85E3-E57B6EFD84E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21025" y="1846264"/>
            <a:ext cx="619080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6000" b="0">
                <a:latin typeface="Times" pitchFamily="2" charset="0"/>
              </a:rPr>
              <a:t>+</a:t>
            </a:r>
          </a:p>
        </p:txBody>
      </p:sp>
      <p:sp>
        <p:nvSpPr>
          <p:cNvPr id="311300" name="Title 1">
            <a:extLst>
              <a:ext uri="{FF2B5EF4-FFF2-40B4-BE49-F238E27FC236}">
                <a16:creationId xmlns:a16="http://schemas.microsoft.com/office/drawing/2014/main" id="{89909EFD-2BC9-BD4E-B0E7-3765E4667211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>
                <a:solidFill>
                  <a:schemeClr val="tx2"/>
                </a:solidFill>
              </a:rPr>
              <a:t>Another way to look at the overflow issue</a:t>
            </a:r>
            <a:endParaRPr lang="en-US" altLang="en-US" sz="3200"/>
          </a:p>
        </p:txBody>
      </p:sp>
      <p:sp>
        <p:nvSpPr>
          <p:cNvPr id="311301" name="TextBox 8">
            <a:extLst>
              <a:ext uri="{FF2B5EF4-FFF2-40B4-BE49-F238E27FC236}">
                <a16:creationId xmlns:a16="http://schemas.microsoft.com/office/drawing/2014/main" id="{85F3DE7B-52A5-594A-A7A6-2663840D16A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87564" y="4876801"/>
            <a:ext cx="7056437" cy="830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008000"/>
                </a:solidFill>
                <a:latin typeface="Times" pitchFamily="2" charset="0"/>
              </a:rPr>
              <a:t>If  both numbers that we are adding have the same sign 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008000"/>
                </a:solidFill>
                <a:latin typeface="Times" pitchFamily="2" charset="0"/>
              </a:rPr>
              <a:t>but the sum does not, then we have an overflow.</a:t>
            </a:r>
          </a:p>
        </p:txBody>
      </p:sp>
      <p:sp>
        <p:nvSpPr>
          <p:cNvPr id="311302" name="Rectangle 8">
            <a:extLst>
              <a:ext uri="{FF2B5EF4-FFF2-40B4-BE49-F238E27FC236}">
                <a16:creationId xmlns:a16="http://schemas.microsoft.com/office/drawing/2014/main" id="{C3B421B8-C107-C740-929B-E89052E8A5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73625" y="1738314"/>
            <a:ext cx="609600" cy="2630487"/>
          </a:xfrm>
          <a:prstGeom prst="rect">
            <a:avLst/>
          </a:prstGeom>
          <a:noFill/>
          <a:ln w="3810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</p:spTree>
  </p:cSld>
  <p:clrMapOvr>
    <a:masterClrMapping/>
  </p:clrMapOvr>
  <p:transition/>
</p:sld>
</file>

<file path=ppt/slides/slide2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2321" name="Rectangle 5">
            <a:extLst>
              <a:ext uri="{FF2B5EF4-FFF2-40B4-BE49-F238E27FC236}">
                <a16:creationId xmlns:a16="http://schemas.microsoft.com/office/drawing/2014/main" id="{699458B5-0063-B440-A20B-5B37470C19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39000" y="182880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2322" name="Rectangle 6">
            <a:extLst>
              <a:ext uri="{FF2B5EF4-FFF2-40B4-BE49-F238E27FC236}">
                <a16:creationId xmlns:a16="http://schemas.microsoft.com/office/drawing/2014/main" id="{9662BD79-7729-2E48-8E41-9D91BC641A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57600" y="182880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2323" name="Rectangle 7">
            <a:extLst>
              <a:ext uri="{FF2B5EF4-FFF2-40B4-BE49-F238E27FC236}">
                <a16:creationId xmlns:a16="http://schemas.microsoft.com/office/drawing/2014/main" id="{3DFED3AC-CA7B-B14B-BBF8-EE1E816EB0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2420938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1 0 1 1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2324" name="Rectangle 8">
            <a:extLst>
              <a:ext uri="{FF2B5EF4-FFF2-40B4-BE49-F238E27FC236}">
                <a16:creationId xmlns:a16="http://schemas.microsoft.com/office/drawing/2014/main" id="{E5927D60-8329-454D-89A3-260D1CC991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1687513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1 0 0 1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2325" name="Line 9">
            <a:extLst>
              <a:ext uri="{FF2B5EF4-FFF2-40B4-BE49-F238E27FC236}">
                <a16:creationId xmlns:a16="http://schemas.microsoft.com/office/drawing/2014/main" id="{FF6AF407-24E9-9548-BEAF-2DB18A2DB8D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54889" y="2305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12326" name="Rectangle 10">
            <a:extLst>
              <a:ext uri="{FF2B5EF4-FFF2-40B4-BE49-F238E27FC236}">
                <a16:creationId xmlns:a16="http://schemas.microsoft.com/office/drawing/2014/main" id="{4F22C3EE-93C4-264D-8B6A-6D40CE2E90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1976438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0 0 1 0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2327" name="Rectangle 11">
            <a:extLst>
              <a:ext uri="{FF2B5EF4-FFF2-40B4-BE49-F238E27FC236}">
                <a16:creationId xmlns:a16="http://schemas.microsoft.com/office/drawing/2014/main" id="{19818A3C-E41C-F94F-A0DC-2E5B9E8EAB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2420938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1 0 0 1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2328" name="Rectangle 12">
            <a:extLst>
              <a:ext uri="{FF2B5EF4-FFF2-40B4-BE49-F238E27FC236}">
                <a16:creationId xmlns:a16="http://schemas.microsoft.com/office/drawing/2014/main" id="{DA892A0E-8549-F641-9B76-7352F96504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1687513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0 1 1 1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2329" name="Line 13">
            <a:extLst>
              <a:ext uri="{FF2B5EF4-FFF2-40B4-BE49-F238E27FC236}">
                <a16:creationId xmlns:a16="http://schemas.microsoft.com/office/drawing/2014/main" id="{327D90F5-9585-AF44-A26F-DDD58EA28ED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863976" y="2305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12330" name="Line 14">
            <a:extLst>
              <a:ext uri="{FF2B5EF4-FFF2-40B4-BE49-F238E27FC236}">
                <a16:creationId xmlns:a16="http://schemas.microsoft.com/office/drawing/2014/main" id="{AE3E7AF4-7E6C-8040-A3E9-BB763608577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503489" y="2305050"/>
            <a:ext cx="7445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12331" name="Rectangle 15">
            <a:extLst>
              <a:ext uri="{FF2B5EF4-FFF2-40B4-BE49-F238E27FC236}">
                <a16:creationId xmlns:a16="http://schemas.microsoft.com/office/drawing/2014/main" id="{58C963EB-F46E-5649-94EE-94346EE723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1976438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0 0 1 0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2332" name="Rectangle 16">
            <a:extLst>
              <a:ext uri="{FF2B5EF4-FFF2-40B4-BE49-F238E27FC236}">
                <a16:creationId xmlns:a16="http://schemas.microsoft.com/office/drawing/2014/main" id="{C2A9FB7E-4BC6-6D4B-B999-2C694D54D1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168433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2333" name="Rectangle 17">
            <a:extLst>
              <a:ext uri="{FF2B5EF4-FFF2-40B4-BE49-F238E27FC236}">
                <a16:creationId xmlns:a16="http://schemas.microsoft.com/office/drawing/2014/main" id="{AC55AFC8-0874-7D46-9066-EA9106C408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1684338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2334" name="Rectangle 18">
            <a:extLst>
              <a:ext uri="{FF2B5EF4-FFF2-40B4-BE49-F238E27FC236}">
                <a16:creationId xmlns:a16="http://schemas.microsoft.com/office/drawing/2014/main" id="{354CCE4E-8E49-8842-9AF6-820C2BB3FC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167640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2335" name="Rectangle 19">
            <a:extLst>
              <a:ext uri="{FF2B5EF4-FFF2-40B4-BE49-F238E27FC236}">
                <a16:creationId xmlns:a16="http://schemas.microsoft.com/office/drawing/2014/main" id="{AABD5A94-C4B6-B843-8632-24E82AD6CA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167640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2336" name="Rectangle 20">
            <a:extLst>
              <a:ext uri="{FF2B5EF4-FFF2-40B4-BE49-F238E27FC236}">
                <a16:creationId xmlns:a16="http://schemas.microsoft.com/office/drawing/2014/main" id="{D6E68743-207A-4F4B-AD9F-3DC4AA97B4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197326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2337" name="Rectangle 21">
            <a:extLst>
              <a:ext uri="{FF2B5EF4-FFF2-40B4-BE49-F238E27FC236}">
                <a16:creationId xmlns:a16="http://schemas.microsoft.com/office/drawing/2014/main" id="{0775B090-05B1-0B4A-AECE-BF615EB096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1973263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2338" name="Rectangle 22">
            <a:extLst>
              <a:ext uri="{FF2B5EF4-FFF2-40B4-BE49-F238E27FC236}">
                <a16:creationId xmlns:a16="http://schemas.microsoft.com/office/drawing/2014/main" id="{086450C5-40D6-1E47-99A2-81C092AB6B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19653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2339" name="Rectangle 23">
            <a:extLst>
              <a:ext uri="{FF2B5EF4-FFF2-40B4-BE49-F238E27FC236}">
                <a16:creationId xmlns:a16="http://schemas.microsoft.com/office/drawing/2014/main" id="{716BC421-4CA0-DB4D-B10E-2EB13C1D8A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19653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2340" name="Rectangle 24">
            <a:extLst>
              <a:ext uri="{FF2B5EF4-FFF2-40B4-BE49-F238E27FC236}">
                <a16:creationId xmlns:a16="http://schemas.microsoft.com/office/drawing/2014/main" id="{65A058EB-DBD5-0148-A046-E1D6BCB970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241776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9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2341" name="Rectangle 25">
            <a:extLst>
              <a:ext uri="{FF2B5EF4-FFF2-40B4-BE49-F238E27FC236}">
                <a16:creationId xmlns:a16="http://schemas.microsoft.com/office/drawing/2014/main" id="{592ABB39-9E7A-9740-9380-2910AAE826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2417763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2342" name="Rectangle 26">
            <a:extLst>
              <a:ext uri="{FF2B5EF4-FFF2-40B4-BE49-F238E27FC236}">
                <a16:creationId xmlns:a16="http://schemas.microsoft.com/office/drawing/2014/main" id="{F646CA0A-8A75-5E43-83FE-231B5A3A84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24098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2343" name="Rectangle 27">
            <a:extLst>
              <a:ext uri="{FF2B5EF4-FFF2-40B4-BE49-F238E27FC236}">
                <a16:creationId xmlns:a16="http://schemas.microsoft.com/office/drawing/2014/main" id="{1A9BCBCD-C8B1-2242-87B0-9771D12E98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24098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2344" name="Rectangle 28">
            <a:extLst>
              <a:ext uri="{FF2B5EF4-FFF2-40B4-BE49-F238E27FC236}">
                <a16:creationId xmlns:a16="http://schemas.microsoft.com/office/drawing/2014/main" id="{9A4C8CCE-F756-8B47-BB89-21A6E88D73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5713" y="197485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2345" name="Rectangle 29">
            <a:extLst>
              <a:ext uri="{FF2B5EF4-FFF2-40B4-BE49-F238E27FC236}">
                <a16:creationId xmlns:a16="http://schemas.microsoft.com/office/drawing/2014/main" id="{013C2595-7C00-5844-931E-4F7D7CE1B6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39000" y="396240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2346" name="Rectangle 30">
            <a:extLst>
              <a:ext uri="{FF2B5EF4-FFF2-40B4-BE49-F238E27FC236}">
                <a16:creationId xmlns:a16="http://schemas.microsoft.com/office/drawing/2014/main" id="{7663FBB7-E999-4C49-B784-C1EF7C242A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1" y="3962400"/>
            <a:ext cx="138113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2347" name="Rectangle 31">
            <a:extLst>
              <a:ext uri="{FF2B5EF4-FFF2-40B4-BE49-F238E27FC236}">
                <a16:creationId xmlns:a16="http://schemas.microsoft.com/office/drawing/2014/main" id="{C5C4C83A-010C-8245-9196-C8EEB36AB4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4587875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0 1 1 1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2348" name="Rectangle 32">
            <a:extLst>
              <a:ext uri="{FF2B5EF4-FFF2-40B4-BE49-F238E27FC236}">
                <a16:creationId xmlns:a16="http://schemas.microsoft.com/office/drawing/2014/main" id="{34EBBA99-2DDD-454F-A2BC-E0E6A419E4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3854450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1 0 0 1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2349" name="Line 33">
            <a:extLst>
              <a:ext uri="{FF2B5EF4-FFF2-40B4-BE49-F238E27FC236}">
                <a16:creationId xmlns:a16="http://schemas.microsoft.com/office/drawing/2014/main" id="{11875889-F3D5-B848-B010-780C6C96CD7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54889" y="4464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12350" name="Rectangle 34">
            <a:extLst>
              <a:ext uri="{FF2B5EF4-FFF2-40B4-BE49-F238E27FC236}">
                <a16:creationId xmlns:a16="http://schemas.microsoft.com/office/drawing/2014/main" id="{02BBDB28-CA8B-8C48-9B0E-EA25415055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4143375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1 1 1 0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2351" name="Rectangle 35">
            <a:extLst>
              <a:ext uri="{FF2B5EF4-FFF2-40B4-BE49-F238E27FC236}">
                <a16:creationId xmlns:a16="http://schemas.microsoft.com/office/drawing/2014/main" id="{0E74A19A-BB97-4042-905D-643D3E5E27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4587875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0 1 0 1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2352" name="Rectangle 36">
            <a:extLst>
              <a:ext uri="{FF2B5EF4-FFF2-40B4-BE49-F238E27FC236}">
                <a16:creationId xmlns:a16="http://schemas.microsoft.com/office/drawing/2014/main" id="{A81931D1-B476-BB4A-9617-E38B1C5D0C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3854450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0 1 1 1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2353" name="Line 37">
            <a:extLst>
              <a:ext uri="{FF2B5EF4-FFF2-40B4-BE49-F238E27FC236}">
                <a16:creationId xmlns:a16="http://schemas.microsoft.com/office/drawing/2014/main" id="{06FC04C1-89C8-D442-944E-91C38BDC407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863976" y="4464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12354" name="Line 38">
            <a:extLst>
              <a:ext uri="{FF2B5EF4-FFF2-40B4-BE49-F238E27FC236}">
                <a16:creationId xmlns:a16="http://schemas.microsoft.com/office/drawing/2014/main" id="{24F915A5-8926-C046-9109-1AF750BB7EB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503489" y="4464050"/>
            <a:ext cx="7445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12355" name="Rectangle 39">
            <a:extLst>
              <a:ext uri="{FF2B5EF4-FFF2-40B4-BE49-F238E27FC236}">
                <a16:creationId xmlns:a16="http://schemas.microsoft.com/office/drawing/2014/main" id="{245DDD23-8ACC-C64C-977C-91D9BDE89B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4143375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1 1 1 0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2356" name="Rectangle 40">
            <a:extLst>
              <a:ext uri="{FF2B5EF4-FFF2-40B4-BE49-F238E27FC236}">
                <a16:creationId xmlns:a16="http://schemas.microsoft.com/office/drawing/2014/main" id="{CA32DC44-70D0-C640-8B79-E46AB041E0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38512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2357" name="Rectangle 41">
            <a:extLst>
              <a:ext uri="{FF2B5EF4-FFF2-40B4-BE49-F238E27FC236}">
                <a16:creationId xmlns:a16="http://schemas.microsoft.com/office/drawing/2014/main" id="{C8B0276B-8FF3-DF46-8B04-E4D5E7D7AA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3851275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2358" name="Rectangle 42">
            <a:extLst>
              <a:ext uri="{FF2B5EF4-FFF2-40B4-BE49-F238E27FC236}">
                <a16:creationId xmlns:a16="http://schemas.microsoft.com/office/drawing/2014/main" id="{304E5C63-5476-CB46-9C09-FEEB1B5EDF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38433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2359" name="Rectangle 43">
            <a:extLst>
              <a:ext uri="{FF2B5EF4-FFF2-40B4-BE49-F238E27FC236}">
                <a16:creationId xmlns:a16="http://schemas.microsoft.com/office/drawing/2014/main" id="{CE296E0B-B7AE-E94F-885B-A1281EC11A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38433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2360" name="Rectangle 44">
            <a:extLst>
              <a:ext uri="{FF2B5EF4-FFF2-40B4-BE49-F238E27FC236}">
                <a16:creationId xmlns:a16="http://schemas.microsoft.com/office/drawing/2014/main" id="{AA1404C5-9E0D-8841-840A-099088A90C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4584700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5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2361" name="Rectangle 45">
            <a:extLst>
              <a:ext uri="{FF2B5EF4-FFF2-40B4-BE49-F238E27FC236}">
                <a16:creationId xmlns:a16="http://schemas.microsoft.com/office/drawing/2014/main" id="{128C7F90-62FD-9147-8C9E-FDF9FCA058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458470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2362" name="Rectangle 46">
            <a:extLst>
              <a:ext uri="{FF2B5EF4-FFF2-40B4-BE49-F238E27FC236}">
                <a16:creationId xmlns:a16="http://schemas.microsoft.com/office/drawing/2014/main" id="{501FAA13-0102-6241-B1EC-A150C9D96E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457835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2363" name="Rectangle 47">
            <a:extLst>
              <a:ext uri="{FF2B5EF4-FFF2-40B4-BE49-F238E27FC236}">
                <a16:creationId xmlns:a16="http://schemas.microsoft.com/office/drawing/2014/main" id="{BB042812-2D67-3248-8C21-0006B5C2A6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457835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2364" name="Rectangle 48">
            <a:extLst>
              <a:ext uri="{FF2B5EF4-FFF2-40B4-BE49-F238E27FC236}">
                <a16:creationId xmlns:a16="http://schemas.microsoft.com/office/drawing/2014/main" id="{CADB9AE0-33E8-A04B-B71C-69DCC0FB5C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5713" y="4141788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2365" name="Rectangle 49">
            <a:extLst>
              <a:ext uri="{FF2B5EF4-FFF2-40B4-BE49-F238E27FC236}">
                <a16:creationId xmlns:a16="http://schemas.microsoft.com/office/drawing/2014/main" id="{ADD37A28-F138-1541-8404-FF1D30F43B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1013" y="41433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2366" name="Rectangle 50">
            <a:extLst>
              <a:ext uri="{FF2B5EF4-FFF2-40B4-BE49-F238E27FC236}">
                <a16:creationId xmlns:a16="http://schemas.microsoft.com/office/drawing/2014/main" id="{34AA35CD-E836-EE44-A6DC-75B9DB3D30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57500" y="41433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2367" name="Rectangle 51">
            <a:extLst>
              <a:ext uri="{FF2B5EF4-FFF2-40B4-BE49-F238E27FC236}">
                <a16:creationId xmlns:a16="http://schemas.microsoft.com/office/drawing/2014/main" id="{9BC51226-00CC-2B4F-AAE0-BF99DF823C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71775" y="41370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2368" name="Rectangle 52">
            <a:extLst>
              <a:ext uri="{FF2B5EF4-FFF2-40B4-BE49-F238E27FC236}">
                <a16:creationId xmlns:a16="http://schemas.microsoft.com/office/drawing/2014/main" id="{F25B182D-66AE-C54C-AF78-9ED7CF106A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59125" y="41370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2369" name="Rectangle 53">
            <a:extLst>
              <a:ext uri="{FF2B5EF4-FFF2-40B4-BE49-F238E27FC236}">
                <a16:creationId xmlns:a16="http://schemas.microsoft.com/office/drawing/2014/main" id="{DE7BB5E3-BAA7-A640-867C-1665B93B31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59663" y="45878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2370" name="Rectangle 54">
            <a:extLst>
              <a:ext uri="{FF2B5EF4-FFF2-40B4-BE49-F238E27FC236}">
                <a16:creationId xmlns:a16="http://schemas.microsoft.com/office/drawing/2014/main" id="{0423C48E-67E5-974D-A709-3E4D290AA4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19538" y="45878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2371" name="Rectangle 87">
            <a:extLst>
              <a:ext uri="{FF2B5EF4-FFF2-40B4-BE49-F238E27FC236}">
                <a16:creationId xmlns:a16="http://schemas.microsoft.com/office/drawing/2014/main" id="{340B4D68-787A-034C-B2A5-E9DB43BA57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3050" y="197326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2372" name="Rectangle 88">
            <a:extLst>
              <a:ext uri="{FF2B5EF4-FFF2-40B4-BE49-F238E27FC236}">
                <a16:creationId xmlns:a16="http://schemas.microsoft.com/office/drawing/2014/main" id="{B5052BBB-62AD-0F41-82D3-C5B6C8FCAE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34138" y="1973263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2373" name="Rectangle 89">
            <a:extLst>
              <a:ext uri="{FF2B5EF4-FFF2-40B4-BE49-F238E27FC236}">
                <a16:creationId xmlns:a16="http://schemas.microsoft.com/office/drawing/2014/main" id="{67E6D636-EE23-BC4D-B410-3B22356D95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42063" y="19653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2374" name="Rectangle 90">
            <a:extLst>
              <a:ext uri="{FF2B5EF4-FFF2-40B4-BE49-F238E27FC236}">
                <a16:creationId xmlns:a16="http://schemas.microsoft.com/office/drawing/2014/main" id="{410C95D5-9547-1943-987E-D5390B4384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34175" y="19653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2375" name="Rectangle 91">
            <a:extLst>
              <a:ext uri="{FF2B5EF4-FFF2-40B4-BE49-F238E27FC236}">
                <a16:creationId xmlns:a16="http://schemas.microsoft.com/office/drawing/2014/main" id="{55EAC064-1754-2842-A820-9A44B0F078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4000" y="168751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2376" name="Rectangle 92">
            <a:extLst>
              <a:ext uri="{FF2B5EF4-FFF2-40B4-BE49-F238E27FC236}">
                <a16:creationId xmlns:a16="http://schemas.microsoft.com/office/drawing/2014/main" id="{17B25407-7532-344F-A13E-110B8B2EDC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0175" y="168751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2377" name="Rectangle 93">
            <a:extLst>
              <a:ext uri="{FF2B5EF4-FFF2-40B4-BE49-F238E27FC236}">
                <a16:creationId xmlns:a16="http://schemas.microsoft.com/office/drawing/2014/main" id="{812BA143-B60F-D643-B3F1-86C5EB0F7F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2863" y="1681163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2378" name="Rectangle 94">
            <a:extLst>
              <a:ext uri="{FF2B5EF4-FFF2-40B4-BE49-F238E27FC236}">
                <a16:creationId xmlns:a16="http://schemas.microsoft.com/office/drawing/2014/main" id="{FE768D99-7142-7946-9BD0-F2EC3E78FC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42113" y="1681163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2379" name="Rectangle 95">
            <a:extLst>
              <a:ext uri="{FF2B5EF4-FFF2-40B4-BE49-F238E27FC236}">
                <a16:creationId xmlns:a16="http://schemas.microsoft.com/office/drawing/2014/main" id="{6F2E2E2B-665D-8647-B591-CF6EFBAB31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4000" y="240823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5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2380" name="Rectangle 96">
            <a:extLst>
              <a:ext uri="{FF2B5EF4-FFF2-40B4-BE49-F238E27FC236}">
                <a16:creationId xmlns:a16="http://schemas.microsoft.com/office/drawing/2014/main" id="{5B5F8361-68DD-B140-A667-FC0480A61E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0175" y="240823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2381" name="Rectangle 97">
            <a:extLst>
              <a:ext uri="{FF2B5EF4-FFF2-40B4-BE49-F238E27FC236}">
                <a16:creationId xmlns:a16="http://schemas.microsoft.com/office/drawing/2014/main" id="{7A5D943C-0F73-1848-8E08-41AE19684A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2863" y="240188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2382" name="Line 98">
            <a:extLst>
              <a:ext uri="{FF2B5EF4-FFF2-40B4-BE49-F238E27FC236}">
                <a16:creationId xmlns:a16="http://schemas.microsoft.com/office/drawing/2014/main" id="{2CCDC0FA-295B-694E-AD40-54B6E2BB777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122989" y="2305050"/>
            <a:ext cx="7191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12383" name="Rectangle 99">
            <a:extLst>
              <a:ext uri="{FF2B5EF4-FFF2-40B4-BE49-F238E27FC236}">
                <a16:creationId xmlns:a16="http://schemas.microsoft.com/office/drawing/2014/main" id="{F7EB3FAC-1A36-F248-9E40-E5D84F0931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42113" y="240188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2384" name="Rectangle 100">
            <a:extLst>
              <a:ext uri="{FF2B5EF4-FFF2-40B4-BE49-F238E27FC236}">
                <a16:creationId xmlns:a16="http://schemas.microsoft.com/office/drawing/2014/main" id="{2669B6DA-1629-9243-A85B-0697B90D4E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6163" y="197485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2385" name="Rectangle 101">
            <a:extLst>
              <a:ext uri="{FF2B5EF4-FFF2-40B4-BE49-F238E27FC236}">
                <a16:creationId xmlns:a16="http://schemas.microsoft.com/office/drawing/2014/main" id="{FB0BDDAE-9764-BA45-BA5E-65BF43E91B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4000" y="3854450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2386" name="Rectangle 102">
            <a:extLst>
              <a:ext uri="{FF2B5EF4-FFF2-40B4-BE49-F238E27FC236}">
                <a16:creationId xmlns:a16="http://schemas.microsoft.com/office/drawing/2014/main" id="{0E1EC08E-A2D3-DE41-B40A-EE6BACEFAD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0175" y="3854450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2387" name="Rectangle 103">
            <a:extLst>
              <a:ext uri="{FF2B5EF4-FFF2-40B4-BE49-F238E27FC236}">
                <a16:creationId xmlns:a16="http://schemas.microsoft.com/office/drawing/2014/main" id="{AA436E84-E17E-BC40-B138-0883CE9412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2863" y="384810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2388" name="Rectangle 104">
            <a:extLst>
              <a:ext uri="{FF2B5EF4-FFF2-40B4-BE49-F238E27FC236}">
                <a16:creationId xmlns:a16="http://schemas.microsoft.com/office/drawing/2014/main" id="{D66B7E9A-221F-9F41-A858-D70D290F70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42113" y="384810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2389" name="Rectangle 105">
            <a:extLst>
              <a:ext uri="{FF2B5EF4-FFF2-40B4-BE49-F238E27FC236}">
                <a16:creationId xmlns:a16="http://schemas.microsoft.com/office/drawing/2014/main" id="{CFFB2811-2711-0942-B6E5-1263231056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4000" y="457358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9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2390" name="Rectangle 106">
            <a:extLst>
              <a:ext uri="{FF2B5EF4-FFF2-40B4-BE49-F238E27FC236}">
                <a16:creationId xmlns:a16="http://schemas.microsoft.com/office/drawing/2014/main" id="{E5D7ADE1-1188-4C4E-B83D-363C90E06D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0175" y="457358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2391" name="Rectangle 107">
            <a:extLst>
              <a:ext uri="{FF2B5EF4-FFF2-40B4-BE49-F238E27FC236}">
                <a16:creationId xmlns:a16="http://schemas.microsoft.com/office/drawing/2014/main" id="{0E75FEF9-19FC-BE46-B99D-62B7D826C9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2863" y="45672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2392" name="Line 108">
            <a:extLst>
              <a:ext uri="{FF2B5EF4-FFF2-40B4-BE49-F238E27FC236}">
                <a16:creationId xmlns:a16="http://schemas.microsoft.com/office/drawing/2014/main" id="{038726AD-41C4-6049-BACC-345C5A9B118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122989" y="4464050"/>
            <a:ext cx="7191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12393" name="Rectangle 109">
            <a:extLst>
              <a:ext uri="{FF2B5EF4-FFF2-40B4-BE49-F238E27FC236}">
                <a16:creationId xmlns:a16="http://schemas.microsoft.com/office/drawing/2014/main" id="{DD7F626E-79C1-CD4F-805A-1ACFFC52B4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42113" y="45672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2394" name="Rectangle 110">
            <a:extLst>
              <a:ext uri="{FF2B5EF4-FFF2-40B4-BE49-F238E27FC236}">
                <a16:creationId xmlns:a16="http://schemas.microsoft.com/office/drawing/2014/main" id="{0B524DBC-6BAF-0D4C-B700-7F79E71297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6163" y="4141788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2395" name="Rectangle 111">
            <a:extLst>
              <a:ext uri="{FF2B5EF4-FFF2-40B4-BE49-F238E27FC236}">
                <a16:creationId xmlns:a16="http://schemas.microsoft.com/office/drawing/2014/main" id="{2F4D660B-4BDE-814F-94CA-AF2EA05EFC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11938" y="414178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2396" name="Rectangle 112">
            <a:extLst>
              <a:ext uri="{FF2B5EF4-FFF2-40B4-BE49-F238E27FC236}">
                <a16:creationId xmlns:a16="http://schemas.microsoft.com/office/drawing/2014/main" id="{4026A5AF-9F5A-E148-A5ED-C84A6B2B9B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6525" y="414178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2397" name="Rectangle 113">
            <a:extLst>
              <a:ext uri="{FF2B5EF4-FFF2-40B4-BE49-F238E27FC236}">
                <a16:creationId xmlns:a16="http://schemas.microsoft.com/office/drawing/2014/main" id="{89614918-D85D-4949-A660-A20F441A53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00800" y="41354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2398" name="Rectangle 114">
            <a:extLst>
              <a:ext uri="{FF2B5EF4-FFF2-40B4-BE49-F238E27FC236}">
                <a16:creationId xmlns:a16="http://schemas.microsoft.com/office/drawing/2014/main" id="{421681CC-09D9-2A47-AA9C-45C0212383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50050" y="41354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2399" name="Title 1">
            <a:extLst>
              <a:ext uri="{FF2B5EF4-FFF2-40B4-BE49-F238E27FC236}">
                <a16:creationId xmlns:a16="http://schemas.microsoft.com/office/drawing/2014/main" id="{B409BF89-ADAD-8C4E-9235-4E0CEE07F946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Examples of determination of overflow</a:t>
            </a:r>
            <a:endParaRPr lang="en-US" altLang="en-US" sz="3600"/>
          </a:p>
        </p:txBody>
      </p:sp>
    </p:spTree>
  </p:cSld>
  <p:clrMapOvr>
    <a:masterClrMapping/>
  </p:clrMapOvr>
  <p:transition/>
</p:sld>
</file>

<file path=ppt/slides/slide2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3345" name="Rectangle 5">
            <a:extLst>
              <a:ext uri="{FF2B5EF4-FFF2-40B4-BE49-F238E27FC236}">
                <a16:creationId xmlns:a16="http://schemas.microsoft.com/office/drawing/2014/main" id="{5C78EFE0-FAE6-BE4F-B389-8144865159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39000" y="182880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3346" name="Rectangle 6">
            <a:extLst>
              <a:ext uri="{FF2B5EF4-FFF2-40B4-BE49-F238E27FC236}">
                <a16:creationId xmlns:a16="http://schemas.microsoft.com/office/drawing/2014/main" id="{CCBE04EA-4C02-F84C-B45E-1F26852D31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57600" y="182880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3347" name="Rectangle 7">
            <a:extLst>
              <a:ext uri="{FF2B5EF4-FFF2-40B4-BE49-F238E27FC236}">
                <a16:creationId xmlns:a16="http://schemas.microsoft.com/office/drawing/2014/main" id="{2CB03481-9930-D14B-9F10-D997057ABF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2420938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1 0 1 1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3348" name="Rectangle 8">
            <a:extLst>
              <a:ext uri="{FF2B5EF4-FFF2-40B4-BE49-F238E27FC236}">
                <a16:creationId xmlns:a16="http://schemas.microsoft.com/office/drawing/2014/main" id="{A9E422D2-A793-4B44-976F-5708CA7553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1687513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1 0 0 1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3349" name="Line 9">
            <a:extLst>
              <a:ext uri="{FF2B5EF4-FFF2-40B4-BE49-F238E27FC236}">
                <a16:creationId xmlns:a16="http://schemas.microsoft.com/office/drawing/2014/main" id="{C36F6A0F-DDD6-8B41-A799-C474D4A0DD7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54889" y="2305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13350" name="Rectangle 10">
            <a:extLst>
              <a:ext uri="{FF2B5EF4-FFF2-40B4-BE49-F238E27FC236}">
                <a16:creationId xmlns:a16="http://schemas.microsoft.com/office/drawing/2014/main" id="{DFF86137-89AB-F14B-84A1-B04B7D0B22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1976438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0 0 1 0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3351" name="Rectangle 11">
            <a:extLst>
              <a:ext uri="{FF2B5EF4-FFF2-40B4-BE49-F238E27FC236}">
                <a16:creationId xmlns:a16="http://schemas.microsoft.com/office/drawing/2014/main" id="{6C5207C1-4818-A246-BE7E-BBE017CFAB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2420938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1 0 0 1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3352" name="Rectangle 12">
            <a:extLst>
              <a:ext uri="{FF2B5EF4-FFF2-40B4-BE49-F238E27FC236}">
                <a16:creationId xmlns:a16="http://schemas.microsoft.com/office/drawing/2014/main" id="{291B4BFF-A788-4541-8DF9-FDF9947218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1687513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0 1 1 1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3353" name="Line 13">
            <a:extLst>
              <a:ext uri="{FF2B5EF4-FFF2-40B4-BE49-F238E27FC236}">
                <a16:creationId xmlns:a16="http://schemas.microsoft.com/office/drawing/2014/main" id="{CFE1FC27-AAAB-DE4C-87C7-39A29B244E8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863976" y="2305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13354" name="Line 14">
            <a:extLst>
              <a:ext uri="{FF2B5EF4-FFF2-40B4-BE49-F238E27FC236}">
                <a16:creationId xmlns:a16="http://schemas.microsoft.com/office/drawing/2014/main" id="{FDB88F1E-4736-C14B-A916-D235EB3A06C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503489" y="2305050"/>
            <a:ext cx="7445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13355" name="Rectangle 15">
            <a:extLst>
              <a:ext uri="{FF2B5EF4-FFF2-40B4-BE49-F238E27FC236}">
                <a16:creationId xmlns:a16="http://schemas.microsoft.com/office/drawing/2014/main" id="{87800BD1-7325-D140-9F4F-3991DDE3AD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1976438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0 0 1 0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3356" name="Rectangle 16">
            <a:extLst>
              <a:ext uri="{FF2B5EF4-FFF2-40B4-BE49-F238E27FC236}">
                <a16:creationId xmlns:a16="http://schemas.microsoft.com/office/drawing/2014/main" id="{8798FECF-799F-974A-9609-C56D5F66A4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168433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3357" name="Rectangle 17">
            <a:extLst>
              <a:ext uri="{FF2B5EF4-FFF2-40B4-BE49-F238E27FC236}">
                <a16:creationId xmlns:a16="http://schemas.microsoft.com/office/drawing/2014/main" id="{793B2C73-0177-654E-BBCC-2EA120CE41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1684338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3358" name="Rectangle 18">
            <a:extLst>
              <a:ext uri="{FF2B5EF4-FFF2-40B4-BE49-F238E27FC236}">
                <a16:creationId xmlns:a16="http://schemas.microsoft.com/office/drawing/2014/main" id="{BC104EBA-A67A-9A43-9C48-D7A09F1C2E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167640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3359" name="Rectangle 19">
            <a:extLst>
              <a:ext uri="{FF2B5EF4-FFF2-40B4-BE49-F238E27FC236}">
                <a16:creationId xmlns:a16="http://schemas.microsoft.com/office/drawing/2014/main" id="{4F1C4959-314E-DC4F-97AC-1E2E6975C4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167640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3360" name="Rectangle 20">
            <a:extLst>
              <a:ext uri="{FF2B5EF4-FFF2-40B4-BE49-F238E27FC236}">
                <a16:creationId xmlns:a16="http://schemas.microsoft.com/office/drawing/2014/main" id="{9A1185A9-16CF-7E4C-A10D-74844B44FC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197326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3361" name="Rectangle 21">
            <a:extLst>
              <a:ext uri="{FF2B5EF4-FFF2-40B4-BE49-F238E27FC236}">
                <a16:creationId xmlns:a16="http://schemas.microsoft.com/office/drawing/2014/main" id="{B32CBAE4-044E-C147-BE53-5FB5329071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1973263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3362" name="Rectangle 22">
            <a:extLst>
              <a:ext uri="{FF2B5EF4-FFF2-40B4-BE49-F238E27FC236}">
                <a16:creationId xmlns:a16="http://schemas.microsoft.com/office/drawing/2014/main" id="{BCB41F96-439C-B84E-9DB4-6B9C22C1CB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19653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3363" name="Rectangle 23">
            <a:extLst>
              <a:ext uri="{FF2B5EF4-FFF2-40B4-BE49-F238E27FC236}">
                <a16:creationId xmlns:a16="http://schemas.microsoft.com/office/drawing/2014/main" id="{A7615BD5-163A-C642-90A6-2494603A34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19653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3364" name="Rectangle 24">
            <a:extLst>
              <a:ext uri="{FF2B5EF4-FFF2-40B4-BE49-F238E27FC236}">
                <a16:creationId xmlns:a16="http://schemas.microsoft.com/office/drawing/2014/main" id="{60ED799D-E374-C644-BF93-3B20B1F3B2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241776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9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3365" name="Rectangle 25">
            <a:extLst>
              <a:ext uri="{FF2B5EF4-FFF2-40B4-BE49-F238E27FC236}">
                <a16:creationId xmlns:a16="http://schemas.microsoft.com/office/drawing/2014/main" id="{F7F970B1-108E-3242-A486-A326E0F3D2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2417763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3366" name="Rectangle 26">
            <a:extLst>
              <a:ext uri="{FF2B5EF4-FFF2-40B4-BE49-F238E27FC236}">
                <a16:creationId xmlns:a16="http://schemas.microsoft.com/office/drawing/2014/main" id="{ACD2160A-FA6E-6847-A3D1-0681E47C90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24098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3367" name="Rectangle 27">
            <a:extLst>
              <a:ext uri="{FF2B5EF4-FFF2-40B4-BE49-F238E27FC236}">
                <a16:creationId xmlns:a16="http://schemas.microsoft.com/office/drawing/2014/main" id="{029BF88D-CF6F-EB4E-AFCB-5BBBCD5B9A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24098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3368" name="Rectangle 28">
            <a:extLst>
              <a:ext uri="{FF2B5EF4-FFF2-40B4-BE49-F238E27FC236}">
                <a16:creationId xmlns:a16="http://schemas.microsoft.com/office/drawing/2014/main" id="{8C38C59D-6B2C-4E41-974C-ACF0224CA2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5713" y="197485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3369" name="Rectangle 29">
            <a:extLst>
              <a:ext uri="{FF2B5EF4-FFF2-40B4-BE49-F238E27FC236}">
                <a16:creationId xmlns:a16="http://schemas.microsoft.com/office/drawing/2014/main" id="{CE7CE220-5D55-0D43-BF54-A4AE070EAA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39000" y="396240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3370" name="Rectangle 30">
            <a:extLst>
              <a:ext uri="{FF2B5EF4-FFF2-40B4-BE49-F238E27FC236}">
                <a16:creationId xmlns:a16="http://schemas.microsoft.com/office/drawing/2014/main" id="{23F37B87-33A3-4443-8CE2-5927D16DE1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1" y="3962400"/>
            <a:ext cx="138113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3371" name="Rectangle 31">
            <a:extLst>
              <a:ext uri="{FF2B5EF4-FFF2-40B4-BE49-F238E27FC236}">
                <a16:creationId xmlns:a16="http://schemas.microsoft.com/office/drawing/2014/main" id="{9D66B92C-772A-B343-92F4-5EB8CE08DB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4587875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0 1 1 1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3372" name="Rectangle 32">
            <a:extLst>
              <a:ext uri="{FF2B5EF4-FFF2-40B4-BE49-F238E27FC236}">
                <a16:creationId xmlns:a16="http://schemas.microsoft.com/office/drawing/2014/main" id="{3DF90954-3008-204A-A046-F4EDD2E14C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3854450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1 0 0 1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3373" name="Line 33">
            <a:extLst>
              <a:ext uri="{FF2B5EF4-FFF2-40B4-BE49-F238E27FC236}">
                <a16:creationId xmlns:a16="http://schemas.microsoft.com/office/drawing/2014/main" id="{4B4080AA-913D-4940-8CFE-ECA64B27AF1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54889" y="4464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13374" name="Rectangle 34">
            <a:extLst>
              <a:ext uri="{FF2B5EF4-FFF2-40B4-BE49-F238E27FC236}">
                <a16:creationId xmlns:a16="http://schemas.microsoft.com/office/drawing/2014/main" id="{BE1578BB-36A6-0E4B-830E-EFD25C4D5D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4143375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1 1 1 0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3375" name="Rectangle 35">
            <a:extLst>
              <a:ext uri="{FF2B5EF4-FFF2-40B4-BE49-F238E27FC236}">
                <a16:creationId xmlns:a16="http://schemas.microsoft.com/office/drawing/2014/main" id="{46AFEECF-5CDB-B443-A8FB-54B8CAA50E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4587875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0 1 0 1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3376" name="Rectangle 36">
            <a:extLst>
              <a:ext uri="{FF2B5EF4-FFF2-40B4-BE49-F238E27FC236}">
                <a16:creationId xmlns:a16="http://schemas.microsoft.com/office/drawing/2014/main" id="{9ECC7EC4-866D-C948-A960-A412280C9D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3854450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0 1 1 1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3377" name="Line 37">
            <a:extLst>
              <a:ext uri="{FF2B5EF4-FFF2-40B4-BE49-F238E27FC236}">
                <a16:creationId xmlns:a16="http://schemas.microsoft.com/office/drawing/2014/main" id="{B8B65BC9-DF9C-6E47-A2C9-805D0A7CD9D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863976" y="4464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13378" name="Line 38">
            <a:extLst>
              <a:ext uri="{FF2B5EF4-FFF2-40B4-BE49-F238E27FC236}">
                <a16:creationId xmlns:a16="http://schemas.microsoft.com/office/drawing/2014/main" id="{7E9C4203-E09F-654B-8867-1F90EFAB765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503489" y="4464050"/>
            <a:ext cx="7445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13379" name="Rectangle 39">
            <a:extLst>
              <a:ext uri="{FF2B5EF4-FFF2-40B4-BE49-F238E27FC236}">
                <a16:creationId xmlns:a16="http://schemas.microsoft.com/office/drawing/2014/main" id="{0F5E942B-4A01-FE4F-9181-2C6E6E4F3B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4143375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1 1 1 0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3380" name="Rectangle 40">
            <a:extLst>
              <a:ext uri="{FF2B5EF4-FFF2-40B4-BE49-F238E27FC236}">
                <a16:creationId xmlns:a16="http://schemas.microsoft.com/office/drawing/2014/main" id="{24E20B81-3B08-3140-82A6-0EE79E90A5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38512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3381" name="Rectangle 41">
            <a:extLst>
              <a:ext uri="{FF2B5EF4-FFF2-40B4-BE49-F238E27FC236}">
                <a16:creationId xmlns:a16="http://schemas.microsoft.com/office/drawing/2014/main" id="{6AC890FA-BC86-4C47-ADB1-356731B9EB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3851275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3382" name="Rectangle 42">
            <a:extLst>
              <a:ext uri="{FF2B5EF4-FFF2-40B4-BE49-F238E27FC236}">
                <a16:creationId xmlns:a16="http://schemas.microsoft.com/office/drawing/2014/main" id="{ECE06F1B-6201-E847-A838-7362B88238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38433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3383" name="Rectangle 43">
            <a:extLst>
              <a:ext uri="{FF2B5EF4-FFF2-40B4-BE49-F238E27FC236}">
                <a16:creationId xmlns:a16="http://schemas.microsoft.com/office/drawing/2014/main" id="{521CB73B-8AD0-8B4E-8902-B2FC6183F7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38433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3384" name="Rectangle 44">
            <a:extLst>
              <a:ext uri="{FF2B5EF4-FFF2-40B4-BE49-F238E27FC236}">
                <a16:creationId xmlns:a16="http://schemas.microsoft.com/office/drawing/2014/main" id="{CB1F75A1-E8B7-5C4B-B121-AEF15F9DD3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4584700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5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3385" name="Rectangle 45">
            <a:extLst>
              <a:ext uri="{FF2B5EF4-FFF2-40B4-BE49-F238E27FC236}">
                <a16:creationId xmlns:a16="http://schemas.microsoft.com/office/drawing/2014/main" id="{44EB98E5-0923-5247-A8EC-724BEB0192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458470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3386" name="Rectangle 46">
            <a:extLst>
              <a:ext uri="{FF2B5EF4-FFF2-40B4-BE49-F238E27FC236}">
                <a16:creationId xmlns:a16="http://schemas.microsoft.com/office/drawing/2014/main" id="{FA006A82-A79C-F847-A2D3-48571ED52D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457835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3387" name="Rectangle 47">
            <a:extLst>
              <a:ext uri="{FF2B5EF4-FFF2-40B4-BE49-F238E27FC236}">
                <a16:creationId xmlns:a16="http://schemas.microsoft.com/office/drawing/2014/main" id="{FA8E6B99-75A5-1840-8C03-F6BF692064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457835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3388" name="Rectangle 48">
            <a:extLst>
              <a:ext uri="{FF2B5EF4-FFF2-40B4-BE49-F238E27FC236}">
                <a16:creationId xmlns:a16="http://schemas.microsoft.com/office/drawing/2014/main" id="{64D6D874-22AE-0046-84CE-3983EC9711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5713" y="4141788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3389" name="Rectangle 49">
            <a:extLst>
              <a:ext uri="{FF2B5EF4-FFF2-40B4-BE49-F238E27FC236}">
                <a16:creationId xmlns:a16="http://schemas.microsoft.com/office/drawing/2014/main" id="{417536DA-7D92-964A-929E-D93649BA67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1013" y="41433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3390" name="Rectangle 50">
            <a:extLst>
              <a:ext uri="{FF2B5EF4-FFF2-40B4-BE49-F238E27FC236}">
                <a16:creationId xmlns:a16="http://schemas.microsoft.com/office/drawing/2014/main" id="{952B57CB-5516-D14B-B9B5-F4C01930A5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57500" y="41433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3391" name="Rectangle 51">
            <a:extLst>
              <a:ext uri="{FF2B5EF4-FFF2-40B4-BE49-F238E27FC236}">
                <a16:creationId xmlns:a16="http://schemas.microsoft.com/office/drawing/2014/main" id="{940F7D61-78A8-C742-AEEF-6ED881D195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71775" y="41370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3392" name="Rectangle 52">
            <a:extLst>
              <a:ext uri="{FF2B5EF4-FFF2-40B4-BE49-F238E27FC236}">
                <a16:creationId xmlns:a16="http://schemas.microsoft.com/office/drawing/2014/main" id="{F7A8A47A-F89B-6042-9DA6-47095EDBE0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59125" y="41370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3393" name="Rectangle 53">
            <a:extLst>
              <a:ext uri="{FF2B5EF4-FFF2-40B4-BE49-F238E27FC236}">
                <a16:creationId xmlns:a16="http://schemas.microsoft.com/office/drawing/2014/main" id="{8F95089F-7144-EF4F-B69D-53828D2EA7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59663" y="45878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3394" name="Rectangle 54">
            <a:extLst>
              <a:ext uri="{FF2B5EF4-FFF2-40B4-BE49-F238E27FC236}">
                <a16:creationId xmlns:a16="http://schemas.microsoft.com/office/drawing/2014/main" id="{BAA91D14-9F92-5C45-A69D-97677B5A8F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19538" y="45878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3395" name="Rectangle 87">
            <a:extLst>
              <a:ext uri="{FF2B5EF4-FFF2-40B4-BE49-F238E27FC236}">
                <a16:creationId xmlns:a16="http://schemas.microsoft.com/office/drawing/2014/main" id="{BEB7F17F-781C-E34B-9F97-943FE0EF78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3050" y="197326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3396" name="Rectangle 88">
            <a:extLst>
              <a:ext uri="{FF2B5EF4-FFF2-40B4-BE49-F238E27FC236}">
                <a16:creationId xmlns:a16="http://schemas.microsoft.com/office/drawing/2014/main" id="{F066A24B-8A81-5640-84A6-8A0C6A1A67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34138" y="1973263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3397" name="Rectangle 89">
            <a:extLst>
              <a:ext uri="{FF2B5EF4-FFF2-40B4-BE49-F238E27FC236}">
                <a16:creationId xmlns:a16="http://schemas.microsoft.com/office/drawing/2014/main" id="{D87D4C39-8E3A-0D4E-AD07-BE777C32AB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42063" y="19653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3398" name="Rectangle 90">
            <a:extLst>
              <a:ext uri="{FF2B5EF4-FFF2-40B4-BE49-F238E27FC236}">
                <a16:creationId xmlns:a16="http://schemas.microsoft.com/office/drawing/2014/main" id="{76FED6B5-9859-7248-B53F-5AD02B27CE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34175" y="19653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3399" name="Rectangle 91">
            <a:extLst>
              <a:ext uri="{FF2B5EF4-FFF2-40B4-BE49-F238E27FC236}">
                <a16:creationId xmlns:a16="http://schemas.microsoft.com/office/drawing/2014/main" id="{EA66FC7F-84E3-654E-863C-30609416FD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4000" y="168751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3400" name="Rectangle 92">
            <a:extLst>
              <a:ext uri="{FF2B5EF4-FFF2-40B4-BE49-F238E27FC236}">
                <a16:creationId xmlns:a16="http://schemas.microsoft.com/office/drawing/2014/main" id="{0B507BB0-29AC-CA4A-BBE7-96C82BD591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0175" y="168751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3401" name="Rectangle 93">
            <a:extLst>
              <a:ext uri="{FF2B5EF4-FFF2-40B4-BE49-F238E27FC236}">
                <a16:creationId xmlns:a16="http://schemas.microsoft.com/office/drawing/2014/main" id="{6D331E32-54A4-9F4B-96C2-8A30895A33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2863" y="1681163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3402" name="Rectangle 94">
            <a:extLst>
              <a:ext uri="{FF2B5EF4-FFF2-40B4-BE49-F238E27FC236}">
                <a16:creationId xmlns:a16="http://schemas.microsoft.com/office/drawing/2014/main" id="{8B60B9A2-CAA2-0749-9C94-979DC94038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42113" y="1681163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3403" name="Rectangle 95">
            <a:extLst>
              <a:ext uri="{FF2B5EF4-FFF2-40B4-BE49-F238E27FC236}">
                <a16:creationId xmlns:a16="http://schemas.microsoft.com/office/drawing/2014/main" id="{CE78C9EE-84C7-8E48-8F2E-8786C8388A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4000" y="240823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5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3404" name="Rectangle 96">
            <a:extLst>
              <a:ext uri="{FF2B5EF4-FFF2-40B4-BE49-F238E27FC236}">
                <a16:creationId xmlns:a16="http://schemas.microsoft.com/office/drawing/2014/main" id="{CD50D1CC-3D35-984D-8138-6D6A0464A0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0175" y="240823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3405" name="Rectangle 97">
            <a:extLst>
              <a:ext uri="{FF2B5EF4-FFF2-40B4-BE49-F238E27FC236}">
                <a16:creationId xmlns:a16="http://schemas.microsoft.com/office/drawing/2014/main" id="{3B35B80C-2DED-E84B-B795-E840B216E8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2863" y="240188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3406" name="Line 98">
            <a:extLst>
              <a:ext uri="{FF2B5EF4-FFF2-40B4-BE49-F238E27FC236}">
                <a16:creationId xmlns:a16="http://schemas.microsoft.com/office/drawing/2014/main" id="{CDC45B39-5D40-A748-9F1E-661F38E8887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122989" y="2305050"/>
            <a:ext cx="7191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13407" name="Rectangle 99">
            <a:extLst>
              <a:ext uri="{FF2B5EF4-FFF2-40B4-BE49-F238E27FC236}">
                <a16:creationId xmlns:a16="http://schemas.microsoft.com/office/drawing/2014/main" id="{EDA110BB-EAAA-0C4D-8D82-B7046628A2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42113" y="240188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3408" name="Rectangle 100">
            <a:extLst>
              <a:ext uri="{FF2B5EF4-FFF2-40B4-BE49-F238E27FC236}">
                <a16:creationId xmlns:a16="http://schemas.microsoft.com/office/drawing/2014/main" id="{B276C51E-25D9-9F42-A61C-A8CA461974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6163" y="197485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3409" name="Rectangle 101">
            <a:extLst>
              <a:ext uri="{FF2B5EF4-FFF2-40B4-BE49-F238E27FC236}">
                <a16:creationId xmlns:a16="http://schemas.microsoft.com/office/drawing/2014/main" id="{B4857CF6-BCBF-2343-B1D7-C67C88802B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4000" y="3854450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3410" name="Rectangle 102">
            <a:extLst>
              <a:ext uri="{FF2B5EF4-FFF2-40B4-BE49-F238E27FC236}">
                <a16:creationId xmlns:a16="http://schemas.microsoft.com/office/drawing/2014/main" id="{1CA59503-47F7-4748-B8AD-629BEA4D58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0175" y="3854450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3411" name="Rectangle 103">
            <a:extLst>
              <a:ext uri="{FF2B5EF4-FFF2-40B4-BE49-F238E27FC236}">
                <a16:creationId xmlns:a16="http://schemas.microsoft.com/office/drawing/2014/main" id="{19D4BFA9-6352-E949-8801-5294624D28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2863" y="384810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3412" name="Rectangle 104">
            <a:extLst>
              <a:ext uri="{FF2B5EF4-FFF2-40B4-BE49-F238E27FC236}">
                <a16:creationId xmlns:a16="http://schemas.microsoft.com/office/drawing/2014/main" id="{85FC3CA8-F3EC-2C42-A0FE-19E1E907BE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42113" y="384810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3413" name="Rectangle 105">
            <a:extLst>
              <a:ext uri="{FF2B5EF4-FFF2-40B4-BE49-F238E27FC236}">
                <a16:creationId xmlns:a16="http://schemas.microsoft.com/office/drawing/2014/main" id="{7B7DA39D-9D79-2C47-99B0-294191FD57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4000" y="457358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9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3414" name="Rectangle 106">
            <a:extLst>
              <a:ext uri="{FF2B5EF4-FFF2-40B4-BE49-F238E27FC236}">
                <a16:creationId xmlns:a16="http://schemas.microsoft.com/office/drawing/2014/main" id="{90761973-78D3-534A-895A-B5C2E9A899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0175" y="457358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3415" name="Rectangle 107">
            <a:extLst>
              <a:ext uri="{FF2B5EF4-FFF2-40B4-BE49-F238E27FC236}">
                <a16:creationId xmlns:a16="http://schemas.microsoft.com/office/drawing/2014/main" id="{FB121D7B-B946-194D-90B5-9D72B953F6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2863" y="45672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3416" name="Line 108">
            <a:extLst>
              <a:ext uri="{FF2B5EF4-FFF2-40B4-BE49-F238E27FC236}">
                <a16:creationId xmlns:a16="http://schemas.microsoft.com/office/drawing/2014/main" id="{2B7F512C-6334-4649-8D38-4C7D585CA76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122989" y="4464050"/>
            <a:ext cx="7191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13417" name="Rectangle 109">
            <a:extLst>
              <a:ext uri="{FF2B5EF4-FFF2-40B4-BE49-F238E27FC236}">
                <a16:creationId xmlns:a16="http://schemas.microsoft.com/office/drawing/2014/main" id="{E0DE675C-A3A0-754A-9E2F-F837260C45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42113" y="45672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3418" name="Rectangle 110">
            <a:extLst>
              <a:ext uri="{FF2B5EF4-FFF2-40B4-BE49-F238E27FC236}">
                <a16:creationId xmlns:a16="http://schemas.microsoft.com/office/drawing/2014/main" id="{B18764B5-5398-034A-8257-740799A83E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6163" y="4141788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3419" name="Rectangle 111">
            <a:extLst>
              <a:ext uri="{FF2B5EF4-FFF2-40B4-BE49-F238E27FC236}">
                <a16:creationId xmlns:a16="http://schemas.microsoft.com/office/drawing/2014/main" id="{61921807-B4A0-7E4D-92CC-EC041C4717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11938" y="414178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3420" name="Rectangle 112">
            <a:extLst>
              <a:ext uri="{FF2B5EF4-FFF2-40B4-BE49-F238E27FC236}">
                <a16:creationId xmlns:a16="http://schemas.microsoft.com/office/drawing/2014/main" id="{E6BB910A-CC14-AC49-B656-4C941908FF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6525" y="414178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3421" name="Rectangle 113">
            <a:extLst>
              <a:ext uri="{FF2B5EF4-FFF2-40B4-BE49-F238E27FC236}">
                <a16:creationId xmlns:a16="http://schemas.microsoft.com/office/drawing/2014/main" id="{292C9B54-665A-A043-B651-BC78183D83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00800" y="41354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3422" name="Rectangle 114">
            <a:extLst>
              <a:ext uri="{FF2B5EF4-FFF2-40B4-BE49-F238E27FC236}">
                <a16:creationId xmlns:a16="http://schemas.microsoft.com/office/drawing/2014/main" id="{158AEA14-DF62-DD45-9FF1-B6332F6C1F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50050" y="41354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3423" name="Title 1">
            <a:extLst>
              <a:ext uri="{FF2B5EF4-FFF2-40B4-BE49-F238E27FC236}">
                <a16:creationId xmlns:a16="http://schemas.microsoft.com/office/drawing/2014/main" id="{30EB8BC1-0202-E745-95FE-409E229A21D7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Examples of determination of overflow</a:t>
            </a:r>
            <a:endParaRPr lang="en-US" altLang="en-US" sz="3600"/>
          </a:p>
        </p:txBody>
      </p:sp>
      <p:sp>
        <p:nvSpPr>
          <p:cNvPr id="313424" name="Rectangle 86">
            <a:extLst>
              <a:ext uri="{FF2B5EF4-FFF2-40B4-BE49-F238E27FC236}">
                <a16:creationId xmlns:a16="http://schemas.microsoft.com/office/drawing/2014/main" id="{FB64E6FD-6B9B-314D-922A-380A8ABB50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68763" y="1631950"/>
            <a:ext cx="228600" cy="1143000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313425" name="Rectangle 194">
            <a:extLst>
              <a:ext uri="{FF2B5EF4-FFF2-40B4-BE49-F238E27FC236}">
                <a16:creationId xmlns:a16="http://schemas.microsoft.com/office/drawing/2014/main" id="{12825E08-2A79-2749-AFEC-DCA746A180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68763" y="3810000"/>
            <a:ext cx="228600" cy="1143000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313426" name="Rectangle 196">
            <a:extLst>
              <a:ext uri="{FF2B5EF4-FFF2-40B4-BE49-F238E27FC236}">
                <a16:creationId xmlns:a16="http://schemas.microsoft.com/office/drawing/2014/main" id="{9D8E9684-AAD3-E043-B925-8610DE6AF4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73963" y="1630363"/>
            <a:ext cx="228600" cy="1143000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313427" name="Rectangle 197">
            <a:extLst>
              <a:ext uri="{FF2B5EF4-FFF2-40B4-BE49-F238E27FC236}">
                <a16:creationId xmlns:a16="http://schemas.microsoft.com/office/drawing/2014/main" id="{001FBCC6-2CA4-9D47-A040-8B9E125C22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73963" y="3810000"/>
            <a:ext cx="228600" cy="1143000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</p:spTree>
  </p:cSld>
  <p:clrMapOvr>
    <a:masterClrMapping/>
  </p:clrMapOvr>
  <p:transition/>
</p:sld>
</file>

<file path=ppt/slides/slide2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4369" name="Rectangle 5">
            <a:extLst>
              <a:ext uri="{FF2B5EF4-FFF2-40B4-BE49-F238E27FC236}">
                <a16:creationId xmlns:a16="http://schemas.microsoft.com/office/drawing/2014/main" id="{80A4354A-C9AF-D74B-A07A-523D796EA2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39000" y="182880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4370" name="Rectangle 6">
            <a:extLst>
              <a:ext uri="{FF2B5EF4-FFF2-40B4-BE49-F238E27FC236}">
                <a16:creationId xmlns:a16="http://schemas.microsoft.com/office/drawing/2014/main" id="{65A21ECD-BBBF-314E-99C8-1ACC36FDD7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57600" y="182880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4371" name="Rectangle 7">
            <a:extLst>
              <a:ext uri="{FF2B5EF4-FFF2-40B4-BE49-F238E27FC236}">
                <a16:creationId xmlns:a16="http://schemas.microsoft.com/office/drawing/2014/main" id="{E25D3A33-23CF-B640-A391-F2FA872907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2420938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1 0 1 1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4372" name="Rectangle 8">
            <a:extLst>
              <a:ext uri="{FF2B5EF4-FFF2-40B4-BE49-F238E27FC236}">
                <a16:creationId xmlns:a16="http://schemas.microsoft.com/office/drawing/2014/main" id="{09C518D4-7DEA-2043-926E-D8DFE3494E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1687513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1 0 0 1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4373" name="Line 9">
            <a:extLst>
              <a:ext uri="{FF2B5EF4-FFF2-40B4-BE49-F238E27FC236}">
                <a16:creationId xmlns:a16="http://schemas.microsoft.com/office/drawing/2014/main" id="{E215C55F-5FDE-2E42-986E-F67C8A1CC63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54889" y="2305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14374" name="Rectangle 10">
            <a:extLst>
              <a:ext uri="{FF2B5EF4-FFF2-40B4-BE49-F238E27FC236}">
                <a16:creationId xmlns:a16="http://schemas.microsoft.com/office/drawing/2014/main" id="{7D1BEAB2-8496-7542-A7ED-9A3533779D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1976438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0 0 1 0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4375" name="Rectangle 11">
            <a:extLst>
              <a:ext uri="{FF2B5EF4-FFF2-40B4-BE49-F238E27FC236}">
                <a16:creationId xmlns:a16="http://schemas.microsoft.com/office/drawing/2014/main" id="{525E1349-9DA6-7A45-8DC1-BACC3C95AA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2420938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1 0 0 1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4376" name="Rectangle 12">
            <a:extLst>
              <a:ext uri="{FF2B5EF4-FFF2-40B4-BE49-F238E27FC236}">
                <a16:creationId xmlns:a16="http://schemas.microsoft.com/office/drawing/2014/main" id="{D1F66E9E-3CE4-784F-99C2-A6DAE5C3E1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1687513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0 1 1 1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4377" name="Line 13">
            <a:extLst>
              <a:ext uri="{FF2B5EF4-FFF2-40B4-BE49-F238E27FC236}">
                <a16:creationId xmlns:a16="http://schemas.microsoft.com/office/drawing/2014/main" id="{3D75B1BA-EB3D-1F40-B7C6-C870B60F96C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863976" y="2305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14378" name="Line 14">
            <a:extLst>
              <a:ext uri="{FF2B5EF4-FFF2-40B4-BE49-F238E27FC236}">
                <a16:creationId xmlns:a16="http://schemas.microsoft.com/office/drawing/2014/main" id="{AB879BDF-E620-A843-AE62-2A9FEC28608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503489" y="2305050"/>
            <a:ext cx="7445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14379" name="Rectangle 15">
            <a:extLst>
              <a:ext uri="{FF2B5EF4-FFF2-40B4-BE49-F238E27FC236}">
                <a16:creationId xmlns:a16="http://schemas.microsoft.com/office/drawing/2014/main" id="{3FB24AC9-DB69-BB44-B7B3-F4E5003E8C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1976438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0 0 1 0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4380" name="Rectangle 16">
            <a:extLst>
              <a:ext uri="{FF2B5EF4-FFF2-40B4-BE49-F238E27FC236}">
                <a16:creationId xmlns:a16="http://schemas.microsoft.com/office/drawing/2014/main" id="{6A65A217-286A-6241-8549-31576CAA20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168433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4381" name="Rectangle 17">
            <a:extLst>
              <a:ext uri="{FF2B5EF4-FFF2-40B4-BE49-F238E27FC236}">
                <a16:creationId xmlns:a16="http://schemas.microsoft.com/office/drawing/2014/main" id="{0DC5C845-41ED-C24A-B3DE-4688E25E42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1684338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4382" name="Rectangle 18">
            <a:extLst>
              <a:ext uri="{FF2B5EF4-FFF2-40B4-BE49-F238E27FC236}">
                <a16:creationId xmlns:a16="http://schemas.microsoft.com/office/drawing/2014/main" id="{8CCFE8B4-499E-3C46-89C2-304C28968F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167640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4383" name="Rectangle 19">
            <a:extLst>
              <a:ext uri="{FF2B5EF4-FFF2-40B4-BE49-F238E27FC236}">
                <a16:creationId xmlns:a16="http://schemas.microsoft.com/office/drawing/2014/main" id="{3A510C0E-AD9D-1E4B-B897-8E23FA2BA9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167640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4384" name="Rectangle 20">
            <a:extLst>
              <a:ext uri="{FF2B5EF4-FFF2-40B4-BE49-F238E27FC236}">
                <a16:creationId xmlns:a16="http://schemas.microsoft.com/office/drawing/2014/main" id="{20993331-D4AF-7D43-8786-C557015CB2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197326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4385" name="Rectangle 21">
            <a:extLst>
              <a:ext uri="{FF2B5EF4-FFF2-40B4-BE49-F238E27FC236}">
                <a16:creationId xmlns:a16="http://schemas.microsoft.com/office/drawing/2014/main" id="{F252F25C-F122-AA48-A23B-825CE8670F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1973263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4386" name="Rectangle 22">
            <a:extLst>
              <a:ext uri="{FF2B5EF4-FFF2-40B4-BE49-F238E27FC236}">
                <a16:creationId xmlns:a16="http://schemas.microsoft.com/office/drawing/2014/main" id="{9DAD75F8-C31B-3B4F-A2DB-F1B4F8E82A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19653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4387" name="Rectangle 23">
            <a:extLst>
              <a:ext uri="{FF2B5EF4-FFF2-40B4-BE49-F238E27FC236}">
                <a16:creationId xmlns:a16="http://schemas.microsoft.com/office/drawing/2014/main" id="{573E50CD-48AF-1344-975E-CB06BE6A93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19653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4388" name="Rectangle 24">
            <a:extLst>
              <a:ext uri="{FF2B5EF4-FFF2-40B4-BE49-F238E27FC236}">
                <a16:creationId xmlns:a16="http://schemas.microsoft.com/office/drawing/2014/main" id="{7C50F298-C24C-E94A-930E-21CED7FF20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241776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9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4389" name="Rectangle 25">
            <a:extLst>
              <a:ext uri="{FF2B5EF4-FFF2-40B4-BE49-F238E27FC236}">
                <a16:creationId xmlns:a16="http://schemas.microsoft.com/office/drawing/2014/main" id="{DC2FDDDF-6AD4-7D4B-BE2E-D40915345F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2417763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4390" name="Rectangle 26">
            <a:extLst>
              <a:ext uri="{FF2B5EF4-FFF2-40B4-BE49-F238E27FC236}">
                <a16:creationId xmlns:a16="http://schemas.microsoft.com/office/drawing/2014/main" id="{48A32706-4A38-5949-8DF1-3354A405B2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24098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4391" name="Rectangle 27">
            <a:extLst>
              <a:ext uri="{FF2B5EF4-FFF2-40B4-BE49-F238E27FC236}">
                <a16:creationId xmlns:a16="http://schemas.microsoft.com/office/drawing/2014/main" id="{422CF14E-3077-1349-AAFB-BB0FC74523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24098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4392" name="Rectangle 28">
            <a:extLst>
              <a:ext uri="{FF2B5EF4-FFF2-40B4-BE49-F238E27FC236}">
                <a16:creationId xmlns:a16="http://schemas.microsoft.com/office/drawing/2014/main" id="{3864AA69-7D76-7641-A91F-BC45871239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5713" y="197485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4393" name="Rectangle 29">
            <a:extLst>
              <a:ext uri="{FF2B5EF4-FFF2-40B4-BE49-F238E27FC236}">
                <a16:creationId xmlns:a16="http://schemas.microsoft.com/office/drawing/2014/main" id="{98FC9053-5661-9448-ADF4-4217B7B852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39000" y="396240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4394" name="Rectangle 30">
            <a:extLst>
              <a:ext uri="{FF2B5EF4-FFF2-40B4-BE49-F238E27FC236}">
                <a16:creationId xmlns:a16="http://schemas.microsoft.com/office/drawing/2014/main" id="{AA27DDF7-19F6-D449-A978-7F3F909C8F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1" y="3962400"/>
            <a:ext cx="138113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4395" name="Rectangle 31">
            <a:extLst>
              <a:ext uri="{FF2B5EF4-FFF2-40B4-BE49-F238E27FC236}">
                <a16:creationId xmlns:a16="http://schemas.microsoft.com/office/drawing/2014/main" id="{C96B0B72-1592-0345-B0E3-7DEEF286C9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4587875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0 1 1 1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4396" name="Rectangle 32">
            <a:extLst>
              <a:ext uri="{FF2B5EF4-FFF2-40B4-BE49-F238E27FC236}">
                <a16:creationId xmlns:a16="http://schemas.microsoft.com/office/drawing/2014/main" id="{8274B836-8525-0140-9A03-DBDD8107E4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3854450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1 0 0 1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4397" name="Line 33">
            <a:extLst>
              <a:ext uri="{FF2B5EF4-FFF2-40B4-BE49-F238E27FC236}">
                <a16:creationId xmlns:a16="http://schemas.microsoft.com/office/drawing/2014/main" id="{3383AE40-6873-9B40-A874-364CC4077C8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54889" y="4464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14398" name="Rectangle 34">
            <a:extLst>
              <a:ext uri="{FF2B5EF4-FFF2-40B4-BE49-F238E27FC236}">
                <a16:creationId xmlns:a16="http://schemas.microsoft.com/office/drawing/2014/main" id="{6B25807A-EFAF-0B4F-A537-C3141B18F5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4143375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1 1 1 0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4399" name="Rectangle 35">
            <a:extLst>
              <a:ext uri="{FF2B5EF4-FFF2-40B4-BE49-F238E27FC236}">
                <a16:creationId xmlns:a16="http://schemas.microsoft.com/office/drawing/2014/main" id="{33A785EA-21B1-6C4A-9EFE-E34955AC41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4587875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0 1 0 1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4400" name="Rectangle 36">
            <a:extLst>
              <a:ext uri="{FF2B5EF4-FFF2-40B4-BE49-F238E27FC236}">
                <a16:creationId xmlns:a16="http://schemas.microsoft.com/office/drawing/2014/main" id="{3913F1A8-181A-A543-B305-1819D26EC1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3854450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0 1 1 1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4401" name="Line 37">
            <a:extLst>
              <a:ext uri="{FF2B5EF4-FFF2-40B4-BE49-F238E27FC236}">
                <a16:creationId xmlns:a16="http://schemas.microsoft.com/office/drawing/2014/main" id="{56C431E2-9A01-2A4E-9834-26716DA6476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863976" y="4464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14402" name="Line 38">
            <a:extLst>
              <a:ext uri="{FF2B5EF4-FFF2-40B4-BE49-F238E27FC236}">
                <a16:creationId xmlns:a16="http://schemas.microsoft.com/office/drawing/2014/main" id="{5DD50047-3974-1E4F-984D-C617E831585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503489" y="4464050"/>
            <a:ext cx="7445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14403" name="Rectangle 39">
            <a:extLst>
              <a:ext uri="{FF2B5EF4-FFF2-40B4-BE49-F238E27FC236}">
                <a16:creationId xmlns:a16="http://schemas.microsoft.com/office/drawing/2014/main" id="{A0B03F2D-F7EB-BF46-8760-292544535B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4143375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1 1 1 0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4404" name="Rectangle 40">
            <a:extLst>
              <a:ext uri="{FF2B5EF4-FFF2-40B4-BE49-F238E27FC236}">
                <a16:creationId xmlns:a16="http://schemas.microsoft.com/office/drawing/2014/main" id="{31316954-A67A-8345-A97F-4698443FC7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38512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4405" name="Rectangle 41">
            <a:extLst>
              <a:ext uri="{FF2B5EF4-FFF2-40B4-BE49-F238E27FC236}">
                <a16:creationId xmlns:a16="http://schemas.microsoft.com/office/drawing/2014/main" id="{1D00843C-5C1F-2840-886D-7DD4410EAD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3851275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4406" name="Rectangle 42">
            <a:extLst>
              <a:ext uri="{FF2B5EF4-FFF2-40B4-BE49-F238E27FC236}">
                <a16:creationId xmlns:a16="http://schemas.microsoft.com/office/drawing/2014/main" id="{DB99EEAA-19C9-2044-BE96-C25C126E58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38433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4407" name="Rectangle 43">
            <a:extLst>
              <a:ext uri="{FF2B5EF4-FFF2-40B4-BE49-F238E27FC236}">
                <a16:creationId xmlns:a16="http://schemas.microsoft.com/office/drawing/2014/main" id="{47F1A2F1-4340-9949-98E2-8BF08F685B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38433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4408" name="Rectangle 44">
            <a:extLst>
              <a:ext uri="{FF2B5EF4-FFF2-40B4-BE49-F238E27FC236}">
                <a16:creationId xmlns:a16="http://schemas.microsoft.com/office/drawing/2014/main" id="{BAB6A377-2F70-BF4A-B844-C6F9E9A02F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4584700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5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4409" name="Rectangle 45">
            <a:extLst>
              <a:ext uri="{FF2B5EF4-FFF2-40B4-BE49-F238E27FC236}">
                <a16:creationId xmlns:a16="http://schemas.microsoft.com/office/drawing/2014/main" id="{A403D666-BDF6-5548-A4C0-4F3CDE9D64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458470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4410" name="Rectangle 46">
            <a:extLst>
              <a:ext uri="{FF2B5EF4-FFF2-40B4-BE49-F238E27FC236}">
                <a16:creationId xmlns:a16="http://schemas.microsoft.com/office/drawing/2014/main" id="{B15ED602-5749-0E4A-97B4-AB81E505E9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457835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4411" name="Rectangle 47">
            <a:extLst>
              <a:ext uri="{FF2B5EF4-FFF2-40B4-BE49-F238E27FC236}">
                <a16:creationId xmlns:a16="http://schemas.microsoft.com/office/drawing/2014/main" id="{165C86AB-0611-6646-A7FD-670842353C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457835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4412" name="Rectangle 48">
            <a:extLst>
              <a:ext uri="{FF2B5EF4-FFF2-40B4-BE49-F238E27FC236}">
                <a16:creationId xmlns:a16="http://schemas.microsoft.com/office/drawing/2014/main" id="{9DEAA955-0C10-2148-95C1-2102250BAB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5713" y="4141788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4413" name="Rectangle 49">
            <a:extLst>
              <a:ext uri="{FF2B5EF4-FFF2-40B4-BE49-F238E27FC236}">
                <a16:creationId xmlns:a16="http://schemas.microsoft.com/office/drawing/2014/main" id="{98F94D2F-DC04-BD48-91C5-8E18501112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1013" y="41433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4414" name="Rectangle 50">
            <a:extLst>
              <a:ext uri="{FF2B5EF4-FFF2-40B4-BE49-F238E27FC236}">
                <a16:creationId xmlns:a16="http://schemas.microsoft.com/office/drawing/2014/main" id="{115B5226-2164-F743-B57C-A7363F5755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57500" y="41433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4415" name="Rectangle 51">
            <a:extLst>
              <a:ext uri="{FF2B5EF4-FFF2-40B4-BE49-F238E27FC236}">
                <a16:creationId xmlns:a16="http://schemas.microsoft.com/office/drawing/2014/main" id="{E3A513AC-F9F0-474D-B7F0-98EB091617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71775" y="41370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4416" name="Rectangle 52">
            <a:extLst>
              <a:ext uri="{FF2B5EF4-FFF2-40B4-BE49-F238E27FC236}">
                <a16:creationId xmlns:a16="http://schemas.microsoft.com/office/drawing/2014/main" id="{3CCD536F-8515-3640-86C9-72CCFAADD5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59125" y="41370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4417" name="Rectangle 53">
            <a:extLst>
              <a:ext uri="{FF2B5EF4-FFF2-40B4-BE49-F238E27FC236}">
                <a16:creationId xmlns:a16="http://schemas.microsoft.com/office/drawing/2014/main" id="{4674FDD2-4F5D-814C-BB7A-FC275192ED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59663" y="45878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4418" name="Rectangle 54">
            <a:extLst>
              <a:ext uri="{FF2B5EF4-FFF2-40B4-BE49-F238E27FC236}">
                <a16:creationId xmlns:a16="http://schemas.microsoft.com/office/drawing/2014/main" id="{19528457-F556-0B4D-B2BD-726AC89181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19538" y="45878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4419" name="Rectangle 87">
            <a:extLst>
              <a:ext uri="{FF2B5EF4-FFF2-40B4-BE49-F238E27FC236}">
                <a16:creationId xmlns:a16="http://schemas.microsoft.com/office/drawing/2014/main" id="{6303C7FF-A990-8D4D-AA23-B5464597DA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3050" y="197326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4420" name="Rectangle 88">
            <a:extLst>
              <a:ext uri="{FF2B5EF4-FFF2-40B4-BE49-F238E27FC236}">
                <a16:creationId xmlns:a16="http://schemas.microsoft.com/office/drawing/2014/main" id="{62AF44A5-5D9D-E44B-A88E-6A5E17604B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34138" y="1973263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4421" name="Rectangle 89">
            <a:extLst>
              <a:ext uri="{FF2B5EF4-FFF2-40B4-BE49-F238E27FC236}">
                <a16:creationId xmlns:a16="http://schemas.microsoft.com/office/drawing/2014/main" id="{056D0DE7-3EA9-D149-895E-034C6E9245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42063" y="19653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4422" name="Rectangle 90">
            <a:extLst>
              <a:ext uri="{FF2B5EF4-FFF2-40B4-BE49-F238E27FC236}">
                <a16:creationId xmlns:a16="http://schemas.microsoft.com/office/drawing/2014/main" id="{7F36D126-DB45-EF4D-B1C4-A1DBF631F1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34175" y="19653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4423" name="Rectangle 91">
            <a:extLst>
              <a:ext uri="{FF2B5EF4-FFF2-40B4-BE49-F238E27FC236}">
                <a16:creationId xmlns:a16="http://schemas.microsoft.com/office/drawing/2014/main" id="{D1C5F3F2-2C34-8B45-959B-64297C4AC4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4000" y="168751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4424" name="Rectangle 92">
            <a:extLst>
              <a:ext uri="{FF2B5EF4-FFF2-40B4-BE49-F238E27FC236}">
                <a16:creationId xmlns:a16="http://schemas.microsoft.com/office/drawing/2014/main" id="{90A9A182-07BB-944C-9507-E834C0A44B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0175" y="168751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4425" name="Rectangle 93">
            <a:extLst>
              <a:ext uri="{FF2B5EF4-FFF2-40B4-BE49-F238E27FC236}">
                <a16:creationId xmlns:a16="http://schemas.microsoft.com/office/drawing/2014/main" id="{4436355F-DB5F-0049-ADFF-C1461FE52F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2863" y="1681163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4426" name="Rectangle 94">
            <a:extLst>
              <a:ext uri="{FF2B5EF4-FFF2-40B4-BE49-F238E27FC236}">
                <a16:creationId xmlns:a16="http://schemas.microsoft.com/office/drawing/2014/main" id="{0C440088-9897-354E-A4DA-82975790EF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42113" y="1681163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4427" name="Rectangle 95">
            <a:extLst>
              <a:ext uri="{FF2B5EF4-FFF2-40B4-BE49-F238E27FC236}">
                <a16:creationId xmlns:a16="http://schemas.microsoft.com/office/drawing/2014/main" id="{8E30BD19-4D49-3B4D-8EE9-84C126210B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4000" y="240823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5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4428" name="Rectangle 96">
            <a:extLst>
              <a:ext uri="{FF2B5EF4-FFF2-40B4-BE49-F238E27FC236}">
                <a16:creationId xmlns:a16="http://schemas.microsoft.com/office/drawing/2014/main" id="{3A08B168-5401-1F42-B57E-461F5D470E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0175" y="240823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4429" name="Rectangle 97">
            <a:extLst>
              <a:ext uri="{FF2B5EF4-FFF2-40B4-BE49-F238E27FC236}">
                <a16:creationId xmlns:a16="http://schemas.microsoft.com/office/drawing/2014/main" id="{9B0110B7-8A2B-354A-A96A-1E3032A668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2863" y="240188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4430" name="Line 98">
            <a:extLst>
              <a:ext uri="{FF2B5EF4-FFF2-40B4-BE49-F238E27FC236}">
                <a16:creationId xmlns:a16="http://schemas.microsoft.com/office/drawing/2014/main" id="{E93EC68F-6DCB-1D42-B0D9-F12043D0937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122989" y="2305050"/>
            <a:ext cx="7191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14431" name="Rectangle 99">
            <a:extLst>
              <a:ext uri="{FF2B5EF4-FFF2-40B4-BE49-F238E27FC236}">
                <a16:creationId xmlns:a16="http://schemas.microsoft.com/office/drawing/2014/main" id="{7A6AEC78-A66E-0D4A-AB08-4C98F41B0E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42113" y="240188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4432" name="Rectangle 100">
            <a:extLst>
              <a:ext uri="{FF2B5EF4-FFF2-40B4-BE49-F238E27FC236}">
                <a16:creationId xmlns:a16="http://schemas.microsoft.com/office/drawing/2014/main" id="{F6523084-3B47-814D-B667-AA292497E2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6163" y="197485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4433" name="Rectangle 101">
            <a:extLst>
              <a:ext uri="{FF2B5EF4-FFF2-40B4-BE49-F238E27FC236}">
                <a16:creationId xmlns:a16="http://schemas.microsoft.com/office/drawing/2014/main" id="{7B2A990D-EE02-9D48-8D3B-A2639F3443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4000" y="3854450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4434" name="Rectangle 102">
            <a:extLst>
              <a:ext uri="{FF2B5EF4-FFF2-40B4-BE49-F238E27FC236}">
                <a16:creationId xmlns:a16="http://schemas.microsoft.com/office/drawing/2014/main" id="{B47C542A-12D2-554C-9EFA-A41800C8BB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0175" y="3854450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4435" name="Rectangle 103">
            <a:extLst>
              <a:ext uri="{FF2B5EF4-FFF2-40B4-BE49-F238E27FC236}">
                <a16:creationId xmlns:a16="http://schemas.microsoft.com/office/drawing/2014/main" id="{3D3DA41F-6F9A-3C40-BDFF-17B28F8653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2863" y="384810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4436" name="Rectangle 104">
            <a:extLst>
              <a:ext uri="{FF2B5EF4-FFF2-40B4-BE49-F238E27FC236}">
                <a16:creationId xmlns:a16="http://schemas.microsoft.com/office/drawing/2014/main" id="{11A4D430-7F9B-F54E-93DE-D4FE0A58AD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42113" y="384810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4437" name="Rectangle 105">
            <a:extLst>
              <a:ext uri="{FF2B5EF4-FFF2-40B4-BE49-F238E27FC236}">
                <a16:creationId xmlns:a16="http://schemas.microsoft.com/office/drawing/2014/main" id="{A3E004FB-8B97-6046-BFF8-0D0D69D4CE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4000" y="457358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9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4438" name="Rectangle 106">
            <a:extLst>
              <a:ext uri="{FF2B5EF4-FFF2-40B4-BE49-F238E27FC236}">
                <a16:creationId xmlns:a16="http://schemas.microsoft.com/office/drawing/2014/main" id="{C2F114DD-64F1-8A4E-B276-4E8E631656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0175" y="457358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4439" name="Rectangle 107">
            <a:extLst>
              <a:ext uri="{FF2B5EF4-FFF2-40B4-BE49-F238E27FC236}">
                <a16:creationId xmlns:a16="http://schemas.microsoft.com/office/drawing/2014/main" id="{CE91759A-34B0-EF44-AE28-35C790EA25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2863" y="45672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4440" name="Line 108">
            <a:extLst>
              <a:ext uri="{FF2B5EF4-FFF2-40B4-BE49-F238E27FC236}">
                <a16:creationId xmlns:a16="http://schemas.microsoft.com/office/drawing/2014/main" id="{EA63241B-823F-B444-93CE-7408F410831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122989" y="4464050"/>
            <a:ext cx="7191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14441" name="Rectangle 109">
            <a:extLst>
              <a:ext uri="{FF2B5EF4-FFF2-40B4-BE49-F238E27FC236}">
                <a16:creationId xmlns:a16="http://schemas.microsoft.com/office/drawing/2014/main" id="{9ED1DEF7-2CA6-0B4A-A980-0589E464F6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42113" y="45672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4442" name="Rectangle 110">
            <a:extLst>
              <a:ext uri="{FF2B5EF4-FFF2-40B4-BE49-F238E27FC236}">
                <a16:creationId xmlns:a16="http://schemas.microsoft.com/office/drawing/2014/main" id="{C8DB2BCD-A2F9-EC4D-AE29-3709BC5BF0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6163" y="4141788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4443" name="Rectangle 111">
            <a:extLst>
              <a:ext uri="{FF2B5EF4-FFF2-40B4-BE49-F238E27FC236}">
                <a16:creationId xmlns:a16="http://schemas.microsoft.com/office/drawing/2014/main" id="{3E480032-A58D-D741-BF51-62F7665A05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11938" y="414178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4444" name="Rectangle 112">
            <a:extLst>
              <a:ext uri="{FF2B5EF4-FFF2-40B4-BE49-F238E27FC236}">
                <a16:creationId xmlns:a16="http://schemas.microsoft.com/office/drawing/2014/main" id="{4A171DA7-9C9E-D14F-84CE-9432EB2FED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6525" y="414178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4445" name="Rectangle 113">
            <a:extLst>
              <a:ext uri="{FF2B5EF4-FFF2-40B4-BE49-F238E27FC236}">
                <a16:creationId xmlns:a16="http://schemas.microsoft.com/office/drawing/2014/main" id="{0871CFED-EB41-314D-BB37-926CD0DE98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00800" y="41354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4446" name="Rectangle 114">
            <a:extLst>
              <a:ext uri="{FF2B5EF4-FFF2-40B4-BE49-F238E27FC236}">
                <a16:creationId xmlns:a16="http://schemas.microsoft.com/office/drawing/2014/main" id="{E4F4555F-0C76-3B43-9486-6762A67F66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50050" y="41354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4447" name="Title 1">
            <a:extLst>
              <a:ext uri="{FF2B5EF4-FFF2-40B4-BE49-F238E27FC236}">
                <a16:creationId xmlns:a16="http://schemas.microsoft.com/office/drawing/2014/main" id="{8FA87676-F7C2-2B47-8216-E90FCFAC4A1E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Examples of determination of overflow</a:t>
            </a:r>
            <a:endParaRPr lang="en-US" altLang="en-US" sz="3600"/>
          </a:p>
        </p:txBody>
      </p:sp>
      <p:sp>
        <p:nvSpPr>
          <p:cNvPr id="314448" name="Rectangle 86">
            <a:extLst>
              <a:ext uri="{FF2B5EF4-FFF2-40B4-BE49-F238E27FC236}">
                <a16:creationId xmlns:a16="http://schemas.microsoft.com/office/drawing/2014/main" id="{636A4D5A-0A50-1C4D-9BD3-40EF3AEC76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68763" y="1631950"/>
            <a:ext cx="228600" cy="1143000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grpSp>
        <p:nvGrpSpPr>
          <p:cNvPr id="314449" name="Group 2">
            <a:extLst>
              <a:ext uri="{FF2B5EF4-FFF2-40B4-BE49-F238E27FC236}">
                <a16:creationId xmlns:a16="http://schemas.microsoft.com/office/drawing/2014/main" id="{134A43B7-6349-B840-8516-92E5A4EC0326}"/>
              </a:ext>
            </a:extLst>
          </p:cNvPr>
          <p:cNvGrpSpPr>
            <a:grpSpLocks/>
          </p:cNvGrpSpPr>
          <p:nvPr/>
        </p:nvGrpSpPr>
        <p:grpSpPr bwMode="auto">
          <a:xfrm>
            <a:off x="1295401" y="1219200"/>
            <a:ext cx="696439" cy="990600"/>
            <a:chOff x="381000" y="1219200"/>
            <a:chExt cx="696068" cy="990600"/>
          </a:xfrm>
        </p:grpSpPr>
        <p:sp>
          <p:nvSpPr>
            <p:cNvPr id="314492" name="Rectangle 55">
              <a:extLst>
                <a:ext uri="{FF2B5EF4-FFF2-40B4-BE49-F238E27FC236}">
                  <a16:creationId xmlns:a16="http://schemas.microsoft.com/office/drawing/2014/main" id="{65022B53-802D-D547-B889-F872416C19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000" y="1219200"/>
              <a:ext cx="12533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4493" name="Rectangle 56">
              <a:extLst>
                <a:ext uri="{FF2B5EF4-FFF2-40B4-BE49-F238E27FC236}">
                  <a16:creationId xmlns:a16="http://schemas.microsoft.com/office/drawing/2014/main" id="{98FF98E5-B70B-1740-9F66-983BDBF539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712" y="1335087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4494" name="Rectangle 57">
              <a:extLst>
                <a:ext uri="{FF2B5EF4-FFF2-40B4-BE49-F238E27FC236}">
                  <a16:creationId xmlns:a16="http://schemas.microsoft.com/office/drawing/2014/main" id="{D4A23B57-5F87-7F4C-B685-E635EC03E5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1116" y="1220787"/>
              <a:ext cx="121763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4495" name="Rectangle 58">
              <a:extLst>
                <a:ext uri="{FF2B5EF4-FFF2-40B4-BE49-F238E27FC236}">
                  <a16:creationId xmlns:a16="http://schemas.microsoft.com/office/drawing/2014/main" id="{7D6E32EC-7FA5-5144-8BBE-81FACE1698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8500" y="1220787"/>
              <a:ext cx="13778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4496" name="Rectangle 59">
              <a:extLst>
                <a:ext uri="{FF2B5EF4-FFF2-40B4-BE49-F238E27FC236}">
                  <a16:creationId xmlns:a16="http://schemas.microsoft.com/office/drawing/2014/main" id="{893DFD38-ACD1-B647-968C-B0F932E04D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937" y="1535587"/>
              <a:ext cx="12533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4497" name="Rectangle 60">
              <a:extLst>
                <a:ext uri="{FF2B5EF4-FFF2-40B4-BE49-F238E27FC236}">
                  <a16:creationId xmlns:a16="http://schemas.microsoft.com/office/drawing/2014/main" id="{8A0D2E11-71B0-724A-AB0D-CC368A06C3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062" y="1651474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4498" name="Rectangle 61">
              <a:extLst>
                <a:ext uri="{FF2B5EF4-FFF2-40B4-BE49-F238E27FC236}">
                  <a16:creationId xmlns:a16="http://schemas.microsoft.com/office/drawing/2014/main" id="{75629AE3-EC17-FA4B-A376-469ECB48E1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0912" y="1537174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4499" name="Rectangle 62">
              <a:extLst>
                <a:ext uri="{FF2B5EF4-FFF2-40B4-BE49-F238E27FC236}">
                  <a16:creationId xmlns:a16="http://schemas.microsoft.com/office/drawing/2014/main" id="{56AFFA4D-F964-4E4B-A26A-EB000A109E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6437" y="1537174"/>
              <a:ext cx="13778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4500" name="Rectangle 59">
              <a:extLst>
                <a:ext uri="{FF2B5EF4-FFF2-40B4-BE49-F238E27FC236}">
                  <a16:creationId xmlns:a16="http://schemas.microsoft.com/office/drawing/2014/main" id="{1FB897A2-AE29-5941-B6A8-D50842262A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330" y="1865313"/>
              <a:ext cx="945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s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4501" name="Rectangle 60">
              <a:extLst>
                <a:ext uri="{FF2B5EF4-FFF2-40B4-BE49-F238E27FC236}">
                  <a16:creationId xmlns:a16="http://schemas.microsoft.com/office/drawing/2014/main" id="{61CC456C-418B-AE4B-B7F9-5FAB3BFCE0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455" y="1981200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4502" name="Rectangle 61">
              <a:extLst>
                <a:ext uri="{FF2B5EF4-FFF2-40B4-BE49-F238E27FC236}">
                  <a16:creationId xmlns:a16="http://schemas.microsoft.com/office/drawing/2014/main" id="{6652CD89-E3F3-4549-9774-584DBB280E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5305" y="1866900"/>
              <a:ext cx="121763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4503" name="Rectangle 62">
              <a:extLst>
                <a:ext uri="{FF2B5EF4-FFF2-40B4-BE49-F238E27FC236}">
                  <a16:creationId xmlns:a16="http://schemas.microsoft.com/office/drawing/2014/main" id="{C2B57C5B-527C-7C4F-BA61-223E658680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0830" y="1866900"/>
              <a:ext cx="13778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314450" name="Group 142">
            <a:extLst>
              <a:ext uri="{FF2B5EF4-FFF2-40B4-BE49-F238E27FC236}">
                <a16:creationId xmlns:a16="http://schemas.microsoft.com/office/drawing/2014/main" id="{70A0EE9C-8E1A-7F43-83CD-5CE9AA6EF943}"/>
              </a:ext>
            </a:extLst>
          </p:cNvPr>
          <p:cNvGrpSpPr>
            <a:grpSpLocks/>
          </p:cNvGrpSpPr>
          <p:nvPr/>
        </p:nvGrpSpPr>
        <p:grpSpPr bwMode="auto">
          <a:xfrm>
            <a:off x="1303338" y="3429000"/>
            <a:ext cx="696912" cy="990600"/>
            <a:chOff x="381000" y="1219200"/>
            <a:chExt cx="696133" cy="990600"/>
          </a:xfrm>
        </p:grpSpPr>
        <p:sp>
          <p:nvSpPr>
            <p:cNvPr id="314480" name="Rectangle 55">
              <a:extLst>
                <a:ext uri="{FF2B5EF4-FFF2-40B4-BE49-F238E27FC236}">
                  <a16:creationId xmlns:a16="http://schemas.microsoft.com/office/drawing/2014/main" id="{BEC5091D-E642-C345-A8F2-E432499B00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000" y="1219200"/>
              <a:ext cx="12533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4481" name="Rectangle 56">
              <a:extLst>
                <a:ext uri="{FF2B5EF4-FFF2-40B4-BE49-F238E27FC236}">
                  <a16:creationId xmlns:a16="http://schemas.microsoft.com/office/drawing/2014/main" id="{BB699E20-D08A-F948-9B30-805E26784B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712" y="1335087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4482" name="Rectangle 57">
              <a:extLst>
                <a:ext uri="{FF2B5EF4-FFF2-40B4-BE49-F238E27FC236}">
                  <a16:creationId xmlns:a16="http://schemas.microsoft.com/office/drawing/2014/main" id="{8211E8EA-5A7A-284F-80ED-51D6279A24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1116" y="1220787"/>
              <a:ext cx="121692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4483" name="Rectangle 58">
              <a:extLst>
                <a:ext uri="{FF2B5EF4-FFF2-40B4-BE49-F238E27FC236}">
                  <a16:creationId xmlns:a16="http://schemas.microsoft.com/office/drawing/2014/main" id="{4998FA4B-0B30-D043-A615-E82F8D1932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8500" y="1220787"/>
              <a:ext cx="137704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4484" name="Rectangle 59">
              <a:extLst>
                <a:ext uri="{FF2B5EF4-FFF2-40B4-BE49-F238E27FC236}">
                  <a16:creationId xmlns:a16="http://schemas.microsoft.com/office/drawing/2014/main" id="{32145044-A1A8-0341-8ECE-3A20E65FF0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937" y="1535587"/>
              <a:ext cx="12533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4485" name="Rectangle 60">
              <a:extLst>
                <a:ext uri="{FF2B5EF4-FFF2-40B4-BE49-F238E27FC236}">
                  <a16:creationId xmlns:a16="http://schemas.microsoft.com/office/drawing/2014/main" id="{C4A8ABD9-7852-954E-87D9-1F79B15F89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062" y="1651474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4486" name="Rectangle 61">
              <a:extLst>
                <a:ext uri="{FF2B5EF4-FFF2-40B4-BE49-F238E27FC236}">
                  <a16:creationId xmlns:a16="http://schemas.microsoft.com/office/drawing/2014/main" id="{75A30D9D-56BA-DB4D-838B-B165B8BF56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0912" y="1537174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4487" name="Rectangle 62">
              <a:extLst>
                <a:ext uri="{FF2B5EF4-FFF2-40B4-BE49-F238E27FC236}">
                  <a16:creationId xmlns:a16="http://schemas.microsoft.com/office/drawing/2014/main" id="{47F3E96F-A068-2441-8111-1E2F36C761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6437" y="1537174"/>
              <a:ext cx="137704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4488" name="Rectangle 59">
              <a:extLst>
                <a:ext uri="{FF2B5EF4-FFF2-40B4-BE49-F238E27FC236}">
                  <a16:creationId xmlns:a16="http://schemas.microsoft.com/office/drawing/2014/main" id="{83AC98AF-E824-A14E-8261-C28B426E4B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330" y="1865313"/>
              <a:ext cx="94472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s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4489" name="Rectangle 60">
              <a:extLst>
                <a:ext uri="{FF2B5EF4-FFF2-40B4-BE49-F238E27FC236}">
                  <a16:creationId xmlns:a16="http://schemas.microsoft.com/office/drawing/2014/main" id="{79B168B4-391B-1741-A5B1-3B6745BC3C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455" y="1981200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4490" name="Rectangle 61">
              <a:extLst>
                <a:ext uri="{FF2B5EF4-FFF2-40B4-BE49-F238E27FC236}">
                  <a16:creationId xmlns:a16="http://schemas.microsoft.com/office/drawing/2014/main" id="{9989783E-C234-974C-8AA4-2397977141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5305" y="1866900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4491" name="Rectangle 62">
              <a:extLst>
                <a:ext uri="{FF2B5EF4-FFF2-40B4-BE49-F238E27FC236}">
                  <a16:creationId xmlns:a16="http://schemas.microsoft.com/office/drawing/2014/main" id="{B1879F80-99A5-C447-82F7-211C42A10C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0830" y="1866900"/>
              <a:ext cx="137704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314451" name="Group 155">
            <a:extLst>
              <a:ext uri="{FF2B5EF4-FFF2-40B4-BE49-F238E27FC236}">
                <a16:creationId xmlns:a16="http://schemas.microsoft.com/office/drawing/2014/main" id="{B2B85C4D-C16D-A144-BD46-006607494C78}"/>
              </a:ext>
            </a:extLst>
          </p:cNvPr>
          <p:cNvGrpSpPr>
            <a:grpSpLocks/>
          </p:cNvGrpSpPr>
          <p:nvPr/>
        </p:nvGrpSpPr>
        <p:grpSpPr bwMode="auto">
          <a:xfrm>
            <a:off x="8982076" y="1219200"/>
            <a:ext cx="696439" cy="990600"/>
            <a:chOff x="381000" y="1219200"/>
            <a:chExt cx="696068" cy="990600"/>
          </a:xfrm>
        </p:grpSpPr>
        <p:sp>
          <p:nvSpPr>
            <p:cNvPr id="314468" name="Rectangle 55">
              <a:extLst>
                <a:ext uri="{FF2B5EF4-FFF2-40B4-BE49-F238E27FC236}">
                  <a16:creationId xmlns:a16="http://schemas.microsoft.com/office/drawing/2014/main" id="{5F71B380-73B2-6C48-98AC-5F27BBFC3E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000" y="1219200"/>
              <a:ext cx="12533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4469" name="Rectangle 56">
              <a:extLst>
                <a:ext uri="{FF2B5EF4-FFF2-40B4-BE49-F238E27FC236}">
                  <a16:creationId xmlns:a16="http://schemas.microsoft.com/office/drawing/2014/main" id="{50F8BC77-B375-3C44-B225-2AB80B9D0F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712" y="1335087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4470" name="Rectangle 57">
              <a:extLst>
                <a:ext uri="{FF2B5EF4-FFF2-40B4-BE49-F238E27FC236}">
                  <a16:creationId xmlns:a16="http://schemas.microsoft.com/office/drawing/2014/main" id="{B474BD44-7661-2A46-B65C-D6942C7B8A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1116" y="1220787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4471" name="Rectangle 58">
              <a:extLst>
                <a:ext uri="{FF2B5EF4-FFF2-40B4-BE49-F238E27FC236}">
                  <a16:creationId xmlns:a16="http://schemas.microsoft.com/office/drawing/2014/main" id="{E56C1DC5-1E33-1948-B6B7-DFE02F540C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8500" y="1220787"/>
              <a:ext cx="13778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4472" name="Rectangle 59">
              <a:extLst>
                <a:ext uri="{FF2B5EF4-FFF2-40B4-BE49-F238E27FC236}">
                  <a16:creationId xmlns:a16="http://schemas.microsoft.com/office/drawing/2014/main" id="{D2B99093-A8B3-E146-A1A0-F1CD69156C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937" y="1535587"/>
              <a:ext cx="12533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4473" name="Rectangle 60">
              <a:extLst>
                <a:ext uri="{FF2B5EF4-FFF2-40B4-BE49-F238E27FC236}">
                  <a16:creationId xmlns:a16="http://schemas.microsoft.com/office/drawing/2014/main" id="{4BD10B73-17B4-3E47-98DD-06AE56AC65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062" y="1651474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4474" name="Rectangle 61">
              <a:extLst>
                <a:ext uri="{FF2B5EF4-FFF2-40B4-BE49-F238E27FC236}">
                  <a16:creationId xmlns:a16="http://schemas.microsoft.com/office/drawing/2014/main" id="{7DB0DAE6-DF03-374D-954A-58E07A9B45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0912" y="1537174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4475" name="Rectangle 62">
              <a:extLst>
                <a:ext uri="{FF2B5EF4-FFF2-40B4-BE49-F238E27FC236}">
                  <a16:creationId xmlns:a16="http://schemas.microsoft.com/office/drawing/2014/main" id="{04DD5E9F-F03C-1244-B077-E3C0963F1F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6437" y="1537174"/>
              <a:ext cx="13778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4476" name="Rectangle 59">
              <a:extLst>
                <a:ext uri="{FF2B5EF4-FFF2-40B4-BE49-F238E27FC236}">
                  <a16:creationId xmlns:a16="http://schemas.microsoft.com/office/drawing/2014/main" id="{541C1430-B5A0-E145-B776-1A6DCFBEAF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330" y="1865313"/>
              <a:ext cx="945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s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4477" name="Rectangle 60">
              <a:extLst>
                <a:ext uri="{FF2B5EF4-FFF2-40B4-BE49-F238E27FC236}">
                  <a16:creationId xmlns:a16="http://schemas.microsoft.com/office/drawing/2014/main" id="{C2719CAA-27C2-AB43-825D-53A82D5A44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455" y="1981200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4478" name="Rectangle 61">
              <a:extLst>
                <a:ext uri="{FF2B5EF4-FFF2-40B4-BE49-F238E27FC236}">
                  <a16:creationId xmlns:a16="http://schemas.microsoft.com/office/drawing/2014/main" id="{6DFE1AEA-3BAD-FD40-976E-BDBAB08C5C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5305" y="1866900"/>
              <a:ext cx="121763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4479" name="Rectangle 62">
              <a:extLst>
                <a:ext uri="{FF2B5EF4-FFF2-40B4-BE49-F238E27FC236}">
                  <a16:creationId xmlns:a16="http://schemas.microsoft.com/office/drawing/2014/main" id="{92FEB260-73D6-464C-A728-4376FA2916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0830" y="1866900"/>
              <a:ext cx="13778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314452" name="Group 181">
            <a:extLst>
              <a:ext uri="{FF2B5EF4-FFF2-40B4-BE49-F238E27FC236}">
                <a16:creationId xmlns:a16="http://schemas.microsoft.com/office/drawing/2014/main" id="{28912607-3963-4643-A641-249A1046293D}"/>
              </a:ext>
            </a:extLst>
          </p:cNvPr>
          <p:cNvGrpSpPr>
            <a:grpSpLocks/>
          </p:cNvGrpSpPr>
          <p:nvPr/>
        </p:nvGrpSpPr>
        <p:grpSpPr bwMode="auto">
          <a:xfrm>
            <a:off x="8991601" y="3429000"/>
            <a:ext cx="696913" cy="990600"/>
            <a:chOff x="381000" y="1219200"/>
            <a:chExt cx="696133" cy="990600"/>
          </a:xfrm>
        </p:grpSpPr>
        <p:sp>
          <p:nvSpPr>
            <p:cNvPr id="314456" name="Rectangle 55">
              <a:extLst>
                <a:ext uri="{FF2B5EF4-FFF2-40B4-BE49-F238E27FC236}">
                  <a16:creationId xmlns:a16="http://schemas.microsoft.com/office/drawing/2014/main" id="{4198264F-1CEE-B64F-B938-65503ABD5C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000" y="1219200"/>
              <a:ext cx="12533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4457" name="Rectangle 56">
              <a:extLst>
                <a:ext uri="{FF2B5EF4-FFF2-40B4-BE49-F238E27FC236}">
                  <a16:creationId xmlns:a16="http://schemas.microsoft.com/office/drawing/2014/main" id="{141C78BE-DCEA-774E-AFD2-72A720225E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712" y="1335087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4458" name="Rectangle 57">
              <a:extLst>
                <a:ext uri="{FF2B5EF4-FFF2-40B4-BE49-F238E27FC236}">
                  <a16:creationId xmlns:a16="http://schemas.microsoft.com/office/drawing/2014/main" id="{29D8DBA3-0FC2-7647-9DBA-84DEB12229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1116" y="1220787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4459" name="Rectangle 58">
              <a:extLst>
                <a:ext uri="{FF2B5EF4-FFF2-40B4-BE49-F238E27FC236}">
                  <a16:creationId xmlns:a16="http://schemas.microsoft.com/office/drawing/2014/main" id="{0EBB636E-5EBB-E94A-969D-93703D6018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8500" y="1220787"/>
              <a:ext cx="137704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4460" name="Rectangle 59">
              <a:extLst>
                <a:ext uri="{FF2B5EF4-FFF2-40B4-BE49-F238E27FC236}">
                  <a16:creationId xmlns:a16="http://schemas.microsoft.com/office/drawing/2014/main" id="{5815CF0D-2992-0F43-A9B6-A4202DB4C9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937" y="1535587"/>
              <a:ext cx="12533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4461" name="Rectangle 60">
              <a:extLst>
                <a:ext uri="{FF2B5EF4-FFF2-40B4-BE49-F238E27FC236}">
                  <a16:creationId xmlns:a16="http://schemas.microsoft.com/office/drawing/2014/main" id="{D725BF38-D377-8543-B397-5491993CC3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062" y="1651474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4462" name="Rectangle 61">
              <a:extLst>
                <a:ext uri="{FF2B5EF4-FFF2-40B4-BE49-F238E27FC236}">
                  <a16:creationId xmlns:a16="http://schemas.microsoft.com/office/drawing/2014/main" id="{C6224EA6-F0BC-5840-B905-A3A2F4A498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0912" y="1537174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4463" name="Rectangle 62">
              <a:extLst>
                <a:ext uri="{FF2B5EF4-FFF2-40B4-BE49-F238E27FC236}">
                  <a16:creationId xmlns:a16="http://schemas.microsoft.com/office/drawing/2014/main" id="{C0861C75-519B-884D-B854-0E4523D64D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6437" y="1537174"/>
              <a:ext cx="137704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4464" name="Rectangle 59">
              <a:extLst>
                <a:ext uri="{FF2B5EF4-FFF2-40B4-BE49-F238E27FC236}">
                  <a16:creationId xmlns:a16="http://schemas.microsoft.com/office/drawing/2014/main" id="{25F44B6A-FD91-914D-90FB-FB14FF6A66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330" y="1865313"/>
              <a:ext cx="94472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s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4465" name="Rectangle 60">
              <a:extLst>
                <a:ext uri="{FF2B5EF4-FFF2-40B4-BE49-F238E27FC236}">
                  <a16:creationId xmlns:a16="http://schemas.microsoft.com/office/drawing/2014/main" id="{E78787BE-5C96-A947-B62C-06E8C871AC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455" y="1981200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4466" name="Rectangle 61">
              <a:extLst>
                <a:ext uri="{FF2B5EF4-FFF2-40B4-BE49-F238E27FC236}">
                  <a16:creationId xmlns:a16="http://schemas.microsoft.com/office/drawing/2014/main" id="{C027FA3D-03BE-264C-9E99-F0F83D8ED8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5305" y="1866900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4467" name="Rectangle 62">
              <a:extLst>
                <a:ext uri="{FF2B5EF4-FFF2-40B4-BE49-F238E27FC236}">
                  <a16:creationId xmlns:a16="http://schemas.microsoft.com/office/drawing/2014/main" id="{CB40C45B-28D0-264C-BCCA-48D9DF7ED6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0830" y="1866900"/>
              <a:ext cx="137704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</p:grpSp>
      <p:sp>
        <p:nvSpPr>
          <p:cNvPr id="314453" name="Rectangle 194">
            <a:extLst>
              <a:ext uri="{FF2B5EF4-FFF2-40B4-BE49-F238E27FC236}">
                <a16:creationId xmlns:a16="http://schemas.microsoft.com/office/drawing/2014/main" id="{D17DCFCA-6675-4E4B-8298-40EA7FFBFB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68763" y="3810000"/>
            <a:ext cx="228600" cy="1143000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314454" name="Rectangle 196">
            <a:extLst>
              <a:ext uri="{FF2B5EF4-FFF2-40B4-BE49-F238E27FC236}">
                <a16:creationId xmlns:a16="http://schemas.microsoft.com/office/drawing/2014/main" id="{646C2F78-B5C9-CD43-A2E9-603BD01C79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73963" y="1630363"/>
            <a:ext cx="228600" cy="1143000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314455" name="Rectangle 197">
            <a:extLst>
              <a:ext uri="{FF2B5EF4-FFF2-40B4-BE49-F238E27FC236}">
                <a16:creationId xmlns:a16="http://schemas.microsoft.com/office/drawing/2014/main" id="{422ECD0C-DEDF-824C-8204-351EB34412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73963" y="3810000"/>
            <a:ext cx="228600" cy="1143000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</p:spTree>
  </p:cSld>
  <p:clrMapOvr>
    <a:masterClrMapping/>
  </p:clrMapOvr>
  <p:transition/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769" name="TextBox 3">
            <a:extLst>
              <a:ext uri="{FF2B5EF4-FFF2-40B4-BE49-F238E27FC236}">
                <a16:creationId xmlns:a16="http://schemas.microsoft.com/office/drawing/2014/main" id="{5D9C896A-ACFF-F54F-9037-C1246D58B0E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14800" y="1981200"/>
            <a:ext cx="3810000" cy="280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4400" b="0">
                <a:latin typeface="Courier" pitchFamily="2" charset="0"/>
              </a:rPr>
              <a:t>0</a:t>
            </a:r>
            <a:r>
              <a:rPr lang="en-US" altLang="en-US" b="0">
                <a:latin typeface="Courier" pitchFamily="2" charset="0"/>
              </a:rPr>
              <a:t>   </a:t>
            </a:r>
            <a:r>
              <a:rPr lang="en-US" altLang="en-US" sz="4400" b="0">
                <a:latin typeface="Courier" pitchFamily="2" charset="0"/>
              </a:rPr>
              <a:t>1</a:t>
            </a:r>
            <a:r>
              <a:rPr lang="en-US" altLang="en-US" b="0">
                <a:latin typeface="Courier" pitchFamily="2" charset="0"/>
              </a:rPr>
              <a:t>   </a:t>
            </a:r>
            <a:r>
              <a:rPr lang="en-US" altLang="en-US" sz="4400" b="0">
                <a:latin typeface="Courier" pitchFamily="2" charset="0"/>
              </a:rPr>
              <a:t>1</a:t>
            </a:r>
            <a:r>
              <a:rPr lang="en-US" altLang="en-US" b="0">
                <a:latin typeface="Courier" pitchFamily="2" charset="0"/>
              </a:rPr>
              <a:t>   </a:t>
            </a:r>
            <a:r>
              <a:rPr lang="en-US" altLang="en-US" sz="4400" b="0">
                <a:latin typeface="Courier" pitchFamily="2" charset="0"/>
              </a:rPr>
              <a:t>0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4400" b="0">
                <a:latin typeface="Courier" pitchFamily="2" charset="0"/>
              </a:rPr>
              <a:t> </a:t>
            </a:r>
            <a:r>
              <a:rPr lang="en-US" altLang="en-US" b="0">
                <a:latin typeface="Courier" pitchFamily="2" charset="0"/>
              </a:rPr>
              <a:t>   </a:t>
            </a:r>
            <a:r>
              <a:rPr lang="en-US" altLang="en-US" sz="4400" b="0">
                <a:latin typeface="Courier" pitchFamily="2" charset="0"/>
              </a:rPr>
              <a:t>3</a:t>
            </a:r>
            <a:r>
              <a:rPr lang="en-US" altLang="en-US" b="0">
                <a:latin typeface="Courier" pitchFamily="2" charset="0"/>
              </a:rPr>
              <a:t>   </a:t>
            </a:r>
            <a:r>
              <a:rPr lang="en-US" altLang="en-US" sz="4400" b="0">
                <a:latin typeface="Courier" pitchFamily="2" charset="0"/>
              </a:rPr>
              <a:t>8</a:t>
            </a:r>
            <a:r>
              <a:rPr lang="en-US" altLang="en-US" b="0">
                <a:latin typeface="Courier" pitchFamily="2" charset="0"/>
              </a:rPr>
              <a:t>   </a:t>
            </a:r>
            <a:r>
              <a:rPr lang="en-US" altLang="en-US" sz="4400" b="0">
                <a:latin typeface="Courier" pitchFamily="2" charset="0"/>
              </a:rPr>
              <a:t>9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4400" b="0">
                <a:latin typeface="Courier" pitchFamily="2" charset="0"/>
              </a:rPr>
              <a:t> </a:t>
            </a:r>
            <a:r>
              <a:rPr lang="en-US" altLang="en-US" b="0">
                <a:latin typeface="Courier" pitchFamily="2" charset="0"/>
              </a:rPr>
              <a:t>   </a:t>
            </a:r>
            <a:r>
              <a:rPr lang="en-US" altLang="en-US" sz="4400" b="0">
                <a:latin typeface="Courier" pitchFamily="2" charset="0"/>
              </a:rPr>
              <a:t>1</a:t>
            </a:r>
            <a:r>
              <a:rPr lang="en-US" altLang="en-US" b="0">
                <a:latin typeface="Courier" pitchFamily="2" charset="0"/>
              </a:rPr>
              <a:t>   </a:t>
            </a:r>
            <a:r>
              <a:rPr lang="en-US" altLang="en-US" sz="4400" b="0">
                <a:latin typeface="Courier" pitchFamily="2" charset="0"/>
              </a:rPr>
              <a:t>5</a:t>
            </a:r>
            <a:r>
              <a:rPr lang="en-US" altLang="en-US" b="0">
                <a:latin typeface="Courier" pitchFamily="2" charset="0"/>
              </a:rPr>
              <a:t>   </a:t>
            </a:r>
            <a:r>
              <a:rPr lang="en-US" altLang="en-US" sz="4400" b="0">
                <a:latin typeface="Courier" pitchFamily="2" charset="0"/>
              </a:rPr>
              <a:t>7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4400" b="0">
                <a:latin typeface="Courier" pitchFamily="2" charset="0"/>
              </a:rPr>
              <a:t> </a:t>
            </a:r>
            <a:r>
              <a:rPr lang="en-US" altLang="en-US" b="0">
                <a:latin typeface="Courier" pitchFamily="2" charset="0"/>
              </a:rPr>
              <a:t>   </a:t>
            </a:r>
            <a:r>
              <a:rPr lang="en-US" altLang="en-US" sz="4400" b="0">
                <a:latin typeface="Courier" pitchFamily="2" charset="0"/>
              </a:rPr>
              <a:t>5</a:t>
            </a:r>
            <a:r>
              <a:rPr lang="en-US" altLang="en-US" b="0">
                <a:latin typeface="Courier" pitchFamily="2" charset="0"/>
              </a:rPr>
              <a:t>   </a:t>
            </a:r>
            <a:r>
              <a:rPr lang="en-US" altLang="en-US" sz="4400" b="0">
                <a:latin typeface="Courier" pitchFamily="2" charset="0"/>
              </a:rPr>
              <a:t>4</a:t>
            </a:r>
            <a:r>
              <a:rPr lang="en-US" altLang="en-US" b="0">
                <a:latin typeface="Courier" pitchFamily="2" charset="0"/>
              </a:rPr>
              <a:t>   </a:t>
            </a:r>
            <a:r>
              <a:rPr lang="en-US" altLang="en-US" sz="4400" b="0">
                <a:latin typeface="Courier" pitchFamily="2" charset="0"/>
              </a:rPr>
              <a:t>6</a:t>
            </a:r>
          </a:p>
        </p:txBody>
      </p:sp>
      <p:sp>
        <p:nvSpPr>
          <p:cNvPr id="32770" name="Title 1">
            <a:extLst>
              <a:ext uri="{FF2B5EF4-FFF2-40B4-BE49-F238E27FC236}">
                <a16:creationId xmlns:a16="http://schemas.microsoft.com/office/drawing/2014/main" id="{EC5A384D-0831-8441-80EA-00B5D1C29C1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/>
              <a:t>Analogy with addition in base 10</a:t>
            </a:r>
          </a:p>
        </p:txBody>
      </p:sp>
      <p:sp>
        <p:nvSpPr>
          <p:cNvPr id="32771" name="Content Placeholder 2">
            <a:extLst>
              <a:ext uri="{FF2B5EF4-FFF2-40B4-BE49-F238E27FC236}">
                <a16:creationId xmlns:a16="http://schemas.microsoft.com/office/drawing/2014/main" id="{B5F5D641-02A9-A645-87F4-25F41DEFA270}"/>
              </a:ext>
            </a:extLst>
          </p:cNvPr>
          <p:cNvSpPr>
            <a:spLocks noGrp="1" noChangeArrowheads="1"/>
          </p:cNvSpPr>
          <p:nvPr>
            <p:ph idx="1"/>
          </p:nvPr>
        </p:nvSpPr>
        <p:spPr>
          <a:xfrm>
            <a:off x="1524000" y="1219200"/>
            <a:ext cx="7924800" cy="2057400"/>
          </a:xfrm>
        </p:spPr>
        <p:txBody>
          <a:bodyPr/>
          <a:lstStyle/>
          <a:p>
            <a:endParaRPr lang="en-US" altLang="en-US"/>
          </a:p>
          <a:p>
            <a:endParaRPr lang="en-US" altLang="en-US"/>
          </a:p>
        </p:txBody>
      </p:sp>
      <p:cxnSp>
        <p:nvCxnSpPr>
          <p:cNvPr id="32772" name="Straight Connector 5">
            <a:extLst>
              <a:ext uri="{FF2B5EF4-FFF2-40B4-BE49-F238E27FC236}">
                <a16:creationId xmlns:a16="http://schemas.microsoft.com/office/drawing/2014/main" id="{9E48D70F-7DA8-E547-BE62-FABF7E05D885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556000" y="4149725"/>
            <a:ext cx="381000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32773" name="TextBox 7">
            <a:extLst>
              <a:ext uri="{FF2B5EF4-FFF2-40B4-BE49-F238E27FC236}">
                <a16:creationId xmlns:a16="http://schemas.microsoft.com/office/drawing/2014/main" id="{02E4BD2D-12AC-7C46-9AA3-2DF1C8B50C9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00400" y="2819401"/>
            <a:ext cx="619080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6000" b="0">
                <a:latin typeface="Times" pitchFamily="2" charset="0"/>
              </a:rPr>
              <a:t>+</a:t>
            </a:r>
          </a:p>
        </p:txBody>
      </p:sp>
      <p:sp>
        <p:nvSpPr>
          <p:cNvPr id="32774" name="Rectangle 3">
            <a:extLst>
              <a:ext uri="{FF2B5EF4-FFF2-40B4-BE49-F238E27FC236}">
                <a16:creationId xmlns:a16="http://schemas.microsoft.com/office/drawing/2014/main" id="{C67A8182-9E35-634B-BB56-B20D892CF7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52600" y="1981200"/>
            <a:ext cx="6019800" cy="762000"/>
          </a:xfrm>
          <a:prstGeom prst="rect">
            <a:avLst/>
          </a:prstGeom>
          <a:solidFill>
            <a:srgbClr val="008000">
              <a:alpha val="50195"/>
            </a:srgbClr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32775" name="TextBox 4">
            <a:extLst>
              <a:ext uri="{FF2B5EF4-FFF2-40B4-BE49-F238E27FC236}">
                <a16:creationId xmlns:a16="http://schemas.microsoft.com/office/drawing/2014/main" id="{755BD31E-7551-1441-8797-6880AF5EC5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05001" y="2128838"/>
            <a:ext cx="8159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latin typeface="Times" pitchFamily="2" charset="0"/>
              </a:rPr>
              <a:t>carry</a:t>
            </a:r>
          </a:p>
        </p:txBody>
      </p:sp>
    </p:spTree>
  </p:cSld>
  <p:clrMapOvr>
    <a:masterClrMapping/>
  </p:clrMapOvr>
  <p:transition/>
</p:sld>
</file>

<file path=ppt/slides/slide2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5393" name="Rectangle 5">
            <a:extLst>
              <a:ext uri="{FF2B5EF4-FFF2-40B4-BE49-F238E27FC236}">
                <a16:creationId xmlns:a16="http://schemas.microsoft.com/office/drawing/2014/main" id="{977562F1-64F0-3C40-8396-4BBAEA45CA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39000" y="182880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5394" name="Rectangle 6">
            <a:extLst>
              <a:ext uri="{FF2B5EF4-FFF2-40B4-BE49-F238E27FC236}">
                <a16:creationId xmlns:a16="http://schemas.microsoft.com/office/drawing/2014/main" id="{D6F575F2-2682-CC48-A67D-6F2132A4F9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57600" y="182880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5395" name="Rectangle 7">
            <a:extLst>
              <a:ext uri="{FF2B5EF4-FFF2-40B4-BE49-F238E27FC236}">
                <a16:creationId xmlns:a16="http://schemas.microsoft.com/office/drawing/2014/main" id="{E663E5B6-4BFF-374B-9CC0-0C3F155067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2420938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1 0 1 1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5396" name="Rectangle 8">
            <a:extLst>
              <a:ext uri="{FF2B5EF4-FFF2-40B4-BE49-F238E27FC236}">
                <a16:creationId xmlns:a16="http://schemas.microsoft.com/office/drawing/2014/main" id="{8467E37F-5609-4B45-A74E-C9DD51DAF4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1687513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1 0 0 1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5397" name="Line 9">
            <a:extLst>
              <a:ext uri="{FF2B5EF4-FFF2-40B4-BE49-F238E27FC236}">
                <a16:creationId xmlns:a16="http://schemas.microsoft.com/office/drawing/2014/main" id="{505ED81B-73A7-2648-8690-D1A6327716F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54889" y="2305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15398" name="Rectangle 10">
            <a:extLst>
              <a:ext uri="{FF2B5EF4-FFF2-40B4-BE49-F238E27FC236}">
                <a16:creationId xmlns:a16="http://schemas.microsoft.com/office/drawing/2014/main" id="{A99F9024-2C3A-4C4F-B72B-46BA653752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1976438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0 0 1 0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5399" name="Rectangle 11">
            <a:extLst>
              <a:ext uri="{FF2B5EF4-FFF2-40B4-BE49-F238E27FC236}">
                <a16:creationId xmlns:a16="http://schemas.microsoft.com/office/drawing/2014/main" id="{F3B6E514-3EAF-8944-BCE1-CF1564F6CE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2420938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1 0 0 1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5400" name="Rectangle 12">
            <a:extLst>
              <a:ext uri="{FF2B5EF4-FFF2-40B4-BE49-F238E27FC236}">
                <a16:creationId xmlns:a16="http://schemas.microsoft.com/office/drawing/2014/main" id="{0CB4E52D-39D9-8648-8EE1-40B9DAFC8A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1687513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0 1 1 1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5401" name="Line 13">
            <a:extLst>
              <a:ext uri="{FF2B5EF4-FFF2-40B4-BE49-F238E27FC236}">
                <a16:creationId xmlns:a16="http://schemas.microsoft.com/office/drawing/2014/main" id="{AB923FEE-8319-2B4E-94CE-01580605A04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863976" y="2305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15402" name="Line 14">
            <a:extLst>
              <a:ext uri="{FF2B5EF4-FFF2-40B4-BE49-F238E27FC236}">
                <a16:creationId xmlns:a16="http://schemas.microsoft.com/office/drawing/2014/main" id="{3CA1AA54-4CCB-9F46-9CAD-E450DE908BD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503489" y="2305050"/>
            <a:ext cx="7445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15403" name="Rectangle 15">
            <a:extLst>
              <a:ext uri="{FF2B5EF4-FFF2-40B4-BE49-F238E27FC236}">
                <a16:creationId xmlns:a16="http://schemas.microsoft.com/office/drawing/2014/main" id="{F197CB78-116B-164A-BAD1-60E2ECEE4C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1976438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0 0 1 0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5404" name="Rectangle 16">
            <a:extLst>
              <a:ext uri="{FF2B5EF4-FFF2-40B4-BE49-F238E27FC236}">
                <a16:creationId xmlns:a16="http://schemas.microsoft.com/office/drawing/2014/main" id="{54B0D4E8-5039-B74B-8F51-0DEA7D56B6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168433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5405" name="Rectangle 17">
            <a:extLst>
              <a:ext uri="{FF2B5EF4-FFF2-40B4-BE49-F238E27FC236}">
                <a16:creationId xmlns:a16="http://schemas.microsoft.com/office/drawing/2014/main" id="{B1A60F35-BD94-1E48-BC3B-E79EC396A3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1684338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5406" name="Rectangle 18">
            <a:extLst>
              <a:ext uri="{FF2B5EF4-FFF2-40B4-BE49-F238E27FC236}">
                <a16:creationId xmlns:a16="http://schemas.microsoft.com/office/drawing/2014/main" id="{93894EFC-FF24-5B4D-B013-38AFE8B74C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167640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5407" name="Rectangle 19">
            <a:extLst>
              <a:ext uri="{FF2B5EF4-FFF2-40B4-BE49-F238E27FC236}">
                <a16:creationId xmlns:a16="http://schemas.microsoft.com/office/drawing/2014/main" id="{93F4D69A-ED78-B240-A55C-BBF564AE54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167640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5408" name="Rectangle 20">
            <a:extLst>
              <a:ext uri="{FF2B5EF4-FFF2-40B4-BE49-F238E27FC236}">
                <a16:creationId xmlns:a16="http://schemas.microsoft.com/office/drawing/2014/main" id="{885CBE59-867A-F64C-9CD3-7F9CBC7660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197326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5409" name="Rectangle 21">
            <a:extLst>
              <a:ext uri="{FF2B5EF4-FFF2-40B4-BE49-F238E27FC236}">
                <a16:creationId xmlns:a16="http://schemas.microsoft.com/office/drawing/2014/main" id="{92FFE093-BCED-054A-8D10-E2F229E8EA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1973263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5410" name="Rectangle 22">
            <a:extLst>
              <a:ext uri="{FF2B5EF4-FFF2-40B4-BE49-F238E27FC236}">
                <a16:creationId xmlns:a16="http://schemas.microsoft.com/office/drawing/2014/main" id="{2C8A7ADC-B85E-484E-AE6B-217C767B37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19653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5411" name="Rectangle 23">
            <a:extLst>
              <a:ext uri="{FF2B5EF4-FFF2-40B4-BE49-F238E27FC236}">
                <a16:creationId xmlns:a16="http://schemas.microsoft.com/office/drawing/2014/main" id="{973D2A16-0D61-DF41-8174-2DF3BAA59A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19653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5412" name="Rectangle 24">
            <a:extLst>
              <a:ext uri="{FF2B5EF4-FFF2-40B4-BE49-F238E27FC236}">
                <a16:creationId xmlns:a16="http://schemas.microsoft.com/office/drawing/2014/main" id="{AA3DA22E-1809-7144-ABBA-D2E14F0927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241776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9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5413" name="Rectangle 25">
            <a:extLst>
              <a:ext uri="{FF2B5EF4-FFF2-40B4-BE49-F238E27FC236}">
                <a16:creationId xmlns:a16="http://schemas.microsoft.com/office/drawing/2014/main" id="{D4B097AE-6B77-7D48-BC23-9087AE8C7E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2417763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5414" name="Rectangle 26">
            <a:extLst>
              <a:ext uri="{FF2B5EF4-FFF2-40B4-BE49-F238E27FC236}">
                <a16:creationId xmlns:a16="http://schemas.microsoft.com/office/drawing/2014/main" id="{7BB9CE37-489A-B747-A45B-67B8695382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24098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5415" name="Rectangle 27">
            <a:extLst>
              <a:ext uri="{FF2B5EF4-FFF2-40B4-BE49-F238E27FC236}">
                <a16:creationId xmlns:a16="http://schemas.microsoft.com/office/drawing/2014/main" id="{59217788-8382-C24F-A1E4-F796AFF4CC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24098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5416" name="Rectangle 28">
            <a:extLst>
              <a:ext uri="{FF2B5EF4-FFF2-40B4-BE49-F238E27FC236}">
                <a16:creationId xmlns:a16="http://schemas.microsoft.com/office/drawing/2014/main" id="{71E8A956-479C-D645-87A9-F06CE4268B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5713" y="197485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5417" name="Rectangle 29">
            <a:extLst>
              <a:ext uri="{FF2B5EF4-FFF2-40B4-BE49-F238E27FC236}">
                <a16:creationId xmlns:a16="http://schemas.microsoft.com/office/drawing/2014/main" id="{9610A86F-C46E-3947-9096-9FD248FB71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39000" y="396240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5418" name="Rectangle 30">
            <a:extLst>
              <a:ext uri="{FF2B5EF4-FFF2-40B4-BE49-F238E27FC236}">
                <a16:creationId xmlns:a16="http://schemas.microsoft.com/office/drawing/2014/main" id="{460597C6-A5FC-3B47-BB44-03C15A9D21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1" y="3962400"/>
            <a:ext cx="138113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5419" name="Rectangle 31">
            <a:extLst>
              <a:ext uri="{FF2B5EF4-FFF2-40B4-BE49-F238E27FC236}">
                <a16:creationId xmlns:a16="http://schemas.microsoft.com/office/drawing/2014/main" id="{1452FEF3-307A-BA4D-89E1-83C0FF90A5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4587875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0 1 1 1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5420" name="Rectangle 32">
            <a:extLst>
              <a:ext uri="{FF2B5EF4-FFF2-40B4-BE49-F238E27FC236}">
                <a16:creationId xmlns:a16="http://schemas.microsoft.com/office/drawing/2014/main" id="{24D97E89-D9F1-C143-AD23-0F2F781662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3854450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1 0 0 1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5421" name="Line 33">
            <a:extLst>
              <a:ext uri="{FF2B5EF4-FFF2-40B4-BE49-F238E27FC236}">
                <a16:creationId xmlns:a16="http://schemas.microsoft.com/office/drawing/2014/main" id="{499D760C-9F2E-EE41-B7B5-752305A8B46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54889" y="4464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15422" name="Rectangle 34">
            <a:extLst>
              <a:ext uri="{FF2B5EF4-FFF2-40B4-BE49-F238E27FC236}">
                <a16:creationId xmlns:a16="http://schemas.microsoft.com/office/drawing/2014/main" id="{84BE7812-90C1-E34D-A3BB-D8E8508A7E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4143375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1 1 1 0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5423" name="Rectangle 35">
            <a:extLst>
              <a:ext uri="{FF2B5EF4-FFF2-40B4-BE49-F238E27FC236}">
                <a16:creationId xmlns:a16="http://schemas.microsoft.com/office/drawing/2014/main" id="{FFBFC47D-31D9-B14A-8C44-FD0DD554D6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4587875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0 1 0 1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5424" name="Rectangle 36">
            <a:extLst>
              <a:ext uri="{FF2B5EF4-FFF2-40B4-BE49-F238E27FC236}">
                <a16:creationId xmlns:a16="http://schemas.microsoft.com/office/drawing/2014/main" id="{B9BAD730-4BFA-D34A-B81B-868A116BEC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3854450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0 1 1 1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5425" name="Line 37">
            <a:extLst>
              <a:ext uri="{FF2B5EF4-FFF2-40B4-BE49-F238E27FC236}">
                <a16:creationId xmlns:a16="http://schemas.microsoft.com/office/drawing/2014/main" id="{BA8B092B-13CC-504E-ADB3-75F80997287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863976" y="4464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15426" name="Line 38">
            <a:extLst>
              <a:ext uri="{FF2B5EF4-FFF2-40B4-BE49-F238E27FC236}">
                <a16:creationId xmlns:a16="http://schemas.microsoft.com/office/drawing/2014/main" id="{87D8F434-38A0-FE40-9A1E-8DB8287374B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503489" y="4464050"/>
            <a:ext cx="7445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15427" name="Rectangle 39">
            <a:extLst>
              <a:ext uri="{FF2B5EF4-FFF2-40B4-BE49-F238E27FC236}">
                <a16:creationId xmlns:a16="http://schemas.microsoft.com/office/drawing/2014/main" id="{49EF7765-79B4-354C-84BE-8CFD6BC8C4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4143375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1 1 1 0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5428" name="Rectangle 40">
            <a:extLst>
              <a:ext uri="{FF2B5EF4-FFF2-40B4-BE49-F238E27FC236}">
                <a16:creationId xmlns:a16="http://schemas.microsoft.com/office/drawing/2014/main" id="{114B72A8-EF00-EC49-AD99-AC7891F8E3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38512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5429" name="Rectangle 41">
            <a:extLst>
              <a:ext uri="{FF2B5EF4-FFF2-40B4-BE49-F238E27FC236}">
                <a16:creationId xmlns:a16="http://schemas.microsoft.com/office/drawing/2014/main" id="{5BB025AB-51EB-354E-B8D0-109D26A1CB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3851275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5430" name="Rectangle 42">
            <a:extLst>
              <a:ext uri="{FF2B5EF4-FFF2-40B4-BE49-F238E27FC236}">
                <a16:creationId xmlns:a16="http://schemas.microsoft.com/office/drawing/2014/main" id="{49DDE018-2084-2540-99C7-77047705A7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38433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5431" name="Rectangle 43">
            <a:extLst>
              <a:ext uri="{FF2B5EF4-FFF2-40B4-BE49-F238E27FC236}">
                <a16:creationId xmlns:a16="http://schemas.microsoft.com/office/drawing/2014/main" id="{CE5353DA-E460-9649-B68D-5D00C84878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38433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5432" name="Rectangle 44">
            <a:extLst>
              <a:ext uri="{FF2B5EF4-FFF2-40B4-BE49-F238E27FC236}">
                <a16:creationId xmlns:a16="http://schemas.microsoft.com/office/drawing/2014/main" id="{03D80187-FE7B-E748-A7BD-E41D0E88D1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4584700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5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5433" name="Rectangle 45">
            <a:extLst>
              <a:ext uri="{FF2B5EF4-FFF2-40B4-BE49-F238E27FC236}">
                <a16:creationId xmlns:a16="http://schemas.microsoft.com/office/drawing/2014/main" id="{9324A069-0157-2B4F-8066-8B14084920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458470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5434" name="Rectangle 46">
            <a:extLst>
              <a:ext uri="{FF2B5EF4-FFF2-40B4-BE49-F238E27FC236}">
                <a16:creationId xmlns:a16="http://schemas.microsoft.com/office/drawing/2014/main" id="{8668D8FD-795E-2E4D-B05D-51FA327CCD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457835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5435" name="Rectangle 47">
            <a:extLst>
              <a:ext uri="{FF2B5EF4-FFF2-40B4-BE49-F238E27FC236}">
                <a16:creationId xmlns:a16="http://schemas.microsoft.com/office/drawing/2014/main" id="{906FC36F-9F5B-6345-B50B-FAE36EF414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457835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5436" name="Rectangle 48">
            <a:extLst>
              <a:ext uri="{FF2B5EF4-FFF2-40B4-BE49-F238E27FC236}">
                <a16:creationId xmlns:a16="http://schemas.microsoft.com/office/drawing/2014/main" id="{1154E808-A622-AD4C-A0DB-F40E7A3CD8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5713" y="4141788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5437" name="Rectangle 49">
            <a:extLst>
              <a:ext uri="{FF2B5EF4-FFF2-40B4-BE49-F238E27FC236}">
                <a16:creationId xmlns:a16="http://schemas.microsoft.com/office/drawing/2014/main" id="{6E00C4FD-544A-394F-A340-1EC5B4ADA9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1013" y="41433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5438" name="Rectangle 50">
            <a:extLst>
              <a:ext uri="{FF2B5EF4-FFF2-40B4-BE49-F238E27FC236}">
                <a16:creationId xmlns:a16="http://schemas.microsoft.com/office/drawing/2014/main" id="{81514A69-561D-E440-9F4E-A8FEF49E1B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57500" y="41433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5439" name="Rectangle 51">
            <a:extLst>
              <a:ext uri="{FF2B5EF4-FFF2-40B4-BE49-F238E27FC236}">
                <a16:creationId xmlns:a16="http://schemas.microsoft.com/office/drawing/2014/main" id="{A4C07D83-FF78-5840-9CFC-F6EE8D04B8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71775" y="41370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5440" name="Rectangle 52">
            <a:extLst>
              <a:ext uri="{FF2B5EF4-FFF2-40B4-BE49-F238E27FC236}">
                <a16:creationId xmlns:a16="http://schemas.microsoft.com/office/drawing/2014/main" id="{02FCA7F0-7784-CD47-9F2F-32D3236F56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59125" y="41370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5441" name="Rectangle 53">
            <a:extLst>
              <a:ext uri="{FF2B5EF4-FFF2-40B4-BE49-F238E27FC236}">
                <a16:creationId xmlns:a16="http://schemas.microsoft.com/office/drawing/2014/main" id="{745139CD-F6D9-9C49-A572-80B243ECAF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59663" y="45878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5442" name="Rectangle 54">
            <a:extLst>
              <a:ext uri="{FF2B5EF4-FFF2-40B4-BE49-F238E27FC236}">
                <a16:creationId xmlns:a16="http://schemas.microsoft.com/office/drawing/2014/main" id="{9F590BFC-0722-2642-9FA1-53AD105D7E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19538" y="45878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5443" name="Rectangle 87">
            <a:extLst>
              <a:ext uri="{FF2B5EF4-FFF2-40B4-BE49-F238E27FC236}">
                <a16:creationId xmlns:a16="http://schemas.microsoft.com/office/drawing/2014/main" id="{14E4F9D8-2AED-DA43-802B-F2283295F4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3050" y="197326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5444" name="Rectangle 88">
            <a:extLst>
              <a:ext uri="{FF2B5EF4-FFF2-40B4-BE49-F238E27FC236}">
                <a16:creationId xmlns:a16="http://schemas.microsoft.com/office/drawing/2014/main" id="{27A3A66D-89F6-9047-90CE-70E97FA7C8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34138" y="1973263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5445" name="Rectangle 89">
            <a:extLst>
              <a:ext uri="{FF2B5EF4-FFF2-40B4-BE49-F238E27FC236}">
                <a16:creationId xmlns:a16="http://schemas.microsoft.com/office/drawing/2014/main" id="{942EF954-87E0-664E-8EE1-8865CC54CE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42063" y="19653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5446" name="Rectangle 90">
            <a:extLst>
              <a:ext uri="{FF2B5EF4-FFF2-40B4-BE49-F238E27FC236}">
                <a16:creationId xmlns:a16="http://schemas.microsoft.com/office/drawing/2014/main" id="{72C6191E-C2B2-4D4A-B3C3-C7D59898C7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34175" y="19653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5447" name="Rectangle 91">
            <a:extLst>
              <a:ext uri="{FF2B5EF4-FFF2-40B4-BE49-F238E27FC236}">
                <a16:creationId xmlns:a16="http://schemas.microsoft.com/office/drawing/2014/main" id="{B1E5F2C2-1EFE-5348-B5F6-A8A57D0A0E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4000" y="168751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5448" name="Rectangle 92">
            <a:extLst>
              <a:ext uri="{FF2B5EF4-FFF2-40B4-BE49-F238E27FC236}">
                <a16:creationId xmlns:a16="http://schemas.microsoft.com/office/drawing/2014/main" id="{E6CBB779-E998-844C-8CB7-BE0E4D2B43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0175" y="168751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5449" name="Rectangle 93">
            <a:extLst>
              <a:ext uri="{FF2B5EF4-FFF2-40B4-BE49-F238E27FC236}">
                <a16:creationId xmlns:a16="http://schemas.microsoft.com/office/drawing/2014/main" id="{7FC759B8-6177-AC4E-9775-7DBC70D45D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2863" y="1681163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5450" name="Rectangle 94">
            <a:extLst>
              <a:ext uri="{FF2B5EF4-FFF2-40B4-BE49-F238E27FC236}">
                <a16:creationId xmlns:a16="http://schemas.microsoft.com/office/drawing/2014/main" id="{4256B4B0-AE96-3445-A01E-087AFFDD80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42113" y="1681163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5451" name="Rectangle 95">
            <a:extLst>
              <a:ext uri="{FF2B5EF4-FFF2-40B4-BE49-F238E27FC236}">
                <a16:creationId xmlns:a16="http://schemas.microsoft.com/office/drawing/2014/main" id="{054BFA79-8F06-064D-8A55-E150A574A7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4000" y="240823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5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5452" name="Rectangle 96">
            <a:extLst>
              <a:ext uri="{FF2B5EF4-FFF2-40B4-BE49-F238E27FC236}">
                <a16:creationId xmlns:a16="http://schemas.microsoft.com/office/drawing/2014/main" id="{B411FB2B-1F7A-834A-81EF-FEE3FE27F8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0175" y="240823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5453" name="Rectangle 97">
            <a:extLst>
              <a:ext uri="{FF2B5EF4-FFF2-40B4-BE49-F238E27FC236}">
                <a16:creationId xmlns:a16="http://schemas.microsoft.com/office/drawing/2014/main" id="{73F7E6E2-DBEB-374C-916D-8C1C8E7284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2863" y="240188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5454" name="Line 98">
            <a:extLst>
              <a:ext uri="{FF2B5EF4-FFF2-40B4-BE49-F238E27FC236}">
                <a16:creationId xmlns:a16="http://schemas.microsoft.com/office/drawing/2014/main" id="{53FCA707-BB9C-6945-920D-D543E46556C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122989" y="2305050"/>
            <a:ext cx="7191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15455" name="Rectangle 99">
            <a:extLst>
              <a:ext uri="{FF2B5EF4-FFF2-40B4-BE49-F238E27FC236}">
                <a16:creationId xmlns:a16="http://schemas.microsoft.com/office/drawing/2014/main" id="{65F489A2-5D92-AF4A-922E-9D092B090D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42113" y="240188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5456" name="Rectangle 100">
            <a:extLst>
              <a:ext uri="{FF2B5EF4-FFF2-40B4-BE49-F238E27FC236}">
                <a16:creationId xmlns:a16="http://schemas.microsoft.com/office/drawing/2014/main" id="{597C483D-65D8-BC4F-888C-7833138526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6163" y="197485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5457" name="Rectangle 101">
            <a:extLst>
              <a:ext uri="{FF2B5EF4-FFF2-40B4-BE49-F238E27FC236}">
                <a16:creationId xmlns:a16="http://schemas.microsoft.com/office/drawing/2014/main" id="{D73A4294-CF90-C84E-BEB4-C3AF2BCDF9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4000" y="3854450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5458" name="Rectangle 102">
            <a:extLst>
              <a:ext uri="{FF2B5EF4-FFF2-40B4-BE49-F238E27FC236}">
                <a16:creationId xmlns:a16="http://schemas.microsoft.com/office/drawing/2014/main" id="{A010727B-A742-464E-BD2A-B4A4549205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0175" y="3854450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5459" name="Rectangle 103">
            <a:extLst>
              <a:ext uri="{FF2B5EF4-FFF2-40B4-BE49-F238E27FC236}">
                <a16:creationId xmlns:a16="http://schemas.microsoft.com/office/drawing/2014/main" id="{ED31CD18-9F29-3A4E-B60E-1930E382CD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2863" y="384810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5460" name="Rectangle 104">
            <a:extLst>
              <a:ext uri="{FF2B5EF4-FFF2-40B4-BE49-F238E27FC236}">
                <a16:creationId xmlns:a16="http://schemas.microsoft.com/office/drawing/2014/main" id="{F95ADF28-D9BF-1C4D-90CA-69C3CE0F2C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42113" y="384810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5461" name="Rectangle 105">
            <a:extLst>
              <a:ext uri="{FF2B5EF4-FFF2-40B4-BE49-F238E27FC236}">
                <a16:creationId xmlns:a16="http://schemas.microsoft.com/office/drawing/2014/main" id="{CDA3FCB5-50CD-3C44-8240-4153AD1F6E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4000" y="457358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9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5462" name="Rectangle 106">
            <a:extLst>
              <a:ext uri="{FF2B5EF4-FFF2-40B4-BE49-F238E27FC236}">
                <a16:creationId xmlns:a16="http://schemas.microsoft.com/office/drawing/2014/main" id="{7D5A7B4C-0635-4045-8C3D-BF19C75ED4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0175" y="457358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5463" name="Rectangle 107">
            <a:extLst>
              <a:ext uri="{FF2B5EF4-FFF2-40B4-BE49-F238E27FC236}">
                <a16:creationId xmlns:a16="http://schemas.microsoft.com/office/drawing/2014/main" id="{342E15CE-9E13-5A4E-B222-81D9896076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2863" y="45672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5464" name="Line 108">
            <a:extLst>
              <a:ext uri="{FF2B5EF4-FFF2-40B4-BE49-F238E27FC236}">
                <a16:creationId xmlns:a16="http://schemas.microsoft.com/office/drawing/2014/main" id="{AD4BEF07-716B-1547-82AA-041C881C5E6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122989" y="4464050"/>
            <a:ext cx="7191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15465" name="Rectangle 109">
            <a:extLst>
              <a:ext uri="{FF2B5EF4-FFF2-40B4-BE49-F238E27FC236}">
                <a16:creationId xmlns:a16="http://schemas.microsoft.com/office/drawing/2014/main" id="{041AF991-2883-C24F-87AD-3EF40BB64F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42113" y="45672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5466" name="Rectangle 110">
            <a:extLst>
              <a:ext uri="{FF2B5EF4-FFF2-40B4-BE49-F238E27FC236}">
                <a16:creationId xmlns:a16="http://schemas.microsoft.com/office/drawing/2014/main" id="{F1B1827F-F2C8-2D4E-BAA9-EA52454538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6163" y="4141788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5467" name="Rectangle 111">
            <a:extLst>
              <a:ext uri="{FF2B5EF4-FFF2-40B4-BE49-F238E27FC236}">
                <a16:creationId xmlns:a16="http://schemas.microsoft.com/office/drawing/2014/main" id="{FBC189C3-6045-6945-B99F-1CAD522A76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11938" y="414178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5468" name="Rectangle 112">
            <a:extLst>
              <a:ext uri="{FF2B5EF4-FFF2-40B4-BE49-F238E27FC236}">
                <a16:creationId xmlns:a16="http://schemas.microsoft.com/office/drawing/2014/main" id="{04D831EA-AF15-A444-94F6-F4450EB2DC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6525" y="414178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5469" name="Rectangle 113">
            <a:extLst>
              <a:ext uri="{FF2B5EF4-FFF2-40B4-BE49-F238E27FC236}">
                <a16:creationId xmlns:a16="http://schemas.microsoft.com/office/drawing/2014/main" id="{575231EC-CB4F-0246-9772-209A32AFE7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00800" y="41354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5470" name="Rectangle 114">
            <a:extLst>
              <a:ext uri="{FF2B5EF4-FFF2-40B4-BE49-F238E27FC236}">
                <a16:creationId xmlns:a16="http://schemas.microsoft.com/office/drawing/2014/main" id="{E3334EC8-D44B-FE48-91E9-C69B12FFFD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50050" y="41354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5471" name="Title 1">
            <a:extLst>
              <a:ext uri="{FF2B5EF4-FFF2-40B4-BE49-F238E27FC236}">
                <a16:creationId xmlns:a16="http://schemas.microsoft.com/office/drawing/2014/main" id="{AC43BD4F-D570-C241-8266-B36827BF896A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Examples of determination of overflow</a:t>
            </a:r>
            <a:endParaRPr lang="en-US" altLang="en-US" sz="3600"/>
          </a:p>
        </p:txBody>
      </p:sp>
      <p:sp>
        <p:nvSpPr>
          <p:cNvPr id="315472" name="Rectangle 86">
            <a:extLst>
              <a:ext uri="{FF2B5EF4-FFF2-40B4-BE49-F238E27FC236}">
                <a16:creationId xmlns:a16="http://schemas.microsoft.com/office/drawing/2014/main" id="{7AAA2079-B026-2643-A086-7317D99A2E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68763" y="1631950"/>
            <a:ext cx="228600" cy="1143000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grpSp>
        <p:nvGrpSpPr>
          <p:cNvPr id="315473" name="Group 2">
            <a:extLst>
              <a:ext uri="{FF2B5EF4-FFF2-40B4-BE49-F238E27FC236}">
                <a16:creationId xmlns:a16="http://schemas.microsoft.com/office/drawing/2014/main" id="{0003587E-6919-9849-81F7-DFF9F6D1EBAC}"/>
              </a:ext>
            </a:extLst>
          </p:cNvPr>
          <p:cNvGrpSpPr>
            <a:grpSpLocks/>
          </p:cNvGrpSpPr>
          <p:nvPr/>
        </p:nvGrpSpPr>
        <p:grpSpPr bwMode="auto">
          <a:xfrm>
            <a:off x="1295401" y="1219200"/>
            <a:ext cx="696439" cy="990600"/>
            <a:chOff x="381000" y="1219200"/>
            <a:chExt cx="696068" cy="990600"/>
          </a:xfrm>
        </p:grpSpPr>
        <p:sp>
          <p:nvSpPr>
            <p:cNvPr id="315519" name="Rectangle 55">
              <a:extLst>
                <a:ext uri="{FF2B5EF4-FFF2-40B4-BE49-F238E27FC236}">
                  <a16:creationId xmlns:a16="http://schemas.microsoft.com/office/drawing/2014/main" id="{B2144C8C-747C-B84F-AC2E-58005B0E35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000" y="1219200"/>
              <a:ext cx="12533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5520" name="Rectangle 56">
              <a:extLst>
                <a:ext uri="{FF2B5EF4-FFF2-40B4-BE49-F238E27FC236}">
                  <a16:creationId xmlns:a16="http://schemas.microsoft.com/office/drawing/2014/main" id="{67A83916-C96C-544A-B377-6B55FBAADF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712" y="1335087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5521" name="Rectangle 57">
              <a:extLst>
                <a:ext uri="{FF2B5EF4-FFF2-40B4-BE49-F238E27FC236}">
                  <a16:creationId xmlns:a16="http://schemas.microsoft.com/office/drawing/2014/main" id="{53EB7024-A6A6-694C-AEB9-331EF674EE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1116" y="1220787"/>
              <a:ext cx="121763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5522" name="Rectangle 58">
              <a:extLst>
                <a:ext uri="{FF2B5EF4-FFF2-40B4-BE49-F238E27FC236}">
                  <a16:creationId xmlns:a16="http://schemas.microsoft.com/office/drawing/2014/main" id="{6C03590B-0B83-934F-9FBA-3670566047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8500" y="1220787"/>
              <a:ext cx="13778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5523" name="Rectangle 59">
              <a:extLst>
                <a:ext uri="{FF2B5EF4-FFF2-40B4-BE49-F238E27FC236}">
                  <a16:creationId xmlns:a16="http://schemas.microsoft.com/office/drawing/2014/main" id="{E54D5A8D-214A-574E-BA8C-60EDF7757F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937" y="1535587"/>
              <a:ext cx="12533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5524" name="Rectangle 60">
              <a:extLst>
                <a:ext uri="{FF2B5EF4-FFF2-40B4-BE49-F238E27FC236}">
                  <a16:creationId xmlns:a16="http://schemas.microsoft.com/office/drawing/2014/main" id="{7DB5307F-506A-2949-9421-DD9B890CCF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062" y="1651474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5525" name="Rectangle 61">
              <a:extLst>
                <a:ext uri="{FF2B5EF4-FFF2-40B4-BE49-F238E27FC236}">
                  <a16:creationId xmlns:a16="http://schemas.microsoft.com/office/drawing/2014/main" id="{F80A2D90-740C-6F4B-BDE1-93C373A03E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0912" y="1537174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5526" name="Rectangle 62">
              <a:extLst>
                <a:ext uri="{FF2B5EF4-FFF2-40B4-BE49-F238E27FC236}">
                  <a16:creationId xmlns:a16="http://schemas.microsoft.com/office/drawing/2014/main" id="{2FB5E5C0-86DA-994F-8764-4981F3FA34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6437" y="1537174"/>
              <a:ext cx="13778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5527" name="Rectangle 59">
              <a:extLst>
                <a:ext uri="{FF2B5EF4-FFF2-40B4-BE49-F238E27FC236}">
                  <a16:creationId xmlns:a16="http://schemas.microsoft.com/office/drawing/2014/main" id="{BDAB3B7D-7D9B-E741-9864-490178E2E1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330" y="1865313"/>
              <a:ext cx="945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s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5528" name="Rectangle 60">
              <a:extLst>
                <a:ext uri="{FF2B5EF4-FFF2-40B4-BE49-F238E27FC236}">
                  <a16:creationId xmlns:a16="http://schemas.microsoft.com/office/drawing/2014/main" id="{35BD1132-7C76-2742-B3B8-BA7C82D9BD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455" y="1981200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5529" name="Rectangle 61">
              <a:extLst>
                <a:ext uri="{FF2B5EF4-FFF2-40B4-BE49-F238E27FC236}">
                  <a16:creationId xmlns:a16="http://schemas.microsoft.com/office/drawing/2014/main" id="{C17414D1-F9FD-4544-BD81-55B0E4E51A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5305" y="1866900"/>
              <a:ext cx="121763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5530" name="Rectangle 62">
              <a:extLst>
                <a:ext uri="{FF2B5EF4-FFF2-40B4-BE49-F238E27FC236}">
                  <a16:creationId xmlns:a16="http://schemas.microsoft.com/office/drawing/2014/main" id="{A9E5CDDE-C743-5641-BF55-260713453A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0830" y="1866900"/>
              <a:ext cx="13778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315474" name="Group 142">
            <a:extLst>
              <a:ext uri="{FF2B5EF4-FFF2-40B4-BE49-F238E27FC236}">
                <a16:creationId xmlns:a16="http://schemas.microsoft.com/office/drawing/2014/main" id="{AC90BE85-9EB3-F944-9C56-873BB6E352E6}"/>
              </a:ext>
            </a:extLst>
          </p:cNvPr>
          <p:cNvGrpSpPr>
            <a:grpSpLocks/>
          </p:cNvGrpSpPr>
          <p:nvPr/>
        </p:nvGrpSpPr>
        <p:grpSpPr bwMode="auto">
          <a:xfrm>
            <a:off x="1303338" y="3429000"/>
            <a:ext cx="696912" cy="990600"/>
            <a:chOff x="381000" y="1219200"/>
            <a:chExt cx="696133" cy="990600"/>
          </a:xfrm>
        </p:grpSpPr>
        <p:sp>
          <p:nvSpPr>
            <p:cNvPr id="315507" name="Rectangle 55">
              <a:extLst>
                <a:ext uri="{FF2B5EF4-FFF2-40B4-BE49-F238E27FC236}">
                  <a16:creationId xmlns:a16="http://schemas.microsoft.com/office/drawing/2014/main" id="{A9F89C34-FFD1-E948-8375-8DA6C78C4C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000" y="1219200"/>
              <a:ext cx="12533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5508" name="Rectangle 56">
              <a:extLst>
                <a:ext uri="{FF2B5EF4-FFF2-40B4-BE49-F238E27FC236}">
                  <a16:creationId xmlns:a16="http://schemas.microsoft.com/office/drawing/2014/main" id="{00080F02-EBDD-C440-AC8B-40E9F0EB17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712" y="1335087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5509" name="Rectangle 57">
              <a:extLst>
                <a:ext uri="{FF2B5EF4-FFF2-40B4-BE49-F238E27FC236}">
                  <a16:creationId xmlns:a16="http://schemas.microsoft.com/office/drawing/2014/main" id="{97CCA1C6-5BD4-A142-B876-362A03E1FA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1116" y="1220787"/>
              <a:ext cx="121692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5510" name="Rectangle 58">
              <a:extLst>
                <a:ext uri="{FF2B5EF4-FFF2-40B4-BE49-F238E27FC236}">
                  <a16:creationId xmlns:a16="http://schemas.microsoft.com/office/drawing/2014/main" id="{45E84569-B098-CC48-B0D9-E5956BA1B5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8500" y="1220787"/>
              <a:ext cx="137704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5511" name="Rectangle 59">
              <a:extLst>
                <a:ext uri="{FF2B5EF4-FFF2-40B4-BE49-F238E27FC236}">
                  <a16:creationId xmlns:a16="http://schemas.microsoft.com/office/drawing/2014/main" id="{02F63C02-5686-8D49-B3A8-52B2589443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937" y="1535587"/>
              <a:ext cx="12533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5512" name="Rectangle 60">
              <a:extLst>
                <a:ext uri="{FF2B5EF4-FFF2-40B4-BE49-F238E27FC236}">
                  <a16:creationId xmlns:a16="http://schemas.microsoft.com/office/drawing/2014/main" id="{8F8A4849-7452-8E42-ADC2-5945ACEE6C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062" y="1651474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5513" name="Rectangle 61">
              <a:extLst>
                <a:ext uri="{FF2B5EF4-FFF2-40B4-BE49-F238E27FC236}">
                  <a16:creationId xmlns:a16="http://schemas.microsoft.com/office/drawing/2014/main" id="{E83FFC7D-D86A-3B43-8C30-0E3E1ABA26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0912" y="1537174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5514" name="Rectangle 62">
              <a:extLst>
                <a:ext uri="{FF2B5EF4-FFF2-40B4-BE49-F238E27FC236}">
                  <a16:creationId xmlns:a16="http://schemas.microsoft.com/office/drawing/2014/main" id="{56FB5973-5419-A541-9E26-F671FAF5A0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6437" y="1537174"/>
              <a:ext cx="137704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5515" name="Rectangle 59">
              <a:extLst>
                <a:ext uri="{FF2B5EF4-FFF2-40B4-BE49-F238E27FC236}">
                  <a16:creationId xmlns:a16="http://schemas.microsoft.com/office/drawing/2014/main" id="{8666B738-8370-BE41-8640-A5871FE53C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330" y="1865313"/>
              <a:ext cx="94472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s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5516" name="Rectangle 60">
              <a:extLst>
                <a:ext uri="{FF2B5EF4-FFF2-40B4-BE49-F238E27FC236}">
                  <a16:creationId xmlns:a16="http://schemas.microsoft.com/office/drawing/2014/main" id="{FC820705-F6CF-034E-8D99-624A503959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455" y="1981200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5517" name="Rectangle 61">
              <a:extLst>
                <a:ext uri="{FF2B5EF4-FFF2-40B4-BE49-F238E27FC236}">
                  <a16:creationId xmlns:a16="http://schemas.microsoft.com/office/drawing/2014/main" id="{EA7F2DCC-D3CB-B045-AEDF-8958A2CE00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5305" y="1866900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5518" name="Rectangle 62">
              <a:extLst>
                <a:ext uri="{FF2B5EF4-FFF2-40B4-BE49-F238E27FC236}">
                  <a16:creationId xmlns:a16="http://schemas.microsoft.com/office/drawing/2014/main" id="{083C6111-EFD6-8244-876A-CDD2D64606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0830" y="1866900"/>
              <a:ext cx="137704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315475" name="Group 155">
            <a:extLst>
              <a:ext uri="{FF2B5EF4-FFF2-40B4-BE49-F238E27FC236}">
                <a16:creationId xmlns:a16="http://schemas.microsoft.com/office/drawing/2014/main" id="{07377E59-D7B9-8B44-8F29-5C701A02B2C4}"/>
              </a:ext>
            </a:extLst>
          </p:cNvPr>
          <p:cNvGrpSpPr>
            <a:grpSpLocks/>
          </p:cNvGrpSpPr>
          <p:nvPr/>
        </p:nvGrpSpPr>
        <p:grpSpPr bwMode="auto">
          <a:xfrm>
            <a:off x="8982076" y="1219200"/>
            <a:ext cx="696439" cy="990600"/>
            <a:chOff x="381000" y="1219200"/>
            <a:chExt cx="696068" cy="990600"/>
          </a:xfrm>
        </p:grpSpPr>
        <p:sp>
          <p:nvSpPr>
            <p:cNvPr id="315495" name="Rectangle 55">
              <a:extLst>
                <a:ext uri="{FF2B5EF4-FFF2-40B4-BE49-F238E27FC236}">
                  <a16:creationId xmlns:a16="http://schemas.microsoft.com/office/drawing/2014/main" id="{EF319AAA-26F5-264A-A8DC-3D2A17AF1D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000" y="1219200"/>
              <a:ext cx="12533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5496" name="Rectangle 56">
              <a:extLst>
                <a:ext uri="{FF2B5EF4-FFF2-40B4-BE49-F238E27FC236}">
                  <a16:creationId xmlns:a16="http://schemas.microsoft.com/office/drawing/2014/main" id="{8D0C353B-5508-6246-82FB-1D97B997FC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712" y="1335087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5497" name="Rectangle 57">
              <a:extLst>
                <a:ext uri="{FF2B5EF4-FFF2-40B4-BE49-F238E27FC236}">
                  <a16:creationId xmlns:a16="http://schemas.microsoft.com/office/drawing/2014/main" id="{5F66E008-270A-CB4C-BB48-1FCAED1012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1116" y="1220787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5498" name="Rectangle 58">
              <a:extLst>
                <a:ext uri="{FF2B5EF4-FFF2-40B4-BE49-F238E27FC236}">
                  <a16:creationId xmlns:a16="http://schemas.microsoft.com/office/drawing/2014/main" id="{38DD2366-07FC-594A-BDB1-80EEA19514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8500" y="1220787"/>
              <a:ext cx="13778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5499" name="Rectangle 59">
              <a:extLst>
                <a:ext uri="{FF2B5EF4-FFF2-40B4-BE49-F238E27FC236}">
                  <a16:creationId xmlns:a16="http://schemas.microsoft.com/office/drawing/2014/main" id="{1B1F6558-5C84-014A-AF23-AAC72CB70A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937" y="1535587"/>
              <a:ext cx="12533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5500" name="Rectangle 60">
              <a:extLst>
                <a:ext uri="{FF2B5EF4-FFF2-40B4-BE49-F238E27FC236}">
                  <a16:creationId xmlns:a16="http://schemas.microsoft.com/office/drawing/2014/main" id="{87BB3101-807E-CF4A-9027-3AA70CDC2E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062" y="1651474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5501" name="Rectangle 61">
              <a:extLst>
                <a:ext uri="{FF2B5EF4-FFF2-40B4-BE49-F238E27FC236}">
                  <a16:creationId xmlns:a16="http://schemas.microsoft.com/office/drawing/2014/main" id="{FBA6DA7E-98E0-924A-AA6D-53A523BA1E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0912" y="1537174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5502" name="Rectangle 62">
              <a:extLst>
                <a:ext uri="{FF2B5EF4-FFF2-40B4-BE49-F238E27FC236}">
                  <a16:creationId xmlns:a16="http://schemas.microsoft.com/office/drawing/2014/main" id="{DEF225D5-8FC7-8449-91A5-4C6CA40E33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6437" y="1537174"/>
              <a:ext cx="13778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5503" name="Rectangle 59">
              <a:extLst>
                <a:ext uri="{FF2B5EF4-FFF2-40B4-BE49-F238E27FC236}">
                  <a16:creationId xmlns:a16="http://schemas.microsoft.com/office/drawing/2014/main" id="{DE488EBA-6FDD-854B-97A2-DAF1E42170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330" y="1865313"/>
              <a:ext cx="945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s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5504" name="Rectangle 60">
              <a:extLst>
                <a:ext uri="{FF2B5EF4-FFF2-40B4-BE49-F238E27FC236}">
                  <a16:creationId xmlns:a16="http://schemas.microsoft.com/office/drawing/2014/main" id="{71A95346-6883-0841-A3C6-A0CBFD7CB0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455" y="1981200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5505" name="Rectangle 61">
              <a:extLst>
                <a:ext uri="{FF2B5EF4-FFF2-40B4-BE49-F238E27FC236}">
                  <a16:creationId xmlns:a16="http://schemas.microsoft.com/office/drawing/2014/main" id="{4AE64E74-4AA3-AE40-86BA-A40352CE7E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5305" y="1866900"/>
              <a:ext cx="121763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5506" name="Rectangle 62">
              <a:extLst>
                <a:ext uri="{FF2B5EF4-FFF2-40B4-BE49-F238E27FC236}">
                  <a16:creationId xmlns:a16="http://schemas.microsoft.com/office/drawing/2014/main" id="{9E22F50A-38AA-5347-BC40-3149FE25CE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0830" y="1866900"/>
              <a:ext cx="13778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315476" name="Group 181">
            <a:extLst>
              <a:ext uri="{FF2B5EF4-FFF2-40B4-BE49-F238E27FC236}">
                <a16:creationId xmlns:a16="http://schemas.microsoft.com/office/drawing/2014/main" id="{47E6D171-313C-3348-A355-A21EE8BADCC1}"/>
              </a:ext>
            </a:extLst>
          </p:cNvPr>
          <p:cNvGrpSpPr>
            <a:grpSpLocks/>
          </p:cNvGrpSpPr>
          <p:nvPr/>
        </p:nvGrpSpPr>
        <p:grpSpPr bwMode="auto">
          <a:xfrm>
            <a:off x="8991601" y="3429000"/>
            <a:ext cx="696913" cy="990600"/>
            <a:chOff x="381000" y="1219200"/>
            <a:chExt cx="696133" cy="990600"/>
          </a:xfrm>
        </p:grpSpPr>
        <p:sp>
          <p:nvSpPr>
            <p:cNvPr id="315483" name="Rectangle 55">
              <a:extLst>
                <a:ext uri="{FF2B5EF4-FFF2-40B4-BE49-F238E27FC236}">
                  <a16:creationId xmlns:a16="http://schemas.microsoft.com/office/drawing/2014/main" id="{F348EB67-FDB0-EE4D-A6B8-DD680E676D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000" y="1219200"/>
              <a:ext cx="12533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5484" name="Rectangle 56">
              <a:extLst>
                <a:ext uri="{FF2B5EF4-FFF2-40B4-BE49-F238E27FC236}">
                  <a16:creationId xmlns:a16="http://schemas.microsoft.com/office/drawing/2014/main" id="{C87E981F-941F-FF4C-A90E-15B4F13AB4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712" y="1335087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5485" name="Rectangle 57">
              <a:extLst>
                <a:ext uri="{FF2B5EF4-FFF2-40B4-BE49-F238E27FC236}">
                  <a16:creationId xmlns:a16="http://schemas.microsoft.com/office/drawing/2014/main" id="{68B622E5-AA45-1B4F-8BB1-8B0F414ACD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1116" y="1220787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5486" name="Rectangle 58">
              <a:extLst>
                <a:ext uri="{FF2B5EF4-FFF2-40B4-BE49-F238E27FC236}">
                  <a16:creationId xmlns:a16="http://schemas.microsoft.com/office/drawing/2014/main" id="{C8D73262-C529-BA45-9188-4BC2CBAD30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8500" y="1220787"/>
              <a:ext cx="137704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5487" name="Rectangle 59">
              <a:extLst>
                <a:ext uri="{FF2B5EF4-FFF2-40B4-BE49-F238E27FC236}">
                  <a16:creationId xmlns:a16="http://schemas.microsoft.com/office/drawing/2014/main" id="{F3CFF411-D77D-4640-80FD-007ECA890C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937" y="1535587"/>
              <a:ext cx="12533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5488" name="Rectangle 60">
              <a:extLst>
                <a:ext uri="{FF2B5EF4-FFF2-40B4-BE49-F238E27FC236}">
                  <a16:creationId xmlns:a16="http://schemas.microsoft.com/office/drawing/2014/main" id="{BDD02A22-E0F2-1D4D-89FC-430DAA236C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062" y="1651474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5489" name="Rectangle 61">
              <a:extLst>
                <a:ext uri="{FF2B5EF4-FFF2-40B4-BE49-F238E27FC236}">
                  <a16:creationId xmlns:a16="http://schemas.microsoft.com/office/drawing/2014/main" id="{50B20D0D-150A-F54E-8C59-1F6FFD185D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0912" y="1537174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5490" name="Rectangle 62">
              <a:extLst>
                <a:ext uri="{FF2B5EF4-FFF2-40B4-BE49-F238E27FC236}">
                  <a16:creationId xmlns:a16="http://schemas.microsoft.com/office/drawing/2014/main" id="{274BCF24-B4C7-E84D-A8FB-44B90E09F8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6437" y="1537174"/>
              <a:ext cx="137704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5491" name="Rectangle 59">
              <a:extLst>
                <a:ext uri="{FF2B5EF4-FFF2-40B4-BE49-F238E27FC236}">
                  <a16:creationId xmlns:a16="http://schemas.microsoft.com/office/drawing/2014/main" id="{88D7E94A-1791-CA4A-9730-2F42908CA2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330" y="1865313"/>
              <a:ext cx="94472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s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5492" name="Rectangle 60">
              <a:extLst>
                <a:ext uri="{FF2B5EF4-FFF2-40B4-BE49-F238E27FC236}">
                  <a16:creationId xmlns:a16="http://schemas.microsoft.com/office/drawing/2014/main" id="{B4C0C023-D378-2246-B972-987AE6813F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455" y="1981200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5493" name="Rectangle 61">
              <a:extLst>
                <a:ext uri="{FF2B5EF4-FFF2-40B4-BE49-F238E27FC236}">
                  <a16:creationId xmlns:a16="http://schemas.microsoft.com/office/drawing/2014/main" id="{459E1A6E-CBDC-2442-92C8-374099A6B0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5305" y="1866900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5494" name="Rectangle 62">
              <a:extLst>
                <a:ext uri="{FF2B5EF4-FFF2-40B4-BE49-F238E27FC236}">
                  <a16:creationId xmlns:a16="http://schemas.microsoft.com/office/drawing/2014/main" id="{6D2C0AB0-9750-5C47-BC7A-721F6F97C2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0830" y="1866900"/>
              <a:ext cx="137704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</p:grpSp>
      <p:sp>
        <p:nvSpPr>
          <p:cNvPr id="315477" name="Rectangle 194">
            <a:extLst>
              <a:ext uri="{FF2B5EF4-FFF2-40B4-BE49-F238E27FC236}">
                <a16:creationId xmlns:a16="http://schemas.microsoft.com/office/drawing/2014/main" id="{38A1B722-70F5-8740-A566-0068EF6989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68763" y="3810000"/>
            <a:ext cx="228600" cy="1143000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315478" name="Rectangle 196">
            <a:extLst>
              <a:ext uri="{FF2B5EF4-FFF2-40B4-BE49-F238E27FC236}">
                <a16:creationId xmlns:a16="http://schemas.microsoft.com/office/drawing/2014/main" id="{F6B3B6B7-D84B-4144-8F9B-2CEE1B2C52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73963" y="1630363"/>
            <a:ext cx="228600" cy="1143000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315479" name="Rectangle 197">
            <a:extLst>
              <a:ext uri="{FF2B5EF4-FFF2-40B4-BE49-F238E27FC236}">
                <a16:creationId xmlns:a16="http://schemas.microsoft.com/office/drawing/2014/main" id="{43EE2C26-D462-CE43-9DD1-747960DAB0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73963" y="3810000"/>
            <a:ext cx="228600" cy="1143000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315480" name="Oval 113">
            <a:extLst>
              <a:ext uri="{FF2B5EF4-FFF2-40B4-BE49-F238E27FC236}">
                <a16:creationId xmlns:a16="http://schemas.microsoft.com/office/drawing/2014/main" id="{95FA48B2-9696-6646-827B-2095206083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87638" y="2314576"/>
            <a:ext cx="558800" cy="568325"/>
          </a:xfrm>
          <a:prstGeom prst="ellips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315481" name="Oval 113">
            <a:extLst>
              <a:ext uri="{FF2B5EF4-FFF2-40B4-BE49-F238E27FC236}">
                <a16:creationId xmlns:a16="http://schemas.microsoft.com/office/drawing/2014/main" id="{CB7F78C7-F596-CA41-B0AE-9793D93E34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05550" y="4506914"/>
            <a:ext cx="558800" cy="568325"/>
          </a:xfrm>
          <a:prstGeom prst="ellips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315482" name="TextBox 168">
            <a:extLst>
              <a:ext uri="{FF2B5EF4-FFF2-40B4-BE49-F238E27FC236}">
                <a16:creationId xmlns:a16="http://schemas.microsoft.com/office/drawing/2014/main" id="{660838A4-2DD6-FC40-B00C-61BA78DAB5F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95400" y="6243638"/>
            <a:ext cx="842168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In 2's complement, both +9 and -9 are not representable with 4 bits.</a:t>
            </a:r>
          </a:p>
        </p:txBody>
      </p:sp>
    </p:spTree>
  </p:cSld>
  <p:clrMapOvr>
    <a:masterClrMapping/>
  </p:clrMapOvr>
  <p:transition/>
</p:sld>
</file>

<file path=ppt/slides/slide2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6417" name="Rectangle 5">
            <a:extLst>
              <a:ext uri="{FF2B5EF4-FFF2-40B4-BE49-F238E27FC236}">
                <a16:creationId xmlns:a16="http://schemas.microsoft.com/office/drawing/2014/main" id="{AA4577D4-372A-DD4B-92EF-9839536DCF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39000" y="182880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6418" name="Rectangle 6">
            <a:extLst>
              <a:ext uri="{FF2B5EF4-FFF2-40B4-BE49-F238E27FC236}">
                <a16:creationId xmlns:a16="http://schemas.microsoft.com/office/drawing/2014/main" id="{F3F82565-84DD-7246-95FB-803C117A59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57600" y="182880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6419" name="Rectangle 7">
            <a:extLst>
              <a:ext uri="{FF2B5EF4-FFF2-40B4-BE49-F238E27FC236}">
                <a16:creationId xmlns:a16="http://schemas.microsoft.com/office/drawing/2014/main" id="{799B05A2-6C36-1945-ADC7-E64E5FDE4D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2420938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1 0 1 1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6420" name="Rectangle 8">
            <a:extLst>
              <a:ext uri="{FF2B5EF4-FFF2-40B4-BE49-F238E27FC236}">
                <a16:creationId xmlns:a16="http://schemas.microsoft.com/office/drawing/2014/main" id="{22FF2B6E-EA07-7A45-9F45-F523FFB4D2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1687513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1 0 0 1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6421" name="Line 9">
            <a:extLst>
              <a:ext uri="{FF2B5EF4-FFF2-40B4-BE49-F238E27FC236}">
                <a16:creationId xmlns:a16="http://schemas.microsoft.com/office/drawing/2014/main" id="{CE01F27B-6D38-C74A-91F9-FD81DA07C9D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54889" y="2305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16422" name="Rectangle 10">
            <a:extLst>
              <a:ext uri="{FF2B5EF4-FFF2-40B4-BE49-F238E27FC236}">
                <a16:creationId xmlns:a16="http://schemas.microsoft.com/office/drawing/2014/main" id="{F56FD6E5-F4DA-6542-96F6-F72757F423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1976438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0 0 1 0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6423" name="Rectangle 11">
            <a:extLst>
              <a:ext uri="{FF2B5EF4-FFF2-40B4-BE49-F238E27FC236}">
                <a16:creationId xmlns:a16="http://schemas.microsoft.com/office/drawing/2014/main" id="{D7EE5C13-2EB1-6441-BF92-060ED269AC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2420938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1 0 0 1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6424" name="Rectangle 12">
            <a:extLst>
              <a:ext uri="{FF2B5EF4-FFF2-40B4-BE49-F238E27FC236}">
                <a16:creationId xmlns:a16="http://schemas.microsoft.com/office/drawing/2014/main" id="{C3986AAB-A3BD-8544-82BE-078DBEF0CB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1687513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0 1 1 1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6425" name="Line 13">
            <a:extLst>
              <a:ext uri="{FF2B5EF4-FFF2-40B4-BE49-F238E27FC236}">
                <a16:creationId xmlns:a16="http://schemas.microsoft.com/office/drawing/2014/main" id="{90F96B27-E0F7-D94F-8967-E490A7FA6A3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863976" y="2305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16426" name="Line 14">
            <a:extLst>
              <a:ext uri="{FF2B5EF4-FFF2-40B4-BE49-F238E27FC236}">
                <a16:creationId xmlns:a16="http://schemas.microsoft.com/office/drawing/2014/main" id="{BB2D6B7A-A669-C94A-ABD0-FFF612E9737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503489" y="2305050"/>
            <a:ext cx="7445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16427" name="Rectangle 15">
            <a:extLst>
              <a:ext uri="{FF2B5EF4-FFF2-40B4-BE49-F238E27FC236}">
                <a16:creationId xmlns:a16="http://schemas.microsoft.com/office/drawing/2014/main" id="{18ECA9A8-4068-4F44-8D4C-F1B636599D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1976438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0 0 1 0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6428" name="Rectangle 16">
            <a:extLst>
              <a:ext uri="{FF2B5EF4-FFF2-40B4-BE49-F238E27FC236}">
                <a16:creationId xmlns:a16="http://schemas.microsoft.com/office/drawing/2014/main" id="{80C928A0-2358-2C4B-8ED4-DC28F95C35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168433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6429" name="Rectangle 17">
            <a:extLst>
              <a:ext uri="{FF2B5EF4-FFF2-40B4-BE49-F238E27FC236}">
                <a16:creationId xmlns:a16="http://schemas.microsoft.com/office/drawing/2014/main" id="{3D974C76-3F1A-BB4E-897C-FD14F85220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1684338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6430" name="Rectangle 18">
            <a:extLst>
              <a:ext uri="{FF2B5EF4-FFF2-40B4-BE49-F238E27FC236}">
                <a16:creationId xmlns:a16="http://schemas.microsoft.com/office/drawing/2014/main" id="{0D677E38-6C3A-1B48-BD7C-4C8354565F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167640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6431" name="Rectangle 19">
            <a:extLst>
              <a:ext uri="{FF2B5EF4-FFF2-40B4-BE49-F238E27FC236}">
                <a16:creationId xmlns:a16="http://schemas.microsoft.com/office/drawing/2014/main" id="{36C7EDA6-7EE7-6D46-B807-73E1AB2625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167640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6432" name="Rectangle 20">
            <a:extLst>
              <a:ext uri="{FF2B5EF4-FFF2-40B4-BE49-F238E27FC236}">
                <a16:creationId xmlns:a16="http://schemas.microsoft.com/office/drawing/2014/main" id="{E7DD3355-DA07-2844-9BCF-2AD90259CE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197326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6433" name="Rectangle 21">
            <a:extLst>
              <a:ext uri="{FF2B5EF4-FFF2-40B4-BE49-F238E27FC236}">
                <a16:creationId xmlns:a16="http://schemas.microsoft.com/office/drawing/2014/main" id="{289B2C8C-9293-BA4A-A2D4-550C68EDE8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1973263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6434" name="Rectangle 22">
            <a:extLst>
              <a:ext uri="{FF2B5EF4-FFF2-40B4-BE49-F238E27FC236}">
                <a16:creationId xmlns:a16="http://schemas.microsoft.com/office/drawing/2014/main" id="{C2754D44-BDAC-6141-ABBB-9B452D093B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19653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6435" name="Rectangle 23">
            <a:extLst>
              <a:ext uri="{FF2B5EF4-FFF2-40B4-BE49-F238E27FC236}">
                <a16:creationId xmlns:a16="http://schemas.microsoft.com/office/drawing/2014/main" id="{9C319913-E2FB-964B-89DF-3BD7AA89F2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19653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6436" name="Rectangle 24">
            <a:extLst>
              <a:ext uri="{FF2B5EF4-FFF2-40B4-BE49-F238E27FC236}">
                <a16:creationId xmlns:a16="http://schemas.microsoft.com/office/drawing/2014/main" id="{FDF8BACA-61D6-4A4B-ADCC-3D9A9A381E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241776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9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6437" name="Rectangle 25">
            <a:extLst>
              <a:ext uri="{FF2B5EF4-FFF2-40B4-BE49-F238E27FC236}">
                <a16:creationId xmlns:a16="http://schemas.microsoft.com/office/drawing/2014/main" id="{9129C8FD-7ACB-9242-A98B-B058B18240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2417763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6438" name="Rectangle 26">
            <a:extLst>
              <a:ext uri="{FF2B5EF4-FFF2-40B4-BE49-F238E27FC236}">
                <a16:creationId xmlns:a16="http://schemas.microsoft.com/office/drawing/2014/main" id="{DC419F1E-2B42-3E47-904B-6DC3CD8D64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24098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6439" name="Rectangle 27">
            <a:extLst>
              <a:ext uri="{FF2B5EF4-FFF2-40B4-BE49-F238E27FC236}">
                <a16:creationId xmlns:a16="http://schemas.microsoft.com/office/drawing/2014/main" id="{C375D95C-EA4A-504D-A5C0-DB052DF8F8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24098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6440" name="Rectangle 28">
            <a:extLst>
              <a:ext uri="{FF2B5EF4-FFF2-40B4-BE49-F238E27FC236}">
                <a16:creationId xmlns:a16="http://schemas.microsoft.com/office/drawing/2014/main" id="{975C10BB-558F-A74F-91AD-F6824B8583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5713" y="197485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6441" name="Rectangle 29">
            <a:extLst>
              <a:ext uri="{FF2B5EF4-FFF2-40B4-BE49-F238E27FC236}">
                <a16:creationId xmlns:a16="http://schemas.microsoft.com/office/drawing/2014/main" id="{F26775EB-E253-9A43-BC56-8276A6D4CE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39000" y="396240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6442" name="Rectangle 30">
            <a:extLst>
              <a:ext uri="{FF2B5EF4-FFF2-40B4-BE49-F238E27FC236}">
                <a16:creationId xmlns:a16="http://schemas.microsoft.com/office/drawing/2014/main" id="{68D4C56C-2C13-B847-A71A-563A0371C4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1" y="3962400"/>
            <a:ext cx="138113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6443" name="Rectangle 31">
            <a:extLst>
              <a:ext uri="{FF2B5EF4-FFF2-40B4-BE49-F238E27FC236}">
                <a16:creationId xmlns:a16="http://schemas.microsoft.com/office/drawing/2014/main" id="{DDEF8717-A893-4648-8654-CEFBCE585A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4587875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0 1 1 1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6444" name="Rectangle 32">
            <a:extLst>
              <a:ext uri="{FF2B5EF4-FFF2-40B4-BE49-F238E27FC236}">
                <a16:creationId xmlns:a16="http://schemas.microsoft.com/office/drawing/2014/main" id="{E021CC87-8F5A-244C-8134-E327AA6C28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3854450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1 0 0 1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6445" name="Line 33">
            <a:extLst>
              <a:ext uri="{FF2B5EF4-FFF2-40B4-BE49-F238E27FC236}">
                <a16:creationId xmlns:a16="http://schemas.microsoft.com/office/drawing/2014/main" id="{C050EF61-5282-174A-AF83-BF9F9CF6CFD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54889" y="4464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16446" name="Rectangle 34">
            <a:extLst>
              <a:ext uri="{FF2B5EF4-FFF2-40B4-BE49-F238E27FC236}">
                <a16:creationId xmlns:a16="http://schemas.microsoft.com/office/drawing/2014/main" id="{ADF42351-B419-4C48-AAA4-B71453BAFD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4143375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1 1 1 0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6447" name="Rectangle 35">
            <a:extLst>
              <a:ext uri="{FF2B5EF4-FFF2-40B4-BE49-F238E27FC236}">
                <a16:creationId xmlns:a16="http://schemas.microsoft.com/office/drawing/2014/main" id="{F63C0021-042B-BC49-928A-3E1409CF83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4587875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0 1 0 1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6448" name="Rectangle 36">
            <a:extLst>
              <a:ext uri="{FF2B5EF4-FFF2-40B4-BE49-F238E27FC236}">
                <a16:creationId xmlns:a16="http://schemas.microsoft.com/office/drawing/2014/main" id="{21DF389C-04FC-E947-8A26-BED0F96C09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3854450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0 1 1 1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6449" name="Line 37">
            <a:extLst>
              <a:ext uri="{FF2B5EF4-FFF2-40B4-BE49-F238E27FC236}">
                <a16:creationId xmlns:a16="http://schemas.microsoft.com/office/drawing/2014/main" id="{8F88494D-7F44-054A-9261-6D92D741529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863976" y="4464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16450" name="Line 38">
            <a:extLst>
              <a:ext uri="{FF2B5EF4-FFF2-40B4-BE49-F238E27FC236}">
                <a16:creationId xmlns:a16="http://schemas.microsoft.com/office/drawing/2014/main" id="{63DD378D-F616-7047-B4C5-A1BB92E6489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503489" y="4464050"/>
            <a:ext cx="7445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16451" name="Rectangle 39">
            <a:extLst>
              <a:ext uri="{FF2B5EF4-FFF2-40B4-BE49-F238E27FC236}">
                <a16:creationId xmlns:a16="http://schemas.microsoft.com/office/drawing/2014/main" id="{8DC55886-EA88-F943-B825-9A5D87F50C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4143375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1 1 1 0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6452" name="Rectangle 40">
            <a:extLst>
              <a:ext uri="{FF2B5EF4-FFF2-40B4-BE49-F238E27FC236}">
                <a16:creationId xmlns:a16="http://schemas.microsoft.com/office/drawing/2014/main" id="{C16666EB-4B72-124D-93BA-EEC7CC0EFA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38512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6453" name="Rectangle 41">
            <a:extLst>
              <a:ext uri="{FF2B5EF4-FFF2-40B4-BE49-F238E27FC236}">
                <a16:creationId xmlns:a16="http://schemas.microsoft.com/office/drawing/2014/main" id="{5734D0D0-F516-5649-BDD9-62522D3C54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3851275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6454" name="Rectangle 42">
            <a:extLst>
              <a:ext uri="{FF2B5EF4-FFF2-40B4-BE49-F238E27FC236}">
                <a16:creationId xmlns:a16="http://schemas.microsoft.com/office/drawing/2014/main" id="{E9259194-6E73-3341-9E3B-6578060F62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38433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6455" name="Rectangle 43">
            <a:extLst>
              <a:ext uri="{FF2B5EF4-FFF2-40B4-BE49-F238E27FC236}">
                <a16:creationId xmlns:a16="http://schemas.microsoft.com/office/drawing/2014/main" id="{9910BEB4-2808-1B4E-B154-425B015C86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38433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6456" name="Rectangle 44">
            <a:extLst>
              <a:ext uri="{FF2B5EF4-FFF2-40B4-BE49-F238E27FC236}">
                <a16:creationId xmlns:a16="http://schemas.microsoft.com/office/drawing/2014/main" id="{C3648DD8-D7A9-D14E-BB5F-C115266E17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4584700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5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6457" name="Rectangle 45">
            <a:extLst>
              <a:ext uri="{FF2B5EF4-FFF2-40B4-BE49-F238E27FC236}">
                <a16:creationId xmlns:a16="http://schemas.microsoft.com/office/drawing/2014/main" id="{6C27130F-1A00-FF49-B6B6-420DD292CE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458470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6458" name="Rectangle 46">
            <a:extLst>
              <a:ext uri="{FF2B5EF4-FFF2-40B4-BE49-F238E27FC236}">
                <a16:creationId xmlns:a16="http://schemas.microsoft.com/office/drawing/2014/main" id="{E17FCC66-C229-4E44-A769-FE37E2D259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457835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6459" name="Rectangle 47">
            <a:extLst>
              <a:ext uri="{FF2B5EF4-FFF2-40B4-BE49-F238E27FC236}">
                <a16:creationId xmlns:a16="http://schemas.microsoft.com/office/drawing/2014/main" id="{25A8FA96-E86E-6A45-A832-AB04EB00BA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457835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6460" name="Rectangle 48">
            <a:extLst>
              <a:ext uri="{FF2B5EF4-FFF2-40B4-BE49-F238E27FC236}">
                <a16:creationId xmlns:a16="http://schemas.microsoft.com/office/drawing/2014/main" id="{C53E3EA6-4E5A-4A49-B7AC-5947D9B0F2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5713" y="4141788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6461" name="Rectangle 49">
            <a:extLst>
              <a:ext uri="{FF2B5EF4-FFF2-40B4-BE49-F238E27FC236}">
                <a16:creationId xmlns:a16="http://schemas.microsoft.com/office/drawing/2014/main" id="{90903174-4B30-6B48-B6A9-0462B0E8EE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1013" y="41433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6462" name="Rectangle 50">
            <a:extLst>
              <a:ext uri="{FF2B5EF4-FFF2-40B4-BE49-F238E27FC236}">
                <a16:creationId xmlns:a16="http://schemas.microsoft.com/office/drawing/2014/main" id="{EA3777BC-1671-F84E-BAC2-FC855D369D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57500" y="41433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6463" name="Rectangle 51">
            <a:extLst>
              <a:ext uri="{FF2B5EF4-FFF2-40B4-BE49-F238E27FC236}">
                <a16:creationId xmlns:a16="http://schemas.microsoft.com/office/drawing/2014/main" id="{810D5A0D-96AB-D143-91DD-7524A4181D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71775" y="41370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6464" name="Rectangle 52">
            <a:extLst>
              <a:ext uri="{FF2B5EF4-FFF2-40B4-BE49-F238E27FC236}">
                <a16:creationId xmlns:a16="http://schemas.microsoft.com/office/drawing/2014/main" id="{FD7AFD3D-11CC-304B-B33E-AABEDC2E25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59125" y="41370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6465" name="Rectangle 53">
            <a:extLst>
              <a:ext uri="{FF2B5EF4-FFF2-40B4-BE49-F238E27FC236}">
                <a16:creationId xmlns:a16="http://schemas.microsoft.com/office/drawing/2014/main" id="{DB6B5ED3-7792-6040-848F-AB7CE70941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59663" y="45878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6466" name="Rectangle 54">
            <a:extLst>
              <a:ext uri="{FF2B5EF4-FFF2-40B4-BE49-F238E27FC236}">
                <a16:creationId xmlns:a16="http://schemas.microsoft.com/office/drawing/2014/main" id="{25698AB1-2922-B743-BA04-995691C970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19538" y="45878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6467" name="Rectangle 87">
            <a:extLst>
              <a:ext uri="{FF2B5EF4-FFF2-40B4-BE49-F238E27FC236}">
                <a16:creationId xmlns:a16="http://schemas.microsoft.com/office/drawing/2014/main" id="{C6E6D6A7-3A49-9F4A-AD44-D1FA0815DC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3050" y="197326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6468" name="Rectangle 88">
            <a:extLst>
              <a:ext uri="{FF2B5EF4-FFF2-40B4-BE49-F238E27FC236}">
                <a16:creationId xmlns:a16="http://schemas.microsoft.com/office/drawing/2014/main" id="{9920E014-04EA-6049-B841-BEC6938CE6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34138" y="1973263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6469" name="Rectangle 89">
            <a:extLst>
              <a:ext uri="{FF2B5EF4-FFF2-40B4-BE49-F238E27FC236}">
                <a16:creationId xmlns:a16="http://schemas.microsoft.com/office/drawing/2014/main" id="{B64E03E8-82FD-344E-B5B8-C0198EAF49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42063" y="19653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6470" name="Rectangle 90">
            <a:extLst>
              <a:ext uri="{FF2B5EF4-FFF2-40B4-BE49-F238E27FC236}">
                <a16:creationId xmlns:a16="http://schemas.microsoft.com/office/drawing/2014/main" id="{A2551163-E04F-F34A-9A0B-1D5D4D7F26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34175" y="19653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6471" name="Rectangle 91">
            <a:extLst>
              <a:ext uri="{FF2B5EF4-FFF2-40B4-BE49-F238E27FC236}">
                <a16:creationId xmlns:a16="http://schemas.microsoft.com/office/drawing/2014/main" id="{B33D3918-28E0-794F-929D-E762D520C0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4000" y="168751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6472" name="Rectangle 92">
            <a:extLst>
              <a:ext uri="{FF2B5EF4-FFF2-40B4-BE49-F238E27FC236}">
                <a16:creationId xmlns:a16="http://schemas.microsoft.com/office/drawing/2014/main" id="{CFE23D1F-0EF7-624B-B876-49FF22A7F6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0175" y="168751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6473" name="Rectangle 93">
            <a:extLst>
              <a:ext uri="{FF2B5EF4-FFF2-40B4-BE49-F238E27FC236}">
                <a16:creationId xmlns:a16="http://schemas.microsoft.com/office/drawing/2014/main" id="{159C03E8-8960-F24B-B40A-32183EEC94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2863" y="1681163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6474" name="Rectangle 94">
            <a:extLst>
              <a:ext uri="{FF2B5EF4-FFF2-40B4-BE49-F238E27FC236}">
                <a16:creationId xmlns:a16="http://schemas.microsoft.com/office/drawing/2014/main" id="{E4FEDA79-A850-4E45-87AC-4BD490722A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42113" y="1681163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6475" name="Rectangle 95">
            <a:extLst>
              <a:ext uri="{FF2B5EF4-FFF2-40B4-BE49-F238E27FC236}">
                <a16:creationId xmlns:a16="http://schemas.microsoft.com/office/drawing/2014/main" id="{94A971F6-5412-4B41-92BE-A40C9E8EE4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4000" y="240823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5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6476" name="Rectangle 96">
            <a:extLst>
              <a:ext uri="{FF2B5EF4-FFF2-40B4-BE49-F238E27FC236}">
                <a16:creationId xmlns:a16="http://schemas.microsoft.com/office/drawing/2014/main" id="{693643AF-83CB-FB45-B0C6-B4A2C98C75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0175" y="240823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6477" name="Rectangle 97">
            <a:extLst>
              <a:ext uri="{FF2B5EF4-FFF2-40B4-BE49-F238E27FC236}">
                <a16:creationId xmlns:a16="http://schemas.microsoft.com/office/drawing/2014/main" id="{3BA90DA9-B6D4-4C49-A646-3E09215A87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2863" y="240188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6478" name="Line 98">
            <a:extLst>
              <a:ext uri="{FF2B5EF4-FFF2-40B4-BE49-F238E27FC236}">
                <a16:creationId xmlns:a16="http://schemas.microsoft.com/office/drawing/2014/main" id="{B12AFE76-EFD4-A34C-ACDA-78D9F9D4092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122989" y="2305050"/>
            <a:ext cx="7191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16479" name="Rectangle 99">
            <a:extLst>
              <a:ext uri="{FF2B5EF4-FFF2-40B4-BE49-F238E27FC236}">
                <a16:creationId xmlns:a16="http://schemas.microsoft.com/office/drawing/2014/main" id="{708BBD94-2F69-924E-B02D-7AA7F98B84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42113" y="240188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6480" name="Rectangle 100">
            <a:extLst>
              <a:ext uri="{FF2B5EF4-FFF2-40B4-BE49-F238E27FC236}">
                <a16:creationId xmlns:a16="http://schemas.microsoft.com/office/drawing/2014/main" id="{22411EA9-EAD2-6642-95D2-F8F364B72A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6163" y="197485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6481" name="Rectangle 101">
            <a:extLst>
              <a:ext uri="{FF2B5EF4-FFF2-40B4-BE49-F238E27FC236}">
                <a16:creationId xmlns:a16="http://schemas.microsoft.com/office/drawing/2014/main" id="{F5180DE1-1281-FE45-84FA-0ED64B41AE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4000" y="3854450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6482" name="Rectangle 102">
            <a:extLst>
              <a:ext uri="{FF2B5EF4-FFF2-40B4-BE49-F238E27FC236}">
                <a16:creationId xmlns:a16="http://schemas.microsoft.com/office/drawing/2014/main" id="{DD45B05B-C618-EC48-B2B3-BEBCB97863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0175" y="3854450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6483" name="Rectangle 103">
            <a:extLst>
              <a:ext uri="{FF2B5EF4-FFF2-40B4-BE49-F238E27FC236}">
                <a16:creationId xmlns:a16="http://schemas.microsoft.com/office/drawing/2014/main" id="{57AC0E23-B2A7-EE4D-9B21-2118359D14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2863" y="384810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6484" name="Rectangle 104">
            <a:extLst>
              <a:ext uri="{FF2B5EF4-FFF2-40B4-BE49-F238E27FC236}">
                <a16:creationId xmlns:a16="http://schemas.microsoft.com/office/drawing/2014/main" id="{36A83B61-E823-D242-9866-3C44D185F2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42113" y="384810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6485" name="Rectangle 105">
            <a:extLst>
              <a:ext uri="{FF2B5EF4-FFF2-40B4-BE49-F238E27FC236}">
                <a16:creationId xmlns:a16="http://schemas.microsoft.com/office/drawing/2014/main" id="{A840EAB3-F1E1-394A-99A7-37CE38314C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4000" y="457358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9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6486" name="Rectangle 106">
            <a:extLst>
              <a:ext uri="{FF2B5EF4-FFF2-40B4-BE49-F238E27FC236}">
                <a16:creationId xmlns:a16="http://schemas.microsoft.com/office/drawing/2014/main" id="{A7CCB10A-B42F-F641-9576-6C3AC377FA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0175" y="457358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6487" name="Rectangle 107">
            <a:extLst>
              <a:ext uri="{FF2B5EF4-FFF2-40B4-BE49-F238E27FC236}">
                <a16:creationId xmlns:a16="http://schemas.microsoft.com/office/drawing/2014/main" id="{96CBC18F-A906-D740-8EED-4ABB175104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2863" y="45672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6488" name="Line 108">
            <a:extLst>
              <a:ext uri="{FF2B5EF4-FFF2-40B4-BE49-F238E27FC236}">
                <a16:creationId xmlns:a16="http://schemas.microsoft.com/office/drawing/2014/main" id="{11DE75BE-7E45-7B49-890B-1867E44B7E1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122989" y="4464050"/>
            <a:ext cx="7191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16489" name="Rectangle 109">
            <a:extLst>
              <a:ext uri="{FF2B5EF4-FFF2-40B4-BE49-F238E27FC236}">
                <a16:creationId xmlns:a16="http://schemas.microsoft.com/office/drawing/2014/main" id="{53E8B3E5-AE02-4B42-9442-4DBE786545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42113" y="45672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6490" name="Rectangle 110">
            <a:extLst>
              <a:ext uri="{FF2B5EF4-FFF2-40B4-BE49-F238E27FC236}">
                <a16:creationId xmlns:a16="http://schemas.microsoft.com/office/drawing/2014/main" id="{623C3C9A-FDF4-624F-8F7E-F4CB719A04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6163" y="4141788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6491" name="Rectangle 111">
            <a:extLst>
              <a:ext uri="{FF2B5EF4-FFF2-40B4-BE49-F238E27FC236}">
                <a16:creationId xmlns:a16="http://schemas.microsoft.com/office/drawing/2014/main" id="{078DE92C-4639-9C49-81A9-E90C0D0CEC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11938" y="414178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6492" name="Rectangle 112">
            <a:extLst>
              <a:ext uri="{FF2B5EF4-FFF2-40B4-BE49-F238E27FC236}">
                <a16:creationId xmlns:a16="http://schemas.microsoft.com/office/drawing/2014/main" id="{A937E551-9B37-6440-8ED9-14B03180B3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6525" y="414178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6493" name="Rectangle 113">
            <a:extLst>
              <a:ext uri="{FF2B5EF4-FFF2-40B4-BE49-F238E27FC236}">
                <a16:creationId xmlns:a16="http://schemas.microsoft.com/office/drawing/2014/main" id="{842B510E-0D54-CA4E-9D95-35C3692087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00800" y="41354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6494" name="Rectangle 114">
            <a:extLst>
              <a:ext uri="{FF2B5EF4-FFF2-40B4-BE49-F238E27FC236}">
                <a16:creationId xmlns:a16="http://schemas.microsoft.com/office/drawing/2014/main" id="{A6C731B5-B382-F94F-8EDA-968673B873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50050" y="41354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6495" name="Title 1">
            <a:extLst>
              <a:ext uri="{FF2B5EF4-FFF2-40B4-BE49-F238E27FC236}">
                <a16:creationId xmlns:a16="http://schemas.microsoft.com/office/drawing/2014/main" id="{26AD9301-EA11-B343-B2A4-C88F51650B0B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Examples of determination of overflow</a:t>
            </a:r>
            <a:endParaRPr lang="en-US" altLang="en-US" sz="3600"/>
          </a:p>
        </p:txBody>
      </p:sp>
      <p:sp>
        <p:nvSpPr>
          <p:cNvPr id="316496" name="Rectangle 86">
            <a:extLst>
              <a:ext uri="{FF2B5EF4-FFF2-40B4-BE49-F238E27FC236}">
                <a16:creationId xmlns:a16="http://schemas.microsoft.com/office/drawing/2014/main" id="{C29B5247-E917-9A48-BDCE-E2B8F4258C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68763" y="1631950"/>
            <a:ext cx="228600" cy="1143000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316497" name="Oval 113">
            <a:extLst>
              <a:ext uri="{FF2B5EF4-FFF2-40B4-BE49-F238E27FC236}">
                <a16:creationId xmlns:a16="http://schemas.microsoft.com/office/drawing/2014/main" id="{60107EDD-C55C-D243-914D-A56C1BD8C9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952501" y="1052513"/>
            <a:ext cx="1439863" cy="1371600"/>
          </a:xfrm>
          <a:prstGeom prst="ellips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grpSp>
        <p:nvGrpSpPr>
          <p:cNvPr id="316498" name="Group 2">
            <a:extLst>
              <a:ext uri="{FF2B5EF4-FFF2-40B4-BE49-F238E27FC236}">
                <a16:creationId xmlns:a16="http://schemas.microsoft.com/office/drawing/2014/main" id="{E0FAF95B-E365-FF49-AE06-1B58B7AAA355}"/>
              </a:ext>
            </a:extLst>
          </p:cNvPr>
          <p:cNvGrpSpPr>
            <a:grpSpLocks/>
          </p:cNvGrpSpPr>
          <p:nvPr/>
        </p:nvGrpSpPr>
        <p:grpSpPr bwMode="auto">
          <a:xfrm>
            <a:off x="1295401" y="1219200"/>
            <a:ext cx="696439" cy="990600"/>
            <a:chOff x="381000" y="1219200"/>
            <a:chExt cx="696068" cy="990600"/>
          </a:xfrm>
        </p:grpSpPr>
        <p:sp>
          <p:nvSpPr>
            <p:cNvPr id="316543" name="Rectangle 55">
              <a:extLst>
                <a:ext uri="{FF2B5EF4-FFF2-40B4-BE49-F238E27FC236}">
                  <a16:creationId xmlns:a16="http://schemas.microsoft.com/office/drawing/2014/main" id="{C2208EA4-19CB-A24A-9002-DA88CBE9E1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000" y="1219200"/>
              <a:ext cx="12533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6544" name="Rectangle 56">
              <a:extLst>
                <a:ext uri="{FF2B5EF4-FFF2-40B4-BE49-F238E27FC236}">
                  <a16:creationId xmlns:a16="http://schemas.microsoft.com/office/drawing/2014/main" id="{EA3F94E3-D56B-7044-98FD-DB33EDE7C5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712" y="1335087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6545" name="Rectangle 57">
              <a:extLst>
                <a:ext uri="{FF2B5EF4-FFF2-40B4-BE49-F238E27FC236}">
                  <a16:creationId xmlns:a16="http://schemas.microsoft.com/office/drawing/2014/main" id="{8B7FBEAB-DCF5-C141-9F55-E927497120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1116" y="1220787"/>
              <a:ext cx="121763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6546" name="Rectangle 58">
              <a:extLst>
                <a:ext uri="{FF2B5EF4-FFF2-40B4-BE49-F238E27FC236}">
                  <a16:creationId xmlns:a16="http://schemas.microsoft.com/office/drawing/2014/main" id="{58EB6EF1-4A88-0849-A143-649AE23995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8500" y="1220787"/>
              <a:ext cx="13778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6547" name="Rectangle 59">
              <a:extLst>
                <a:ext uri="{FF2B5EF4-FFF2-40B4-BE49-F238E27FC236}">
                  <a16:creationId xmlns:a16="http://schemas.microsoft.com/office/drawing/2014/main" id="{46B84387-4BDE-054B-9B59-3714BFFAAD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937" y="1535587"/>
              <a:ext cx="12533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6548" name="Rectangle 60">
              <a:extLst>
                <a:ext uri="{FF2B5EF4-FFF2-40B4-BE49-F238E27FC236}">
                  <a16:creationId xmlns:a16="http://schemas.microsoft.com/office/drawing/2014/main" id="{269C7440-2924-284F-AE0D-06CDA84297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062" y="1651474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6549" name="Rectangle 61">
              <a:extLst>
                <a:ext uri="{FF2B5EF4-FFF2-40B4-BE49-F238E27FC236}">
                  <a16:creationId xmlns:a16="http://schemas.microsoft.com/office/drawing/2014/main" id="{55842ED6-42AE-9240-80E6-D3D8AC74B5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0912" y="1537174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6550" name="Rectangle 62">
              <a:extLst>
                <a:ext uri="{FF2B5EF4-FFF2-40B4-BE49-F238E27FC236}">
                  <a16:creationId xmlns:a16="http://schemas.microsoft.com/office/drawing/2014/main" id="{DB3918B7-0CFA-3F42-8E3D-A610089288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6437" y="1537174"/>
              <a:ext cx="13778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6551" name="Rectangle 59">
              <a:extLst>
                <a:ext uri="{FF2B5EF4-FFF2-40B4-BE49-F238E27FC236}">
                  <a16:creationId xmlns:a16="http://schemas.microsoft.com/office/drawing/2014/main" id="{4A19B0AC-6C7F-BB4C-A718-C585321BA0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330" y="1865313"/>
              <a:ext cx="945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s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6552" name="Rectangle 60">
              <a:extLst>
                <a:ext uri="{FF2B5EF4-FFF2-40B4-BE49-F238E27FC236}">
                  <a16:creationId xmlns:a16="http://schemas.microsoft.com/office/drawing/2014/main" id="{69288DFF-8167-984F-9E0B-D0B5BD73EE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455" y="1981200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6553" name="Rectangle 61">
              <a:extLst>
                <a:ext uri="{FF2B5EF4-FFF2-40B4-BE49-F238E27FC236}">
                  <a16:creationId xmlns:a16="http://schemas.microsoft.com/office/drawing/2014/main" id="{ACF747A8-AF50-5941-BE3C-D94E32348B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5305" y="1866900"/>
              <a:ext cx="121763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6554" name="Rectangle 62">
              <a:extLst>
                <a:ext uri="{FF2B5EF4-FFF2-40B4-BE49-F238E27FC236}">
                  <a16:creationId xmlns:a16="http://schemas.microsoft.com/office/drawing/2014/main" id="{86DF9DE2-EC6F-1247-B8E2-87109C082F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0830" y="1866900"/>
              <a:ext cx="13778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316499" name="Group 142">
            <a:extLst>
              <a:ext uri="{FF2B5EF4-FFF2-40B4-BE49-F238E27FC236}">
                <a16:creationId xmlns:a16="http://schemas.microsoft.com/office/drawing/2014/main" id="{F837DE28-E575-C54A-BAAE-1E7E82ACE307}"/>
              </a:ext>
            </a:extLst>
          </p:cNvPr>
          <p:cNvGrpSpPr>
            <a:grpSpLocks/>
          </p:cNvGrpSpPr>
          <p:nvPr/>
        </p:nvGrpSpPr>
        <p:grpSpPr bwMode="auto">
          <a:xfrm>
            <a:off x="1303338" y="3429000"/>
            <a:ext cx="696912" cy="990600"/>
            <a:chOff x="381000" y="1219200"/>
            <a:chExt cx="696133" cy="990600"/>
          </a:xfrm>
        </p:grpSpPr>
        <p:sp>
          <p:nvSpPr>
            <p:cNvPr id="316531" name="Rectangle 55">
              <a:extLst>
                <a:ext uri="{FF2B5EF4-FFF2-40B4-BE49-F238E27FC236}">
                  <a16:creationId xmlns:a16="http://schemas.microsoft.com/office/drawing/2014/main" id="{1C1693E0-5D49-9B46-9BF8-441BF6A85A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000" y="1219200"/>
              <a:ext cx="12533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6532" name="Rectangle 56">
              <a:extLst>
                <a:ext uri="{FF2B5EF4-FFF2-40B4-BE49-F238E27FC236}">
                  <a16:creationId xmlns:a16="http://schemas.microsoft.com/office/drawing/2014/main" id="{F9ED77DF-473C-A947-B556-CBFDAD2C4D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712" y="1335087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6533" name="Rectangle 57">
              <a:extLst>
                <a:ext uri="{FF2B5EF4-FFF2-40B4-BE49-F238E27FC236}">
                  <a16:creationId xmlns:a16="http://schemas.microsoft.com/office/drawing/2014/main" id="{AFA4F77B-783A-8C48-AF58-CC5012BEE1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1116" y="1220787"/>
              <a:ext cx="121692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6534" name="Rectangle 58">
              <a:extLst>
                <a:ext uri="{FF2B5EF4-FFF2-40B4-BE49-F238E27FC236}">
                  <a16:creationId xmlns:a16="http://schemas.microsoft.com/office/drawing/2014/main" id="{1D392F3A-85C9-D044-ADAD-0FE0836DB7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8500" y="1220787"/>
              <a:ext cx="137704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6535" name="Rectangle 59">
              <a:extLst>
                <a:ext uri="{FF2B5EF4-FFF2-40B4-BE49-F238E27FC236}">
                  <a16:creationId xmlns:a16="http://schemas.microsoft.com/office/drawing/2014/main" id="{8D5E8595-81EA-BB4C-86E6-8D56346AAF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937" y="1535587"/>
              <a:ext cx="12533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6536" name="Rectangle 60">
              <a:extLst>
                <a:ext uri="{FF2B5EF4-FFF2-40B4-BE49-F238E27FC236}">
                  <a16:creationId xmlns:a16="http://schemas.microsoft.com/office/drawing/2014/main" id="{A066EEAE-3CD4-684B-9C0D-6F601EC79B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062" y="1651474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6537" name="Rectangle 61">
              <a:extLst>
                <a:ext uri="{FF2B5EF4-FFF2-40B4-BE49-F238E27FC236}">
                  <a16:creationId xmlns:a16="http://schemas.microsoft.com/office/drawing/2014/main" id="{633D5DC7-648D-C541-99B2-172A68615A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0912" y="1537174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6538" name="Rectangle 62">
              <a:extLst>
                <a:ext uri="{FF2B5EF4-FFF2-40B4-BE49-F238E27FC236}">
                  <a16:creationId xmlns:a16="http://schemas.microsoft.com/office/drawing/2014/main" id="{AC3D051F-3A57-4E41-A501-90529776F5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6437" y="1537174"/>
              <a:ext cx="137704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6539" name="Rectangle 59">
              <a:extLst>
                <a:ext uri="{FF2B5EF4-FFF2-40B4-BE49-F238E27FC236}">
                  <a16:creationId xmlns:a16="http://schemas.microsoft.com/office/drawing/2014/main" id="{B0179C8D-8EFE-F841-9803-540F061BCF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330" y="1865313"/>
              <a:ext cx="94472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s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6540" name="Rectangle 60">
              <a:extLst>
                <a:ext uri="{FF2B5EF4-FFF2-40B4-BE49-F238E27FC236}">
                  <a16:creationId xmlns:a16="http://schemas.microsoft.com/office/drawing/2014/main" id="{62F9ABC6-C6D2-1C4B-B01E-4A140E5348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455" y="1981200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6541" name="Rectangle 61">
              <a:extLst>
                <a:ext uri="{FF2B5EF4-FFF2-40B4-BE49-F238E27FC236}">
                  <a16:creationId xmlns:a16="http://schemas.microsoft.com/office/drawing/2014/main" id="{CDF46895-DF37-A64E-92D2-1A7DF94E62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5305" y="1866900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6542" name="Rectangle 62">
              <a:extLst>
                <a:ext uri="{FF2B5EF4-FFF2-40B4-BE49-F238E27FC236}">
                  <a16:creationId xmlns:a16="http://schemas.microsoft.com/office/drawing/2014/main" id="{C083940C-C4EA-3D44-BA37-DE41EA25E1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0830" y="1866900"/>
              <a:ext cx="137704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316500" name="Group 155">
            <a:extLst>
              <a:ext uri="{FF2B5EF4-FFF2-40B4-BE49-F238E27FC236}">
                <a16:creationId xmlns:a16="http://schemas.microsoft.com/office/drawing/2014/main" id="{7796FE87-B986-674B-9E52-A650A769675E}"/>
              </a:ext>
            </a:extLst>
          </p:cNvPr>
          <p:cNvGrpSpPr>
            <a:grpSpLocks/>
          </p:cNvGrpSpPr>
          <p:nvPr/>
        </p:nvGrpSpPr>
        <p:grpSpPr bwMode="auto">
          <a:xfrm>
            <a:off x="8982076" y="1219200"/>
            <a:ext cx="696439" cy="990600"/>
            <a:chOff x="381000" y="1219200"/>
            <a:chExt cx="696068" cy="990600"/>
          </a:xfrm>
        </p:grpSpPr>
        <p:sp>
          <p:nvSpPr>
            <p:cNvPr id="316519" name="Rectangle 55">
              <a:extLst>
                <a:ext uri="{FF2B5EF4-FFF2-40B4-BE49-F238E27FC236}">
                  <a16:creationId xmlns:a16="http://schemas.microsoft.com/office/drawing/2014/main" id="{C1D66FA8-0532-3C47-B731-9CAB178886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000" y="1219200"/>
              <a:ext cx="12533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6520" name="Rectangle 56">
              <a:extLst>
                <a:ext uri="{FF2B5EF4-FFF2-40B4-BE49-F238E27FC236}">
                  <a16:creationId xmlns:a16="http://schemas.microsoft.com/office/drawing/2014/main" id="{E8C0ED80-839F-DD46-A8EA-05BF932234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712" y="1335087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6521" name="Rectangle 57">
              <a:extLst>
                <a:ext uri="{FF2B5EF4-FFF2-40B4-BE49-F238E27FC236}">
                  <a16:creationId xmlns:a16="http://schemas.microsoft.com/office/drawing/2014/main" id="{F059774A-3E42-EA47-B7A2-21EBDE7624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1116" y="1220787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6522" name="Rectangle 58">
              <a:extLst>
                <a:ext uri="{FF2B5EF4-FFF2-40B4-BE49-F238E27FC236}">
                  <a16:creationId xmlns:a16="http://schemas.microsoft.com/office/drawing/2014/main" id="{A4FC84DB-0287-6A4E-B858-EB90843055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8500" y="1220787"/>
              <a:ext cx="13778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6523" name="Rectangle 59">
              <a:extLst>
                <a:ext uri="{FF2B5EF4-FFF2-40B4-BE49-F238E27FC236}">
                  <a16:creationId xmlns:a16="http://schemas.microsoft.com/office/drawing/2014/main" id="{DD73303D-CAF4-A542-B194-D4A902AB31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937" y="1535587"/>
              <a:ext cx="12533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6524" name="Rectangle 60">
              <a:extLst>
                <a:ext uri="{FF2B5EF4-FFF2-40B4-BE49-F238E27FC236}">
                  <a16:creationId xmlns:a16="http://schemas.microsoft.com/office/drawing/2014/main" id="{795736D6-8F2E-8947-BFBF-4823B21635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062" y="1651474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6525" name="Rectangle 61">
              <a:extLst>
                <a:ext uri="{FF2B5EF4-FFF2-40B4-BE49-F238E27FC236}">
                  <a16:creationId xmlns:a16="http://schemas.microsoft.com/office/drawing/2014/main" id="{378914FF-9570-B249-9241-F4F34CFD15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0912" y="1537174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6526" name="Rectangle 62">
              <a:extLst>
                <a:ext uri="{FF2B5EF4-FFF2-40B4-BE49-F238E27FC236}">
                  <a16:creationId xmlns:a16="http://schemas.microsoft.com/office/drawing/2014/main" id="{D0CBE9D6-CA1B-1444-979C-135DFB262F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6437" y="1537174"/>
              <a:ext cx="13778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6527" name="Rectangle 59">
              <a:extLst>
                <a:ext uri="{FF2B5EF4-FFF2-40B4-BE49-F238E27FC236}">
                  <a16:creationId xmlns:a16="http://schemas.microsoft.com/office/drawing/2014/main" id="{ECE4EC97-A00D-EB48-A3B0-6223163B59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330" y="1865313"/>
              <a:ext cx="945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s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6528" name="Rectangle 60">
              <a:extLst>
                <a:ext uri="{FF2B5EF4-FFF2-40B4-BE49-F238E27FC236}">
                  <a16:creationId xmlns:a16="http://schemas.microsoft.com/office/drawing/2014/main" id="{FBADB932-5E63-4F4A-BD4A-D9A28D36EB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455" y="1981200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6529" name="Rectangle 61">
              <a:extLst>
                <a:ext uri="{FF2B5EF4-FFF2-40B4-BE49-F238E27FC236}">
                  <a16:creationId xmlns:a16="http://schemas.microsoft.com/office/drawing/2014/main" id="{4A311163-BDCC-BC4E-ACC2-30F500CF3D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5305" y="1866900"/>
              <a:ext cx="121763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6530" name="Rectangle 62">
              <a:extLst>
                <a:ext uri="{FF2B5EF4-FFF2-40B4-BE49-F238E27FC236}">
                  <a16:creationId xmlns:a16="http://schemas.microsoft.com/office/drawing/2014/main" id="{17F428D2-296D-3848-9232-87D4AA7EFD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0830" y="1866900"/>
              <a:ext cx="13778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316501" name="Group 181">
            <a:extLst>
              <a:ext uri="{FF2B5EF4-FFF2-40B4-BE49-F238E27FC236}">
                <a16:creationId xmlns:a16="http://schemas.microsoft.com/office/drawing/2014/main" id="{8099751A-A441-5648-8BC9-D74E8BC9D52B}"/>
              </a:ext>
            </a:extLst>
          </p:cNvPr>
          <p:cNvGrpSpPr>
            <a:grpSpLocks/>
          </p:cNvGrpSpPr>
          <p:nvPr/>
        </p:nvGrpSpPr>
        <p:grpSpPr bwMode="auto">
          <a:xfrm>
            <a:off x="8991601" y="3429000"/>
            <a:ext cx="696913" cy="990600"/>
            <a:chOff x="381000" y="1219200"/>
            <a:chExt cx="696133" cy="990600"/>
          </a:xfrm>
        </p:grpSpPr>
        <p:sp>
          <p:nvSpPr>
            <p:cNvPr id="316507" name="Rectangle 55">
              <a:extLst>
                <a:ext uri="{FF2B5EF4-FFF2-40B4-BE49-F238E27FC236}">
                  <a16:creationId xmlns:a16="http://schemas.microsoft.com/office/drawing/2014/main" id="{900EE338-94FE-1643-99F3-57E5FCAB97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000" y="1219200"/>
              <a:ext cx="12533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6508" name="Rectangle 56">
              <a:extLst>
                <a:ext uri="{FF2B5EF4-FFF2-40B4-BE49-F238E27FC236}">
                  <a16:creationId xmlns:a16="http://schemas.microsoft.com/office/drawing/2014/main" id="{F559AD8E-2131-C740-9A26-B2AD659C4B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712" y="1335087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6509" name="Rectangle 57">
              <a:extLst>
                <a:ext uri="{FF2B5EF4-FFF2-40B4-BE49-F238E27FC236}">
                  <a16:creationId xmlns:a16="http://schemas.microsoft.com/office/drawing/2014/main" id="{70C552E7-71C1-EF4C-A7F4-BBC70DAEE2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1116" y="1220787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6510" name="Rectangle 58">
              <a:extLst>
                <a:ext uri="{FF2B5EF4-FFF2-40B4-BE49-F238E27FC236}">
                  <a16:creationId xmlns:a16="http://schemas.microsoft.com/office/drawing/2014/main" id="{A3633596-113D-6C41-B06B-DF4F087A7D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8500" y="1220787"/>
              <a:ext cx="137704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6511" name="Rectangle 59">
              <a:extLst>
                <a:ext uri="{FF2B5EF4-FFF2-40B4-BE49-F238E27FC236}">
                  <a16:creationId xmlns:a16="http://schemas.microsoft.com/office/drawing/2014/main" id="{D51D49D0-4F58-3D4E-BB0A-CC6540B072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937" y="1535587"/>
              <a:ext cx="12533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6512" name="Rectangle 60">
              <a:extLst>
                <a:ext uri="{FF2B5EF4-FFF2-40B4-BE49-F238E27FC236}">
                  <a16:creationId xmlns:a16="http://schemas.microsoft.com/office/drawing/2014/main" id="{DC8DDFFF-E029-2646-A50B-8989CA062D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062" y="1651474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6513" name="Rectangle 61">
              <a:extLst>
                <a:ext uri="{FF2B5EF4-FFF2-40B4-BE49-F238E27FC236}">
                  <a16:creationId xmlns:a16="http://schemas.microsoft.com/office/drawing/2014/main" id="{5465FCF0-F8A2-DD41-898D-92EBA05749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0912" y="1537174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6514" name="Rectangle 62">
              <a:extLst>
                <a:ext uri="{FF2B5EF4-FFF2-40B4-BE49-F238E27FC236}">
                  <a16:creationId xmlns:a16="http://schemas.microsoft.com/office/drawing/2014/main" id="{12C3CA34-3073-9A43-9997-D9D9A05C84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6437" y="1537174"/>
              <a:ext cx="137704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6515" name="Rectangle 59">
              <a:extLst>
                <a:ext uri="{FF2B5EF4-FFF2-40B4-BE49-F238E27FC236}">
                  <a16:creationId xmlns:a16="http://schemas.microsoft.com/office/drawing/2014/main" id="{F97BC313-8B1C-CD4D-B120-47322E36E9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330" y="1865313"/>
              <a:ext cx="94472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s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6516" name="Rectangle 60">
              <a:extLst>
                <a:ext uri="{FF2B5EF4-FFF2-40B4-BE49-F238E27FC236}">
                  <a16:creationId xmlns:a16="http://schemas.microsoft.com/office/drawing/2014/main" id="{56D6D7CE-ABFF-714A-9265-24A975CDE4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455" y="1981200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6517" name="Rectangle 61">
              <a:extLst>
                <a:ext uri="{FF2B5EF4-FFF2-40B4-BE49-F238E27FC236}">
                  <a16:creationId xmlns:a16="http://schemas.microsoft.com/office/drawing/2014/main" id="{6FF8C5F8-C49C-764C-AD05-673ECB7E6E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5305" y="1866900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6518" name="Rectangle 62">
              <a:extLst>
                <a:ext uri="{FF2B5EF4-FFF2-40B4-BE49-F238E27FC236}">
                  <a16:creationId xmlns:a16="http://schemas.microsoft.com/office/drawing/2014/main" id="{333520EB-849E-2543-B1CA-34EF486B31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0830" y="1866900"/>
              <a:ext cx="137704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</p:grpSp>
      <p:sp>
        <p:nvSpPr>
          <p:cNvPr id="316502" name="Rectangle 194">
            <a:extLst>
              <a:ext uri="{FF2B5EF4-FFF2-40B4-BE49-F238E27FC236}">
                <a16:creationId xmlns:a16="http://schemas.microsoft.com/office/drawing/2014/main" id="{20A318DD-FEB7-CF4B-AFB3-F7FCC0D987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68763" y="3810000"/>
            <a:ext cx="228600" cy="1143000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316503" name="Oval 113">
            <a:extLst>
              <a:ext uri="{FF2B5EF4-FFF2-40B4-BE49-F238E27FC236}">
                <a16:creationId xmlns:a16="http://schemas.microsoft.com/office/drawing/2014/main" id="{AE9CF017-C1A9-9041-AD35-C445BD8559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83613" y="3200400"/>
            <a:ext cx="1439862" cy="1371600"/>
          </a:xfrm>
          <a:prstGeom prst="ellips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316504" name="Rectangle 196">
            <a:extLst>
              <a:ext uri="{FF2B5EF4-FFF2-40B4-BE49-F238E27FC236}">
                <a16:creationId xmlns:a16="http://schemas.microsoft.com/office/drawing/2014/main" id="{59C49993-5398-AB4A-AE6D-F91B8CE2AA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73963" y="1630363"/>
            <a:ext cx="228600" cy="1143000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316505" name="Rectangle 197">
            <a:extLst>
              <a:ext uri="{FF2B5EF4-FFF2-40B4-BE49-F238E27FC236}">
                <a16:creationId xmlns:a16="http://schemas.microsoft.com/office/drawing/2014/main" id="{01B4CC92-FF3A-E44A-ADFB-F30E69387B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73963" y="3810000"/>
            <a:ext cx="228600" cy="1143000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316506" name="TextBox 168">
            <a:extLst>
              <a:ext uri="{FF2B5EF4-FFF2-40B4-BE49-F238E27FC236}">
                <a16:creationId xmlns:a16="http://schemas.microsoft.com/office/drawing/2014/main" id="{10C8AD02-D4F0-DE47-9B67-49D7A7F5556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6600" y="6248401"/>
            <a:ext cx="52197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Overflow occurs only in these two cases.</a:t>
            </a:r>
            <a:endParaRPr lang="en-US" altLang="en-US" b="0" baseline="-25000">
              <a:solidFill>
                <a:srgbClr val="FF0000"/>
              </a:solidFill>
              <a:latin typeface="Times" pitchFamily="2" charset="0"/>
            </a:endParaRPr>
          </a:p>
        </p:txBody>
      </p:sp>
    </p:spTree>
  </p:cSld>
  <p:clrMapOvr>
    <a:masterClrMapping/>
  </p:clrMapOvr>
  <p:transition/>
</p:sld>
</file>

<file path=ppt/slides/slide2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441" name="Rectangle 5">
            <a:extLst>
              <a:ext uri="{FF2B5EF4-FFF2-40B4-BE49-F238E27FC236}">
                <a16:creationId xmlns:a16="http://schemas.microsoft.com/office/drawing/2014/main" id="{0109D81C-96E6-0F4A-B750-14C7634AEA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39000" y="182880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7442" name="Rectangle 6">
            <a:extLst>
              <a:ext uri="{FF2B5EF4-FFF2-40B4-BE49-F238E27FC236}">
                <a16:creationId xmlns:a16="http://schemas.microsoft.com/office/drawing/2014/main" id="{56B8C672-C91A-894B-937B-2248397EB7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57600" y="182880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7443" name="Rectangle 7">
            <a:extLst>
              <a:ext uri="{FF2B5EF4-FFF2-40B4-BE49-F238E27FC236}">
                <a16:creationId xmlns:a16="http://schemas.microsoft.com/office/drawing/2014/main" id="{767A8059-B6D9-1647-9D18-D6794AFDD0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2420938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1 0 1 1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7444" name="Rectangle 8">
            <a:extLst>
              <a:ext uri="{FF2B5EF4-FFF2-40B4-BE49-F238E27FC236}">
                <a16:creationId xmlns:a16="http://schemas.microsoft.com/office/drawing/2014/main" id="{90838543-0330-AA43-A916-A2C47A9D8B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1687513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1 0 0 1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7445" name="Line 9">
            <a:extLst>
              <a:ext uri="{FF2B5EF4-FFF2-40B4-BE49-F238E27FC236}">
                <a16:creationId xmlns:a16="http://schemas.microsoft.com/office/drawing/2014/main" id="{9D4E2045-EACB-7645-AACA-B05B073EBB3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54889" y="2305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17446" name="Rectangle 10">
            <a:extLst>
              <a:ext uri="{FF2B5EF4-FFF2-40B4-BE49-F238E27FC236}">
                <a16:creationId xmlns:a16="http://schemas.microsoft.com/office/drawing/2014/main" id="{C1B0FF3C-7753-A741-AFB6-AC06BD3337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1976438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0 0 1 0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7447" name="Rectangle 11">
            <a:extLst>
              <a:ext uri="{FF2B5EF4-FFF2-40B4-BE49-F238E27FC236}">
                <a16:creationId xmlns:a16="http://schemas.microsoft.com/office/drawing/2014/main" id="{411F4410-A77C-2441-9B12-894E6BE2A2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2420938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1 0 0 1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7448" name="Rectangle 12">
            <a:extLst>
              <a:ext uri="{FF2B5EF4-FFF2-40B4-BE49-F238E27FC236}">
                <a16:creationId xmlns:a16="http://schemas.microsoft.com/office/drawing/2014/main" id="{78ABE420-868E-1940-8E9D-0000FE5DBF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1687513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0 1 1 1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7449" name="Line 13">
            <a:extLst>
              <a:ext uri="{FF2B5EF4-FFF2-40B4-BE49-F238E27FC236}">
                <a16:creationId xmlns:a16="http://schemas.microsoft.com/office/drawing/2014/main" id="{93C81244-577C-C747-98E7-8B415D414EC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863976" y="2305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17450" name="Line 14">
            <a:extLst>
              <a:ext uri="{FF2B5EF4-FFF2-40B4-BE49-F238E27FC236}">
                <a16:creationId xmlns:a16="http://schemas.microsoft.com/office/drawing/2014/main" id="{C53DD64F-A42A-994F-B194-27588543CCF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503489" y="2305050"/>
            <a:ext cx="7445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17451" name="Rectangle 15">
            <a:extLst>
              <a:ext uri="{FF2B5EF4-FFF2-40B4-BE49-F238E27FC236}">
                <a16:creationId xmlns:a16="http://schemas.microsoft.com/office/drawing/2014/main" id="{67884BA3-4A63-374D-9ACA-37D7EA54DB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1976438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0 0 1 0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7452" name="Rectangle 16">
            <a:extLst>
              <a:ext uri="{FF2B5EF4-FFF2-40B4-BE49-F238E27FC236}">
                <a16:creationId xmlns:a16="http://schemas.microsoft.com/office/drawing/2014/main" id="{A28CBA05-F398-C149-B8C8-BCA854CFB5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168433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7453" name="Rectangle 17">
            <a:extLst>
              <a:ext uri="{FF2B5EF4-FFF2-40B4-BE49-F238E27FC236}">
                <a16:creationId xmlns:a16="http://schemas.microsoft.com/office/drawing/2014/main" id="{B809E77E-4248-A14F-90C1-096EB4C8A6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1684338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7454" name="Rectangle 18">
            <a:extLst>
              <a:ext uri="{FF2B5EF4-FFF2-40B4-BE49-F238E27FC236}">
                <a16:creationId xmlns:a16="http://schemas.microsoft.com/office/drawing/2014/main" id="{DB883761-C60A-B841-8A82-5B56BBA6FD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167640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7455" name="Rectangle 19">
            <a:extLst>
              <a:ext uri="{FF2B5EF4-FFF2-40B4-BE49-F238E27FC236}">
                <a16:creationId xmlns:a16="http://schemas.microsoft.com/office/drawing/2014/main" id="{59388D68-2465-CD42-9B3C-D860A45DDC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167640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7456" name="Rectangle 20">
            <a:extLst>
              <a:ext uri="{FF2B5EF4-FFF2-40B4-BE49-F238E27FC236}">
                <a16:creationId xmlns:a16="http://schemas.microsoft.com/office/drawing/2014/main" id="{5038CF30-1E74-4344-B58A-12C075D0EB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197326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7457" name="Rectangle 21">
            <a:extLst>
              <a:ext uri="{FF2B5EF4-FFF2-40B4-BE49-F238E27FC236}">
                <a16:creationId xmlns:a16="http://schemas.microsoft.com/office/drawing/2014/main" id="{478C8E5D-C165-104D-B253-9A4B7960E1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1973263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7458" name="Rectangle 22">
            <a:extLst>
              <a:ext uri="{FF2B5EF4-FFF2-40B4-BE49-F238E27FC236}">
                <a16:creationId xmlns:a16="http://schemas.microsoft.com/office/drawing/2014/main" id="{B2CD0DBC-E349-444F-B84A-4860E500F9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19653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7459" name="Rectangle 23">
            <a:extLst>
              <a:ext uri="{FF2B5EF4-FFF2-40B4-BE49-F238E27FC236}">
                <a16:creationId xmlns:a16="http://schemas.microsoft.com/office/drawing/2014/main" id="{BBC9C39B-F5B6-4448-9A62-300169BD83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19653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7460" name="Rectangle 24">
            <a:extLst>
              <a:ext uri="{FF2B5EF4-FFF2-40B4-BE49-F238E27FC236}">
                <a16:creationId xmlns:a16="http://schemas.microsoft.com/office/drawing/2014/main" id="{AFC663A4-9EDB-3448-9B84-1ACF4EB5D8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241776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9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7461" name="Rectangle 25">
            <a:extLst>
              <a:ext uri="{FF2B5EF4-FFF2-40B4-BE49-F238E27FC236}">
                <a16:creationId xmlns:a16="http://schemas.microsoft.com/office/drawing/2014/main" id="{E79FAE2A-7A63-344C-ACD3-3EC43EF916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2417763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7462" name="Rectangle 26">
            <a:extLst>
              <a:ext uri="{FF2B5EF4-FFF2-40B4-BE49-F238E27FC236}">
                <a16:creationId xmlns:a16="http://schemas.microsoft.com/office/drawing/2014/main" id="{53EE184C-EA1D-5945-AFF4-1542576B07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24098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7463" name="Rectangle 27">
            <a:extLst>
              <a:ext uri="{FF2B5EF4-FFF2-40B4-BE49-F238E27FC236}">
                <a16:creationId xmlns:a16="http://schemas.microsoft.com/office/drawing/2014/main" id="{DD5771F4-B677-5F4F-8A91-16223C0B5F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24098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7464" name="Rectangle 28">
            <a:extLst>
              <a:ext uri="{FF2B5EF4-FFF2-40B4-BE49-F238E27FC236}">
                <a16:creationId xmlns:a16="http://schemas.microsoft.com/office/drawing/2014/main" id="{CF95F337-2B17-AC49-9BC4-22D6A7DA62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5713" y="197485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7465" name="Rectangle 29">
            <a:extLst>
              <a:ext uri="{FF2B5EF4-FFF2-40B4-BE49-F238E27FC236}">
                <a16:creationId xmlns:a16="http://schemas.microsoft.com/office/drawing/2014/main" id="{CB4283DC-96AD-2243-8A49-FD9BBF894D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39000" y="396240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7466" name="Rectangle 30">
            <a:extLst>
              <a:ext uri="{FF2B5EF4-FFF2-40B4-BE49-F238E27FC236}">
                <a16:creationId xmlns:a16="http://schemas.microsoft.com/office/drawing/2014/main" id="{151A4602-20C2-904F-88DA-57CD3B5B05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1" y="3962400"/>
            <a:ext cx="138113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7467" name="Rectangle 31">
            <a:extLst>
              <a:ext uri="{FF2B5EF4-FFF2-40B4-BE49-F238E27FC236}">
                <a16:creationId xmlns:a16="http://schemas.microsoft.com/office/drawing/2014/main" id="{9EEC7B7E-859C-6C47-B63B-2CF259A7FB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4587875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0 1 1 1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7468" name="Rectangle 32">
            <a:extLst>
              <a:ext uri="{FF2B5EF4-FFF2-40B4-BE49-F238E27FC236}">
                <a16:creationId xmlns:a16="http://schemas.microsoft.com/office/drawing/2014/main" id="{3D8CE78E-0F83-604B-859F-EC70575F44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3854450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1 0 0 1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7469" name="Line 33">
            <a:extLst>
              <a:ext uri="{FF2B5EF4-FFF2-40B4-BE49-F238E27FC236}">
                <a16:creationId xmlns:a16="http://schemas.microsoft.com/office/drawing/2014/main" id="{0795B5E4-5AC3-2D4E-B203-254E1372425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54889" y="4464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17470" name="Rectangle 34">
            <a:extLst>
              <a:ext uri="{FF2B5EF4-FFF2-40B4-BE49-F238E27FC236}">
                <a16:creationId xmlns:a16="http://schemas.microsoft.com/office/drawing/2014/main" id="{8D02036B-26CF-3C4B-9DA3-32D5868CCC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4143375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1 1 1 0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7471" name="Rectangle 35">
            <a:extLst>
              <a:ext uri="{FF2B5EF4-FFF2-40B4-BE49-F238E27FC236}">
                <a16:creationId xmlns:a16="http://schemas.microsoft.com/office/drawing/2014/main" id="{CEFF3623-2431-8E4C-B9CC-F6A5EEC97C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4587875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0 1 0 1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7472" name="Rectangle 36">
            <a:extLst>
              <a:ext uri="{FF2B5EF4-FFF2-40B4-BE49-F238E27FC236}">
                <a16:creationId xmlns:a16="http://schemas.microsoft.com/office/drawing/2014/main" id="{A5F23DBC-209D-DF43-A972-BB0411D573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3854450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0 1 1 1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7473" name="Line 37">
            <a:extLst>
              <a:ext uri="{FF2B5EF4-FFF2-40B4-BE49-F238E27FC236}">
                <a16:creationId xmlns:a16="http://schemas.microsoft.com/office/drawing/2014/main" id="{EF8D83AC-3577-E84E-8A17-0D05A8EC3AB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863976" y="4464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17474" name="Line 38">
            <a:extLst>
              <a:ext uri="{FF2B5EF4-FFF2-40B4-BE49-F238E27FC236}">
                <a16:creationId xmlns:a16="http://schemas.microsoft.com/office/drawing/2014/main" id="{35BDBFCD-DAD9-0E4B-B00F-A160DFA80B1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503489" y="4464050"/>
            <a:ext cx="7445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17475" name="Rectangle 39">
            <a:extLst>
              <a:ext uri="{FF2B5EF4-FFF2-40B4-BE49-F238E27FC236}">
                <a16:creationId xmlns:a16="http://schemas.microsoft.com/office/drawing/2014/main" id="{EE602964-F6A7-DE45-B309-AB0AA12322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4143375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1 1 1 0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7476" name="Rectangle 40">
            <a:extLst>
              <a:ext uri="{FF2B5EF4-FFF2-40B4-BE49-F238E27FC236}">
                <a16:creationId xmlns:a16="http://schemas.microsoft.com/office/drawing/2014/main" id="{0888C37A-6F54-8D43-BF5E-5EBE8102C2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38512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7477" name="Rectangle 41">
            <a:extLst>
              <a:ext uri="{FF2B5EF4-FFF2-40B4-BE49-F238E27FC236}">
                <a16:creationId xmlns:a16="http://schemas.microsoft.com/office/drawing/2014/main" id="{A5544BBE-F0E8-3747-AEA6-1021E6361F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3851275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7478" name="Rectangle 42">
            <a:extLst>
              <a:ext uri="{FF2B5EF4-FFF2-40B4-BE49-F238E27FC236}">
                <a16:creationId xmlns:a16="http://schemas.microsoft.com/office/drawing/2014/main" id="{06FF5E83-8D9D-F344-9BFB-36DDF86C74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38433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7479" name="Rectangle 43">
            <a:extLst>
              <a:ext uri="{FF2B5EF4-FFF2-40B4-BE49-F238E27FC236}">
                <a16:creationId xmlns:a16="http://schemas.microsoft.com/office/drawing/2014/main" id="{18E33ACE-733E-FB41-8DDD-115B0336A9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38433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7480" name="Rectangle 44">
            <a:extLst>
              <a:ext uri="{FF2B5EF4-FFF2-40B4-BE49-F238E27FC236}">
                <a16:creationId xmlns:a16="http://schemas.microsoft.com/office/drawing/2014/main" id="{61E0D365-092A-3D44-A325-9136A68BBE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4584700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5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7481" name="Rectangle 45">
            <a:extLst>
              <a:ext uri="{FF2B5EF4-FFF2-40B4-BE49-F238E27FC236}">
                <a16:creationId xmlns:a16="http://schemas.microsoft.com/office/drawing/2014/main" id="{B944EFFD-03F2-3A48-BE7E-86C92C35DA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458470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7482" name="Rectangle 46">
            <a:extLst>
              <a:ext uri="{FF2B5EF4-FFF2-40B4-BE49-F238E27FC236}">
                <a16:creationId xmlns:a16="http://schemas.microsoft.com/office/drawing/2014/main" id="{23C0975D-622E-124F-8C7C-BAA1C90835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457835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7483" name="Rectangle 47">
            <a:extLst>
              <a:ext uri="{FF2B5EF4-FFF2-40B4-BE49-F238E27FC236}">
                <a16:creationId xmlns:a16="http://schemas.microsoft.com/office/drawing/2014/main" id="{CDF0075D-81C3-8045-8E6D-9104A8A4E9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457835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7484" name="Rectangle 48">
            <a:extLst>
              <a:ext uri="{FF2B5EF4-FFF2-40B4-BE49-F238E27FC236}">
                <a16:creationId xmlns:a16="http://schemas.microsoft.com/office/drawing/2014/main" id="{2C421512-09FA-3144-82D6-A6BB63484E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5713" y="4141788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7485" name="Rectangle 49">
            <a:extLst>
              <a:ext uri="{FF2B5EF4-FFF2-40B4-BE49-F238E27FC236}">
                <a16:creationId xmlns:a16="http://schemas.microsoft.com/office/drawing/2014/main" id="{99AA6446-E8C4-1145-83D1-B8CC288E23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1013" y="41433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7486" name="Rectangle 50">
            <a:extLst>
              <a:ext uri="{FF2B5EF4-FFF2-40B4-BE49-F238E27FC236}">
                <a16:creationId xmlns:a16="http://schemas.microsoft.com/office/drawing/2014/main" id="{CF9AAB66-5DE4-D540-9100-E4D96E02C3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57500" y="41433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7487" name="Rectangle 51">
            <a:extLst>
              <a:ext uri="{FF2B5EF4-FFF2-40B4-BE49-F238E27FC236}">
                <a16:creationId xmlns:a16="http://schemas.microsoft.com/office/drawing/2014/main" id="{09ADAE4C-01FA-1F4C-B9D4-FF85FFB1C5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71775" y="41370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7488" name="Rectangle 52">
            <a:extLst>
              <a:ext uri="{FF2B5EF4-FFF2-40B4-BE49-F238E27FC236}">
                <a16:creationId xmlns:a16="http://schemas.microsoft.com/office/drawing/2014/main" id="{E2930126-7161-4F4E-93B1-053B8F199A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59125" y="41370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7489" name="Rectangle 53">
            <a:extLst>
              <a:ext uri="{FF2B5EF4-FFF2-40B4-BE49-F238E27FC236}">
                <a16:creationId xmlns:a16="http://schemas.microsoft.com/office/drawing/2014/main" id="{E48BE1E8-2AFE-934F-AFF7-25AF4E6849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59663" y="45878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7490" name="Rectangle 54">
            <a:extLst>
              <a:ext uri="{FF2B5EF4-FFF2-40B4-BE49-F238E27FC236}">
                <a16:creationId xmlns:a16="http://schemas.microsoft.com/office/drawing/2014/main" id="{ACD92E7A-D238-5647-9BD4-A5532413B4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19538" y="45878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7491" name="Rectangle 87">
            <a:extLst>
              <a:ext uri="{FF2B5EF4-FFF2-40B4-BE49-F238E27FC236}">
                <a16:creationId xmlns:a16="http://schemas.microsoft.com/office/drawing/2014/main" id="{1A26AD44-F6CF-1A43-8F19-FE534628A9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3050" y="197326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7492" name="Rectangle 88">
            <a:extLst>
              <a:ext uri="{FF2B5EF4-FFF2-40B4-BE49-F238E27FC236}">
                <a16:creationId xmlns:a16="http://schemas.microsoft.com/office/drawing/2014/main" id="{24A50684-47F9-1246-8B72-141EE08D30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34138" y="1973263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7493" name="Rectangle 89">
            <a:extLst>
              <a:ext uri="{FF2B5EF4-FFF2-40B4-BE49-F238E27FC236}">
                <a16:creationId xmlns:a16="http://schemas.microsoft.com/office/drawing/2014/main" id="{B567CE56-EC2A-3B4E-BF9D-96F165688F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42063" y="19653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7494" name="Rectangle 90">
            <a:extLst>
              <a:ext uri="{FF2B5EF4-FFF2-40B4-BE49-F238E27FC236}">
                <a16:creationId xmlns:a16="http://schemas.microsoft.com/office/drawing/2014/main" id="{D8EF42C7-1419-6A43-A21C-93A00B93F7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34175" y="19653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7495" name="Rectangle 91">
            <a:extLst>
              <a:ext uri="{FF2B5EF4-FFF2-40B4-BE49-F238E27FC236}">
                <a16:creationId xmlns:a16="http://schemas.microsoft.com/office/drawing/2014/main" id="{9075D53C-B27C-4642-AA8D-79C4ACDF51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4000" y="168751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7496" name="Rectangle 92">
            <a:extLst>
              <a:ext uri="{FF2B5EF4-FFF2-40B4-BE49-F238E27FC236}">
                <a16:creationId xmlns:a16="http://schemas.microsoft.com/office/drawing/2014/main" id="{537B4DDD-39C5-7245-BD66-14DE18C9BB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0175" y="168751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7497" name="Rectangle 93">
            <a:extLst>
              <a:ext uri="{FF2B5EF4-FFF2-40B4-BE49-F238E27FC236}">
                <a16:creationId xmlns:a16="http://schemas.microsoft.com/office/drawing/2014/main" id="{3976B3F0-6844-8F49-80CE-B89C1C61D6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2863" y="1681163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7498" name="Rectangle 94">
            <a:extLst>
              <a:ext uri="{FF2B5EF4-FFF2-40B4-BE49-F238E27FC236}">
                <a16:creationId xmlns:a16="http://schemas.microsoft.com/office/drawing/2014/main" id="{712E12C3-CB7B-F14A-828E-749DE4548D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42113" y="1681163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7499" name="Rectangle 95">
            <a:extLst>
              <a:ext uri="{FF2B5EF4-FFF2-40B4-BE49-F238E27FC236}">
                <a16:creationId xmlns:a16="http://schemas.microsoft.com/office/drawing/2014/main" id="{C91337DD-BBB5-F641-8C76-5FFC11B263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4000" y="240823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5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7500" name="Rectangle 96">
            <a:extLst>
              <a:ext uri="{FF2B5EF4-FFF2-40B4-BE49-F238E27FC236}">
                <a16:creationId xmlns:a16="http://schemas.microsoft.com/office/drawing/2014/main" id="{21102FAD-E7B3-1647-AF16-72EEDC69A7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0175" y="240823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7501" name="Rectangle 97">
            <a:extLst>
              <a:ext uri="{FF2B5EF4-FFF2-40B4-BE49-F238E27FC236}">
                <a16:creationId xmlns:a16="http://schemas.microsoft.com/office/drawing/2014/main" id="{513D4BD1-356F-3845-904A-D0463662D8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2863" y="240188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7502" name="Line 98">
            <a:extLst>
              <a:ext uri="{FF2B5EF4-FFF2-40B4-BE49-F238E27FC236}">
                <a16:creationId xmlns:a16="http://schemas.microsoft.com/office/drawing/2014/main" id="{96DDA5AB-81A1-AB4D-ADFC-4A6C20283D6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122989" y="2305050"/>
            <a:ext cx="7191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17503" name="Rectangle 99">
            <a:extLst>
              <a:ext uri="{FF2B5EF4-FFF2-40B4-BE49-F238E27FC236}">
                <a16:creationId xmlns:a16="http://schemas.microsoft.com/office/drawing/2014/main" id="{6E7723C4-5913-F744-8052-0A8F671C13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42113" y="240188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7504" name="Rectangle 100">
            <a:extLst>
              <a:ext uri="{FF2B5EF4-FFF2-40B4-BE49-F238E27FC236}">
                <a16:creationId xmlns:a16="http://schemas.microsoft.com/office/drawing/2014/main" id="{5640E0B0-35E8-A14A-8D72-9EF7AF18CC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6163" y="197485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7505" name="Rectangle 101">
            <a:extLst>
              <a:ext uri="{FF2B5EF4-FFF2-40B4-BE49-F238E27FC236}">
                <a16:creationId xmlns:a16="http://schemas.microsoft.com/office/drawing/2014/main" id="{FDDB624A-ADBF-E249-B45F-3D4DA0760C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4000" y="3854450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7506" name="Rectangle 102">
            <a:extLst>
              <a:ext uri="{FF2B5EF4-FFF2-40B4-BE49-F238E27FC236}">
                <a16:creationId xmlns:a16="http://schemas.microsoft.com/office/drawing/2014/main" id="{D742F1B7-9A37-5842-AF3C-9F0F369F47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0175" y="3854450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7507" name="Rectangle 103">
            <a:extLst>
              <a:ext uri="{FF2B5EF4-FFF2-40B4-BE49-F238E27FC236}">
                <a16:creationId xmlns:a16="http://schemas.microsoft.com/office/drawing/2014/main" id="{17342A0C-F760-6742-8281-1042357CC0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2863" y="384810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7508" name="Rectangle 104">
            <a:extLst>
              <a:ext uri="{FF2B5EF4-FFF2-40B4-BE49-F238E27FC236}">
                <a16:creationId xmlns:a16="http://schemas.microsoft.com/office/drawing/2014/main" id="{41851831-41EF-4340-AD77-991CD097E0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42113" y="384810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7509" name="Rectangle 105">
            <a:extLst>
              <a:ext uri="{FF2B5EF4-FFF2-40B4-BE49-F238E27FC236}">
                <a16:creationId xmlns:a16="http://schemas.microsoft.com/office/drawing/2014/main" id="{91685DDA-33F1-1D45-8C7A-A7C3AD4A16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4000" y="457358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9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7510" name="Rectangle 106">
            <a:extLst>
              <a:ext uri="{FF2B5EF4-FFF2-40B4-BE49-F238E27FC236}">
                <a16:creationId xmlns:a16="http://schemas.microsoft.com/office/drawing/2014/main" id="{4CAF6D7F-D23B-864E-AD28-E8200700BA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0175" y="457358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7511" name="Rectangle 107">
            <a:extLst>
              <a:ext uri="{FF2B5EF4-FFF2-40B4-BE49-F238E27FC236}">
                <a16:creationId xmlns:a16="http://schemas.microsoft.com/office/drawing/2014/main" id="{2D017F53-5C5B-9C44-A0A8-9283C71D82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2863" y="45672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7512" name="Line 108">
            <a:extLst>
              <a:ext uri="{FF2B5EF4-FFF2-40B4-BE49-F238E27FC236}">
                <a16:creationId xmlns:a16="http://schemas.microsoft.com/office/drawing/2014/main" id="{E6C22C3E-8AD7-D145-BB97-B84589A58EF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122989" y="4464050"/>
            <a:ext cx="7191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17513" name="Rectangle 109">
            <a:extLst>
              <a:ext uri="{FF2B5EF4-FFF2-40B4-BE49-F238E27FC236}">
                <a16:creationId xmlns:a16="http://schemas.microsoft.com/office/drawing/2014/main" id="{7B7110EF-D969-134B-9A02-C32C9A9526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42113" y="45672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7514" name="Rectangle 110">
            <a:extLst>
              <a:ext uri="{FF2B5EF4-FFF2-40B4-BE49-F238E27FC236}">
                <a16:creationId xmlns:a16="http://schemas.microsoft.com/office/drawing/2014/main" id="{74DD9ADB-B7B3-544D-B0C2-9250527269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6163" y="4141788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7515" name="Rectangle 111">
            <a:extLst>
              <a:ext uri="{FF2B5EF4-FFF2-40B4-BE49-F238E27FC236}">
                <a16:creationId xmlns:a16="http://schemas.microsoft.com/office/drawing/2014/main" id="{66664666-4744-484E-8562-DD18DA3175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11938" y="414178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7516" name="Rectangle 112">
            <a:extLst>
              <a:ext uri="{FF2B5EF4-FFF2-40B4-BE49-F238E27FC236}">
                <a16:creationId xmlns:a16="http://schemas.microsoft.com/office/drawing/2014/main" id="{08DD3770-4C6B-6D41-A908-CD26E31F34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6525" y="414178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7517" name="Rectangle 113">
            <a:extLst>
              <a:ext uri="{FF2B5EF4-FFF2-40B4-BE49-F238E27FC236}">
                <a16:creationId xmlns:a16="http://schemas.microsoft.com/office/drawing/2014/main" id="{7D3EF765-AF67-E545-890D-7661E4A5F0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00800" y="41354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7518" name="Rectangle 114">
            <a:extLst>
              <a:ext uri="{FF2B5EF4-FFF2-40B4-BE49-F238E27FC236}">
                <a16:creationId xmlns:a16="http://schemas.microsoft.com/office/drawing/2014/main" id="{578E17CA-0088-8D40-922D-C1FA78CC99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50050" y="41354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317519" name="Title 1">
            <a:extLst>
              <a:ext uri="{FF2B5EF4-FFF2-40B4-BE49-F238E27FC236}">
                <a16:creationId xmlns:a16="http://schemas.microsoft.com/office/drawing/2014/main" id="{B73F6DEA-6E10-B143-A53E-D3E09C9D2468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Examples of determination of overflow</a:t>
            </a:r>
            <a:endParaRPr lang="en-US" altLang="en-US" sz="3600"/>
          </a:p>
        </p:txBody>
      </p:sp>
      <p:sp>
        <p:nvSpPr>
          <p:cNvPr id="317520" name="Rectangle 86">
            <a:extLst>
              <a:ext uri="{FF2B5EF4-FFF2-40B4-BE49-F238E27FC236}">
                <a16:creationId xmlns:a16="http://schemas.microsoft.com/office/drawing/2014/main" id="{CE7B7BF9-FA95-3F4A-B46C-CE5A7F9EF4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68763" y="1631950"/>
            <a:ext cx="228600" cy="1143000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317521" name="Oval 113">
            <a:extLst>
              <a:ext uri="{FF2B5EF4-FFF2-40B4-BE49-F238E27FC236}">
                <a16:creationId xmlns:a16="http://schemas.microsoft.com/office/drawing/2014/main" id="{D6C1C5BF-DC10-6942-A921-5411EDB2E1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952501" y="1052513"/>
            <a:ext cx="1439863" cy="1371600"/>
          </a:xfrm>
          <a:prstGeom prst="ellips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grpSp>
        <p:nvGrpSpPr>
          <p:cNvPr id="317522" name="Group 2">
            <a:extLst>
              <a:ext uri="{FF2B5EF4-FFF2-40B4-BE49-F238E27FC236}">
                <a16:creationId xmlns:a16="http://schemas.microsoft.com/office/drawing/2014/main" id="{003BCBFA-F802-B144-A761-F80E6FDEE993}"/>
              </a:ext>
            </a:extLst>
          </p:cNvPr>
          <p:cNvGrpSpPr>
            <a:grpSpLocks/>
          </p:cNvGrpSpPr>
          <p:nvPr/>
        </p:nvGrpSpPr>
        <p:grpSpPr bwMode="auto">
          <a:xfrm>
            <a:off x="1295401" y="1219200"/>
            <a:ext cx="696439" cy="990600"/>
            <a:chOff x="381000" y="1219200"/>
            <a:chExt cx="696068" cy="990600"/>
          </a:xfrm>
        </p:grpSpPr>
        <p:sp>
          <p:nvSpPr>
            <p:cNvPr id="317571" name="Rectangle 55">
              <a:extLst>
                <a:ext uri="{FF2B5EF4-FFF2-40B4-BE49-F238E27FC236}">
                  <a16:creationId xmlns:a16="http://schemas.microsoft.com/office/drawing/2014/main" id="{3252DDFC-F633-3742-8795-78C6FA35F8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000" y="1219200"/>
              <a:ext cx="12533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7572" name="Rectangle 56">
              <a:extLst>
                <a:ext uri="{FF2B5EF4-FFF2-40B4-BE49-F238E27FC236}">
                  <a16:creationId xmlns:a16="http://schemas.microsoft.com/office/drawing/2014/main" id="{9C528F32-382E-0D46-B3B1-EB5BA92017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712" y="1335087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7573" name="Rectangle 57">
              <a:extLst>
                <a:ext uri="{FF2B5EF4-FFF2-40B4-BE49-F238E27FC236}">
                  <a16:creationId xmlns:a16="http://schemas.microsoft.com/office/drawing/2014/main" id="{65A39E78-67B7-DB47-A33B-DAF4FBBAB7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1116" y="1220787"/>
              <a:ext cx="121763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7574" name="Rectangle 58">
              <a:extLst>
                <a:ext uri="{FF2B5EF4-FFF2-40B4-BE49-F238E27FC236}">
                  <a16:creationId xmlns:a16="http://schemas.microsoft.com/office/drawing/2014/main" id="{D3C39108-EDB9-204C-9413-906F6A9A6B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8500" y="1220787"/>
              <a:ext cx="13778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7575" name="Rectangle 59">
              <a:extLst>
                <a:ext uri="{FF2B5EF4-FFF2-40B4-BE49-F238E27FC236}">
                  <a16:creationId xmlns:a16="http://schemas.microsoft.com/office/drawing/2014/main" id="{A8E95C34-04AA-EE49-9C48-E01A03B82A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937" y="1535587"/>
              <a:ext cx="12533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7576" name="Rectangle 60">
              <a:extLst>
                <a:ext uri="{FF2B5EF4-FFF2-40B4-BE49-F238E27FC236}">
                  <a16:creationId xmlns:a16="http://schemas.microsoft.com/office/drawing/2014/main" id="{675FCCB6-2435-1A4C-B0D0-5442CBC018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062" y="1651474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7577" name="Rectangle 61">
              <a:extLst>
                <a:ext uri="{FF2B5EF4-FFF2-40B4-BE49-F238E27FC236}">
                  <a16:creationId xmlns:a16="http://schemas.microsoft.com/office/drawing/2014/main" id="{AF194546-D1FD-6744-B231-55D5BB3FF1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0912" y="1537174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7578" name="Rectangle 62">
              <a:extLst>
                <a:ext uri="{FF2B5EF4-FFF2-40B4-BE49-F238E27FC236}">
                  <a16:creationId xmlns:a16="http://schemas.microsoft.com/office/drawing/2014/main" id="{D86D935D-BBE1-B445-B66C-7C370C476A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6437" y="1537174"/>
              <a:ext cx="13778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7579" name="Rectangle 59">
              <a:extLst>
                <a:ext uri="{FF2B5EF4-FFF2-40B4-BE49-F238E27FC236}">
                  <a16:creationId xmlns:a16="http://schemas.microsoft.com/office/drawing/2014/main" id="{49A1D141-335F-2247-80E5-84B29BEF48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330" y="1865313"/>
              <a:ext cx="945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s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7580" name="Rectangle 60">
              <a:extLst>
                <a:ext uri="{FF2B5EF4-FFF2-40B4-BE49-F238E27FC236}">
                  <a16:creationId xmlns:a16="http://schemas.microsoft.com/office/drawing/2014/main" id="{6474ABCC-0B47-624C-B500-AB9941E6F7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455" y="1981200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7581" name="Rectangle 61">
              <a:extLst>
                <a:ext uri="{FF2B5EF4-FFF2-40B4-BE49-F238E27FC236}">
                  <a16:creationId xmlns:a16="http://schemas.microsoft.com/office/drawing/2014/main" id="{5E6DB0F6-DA37-484E-B4B7-610E712722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5305" y="1866900"/>
              <a:ext cx="121763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7582" name="Rectangle 62">
              <a:extLst>
                <a:ext uri="{FF2B5EF4-FFF2-40B4-BE49-F238E27FC236}">
                  <a16:creationId xmlns:a16="http://schemas.microsoft.com/office/drawing/2014/main" id="{AD52E48C-0658-4B49-9E3E-5D5C5B70F7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0830" y="1866900"/>
              <a:ext cx="13778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317523" name="Group 142">
            <a:extLst>
              <a:ext uri="{FF2B5EF4-FFF2-40B4-BE49-F238E27FC236}">
                <a16:creationId xmlns:a16="http://schemas.microsoft.com/office/drawing/2014/main" id="{1B580EE5-4033-AF49-88EC-98A8FDE283F7}"/>
              </a:ext>
            </a:extLst>
          </p:cNvPr>
          <p:cNvGrpSpPr>
            <a:grpSpLocks/>
          </p:cNvGrpSpPr>
          <p:nvPr/>
        </p:nvGrpSpPr>
        <p:grpSpPr bwMode="auto">
          <a:xfrm>
            <a:off x="1303338" y="3429000"/>
            <a:ext cx="696912" cy="990600"/>
            <a:chOff x="381000" y="1219200"/>
            <a:chExt cx="696133" cy="990600"/>
          </a:xfrm>
        </p:grpSpPr>
        <p:sp>
          <p:nvSpPr>
            <p:cNvPr id="317559" name="Rectangle 55">
              <a:extLst>
                <a:ext uri="{FF2B5EF4-FFF2-40B4-BE49-F238E27FC236}">
                  <a16:creationId xmlns:a16="http://schemas.microsoft.com/office/drawing/2014/main" id="{3DE2622D-9F37-BE40-A822-F2CEBB2C25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000" y="1219200"/>
              <a:ext cx="12533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7560" name="Rectangle 56">
              <a:extLst>
                <a:ext uri="{FF2B5EF4-FFF2-40B4-BE49-F238E27FC236}">
                  <a16:creationId xmlns:a16="http://schemas.microsoft.com/office/drawing/2014/main" id="{EEDFA56E-204C-8847-B424-3B45F340E6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712" y="1335087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7561" name="Rectangle 57">
              <a:extLst>
                <a:ext uri="{FF2B5EF4-FFF2-40B4-BE49-F238E27FC236}">
                  <a16:creationId xmlns:a16="http://schemas.microsoft.com/office/drawing/2014/main" id="{954B6ECC-1C60-5D48-85EC-285B56827F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1116" y="1220787"/>
              <a:ext cx="121692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7562" name="Rectangle 58">
              <a:extLst>
                <a:ext uri="{FF2B5EF4-FFF2-40B4-BE49-F238E27FC236}">
                  <a16:creationId xmlns:a16="http://schemas.microsoft.com/office/drawing/2014/main" id="{7F6A2E65-67EB-B342-9DB6-C4B99233C2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8500" y="1220787"/>
              <a:ext cx="137704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7563" name="Rectangle 59">
              <a:extLst>
                <a:ext uri="{FF2B5EF4-FFF2-40B4-BE49-F238E27FC236}">
                  <a16:creationId xmlns:a16="http://schemas.microsoft.com/office/drawing/2014/main" id="{E1FD6B17-ABCE-B346-B7A2-9DD371204D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937" y="1535587"/>
              <a:ext cx="12533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7564" name="Rectangle 60">
              <a:extLst>
                <a:ext uri="{FF2B5EF4-FFF2-40B4-BE49-F238E27FC236}">
                  <a16:creationId xmlns:a16="http://schemas.microsoft.com/office/drawing/2014/main" id="{358ECD9C-8615-D345-B7FF-03941EADFF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062" y="1651474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7565" name="Rectangle 61">
              <a:extLst>
                <a:ext uri="{FF2B5EF4-FFF2-40B4-BE49-F238E27FC236}">
                  <a16:creationId xmlns:a16="http://schemas.microsoft.com/office/drawing/2014/main" id="{6549227A-5E90-D24D-9E5E-550AA85775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0912" y="1537174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7566" name="Rectangle 62">
              <a:extLst>
                <a:ext uri="{FF2B5EF4-FFF2-40B4-BE49-F238E27FC236}">
                  <a16:creationId xmlns:a16="http://schemas.microsoft.com/office/drawing/2014/main" id="{C9890CC2-36AF-C240-8D6E-6C9F07CA96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6437" y="1537174"/>
              <a:ext cx="137704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7567" name="Rectangle 59">
              <a:extLst>
                <a:ext uri="{FF2B5EF4-FFF2-40B4-BE49-F238E27FC236}">
                  <a16:creationId xmlns:a16="http://schemas.microsoft.com/office/drawing/2014/main" id="{24993160-4D84-6548-B551-8B6CB9A9FD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330" y="1865313"/>
              <a:ext cx="94472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s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7568" name="Rectangle 60">
              <a:extLst>
                <a:ext uri="{FF2B5EF4-FFF2-40B4-BE49-F238E27FC236}">
                  <a16:creationId xmlns:a16="http://schemas.microsoft.com/office/drawing/2014/main" id="{57F4025A-B078-AD4C-B02B-7EEF443BD6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455" y="1981200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7569" name="Rectangle 61">
              <a:extLst>
                <a:ext uri="{FF2B5EF4-FFF2-40B4-BE49-F238E27FC236}">
                  <a16:creationId xmlns:a16="http://schemas.microsoft.com/office/drawing/2014/main" id="{6A20C7F0-BF87-FA46-A12D-8E7EF71EE5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5305" y="1866900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7570" name="Rectangle 62">
              <a:extLst>
                <a:ext uri="{FF2B5EF4-FFF2-40B4-BE49-F238E27FC236}">
                  <a16:creationId xmlns:a16="http://schemas.microsoft.com/office/drawing/2014/main" id="{99AAB92D-A3F7-7B4B-BFA0-4EA2601936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0830" y="1866900"/>
              <a:ext cx="137704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317524" name="Group 155">
            <a:extLst>
              <a:ext uri="{FF2B5EF4-FFF2-40B4-BE49-F238E27FC236}">
                <a16:creationId xmlns:a16="http://schemas.microsoft.com/office/drawing/2014/main" id="{CEFBDD7A-59B3-6C4C-886E-4F3BC726035A}"/>
              </a:ext>
            </a:extLst>
          </p:cNvPr>
          <p:cNvGrpSpPr>
            <a:grpSpLocks/>
          </p:cNvGrpSpPr>
          <p:nvPr/>
        </p:nvGrpSpPr>
        <p:grpSpPr bwMode="auto">
          <a:xfrm>
            <a:off x="8982076" y="1219200"/>
            <a:ext cx="696439" cy="990600"/>
            <a:chOff x="381000" y="1219200"/>
            <a:chExt cx="696068" cy="990600"/>
          </a:xfrm>
        </p:grpSpPr>
        <p:sp>
          <p:nvSpPr>
            <p:cNvPr id="317547" name="Rectangle 55">
              <a:extLst>
                <a:ext uri="{FF2B5EF4-FFF2-40B4-BE49-F238E27FC236}">
                  <a16:creationId xmlns:a16="http://schemas.microsoft.com/office/drawing/2014/main" id="{0A1709E9-752B-EA45-9683-85889D2624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000" y="1219200"/>
              <a:ext cx="12533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7548" name="Rectangle 56">
              <a:extLst>
                <a:ext uri="{FF2B5EF4-FFF2-40B4-BE49-F238E27FC236}">
                  <a16:creationId xmlns:a16="http://schemas.microsoft.com/office/drawing/2014/main" id="{60C3B582-2E2F-DE43-8696-F19E0DADEE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712" y="1335087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7549" name="Rectangle 57">
              <a:extLst>
                <a:ext uri="{FF2B5EF4-FFF2-40B4-BE49-F238E27FC236}">
                  <a16:creationId xmlns:a16="http://schemas.microsoft.com/office/drawing/2014/main" id="{E6FAD190-4330-2F4E-9BF8-0161FC491F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1116" y="1220787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7550" name="Rectangle 58">
              <a:extLst>
                <a:ext uri="{FF2B5EF4-FFF2-40B4-BE49-F238E27FC236}">
                  <a16:creationId xmlns:a16="http://schemas.microsoft.com/office/drawing/2014/main" id="{8D17B8AB-C4D8-6D49-85B8-E338D37C10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8500" y="1220787"/>
              <a:ext cx="13778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7551" name="Rectangle 59">
              <a:extLst>
                <a:ext uri="{FF2B5EF4-FFF2-40B4-BE49-F238E27FC236}">
                  <a16:creationId xmlns:a16="http://schemas.microsoft.com/office/drawing/2014/main" id="{6636F12B-E01A-C145-A580-D3E1FBCF0D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937" y="1535587"/>
              <a:ext cx="12533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7552" name="Rectangle 60">
              <a:extLst>
                <a:ext uri="{FF2B5EF4-FFF2-40B4-BE49-F238E27FC236}">
                  <a16:creationId xmlns:a16="http://schemas.microsoft.com/office/drawing/2014/main" id="{940FE0A2-762E-664F-926C-957C01175D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062" y="1651474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7553" name="Rectangle 61">
              <a:extLst>
                <a:ext uri="{FF2B5EF4-FFF2-40B4-BE49-F238E27FC236}">
                  <a16:creationId xmlns:a16="http://schemas.microsoft.com/office/drawing/2014/main" id="{29CF9EE8-99C3-2043-A9E9-E2D608D0E0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0912" y="1537174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7554" name="Rectangle 62">
              <a:extLst>
                <a:ext uri="{FF2B5EF4-FFF2-40B4-BE49-F238E27FC236}">
                  <a16:creationId xmlns:a16="http://schemas.microsoft.com/office/drawing/2014/main" id="{7DDABC7B-9401-F54C-9638-7A4D8F01EE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6437" y="1537174"/>
              <a:ext cx="13778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7555" name="Rectangle 59">
              <a:extLst>
                <a:ext uri="{FF2B5EF4-FFF2-40B4-BE49-F238E27FC236}">
                  <a16:creationId xmlns:a16="http://schemas.microsoft.com/office/drawing/2014/main" id="{D602CDBC-478D-964C-9C4E-90DEFA6BFF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330" y="1865313"/>
              <a:ext cx="945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s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7556" name="Rectangle 60">
              <a:extLst>
                <a:ext uri="{FF2B5EF4-FFF2-40B4-BE49-F238E27FC236}">
                  <a16:creationId xmlns:a16="http://schemas.microsoft.com/office/drawing/2014/main" id="{F7472780-47AC-CF43-80CA-E841EFE9E2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455" y="1981200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7557" name="Rectangle 61">
              <a:extLst>
                <a:ext uri="{FF2B5EF4-FFF2-40B4-BE49-F238E27FC236}">
                  <a16:creationId xmlns:a16="http://schemas.microsoft.com/office/drawing/2014/main" id="{16B4F468-4C17-C04B-8BB4-4A7E552BA4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5305" y="1866900"/>
              <a:ext cx="121763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7558" name="Rectangle 62">
              <a:extLst>
                <a:ext uri="{FF2B5EF4-FFF2-40B4-BE49-F238E27FC236}">
                  <a16:creationId xmlns:a16="http://schemas.microsoft.com/office/drawing/2014/main" id="{36E57F9A-BE3D-EE42-A6A5-D17A990766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0830" y="1866900"/>
              <a:ext cx="13778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317525" name="Group 181">
            <a:extLst>
              <a:ext uri="{FF2B5EF4-FFF2-40B4-BE49-F238E27FC236}">
                <a16:creationId xmlns:a16="http://schemas.microsoft.com/office/drawing/2014/main" id="{123D18A6-FFCC-4F40-8709-16B8ED20CCF9}"/>
              </a:ext>
            </a:extLst>
          </p:cNvPr>
          <p:cNvGrpSpPr>
            <a:grpSpLocks/>
          </p:cNvGrpSpPr>
          <p:nvPr/>
        </p:nvGrpSpPr>
        <p:grpSpPr bwMode="auto">
          <a:xfrm>
            <a:off x="8991601" y="3429000"/>
            <a:ext cx="696913" cy="990600"/>
            <a:chOff x="381000" y="1219200"/>
            <a:chExt cx="696133" cy="990600"/>
          </a:xfrm>
        </p:grpSpPr>
        <p:sp>
          <p:nvSpPr>
            <p:cNvPr id="317535" name="Rectangle 55">
              <a:extLst>
                <a:ext uri="{FF2B5EF4-FFF2-40B4-BE49-F238E27FC236}">
                  <a16:creationId xmlns:a16="http://schemas.microsoft.com/office/drawing/2014/main" id="{5DCA0437-B8EA-2B4C-80DE-A96374CE19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000" y="1219200"/>
              <a:ext cx="12533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7536" name="Rectangle 56">
              <a:extLst>
                <a:ext uri="{FF2B5EF4-FFF2-40B4-BE49-F238E27FC236}">
                  <a16:creationId xmlns:a16="http://schemas.microsoft.com/office/drawing/2014/main" id="{A878D6A6-3A55-7146-92DD-BE807AE50E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712" y="1335087"/>
              <a:ext cx="9618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7537" name="Rectangle 57">
              <a:extLst>
                <a:ext uri="{FF2B5EF4-FFF2-40B4-BE49-F238E27FC236}">
                  <a16:creationId xmlns:a16="http://schemas.microsoft.com/office/drawing/2014/main" id="{33F51BDE-B785-4342-BD81-5795AC80ED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1116" y="1220787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7538" name="Rectangle 58">
              <a:extLst>
                <a:ext uri="{FF2B5EF4-FFF2-40B4-BE49-F238E27FC236}">
                  <a16:creationId xmlns:a16="http://schemas.microsoft.com/office/drawing/2014/main" id="{468EFC12-9F86-224D-8A64-7F46C77C51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8500" y="1220787"/>
              <a:ext cx="137704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7539" name="Rectangle 59">
              <a:extLst>
                <a:ext uri="{FF2B5EF4-FFF2-40B4-BE49-F238E27FC236}">
                  <a16:creationId xmlns:a16="http://schemas.microsoft.com/office/drawing/2014/main" id="{F0150B6A-A6D5-D64D-A154-B647CF3F29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937" y="1535587"/>
              <a:ext cx="12533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7540" name="Rectangle 60">
              <a:extLst>
                <a:ext uri="{FF2B5EF4-FFF2-40B4-BE49-F238E27FC236}">
                  <a16:creationId xmlns:a16="http://schemas.microsoft.com/office/drawing/2014/main" id="{28F74B84-AA76-B541-8604-FC009B2369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062" y="1651474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7541" name="Rectangle 61">
              <a:extLst>
                <a:ext uri="{FF2B5EF4-FFF2-40B4-BE49-F238E27FC236}">
                  <a16:creationId xmlns:a16="http://schemas.microsoft.com/office/drawing/2014/main" id="{80BA8F8E-7A83-4440-9ECF-7A9481CD90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0912" y="1537174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7542" name="Rectangle 62">
              <a:extLst>
                <a:ext uri="{FF2B5EF4-FFF2-40B4-BE49-F238E27FC236}">
                  <a16:creationId xmlns:a16="http://schemas.microsoft.com/office/drawing/2014/main" id="{FE379909-7561-5F4F-9C60-7DC2A8AE2A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6437" y="1537174"/>
              <a:ext cx="137704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7543" name="Rectangle 59">
              <a:extLst>
                <a:ext uri="{FF2B5EF4-FFF2-40B4-BE49-F238E27FC236}">
                  <a16:creationId xmlns:a16="http://schemas.microsoft.com/office/drawing/2014/main" id="{2BD5F8DF-7F2C-4349-90AB-26A0AC04F2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3330" y="1865313"/>
              <a:ext cx="94472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s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7544" name="Rectangle 60">
              <a:extLst>
                <a:ext uri="{FF2B5EF4-FFF2-40B4-BE49-F238E27FC236}">
                  <a16:creationId xmlns:a16="http://schemas.microsoft.com/office/drawing/2014/main" id="{899FDF8A-0FB6-8746-AC48-2D97DB9803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455" y="1981200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7545" name="Rectangle 61">
              <a:extLst>
                <a:ext uri="{FF2B5EF4-FFF2-40B4-BE49-F238E27FC236}">
                  <a16:creationId xmlns:a16="http://schemas.microsoft.com/office/drawing/2014/main" id="{ABD71F59-831E-CB40-B3B2-C8087343E8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5305" y="1866900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7546" name="Rectangle 62">
              <a:extLst>
                <a:ext uri="{FF2B5EF4-FFF2-40B4-BE49-F238E27FC236}">
                  <a16:creationId xmlns:a16="http://schemas.microsoft.com/office/drawing/2014/main" id="{8090E93B-F0A5-AF4A-AC56-77A46E1A1D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0830" y="1866900"/>
              <a:ext cx="137704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</p:grpSp>
      <p:sp>
        <p:nvSpPr>
          <p:cNvPr id="317526" name="Rectangle 194">
            <a:extLst>
              <a:ext uri="{FF2B5EF4-FFF2-40B4-BE49-F238E27FC236}">
                <a16:creationId xmlns:a16="http://schemas.microsoft.com/office/drawing/2014/main" id="{571D6A31-168B-E34B-98A0-C2C9A5508D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68763" y="3810000"/>
            <a:ext cx="228600" cy="1143000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317527" name="Oval 113">
            <a:extLst>
              <a:ext uri="{FF2B5EF4-FFF2-40B4-BE49-F238E27FC236}">
                <a16:creationId xmlns:a16="http://schemas.microsoft.com/office/drawing/2014/main" id="{2933B655-20EC-C047-9CB0-728506E35C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83613" y="3200400"/>
            <a:ext cx="1439862" cy="1371600"/>
          </a:xfrm>
          <a:prstGeom prst="ellips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317528" name="Rectangle 196">
            <a:extLst>
              <a:ext uri="{FF2B5EF4-FFF2-40B4-BE49-F238E27FC236}">
                <a16:creationId xmlns:a16="http://schemas.microsoft.com/office/drawing/2014/main" id="{BE0C6F48-EE9C-9042-B68D-55B81160AE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73963" y="1630363"/>
            <a:ext cx="228600" cy="1143000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317529" name="Rectangle 197">
            <a:extLst>
              <a:ext uri="{FF2B5EF4-FFF2-40B4-BE49-F238E27FC236}">
                <a16:creationId xmlns:a16="http://schemas.microsoft.com/office/drawing/2014/main" id="{4170AECD-D7B0-C24C-8E69-7B85F15A00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73963" y="3810000"/>
            <a:ext cx="228600" cy="1143000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grpSp>
        <p:nvGrpSpPr>
          <p:cNvPr id="317530" name="Group 1">
            <a:extLst>
              <a:ext uri="{FF2B5EF4-FFF2-40B4-BE49-F238E27FC236}">
                <a16:creationId xmlns:a16="http://schemas.microsoft.com/office/drawing/2014/main" id="{97AAEBCE-3F62-A644-93BA-A257C219A2CB}"/>
              </a:ext>
            </a:extLst>
          </p:cNvPr>
          <p:cNvGrpSpPr>
            <a:grpSpLocks/>
          </p:cNvGrpSpPr>
          <p:nvPr/>
        </p:nvGrpSpPr>
        <p:grpSpPr bwMode="auto">
          <a:xfrm>
            <a:off x="3886200" y="5791201"/>
            <a:ext cx="3703638" cy="461963"/>
            <a:chOff x="2971800" y="5791202"/>
            <a:chExt cx="3703658" cy="461665"/>
          </a:xfrm>
        </p:grpSpPr>
        <p:sp>
          <p:nvSpPr>
            <p:cNvPr id="317531" name="TextBox 2">
              <a:extLst>
                <a:ext uri="{FF2B5EF4-FFF2-40B4-BE49-F238E27FC236}">
                  <a16:creationId xmlns:a16="http://schemas.microsoft.com/office/drawing/2014/main" id="{1E2A7C4A-EF46-2E45-9C54-BC1B887F90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71800" y="5791202"/>
              <a:ext cx="370365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latin typeface="Times" pitchFamily="2" charset="0"/>
                </a:rPr>
                <a:t>Overflow = x</a:t>
              </a:r>
              <a:r>
                <a:rPr lang="en-US" altLang="en-US" b="0" baseline="-25000">
                  <a:latin typeface="Times" pitchFamily="2" charset="0"/>
                </a:rPr>
                <a:t>3 </a:t>
              </a:r>
              <a:r>
                <a:rPr lang="en-US" altLang="en-US" b="0">
                  <a:latin typeface="Times" pitchFamily="2" charset="0"/>
                </a:rPr>
                <a:t>y</a:t>
              </a:r>
              <a:r>
                <a:rPr lang="en-US" altLang="en-US" b="0" baseline="-25000">
                  <a:latin typeface="Times" pitchFamily="2" charset="0"/>
                </a:rPr>
                <a:t>3</a:t>
              </a:r>
              <a:r>
                <a:rPr lang="en-US" altLang="en-US" b="0">
                  <a:latin typeface="Times" pitchFamily="2" charset="0"/>
                </a:rPr>
                <a:t> s</a:t>
              </a:r>
              <a:r>
                <a:rPr lang="en-US" altLang="en-US" b="0" baseline="-25000">
                  <a:latin typeface="Times" pitchFamily="2" charset="0"/>
                </a:rPr>
                <a:t>3</a:t>
              </a:r>
              <a:r>
                <a:rPr lang="en-US" altLang="en-US" b="0">
                  <a:latin typeface="Times" pitchFamily="2" charset="0"/>
                </a:rPr>
                <a:t> + x</a:t>
              </a:r>
              <a:r>
                <a:rPr lang="en-US" altLang="en-US" b="0" baseline="-25000">
                  <a:latin typeface="Times" pitchFamily="2" charset="0"/>
                </a:rPr>
                <a:t>3 </a:t>
              </a:r>
              <a:r>
                <a:rPr lang="en-US" altLang="en-US" b="0">
                  <a:latin typeface="Times" pitchFamily="2" charset="0"/>
                </a:rPr>
                <a:t>y</a:t>
              </a:r>
              <a:r>
                <a:rPr lang="en-US" altLang="en-US" b="0" baseline="-25000">
                  <a:latin typeface="Times" pitchFamily="2" charset="0"/>
                </a:rPr>
                <a:t>3 </a:t>
              </a:r>
              <a:r>
                <a:rPr lang="en-US" altLang="en-US" b="0">
                  <a:latin typeface="Times" pitchFamily="2" charset="0"/>
                </a:rPr>
                <a:t>s</a:t>
              </a:r>
              <a:r>
                <a:rPr lang="en-US" altLang="en-US" b="0" baseline="-25000">
                  <a:latin typeface="Times" pitchFamily="2" charset="0"/>
                </a:rPr>
                <a:t>3</a:t>
              </a:r>
            </a:p>
          </p:txBody>
        </p:sp>
        <p:cxnSp>
          <p:nvCxnSpPr>
            <p:cNvPr id="317532" name="Straight Connector 134">
              <a:extLst>
                <a:ext uri="{FF2B5EF4-FFF2-40B4-BE49-F238E27FC236}">
                  <a16:creationId xmlns:a16="http://schemas.microsoft.com/office/drawing/2014/main" id="{1E16646A-D50C-5D4A-9E8A-731FA71690B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525971" y="5911774"/>
              <a:ext cx="166688" cy="0"/>
            </a:xfrm>
            <a:prstGeom prst="line">
              <a:avLst/>
            </a:prstGeom>
            <a:noFill/>
            <a:ln w="349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17533" name="Straight Connector 169">
              <a:extLst>
                <a:ext uri="{FF2B5EF4-FFF2-40B4-BE49-F238E27FC236}">
                  <a16:creationId xmlns:a16="http://schemas.microsoft.com/office/drawing/2014/main" id="{E8BDBA8F-A3A0-AC4E-8B32-DED553EFDAC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6337318" y="5899082"/>
              <a:ext cx="184151" cy="0"/>
            </a:xfrm>
            <a:prstGeom prst="line">
              <a:avLst/>
            </a:prstGeom>
            <a:noFill/>
            <a:ln w="349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17534" name="Straight Connector 170">
              <a:extLst>
                <a:ext uri="{FF2B5EF4-FFF2-40B4-BE49-F238E27FC236}">
                  <a16:creationId xmlns:a16="http://schemas.microsoft.com/office/drawing/2014/main" id="{70C2C3C9-F15A-504A-B18B-9772FCCF843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833948" y="5899082"/>
              <a:ext cx="184151" cy="0"/>
            </a:xfrm>
            <a:prstGeom prst="line">
              <a:avLst/>
            </a:prstGeom>
            <a:noFill/>
            <a:ln w="349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</p:spTree>
  </p:cSld>
  <p:clrMapOvr>
    <a:masterClrMapping/>
  </p:clrMapOvr>
  <p:transition/>
</p:sld>
</file>

<file path=ppt/slides/slide2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8465" name="TextBox 3">
            <a:extLst>
              <a:ext uri="{FF2B5EF4-FFF2-40B4-BE49-F238E27FC236}">
                <a16:creationId xmlns:a16="http://schemas.microsoft.com/office/drawing/2014/main" id="{A44DDC60-A2F1-784A-A084-037A82E3F4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00400" y="1652588"/>
            <a:ext cx="4953000" cy="30273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>
              <a:spcBef>
                <a:spcPct val="0"/>
              </a:spcBef>
              <a:buFontTx/>
              <a:buNone/>
            </a:pPr>
            <a:r>
              <a:rPr lang="en-US" altLang="en-US" sz="4400" b="0">
                <a:latin typeface="Courier" pitchFamily="2" charset="0"/>
              </a:rPr>
              <a:t>X= x</a:t>
            </a:r>
            <a:r>
              <a:rPr lang="en-US" altLang="en-US" sz="4400" b="0" baseline="-25000">
                <a:latin typeface="Courier" pitchFamily="2" charset="0"/>
              </a:rPr>
              <a:t>3 </a:t>
            </a:r>
            <a:r>
              <a:rPr lang="en-US" altLang="en-US" sz="4400" b="0">
                <a:latin typeface="Courier" pitchFamily="2" charset="0"/>
              </a:rPr>
              <a:t>x</a:t>
            </a:r>
            <a:r>
              <a:rPr lang="en-US" altLang="en-US" sz="4400" b="0" baseline="-25000">
                <a:latin typeface="Courier" pitchFamily="2" charset="0"/>
              </a:rPr>
              <a:t>2</a:t>
            </a:r>
            <a:r>
              <a:rPr lang="en-US" altLang="en-US" sz="4400" b="0">
                <a:latin typeface="Courier" pitchFamily="2" charset="0"/>
              </a:rPr>
              <a:t> x</a:t>
            </a:r>
            <a:r>
              <a:rPr lang="en-US" altLang="en-US" sz="4400" b="0" baseline="-25000">
                <a:latin typeface="Courier" pitchFamily="2" charset="0"/>
              </a:rPr>
              <a:t>1</a:t>
            </a:r>
            <a:r>
              <a:rPr lang="en-US" altLang="en-US" sz="4400" b="0">
                <a:latin typeface="Courier" pitchFamily="2" charset="0"/>
              </a:rPr>
              <a:t> x</a:t>
            </a:r>
            <a:r>
              <a:rPr lang="en-US" altLang="en-US" sz="4400" b="0" baseline="-25000">
                <a:latin typeface="Courier" pitchFamily="2" charset="0"/>
              </a:rPr>
              <a:t>0</a:t>
            </a:r>
          </a:p>
          <a:p>
            <a:pPr algn="r">
              <a:spcBef>
                <a:spcPct val="0"/>
              </a:spcBef>
              <a:buFontTx/>
              <a:buNone/>
            </a:pPr>
            <a:r>
              <a:rPr lang="en-US" altLang="en-US" sz="4400" b="0">
                <a:latin typeface="Courier" pitchFamily="2" charset="0"/>
              </a:rPr>
              <a:t>Y= y</a:t>
            </a:r>
            <a:r>
              <a:rPr lang="en-US" altLang="en-US" sz="4400" b="0" baseline="-25000">
                <a:latin typeface="Courier" pitchFamily="2" charset="0"/>
              </a:rPr>
              <a:t>3 </a:t>
            </a:r>
            <a:r>
              <a:rPr lang="en-US" altLang="en-US" sz="4400" b="0">
                <a:latin typeface="Courier" pitchFamily="2" charset="0"/>
              </a:rPr>
              <a:t>y</a:t>
            </a:r>
            <a:r>
              <a:rPr lang="en-US" altLang="en-US" sz="4400" b="0" baseline="-25000">
                <a:latin typeface="Courier" pitchFamily="2" charset="0"/>
              </a:rPr>
              <a:t>2</a:t>
            </a:r>
            <a:r>
              <a:rPr lang="en-US" altLang="en-US" sz="4400" b="0">
                <a:latin typeface="Courier" pitchFamily="2" charset="0"/>
              </a:rPr>
              <a:t> y</a:t>
            </a:r>
            <a:r>
              <a:rPr lang="en-US" altLang="en-US" sz="4400" b="0" baseline="-25000">
                <a:latin typeface="Courier" pitchFamily="2" charset="0"/>
              </a:rPr>
              <a:t>1</a:t>
            </a:r>
            <a:r>
              <a:rPr lang="en-US" altLang="en-US" sz="4400" b="0">
                <a:latin typeface="Courier" pitchFamily="2" charset="0"/>
              </a:rPr>
              <a:t> y</a:t>
            </a:r>
            <a:r>
              <a:rPr lang="en-US" altLang="en-US" sz="4400" b="0" baseline="-25000">
                <a:latin typeface="Courier" pitchFamily="2" charset="0"/>
              </a:rPr>
              <a:t>0</a:t>
            </a:r>
          </a:p>
          <a:p>
            <a:pPr algn="r">
              <a:spcBef>
                <a:spcPct val="0"/>
              </a:spcBef>
              <a:buFontTx/>
              <a:buNone/>
            </a:pPr>
            <a:endParaRPr lang="en-US" altLang="en-US" sz="4400" b="0" baseline="-25000">
              <a:latin typeface="Courier" pitchFamily="2" charset="0"/>
            </a:endParaRPr>
          </a:p>
          <a:p>
            <a:pPr algn="r">
              <a:spcBef>
                <a:spcPct val="0"/>
              </a:spcBef>
              <a:buFontTx/>
              <a:buNone/>
            </a:pPr>
            <a:r>
              <a:rPr lang="en-US" altLang="en-US" sz="4400" b="0">
                <a:latin typeface="Courier" pitchFamily="2" charset="0"/>
              </a:rPr>
              <a:t> S= s</a:t>
            </a:r>
            <a:r>
              <a:rPr lang="en-US" altLang="en-US" sz="4400" b="0" baseline="-25000">
                <a:latin typeface="Courier" pitchFamily="2" charset="0"/>
              </a:rPr>
              <a:t>3 </a:t>
            </a:r>
            <a:r>
              <a:rPr lang="en-US" altLang="en-US" sz="4400" b="0">
                <a:latin typeface="Courier" pitchFamily="2" charset="0"/>
              </a:rPr>
              <a:t>s</a:t>
            </a:r>
            <a:r>
              <a:rPr lang="en-US" altLang="en-US" sz="4400" b="0" baseline="-25000">
                <a:latin typeface="Courier" pitchFamily="2" charset="0"/>
              </a:rPr>
              <a:t>2</a:t>
            </a:r>
            <a:r>
              <a:rPr lang="en-US" altLang="en-US" sz="4400" b="0">
                <a:latin typeface="Courier" pitchFamily="2" charset="0"/>
              </a:rPr>
              <a:t> s</a:t>
            </a:r>
            <a:r>
              <a:rPr lang="en-US" altLang="en-US" sz="4400" b="0" baseline="-25000">
                <a:latin typeface="Courier" pitchFamily="2" charset="0"/>
              </a:rPr>
              <a:t>1</a:t>
            </a:r>
            <a:r>
              <a:rPr lang="en-US" altLang="en-US" sz="4400" b="0">
                <a:latin typeface="Courier" pitchFamily="2" charset="0"/>
              </a:rPr>
              <a:t> s</a:t>
            </a:r>
            <a:r>
              <a:rPr lang="en-US" altLang="en-US" sz="4400" b="0" baseline="-25000">
                <a:latin typeface="Courier" pitchFamily="2" charset="0"/>
              </a:rPr>
              <a:t>0</a:t>
            </a:r>
          </a:p>
          <a:p>
            <a:pPr>
              <a:spcBef>
                <a:spcPct val="0"/>
              </a:spcBef>
              <a:buFontTx/>
              <a:buNone/>
            </a:pPr>
            <a:endParaRPr lang="en-US" altLang="en-US" sz="4400" b="0" baseline="-25000">
              <a:latin typeface="Courier" pitchFamily="2" charset="0"/>
            </a:endParaRPr>
          </a:p>
        </p:txBody>
      </p:sp>
      <p:cxnSp>
        <p:nvCxnSpPr>
          <p:cNvPr id="318466" name="Straight Connector 5">
            <a:extLst>
              <a:ext uri="{FF2B5EF4-FFF2-40B4-BE49-F238E27FC236}">
                <a16:creationId xmlns:a16="http://schemas.microsoft.com/office/drawing/2014/main" id="{01DE5626-07CA-F54E-818D-119046A56E7A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008313" y="3336925"/>
            <a:ext cx="5243512" cy="1588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318467" name="TextBox 7">
            <a:extLst>
              <a:ext uri="{FF2B5EF4-FFF2-40B4-BE49-F238E27FC236}">
                <a16:creationId xmlns:a16="http://schemas.microsoft.com/office/drawing/2014/main" id="{B73FD78E-DB2D-3746-BBAA-60AA32E1C03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21025" y="1846264"/>
            <a:ext cx="619080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6000" b="0">
                <a:latin typeface="Times" pitchFamily="2" charset="0"/>
              </a:rPr>
              <a:t>+</a:t>
            </a:r>
          </a:p>
        </p:txBody>
      </p:sp>
      <p:sp>
        <p:nvSpPr>
          <p:cNvPr id="318468" name="Title 1">
            <a:extLst>
              <a:ext uri="{FF2B5EF4-FFF2-40B4-BE49-F238E27FC236}">
                <a16:creationId xmlns:a16="http://schemas.microsoft.com/office/drawing/2014/main" id="{3A38F671-5E85-B444-83EE-4C2AC99EC0A9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>
                <a:solidFill>
                  <a:schemeClr val="tx2"/>
                </a:solidFill>
              </a:rPr>
              <a:t>Another way to look at the overflow issue</a:t>
            </a:r>
            <a:endParaRPr lang="en-US" altLang="en-US" sz="3200"/>
          </a:p>
        </p:txBody>
      </p:sp>
      <p:sp>
        <p:nvSpPr>
          <p:cNvPr id="318469" name="TextBox 8">
            <a:extLst>
              <a:ext uri="{FF2B5EF4-FFF2-40B4-BE49-F238E27FC236}">
                <a16:creationId xmlns:a16="http://schemas.microsoft.com/office/drawing/2014/main" id="{6C9027B2-CE3A-A545-A405-52B02F31324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87564" y="4876801"/>
            <a:ext cx="7056437" cy="830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008000"/>
                </a:solidFill>
                <a:latin typeface="Times" pitchFamily="2" charset="0"/>
              </a:rPr>
              <a:t>If  both numbers that we are adding have the same sign 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008000"/>
                </a:solidFill>
                <a:latin typeface="Times" pitchFamily="2" charset="0"/>
              </a:rPr>
              <a:t>but the sum does not, then we have an overflow.</a:t>
            </a:r>
          </a:p>
        </p:txBody>
      </p:sp>
      <p:grpSp>
        <p:nvGrpSpPr>
          <p:cNvPr id="318470" name="Group 1">
            <a:extLst>
              <a:ext uri="{FF2B5EF4-FFF2-40B4-BE49-F238E27FC236}">
                <a16:creationId xmlns:a16="http://schemas.microsoft.com/office/drawing/2014/main" id="{FAA51A7E-DF4A-7342-A21B-7C7466F3ECFB}"/>
              </a:ext>
            </a:extLst>
          </p:cNvPr>
          <p:cNvGrpSpPr>
            <a:grpSpLocks/>
          </p:cNvGrpSpPr>
          <p:nvPr/>
        </p:nvGrpSpPr>
        <p:grpSpPr bwMode="auto">
          <a:xfrm>
            <a:off x="3886200" y="5791201"/>
            <a:ext cx="3703638" cy="461963"/>
            <a:chOff x="2971800" y="5791202"/>
            <a:chExt cx="3703658" cy="461665"/>
          </a:xfrm>
        </p:grpSpPr>
        <p:sp>
          <p:nvSpPr>
            <p:cNvPr id="318472" name="TextBox 2">
              <a:extLst>
                <a:ext uri="{FF2B5EF4-FFF2-40B4-BE49-F238E27FC236}">
                  <a16:creationId xmlns:a16="http://schemas.microsoft.com/office/drawing/2014/main" id="{B36B246D-8D91-9142-B3F5-B645062EA94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71800" y="5791202"/>
              <a:ext cx="370365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latin typeface="Times" pitchFamily="2" charset="0"/>
                </a:rPr>
                <a:t>Overflow = x</a:t>
              </a:r>
              <a:r>
                <a:rPr lang="en-US" altLang="en-US" b="0" baseline="-25000">
                  <a:latin typeface="Times" pitchFamily="2" charset="0"/>
                </a:rPr>
                <a:t>3 </a:t>
              </a:r>
              <a:r>
                <a:rPr lang="en-US" altLang="en-US" b="0">
                  <a:latin typeface="Times" pitchFamily="2" charset="0"/>
                </a:rPr>
                <a:t>y</a:t>
              </a:r>
              <a:r>
                <a:rPr lang="en-US" altLang="en-US" b="0" baseline="-25000">
                  <a:latin typeface="Times" pitchFamily="2" charset="0"/>
                </a:rPr>
                <a:t>3</a:t>
              </a:r>
              <a:r>
                <a:rPr lang="en-US" altLang="en-US" b="0">
                  <a:latin typeface="Times" pitchFamily="2" charset="0"/>
                </a:rPr>
                <a:t> s</a:t>
              </a:r>
              <a:r>
                <a:rPr lang="en-US" altLang="en-US" b="0" baseline="-25000">
                  <a:latin typeface="Times" pitchFamily="2" charset="0"/>
                </a:rPr>
                <a:t>3</a:t>
              </a:r>
              <a:r>
                <a:rPr lang="en-US" altLang="en-US" b="0">
                  <a:latin typeface="Times" pitchFamily="2" charset="0"/>
                </a:rPr>
                <a:t> + x</a:t>
              </a:r>
              <a:r>
                <a:rPr lang="en-US" altLang="en-US" b="0" baseline="-25000">
                  <a:latin typeface="Times" pitchFamily="2" charset="0"/>
                </a:rPr>
                <a:t>3 </a:t>
              </a:r>
              <a:r>
                <a:rPr lang="en-US" altLang="en-US" b="0">
                  <a:latin typeface="Times" pitchFamily="2" charset="0"/>
                </a:rPr>
                <a:t>y</a:t>
              </a:r>
              <a:r>
                <a:rPr lang="en-US" altLang="en-US" b="0" baseline="-25000">
                  <a:latin typeface="Times" pitchFamily="2" charset="0"/>
                </a:rPr>
                <a:t>3 </a:t>
              </a:r>
              <a:r>
                <a:rPr lang="en-US" altLang="en-US" b="0">
                  <a:latin typeface="Times" pitchFamily="2" charset="0"/>
                </a:rPr>
                <a:t>s</a:t>
              </a:r>
              <a:r>
                <a:rPr lang="en-US" altLang="en-US" b="0" baseline="-25000">
                  <a:latin typeface="Times" pitchFamily="2" charset="0"/>
                </a:rPr>
                <a:t>3</a:t>
              </a:r>
            </a:p>
          </p:txBody>
        </p:sp>
        <p:cxnSp>
          <p:nvCxnSpPr>
            <p:cNvPr id="318473" name="Straight Connector 12">
              <a:extLst>
                <a:ext uri="{FF2B5EF4-FFF2-40B4-BE49-F238E27FC236}">
                  <a16:creationId xmlns:a16="http://schemas.microsoft.com/office/drawing/2014/main" id="{CCD5599C-CD50-6F42-89B5-25B355C7DA5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525971" y="5911774"/>
              <a:ext cx="166688" cy="0"/>
            </a:xfrm>
            <a:prstGeom prst="line">
              <a:avLst/>
            </a:prstGeom>
            <a:noFill/>
            <a:ln w="349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18474" name="Straight Connector 13">
              <a:extLst>
                <a:ext uri="{FF2B5EF4-FFF2-40B4-BE49-F238E27FC236}">
                  <a16:creationId xmlns:a16="http://schemas.microsoft.com/office/drawing/2014/main" id="{E31BF8FB-C97B-E149-B92E-6464DFF52F3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6337318" y="5899082"/>
              <a:ext cx="184151" cy="0"/>
            </a:xfrm>
            <a:prstGeom prst="line">
              <a:avLst/>
            </a:prstGeom>
            <a:noFill/>
            <a:ln w="349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18475" name="Straight Connector 14">
              <a:extLst>
                <a:ext uri="{FF2B5EF4-FFF2-40B4-BE49-F238E27FC236}">
                  <a16:creationId xmlns:a16="http://schemas.microsoft.com/office/drawing/2014/main" id="{C5FEA4D2-1E05-914B-A9EF-74DAA27B607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833948" y="5899082"/>
              <a:ext cx="184151" cy="0"/>
            </a:xfrm>
            <a:prstGeom prst="line">
              <a:avLst/>
            </a:prstGeom>
            <a:noFill/>
            <a:ln w="349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318471" name="Rectangle 8">
            <a:extLst>
              <a:ext uri="{FF2B5EF4-FFF2-40B4-BE49-F238E27FC236}">
                <a16:creationId xmlns:a16="http://schemas.microsoft.com/office/drawing/2014/main" id="{9AB1EC37-833A-0746-BE17-90D6DCE9E7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73625" y="1738314"/>
            <a:ext cx="609600" cy="2630487"/>
          </a:xfrm>
          <a:prstGeom prst="rect">
            <a:avLst/>
          </a:prstGeom>
          <a:noFill/>
          <a:ln w="3810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</p:spTree>
  </p:cSld>
  <p:clrMapOvr>
    <a:masterClrMapping/>
  </p:clrMapOvr>
  <p:transition/>
</p:sld>
</file>

<file path=ppt/slides/slide2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9489" name="Title 1">
            <a:extLst>
              <a:ext uri="{FF2B5EF4-FFF2-40B4-BE49-F238E27FC236}">
                <a16:creationId xmlns:a16="http://schemas.microsoft.com/office/drawing/2014/main" id="{7383FA18-5C97-3046-8B7B-C26D0942548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28575"/>
            <a:ext cx="9144000" cy="685800"/>
          </a:xfrm>
        </p:spPr>
        <p:txBody>
          <a:bodyPr/>
          <a:lstStyle/>
          <a:p>
            <a:r>
              <a:rPr lang="en-US" altLang="en-US"/>
              <a:t>Overflow Detection</a:t>
            </a:r>
          </a:p>
        </p:txBody>
      </p:sp>
      <p:sp>
        <p:nvSpPr>
          <p:cNvPr id="319490" name="Freeform 15">
            <a:extLst>
              <a:ext uri="{FF2B5EF4-FFF2-40B4-BE49-F238E27FC236}">
                <a16:creationId xmlns:a16="http://schemas.microsoft.com/office/drawing/2014/main" id="{26A83331-87AB-0946-BABA-ED4456717ADD}"/>
              </a:ext>
            </a:extLst>
          </p:cNvPr>
          <p:cNvSpPr>
            <a:spLocks/>
          </p:cNvSpPr>
          <p:nvPr/>
        </p:nvSpPr>
        <p:spPr bwMode="auto">
          <a:xfrm>
            <a:off x="2605089" y="3144838"/>
            <a:ext cx="5375275" cy="113665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319491" name="Group 4">
            <a:extLst>
              <a:ext uri="{FF2B5EF4-FFF2-40B4-BE49-F238E27FC236}">
                <a16:creationId xmlns:a16="http://schemas.microsoft.com/office/drawing/2014/main" id="{99123C37-D7D4-2A44-BBAE-B2E25E57439A}"/>
              </a:ext>
            </a:extLst>
          </p:cNvPr>
          <p:cNvGrpSpPr>
            <a:grpSpLocks/>
          </p:cNvGrpSpPr>
          <p:nvPr/>
        </p:nvGrpSpPr>
        <p:grpSpPr bwMode="auto">
          <a:xfrm>
            <a:off x="4594225" y="3179764"/>
            <a:ext cx="223838" cy="295275"/>
            <a:chOff x="5105400" y="2873375"/>
            <a:chExt cx="222731" cy="295156"/>
          </a:xfrm>
        </p:grpSpPr>
        <p:sp>
          <p:nvSpPr>
            <p:cNvPr id="319598" name="Rectangle 84">
              <a:extLst>
                <a:ext uri="{FF2B5EF4-FFF2-40B4-BE49-F238E27FC236}">
                  <a16:creationId xmlns:a16="http://schemas.microsoft.com/office/drawing/2014/main" id="{0508CA1C-5E2C-2443-9BC7-A6B4B279C2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9599" name="Rectangle 85">
              <a:extLst>
                <a:ext uri="{FF2B5EF4-FFF2-40B4-BE49-F238E27FC236}">
                  <a16:creationId xmlns:a16="http://schemas.microsoft.com/office/drawing/2014/main" id="{41BD6AAC-C927-7E4B-A3DA-3BF394647D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319492" name="Group 7">
            <a:extLst>
              <a:ext uri="{FF2B5EF4-FFF2-40B4-BE49-F238E27FC236}">
                <a16:creationId xmlns:a16="http://schemas.microsoft.com/office/drawing/2014/main" id="{035283FC-882B-374A-88AE-9C85DAA2AE05}"/>
              </a:ext>
            </a:extLst>
          </p:cNvPr>
          <p:cNvGrpSpPr>
            <a:grpSpLocks/>
          </p:cNvGrpSpPr>
          <p:nvPr/>
        </p:nvGrpSpPr>
        <p:grpSpPr bwMode="auto">
          <a:xfrm>
            <a:off x="3028951" y="3605214"/>
            <a:ext cx="207963" cy="280987"/>
            <a:chOff x="2551113" y="4221163"/>
            <a:chExt cx="207229" cy="280803"/>
          </a:xfrm>
        </p:grpSpPr>
        <p:sp>
          <p:nvSpPr>
            <p:cNvPr id="319596" name="Rectangle 92">
              <a:extLst>
                <a:ext uri="{FF2B5EF4-FFF2-40B4-BE49-F238E27FC236}">
                  <a16:creationId xmlns:a16="http://schemas.microsoft.com/office/drawing/2014/main" id="{A3B488E3-C978-0347-BC8D-0615165DF6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1113" y="4221163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9597" name="Rectangle 93">
              <a:extLst>
                <a:ext uri="{FF2B5EF4-FFF2-40B4-BE49-F238E27FC236}">
                  <a16:creationId xmlns:a16="http://schemas.microsoft.com/office/drawing/2014/main" id="{2BEC18B5-1D53-6F45-BD0A-7B5FB95FD9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3188" y="4318000"/>
              <a:ext cx="115154" cy="1839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i="1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sp>
        <p:nvSpPr>
          <p:cNvPr id="319493" name="Rectangle 95">
            <a:extLst>
              <a:ext uri="{FF2B5EF4-FFF2-40B4-BE49-F238E27FC236}">
                <a16:creationId xmlns:a16="http://schemas.microsoft.com/office/drawing/2014/main" id="{2A651346-4765-EF40-8884-1A66A123F0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03750" y="3517900"/>
            <a:ext cx="1339850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000000"/>
                </a:solidFill>
                <a:latin typeface="Times-Roman" pitchFamily="2" charset="0"/>
              </a:rPr>
              <a:t>4-bit adder</a:t>
            </a:r>
            <a:endParaRPr lang="en-US" altLang="en-US" sz="4000" b="0">
              <a:latin typeface="Times" pitchFamily="2" charset="0"/>
            </a:endParaRPr>
          </a:p>
        </p:txBody>
      </p:sp>
      <p:grpSp>
        <p:nvGrpSpPr>
          <p:cNvPr id="319494" name="Group 11">
            <a:extLst>
              <a:ext uri="{FF2B5EF4-FFF2-40B4-BE49-F238E27FC236}">
                <a16:creationId xmlns:a16="http://schemas.microsoft.com/office/drawing/2014/main" id="{F08FBF66-0A2A-B545-A8CD-E5463257E0E2}"/>
              </a:ext>
            </a:extLst>
          </p:cNvPr>
          <p:cNvGrpSpPr>
            <a:grpSpLocks/>
          </p:cNvGrpSpPr>
          <p:nvPr/>
        </p:nvGrpSpPr>
        <p:grpSpPr bwMode="auto">
          <a:xfrm>
            <a:off x="7356475" y="3636963"/>
            <a:ext cx="222250" cy="303212"/>
            <a:chOff x="8990013" y="4200525"/>
            <a:chExt cx="221668" cy="302769"/>
          </a:xfrm>
        </p:grpSpPr>
        <p:sp>
          <p:nvSpPr>
            <p:cNvPr id="319594" name="Rectangle 104">
              <a:extLst>
                <a:ext uri="{FF2B5EF4-FFF2-40B4-BE49-F238E27FC236}">
                  <a16:creationId xmlns:a16="http://schemas.microsoft.com/office/drawing/2014/main" id="{880BA284-7FA0-BF4D-8AA6-8A03A87EAF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90013" y="4200525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9595" name="Rectangle 105">
              <a:extLst>
                <a:ext uri="{FF2B5EF4-FFF2-40B4-BE49-F238E27FC236}">
                  <a16:creationId xmlns:a16="http://schemas.microsoft.com/office/drawing/2014/main" id="{9E08E56A-6CAD-FE4C-9530-546BFA4FEF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96265" y="4318628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319495" name="Group 14">
            <a:extLst>
              <a:ext uri="{FF2B5EF4-FFF2-40B4-BE49-F238E27FC236}">
                <a16:creationId xmlns:a16="http://schemas.microsoft.com/office/drawing/2014/main" id="{739EEE98-BE0D-9A48-9BC8-0A9DEEDA98C8}"/>
              </a:ext>
            </a:extLst>
          </p:cNvPr>
          <p:cNvGrpSpPr>
            <a:grpSpLocks/>
          </p:cNvGrpSpPr>
          <p:nvPr/>
        </p:nvGrpSpPr>
        <p:grpSpPr bwMode="auto">
          <a:xfrm>
            <a:off x="4038600" y="3179764"/>
            <a:ext cx="222250" cy="295275"/>
            <a:chOff x="5105400" y="2873375"/>
            <a:chExt cx="222731" cy="295156"/>
          </a:xfrm>
        </p:grpSpPr>
        <p:sp>
          <p:nvSpPr>
            <p:cNvPr id="319592" name="Rectangle 84">
              <a:extLst>
                <a:ext uri="{FF2B5EF4-FFF2-40B4-BE49-F238E27FC236}">
                  <a16:creationId xmlns:a16="http://schemas.microsoft.com/office/drawing/2014/main" id="{CCCE0EE3-D496-DC47-85BE-55782E1D1E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9593" name="Rectangle 85">
              <a:extLst>
                <a:ext uri="{FF2B5EF4-FFF2-40B4-BE49-F238E27FC236}">
                  <a16:creationId xmlns:a16="http://schemas.microsoft.com/office/drawing/2014/main" id="{75D64D06-83C9-714A-B538-970351A7C1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319496" name="Group 17">
            <a:extLst>
              <a:ext uri="{FF2B5EF4-FFF2-40B4-BE49-F238E27FC236}">
                <a16:creationId xmlns:a16="http://schemas.microsoft.com/office/drawing/2014/main" id="{0DB94CEF-F728-AF40-8DA8-A296D844FABE}"/>
              </a:ext>
            </a:extLst>
          </p:cNvPr>
          <p:cNvGrpSpPr>
            <a:grpSpLocks/>
          </p:cNvGrpSpPr>
          <p:nvPr/>
        </p:nvGrpSpPr>
        <p:grpSpPr bwMode="auto">
          <a:xfrm>
            <a:off x="3511550" y="3179764"/>
            <a:ext cx="222250" cy="295275"/>
            <a:chOff x="5105400" y="2873375"/>
            <a:chExt cx="222731" cy="295156"/>
          </a:xfrm>
        </p:grpSpPr>
        <p:sp>
          <p:nvSpPr>
            <p:cNvPr id="319590" name="Rectangle 84">
              <a:extLst>
                <a:ext uri="{FF2B5EF4-FFF2-40B4-BE49-F238E27FC236}">
                  <a16:creationId xmlns:a16="http://schemas.microsoft.com/office/drawing/2014/main" id="{A062F2E1-9AA9-EB4C-8280-D6F26BA522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9591" name="Rectangle 85">
              <a:extLst>
                <a:ext uri="{FF2B5EF4-FFF2-40B4-BE49-F238E27FC236}">
                  <a16:creationId xmlns:a16="http://schemas.microsoft.com/office/drawing/2014/main" id="{5965C386-5163-F245-9370-4FDA433473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319497" name="Group 23">
            <a:extLst>
              <a:ext uri="{FF2B5EF4-FFF2-40B4-BE49-F238E27FC236}">
                <a16:creationId xmlns:a16="http://schemas.microsoft.com/office/drawing/2014/main" id="{923CEBC1-E4A5-1F49-BD8F-6C0A13517FD2}"/>
              </a:ext>
            </a:extLst>
          </p:cNvPr>
          <p:cNvGrpSpPr>
            <a:grpSpLocks/>
          </p:cNvGrpSpPr>
          <p:nvPr/>
        </p:nvGrpSpPr>
        <p:grpSpPr bwMode="auto">
          <a:xfrm>
            <a:off x="3016250" y="3179764"/>
            <a:ext cx="222250" cy="295275"/>
            <a:chOff x="5105400" y="2873375"/>
            <a:chExt cx="222981" cy="295082"/>
          </a:xfrm>
        </p:grpSpPr>
        <p:sp>
          <p:nvSpPr>
            <p:cNvPr id="319588" name="Rectangle 84">
              <a:extLst>
                <a:ext uri="{FF2B5EF4-FFF2-40B4-BE49-F238E27FC236}">
                  <a16:creationId xmlns:a16="http://schemas.microsoft.com/office/drawing/2014/main" id="{E6B0FD95-FFEC-F347-ADB8-62C5BF9FD7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9589" name="Rectangle 85">
              <a:extLst>
                <a:ext uri="{FF2B5EF4-FFF2-40B4-BE49-F238E27FC236}">
                  <a16:creationId xmlns:a16="http://schemas.microsoft.com/office/drawing/2014/main" id="{4C0443CB-30B2-5846-9ED0-98542984FB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666" cy="1845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319498" name="Group 26">
            <a:extLst>
              <a:ext uri="{FF2B5EF4-FFF2-40B4-BE49-F238E27FC236}">
                <a16:creationId xmlns:a16="http://schemas.microsoft.com/office/drawing/2014/main" id="{22444D8F-AB03-A242-B581-F74C03081516}"/>
              </a:ext>
            </a:extLst>
          </p:cNvPr>
          <p:cNvGrpSpPr>
            <a:grpSpLocks/>
          </p:cNvGrpSpPr>
          <p:nvPr/>
        </p:nvGrpSpPr>
        <p:grpSpPr bwMode="auto">
          <a:xfrm>
            <a:off x="3087689" y="2735264"/>
            <a:ext cx="1576387" cy="422275"/>
            <a:chOff x="3550727" y="2755581"/>
            <a:chExt cx="1576359" cy="422041"/>
          </a:xfrm>
        </p:grpSpPr>
        <p:sp>
          <p:nvSpPr>
            <p:cNvPr id="319584" name="Line 57">
              <a:extLst>
                <a:ext uri="{FF2B5EF4-FFF2-40B4-BE49-F238E27FC236}">
                  <a16:creationId xmlns:a16="http://schemas.microsoft.com/office/drawing/2014/main" id="{CF0A7AB4-91DC-EC45-B7C0-AF29BE7DCDD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25498" y="2775985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85" name="Line 57">
              <a:extLst>
                <a:ext uri="{FF2B5EF4-FFF2-40B4-BE49-F238E27FC236}">
                  <a16:creationId xmlns:a16="http://schemas.microsoft.com/office/drawing/2014/main" id="{C789AD21-C0BC-964A-B1AD-1F91F61B998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0727" y="2773363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86" name="Line 57">
              <a:extLst>
                <a:ext uri="{FF2B5EF4-FFF2-40B4-BE49-F238E27FC236}">
                  <a16:creationId xmlns:a16="http://schemas.microsoft.com/office/drawing/2014/main" id="{F4DE1989-3886-DE40-87A9-D367F983999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81585" y="2770557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87" name="Line 57">
              <a:extLst>
                <a:ext uri="{FF2B5EF4-FFF2-40B4-BE49-F238E27FC236}">
                  <a16:creationId xmlns:a16="http://schemas.microsoft.com/office/drawing/2014/main" id="{18953A92-E746-A649-A927-5D1B465B14A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071082" y="2755581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19499" name="Group 32">
            <a:extLst>
              <a:ext uri="{FF2B5EF4-FFF2-40B4-BE49-F238E27FC236}">
                <a16:creationId xmlns:a16="http://schemas.microsoft.com/office/drawing/2014/main" id="{8868B7CC-F5DE-E946-AD4D-3F5D289CCD0E}"/>
              </a:ext>
            </a:extLst>
          </p:cNvPr>
          <p:cNvGrpSpPr>
            <a:grpSpLocks/>
          </p:cNvGrpSpPr>
          <p:nvPr/>
        </p:nvGrpSpPr>
        <p:grpSpPr bwMode="auto">
          <a:xfrm>
            <a:off x="7467600" y="3181351"/>
            <a:ext cx="222250" cy="295275"/>
            <a:chOff x="5105400" y="2873375"/>
            <a:chExt cx="222731" cy="295156"/>
          </a:xfrm>
        </p:grpSpPr>
        <p:sp>
          <p:nvSpPr>
            <p:cNvPr id="319582" name="Rectangle 84">
              <a:extLst>
                <a:ext uri="{FF2B5EF4-FFF2-40B4-BE49-F238E27FC236}">
                  <a16:creationId xmlns:a16="http://schemas.microsoft.com/office/drawing/2014/main" id="{216C4731-00BB-1949-8BD6-F4D388851D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9583" name="Rectangle 85">
              <a:extLst>
                <a:ext uri="{FF2B5EF4-FFF2-40B4-BE49-F238E27FC236}">
                  <a16:creationId xmlns:a16="http://schemas.microsoft.com/office/drawing/2014/main" id="{4C27EE20-E437-774B-A3D9-AC86C38541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319500" name="Group 35">
            <a:extLst>
              <a:ext uri="{FF2B5EF4-FFF2-40B4-BE49-F238E27FC236}">
                <a16:creationId xmlns:a16="http://schemas.microsoft.com/office/drawing/2014/main" id="{B94EC84F-E9B1-B648-BDBA-D325D0BCDC01}"/>
              </a:ext>
            </a:extLst>
          </p:cNvPr>
          <p:cNvGrpSpPr>
            <a:grpSpLocks/>
          </p:cNvGrpSpPr>
          <p:nvPr/>
        </p:nvGrpSpPr>
        <p:grpSpPr bwMode="auto">
          <a:xfrm>
            <a:off x="6934200" y="3179764"/>
            <a:ext cx="223838" cy="295275"/>
            <a:chOff x="5105400" y="2873375"/>
            <a:chExt cx="222731" cy="295156"/>
          </a:xfrm>
        </p:grpSpPr>
        <p:sp>
          <p:nvSpPr>
            <p:cNvPr id="319580" name="Rectangle 84">
              <a:extLst>
                <a:ext uri="{FF2B5EF4-FFF2-40B4-BE49-F238E27FC236}">
                  <a16:creationId xmlns:a16="http://schemas.microsoft.com/office/drawing/2014/main" id="{A78417BA-767D-9546-A746-D6B8A07594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9581" name="Rectangle 85">
              <a:extLst>
                <a:ext uri="{FF2B5EF4-FFF2-40B4-BE49-F238E27FC236}">
                  <a16:creationId xmlns:a16="http://schemas.microsoft.com/office/drawing/2014/main" id="{8950CC1C-51D5-B147-BF8E-1A1C2C02B0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319501" name="Group 38">
            <a:extLst>
              <a:ext uri="{FF2B5EF4-FFF2-40B4-BE49-F238E27FC236}">
                <a16:creationId xmlns:a16="http://schemas.microsoft.com/office/drawing/2014/main" id="{FBA84D54-5679-5348-BF22-E11A703C19F2}"/>
              </a:ext>
            </a:extLst>
          </p:cNvPr>
          <p:cNvGrpSpPr>
            <a:grpSpLocks/>
          </p:cNvGrpSpPr>
          <p:nvPr/>
        </p:nvGrpSpPr>
        <p:grpSpPr bwMode="auto">
          <a:xfrm>
            <a:off x="6400800" y="3179764"/>
            <a:ext cx="222250" cy="295275"/>
            <a:chOff x="5105400" y="2873375"/>
            <a:chExt cx="222731" cy="295156"/>
          </a:xfrm>
        </p:grpSpPr>
        <p:sp>
          <p:nvSpPr>
            <p:cNvPr id="319578" name="Rectangle 84">
              <a:extLst>
                <a:ext uri="{FF2B5EF4-FFF2-40B4-BE49-F238E27FC236}">
                  <a16:creationId xmlns:a16="http://schemas.microsoft.com/office/drawing/2014/main" id="{993BB84D-2DBF-1447-BC87-1456C3A61B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9579" name="Rectangle 85">
              <a:extLst>
                <a:ext uri="{FF2B5EF4-FFF2-40B4-BE49-F238E27FC236}">
                  <a16:creationId xmlns:a16="http://schemas.microsoft.com/office/drawing/2014/main" id="{1BE416DC-9637-694F-9455-237D3FAB8D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319502" name="Group 44">
            <a:extLst>
              <a:ext uri="{FF2B5EF4-FFF2-40B4-BE49-F238E27FC236}">
                <a16:creationId xmlns:a16="http://schemas.microsoft.com/office/drawing/2014/main" id="{527F488E-CB21-9948-A227-046ECA7ABF93}"/>
              </a:ext>
            </a:extLst>
          </p:cNvPr>
          <p:cNvGrpSpPr>
            <a:grpSpLocks/>
          </p:cNvGrpSpPr>
          <p:nvPr/>
        </p:nvGrpSpPr>
        <p:grpSpPr bwMode="auto">
          <a:xfrm>
            <a:off x="5791200" y="3179764"/>
            <a:ext cx="184150" cy="295275"/>
            <a:chOff x="5105400" y="2873375"/>
            <a:chExt cx="184426" cy="295082"/>
          </a:xfrm>
        </p:grpSpPr>
        <p:sp>
          <p:nvSpPr>
            <p:cNvPr id="319576" name="Rectangle 84">
              <a:extLst>
                <a:ext uri="{FF2B5EF4-FFF2-40B4-BE49-F238E27FC236}">
                  <a16:creationId xmlns:a16="http://schemas.microsoft.com/office/drawing/2014/main" id="{9DB0CCFF-AEAF-2342-B510-2E3E2D744A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9577" name="Rectangle 85">
              <a:extLst>
                <a:ext uri="{FF2B5EF4-FFF2-40B4-BE49-F238E27FC236}">
                  <a16:creationId xmlns:a16="http://schemas.microsoft.com/office/drawing/2014/main" id="{45DCE6BD-124E-3543-9036-3B5901E381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77111" cy="1845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>
                <a:latin typeface="Times" pitchFamily="2" charset="0"/>
              </a:endParaRPr>
            </a:p>
          </p:txBody>
        </p:sp>
      </p:grpSp>
      <p:grpSp>
        <p:nvGrpSpPr>
          <p:cNvPr id="319503" name="Group 47">
            <a:extLst>
              <a:ext uri="{FF2B5EF4-FFF2-40B4-BE49-F238E27FC236}">
                <a16:creationId xmlns:a16="http://schemas.microsoft.com/office/drawing/2014/main" id="{F36EB408-529E-DD42-91F1-366D7ACF89CB}"/>
              </a:ext>
            </a:extLst>
          </p:cNvPr>
          <p:cNvGrpSpPr>
            <a:grpSpLocks/>
          </p:cNvGrpSpPr>
          <p:nvPr/>
        </p:nvGrpSpPr>
        <p:grpSpPr bwMode="auto">
          <a:xfrm>
            <a:off x="5873750" y="2000251"/>
            <a:ext cx="1671638" cy="1154113"/>
            <a:chOff x="6283297" y="2975740"/>
            <a:chExt cx="1669682" cy="206302"/>
          </a:xfrm>
        </p:grpSpPr>
        <p:sp>
          <p:nvSpPr>
            <p:cNvPr id="319572" name="Line 57">
              <a:extLst>
                <a:ext uri="{FF2B5EF4-FFF2-40B4-BE49-F238E27FC236}">
                  <a16:creationId xmlns:a16="http://schemas.microsoft.com/office/drawing/2014/main" id="{30AEC4DA-53FA-714E-8095-CC34128F97D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951391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73" name="Line 57">
              <a:extLst>
                <a:ext uri="{FF2B5EF4-FFF2-40B4-BE49-F238E27FC236}">
                  <a16:creationId xmlns:a16="http://schemas.microsoft.com/office/drawing/2014/main" id="{E791F88D-699F-7343-A509-D9C2C22451B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83297" y="2975938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74" name="Line 57">
              <a:extLst>
                <a:ext uri="{FF2B5EF4-FFF2-40B4-BE49-F238E27FC236}">
                  <a16:creationId xmlns:a16="http://schemas.microsoft.com/office/drawing/2014/main" id="{BBC49800-A9E3-2D45-9846-A8B5D343E2F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416816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75" name="Line 57">
              <a:extLst>
                <a:ext uri="{FF2B5EF4-FFF2-40B4-BE49-F238E27FC236}">
                  <a16:creationId xmlns:a16="http://schemas.microsoft.com/office/drawing/2014/main" id="{109CCE37-B00B-094F-9388-75C7D1287DA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7520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19504" name="Line 63">
            <a:extLst>
              <a:ext uri="{FF2B5EF4-FFF2-40B4-BE49-F238E27FC236}">
                <a16:creationId xmlns:a16="http://schemas.microsoft.com/office/drawing/2014/main" id="{25C4B81A-1C49-4B4E-9C86-C9DFE61E85C1}"/>
              </a:ext>
            </a:extLst>
          </p:cNvPr>
          <p:cNvSpPr>
            <a:spLocks noChangeShapeType="1"/>
          </p:cNvSpPr>
          <p:nvPr/>
        </p:nvSpPr>
        <p:spPr bwMode="auto">
          <a:xfrm>
            <a:off x="7651751" y="3797300"/>
            <a:ext cx="708025" cy="158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19505" name="Line 63">
            <a:extLst>
              <a:ext uri="{FF2B5EF4-FFF2-40B4-BE49-F238E27FC236}">
                <a16:creationId xmlns:a16="http://schemas.microsoft.com/office/drawing/2014/main" id="{74D23087-F738-B946-8161-BFDEC5D3ACEB}"/>
              </a:ext>
            </a:extLst>
          </p:cNvPr>
          <p:cNvSpPr>
            <a:spLocks noChangeShapeType="1"/>
          </p:cNvSpPr>
          <p:nvPr/>
        </p:nvSpPr>
        <p:spPr bwMode="auto">
          <a:xfrm>
            <a:off x="2249489" y="3803650"/>
            <a:ext cx="708025" cy="158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19506" name="Line 57">
            <a:extLst>
              <a:ext uri="{FF2B5EF4-FFF2-40B4-BE49-F238E27FC236}">
                <a16:creationId xmlns:a16="http://schemas.microsoft.com/office/drawing/2014/main" id="{AA103D62-CDEE-0242-AAB3-87A1CD2A8D6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761164" y="4289425"/>
            <a:ext cx="1587" cy="40163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19507" name="Line 57">
            <a:extLst>
              <a:ext uri="{FF2B5EF4-FFF2-40B4-BE49-F238E27FC236}">
                <a16:creationId xmlns:a16="http://schemas.microsoft.com/office/drawing/2014/main" id="{9D8E1CEA-15D4-1B40-A1FB-9B0DDC44DC0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683250" y="4279900"/>
            <a:ext cx="1588" cy="40163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19508" name="Line 57">
            <a:extLst>
              <a:ext uri="{FF2B5EF4-FFF2-40B4-BE49-F238E27FC236}">
                <a16:creationId xmlns:a16="http://schemas.microsoft.com/office/drawing/2014/main" id="{7B4DBC49-5D5F-974F-B9AC-6EB0461D06F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732339" y="4279900"/>
            <a:ext cx="1587" cy="40163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319509" name="Group 61">
            <a:extLst>
              <a:ext uri="{FF2B5EF4-FFF2-40B4-BE49-F238E27FC236}">
                <a16:creationId xmlns:a16="http://schemas.microsoft.com/office/drawing/2014/main" id="{C2CCB094-0348-E540-86BE-39811654382D}"/>
              </a:ext>
            </a:extLst>
          </p:cNvPr>
          <p:cNvGrpSpPr>
            <a:grpSpLocks/>
          </p:cNvGrpSpPr>
          <p:nvPr/>
        </p:nvGrpSpPr>
        <p:grpSpPr bwMode="auto">
          <a:xfrm>
            <a:off x="6656388" y="3941763"/>
            <a:ext cx="246062" cy="317500"/>
            <a:chOff x="5105400" y="2873375"/>
            <a:chExt cx="245591" cy="318016"/>
          </a:xfrm>
        </p:grpSpPr>
        <p:sp>
          <p:nvSpPr>
            <p:cNvPr id="319570" name="Rectangle 84">
              <a:extLst>
                <a:ext uri="{FF2B5EF4-FFF2-40B4-BE49-F238E27FC236}">
                  <a16:creationId xmlns:a16="http://schemas.microsoft.com/office/drawing/2014/main" id="{18FA6DE7-9331-5645-B9EE-EDFB4DF0BB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5549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S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9571" name="Rectangle 85">
              <a:extLst>
                <a:ext uri="{FF2B5EF4-FFF2-40B4-BE49-F238E27FC236}">
                  <a16:creationId xmlns:a16="http://schemas.microsoft.com/office/drawing/2014/main" id="{CB7A4190-1D20-6840-86ED-45A52C9DA8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5575" y="300672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319510" name="Group 62">
            <a:extLst>
              <a:ext uri="{FF2B5EF4-FFF2-40B4-BE49-F238E27FC236}">
                <a16:creationId xmlns:a16="http://schemas.microsoft.com/office/drawing/2014/main" id="{4F312C2E-46A8-2047-8CD8-B6748906C031}"/>
              </a:ext>
            </a:extLst>
          </p:cNvPr>
          <p:cNvGrpSpPr>
            <a:grpSpLocks/>
          </p:cNvGrpSpPr>
          <p:nvPr/>
        </p:nvGrpSpPr>
        <p:grpSpPr bwMode="auto">
          <a:xfrm>
            <a:off x="5592764" y="3933825"/>
            <a:ext cx="244475" cy="317500"/>
            <a:chOff x="5105400" y="2873375"/>
            <a:chExt cx="245591" cy="318016"/>
          </a:xfrm>
        </p:grpSpPr>
        <p:sp>
          <p:nvSpPr>
            <p:cNvPr id="319568" name="Rectangle 84">
              <a:extLst>
                <a:ext uri="{FF2B5EF4-FFF2-40B4-BE49-F238E27FC236}">
                  <a16:creationId xmlns:a16="http://schemas.microsoft.com/office/drawing/2014/main" id="{85CCC26B-C8B1-CB4F-84E5-DAC8D18DF8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5549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S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9569" name="Rectangle 85">
              <a:extLst>
                <a:ext uri="{FF2B5EF4-FFF2-40B4-BE49-F238E27FC236}">
                  <a16:creationId xmlns:a16="http://schemas.microsoft.com/office/drawing/2014/main" id="{685CAB53-E151-8541-9750-45F55E2B73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5575" y="300672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319511" name="Group 63">
            <a:extLst>
              <a:ext uri="{FF2B5EF4-FFF2-40B4-BE49-F238E27FC236}">
                <a16:creationId xmlns:a16="http://schemas.microsoft.com/office/drawing/2014/main" id="{4713F382-6DBB-1A43-B2E1-F5160C74D6E1}"/>
              </a:ext>
            </a:extLst>
          </p:cNvPr>
          <p:cNvGrpSpPr>
            <a:grpSpLocks/>
          </p:cNvGrpSpPr>
          <p:nvPr/>
        </p:nvGrpSpPr>
        <p:grpSpPr bwMode="auto">
          <a:xfrm>
            <a:off x="4632326" y="3940175"/>
            <a:ext cx="246063" cy="317500"/>
            <a:chOff x="5105400" y="2873375"/>
            <a:chExt cx="245591" cy="318016"/>
          </a:xfrm>
        </p:grpSpPr>
        <p:sp>
          <p:nvSpPr>
            <p:cNvPr id="319566" name="Rectangle 84">
              <a:extLst>
                <a:ext uri="{FF2B5EF4-FFF2-40B4-BE49-F238E27FC236}">
                  <a16:creationId xmlns:a16="http://schemas.microsoft.com/office/drawing/2014/main" id="{842398DC-9240-4A41-B200-EACC7D96E6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5549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S </a:t>
              </a:r>
              <a:endParaRPr lang="en-US" altLang="en-US">
                <a:latin typeface="Times" pitchFamily="2" charset="0"/>
              </a:endParaRPr>
            </a:p>
          </p:txBody>
        </p:sp>
        <p:sp>
          <p:nvSpPr>
            <p:cNvPr id="319567" name="Rectangle 85">
              <a:extLst>
                <a:ext uri="{FF2B5EF4-FFF2-40B4-BE49-F238E27FC236}">
                  <a16:creationId xmlns:a16="http://schemas.microsoft.com/office/drawing/2014/main" id="{8DCCE7DD-19ED-D34E-848F-7FCCBA790B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5575" y="300672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319512" name="Group 65">
            <a:extLst>
              <a:ext uri="{FF2B5EF4-FFF2-40B4-BE49-F238E27FC236}">
                <a16:creationId xmlns:a16="http://schemas.microsoft.com/office/drawing/2014/main" id="{8CEB7270-0C84-6D49-B9AB-5B750D3BB84E}"/>
              </a:ext>
            </a:extLst>
          </p:cNvPr>
          <p:cNvGrpSpPr>
            <a:grpSpLocks/>
          </p:cNvGrpSpPr>
          <p:nvPr/>
        </p:nvGrpSpPr>
        <p:grpSpPr bwMode="auto">
          <a:xfrm>
            <a:off x="3800476" y="3933825"/>
            <a:ext cx="246063" cy="317500"/>
            <a:chOff x="5105400" y="2873375"/>
            <a:chExt cx="245554" cy="318316"/>
          </a:xfrm>
        </p:grpSpPr>
        <p:sp>
          <p:nvSpPr>
            <p:cNvPr id="319564" name="Rectangle 84">
              <a:extLst>
                <a:ext uri="{FF2B5EF4-FFF2-40B4-BE49-F238E27FC236}">
                  <a16:creationId xmlns:a16="http://schemas.microsoft.com/office/drawing/2014/main" id="{00FF1B19-13BD-5C46-B2CC-748A27E301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5549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S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9565" name="Rectangle 85">
              <a:extLst>
                <a:ext uri="{FF2B5EF4-FFF2-40B4-BE49-F238E27FC236}">
                  <a16:creationId xmlns:a16="http://schemas.microsoft.com/office/drawing/2014/main" id="{DC2BCE22-396E-2A46-92B6-01AA6CC8F8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5575" y="3006725"/>
              <a:ext cx="115379" cy="1849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319513" name="Group 111">
            <a:extLst>
              <a:ext uri="{FF2B5EF4-FFF2-40B4-BE49-F238E27FC236}">
                <a16:creationId xmlns:a16="http://schemas.microsoft.com/office/drawing/2014/main" id="{62135CB8-7D1E-1E46-BFEF-FD819A8DB847}"/>
              </a:ext>
            </a:extLst>
          </p:cNvPr>
          <p:cNvGrpSpPr>
            <a:grpSpLocks/>
          </p:cNvGrpSpPr>
          <p:nvPr/>
        </p:nvGrpSpPr>
        <p:grpSpPr bwMode="auto">
          <a:xfrm>
            <a:off x="5715000" y="1531939"/>
            <a:ext cx="342900" cy="484187"/>
            <a:chOff x="2783" y="1170"/>
            <a:chExt cx="300" cy="445"/>
          </a:xfrm>
        </p:grpSpPr>
        <p:sp>
          <p:nvSpPr>
            <p:cNvPr id="319558" name="Freeform 19">
              <a:extLst>
                <a:ext uri="{FF2B5EF4-FFF2-40B4-BE49-F238E27FC236}">
                  <a16:creationId xmlns:a16="http://schemas.microsoft.com/office/drawing/2014/main" id="{322433B9-F1AB-2842-BEF0-4C7EDF2BF2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1238"/>
              <a:ext cx="149" cy="377"/>
            </a:xfrm>
            <a:custGeom>
              <a:avLst/>
              <a:gdLst>
                <a:gd name="T0" fmla="*/ 0 w 299"/>
                <a:gd name="T1" fmla="*/ 1 h 754"/>
                <a:gd name="T2" fmla="*/ 0 w 299"/>
                <a:gd name="T3" fmla="*/ 1 h 754"/>
                <a:gd name="T4" fmla="*/ 0 w 299"/>
                <a:gd name="T5" fmla="*/ 1 h 754"/>
                <a:gd name="T6" fmla="*/ 0 w 299"/>
                <a:gd name="T7" fmla="*/ 1 h 754"/>
                <a:gd name="T8" fmla="*/ 0 w 299"/>
                <a:gd name="T9" fmla="*/ 1 h 754"/>
                <a:gd name="T10" fmla="*/ 0 w 299"/>
                <a:gd name="T11" fmla="*/ 1 h 754"/>
                <a:gd name="T12" fmla="*/ 0 w 299"/>
                <a:gd name="T13" fmla="*/ 1 h 754"/>
                <a:gd name="T14" fmla="*/ 0 w 299"/>
                <a:gd name="T15" fmla="*/ 1 h 754"/>
                <a:gd name="T16" fmla="*/ 0 w 299"/>
                <a:gd name="T17" fmla="*/ 1 h 754"/>
                <a:gd name="T18" fmla="*/ 0 w 299"/>
                <a:gd name="T19" fmla="*/ 1 h 754"/>
                <a:gd name="T20" fmla="*/ 0 w 299"/>
                <a:gd name="T21" fmla="*/ 1 h 754"/>
                <a:gd name="T22" fmla="*/ 0 w 299"/>
                <a:gd name="T23" fmla="*/ 1 h 754"/>
                <a:gd name="T24" fmla="*/ 0 w 299"/>
                <a:gd name="T25" fmla="*/ 1 h 754"/>
                <a:gd name="T26" fmla="*/ 0 w 299"/>
                <a:gd name="T27" fmla="*/ 1 h 754"/>
                <a:gd name="T28" fmla="*/ 0 w 299"/>
                <a:gd name="T29" fmla="*/ 1 h 754"/>
                <a:gd name="T30" fmla="*/ 0 w 299"/>
                <a:gd name="T31" fmla="*/ 1 h 754"/>
                <a:gd name="T32" fmla="*/ 0 w 299"/>
                <a:gd name="T33" fmla="*/ 1 h 754"/>
                <a:gd name="T34" fmla="*/ 0 w 299"/>
                <a:gd name="T35" fmla="*/ 1 h 754"/>
                <a:gd name="T36" fmla="*/ 0 w 299"/>
                <a:gd name="T37" fmla="*/ 1 h 754"/>
                <a:gd name="T38" fmla="*/ 0 w 299"/>
                <a:gd name="T39" fmla="*/ 1 h 754"/>
                <a:gd name="T40" fmla="*/ 0 w 299"/>
                <a:gd name="T41" fmla="*/ 1 h 754"/>
                <a:gd name="T42" fmla="*/ 0 w 299"/>
                <a:gd name="T43" fmla="*/ 1 h 754"/>
                <a:gd name="T44" fmla="*/ 0 w 299"/>
                <a:gd name="T45" fmla="*/ 1 h 754"/>
                <a:gd name="T46" fmla="*/ 0 w 299"/>
                <a:gd name="T47" fmla="*/ 1 h 754"/>
                <a:gd name="T48" fmla="*/ 0 w 299"/>
                <a:gd name="T49" fmla="*/ 1 h 754"/>
                <a:gd name="T50" fmla="*/ 0 w 299"/>
                <a:gd name="T51" fmla="*/ 1 h 754"/>
                <a:gd name="T52" fmla="*/ 0 w 299"/>
                <a:gd name="T53" fmla="*/ 1 h 754"/>
                <a:gd name="T54" fmla="*/ 0 w 299"/>
                <a:gd name="T55" fmla="*/ 1 h 754"/>
                <a:gd name="T56" fmla="*/ 0 w 299"/>
                <a:gd name="T57" fmla="*/ 1 h 754"/>
                <a:gd name="T58" fmla="*/ 0 w 299"/>
                <a:gd name="T59" fmla="*/ 1 h 754"/>
                <a:gd name="T60" fmla="*/ 0 w 299"/>
                <a:gd name="T61" fmla="*/ 1 h 754"/>
                <a:gd name="T62" fmla="*/ 0 w 299"/>
                <a:gd name="T63" fmla="*/ 1 h 754"/>
                <a:gd name="T64" fmla="*/ 0 w 299"/>
                <a:gd name="T65" fmla="*/ 1 h 754"/>
                <a:gd name="T66" fmla="*/ 0 w 299"/>
                <a:gd name="T67" fmla="*/ 1 h 754"/>
                <a:gd name="T68" fmla="*/ 0 w 299"/>
                <a:gd name="T69" fmla="*/ 1 h 754"/>
                <a:gd name="T70" fmla="*/ 0 w 299"/>
                <a:gd name="T71" fmla="*/ 1 h 754"/>
                <a:gd name="T72" fmla="*/ 0 w 299"/>
                <a:gd name="T73" fmla="*/ 1 h 754"/>
                <a:gd name="T74" fmla="*/ 0 w 299"/>
                <a:gd name="T75" fmla="*/ 1 h 754"/>
                <a:gd name="T76" fmla="*/ 0 w 299"/>
                <a:gd name="T77" fmla="*/ 1 h 754"/>
                <a:gd name="T78" fmla="*/ 0 w 299"/>
                <a:gd name="T79" fmla="*/ 1 h 754"/>
                <a:gd name="T80" fmla="*/ 0 w 299"/>
                <a:gd name="T81" fmla="*/ 1 h 754"/>
                <a:gd name="T82" fmla="*/ 0 w 299"/>
                <a:gd name="T83" fmla="*/ 1 h 754"/>
                <a:gd name="T84" fmla="*/ 0 w 299"/>
                <a:gd name="T85" fmla="*/ 1 h 754"/>
                <a:gd name="T86" fmla="*/ 0 w 299"/>
                <a:gd name="T87" fmla="*/ 1 h 754"/>
                <a:gd name="T88" fmla="*/ 0 w 299"/>
                <a:gd name="T89" fmla="*/ 1 h 754"/>
                <a:gd name="T90" fmla="*/ 0 w 299"/>
                <a:gd name="T91" fmla="*/ 1 h 754"/>
                <a:gd name="T92" fmla="*/ 0 w 299"/>
                <a:gd name="T93" fmla="*/ 1 h 754"/>
                <a:gd name="T94" fmla="*/ 0 w 299"/>
                <a:gd name="T95" fmla="*/ 1 h 754"/>
                <a:gd name="T96" fmla="*/ 0 w 299"/>
                <a:gd name="T97" fmla="*/ 1 h 754"/>
                <a:gd name="T98" fmla="*/ 0 w 299"/>
                <a:gd name="T99" fmla="*/ 1 h 754"/>
                <a:gd name="T100" fmla="*/ 0 w 299"/>
                <a:gd name="T101" fmla="*/ 1 h 754"/>
                <a:gd name="T102" fmla="*/ 0 w 299"/>
                <a:gd name="T103" fmla="*/ 1 h 754"/>
                <a:gd name="T104" fmla="*/ 0 w 299"/>
                <a:gd name="T105" fmla="*/ 1 h 754"/>
                <a:gd name="T106" fmla="*/ 0 w 299"/>
                <a:gd name="T107" fmla="*/ 1 h 754"/>
                <a:gd name="T108" fmla="*/ 0 w 299"/>
                <a:gd name="T109" fmla="*/ 1 h 754"/>
                <a:gd name="T110" fmla="*/ 0 w 299"/>
                <a:gd name="T111" fmla="*/ 1 h 754"/>
                <a:gd name="T112" fmla="*/ 0 w 299"/>
                <a:gd name="T113" fmla="*/ 1 h 754"/>
                <a:gd name="T114" fmla="*/ 0 w 299"/>
                <a:gd name="T115" fmla="*/ 1 h 754"/>
                <a:gd name="T116" fmla="*/ 0 w 299"/>
                <a:gd name="T117" fmla="*/ 1 h 754"/>
                <a:gd name="T118" fmla="*/ 0 w 299"/>
                <a:gd name="T119" fmla="*/ 1 h 754"/>
                <a:gd name="T120" fmla="*/ 0 w 299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9"/>
                <a:gd name="T184" fmla="*/ 0 h 754"/>
                <a:gd name="T185" fmla="*/ 299 w 299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9" h="754">
                  <a:moveTo>
                    <a:pt x="299" y="0"/>
                  </a:moveTo>
                  <a:lnTo>
                    <a:pt x="299" y="29"/>
                  </a:lnTo>
                  <a:lnTo>
                    <a:pt x="299" y="56"/>
                  </a:lnTo>
                  <a:lnTo>
                    <a:pt x="299" y="81"/>
                  </a:lnTo>
                  <a:lnTo>
                    <a:pt x="299" y="105"/>
                  </a:lnTo>
                  <a:lnTo>
                    <a:pt x="299" y="128"/>
                  </a:lnTo>
                  <a:lnTo>
                    <a:pt x="299" y="148"/>
                  </a:lnTo>
                  <a:lnTo>
                    <a:pt x="299" y="166"/>
                  </a:lnTo>
                  <a:lnTo>
                    <a:pt x="299" y="185"/>
                  </a:lnTo>
                  <a:lnTo>
                    <a:pt x="299" y="201"/>
                  </a:lnTo>
                  <a:lnTo>
                    <a:pt x="299" y="215"/>
                  </a:lnTo>
                  <a:lnTo>
                    <a:pt x="299" y="229"/>
                  </a:lnTo>
                  <a:lnTo>
                    <a:pt x="299" y="242"/>
                  </a:lnTo>
                  <a:lnTo>
                    <a:pt x="299" y="252"/>
                  </a:lnTo>
                  <a:lnTo>
                    <a:pt x="299" y="263"/>
                  </a:lnTo>
                  <a:lnTo>
                    <a:pt x="299" y="272"/>
                  </a:lnTo>
                  <a:lnTo>
                    <a:pt x="299" y="280"/>
                  </a:lnTo>
                  <a:lnTo>
                    <a:pt x="299" y="288"/>
                  </a:lnTo>
                  <a:lnTo>
                    <a:pt x="299" y="295"/>
                  </a:lnTo>
                  <a:lnTo>
                    <a:pt x="299" y="302"/>
                  </a:lnTo>
                  <a:lnTo>
                    <a:pt x="299" y="307"/>
                  </a:lnTo>
                  <a:lnTo>
                    <a:pt x="299" y="311"/>
                  </a:lnTo>
                  <a:lnTo>
                    <a:pt x="299" y="315"/>
                  </a:lnTo>
                  <a:lnTo>
                    <a:pt x="299" y="319"/>
                  </a:lnTo>
                  <a:lnTo>
                    <a:pt x="299" y="323"/>
                  </a:lnTo>
                  <a:lnTo>
                    <a:pt x="299" y="325"/>
                  </a:lnTo>
                  <a:lnTo>
                    <a:pt x="299" y="328"/>
                  </a:lnTo>
                  <a:lnTo>
                    <a:pt x="299" y="329"/>
                  </a:lnTo>
                  <a:lnTo>
                    <a:pt x="298" y="332"/>
                  </a:lnTo>
                  <a:lnTo>
                    <a:pt x="298" y="335"/>
                  </a:lnTo>
                  <a:lnTo>
                    <a:pt x="298" y="336"/>
                  </a:lnTo>
                  <a:lnTo>
                    <a:pt x="298" y="339"/>
                  </a:lnTo>
                  <a:lnTo>
                    <a:pt x="298" y="340"/>
                  </a:lnTo>
                  <a:lnTo>
                    <a:pt x="298" y="343"/>
                  </a:lnTo>
                  <a:lnTo>
                    <a:pt x="298" y="344"/>
                  </a:lnTo>
                  <a:lnTo>
                    <a:pt x="298" y="347"/>
                  </a:lnTo>
                  <a:lnTo>
                    <a:pt x="298" y="348"/>
                  </a:lnTo>
                  <a:lnTo>
                    <a:pt x="298" y="349"/>
                  </a:lnTo>
                  <a:lnTo>
                    <a:pt x="298" y="351"/>
                  </a:lnTo>
                  <a:lnTo>
                    <a:pt x="296" y="352"/>
                  </a:lnTo>
                  <a:lnTo>
                    <a:pt x="296" y="353"/>
                  </a:lnTo>
                  <a:lnTo>
                    <a:pt x="296" y="355"/>
                  </a:lnTo>
                  <a:lnTo>
                    <a:pt x="296" y="356"/>
                  </a:lnTo>
                  <a:lnTo>
                    <a:pt x="296" y="357"/>
                  </a:lnTo>
                  <a:lnTo>
                    <a:pt x="296" y="359"/>
                  </a:lnTo>
                  <a:lnTo>
                    <a:pt x="296" y="360"/>
                  </a:lnTo>
                  <a:lnTo>
                    <a:pt x="296" y="361"/>
                  </a:lnTo>
                  <a:lnTo>
                    <a:pt x="296" y="363"/>
                  </a:lnTo>
                  <a:lnTo>
                    <a:pt x="296" y="364"/>
                  </a:lnTo>
                  <a:lnTo>
                    <a:pt x="296" y="365"/>
                  </a:lnTo>
                  <a:lnTo>
                    <a:pt x="295" y="367"/>
                  </a:lnTo>
                  <a:lnTo>
                    <a:pt x="295" y="368"/>
                  </a:lnTo>
                  <a:lnTo>
                    <a:pt x="295" y="369"/>
                  </a:lnTo>
                  <a:lnTo>
                    <a:pt x="295" y="371"/>
                  </a:lnTo>
                  <a:lnTo>
                    <a:pt x="295" y="372"/>
                  </a:lnTo>
                  <a:lnTo>
                    <a:pt x="295" y="373"/>
                  </a:lnTo>
                  <a:lnTo>
                    <a:pt x="295" y="375"/>
                  </a:lnTo>
                  <a:lnTo>
                    <a:pt x="294" y="376"/>
                  </a:lnTo>
                  <a:lnTo>
                    <a:pt x="294" y="379"/>
                  </a:lnTo>
                  <a:lnTo>
                    <a:pt x="294" y="380"/>
                  </a:lnTo>
                  <a:lnTo>
                    <a:pt x="294" y="381"/>
                  </a:lnTo>
                  <a:lnTo>
                    <a:pt x="294" y="384"/>
                  </a:lnTo>
                  <a:lnTo>
                    <a:pt x="292" y="385"/>
                  </a:lnTo>
                  <a:lnTo>
                    <a:pt x="292" y="388"/>
                  </a:lnTo>
                  <a:lnTo>
                    <a:pt x="292" y="389"/>
                  </a:lnTo>
                  <a:lnTo>
                    <a:pt x="292" y="390"/>
                  </a:lnTo>
                  <a:lnTo>
                    <a:pt x="292" y="393"/>
                  </a:lnTo>
                  <a:lnTo>
                    <a:pt x="292" y="394"/>
                  </a:lnTo>
                  <a:lnTo>
                    <a:pt x="291" y="396"/>
                  </a:lnTo>
                  <a:lnTo>
                    <a:pt x="291" y="397"/>
                  </a:lnTo>
                  <a:lnTo>
                    <a:pt x="291" y="398"/>
                  </a:lnTo>
                  <a:lnTo>
                    <a:pt x="291" y="400"/>
                  </a:lnTo>
                  <a:lnTo>
                    <a:pt x="291" y="401"/>
                  </a:lnTo>
                  <a:lnTo>
                    <a:pt x="291" y="402"/>
                  </a:lnTo>
                  <a:lnTo>
                    <a:pt x="291" y="404"/>
                  </a:lnTo>
                  <a:lnTo>
                    <a:pt x="290" y="404"/>
                  </a:lnTo>
                  <a:lnTo>
                    <a:pt x="290" y="405"/>
                  </a:lnTo>
                  <a:lnTo>
                    <a:pt x="290" y="406"/>
                  </a:lnTo>
                  <a:lnTo>
                    <a:pt x="290" y="408"/>
                  </a:lnTo>
                  <a:lnTo>
                    <a:pt x="290" y="409"/>
                  </a:lnTo>
                  <a:lnTo>
                    <a:pt x="288" y="410"/>
                  </a:lnTo>
                  <a:lnTo>
                    <a:pt x="288" y="412"/>
                  </a:lnTo>
                  <a:lnTo>
                    <a:pt x="288" y="413"/>
                  </a:lnTo>
                  <a:lnTo>
                    <a:pt x="287" y="414"/>
                  </a:lnTo>
                  <a:lnTo>
                    <a:pt x="287" y="416"/>
                  </a:lnTo>
                  <a:lnTo>
                    <a:pt x="287" y="417"/>
                  </a:lnTo>
                  <a:lnTo>
                    <a:pt x="286" y="420"/>
                  </a:lnTo>
                  <a:lnTo>
                    <a:pt x="286" y="421"/>
                  </a:lnTo>
                  <a:lnTo>
                    <a:pt x="286" y="422"/>
                  </a:lnTo>
                  <a:lnTo>
                    <a:pt x="284" y="424"/>
                  </a:lnTo>
                  <a:lnTo>
                    <a:pt x="284" y="426"/>
                  </a:lnTo>
                  <a:lnTo>
                    <a:pt x="283" y="428"/>
                  </a:lnTo>
                  <a:lnTo>
                    <a:pt x="283" y="430"/>
                  </a:lnTo>
                  <a:lnTo>
                    <a:pt x="282" y="433"/>
                  </a:lnTo>
                  <a:lnTo>
                    <a:pt x="282" y="434"/>
                  </a:lnTo>
                  <a:lnTo>
                    <a:pt x="280" y="437"/>
                  </a:lnTo>
                  <a:lnTo>
                    <a:pt x="280" y="440"/>
                  </a:lnTo>
                  <a:lnTo>
                    <a:pt x="279" y="441"/>
                  </a:lnTo>
                  <a:lnTo>
                    <a:pt x="279" y="442"/>
                  </a:lnTo>
                  <a:lnTo>
                    <a:pt x="278" y="445"/>
                  </a:lnTo>
                  <a:lnTo>
                    <a:pt x="278" y="446"/>
                  </a:lnTo>
                  <a:lnTo>
                    <a:pt x="278" y="448"/>
                  </a:lnTo>
                  <a:lnTo>
                    <a:pt x="276" y="449"/>
                  </a:lnTo>
                  <a:lnTo>
                    <a:pt x="276" y="450"/>
                  </a:lnTo>
                  <a:lnTo>
                    <a:pt x="276" y="452"/>
                  </a:lnTo>
                  <a:lnTo>
                    <a:pt x="275" y="453"/>
                  </a:lnTo>
                  <a:lnTo>
                    <a:pt x="275" y="454"/>
                  </a:lnTo>
                  <a:lnTo>
                    <a:pt x="275" y="456"/>
                  </a:lnTo>
                  <a:lnTo>
                    <a:pt x="274" y="456"/>
                  </a:lnTo>
                  <a:lnTo>
                    <a:pt x="274" y="457"/>
                  </a:lnTo>
                  <a:lnTo>
                    <a:pt x="274" y="458"/>
                  </a:lnTo>
                  <a:lnTo>
                    <a:pt x="272" y="459"/>
                  </a:lnTo>
                  <a:lnTo>
                    <a:pt x="272" y="461"/>
                  </a:lnTo>
                  <a:lnTo>
                    <a:pt x="272" y="462"/>
                  </a:lnTo>
                  <a:lnTo>
                    <a:pt x="271" y="463"/>
                  </a:lnTo>
                  <a:lnTo>
                    <a:pt x="270" y="465"/>
                  </a:lnTo>
                  <a:lnTo>
                    <a:pt x="270" y="466"/>
                  </a:lnTo>
                  <a:lnTo>
                    <a:pt x="268" y="467"/>
                  </a:lnTo>
                  <a:lnTo>
                    <a:pt x="268" y="469"/>
                  </a:lnTo>
                  <a:lnTo>
                    <a:pt x="267" y="471"/>
                  </a:lnTo>
                  <a:lnTo>
                    <a:pt x="267" y="473"/>
                  </a:lnTo>
                  <a:lnTo>
                    <a:pt x="266" y="474"/>
                  </a:lnTo>
                  <a:lnTo>
                    <a:pt x="266" y="475"/>
                  </a:lnTo>
                  <a:lnTo>
                    <a:pt x="264" y="478"/>
                  </a:lnTo>
                  <a:lnTo>
                    <a:pt x="263" y="479"/>
                  </a:lnTo>
                  <a:lnTo>
                    <a:pt x="262" y="482"/>
                  </a:lnTo>
                  <a:lnTo>
                    <a:pt x="262" y="483"/>
                  </a:lnTo>
                  <a:lnTo>
                    <a:pt x="260" y="485"/>
                  </a:lnTo>
                  <a:lnTo>
                    <a:pt x="259" y="487"/>
                  </a:lnTo>
                  <a:lnTo>
                    <a:pt x="259" y="489"/>
                  </a:lnTo>
                  <a:lnTo>
                    <a:pt x="258" y="490"/>
                  </a:lnTo>
                  <a:lnTo>
                    <a:pt x="258" y="491"/>
                  </a:lnTo>
                  <a:lnTo>
                    <a:pt x="256" y="493"/>
                  </a:lnTo>
                  <a:lnTo>
                    <a:pt x="256" y="494"/>
                  </a:lnTo>
                  <a:lnTo>
                    <a:pt x="255" y="495"/>
                  </a:lnTo>
                  <a:lnTo>
                    <a:pt x="255" y="497"/>
                  </a:lnTo>
                  <a:lnTo>
                    <a:pt x="254" y="498"/>
                  </a:lnTo>
                  <a:lnTo>
                    <a:pt x="252" y="499"/>
                  </a:lnTo>
                  <a:lnTo>
                    <a:pt x="252" y="501"/>
                  </a:lnTo>
                  <a:lnTo>
                    <a:pt x="252" y="502"/>
                  </a:lnTo>
                  <a:lnTo>
                    <a:pt x="251" y="502"/>
                  </a:lnTo>
                  <a:lnTo>
                    <a:pt x="251" y="503"/>
                  </a:lnTo>
                  <a:lnTo>
                    <a:pt x="251" y="505"/>
                  </a:lnTo>
                  <a:lnTo>
                    <a:pt x="250" y="506"/>
                  </a:lnTo>
                  <a:lnTo>
                    <a:pt x="248" y="507"/>
                  </a:lnTo>
                  <a:lnTo>
                    <a:pt x="248" y="509"/>
                  </a:lnTo>
                  <a:lnTo>
                    <a:pt x="247" y="510"/>
                  </a:lnTo>
                  <a:lnTo>
                    <a:pt x="247" y="511"/>
                  </a:lnTo>
                  <a:lnTo>
                    <a:pt x="246" y="513"/>
                  </a:lnTo>
                  <a:lnTo>
                    <a:pt x="246" y="514"/>
                  </a:lnTo>
                  <a:lnTo>
                    <a:pt x="244" y="515"/>
                  </a:lnTo>
                  <a:lnTo>
                    <a:pt x="244" y="517"/>
                  </a:lnTo>
                  <a:lnTo>
                    <a:pt x="243" y="518"/>
                  </a:lnTo>
                  <a:lnTo>
                    <a:pt x="242" y="519"/>
                  </a:lnTo>
                  <a:lnTo>
                    <a:pt x="240" y="522"/>
                  </a:lnTo>
                  <a:lnTo>
                    <a:pt x="240" y="523"/>
                  </a:lnTo>
                  <a:lnTo>
                    <a:pt x="239" y="525"/>
                  </a:lnTo>
                  <a:lnTo>
                    <a:pt x="238" y="527"/>
                  </a:lnTo>
                  <a:lnTo>
                    <a:pt x="238" y="529"/>
                  </a:lnTo>
                  <a:lnTo>
                    <a:pt x="236" y="530"/>
                  </a:lnTo>
                  <a:lnTo>
                    <a:pt x="236" y="531"/>
                  </a:lnTo>
                  <a:lnTo>
                    <a:pt x="235" y="532"/>
                  </a:lnTo>
                  <a:lnTo>
                    <a:pt x="235" y="534"/>
                  </a:lnTo>
                  <a:lnTo>
                    <a:pt x="234" y="534"/>
                  </a:lnTo>
                  <a:lnTo>
                    <a:pt x="234" y="535"/>
                  </a:lnTo>
                  <a:lnTo>
                    <a:pt x="232" y="536"/>
                  </a:lnTo>
                  <a:lnTo>
                    <a:pt x="232" y="538"/>
                  </a:lnTo>
                  <a:lnTo>
                    <a:pt x="231" y="538"/>
                  </a:lnTo>
                  <a:lnTo>
                    <a:pt x="231" y="539"/>
                  </a:lnTo>
                  <a:lnTo>
                    <a:pt x="231" y="540"/>
                  </a:lnTo>
                  <a:lnTo>
                    <a:pt x="230" y="540"/>
                  </a:lnTo>
                  <a:lnTo>
                    <a:pt x="230" y="542"/>
                  </a:lnTo>
                  <a:lnTo>
                    <a:pt x="228" y="542"/>
                  </a:lnTo>
                  <a:lnTo>
                    <a:pt x="228" y="543"/>
                  </a:lnTo>
                  <a:lnTo>
                    <a:pt x="228" y="544"/>
                  </a:lnTo>
                  <a:lnTo>
                    <a:pt x="227" y="544"/>
                  </a:lnTo>
                  <a:lnTo>
                    <a:pt x="227" y="546"/>
                  </a:lnTo>
                  <a:lnTo>
                    <a:pt x="226" y="547"/>
                  </a:lnTo>
                  <a:lnTo>
                    <a:pt x="224" y="548"/>
                  </a:lnTo>
                  <a:lnTo>
                    <a:pt x="224" y="550"/>
                  </a:lnTo>
                  <a:lnTo>
                    <a:pt x="223" y="551"/>
                  </a:lnTo>
                  <a:lnTo>
                    <a:pt x="223" y="552"/>
                  </a:lnTo>
                  <a:lnTo>
                    <a:pt x="222" y="552"/>
                  </a:lnTo>
                  <a:lnTo>
                    <a:pt x="222" y="554"/>
                  </a:lnTo>
                  <a:lnTo>
                    <a:pt x="221" y="555"/>
                  </a:lnTo>
                  <a:lnTo>
                    <a:pt x="219" y="556"/>
                  </a:lnTo>
                  <a:lnTo>
                    <a:pt x="219" y="559"/>
                  </a:lnTo>
                  <a:lnTo>
                    <a:pt x="218" y="560"/>
                  </a:lnTo>
                  <a:lnTo>
                    <a:pt x="217" y="562"/>
                  </a:lnTo>
                  <a:lnTo>
                    <a:pt x="215" y="563"/>
                  </a:lnTo>
                  <a:lnTo>
                    <a:pt x="215" y="564"/>
                  </a:lnTo>
                  <a:lnTo>
                    <a:pt x="214" y="566"/>
                  </a:lnTo>
                  <a:lnTo>
                    <a:pt x="214" y="567"/>
                  </a:lnTo>
                  <a:lnTo>
                    <a:pt x="213" y="567"/>
                  </a:lnTo>
                  <a:lnTo>
                    <a:pt x="213" y="568"/>
                  </a:lnTo>
                  <a:lnTo>
                    <a:pt x="211" y="570"/>
                  </a:lnTo>
                  <a:lnTo>
                    <a:pt x="210" y="571"/>
                  </a:lnTo>
                  <a:lnTo>
                    <a:pt x="210" y="572"/>
                  </a:lnTo>
                  <a:lnTo>
                    <a:pt x="209" y="572"/>
                  </a:lnTo>
                  <a:lnTo>
                    <a:pt x="209" y="574"/>
                  </a:lnTo>
                  <a:lnTo>
                    <a:pt x="207" y="575"/>
                  </a:lnTo>
                  <a:lnTo>
                    <a:pt x="207" y="576"/>
                  </a:lnTo>
                  <a:lnTo>
                    <a:pt x="206" y="576"/>
                  </a:lnTo>
                  <a:lnTo>
                    <a:pt x="206" y="578"/>
                  </a:lnTo>
                  <a:lnTo>
                    <a:pt x="205" y="579"/>
                  </a:lnTo>
                  <a:lnTo>
                    <a:pt x="203" y="580"/>
                  </a:lnTo>
                  <a:lnTo>
                    <a:pt x="203" y="582"/>
                  </a:lnTo>
                  <a:lnTo>
                    <a:pt x="202" y="582"/>
                  </a:lnTo>
                  <a:lnTo>
                    <a:pt x="202" y="583"/>
                  </a:lnTo>
                  <a:lnTo>
                    <a:pt x="201" y="584"/>
                  </a:lnTo>
                  <a:lnTo>
                    <a:pt x="199" y="584"/>
                  </a:lnTo>
                  <a:lnTo>
                    <a:pt x="199" y="586"/>
                  </a:lnTo>
                  <a:lnTo>
                    <a:pt x="198" y="587"/>
                  </a:lnTo>
                  <a:lnTo>
                    <a:pt x="197" y="588"/>
                  </a:lnTo>
                  <a:lnTo>
                    <a:pt x="197" y="590"/>
                  </a:lnTo>
                  <a:lnTo>
                    <a:pt x="195" y="591"/>
                  </a:lnTo>
                  <a:lnTo>
                    <a:pt x="194" y="592"/>
                  </a:lnTo>
                  <a:lnTo>
                    <a:pt x="193" y="594"/>
                  </a:lnTo>
                  <a:lnTo>
                    <a:pt x="193" y="595"/>
                  </a:lnTo>
                  <a:lnTo>
                    <a:pt x="191" y="596"/>
                  </a:lnTo>
                  <a:lnTo>
                    <a:pt x="190" y="598"/>
                  </a:lnTo>
                  <a:lnTo>
                    <a:pt x="190" y="599"/>
                  </a:lnTo>
                  <a:lnTo>
                    <a:pt x="189" y="599"/>
                  </a:lnTo>
                  <a:lnTo>
                    <a:pt x="189" y="600"/>
                  </a:lnTo>
                  <a:lnTo>
                    <a:pt x="187" y="602"/>
                  </a:lnTo>
                  <a:lnTo>
                    <a:pt x="187" y="603"/>
                  </a:lnTo>
                  <a:lnTo>
                    <a:pt x="186" y="603"/>
                  </a:lnTo>
                  <a:lnTo>
                    <a:pt x="186" y="604"/>
                  </a:lnTo>
                  <a:lnTo>
                    <a:pt x="185" y="606"/>
                  </a:lnTo>
                  <a:lnTo>
                    <a:pt x="185" y="607"/>
                  </a:lnTo>
                  <a:lnTo>
                    <a:pt x="183" y="607"/>
                  </a:lnTo>
                  <a:lnTo>
                    <a:pt x="182" y="608"/>
                  </a:lnTo>
                  <a:lnTo>
                    <a:pt x="182" y="609"/>
                  </a:lnTo>
                  <a:lnTo>
                    <a:pt x="181" y="611"/>
                  </a:lnTo>
                  <a:lnTo>
                    <a:pt x="181" y="612"/>
                  </a:lnTo>
                  <a:lnTo>
                    <a:pt x="179" y="612"/>
                  </a:lnTo>
                  <a:lnTo>
                    <a:pt x="179" y="613"/>
                  </a:lnTo>
                  <a:lnTo>
                    <a:pt x="179" y="615"/>
                  </a:lnTo>
                  <a:lnTo>
                    <a:pt x="178" y="615"/>
                  </a:lnTo>
                  <a:lnTo>
                    <a:pt x="178" y="616"/>
                  </a:lnTo>
                  <a:lnTo>
                    <a:pt x="177" y="616"/>
                  </a:lnTo>
                  <a:lnTo>
                    <a:pt x="177" y="617"/>
                  </a:lnTo>
                  <a:lnTo>
                    <a:pt x="175" y="619"/>
                  </a:lnTo>
                  <a:lnTo>
                    <a:pt x="174" y="620"/>
                  </a:lnTo>
                  <a:lnTo>
                    <a:pt x="174" y="621"/>
                  </a:lnTo>
                  <a:lnTo>
                    <a:pt x="173" y="621"/>
                  </a:lnTo>
                  <a:lnTo>
                    <a:pt x="171" y="623"/>
                  </a:lnTo>
                  <a:lnTo>
                    <a:pt x="170" y="624"/>
                  </a:lnTo>
                  <a:lnTo>
                    <a:pt x="170" y="625"/>
                  </a:lnTo>
                  <a:lnTo>
                    <a:pt x="169" y="625"/>
                  </a:lnTo>
                  <a:lnTo>
                    <a:pt x="169" y="627"/>
                  </a:lnTo>
                  <a:lnTo>
                    <a:pt x="167" y="627"/>
                  </a:lnTo>
                  <a:lnTo>
                    <a:pt x="166" y="628"/>
                  </a:lnTo>
                  <a:lnTo>
                    <a:pt x="165" y="629"/>
                  </a:lnTo>
                  <a:lnTo>
                    <a:pt x="163" y="631"/>
                  </a:lnTo>
                  <a:lnTo>
                    <a:pt x="162" y="632"/>
                  </a:lnTo>
                  <a:lnTo>
                    <a:pt x="161" y="633"/>
                  </a:lnTo>
                  <a:lnTo>
                    <a:pt x="159" y="635"/>
                  </a:lnTo>
                  <a:lnTo>
                    <a:pt x="158" y="636"/>
                  </a:lnTo>
                  <a:lnTo>
                    <a:pt x="157" y="637"/>
                  </a:lnTo>
                  <a:lnTo>
                    <a:pt x="155" y="637"/>
                  </a:lnTo>
                  <a:lnTo>
                    <a:pt x="155" y="639"/>
                  </a:lnTo>
                  <a:lnTo>
                    <a:pt x="154" y="640"/>
                  </a:lnTo>
                  <a:lnTo>
                    <a:pt x="153" y="640"/>
                  </a:lnTo>
                  <a:lnTo>
                    <a:pt x="151" y="641"/>
                  </a:lnTo>
                  <a:lnTo>
                    <a:pt x="151" y="643"/>
                  </a:lnTo>
                  <a:lnTo>
                    <a:pt x="150" y="643"/>
                  </a:lnTo>
                  <a:lnTo>
                    <a:pt x="150" y="644"/>
                  </a:lnTo>
                  <a:lnTo>
                    <a:pt x="149" y="644"/>
                  </a:lnTo>
                  <a:lnTo>
                    <a:pt x="147" y="645"/>
                  </a:lnTo>
                  <a:lnTo>
                    <a:pt x="146" y="647"/>
                  </a:lnTo>
                  <a:lnTo>
                    <a:pt x="145" y="648"/>
                  </a:lnTo>
                  <a:lnTo>
                    <a:pt x="143" y="648"/>
                  </a:lnTo>
                  <a:lnTo>
                    <a:pt x="143" y="649"/>
                  </a:lnTo>
                  <a:lnTo>
                    <a:pt x="142" y="651"/>
                  </a:lnTo>
                  <a:lnTo>
                    <a:pt x="141" y="652"/>
                  </a:lnTo>
                  <a:lnTo>
                    <a:pt x="140" y="652"/>
                  </a:lnTo>
                  <a:lnTo>
                    <a:pt x="138" y="653"/>
                  </a:lnTo>
                  <a:lnTo>
                    <a:pt x="137" y="655"/>
                  </a:lnTo>
                  <a:lnTo>
                    <a:pt x="136" y="656"/>
                  </a:lnTo>
                  <a:lnTo>
                    <a:pt x="134" y="657"/>
                  </a:lnTo>
                  <a:lnTo>
                    <a:pt x="133" y="659"/>
                  </a:lnTo>
                  <a:lnTo>
                    <a:pt x="130" y="660"/>
                  </a:lnTo>
                  <a:lnTo>
                    <a:pt x="129" y="661"/>
                  </a:lnTo>
                  <a:lnTo>
                    <a:pt x="128" y="663"/>
                  </a:lnTo>
                  <a:lnTo>
                    <a:pt x="126" y="664"/>
                  </a:lnTo>
                  <a:lnTo>
                    <a:pt x="124" y="665"/>
                  </a:lnTo>
                  <a:lnTo>
                    <a:pt x="122" y="667"/>
                  </a:lnTo>
                  <a:lnTo>
                    <a:pt x="121" y="668"/>
                  </a:lnTo>
                  <a:lnTo>
                    <a:pt x="120" y="669"/>
                  </a:lnTo>
                  <a:lnTo>
                    <a:pt x="118" y="671"/>
                  </a:lnTo>
                  <a:lnTo>
                    <a:pt x="117" y="671"/>
                  </a:lnTo>
                  <a:lnTo>
                    <a:pt x="116" y="672"/>
                  </a:lnTo>
                  <a:lnTo>
                    <a:pt x="116" y="673"/>
                  </a:lnTo>
                  <a:lnTo>
                    <a:pt x="114" y="673"/>
                  </a:lnTo>
                  <a:lnTo>
                    <a:pt x="113" y="675"/>
                  </a:lnTo>
                  <a:lnTo>
                    <a:pt x="112" y="676"/>
                  </a:lnTo>
                  <a:lnTo>
                    <a:pt x="110" y="677"/>
                  </a:lnTo>
                  <a:lnTo>
                    <a:pt x="109" y="677"/>
                  </a:lnTo>
                  <a:lnTo>
                    <a:pt x="108" y="679"/>
                  </a:lnTo>
                  <a:lnTo>
                    <a:pt x="106" y="680"/>
                  </a:lnTo>
                  <a:lnTo>
                    <a:pt x="105" y="681"/>
                  </a:lnTo>
                  <a:lnTo>
                    <a:pt x="104" y="681"/>
                  </a:lnTo>
                  <a:lnTo>
                    <a:pt x="104" y="682"/>
                  </a:lnTo>
                  <a:lnTo>
                    <a:pt x="102" y="682"/>
                  </a:lnTo>
                  <a:lnTo>
                    <a:pt x="101" y="684"/>
                  </a:lnTo>
                  <a:lnTo>
                    <a:pt x="100" y="685"/>
                  </a:lnTo>
                  <a:lnTo>
                    <a:pt x="98" y="685"/>
                  </a:lnTo>
                  <a:lnTo>
                    <a:pt x="97" y="686"/>
                  </a:lnTo>
                  <a:lnTo>
                    <a:pt x="96" y="688"/>
                  </a:lnTo>
                  <a:lnTo>
                    <a:pt x="94" y="689"/>
                  </a:lnTo>
                  <a:lnTo>
                    <a:pt x="92" y="690"/>
                  </a:lnTo>
                  <a:lnTo>
                    <a:pt x="90" y="692"/>
                  </a:lnTo>
                  <a:lnTo>
                    <a:pt x="89" y="693"/>
                  </a:lnTo>
                  <a:lnTo>
                    <a:pt x="86" y="694"/>
                  </a:lnTo>
                  <a:lnTo>
                    <a:pt x="85" y="696"/>
                  </a:lnTo>
                  <a:lnTo>
                    <a:pt x="82" y="697"/>
                  </a:lnTo>
                  <a:lnTo>
                    <a:pt x="81" y="698"/>
                  </a:lnTo>
                  <a:lnTo>
                    <a:pt x="80" y="700"/>
                  </a:lnTo>
                  <a:lnTo>
                    <a:pt x="77" y="701"/>
                  </a:lnTo>
                  <a:lnTo>
                    <a:pt x="76" y="701"/>
                  </a:lnTo>
                  <a:lnTo>
                    <a:pt x="74" y="702"/>
                  </a:lnTo>
                  <a:lnTo>
                    <a:pt x="73" y="704"/>
                  </a:lnTo>
                  <a:lnTo>
                    <a:pt x="72" y="705"/>
                  </a:lnTo>
                  <a:lnTo>
                    <a:pt x="70" y="705"/>
                  </a:lnTo>
                  <a:lnTo>
                    <a:pt x="69" y="706"/>
                  </a:lnTo>
                  <a:lnTo>
                    <a:pt x="68" y="706"/>
                  </a:lnTo>
                  <a:lnTo>
                    <a:pt x="68" y="708"/>
                  </a:lnTo>
                  <a:lnTo>
                    <a:pt x="66" y="709"/>
                  </a:lnTo>
                  <a:lnTo>
                    <a:pt x="65" y="709"/>
                  </a:lnTo>
                  <a:lnTo>
                    <a:pt x="64" y="710"/>
                  </a:lnTo>
                  <a:lnTo>
                    <a:pt x="63" y="710"/>
                  </a:lnTo>
                  <a:lnTo>
                    <a:pt x="63" y="712"/>
                  </a:lnTo>
                  <a:lnTo>
                    <a:pt x="61" y="712"/>
                  </a:lnTo>
                  <a:lnTo>
                    <a:pt x="60" y="713"/>
                  </a:lnTo>
                  <a:lnTo>
                    <a:pt x="59" y="714"/>
                  </a:lnTo>
                  <a:lnTo>
                    <a:pt x="57" y="714"/>
                  </a:lnTo>
                  <a:lnTo>
                    <a:pt x="56" y="716"/>
                  </a:lnTo>
                  <a:lnTo>
                    <a:pt x="55" y="717"/>
                  </a:lnTo>
                  <a:lnTo>
                    <a:pt x="53" y="717"/>
                  </a:lnTo>
                  <a:lnTo>
                    <a:pt x="52" y="718"/>
                  </a:lnTo>
                  <a:lnTo>
                    <a:pt x="51" y="720"/>
                  </a:lnTo>
                  <a:lnTo>
                    <a:pt x="49" y="721"/>
                  </a:lnTo>
                  <a:lnTo>
                    <a:pt x="47" y="722"/>
                  </a:lnTo>
                  <a:lnTo>
                    <a:pt x="45" y="724"/>
                  </a:lnTo>
                  <a:lnTo>
                    <a:pt x="44" y="725"/>
                  </a:lnTo>
                  <a:lnTo>
                    <a:pt x="41" y="726"/>
                  </a:lnTo>
                  <a:lnTo>
                    <a:pt x="40" y="728"/>
                  </a:lnTo>
                  <a:lnTo>
                    <a:pt x="37" y="729"/>
                  </a:lnTo>
                  <a:lnTo>
                    <a:pt x="36" y="730"/>
                  </a:lnTo>
                  <a:lnTo>
                    <a:pt x="33" y="732"/>
                  </a:lnTo>
                  <a:lnTo>
                    <a:pt x="32" y="733"/>
                  </a:lnTo>
                  <a:lnTo>
                    <a:pt x="31" y="734"/>
                  </a:lnTo>
                  <a:lnTo>
                    <a:pt x="29" y="736"/>
                  </a:lnTo>
                  <a:lnTo>
                    <a:pt x="28" y="736"/>
                  </a:lnTo>
                  <a:lnTo>
                    <a:pt x="27" y="737"/>
                  </a:lnTo>
                  <a:lnTo>
                    <a:pt x="25" y="738"/>
                  </a:lnTo>
                  <a:lnTo>
                    <a:pt x="24" y="738"/>
                  </a:lnTo>
                  <a:lnTo>
                    <a:pt x="23" y="740"/>
                  </a:lnTo>
                  <a:lnTo>
                    <a:pt x="23" y="741"/>
                  </a:lnTo>
                  <a:lnTo>
                    <a:pt x="21" y="741"/>
                  </a:lnTo>
                  <a:lnTo>
                    <a:pt x="20" y="742"/>
                  </a:lnTo>
                  <a:lnTo>
                    <a:pt x="19" y="742"/>
                  </a:lnTo>
                  <a:lnTo>
                    <a:pt x="19" y="744"/>
                  </a:lnTo>
                  <a:lnTo>
                    <a:pt x="17" y="744"/>
                  </a:lnTo>
                  <a:lnTo>
                    <a:pt x="16" y="745"/>
                  </a:lnTo>
                  <a:lnTo>
                    <a:pt x="15" y="745"/>
                  </a:lnTo>
                  <a:lnTo>
                    <a:pt x="13" y="746"/>
                  </a:lnTo>
                  <a:lnTo>
                    <a:pt x="12" y="746"/>
                  </a:lnTo>
                  <a:lnTo>
                    <a:pt x="11" y="748"/>
                  </a:lnTo>
                  <a:lnTo>
                    <a:pt x="9" y="748"/>
                  </a:lnTo>
                  <a:lnTo>
                    <a:pt x="8" y="749"/>
                  </a:lnTo>
                  <a:lnTo>
                    <a:pt x="7" y="750"/>
                  </a:lnTo>
                  <a:lnTo>
                    <a:pt x="5" y="750"/>
                  </a:lnTo>
                  <a:lnTo>
                    <a:pt x="4" y="752"/>
                  </a:lnTo>
                  <a:lnTo>
                    <a:pt x="3" y="752"/>
                  </a:lnTo>
                  <a:lnTo>
                    <a:pt x="1" y="753"/>
                  </a:lnTo>
                  <a:lnTo>
                    <a:pt x="0" y="754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59" name="Freeform 20">
              <a:extLst>
                <a:ext uri="{FF2B5EF4-FFF2-40B4-BE49-F238E27FC236}">
                  <a16:creationId xmlns:a16="http://schemas.microsoft.com/office/drawing/2014/main" id="{E3B27C9E-B1A4-9047-95F5-ECBE6DEB6A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8"/>
              <a:ext cx="149" cy="377"/>
            </a:xfrm>
            <a:custGeom>
              <a:avLst/>
              <a:gdLst>
                <a:gd name="T0" fmla="*/ 0 w 298"/>
                <a:gd name="T1" fmla="*/ 1 h 754"/>
                <a:gd name="T2" fmla="*/ 0 w 298"/>
                <a:gd name="T3" fmla="*/ 1 h 754"/>
                <a:gd name="T4" fmla="*/ 0 w 298"/>
                <a:gd name="T5" fmla="*/ 1 h 754"/>
                <a:gd name="T6" fmla="*/ 1 w 298"/>
                <a:gd name="T7" fmla="*/ 1 h 754"/>
                <a:gd name="T8" fmla="*/ 1 w 298"/>
                <a:gd name="T9" fmla="*/ 1 h 754"/>
                <a:gd name="T10" fmla="*/ 1 w 298"/>
                <a:gd name="T11" fmla="*/ 1 h 754"/>
                <a:gd name="T12" fmla="*/ 1 w 298"/>
                <a:gd name="T13" fmla="*/ 1 h 754"/>
                <a:gd name="T14" fmla="*/ 1 w 298"/>
                <a:gd name="T15" fmla="*/ 1 h 754"/>
                <a:gd name="T16" fmla="*/ 1 w 298"/>
                <a:gd name="T17" fmla="*/ 1 h 754"/>
                <a:gd name="T18" fmla="*/ 1 w 298"/>
                <a:gd name="T19" fmla="*/ 1 h 754"/>
                <a:gd name="T20" fmla="*/ 1 w 298"/>
                <a:gd name="T21" fmla="*/ 1 h 754"/>
                <a:gd name="T22" fmla="*/ 1 w 298"/>
                <a:gd name="T23" fmla="*/ 1 h 754"/>
                <a:gd name="T24" fmla="*/ 1 w 298"/>
                <a:gd name="T25" fmla="*/ 1 h 754"/>
                <a:gd name="T26" fmla="*/ 1 w 298"/>
                <a:gd name="T27" fmla="*/ 1 h 754"/>
                <a:gd name="T28" fmla="*/ 1 w 298"/>
                <a:gd name="T29" fmla="*/ 1 h 754"/>
                <a:gd name="T30" fmla="*/ 1 w 298"/>
                <a:gd name="T31" fmla="*/ 1 h 754"/>
                <a:gd name="T32" fmla="*/ 1 w 298"/>
                <a:gd name="T33" fmla="*/ 1 h 754"/>
                <a:gd name="T34" fmla="*/ 1 w 298"/>
                <a:gd name="T35" fmla="*/ 1 h 754"/>
                <a:gd name="T36" fmla="*/ 1 w 298"/>
                <a:gd name="T37" fmla="*/ 1 h 754"/>
                <a:gd name="T38" fmla="*/ 1 w 298"/>
                <a:gd name="T39" fmla="*/ 1 h 754"/>
                <a:gd name="T40" fmla="*/ 1 w 298"/>
                <a:gd name="T41" fmla="*/ 1 h 754"/>
                <a:gd name="T42" fmla="*/ 1 w 298"/>
                <a:gd name="T43" fmla="*/ 1 h 754"/>
                <a:gd name="T44" fmla="*/ 1 w 298"/>
                <a:gd name="T45" fmla="*/ 1 h 754"/>
                <a:gd name="T46" fmla="*/ 1 w 298"/>
                <a:gd name="T47" fmla="*/ 1 h 754"/>
                <a:gd name="T48" fmla="*/ 1 w 298"/>
                <a:gd name="T49" fmla="*/ 1 h 754"/>
                <a:gd name="T50" fmla="*/ 1 w 298"/>
                <a:gd name="T51" fmla="*/ 1 h 754"/>
                <a:gd name="T52" fmla="*/ 1 w 298"/>
                <a:gd name="T53" fmla="*/ 1 h 754"/>
                <a:gd name="T54" fmla="*/ 1 w 298"/>
                <a:gd name="T55" fmla="*/ 1 h 754"/>
                <a:gd name="T56" fmla="*/ 1 w 298"/>
                <a:gd name="T57" fmla="*/ 1 h 754"/>
                <a:gd name="T58" fmla="*/ 1 w 298"/>
                <a:gd name="T59" fmla="*/ 1 h 754"/>
                <a:gd name="T60" fmla="*/ 1 w 298"/>
                <a:gd name="T61" fmla="*/ 1 h 754"/>
                <a:gd name="T62" fmla="*/ 1 w 298"/>
                <a:gd name="T63" fmla="*/ 1 h 754"/>
                <a:gd name="T64" fmla="*/ 1 w 298"/>
                <a:gd name="T65" fmla="*/ 1 h 754"/>
                <a:gd name="T66" fmla="*/ 1 w 298"/>
                <a:gd name="T67" fmla="*/ 1 h 754"/>
                <a:gd name="T68" fmla="*/ 1 w 298"/>
                <a:gd name="T69" fmla="*/ 1 h 754"/>
                <a:gd name="T70" fmla="*/ 1 w 298"/>
                <a:gd name="T71" fmla="*/ 1 h 754"/>
                <a:gd name="T72" fmla="*/ 1 w 298"/>
                <a:gd name="T73" fmla="*/ 1 h 754"/>
                <a:gd name="T74" fmla="*/ 1 w 298"/>
                <a:gd name="T75" fmla="*/ 1 h 754"/>
                <a:gd name="T76" fmla="*/ 1 w 298"/>
                <a:gd name="T77" fmla="*/ 1 h 754"/>
                <a:gd name="T78" fmla="*/ 1 w 298"/>
                <a:gd name="T79" fmla="*/ 1 h 754"/>
                <a:gd name="T80" fmla="*/ 1 w 298"/>
                <a:gd name="T81" fmla="*/ 1 h 754"/>
                <a:gd name="T82" fmla="*/ 1 w 298"/>
                <a:gd name="T83" fmla="*/ 1 h 754"/>
                <a:gd name="T84" fmla="*/ 1 w 298"/>
                <a:gd name="T85" fmla="*/ 1 h 754"/>
                <a:gd name="T86" fmla="*/ 1 w 298"/>
                <a:gd name="T87" fmla="*/ 1 h 754"/>
                <a:gd name="T88" fmla="*/ 1 w 298"/>
                <a:gd name="T89" fmla="*/ 1 h 754"/>
                <a:gd name="T90" fmla="*/ 1 w 298"/>
                <a:gd name="T91" fmla="*/ 1 h 754"/>
                <a:gd name="T92" fmla="*/ 1 w 298"/>
                <a:gd name="T93" fmla="*/ 1 h 754"/>
                <a:gd name="T94" fmla="*/ 1 w 298"/>
                <a:gd name="T95" fmla="*/ 1 h 754"/>
                <a:gd name="T96" fmla="*/ 1 w 298"/>
                <a:gd name="T97" fmla="*/ 1 h 754"/>
                <a:gd name="T98" fmla="*/ 1 w 298"/>
                <a:gd name="T99" fmla="*/ 1 h 754"/>
                <a:gd name="T100" fmla="*/ 1 w 298"/>
                <a:gd name="T101" fmla="*/ 1 h 754"/>
                <a:gd name="T102" fmla="*/ 1 w 298"/>
                <a:gd name="T103" fmla="*/ 1 h 754"/>
                <a:gd name="T104" fmla="*/ 1 w 298"/>
                <a:gd name="T105" fmla="*/ 1 h 754"/>
                <a:gd name="T106" fmla="*/ 1 w 298"/>
                <a:gd name="T107" fmla="*/ 1 h 754"/>
                <a:gd name="T108" fmla="*/ 1 w 298"/>
                <a:gd name="T109" fmla="*/ 1 h 754"/>
                <a:gd name="T110" fmla="*/ 1 w 298"/>
                <a:gd name="T111" fmla="*/ 1 h 754"/>
                <a:gd name="T112" fmla="*/ 1 w 298"/>
                <a:gd name="T113" fmla="*/ 1 h 754"/>
                <a:gd name="T114" fmla="*/ 1 w 298"/>
                <a:gd name="T115" fmla="*/ 1 h 754"/>
                <a:gd name="T116" fmla="*/ 1 w 298"/>
                <a:gd name="T117" fmla="*/ 1 h 754"/>
                <a:gd name="T118" fmla="*/ 1 w 298"/>
                <a:gd name="T119" fmla="*/ 1 h 754"/>
                <a:gd name="T120" fmla="*/ 1 w 298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8"/>
                <a:gd name="T184" fmla="*/ 0 h 754"/>
                <a:gd name="T185" fmla="*/ 298 w 298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8" h="754">
                  <a:moveTo>
                    <a:pt x="0" y="0"/>
                  </a:moveTo>
                  <a:lnTo>
                    <a:pt x="0" y="29"/>
                  </a:lnTo>
                  <a:lnTo>
                    <a:pt x="0" y="56"/>
                  </a:lnTo>
                  <a:lnTo>
                    <a:pt x="0" y="81"/>
                  </a:lnTo>
                  <a:lnTo>
                    <a:pt x="0" y="105"/>
                  </a:lnTo>
                  <a:lnTo>
                    <a:pt x="0" y="128"/>
                  </a:lnTo>
                  <a:lnTo>
                    <a:pt x="0" y="148"/>
                  </a:lnTo>
                  <a:lnTo>
                    <a:pt x="0" y="166"/>
                  </a:lnTo>
                  <a:lnTo>
                    <a:pt x="0" y="185"/>
                  </a:lnTo>
                  <a:lnTo>
                    <a:pt x="0" y="201"/>
                  </a:lnTo>
                  <a:lnTo>
                    <a:pt x="0" y="215"/>
                  </a:lnTo>
                  <a:lnTo>
                    <a:pt x="0" y="229"/>
                  </a:lnTo>
                  <a:lnTo>
                    <a:pt x="0" y="242"/>
                  </a:lnTo>
                  <a:lnTo>
                    <a:pt x="0" y="252"/>
                  </a:lnTo>
                  <a:lnTo>
                    <a:pt x="0" y="263"/>
                  </a:lnTo>
                  <a:lnTo>
                    <a:pt x="0" y="272"/>
                  </a:lnTo>
                  <a:lnTo>
                    <a:pt x="0" y="280"/>
                  </a:lnTo>
                  <a:lnTo>
                    <a:pt x="0" y="288"/>
                  </a:lnTo>
                  <a:lnTo>
                    <a:pt x="0" y="295"/>
                  </a:lnTo>
                  <a:lnTo>
                    <a:pt x="0" y="302"/>
                  </a:lnTo>
                  <a:lnTo>
                    <a:pt x="0" y="307"/>
                  </a:lnTo>
                  <a:lnTo>
                    <a:pt x="0" y="311"/>
                  </a:lnTo>
                  <a:lnTo>
                    <a:pt x="0" y="315"/>
                  </a:lnTo>
                  <a:lnTo>
                    <a:pt x="0" y="319"/>
                  </a:lnTo>
                  <a:lnTo>
                    <a:pt x="0" y="323"/>
                  </a:lnTo>
                  <a:lnTo>
                    <a:pt x="0" y="325"/>
                  </a:lnTo>
                  <a:lnTo>
                    <a:pt x="1" y="328"/>
                  </a:lnTo>
                  <a:lnTo>
                    <a:pt x="1" y="329"/>
                  </a:lnTo>
                  <a:lnTo>
                    <a:pt x="1" y="332"/>
                  </a:lnTo>
                  <a:lnTo>
                    <a:pt x="1" y="335"/>
                  </a:lnTo>
                  <a:lnTo>
                    <a:pt x="1" y="336"/>
                  </a:lnTo>
                  <a:lnTo>
                    <a:pt x="1" y="339"/>
                  </a:lnTo>
                  <a:lnTo>
                    <a:pt x="1" y="340"/>
                  </a:lnTo>
                  <a:lnTo>
                    <a:pt x="1" y="343"/>
                  </a:lnTo>
                  <a:lnTo>
                    <a:pt x="1" y="344"/>
                  </a:lnTo>
                  <a:lnTo>
                    <a:pt x="1" y="347"/>
                  </a:lnTo>
                  <a:lnTo>
                    <a:pt x="1" y="348"/>
                  </a:lnTo>
                  <a:lnTo>
                    <a:pt x="2" y="349"/>
                  </a:lnTo>
                  <a:lnTo>
                    <a:pt x="2" y="351"/>
                  </a:lnTo>
                  <a:lnTo>
                    <a:pt x="2" y="352"/>
                  </a:lnTo>
                  <a:lnTo>
                    <a:pt x="2" y="353"/>
                  </a:lnTo>
                  <a:lnTo>
                    <a:pt x="2" y="355"/>
                  </a:lnTo>
                  <a:lnTo>
                    <a:pt x="2" y="356"/>
                  </a:lnTo>
                  <a:lnTo>
                    <a:pt x="2" y="357"/>
                  </a:lnTo>
                  <a:lnTo>
                    <a:pt x="2" y="359"/>
                  </a:lnTo>
                  <a:lnTo>
                    <a:pt x="2" y="360"/>
                  </a:lnTo>
                  <a:lnTo>
                    <a:pt x="2" y="361"/>
                  </a:lnTo>
                  <a:lnTo>
                    <a:pt x="2" y="363"/>
                  </a:lnTo>
                  <a:lnTo>
                    <a:pt x="4" y="364"/>
                  </a:lnTo>
                  <a:lnTo>
                    <a:pt x="4" y="365"/>
                  </a:lnTo>
                  <a:lnTo>
                    <a:pt x="4" y="367"/>
                  </a:lnTo>
                  <a:lnTo>
                    <a:pt x="4" y="368"/>
                  </a:lnTo>
                  <a:lnTo>
                    <a:pt x="4" y="369"/>
                  </a:lnTo>
                  <a:lnTo>
                    <a:pt x="4" y="371"/>
                  </a:lnTo>
                  <a:lnTo>
                    <a:pt x="4" y="372"/>
                  </a:lnTo>
                  <a:lnTo>
                    <a:pt x="4" y="373"/>
                  </a:lnTo>
                  <a:lnTo>
                    <a:pt x="5" y="375"/>
                  </a:lnTo>
                  <a:lnTo>
                    <a:pt x="5" y="376"/>
                  </a:lnTo>
                  <a:lnTo>
                    <a:pt x="5" y="379"/>
                  </a:lnTo>
                  <a:lnTo>
                    <a:pt x="5" y="380"/>
                  </a:lnTo>
                  <a:lnTo>
                    <a:pt x="5" y="381"/>
                  </a:lnTo>
                  <a:lnTo>
                    <a:pt x="5" y="384"/>
                  </a:lnTo>
                  <a:lnTo>
                    <a:pt x="6" y="385"/>
                  </a:lnTo>
                  <a:lnTo>
                    <a:pt x="6" y="388"/>
                  </a:lnTo>
                  <a:lnTo>
                    <a:pt x="6" y="389"/>
                  </a:lnTo>
                  <a:lnTo>
                    <a:pt x="6" y="390"/>
                  </a:lnTo>
                  <a:lnTo>
                    <a:pt x="6" y="393"/>
                  </a:lnTo>
                  <a:lnTo>
                    <a:pt x="8" y="394"/>
                  </a:lnTo>
                  <a:lnTo>
                    <a:pt x="8" y="396"/>
                  </a:lnTo>
                  <a:lnTo>
                    <a:pt x="8" y="397"/>
                  </a:lnTo>
                  <a:lnTo>
                    <a:pt x="8" y="398"/>
                  </a:lnTo>
                  <a:lnTo>
                    <a:pt x="8" y="400"/>
                  </a:lnTo>
                  <a:lnTo>
                    <a:pt x="8" y="401"/>
                  </a:lnTo>
                  <a:lnTo>
                    <a:pt x="9" y="402"/>
                  </a:lnTo>
                  <a:lnTo>
                    <a:pt x="9" y="404"/>
                  </a:lnTo>
                  <a:lnTo>
                    <a:pt x="9" y="405"/>
                  </a:lnTo>
                  <a:lnTo>
                    <a:pt x="9" y="406"/>
                  </a:lnTo>
                  <a:lnTo>
                    <a:pt x="10" y="408"/>
                  </a:lnTo>
                  <a:lnTo>
                    <a:pt x="10" y="409"/>
                  </a:lnTo>
                  <a:lnTo>
                    <a:pt x="10" y="410"/>
                  </a:lnTo>
                  <a:lnTo>
                    <a:pt x="10" y="412"/>
                  </a:lnTo>
                  <a:lnTo>
                    <a:pt x="12" y="413"/>
                  </a:lnTo>
                  <a:lnTo>
                    <a:pt x="12" y="414"/>
                  </a:lnTo>
                  <a:lnTo>
                    <a:pt x="12" y="416"/>
                  </a:lnTo>
                  <a:lnTo>
                    <a:pt x="12" y="417"/>
                  </a:lnTo>
                  <a:lnTo>
                    <a:pt x="13" y="420"/>
                  </a:lnTo>
                  <a:lnTo>
                    <a:pt x="13" y="421"/>
                  </a:lnTo>
                  <a:lnTo>
                    <a:pt x="14" y="422"/>
                  </a:lnTo>
                  <a:lnTo>
                    <a:pt x="14" y="424"/>
                  </a:lnTo>
                  <a:lnTo>
                    <a:pt x="14" y="426"/>
                  </a:lnTo>
                  <a:lnTo>
                    <a:pt x="16" y="428"/>
                  </a:lnTo>
                  <a:lnTo>
                    <a:pt x="16" y="430"/>
                  </a:lnTo>
                  <a:lnTo>
                    <a:pt x="17" y="433"/>
                  </a:lnTo>
                  <a:lnTo>
                    <a:pt x="17" y="434"/>
                  </a:lnTo>
                  <a:lnTo>
                    <a:pt x="18" y="437"/>
                  </a:lnTo>
                  <a:lnTo>
                    <a:pt x="18" y="440"/>
                  </a:lnTo>
                  <a:lnTo>
                    <a:pt x="20" y="441"/>
                  </a:lnTo>
                  <a:lnTo>
                    <a:pt x="20" y="442"/>
                  </a:lnTo>
                  <a:lnTo>
                    <a:pt x="21" y="445"/>
                  </a:lnTo>
                  <a:lnTo>
                    <a:pt x="21" y="446"/>
                  </a:lnTo>
                  <a:lnTo>
                    <a:pt x="21" y="448"/>
                  </a:lnTo>
                  <a:lnTo>
                    <a:pt x="22" y="449"/>
                  </a:lnTo>
                  <a:lnTo>
                    <a:pt x="22" y="450"/>
                  </a:lnTo>
                  <a:lnTo>
                    <a:pt x="24" y="452"/>
                  </a:lnTo>
                  <a:lnTo>
                    <a:pt x="24" y="453"/>
                  </a:lnTo>
                  <a:lnTo>
                    <a:pt x="24" y="454"/>
                  </a:lnTo>
                  <a:lnTo>
                    <a:pt x="25" y="456"/>
                  </a:lnTo>
                  <a:lnTo>
                    <a:pt x="25" y="457"/>
                  </a:lnTo>
                  <a:lnTo>
                    <a:pt x="26" y="458"/>
                  </a:lnTo>
                  <a:lnTo>
                    <a:pt x="26" y="459"/>
                  </a:lnTo>
                  <a:lnTo>
                    <a:pt x="26" y="461"/>
                  </a:lnTo>
                  <a:lnTo>
                    <a:pt x="28" y="462"/>
                  </a:lnTo>
                  <a:lnTo>
                    <a:pt x="28" y="463"/>
                  </a:lnTo>
                  <a:lnTo>
                    <a:pt x="29" y="465"/>
                  </a:lnTo>
                  <a:lnTo>
                    <a:pt x="29" y="466"/>
                  </a:lnTo>
                  <a:lnTo>
                    <a:pt x="30" y="467"/>
                  </a:lnTo>
                  <a:lnTo>
                    <a:pt x="30" y="469"/>
                  </a:lnTo>
                  <a:lnTo>
                    <a:pt x="32" y="471"/>
                  </a:lnTo>
                  <a:lnTo>
                    <a:pt x="33" y="473"/>
                  </a:lnTo>
                  <a:lnTo>
                    <a:pt x="33" y="474"/>
                  </a:lnTo>
                  <a:lnTo>
                    <a:pt x="34" y="475"/>
                  </a:lnTo>
                  <a:lnTo>
                    <a:pt x="36" y="478"/>
                  </a:lnTo>
                  <a:lnTo>
                    <a:pt x="36" y="479"/>
                  </a:lnTo>
                  <a:lnTo>
                    <a:pt x="37" y="482"/>
                  </a:lnTo>
                  <a:lnTo>
                    <a:pt x="38" y="483"/>
                  </a:lnTo>
                  <a:lnTo>
                    <a:pt x="38" y="485"/>
                  </a:lnTo>
                  <a:lnTo>
                    <a:pt x="40" y="487"/>
                  </a:lnTo>
                  <a:lnTo>
                    <a:pt x="41" y="489"/>
                  </a:lnTo>
                  <a:lnTo>
                    <a:pt x="41" y="490"/>
                  </a:lnTo>
                  <a:lnTo>
                    <a:pt x="42" y="491"/>
                  </a:lnTo>
                  <a:lnTo>
                    <a:pt x="42" y="493"/>
                  </a:lnTo>
                  <a:lnTo>
                    <a:pt x="44" y="494"/>
                  </a:lnTo>
                  <a:lnTo>
                    <a:pt x="44" y="495"/>
                  </a:lnTo>
                  <a:lnTo>
                    <a:pt x="45" y="497"/>
                  </a:lnTo>
                  <a:lnTo>
                    <a:pt x="45" y="498"/>
                  </a:lnTo>
                  <a:lnTo>
                    <a:pt x="46" y="499"/>
                  </a:lnTo>
                  <a:lnTo>
                    <a:pt x="46" y="501"/>
                  </a:lnTo>
                  <a:lnTo>
                    <a:pt x="48" y="502"/>
                  </a:lnTo>
                  <a:lnTo>
                    <a:pt x="48" y="503"/>
                  </a:lnTo>
                  <a:lnTo>
                    <a:pt x="49" y="505"/>
                  </a:lnTo>
                  <a:lnTo>
                    <a:pt x="49" y="506"/>
                  </a:lnTo>
                  <a:lnTo>
                    <a:pt x="50" y="506"/>
                  </a:lnTo>
                  <a:lnTo>
                    <a:pt x="50" y="507"/>
                  </a:lnTo>
                  <a:lnTo>
                    <a:pt x="50" y="509"/>
                  </a:lnTo>
                  <a:lnTo>
                    <a:pt x="51" y="510"/>
                  </a:lnTo>
                  <a:lnTo>
                    <a:pt x="51" y="511"/>
                  </a:lnTo>
                  <a:lnTo>
                    <a:pt x="53" y="513"/>
                  </a:lnTo>
                  <a:lnTo>
                    <a:pt x="54" y="514"/>
                  </a:lnTo>
                  <a:lnTo>
                    <a:pt x="54" y="515"/>
                  </a:lnTo>
                  <a:lnTo>
                    <a:pt x="55" y="517"/>
                  </a:lnTo>
                  <a:lnTo>
                    <a:pt x="55" y="518"/>
                  </a:lnTo>
                  <a:lnTo>
                    <a:pt x="57" y="519"/>
                  </a:lnTo>
                  <a:lnTo>
                    <a:pt x="58" y="522"/>
                  </a:lnTo>
                  <a:lnTo>
                    <a:pt x="59" y="523"/>
                  </a:lnTo>
                  <a:lnTo>
                    <a:pt x="59" y="525"/>
                  </a:lnTo>
                  <a:lnTo>
                    <a:pt x="61" y="527"/>
                  </a:lnTo>
                  <a:lnTo>
                    <a:pt x="62" y="529"/>
                  </a:lnTo>
                  <a:lnTo>
                    <a:pt x="62" y="530"/>
                  </a:lnTo>
                  <a:lnTo>
                    <a:pt x="63" y="531"/>
                  </a:lnTo>
                  <a:lnTo>
                    <a:pt x="63" y="532"/>
                  </a:lnTo>
                  <a:lnTo>
                    <a:pt x="65" y="534"/>
                  </a:lnTo>
                  <a:lnTo>
                    <a:pt x="66" y="535"/>
                  </a:lnTo>
                  <a:lnTo>
                    <a:pt x="66" y="536"/>
                  </a:lnTo>
                  <a:lnTo>
                    <a:pt x="66" y="538"/>
                  </a:lnTo>
                  <a:lnTo>
                    <a:pt x="67" y="538"/>
                  </a:lnTo>
                  <a:lnTo>
                    <a:pt x="67" y="539"/>
                  </a:lnTo>
                  <a:lnTo>
                    <a:pt x="69" y="540"/>
                  </a:lnTo>
                  <a:lnTo>
                    <a:pt x="69" y="542"/>
                  </a:lnTo>
                  <a:lnTo>
                    <a:pt x="70" y="542"/>
                  </a:lnTo>
                  <a:lnTo>
                    <a:pt x="70" y="543"/>
                  </a:lnTo>
                  <a:lnTo>
                    <a:pt x="71" y="544"/>
                  </a:lnTo>
                  <a:lnTo>
                    <a:pt x="71" y="546"/>
                  </a:lnTo>
                  <a:lnTo>
                    <a:pt x="73" y="547"/>
                  </a:lnTo>
                  <a:lnTo>
                    <a:pt x="74" y="548"/>
                  </a:lnTo>
                  <a:lnTo>
                    <a:pt x="74" y="550"/>
                  </a:lnTo>
                  <a:lnTo>
                    <a:pt x="75" y="551"/>
                  </a:lnTo>
                  <a:lnTo>
                    <a:pt x="75" y="552"/>
                  </a:lnTo>
                  <a:lnTo>
                    <a:pt x="77" y="552"/>
                  </a:lnTo>
                  <a:lnTo>
                    <a:pt x="78" y="554"/>
                  </a:lnTo>
                  <a:lnTo>
                    <a:pt x="78" y="555"/>
                  </a:lnTo>
                  <a:lnTo>
                    <a:pt x="79" y="556"/>
                  </a:lnTo>
                  <a:lnTo>
                    <a:pt x="81" y="559"/>
                  </a:lnTo>
                  <a:lnTo>
                    <a:pt x="81" y="560"/>
                  </a:lnTo>
                  <a:lnTo>
                    <a:pt x="82" y="562"/>
                  </a:lnTo>
                  <a:lnTo>
                    <a:pt x="83" y="563"/>
                  </a:lnTo>
                  <a:lnTo>
                    <a:pt x="83" y="564"/>
                  </a:lnTo>
                  <a:lnTo>
                    <a:pt x="85" y="566"/>
                  </a:lnTo>
                  <a:lnTo>
                    <a:pt x="85" y="567"/>
                  </a:lnTo>
                  <a:lnTo>
                    <a:pt x="86" y="567"/>
                  </a:lnTo>
                  <a:lnTo>
                    <a:pt x="86" y="568"/>
                  </a:lnTo>
                  <a:lnTo>
                    <a:pt x="87" y="568"/>
                  </a:lnTo>
                  <a:lnTo>
                    <a:pt x="87" y="570"/>
                  </a:lnTo>
                  <a:lnTo>
                    <a:pt x="89" y="571"/>
                  </a:lnTo>
                  <a:lnTo>
                    <a:pt x="89" y="572"/>
                  </a:lnTo>
                  <a:lnTo>
                    <a:pt x="90" y="572"/>
                  </a:lnTo>
                  <a:lnTo>
                    <a:pt x="90" y="574"/>
                  </a:lnTo>
                  <a:lnTo>
                    <a:pt x="91" y="575"/>
                  </a:lnTo>
                  <a:lnTo>
                    <a:pt x="91" y="576"/>
                  </a:lnTo>
                  <a:lnTo>
                    <a:pt x="93" y="576"/>
                  </a:lnTo>
                  <a:lnTo>
                    <a:pt x="93" y="578"/>
                  </a:lnTo>
                  <a:lnTo>
                    <a:pt x="94" y="578"/>
                  </a:lnTo>
                  <a:lnTo>
                    <a:pt x="94" y="579"/>
                  </a:lnTo>
                  <a:lnTo>
                    <a:pt x="95" y="580"/>
                  </a:lnTo>
                  <a:lnTo>
                    <a:pt x="95" y="582"/>
                  </a:lnTo>
                  <a:lnTo>
                    <a:pt x="97" y="582"/>
                  </a:lnTo>
                  <a:lnTo>
                    <a:pt x="97" y="583"/>
                  </a:lnTo>
                  <a:lnTo>
                    <a:pt x="98" y="584"/>
                  </a:lnTo>
                  <a:lnTo>
                    <a:pt x="99" y="584"/>
                  </a:lnTo>
                  <a:lnTo>
                    <a:pt x="99" y="586"/>
                  </a:lnTo>
                  <a:lnTo>
                    <a:pt x="101" y="587"/>
                  </a:lnTo>
                  <a:lnTo>
                    <a:pt x="102" y="588"/>
                  </a:lnTo>
                  <a:lnTo>
                    <a:pt x="102" y="590"/>
                  </a:lnTo>
                  <a:lnTo>
                    <a:pt x="103" y="590"/>
                  </a:lnTo>
                  <a:lnTo>
                    <a:pt x="103" y="591"/>
                  </a:lnTo>
                  <a:lnTo>
                    <a:pt x="105" y="592"/>
                  </a:lnTo>
                  <a:lnTo>
                    <a:pt x="106" y="594"/>
                  </a:lnTo>
                  <a:lnTo>
                    <a:pt x="106" y="595"/>
                  </a:lnTo>
                  <a:lnTo>
                    <a:pt x="107" y="595"/>
                  </a:lnTo>
                  <a:lnTo>
                    <a:pt x="107" y="596"/>
                  </a:lnTo>
                  <a:lnTo>
                    <a:pt x="109" y="596"/>
                  </a:lnTo>
                  <a:lnTo>
                    <a:pt x="109" y="598"/>
                  </a:lnTo>
                  <a:lnTo>
                    <a:pt x="110" y="599"/>
                  </a:lnTo>
                  <a:lnTo>
                    <a:pt x="110" y="600"/>
                  </a:lnTo>
                  <a:lnTo>
                    <a:pt x="111" y="600"/>
                  </a:lnTo>
                  <a:lnTo>
                    <a:pt x="111" y="602"/>
                  </a:lnTo>
                  <a:lnTo>
                    <a:pt x="113" y="603"/>
                  </a:lnTo>
                  <a:lnTo>
                    <a:pt x="113" y="604"/>
                  </a:lnTo>
                  <a:lnTo>
                    <a:pt x="114" y="606"/>
                  </a:lnTo>
                  <a:lnTo>
                    <a:pt x="115" y="607"/>
                  </a:lnTo>
                  <a:lnTo>
                    <a:pt x="117" y="608"/>
                  </a:lnTo>
                  <a:lnTo>
                    <a:pt x="117" y="609"/>
                  </a:lnTo>
                  <a:lnTo>
                    <a:pt x="118" y="611"/>
                  </a:lnTo>
                  <a:lnTo>
                    <a:pt x="118" y="612"/>
                  </a:lnTo>
                  <a:lnTo>
                    <a:pt x="119" y="612"/>
                  </a:lnTo>
                  <a:lnTo>
                    <a:pt x="119" y="613"/>
                  </a:lnTo>
                  <a:lnTo>
                    <a:pt x="121" y="615"/>
                  </a:lnTo>
                  <a:lnTo>
                    <a:pt x="121" y="616"/>
                  </a:lnTo>
                  <a:lnTo>
                    <a:pt x="122" y="616"/>
                  </a:lnTo>
                  <a:lnTo>
                    <a:pt x="122" y="617"/>
                  </a:lnTo>
                  <a:lnTo>
                    <a:pt x="123" y="617"/>
                  </a:lnTo>
                  <a:lnTo>
                    <a:pt x="123" y="619"/>
                  </a:lnTo>
                  <a:lnTo>
                    <a:pt x="125" y="620"/>
                  </a:lnTo>
                  <a:lnTo>
                    <a:pt x="126" y="621"/>
                  </a:lnTo>
                  <a:lnTo>
                    <a:pt x="127" y="623"/>
                  </a:lnTo>
                  <a:lnTo>
                    <a:pt x="129" y="624"/>
                  </a:lnTo>
                  <a:lnTo>
                    <a:pt x="129" y="625"/>
                  </a:lnTo>
                  <a:lnTo>
                    <a:pt x="130" y="625"/>
                  </a:lnTo>
                  <a:lnTo>
                    <a:pt x="131" y="627"/>
                  </a:lnTo>
                  <a:lnTo>
                    <a:pt x="132" y="628"/>
                  </a:lnTo>
                  <a:lnTo>
                    <a:pt x="134" y="629"/>
                  </a:lnTo>
                  <a:lnTo>
                    <a:pt x="135" y="629"/>
                  </a:lnTo>
                  <a:lnTo>
                    <a:pt x="135" y="631"/>
                  </a:lnTo>
                  <a:lnTo>
                    <a:pt x="136" y="632"/>
                  </a:lnTo>
                  <a:lnTo>
                    <a:pt x="138" y="633"/>
                  </a:lnTo>
                  <a:lnTo>
                    <a:pt x="139" y="635"/>
                  </a:lnTo>
                  <a:lnTo>
                    <a:pt x="140" y="636"/>
                  </a:lnTo>
                  <a:lnTo>
                    <a:pt x="142" y="637"/>
                  </a:lnTo>
                  <a:lnTo>
                    <a:pt x="143" y="637"/>
                  </a:lnTo>
                  <a:lnTo>
                    <a:pt x="144" y="639"/>
                  </a:lnTo>
                  <a:lnTo>
                    <a:pt x="144" y="640"/>
                  </a:lnTo>
                  <a:lnTo>
                    <a:pt x="146" y="640"/>
                  </a:lnTo>
                  <a:lnTo>
                    <a:pt x="147" y="641"/>
                  </a:lnTo>
                  <a:lnTo>
                    <a:pt x="147" y="643"/>
                  </a:lnTo>
                  <a:lnTo>
                    <a:pt x="148" y="643"/>
                  </a:lnTo>
                  <a:lnTo>
                    <a:pt x="150" y="644"/>
                  </a:lnTo>
                  <a:lnTo>
                    <a:pt x="151" y="645"/>
                  </a:lnTo>
                  <a:lnTo>
                    <a:pt x="152" y="647"/>
                  </a:lnTo>
                  <a:lnTo>
                    <a:pt x="154" y="647"/>
                  </a:lnTo>
                  <a:lnTo>
                    <a:pt x="154" y="648"/>
                  </a:lnTo>
                  <a:lnTo>
                    <a:pt x="155" y="648"/>
                  </a:lnTo>
                  <a:lnTo>
                    <a:pt x="155" y="649"/>
                  </a:lnTo>
                  <a:lnTo>
                    <a:pt x="156" y="651"/>
                  </a:lnTo>
                  <a:lnTo>
                    <a:pt x="158" y="651"/>
                  </a:lnTo>
                  <a:lnTo>
                    <a:pt x="158" y="652"/>
                  </a:lnTo>
                  <a:lnTo>
                    <a:pt x="159" y="652"/>
                  </a:lnTo>
                  <a:lnTo>
                    <a:pt x="160" y="653"/>
                  </a:lnTo>
                  <a:lnTo>
                    <a:pt x="162" y="655"/>
                  </a:lnTo>
                  <a:lnTo>
                    <a:pt x="163" y="655"/>
                  </a:lnTo>
                  <a:lnTo>
                    <a:pt x="164" y="656"/>
                  </a:lnTo>
                  <a:lnTo>
                    <a:pt x="166" y="657"/>
                  </a:lnTo>
                  <a:lnTo>
                    <a:pt x="167" y="659"/>
                  </a:lnTo>
                  <a:lnTo>
                    <a:pt x="168" y="660"/>
                  </a:lnTo>
                  <a:lnTo>
                    <a:pt x="170" y="661"/>
                  </a:lnTo>
                  <a:lnTo>
                    <a:pt x="171" y="663"/>
                  </a:lnTo>
                  <a:lnTo>
                    <a:pt x="174" y="664"/>
                  </a:lnTo>
                  <a:lnTo>
                    <a:pt x="175" y="665"/>
                  </a:lnTo>
                  <a:lnTo>
                    <a:pt x="176" y="667"/>
                  </a:lnTo>
                  <a:lnTo>
                    <a:pt x="178" y="668"/>
                  </a:lnTo>
                  <a:lnTo>
                    <a:pt x="179" y="669"/>
                  </a:lnTo>
                  <a:lnTo>
                    <a:pt x="180" y="671"/>
                  </a:lnTo>
                  <a:lnTo>
                    <a:pt x="182" y="671"/>
                  </a:lnTo>
                  <a:lnTo>
                    <a:pt x="183" y="672"/>
                  </a:lnTo>
                  <a:lnTo>
                    <a:pt x="184" y="673"/>
                  </a:lnTo>
                  <a:lnTo>
                    <a:pt x="186" y="675"/>
                  </a:lnTo>
                  <a:lnTo>
                    <a:pt x="187" y="676"/>
                  </a:lnTo>
                  <a:lnTo>
                    <a:pt x="188" y="676"/>
                  </a:lnTo>
                  <a:lnTo>
                    <a:pt x="188" y="677"/>
                  </a:lnTo>
                  <a:lnTo>
                    <a:pt x="190" y="677"/>
                  </a:lnTo>
                  <a:lnTo>
                    <a:pt x="191" y="679"/>
                  </a:lnTo>
                  <a:lnTo>
                    <a:pt x="192" y="679"/>
                  </a:lnTo>
                  <a:lnTo>
                    <a:pt x="192" y="680"/>
                  </a:lnTo>
                  <a:lnTo>
                    <a:pt x="194" y="681"/>
                  </a:lnTo>
                  <a:lnTo>
                    <a:pt x="195" y="681"/>
                  </a:lnTo>
                  <a:lnTo>
                    <a:pt x="196" y="682"/>
                  </a:lnTo>
                  <a:lnTo>
                    <a:pt x="198" y="682"/>
                  </a:lnTo>
                  <a:lnTo>
                    <a:pt x="198" y="684"/>
                  </a:lnTo>
                  <a:lnTo>
                    <a:pt x="199" y="685"/>
                  </a:lnTo>
                  <a:lnTo>
                    <a:pt x="200" y="685"/>
                  </a:lnTo>
                  <a:lnTo>
                    <a:pt x="202" y="686"/>
                  </a:lnTo>
                  <a:lnTo>
                    <a:pt x="204" y="688"/>
                  </a:lnTo>
                  <a:lnTo>
                    <a:pt x="206" y="689"/>
                  </a:lnTo>
                  <a:lnTo>
                    <a:pt x="207" y="690"/>
                  </a:lnTo>
                  <a:lnTo>
                    <a:pt x="208" y="692"/>
                  </a:lnTo>
                  <a:lnTo>
                    <a:pt x="211" y="693"/>
                  </a:lnTo>
                  <a:lnTo>
                    <a:pt x="212" y="694"/>
                  </a:lnTo>
                  <a:lnTo>
                    <a:pt x="215" y="696"/>
                  </a:lnTo>
                  <a:lnTo>
                    <a:pt x="216" y="697"/>
                  </a:lnTo>
                  <a:lnTo>
                    <a:pt x="219" y="698"/>
                  </a:lnTo>
                  <a:lnTo>
                    <a:pt x="220" y="700"/>
                  </a:lnTo>
                  <a:lnTo>
                    <a:pt x="221" y="701"/>
                  </a:lnTo>
                  <a:lnTo>
                    <a:pt x="223" y="701"/>
                  </a:lnTo>
                  <a:lnTo>
                    <a:pt x="224" y="702"/>
                  </a:lnTo>
                  <a:lnTo>
                    <a:pt x="225" y="704"/>
                  </a:lnTo>
                  <a:lnTo>
                    <a:pt x="227" y="705"/>
                  </a:lnTo>
                  <a:lnTo>
                    <a:pt x="228" y="705"/>
                  </a:lnTo>
                  <a:lnTo>
                    <a:pt x="229" y="706"/>
                  </a:lnTo>
                  <a:lnTo>
                    <a:pt x="231" y="706"/>
                  </a:lnTo>
                  <a:lnTo>
                    <a:pt x="232" y="708"/>
                  </a:lnTo>
                  <a:lnTo>
                    <a:pt x="232" y="709"/>
                  </a:lnTo>
                  <a:lnTo>
                    <a:pt x="233" y="709"/>
                  </a:lnTo>
                  <a:lnTo>
                    <a:pt x="235" y="710"/>
                  </a:lnTo>
                  <a:lnTo>
                    <a:pt x="236" y="710"/>
                  </a:lnTo>
                  <a:lnTo>
                    <a:pt x="237" y="712"/>
                  </a:lnTo>
                  <a:lnTo>
                    <a:pt x="239" y="713"/>
                  </a:lnTo>
                  <a:lnTo>
                    <a:pt x="240" y="714"/>
                  </a:lnTo>
                  <a:lnTo>
                    <a:pt x="241" y="714"/>
                  </a:lnTo>
                  <a:lnTo>
                    <a:pt x="243" y="716"/>
                  </a:lnTo>
                  <a:lnTo>
                    <a:pt x="244" y="717"/>
                  </a:lnTo>
                  <a:lnTo>
                    <a:pt x="245" y="717"/>
                  </a:lnTo>
                  <a:lnTo>
                    <a:pt x="247" y="718"/>
                  </a:lnTo>
                  <a:lnTo>
                    <a:pt x="248" y="720"/>
                  </a:lnTo>
                  <a:lnTo>
                    <a:pt x="249" y="721"/>
                  </a:lnTo>
                  <a:lnTo>
                    <a:pt x="252" y="722"/>
                  </a:lnTo>
                  <a:lnTo>
                    <a:pt x="253" y="724"/>
                  </a:lnTo>
                  <a:lnTo>
                    <a:pt x="256" y="725"/>
                  </a:lnTo>
                  <a:lnTo>
                    <a:pt x="257" y="726"/>
                  </a:lnTo>
                  <a:lnTo>
                    <a:pt x="260" y="728"/>
                  </a:lnTo>
                  <a:lnTo>
                    <a:pt x="261" y="729"/>
                  </a:lnTo>
                  <a:lnTo>
                    <a:pt x="263" y="730"/>
                  </a:lnTo>
                  <a:lnTo>
                    <a:pt x="265" y="732"/>
                  </a:lnTo>
                  <a:lnTo>
                    <a:pt x="267" y="733"/>
                  </a:lnTo>
                  <a:lnTo>
                    <a:pt x="268" y="734"/>
                  </a:lnTo>
                  <a:lnTo>
                    <a:pt x="269" y="736"/>
                  </a:lnTo>
                  <a:lnTo>
                    <a:pt x="271" y="736"/>
                  </a:lnTo>
                  <a:lnTo>
                    <a:pt x="272" y="737"/>
                  </a:lnTo>
                  <a:lnTo>
                    <a:pt x="273" y="738"/>
                  </a:lnTo>
                  <a:lnTo>
                    <a:pt x="275" y="738"/>
                  </a:lnTo>
                  <a:lnTo>
                    <a:pt x="276" y="740"/>
                  </a:lnTo>
                  <a:lnTo>
                    <a:pt x="277" y="741"/>
                  </a:lnTo>
                  <a:lnTo>
                    <a:pt x="279" y="742"/>
                  </a:lnTo>
                  <a:lnTo>
                    <a:pt x="280" y="742"/>
                  </a:lnTo>
                  <a:lnTo>
                    <a:pt x="281" y="744"/>
                  </a:lnTo>
                  <a:lnTo>
                    <a:pt x="283" y="745"/>
                  </a:lnTo>
                  <a:lnTo>
                    <a:pt x="284" y="745"/>
                  </a:lnTo>
                  <a:lnTo>
                    <a:pt x="285" y="745"/>
                  </a:lnTo>
                  <a:lnTo>
                    <a:pt x="285" y="746"/>
                  </a:lnTo>
                  <a:lnTo>
                    <a:pt x="286" y="746"/>
                  </a:lnTo>
                  <a:lnTo>
                    <a:pt x="288" y="748"/>
                  </a:lnTo>
                  <a:lnTo>
                    <a:pt x="289" y="748"/>
                  </a:lnTo>
                  <a:lnTo>
                    <a:pt x="290" y="749"/>
                  </a:lnTo>
                  <a:lnTo>
                    <a:pt x="292" y="750"/>
                  </a:lnTo>
                  <a:lnTo>
                    <a:pt x="293" y="750"/>
                  </a:lnTo>
                  <a:lnTo>
                    <a:pt x="294" y="752"/>
                  </a:lnTo>
                  <a:lnTo>
                    <a:pt x="296" y="752"/>
                  </a:lnTo>
                  <a:lnTo>
                    <a:pt x="297" y="753"/>
                  </a:lnTo>
                  <a:lnTo>
                    <a:pt x="298" y="754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60" name="Freeform 21">
              <a:extLst>
                <a:ext uri="{FF2B5EF4-FFF2-40B4-BE49-F238E27FC236}">
                  <a16:creationId xmlns:a16="http://schemas.microsoft.com/office/drawing/2014/main" id="{6AE88BDD-D53B-794D-B4F0-32BA652194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234"/>
              <a:ext cx="151" cy="45"/>
            </a:xfrm>
            <a:custGeom>
              <a:avLst/>
              <a:gdLst>
                <a:gd name="T0" fmla="*/ 1 w 302"/>
                <a:gd name="T1" fmla="*/ 0 h 91"/>
                <a:gd name="T2" fmla="*/ 1 w 302"/>
                <a:gd name="T3" fmla="*/ 0 h 91"/>
                <a:gd name="T4" fmla="*/ 1 w 302"/>
                <a:gd name="T5" fmla="*/ 0 h 91"/>
                <a:gd name="T6" fmla="*/ 1 w 302"/>
                <a:gd name="T7" fmla="*/ 0 h 91"/>
                <a:gd name="T8" fmla="*/ 1 w 302"/>
                <a:gd name="T9" fmla="*/ 0 h 91"/>
                <a:gd name="T10" fmla="*/ 1 w 302"/>
                <a:gd name="T11" fmla="*/ 0 h 91"/>
                <a:gd name="T12" fmla="*/ 1 w 302"/>
                <a:gd name="T13" fmla="*/ 0 h 91"/>
                <a:gd name="T14" fmla="*/ 1 w 302"/>
                <a:gd name="T15" fmla="*/ 0 h 91"/>
                <a:gd name="T16" fmla="*/ 1 w 302"/>
                <a:gd name="T17" fmla="*/ 0 h 91"/>
                <a:gd name="T18" fmla="*/ 1 w 302"/>
                <a:gd name="T19" fmla="*/ 0 h 91"/>
                <a:gd name="T20" fmla="*/ 1 w 302"/>
                <a:gd name="T21" fmla="*/ 0 h 91"/>
                <a:gd name="T22" fmla="*/ 1 w 302"/>
                <a:gd name="T23" fmla="*/ 0 h 91"/>
                <a:gd name="T24" fmla="*/ 1 w 302"/>
                <a:gd name="T25" fmla="*/ 0 h 91"/>
                <a:gd name="T26" fmla="*/ 1 w 302"/>
                <a:gd name="T27" fmla="*/ 0 h 91"/>
                <a:gd name="T28" fmla="*/ 1 w 302"/>
                <a:gd name="T29" fmla="*/ 0 h 91"/>
                <a:gd name="T30" fmla="*/ 1 w 302"/>
                <a:gd name="T31" fmla="*/ 0 h 91"/>
                <a:gd name="T32" fmla="*/ 1 w 302"/>
                <a:gd name="T33" fmla="*/ 0 h 91"/>
                <a:gd name="T34" fmla="*/ 1 w 302"/>
                <a:gd name="T35" fmla="*/ 0 h 91"/>
                <a:gd name="T36" fmla="*/ 1 w 302"/>
                <a:gd name="T37" fmla="*/ 0 h 91"/>
                <a:gd name="T38" fmla="*/ 1 w 302"/>
                <a:gd name="T39" fmla="*/ 0 h 91"/>
                <a:gd name="T40" fmla="*/ 1 w 302"/>
                <a:gd name="T41" fmla="*/ 0 h 91"/>
                <a:gd name="T42" fmla="*/ 1 w 302"/>
                <a:gd name="T43" fmla="*/ 0 h 91"/>
                <a:gd name="T44" fmla="*/ 1 w 302"/>
                <a:gd name="T45" fmla="*/ 0 h 91"/>
                <a:gd name="T46" fmla="*/ 1 w 302"/>
                <a:gd name="T47" fmla="*/ 0 h 91"/>
                <a:gd name="T48" fmla="*/ 1 w 302"/>
                <a:gd name="T49" fmla="*/ 0 h 91"/>
                <a:gd name="T50" fmla="*/ 1 w 302"/>
                <a:gd name="T51" fmla="*/ 0 h 91"/>
                <a:gd name="T52" fmla="*/ 1 w 302"/>
                <a:gd name="T53" fmla="*/ 0 h 91"/>
                <a:gd name="T54" fmla="*/ 1 w 302"/>
                <a:gd name="T55" fmla="*/ 0 h 91"/>
                <a:gd name="T56" fmla="*/ 1 w 302"/>
                <a:gd name="T57" fmla="*/ 0 h 91"/>
                <a:gd name="T58" fmla="*/ 1 w 302"/>
                <a:gd name="T59" fmla="*/ 0 h 91"/>
                <a:gd name="T60" fmla="*/ 1 w 302"/>
                <a:gd name="T61" fmla="*/ 0 h 91"/>
                <a:gd name="T62" fmla="*/ 1 w 302"/>
                <a:gd name="T63" fmla="*/ 0 h 91"/>
                <a:gd name="T64" fmla="*/ 1 w 302"/>
                <a:gd name="T65" fmla="*/ 0 h 91"/>
                <a:gd name="T66" fmla="*/ 1 w 302"/>
                <a:gd name="T67" fmla="*/ 0 h 91"/>
                <a:gd name="T68" fmla="*/ 1 w 302"/>
                <a:gd name="T69" fmla="*/ 0 h 91"/>
                <a:gd name="T70" fmla="*/ 1 w 302"/>
                <a:gd name="T71" fmla="*/ 0 h 91"/>
                <a:gd name="T72" fmla="*/ 1 w 302"/>
                <a:gd name="T73" fmla="*/ 0 h 91"/>
                <a:gd name="T74" fmla="*/ 1 w 302"/>
                <a:gd name="T75" fmla="*/ 0 h 91"/>
                <a:gd name="T76" fmla="*/ 1 w 302"/>
                <a:gd name="T77" fmla="*/ 0 h 91"/>
                <a:gd name="T78" fmla="*/ 1 w 302"/>
                <a:gd name="T79" fmla="*/ 0 h 91"/>
                <a:gd name="T80" fmla="*/ 1 w 302"/>
                <a:gd name="T81" fmla="*/ 0 h 91"/>
                <a:gd name="T82" fmla="*/ 1 w 302"/>
                <a:gd name="T83" fmla="*/ 0 h 91"/>
                <a:gd name="T84" fmla="*/ 1 w 302"/>
                <a:gd name="T85" fmla="*/ 0 h 91"/>
                <a:gd name="T86" fmla="*/ 1 w 302"/>
                <a:gd name="T87" fmla="*/ 0 h 91"/>
                <a:gd name="T88" fmla="*/ 1 w 302"/>
                <a:gd name="T89" fmla="*/ 0 h 91"/>
                <a:gd name="T90" fmla="*/ 1 w 302"/>
                <a:gd name="T91" fmla="*/ 0 h 91"/>
                <a:gd name="T92" fmla="*/ 1 w 302"/>
                <a:gd name="T93" fmla="*/ 0 h 91"/>
                <a:gd name="T94" fmla="*/ 1 w 302"/>
                <a:gd name="T95" fmla="*/ 0 h 91"/>
                <a:gd name="T96" fmla="*/ 1 w 302"/>
                <a:gd name="T97" fmla="*/ 0 h 91"/>
                <a:gd name="T98" fmla="*/ 1 w 302"/>
                <a:gd name="T99" fmla="*/ 0 h 91"/>
                <a:gd name="T100" fmla="*/ 1 w 302"/>
                <a:gd name="T101" fmla="*/ 0 h 91"/>
                <a:gd name="T102" fmla="*/ 1 w 302"/>
                <a:gd name="T103" fmla="*/ 0 h 91"/>
                <a:gd name="T104" fmla="*/ 1 w 302"/>
                <a:gd name="T105" fmla="*/ 0 h 91"/>
                <a:gd name="T106" fmla="*/ 1 w 302"/>
                <a:gd name="T107" fmla="*/ 0 h 91"/>
                <a:gd name="T108" fmla="*/ 1 w 302"/>
                <a:gd name="T109" fmla="*/ 0 h 91"/>
                <a:gd name="T110" fmla="*/ 1 w 302"/>
                <a:gd name="T111" fmla="*/ 0 h 91"/>
                <a:gd name="T112" fmla="*/ 1 w 302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91"/>
                <a:gd name="T173" fmla="*/ 302 w 302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91">
                  <a:moveTo>
                    <a:pt x="302" y="0"/>
                  </a:moveTo>
                  <a:lnTo>
                    <a:pt x="299" y="3"/>
                  </a:lnTo>
                  <a:lnTo>
                    <a:pt x="295" y="4"/>
                  </a:lnTo>
                  <a:lnTo>
                    <a:pt x="293" y="6"/>
                  </a:lnTo>
                  <a:lnTo>
                    <a:pt x="290" y="8"/>
                  </a:lnTo>
                  <a:lnTo>
                    <a:pt x="287" y="10"/>
                  </a:lnTo>
                  <a:lnTo>
                    <a:pt x="286" y="11"/>
                  </a:lnTo>
                  <a:lnTo>
                    <a:pt x="283" y="12"/>
                  </a:lnTo>
                  <a:lnTo>
                    <a:pt x="281" y="12"/>
                  </a:lnTo>
                  <a:lnTo>
                    <a:pt x="279" y="14"/>
                  </a:lnTo>
                  <a:lnTo>
                    <a:pt x="277" y="15"/>
                  </a:lnTo>
                  <a:lnTo>
                    <a:pt x="275" y="16"/>
                  </a:lnTo>
                  <a:lnTo>
                    <a:pt x="274" y="16"/>
                  </a:lnTo>
                  <a:lnTo>
                    <a:pt x="273" y="18"/>
                  </a:lnTo>
                  <a:lnTo>
                    <a:pt x="271" y="19"/>
                  </a:lnTo>
                  <a:lnTo>
                    <a:pt x="270" y="19"/>
                  </a:lnTo>
                  <a:lnTo>
                    <a:pt x="269" y="20"/>
                  </a:lnTo>
                  <a:lnTo>
                    <a:pt x="267" y="20"/>
                  </a:lnTo>
                  <a:lnTo>
                    <a:pt x="266" y="22"/>
                  </a:lnTo>
                  <a:lnTo>
                    <a:pt x="265" y="22"/>
                  </a:lnTo>
                  <a:lnTo>
                    <a:pt x="263" y="22"/>
                  </a:lnTo>
                  <a:lnTo>
                    <a:pt x="262" y="23"/>
                  </a:lnTo>
                  <a:lnTo>
                    <a:pt x="261" y="23"/>
                  </a:lnTo>
                  <a:lnTo>
                    <a:pt x="259" y="24"/>
                  </a:lnTo>
                  <a:lnTo>
                    <a:pt x="258" y="24"/>
                  </a:lnTo>
                  <a:lnTo>
                    <a:pt x="258" y="26"/>
                  </a:lnTo>
                  <a:lnTo>
                    <a:pt x="257" y="26"/>
                  </a:lnTo>
                  <a:lnTo>
                    <a:pt x="255" y="26"/>
                  </a:lnTo>
                  <a:lnTo>
                    <a:pt x="253" y="27"/>
                  </a:lnTo>
                  <a:lnTo>
                    <a:pt x="251" y="27"/>
                  </a:lnTo>
                  <a:lnTo>
                    <a:pt x="250" y="28"/>
                  </a:lnTo>
                  <a:lnTo>
                    <a:pt x="249" y="28"/>
                  </a:lnTo>
                  <a:lnTo>
                    <a:pt x="247" y="29"/>
                  </a:lnTo>
                  <a:lnTo>
                    <a:pt x="245" y="29"/>
                  </a:lnTo>
                  <a:lnTo>
                    <a:pt x="243" y="31"/>
                  </a:lnTo>
                  <a:lnTo>
                    <a:pt x="242" y="31"/>
                  </a:lnTo>
                  <a:lnTo>
                    <a:pt x="241" y="32"/>
                  </a:lnTo>
                  <a:lnTo>
                    <a:pt x="239" y="32"/>
                  </a:lnTo>
                  <a:lnTo>
                    <a:pt x="238" y="33"/>
                  </a:lnTo>
                  <a:lnTo>
                    <a:pt x="237" y="33"/>
                  </a:lnTo>
                  <a:lnTo>
                    <a:pt x="235" y="33"/>
                  </a:lnTo>
                  <a:lnTo>
                    <a:pt x="234" y="35"/>
                  </a:lnTo>
                  <a:lnTo>
                    <a:pt x="233" y="35"/>
                  </a:lnTo>
                  <a:lnTo>
                    <a:pt x="231" y="36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7"/>
                  </a:lnTo>
                  <a:lnTo>
                    <a:pt x="226" y="37"/>
                  </a:lnTo>
                  <a:lnTo>
                    <a:pt x="225" y="39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40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1"/>
                  </a:lnTo>
                  <a:lnTo>
                    <a:pt x="216" y="41"/>
                  </a:lnTo>
                  <a:lnTo>
                    <a:pt x="214" y="43"/>
                  </a:lnTo>
                  <a:lnTo>
                    <a:pt x="213" y="43"/>
                  </a:lnTo>
                  <a:lnTo>
                    <a:pt x="212" y="44"/>
                  </a:lnTo>
                  <a:lnTo>
                    <a:pt x="209" y="44"/>
                  </a:lnTo>
                  <a:lnTo>
                    <a:pt x="208" y="45"/>
                  </a:lnTo>
                  <a:lnTo>
                    <a:pt x="205" y="45"/>
                  </a:lnTo>
                  <a:lnTo>
                    <a:pt x="204" y="47"/>
                  </a:lnTo>
                  <a:lnTo>
                    <a:pt x="201" y="47"/>
                  </a:lnTo>
                  <a:lnTo>
                    <a:pt x="200" y="48"/>
                  </a:lnTo>
                  <a:lnTo>
                    <a:pt x="198" y="48"/>
                  </a:lnTo>
                  <a:lnTo>
                    <a:pt x="196" y="49"/>
                  </a:lnTo>
                  <a:lnTo>
                    <a:pt x="194" y="49"/>
                  </a:lnTo>
                  <a:lnTo>
                    <a:pt x="193" y="51"/>
                  </a:lnTo>
                  <a:lnTo>
                    <a:pt x="192" y="51"/>
                  </a:lnTo>
                  <a:lnTo>
                    <a:pt x="190" y="51"/>
                  </a:lnTo>
                  <a:lnTo>
                    <a:pt x="189" y="52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6" y="53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5"/>
                  </a:lnTo>
                  <a:lnTo>
                    <a:pt x="181" y="55"/>
                  </a:lnTo>
                  <a:lnTo>
                    <a:pt x="180" y="55"/>
                  </a:lnTo>
                  <a:lnTo>
                    <a:pt x="178" y="56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7"/>
                  </a:lnTo>
                  <a:lnTo>
                    <a:pt x="173" y="57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9"/>
                  </a:lnTo>
                  <a:lnTo>
                    <a:pt x="168" y="59"/>
                  </a:lnTo>
                  <a:lnTo>
                    <a:pt x="165" y="60"/>
                  </a:lnTo>
                  <a:lnTo>
                    <a:pt x="164" y="60"/>
                  </a:lnTo>
                  <a:lnTo>
                    <a:pt x="161" y="61"/>
                  </a:lnTo>
                  <a:lnTo>
                    <a:pt x="160" y="61"/>
                  </a:lnTo>
                  <a:lnTo>
                    <a:pt x="157" y="63"/>
                  </a:lnTo>
                  <a:lnTo>
                    <a:pt x="156" y="63"/>
                  </a:lnTo>
                  <a:lnTo>
                    <a:pt x="153" y="63"/>
                  </a:lnTo>
                  <a:lnTo>
                    <a:pt x="152" y="64"/>
                  </a:lnTo>
                  <a:lnTo>
                    <a:pt x="150" y="64"/>
                  </a:lnTo>
                  <a:lnTo>
                    <a:pt x="149" y="65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7"/>
                  </a:lnTo>
                  <a:lnTo>
                    <a:pt x="144" y="67"/>
                  </a:lnTo>
                  <a:lnTo>
                    <a:pt x="143" y="67"/>
                  </a:lnTo>
                  <a:lnTo>
                    <a:pt x="141" y="67"/>
                  </a:lnTo>
                  <a:lnTo>
                    <a:pt x="140" y="68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9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2" y="71"/>
                  </a:lnTo>
                  <a:lnTo>
                    <a:pt x="131" y="71"/>
                  </a:lnTo>
                  <a:lnTo>
                    <a:pt x="129" y="71"/>
                  </a:lnTo>
                  <a:lnTo>
                    <a:pt x="128" y="72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3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5"/>
                  </a:lnTo>
                  <a:lnTo>
                    <a:pt x="116" y="75"/>
                  </a:lnTo>
                  <a:lnTo>
                    <a:pt x="113" y="76"/>
                  </a:lnTo>
                  <a:lnTo>
                    <a:pt x="112" y="76"/>
                  </a:lnTo>
                  <a:lnTo>
                    <a:pt x="109" y="77"/>
                  </a:lnTo>
                  <a:lnTo>
                    <a:pt x="108" y="77"/>
                  </a:lnTo>
                  <a:lnTo>
                    <a:pt x="107" y="79"/>
                  </a:lnTo>
                  <a:lnTo>
                    <a:pt x="105" y="79"/>
                  </a:lnTo>
                  <a:lnTo>
                    <a:pt x="103" y="79"/>
                  </a:lnTo>
                  <a:lnTo>
                    <a:pt x="101" y="80"/>
                  </a:lnTo>
                  <a:lnTo>
                    <a:pt x="100" y="80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7" y="81"/>
                  </a:lnTo>
                  <a:lnTo>
                    <a:pt x="96" y="81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2" y="83"/>
                  </a:lnTo>
                  <a:lnTo>
                    <a:pt x="91" y="83"/>
                  </a:lnTo>
                  <a:lnTo>
                    <a:pt x="89" y="83"/>
                  </a:lnTo>
                  <a:lnTo>
                    <a:pt x="88" y="83"/>
                  </a:lnTo>
                  <a:lnTo>
                    <a:pt x="87" y="83"/>
                  </a:lnTo>
                  <a:lnTo>
                    <a:pt x="85" y="83"/>
                  </a:lnTo>
                  <a:lnTo>
                    <a:pt x="84" y="83"/>
                  </a:lnTo>
                  <a:lnTo>
                    <a:pt x="83" y="83"/>
                  </a:lnTo>
                  <a:lnTo>
                    <a:pt x="81" y="84"/>
                  </a:lnTo>
                  <a:lnTo>
                    <a:pt x="80" y="84"/>
                  </a:lnTo>
                  <a:lnTo>
                    <a:pt x="79" y="84"/>
                  </a:lnTo>
                  <a:lnTo>
                    <a:pt x="77" y="84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5"/>
                  </a:lnTo>
                  <a:lnTo>
                    <a:pt x="64" y="85"/>
                  </a:lnTo>
                  <a:lnTo>
                    <a:pt x="63" y="85"/>
                  </a:lnTo>
                  <a:lnTo>
                    <a:pt x="62" y="85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7"/>
                  </a:lnTo>
                  <a:lnTo>
                    <a:pt x="51" y="87"/>
                  </a:lnTo>
                  <a:lnTo>
                    <a:pt x="50" y="87"/>
                  </a:lnTo>
                  <a:lnTo>
                    <a:pt x="48" y="87"/>
                  </a:lnTo>
                  <a:lnTo>
                    <a:pt x="47" y="87"/>
                  </a:lnTo>
                  <a:lnTo>
                    <a:pt x="46" y="87"/>
                  </a:lnTo>
                  <a:lnTo>
                    <a:pt x="44" y="88"/>
                  </a:lnTo>
                  <a:lnTo>
                    <a:pt x="43" y="88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9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30" y="91"/>
                  </a:lnTo>
                  <a:lnTo>
                    <a:pt x="28" y="91"/>
                  </a:lnTo>
                  <a:lnTo>
                    <a:pt x="27" y="91"/>
                  </a:lnTo>
                  <a:lnTo>
                    <a:pt x="26" y="91"/>
                  </a:lnTo>
                  <a:lnTo>
                    <a:pt x="24" y="91"/>
                  </a:lnTo>
                  <a:lnTo>
                    <a:pt x="23" y="91"/>
                  </a:lnTo>
                  <a:lnTo>
                    <a:pt x="22" y="91"/>
                  </a:lnTo>
                  <a:lnTo>
                    <a:pt x="20" y="91"/>
                  </a:lnTo>
                  <a:lnTo>
                    <a:pt x="19" y="91"/>
                  </a:lnTo>
                  <a:lnTo>
                    <a:pt x="18" y="91"/>
                  </a:lnTo>
                  <a:lnTo>
                    <a:pt x="16" y="91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61" name="Freeform 22">
              <a:extLst>
                <a:ext uri="{FF2B5EF4-FFF2-40B4-BE49-F238E27FC236}">
                  <a16:creationId xmlns:a16="http://schemas.microsoft.com/office/drawing/2014/main" id="{C460C8EB-89DB-AD4B-9D32-3DC5CCA5A0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4"/>
              <a:ext cx="151" cy="45"/>
            </a:xfrm>
            <a:custGeom>
              <a:avLst/>
              <a:gdLst>
                <a:gd name="T0" fmla="*/ 1 w 301"/>
                <a:gd name="T1" fmla="*/ 0 h 91"/>
                <a:gd name="T2" fmla="*/ 1 w 301"/>
                <a:gd name="T3" fmla="*/ 0 h 91"/>
                <a:gd name="T4" fmla="*/ 1 w 301"/>
                <a:gd name="T5" fmla="*/ 0 h 91"/>
                <a:gd name="T6" fmla="*/ 1 w 301"/>
                <a:gd name="T7" fmla="*/ 0 h 91"/>
                <a:gd name="T8" fmla="*/ 1 w 301"/>
                <a:gd name="T9" fmla="*/ 0 h 91"/>
                <a:gd name="T10" fmla="*/ 1 w 301"/>
                <a:gd name="T11" fmla="*/ 0 h 91"/>
                <a:gd name="T12" fmla="*/ 1 w 301"/>
                <a:gd name="T13" fmla="*/ 0 h 91"/>
                <a:gd name="T14" fmla="*/ 1 w 301"/>
                <a:gd name="T15" fmla="*/ 0 h 91"/>
                <a:gd name="T16" fmla="*/ 1 w 301"/>
                <a:gd name="T17" fmla="*/ 0 h 91"/>
                <a:gd name="T18" fmla="*/ 1 w 301"/>
                <a:gd name="T19" fmla="*/ 0 h 91"/>
                <a:gd name="T20" fmla="*/ 1 w 301"/>
                <a:gd name="T21" fmla="*/ 0 h 91"/>
                <a:gd name="T22" fmla="*/ 1 w 301"/>
                <a:gd name="T23" fmla="*/ 0 h 91"/>
                <a:gd name="T24" fmla="*/ 1 w 301"/>
                <a:gd name="T25" fmla="*/ 0 h 91"/>
                <a:gd name="T26" fmla="*/ 1 w 301"/>
                <a:gd name="T27" fmla="*/ 0 h 91"/>
                <a:gd name="T28" fmla="*/ 1 w 301"/>
                <a:gd name="T29" fmla="*/ 0 h 91"/>
                <a:gd name="T30" fmla="*/ 1 w 301"/>
                <a:gd name="T31" fmla="*/ 0 h 91"/>
                <a:gd name="T32" fmla="*/ 1 w 301"/>
                <a:gd name="T33" fmla="*/ 0 h 91"/>
                <a:gd name="T34" fmla="*/ 1 w 301"/>
                <a:gd name="T35" fmla="*/ 0 h 91"/>
                <a:gd name="T36" fmla="*/ 1 w 301"/>
                <a:gd name="T37" fmla="*/ 0 h 91"/>
                <a:gd name="T38" fmla="*/ 1 w 301"/>
                <a:gd name="T39" fmla="*/ 0 h 91"/>
                <a:gd name="T40" fmla="*/ 1 w 301"/>
                <a:gd name="T41" fmla="*/ 0 h 91"/>
                <a:gd name="T42" fmla="*/ 1 w 301"/>
                <a:gd name="T43" fmla="*/ 0 h 91"/>
                <a:gd name="T44" fmla="*/ 1 w 301"/>
                <a:gd name="T45" fmla="*/ 0 h 91"/>
                <a:gd name="T46" fmla="*/ 1 w 301"/>
                <a:gd name="T47" fmla="*/ 0 h 91"/>
                <a:gd name="T48" fmla="*/ 1 w 301"/>
                <a:gd name="T49" fmla="*/ 0 h 91"/>
                <a:gd name="T50" fmla="*/ 1 w 301"/>
                <a:gd name="T51" fmla="*/ 0 h 91"/>
                <a:gd name="T52" fmla="*/ 1 w 301"/>
                <a:gd name="T53" fmla="*/ 0 h 91"/>
                <a:gd name="T54" fmla="*/ 1 w 301"/>
                <a:gd name="T55" fmla="*/ 0 h 91"/>
                <a:gd name="T56" fmla="*/ 1 w 301"/>
                <a:gd name="T57" fmla="*/ 0 h 91"/>
                <a:gd name="T58" fmla="*/ 1 w 301"/>
                <a:gd name="T59" fmla="*/ 0 h 91"/>
                <a:gd name="T60" fmla="*/ 1 w 301"/>
                <a:gd name="T61" fmla="*/ 0 h 91"/>
                <a:gd name="T62" fmla="*/ 1 w 301"/>
                <a:gd name="T63" fmla="*/ 0 h 91"/>
                <a:gd name="T64" fmla="*/ 1 w 301"/>
                <a:gd name="T65" fmla="*/ 0 h 91"/>
                <a:gd name="T66" fmla="*/ 1 w 301"/>
                <a:gd name="T67" fmla="*/ 0 h 91"/>
                <a:gd name="T68" fmla="*/ 1 w 301"/>
                <a:gd name="T69" fmla="*/ 0 h 91"/>
                <a:gd name="T70" fmla="*/ 1 w 301"/>
                <a:gd name="T71" fmla="*/ 0 h 91"/>
                <a:gd name="T72" fmla="*/ 1 w 301"/>
                <a:gd name="T73" fmla="*/ 0 h 91"/>
                <a:gd name="T74" fmla="*/ 1 w 301"/>
                <a:gd name="T75" fmla="*/ 0 h 91"/>
                <a:gd name="T76" fmla="*/ 1 w 301"/>
                <a:gd name="T77" fmla="*/ 0 h 91"/>
                <a:gd name="T78" fmla="*/ 1 w 301"/>
                <a:gd name="T79" fmla="*/ 0 h 91"/>
                <a:gd name="T80" fmla="*/ 1 w 301"/>
                <a:gd name="T81" fmla="*/ 0 h 91"/>
                <a:gd name="T82" fmla="*/ 1 w 301"/>
                <a:gd name="T83" fmla="*/ 0 h 91"/>
                <a:gd name="T84" fmla="*/ 1 w 301"/>
                <a:gd name="T85" fmla="*/ 0 h 91"/>
                <a:gd name="T86" fmla="*/ 1 w 301"/>
                <a:gd name="T87" fmla="*/ 0 h 91"/>
                <a:gd name="T88" fmla="*/ 1 w 301"/>
                <a:gd name="T89" fmla="*/ 0 h 91"/>
                <a:gd name="T90" fmla="*/ 1 w 301"/>
                <a:gd name="T91" fmla="*/ 0 h 91"/>
                <a:gd name="T92" fmla="*/ 1 w 301"/>
                <a:gd name="T93" fmla="*/ 0 h 91"/>
                <a:gd name="T94" fmla="*/ 1 w 301"/>
                <a:gd name="T95" fmla="*/ 0 h 91"/>
                <a:gd name="T96" fmla="*/ 1 w 301"/>
                <a:gd name="T97" fmla="*/ 0 h 91"/>
                <a:gd name="T98" fmla="*/ 1 w 301"/>
                <a:gd name="T99" fmla="*/ 0 h 91"/>
                <a:gd name="T100" fmla="*/ 1 w 301"/>
                <a:gd name="T101" fmla="*/ 0 h 91"/>
                <a:gd name="T102" fmla="*/ 1 w 301"/>
                <a:gd name="T103" fmla="*/ 0 h 91"/>
                <a:gd name="T104" fmla="*/ 1 w 301"/>
                <a:gd name="T105" fmla="*/ 0 h 91"/>
                <a:gd name="T106" fmla="*/ 1 w 301"/>
                <a:gd name="T107" fmla="*/ 0 h 91"/>
                <a:gd name="T108" fmla="*/ 1 w 301"/>
                <a:gd name="T109" fmla="*/ 0 h 91"/>
                <a:gd name="T110" fmla="*/ 1 w 301"/>
                <a:gd name="T111" fmla="*/ 0 h 91"/>
                <a:gd name="T112" fmla="*/ 1 w 301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91"/>
                <a:gd name="T173" fmla="*/ 301 w 301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91">
                  <a:moveTo>
                    <a:pt x="0" y="0"/>
                  </a:moveTo>
                  <a:lnTo>
                    <a:pt x="2" y="3"/>
                  </a:lnTo>
                  <a:lnTo>
                    <a:pt x="6" y="4"/>
                  </a:lnTo>
                  <a:lnTo>
                    <a:pt x="9" y="6"/>
                  </a:lnTo>
                  <a:lnTo>
                    <a:pt x="12" y="8"/>
                  </a:lnTo>
                  <a:lnTo>
                    <a:pt x="14" y="10"/>
                  </a:lnTo>
                  <a:lnTo>
                    <a:pt x="17" y="11"/>
                  </a:lnTo>
                  <a:lnTo>
                    <a:pt x="18" y="12"/>
                  </a:lnTo>
                  <a:lnTo>
                    <a:pt x="21" y="12"/>
                  </a:lnTo>
                  <a:lnTo>
                    <a:pt x="22" y="14"/>
                  </a:lnTo>
                  <a:lnTo>
                    <a:pt x="25" y="15"/>
                  </a:lnTo>
                  <a:lnTo>
                    <a:pt x="26" y="16"/>
                  </a:lnTo>
                  <a:lnTo>
                    <a:pt x="28" y="16"/>
                  </a:lnTo>
                  <a:lnTo>
                    <a:pt x="30" y="18"/>
                  </a:lnTo>
                  <a:lnTo>
                    <a:pt x="32" y="19"/>
                  </a:lnTo>
                  <a:lnTo>
                    <a:pt x="33" y="19"/>
                  </a:lnTo>
                  <a:lnTo>
                    <a:pt x="34" y="20"/>
                  </a:lnTo>
                  <a:lnTo>
                    <a:pt x="36" y="20"/>
                  </a:lnTo>
                  <a:lnTo>
                    <a:pt x="37" y="22"/>
                  </a:lnTo>
                  <a:lnTo>
                    <a:pt x="38" y="22"/>
                  </a:lnTo>
                  <a:lnTo>
                    <a:pt x="40" y="23"/>
                  </a:lnTo>
                  <a:lnTo>
                    <a:pt x="41" y="23"/>
                  </a:lnTo>
                  <a:lnTo>
                    <a:pt x="42" y="24"/>
                  </a:lnTo>
                  <a:lnTo>
                    <a:pt x="44" y="24"/>
                  </a:lnTo>
                  <a:lnTo>
                    <a:pt x="45" y="26"/>
                  </a:lnTo>
                  <a:lnTo>
                    <a:pt x="46" y="26"/>
                  </a:lnTo>
                  <a:lnTo>
                    <a:pt x="48" y="26"/>
                  </a:lnTo>
                  <a:lnTo>
                    <a:pt x="49" y="27"/>
                  </a:lnTo>
                  <a:lnTo>
                    <a:pt x="50" y="27"/>
                  </a:lnTo>
                  <a:lnTo>
                    <a:pt x="51" y="28"/>
                  </a:lnTo>
                  <a:lnTo>
                    <a:pt x="53" y="28"/>
                  </a:lnTo>
                  <a:lnTo>
                    <a:pt x="54" y="29"/>
                  </a:lnTo>
                  <a:lnTo>
                    <a:pt x="57" y="29"/>
                  </a:lnTo>
                  <a:lnTo>
                    <a:pt x="58" y="31"/>
                  </a:lnTo>
                  <a:lnTo>
                    <a:pt x="59" y="31"/>
                  </a:lnTo>
                  <a:lnTo>
                    <a:pt x="61" y="32"/>
                  </a:lnTo>
                  <a:lnTo>
                    <a:pt x="62" y="32"/>
                  </a:lnTo>
                  <a:lnTo>
                    <a:pt x="63" y="33"/>
                  </a:lnTo>
                  <a:lnTo>
                    <a:pt x="65" y="33"/>
                  </a:lnTo>
                  <a:lnTo>
                    <a:pt x="66" y="33"/>
                  </a:lnTo>
                  <a:lnTo>
                    <a:pt x="67" y="35"/>
                  </a:lnTo>
                  <a:lnTo>
                    <a:pt x="69" y="35"/>
                  </a:lnTo>
                  <a:lnTo>
                    <a:pt x="70" y="36"/>
                  </a:lnTo>
                  <a:lnTo>
                    <a:pt x="71" y="36"/>
                  </a:lnTo>
                  <a:lnTo>
                    <a:pt x="73" y="36"/>
                  </a:lnTo>
                  <a:lnTo>
                    <a:pt x="74" y="37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7" y="39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40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1"/>
                  </a:lnTo>
                  <a:lnTo>
                    <a:pt x="86" y="41"/>
                  </a:lnTo>
                  <a:lnTo>
                    <a:pt x="87" y="43"/>
                  </a:lnTo>
                  <a:lnTo>
                    <a:pt x="89" y="43"/>
                  </a:lnTo>
                  <a:lnTo>
                    <a:pt x="90" y="44"/>
                  </a:lnTo>
                  <a:lnTo>
                    <a:pt x="93" y="44"/>
                  </a:lnTo>
                  <a:lnTo>
                    <a:pt x="94" y="45"/>
                  </a:lnTo>
                  <a:lnTo>
                    <a:pt x="97" y="45"/>
                  </a:lnTo>
                  <a:lnTo>
                    <a:pt x="98" y="47"/>
                  </a:lnTo>
                  <a:lnTo>
                    <a:pt x="101" y="47"/>
                  </a:lnTo>
                  <a:lnTo>
                    <a:pt x="102" y="48"/>
                  </a:lnTo>
                  <a:lnTo>
                    <a:pt x="105" y="48"/>
                  </a:lnTo>
                  <a:lnTo>
                    <a:pt x="106" y="49"/>
                  </a:lnTo>
                  <a:lnTo>
                    <a:pt x="107" y="49"/>
                  </a:lnTo>
                  <a:lnTo>
                    <a:pt x="109" y="51"/>
                  </a:lnTo>
                  <a:lnTo>
                    <a:pt x="110" y="51"/>
                  </a:lnTo>
                  <a:lnTo>
                    <a:pt x="111" y="51"/>
                  </a:lnTo>
                  <a:lnTo>
                    <a:pt x="113" y="52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5"/>
                  </a:lnTo>
                  <a:lnTo>
                    <a:pt x="121" y="55"/>
                  </a:lnTo>
                  <a:lnTo>
                    <a:pt x="122" y="55"/>
                  </a:lnTo>
                  <a:lnTo>
                    <a:pt x="123" y="55"/>
                  </a:lnTo>
                  <a:lnTo>
                    <a:pt x="123" y="56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7"/>
                  </a:lnTo>
                  <a:lnTo>
                    <a:pt x="129" y="57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9"/>
                  </a:lnTo>
                  <a:lnTo>
                    <a:pt x="135" y="59"/>
                  </a:lnTo>
                  <a:lnTo>
                    <a:pt x="136" y="60"/>
                  </a:lnTo>
                  <a:lnTo>
                    <a:pt x="138" y="60"/>
                  </a:lnTo>
                  <a:lnTo>
                    <a:pt x="140" y="61"/>
                  </a:lnTo>
                  <a:lnTo>
                    <a:pt x="142" y="61"/>
                  </a:lnTo>
                  <a:lnTo>
                    <a:pt x="144" y="63"/>
                  </a:lnTo>
                  <a:lnTo>
                    <a:pt x="146" y="63"/>
                  </a:lnTo>
                  <a:lnTo>
                    <a:pt x="148" y="63"/>
                  </a:lnTo>
                  <a:lnTo>
                    <a:pt x="150" y="64"/>
                  </a:lnTo>
                  <a:lnTo>
                    <a:pt x="151" y="64"/>
                  </a:lnTo>
                  <a:lnTo>
                    <a:pt x="152" y="65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7"/>
                  </a:lnTo>
                  <a:lnTo>
                    <a:pt x="158" y="67"/>
                  </a:lnTo>
                  <a:lnTo>
                    <a:pt x="159" y="67"/>
                  </a:lnTo>
                  <a:lnTo>
                    <a:pt x="160" y="67"/>
                  </a:lnTo>
                  <a:lnTo>
                    <a:pt x="162" y="68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9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71"/>
                  </a:lnTo>
                  <a:lnTo>
                    <a:pt x="172" y="71"/>
                  </a:lnTo>
                  <a:lnTo>
                    <a:pt x="174" y="72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3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5"/>
                  </a:lnTo>
                  <a:lnTo>
                    <a:pt x="186" y="75"/>
                  </a:lnTo>
                  <a:lnTo>
                    <a:pt x="188" y="76"/>
                  </a:lnTo>
                  <a:lnTo>
                    <a:pt x="190" y="76"/>
                  </a:lnTo>
                  <a:lnTo>
                    <a:pt x="192" y="77"/>
                  </a:lnTo>
                  <a:lnTo>
                    <a:pt x="194" y="77"/>
                  </a:lnTo>
                  <a:lnTo>
                    <a:pt x="195" y="79"/>
                  </a:lnTo>
                  <a:lnTo>
                    <a:pt x="198" y="79"/>
                  </a:lnTo>
                  <a:lnTo>
                    <a:pt x="199" y="79"/>
                  </a:lnTo>
                  <a:lnTo>
                    <a:pt x="200" y="80"/>
                  </a:lnTo>
                  <a:lnTo>
                    <a:pt x="202" y="80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1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3"/>
                  </a:lnTo>
                  <a:lnTo>
                    <a:pt x="212" y="83"/>
                  </a:lnTo>
                  <a:lnTo>
                    <a:pt x="213" y="83"/>
                  </a:lnTo>
                  <a:lnTo>
                    <a:pt x="215" y="83"/>
                  </a:lnTo>
                  <a:lnTo>
                    <a:pt x="216" y="83"/>
                  </a:lnTo>
                  <a:lnTo>
                    <a:pt x="217" y="83"/>
                  </a:lnTo>
                  <a:lnTo>
                    <a:pt x="219" y="83"/>
                  </a:lnTo>
                  <a:lnTo>
                    <a:pt x="220" y="84"/>
                  </a:lnTo>
                  <a:lnTo>
                    <a:pt x="221" y="84"/>
                  </a:lnTo>
                  <a:lnTo>
                    <a:pt x="223" y="84"/>
                  </a:lnTo>
                  <a:lnTo>
                    <a:pt x="224" y="84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5"/>
                  </a:lnTo>
                  <a:lnTo>
                    <a:pt x="237" y="85"/>
                  </a:lnTo>
                  <a:lnTo>
                    <a:pt x="239" y="85"/>
                  </a:lnTo>
                  <a:lnTo>
                    <a:pt x="240" y="85"/>
                  </a:lnTo>
                  <a:lnTo>
                    <a:pt x="241" y="85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7"/>
                  </a:lnTo>
                  <a:lnTo>
                    <a:pt x="251" y="87"/>
                  </a:lnTo>
                  <a:lnTo>
                    <a:pt x="252" y="87"/>
                  </a:lnTo>
                  <a:lnTo>
                    <a:pt x="253" y="87"/>
                  </a:lnTo>
                  <a:lnTo>
                    <a:pt x="255" y="87"/>
                  </a:lnTo>
                  <a:lnTo>
                    <a:pt x="256" y="87"/>
                  </a:lnTo>
                  <a:lnTo>
                    <a:pt x="257" y="88"/>
                  </a:lnTo>
                  <a:lnTo>
                    <a:pt x="259" y="88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9"/>
                  </a:lnTo>
                  <a:lnTo>
                    <a:pt x="265" y="89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2" y="91"/>
                  </a:lnTo>
                  <a:lnTo>
                    <a:pt x="273" y="91"/>
                  </a:lnTo>
                  <a:lnTo>
                    <a:pt x="275" y="91"/>
                  </a:lnTo>
                  <a:lnTo>
                    <a:pt x="276" y="91"/>
                  </a:lnTo>
                  <a:lnTo>
                    <a:pt x="277" y="91"/>
                  </a:lnTo>
                  <a:lnTo>
                    <a:pt x="279" y="91"/>
                  </a:lnTo>
                  <a:lnTo>
                    <a:pt x="280" y="91"/>
                  </a:lnTo>
                  <a:lnTo>
                    <a:pt x="281" y="91"/>
                  </a:lnTo>
                  <a:lnTo>
                    <a:pt x="283" y="91"/>
                  </a:lnTo>
                  <a:lnTo>
                    <a:pt x="284" y="91"/>
                  </a:lnTo>
                  <a:lnTo>
                    <a:pt x="285" y="91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62" name="Freeform 23">
              <a:extLst>
                <a:ext uri="{FF2B5EF4-FFF2-40B4-BE49-F238E27FC236}">
                  <a16:creationId xmlns:a16="http://schemas.microsoft.com/office/drawing/2014/main" id="{8D2F8768-239A-CF4B-BA9F-52FA1F1E9B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170"/>
              <a:ext cx="151" cy="58"/>
            </a:xfrm>
            <a:custGeom>
              <a:avLst/>
              <a:gdLst>
                <a:gd name="T0" fmla="*/ 1 w 302"/>
                <a:gd name="T1" fmla="*/ 0 h 89"/>
                <a:gd name="T2" fmla="*/ 1 w 302"/>
                <a:gd name="T3" fmla="*/ 0 h 89"/>
                <a:gd name="T4" fmla="*/ 1 w 302"/>
                <a:gd name="T5" fmla="*/ 0 h 89"/>
                <a:gd name="T6" fmla="*/ 1 w 302"/>
                <a:gd name="T7" fmla="*/ 0 h 89"/>
                <a:gd name="T8" fmla="*/ 1 w 302"/>
                <a:gd name="T9" fmla="*/ 0 h 89"/>
                <a:gd name="T10" fmla="*/ 1 w 302"/>
                <a:gd name="T11" fmla="*/ 0 h 89"/>
                <a:gd name="T12" fmla="*/ 1 w 302"/>
                <a:gd name="T13" fmla="*/ 0 h 89"/>
                <a:gd name="T14" fmla="*/ 1 w 302"/>
                <a:gd name="T15" fmla="*/ 0 h 89"/>
                <a:gd name="T16" fmla="*/ 1 w 302"/>
                <a:gd name="T17" fmla="*/ 0 h 89"/>
                <a:gd name="T18" fmla="*/ 1 w 302"/>
                <a:gd name="T19" fmla="*/ 0 h 89"/>
                <a:gd name="T20" fmla="*/ 1 w 302"/>
                <a:gd name="T21" fmla="*/ 0 h 89"/>
                <a:gd name="T22" fmla="*/ 1 w 302"/>
                <a:gd name="T23" fmla="*/ 0 h 89"/>
                <a:gd name="T24" fmla="*/ 1 w 302"/>
                <a:gd name="T25" fmla="*/ 0 h 89"/>
                <a:gd name="T26" fmla="*/ 1 w 302"/>
                <a:gd name="T27" fmla="*/ 0 h 89"/>
                <a:gd name="T28" fmla="*/ 1 w 302"/>
                <a:gd name="T29" fmla="*/ 0 h 89"/>
                <a:gd name="T30" fmla="*/ 1 w 302"/>
                <a:gd name="T31" fmla="*/ 0 h 89"/>
                <a:gd name="T32" fmla="*/ 1 w 302"/>
                <a:gd name="T33" fmla="*/ 0 h 89"/>
                <a:gd name="T34" fmla="*/ 1 w 302"/>
                <a:gd name="T35" fmla="*/ 0 h 89"/>
                <a:gd name="T36" fmla="*/ 1 w 302"/>
                <a:gd name="T37" fmla="*/ 0 h 89"/>
                <a:gd name="T38" fmla="*/ 1 w 302"/>
                <a:gd name="T39" fmla="*/ 0 h 89"/>
                <a:gd name="T40" fmla="*/ 1 w 302"/>
                <a:gd name="T41" fmla="*/ 0 h 89"/>
                <a:gd name="T42" fmla="*/ 1 w 302"/>
                <a:gd name="T43" fmla="*/ 0 h 89"/>
                <a:gd name="T44" fmla="*/ 1 w 302"/>
                <a:gd name="T45" fmla="*/ 0 h 89"/>
                <a:gd name="T46" fmla="*/ 1 w 302"/>
                <a:gd name="T47" fmla="*/ 0 h 89"/>
                <a:gd name="T48" fmla="*/ 1 w 302"/>
                <a:gd name="T49" fmla="*/ 0 h 89"/>
                <a:gd name="T50" fmla="*/ 1 w 302"/>
                <a:gd name="T51" fmla="*/ 0 h 89"/>
                <a:gd name="T52" fmla="*/ 1 w 302"/>
                <a:gd name="T53" fmla="*/ 0 h 89"/>
                <a:gd name="T54" fmla="*/ 1 w 302"/>
                <a:gd name="T55" fmla="*/ 0 h 89"/>
                <a:gd name="T56" fmla="*/ 1 w 302"/>
                <a:gd name="T57" fmla="*/ 0 h 89"/>
                <a:gd name="T58" fmla="*/ 1 w 302"/>
                <a:gd name="T59" fmla="*/ 0 h 89"/>
                <a:gd name="T60" fmla="*/ 1 w 302"/>
                <a:gd name="T61" fmla="*/ 0 h 89"/>
                <a:gd name="T62" fmla="*/ 1 w 302"/>
                <a:gd name="T63" fmla="*/ 0 h 89"/>
                <a:gd name="T64" fmla="*/ 1 w 302"/>
                <a:gd name="T65" fmla="*/ 0 h 89"/>
                <a:gd name="T66" fmla="*/ 1 w 302"/>
                <a:gd name="T67" fmla="*/ 0 h 89"/>
                <a:gd name="T68" fmla="*/ 1 w 302"/>
                <a:gd name="T69" fmla="*/ 0 h 89"/>
                <a:gd name="T70" fmla="*/ 1 w 302"/>
                <a:gd name="T71" fmla="*/ 0 h 89"/>
                <a:gd name="T72" fmla="*/ 1 w 302"/>
                <a:gd name="T73" fmla="*/ 0 h 89"/>
                <a:gd name="T74" fmla="*/ 1 w 302"/>
                <a:gd name="T75" fmla="*/ 0 h 89"/>
                <a:gd name="T76" fmla="*/ 1 w 302"/>
                <a:gd name="T77" fmla="*/ 0 h 89"/>
                <a:gd name="T78" fmla="*/ 1 w 302"/>
                <a:gd name="T79" fmla="*/ 0 h 89"/>
                <a:gd name="T80" fmla="*/ 1 w 302"/>
                <a:gd name="T81" fmla="*/ 0 h 89"/>
                <a:gd name="T82" fmla="*/ 1 w 302"/>
                <a:gd name="T83" fmla="*/ 0 h 89"/>
                <a:gd name="T84" fmla="*/ 1 w 302"/>
                <a:gd name="T85" fmla="*/ 0 h 89"/>
                <a:gd name="T86" fmla="*/ 1 w 302"/>
                <a:gd name="T87" fmla="*/ 0 h 89"/>
                <a:gd name="T88" fmla="*/ 1 w 302"/>
                <a:gd name="T89" fmla="*/ 0 h 89"/>
                <a:gd name="T90" fmla="*/ 1 w 302"/>
                <a:gd name="T91" fmla="*/ 0 h 89"/>
                <a:gd name="T92" fmla="*/ 1 w 302"/>
                <a:gd name="T93" fmla="*/ 0 h 89"/>
                <a:gd name="T94" fmla="*/ 1 w 302"/>
                <a:gd name="T95" fmla="*/ 0 h 89"/>
                <a:gd name="T96" fmla="*/ 1 w 302"/>
                <a:gd name="T97" fmla="*/ 0 h 89"/>
                <a:gd name="T98" fmla="*/ 1 w 302"/>
                <a:gd name="T99" fmla="*/ 0 h 89"/>
                <a:gd name="T100" fmla="*/ 1 w 302"/>
                <a:gd name="T101" fmla="*/ 0 h 89"/>
                <a:gd name="T102" fmla="*/ 1 w 302"/>
                <a:gd name="T103" fmla="*/ 0 h 89"/>
                <a:gd name="T104" fmla="*/ 1 w 302"/>
                <a:gd name="T105" fmla="*/ 0 h 89"/>
                <a:gd name="T106" fmla="*/ 1 w 302"/>
                <a:gd name="T107" fmla="*/ 0 h 89"/>
                <a:gd name="T108" fmla="*/ 1 w 302"/>
                <a:gd name="T109" fmla="*/ 0 h 89"/>
                <a:gd name="T110" fmla="*/ 1 w 302"/>
                <a:gd name="T111" fmla="*/ 0 h 89"/>
                <a:gd name="T112" fmla="*/ 1 w 302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89"/>
                <a:gd name="T173" fmla="*/ 302 w 302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89">
                  <a:moveTo>
                    <a:pt x="302" y="0"/>
                  </a:moveTo>
                  <a:lnTo>
                    <a:pt x="299" y="1"/>
                  </a:lnTo>
                  <a:lnTo>
                    <a:pt x="295" y="4"/>
                  </a:lnTo>
                  <a:lnTo>
                    <a:pt x="293" y="5"/>
                  </a:lnTo>
                  <a:lnTo>
                    <a:pt x="290" y="7"/>
                  </a:lnTo>
                  <a:lnTo>
                    <a:pt x="287" y="8"/>
                  </a:lnTo>
                  <a:lnTo>
                    <a:pt x="286" y="9"/>
                  </a:lnTo>
                  <a:lnTo>
                    <a:pt x="283" y="11"/>
                  </a:lnTo>
                  <a:lnTo>
                    <a:pt x="281" y="12"/>
                  </a:lnTo>
                  <a:lnTo>
                    <a:pt x="279" y="13"/>
                  </a:lnTo>
                  <a:lnTo>
                    <a:pt x="277" y="15"/>
                  </a:lnTo>
                  <a:lnTo>
                    <a:pt x="275" y="15"/>
                  </a:lnTo>
                  <a:lnTo>
                    <a:pt x="274" y="16"/>
                  </a:lnTo>
                  <a:lnTo>
                    <a:pt x="273" y="17"/>
                  </a:lnTo>
                  <a:lnTo>
                    <a:pt x="271" y="17"/>
                  </a:lnTo>
                  <a:lnTo>
                    <a:pt x="270" y="19"/>
                  </a:lnTo>
                  <a:lnTo>
                    <a:pt x="269" y="19"/>
                  </a:lnTo>
                  <a:lnTo>
                    <a:pt x="267" y="20"/>
                  </a:lnTo>
                  <a:lnTo>
                    <a:pt x="266" y="20"/>
                  </a:lnTo>
                  <a:lnTo>
                    <a:pt x="265" y="21"/>
                  </a:lnTo>
                  <a:lnTo>
                    <a:pt x="263" y="21"/>
                  </a:lnTo>
                  <a:lnTo>
                    <a:pt x="262" y="21"/>
                  </a:lnTo>
                  <a:lnTo>
                    <a:pt x="261" y="23"/>
                  </a:lnTo>
                  <a:lnTo>
                    <a:pt x="259" y="23"/>
                  </a:lnTo>
                  <a:lnTo>
                    <a:pt x="258" y="24"/>
                  </a:lnTo>
                  <a:lnTo>
                    <a:pt x="257" y="24"/>
                  </a:lnTo>
                  <a:lnTo>
                    <a:pt x="255" y="25"/>
                  </a:lnTo>
                  <a:lnTo>
                    <a:pt x="253" y="25"/>
                  </a:lnTo>
                  <a:lnTo>
                    <a:pt x="251" y="27"/>
                  </a:lnTo>
                  <a:lnTo>
                    <a:pt x="250" y="27"/>
                  </a:lnTo>
                  <a:lnTo>
                    <a:pt x="249" y="28"/>
                  </a:lnTo>
                  <a:lnTo>
                    <a:pt x="247" y="28"/>
                  </a:lnTo>
                  <a:lnTo>
                    <a:pt x="245" y="29"/>
                  </a:lnTo>
                  <a:lnTo>
                    <a:pt x="243" y="29"/>
                  </a:lnTo>
                  <a:lnTo>
                    <a:pt x="242" y="31"/>
                  </a:lnTo>
                  <a:lnTo>
                    <a:pt x="241" y="31"/>
                  </a:lnTo>
                  <a:lnTo>
                    <a:pt x="239" y="32"/>
                  </a:lnTo>
                  <a:lnTo>
                    <a:pt x="238" y="32"/>
                  </a:lnTo>
                  <a:lnTo>
                    <a:pt x="237" y="32"/>
                  </a:lnTo>
                  <a:lnTo>
                    <a:pt x="235" y="33"/>
                  </a:lnTo>
                  <a:lnTo>
                    <a:pt x="234" y="33"/>
                  </a:lnTo>
                  <a:lnTo>
                    <a:pt x="233" y="35"/>
                  </a:lnTo>
                  <a:lnTo>
                    <a:pt x="231" y="35"/>
                  </a:lnTo>
                  <a:lnTo>
                    <a:pt x="230" y="35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6"/>
                  </a:lnTo>
                  <a:lnTo>
                    <a:pt x="226" y="37"/>
                  </a:lnTo>
                  <a:lnTo>
                    <a:pt x="225" y="37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39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0"/>
                  </a:lnTo>
                  <a:lnTo>
                    <a:pt x="216" y="41"/>
                  </a:lnTo>
                  <a:lnTo>
                    <a:pt x="214" y="41"/>
                  </a:lnTo>
                  <a:lnTo>
                    <a:pt x="213" y="43"/>
                  </a:lnTo>
                  <a:lnTo>
                    <a:pt x="212" y="43"/>
                  </a:lnTo>
                  <a:lnTo>
                    <a:pt x="209" y="44"/>
                  </a:lnTo>
                  <a:lnTo>
                    <a:pt x="208" y="44"/>
                  </a:lnTo>
                  <a:lnTo>
                    <a:pt x="205" y="45"/>
                  </a:lnTo>
                  <a:lnTo>
                    <a:pt x="204" y="45"/>
                  </a:lnTo>
                  <a:lnTo>
                    <a:pt x="201" y="47"/>
                  </a:lnTo>
                  <a:lnTo>
                    <a:pt x="200" y="47"/>
                  </a:lnTo>
                  <a:lnTo>
                    <a:pt x="198" y="48"/>
                  </a:lnTo>
                  <a:lnTo>
                    <a:pt x="196" y="48"/>
                  </a:lnTo>
                  <a:lnTo>
                    <a:pt x="194" y="49"/>
                  </a:lnTo>
                  <a:lnTo>
                    <a:pt x="193" y="49"/>
                  </a:lnTo>
                  <a:lnTo>
                    <a:pt x="192" y="50"/>
                  </a:lnTo>
                  <a:lnTo>
                    <a:pt x="190" y="50"/>
                  </a:lnTo>
                  <a:lnTo>
                    <a:pt x="189" y="50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3"/>
                  </a:lnTo>
                  <a:lnTo>
                    <a:pt x="181" y="53"/>
                  </a:lnTo>
                  <a:lnTo>
                    <a:pt x="180" y="54"/>
                  </a:lnTo>
                  <a:lnTo>
                    <a:pt x="178" y="54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6"/>
                  </a:lnTo>
                  <a:lnTo>
                    <a:pt x="173" y="56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7"/>
                  </a:lnTo>
                  <a:lnTo>
                    <a:pt x="168" y="58"/>
                  </a:lnTo>
                  <a:lnTo>
                    <a:pt x="165" y="58"/>
                  </a:lnTo>
                  <a:lnTo>
                    <a:pt x="164" y="60"/>
                  </a:lnTo>
                  <a:lnTo>
                    <a:pt x="161" y="60"/>
                  </a:lnTo>
                  <a:lnTo>
                    <a:pt x="160" y="61"/>
                  </a:lnTo>
                  <a:lnTo>
                    <a:pt x="157" y="61"/>
                  </a:lnTo>
                  <a:lnTo>
                    <a:pt x="156" y="62"/>
                  </a:lnTo>
                  <a:lnTo>
                    <a:pt x="153" y="62"/>
                  </a:lnTo>
                  <a:lnTo>
                    <a:pt x="152" y="62"/>
                  </a:lnTo>
                  <a:lnTo>
                    <a:pt x="150" y="64"/>
                  </a:lnTo>
                  <a:lnTo>
                    <a:pt x="149" y="64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5"/>
                  </a:lnTo>
                  <a:lnTo>
                    <a:pt x="144" y="65"/>
                  </a:lnTo>
                  <a:lnTo>
                    <a:pt x="143" y="66"/>
                  </a:lnTo>
                  <a:lnTo>
                    <a:pt x="141" y="66"/>
                  </a:lnTo>
                  <a:lnTo>
                    <a:pt x="140" y="66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8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1" y="70"/>
                  </a:lnTo>
                  <a:lnTo>
                    <a:pt x="129" y="70"/>
                  </a:lnTo>
                  <a:lnTo>
                    <a:pt x="128" y="70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2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3"/>
                  </a:lnTo>
                  <a:lnTo>
                    <a:pt x="116" y="74"/>
                  </a:lnTo>
                  <a:lnTo>
                    <a:pt x="113" y="74"/>
                  </a:lnTo>
                  <a:lnTo>
                    <a:pt x="112" y="76"/>
                  </a:lnTo>
                  <a:lnTo>
                    <a:pt x="109" y="76"/>
                  </a:lnTo>
                  <a:lnTo>
                    <a:pt x="108" y="77"/>
                  </a:lnTo>
                  <a:lnTo>
                    <a:pt x="107" y="77"/>
                  </a:lnTo>
                  <a:lnTo>
                    <a:pt x="105" y="78"/>
                  </a:lnTo>
                  <a:lnTo>
                    <a:pt x="103" y="78"/>
                  </a:lnTo>
                  <a:lnTo>
                    <a:pt x="101" y="78"/>
                  </a:lnTo>
                  <a:lnTo>
                    <a:pt x="100" y="78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6" y="80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1" y="81"/>
                  </a:lnTo>
                  <a:lnTo>
                    <a:pt x="89" y="81"/>
                  </a:lnTo>
                  <a:lnTo>
                    <a:pt x="88" y="82"/>
                  </a:lnTo>
                  <a:lnTo>
                    <a:pt x="87" y="82"/>
                  </a:lnTo>
                  <a:lnTo>
                    <a:pt x="85" y="82"/>
                  </a:lnTo>
                  <a:lnTo>
                    <a:pt x="84" y="82"/>
                  </a:lnTo>
                  <a:lnTo>
                    <a:pt x="83" y="82"/>
                  </a:lnTo>
                  <a:lnTo>
                    <a:pt x="81" y="82"/>
                  </a:lnTo>
                  <a:lnTo>
                    <a:pt x="80" y="82"/>
                  </a:lnTo>
                  <a:lnTo>
                    <a:pt x="79" y="82"/>
                  </a:lnTo>
                  <a:lnTo>
                    <a:pt x="77" y="82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4"/>
                  </a:lnTo>
                  <a:lnTo>
                    <a:pt x="64" y="84"/>
                  </a:lnTo>
                  <a:lnTo>
                    <a:pt x="63" y="84"/>
                  </a:lnTo>
                  <a:lnTo>
                    <a:pt x="62" y="84"/>
                  </a:lnTo>
                  <a:lnTo>
                    <a:pt x="60" y="84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5"/>
                  </a:lnTo>
                  <a:lnTo>
                    <a:pt x="51" y="85"/>
                  </a:lnTo>
                  <a:lnTo>
                    <a:pt x="50" y="85"/>
                  </a:lnTo>
                  <a:lnTo>
                    <a:pt x="48" y="86"/>
                  </a:lnTo>
                  <a:lnTo>
                    <a:pt x="47" y="86"/>
                  </a:lnTo>
                  <a:lnTo>
                    <a:pt x="46" y="86"/>
                  </a:lnTo>
                  <a:lnTo>
                    <a:pt x="44" y="86"/>
                  </a:lnTo>
                  <a:lnTo>
                    <a:pt x="43" y="86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8"/>
                  </a:lnTo>
                  <a:lnTo>
                    <a:pt x="36" y="88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8" y="89"/>
                  </a:lnTo>
                  <a:lnTo>
                    <a:pt x="27" y="89"/>
                  </a:lnTo>
                  <a:lnTo>
                    <a:pt x="26" y="89"/>
                  </a:lnTo>
                  <a:lnTo>
                    <a:pt x="24" y="89"/>
                  </a:lnTo>
                  <a:lnTo>
                    <a:pt x="23" y="89"/>
                  </a:lnTo>
                  <a:lnTo>
                    <a:pt x="22" y="89"/>
                  </a:lnTo>
                  <a:lnTo>
                    <a:pt x="20" y="89"/>
                  </a:lnTo>
                  <a:lnTo>
                    <a:pt x="19" y="89"/>
                  </a:lnTo>
                  <a:lnTo>
                    <a:pt x="18" y="89"/>
                  </a:lnTo>
                  <a:lnTo>
                    <a:pt x="16" y="89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63" name="Freeform 24">
              <a:extLst>
                <a:ext uri="{FF2B5EF4-FFF2-40B4-BE49-F238E27FC236}">
                  <a16:creationId xmlns:a16="http://schemas.microsoft.com/office/drawing/2014/main" id="{8D6C60ED-6897-F946-B462-DB26BC67E2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170"/>
              <a:ext cx="151" cy="58"/>
            </a:xfrm>
            <a:custGeom>
              <a:avLst/>
              <a:gdLst>
                <a:gd name="T0" fmla="*/ 1 w 301"/>
                <a:gd name="T1" fmla="*/ 0 h 89"/>
                <a:gd name="T2" fmla="*/ 1 w 301"/>
                <a:gd name="T3" fmla="*/ 0 h 89"/>
                <a:gd name="T4" fmla="*/ 1 w 301"/>
                <a:gd name="T5" fmla="*/ 0 h 89"/>
                <a:gd name="T6" fmla="*/ 1 w 301"/>
                <a:gd name="T7" fmla="*/ 0 h 89"/>
                <a:gd name="T8" fmla="*/ 1 w 301"/>
                <a:gd name="T9" fmla="*/ 0 h 89"/>
                <a:gd name="T10" fmla="*/ 1 w 301"/>
                <a:gd name="T11" fmla="*/ 0 h 89"/>
                <a:gd name="T12" fmla="*/ 1 w 301"/>
                <a:gd name="T13" fmla="*/ 0 h 89"/>
                <a:gd name="T14" fmla="*/ 1 w 301"/>
                <a:gd name="T15" fmla="*/ 0 h 89"/>
                <a:gd name="T16" fmla="*/ 1 w 301"/>
                <a:gd name="T17" fmla="*/ 0 h 89"/>
                <a:gd name="T18" fmla="*/ 1 w 301"/>
                <a:gd name="T19" fmla="*/ 0 h 89"/>
                <a:gd name="T20" fmla="*/ 1 w 301"/>
                <a:gd name="T21" fmla="*/ 0 h 89"/>
                <a:gd name="T22" fmla="*/ 1 w 301"/>
                <a:gd name="T23" fmla="*/ 0 h 89"/>
                <a:gd name="T24" fmla="*/ 1 w 301"/>
                <a:gd name="T25" fmla="*/ 0 h 89"/>
                <a:gd name="T26" fmla="*/ 1 w 301"/>
                <a:gd name="T27" fmla="*/ 0 h 89"/>
                <a:gd name="T28" fmla="*/ 1 w 301"/>
                <a:gd name="T29" fmla="*/ 0 h 89"/>
                <a:gd name="T30" fmla="*/ 1 w 301"/>
                <a:gd name="T31" fmla="*/ 0 h 89"/>
                <a:gd name="T32" fmla="*/ 1 w 301"/>
                <a:gd name="T33" fmla="*/ 0 h 89"/>
                <a:gd name="T34" fmla="*/ 1 w 301"/>
                <a:gd name="T35" fmla="*/ 0 h 89"/>
                <a:gd name="T36" fmla="*/ 1 w 301"/>
                <a:gd name="T37" fmla="*/ 0 h 89"/>
                <a:gd name="T38" fmla="*/ 1 w 301"/>
                <a:gd name="T39" fmla="*/ 0 h 89"/>
                <a:gd name="T40" fmla="*/ 1 w 301"/>
                <a:gd name="T41" fmla="*/ 0 h 89"/>
                <a:gd name="T42" fmla="*/ 1 w 301"/>
                <a:gd name="T43" fmla="*/ 0 h 89"/>
                <a:gd name="T44" fmla="*/ 1 w 301"/>
                <a:gd name="T45" fmla="*/ 0 h 89"/>
                <a:gd name="T46" fmla="*/ 1 w 301"/>
                <a:gd name="T47" fmla="*/ 0 h 89"/>
                <a:gd name="T48" fmla="*/ 1 w 301"/>
                <a:gd name="T49" fmla="*/ 0 h 89"/>
                <a:gd name="T50" fmla="*/ 1 w 301"/>
                <a:gd name="T51" fmla="*/ 0 h 89"/>
                <a:gd name="T52" fmla="*/ 1 w 301"/>
                <a:gd name="T53" fmla="*/ 0 h 89"/>
                <a:gd name="T54" fmla="*/ 1 w 301"/>
                <a:gd name="T55" fmla="*/ 0 h 89"/>
                <a:gd name="T56" fmla="*/ 1 w 301"/>
                <a:gd name="T57" fmla="*/ 0 h 89"/>
                <a:gd name="T58" fmla="*/ 1 w 301"/>
                <a:gd name="T59" fmla="*/ 0 h 89"/>
                <a:gd name="T60" fmla="*/ 1 w 301"/>
                <a:gd name="T61" fmla="*/ 0 h 89"/>
                <a:gd name="T62" fmla="*/ 1 w 301"/>
                <a:gd name="T63" fmla="*/ 0 h 89"/>
                <a:gd name="T64" fmla="*/ 1 w 301"/>
                <a:gd name="T65" fmla="*/ 0 h 89"/>
                <a:gd name="T66" fmla="*/ 1 w 301"/>
                <a:gd name="T67" fmla="*/ 0 h 89"/>
                <a:gd name="T68" fmla="*/ 1 w 301"/>
                <a:gd name="T69" fmla="*/ 0 h 89"/>
                <a:gd name="T70" fmla="*/ 1 w 301"/>
                <a:gd name="T71" fmla="*/ 0 h 89"/>
                <a:gd name="T72" fmla="*/ 1 w 301"/>
                <a:gd name="T73" fmla="*/ 0 h 89"/>
                <a:gd name="T74" fmla="*/ 1 w 301"/>
                <a:gd name="T75" fmla="*/ 0 h 89"/>
                <a:gd name="T76" fmla="*/ 1 w 301"/>
                <a:gd name="T77" fmla="*/ 0 h 89"/>
                <a:gd name="T78" fmla="*/ 1 w 301"/>
                <a:gd name="T79" fmla="*/ 0 h 89"/>
                <a:gd name="T80" fmla="*/ 1 w 301"/>
                <a:gd name="T81" fmla="*/ 0 h 89"/>
                <a:gd name="T82" fmla="*/ 1 w 301"/>
                <a:gd name="T83" fmla="*/ 0 h 89"/>
                <a:gd name="T84" fmla="*/ 1 w 301"/>
                <a:gd name="T85" fmla="*/ 0 h 89"/>
                <a:gd name="T86" fmla="*/ 1 w 301"/>
                <a:gd name="T87" fmla="*/ 0 h 89"/>
                <a:gd name="T88" fmla="*/ 1 w 301"/>
                <a:gd name="T89" fmla="*/ 0 h 89"/>
                <a:gd name="T90" fmla="*/ 1 w 301"/>
                <a:gd name="T91" fmla="*/ 0 h 89"/>
                <a:gd name="T92" fmla="*/ 1 w 301"/>
                <a:gd name="T93" fmla="*/ 0 h 89"/>
                <a:gd name="T94" fmla="*/ 1 w 301"/>
                <a:gd name="T95" fmla="*/ 0 h 89"/>
                <a:gd name="T96" fmla="*/ 1 w 301"/>
                <a:gd name="T97" fmla="*/ 0 h 89"/>
                <a:gd name="T98" fmla="*/ 1 w 301"/>
                <a:gd name="T99" fmla="*/ 0 h 89"/>
                <a:gd name="T100" fmla="*/ 1 w 301"/>
                <a:gd name="T101" fmla="*/ 0 h 89"/>
                <a:gd name="T102" fmla="*/ 1 w 301"/>
                <a:gd name="T103" fmla="*/ 0 h 89"/>
                <a:gd name="T104" fmla="*/ 1 w 301"/>
                <a:gd name="T105" fmla="*/ 0 h 89"/>
                <a:gd name="T106" fmla="*/ 1 w 301"/>
                <a:gd name="T107" fmla="*/ 0 h 89"/>
                <a:gd name="T108" fmla="*/ 1 w 301"/>
                <a:gd name="T109" fmla="*/ 0 h 89"/>
                <a:gd name="T110" fmla="*/ 1 w 301"/>
                <a:gd name="T111" fmla="*/ 0 h 89"/>
                <a:gd name="T112" fmla="*/ 1 w 301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89"/>
                <a:gd name="T173" fmla="*/ 301 w 301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89">
                  <a:moveTo>
                    <a:pt x="0" y="0"/>
                  </a:moveTo>
                  <a:lnTo>
                    <a:pt x="2" y="1"/>
                  </a:lnTo>
                  <a:lnTo>
                    <a:pt x="6" y="4"/>
                  </a:lnTo>
                  <a:lnTo>
                    <a:pt x="9" y="5"/>
                  </a:lnTo>
                  <a:lnTo>
                    <a:pt x="12" y="7"/>
                  </a:lnTo>
                  <a:lnTo>
                    <a:pt x="14" y="8"/>
                  </a:lnTo>
                  <a:lnTo>
                    <a:pt x="17" y="9"/>
                  </a:lnTo>
                  <a:lnTo>
                    <a:pt x="18" y="11"/>
                  </a:lnTo>
                  <a:lnTo>
                    <a:pt x="21" y="12"/>
                  </a:lnTo>
                  <a:lnTo>
                    <a:pt x="22" y="13"/>
                  </a:lnTo>
                  <a:lnTo>
                    <a:pt x="25" y="15"/>
                  </a:lnTo>
                  <a:lnTo>
                    <a:pt x="26" y="15"/>
                  </a:lnTo>
                  <a:lnTo>
                    <a:pt x="28" y="16"/>
                  </a:lnTo>
                  <a:lnTo>
                    <a:pt x="30" y="17"/>
                  </a:lnTo>
                  <a:lnTo>
                    <a:pt x="32" y="17"/>
                  </a:lnTo>
                  <a:lnTo>
                    <a:pt x="33" y="19"/>
                  </a:lnTo>
                  <a:lnTo>
                    <a:pt x="34" y="19"/>
                  </a:lnTo>
                  <a:lnTo>
                    <a:pt x="36" y="20"/>
                  </a:lnTo>
                  <a:lnTo>
                    <a:pt x="37" y="20"/>
                  </a:lnTo>
                  <a:lnTo>
                    <a:pt x="37" y="21"/>
                  </a:lnTo>
                  <a:lnTo>
                    <a:pt x="38" y="21"/>
                  </a:lnTo>
                  <a:lnTo>
                    <a:pt x="40" y="21"/>
                  </a:lnTo>
                  <a:lnTo>
                    <a:pt x="41" y="23"/>
                  </a:lnTo>
                  <a:lnTo>
                    <a:pt x="42" y="23"/>
                  </a:lnTo>
                  <a:lnTo>
                    <a:pt x="44" y="24"/>
                  </a:lnTo>
                  <a:lnTo>
                    <a:pt x="45" y="24"/>
                  </a:lnTo>
                  <a:lnTo>
                    <a:pt x="46" y="24"/>
                  </a:lnTo>
                  <a:lnTo>
                    <a:pt x="48" y="25"/>
                  </a:lnTo>
                  <a:lnTo>
                    <a:pt x="49" y="25"/>
                  </a:lnTo>
                  <a:lnTo>
                    <a:pt x="50" y="27"/>
                  </a:lnTo>
                  <a:lnTo>
                    <a:pt x="51" y="27"/>
                  </a:lnTo>
                  <a:lnTo>
                    <a:pt x="53" y="28"/>
                  </a:lnTo>
                  <a:lnTo>
                    <a:pt x="54" y="28"/>
                  </a:lnTo>
                  <a:lnTo>
                    <a:pt x="57" y="29"/>
                  </a:lnTo>
                  <a:lnTo>
                    <a:pt x="58" y="29"/>
                  </a:lnTo>
                  <a:lnTo>
                    <a:pt x="59" y="31"/>
                  </a:lnTo>
                  <a:lnTo>
                    <a:pt x="61" y="31"/>
                  </a:lnTo>
                  <a:lnTo>
                    <a:pt x="62" y="32"/>
                  </a:lnTo>
                  <a:lnTo>
                    <a:pt x="63" y="32"/>
                  </a:lnTo>
                  <a:lnTo>
                    <a:pt x="65" y="32"/>
                  </a:lnTo>
                  <a:lnTo>
                    <a:pt x="66" y="33"/>
                  </a:lnTo>
                  <a:lnTo>
                    <a:pt x="67" y="33"/>
                  </a:lnTo>
                  <a:lnTo>
                    <a:pt x="69" y="33"/>
                  </a:lnTo>
                  <a:lnTo>
                    <a:pt x="69" y="35"/>
                  </a:lnTo>
                  <a:lnTo>
                    <a:pt x="70" y="35"/>
                  </a:lnTo>
                  <a:lnTo>
                    <a:pt x="71" y="35"/>
                  </a:lnTo>
                  <a:lnTo>
                    <a:pt x="73" y="36"/>
                  </a:lnTo>
                  <a:lnTo>
                    <a:pt x="74" y="36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39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0"/>
                  </a:lnTo>
                  <a:lnTo>
                    <a:pt x="86" y="41"/>
                  </a:lnTo>
                  <a:lnTo>
                    <a:pt x="87" y="41"/>
                  </a:lnTo>
                  <a:lnTo>
                    <a:pt x="89" y="43"/>
                  </a:lnTo>
                  <a:lnTo>
                    <a:pt x="90" y="43"/>
                  </a:lnTo>
                  <a:lnTo>
                    <a:pt x="93" y="44"/>
                  </a:lnTo>
                  <a:lnTo>
                    <a:pt x="94" y="44"/>
                  </a:lnTo>
                  <a:lnTo>
                    <a:pt x="97" y="45"/>
                  </a:lnTo>
                  <a:lnTo>
                    <a:pt x="98" y="45"/>
                  </a:lnTo>
                  <a:lnTo>
                    <a:pt x="101" y="47"/>
                  </a:lnTo>
                  <a:lnTo>
                    <a:pt x="102" y="47"/>
                  </a:lnTo>
                  <a:lnTo>
                    <a:pt x="105" y="48"/>
                  </a:lnTo>
                  <a:lnTo>
                    <a:pt x="106" y="48"/>
                  </a:lnTo>
                  <a:lnTo>
                    <a:pt x="107" y="49"/>
                  </a:lnTo>
                  <a:lnTo>
                    <a:pt x="109" y="49"/>
                  </a:lnTo>
                  <a:lnTo>
                    <a:pt x="110" y="50"/>
                  </a:lnTo>
                  <a:lnTo>
                    <a:pt x="111" y="50"/>
                  </a:lnTo>
                  <a:lnTo>
                    <a:pt x="113" y="50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3"/>
                  </a:lnTo>
                  <a:lnTo>
                    <a:pt x="121" y="53"/>
                  </a:lnTo>
                  <a:lnTo>
                    <a:pt x="122" y="54"/>
                  </a:lnTo>
                  <a:lnTo>
                    <a:pt x="123" y="54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6"/>
                  </a:lnTo>
                  <a:lnTo>
                    <a:pt x="129" y="56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7"/>
                  </a:lnTo>
                  <a:lnTo>
                    <a:pt x="135" y="58"/>
                  </a:lnTo>
                  <a:lnTo>
                    <a:pt x="136" y="58"/>
                  </a:lnTo>
                  <a:lnTo>
                    <a:pt x="138" y="60"/>
                  </a:lnTo>
                  <a:lnTo>
                    <a:pt x="140" y="60"/>
                  </a:lnTo>
                  <a:lnTo>
                    <a:pt x="142" y="61"/>
                  </a:lnTo>
                  <a:lnTo>
                    <a:pt x="144" y="61"/>
                  </a:lnTo>
                  <a:lnTo>
                    <a:pt x="146" y="62"/>
                  </a:lnTo>
                  <a:lnTo>
                    <a:pt x="148" y="62"/>
                  </a:lnTo>
                  <a:lnTo>
                    <a:pt x="150" y="62"/>
                  </a:lnTo>
                  <a:lnTo>
                    <a:pt x="151" y="64"/>
                  </a:lnTo>
                  <a:lnTo>
                    <a:pt x="152" y="64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5"/>
                  </a:lnTo>
                  <a:lnTo>
                    <a:pt x="158" y="65"/>
                  </a:lnTo>
                  <a:lnTo>
                    <a:pt x="159" y="66"/>
                  </a:lnTo>
                  <a:lnTo>
                    <a:pt x="160" y="66"/>
                  </a:lnTo>
                  <a:lnTo>
                    <a:pt x="162" y="66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8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69"/>
                  </a:lnTo>
                  <a:lnTo>
                    <a:pt x="172" y="70"/>
                  </a:lnTo>
                  <a:lnTo>
                    <a:pt x="174" y="70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2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3"/>
                  </a:lnTo>
                  <a:lnTo>
                    <a:pt x="186" y="74"/>
                  </a:lnTo>
                  <a:lnTo>
                    <a:pt x="188" y="74"/>
                  </a:lnTo>
                  <a:lnTo>
                    <a:pt x="190" y="76"/>
                  </a:lnTo>
                  <a:lnTo>
                    <a:pt x="192" y="76"/>
                  </a:lnTo>
                  <a:lnTo>
                    <a:pt x="194" y="77"/>
                  </a:lnTo>
                  <a:lnTo>
                    <a:pt x="195" y="77"/>
                  </a:lnTo>
                  <a:lnTo>
                    <a:pt x="198" y="78"/>
                  </a:lnTo>
                  <a:lnTo>
                    <a:pt x="199" y="78"/>
                  </a:lnTo>
                  <a:lnTo>
                    <a:pt x="200" y="78"/>
                  </a:lnTo>
                  <a:lnTo>
                    <a:pt x="202" y="78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0"/>
                  </a:lnTo>
                  <a:lnTo>
                    <a:pt x="207" y="80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1"/>
                  </a:lnTo>
                  <a:lnTo>
                    <a:pt x="212" y="81"/>
                  </a:lnTo>
                  <a:lnTo>
                    <a:pt x="213" y="82"/>
                  </a:lnTo>
                  <a:lnTo>
                    <a:pt x="215" y="82"/>
                  </a:lnTo>
                  <a:lnTo>
                    <a:pt x="216" y="82"/>
                  </a:lnTo>
                  <a:lnTo>
                    <a:pt x="217" y="82"/>
                  </a:lnTo>
                  <a:lnTo>
                    <a:pt x="219" y="82"/>
                  </a:lnTo>
                  <a:lnTo>
                    <a:pt x="220" y="82"/>
                  </a:lnTo>
                  <a:lnTo>
                    <a:pt x="221" y="82"/>
                  </a:lnTo>
                  <a:lnTo>
                    <a:pt x="223" y="82"/>
                  </a:lnTo>
                  <a:lnTo>
                    <a:pt x="224" y="82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4"/>
                  </a:lnTo>
                  <a:lnTo>
                    <a:pt x="237" y="84"/>
                  </a:lnTo>
                  <a:lnTo>
                    <a:pt x="239" y="84"/>
                  </a:lnTo>
                  <a:lnTo>
                    <a:pt x="240" y="84"/>
                  </a:lnTo>
                  <a:lnTo>
                    <a:pt x="241" y="84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5"/>
                  </a:lnTo>
                  <a:lnTo>
                    <a:pt x="251" y="85"/>
                  </a:lnTo>
                  <a:lnTo>
                    <a:pt x="252" y="85"/>
                  </a:lnTo>
                  <a:lnTo>
                    <a:pt x="253" y="85"/>
                  </a:lnTo>
                  <a:lnTo>
                    <a:pt x="253" y="86"/>
                  </a:lnTo>
                  <a:lnTo>
                    <a:pt x="255" y="86"/>
                  </a:lnTo>
                  <a:lnTo>
                    <a:pt x="256" y="86"/>
                  </a:lnTo>
                  <a:lnTo>
                    <a:pt x="257" y="86"/>
                  </a:lnTo>
                  <a:lnTo>
                    <a:pt x="259" y="86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8"/>
                  </a:lnTo>
                  <a:lnTo>
                    <a:pt x="265" y="88"/>
                  </a:lnTo>
                  <a:lnTo>
                    <a:pt x="267" y="88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3" y="89"/>
                  </a:lnTo>
                  <a:lnTo>
                    <a:pt x="275" y="89"/>
                  </a:lnTo>
                  <a:lnTo>
                    <a:pt x="276" y="89"/>
                  </a:lnTo>
                  <a:lnTo>
                    <a:pt x="277" y="89"/>
                  </a:lnTo>
                  <a:lnTo>
                    <a:pt x="279" y="89"/>
                  </a:lnTo>
                  <a:lnTo>
                    <a:pt x="280" y="89"/>
                  </a:lnTo>
                  <a:lnTo>
                    <a:pt x="281" y="89"/>
                  </a:lnTo>
                  <a:lnTo>
                    <a:pt x="283" y="89"/>
                  </a:lnTo>
                  <a:lnTo>
                    <a:pt x="284" y="89"/>
                  </a:lnTo>
                  <a:lnTo>
                    <a:pt x="285" y="89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19514" name="Group 111">
            <a:extLst>
              <a:ext uri="{FF2B5EF4-FFF2-40B4-BE49-F238E27FC236}">
                <a16:creationId xmlns:a16="http://schemas.microsoft.com/office/drawing/2014/main" id="{73E8A1CD-7B86-F741-B9C3-6A7045FF6360}"/>
              </a:ext>
            </a:extLst>
          </p:cNvPr>
          <p:cNvGrpSpPr>
            <a:grpSpLocks/>
          </p:cNvGrpSpPr>
          <p:nvPr/>
        </p:nvGrpSpPr>
        <p:grpSpPr bwMode="auto">
          <a:xfrm>
            <a:off x="6313488" y="1531939"/>
            <a:ext cx="342900" cy="484187"/>
            <a:chOff x="2783" y="1170"/>
            <a:chExt cx="300" cy="445"/>
          </a:xfrm>
        </p:grpSpPr>
        <p:sp>
          <p:nvSpPr>
            <p:cNvPr id="319552" name="Freeform 19">
              <a:extLst>
                <a:ext uri="{FF2B5EF4-FFF2-40B4-BE49-F238E27FC236}">
                  <a16:creationId xmlns:a16="http://schemas.microsoft.com/office/drawing/2014/main" id="{3AD25546-D03E-DD40-8AB5-0B3D47A726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1238"/>
              <a:ext cx="149" cy="377"/>
            </a:xfrm>
            <a:custGeom>
              <a:avLst/>
              <a:gdLst>
                <a:gd name="T0" fmla="*/ 0 w 299"/>
                <a:gd name="T1" fmla="*/ 1 h 754"/>
                <a:gd name="T2" fmla="*/ 0 w 299"/>
                <a:gd name="T3" fmla="*/ 1 h 754"/>
                <a:gd name="T4" fmla="*/ 0 w 299"/>
                <a:gd name="T5" fmla="*/ 1 h 754"/>
                <a:gd name="T6" fmla="*/ 0 w 299"/>
                <a:gd name="T7" fmla="*/ 1 h 754"/>
                <a:gd name="T8" fmla="*/ 0 w 299"/>
                <a:gd name="T9" fmla="*/ 1 h 754"/>
                <a:gd name="T10" fmla="*/ 0 w 299"/>
                <a:gd name="T11" fmla="*/ 1 h 754"/>
                <a:gd name="T12" fmla="*/ 0 w 299"/>
                <a:gd name="T13" fmla="*/ 1 h 754"/>
                <a:gd name="T14" fmla="*/ 0 w 299"/>
                <a:gd name="T15" fmla="*/ 1 h 754"/>
                <a:gd name="T16" fmla="*/ 0 w 299"/>
                <a:gd name="T17" fmla="*/ 1 h 754"/>
                <a:gd name="T18" fmla="*/ 0 w 299"/>
                <a:gd name="T19" fmla="*/ 1 h 754"/>
                <a:gd name="T20" fmla="*/ 0 w 299"/>
                <a:gd name="T21" fmla="*/ 1 h 754"/>
                <a:gd name="T22" fmla="*/ 0 w 299"/>
                <a:gd name="T23" fmla="*/ 1 h 754"/>
                <a:gd name="T24" fmla="*/ 0 w 299"/>
                <a:gd name="T25" fmla="*/ 1 h 754"/>
                <a:gd name="T26" fmla="*/ 0 w 299"/>
                <a:gd name="T27" fmla="*/ 1 h 754"/>
                <a:gd name="T28" fmla="*/ 0 w 299"/>
                <a:gd name="T29" fmla="*/ 1 h 754"/>
                <a:gd name="T30" fmla="*/ 0 w 299"/>
                <a:gd name="T31" fmla="*/ 1 h 754"/>
                <a:gd name="T32" fmla="*/ 0 w 299"/>
                <a:gd name="T33" fmla="*/ 1 h 754"/>
                <a:gd name="T34" fmla="*/ 0 w 299"/>
                <a:gd name="T35" fmla="*/ 1 h 754"/>
                <a:gd name="T36" fmla="*/ 0 w 299"/>
                <a:gd name="T37" fmla="*/ 1 h 754"/>
                <a:gd name="T38" fmla="*/ 0 w 299"/>
                <a:gd name="T39" fmla="*/ 1 h 754"/>
                <a:gd name="T40" fmla="*/ 0 w 299"/>
                <a:gd name="T41" fmla="*/ 1 h 754"/>
                <a:gd name="T42" fmla="*/ 0 w 299"/>
                <a:gd name="T43" fmla="*/ 1 h 754"/>
                <a:gd name="T44" fmla="*/ 0 w 299"/>
                <a:gd name="T45" fmla="*/ 1 h 754"/>
                <a:gd name="T46" fmla="*/ 0 w 299"/>
                <a:gd name="T47" fmla="*/ 1 h 754"/>
                <a:gd name="T48" fmla="*/ 0 w 299"/>
                <a:gd name="T49" fmla="*/ 1 h 754"/>
                <a:gd name="T50" fmla="*/ 0 w 299"/>
                <a:gd name="T51" fmla="*/ 1 h 754"/>
                <a:gd name="T52" fmla="*/ 0 w 299"/>
                <a:gd name="T53" fmla="*/ 1 h 754"/>
                <a:gd name="T54" fmla="*/ 0 w 299"/>
                <a:gd name="T55" fmla="*/ 1 h 754"/>
                <a:gd name="T56" fmla="*/ 0 w 299"/>
                <a:gd name="T57" fmla="*/ 1 h 754"/>
                <a:gd name="T58" fmla="*/ 0 w 299"/>
                <a:gd name="T59" fmla="*/ 1 h 754"/>
                <a:gd name="T60" fmla="*/ 0 w 299"/>
                <a:gd name="T61" fmla="*/ 1 h 754"/>
                <a:gd name="T62" fmla="*/ 0 w 299"/>
                <a:gd name="T63" fmla="*/ 1 h 754"/>
                <a:gd name="T64" fmla="*/ 0 w 299"/>
                <a:gd name="T65" fmla="*/ 1 h 754"/>
                <a:gd name="T66" fmla="*/ 0 w 299"/>
                <a:gd name="T67" fmla="*/ 1 h 754"/>
                <a:gd name="T68" fmla="*/ 0 w 299"/>
                <a:gd name="T69" fmla="*/ 1 h 754"/>
                <a:gd name="T70" fmla="*/ 0 w 299"/>
                <a:gd name="T71" fmla="*/ 1 h 754"/>
                <a:gd name="T72" fmla="*/ 0 w 299"/>
                <a:gd name="T73" fmla="*/ 1 h 754"/>
                <a:gd name="T74" fmla="*/ 0 w 299"/>
                <a:gd name="T75" fmla="*/ 1 h 754"/>
                <a:gd name="T76" fmla="*/ 0 w 299"/>
                <a:gd name="T77" fmla="*/ 1 h 754"/>
                <a:gd name="T78" fmla="*/ 0 w 299"/>
                <a:gd name="T79" fmla="*/ 1 h 754"/>
                <a:gd name="T80" fmla="*/ 0 w 299"/>
                <a:gd name="T81" fmla="*/ 1 h 754"/>
                <a:gd name="T82" fmla="*/ 0 w 299"/>
                <a:gd name="T83" fmla="*/ 1 h 754"/>
                <a:gd name="T84" fmla="*/ 0 w 299"/>
                <a:gd name="T85" fmla="*/ 1 h 754"/>
                <a:gd name="T86" fmla="*/ 0 w 299"/>
                <a:gd name="T87" fmla="*/ 1 h 754"/>
                <a:gd name="T88" fmla="*/ 0 w 299"/>
                <a:gd name="T89" fmla="*/ 1 h 754"/>
                <a:gd name="T90" fmla="*/ 0 w 299"/>
                <a:gd name="T91" fmla="*/ 1 h 754"/>
                <a:gd name="T92" fmla="*/ 0 w 299"/>
                <a:gd name="T93" fmla="*/ 1 h 754"/>
                <a:gd name="T94" fmla="*/ 0 w 299"/>
                <a:gd name="T95" fmla="*/ 1 h 754"/>
                <a:gd name="T96" fmla="*/ 0 w 299"/>
                <a:gd name="T97" fmla="*/ 1 h 754"/>
                <a:gd name="T98" fmla="*/ 0 w 299"/>
                <a:gd name="T99" fmla="*/ 1 h 754"/>
                <a:gd name="T100" fmla="*/ 0 w 299"/>
                <a:gd name="T101" fmla="*/ 1 h 754"/>
                <a:gd name="T102" fmla="*/ 0 w 299"/>
                <a:gd name="T103" fmla="*/ 1 h 754"/>
                <a:gd name="T104" fmla="*/ 0 w 299"/>
                <a:gd name="T105" fmla="*/ 1 h 754"/>
                <a:gd name="T106" fmla="*/ 0 w 299"/>
                <a:gd name="T107" fmla="*/ 1 h 754"/>
                <a:gd name="T108" fmla="*/ 0 w 299"/>
                <a:gd name="T109" fmla="*/ 1 h 754"/>
                <a:gd name="T110" fmla="*/ 0 w 299"/>
                <a:gd name="T111" fmla="*/ 1 h 754"/>
                <a:gd name="T112" fmla="*/ 0 w 299"/>
                <a:gd name="T113" fmla="*/ 1 h 754"/>
                <a:gd name="T114" fmla="*/ 0 w 299"/>
                <a:gd name="T115" fmla="*/ 1 h 754"/>
                <a:gd name="T116" fmla="*/ 0 w 299"/>
                <a:gd name="T117" fmla="*/ 1 h 754"/>
                <a:gd name="T118" fmla="*/ 0 w 299"/>
                <a:gd name="T119" fmla="*/ 1 h 754"/>
                <a:gd name="T120" fmla="*/ 0 w 299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9"/>
                <a:gd name="T184" fmla="*/ 0 h 754"/>
                <a:gd name="T185" fmla="*/ 299 w 299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9" h="754">
                  <a:moveTo>
                    <a:pt x="299" y="0"/>
                  </a:moveTo>
                  <a:lnTo>
                    <a:pt x="299" y="29"/>
                  </a:lnTo>
                  <a:lnTo>
                    <a:pt x="299" y="56"/>
                  </a:lnTo>
                  <a:lnTo>
                    <a:pt x="299" y="81"/>
                  </a:lnTo>
                  <a:lnTo>
                    <a:pt x="299" y="105"/>
                  </a:lnTo>
                  <a:lnTo>
                    <a:pt x="299" y="128"/>
                  </a:lnTo>
                  <a:lnTo>
                    <a:pt x="299" y="148"/>
                  </a:lnTo>
                  <a:lnTo>
                    <a:pt x="299" y="166"/>
                  </a:lnTo>
                  <a:lnTo>
                    <a:pt x="299" y="185"/>
                  </a:lnTo>
                  <a:lnTo>
                    <a:pt x="299" y="201"/>
                  </a:lnTo>
                  <a:lnTo>
                    <a:pt x="299" y="215"/>
                  </a:lnTo>
                  <a:lnTo>
                    <a:pt x="299" y="229"/>
                  </a:lnTo>
                  <a:lnTo>
                    <a:pt x="299" y="242"/>
                  </a:lnTo>
                  <a:lnTo>
                    <a:pt x="299" y="252"/>
                  </a:lnTo>
                  <a:lnTo>
                    <a:pt x="299" y="263"/>
                  </a:lnTo>
                  <a:lnTo>
                    <a:pt x="299" y="272"/>
                  </a:lnTo>
                  <a:lnTo>
                    <a:pt x="299" y="280"/>
                  </a:lnTo>
                  <a:lnTo>
                    <a:pt x="299" y="288"/>
                  </a:lnTo>
                  <a:lnTo>
                    <a:pt x="299" y="295"/>
                  </a:lnTo>
                  <a:lnTo>
                    <a:pt x="299" y="302"/>
                  </a:lnTo>
                  <a:lnTo>
                    <a:pt x="299" y="307"/>
                  </a:lnTo>
                  <a:lnTo>
                    <a:pt x="299" y="311"/>
                  </a:lnTo>
                  <a:lnTo>
                    <a:pt x="299" y="315"/>
                  </a:lnTo>
                  <a:lnTo>
                    <a:pt x="299" y="319"/>
                  </a:lnTo>
                  <a:lnTo>
                    <a:pt x="299" y="323"/>
                  </a:lnTo>
                  <a:lnTo>
                    <a:pt x="299" y="325"/>
                  </a:lnTo>
                  <a:lnTo>
                    <a:pt x="299" y="328"/>
                  </a:lnTo>
                  <a:lnTo>
                    <a:pt x="299" y="329"/>
                  </a:lnTo>
                  <a:lnTo>
                    <a:pt x="298" y="332"/>
                  </a:lnTo>
                  <a:lnTo>
                    <a:pt x="298" y="335"/>
                  </a:lnTo>
                  <a:lnTo>
                    <a:pt x="298" y="336"/>
                  </a:lnTo>
                  <a:lnTo>
                    <a:pt x="298" y="339"/>
                  </a:lnTo>
                  <a:lnTo>
                    <a:pt x="298" y="340"/>
                  </a:lnTo>
                  <a:lnTo>
                    <a:pt x="298" y="343"/>
                  </a:lnTo>
                  <a:lnTo>
                    <a:pt x="298" y="344"/>
                  </a:lnTo>
                  <a:lnTo>
                    <a:pt x="298" y="347"/>
                  </a:lnTo>
                  <a:lnTo>
                    <a:pt x="298" y="348"/>
                  </a:lnTo>
                  <a:lnTo>
                    <a:pt x="298" y="349"/>
                  </a:lnTo>
                  <a:lnTo>
                    <a:pt x="298" y="351"/>
                  </a:lnTo>
                  <a:lnTo>
                    <a:pt x="296" y="352"/>
                  </a:lnTo>
                  <a:lnTo>
                    <a:pt x="296" y="353"/>
                  </a:lnTo>
                  <a:lnTo>
                    <a:pt x="296" y="355"/>
                  </a:lnTo>
                  <a:lnTo>
                    <a:pt x="296" y="356"/>
                  </a:lnTo>
                  <a:lnTo>
                    <a:pt x="296" y="357"/>
                  </a:lnTo>
                  <a:lnTo>
                    <a:pt x="296" y="359"/>
                  </a:lnTo>
                  <a:lnTo>
                    <a:pt x="296" y="360"/>
                  </a:lnTo>
                  <a:lnTo>
                    <a:pt x="296" y="361"/>
                  </a:lnTo>
                  <a:lnTo>
                    <a:pt x="296" y="363"/>
                  </a:lnTo>
                  <a:lnTo>
                    <a:pt x="296" y="364"/>
                  </a:lnTo>
                  <a:lnTo>
                    <a:pt x="296" y="365"/>
                  </a:lnTo>
                  <a:lnTo>
                    <a:pt x="295" y="367"/>
                  </a:lnTo>
                  <a:lnTo>
                    <a:pt x="295" y="368"/>
                  </a:lnTo>
                  <a:lnTo>
                    <a:pt x="295" y="369"/>
                  </a:lnTo>
                  <a:lnTo>
                    <a:pt x="295" y="371"/>
                  </a:lnTo>
                  <a:lnTo>
                    <a:pt x="295" y="372"/>
                  </a:lnTo>
                  <a:lnTo>
                    <a:pt x="295" y="373"/>
                  </a:lnTo>
                  <a:lnTo>
                    <a:pt x="295" y="375"/>
                  </a:lnTo>
                  <a:lnTo>
                    <a:pt x="294" y="376"/>
                  </a:lnTo>
                  <a:lnTo>
                    <a:pt x="294" y="379"/>
                  </a:lnTo>
                  <a:lnTo>
                    <a:pt x="294" y="380"/>
                  </a:lnTo>
                  <a:lnTo>
                    <a:pt x="294" y="381"/>
                  </a:lnTo>
                  <a:lnTo>
                    <a:pt x="294" y="384"/>
                  </a:lnTo>
                  <a:lnTo>
                    <a:pt x="292" y="385"/>
                  </a:lnTo>
                  <a:lnTo>
                    <a:pt x="292" y="388"/>
                  </a:lnTo>
                  <a:lnTo>
                    <a:pt x="292" y="389"/>
                  </a:lnTo>
                  <a:lnTo>
                    <a:pt x="292" y="390"/>
                  </a:lnTo>
                  <a:lnTo>
                    <a:pt x="292" y="393"/>
                  </a:lnTo>
                  <a:lnTo>
                    <a:pt x="292" y="394"/>
                  </a:lnTo>
                  <a:lnTo>
                    <a:pt x="291" y="396"/>
                  </a:lnTo>
                  <a:lnTo>
                    <a:pt x="291" y="397"/>
                  </a:lnTo>
                  <a:lnTo>
                    <a:pt x="291" y="398"/>
                  </a:lnTo>
                  <a:lnTo>
                    <a:pt x="291" y="400"/>
                  </a:lnTo>
                  <a:lnTo>
                    <a:pt x="291" y="401"/>
                  </a:lnTo>
                  <a:lnTo>
                    <a:pt x="291" y="402"/>
                  </a:lnTo>
                  <a:lnTo>
                    <a:pt x="291" y="404"/>
                  </a:lnTo>
                  <a:lnTo>
                    <a:pt x="290" y="404"/>
                  </a:lnTo>
                  <a:lnTo>
                    <a:pt x="290" y="405"/>
                  </a:lnTo>
                  <a:lnTo>
                    <a:pt x="290" y="406"/>
                  </a:lnTo>
                  <a:lnTo>
                    <a:pt x="290" y="408"/>
                  </a:lnTo>
                  <a:lnTo>
                    <a:pt x="290" y="409"/>
                  </a:lnTo>
                  <a:lnTo>
                    <a:pt x="288" y="410"/>
                  </a:lnTo>
                  <a:lnTo>
                    <a:pt x="288" y="412"/>
                  </a:lnTo>
                  <a:lnTo>
                    <a:pt x="288" y="413"/>
                  </a:lnTo>
                  <a:lnTo>
                    <a:pt x="287" y="414"/>
                  </a:lnTo>
                  <a:lnTo>
                    <a:pt x="287" y="416"/>
                  </a:lnTo>
                  <a:lnTo>
                    <a:pt x="287" y="417"/>
                  </a:lnTo>
                  <a:lnTo>
                    <a:pt x="286" y="420"/>
                  </a:lnTo>
                  <a:lnTo>
                    <a:pt x="286" y="421"/>
                  </a:lnTo>
                  <a:lnTo>
                    <a:pt x="286" y="422"/>
                  </a:lnTo>
                  <a:lnTo>
                    <a:pt x="284" y="424"/>
                  </a:lnTo>
                  <a:lnTo>
                    <a:pt x="284" y="426"/>
                  </a:lnTo>
                  <a:lnTo>
                    <a:pt x="283" y="428"/>
                  </a:lnTo>
                  <a:lnTo>
                    <a:pt x="283" y="430"/>
                  </a:lnTo>
                  <a:lnTo>
                    <a:pt x="282" y="433"/>
                  </a:lnTo>
                  <a:lnTo>
                    <a:pt x="282" y="434"/>
                  </a:lnTo>
                  <a:lnTo>
                    <a:pt x="280" y="437"/>
                  </a:lnTo>
                  <a:lnTo>
                    <a:pt x="280" y="440"/>
                  </a:lnTo>
                  <a:lnTo>
                    <a:pt x="279" y="441"/>
                  </a:lnTo>
                  <a:lnTo>
                    <a:pt x="279" y="442"/>
                  </a:lnTo>
                  <a:lnTo>
                    <a:pt x="278" y="445"/>
                  </a:lnTo>
                  <a:lnTo>
                    <a:pt x="278" y="446"/>
                  </a:lnTo>
                  <a:lnTo>
                    <a:pt x="278" y="448"/>
                  </a:lnTo>
                  <a:lnTo>
                    <a:pt x="276" y="449"/>
                  </a:lnTo>
                  <a:lnTo>
                    <a:pt x="276" y="450"/>
                  </a:lnTo>
                  <a:lnTo>
                    <a:pt x="276" y="452"/>
                  </a:lnTo>
                  <a:lnTo>
                    <a:pt x="275" y="453"/>
                  </a:lnTo>
                  <a:lnTo>
                    <a:pt x="275" y="454"/>
                  </a:lnTo>
                  <a:lnTo>
                    <a:pt x="275" y="456"/>
                  </a:lnTo>
                  <a:lnTo>
                    <a:pt x="274" y="456"/>
                  </a:lnTo>
                  <a:lnTo>
                    <a:pt x="274" y="457"/>
                  </a:lnTo>
                  <a:lnTo>
                    <a:pt x="274" y="458"/>
                  </a:lnTo>
                  <a:lnTo>
                    <a:pt x="272" y="459"/>
                  </a:lnTo>
                  <a:lnTo>
                    <a:pt x="272" y="461"/>
                  </a:lnTo>
                  <a:lnTo>
                    <a:pt x="272" y="462"/>
                  </a:lnTo>
                  <a:lnTo>
                    <a:pt x="271" y="463"/>
                  </a:lnTo>
                  <a:lnTo>
                    <a:pt x="270" y="465"/>
                  </a:lnTo>
                  <a:lnTo>
                    <a:pt x="270" y="466"/>
                  </a:lnTo>
                  <a:lnTo>
                    <a:pt x="268" y="467"/>
                  </a:lnTo>
                  <a:lnTo>
                    <a:pt x="268" y="469"/>
                  </a:lnTo>
                  <a:lnTo>
                    <a:pt x="267" y="471"/>
                  </a:lnTo>
                  <a:lnTo>
                    <a:pt x="267" y="473"/>
                  </a:lnTo>
                  <a:lnTo>
                    <a:pt x="266" y="474"/>
                  </a:lnTo>
                  <a:lnTo>
                    <a:pt x="266" y="475"/>
                  </a:lnTo>
                  <a:lnTo>
                    <a:pt x="264" y="478"/>
                  </a:lnTo>
                  <a:lnTo>
                    <a:pt x="263" y="479"/>
                  </a:lnTo>
                  <a:lnTo>
                    <a:pt x="262" y="482"/>
                  </a:lnTo>
                  <a:lnTo>
                    <a:pt x="262" y="483"/>
                  </a:lnTo>
                  <a:lnTo>
                    <a:pt x="260" y="485"/>
                  </a:lnTo>
                  <a:lnTo>
                    <a:pt x="259" y="487"/>
                  </a:lnTo>
                  <a:lnTo>
                    <a:pt x="259" y="489"/>
                  </a:lnTo>
                  <a:lnTo>
                    <a:pt x="258" y="490"/>
                  </a:lnTo>
                  <a:lnTo>
                    <a:pt x="258" y="491"/>
                  </a:lnTo>
                  <a:lnTo>
                    <a:pt x="256" y="493"/>
                  </a:lnTo>
                  <a:lnTo>
                    <a:pt x="256" y="494"/>
                  </a:lnTo>
                  <a:lnTo>
                    <a:pt x="255" y="495"/>
                  </a:lnTo>
                  <a:lnTo>
                    <a:pt x="255" y="497"/>
                  </a:lnTo>
                  <a:lnTo>
                    <a:pt x="254" y="498"/>
                  </a:lnTo>
                  <a:lnTo>
                    <a:pt x="252" y="499"/>
                  </a:lnTo>
                  <a:lnTo>
                    <a:pt x="252" y="501"/>
                  </a:lnTo>
                  <a:lnTo>
                    <a:pt x="252" y="502"/>
                  </a:lnTo>
                  <a:lnTo>
                    <a:pt x="251" y="502"/>
                  </a:lnTo>
                  <a:lnTo>
                    <a:pt x="251" y="503"/>
                  </a:lnTo>
                  <a:lnTo>
                    <a:pt x="251" y="505"/>
                  </a:lnTo>
                  <a:lnTo>
                    <a:pt x="250" y="506"/>
                  </a:lnTo>
                  <a:lnTo>
                    <a:pt x="248" y="507"/>
                  </a:lnTo>
                  <a:lnTo>
                    <a:pt x="248" y="509"/>
                  </a:lnTo>
                  <a:lnTo>
                    <a:pt x="247" y="510"/>
                  </a:lnTo>
                  <a:lnTo>
                    <a:pt x="247" y="511"/>
                  </a:lnTo>
                  <a:lnTo>
                    <a:pt x="246" y="513"/>
                  </a:lnTo>
                  <a:lnTo>
                    <a:pt x="246" y="514"/>
                  </a:lnTo>
                  <a:lnTo>
                    <a:pt x="244" y="515"/>
                  </a:lnTo>
                  <a:lnTo>
                    <a:pt x="244" y="517"/>
                  </a:lnTo>
                  <a:lnTo>
                    <a:pt x="243" y="518"/>
                  </a:lnTo>
                  <a:lnTo>
                    <a:pt x="242" y="519"/>
                  </a:lnTo>
                  <a:lnTo>
                    <a:pt x="240" y="522"/>
                  </a:lnTo>
                  <a:lnTo>
                    <a:pt x="240" y="523"/>
                  </a:lnTo>
                  <a:lnTo>
                    <a:pt x="239" y="525"/>
                  </a:lnTo>
                  <a:lnTo>
                    <a:pt x="238" y="527"/>
                  </a:lnTo>
                  <a:lnTo>
                    <a:pt x="238" y="529"/>
                  </a:lnTo>
                  <a:lnTo>
                    <a:pt x="236" y="530"/>
                  </a:lnTo>
                  <a:lnTo>
                    <a:pt x="236" y="531"/>
                  </a:lnTo>
                  <a:lnTo>
                    <a:pt x="235" y="532"/>
                  </a:lnTo>
                  <a:lnTo>
                    <a:pt x="235" y="534"/>
                  </a:lnTo>
                  <a:lnTo>
                    <a:pt x="234" y="534"/>
                  </a:lnTo>
                  <a:lnTo>
                    <a:pt x="234" y="535"/>
                  </a:lnTo>
                  <a:lnTo>
                    <a:pt x="232" y="536"/>
                  </a:lnTo>
                  <a:lnTo>
                    <a:pt x="232" y="538"/>
                  </a:lnTo>
                  <a:lnTo>
                    <a:pt x="231" y="538"/>
                  </a:lnTo>
                  <a:lnTo>
                    <a:pt x="231" y="539"/>
                  </a:lnTo>
                  <a:lnTo>
                    <a:pt x="231" y="540"/>
                  </a:lnTo>
                  <a:lnTo>
                    <a:pt x="230" y="540"/>
                  </a:lnTo>
                  <a:lnTo>
                    <a:pt x="230" y="542"/>
                  </a:lnTo>
                  <a:lnTo>
                    <a:pt x="228" y="542"/>
                  </a:lnTo>
                  <a:lnTo>
                    <a:pt x="228" y="543"/>
                  </a:lnTo>
                  <a:lnTo>
                    <a:pt x="228" y="544"/>
                  </a:lnTo>
                  <a:lnTo>
                    <a:pt x="227" y="544"/>
                  </a:lnTo>
                  <a:lnTo>
                    <a:pt x="227" y="546"/>
                  </a:lnTo>
                  <a:lnTo>
                    <a:pt x="226" y="547"/>
                  </a:lnTo>
                  <a:lnTo>
                    <a:pt x="224" y="548"/>
                  </a:lnTo>
                  <a:lnTo>
                    <a:pt x="224" y="550"/>
                  </a:lnTo>
                  <a:lnTo>
                    <a:pt x="223" y="551"/>
                  </a:lnTo>
                  <a:lnTo>
                    <a:pt x="223" y="552"/>
                  </a:lnTo>
                  <a:lnTo>
                    <a:pt x="222" y="552"/>
                  </a:lnTo>
                  <a:lnTo>
                    <a:pt x="222" y="554"/>
                  </a:lnTo>
                  <a:lnTo>
                    <a:pt x="221" y="555"/>
                  </a:lnTo>
                  <a:lnTo>
                    <a:pt x="219" y="556"/>
                  </a:lnTo>
                  <a:lnTo>
                    <a:pt x="219" y="559"/>
                  </a:lnTo>
                  <a:lnTo>
                    <a:pt x="218" y="560"/>
                  </a:lnTo>
                  <a:lnTo>
                    <a:pt x="217" y="562"/>
                  </a:lnTo>
                  <a:lnTo>
                    <a:pt x="215" y="563"/>
                  </a:lnTo>
                  <a:lnTo>
                    <a:pt x="215" y="564"/>
                  </a:lnTo>
                  <a:lnTo>
                    <a:pt x="214" y="566"/>
                  </a:lnTo>
                  <a:lnTo>
                    <a:pt x="214" y="567"/>
                  </a:lnTo>
                  <a:lnTo>
                    <a:pt x="213" y="567"/>
                  </a:lnTo>
                  <a:lnTo>
                    <a:pt x="213" y="568"/>
                  </a:lnTo>
                  <a:lnTo>
                    <a:pt x="211" y="570"/>
                  </a:lnTo>
                  <a:lnTo>
                    <a:pt x="210" y="571"/>
                  </a:lnTo>
                  <a:lnTo>
                    <a:pt x="210" y="572"/>
                  </a:lnTo>
                  <a:lnTo>
                    <a:pt x="209" y="572"/>
                  </a:lnTo>
                  <a:lnTo>
                    <a:pt x="209" y="574"/>
                  </a:lnTo>
                  <a:lnTo>
                    <a:pt x="207" y="575"/>
                  </a:lnTo>
                  <a:lnTo>
                    <a:pt x="207" y="576"/>
                  </a:lnTo>
                  <a:lnTo>
                    <a:pt x="206" y="576"/>
                  </a:lnTo>
                  <a:lnTo>
                    <a:pt x="206" y="578"/>
                  </a:lnTo>
                  <a:lnTo>
                    <a:pt x="205" y="579"/>
                  </a:lnTo>
                  <a:lnTo>
                    <a:pt x="203" y="580"/>
                  </a:lnTo>
                  <a:lnTo>
                    <a:pt x="203" y="582"/>
                  </a:lnTo>
                  <a:lnTo>
                    <a:pt x="202" y="582"/>
                  </a:lnTo>
                  <a:lnTo>
                    <a:pt x="202" y="583"/>
                  </a:lnTo>
                  <a:lnTo>
                    <a:pt x="201" y="584"/>
                  </a:lnTo>
                  <a:lnTo>
                    <a:pt x="199" y="584"/>
                  </a:lnTo>
                  <a:lnTo>
                    <a:pt x="199" y="586"/>
                  </a:lnTo>
                  <a:lnTo>
                    <a:pt x="198" y="587"/>
                  </a:lnTo>
                  <a:lnTo>
                    <a:pt x="197" y="588"/>
                  </a:lnTo>
                  <a:lnTo>
                    <a:pt x="197" y="590"/>
                  </a:lnTo>
                  <a:lnTo>
                    <a:pt x="195" y="591"/>
                  </a:lnTo>
                  <a:lnTo>
                    <a:pt x="194" y="592"/>
                  </a:lnTo>
                  <a:lnTo>
                    <a:pt x="193" y="594"/>
                  </a:lnTo>
                  <a:lnTo>
                    <a:pt x="193" y="595"/>
                  </a:lnTo>
                  <a:lnTo>
                    <a:pt x="191" y="596"/>
                  </a:lnTo>
                  <a:lnTo>
                    <a:pt x="190" y="598"/>
                  </a:lnTo>
                  <a:lnTo>
                    <a:pt x="190" y="599"/>
                  </a:lnTo>
                  <a:lnTo>
                    <a:pt x="189" y="599"/>
                  </a:lnTo>
                  <a:lnTo>
                    <a:pt x="189" y="600"/>
                  </a:lnTo>
                  <a:lnTo>
                    <a:pt x="187" y="602"/>
                  </a:lnTo>
                  <a:lnTo>
                    <a:pt x="187" y="603"/>
                  </a:lnTo>
                  <a:lnTo>
                    <a:pt x="186" y="603"/>
                  </a:lnTo>
                  <a:lnTo>
                    <a:pt x="186" y="604"/>
                  </a:lnTo>
                  <a:lnTo>
                    <a:pt x="185" y="606"/>
                  </a:lnTo>
                  <a:lnTo>
                    <a:pt x="185" y="607"/>
                  </a:lnTo>
                  <a:lnTo>
                    <a:pt x="183" y="607"/>
                  </a:lnTo>
                  <a:lnTo>
                    <a:pt x="182" y="608"/>
                  </a:lnTo>
                  <a:lnTo>
                    <a:pt x="182" y="609"/>
                  </a:lnTo>
                  <a:lnTo>
                    <a:pt x="181" y="611"/>
                  </a:lnTo>
                  <a:lnTo>
                    <a:pt x="181" y="612"/>
                  </a:lnTo>
                  <a:lnTo>
                    <a:pt x="179" y="612"/>
                  </a:lnTo>
                  <a:lnTo>
                    <a:pt x="179" y="613"/>
                  </a:lnTo>
                  <a:lnTo>
                    <a:pt x="179" y="615"/>
                  </a:lnTo>
                  <a:lnTo>
                    <a:pt x="178" y="615"/>
                  </a:lnTo>
                  <a:lnTo>
                    <a:pt x="178" y="616"/>
                  </a:lnTo>
                  <a:lnTo>
                    <a:pt x="177" y="616"/>
                  </a:lnTo>
                  <a:lnTo>
                    <a:pt x="177" y="617"/>
                  </a:lnTo>
                  <a:lnTo>
                    <a:pt x="175" y="619"/>
                  </a:lnTo>
                  <a:lnTo>
                    <a:pt x="174" y="620"/>
                  </a:lnTo>
                  <a:lnTo>
                    <a:pt x="174" y="621"/>
                  </a:lnTo>
                  <a:lnTo>
                    <a:pt x="173" y="621"/>
                  </a:lnTo>
                  <a:lnTo>
                    <a:pt x="171" y="623"/>
                  </a:lnTo>
                  <a:lnTo>
                    <a:pt x="170" y="624"/>
                  </a:lnTo>
                  <a:lnTo>
                    <a:pt x="170" y="625"/>
                  </a:lnTo>
                  <a:lnTo>
                    <a:pt x="169" y="625"/>
                  </a:lnTo>
                  <a:lnTo>
                    <a:pt x="169" y="627"/>
                  </a:lnTo>
                  <a:lnTo>
                    <a:pt x="167" y="627"/>
                  </a:lnTo>
                  <a:lnTo>
                    <a:pt x="166" y="628"/>
                  </a:lnTo>
                  <a:lnTo>
                    <a:pt x="165" y="629"/>
                  </a:lnTo>
                  <a:lnTo>
                    <a:pt x="163" y="631"/>
                  </a:lnTo>
                  <a:lnTo>
                    <a:pt x="162" y="632"/>
                  </a:lnTo>
                  <a:lnTo>
                    <a:pt x="161" y="633"/>
                  </a:lnTo>
                  <a:lnTo>
                    <a:pt x="159" y="635"/>
                  </a:lnTo>
                  <a:lnTo>
                    <a:pt x="158" y="636"/>
                  </a:lnTo>
                  <a:lnTo>
                    <a:pt x="157" y="637"/>
                  </a:lnTo>
                  <a:lnTo>
                    <a:pt x="155" y="637"/>
                  </a:lnTo>
                  <a:lnTo>
                    <a:pt x="155" y="639"/>
                  </a:lnTo>
                  <a:lnTo>
                    <a:pt x="154" y="640"/>
                  </a:lnTo>
                  <a:lnTo>
                    <a:pt x="153" y="640"/>
                  </a:lnTo>
                  <a:lnTo>
                    <a:pt x="151" y="641"/>
                  </a:lnTo>
                  <a:lnTo>
                    <a:pt x="151" y="643"/>
                  </a:lnTo>
                  <a:lnTo>
                    <a:pt x="150" y="643"/>
                  </a:lnTo>
                  <a:lnTo>
                    <a:pt x="150" y="644"/>
                  </a:lnTo>
                  <a:lnTo>
                    <a:pt x="149" y="644"/>
                  </a:lnTo>
                  <a:lnTo>
                    <a:pt x="147" y="645"/>
                  </a:lnTo>
                  <a:lnTo>
                    <a:pt x="146" y="647"/>
                  </a:lnTo>
                  <a:lnTo>
                    <a:pt x="145" y="648"/>
                  </a:lnTo>
                  <a:lnTo>
                    <a:pt x="143" y="648"/>
                  </a:lnTo>
                  <a:lnTo>
                    <a:pt x="143" y="649"/>
                  </a:lnTo>
                  <a:lnTo>
                    <a:pt x="142" y="651"/>
                  </a:lnTo>
                  <a:lnTo>
                    <a:pt x="141" y="652"/>
                  </a:lnTo>
                  <a:lnTo>
                    <a:pt x="140" y="652"/>
                  </a:lnTo>
                  <a:lnTo>
                    <a:pt x="138" y="653"/>
                  </a:lnTo>
                  <a:lnTo>
                    <a:pt x="137" y="655"/>
                  </a:lnTo>
                  <a:lnTo>
                    <a:pt x="136" y="656"/>
                  </a:lnTo>
                  <a:lnTo>
                    <a:pt x="134" y="657"/>
                  </a:lnTo>
                  <a:lnTo>
                    <a:pt x="133" y="659"/>
                  </a:lnTo>
                  <a:lnTo>
                    <a:pt x="130" y="660"/>
                  </a:lnTo>
                  <a:lnTo>
                    <a:pt x="129" y="661"/>
                  </a:lnTo>
                  <a:lnTo>
                    <a:pt x="128" y="663"/>
                  </a:lnTo>
                  <a:lnTo>
                    <a:pt x="126" y="664"/>
                  </a:lnTo>
                  <a:lnTo>
                    <a:pt x="124" y="665"/>
                  </a:lnTo>
                  <a:lnTo>
                    <a:pt x="122" y="667"/>
                  </a:lnTo>
                  <a:lnTo>
                    <a:pt x="121" y="668"/>
                  </a:lnTo>
                  <a:lnTo>
                    <a:pt x="120" y="669"/>
                  </a:lnTo>
                  <a:lnTo>
                    <a:pt x="118" y="671"/>
                  </a:lnTo>
                  <a:lnTo>
                    <a:pt x="117" y="671"/>
                  </a:lnTo>
                  <a:lnTo>
                    <a:pt x="116" y="672"/>
                  </a:lnTo>
                  <a:lnTo>
                    <a:pt x="116" y="673"/>
                  </a:lnTo>
                  <a:lnTo>
                    <a:pt x="114" y="673"/>
                  </a:lnTo>
                  <a:lnTo>
                    <a:pt x="113" y="675"/>
                  </a:lnTo>
                  <a:lnTo>
                    <a:pt x="112" y="676"/>
                  </a:lnTo>
                  <a:lnTo>
                    <a:pt x="110" y="677"/>
                  </a:lnTo>
                  <a:lnTo>
                    <a:pt x="109" y="677"/>
                  </a:lnTo>
                  <a:lnTo>
                    <a:pt x="108" y="679"/>
                  </a:lnTo>
                  <a:lnTo>
                    <a:pt x="106" y="680"/>
                  </a:lnTo>
                  <a:lnTo>
                    <a:pt x="105" y="681"/>
                  </a:lnTo>
                  <a:lnTo>
                    <a:pt x="104" y="681"/>
                  </a:lnTo>
                  <a:lnTo>
                    <a:pt x="104" y="682"/>
                  </a:lnTo>
                  <a:lnTo>
                    <a:pt x="102" y="682"/>
                  </a:lnTo>
                  <a:lnTo>
                    <a:pt x="101" y="684"/>
                  </a:lnTo>
                  <a:lnTo>
                    <a:pt x="100" y="685"/>
                  </a:lnTo>
                  <a:lnTo>
                    <a:pt x="98" y="685"/>
                  </a:lnTo>
                  <a:lnTo>
                    <a:pt x="97" y="686"/>
                  </a:lnTo>
                  <a:lnTo>
                    <a:pt x="96" y="688"/>
                  </a:lnTo>
                  <a:lnTo>
                    <a:pt x="94" y="689"/>
                  </a:lnTo>
                  <a:lnTo>
                    <a:pt x="92" y="690"/>
                  </a:lnTo>
                  <a:lnTo>
                    <a:pt x="90" y="692"/>
                  </a:lnTo>
                  <a:lnTo>
                    <a:pt x="89" y="693"/>
                  </a:lnTo>
                  <a:lnTo>
                    <a:pt x="86" y="694"/>
                  </a:lnTo>
                  <a:lnTo>
                    <a:pt x="85" y="696"/>
                  </a:lnTo>
                  <a:lnTo>
                    <a:pt x="82" y="697"/>
                  </a:lnTo>
                  <a:lnTo>
                    <a:pt x="81" y="698"/>
                  </a:lnTo>
                  <a:lnTo>
                    <a:pt x="80" y="700"/>
                  </a:lnTo>
                  <a:lnTo>
                    <a:pt x="77" y="701"/>
                  </a:lnTo>
                  <a:lnTo>
                    <a:pt x="76" y="701"/>
                  </a:lnTo>
                  <a:lnTo>
                    <a:pt x="74" y="702"/>
                  </a:lnTo>
                  <a:lnTo>
                    <a:pt x="73" y="704"/>
                  </a:lnTo>
                  <a:lnTo>
                    <a:pt x="72" y="705"/>
                  </a:lnTo>
                  <a:lnTo>
                    <a:pt x="70" y="705"/>
                  </a:lnTo>
                  <a:lnTo>
                    <a:pt x="69" y="706"/>
                  </a:lnTo>
                  <a:lnTo>
                    <a:pt x="68" y="706"/>
                  </a:lnTo>
                  <a:lnTo>
                    <a:pt x="68" y="708"/>
                  </a:lnTo>
                  <a:lnTo>
                    <a:pt x="66" y="709"/>
                  </a:lnTo>
                  <a:lnTo>
                    <a:pt x="65" y="709"/>
                  </a:lnTo>
                  <a:lnTo>
                    <a:pt x="64" y="710"/>
                  </a:lnTo>
                  <a:lnTo>
                    <a:pt x="63" y="710"/>
                  </a:lnTo>
                  <a:lnTo>
                    <a:pt x="63" y="712"/>
                  </a:lnTo>
                  <a:lnTo>
                    <a:pt x="61" y="712"/>
                  </a:lnTo>
                  <a:lnTo>
                    <a:pt x="60" y="713"/>
                  </a:lnTo>
                  <a:lnTo>
                    <a:pt x="59" y="714"/>
                  </a:lnTo>
                  <a:lnTo>
                    <a:pt x="57" y="714"/>
                  </a:lnTo>
                  <a:lnTo>
                    <a:pt x="56" y="716"/>
                  </a:lnTo>
                  <a:lnTo>
                    <a:pt x="55" y="717"/>
                  </a:lnTo>
                  <a:lnTo>
                    <a:pt x="53" y="717"/>
                  </a:lnTo>
                  <a:lnTo>
                    <a:pt x="52" y="718"/>
                  </a:lnTo>
                  <a:lnTo>
                    <a:pt x="51" y="720"/>
                  </a:lnTo>
                  <a:lnTo>
                    <a:pt x="49" y="721"/>
                  </a:lnTo>
                  <a:lnTo>
                    <a:pt x="47" y="722"/>
                  </a:lnTo>
                  <a:lnTo>
                    <a:pt x="45" y="724"/>
                  </a:lnTo>
                  <a:lnTo>
                    <a:pt x="44" y="725"/>
                  </a:lnTo>
                  <a:lnTo>
                    <a:pt x="41" y="726"/>
                  </a:lnTo>
                  <a:lnTo>
                    <a:pt x="40" y="728"/>
                  </a:lnTo>
                  <a:lnTo>
                    <a:pt x="37" y="729"/>
                  </a:lnTo>
                  <a:lnTo>
                    <a:pt x="36" y="730"/>
                  </a:lnTo>
                  <a:lnTo>
                    <a:pt x="33" y="732"/>
                  </a:lnTo>
                  <a:lnTo>
                    <a:pt x="32" y="733"/>
                  </a:lnTo>
                  <a:lnTo>
                    <a:pt x="31" y="734"/>
                  </a:lnTo>
                  <a:lnTo>
                    <a:pt x="29" y="736"/>
                  </a:lnTo>
                  <a:lnTo>
                    <a:pt x="28" y="736"/>
                  </a:lnTo>
                  <a:lnTo>
                    <a:pt x="27" y="737"/>
                  </a:lnTo>
                  <a:lnTo>
                    <a:pt x="25" y="738"/>
                  </a:lnTo>
                  <a:lnTo>
                    <a:pt x="24" y="738"/>
                  </a:lnTo>
                  <a:lnTo>
                    <a:pt x="23" y="740"/>
                  </a:lnTo>
                  <a:lnTo>
                    <a:pt x="23" y="741"/>
                  </a:lnTo>
                  <a:lnTo>
                    <a:pt x="21" y="741"/>
                  </a:lnTo>
                  <a:lnTo>
                    <a:pt x="20" y="742"/>
                  </a:lnTo>
                  <a:lnTo>
                    <a:pt x="19" y="742"/>
                  </a:lnTo>
                  <a:lnTo>
                    <a:pt x="19" y="744"/>
                  </a:lnTo>
                  <a:lnTo>
                    <a:pt x="17" y="744"/>
                  </a:lnTo>
                  <a:lnTo>
                    <a:pt x="16" y="745"/>
                  </a:lnTo>
                  <a:lnTo>
                    <a:pt x="15" y="745"/>
                  </a:lnTo>
                  <a:lnTo>
                    <a:pt x="13" y="746"/>
                  </a:lnTo>
                  <a:lnTo>
                    <a:pt x="12" y="746"/>
                  </a:lnTo>
                  <a:lnTo>
                    <a:pt x="11" y="748"/>
                  </a:lnTo>
                  <a:lnTo>
                    <a:pt x="9" y="748"/>
                  </a:lnTo>
                  <a:lnTo>
                    <a:pt x="8" y="749"/>
                  </a:lnTo>
                  <a:lnTo>
                    <a:pt x="7" y="750"/>
                  </a:lnTo>
                  <a:lnTo>
                    <a:pt x="5" y="750"/>
                  </a:lnTo>
                  <a:lnTo>
                    <a:pt x="4" y="752"/>
                  </a:lnTo>
                  <a:lnTo>
                    <a:pt x="3" y="752"/>
                  </a:lnTo>
                  <a:lnTo>
                    <a:pt x="1" y="753"/>
                  </a:lnTo>
                  <a:lnTo>
                    <a:pt x="0" y="754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53" name="Freeform 20">
              <a:extLst>
                <a:ext uri="{FF2B5EF4-FFF2-40B4-BE49-F238E27FC236}">
                  <a16:creationId xmlns:a16="http://schemas.microsoft.com/office/drawing/2014/main" id="{F9CC6B8B-FE58-0B4F-97E7-061F46F10F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8"/>
              <a:ext cx="149" cy="377"/>
            </a:xfrm>
            <a:custGeom>
              <a:avLst/>
              <a:gdLst>
                <a:gd name="T0" fmla="*/ 0 w 298"/>
                <a:gd name="T1" fmla="*/ 1 h 754"/>
                <a:gd name="T2" fmla="*/ 0 w 298"/>
                <a:gd name="T3" fmla="*/ 1 h 754"/>
                <a:gd name="T4" fmla="*/ 0 w 298"/>
                <a:gd name="T5" fmla="*/ 1 h 754"/>
                <a:gd name="T6" fmla="*/ 1 w 298"/>
                <a:gd name="T7" fmla="*/ 1 h 754"/>
                <a:gd name="T8" fmla="*/ 1 w 298"/>
                <a:gd name="T9" fmla="*/ 1 h 754"/>
                <a:gd name="T10" fmla="*/ 1 w 298"/>
                <a:gd name="T11" fmla="*/ 1 h 754"/>
                <a:gd name="T12" fmla="*/ 1 w 298"/>
                <a:gd name="T13" fmla="*/ 1 h 754"/>
                <a:gd name="T14" fmla="*/ 1 w 298"/>
                <a:gd name="T15" fmla="*/ 1 h 754"/>
                <a:gd name="T16" fmla="*/ 1 w 298"/>
                <a:gd name="T17" fmla="*/ 1 h 754"/>
                <a:gd name="T18" fmla="*/ 1 w 298"/>
                <a:gd name="T19" fmla="*/ 1 h 754"/>
                <a:gd name="T20" fmla="*/ 1 w 298"/>
                <a:gd name="T21" fmla="*/ 1 h 754"/>
                <a:gd name="T22" fmla="*/ 1 w 298"/>
                <a:gd name="T23" fmla="*/ 1 h 754"/>
                <a:gd name="T24" fmla="*/ 1 w 298"/>
                <a:gd name="T25" fmla="*/ 1 h 754"/>
                <a:gd name="T26" fmla="*/ 1 w 298"/>
                <a:gd name="T27" fmla="*/ 1 h 754"/>
                <a:gd name="T28" fmla="*/ 1 w 298"/>
                <a:gd name="T29" fmla="*/ 1 h 754"/>
                <a:gd name="T30" fmla="*/ 1 w 298"/>
                <a:gd name="T31" fmla="*/ 1 h 754"/>
                <a:gd name="T32" fmla="*/ 1 w 298"/>
                <a:gd name="T33" fmla="*/ 1 h 754"/>
                <a:gd name="T34" fmla="*/ 1 w 298"/>
                <a:gd name="T35" fmla="*/ 1 h 754"/>
                <a:gd name="T36" fmla="*/ 1 w 298"/>
                <a:gd name="T37" fmla="*/ 1 h 754"/>
                <a:gd name="T38" fmla="*/ 1 w 298"/>
                <a:gd name="T39" fmla="*/ 1 h 754"/>
                <a:gd name="T40" fmla="*/ 1 w 298"/>
                <a:gd name="T41" fmla="*/ 1 h 754"/>
                <a:gd name="T42" fmla="*/ 1 w 298"/>
                <a:gd name="T43" fmla="*/ 1 h 754"/>
                <a:gd name="T44" fmla="*/ 1 w 298"/>
                <a:gd name="T45" fmla="*/ 1 h 754"/>
                <a:gd name="T46" fmla="*/ 1 w 298"/>
                <a:gd name="T47" fmla="*/ 1 h 754"/>
                <a:gd name="T48" fmla="*/ 1 w 298"/>
                <a:gd name="T49" fmla="*/ 1 h 754"/>
                <a:gd name="T50" fmla="*/ 1 w 298"/>
                <a:gd name="T51" fmla="*/ 1 h 754"/>
                <a:gd name="T52" fmla="*/ 1 w 298"/>
                <a:gd name="T53" fmla="*/ 1 h 754"/>
                <a:gd name="T54" fmla="*/ 1 w 298"/>
                <a:gd name="T55" fmla="*/ 1 h 754"/>
                <a:gd name="T56" fmla="*/ 1 w 298"/>
                <a:gd name="T57" fmla="*/ 1 h 754"/>
                <a:gd name="T58" fmla="*/ 1 w 298"/>
                <a:gd name="T59" fmla="*/ 1 h 754"/>
                <a:gd name="T60" fmla="*/ 1 w 298"/>
                <a:gd name="T61" fmla="*/ 1 h 754"/>
                <a:gd name="T62" fmla="*/ 1 w 298"/>
                <a:gd name="T63" fmla="*/ 1 h 754"/>
                <a:gd name="T64" fmla="*/ 1 w 298"/>
                <a:gd name="T65" fmla="*/ 1 h 754"/>
                <a:gd name="T66" fmla="*/ 1 w 298"/>
                <a:gd name="T67" fmla="*/ 1 h 754"/>
                <a:gd name="T68" fmla="*/ 1 w 298"/>
                <a:gd name="T69" fmla="*/ 1 h 754"/>
                <a:gd name="T70" fmla="*/ 1 w 298"/>
                <a:gd name="T71" fmla="*/ 1 h 754"/>
                <a:gd name="T72" fmla="*/ 1 w 298"/>
                <a:gd name="T73" fmla="*/ 1 h 754"/>
                <a:gd name="T74" fmla="*/ 1 w 298"/>
                <a:gd name="T75" fmla="*/ 1 h 754"/>
                <a:gd name="T76" fmla="*/ 1 w 298"/>
                <a:gd name="T77" fmla="*/ 1 h 754"/>
                <a:gd name="T78" fmla="*/ 1 w 298"/>
                <a:gd name="T79" fmla="*/ 1 h 754"/>
                <a:gd name="T80" fmla="*/ 1 w 298"/>
                <a:gd name="T81" fmla="*/ 1 h 754"/>
                <a:gd name="T82" fmla="*/ 1 w 298"/>
                <a:gd name="T83" fmla="*/ 1 h 754"/>
                <a:gd name="T84" fmla="*/ 1 w 298"/>
                <a:gd name="T85" fmla="*/ 1 h 754"/>
                <a:gd name="T86" fmla="*/ 1 w 298"/>
                <a:gd name="T87" fmla="*/ 1 h 754"/>
                <a:gd name="T88" fmla="*/ 1 w 298"/>
                <a:gd name="T89" fmla="*/ 1 h 754"/>
                <a:gd name="T90" fmla="*/ 1 w 298"/>
                <a:gd name="T91" fmla="*/ 1 h 754"/>
                <a:gd name="T92" fmla="*/ 1 w 298"/>
                <a:gd name="T93" fmla="*/ 1 h 754"/>
                <a:gd name="T94" fmla="*/ 1 w 298"/>
                <a:gd name="T95" fmla="*/ 1 h 754"/>
                <a:gd name="T96" fmla="*/ 1 w 298"/>
                <a:gd name="T97" fmla="*/ 1 h 754"/>
                <a:gd name="T98" fmla="*/ 1 w 298"/>
                <a:gd name="T99" fmla="*/ 1 h 754"/>
                <a:gd name="T100" fmla="*/ 1 w 298"/>
                <a:gd name="T101" fmla="*/ 1 h 754"/>
                <a:gd name="T102" fmla="*/ 1 w 298"/>
                <a:gd name="T103" fmla="*/ 1 h 754"/>
                <a:gd name="T104" fmla="*/ 1 w 298"/>
                <a:gd name="T105" fmla="*/ 1 h 754"/>
                <a:gd name="T106" fmla="*/ 1 w 298"/>
                <a:gd name="T107" fmla="*/ 1 h 754"/>
                <a:gd name="T108" fmla="*/ 1 w 298"/>
                <a:gd name="T109" fmla="*/ 1 h 754"/>
                <a:gd name="T110" fmla="*/ 1 w 298"/>
                <a:gd name="T111" fmla="*/ 1 h 754"/>
                <a:gd name="T112" fmla="*/ 1 w 298"/>
                <a:gd name="T113" fmla="*/ 1 h 754"/>
                <a:gd name="T114" fmla="*/ 1 w 298"/>
                <a:gd name="T115" fmla="*/ 1 h 754"/>
                <a:gd name="T116" fmla="*/ 1 w 298"/>
                <a:gd name="T117" fmla="*/ 1 h 754"/>
                <a:gd name="T118" fmla="*/ 1 w 298"/>
                <a:gd name="T119" fmla="*/ 1 h 754"/>
                <a:gd name="T120" fmla="*/ 1 w 298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8"/>
                <a:gd name="T184" fmla="*/ 0 h 754"/>
                <a:gd name="T185" fmla="*/ 298 w 298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8" h="754">
                  <a:moveTo>
                    <a:pt x="0" y="0"/>
                  </a:moveTo>
                  <a:lnTo>
                    <a:pt x="0" y="29"/>
                  </a:lnTo>
                  <a:lnTo>
                    <a:pt x="0" y="56"/>
                  </a:lnTo>
                  <a:lnTo>
                    <a:pt x="0" y="81"/>
                  </a:lnTo>
                  <a:lnTo>
                    <a:pt x="0" y="105"/>
                  </a:lnTo>
                  <a:lnTo>
                    <a:pt x="0" y="128"/>
                  </a:lnTo>
                  <a:lnTo>
                    <a:pt x="0" y="148"/>
                  </a:lnTo>
                  <a:lnTo>
                    <a:pt x="0" y="166"/>
                  </a:lnTo>
                  <a:lnTo>
                    <a:pt x="0" y="185"/>
                  </a:lnTo>
                  <a:lnTo>
                    <a:pt x="0" y="201"/>
                  </a:lnTo>
                  <a:lnTo>
                    <a:pt x="0" y="215"/>
                  </a:lnTo>
                  <a:lnTo>
                    <a:pt x="0" y="229"/>
                  </a:lnTo>
                  <a:lnTo>
                    <a:pt x="0" y="242"/>
                  </a:lnTo>
                  <a:lnTo>
                    <a:pt x="0" y="252"/>
                  </a:lnTo>
                  <a:lnTo>
                    <a:pt x="0" y="263"/>
                  </a:lnTo>
                  <a:lnTo>
                    <a:pt x="0" y="272"/>
                  </a:lnTo>
                  <a:lnTo>
                    <a:pt x="0" y="280"/>
                  </a:lnTo>
                  <a:lnTo>
                    <a:pt x="0" y="288"/>
                  </a:lnTo>
                  <a:lnTo>
                    <a:pt x="0" y="295"/>
                  </a:lnTo>
                  <a:lnTo>
                    <a:pt x="0" y="302"/>
                  </a:lnTo>
                  <a:lnTo>
                    <a:pt x="0" y="307"/>
                  </a:lnTo>
                  <a:lnTo>
                    <a:pt x="0" y="311"/>
                  </a:lnTo>
                  <a:lnTo>
                    <a:pt x="0" y="315"/>
                  </a:lnTo>
                  <a:lnTo>
                    <a:pt x="0" y="319"/>
                  </a:lnTo>
                  <a:lnTo>
                    <a:pt x="0" y="323"/>
                  </a:lnTo>
                  <a:lnTo>
                    <a:pt x="0" y="325"/>
                  </a:lnTo>
                  <a:lnTo>
                    <a:pt x="1" y="328"/>
                  </a:lnTo>
                  <a:lnTo>
                    <a:pt x="1" y="329"/>
                  </a:lnTo>
                  <a:lnTo>
                    <a:pt x="1" y="332"/>
                  </a:lnTo>
                  <a:lnTo>
                    <a:pt x="1" y="335"/>
                  </a:lnTo>
                  <a:lnTo>
                    <a:pt x="1" y="336"/>
                  </a:lnTo>
                  <a:lnTo>
                    <a:pt x="1" y="339"/>
                  </a:lnTo>
                  <a:lnTo>
                    <a:pt x="1" y="340"/>
                  </a:lnTo>
                  <a:lnTo>
                    <a:pt x="1" y="343"/>
                  </a:lnTo>
                  <a:lnTo>
                    <a:pt x="1" y="344"/>
                  </a:lnTo>
                  <a:lnTo>
                    <a:pt x="1" y="347"/>
                  </a:lnTo>
                  <a:lnTo>
                    <a:pt x="1" y="348"/>
                  </a:lnTo>
                  <a:lnTo>
                    <a:pt x="2" y="349"/>
                  </a:lnTo>
                  <a:lnTo>
                    <a:pt x="2" y="351"/>
                  </a:lnTo>
                  <a:lnTo>
                    <a:pt x="2" y="352"/>
                  </a:lnTo>
                  <a:lnTo>
                    <a:pt x="2" y="353"/>
                  </a:lnTo>
                  <a:lnTo>
                    <a:pt x="2" y="355"/>
                  </a:lnTo>
                  <a:lnTo>
                    <a:pt x="2" y="356"/>
                  </a:lnTo>
                  <a:lnTo>
                    <a:pt x="2" y="357"/>
                  </a:lnTo>
                  <a:lnTo>
                    <a:pt x="2" y="359"/>
                  </a:lnTo>
                  <a:lnTo>
                    <a:pt x="2" y="360"/>
                  </a:lnTo>
                  <a:lnTo>
                    <a:pt x="2" y="361"/>
                  </a:lnTo>
                  <a:lnTo>
                    <a:pt x="2" y="363"/>
                  </a:lnTo>
                  <a:lnTo>
                    <a:pt x="4" y="364"/>
                  </a:lnTo>
                  <a:lnTo>
                    <a:pt x="4" y="365"/>
                  </a:lnTo>
                  <a:lnTo>
                    <a:pt x="4" y="367"/>
                  </a:lnTo>
                  <a:lnTo>
                    <a:pt x="4" y="368"/>
                  </a:lnTo>
                  <a:lnTo>
                    <a:pt x="4" y="369"/>
                  </a:lnTo>
                  <a:lnTo>
                    <a:pt x="4" y="371"/>
                  </a:lnTo>
                  <a:lnTo>
                    <a:pt x="4" y="372"/>
                  </a:lnTo>
                  <a:lnTo>
                    <a:pt x="4" y="373"/>
                  </a:lnTo>
                  <a:lnTo>
                    <a:pt x="5" y="375"/>
                  </a:lnTo>
                  <a:lnTo>
                    <a:pt x="5" y="376"/>
                  </a:lnTo>
                  <a:lnTo>
                    <a:pt x="5" y="379"/>
                  </a:lnTo>
                  <a:lnTo>
                    <a:pt x="5" y="380"/>
                  </a:lnTo>
                  <a:lnTo>
                    <a:pt x="5" y="381"/>
                  </a:lnTo>
                  <a:lnTo>
                    <a:pt x="5" y="384"/>
                  </a:lnTo>
                  <a:lnTo>
                    <a:pt x="6" y="385"/>
                  </a:lnTo>
                  <a:lnTo>
                    <a:pt x="6" y="388"/>
                  </a:lnTo>
                  <a:lnTo>
                    <a:pt x="6" y="389"/>
                  </a:lnTo>
                  <a:lnTo>
                    <a:pt x="6" y="390"/>
                  </a:lnTo>
                  <a:lnTo>
                    <a:pt x="6" y="393"/>
                  </a:lnTo>
                  <a:lnTo>
                    <a:pt x="8" y="394"/>
                  </a:lnTo>
                  <a:lnTo>
                    <a:pt x="8" y="396"/>
                  </a:lnTo>
                  <a:lnTo>
                    <a:pt x="8" y="397"/>
                  </a:lnTo>
                  <a:lnTo>
                    <a:pt x="8" y="398"/>
                  </a:lnTo>
                  <a:lnTo>
                    <a:pt x="8" y="400"/>
                  </a:lnTo>
                  <a:lnTo>
                    <a:pt x="8" y="401"/>
                  </a:lnTo>
                  <a:lnTo>
                    <a:pt x="9" y="402"/>
                  </a:lnTo>
                  <a:lnTo>
                    <a:pt x="9" y="404"/>
                  </a:lnTo>
                  <a:lnTo>
                    <a:pt x="9" y="405"/>
                  </a:lnTo>
                  <a:lnTo>
                    <a:pt x="9" y="406"/>
                  </a:lnTo>
                  <a:lnTo>
                    <a:pt x="10" y="408"/>
                  </a:lnTo>
                  <a:lnTo>
                    <a:pt x="10" y="409"/>
                  </a:lnTo>
                  <a:lnTo>
                    <a:pt x="10" y="410"/>
                  </a:lnTo>
                  <a:lnTo>
                    <a:pt x="10" y="412"/>
                  </a:lnTo>
                  <a:lnTo>
                    <a:pt x="12" y="413"/>
                  </a:lnTo>
                  <a:lnTo>
                    <a:pt x="12" y="414"/>
                  </a:lnTo>
                  <a:lnTo>
                    <a:pt x="12" y="416"/>
                  </a:lnTo>
                  <a:lnTo>
                    <a:pt x="12" y="417"/>
                  </a:lnTo>
                  <a:lnTo>
                    <a:pt x="13" y="420"/>
                  </a:lnTo>
                  <a:lnTo>
                    <a:pt x="13" y="421"/>
                  </a:lnTo>
                  <a:lnTo>
                    <a:pt x="14" y="422"/>
                  </a:lnTo>
                  <a:lnTo>
                    <a:pt x="14" y="424"/>
                  </a:lnTo>
                  <a:lnTo>
                    <a:pt x="14" y="426"/>
                  </a:lnTo>
                  <a:lnTo>
                    <a:pt x="16" y="428"/>
                  </a:lnTo>
                  <a:lnTo>
                    <a:pt x="16" y="430"/>
                  </a:lnTo>
                  <a:lnTo>
                    <a:pt x="17" y="433"/>
                  </a:lnTo>
                  <a:lnTo>
                    <a:pt x="17" y="434"/>
                  </a:lnTo>
                  <a:lnTo>
                    <a:pt x="18" y="437"/>
                  </a:lnTo>
                  <a:lnTo>
                    <a:pt x="18" y="440"/>
                  </a:lnTo>
                  <a:lnTo>
                    <a:pt x="20" y="441"/>
                  </a:lnTo>
                  <a:lnTo>
                    <a:pt x="20" y="442"/>
                  </a:lnTo>
                  <a:lnTo>
                    <a:pt x="21" y="445"/>
                  </a:lnTo>
                  <a:lnTo>
                    <a:pt x="21" y="446"/>
                  </a:lnTo>
                  <a:lnTo>
                    <a:pt x="21" y="448"/>
                  </a:lnTo>
                  <a:lnTo>
                    <a:pt x="22" y="449"/>
                  </a:lnTo>
                  <a:lnTo>
                    <a:pt x="22" y="450"/>
                  </a:lnTo>
                  <a:lnTo>
                    <a:pt x="24" y="452"/>
                  </a:lnTo>
                  <a:lnTo>
                    <a:pt x="24" y="453"/>
                  </a:lnTo>
                  <a:lnTo>
                    <a:pt x="24" y="454"/>
                  </a:lnTo>
                  <a:lnTo>
                    <a:pt x="25" y="456"/>
                  </a:lnTo>
                  <a:lnTo>
                    <a:pt x="25" y="457"/>
                  </a:lnTo>
                  <a:lnTo>
                    <a:pt x="26" y="458"/>
                  </a:lnTo>
                  <a:lnTo>
                    <a:pt x="26" y="459"/>
                  </a:lnTo>
                  <a:lnTo>
                    <a:pt x="26" y="461"/>
                  </a:lnTo>
                  <a:lnTo>
                    <a:pt x="28" y="462"/>
                  </a:lnTo>
                  <a:lnTo>
                    <a:pt x="28" y="463"/>
                  </a:lnTo>
                  <a:lnTo>
                    <a:pt x="29" y="465"/>
                  </a:lnTo>
                  <a:lnTo>
                    <a:pt x="29" y="466"/>
                  </a:lnTo>
                  <a:lnTo>
                    <a:pt x="30" y="467"/>
                  </a:lnTo>
                  <a:lnTo>
                    <a:pt x="30" y="469"/>
                  </a:lnTo>
                  <a:lnTo>
                    <a:pt x="32" y="471"/>
                  </a:lnTo>
                  <a:lnTo>
                    <a:pt x="33" y="473"/>
                  </a:lnTo>
                  <a:lnTo>
                    <a:pt x="33" y="474"/>
                  </a:lnTo>
                  <a:lnTo>
                    <a:pt x="34" y="475"/>
                  </a:lnTo>
                  <a:lnTo>
                    <a:pt x="36" y="478"/>
                  </a:lnTo>
                  <a:lnTo>
                    <a:pt x="36" y="479"/>
                  </a:lnTo>
                  <a:lnTo>
                    <a:pt x="37" y="482"/>
                  </a:lnTo>
                  <a:lnTo>
                    <a:pt x="38" y="483"/>
                  </a:lnTo>
                  <a:lnTo>
                    <a:pt x="38" y="485"/>
                  </a:lnTo>
                  <a:lnTo>
                    <a:pt x="40" y="487"/>
                  </a:lnTo>
                  <a:lnTo>
                    <a:pt x="41" y="489"/>
                  </a:lnTo>
                  <a:lnTo>
                    <a:pt x="41" y="490"/>
                  </a:lnTo>
                  <a:lnTo>
                    <a:pt x="42" y="491"/>
                  </a:lnTo>
                  <a:lnTo>
                    <a:pt x="42" y="493"/>
                  </a:lnTo>
                  <a:lnTo>
                    <a:pt x="44" y="494"/>
                  </a:lnTo>
                  <a:lnTo>
                    <a:pt x="44" y="495"/>
                  </a:lnTo>
                  <a:lnTo>
                    <a:pt x="45" y="497"/>
                  </a:lnTo>
                  <a:lnTo>
                    <a:pt x="45" y="498"/>
                  </a:lnTo>
                  <a:lnTo>
                    <a:pt x="46" y="499"/>
                  </a:lnTo>
                  <a:lnTo>
                    <a:pt x="46" y="501"/>
                  </a:lnTo>
                  <a:lnTo>
                    <a:pt x="48" y="502"/>
                  </a:lnTo>
                  <a:lnTo>
                    <a:pt x="48" y="503"/>
                  </a:lnTo>
                  <a:lnTo>
                    <a:pt x="49" y="505"/>
                  </a:lnTo>
                  <a:lnTo>
                    <a:pt x="49" y="506"/>
                  </a:lnTo>
                  <a:lnTo>
                    <a:pt x="50" y="506"/>
                  </a:lnTo>
                  <a:lnTo>
                    <a:pt x="50" y="507"/>
                  </a:lnTo>
                  <a:lnTo>
                    <a:pt x="50" y="509"/>
                  </a:lnTo>
                  <a:lnTo>
                    <a:pt x="51" y="510"/>
                  </a:lnTo>
                  <a:lnTo>
                    <a:pt x="51" y="511"/>
                  </a:lnTo>
                  <a:lnTo>
                    <a:pt x="53" y="513"/>
                  </a:lnTo>
                  <a:lnTo>
                    <a:pt x="54" y="514"/>
                  </a:lnTo>
                  <a:lnTo>
                    <a:pt x="54" y="515"/>
                  </a:lnTo>
                  <a:lnTo>
                    <a:pt x="55" y="517"/>
                  </a:lnTo>
                  <a:lnTo>
                    <a:pt x="55" y="518"/>
                  </a:lnTo>
                  <a:lnTo>
                    <a:pt x="57" y="519"/>
                  </a:lnTo>
                  <a:lnTo>
                    <a:pt x="58" y="522"/>
                  </a:lnTo>
                  <a:lnTo>
                    <a:pt x="59" y="523"/>
                  </a:lnTo>
                  <a:lnTo>
                    <a:pt x="59" y="525"/>
                  </a:lnTo>
                  <a:lnTo>
                    <a:pt x="61" y="527"/>
                  </a:lnTo>
                  <a:lnTo>
                    <a:pt x="62" y="529"/>
                  </a:lnTo>
                  <a:lnTo>
                    <a:pt x="62" y="530"/>
                  </a:lnTo>
                  <a:lnTo>
                    <a:pt x="63" y="531"/>
                  </a:lnTo>
                  <a:lnTo>
                    <a:pt x="63" y="532"/>
                  </a:lnTo>
                  <a:lnTo>
                    <a:pt x="65" y="534"/>
                  </a:lnTo>
                  <a:lnTo>
                    <a:pt x="66" y="535"/>
                  </a:lnTo>
                  <a:lnTo>
                    <a:pt x="66" y="536"/>
                  </a:lnTo>
                  <a:lnTo>
                    <a:pt x="66" y="538"/>
                  </a:lnTo>
                  <a:lnTo>
                    <a:pt x="67" y="538"/>
                  </a:lnTo>
                  <a:lnTo>
                    <a:pt x="67" y="539"/>
                  </a:lnTo>
                  <a:lnTo>
                    <a:pt x="69" y="540"/>
                  </a:lnTo>
                  <a:lnTo>
                    <a:pt x="69" y="542"/>
                  </a:lnTo>
                  <a:lnTo>
                    <a:pt x="70" y="542"/>
                  </a:lnTo>
                  <a:lnTo>
                    <a:pt x="70" y="543"/>
                  </a:lnTo>
                  <a:lnTo>
                    <a:pt x="71" y="544"/>
                  </a:lnTo>
                  <a:lnTo>
                    <a:pt x="71" y="546"/>
                  </a:lnTo>
                  <a:lnTo>
                    <a:pt x="73" y="547"/>
                  </a:lnTo>
                  <a:lnTo>
                    <a:pt x="74" y="548"/>
                  </a:lnTo>
                  <a:lnTo>
                    <a:pt x="74" y="550"/>
                  </a:lnTo>
                  <a:lnTo>
                    <a:pt x="75" y="551"/>
                  </a:lnTo>
                  <a:lnTo>
                    <a:pt x="75" y="552"/>
                  </a:lnTo>
                  <a:lnTo>
                    <a:pt x="77" y="552"/>
                  </a:lnTo>
                  <a:lnTo>
                    <a:pt x="78" y="554"/>
                  </a:lnTo>
                  <a:lnTo>
                    <a:pt x="78" y="555"/>
                  </a:lnTo>
                  <a:lnTo>
                    <a:pt x="79" y="556"/>
                  </a:lnTo>
                  <a:lnTo>
                    <a:pt x="81" y="559"/>
                  </a:lnTo>
                  <a:lnTo>
                    <a:pt x="81" y="560"/>
                  </a:lnTo>
                  <a:lnTo>
                    <a:pt x="82" y="562"/>
                  </a:lnTo>
                  <a:lnTo>
                    <a:pt x="83" y="563"/>
                  </a:lnTo>
                  <a:lnTo>
                    <a:pt x="83" y="564"/>
                  </a:lnTo>
                  <a:lnTo>
                    <a:pt x="85" y="566"/>
                  </a:lnTo>
                  <a:lnTo>
                    <a:pt x="85" y="567"/>
                  </a:lnTo>
                  <a:lnTo>
                    <a:pt x="86" y="567"/>
                  </a:lnTo>
                  <a:lnTo>
                    <a:pt x="86" y="568"/>
                  </a:lnTo>
                  <a:lnTo>
                    <a:pt x="87" y="568"/>
                  </a:lnTo>
                  <a:lnTo>
                    <a:pt x="87" y="570"/>
                  </a:lnTo>
                  <a:lnTo>
                    <a:pt x="89" y="571"/>
                  </a:lnTo>
                  <a:lnTo>
                    <a:pt x="89" y="572"/>
                  </a:lnTo>
                  <a:lnTo>
                    <a:pt x="90" y="572"/>
                  </a:lnTo>
                  <a:lnTo>
                    <a:pt x="90" y="574"/>
                  </a:lnTo>
                  <a:lnTo>
                    <a:pt x="91" y="575"/>
                  </a:lnTo>
                  <a:lnTo>
                    <a:pt x="91" y="576"/>
                  </a:lnTo>
                  <a:lnTo>
                    <a:pt x="93" y="576"/>
                  </a:lnTo>
                  <a:lnTo>
                    <a:pt x="93" y="578"/>
                  </a:lnTo>
                  <a:lnTo>
                    <a:pt x="94" y="578"/>
                  </a:lnTo>
                  <a:lnTo>
                    <a:pt x="94" y="579"/>
                  </a:lnTo>
                  <a:lnTo>
                    <a:pt x="95" y="580"/>
                  </a:lnTo>
                  <a:lnTo>
                    <a:pt x="95" y="582"/>
                  </a:lnTo>
                  <a:lnTo>
                    <a:pt x="97" y="582"/>
                  </a:lnTo>
                  <a:lnTo>
                    <a:pt x="97" y="583"/>
                  </a:lnTo>
                  <a:lnTo>
                    <a:pt x="98" y="584"/>
                  </a:lnTo>
                  <a:lnTo>
                    <a:pt x="99" y="584"/>
                  </a:lnTo>
                  <a:lnTo>
                    <a:pt x="99" y="586"/>
                  </a:lnTo>
                  <a:lnTo>
                    <a:pt x="101" y="587"/>
                  </a:lnTo>
                  <a:lnTo>
                    <a:pt x="102" y="588"/>
                  </a:lnTo>
                  <a:lnTo>
                    <a:pt x="102" y="590"/>
                  </a:lnTo>
                  <a:lnTo>
                    <a:pt x="103" y="590"/>
                  </a:lnTo>
                  <a:lnTo>
                    <a:pt x="103" y="591"/>
                  </a:lnTo>
                  <a:lnTo>
                    <a:pt x="105" y="592"/>
                  </a:lnTo>
                  <a:lnTo>
                    <a:pt x="106" y="594"/>
                  </a:lnTo>
                  <a:lnTo>
                    <a:pt x="106" y="595"/>
                  </a:lnTo>
                  <a:lnTo>
                    <a:pt x="107" y="595"/>
                  </a:lnTo>
                  <a:lnTo>
                    <a:pt x="107" y="596"/>
                  </a:lnTo>
                  <a:lnTo>
                    <a:pt x="109" y="596"/>
                  </a:lnTo>
                  <a:lnTo>
                    <a:pt x="109" y="598"/>
                  </a:lnTo>
                  <a:lnTo>
                    <a:pt x="110" y="599"/>
                  </a:lnTo>
                  <a:lnTo>
                    <a:pt x="110" y="600"/>
                  </a:lnTo>
                  <a:lnTo>
                    <a:pt x="111" y="600"/>
                  </a:lnTo>
                  <a:lnTo>
                    <a:pt x="111" y="602"/>
                  </a:lnTo>
                  <a:lnTo>
                    <a:pt x="113" y="603"/>
                  </a:lnTo>
                  <a:lnTo>
                    <a:pt x="113" y="604"/>
                  </a:lnTo>
                  <a:lnTo>
                    <a:pt x="114" y="606"/>
                  </a:lnTo>
                  <a:lnTo>
                    <a:pt x="115" y="607"/>
                  </a:lnTo>
                  <a:lnTo>
                    <a:pt x="117" y="608"/>
                  </a:lnTo>
                  <a:lnTo>
                    <a:pt x="117" y="609"/>
                  </a:lnTo>
                  <a:lnTo>
                    <a:pt x="118" y="611"/>
                  </a:lnTo>
                  <a:lnTo>
                    <a:pt x="118" y="612"/>
                  </a:lnTo>
                  <a:lnTo>
                    <a:pt x="119" y="612"/>
                  </a:lnTo>
                  <a:lnTo>
                    <a:pt x="119" y="613"/>
                  </a:lnTo>
                  <a:lnTo>
                    <a:pt x="121" y="615"/>
                  </a:lnTo>
                  <a:lnTo>
                    <a:pt x="121" y="616"/>
                  </a:lnTo>
                  <a:lnTo>
                    <a:pt x="122" y="616"/>
                  </a:lnTo>
                  <a:lnTo>
                    <a:pt x="122" y="617"/>
                  </a:lnTo>
                  <a:lnTo>
                    <a:pt x="123" y="617"/>
                  </a:lnTo>
                  <a:lnTo>
                    <a:pt x="123" y="619"/>
                  </a:lnTo>
                  <a:lnTo>
                    <a:pt x="125" y="620"/>
                  </a:lnTo>
                  <a:lnTo>
                    <a:pt x="126" y="621"/>
                  </a:lnTo>
                  <a:lnTo>
                    <a:pt x="127" y="623"/>
                  </a:lnTo>
                  <a:lnTo>
                    <a:pt x="129" y="624"/>
                  </a:lnTo>
                  <a:lnTo>
                    <a:pt x="129" y="625"/>
                  </a:lnTo>
                  <a:lnTo>
                    <a:pt x="130" y="625"/>
                  </a:lnTo>
                  <a:lnTo>
                    <a:pt x="131" y="627"/>
                  </a:lnTo>
                  <a:lnTo>
                    <a:pt x="132" y="628"/>
                  </a:lnTo>
                  <a:lnTo>
                    <a:pt x="134" y="629"/>
                  </a:lnTo>
                  <a:lnTo>
                    <a:pt x="135" y="629"/>
                  </a:lnTo>
                  <a:lnTo>
                    <a:pt x="135" y="631"/>
                  </a:lnTo>
                  <a:lnTo>
                    <a:pt x="136" y="632"/>
                  </a:lnTo>
                  <a:lnTo>
                    <a:pt x="138" y="633"/>
                  </a:lnTo>
                  <a:lnTo>
                    <a:pt x="139" y="635"/>
                  </a:lnTo>
                  <a:lnTo>
                    <a:pt x="140" y="636"/>
                  </a:lnTo>
                  <a:lnTo>
                    <a:pt x="142" y="637"/>
                  </a:lnTo>
                  <a:lnTo>
                    <a:pt x="143" y="637"/>
                  </a:lnTo>
                  <a:lnTo>
                    <a:pt x="144" y="639"/>
                  </a:lnTo>
                  <a:lnTo>
                    <a:pt x="144" y="640"/>
                  </a:lnTo>
                  <a:lnTo>
                    <a:pt x="146" y="640"/>
                  </a:lnTo>
                  <a:lnTo>
                    <a:pt x="147" y="641"/>
                  </a:lnTo>
                  <a:lnTo>
                    <a:pt x="147" y="643"/>
                  </a:lnTo>
                  <a:lnTo>
                    <a:pt x="148" y="643"/>
                  </a:lnTo>
                  <a:lnTo>
                    <a:pt x="150" y="644"/>
                  </a:lnTo>
                  <a:lnTo>
                    <a:pt x="151" y="645"/>
                  </a:lnTo>
                  <a:lnTo>
                    <a:pt x="152" y="647"/>
                  </a:lnTo>
                  <a:lnTo>
                    <a:pt x="154" y="647"/>
                  </a:lnTo>
                  <a:lnTo>
                    <a:pt x="154" y="648"/>
                  </a:lnTo>
                  <a:lnTo>
                    <a:pt x="155" y="648"/>
                  </a:lnTo>
                  <a:lnTo>
                    <a:pt x="155" y="649"/>
                  </a:lnTo>
                  <a:lnTo>
                    <a:pt x="156" y="651"/>
                  </a:lnTo>
                  <a:lnTo>
                    <a:pt x="158" y="651"/>
                  </a:lnTo>
                  <a:lnTo>
                    <a:pt x="158" y="652"/>
                  </a:lnTo>
                  <a:lnTo>
                    <a:pt x="159" y="652"/>
                  </a:lnTo>
                  <a:lnTo>
                    <a:pt x="160" y="653"/>
                  </a:lnTo>
                  <a:lnTo>
                    <a:pt x="162" y="655"/>
                  </a:lnTo>
                  <a:lnTo>
                    <a:pt x="163" y="655"/>
                  </a:lnTo>
                  <a:lnTo>
                    <a:pt x="164" y="656"/>
                  </a:lnTo>
                  <a:lnTo>
                    <a:pt x="166" y="657"/>
                  </a:lnTo>
                  <a:lnTo>
                    <a:pt x="167" y="659"/>
                  </a:lnTo>
                  <a:lnTo>
                    <a:pt x="168" y="660"/>
                  </a:lnTo>
                  <a:lnTo>
                    <a:pt x="170" y="661"/>
                  </a:lnTo>
                  <a:lnTo>
                    <a:pt x="171" y="663"/>
                  </a:lnTo>
                  <a:lnTo>
                    <a:pt x="174" y="664"/>
                  </a:lnTo>
                  <a:lnTo>
                    <a:pt x="175" y="665"/>
                  </a:lnTo>
                  <a:lnTo>
                    <a:pt x="176" y="667"/>
                  </a:lnTo>
                  <a:lnTo>
                    <a:pt x="178" y="668"/>
                  </a:lnTo>
                  <a:lnTo>
                    <a:pt x="179" y="669"/>
                  </a:lnTo>
                  <a:lnTo>
                    <a:pt x="180" y="671"/>
                  </a:lnTo>
                  <a:lnTo>
                    <a:pt x="182" y="671"/>
                  </a:lnTo>
                  <a:lnTo>
                    <a:pt x="183" y="672"/>
                  </a:lnTo>
                  <a:lnTo>
                    <a:pt x="184" y="673"/>
                  </a:lnTo>
                  <a:lnTo>
                    <a:pt x="186" y="675"/>
                  </a:lnTo>
                  <a:lnTo>
                    <a:pt x="187" y="676"/>
                  </a:lnTo>
                  <a:lnTo>
                    <a:pt x="188" y="676"/>
                  </a:lnTo>
                  <a:lnTo>
                    <a:pt x="188" y="677"/>
                  </a:lnTo>
                  <a:lnTo>
                    <a:pt x="190" y="677"/>
                  </a:lnTo>
                  <a:lnTo>
                    <a:pt x="191" y="679"/>
                  </a:lnTo>
                  <a:lnTo>
                    <a:pt x="192" y="679"/>
                  </a:lnTo>
                  <a:lnTo>
                    <a:pt x="192" y="680"/>
                  </a:lnTo>
                  <a:lnTo>
                    <a:pt x="194" y="681"/>
                  </a:lnTo>
                  <a:lnTo>
                    <a:pt x="195" y="681"/>
                  </a:lnTo>
                  <a:lnTo>
                    <a:pt x="196" y="682"/>
                  </a:lnTo>
                  <a:lnTo>
                    <a:pt x="198" y="682"/>
                  </a:lnTo>
                  <a:lnTo>
                    <a:pt x="198" y="684"/>
                  </a:lnTo>
                  <a:lnTo>
                    <a:pt x="199" y="685"/>
                  </a:lnTo>
                  <a:lnTo>
                    <a:pt x="200" y="685"/>
                  </a:lnTo>
                  <a:lnTo>
                    <a:pt x="202" y="686"/>
                  </a:lnTo>
                  <a:lnTo>
                    <a:pt x="204" y="688"/>
                  </a:lnTo>
                  <a:lnTo>
                    <a:pt x="206" y="689"/>
                  </a:lnTo>
                  <a:lnTo>
                    <a:pt x="207" y="690"/>
                  </a:lnTo>
                  <a:lnTo>
                    <a:pt x="208" y="692"/>
                  </a:lnTo>
                  <a:lnTo>
                    <a:pt x="211" y="693"/>
                  </a:lnTo>
                  <a:lnTo>
                    <a:pt x="212" y="694"/>
                  </a:lnTo>
                  <a:lnTo>
                    <a:pt x="215" y="696"/>
                  </a:lnTo>
                  <a:lnTo>
                    <a:pt x="216" y="697"/>
                  </a:lnTo>
                  <a:lnTo>
                    <a:pt x="219" y="698"/>
                  </a:lnTo>
                  <a:lnTo>
                    <a:pt x="220" y="700"/>
                  </a:lnTo>
                  <a:lnTo>
                    <a:pt x="221" y="701"/>
                  </a:lnTo>
                  <a:lnTo>
                    <a:pt x="223" y="701"/>
                  </a:lnTo>
                  <a:lnTo>
                    <a:pt x="224" y="702"/>
                  </a:lnTo>
                  <a:lnTo>
                    <a:pt x="225" y="704"/>
                  </a:lnTo>
                  <a:lnTo>
                    <a:pt x="227" y="705"/>
                  </a:lnTo>
                  <a:lnTo>
                    <a:pt x="228" y="705"/>
                  </a:lnTo>
                  <a:lnTo>
                    <a:pt x="229" y="706"/>
                  </a:lnTo>
                  <a:lnTo>
                    <a:pt x="231" y="706"/>
                  </a:lnTo>
                  <a:lnTo>
                    <a:pt x="232" y="708"/>
                  </a:lnTo>
                  <a:lnTo>
                    <a:pt x="232" y="709"/>
                  </a:lnTo>
                  <a:lnTo>
                    <a:pt x="233" y="709"/>
                  </a:lnTo>
                  <a:lnTo>
                    <a:pt x="235" y="710"/>
                  </a:lnTo>
                  <a:lnTo>
                    <a:pt x="236" y="710"/>
                  </a:lnTo>
                  <a:lnTo>
                    <a:pt x="237" y="712"/>
                  </a:lnTo>
                  <a:lnTo>
                    <a:pt x="239" y="713"/>
                  </a:lnTo>
                  <a:lnTo>
                    <a:pt x="240" y="714"/>
                  </a:lnTo>
                  <a:lnTo>
                    <a:pt x="241" y="714"/>
                  </a:lnTo>
                  <a:lnTo>
                    <a:pt x="243" y="716"/>
                  </a:lnTo>
                  <a:lnTo>
                    <a:pt x="244" y="717"/>
                  </a:lnTo>
                  <a:lnTo>
                    <a:pt x="245" y="717"/>
                  </a:lnTo>
                  <a:lnTo>
                    <a:pt x="247" y="718"/>
                  </a:lnTo>
                  <a:lnTo>
                    <a:pt x="248" y="720"/>
                  </a:lnTo>
                  <a:lnTo>
                    <a:pt x="249" y="721"/>
                  </a:lnTo>
                  <a:lnTo>
                    <a:pt x="252" y="722"/>
                  </a:lnTo>
                  <a:lnTo>
                    <a:pt x="253" y="724"/>
                  </a:lnTo>
                  <a:lnTo>
                    <a:pt x="256" y="725"/>
                  </a:lnTo>
                  <a:lnTo>
                    <a:pt x="257" y="726"/>
                  </a:lnTo>
                  <a:lnTo>
                    <a:pt x="260" y="728"/>
                  </a:lnTo>
                  <a:lnTo>
                    <a:pt x="261" y="729"/>
                  </a:lnTo>
                  <a:lnTo>
                    <a:pt x="263" y="730"/>
                  </a:lnTo>
                  <a:lnTo>
                    <a:pt x="265" y="732"/>
                  </a:lnTo>
                  <a:lnTo>
                    <a:pt x="267" y="733"/>
                  </a:lnTo>
                  <a:lnTo>
                    <a:pt x="268" y="734"/>
                  </a:lnTo>
                  <a:lnTo>
                    <a:pt x="269" y="736"/>
                  </a:lnTo>
                  <a:lnTo>
                    <a:pt x="271" y="736"/>
                  </a:lnTo>
                  <a:lnTo>
                    <a:pt x="272" y="737"/>
                  </a:lnTo>
                  <a:lnTo>
                    <a:pt x="273" y="738"/>
                  </a:lnTo>
                  <a:lnTo>
                    <a:pt x="275" y="738"/>
                  </a:lnTo>
                  <a:lnTo>
                    <a:pt x="276" y="740"/>
                  </a:lnTo>
                  <a:lnTo>
                    <a:pt x="277" y="741"/>
                  </a:lnTo>
                  <a:lnTo>
                    <a:pt x="279" y="742"/>
                  </a:lnTo>
                  <a:lnTo>
                    <a:pt x="280" y="742"/>
                  </a:lnTo>
                  <a:lnTo>
                    <a:pt x="281" y="744"/>
                  </a:lnTo>
                  <a:lnTo>
                    <a:pt x="283" y="745"/>
                  </a:lnTo>
                  <a:lnTo>
                    <a:pt x="284" y="745"/>
                  </a:lnTo>
                  <a:lnTo>
                    <a:pt x="285" y="745"/>
                  </a:lnTo>
                  <a:lnTo>
                    <a:pt x="285" y="746"/>
                  </a:lnTo>
                  <a:lnTo>
                    <a:pt x="286" y="746"/>
                  </a:lnTo>
                  <a:lnTo>
                    <a:pt x="288" y="748"/>
                  </a:lnTo>
                  <a:lnTo>
                    <a:pt x="289" y="748"/>
                  </a:lnTo>
                  <a:lnTo>
                    <a:pt x="290" y="749"/>
                  </a:lnTo>
                  <a:lnTo>
                    <a:pt x="292" y="750"/>
                  </a:lnTo>
                  <a:lnTo>
                    <a:pt x="293" y="750"/>
                  </a:lnTo>
                  <a:lnTo>
                    <a:pt x="294" y="752"/>
                  </a:lnTo>
                  <a:lnTo>
                    <a:pt x="296" y="752"/>
                  </a:lnTo>
                  <a:lnTo>
                    <a:pt x="297" y="753"/>
                  </a:lnTo>
                  <a:lnTo>
                    <a:pt x="298" y="754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54" name="Freeform 21">
              <a:extLst>
                <a:ext uri="{FF2B5EF4-FFF2-40B4-BE49-F238E27FC236}">
                  <a16:creationId xmlns:a16="http://schemas.microsoft.com/office/drawing/2014/main" id="{0FD9722B-7876-F84C-B250-8ABB329D9C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234"/>
              <a:ext cx="151" cy="45"/>
            </a:xfrm>
            <a:custGeom>
              <a:avLst/>
              <a:gdLst>
                <a:gd name="T0" fmla="*/ 1 w 302"/>
                <a:gd name="T1" fmla="*/ 0 h 91"/>
                <a:gd name="T2" fmla="*/ 1 w 302"/>
                <a:gd name="T3" fmla="*/ 0 h 91"/>
                <a:gd name="T4" fmla="*/ 1 w 302"/>
                <a:gd name="T5" fmla="*/ 0 h 91"/>
                <a:gd name="T6" fmla="*/ 1 w 302"/>
                <a:gd name="T7" fmla="*/ 0 h 91"/>
                <a:gd name="T8" fmla="*/ 1 w 302"/>
                <a:gd name="T9" fmla="*/ 0 h 91"/>
                <a:gd name="T10" fmla="*/ 1 w 302"/>
                <a:gd name="T11" fmla="*/ 0 h 91"/>
                <a:gd name="T12" fmla="*/ 1 w 302"/>
                <a:gd name="T13" fmla="*/ 0 h 91"/>
                <a:gd name="T14" fmla="*/ 1 w 302"/>
                <a:gd name="T15" fmla="*/ 0 h 91"/>
                <a:gd name="T16" fmla="*/ 1 w 302"/>
                <a:gd name="T17" fmla="*/ 0 h 91"/>
                <a:gd name="T18" fmla="*/ 1 w 302"/>
                <a:gd name="T19" fmla="*/ 0 h 91"/>
                <a:gd name="T20" fmla="*/ 1 w 302"/>
                <a:gd name="T21" fmla="*/ 0 h 91"/>
                <a:gd name="T22" fmla="*/ 1 w 302"/>
                <a:gd name="T23" fmla="*/ 0 h 91"/>
                <a:gd name="T24" fmla="*/ 1 w 302"/>
                <a:gd name="T25" fmla="*/ 0 h 91"/>
                <a:gd name="T26" fmla="*/ 1 w 302"/>
                <a:gd name="T27" fmla="*/ 0 h 91"/>
                <a:gd name="T28" fmla="*/ 1 w 302"/>
                <a:gd name="T29" fmla="*/ 0 h 91"/>
                <a:gd name="T30" fmla="*/ 1 w 302"/>
                <a:gd name="T31" fmla="*/ 0 h 91"/>
                <a:gd name="T32" fmla="*/ 1 w 302"/>
                <a:gd name="T33" fmla="*/ 0 h 91"/>
                <a:gd name="T34" fmla="*/ 1 w 302"/>
                <a:gd name="T35" fmla="*/ 0 h 91"/>
                <a:gd name="T36" fmla="*/ 1 w 302"/>
                <a:gd name="T37" fmla="*/ 0 h 91"/>
                <a:gd name="T38" fmla="*/ 1 w 302"/>
                <a:gd name="T39" fmla="*/ 0 h 91"/>
                <a:gd name="T40" fmla="*/ 1 w 302"/>
                <a:gd name="T41" fmla="*/ 0 h 91"/>
                <a:gd name="T42" fmla="*/ 1 w 302"/>
                <a:gd name="T43" fmla="*/ 0 h 91"/>
                <a:gd name="T44" fmla="*/ 1 w 302"/>
                <a:gd name="T45" fmla="*/ 0 h 91"/>
                <a:gd name="T46" fmla="*/ 1 w 302"/>
                <a:gd name="T47" fmla="*/ 0 h 91"/>
                <a:gd name="T48" fmla="*/ 1 w 302"/>
                <a:gd name="T49" fmla="*/ 0 h 91"/>
                <a:gd name="T50" fmla="*/ 1 w 302"/>
                <a:gd name="T51" fmla="*/ 0 h 91"/>
                <a:gd name="T52" fmla="*/ 1 w 302"/>
                <a:gd name="T53" fmla="*/ 0 h 91"/>
                <a:gd name="T54" fmla="*/ 1 w 302"/>
                <a:gd name="T55" fmla="*/ 0 h 91"/>
                <a:gd name="T56" fmla="*/ 1 w 302"/>
                <a:gd name="T57" fmla="*/ 0 h 91"/>
                <a:gd name="T58" fmla="*/ 1 w 302"/>
                <a:gd name="T59" fmla="*/ 0 h 91"/>
                <a:gd name="T60" fmla="*/ 1 w 302"/>
                <a:gd name="T61" fmla="*/ 0 h 91"/>
                <a:gd name="T62" fmla="*/ 1 w 302"/>
                <a:gd name="T63" fmla="*/ 0 h 91"/>
                <a:gd name="T64" fmla="*/ 1 w 302"/>
                <a:gd name="T65" fmla="*/ 0 h 91"/>
                <a:gd name="T66" fmla="*/ 1 w 302"/>
                <a:gd name="T67" fmla="*/ 0 h 91"/>
                <a:gd name="T68" fmla="*/ 1 w 302"/>
                <a:gd name="T69" fmla="*/ 0 h 91"/>
                <a:gd name="T70" fmla="*/ 1 w 302"/>
                <a:gd name="T71" fmla="*/ 0 h 91"/>
                <a:gd name="T72" fmla="*/ 1 w 302"/>
                <a:gd name="T73" fmla="*/ 0 h 91"/>
                <a:gd name="T74" fmla="*/ 1 w 302"/>
                <a:gd name="T75" fmla="*/ 0 h 91"/>
                <a:gd name="T76" fmla="*/ 1 w 302"/>
                <a:gd name="T77" fmla="*/ 0 h 91"/>
                <a:gd name="T78" fmla="*/ 1 w 302"/>
                <a:gd name="T79" fmla="*/ 0 h 91"/>
                <a:gd name="T80" fmla="*/ 1 w 302"/>
                <a:gd name="T81" fmla="*/ 0 h 91"/>
                <a:gd name="T82" fmla="*/ 1 w 302"/>
                <a:gd name="T83" fmla="*/ 0 h 91"/>
                <a:gd name="T84" fmla="*/ 1 w 302"/>
                <a:gd name="T85" fmla="*/ 0 h 91"/>
                <a:gd name="T86" fmla="*/ 1 w 302"/>
                <a:gd name="T87" fmla="*/ 0 h 91"/>
                <a:gd name="T88" fmla="*/ 1 w 302"/>
                <a:gd name="T89" fmla="*/ 0 h 91"/>
                <a:gd name="T90" fmla="*/ 1 w 302"/>
                <a:gd name="T91" fmla="*/ 0 h 91"/>
                <a:gd name="T92" fmla="*/ 1 w 302"/>
                <a:gd name="T93" fmla="*/ 0 h 91"/>
                <a:gd name="T94" fmla="*/ 1 w 302"/>
                <a:gd name="T95" fmla="*/ 0 h 91"/>
                <a:gd name="T96" fmla="*/ 1 w 302"/>
                <a:gd name="T97" fmla="*/ 0 h 91"/>
                <a:gd name="T98" fmla="*/ 1 w 302"/>
                <a:gd name="T99" fmla="*/ 0 h 91"/>
                <a:gd name="T100" fmla="*/ 1 w 302"/>
                <a:gd name="T101" fmla="*/ 0 h 91"/>
                <a:gd name="T102" fmla="*/ 1 w 302"/>
                <a:gd name="T103" fmla="*/ 0 h 91"/>
                <a:gd name="T104" fmla="*/ 1 w 302"/>
                <a:gd name="T105" fmla="*/ 0 h 91"/>
                <a:gd name="T106" fmla="*/ 1 w 302"/>
                <a:gd name="T107" fmla="*/ 0 h 91"/>
                <a:gd name="T108" fmla="*/ 1 w 302"/>
                <a:gd name="T109" fmla="*/ 0 h 91"/>
                <a:gd name="T110" fmla="*/ 1 w 302"/>
                <a:gd name="T111" fmla="*/ 0 h 91"/>
                <a:gd name="T112" fmla="*/ 1 w 302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91"/>
                <a:gd name="T173" fmla="*/ 302 w 302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91">
                  <a:moveTo>
                    <a:pt x="302" y="0"/>
                  </a:moveTo>
                  <a:lnTo>
                    <a:pt x="299" y="3"/>
                  </a:lnTo>
                  <a:lnTo>
                    <a:pt x="295" y="4"/>
                  </a:lnTo>
                  <a:lnTo>
                    <a:pt x="293" y="6"/>
                  </a:lnTo>
                  <a:lnTo>
                    <a:pt x="290" y="8"/>
                  </a:lnTo>
                  <a:lnTo>
                    <a:pt x="287" y="10"/>
                  </a:lnTo>
                  <a:lnTo>
                    <a:pt x="286" y="11"/>
                  </a:lnTo>
                  <a:lnTo>
                    <a:pt x="283" y="12"/>
                  </a:lnTo>
                  <a:lnTo>
                    <a:pt x="281" y="12"/>
                  </a:lnTo>
                  <a:lnTo>
                    <a:pt x="279" y="14"/>
                  </a:lnTo>
                  <a:lnTo>
                    <a:pt x="277" y="15"/>
                  </a:lnTo>
                  <a:lnTo>
                    <a:pt x="275" y="16"/>
                  </a:lnTo>
                  <a:lnTo>
                    <a:pt x="274" y="16"/>
                  </a:lnTo>
                  <a:lnTo>
                    <a:pt x="273" y="18"/>
                  </a:lnTo>
                  <a:lnTo>
                    <a:pt x="271" y="19"/>
                  </a:lnTo>
                  <a:lnTo>
                    <a:pt x="270" y="19"/>
                  </a:lnTo>
                  <a:lnTo>
                    <a:pt x="269" y="20"/>
                  </a:lnTo>
                  <a:lnTo>
                    <a:pt x="267" y="20"/>
                  </a:lnTo>
                  <a:lnTo>
                    <a:pt x="266" y="22"/>
                  </a:lnTo>
                  <a:lnTo>
                    <a:pt x="265" y="22"/>
                  </a:lnTo>
                  <a:lnTo>
                    <a:pt x="263" y="22"/>
                  </a:lnTo>
                  <a:lnTo>
                    <a:pt x="262" y="23"/>
                  </a:lnTo>
                  <a:lnTo>
                    <a:pt x="261" y="23"/>
                  </a:lnTo>
                  <a:lnTo>
                    <a:pt x="259" y="24"/>
                  </a:lnTo>
                  <a:lnTo>
                    <a:pt x="258" y="24"/>
                  </a:lnTo>
                  <a:lnTo>
                    <a:pt x="258" y="26"/>
                  </a:lnTo>
                  <a:lnTo>
                    <a:pt x="257" y="26"/>
                  </a:lnTo>
                  <a:lnTo>
                    <a:pt x="255" y="26"/>
                  </a:lnTo>
                  <a:lnTo>
                    <a:pt x="253" y="27"/>
                  </a:lnTo>
                  <a:lnTo>
                    <a:pt x="251" y="27"/>
                  </a:lnTo>
                  <a:lnTo>
                    <a:pt x="250" y="28"/>
                  </a:lnTo>
                  <a:lnTo>
                    <a:pt x="249" y="28"/>
                  </a:lnTo>
                  <a:lnTo>
                    <a:pt x="247" y="29"/>
                  </a:lnTo>
                  <a:lnTo>
                    <a:pt x="245" y="29"/>
                  </a:lnTo>
                  <a:lnTo>
                    <a:pt x="243" y="31"/>
                  </a:lnTo>
                  <a:lnTo>
                    <a:pt x="242" y="31"/>
                  </a:lnTo>
                  <a:lnTo>
                    <a:pt x="241" y="32"/>
                  </a:lnTo>
                  <a:lnTo>
                    <a:pt x="239" y="32"/>
                  </a:lnTo>
                  <a:lnTo>
                    <a:pt x="238" y="33"/>
                  </a:lnTo>
                  <a:lnTo>
                    <a:pt x="237" y="33"/>
                  </a:lnTo>
                  <a:lnTo>
                    <a:pt x="235" y="33"/>
                  </a:lnTo>
                  <a:lnTo>
                    <a:pt x="234" y="35"/>
                  </a:lnTo>
                  <a:lnTo>
                    <a:pt x="233" y="35"/>
                  </a:lnTo>
                  <a:lnTo>
                    <a:pt x="231" y="36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7"/>
                  </a:lnTo>
                  <a:lnTo>
                    <a:pt x="226" y="37"/>
                  </a:lnTo>
                  <a:lnTo>
                    <a:pt x="225" y="39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40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1"/>
                  </a:lnTo>
                  <a:lnTo>
                    <a:pt x="216" y="41"/>
                  </a:lnTo>
                  <a:lnTo>
                    <a:pt x="214" y="43"/>
                  </a:lnTo>
                  <a:lnTo>
                    <a:pt x="213" y="43"/>
                  </a:lnTo>
                  <a:lnTo>
                    <a:pt x="212" y="44"/>
                  </a:lnTo>
                  <a:lnTo>
                    <a:pt x="209" y="44"/>
                  </a:lnTo>
                  <a:lnTo>
                    <a:pt x="208" y="45"/>
                  </a:lnTo>
                  <a:lnTo>
                    <a:pt x="205" y="45"/>
                  </a:lnTo>
                  <a:lnTo>
                    <a:pt x="204" y="47"/>
                  </a:lnTo>
                  <a:lnTo>
                    <a:pt x="201" y="47"/>
                  </a:lnTo>
                  <a:lnTo>
                    <a:pt x="200" y="48"/>
                  </a:lnTo>
                  <a:lnTo>
                    <a:pt x="198" y="48"/>
                  </a:lnTo>
                  <a:lnTo>
                    <a:pt x="196" y="49"/>
                  </a:lnTo>
                  <a:lnTo>
                    <a:pt x="194" y="49"/>
                  </a:lnTo>
                  <a:lnTo>
                    <a:pt x="193" y="51"/>
                  </a:lnTo>
                  <a:lnTo>
                    <a:pt x="192" y="51"/>
                  </a:lnTo>
                  <a:lnTo>
                    <a:pt x="190" y="51"/>
                  </a:lnTo>
                  <a:lnTo>
                    <a:pt x="189" y="52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6" y="53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5"/>
                  </a:lnTo>
                  <a:lnTo>
                    <a:pt x="181" y="55"/>
                  </a:lnTo>
                  <a:lnTo>
                    <a:pt x="180" y="55"/>
                  </a:lnTo>
                  <a:lnTo>
                    <a:pt x="178" y="56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7"/>
                  </a:lnTo>
                  <a:lnTo>
                    <a:pt x="173" y="57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9"/>
                  </a:lnTo>
                  <a:lnTo>
                    <a:pt x="168" y="59"/>
                  </a:lnTo>
                  <a:lnTo>
                    <a:pt x="165" y="60"/>
                  </a:lnTo>
                  <a:lnTo>
                    <a:pt x="164" y="60"/>
                  </a:lnTo>
                  <a:lnTo>
                    <a:pt x="161" y="61"/>
                  </a:lnTo>
                  <a:lnTo>
                    <a:pt x="160" y="61"/>
                  </a:lnTo>
                  <a:lnTo>
                    <a:pt x="157" y="63"/>
                  </a:lnTo>
                  <a:lnTo>
                    <a:pt x="156" y="63"/>
                  </a:lnTo>
                  <a:lnTo>
                    <a:pt x="153" y="63"/>
                  </a:lnTo>
                  <a:lnTo>
                    <a:pt x="152" y="64"/>
                  </a:lnTo>
                  <a:lnTo>
                    <a:pt x="150" y="64"/>
                  </a:lnTo>
                  <a:lnTo>
                    <a:pt x="149" y="65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7"/>
                  </a:lnTo>
                  <a:lnTo>
                    <a:pt x="144" y="67"/>
                  </a:lnTo>
                  <a:lnTo>
                    <a:pt x="143" y="67"/>
                  </a:lnTo>
                  <a:lnTo>
                    <a:pt x="141" y="67"/>
                  </a:lnTo>
                  <a:lnTo>
                    <a:pt x="140" y="68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9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2" y="71"/>
                  </a:lnTo>
                  <a:lnTo>
                    <a:pt x="131" y="71"/>
                  </a:lnTo>
                  <a:lnTo>
                    <a:pt x="129" y="71"/>
                  </a:lnTo>
                  <a:lnTo>
                    <a:pt x="128" y="72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3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5"/>
                  </a:lnTo>
                  <a:lnTo>
                    <a:pt x="116" y="75"/>
                  </a:lnTo>
                  <a:lnTo>
                    <a:pt x="113" y="76"/>
                  </a:lnTo>
                  <a:lnTo>
                    <a:pt x="112" y="76"/>
                  </a:lnTo>
                  <a:lnTo>
                    <a:pt x="109" y="77"/>
                  </a:lnTo>
                  <a:lnTo>
                    <a:pt x="108" y="77"/>
                  </a:lnTo>
                  <a:lnTo>
                    <a:pt x="107" y="79"/>
                  </a:lnTo>
                  <a:lnTo>
                    <a:pt x="105" y="79"/>
                  </a:lnTo>
                  <a:lnTo>
                    <a:pt x="103" y="79"/>
                  </a:lnTo>
                  <a:lnTo>
                    <a:pt x="101" y="80"/>
                  </a:lnTo>
                  <a:lnTo>
                    <a:pt x="100" y="80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7" y="81"/>
                  </a:lnTo>
                  <a:lnTo>
                    <a:pt x="96" y="81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2" y="83"/>
                  </a:lnTo>
                  <a:lnTo>
                    <a:pt x="91" y="83"/>
                  </a:lnTo>
                  <a:lnTo>
                    <a:pt x="89" y="83"/>
                  </a:lnTo>
                  <a:lnTo>
                    <a:pt x="88" y="83"/>
                  </a:lnTo>
                  <a:lnTo>
                    <a:pt x="87" y="83"/>
                  </a:lnTo>
                  <a:lnTo>
                    <a:pt x="85" y="83"/>
                  </a:lnTo>
                  <a:lnTo>
                    <a:pt x="84" y="83"/>
                  </a:lnTo>
                  <a:lnTo>
                    <a:pt x="83" y="83"/>
                  </a:lnTo>
                  <a:lnTo>
                    <a:pt x="81" y="84"/>
                  </a:lnTo>
                  <a:lnTo>
                    <a:pt x="80" y="84"/>
                  </a:lnTo>
                  <a:lnTo>
                    <a:pt x="79" y="84"/>
                  </a:lnTo>
                  <a:lnTo>
                    <a:pt x="77" y="84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5"/>
                  </a:lnTo>
                  <a:lnTo>
                    <a:pt x="64" y="85"/>
                  </a:lnTo>
                  <a:lnTo>
                    <a:pt x="63" y="85"/>
                  </a:lnTo>
                  <a:lnTo>
                    <a:pt x="62" y="85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7"/>
                  </a:lnTo>
                  <a:lnTo>
                    <a:pt x="51" y="87"/>
                  </a:lnTo>
                  <a:lnTo>
                    <a:pt x="50" y="87"/>
                  </a:lnTo>
                  <a:lnTo>
                    <a:pt x="48" y="87"/>
                  </a:lnTo>
                  <a:lnTo>
                    <a:pt x="47" y="87"/>
                  </a:lnTo>
                  <a:lnTo>
                    <a:pt x="46" y="87"/>
                  </a:lnTo>
                  <a:lnTo>
                    <a:pt x="44" y="88"/>
                  </a:lnTo>
                  <a:lnTo>
                    <a:pt x="43" y="88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9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30" y="91"/>
                  </a:lnTo>
                  <a:lnTo>
                    <a:pt x="28" y="91"/>
                  </a:lnTo>
                  <a:lnTo>
                    <a:pt x="27" y="91"/>
                  </a:lnTo>
                  <a:lnTo>
                    <a:pt x="26" y="91"/>
                  </a:lnTo>
                  <a:lnTo>
                    <a:pt x="24" y="91"/>
                  </a:lnTo>
                  <a:lnTo>
                    <a:pt x="23" y="91"/>
                  </a:lnTo>
                  <a:lnTo>
                    <a:pt x="22" y="91"/>
                  </a:lnTo>
                  <a:lnTo>
                    <a:pt x="20" y="91"/>
                  </a:lnTo>
                  <a:lnTo>
                    <a:pt x="19" y="91"/>
                  </a:lnTo>
                  <a:lnTo>
                    <a:pt x="18" y="91"/>
                  </a:lnTo>
                  <a:lnTo>
                    <a:pt x="16" y="91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55" name="Freeform 22">
              <a:extLst>
                <a:ext uri="{FF2B5EF4-FFF2-40B4-BE49-F238E27FC236}">
                  <a16:creationId xmlns:a16="http://schemas.microsoft.com/office/drawing/2014/main" id="{AABD9F4F-8339-6043-9FD4-7E38AE245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4"/>
              <a:ext cx="151" cy="45"/>
            </a:xfrm>
            <a:custGeom>
              <a:avLst/>
              <a:gdLst>
                <a:gd name="T0" fmla="*/ 1 w 301"/>
                <a:gd name="T1" fmla="*/ 0 h 91"/>
                <a:gd name="T2" fmla="*/ 1 w 301"/>
                <a:gd name="T3" fmla="*/ 0 h 91"/>
                <a:gd name="T4" fmla="*/ 1 w 301"/>
                <a:gd name="T5" fmla="*/ 0 h 91"/>
                <a:gd name="T6" fmla="*/ 1 w 301"/>
                <a:gd name="T7" fmla="*/ 0 h 91"/>
                <a:gd name="T8" fmla="*/ 1 w 301"/>
                <a:gd name="T9" fmla="*/ 0 h 91"/>
                <a:gd name="T10" fmla="*/ 1 w 301"/>
                <a:gd name="T11" fmla="*/ 0 h 91"/>
                <a:gd name="T12" fmla="*/ 1 w 301"/>
                <a:gd name="T13" fmla="*/ 0 h 91"/>
                <a:gd name="T14" fmla="*/ 1 w 301"/>
                <a:gd name="T15" fmla="*/ 0 h 91"/>
                <a:gd name="T16" fmla="*/ 1 w 301"/>
                <a:gd name="T17" fmla="*/ 0 h 91"/>
                <a:gd name="T18" fmla="*/ 1 w 301"/>
                <a:gd name="T19" fmla="*/ 0 h 91"/>
                <a:gd name="T20" fmla="*/ 1 w 301"/>
                <a:gd name="T21" fmla="*/ 0 h 91"/>
                <a:gd name="T22" fmla="*/ 1 w 301"/>
                <a:gd name="T23" fmla="*/ 0 h 91"/>
                <a:gd name="T24" fmla="*/ 1 w 301"/>
                <a:gd name="T25" fmla="*/ 0 h 91"/>
                <a:gd name="T26" fmla="*/ 1 w 301"/>
                <a:gd name="T27" fmla="*/ 0 h 91"/>
                <a:gd name="T28" fmla="*/ 1 w 301"/>
                <a:gd name="T29" fmla="*/ 0 h 91"/>
                <a:gd name="T30" fmla="*/ 1 w 301"/>
                <a:gd name="T31" fmla="*/ 0 h 91"/>
                <a:gd name="T32" fmla="*/ 1 w 301"/>
                <a:gd name="T33" fmla="*/ 0 h 91"/>
                <a:gd name="T34" fmla="*/ 1 w 301"/>
                <a:gd name="T35" fmla="*/ 0 h 91"/>
                <a:gd name="T36" fmla="*/ 1 w 301"/>
                <a:gd name="T37" fmla="*/ 0 h 91"/>
                <a:gd name="T38" fmla="*/ 1 w 301"/>
                <a:gd name="T39" fmla="*/ 0 h 91"/>
                <a:gd name="T40" fmla="*/ 1 w 301"/>
                <a:gd name="T41" fmla="*/ 0 h 91"/>
                <a:gd name="T42" fmla="*/ 1 w 301"/>
                <a:gd name="T43" fmla="*/ 0 h 91"/>
                <a:gd name="T44" fmla="*/ 1 w 301"/>
                <a:gd name="T45" fmla="*/ 0 h 91"/>
                <a:gd name="T46" fmla="*/ 1 w 301"/>
                <a:gd name="T47" fmla="*/ 0 h 91"/>
                <a:gd name="T48" fmla="*/ 1 w 301"/>
                <a:gd name="T49" fmla="*/ 0 h 91"/>
                <a:gd name="T50" fmla="*/ 1 w 301"/>
                <a:gd name="T51" fmla="*/ 0 h 91"/>
                <a:gd name="T52" fmla="*/ 1 w 301"/>
                <a:gd name="T53" fmla="*/ 0 h 91"/>
                <a:gd name="T54" fmla="*/ 1 w 301"/>
                <a:gd name="T55" fmla="*/ 0 h 91"/>
                <a:gd name="T56" fmla="*/ 1 w 301"/>
                <a:gd name="T57" fmla="*/ 0 h 91"/>
                <a:gd name="T58" fmla="*/ 1 w 301"/>
                <a:gd name="T59" fmla="*/ 0 h 91"/>
                <a:gd name="T60" fmla="*/ 1 w 301"/>
                <a:gd name="T61" fmla="*/ 0 h 91"/>
                <a:gd name="T62" fmla="*/ 1 w 301"/>
                <a:gd name="T63" fmla="*/ 0 h 91"/>
                <a:gd name="T64" fmla="*/ 1 w 301"/>
                <a:gd name="T65" fmla="*/ 0 h 91"/>
                <a:gd name="T66" fmla="*/ 1 w 301"/>
                <a:gd name="T67" fmla="*/ 0 h 91"/>
                <a:gd name="T68" fmla="*/ 1 w 301"/>
                <a:gd name="T69" fmla="*/ 0 h 91"/>
                <a:gd name="T70" fmla="*/ 1 w 301"/>
                <a:gd name="T71" fmla="*/ 0 h 91"/>
                <a:gd name="T72" fmla="*/ 1 w 301"/>
                <a:gd name="T73" fmla="*/ 0 h 91"/>
                <a:gd name="T74" fmla="*/ 1 w 301"/>
                <a:gd name="T75" fmla="*/ 0 h 91"/>
                <a:gd name="T76" fmla="*/ 1 w 301"/>
                <a:gd name="T77" fmla="*/ 0 h 91"/>
                <a:gd name="T78" fmla="*/ 1 w 301"/>
                <a:gd name="T79" fmla="*/ 0 h 91"/>
                <a:gd name="T80" fmla="*/ 1 w 301"/>
                <a:gd name="T81" fmla="*/ 0 h 91"/>
                <a:gd name="T82" fmla="*/ 1 w 301"/>
                <a:gd name="T83" fmla="*/ 0 h 91"/>
                <a:gd name="T84" fmla="*/ 1 w 301"/>
                <a:gd name="T85" fmla="*/ 0 h 91"/>
                <a:gd name="T86" fmla="*/ 1 w 301"/>
                <a:gd name="T87" fmla="*/ 0 h 91"/>
                <a:gd name="T88" fmla="*/ 1 w 301"/>
                <a:gd name="T89" fmla="*/ 0 h 91"/>
                <a:gd name="T90" fmla="*/ 1 w 301"/>
                <a:gd name="T91" fmla="*/ 0 h 91"/>
                <a:gd name="T92" fmla="*/ 1 w 301"/>
                <a:gd name="T93" fmla="*/ 0 h 91"/>
                <a:gd name="T94" fmla="*/ 1 w 301"/>
                <a:gd name="T95" fmla="*/ 0 h 91"/>
                <a:gd name="T96" fmla="*/ 1 w 301"/>
                <a:gd name="T97" fmla="*/ 0 h 91"/>
                <a:gd name="T98" fmla="*/ 1 w 301"/>
                <a:gd name="T99" fmla="*/ 0 h 91"/>
                <a:gd name="T100" fmla="*/ 1 w 301"/>
                <a:gd name="T101" fmla="*/ 0 h 91"/>
                <a:gd name="T102" fmla="*/ 1 w 301"/>
                <a:gd name="T103" fmla="*/ 0 h 91"/>
                <a:gd name="T104" fmla="*/ 1 w 301"/>
                <a:gd name="T105" fmla="*/ 0 h 91"/>
                <a:gd name="T106" fmla="*/ 1 w 301"/>
                <a:gd name="T107" fmla="*/ 0 h 91"/>
                <a:gd name="T108" fmla="*/ 1 w 301"/>
                <a:gd name="T109" fmla="*/ 0 h 91"/>
                <a:gd name="T110" fmla="*/ 1 w 301"/>
                <a:gd name="T111" fmla="*/ 0 h 91"/>
                <a:gd name="T112" fmla="*/ 1 w 301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91"/>
                <a:gd name="T173" fmla="*/ 301 w 301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91">
                  <a:moveTo>
                    <a:pt x="0" y="0"/>
                  </a:moveTo>
                  <a:lnTo>
                    <a:pt x="2" y="3"/>
                  </a:lnTo>
                  <a:lnTo>
                    <a:pt x="6" y="4"/>
                  </a:lnTo>
                  <a:lnTo>
                    <a:pt x="9" y="6"/>
                  </a:lnTo>
                  <a:lnTo>
                    <a:pt x="12" y="8"/>
                  </a:lnTo>
                  <a:lnTo>
                    <a:pt x="14" y="10"/>
                  </a:lnTo>
                  <a:lnTo>
                    <a:pt x="17" y="11"/>
                  </a:lnTo>
                  <a:lnTo>
                    <a:pt x="18" y="12"/>
                  </a:lnTo>
                  <a:lnTo>
                    <a:pt x="21" y="12"/>
                  </a:lnTo>
                  <a:lnTo>
                    <a:pt x="22" y="14"/>
                  </a:lnTo>
                  <a:lnTo>
                    <a:pt x="25" y="15"/>
                  </a:lnTo>
                  <a:lnTo>
                    <a:pt x="26" y="16"/>
                  </a:lnTo>
                  <a:lnTo>
                    <a:pt x="28" y="16"/>
                  </a:lnTo>
                  <a:lnTo>
                    <a:pt x="30" y="18"/>
                  </a:lnTo>
                  <a:lnTo>
                    <a:pt x="32" y="19"/>
                  </a:lnTo>
                  <a:lnTo>
                    <a:pt x="33" y="19"/>
                  </a:lnTo>
                  <a:lnTo>
                    <a:pt x="34" y="20"/>
                  </a:lnTo>
                  <a:lnTo>
                    <a:pt x="36" y="20"/>
                  </a:lnTo>
                  <a:lnTo>
                    <a:pt x="37" y="22"/>
                  </a:lnTo>
                  <a:lnTo>
                    <a:pt x="38" y="22"/>
                  </a:lnTo>
                  <a:lnTo>
                    <a:pt x="40" y="23"/>
                  </a:lnTo>
                  <a:lnTo>
                    <a:pt x="41" y="23"/>
                  </a:lnTo>
                  <a:lnTo>
                    <a:pt x="42" y="24"/>
                  </a:lnTo>
                  <a:lnTo>
                    <a:pt x="44" y="24"/>
                  </a:lnTo>
                  <a:lnTo>
                    <a:pt x="45" y="26"/>
                  </a:lnTo>
                  <a:lnTo>
                    <a:pt x="46" y="26"/>
                  </a:lnTo>
                  <a:lnTo>
                    <a:pt x="48" y="26"/>
                  </a:lnTo>
                  <a:lnTo>
                    <a:pt x="49" y="27"/>
                  </a:lnTo>
                  <a:lnTo>
                    <a:pt x="50" y="27"/>
                  </a:lnTo>
                  <a:lnTo>
                    <a:pt x="51" y="28"/>
                  </a:lnTo>
                  <a:lnTo>
                    <a:pt x="53" y="28"/>
                  </a:lnTo>
                  <a:lnTo>
                    <a:pt x="54" y="29"/>
                  </a:lnTo>
                  <a:lnTo>
                    <a:pt x="57" y="29"/>
                  </a:lnTo>
                  <a:lnTo>
                    <a:pt x="58" y="31"/>
                  </a:lnTo>
                  <a:lnTo>
                    <a:pt x="59" y="31"/>
                  </a:lnTo>
                  <a:lnTo>
                    <a:pt x="61" y="32"/>
                  </a:lnTo>
                  <a:lnTo>
                    <a:pt x="62" y="32"/>
                  </a:lnTo>
                  <a:lnTo>
                    <a:pt x="63" y="33"/>
                  </a:lnTo>
                  <a:lnTo>
                    <a:pt x="65" y="33"/>
                  </a:lnTo>
                  <a:lnTo>
                    <a:pt x="66" y="33"/>
                  </a:lnTo>
                  <a:lnTo>
                    <a:pt x="67" y="35"/>
                  </a:lnTo>
                  <a:lnTo>
                    <a:pt x="69" y="35"/>
                  </a:lnTo>
                  <a:lnTo>
                    <a:pt x="70" y="36"/>
                  </a:lnTo>
                  <a:lnTo>
                    <a:pt x="71" y="36"/>
                  </a:lnTo>
                  <a:lnTo>
                    <a:pt x="73" y="36"/>
                  </a:lnTo>
                  <a:lnTo>
                    <a:pt x="74" y="37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7" y="39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40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1"/>
                  </a:lnTo>
                  <a:lnTo>
                    <a:pt x="86" y="41"/>
                  </a:lnTo>
                  <a:lnTo>
                    <a:pt x="87" y="43"/>
                  </a:lnTo>
                  <a:lnTo>
                    <a:pt x="89" y="43"/>
                  </a:lnTo>
                  <a:lnTo>
                    <a:pt x="90" y="44"/>
                  </a:lnTo>
                  <a:lnTo>
                    <a:pt x="93" y="44"/>
                  </a:lnTo>
                  <a:lnTo>
                    <a:pt x="94" y="45"/>
                  </a:lnTo>
                  <a:lnTo>
                    <a:pt x="97" y="45"/>
                  </a:lnTo>
                  <a:lnTo>
                    <a:pt x="98" y="47"/>
                  </a:lnTo>
                  <a:lnTo>
                    <a:pt x="101" y="47"/>
                  </a:lnTo>
                  <a:lnTo>
                    <a:pt x="102" y="48"/>
                  </a:lnTo>
                  <a:lnTo>
                    <a:pt x="105" y="48"/>
                  </a:lnTo>
                  <a:lnTo>
                    <a:pt x="106" y="49"/>
                  </a:lnTo>
                  <a:lnTo>
                    <a:pt x="107" y="49"/>
                  </a:lnTo>
                  <a:lnTo>
                    <a:pt x="109" y="51"/>
                  </a:lnTo>
                  <a:lnTo>
                    <a:pt x="110" y="51"/>
                  </a:lnTo>
                  <a:lnTo>
                    <a:pt x="111" y="51"/>
                  </a:lnTo>
                  <a:lnTo>
                    <a:pt x="113" y="52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5"/>
                  </a:lnTo>
                  <a:lnTo>
                    <a:pt x="121" y="55"/>
                  </a:lnTo>
                  <a:lnTo>
                    <a:pt x="122" y="55"/>
                  </a:lnTo>
                  <a:lnTo>
                    <a:pt x="123" y="55"/>
                  </a:lnTo>
                  <a:lnTo>
                    <a:pt x="123" y="56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7"/>
                  </a:lnTo>
                  <a:lnTo>
                    <a:pt x="129" y="57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9"/>
                  </a:lnTo>
                  <a:lnTo>
                    <a:pt x="135" y="59"/>
                  </a:lnTo>
                  <a:lnTo>
                    <a:pt x="136" y="60"/>
                  </a:lnTo>
                  <a:lnTo>
                    <a:pt x="138" y="60"/>
                  </a:lnTo>
                  <a:lnTo>
                    <a:pt x="140" y="61"/>
                  </a:lnTo>
                  <a:lnTo>
                    <a:pt x="142" y="61"/>
                  </a:lnTo>
                  <a:lnTo>
                    <a:pt x="144" y="63"/>
                  </a:lnTo>
                  <a:lnTo>
                    <a:pt x="146" y="63"/>
                  </a:lnTo>
                  <a:lnTo>
                    <a:pt x="148" y="63"/>
                  </a:lnTo>
                  <a:lnTo>
                    <a:pt x="150" y="64"/>
                  </a:lnTo>
                  <a:lnTo>
                    <a:pt x="151" y="64"/>
                  </a:lnTo>
                  <a:lnTo>
                    <a:pt x="152" y="65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7"/>
                  </a:lnTo>
                  <a:lnTo>
                    <a:pt x="158" y="67"/>
                  </a:lnTo>
                  <a:lnTo>
                    <a:pt x="159" y="67"/>
                  </a:lnTo>
                  <a:lnTo>
                    <a:pt x="160" y="67"/>
                  </a:lnTo>
                  <a:lnTo>
                    <a:pt x="162" y="68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9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71"/>
                  </a:lnTo>
                  <a:lnTo>
                    <a:pt x="172" y="71"/>
                  </a:lnTo>
                  <a:lnTo>
                    <a:pt x="174" y="72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3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5"/>
                  </a:lnTo>
                  <a:lnTo>
                    <a:pt x="186" y="75"/>
                  </a:lnTo>
                  <a:lnTo>
                    <a:pt x="188" y="76"/>
                  </a:lnTo>
                  <a:lnTo>
                    <a:pt x="190" y="76"/>
                  </a:lnTo>
                  <a:lnTo>
                    <a:pt x="192" y="77"/>
                  </a:lnTo>
                  <a:lnTo>
                    <a:pt x="194" y="77"/>
                  </a:lnTo>
                  <a:lnTo>
                    <a:pt x="195" y="79"/>
                  </a:lnTo>
                  <a:lnTo>
                    <a:pt x="198" y="79"/>
                  </a:lnTo>
                  <a:lnTo>
                    <a:pt x="199" y="79"/>
                  </a:lnTo>
                  <a:lnTo>
                    <a:pt x="200" y="80"/>
                  </a:lnTo>
                  <a:lnTo>
                    <a:pt x="202" y="80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1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3"/>
                  </a:lnTo>
                  <a:lnTo>
                    <a:pt x="212" y="83"/>
                  </a:lnTo>
                  <a:lnTo>
                    <a:pt x="213" y="83"/>
                  </a:lnTo>
                  <a:lnTo>
                    <a:pt x="215" y="83"/>
                  </a:lnTo>
                  <a:lnTo>
                    <a:pt x="216" y="83"/>
                  </a:lnTo>
                  <a:lnTo>
                    <a:pt x="217" y="83"/>
                  </a:lnTo>
                  <a:lnTo>
                    <a:pt x="219" y="83"/>
                  </a:lnTo>
                  <a:lnTo>
                    <a:pt x="220" y="84"/>
                  </a:lnTo>
                  <a:lnTo>
                    <a:pt x="221" y="84"/>
                  </a:lnTo>
                  <a:lnTo>
                    <a:pt x="223" y="84"/>
                  </a:lnTo>
                  <a:lnTo>
                    <a:pt x="224" y="84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5"/>
                  </a:lnTo>
                  <a:lnTo>
                    <a:pt x="237" y="85"/>
                  </a:lnTo>
                  <a:lnTo>
                    <a:pt x="239" y="85"/>
                  </a:lnTo>
                  <a:lnTo>
                    <a:pt x="240" y="85"/>
                  </a:lnTo>
                  <a:lnTo>
                    <a:pt x="241" y="85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7"/>
                  </a:lnTo>
                  <a:lnTo>
                    <a:pt x="251" y="87"/>
                  </a:lnTo>
                  <a:lnTo>
                    <a:pt x="252" y="87"/>
                  </a:lnTo>
                  <a:lnTo>
                    <a:pt x="253" y="87"/>
                  </a:lnTo>
                  <a:lnTo>
                    <a:pt x="255" y="87"/>
                  </a:lnTo>
                  <a:lnTo>
                    <a:pt x="256" y="87"/>
                  </a:lnTo>
                  <a:lnTo>
                    <a:pt x="257" y="88"/>
                  </a:lnTo>
                  <a:lnTo>
                    <a:pt x="259" y="88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9"/>
                  </a:lnTo>
                  <a:lnTo>
                    <a:pt x="265" y="89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2" y="91"/>
                  </a:lnTo>
                  <a:lnTo>
                    <a:pt x="273" y="91"/>
                  </a:lnTo>
                  <a:lnTo>
                    <a:pt x="275" y="91"/>
                  </a:lnTo>
                  <a:lnTo>
                    <a:pt x="276" y="91"/>
                  </a:lnTo>
                  <a:lnTo>
                    <a:pt x="277" y="91"/>
                  </a:lnTo>
                  <a:lnTo>
                    <a:pt x="279" y="91"/>
                  </a:lnTo>
                  <a:lnTo>
                    <a:pt x="280" y="91"/>
                  </a:lnTo>
                  <a:lnTo>
                    <a:pt x="281" y="91"/>
                  </a:lnTo>
                  <a:lnTo>
                    <a:pt x="283" y="91"/>
                  </a:lnTo>
                  <a:lnTo>
                    <a:pt x="284" y="91"/>
                  </a:lnTo>
                  <a:lnTo>
                    <a:pt x="285" y="91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56" name="Freeform 23">
              <a:extLst>
                <a:ext uri="{FF2B5EF4-FFF2-40B4-BE49-F238E27FC236}">
                  <a16:creationId xmlns:a16="http://schemas.microsoft.com/office/drawing/2014/main" id="{61C2FC04-936E-9340-A820-49B0713EA2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170"/>
              <a:ext cx="151" cy="58"/>
            </a:xfrm>
            <a:custGeom>
              <a:avLst/>
              <a:gdLst>
                <a:gd name="T0" fmla="*/ 1 w 302"/>
                <a:gd name="T1" fmla="*/ 0 h 89"/>
                <a:gd name="T2" fmla="*/ 1 w 302"/>
                <a:gd name="T3" fmla="*/ 0 h 89"/>
                <a:gd name="T4" fmla="*/ 1 w 302"/>
                <a:gd name="T5" fmla="*/ 0 h 89"/>
                <a:gd name="T6" fmla="*/ 1 w 302"/>
                <a:gd name="T7" fmla="*/ 0 h 89"/>
                <a:gd name="T8" fmla="*/ 1 w 302"/>
                <a:gd name="T9" fmla="*/ 0 h 89"/>
                <a:gd name="T10" fmla="*/ 1 w 302"/>
                <a:gd name="T11" fmla="*/ 0 h 89"/>
                <a:gd name="T12" fmla="*/ 1 w 302"/>
                <a:gd name="T13" fmla="*/ 0 h 89"/>
                <a:gd name="T14" fmla="*/ 1 w 302"/>
                <a:gd name="T15" fmla="*/ 0 h 89"/>
                <a:gd name="T16" fmla="*/ 1 w 302"/>
                <a:gd name="T17" fmla="*/ 0 h 89"/>
                <a:gd name="T18" fmla="*/ 1 w 302"/>
                <a:gd name="T19" fmla="*/ 0 h 89"/>
                <a:gd name="T20" fmla="*/ 1 w 302"/>
                <a:gd name="T21" fmla="*/ 0 h 89"/>
                <a:gd name="T22" fmla="*/ 1 w 302"/>
                <a:gd name="T23" fmla="*/ 0 h 89"/>
                <a:gd name="T24" fmla="*/ 1 w 302"/>
                <a:gd name="T25" fmla="*/ 0 h 89"/>
                <a:gd name="T26" fmla="*/ 1 w 302"/>
                <a:gd name="T27" fmla="*/ 0 h 89"/>
                <a:gd name="T28" fmla="*/ 1 w 302"/>
                <a:gd name="T29" fmla="*/ 0 h 89"/>
                <a:gd name="T30" fmla="*/ 1 w 302"/>
                <a:gd name="T31" fmla="*/ 0 h 89"/>
                <a:gd name="T32" fmla="*/ 1 w 302"/>
                <a:gd name="T33" fmla="*/ 0 h 89"/>
                <a:gd name="T34" fmla="*/ 1 w 302"/>
                <a:gd name="T35" fmla="*/ 0 h 89"/>
                <a:gd name="T36" fmla="*/ 1 w 302"/>
                <a:gd name="T37" fmla="*/ 0 h 89"/>
                <a:gd name="T38" fmla="*/ 1 w 302"/>
                <a:gd name="T39" fmla="*/ 0 h 89"/>
                <a:gd name="T40" fmla="*/ 1 w 302"/>
                <a:gd name="T41" fmla="*/ 0 h 89"/>
                <a:gd name="T42" fmla="*/ 1 w 302"/>
                <a:gd name="T43" fmla="*/ 0 h 89"/>
                <a:gd name="T44" fmla="*/ 1 w 302"/>
                <a:gd name="T45" fmla="*/ 0 h 89"/>
                <a:gd name="T46" fmla="*/ 1 w 302"/>
                <a:gd name="T47" fmla="*/ 0 h 89"/>
                <a:gd name="T48" fmla="*/ 1 w 302"/>
                <a:gd name="T49" fmla="*/ 0 h 89"/>
                <a:gd name="T50" fmla="*/ 1 w 302"/>
                <a:gd name="T51" fmla="*/ 0 h 89"/>
                <a:gd name="T52" fmla="*/ 1 w 302"/>
                <a:gd name="T53" fmla="*/ 0 h 89"/>
                <a:gd name="T54" fmla="*/ 1 w 302"/>
                <a:gd name="T55" fmla="*/ 0 h 89"/>
                <a:gd name="T56" fmla="*/ 1 w 302"/>
                <a:gd name="T57" fmla="*/ 0 h 89"/>
                <a:gd name="T58" fmla="*/ 1 w 302"/>
                <a:gd name="T59" fmla="*/ 0 h 89"/>
                <a:gd name="T60" fmla="*/ 1 w 302"/>
                <a:gd name="T61" fmla="*/ 0 h 89"/>
                <a:gd name="T62" fmla="*/ 1 w 302"/>
                <a:gd name="T63" fmla="*/ 0 h 89"/>
                <a:gd name="T64" fmla="*/ 1 w 302"/>
                <a:gd name="T65" fmla="*/ 0 h 89"/>
                <a:gd name="T66" fmla="*/ 1 w 302"/>
                <a:gd name="T67" fmla="*/ 0 h 89"/>
                <a:gd name="T68" fmla="*/ 1 w 302"/>
                <a:gd name="T69" fmla="*/ 0 h 89"/>
                <a:gd name="T70" fmla="*/ 1 w 302"/>
                <a:gd name="T71" fmla="*/ 0 h 89"/>
                <a:gd name="T72" fmla="*/ 1 w 302"/>
                <a:gd name="T73" fmla="*/ 0 h 89"/>
                <a:gd name="T74" fmla="*/ 1 w 302"/>
                <a:gd name="T75" fmla="*/ 0 h 89"/>
                <a:gd name="T76" fmla="*/ 1 w 302"/>
                <a:gd name="T77" fmla="*/ 0 h 89"/>
                <a:gd name="T78" fmla="*/ 1 w 302"/>
                <a:gd name="T79" fmla="*/ 0 h 89"/>
                <a:gd name="T80" fmla="*/ 1 w 302"/>
                <a:gd name="T81" fmla="*/ 0 h 89"/>
                <a:gd name="T82" fmla="*/ 1 w 302"/>
                <a:gd name="T83" fmla="*/ 0 h 89"/>
                <a:gd name="T84" fmla="*/ 1 w 302"/>
                <a:gd name="T85" fmla="*/ 0 h 89"/>
                <a:gd name="T86" fmla="*/ 1 w 302"/>
                <a:gd name="T87" fmla="*/ 0 h 89"/>
                <a:gd name="T88" fmla="*/ 1 w 302"/>
                <a:gd name="T89" fmla="*/ 0 h 89"/>
                <a:gd name="T90" fmla="*/ 1 w 302"/>
                <a:gd name="T91" fmla="*/ 0 h 89"/>
                <a:gd name="T92" fmla="*/ 1 w 302"/>
                <a:gd name="T93" fmla="*/ 0 h 89"/>
                <a:gd name="T94" fmla="*/ 1 w 302"/>
                <a:gd name="T95" fmla="*/ 0 h 89"/>
                <a:gd name="T96" fmla="*/ 1 w 302"/>
                <a:gd name="T97" fmla="*/ 0 h 89"/>
                <a:gd name="T98" fmla="*/ 1 w 302"/>
                <a:gd name="T99" fmla="*/ 0 h 89"/>
                <a:gd name="T100" fmla="*/ 1 w 302"/>
                <a:gd name="T101" fmla="*/ 0 h 89"/>
                <a:gd name="T102" fmla="*/ 1 w 302"/>
                <a:gd name="T103" fmla="*/ 0 h 89"/>
                <a:gd name="T104" fmla="*/ 1 w 302"/>
                <a:gd name="T105" fmla="*/ 0 h 89"/>
                <a:gd name="T106" fmla="*/ 1 w 302"/>
                <a:gd name="T107" fmla="*/ 0 h 89"/>
                <a:gd name="T108" fmla="*/ 1 w 302"/>
                <a:gd name="T109" fmla="*/ 0 h 89"/>
                <a:gd name="T110" fmla="*/ 1 w 302"/>
                <a:gd name="T111" fmla="*/ 0 h 89"/>
                <a:gd name="T112" fmla="*/ 1 w 302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89"/>
                <a:gd name="T173" fmla="*/ 302 w 302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89">
                  <a:moveTo>
                    <a:pt x="302" y="0"/>
                  </a:moveTo>
                  <a:lnTo>
                    <a:pt x="299" y="1"/>
                  </a:lnTo>
                  <a:lnTo>
                    <a:pt x="295" y="4"/>
                  </a:lnTo>
                  <a:lnTo>
                    <a:pt x="293" y="5"/>
                  </a:lnTo>
                  <a:lnTo>
                    <a:pt x="290" y="7"/>
                  </a:lnTo>
                  <a:lnTo>
                    <a:pt x="287" y="8"/>
                  </a:lnTo>
                  <a:lnTo>
                    <a:pt x="286" y="9"/>
                  </a:lnTo>
                  <a:lnTo>
                    <a:pt x="283" y="11"/>
                  </a:lnTo>
                  <a:lnTo>
                    <a:pt x="281" y="12"/>
                  </a:lnTo>
                  <a:lnTo>
                    <a:pt x="279" y="13"/>
                  </a:lnTo>
                  <a:lnTo>
                    <a:pt x="277" y="15"/>
                  </a:lnTo>
                  <a:lnTo>
                    <a:pt x="275" y="15"/>
                  </a:lnTo>
                  <a:lnTo>
                    <a:pt x="274" y="16"/>
                  </a:lnTo>
                  <a:lnTo>
                    <a:pt x="273" y="17"/>
                  </a:lnTo>
                  <a:lnTo>
                    <a:pt x="271" y="17"/>
                  </a:lnTo>
                  <a:lnTo>
                    <a:pt x="270" y="19"/>
                  </a:lnTo>
                  <a:lnTo>
                    <a:pt x="269" y="19"/>
                  </a:lnTo>
                  <a:lnTo>
                    <a:pt x="267" y="20"/>
                  </a:lnTo>
                  <a:lnTo>
                    <a:pt x="266" y="20"/>
                  </a:lnTo>
                  <a:lnTo>
                    <a:pt x="265" y="21"/>
                  </a:lnTo>
                  <a:lnTo>
                    <a:pt x="263" y="21"/>
                  </a:lnTo>
                  <a:lnTo>
                    <a:pt x="262" y="21"/>
                  </a:lnTo>
                  <a:lnTo>
                    <a:pt x="261" y="23"/>
                  </a:lnTo>
                  <a:lnTo>
                    <a:pt x="259" y="23"/>
                  </a:lnTo>
                  <a:lnTo>
                    <a:pt x="258" y="24"/>
                  </a:lnTo>
                  <a:lnTo>
                    <a:pt x="257" y="24"/>
                  </a:lnTo>
                  <a:lnTo>
                    <a:pt x="255" y="25"/>
                  </a:lnTo>
                  <a:lnTo>
                    <a:pt x="253" y="25"/>
                  </a:lnTo>
                  <a:lnTo>
                    <a:pt x="251" y="27"/>
                  </a:lnTo>
                  <a:lnTo>
                    <a:pt x="250" y="27"/>
                  </a:lnTo>
                  <a:lnTo>
                    <a:pt x="249" y="28"/>
                  </a:lnTo>
                  <a:lnTo>
                    <a:pt x="247" y="28"/>
                  </a:lnTo>
                  <a:lnTo>
                    <a:pt x="245" y="29"/>
                  </a:lnTo>
                  <a:lnTo>
                    <a:pt x="243" y="29"/>
                  </a:lnTo>
                  <a:lnTo>
                    <a:pt x="242" y="31"/>
                  </a:lnTo>
                  <a:lnTo>
                    <a:pt x="241" y="31"/>
                  </a:lnTo>
                  <a:lnTo>
                    <a:pt x="239" y="32"/>
                  </a:lnTo>
                  <a:lnTo>
                    <a:pt x="238" y="32"/>
                  </a:lnTo>
                  <a:lnTo>
                    <a:pt x="237" y="32"/>
                  </a:lnTo>
                  <a:lnTo>
                    <a:pt x="235" y="33"/>
                  </a:lnTo>
                  <a:lnTo>
                    <a:pt x="234" y="33"/>
                  </a:lnTo>
                  <a:lnTo>
                    <a:pt x="233" y="35"/>
                  </a:lnTo>
                  <a:lnTo>
                    <a:pt x="231" y="35"/>
                  </a:lnTo>
                  <a:lnTo>
                    <a:pt x="230" y="35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6"/>
                  </a:lnTo>
                  <a:lnTo>
                    <a:pt x="226" y="37"/>
                  </a:lnTo>
                  <a:lnTo>
                    <a:pt x="225" y="37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39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0"/>
                  </a:lnTo>
                  <a:lnTo>
                    <a:pt x="216" y="41"/>
                  </a:lnTo>
                  <a:lnTo>
                    <a:pt x="214" y="41"/>
                  </a:lnTo>
                  <a:lnTo>
                    <a:pt x="213" y="43"/>
                  </a:lnTo>
                  <a:lnTo>
                    <a:pt x="212" y="43"/>
                  </a:lnTo>
                  <a:lnTo>
                    <a:pt x="209" y="44"/>
                  </a:lnTo>
                  <a:lnTo>
                    <a:pt x="208" y="44"/>
                  </a:lnTo>
                  <a:lnTo>
                    <a:pt x="205" y="45"/>
                  </a:lnTo>
                  <a:lnTo>
                    <a:pt x="204" y="45"/>
                  </a:lnTo>
                  <a:lnTo>
                    <a:pt x="201" y="47"/>
                  </a:lnTo>
                  <a:lnTo>
                    <a:pt x="200" y="47"/>
                  </a:lnTo>
                  <a:lnTo>
                    <a:pt x="198" y="48"/>
                  </a:lnTo>
                  <a:lnTo>
                    <a:pt x="196" y="48"/>
                  </a:lnTo>
                  <a:lnTo>
                    <a:pt x="194" y="49"/>
                  </a:lnTo>
                  <a:lnTo>
                    <a:pt x="193" y="49"/>
                  </a:lnTo>
                  <a:lnTo>
                    <a:pt x="192" y="50"/>
                  </a:lnTo>
                  <a:lnTo>
                    <a:pt x="190" y="50"/>
                  </a:lnTo>
                  <a:lnTo>
                    <a:pt x="189" y="50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3"/>
                  </a:lnTo>
                  <a:lnTo>
                    <a:pt x="181" y="53"/>
                  </a:lnTo>
                  <a:lnTo>
                    <a:pt x="180" y="54"/>
                  </a:lnTo>
                  <a:lnTo>
                    <a:pt x="178" y="54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6"/>
                  </a:lnTo>
                  <a:lnTo>
                    <a:pt x="173" y="56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7"/>
                  </a:lnTo>
                  <a:lnTo>
                    <a:pt x="168" y="58"/>
                  </a:lnTo>
                  <a:lnTo>
                    <a:pt x="165" y="58"/>
                  </a:lnTo>
                  <a:lnTo>
                    <a:pt x="164" y="60"/>
                  </a:lnTo>
                  <a:lnTo>
                    <a:pt x="161" y="60"/>
                  </a:lnTo>
                  <a:lnTo>
                    <a:pt x="160" y="61"/>
                  </a:lnTo>
                  <a:lnTo>
                    <a:pt x="157" y="61"/>
                  </a:lnTo>
                  <a:lnTo>
                    <a:pt x="156" y="62"/>
                  </a:lnTo>
                  <a:lnTo>
                    <a:pt x="153" y="62"/>
                  </a:lnTo>
                  <a:lnTo>
                    <a:pt x="152" y="62"/>
                  </a:lnTo>
                  <a:lnTo>
                    <a:pt x="150" y="64"/>
                  </a:lnTo>
                  <a:lnTo>
                    <a:pt x="149" y="64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5"/>
                  </a:lnTo>
                  <a:lnTo>
                    <a:pt x="144" y="65"/>
                  </a:lnTo>
                  <a:lnTo>
                    <a:pt x="143" y="66"/>
                  </a:lnTo>
                  <a:lnTo>
                    <a:pt x="141" y="66"/>
                  </a:lnTo>
                  <a:lnTo>
                    <a:pt x="140" y="66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8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1" y="70"/>
                  </a:lnTo>
                  <a:lnTo>
                    <a:pt x="129" y="70"/>
                  </a:lnTo>
                  <a:lnTo>
                    <a:pt x="128" y="70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2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3"/>
                  </a:lnTo>
                  <a:lnTo>
                    <a:pt x="116" y="74"/>
                  </a:lnTo>
                  <a:lnTo>
                    <a:pt x="113" y="74"/>
                  </a:lnTo>
                  <a:lnTo>
                    <a:pt x="112" y="76"/>
                  </a:lnTo>
                  <a:lnTo>
                    <a:pt x="109" y="76"/>
                  </a:lnTo>
                  <a:lnTo>
                    <a:pt x="108" y="77"/>
                  </a:lnTo>
                  <a:lnTo>
                    <a:pt x="107" y="77"/>
                  </a:lnTo>
                  <a:lnTo>
                    <a:pt x="105" y="78"/>
                  </a:lnTo>
                  <a:lnTo>
                    <a:pt x="103" y="78"/>
                  </a:lnTo>
                  <a:lnTo>
                    <a:pt x="101" y="78"/>
                  </a:lnTo>
                  <a:lnTo>
                    <a:pt x="100" y="78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6" y="80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1" y="81"/>
                  </a:lnTo>
                  <a:lnTo>
                    <a:pt x="89" y="81"/>
                  </a:lnTo>
                  <a:lnTo>
                    <a:pt x="88" y="82"/>
                  </a:lnTo>
                  <a:lnTo>
                    <a:pt x="87" y="82"/>
                  </a:lnTo>
                  <a:lnTo>
                    <a:pt x="85" y="82"/>
                  </a:lnTo>
                  <a:lnTo>
                    <a:pt x="84" y="82"/>
                  </a:lnTo>
                  <a:lnTo>
                    <a:pt x="83" y="82"/>
                  </a:lnTo>
                  <a:lnTo>
                    <a:pt x="81" y="82"/>
                  </a:lnTo>
                  <a:lnTo>
                    <a:pt x="80" y="82"/>
                  </a:lnTo>
                  <a:lnTo>
                    <a:pt x="79" y="82"/>
                  </a:lnTo>
                  <a:lnTo>
                    <a:pt x="77" y="82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4"/>
                  </a:lnTo>
                  <a:lnTo>
                    <a:pt x="64" y="84"/>
                  </a:lnTo>
                  <a:lnTo>
                    <a:pt x="63" y="84"/>
                  </a:lnTo>
                  <a:lnTo>
                    <a:pt x="62" y="84"/>
                  </a:lnTo>
                  <a:lnTo>
                    <a:pt x="60" y="84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5"/>
                  </a:lnTo>
                  <a:lnTo>
                    <a:pt x="51" y="85"/>
                  </a:lnTo>
                  <a:lnTo>
                    <a:pt x="50" y="85"/>
                  </a:lnTo>
                  <a:lnTo>
                    <a:pt x="48" y="86"/>
                  </a:lnTo>
                  <a:lnTo>
                    <a:pt x="47" y="86"/>
                  </a:lnTo>
                  <a:lnTo>
                    <a:pt x="46" y="86"/>
                  </a:lnTo>
                  <a:lnTo>
                    <a:pt x="44" y="86"/>
                  </a:lnTo>
                  <a:lnTo>
                    <a:pt x="43" y="86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8"/>
                  </a:lnTo>
                  <a:lnTo>
                    <a:pt x="36" y="88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8" y="89"/>
                  </a:lnTo>
                  <a:lnTo>
                    <a:pt x="27" y="89"/>
                  </a:lnTo>
                  <a:lnTo>
                    <a:pt x="26" y="89"/>
                  </a:lnTo>
                  <a:lnTo>
                    <a:pt x="24" y="89"/>
                  </a:lnTo>
                  <a:lnTo>
                    <a:pt x="23" y="89"/>
                  </a:lnTo>
                  <a:lnTo>
                    <a:pt x="22" y="89"/>
                  </a:lnTo>
                  <a:lnTo>
                    <a:pt x="20" y="89"/>
                  </a:lnTo>
                  <a:lnTo>
                    <a:pt x="19" y="89"/>
                  </a:lnTo>
                  <a:lnTo>
                    <a:pt x="18" y="89"/>
                  </a:lnTo>
                  <a:lnTo>
                    <a:pt x="16" y="89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57" name="Freeform 24">
              <a:extLst>
                <a:ext uri="{FF2B5EF4-FFF2-40B4-BE49-F238E27FC236}">
                  <a16:creationId xmlns:a16="http://schemas.microsoft.com/office/drawing/2014/main" id="{23FE7A71-20BD-C44C-A3CA-1A3E48719E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170"/>
              <a:ext cx="151" cy="58"/>
            </a:xfrm>
            <a:custGeom>
              <a:avLst/>
              <a:gdLst>
                <a:gd name="T0" fmla="*/ 1 w 301"/>
                <a:gd name="T1" fmla="*/ 0 h 89"/>
                <a:gd name="T2" fmla="*/ 1 w 301"/>
                <a:gd name="T3" fmla="*/ 0 h 89"/>
                <a:gd name="T4" fmla="*/ 1 w 301"/>
                <a:gd name="T5" fmla="*/ 0 h 89"/>
                <a:gd name="T6" fmla="*/ 1 w 301"/>
                <a:gd name="T7" fmla="*/ 0 h 89"/>
                <a:gd name="T8" fmla="*/ 1 w 301"/>
                <a:gd name="T9" fmla="*/ 0 h 89"/>
                <a:gd name="T10" fmla="*/ 1 w 301"/>
                <a:gd name="T11" fmla="*/ 0 h 89"/>
                <a:gd name="T12" fmla="*/ 1 w 301"/>
                <a:gd name="T13" fmla="*/ 0 h 89"/>
                <a:gd name="T14" fmla="*/ 1 w 301"/>
                <a:gd name="T15" fmla="*/ 0 h 89"/>
                <a:gd name="T16" fmla="*/ 1 w 301"/>
                <a:gd name="T17" fmla="*/ 0 h 89"/>
                <a:gd name="T18" fmla="*/ 1 w 301"/>
                <a:gd name="T19" fmla="*/ 0 h 89"/>
                <a:gd name="T20" fmla="*/ 1 w 301"/>
                <a:gd name="T21" fmla="*/ 0 h 89"/>
                <a:gd name="T22" fmla="*/ 1 w 301"/>
                <a:gd name="T23" fmla="*/ 0 h 89"/>
                <a:gd name="T24" fmla="*/ 1 w 301"/>
                <a:gd name="T25" fmla="*/ 0 h 89"/>
                <a:gd name="T26" fmla="*/ 1 w 301"/>
                <a:gd name="T27" fmla="*/ 0 h 89"/>
                <a:gd name="T28" fmla="*/ 1 w 301"/>
                <a:gd name="T29" fmla="*/ 0 h 89"/>
                <a:gd name="T30" fmla="*/ 1 w 301"/>
                <a:gd name="T31" fmla="*/ 0 h 89"/>
                <a:gd name="T32" fmla="*/ 1 w 301"/>
                <a:gd name="T33" fmla="*/ 0 h 89"/>
                <a:gd name="T34" fmla="*/ 1 w 301"/>
                <a:gd name="T35" fmla="*/ 0 h 89"/>
                <a:gd name="T36" fmla="*/ 1 w 301"/>
                <a:gd name="T37" fmla="*/ 0 h 89"/>
                <a:gd name="T38" fmla="*/ 1 w 301"/>
                <a:gd name="T39" fmla="*/ 0 h 89"/>
                <a:gd name="T40" fmla="*/ 1 w 301"/>
                <a:gd name="T41" fmla="*/ 0 h 89"/>
                <a:gd name="T42" fmla="*/ 1 w 301"/>
                <a:gd name="T43" fmla="*/ 0 h 89"/>
                <a:gd name="T44" fmla="*/ 1 w 301"/>
                <a:gd name="T45" fmla="*/ 0 h 89"/>
                <a:gd name="T46" fmla="*/ 1 w 301"/>
                <a:gd name="T47" fmla="*/ 0 h 89"/>
                <a:gd name="T48" fmla="*/ 1 w 301"/>
                <a:gd name="T49" fmla="*/ 0 h 89"/>
                <a:gd name="T50" fmla="*/ 1 w 301"/>
                <a:gd name="T51" fmla="*/ 0 h 89"/>
                <a:gd name="T52" fmla="*/ 1 w 301"/>
                <a:gd name="T53" fmla="*/ 0 h 89"/>
                <a:gd name="T54" fmla="*/ 1 w 301"/>
                <a:gd name="T55" fmla="*/ 0 h 89"/>
                <a:gd name="T56" fmla="*/ 1 w 301"/>
                <a:gd name="T57" fmla="*/ 0 h 89"/>
                <a:gd name="T58" fmla="*/ 1 w 301"/>
                <a:gd name="T59" fmla="*/ 0 h 89"/>
                <a:gd name="T60" fmla="*/ 1 w 301"/>
                <a:gd name="T61" fmla="*/ 0 h 89"/>
                <a:gd name="T62" fmla="*/ 1 w 301"/>
                <a:gd name="T63" fmla="*/ 0 h 89"/>
                <a:gd name="T64" fmla="*/ 1 w 301"/>
                <a:gd name="T65" fmla="*/ 0 h 89"/>
                <a:gd name="T66" fmla="*/ 1 w 301"/>
                <a:gd name="T67" fmla="*/ 0 h 89"/>
                <a:gd name="T68" fmla="*/ 1 w 301"/>
                <a:gd name="T69" fmla="*/ 0 h 89"/>
                <a:gd name="T70" fmla="*/ 1 w 301"/>
                <a:gd name="T71" fmla="*/ 0 h 89"/>
                <a:gd name="T72" fmla="*/ 1 w 301"/>
                <a:gd name="T73" fmla="*/ 0 h 89"/>
                <a:gd name="T74" fmla="*/ 1 w 301"/>
                <a:gd name="T75" fmla="*/ 0 h 89"/>
                <a:gd name="T76" fmla="*/ 1 w 301"/>
                <a:gd name="T77" fmla="*/ 0 h 89"/>
                <a:gd name="T78" fmla="*/ 1 w 301"/>
                <a:gd name="T79" fmla="*/ 0 h 89"/>
                <a:gd name="T80" fmla="*/ 1 w 301"/>
                <a:gd name="T81" fmla="*/ 0 h 89"/>
                <a:gd name="T82" fmla="*/ 1 w 301"/>
                <a:gd name="T83" fmla="*/ 0 h 89"/>
                <a:gd name="T84" fmla="*/ 1 w 301"/>
                <a:gd name="T85" fmla="*/ 0 h 89"/>
                <a:gd name="T86" fmla="*/ 1 w 301"/>
                <a:gd name="T87" fmla="*/ 0 h 89"/>
                <a:gd name="T88" fmla="*/ 1 w 301"/>
                <a:gd name="T89" fmla="*/ 0 h 89"/>
                <a:gd name="T90" fmla="*/ 1 w 301"/>
                <a:gd name="T91" fmla="*/ 0 h 89"/>
                <a:gd name="T92" fmla="*/ 1 w 301"/>
                <a:gd name="T93" fmla="*/ 0 h 89"/>
                <a:gd name="T94" fmla="*/ 1 w 301"/>
                <a:gd name="T95" fmla="*/ 0 h 89"/>
                <a:gd name="T96" fmla="*/ 1 w 301"/>
                <a:gd name="T97" fmla="*/ 0 h 89"/>
                <a:gd name="T98" fmla="*/ 1 w 301"/>
                <a:gd name="T99" fmla="*/ 0 h 89"/>
                <a:gd name="T100" fmla="*/ 1 w 301"/>
                <a:gd name="T101" fmla="*/ 0 h 89"/>
                <a:gd name="T102" fmla="*/ 1 w 301"/>
                <a:gd name="T103" fmla="*/ 0 h 89"/>
                <a:gd name="T104" fmla="*/ 1 w 301"/>
                <a:gd name="T105" fmla="*/ 0 h 89"/>
                <a:gd name="T106" fmla="*/ 1 w 301"/>
                <a:gd name="T107" fmla="*/ 0 h 89"/>
                <a:gd name="T108" fmla="*/ 1 w 301"/>
                <a:gd name="T109" fmla="*/ 0 h 89"/>
                <a:gd name="T110" fmla="*/ 1 w 301"/>
                <a:gd name="T111" fmla="*/ 0 h 89"/>
                <a:gd name="T112" fmla="*/ 1 w 301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89"/>
                <a:gd name="T173" fmla="*/ 301 w 301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89">
                  <a:moveTo>
                    <a:pt x="0" y="0"/>
                  </a:moveTo>
                  <a:lnTo>
                    <a:pt x="2" y="1"/>
                  </a:lnTo>
                  <a:lnTo>
                    <a:pt x="6" y="4"/>
                  </a:lnTo>
                  <a:lnTo>
                    <a:pt x="9" y="5"/>
                  </a:lnTo>
                  <a:lnTo>
                    <a:pt x="12" y="7"/>
                  </a:lnTo>
                  <a:lnTo>
                    <a:pt x="14" y="8"/>
                  </a:lnTo>
                  <a:lnTo>
                    <a:pt x="17" y="9"/>
                  </a:lnTo>
                  <a:lnTo>
                    <a:pt x="18" y="11"/>
                  </a:lnTo>
                  <a:lnTo>
                    <a:pt x="21" y="12"/>
                  </a:lnTo>
                  <a:lnTo>
                    <a:pt x="22" y="13"/>
                  </a:lnTo>
                  <a:lnTo>
                    <a:pt x="25" y="15"/>
                  </a:lnTo>
                  <a:lnTo>
                    <a:pt x="26" y="15"/>
                  </a:lnTo>
                  <a:lnTo>
                    <a:pt x="28" y="16"/>
                  </a:lnTo>
                  <a:lnTo>
                    <a:pt x="30" y="17"/>
                  </a:lnTo>
                  <a:lnTo>
                    <a:pt x="32" y="17"/>
                  </a:lnTo>
                  <a:lnTo>
                    <a:pt x="33" y="19"/>
                  </a:lnTo>
                  <a:lnTo>
                    <a:pt x="34" y="19"/>
                  </a:lnTo>
                  <a:lnTo>
                    <a:pt x="36" y="20"/>
                  </a:lnTo>
                  <a:lnTo>
                    <a:pt x="37" y="20"/>
                  </a:lnTo>
                  <a:lnTo>
                    <a:pt x="37" y="21"/>
                  </a:lnTo>
                  <a:lnTo>
                    <a:pt x="38" y="21"/>
                  </a:lnTo>
                  <a:lnTo>
                    <a:pt x="40" y="21"/>
                  </a:lnTo>
                  <a:lnTo>
                    <a:pt x="41" y="23"/>
                  </a:lnTo>
                  <a:lnTo>
                    <a:pt x="42" y="23"/>
                  </a:lnTo>
                  <a:lnTo>
                    <a:pt x="44" y="24"/>
                  </a:lnTo>
                  <a:lnTo>
                    <a:pt x="45" y="24"/>
                  </a:lnTo>
                  <a:lnTo>
                    <a:pt x="46" y="24"/>
                  </a:lnTo>
                  <a:lnTo>
                    <a:pt x="48" y="25"/>
                  </a:lnTo>
                  <a:lnTo>
                    <a:pt x="49" y="25"/>
                  </a:lnTo>
                  <a:lnTo>
                    <a:pt x="50" y="27"/>
                  </a:lnTo>
                  <a:lnTo>
                    <a:pt x="51" y="27"/>
                  </a:lnTo>
                  <a:lnTo>
                    <a:pt x="53" y="28"/>
                  </a:lnTo>
                  <a:lnTo>
                    <a:pt x="54" y="28"/>
                  </a:lnTo>
                  <a:lnTo>
                    <a:pt x="57" y="29"/>
                  </a:lnTo>
                  <a:lnTo>
                    <a:pt x="58" y="29"/>
                  </a:lnTo>
                  <a:lnTo>
                    <a:pt x="59" y="31"/>
                  </a:lnTo>
                  <a:lnTo>
                    <a:pt x="61" y="31"/>
                  </a:lnTo>
                  <a:lnTo>
                    <a:pt x="62" y="32"/>
                  </a:lnTo>
                  <a:lnTo>
                    <a:pt x="63" y="32"/>
                  </a:lnTo>
                  <a:lnTo>
                    <a:pt x="65" y="32"/>
                  </a:lnTo>
                  <a:lnTo>
                    <a:pt x="66" y="33"/>
                  </a:lnTo>
                  <a:lnTo>
                    <a:pt x="67" y="33"/>
                  </a:lnTo>
                  <a:lnTo>
                    <a:pt x="69" y="33"/>
                  </a:lnTo>
                  <a:lnTo>
                    <a:pt x="69" y="35"/>
                  </a:lnTo>
                  <a:lnTo>
                    <a:pt x="70" y="35"/>
                  </a:lnTo>
                  <a:lnTo>
                    <a:pt x="71" y="35"/>
                  </a:lnTo>
                  <a:lnTo>
                    <a:pt x="73" y="36"/>
                  </a:lnTo>
                  <a:lnTo>
                    <a:pt x="74" y="36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39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0"/>
                  </a:lnTo>
                  <a:lnTo>
                    <a:pt x="86" y="41"/>
                  </a:lnTo>
                  <a:lnTo>
                    <a:pt x="87" y="41"/>
                  </a:lnTo>
                  <a:lnTo>
                    <a:pt x="89" y="43"/>
                  </a:lnTo>
                  <a:lnTo>
                    <a:pt x="90" y="43"/>
                  </a:lnTo>
                  <a:lnTo>
                    <a:pt x="93" y="44"/>
                  </a:lnTo>
                  <a:lnTo>
                    <a:pt x="94" y="44"/>
                  </a:lnTo>
                  <a:lnTo>
                    <a:pt x="97" y="45"/>
                  </a:lnTo>
                  <a:lnTo>
                    <a:pt x="98" y="45"/>
                  </a:lnTo>
                  <a:lnTo>
                    <a:pt x="101" y="47"/>
                  </a:lnTo>
                  <a:lnTo>
                    <a:pt x="102" y="47"/>
                  </a:lnTo>
                  <a:lnTo>
                    <a:pt x="105" y="48"/>
                  </a:lnTo>
                  <a:lnTo>
                    <a:pt x="106" y="48"/>
                  </a:lnTo>
                  <a:lnTo>
                    <a:pt x="107" y="49"/>
                  </a:lnTo>
                  <a:lnTo>
                    <a:pt x="109" y="49"/>
                  </a:lnTo>
                  <a:lnTo>
                    <a:pt x="110" y="50"/>
                  </a:lnTo>
                  <a:lnTo>
                    <a:pt x="111" y="50"/>
                  </a:lnTo>
                  <a:lnTo>
                    <a:pt x="113" y="50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3"/>
                  </a:lnTo>
                  <a:lnTo>
                    <a:pt x="121" y="53"/>
                  </a:lnTo>
                  <a:lnTo>
                    <a:pt x="122" y="54"/>
                  </a:lnTo>
                  <a:lnTo>
                    <a:pt x="123" y="54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6"/>
                  </a:lnTo>
                  <a:lnTo>
                    <a:pt x="129" y="56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7"/>
                  </a:lnTo>
                  <a:lnTo>
                    <a:pt x="135" y="58"/>
                  </a:lnTo>
                  <a:lnTo>
                    <a:pt x="136" y="58"/>
                  </a:lnTo>
                  <a:lnTo>
                    <a:pt x="138" y="60"/>
                  </a:lnTo>
                  <a:lnTo>
                    <a:pt x="140" y="60"/>
                  </a:lnTo>
                  <a:lnTo>
                    <a:pt x="142" y="61"/>
                  </a:lnTo>
                  <a:lnTo>
                    <a:pt x="144" y="61"/>
                  </a:lnTo>
                  <a:lnTo>
                    <a:pt x="146" y="62"/>
                  </a:lnTo>
                  <a:lnTo>
                    <a:pt x="148" y="62"/>
                  </a:lnTo>
                  <a:lnTo>
                    <a:pt x="150" y="62"/>
                  </a:lnTo>
                  <a:lnTo>
                    <a:pt x="151" y="64"/>
                  </a:lnTo>
                  <a:lnTo>
                    <a:pt x="152" y="64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5"/>
                  </a:lnTo>
                  <a:lnTo>
                    <a:pt x="158" y="65"/>
                  </a:lnTo>
                  <a:lnTo>
                    <a:pt x="159" y="66"/>
                  </a:lnTo>
                  <a:lnTo>
                    <a:pt x="160" y="66"/>
                  </a:lnTo>
                  <a:lnTo>
                    <a:pt x="162" y="66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8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69"/>
                  </a:lnTo>
                  <a:lnTo>
                    <a:pt x="172" y="70"/>
                  </a:lnTo>
                  <a:lnTo>
                    <a:pt x="174" y="70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2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3"/>
                  </a:lnTo>
                  <a:lnTo>
                    <a:pt x="186" y="74"/>
                  </a:lnTo>
                  <a:lnTo>
                    <a:pt x="188" y="74"/>
                  </a:lnTo>
                  <a:lnTo>
                    <a:pt x="190" y="76"/>
                  </a:lnTo>
                  <a:lnTo>
                    <a:pt x="192" y="76"/>
                  </a:lnTo>
                  <a:lnTo>
                    <a:pt x="194" y="77"/>
                  </a:lnTo>
                  <a:lnTo>
                    <a:pt x="195" y="77"/>
                  </a:lnTo>
                  <a:lnTo>
                    <a:pt x="198" y="78"/>
                  </a:lnTo>
                  <a:lnTo>
                    <a:pt x="199" y="78"/>
                  </a:lnTo>
                  <a:lnTo>
                    <a:pt x="200" y="78"/>
                  </a:lnTo>
                  <a:lnTo>
                    <a:pt x="202" y="78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0"/>
                  </a:lnTo>
                  <a:lnTo>
                    <a:pt x="207" y="80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1"/>
                  </a:lnTo>
                  <a:lnTo>
                    <a:pt x="212" y="81"/>
                  </a:lnTo>
                  <a:lnTo>
                    <a:pt x="213" y="82"/>
                  </a:lnTo>
                  <a:lnTo>
                    <a:pt x="215" y="82"/>
                  </a:lnTo>
                  <a:lnTo>
                    <a:pt x="216" y="82"/>
                  </a:lnTo>
                  <a:lnTo>
                    <a:pt x="217" y="82"/>
                  </a:lnTo>
                  <a:lnTo>
                    <a:pt x="219" y="82"/>
                  </a:lnTo>
                  <a:lnTo>
                    <a:pt x="220" y="82"/>
                  </a:lnTo>
                  <a:lnTo>
                    <a:pt x="221" y="82"/>
                  </a:lnTo>
                  <a:lnTo>
                    <a:pt x="223" y="82"/>
                  </a:lnTo>
                  <a:lnTo>
                    <a:pt x="224" y="82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4"/>
                  </a:lnTo>
                  <a:lnTo>
                    <a:pt x="237" y="84"/>
                  </a:lnTo>
                  <a:lnTo>
                    <a:pt x="239" y="84"/>
                  </a:lnTo>
                  <a:lnTo>
                    <a:pt x="240" y="84"/>
                  </a:lnTo>
                  <a:lnTo>
                    <a:pt x="241" y="84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5"/>
                  </a:lnTo>
                  <a:lnTo>
                    <a:pt x="251" y="85"/>
                  </a:lnTo>
                  <a:lnTo>
                    <a:pt x="252" y="85"/>
                  </a:lnTo>
                  <a:lnTo>
                    <a:pt x="253" y="85"/>
                  </a:lnTo>
                  <a:lnTo>
                    <a:pt x="253" y="86"/>
                  </a:lnTo>
                  <a:lnTo>
                    <a:pt x="255" y="86"/>
                  </a:lnTo>
                  <a:lnTo>
                    <a:pt x="256" y="86"/>
                  </a:lnTo>
                  <a:lnTo>
                    <a:pt x="257" y="86"/>
                  </a:lnTo>
                  <a:lnTo>
                    <a:pt x="259" y="86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8"/>
                  </a:lnTo>
                  <a:lnTo>
                    <a:pt x="265" y="88"/>
                  </a:lnTo>
                  <a:lnTo>
                    <a:pt x="267" y="88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3" y="89"/>
                  </a:lnTo>
                  <a:lnTo>
                    <a:pt x="275" y="89"/>
                  </a:lnTo>
                  <a:lnTo>
                    <a:pt x="276" y="89"/>
                  </a:lnTo>
                  <a:lnTo>
                    <a:pt x="277" y="89"/>
                  </a:lnTo>
                  <a:lnTo>
                    <a:pt x="279" y="89"/>
                  </a:lnTo>
                  <a:lnTo>
                    <a:pt x="280" y="89"/>
                  </a:lnTo>
                  <a:lnTo>
                    <a:pt x="281" y="89"/>
                  </a:lnTo>
                  <a:lnTo>
                    <a:pt x="283" y="89"/>
                  </a:lnTo>
                  <a:lnTo>
                    <a:pt x="284" y="89"/>
                  </a:lnTo>
                  <a:lnTo>
                    <a:pt x="285" y="89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19515" name="Group 111">
            <a:extLst>
              <a:ext uri="{FF2B5EF4-FFF2-40B4-BE49-F238E27FC236}">
                <a16:creationId xmlns:a16="http://schemas.microsoft.com/office/drawing/2014/main" id="{1FA95B83-10BC-DC41-B735-2E31510CE74D}"/>
              </a:ext>
            </a:extLst>
          </p:cNvPr>
          <p:cNvGrpSpPr>
            <a:grpSpLocks/>
          </p:cNvGrpSpPr>
          <p:nvPr/>
        </p:nvGrpSpPr>
        <p:grpSpPr bwMode="auto">
          <a:xfrm>
            <a:off x="6858000" y="1531939"/>
            <a:ext cx="342900" cy="484187"/>
            <a:chOff x="2783" y="1170"/>
            <a:chExt cx="300" cy="445"/>
          </a:xfrm>
        </p:grpSpPr>
        <p:sp>
          <p:nvSpPr>
            <p:cNvPr id="319546" name="Freeform 19">
              <a:extLst>
                <a:ext uri="{FF2B5EF4-FFF2-40B4-BE49-F238E27FC236}">
                  <a16:creationId xmlns:a16="http://schemas.microsoft.com/office/drawing/2014/main" id="{059CE247-1B96-8042-B62F-872273DEBA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1238"/>
              <a:ext cx="149" cy="377"/>
            </a:xfrm>
            <a:custGeom>
              <a:avLst/>
              <a:gdLst>
                <a:gd name="T0" fmla="*/ 0 w 299"/>
                <a:gd name="T1" fmla="*/ 1 h 754"/>
                <a:gd name="T2" fmla="*/ 0 w 299"/>
                <a:gd name="T3" fmla="*/ 1 h 754"/>
                <a:gd name="T4" fmla="*/ 0 w 299"/>
                <a:gd name="T5" fmla="*/ 1 h 754"/>
                <a:gd name="T6" fmla="*/ 0 w 299"/>
                <a:gd name="T7" fmla="*/ 1 h 754"/>
                <a:gd name="T8" fmla="*/ 0 w 299"/>
                <a:gd name="T9" fmla="*/ 1 h 754"/>
                <a:gd name="T10" fmla="*/ 0 w 299"/>
                <a:gd name="T11" fmla="*/ 1 h 754"/>
                <a:gd name="T12" fmla="*/ 0 w 299"/>
                <a:gd name="T13" fmla="*/ 1 h 754"/>
                <a:gd name="T14" fmla="*/ 0 w 299"/>
                <a:gd name="T15" fmla="*/ 1 h 754"/>
                <a:gd name="T16" fmla="*/ 0 w 299"/>
                <a:gd name="T17" fmla="*/ 1 h 754"/>
                <a:gd name="T18" fmla="*/ 0 w 299"/>
                <a:gd name="T19" fmla="*/ 1 h 754"/>
                <a:gd name="T20" fmla="*/ 0 w 299"/>
                <a:gd name="T21" fmla="*/ 1 h 754"/>
                <a:gd name="T22" fmla="*/ 0 w 299"/>
                <a:gd name="T23" fmla="*/ 1 h 754"/>
                <a:gd name="T24" fmla="*/ 0 w 299"/>
                <a:gd name="T25" fmla="*/ 1 h 754"/>
                <a:gd name="T26" fmla="*/ 0 w 299"/>
                <a:gd name="T27" fmla="*/ 1 h 754"/>
                <a:gd name="T28" fmla="*/ 0 w 299"/>
                <a:gd name="T29" fmla="*/ 1 h 754"/>
                <a:gd name="T30" fmla="*/ 0 w 299"/>
                <a:gd name="T31" fmla="*/ 1 h 754"/>
                <a:gd name="T32" fmla="*/ 0 w 299"/>
                <a:gd name="T33" fmla="*/ 1 h 754"/>
                <a:gd name="T34" fmla="*/ 0 w 299"/>
                <a:gd name="T35" fmla="*/ 1 h 754"/>
                <a:gd name="T36" fmla="*/ 0 w 299"/>
                <a:gd name="T37" fmla="*/ 1 h 754"/>
                <a:gd name="T38" fmla="*/ 0 w 299"/>
                <a:gd name="T39" fmla="*/ 1 h 754"/>
                <a:gd name="T40" fmla="*/ 0 w 299"/>
                <a:gd name="T41" fmla="*/ 1 h 754"/>
                <a:gd name="T42" fmla="*/ 0 w 299"/>
                <a:gd name="T43" fmla="*/ 1 h 754"/>
                <a:gd name="T44" fmla="*/ 0 w 299"/>
                <a:gd name="T45" fmla="*/ 1 h 754"/>
                <a:gd name="T46" fmla="*/ 0 w 299"/>
                <a:gd name="T47" fmla="*/ 1 h 754"/>
                <a:gd name="T48" fmla="*/ 0 w 299"/>
                <a:gd name="T49" fmla="*/ 1 h 754"/>
                <a:gd name="T50" fmla="*/ 0 w 299"/>
                <a:gd name="T51" fmla="*/ 1 h 754"/>
                <a:gd name="T52" fmla="*/ 0 w 299"/>
                <a:gd name="T53" fmla="*/ 1 h 754"/>
                <a:gd name="T54" fmla="*/ 0 w 299"/>
                <a:gd name="T55" fmla="*/ 1 h 754"/>
                <a:gd name="T56" fmla="*/ 0 w 299"/>
                <a:gd name="T57" fmla="*/ 1 h 754"/>
                <a:gd name="T58" fmla="*/ 0 w 299"/>
                <a:gd name="T59" fmla="*/ 1 h 754"/>
                <a:gd name="T60" fmla="*/ 0 w 299"/>
                <a:gd name="T61" fmla="*/ 1 h 754"/>
                <a:gd name="T62" fmla="*/ 0 w 299"/>
                <a:gd name="T63" fmla="*/ 1 h 754"/>
                <a:gd name="T64" fmla="*/ 0 w 299"/>
                <a:gd name="T65" fmla="*/ 1 h 754"/>
                <a:gd name="T66" fmla="*/ 0 w 299"/>
                <a:gd name="T67" fmla="*/ 1 h 754"/>
                <a:gd name="T68" fmla="*/ 0 w 299"/>
                <a:gd name="T69" fmla="*/ 1 h 754"/>
                <a:gd name="T70" fmla="*/ 0 w 299"/>
                <a:gd name="T71" fmla="*/ 1 h 754"/>
                <a:gd name="T72" fmla="*/ 0 w 299"/>
                <a:gd name="T73" fmla="*/ 1 h 754"/>
                <a:gd name="T74" fmla="*/ 0 w 299"/>
                <a:gd name="T75" fmla="*/ 1 h 754"/>
                <a:gd name="T76" fmla="*/ 0 w 299"/>
                <a:gd name="T77" fmla="*/ 1 h 754"/>
                <a:gd name="T78" fmla="*/ 0 w 299"/>
                <a:gd name="T79" fmla="*/ 1 h 754"/>
                <a:gd name="T80" fmla="*/ 0 w 299"/>
                <a:gd name="T81" fmla="*/ 1 h 754"/>
                <a:gd name="T82" fmla="*/ 0 w 299"/>
                <a:gd name="T83" fmla="*/ 1 h 754"/>
                <a:gd name="T84" fmla="*/ 0 w 299"/>
                <a:gd name="T85" fmla="*/ 1 h 754"/>
                <a:gd name="T86" fmla="*/ 0 w 299"/>
                <a:gd name="T87" fmla="*/ 1 h 754"/>
                <a:gd name="T88" fmla="*/ 0 w 299"/>
                <a:gd name="T89" fmla="*/ 1 h 754"/>
                <a:gd name="T90" fmla="*/ 0 w 299"/>
                <a:gd name="T91" fmla="*/ 1 h 754"/>
                <a:gd name="T92" fmla="*/ 0 w 299"/>
                <a:gd name="T93" fmla="*/ 1 h 754"/>
                <a:gd name="T94" fmla="*/ 0 w 299"/>
                <a:gd name="T95" fmla="*/ 1 h 754"/>
                <a:gd name="T96" fmla="*/ 0 w 299"/>
                <a:gd name="T97" fmla="*/ 1 h 754"/>
                <a:gd name="T98" fmla="*/ 0 w 299"/>
                <a:gd name="T99" fmla="*/ 1 h 754"/>
                <a:gd name="T100" fmla="*/ 0 w 299"/>
                <a:gd name="T101" fmla="*/ 1 h 754"/>
                <a:gd name="T102" fmla="*/ 0 w 299"/>
                <a:gd name="T103" fmla="*/ 1 h 754"/>
                <a:gd name="T104" fmla="*/ 0 w 299"/>
                <a:gd name="T105" fmla="*/ 1 h 754"/>
                <a:gd name="T106" fmla="*/ 0 w 299"/>
                <a:gd name="T107" fmla="*/ 1 h 754"/>
                <a:gd name="T108" fmla="*/ 0 w 299"/>
                <a:gd name="T109" fmla="*/ 1 h 754"/>
                <a:gd name="T110" fmla="*/ 0 w 299"/>
                <a:gd name="T111" fmla="*/ 1 h 754"/>
                <a:gd name="T112" fmla="*/ 0 w 299"/>
                <a:gd name="T113" fmla="*/ 1 h 754"/>
                <a:gd name="T114" fmla="*/ 0 w 299"/>
                <a:gd name="T115" fmla="*/ 1 h 754"/>
                <a:gd name="T116" fmla="*/ 0 w 299"/>
                <a:gd name="T117" fmla="*/ 1 h 754"/>
                <a:gd name="T118" fmla="*/ 0 w 299"/>
                <a:gd name="T119" fmla="*/ 1 h 754"/>
                <a:gd name="T120" fmla="*/ 0 w 299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9"/>
                <a:gd name="T184" fmla="*/ 0 h 754"/>
                <a:gd name="T185" fmla="*/ 299 w 299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9" h="754">
                  <a:moveTo>
                    <a:pt x="299" y="0"/>
                  </a:moveTo>
                  <a:lnTo>
                    <a:pt x="299" y="29"/>
                  </a:lnTo>
                  <a:lnTo>
                    <a:pt x="299" y="56"/>
                  </a:lnTo>
                  <a:lnTo>
                    <a:pt x="299" y="81"/>
                  </a:lnTo>
                  <a:lnTo>
                    <a:pt x="299" y="105"/>
                  </a:lnTo>
                  <a:lnTo>
                    <a:pt x="299" y="128"/>
                  </a:lnTo>
                  <a:lnTo>
                    <a:pt x="299" y="148"/>
                  </a:lnTo>
                  <a:lnTo>
                    <a:pt x="299" y="166"/>
                  </a:lnTo>
                  <a:lnTo>
                    <a:pt x="299" y="185"/>
                  </a:lnTo>
                  <a:lnTo>
                    <a:pt x="299" y="201"/>
                  </a:lnTo>
                  <a:lnTo>
                    <a:pt x="299" y="215"/>
                  </a:lnTo>
                  <a:lnTo>
                    <a:pt x="299" y="229"/>
                  </a:lnTo>
                  <a:lnTo>
                    <a:pt x="299" y="242"/>
                  </a:lnTo>
                  <a:lnTo>
                    <a:pt x="299" y="252"/>
                  </a:lnTo>
                  <a:lnTo>
                    <a:pt x="299" y="263"/>
                  </a:lnTo>
                  <a:lnTo>
                    <a:pt x="299" y="272"/>
                  </a:lnTo>
                  <a:lnTo>
                    <a:pt x="299" y="280"/>
                  </a:lnTo>
                  <a:lnTo>
                    <a:pt x="299" y="288"/>
                  </a:lnTo>
                  <a:lnTo>
                    <a:pt x="299" y="295"/>
                  </a:lnTo>
                  <a:lnTo>
                    <a:pt x="299" y="302"/>
                  </a:lnTo>
                  <a:lnTo>
                    <a:pt x="299" y="307"/>
                  </a:lnTo>
                  <a:lnTo>
                    <a:pt x="299" y="311"/>
                  </a:lnTo>
                  <a:lnTo>
                    <a:pt x="299" y="315"/>
                  </a:lnTo>
                  <a:lnTo>
                    <a:pt x="299" y="319"/>
                  </a:lnTo>
                  <a:lnTo>
                    <a:pt x="299" y="323"/>
                  </a:lnTo>
                  <a:lnTo>
                    <a:pt x="299" y="325"/>
                  </a:lnTo>
                  <a:lnTo>
                    <a:pt x="299" y="328"/>
                  </a:lnTo>
                  <a:lnTo>
                    <a:pt x="299" y="329"/>
                  </a:lnTo>
                  <a:lnTo>
                    <a:pt x="298" y="332"/>
                  </a:lnTo>
                  <a:lnTo>
                    <a:pt x="298" y="335"/>
                  </a:lnTo>
                  <a:lnTo>
                    <a:pt x="298" y="336"/>
                  </a:lnTo>
                  <a:lnTo>
                    <a:pt x="298" y="339"/>
                  </a:lnTo>
                  <a:lnTo>
                    <a:pt x="298" y="340"/>
                  </a:lnTo>
                  <a:lnTo>
                    <a:pt x="298" y="343"/>
                  </a:lnTo>
                  <a:lnTo>
                    <a:pt x="298" y="344"/>
                  </a:lnTo>
                  <a:lnTo>
                    <a:pt x="298" y="347"/>
                  </a:lnTo>
                  <a:lnTo>
                    <a:pt x="298" y="348"/>
                  </a:lnTo>
                  <a:lnTo>
                    <a:pt x="298" y="349"/>
                  </a:lnTo>
                  <a:lnTo>
                    <a:pt x="298" y="351"/>
                  </a:lnTo>
                  <a:lnTo>
                    <a:pt x="296" y="352"/>
                  </a:lnTo>
                  <a:lnTo>
                    <a:pt x="296" y="353"/>
                  </a:lnTo>
                  <a:lnTo>
                    <a:pt x="296" y="355"/>
                  </a:lnTo>
                  <a:lnTo>
                    <a:pt x="296" y="356"/>
                  </a:lnTo>
                  <a:lnTo>
                    <a:pt x="296" y="357"/>
                  </a:lnTo>
                  <a:lnTo>
                    <a:pt x="296" y="359"/>
                  </a:lnTo>
                  <a:lnTo>
                    <a:pt x="296" y="360"/>
                  </a:lnTo>
                  <a:lnTo>
                    <a:pt x="296" y="361"/>
                  </a:lnTo>
                  <a:lnTo>
                    <a:pt x="296" y="363"/>
                  </a:lnTo>
                  <a:lnTo>
                    <a:pt x="296" y="364"/>
                  </a:lnTo>
                  <a:lnTo>
                    <a:pt x="296" y="365"/>
                  </a:lnTo>
                  <a:lnTo>
                    <a:pt x="295" y="367"/>
                  </a:lnTo>
                  <a:lnTo>
                    <a:pt x="295" y="368"/>
                  </a:lnTo>
                  <a:lnTo>
                    <a:pt x="295" y="369"/>
                  </a:lnTo>
                  <a:lnTo>
                    <a:pt x="295" y="371"/>
                  </a:lnTo>
                  <a:lnTo>
                    <a:pt x="295" y="372"/>
                  </a:lnTo>
                  <a:lnTo>
                    <a:pt x="295" y="373"/>
                  </a:lnTo>
                  <a:lnTo>
                    <a:pt x="295" y="375"/>
                  </a:lnTo>
                  <a:lnTo>
                    <a:pt x="294" y="376"/>
                  </a:lnTo>
                  <a:lnTo>
                    <a:pt x="294" y="379"/>
                  </a:lnTo>
                  <a:lnTo>
                    <a:pt x="294" y="380"/>
                  </a:lnTo>
                  <a:lnTo>
                    <a:pt x="294" y="381"/>
                  </a:lnTo>
                  <a:lnTo>
                    <a:pt x="294" y="384"/>
                  </a:lnTo>
                  <a:lnTo>
                    <a:pt x="292" y="385"/>
                  </a:lnTo>
                  <a:lnTo>
                    <a:pt x="292" y="388"/>
                  </a:lnTo>
                  <a:lnTo>
                    <a:pt x="292" y="389"/>
                  </a:lnTo>
                  <a:lnTo>
                    <a:pt x="292" y="390"/>
                  </a:lnTo>
                  <a:lnTo>
                    <a:pt x="292" y="393"/>
                  </a:lnTo>
                  <a:lnTo>
                    <a:pt x="292" y="394"/>
                  </a:lnTo>
                  <a:lnTo>
                    <a:pt x="291" y="396"/>
                  </a:lnTo>
                  <a:lnTo>
                    <a:pt x="291" y="397"/>
                  </a:lnTo>
                  <a:lnTo>
                    <a:pt x="291" y="398"/>
                  </a:lnTo>
                  <a:lnTo>
                    <a:pt x="291" y="400"/>
                  </a:lnTo>
                  <a:lnTo>
                    <a:pt x="291" y="401"/>
                  </a:lnTo>
                  <a:lnTo>
                    <a:pt x="291" y="402"/>
                  </a:lnTo>
                  <a:lnTo>
                    <a:pt x="291" y="404"/>
                  </a:lnTo>
                  <a:lnTo>
                    <a:pt x="290" y="404"/>
                  </a:lnTo>
                  <a:lnTo>
                    <a:pt x="290" y="405"/>
                  </a:lnTo>
                  <a:lnTo>
                    <a:pt x="290" y="406"/>
                  </a:lnTo>
                  <a:lnTo>
                    <a:pt x="290" y="408"/>
                  </a:lnTo>
                  <a:lnTo>
                    <a:pt x="290" y="409"/>
                  </a:lnTo>
                  <a:lnTo>
                    <a:pt x="288" y="410"/>
                  </a:lnTo>
                  <a:lnTo>
                    <a:pt x="288" y="412"/>
                  </a:lnTo>
                  <a:lnTo>
                    <a:pt x="288" y="413"/>
                  </a:lnTo>
                  <a:lnTo>
                    <a:pt x="287" y="414"/>
                  </a:lnTo>
                  <a:lnTo>
                    <a:pt x="287" y="416"/>
                  </a:lnTo>
                  <a:lnTo>
                    <a:pt x="287" y="417"/>
                  </a:lnTo>
                  <a:lnTo>
                    <a:pt x="286" y="420"/>
                  </a:lnTo>
                  <a:lnTo>
                    <a:pt x="286" y="421"/>
                  </a:lnTo>
                  <a:lnTo>
                    <a:pt x="286" y="422"/>
                  </a:lnTo>
                  <a:lnTo>
                    <a:pt x="284" y="424"/>
                  </a:lnTo>
                  <a:lnTo>
                    <a:pt x="284" y="426"/>
                  </a:lnTo>
                  <a:lnTo>
                    <a:pt x="283" y="428"/>
                  </a:lnTo>
                  <a:lnTo>
                    <a:pt x="283" y="430"/>
                  </a:lnTo>
                  <a:lnTo>
                    <a:pt x="282" y="433"/>
                  </a:lnTo>
                  <a:lnTo>
                    <a:pt x="282" y="434"/>
                  </a:lnTo>
                  <a:lnTo>
                    <a:pt x="280" y="437"/>
                  </a:lnTo>
                  <a:lnTo>
                    <a:pt x="280" y="440"/>
                  </a:lnTo>
                  <a:lnTo>
                    <a:pt x="279" y="441"/>
                  </a:lnTo>
                  <a:lnTo>
                    <a:pt x="279" y="442"/>
                  </a:lnTo>
                  <a:lnTo>
                    <a:pt x="278" y="445"/>
                  </a:lnTo>
                  <a:lnTo>
                    <a:pt x="278" y="446"/>
                  </a:lnTo>
                  <a:lnTo>
                    <a:pt x="278" y="448"/>
                  </a:lnTo>
                  <a:lnTo>
                    <a:pt x="276" y="449"/>
                  </a:lnTo>
                  <a:lnTo>
                    <a:pt x="276" y="450"/>
                  </a:lnTo>
                  <a:lnTo>
                    <a:pt x="276" y="452"/>
                  </a:lnTo>
                  <a:lnTo>
                    <a:pt x="275" y="453"/>
                  </a:lnTo>
                  <a:lnTo>
                    <a:pt x="275" y="454"/>
                  </a:lnTo>
                  <a:lnTo>
                    <a:pt x="275" y="456"/>
                  </a:lnTo>
                  <a:lnTo>
                    <a:pt x="274" y="456"/>
                  </a:lnTo>
                  <a:lnTo>
                    <a:pt x="274" y="457"/>
                  </a:lnTo>
                  <a:lnTo>
                    <a:pt x="274" y="458"/>
                  </a:lnTo>
                  <a:lnTo>
                    <a:pt x="272" y="459"/>
                  </a:lnTo>
                  <a:lnTo>
                    <a:pt x="272" y="461"/>
                  </a:lnTo>
                  <a:lnTo>
                    <a:pt x="272" y="462"/>
                  </a:lnTo>
                  <a:lnTo>
                    <a:pt x="271" y="463"/>
                  </a:lnTo>
                  <a:lnTo>
                    <a:pt x="270" y="465"/>
                  </a:lnTo>
                  <a:lnTo>
                    <a:pt x="270" y="466"/>
                  </a:lnTo>
                  <a:lnTo>
                    <a:pt x="268" y="467"/>
                  </a:lnTo>
                  <a:lnTo>
                    <a:pt x="268" y="469"/>
                  </a:lnTo>
                  <a:lnTo>
                    <a:pt x="267" y="471"/>
                  </a:lnTo>
                  <a:lnTo>
                    <a:pt x="267" y="473"/>
                  </a:lnTo>
                  <a:lnTo>
                    <a:pt x="266" y="474"/>
                  </a:lnTo>
                  <a:lnTo>
                    <a:pt x="266" y="475"/>
                  </a:lnTo>
                  <a:lnTo>
                    <a:pt x="264" y="478"/>
                  </a:lnTo>
                  <a:lnTo>
                    <a:pt x="263" y="479"/>
                  </a:lnTo>
                  <a:lnTo>
                    <a:pt x="262" y="482"/>
                  </a:lnTo>
                  <a:lnTo>
                    <a:pt x="262" y="483"/>
                  </a:lnTo>
                  <a:lnTo>
                    <a:pt x="260" y="485"/>
                  </a:lnTo>
                  <a:lnTo>
                    <a:pt x="259" y="487"/>
                  </a:lnTo>
                  <a:lnTo>
                    <a:pt x="259" y="489"/>
                  </a:lnTo>
                  <a:lnTo>
                    <a:pt x="258" y="490"/>
                  </a:lnTo>
                  <a:lnTo>
                    <a:pt x="258" y="491"/>
                  </a:lnTo>
                  <a:lnTo>
                    <a:pt x="256" y="493"/>
                  </a:lnTo>
                  <a:lnTo>
                    <a:pt x="256" y="494"/>
                  </a:lnTo>
                  <a:lnTo>
                    <a:pt x="255" y="495"/>
                  </a:lnTo>
                  <a:lnTo>
                    <a:pt x="255" y="497"/>
                  </a:lnTo>
                  <a:lnTo>
                    <a:pt x="254" y="498"/>
                  </a:lnTo>
                  <a:lnTo>
                    <a:pt x="252" y="499"/>
                  </a:lnTo>
                  <a:lnTo>
                    <a:pt x="252" y="501"/>
                  </a:lnTo>
                  <a:lnTo>
                    <a:pt x="252" y="502"/>
                  </a:lnTo>
                  <a:lnTo>
                    <a:pt x="251" y="502"/>
                  </a:lnTo>
                  <a:lnTo>
                    <a:pt x="251" y="503"/>
                  </a:lnTo>
                  <a:lnTo>
                    <a:pt x="251" y="505"/>
                  </a:lnTo>
                  <a:lnTo>
                    <a:pt x="250" y="506"/>
                  </a:lnTo>
                  <a:lnTo>
                    <a:pt x="248" y="507"/>
                  </a:lnTo>
                  <a:lnTo>
                    <a:pt x="248" y="509"/>
                  </a:lnTo>
                  <a:lnTo>
                    <a:pt x="247" y="510"/>
                  </a:lnTo>
                  <a:lnTo>
                    <a:pt x="247" y="511"/>
                  </a:lnTo>
                  <a:lnTo>
                    <a:pt x="246" y="513"/>
                  </a:lnTo>
                  <a:lnTo>
                    <a:pt x="246" y="514"/>
                  </a:lnTo>
                  <a:lnTo>
                    <a:pt x="244" y="515"/>
                  </a:lnTo>
                  <a:lnTo>
                    <a:pt x="244" y="517"/>
                  </a:lnTo>
                  <a:lnTo>
                    <a:pt x="243" y="518"/>
                  </a:lnTo>
                  <a:lnTo>
                    <a:pt x="242" y="519"/>
                  </a:lnTo>
                  <a:lnTo>
                    <a:pt x="240" y="522"/>
                  </a:lnTo>
                  <a:lnTo>
                    <a:pt x="240" y="523"/>
                  </a:lnTo>
                  <a:lnTo>
                    <a:pt x="239" y="525"/>
                  </a:lnTo>
                  <a:lnTo>
                    <a:pt x="238" y="527"/>
                  </a:lnTo>
                  <a:lnTo>
                    <a:pt x="238" y="529"/>
                  </a:lnTo>
                  <a:lnTo>
                    <a:pt x="236" y="530"/>
                  </a:lnTo>
                  <a:lnTo>
                    <a:pt x="236" y="531"/>
                  </a:lnTo>
                  <a:lnTo>
                    <a:pt x="235" y="532"/>
                  </a:lnTo>
                  <a:lnTo>
                    <a:pt x="235" y="534"/>
                  </a:lnTo>
                  <a:lnTo>
                    <a:pt x="234" y="534"/>
                  </a:lnTo>
                  <a:lnTo>
                    <a:pt x="234" y="535"/>
                  </a:lnTo>
                  <a:lnTo>
                    <a:pt x="232" y="536"/>
                  </a:lnTo>
                  <a:lnTo>
                    <a:pt x="232" y="538"/>
                  </a:lnTo>
                  <a:lnTo>
                    <a:pt x="231" y="538"/>
                  </a:lnTo>
                  <a:lnTo>
                    <a:pt x="231" y="539"/>
                  </a:lnTo>
                  <a:lnTo>
                    <a:pt x="231" y="540"/>
                  </a:lnTo>
                  <a:lnTo>
                    <a:pt x="230" y="540"/>
                  </a:lnTo>
                  <a:lnTo>
                    <a:pt x="230" y="542"/>
                  </a:lnTo>
                  <a:lnTo>
                    <a:pt x="228" y="542"/>
                  </a:lnTo>
                  <a:lnTo>
                    <a:pt x="228" y="543"/>
                  </a:lnTo>
                  <a:lnTo>
                    <a:pt x="228" y="544"/>
                  </a:lnTo>
                  <a:lnTo>
                    <a:pt x="227" y="544"/>
                  </a:lnTo>
                  <a:lnTo>
                    <a:pt x="227" y="546"/>
                  </a:lnTo>
                  <a:lnTo>
                    <a:pt x="226" y="547"/>
                  </a:lnTo>
                  <a:lnTo>
                    <a:pt x="224" y="548"/>
                  </a:lnTo>
                  <a:lnTo>
                    <a:pt x="224" y="550"/>
                  </a:lnTo>
                  <a:lnTo>
                    <a:pt x="223" y="551"/>
                  </a:lnTo>
                  <a:lnTo>
                    <a:pt x="223" y="552"/>
                  </a:lnTo>
                  <a:lnTo>
                    <a:pt x="222" y="552"/>
                  </a:lnTo>
                  <a:lnTo>
                    <a:pt x="222" y="554"/>
                  </a:lnTo>
                  <a:lnTo>
                    <a:pt x="221" y="555"/>
                  </a:lnTo>
                  <a:lnTo>
                    <a:pt x="219" y="556"/>
                  </a:lnTo>
                  <a:lnTo>
                    <a:pt x="219" y="559"/>
                  </a:lnTo>
                  <a:lnTo>
                    <a:pt x="218" y="560"/>
                  </a:lnTo>
                  <a:lnTo>
                    <a:pt x="217" y="562"/>
                  </a:lnTo>
                  <a:lnTo>
                    <a:pt x="215" y="563"/>
                  </a:lnTo>
                  <a:lnTo>
                    <a:pt x="215" y="564"/>
                  </a:lnTo>
                  <a:lnTo>
                    <a:pt x="214" y="566"/>
                  </a:lnTo>
                  <a:lnTo>
                    <a:pt x="214" y="567"/>
                  </a:lnTo>
                  <a:lnTo>
                    <a:pt x="213" y="567"/>
                  </a:lnTo>
                  <a:lnTo>
                    <a:pt x="213" y="568"/>
                  </a:lnTo>
                  <a:lnTo>
                    <a:pt x="211" y="570"/>
                  </a:lnTo>
                  <a:lnTo>
                    <a:pt x="210" y="571"/>
                  </a:lnTo>
                  <a:lnTo>
                    <a:pt x="210" y="572"/>
                  </a:lnTo>
                  <a:lnTo>
                    <a:pt x="209" y="572"/>
                  </a:lnTo>
                  <a:lnTo>
                    <a:pt x="209" y="574"/>
                  </a:lnTo>
                  <a:lnTo>
                    <a:pt x="207" y="575"/>
                  </a:lnTo>
                  <a:lnTo>
                    <a:pt x="207" y="576"/>
                  </a:lnTo>
                  <a:lnTo>
                    <a:pt x="206" y="576"/>
                  </a:lnTo>
                  <a:lnTo>
                    <a:pt x="206" y="578"/>
                  </a:lnTo>
                  <a:lnTo>
                    <a:pt x="205" y="579"/>
                  </a:lnTo>
                  <a:lnTo>
                    <a:pt x="203" y="580"/>
                  </a:lnTo>
                  <a:lnTo>
                    <a:pt x="203" y="582"/>
                  </a:lnTo>
                  <a:lnTo>
                    <a:pt x="202" y="582"/>
                  </a:lnTo>
                  <a:lnTo>
                    <a:pt x="202" y="583"/>
                  </a:lnTo>
                  <a:lnTo>
                    <a:pt x="201" y="584"/>
                  </a:lnTo>
                  <a:lnTo>
                    <a:pt x="199" y="584"/>
                  </a:lnTo>
                  <a:lnTo>
                    <a:pt x="199" y="586"/>
                  </a:lnTo>
                  <a:lnTo>
                    <a:pt x="198" y="587"/>
                  </a:lnTo>
                  <a:lnTo>
                    <a:pt x="197" y="588"/>
                  </a:lnTo>
                  <a:lnTo>
                    <a:pt x="197" y="590"/>
                  </a:lnTo>
                  <a:lnTo>
                    <a:pt x="195" y="591"/>
                  </a:lnTo>
                  <a:lnTo>
                    <a:pt x="194" y="592"/>
                  </a:lnTo>
                  <a:lnTo>
                    <a:pt x="193" y="594"/>
                  </a:lnTo>
                  <a:lnTo>
                    <a:pt x="193" y="595"/>
                  </a:lnTo>
                  <a:lnTo>
                    <a:pt x="191" y="596"/>
                  </a:lnTo>
                  <a:lnTo>
                    <a:pt x="190" y="598"/>
                  </a:lnTo>
                  <a:lnTo>
                    <a:pt x="190" y="599"/>
                  </a:lnTo>
                  <a:lnTo>
                    <a:pt x="189" y="599"/>
                  </a:lnTo>
                  <a:lnTo>
                    <a:pt x="189" y="600"/>
                  </a:lnTo>
                  <a:lnTo>
                    <a:pt x="187" y="602"/>
                  </a:lnTo>
                  <a:lnTo>
                    <a:pt x="187" y="603"/>
                  </a:lnTo>
                  <a:lnTo>
                    <a:pt x="186" y="603"/>
                  </a:lnTo>
                  <a:lnTo>
                    <a:pt x="186" y="604"/>
                  </a:lnTo>
                  <a:lnTo>
                    <a:pt x="185" y="606"/>
                  </a:lnTo>
                  <a:lnTo>
                    <a:pt x="185" y="607"/>
                  </a:lnTo>
                  <a:lnTo>
                    <a:pt x="183" y="607"/>
                  </a:lnTo>
                  <a:lnTo>
                    <a:pt x="182" y="608"/>
                  </a:lnTo>
                  <a:lnTo>
                    <a:pt x="182" y="609"/>
                  </a:lnTo>
                  <a:lnTo>
                    <a:pt x="181" y="611"/>
                  </a:lnTo>
                  <a:lnTo>
                    <a:pt x="181" y="612"/>
                  </a:lnTo>
                  <a:lnTo>
                    <a:pt x="179" y="612"/>
                  </a:lnTo>
                  <a:lnTo>
                    <a:pt x="179" y="613"/>
                  </a:lnTo>
                  <a:lnTo>
                    <a:pt x="179" y="615"/>
                  </a:lnTo>
                  <a:lnTo>
                    <a:pt x="178" y="615"/>
                  </a:lnTo>
                  <a:lnTo>
                    <a:pt x="178" y="616"/>
                  </a:lnTo>
                  <a:lnTo>
                    <a:pt x="177" y="616"/>
                  </a:lnTo>
                  <a:lnTo>
                    <a:pt x="177" y="617"/>
                  </a:lnTo>
                  <a:lnTo>
                    <a:pt x="175" y="619"/>
                  </a:lnTo>
                  <a:lnTo>
                    <a:pt x="174" y="620"/>
                  </a:lnTo>
                  <a:lnTo>
                    <a:pt x="174" y="621"/>
                  </a:lnTo>
                  <a:lnTo>
                    <a:pt x="173" y="621"/>
                  </a:lnTo>
                  <a:lnTo>
                    <a:pt x="171" y="623"/>
                  </a:lnTo>
                  <a:lnTo>
                    <a:pt x="170" y="624"/>
                  </a:lnTo>
                  <a:lnTo>
                    <a:pt x="170" y="625"/>
                  </a:lnTo>
                  <a:lnTo>
                    <a:pt x="169" y="625"/>
                  </a:lnTo>
                  <a:lnTo>
                    <a:pt x="169" y="627"/>
                  </a:lnTo>
                  <a:lnTo>
                    <a:pt x="167" y="627"/>
                  </a:lnTo>
                  <a:lnTo>
                    <a:pt x="166" y="628"/>
                  </a:lnTo>
                  <a:lnTo>
                    <a:pt x="165" y="629"/>
                  </a:lnTo>
                  <a:lnTo>
                    <a:pt x="163" y="631"/>
                  </a:lnTo>
                  <a:lnTo>
                    <a:pt x="162" y="632"/>
                  </a:lnTo>
                  <a:lnTo>
                    <a:pt x="161" y="633"/>
                  </a:lnTo>
                  <a:lnTo>
                    <a:pt x="159" y="635"/>
                  </a:lnTo>
                  <a:lnTo>
                    <a:pt x="158" y="636"/>
                  </a:lnTo>
                  <a:lnTo>
                    <a:pt x="157" y="637"/>
                  </a:lnTo>
                  <a:lnTo>
                    <a:pt x="155" y="637"/>
                  </a:lnTo>
                  <a:lnTo>
                    <a:pt x="155" y="639"/>
                  </a:lnTo>
                  <a:lnTo>
                    <a:pt x="154" y="640"/>
                  </a:lnTo>
                  <a:lnTo>
                    <a:pt x="153" y="640"/>
                  </a:lnTo>
                  <a:lnTo>
                    <a:pt x="151" y="641"/>
                  </a:lnTo>
                  <a:lnTo>
                    <a:pt x="151" y="643"/>
                  </a:lnTo>
                  <a:lnTo>
                    <a:pt x="150" y="643"/>
                  </a:lnTo>
                  <a:lnTo>
                    <a:pt x="150" y="644"/>
                  </a:lnTo>
                  <a:lnTo>
                    <a:pt x="149" y="644"/>
                  </a:lnTo>
                  <a:lnTo>
                    <a:pt x="147" y="645"/>
                  </a:lnTo>
                  <a:lnTo>
                    <a:pt x="146" y="647"/>
                  </a:lnTo>
                  <a:lnTo>
                    <a:pt x="145" y="648"/>
                  </a:lnTo>
                  <a:lnTo>
                    <a:pt x="143" y="648"/>
                  </a:lnTo>
                  <a:lnTo>
                    <a:pt x="143" y="649"/>
                  </a:lnTo>
                  <a:lnTo>
                    <a:pt x="142" y="651"/>
                  </a:lnTo>
                  <a:lnTo>
                    <a:pt x="141" y="652"/>
                  </a:lnTo>
                  <a:lnTo>
                    <a:pt x="140" y="652"/>
                  </a:lnTo>
                  <a:lnTo>
                    <a:pt x="138" y="653"/>
                  </a:lnTo>
                  <a:lnTo>
                    <a:pt x="137" y="655"/>
                  </a:lnTo>
                  <a:lnTo>
                    <a:pt x="136" y="656"/>
                  </a:lnTo>
                  <a:lnTo>
                    <a:pt x="134" y="657"/>
                  </a:lnTo>
                  <a:lnTo>
                    <a:pt x="133" y="659"/>
                  </a:lnTo>
                  <a:lnTo>
                    <a:pt x="130" y="660"/>
                  </a:lnTo>
                  <a:lnTo>
                    <a:pt x="129" y="661"/>
                  </a:lnTo>
                  <a:lnTo>
                    <a:pt x="128" y="663"/>
                  </a:lnTo>
                  <a:lnTo>
                    <a:pt x="126" y="664"/>
                  </a:lnTo>
                  <a:lnTo>
                    <a:pt x="124" y="665"/>
                  </a:lnTo>
                  <a:lnTo>
                    <a:pt x="122" y="667"/>
                  </a:lnTo>
                  <a:lnTo>
                    <a:pt x="121" y="668"/>
                  </a:lnTo>
                  <a:lnTo>
                    <a:pt x="120" y="669"/>
                  </a:lnTo>
                  <a:lnTo>
                    <a:pt x="118" y="671"/>
                  </a:lnTo>
                  <a:lnTo>
                    <a:pt x="117" y="671"/>
                  </a:lnTo>
                  <a:lnTo>
                    <a:pt x="116" y="672"/>
                  </a:lnTo>
                  <a:lnTo>
                    <a:pt x="116" y="673"/>
                  </a:lnTo>
                  <a:lnTo>
                    <a:pt x="114" y="673"/>
                  </a:lnTo>
                  <a:lnTo>
                    <a:pt x="113" y="675"/>
                  </a:lnTo>
                  <a:lnTo>
                    <a:pt x="112" y="676"/>
                  </a:lnTo>
                  <a:lnTo>
                    <a:pt x="110" y="677"/>
                  </a:lnTo>
                  <a:lnTo>
                    <a:pt x="109" y="677"/>
                  </a:lnTo>
                  <a:lnTo>
                    <a:pt x="108" y="679"/>
                  </a:lnTo>
                  <a:lnTo>
                    <a:pt x="106" y="680"/>
                  </a:lnTo>
                  <a:lnTo>
                    <a:pt x="105" y="681"/>
                  </a:lnTo>
                  <a:lnTo>
                    <a:pt x="104" y="681"/>
                  </a:lnTo>
                  <a:lnTo>
                    <a:pt x="104" y="682"/>
                  </a:lnTo>
                  <a:lnTo>
                    <a:pt x="102" y="682"/>
                  </a:lnTo>
                  <a:lnTo>
                    <a:pt x="101" y="684"/>
                  </a:lnTo>
                  <a:lnTo>
                    <a:pt x="100" y="685"/>
                  </a:lnTo>
                  <a:lnTo>
                    <a:pt x="98" y="685"/>
                  </a:lnTo>
                  <a:lnTo>
                    <a:pt x="97" y="686"/>
                  </a:lnTo>
                  <a:lnTo>
                    <a:pt x="96" y="688"/>
                  </a:lnTo>
                  <a:lnTo>
                    <a:pt x="94" y="689"/>
                  </a:lnTo>
                  <a:lnTo>
                    <a:pt x="92" y="690"/>
                  </a:lnTo>
                  <a:lnTo>
                    <a:pt x="90" y="692"/>
                  </a:lnTo>
                  <a:lnTo>
                    <a:pt x="89" y="693"/>
                  </a:lnTo>
                  <a:lnTo>
                    <a:pt x="86" y="694"/>
                  </a:lnTo>
                  <a:lnTo>
                    <a:pt x="85" y="696"/>
                  </a:lnTo>
                  <a:lnTo>
                    <a:pt x="82" y="697"/>
                  </a:lnTo>
                  <a:lnTo>
                    <a:pt x="81" y="698"/>
                  </a:lnTo>
                  <a:lnTo>
                    <a:pt x="80" y="700"/>
                  </a:lnTo>
                  <a:lnTo>
                    <a:pt x="77" y="701"/>
                  </a:lnTo>
                  <a:lnTo>
                    <a:pt x="76" y="701"/>
                  </a:lnTo>
                  <a:lnTo>
                    <a:pt x="74" y="702"/>
                  </a:lnTo>
                  <a:lnTo>
                    <a:pt x="73" y="704"/>
                  </a:lnTo>
                  <a:lnTo>
                    <a:pt x="72" y="705"/>
                  </a:lnTo>
                  <a:lnTo>
                    <a:pt x="70" y="705"/>
                  </a:lnTo>
                  <a:lnTo>
                    <a:pt x="69" y="706"/>
                  </a:lnTo>
                  <a:lnTo>
                    <a:pt x="68" y="706"/>
                  </a:lnTo>
                  <a:lnTo>
                    <a:pt x="68" y="708"/>
                  </a:lnTo>
                  <a:lnTo>
                    <a:pt x="66" y="709"/>
                  </a:lnTo>
                  <a:lnTo>
                    <a:pt x="65" y="709"/>
                  </a:lnTo>
                  <a:lnTo>
                    <a:pt x="64" y="710"/>
                  </a:lnTo>
                  <a:lnTo>
                    <a:pt x="63" y="710"/>
                  </a:lnTo>
                  <a:lnTo>
                    <a:pt x="63" y="712"/>
                  </a:lnTo>
                  <a:lnTo>
                    <a:pt x="61" y="712"/>
                  </a:lnTo>
                  <a:lnTo>
                    <a:pt x="60" y="713"/>
                  </a:lnTo>
                  <a:lnTo>
                    <a:pt x="59" y="714"/>
                  </a:lnTo>
                  <a:lnTo>
                    <a:pt x="57" y="714"/>
                  </a:lnTo>
                  <a:lnTo>
                    <a:pt x="56" y="716"/>
                  </a:lnTo>
                  <a:lnTo>
                    <a:pt x="55" y="717"/>
                  </a:lnTo>
                  <a:lnTo>
                    <a:pt x="53" y="717"/>
                  </a:lnTo>
                  <a:lnTo>
                    <a:pt x="52" y="718"/>
                  </a:lnTo>
                  <a:lnTo>
                    <a:pt x="51" y="720"/>
                  </a:lnTo>
                  <a:lnTo>
                    <a:pt x="49" y="721"/>
                  </a:lnTo>
                  <a:lnTo>
                    <a:pt x="47" y="722"/>
                  </a:lnTo>
                  <a:lnTo>
                    <a:pt x="45" y="724"/>
                  </a:lnTo>
                  <a:lnTo>
                    <a:pt x="44" y="725"/>
                  </a:lnTo>
                  <a:lnTo>
                    <a:pt x="41" y="726"/>
                  </a:lnTo>
                  <a:lnTo>
                    <a:pt x="40" y="728"/>
                  </a:lnTo>
                  <a:lnTo>
                    <a:pt x="37" y="729"/>
                  </a:lnTo>
                  <a:lnTo>
                    <a:pt x="36" y="730"/>
                  </a:lnTo>
                  <a:lnTo>
                    <a:pt x="33" y="732"/>
                  </a:lnTo>
                  <a:lnTo>
                    <a:pt x="32" y="733"/>
                  </a:lnTo>
                  <a:lnTo>
                    <a:pt x="31" y="734"/>
                  </a:lnTo>
                  <a:lnTo>
                    <a:pt x="29" y="736"/>
                  </a:lnTo>
                  <a:lnTo>
                    <a:pt x="28" y="736"/>
                  </a:lnTo>
                  <a:lnTo>
                    <a:pt x="27" y="737"/>
                  </a:lnTo>
                  <a:lnTo>
                    <a:pt x="25" y="738"/>
                  </a:lnTo>
                  <a:lnTo>
                    <a:pt x="24" y="738"/>
                  </a:lnTo>
                  <a:lnTo>
                    <a:pt x="23" y="740"/>
                  </a:lnTo>
                  <a:lnTo>
                    <a:pt x="23" y="741"/>
                  </a:lnTo>
                  <a:lnTo>
                    <a:pt x="21" y="741"/>
                  </a:lnTo>
                  <a:lnTo>
                    <a:pt x="20" y="742"/>
                  </a:lnTo>
                  <a:lnTo>
                    <a:pt x="19" y="742"/>
                  </a:lnTo>
                  <a:lnTo>
                    <a:pt x="19" y="744"/>
                  </a:lnTo>
                  <a:lnTo>
                    <a:pt x="17" y="744"/>
                  </a:lnTo>
                  <a:lnTo>
                    <a:pt x="16" y="745"/>
                  </a:lnTo>
                  <a:lnTo>
                    <a:pt x="15" y="745"/>
                  </a:lnTo>
                  <a:lnTo>
                    <a:pt x="13" y="746"/>
                  </a:lnTo>
                  <a:lnTo>
                    <a:pt x="12" y="746"/>
                  </a:lnTo>
                  <a:lnTo>
                    <a:pt x="11" y="748"/>
                  </a:lnTo>
                  <a:lnTo>
                    <a:pt x="9" y="748"/>
                  </a:lnTo>
                  <a:lnTo>
                    <a:pt x="8" y="749"/>
                  </a:lnTo>
                  <a:lnTo>
                    <a:pt x="7" y="750"/>
                  </a:lnTo>
                  <a:lnTo>
                    <a:pt x="5" y="750"/>
                  </a:lnTo>
                  <a:lnTo>
                    <a:pt x="4" y="752"/>
                  </a:lnTo>
                  <a:lnTo>
                    <a:pt x="3" y="752"/>
                  </a:lnTo>
                  <a:lnTo>
                    <a:pt x="1" y="753"/>
                  </a:lnTo>
                  <a:lnTo>
                    <a:pt x="0" y="754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47" name="Freeform 20">
              <a:extLst>
                <a:ext uri="{FF2B5EF4-FFF2-40B4-BE49-F238E27FC236}">
                  <a16:creationId xmlns:a16="http://schemas.microsoft.com/office/drawing/2014/main" id="{EBB7F2AF-D34E-ED42-8CF8-936B3AB2CB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8"/>
              <a:ext cx="149" cy="377"/>
            </a:xfrm>
            <a:custGeom>
              <a:avLst/>
              <a:gdLst>
                <a:gd name="T0" fmla="*/ 0 w 298"/>
                <a:gd name="T1" fmla="*/ 1 h 754"/>
                <a:gd name="T2" fmla="*/ 0 w 298"/>
                <a:gd name="T3" fmla="*/ 1 h 754"/>
                <a:gd name="T4" fmla="*/ 0 w 298"/>
                <a:gd name="T5" fmla="*/ 1 h 754"/>
                <a:gd name="T6" fmla="*/ 1 w 298"/>
                <a:gd name="T7" fmla="*/ 1 h 754"/>
                <a:gd name="T8" fmla="*/ 1 w 298"/>
                <a:gd name="T9" fmla="*/ 1 h 754"/>
                <a:gd name="T10" fmla="*/ 1 w 298"/>
                <a:gd name="T11" fmla="*/ 1 h 754"/>
                <a:gd name="T12" fmla="*/ 1 w 298"/>
                <a:gd name="T13" fmla="*/ 1 h 754"/>
                <a:gd name="T14" fmla="*/ 1 w 298"/>
                <a:gd name="T15" fmla="*/ 1 h 754"/>
                <a:gd name="T16" fmla="*/ 1 w 298"/>
                <a:gd name="T17" fmla="*/ 1 h 754"/>
                <a:gd name="T18" fmla="*/ 1 w 298"/>
                <a:gd name="T19" fmla="*/ 1 h 754"/>
                <a:gd name="T20" fmla="*/ 1 w 298"/>
                <a:gd name="T21" fmla="*/ 1 h 754"/>
                <a:gd name="T22" fmla="*/ 1 w 298"/>
                <a:gd name="T23" fmla="*/ 1 h 754"/>
                <a:gd name="T24" fmla="*/ 1 w 298"/>
                <a:gd name="T25" fmla="*/ 1 h 754"/>
                <a:gd name="T26" fmla="*/ 1 w 298"/>
                <a:gd name="T27" fmla="*/ 1 h 754"/>
                <a:gd name="T28" fmla="*/ 1 w 298"/>
                <a:gd name="T29" fmla="*/ 1 h 754"/>
                <a:gd name="T30" fmla="*/ 1 w 298"/>
                <a:gd name="T31" fmla="*/ 1 h 754"/>
                <a:gd name="T32" fmla="*/ 1 w 298"/>
                <a:gd name="T33" fmla="*/ 1 h 754"/>
                <a:gd name="T34" fmla="*/ 1 w 298"/>
                <a:gd name="T35" fmla="*/ 1 h 754"/>
                <a:gd name="T36" fmla="*/ 1 w 298"/>
                <a:gd name="T37" fmla="*/ 1 h 754"/>
                <a:gd name="T38" fmla="*/ 1 w 298"/>
                <a:gd name="T39" fmla="*/ 1 h 754"/>
                <a:gd name="T40" fmla="*/ 1 w 298"/>
                <a:gd name="T41" fmla="*/ 1 h 754"/>
                <a:gd name="T42" fmla="*/ 1 w 298"/>
                <a:gd name="T43" fmla="*/ 1 h 754"/>
                <a:gd name="T44" fmla="*/ 1 w 298"/>
                <a:gd name="T45" fmla="*/ 1 h 754"/>
                <a:gd name="T46" fmla="*/ 1 w 298"/>
                <a:gd name="T47" fmla="*/ 1 h 754"/>
                <a:gd name="T48" fmla="*/ 1 w 298"/>
                <a:gd name="T49" fmla="*/ 1 h 754"/>
                <a:gd name="T50" fmla="*/ 1 w 298"/>
                <a:gd name="T51" fmla="*/ 1 h 754"/>
                <a:gd name="T52" fmla="*/ 1 w 298"/>
                <a:gd name="T53" fmla="*/ 1 h 754"/>
                <a:gd name="T54" fmla="*/ 1 w 298"/>
                <a:gd name="T55" fmla="*/ 1 h 754"/>
                <a:gd name="T56" fmla="*/ 1 w 298"/>
                <a:gd name="T57" fmla="*/ 1 h 754"/>
                <a:gd name="T58" fmla="*/ 1 w 298"/>
                <a:gd name="T59" fmla="*/ 1 h 754"/>
                <a:gd name="T60" fmla="*/ 1 w 298"/>
                <a:gd name="T61" fmla="*/ 1 h 754"/>
                <a:gd name="T62" fmla="*/ 1 w 298"/>
                <a:gd name="T63" fmla="*/ 1 h 754"/>
                <a:gd name="T64" fmla="*/ 1 w 298"/>
                <a:gd name="T65" fmla="*/ 1 h 754"/>
                <a:gd name="T66" fmla="*/ 1 w 298"/>
                <a:gd name="T67" fmla="*/ 1 h 754"/>
                <a:gd name="T68" fmla="*/ 1 w 298"/>
                <a:gd name="T69" fmla="*/ 1 h 754"/>
                <a:gd name="T70" fmla="*/ 1 w 298"/>
                <a:gd name="T71" fmla="*/ 1 h 754"/>
                <a:gd name="T72" fmla="*/ 1 w 298"/>
                <a:gd name="T73" fmla="*/ 1 h 754"/>
                <a:gd name="T74" fmla="*/ 1 w 298"/>
                <a:gd name="T75" fmla="*/ 1 h 754"/>
                <a:gd name="T76" fmla="*/ 1 w 298"/>
                <a:gd name="T77" fmla="*/ 1 h 754"/>
                <a:gd name="T78" fmla="*/ 1 w 298"/>
                <a:gd name="T79" fmla="*/ 1 h 754"/>
                <a:gd name="T80" fmla="*/ 1 w 298"/>
                <a:gd name="T81" fmla="*/ 1 h 754"/>
                <a:gd name="T82" fmla="*/ 1 w 298"/>
                <a:gd name="T83" fmla="*/ 1 h 754"/>
                <a:gd name="T84" fmla="*/ 1 w 298"/>
                <a:gd name="T85" fmla="*/ 1 h 754"/>
                <a:gd name="T86" fmla="*/ 1 w 298"/>
                <a:gd name="T87" fmla="*/ 1 h 754"/>
                <a:gd name="T88" fmla="*/ 1 w 298"/>
                <a:gd name="T89" fmla="*/ 1 h 754"/>
                <a:gd name="T90" fmla="*/ 1 w 298"/>
                <a:gd name="T91" fmla="*/ 1 h 754"/>
                <a:gd name="T92" fmla="*/ 1 w 298"/>
                <a:gd name="T93" fmla="*/ 1 h 754"/>
                <a:gd name="T94" fmla="*/ 1 w 298"/>
                <a:gd name="T95" fmla="*/ 1 h 754"/>
                <a:gd name="T96" fmla="*/ 1 w 298"/>
                <a:gd name="T97" fmla="*/ 1 h 754"/>
                <a:gd name="T98" fmla="*/ 1 w 298"/>
                <a:gd name="T99" fmla="*/ 1 h 754"/>
                <a:gd name="T100" fmla="*/ 1 w 298"/>
                <a:gd name="T101" fmla="*/ 1 h 754"/>
                <a:gd name="T102" fmla="*/ 1 w 298"/>
                <a:gd name="T103" fmla="*/ 1 h 754"/>
                <a:gd name="T104" fmla="*/ 1 w 298"/>
                <a:gd name="T105" fmla="*/ 1 h 754"/>
                <a:gd name="T106" fmla="*/ 1 w 298"/>
                <a:gd name="T107" fmla="*/ 1 h 754"/>
                <a:gd name="T108" fmla="*/ 1 w 298"/>
                <a:gd name="T109" fmla="*/ 1 h 754"/>
                <a:gd name="T110" fmla="*/ 1 w 298"/>
                <a:gd name="T111" fmla="*/ 1 h 754"/>
                <a:gd name="T112" fmla="*/ 1 w 298"/>
                <a:gd name="T113" fmla="*/ 1 h 754"/>
                <a:gd name="T114" fmla="*/ 1 w 298"/>
                <a:gd name="T115" fmla="*/ 1 h 754"/>
                <a:gd name="T116" fmla="*/ 1 w 298"/>
                <a:gd name="T117" fmla="*/ 1 h 754"/>
                <a:gd name="T118" fmla="*/ 1 w 298"/>
                <a:gd name="T119" fmla="*/ 1 h 754"/>
                <a:gd name="T120" fmla="*/ 1 w 298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8"/>
                <a:gd name="T184" fmla="*/ 0 h 754"/>
                <a:gd name="T185" fmla="*/ 298 w 298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8" h="754">
                  <a:moveTo>
                    <a:pt x="0" y="0"/>
                  </a:moveTo>
                  <a:lnTo>
                    <a:pt x="0" y="29"/>
                  </a:lnTo>
                  <a:lnTo>
                    <a:pt x="0" y="56"/>
                  </a:lnTo>
                  <a:lnTo>
                    <a:pt x="0" y="81"/>
                  </a:lnTo>
                  <a:lnTo>
                    <a:pt x="0" y="105"/>
                  </a:lnTo>
                  <a:lnTo>
                    <a:pt x="0" y="128"/>
                  </a:lnTo>
                  <a:lnTo>
                    <a:pt x="0" y="148"/>
                  </a:lnTo>
                  <a:lnTo>
                    <a:pt x="0" y="166"/>
                  </a:lnTo>
                  <a:lnTo>
                    <a:pt x="0" y="185"/>
                  </a:lnTo>
                  <a:lnTo>
                    <a:pt x="0" y="201"/>
                  </a:lnTo>
                  <a:lnTo>
                    <a:pt x="0" y="215"/>
                  </a:lnTo>
                  <a:lnTo>
                    <a:pt x="0" y="229"/>
                  </a:lnTo>
                  <a:lnTo>
                    <a:pt x="0" y="242"/>
                  </a:lnTo>
                  <a:lnTo>
                    <a:pt x="0" y="252"/>
                  </a:lnTo>
                  <a:lnTo>
                    <a:pt x="0" y="263"/>
                  </a:lnTo>
                  <a:lnTo>
                    <a:pt x="0" y="272"/>
                  </a:lnTo>
                  <a:lnTo>
                    <a:pt x="0" y="280"/>
                  </a:lnTo>
                  <a:lnTo>
                    <a:pt x="0" y="288"/>
                  </a:lnTo>
                  <a:lnTo>
                    <a:pt x="0" y="295"/>
                  </a:lnTo>
                  <a:lnTo>
                    <a:pt x="0" y="302"/>
                  </a:lnTo>
                  <a:lnTo>
                    <a:pt x="0" y="307"/>
                  </a:lnTo>
                  <a:lnTo>
                    <a:pt x="0" y="311"/>
                  </a:lnTo>
                  <a:lnTo>
                    <a:pt x="0" y="315"/>
                  </a:lnTo>
                  <a:lnTo>
                    <a:pt x="0" y="319"/>
                  </a:lnTo>
                  <a:lnTo>
                    <a:pt x="0" y="323"/>
                  </a:lnTo>
                  <a:lnTo>
                    <a:pt x="0" y="325"/>
                  </a:lnTo>
                  <a:lnTo>
                    <a:pt x="1" y="328"/>
                  </a:lnTo>
                  <a:lnTo>
                    <a:pt x="1" y="329"/>
                  </a:lnTo>
                  <a:lnTo>
                    <a:pt x="1" y="332"/>
                  </a:lnTo>
                  <a:lnTo>
                    <a:pt x="1" y="335"/>
                  </a:lnTo>
                  <a:lnTo>
                    <a:pt x="1" y="336"/>
                  </a:lnTo>
                  <a:lnTo>
                    <a:pt x="1" y="339"/>
                  </a:lnTo>
                  <a:lnTo>
                    <a:pt x="1" y="340"/>
                  </a:lnTo>
                  <a:lnTo>
                    <a:pt x="1" y="343"/>
                  </a:lnTo>
                  <a:lnTo>
                    <a:pt x="1" y="344"/>
                  </a:lnTo>
                  <a:lnTo>
                    <a:pt x="1" y="347"/>
                  </a:lnTo>
                  <a:lnTo>
                    <a:pt x="1" y="348"/>
                  </a:lnTo>
                  <a:lnTo>
                    <a:pt x="2" y="349"/>
                  </a:lnTo>
                  <a:lnTo>
                    <a:pt x="2" y="351"/>
                  </a:lnTo>
                  <a:lnTo>
                    <a:pt x="2" y="352"/>
                  </a:lnTo>
                  <a:lnTo>
                    <a:pt x="2" y="353"/>
                  </a:lnTo>
                  <a:lnTo>
                    <a:pt x="2" y="355"/>
                  </a:lnTo>
                  <a:lnTo>
                    <a:pt x="2" y="356"/>
                  </a:lnTo>
                  <a:lnTo>
                    <a:pt x="2" y="357"/>
                  </a:lnTo>
                  <a:lnTo>
                    <a:pt x="2" y="359"/>
                  </a:lnTo>
                  <a:lnTo>
                    <a:pt x="2" y="360"/>
                  </a:lnTo>
                  <a:lnTo>
                    <a:pt x="2" y="361"/>
                  </a:lnTo>
                  <a:lnTo>
                    <a:pt x="2" y="363"/>
                  </a:lnTo>
                  <a:lnTo>
                    <a:pt x="4" y="364"/>
                  </a:lnTo>
                  <a:lnTo>
                    <a:pt x="4" y="365"/>
                  </a:lnTo>
                  <a:lnTo>
                    <a:pt x="4" y="367"/>
                  </a:lnTo>
                  <a:lnTo>
                    <a:pt x="4" y="368"/>
                  </a:lnTo>
                  <a:lnTo>
                    <a:pt x="4" y="369"/>
                  </a:lnTo>
                  <a:lnTo>
                    <a:pt x="4" y="371"/>
                  </a:lnTo>
                  <a:lnTo>
                    <a:pt x="4" y="372"/>
                  </a:lnTo>
                  <a:lnTo>
                    <a:pt x="4" y="373"/>
                  </a:lnTo>
                  <a:lnTo>
                    <a:pt x="5" y="375"/>
                  </a:lnTo>
                  <a:lnTo>
                    <a:pt x="5" y="376"/>
                  </a:lnTo>
                  <a:lnTo>
                    <a:pt x="5" y="379"/>
                  </a:lnTo>
                  <a:lnTo>
                    <a:pt x="5" y="380"/>
                  </a:lnTo>
                  <a:lnTo>
                    <a:pt x="5" y="381"/>
                  </a:lnTo>
                  <a:lnTo>
                    <a:pt x="5" y="384"/>
                  </a:lnTo>
                  <a:lnTo>
                    <a:pt x="6" y="385"/>
                  </a:lnTo>
                  <a:lnTo>
                    <a:pt x="6" y="388"/>
                  </a:lnTo>
                  <a:lnTo>
                    <a:pt x="6" y="389"/>
                  </a:lnTo>
                  <a:lnTo>
                    <a:pt x="6" y="390"/>
                  </a:lnTo>
                  <a:lnTo>
                    <a:pt x="6" y="393"/>
                  </a:lnTo>
                  <a:lnTo>
                    <a:pt x="8" y="394"/>
                  </a:lnTo>
                  <a:lnTo>
                    <a:pt x="8" y="396"/>
                  </a:lnTo>
                  <a:lnTo>
                    <a:pt x="8" y="397"/>
                  </a:lnTo>
                  <a:lnTo>
                    <a:pt x="8" y="398"/>
                  </a:lnTo>
                  <a:lnTo>
                    <a:pt x="8" y="400"/>
                  </a:lnTo>
                  <a:lnTo>
                    <a:pt x="8" y="401"/>
                  </a:lnTo>
                  <a:lnTo>
                    <a:pt x="9" y="402"/>
                  </a:lnTo>
                  <a:lnTo>
                    <a:pt x="9" y="404"/>
                  </a:lnTo>
                  <a:lnTo>
                    <a:pt x="9" y="405"/>
                  </a:lnTo>
                  <a:lnTo>
                    <a:pt x="9" y="406"/>
                  </a:lnTo>
                  <a:lnTo>
                    <a:pt x="10" y="408"/>
                  </a:lnTo>
                  <a:lnTo>
                    <a:pt x="10" y="409"/>
                  </a:lnTo>
                  <a:lnTo>
                    <a:pt x="10" y="410"/>
                  </a:lnTo>
                  <a:lnTo>
                    <a:pt x="10" y="412"/>
                  </a:lnTo>
                  <a:lnTo>
                    <a:pt x="12" y="413"/>
                  </a:lnTo>
                  <a:lnTo>
                    <a:pt x="12" y="414"/>
                  </a:lnTo>
                  <a:lnTo>
                    <a:pt x="12" y="416"/>
                  </a:lnTo>
                  <a:lnTo>
                    <a:pt x="12" y="417"/>
                  </a:lnTo>
                  <a:lnTo>
                    <a:pt x="13" y="420"/>
                  </a:lnTo>
                  <a:lnTo>
                    <a:pt x="13" y="421"/>
                  </a:lnTo>
                  <a:lnTo>
                    <a:pt x="14" y="422"/>
                  </a:lnTo>
                  <a:lnTo>
                    <a:pt x="14" y="424"/>
                  </a:lnTo>
                  <a:lnTo>
                    <a:pt x="14" y="426"/>
                  </a:lnTo>
                  <a:lnTo>
                    <a:pt x="16" y="428"/>
                  </a:lnTo>
                  <a:lnTo>
                    <a:pt x="16" y="430"/>
                  </a:lnTo>
                  <a:lnTo>
                    <a:pt x="17" y="433"/>
                  </a:lnTo>
                  <a:lnTo>
                    <a:pt x="17" y="434"/>
                  </a:lnTo>
                  <a:lnTo>
                    <a:pt x="18" y="437"/>
                  </a:lnTo>
                  <a:lnTo>
                    <a:pt x="18" y="440"/>
                  </a:lnTo>
                  <a:lnTo>
                    <a:pt x="20" y="441"/>
                  </a:lnTo>
                  <a:lnTo>
                    <a:pt x="20" y="442"/>
                  </a:lnTo>
                  <a:lnTo>
                    <a:pt x="21" y="445"/>
                  </a:lnTo>
                  <a:lnTo>
                    <a:pt x="21" y="446"/>
                  </a:lnTo>
                  <a:lnTo>
                    <a:pt x="21" y="448"/>
                  </a:lnTo>
                  <a:lnTo>
                    <a:pt x="22" y="449"/>
                  </a:lnTo>
                  <a:lnTo>
                    <a:pt x="22" y="450"/>
                  </a:lnTo>
                  <a:lnTo>
                    <a:pt x="24" y="452"/>
                  </a:lnTo>
                  <a:lnTo>
                    <a:pt x="24" y="453"/>
                  </a:lnTo>
                  <a:lnTo>
                    <a:pt x="24" y="454"/>
                  </a:lnTo>
                  <a:lnTo>
                    <a:pt x="25" y="456"/>
                  </a:lnTo>
                  <a:lnTo>
                    <a:pt x="25" y="457"/>
                  </a:lnTo>
                  <a:lnTo>
                    <a:pt x="26" y="458"/>
                  </a:lnTo>
                  <a:lnTo>
                    <a:pt x="26" y="459"/>
                  </a:lnTo>
                  <a:lnTo>
                    <a:pt x="26" y="461"/>
                  </a:lnTo>
                  <a:lnTo>
                    <a:pt x="28" y="462"/>
                  </a:lnTo>
                  <a:lnTo>
                    <a:pt x="28" y="463"/>
                  </a:lnTo>
                  <a:lnTo>
                    <a:pt x="29" y="465"/>
                  </a:lnTo>
                  <a:lnTo>
                    <a:pt x="29" y="466"/>
                  </a:lnTo>
                  <a:lnTo>
                    <a:pt x="30" y="467"/>
                  </a:lnTo>
                  <a:lnTo>
                    <a:pt x="30" y="469"/>
                  </a:lnTo>
                  <a:lnTo>
                    <a:pt x="32" y="471"/>
                  </a:lnTo>
                  <a:lnTo>
                    <a:pt x="33" y="473"/>
                  </a:lnTo>
                  <a:lnTo>
                    <a:pt x="33" y="474"/>
                  </a:lnTo>
                  <a:lnTo>
                    <a:pt x="34" y="475"/>
                  </a:lnTo>
                  <a:lnTo>
                    <a:pt x="36" y="478"/>
                  </a:lnTo>
                  <a:lnTo>
                    <a:pt x="36" y="479"/>
                  </a:lnTo>
                  <a:lnTo>
                    <a:pt x="37" y="482"/>
                  </a:lnTo>
                  <a:lnTo>
                    <a:pt x="38" y="483"/>
                  </a:lnTo>
                  <a:lnTo>
                    <a:pt x="38" y="485"/>
                  </a:lnTo>
                  <a:lnTo>
                    <a:pt x="40" y="487"/>
                  </a:lnTo>
                  <a:lnTo>
                    <a:pt x="41" y="489"/>
                  </a:lnTo>
                  <a:lnTo>
                    <a:pt x="41" y="490"/>
                  </a:lnTo>
                  <a:lnTo>
                    <a:pt x="42" y="491"/>
                  </a:lnTo>
                  <a:lnTo>
                    <a:pt x="42" y="493"/>
                  </a:lnTo>
                  <a:lnTo>
                    <a:pt x="44" y="494"/>
                  </a:lnTo>
                  <a:lnTo>
                    <a:pt x="44" y="495"/>
                  </a:lnTo>
                  <a:lnTo>
                    <a:pt x="45" y="497"/>
                  </a:lnTo>
                  <a:lnTo>
                    <a:pt x="45" y="498"/>
                  </a:lnTo>
                  <a:lnTo>
                    <a:pt x="46" y="499"/>
                  </a:lnTo>
                  <a:lnTo>
                    <a:pt x="46" y="501"/>
                  </a:lnTo>
                  <a:lnTo>
                    <a:pt x="48" y="502"/>
                  </a:lnTo>
                  <a:lnTo>
                    <a:pt x="48" y="503"/>
                  </a:lnTo>
                  <a:lnTo>
                    <a:pt x="49" y="505"/>
                  </a:lnTo>
                  <a:lnTo>
                    <a:pt x="49" y="506"/>
                  </a:lnTo>
                  <a:lnTo>
                    <a:pt x="50" y="506"/>
                  </a:lnTo>
                  <a:lnTo>
                    <a:pt x="50" y="507"/>
                  </a:lnTo>
                  <a:lnTo>
                    <a:pt x="50" y="509"/>
                  </a:lnTo>
                  <a:lnTo>
                    <a:pt x="51" y="510"/>
                  </a:lnTo>
                  <a:lnTo>
                    <a:pt x="51" y="511"/>
                  </a:lnTo>
                  <a:lnTo>
                    <a:pt x="53" y="513"/>
                  </a:lnTo>
                  <a:lnTo>
                    <a:pt x="54" y="514"/>
                  </a:lnTo>
                  <a:lnTo>
                    <a:pt x="54" y="515"/>
                  </a:lnTo>
                  <a:lnTo>
                    <a:pt x="55" y="517"/>
                  </a:lnTo>
                  <a:lnTo>
                    <a:pt x="55" y="518"/>
                  </a:lnTo>
                  <a:lnTo>
                    <a:pt x="57" y="519"/>
                  </a:lnTo>
                  <a:lnTo>
                    <a:pt x="58" y="522"/>
                  </a:lnTo>
                  <a:lnTo>
                    <a:pt x="59" y="523"/>
                  </a:lnTo>
                  <a:lnTo>
                    <a:pt x="59" y="525"/>
                  </a:lnTo>
                  <a:lnTo>
                    <a:pt x="61" y="527"/>
                  </a:lnTo>
                  <a:lnTo>
                    <a:pt x="62" y="529"/>
                  </a:lnTo>
                  <a:lnTo>
                    <a:pt x="62" y="530"/>
                  </a:lnTo>
                  <a:lnTo>
                    <a:pt x="63" y="531"/>
                  </a:lnTo>
                  <a:lnTo>
                    <a:pt x="63" y="532"/>
                  </a:lnTo>
                  <a:lnTo>
                    <a:pt x="65" y="534"/>
                  </a:lnTo>
                  <a:lnTo>
                    <a:pt x="66" y="535"/>
                  </a:lnTo>
                  <a:lnTo>
                    <a:pt x="66" y="536"/>
                  </a:lnTo>
                  <a:lnTo>
                    <a:pt x="66" y="538"/>
                  </a:lnTo>
                  <a:lnTo>
                    <a:pt x="67" y="538"/>
                  </a:lnTo>
                  <a:lnTo>
                    <a:pt x="67" y="539"/>
                  </a:lnTo>
                  <a:lnTo>
                    <a:pt x="69" y="540"/>
                  </a:lnTo>
                  <a:lnTo>
                    <a:pt x="69" y="542"/>
                  </a:lnTo>
                  <a:lnTo>
                    <a:pt x="70" y="542"/>
                  </a:lnTo>
                  <a:lnTo>
                    <a:pt x="70" y="543"/>
                  </a:lnTo>
                  <a:lnTo>
                    <a:pt x="71" y="544"/>
                  </a:lnTo>
                  <a:lnTo>
                    <a:pt x="71" y="546"/>
                  </a:lnTo>
                  <a:lnTo>
                    <a:pt x="73" y="547"/>
                  </a:lnTo>
                  <a:lnTo>
                    <a:pt x="74" y="548"/>
                  </a:lnTo>
                  <a:lnTo>
                    <a:pt x="74" y="550"/>
                  </a:lnTo>
                  <a:lnTo>
                    <a:pt x="75" y="551"/>
                  </a:lnTo>
                  <a:lnTo>
                    <a:pt x="75" y="552"/>
                  </a:lnTo>
                  <a:lnTo>
                    <a:pt x="77" y="552"/>
                  </a:lnTo>
                  <a:lnTo>
                    <a:pt x="78" y="554"/>
                  </a:lnTo>
                  <a:lnTo>
                    <a:pt x="78" y="555"/>
                  </a:lnTo>
                  <a:lnTo>
                    <a:pt x="79" y="556"/>
                  </a:lnTo>
                  <a:lnTo>
                    <a:pt x="81" y="559"/>
                  </a:lnTo>
                  <a:lnTo>
                    <a:pt x="81" y="560"/>
                  </a:lnTo>
                  <a:lnTo>
                    <a:pt x="82" y="562"/>
                  </a:lnTo>
                  <a:lnTo>
                    <a:pt x="83" y="563"/>
                  </a:lnTo>
                  <a:lnTo>
                    <a:pt x="83" y="564"/>
                  </a:lnTo>
                  <a:lnTo>
                    <a:pt x="85" y="566"/>
                  </a:lnTo>
                  <a:lnTo>
                    <a:pt x="85" y="567"/>
                  </a:lnTo>
                  <a:lnTo>
                    <a:pt x="86" y="567"/>
                  </a:lnTo>
                  <a:lnTo>
                    <a:pt x="86" y="568"/>
                  </a:lnTo>
                  <a:lnTo>
                    <a:pt x="87" y="568"/>
                  </a:lnTo>
                  <a:lnTo>
                    <a:pt x="87" y="570"/>
                  </a:lnTo>
                  <a:lnTo>
                    <a:pt x="89" y="571"/>
                  </a:lnTo>
                  <a:lnTo>
                    <a:pt x="89" y="572"/>
                  </a:lnTo>
                  <a:lnTo>
                    <a:pt x="90" y="572"/>
                  </a:lnTo>
                  <a:lnTo>
                    <a:pt x="90" y="574"/>
                  </a:lnTo>
                  <a:lnTo>
                    <a:pt x="91" y="575"/>
                  </a:lnTo>
                  <a:lnTo>
                    <a:pt x="91" y="576"/>
                  </a:lnTo>
                  <a:lnTo>
                    <a:pt x="93" y="576"/>
                  </a:lnTo>
                  <a:lnTo>
                    <a:pt x="93" y="578"/>
                  </a:lnTo>
                  <a:lnTo>
                    <a:pt x="94" y="578"/>
                  </a:lnTo>
                  <a:lnTo>
                    <a:pt x="94" y="579"/>
                  </a:lnTo>
                  <a:lnTo>
                    <a:pt x="95" y="580"/>
                  </a:lnTo>
                  <a:lnTo>
                    <a:pt x="95" y="582"/>
                  </a:lnTo>
                  <a:lnTo>
                    <a:pt x="97" y="582"/>
                  </a:lnTo>
                  <a:lnTo>
                    <a:pt x="97" y="583"/>
                  </a:lnTo>
                  <a:lnTo>
                    <a:pt x="98" y="584"/>
                  </a:lnTo>
                  <a:lnTo>
                    <a:pt x="99" y="584"/>
                  </a:lnTo>
                  <a:lnTo>
                    <a:pt x="99" y="586"/>
                  </a:lnTo>
                  <a:lnTo>
                    <a:pt x="101" y="587"/>
                  </a:lnTo>
                  <a:lnTo>
                    <a:pt x="102" y="588"/>
                  </a:lnTo>
                  <a:lnTo>
                    <a:pt x="102" y="590"/>
                  </a:lnTo>
                  <a:lnTo>
                    <a:pt x="103" y="590"/>
                  </a:lnTo>
                  <a:lnTo>
                    <a:pt x="103" y="591"/>
                  </a:lnTo>
                  <a:lnTo>
                    <a:pt x="105" y="592"/>
                  </a:lnTo>
                  <a:lnTo>
                    <a:pt x="106" y="594"/>
                  </a:lnTo>
                  <a:lnTo>
                    <a:pt x="106" y="595"/>
                  </a:lnTo>
                  <a:lnTo>
                    <a:pt x="107" y="595"/>
                  </a:lnTo>
                  <a:lnTo>
                    <a:pt x="107" y="596"/>
                  </a:lnTo>
                  <a:lnTo>
                    <a:pt x="109" y="596"/>
                  </a:lnTo>
                  <a:lnTo>
                    <a:pt x="109" y="598"/>
                  </a:lnTo>
                  <a:lnTo>
                    <a:pt x="110" y="599"/>
                  </a:lnTo>
                  <a:lnTo>
                    <a:pt x="110" y="600"/>
                  </a:lnTo>
                  <a:lnTo>
                    <a:pt x="111" y="600"/>
                  </a:lnTo>
                  <a:lnTo>
                    <a:pt x="111" y="602"/>
                  </a:lnTo>
                  <a:lnTo>
                    <a:pt x="113" y="603"/>
                  </a:lnTo>
                  <a:lnTo>
                    <a:pt x="113" y="604"/>
                  </a:lnTo>
                  <a:lnTo>
                    <a:pt x="114" y="606"/>
                  </a:lnTo>
                  <a:lnTo>
                    <a:pt x="115" y="607"/>
                  </a:lnTo>
                  <a:lnTo>
                    <a:pt x="117" y="608"/>
                  </a:lnTo>
                  <a:lnTo>
                    <a:pt x="117" y="609"/>
                  </a:lnTo>
                  <a:lnTo>
                    <a:pt x="118" y="611"/>
                  </a:lnTo>
                  <a:lnTo>
                    <a:pt x="118" y="612"/>
                  </a:lnTo>
                  <a:lnTo>
                    <a:pt x="119" y="612"/>
                  </a:lnTo>
                  <a:lnTo>
                    <a:pt x="119" y="613"/>
                  </a:lnTo>
                  <a:lnTo>
                    <a:pt x="121" y="615"/>
                  </a:lnTo>
                  <a:lnTo>
                    <a:pt x="121" y="616"/>
                  </a:lnTo>
                  <a:lnTo>
                    <a:pt x="122" y="616"/>
                  </a:lnTo>
                  <a:lnTo>
                    <a:pt x="122" y="617"/>
                  </a:lnTo>
                  <a:lnTo>
                    <a:pt x="123" y="617"/>
                  </a:lnTo>
                  <a:lnTo>
                    <a:pt x="123" y="619"/>
                  </a:lnTo>
                  <a:lnTo>
                    <a:pt x="125" y="620"/>
                  </a:lnTo>
                  <a:lnTo>
                    <a:pt x="126" y="621"/>
                  </a:lnTo>
                  <a:lnTo>
                    <a:pt x="127" y="623"/>
                  </a:lnTo>
                  <a:lnTo>
                    <a:pt x="129" y="624"/>
                  </a:lnTo>
                  <a:lnTo>
                    <a:pt x="129" y="625"/>
                  </a:lnTo>
                  <a:lnTo>
                    <a:pt x="130" y="625"/>
                  </a:lnTo>
                  <a:lnTo>
                    <a:pt x="131" y="627"/>
                  </a:lnTo>
                  <a:lnTo>
                    <a:pt x="132" y="628"/>
                  </a:lnTo>
                  <a:lnTo>
                    <a:pt x="134" y="629"/>
                  </a:lnTo>
                  <a:lnTo>
                    <a:pt x="135" y="629"/>
                  </a:lnTo>
                  <a:lnTo>
                    <a:pt x="135" y="631"/>
                  </a:lnTo>
                  <a:lnTo>
                    <a:pt x="136" y="632"/>
                  </a:lnTo>
                  <a:lnTo>
                    <a:pt x="138" y="633"/>
                  </a:lnTo>
                  <a:lnTo>
                    <a:pt x="139" y="635"/>
                  </a:lnTo>
                  <a:lnTo>
                    <a:pt x="140" y="636"/>
                  </a:lnTo>
                  <a:lnTo>
                    <a:pt x="142" y="637"/>
                  </a:lnTo>
                  <a:lnTo>
                    <a:pt x="143" y="637"/>
                  </a:lnTo>
                  <a:lnTo>
                    <a:pt x="144" y="639"/>
                  </a:lnTo>
                  <a:lnTo>
                    <a:pt x="144" y="640"/>
                  </a:lnTo>
                  <a:lnTo>
                    <a:pt x="146" y="640"/>
                  </a:lnTo>
                  <a:lnTo>
                    <a:pt x="147" y="641"/>
                  </a:lnTo>
                  <a:lnTo>
                    <a:pt x="147" y="643"/>
                  </a:lnTo>
                  <a:lnTo>
                    <a:pt x="148" y="643"/>
                  </a:lnTo>
                  <a:lnTo>
                    <a:pt x="150" y="644"/>
                  </a:lnTo>
                  <a:lnTo>
                    <a:pt x="151" y="645"/>
                  </a:lnTo>
                  <a:lnTo>
                    <a:pt x="152" y="647"/>
                  </a:lnTo>
                  <a:lnTo>
                    <a:pt x="154" y="647"/>
                  </a:lnTo>
                  <a:lnTo>
                    <a:pt x="154" y="648"/>
                  </a:lnTo>
                  <a:lnTo>
                    <a:pt x="155" y="648"/>
                  </a:lnTo>
                  <a:lnTo>
                    <a:pt x="155" y="649"/>
                  </a:lnTo>
                  <a:lnTo>
                    <a:pt x="156" y="651"/>
                  </a:lnTo>
                  <a:lnTo>
                    <a:pt x="158" y="651"/>
                  </a:lnTo>
                  <a:lnTo>
                    <a:pt x="158" y="652"/>
                  </a:lnTo>
                  <a:lnTo>
                    <a:pt x="159" y="652"/>
                  </a:lnTo>
                  <a:lnTo>
                    <a:pt x="160" y="653"/>
                  </a:lnTo>
                  <a:lnTo>
                    <a:pt x="162" y="655"/>
                  </a:lnTo>
                  <a:lnTo>
                    <a:pt x="163" y="655"/>
                  </a:lnTo>
                  <a:lnTo>
                    <a:pt x="164" y="656"/>
                  </a:lnTo>
                  <a:lnTo>
                    <a:pt x="166" y="657"/>
                  </a:lnTo>
                  <a:lnTo>
                    <a:pt x="167" y="659"/>
                  </a:lnTo>
                  <a:lnTo>
                    <a:pt x="168" y="660"/>
                  </a:lnTo>
                  <a:lnTo>
                    <a:pt x="170" y="661"/>
                  </a:lnTo>
                  <a:lnTo>
                    <a:pt x="171" y="663"/>
                  </a:lnTo>
                  <a:lnTo>
                    <a:pt x="174" y="664"/>
                  </a:lnTo>
                  <a:lnTo>
                    <a:pt x="175" y="665"/>
                  </a:lnTo>
                  <a:lnTo>
                    <a:pt x="176" y="667"/>
                  </a:lnTo>
                  <a:lnTo>
                    <a:pt x="178" y="668"/>
                  </a:lnTo>
                  <a:lnTo>
                    <a:pt x="179" y="669"/>
                  </a:lnTo>
                  <a:lnTo>
                    <a:pt x="180" y="671"/>
                  </a:lnTo>
                  <a:lnTo>
                    <a:pt x="182" y="671"/>
                  </a:lnTo>
                  <a:lnTo>
                    <a:pt x="183" y="672"/>
                  </a:lnTo>
                  <a:lnTo>
                    <a:pt x="184" y="673"/>
                  </a:lnTo>
                  <a:lnTo>
                    <a:pt x="186" y="675"/>
                  </a:lnTo>
                  <a:lnTo>
                    <a:pt x="187" y="676"/>
                  </a:lnTo>
                  <a:lnTo>
                    <a:pt x="188" y="676"/>
                  </a:lnTo>
                  <a:lnTo>
                    <a:pt x="188" y="677"/>
                  </a:lnTo>
                  <a:lnTo>
                    <a:pt x="190" y="677"/>
                  </a:lnTo>
                  <a:lnTo>
                    <a:pt x="191" y="679"/>
                  </a:lnTo>
                  <a:lnTo>
                    <a:pt x="192" y="679"/>
                  </a:lnTo>
                  <a:lnTo>
                    <a:pt x="192" y="680"/>
                  </a:lnTo>
                  <a:lnTo>
                    <a:pt x="194" y="681"/>
                  </a:lnTo>
                  <a:lnTo>
                    <a:pt x="195" y="681"/>
                  </a:lnTo>
                  <a:lnTo>
                    <a:pt x="196" y="682"/>
                  </a:lnTo>
                  <a:lnTo>
                    <a:pt x="198" y="682"/>
                  </a:lnTo>
                  <a:lnTo>
                    <a:pt x="198" y="684"/>
                  </a:lnTo>
                  <a:lnTo>
                    <a:pt x="199" y="685"/>
                  </a:lnTo>
                  <a:lnTo>
                    <a:pt x="200" y="685"/>
                  </a:lnTo>
                  <a:lnTo>
                    <a:pt x="202" y="686"/>
                  </a:lnTo>
                  <a:lnTo>
                    <a:pt x="204" y="688"/>
                  </a:lnTo>
                  <a:lnTo>
                    <a:pt x="206" y="689"/>
                  </a:lnTo>
                  <a:lnTo>
                    <a:pt x="207" y="690"/>
                  </a:lnTo>
                  <a:lnTo>
                    <a:pt x="208" y="692"/>
                  </a:lnTo>
                  <a:lnTo>
                    <a:pt x="211" y="693"/>
                  </a:lnTo>
                  <a:lnTo>
                    <a:pt x="212" y="694"/>
                  </a:lnTo>
                  <a:lnTo>
                    <a:pt x="215" y="696"/>
                  </a:lnTo>
                  <a:lnTo>
                    <a:pt x="216" y="697"/>
                  </a:lnTo>
                  <a:lnTo>
                    <a:pt x="219" y="698"/>
                  </a:lnTo>
                  <a:lnTo>
                    <a:pt x="220" y="700"/>
                  </a:lnTo>
                  <a:lnTo>
                    <a:pt x="221" y="701"/>
                  </a:lnTo>
                  <a:lnTo>
                    <a:pt x="223" y="701"/>
                  </a:lnTo>
                  <a:lnTo>
                    <a:pt x="224" y="702"/>
                  </a:lnTo>
                  <a:lnTo>
                    <a:pt x="225" y="704"/>
                  </a:lnTo>
                  <a:lnTo>
                    <a:pt x="227" y="705"/>
                  </a:lnTo>
                  <a:lnTo>
                    <a:pt x="228" y="705"/>
                  </a:lnTo>
                  <a:lnTo>
                    <a:pt x="229" y="706"/>
                  </a:lnTo>
                  <a:lnTo>
                    <a:pt x="231" y="706"/>
                  </a:lnTo>
                  <a:lnTo>
                    <a:pt x="232" y="708"/>
                  </a:lnTo>
                  <a:lnTo>
                    <a:pt x="232" y="709"/>
                  </a:lnTo>
                  <a:lnTo>
                    <a:pt x="233" y="709"/>
                  </a:lnTo>
                  <a:lnTo>
                    <a:pt x="235" y="710"/>
                  </a:lnTo>
                  <a:lnTo>
                    <a:pt x="236" y="710"/>
                  </a:lnTo>
                  <a:lnTo>
                    <a:pt x="237" y="712"/>
                  </a:lnTo>
                  <a:lnTo>
                    <a:pt x="239" y="713"/>
                  </a:lnTo>
                  <a:lnTo>
                    <a:pt x="240" y="714"/>
                  </a:lnTo>
                  <a:lnTo>
                    <a:pt x="241" y="714"/>
                  </a:lnTo>
                  <a:lnTo>
                    <a:pt x="243" y="716"/>
                  </a:lnTo>
                  <a:lnTo>
                    <a:pt x="244" y="717"/>
                  </a:lnTo>
                  <a:lnTo>
                    <a:pt x="245" y="717"/>
                  </a:lnTo>
                  <a:lnTo>
                    <a:pt x="247" y="718"/>
                  </a:lnTo>
                  <a:lnTo>
                    <a:pt x="248" y="720"/>
                  </a:lnTo>
                  <a:lnTo>
                    <a:pt x="249" y="721"/>
                  </a:lnTo>
                  <a:lnTo>
                    <a:pt x="252" y="722"/>
                  </a:lnTo>
                  <a:lnTo>
                    <a:pt x="253" y="724"/>
                  </a:lnTo>
                  <a:lnTo>
                    <a:pt x="256" y="725"/>
                  </a:lnTo>
                  <a:lnTo>
                    <a:pt x="257" y="726"/>
                  </a:lnTo>
                  <a:lnTo>
                    <a:pt x="260" y="728"/>
                  </a:lnTo>
                  <a:lnTo>
                    <a:pt x="261" y="729"/>
                  </a:lnTo>
                  <a:lnTo>
                    <a:pt x="263" y="730"/>
                  </a:lnTo>
                  <a:lnTo>
                    <a:pt x="265" y="732"/>
                  </a:lnTo>
                  <a:lnTo>
                    <a:pt x="267" y="733"/>
                  </a:lnTo>
                  <a:lnTo>
                    <a:pt x="268" y="734"/>
                  </a:lnTo>
                  <a:lnTo>
                    <a:pt x="269" y="736"/>
                  </a:lnTo>
                  <a:lnTo>
                    <a:pt x="271" y="736"/>
                  </a:lnTo>
                  <a:lnTo>
                    <a:pt x="272" y="737"/>
                  </a:lnTo>
                  <a:lnTo>
                    <a:pt x="273" y="738"/>
                  </a:lnTo>
                  <a:lnTo>
                    <a:pt x="275" y="738"/>
                  </a:lnTo>
                  <a:lnTo>
                    <a:pt x="276" y="740"/>
                  </a:lnTo>
                  <a:lnTo>
                    <a:pt x="277" y="741"/>
                  </a:lnTo>
                  <a:lnTo>
                    <a:pt x="279" y="742"/>
                  </a:lnTo>
                  <a:lnTo>
                    <a:pt x="280" y="742"/>
                  </a:lnTo>
                  <a:lnTo>
                    <a:pt x="281" y="744"/>
                  </a:lnTo>
                  <a:lnTo>
                    <a:pt x="283" y="745"/>
                  </a:lnTo>
                  <a:lnTo>
                    <a:pt x="284" y="745"/>
                  </a:lnTo>
                  <a:lnTo>
                    <a:pt x="285" y="745"/>
                  </a:lnTo>
                  <a:lnTo>
                    <a:pt x="285" y="746"/>
                  </a:lnTo>
                  <a:lnTo>
                    <a:pt x="286" y="746"/>
                  </a:lnTo>
                  <a:lnTo>
                    <a:pt x="288" y="748"/>
                  </a:lnTo>
                  <a:lnTo>
                    <a:pt x="289" y="748"/>
                  </a:lnTo>
                  <a:lnTo>
                    <a:pt x="290" y="749"/>
                  </a:lnTo>
                  <a:lnTo>
                    <a:pt x="292" y="750"/>
                  </a:lnTo>
                  <a:lnTo>
                    <a:pt x="293" y="750"/>
                  </a:lnTo>
                  <a:lnTo>
                    <a:pt x="294" y="752"/>
                  </a:lnTo>
                  <a:lnTo>
                    <a:pt x="296" y="752"/>
                  </a:lnTo>
                  <a:lnTo>
                    <a:pt x="297" y="753"/>
                  </a:lnTo>
                  <a:lnTo>
                    <a:pt x="298" y="754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48" name="Freeform 21">
              <a:extLst>
                <a:ext uri="{FF2B5EF4-FFF2-40B4-BE49-F238E27FC236}">
                  <a16:creationId xmlns:a16="http://schemas.microsoft.com/office/drawing/2014/main" id="{19C3D28A-229E-BF4F-8EF5-E9A5C81E44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234"/>
              <a:ext cx="151" cy="45"/>
            </a:xfrm>
            <a:custGeom>
              <a:avLst/>
              <a:gdLst>
                <a:gd name="T0" fmla="*/ 1 w 302"/>
                <a:gd name="T1" fmla="*/ 0 h 91"/>
                <a:gd name="T2" fmla="*/ 1 w 302"/>
                <a:gd name="T3" fmla="*/ 0 h 91"/>
                <a:gd name="T4" fmla="*/ 1 w 302"/>
                <a:gd name="T5" fmla="*/ 0 h 91"/>
                <a:gd name="T6" fmla="*/ 1 w 302"/>
                <a:gd name="T7" fmla="*/ 0 h 91"/>
                <a:gd name="T8" fmla="*/ 1 w 302"/>
                <a:gd name="T9" fmla="*/ 0 h 91"/>
                <a:gd name="T10" fmla="*/ 1 w 302"/>
                <a:gd name="T11" fmla="*/ 0 h 91"/>
                <a:gd name="T12" fmla="*/ 1 w 302"/>
                <a:gd name="T13" fmla="*/ 0 h 91"/>
                <a:gd name="T14" fmla="*/ 1 w 302"/>
                <a:gd name="T15" fmla="*/ 0 h 91"/>
                <a:gd name="T16" fmla="*/ 1 w 302"/>
                <a:gd name="T17" fmla="*/ 0 h 91"/>
                <a:gd name="T18" fmla="*/ 1 w 302"/>
                <a:gd name="T19" fmla="*/ 0 h 91"/>
                <a:gd name="T20" fmla="*/ 1 w 302"/>
                <a:gd name="T21" fmla="*/ 0 h 91"/>
                <a:gd name="T22" fmla="*/ 1 w 302"/>
                <a:gd name="T23" fmla="*/ 0 h 91"/>
                <a:gd name="T24" fmla="*/ 1 w 302"/>
                <a:gd name="T25" fmla="*/ 0 h 91"/>
                <a:gd name="T26" fmla="*/ 1 w 302"/>
                <a:gd name="T27" fmla="*/ 0 h 91"/>
                <a:gd name="T28" fmla="*/ 1 w 302"/>
                <a:gd name="T29" fmla="*/ 0 h 91"/>
                <a:gd name="T30" fmla="*/ 1 w 302"/>
                <a:gd name="T31" fmla="*/ 0 h 91"/>
                <a:gd name="T32" fmla="*/ 1 w 302"/>
                <a:gd name="T33" fmla="*/ 0 h 91"/>
                <a:gd name="T34" fmla="*/ 1 w 302"/>
                <a:gd name="T35" fmla="*/ 0 h 91"/>
                <a:gd name="T36" fmla="*/ 1 w 302"/>
                <a:gd name="T37" fmla="*/ 0 h 91"/>
                <a:gd name="T38" fmla="*/ 1 w 302"/>
                <a:gd name="T39" fmla="*/ 0 h 91"/>
                <a:gd name="T40" fmla="*/ 1 w 302"/>
                <a:gd name="T41" fmla="*/ 0 h 91"/>
                <a:gd name="T42" fmla="*/ 1 w 302"/>
                <a:gd name="T43" fmla="*/ 0 h 91"/>
                <a:gd name="T44" fmla="*/ 1 w 302"/>
                <a:gd name="T45" fmla="*/ 0 h 91"/>
                <a:gd name="T46" fmla="*/ 1 w 302"/>
                <a:gd name="T47" fmla="*/ 0 h 91"/>
                <a:gd name="T48" fmla="*/ 1 w 302"/>
                <a:gd name="T49" fmla="*/ 0 h 91"/>
                <a:gd name="T50" fmla="*/ 1 w 302"/>
                <a:gd name="T51" fmla="*/ 0 h 91"/>
                <a:gd name="T52" fmla="*/ 1 w 302"/>
                <a:gd name="T53" fmla="*/ 0 h 91"/>
                <a:gd name="T54" fmla="*/ 1 w 302"/>
                <a:gd name="T55" fmla="*/ 0 h 91"/>
                <a:gd name="T56" fmla="*/ 1 w 302"/>
                <a:gd name="T57" fmla="*/ 0 h 91"/>
                <a:gd name="T58" fmla="*/ 1 w 302"/>
                <a:gd name="T59" fmla="*/ 0 h 91"/>
                <a:gd name="T60" fmla="*/ 1 w 302"/>
                <a:gd name="T61" fmla="*/ 0 h 91"/>
                <a:gd name="T62" fmla="*/ 1 w 302"/>
                <a:gd name="T63" fmla="*/ 0 h 91"/>
                <a:gd name="T64" fmla="*/ 1 w 302"/>
                <a:gd name="T65" fmla="*/ 0 h 91"/>
                <a:gd name="T66" fmla="*/ 1 w 302"/>
                <a:gd name="T67" fmla="*/ 0 h 91"/>
                <a:gd name="T68" fmla="*/ 1 w 302"/>
                <a:gd name="T69" fmla="*/ 0 h 91"/>
                <a:gd name="T70" fmla="*/ 1 w 302"/>
                <a:gd name="T71" fmla="*/ 0 h 91"/>
                <a:gd name="T72" fmla="*/ 1 w 302"/>
                <a:gd name="T73" fmla="*/ 0 h 91"/>
                <a:gd name="T74" fmla="*/ 1 w 302"/>
                <a:gd name="T75" fmla="*/ 0 h 91"/>
                <a:gd name="T76" fmla="*/ 1 w 302"/>
                <a:gd name="T77" fmla="*/ 0 h 91"/>
                <a:gd name="T78" fmla="*/ 1 w 302"/>
                <a:gd name="T79" fmla="*/ 0 h 91"/>
                <a:gd name="T80" fmla="*/ 1 w 302"/>
                <a:gd name="T81" fmla="*/ 0 h 91"/>
                <a:gd name="T82" fmla="*/ 1 w 302"/>
                <a:gd name="T83" fmla="*/ 0 h 91"/>
                <a:gd name="T84" fmla="*/ 1 w 302"/>
                <a:gd name="T85" fmla="*/ 0 h 91"/>
                <a:gd name="T86" fmla="*/ 1 w 302"/>
                <a:gd name="T87" fmla="*/ 0 h 91"/>
                <a:gd name="T88" fmla="*/ 1 w 302"/>
                <a:gd name="T89" fmla="*/ 0 h 91"/>
                <a:gd name="T90" fmla="*/ 1 w 302"/>
                <a:gd name="T91" fmla="*/ 0 h 91"/>
                <a:gd name="T92" fmla="*/ 1 w 302"/>
                <a:gd name="T93" fmla="*/ 0 h 91"/>
                <a:gd name="T94" fmla="*/ 1 w 302"/>
                <a:gd name="T95" fmla="*/ 0 h 91"/>
                <a:gd name="T96" fmla="*/ 1 w 302"/>
                <a:gd name="T97" fmla="*/ 0 h 91"/>
                <a:gd name="T98" fmla="*/ 1 w 302"/>
                <a:gd name="T99" fmla="*/ 0 h 91"/>
                <a:gd name="T100" fmla="*/ 1 w 302"/>
                <a:gd name="T101" fmla="*/ 0 h 91"/>
                <a:gd name="T102" fmla="*/ 1 w 302"/>
                <a:gd name="T103" fmla="*/ 0 h 91"/>
                <a:gd name="T104" fmla="*/ 1 w 302"/>
                <a:gd name="T105" fmla="*/ 0 h 91"/>
                <a:gd name="T106" fmla="*/ 1 w 302"/>
                <a:gd name="T107" fmla="*/ 0 h 91"/>
                <a:gd name="T108" fmla="*/ 1 w 302"/>
                <a:gd name="T109" fmla="*/ 0 h 91"/>
                <a:gd name="T110" fmla="*/ 1 w 302"/>
                <a:gd name="T111" fmla="*/ 0 h 91"/>
                <a:gd name="T112" fmla="*/ 1 w 302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91"/>
                <a:gd name="T173" fmla="*/ 302 w 302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91">
                  <a:moveTo>
                    <a:pt x="302" y="0"/>
                  </a:moveTo>
                  <a:lnTo>
                    <a:pt x="299" y="3"/>
                  </a:lnTo>
                  <a:lnTo>
                    <a:pt x="295" y="4"/>
                  </a:lnTo>
                  <a:lnTo>
                    <a:pt x="293" y="6"/>
                  </a:lnTo>
                  <a:lnTo>
                    <a:pt x="290" y="8"/>
                  </a:lnTo>
                  <a:lnTo>
                    <a:pt x="287" y="10"/>
                  </a:lnTo>
                  <a:lnTo>
                    <a:pt x="286" y="11"/>
                  </a:lnTo>
                  <a:lnTo>
                    <a:pt x="283" y="12"/>
                  </a:lnTo>
                  <a:lnTo>
                    <a:pt x="281" y="12"/>
                  </a:lnTo>
                  <a:lnTo>
                    <a:pt x="279" y="14"/>
                  </a:lnTo>
                  <a:lnTo>
                    <a:pt x="277" y="15"/>
                  </a:lnTo>
                  <a:lnTo>
                    <a:pt x="275" y="16"/>
                  </a:lnTo>
                  <a:lnTo>
                    <a:pt x="274" y="16"/>
                  </a:lnTo>
                  <a:lnTo>
                    <a:pt x="273" y="18"/>
                  </a:lnTo>
                  <a:lnTo>
                    <a:pt x="271" y="19"/>
                  </a:lnTo>
                  <a:lnTo>
                    <a:pt x="270" y="19"/>
                  </a:lnTo>
                  <a:lnTo>
                    <a:pt x="269" y="20"/>
                  </a:lnTo>
                  <a:lnTo>
                    <a:pt x="267" y="20"/>
                  </a:lnTo>
                  <a:lnTo>
                    <a:pt x="266" y="22"/>
                  </a:lnTo>
                  <a:lnTo>
                    <a:pt x="265" y="22"/>
                  </a:lnTo>
                  <a:lnTo>
                    <a:pt x="263" y="22"/>
                  </a:lnTo>
                  <a:lnTo>
                    <a:pt x="262" y="23"/>
                  </a:lnTo>
                  <a:lnTo>
                    <a:pt x="261" y="23"/>
                  </a:lnTo>
                  <a:lnTo>
                    <a:pt x="259" y="24"/>
                  </a:lnTo>
                  <a:lnTo>
                    <a:pt x="258" y="24"/>
                  </a:lnTo>
                  <a:lnTo>
                    <a:pt x="258" y="26"/>
                  </a:lnTo>
                  <a:lnTo>
                    <a:pt x="257" y="26"/>
                  </a:lnTo>
                  <a:lnTo>
                    <a:pt x="255" y="26"/>
                  </a:lnTo>
                  <a:lnTo>
                    <a:pt x="253" y="27"/>
                  </a:lnTo>
                  <a:lnTo>
                    <a:pt x="251" y="27"/>
                  </a:lnTo>
                  <a:lnTo>
                    <a:pt x="250" y="28"/>
                  </a:lnTo>
                  <a:lnTo>
                    <a:pt x="249" y="28"/>
                  </a:lnTo>
                  <a:lnTo>
                    <a:pt x="247" y="29"/>
                  </a:lnTo>
                  <a:lnTo>
                    <a:pt x="245" y="29"/>
                  </a:lnTo>
                  <a:lnTo>
                    <a:pt x="243" y="31"/>
                  </a:lnTo>
                  <a:lnTo>
                    <a:pt x="242" y="31"/>
                  </a:lnTo>
                  <a:lnTo>
                    <a:pt x="241" y="32"/>
                  </a:lnTo>
                  <a:lnTo>
                    <a:pt x="239" y="32"/>
                  </a:lnTo>
                  <a:lnTo>
                    <a:pt x="238" y="33"/>
                  </a:lnTo>
                  <a:lnTo>
                    <a:pt x="237" y="33"/>
                  </a:lnTo>
                  <a:lnTo>
                    <a:pt x="235" y="33"/>
                  </a:lnTo>
                  <a:lnTo>
                    <a:pt x="234" y="35"/>
                  </a:lnTo>
                  <a:lnTo>
                    <a:pt x="233" y="35"/>
                  </a:lnTo>
                  <a:lnTo>
                    <a:pt x="231" y="36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7"/>
                  </a:lnTo>
                  <a:lnTo>
                    <a:pt x="226" y="37"/>
                  </a:lnTo>
                  <a:lnTo>
                    <a:pt x="225" y="39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40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1"/>
                  </a:lnTo>
                  <a:lnTo>
                    <a:pt x="216" y="41"/>
                  </a:lnTo>
                  <a:lnTo>
                    <a:pt x="214" y="43"/>
                  </a:lnTo>
                  <a:lnTo>
                    <a:pt x="213" y="43"/>
                  </a:lnTo>
                  <a:lnTo>
                    <a:pt x="212" y="44"/>
                  </a:lnTo>
                  <a:lnTo>
                    <a:pt x="209" y="44"/>
                  </a:lnTo>
                  <a:lnTo>
                    <a:pt x="208" y="45"/>
                  </a:lnTo>
                  <a:lnTo>
                    <a:pt x="205" y="45"/>
                  </a:lnTo>
                  <a:lnTo>
                    <a:pt x="204" y="47"/>
                  </a:lnTo>
                  <a:lnTo>
                    <a:pt x="201" y="47"/>
                  </a:lnTo>
                  <a:lnTo>
                    <a:pt x="200" y="48"/>
                  </a:lnTo>
                  <a:lnTo>
                    <a:pt x="198" y="48"/>
                  </a:lnTo>
                  <a:lnTo>
                    <a:pt x="196" y="49"/>
                  </a:lnTo>
                  <a:lnTo>
                    <a:pt x="194" y="49"/>
                  </a:lnTo>
                  <a:lnTo>
                    <a:pt x="193" y="51"/>
                  </a:lnTo>
                  <a:lnTo>
                    <a:pt x="192" y="51"/>
                  </a:lnTo>
                  <a:lnTo>
                    <a:pt x="190" y="51"/>
                  </a:lnTo>
                  <a:lnTo>
                    <a:pt x="189" y="52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6" y="53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5"/>
                  </a:lnTo>
                  <a:lnTo>
                    <a:pt x="181" y="55"/>
                  </a:lnTo>
                  <a:lnTo>
                    <a:pt x="180" y="55"/>
                  </a:lnTo>
                  <a:lnTo>
                    <a:pt x="178" y="56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7"/>
                  </a:lnTo>
                  <a:lnTo>
                    <a:pt x="173" y="57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9"/>
                  </a:lnTo>
                  <a:lnTo>
                    <a:pt x="168" y="59"/>
                  </a:lnTo>
                  <a:lnTo>
                    <a:pt x="165" y="60"/>
                  </a:lnTo>
                  <a:lnTo>
                    <a:pt x="164" y="60"/>
                  </a:lnTo>
                  <a:lnTo>
                    <a:pt x="161" y="61"/>
                  </a:lnTo>
                  <a:lnTo>
                    <a:pt x="160" y="61"/>
                  </a:lnTo>
                  <a:lnTo>
                    <a:pt x="157" y="63"/>
                  </a:lnTo>
                  <a:lnTo>
                    <a:pt x="156" y="63"/>
                  </a:lnTo>
                  <a:lnTo>
                    <a:pt x="153" y="63"/>
                  </a:lnTo>
                  <a:lnTo>
                    <a:pt x="152" y="64"/>
                  </a:lnTo>
                  <a:lnTo>
                    <a:pt x="150" y="64"/>
                  </a:lnTo>
                  <a:lnTo>
                    <a:pt x="149" y="65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7"/>
                  </a:lnTo>
                  <a:lnTo>
                    <a:pt x="144" y="67"/>
                  </a:lnTo>
                  <a:lnTo>
                    <a:pt x="143" y="67"/>
                  </a:lnTo>
                  <a:lnTo>
                    <a:pt x="141" y="67"/>
                  </a:lnTo>
                  <a:lnTo>
                    <a:pt x="140" y="68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9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2" y="71"/>
                  </a:lnTo>
                  <a:lnTo>
                    <a:pt x="131" y="71"/>
                  </a:lnTo>
                  <a:lnTo>
                    <a:pt x="129" y="71"/>
                  </a:lnTo>
                  <a:lnTo>
                    <a:pt x="128" y="72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3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5"/>
                  </a:lnTo>
                  <a:lnTo>
                    <a:pt x="116" y="75"/>
                  </a:lnTo>
                  <a:lnTo>
                    <a:pt x="113" y="76"/>
                  </a:lnTo>
                  <a:lnTo>
                    <a:pt x="112" y="76"/>
                  </a:lnTo>
                  <a:lnTo>
                    <a:pt x="109" y="77"/>
                  </a:lnTo>
                  <a:lnTo>
                    <a:pt x="108" y="77"/>
                  </a:lnTo>
                  <a:lnTo>
                    <a:pt x="107" y="79"/>
                  </a:lnTo>
                  <a:lnTo>
                    <a:pt x="105" y="79"/>
                  </a:lnTo>
                  <a:lnTo>
                    <a:pt x="103" y="79"/>
                  </a:lnTo>
                  <a:lnTo>
                    <a:pt x="101" y="80"/>
                  </a:lnTo>
                  <a:lnTo>
                    <a:pt x="100" y="80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7" y="81"/>
                  </a:lnTo>
                  <a:lnTo>
                    <a:pt x="96" y="81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2" y="83"/>
                  </a:lnTo>
                  <a:lnTo>
                    <a:pt x="91" y="83"/>
                  </a:lnTo>
                  <a:lnTo>
                    <a:pt x="89" y="83"/>
                  </a:lnTo>
                  <a:lnTo>
                    <a:pt x="88" y="83"/>
                  </a:lnTo>
                  <a:lnTo>
                    <a:pt x="87" y="83"/>
                  </a:lnTo>
                  <a:lnTo>
                    <a:pt x="85" y="83"/>
                  </a:lnTo>
                  <a:lnTo>
                    <a:pt x="84" y="83"/>
                  </a:lnTo>
                  <a:lnTo>
                    <a:pt x="83" y="83"/>
                  </a:lnTo>
                  <a:lnTo>
                    <a:pt x="81" y="84"/>
                  </a:lnTo>
                  <a:lnTo>
                    <a:pt x="80" y="84"/>
                  </a:lnTo>
                  <a:lnTo>
                    <a:pt x="79" y="84"/>
                  </a:lnTo>
                  <a:lnTo>
                    <a:pt x="77" y="84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5"/>
                  </a:lnTo>
                  <a:lnTo>
                    <a:pt x="64" y="85"/>
                  </a:lnTo>
                  <a:lnTo>
                    <a:pt x="63" y="85"/>
                  </a:lnTo>
                  <a:lnTo>
                    <a:pt x="62" y="85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7"/>
                  </a:lnTo>
                  <a:lnTo>
                    <a:pt x="51" y="87"/>
                  </a:lnTo>
                  <a:lnTo>
                    <a:pt x="50" y="87"/>
                  </a:lnTo>
                  <a:lnTo>
                    <a:pt x="48" y="87"/>
                  </a:lnTo>
                  <a:lnTo>
                    <a:pt x="47" y="87"/>
                  </a:lnTo>
                  <a:lnTo>
                    <a:pt x="46" y="87"/>
                  </a:lnTo>
                  <a:lnTo>
                    <a:pt x="44" y="88"/>
                  </a:lnTo>
                  <a:lnTo>
                    <a:pt x="43" y="88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9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30" y="91"/>
                  </a:lnTo>
                  <a:lnTo>
                    <a:pt x="28" y="91"/>
                  </a:lnTo>
                  <a:lnTo>
                    <a:pt x="27" y="91"/>
                  </a:lnTo>
                  <a:lnTo>
                    <a:pt x="26" y="91"/>
                  </a:lnTo>
                  <a:lnTo>
                    <a:pt x="24" y="91"/>
                  </a:lnTo>
                  <a:lnTo>
                    <a:pt x="23" y="91"/>
                  </a:lnTo>
                  <a:lnTo>
                    <a:pt x="22" y="91"/>
                  </a:lnTo>
                  <a:lnTo>
                    <a:pt x="20" y="91"/>
                  </a:lnTo>
                  <a:lnTo>
                    <a:pt x="19" y="91"/>
                  </a:lnTo>
                  <a:lnTo>
                    <a:pt x="18" y="91"/>
                  </a:lnTo>
                  <a:lnTo>
                    <a:pt x="16" y="91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49" name="Freeform 22">
              <a:extLst>
                <a:ext uri="{FF2B5EF4-FFF2-40B4-BE49-F238E27FC236}">
                  <a16:creationId xmlns:a16="http://schemas.microsoft.com/office/drawing/2014/main" id="{5E08F305-48C4-4949-ABE9-B70719E444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4"/>
              <a:ext cx="151" cy="45"/>
            </a:xfrm>
            <a:custGeom>
              <a:avLst/>
              <a:gdLst>
                <a:gd name="T0" fmla="*/ 1 w 301"/>
                <a:gd name="T1" fmla="*/ 0 h 91"/>
                <a:gd name="T2" fmla="*/ 1 w 301"/>
                <a:gd name="T3" fmla="*/ 0 h 91"/>
                <a:gd name="T4" fmla="*/ 1 w 301"/>
                <a:gd name="T5" fmla="*/ 0 h 91"/>
                <a:gd name="T6" fmla="*/ 1 w 301"/>
                <a:gd name="T7" fmla="*/ 0 h 91"/>
                <a:gd name="T8" fmla="*/ 1 w 301"/>
                <a:gd name="T9" fmla="*/ 0 h 91"/>
                <a:gd name="T10" fmla="*/ 1 w 301"/>
                <a:gd name="T11" fmla="*/ 0 h 91"/>
                <a:gd name="T12" fmla="*/ 1 w 301"/>
                <a:gd name="T13" fmla="*/ 0 h 91"/>
                <a:gd name="T14" fmla="*/ 1 w 301"/>
                <a:gd name="T15" fmla="*/ 0 h 91"/>
                <a:gd name="T16" fmla="*/ 1 w 301"/>
                <a:gd name="T17" fmla="*/ 0 h 91"/>
                <a:gd name="T18" fmla="*/ 1 w 301"/>
                <a:gd name="T19" fmla="*/ 0 h 91"/>
                <a:gd name="T20" fmla="*/ 1 w 301"/>
                <a:gd name="T21" fmla="*/ 0 h 91"/>
                <a:gd name="T22" fmla="*/ 1 w 301"/>
                <a:gd name="T23" fmla="*/ 0 h 91"/>
                <a:gd name="T24" fmla="*/ 1 w 301"/>
                <a:gd name="T25" fmla="*/ 0 h 91"/>
                <a:gd name="T26" fmla="*/ 1 w 301"/>
                <a:gd name="T27" fmla="*/ 0 h 91"/>
                <a:gd name="T28" fmla="*/ 1 w 301"/>
                <a:gd name="T29" fmla="*/ 0 h 91"/>
                <a:gd name="T30" fmla="*/ 1 w 301"/>
                <a:gd name="T31" fmla="*/ 0 h 91"/>
                <a:gd name="T32" fmla="*/ 1 w 301"/>
                <a:gd name="T33" fmla="*/ 0 h 91"/>
                <a:gd name="T34" fmla="*/ 1 w 301"/>
                <a:gd name="T35" fmla="*/ 0 h 91"/>
                <a:gd name="T36" fmla="*/ 1 w 301"/>
                <a:gd name="T37" fmla="*/ 0 h 91"/>
                <a:gd name="T38" fmla="*/ 1 w 301"/>
                <a:gd name="T39" fmla="*/ 0 h 91"/>
                <a:gd name="T40" fmla="*/ 1 w 301"/>
                <a:gd name="T41" fmla="*/ 0 h 91"/>
                <a:gd name="T42" fmla="*/ 1 w 301"/>
                <a:gd name="T43" fmla="*/ 0 h 91"/>
                <a:gd name="T44" fmla="*/ 1 w 301"/>
                <a:gd name="T45" fmla="*/ 0 h 91"/>
                <a:gd name="T46" fmla="*/ 1 w 301"/>
                <a:gd name="T47" fmla="*/ 0 h 91"/>
                <a:gd name="T48" fmla="*/ 1 w 301"/>
                <a:gd name="T49" fmla="*/ 0 h 91"/>
                <a:gd name="T50" fmla="*/ 1 w 301"/>
                <a:gd name="T51" fmla="*/ 0 h 91"/>
                <a:gd name="T52" fmla="*/ 1 w 301"/>
                <a:gd name="T53" fmla="*/ 0 h 91"/>
                <a:gd name="T54" fmla="*/ 1 w 301"/>
                <a:gd name="T55" fmla="*/ 0 h 91"/>
                <a:gd name="T56" fmla="*/ 1 w 301"/>
                <a:gd name="T57" fmla="*/ 0 h 91"/>
                <a:gd name="T58" fmla="*/ 1 w 301"/>
                <a:gd name="T59" fmla="*/ 0 h 91"/>
                <a:gd name="T60" fmla="*/ 1 w 301"/>
                <a:gd name="T61" fmla="*/ 0 h 91"/>
                <a:gd name="T62" fmla="*/ 1 w 301"/>
                <a:gd name="T63" fmla="*/ 0 h 91"/>
                <a:gd name="T64" fmla="*/ 1 w 301"/>
                <a:gd name="T65" fmla="*/ 0 h 91"/>
                <a:gd name="T66" fmla="*/ 1 w 301"/>
                <a:gd name="T67" fmla="*/ 0 h 91"/>
                <a:gd name="T68" fmla="*/ 1 w 301"/>
                <a:gd name="T69" fmla="*/ 0 h 91"/>
                <a:gd name="T70" fmla="*/ 1 w 301"/>
                <a:gd name="T71" fmla="*/ 0 h 91"/>
                <a:gd name="T72" fmla="*/ 1 w 301"/>
                <a:gd name="T73" fmla="*/ 0 h 91"/>
                <a:gd name="T74" fmla="*/ 1 w 301"/>
                <a:gd name="T75" fmla="*/ 0 h 91"/>
                <a:gd name="T76" fmla="*/ 1 w 301"/>
                <a:gd name="T77" fmla="*/ 0 h 91"/>
                <a:gd name="T78" fmla="*/ 1 w 301"/>
                <a:gd name="T79" fmla="*/ 0 h 91"/>
                <a:gd name="T80" fmla="*/ 1 w 301"/>
                <a:gd name="T81" fmla="*/ 0 h 91"/>
                <a:gd name="T82" fmla="*/ 1 w 301"/>
                <a:gd name="T83" fmla="*/ 0 h 91"/>
                <a:gd name="T84" fmla="*/ 1 w 301"/>
                <a:gd name="T85" fmla="*/ 0 h 91"/>
                <a:gd name="T86" fmla="*/ 1 w 301"/>
                <a:gd name="T87" fmla="*/ 0 h 91"/>
                <a:gd name="T88" fmla="*/ 1 w 301"/>
                <a:gd name="T89" fmla="*/ 0 h 91"/>
                <a:gd name="T90" fmla="*/ 1 w 301"/>
                <a:gd name="T91" fmla="*/ 0 h 91"/>
                <a:gd name="T92" fmla="*/ 1 w 301"/>
                <a:gd name="T93" fmla="*/ 0 h 91"/>
                <a:gd name="T94" fmla="*/ 1 w 301"/>
                <a:gd name="T95" fmla="*/ 0 h 91"/>
                <a:gd name="T96" fmla="*/ 1 w 301"/>
                <a:gd name="T97" fmla="*/ 0 h 91"/>
                <a:gd name="T98" fmla="*/ 1 w 301"/>
                <a:gd name="T99" fmla="*/ 0 h 91"/>
                <a:gd name="T100" fmla="*/ 1 w 301"/>
                <a:gd name="T101" fmla="*/ 0 h 91"/>
                <a:gd name="T102" fmla="*/ 1 w 301"/>
                <a:gd name="T103" fmla="*/ 0 h 91"/>
                <a:gd name="T104" fmla="*/ 1 w 301"/>
                <a:gd name="T105" fmla="*/ 0 h 91"/>
                <a:gd name="T106" fmla="*/ 1 w 301"/>
                <a:gd name="T107" fmla="*/ 0 h 91"/>
                <a:gd name="T108" fmla="*/ 1 w 301"/>
                <a:gd name="T109" fmla="*/ 0 h 91"/>
                <a:gd name="T110" fmla="*/ 1 w 301"/>
                <a:gd name="T111" fmla="*/ 0 h 91"/>
                <a:gd name="T112" fmla="*/ 1 w 301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91"/>
                <a:gd name="T173" fmla="*/ 301 w 301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91">
                  <a:moveTo>
                    <a:pt x="0" y="0"/>
                  </a:moveTo>
                  <a:lnTo>
                    <a:pt x="2" y="3"/>
                  </a:lnTo>
                  <a:lnTo>
                    <a:pt x="6" y="4"/>
                  </a:lnTo>
                  <a:lnTo>
                    <a:pt x="9" y="6"/>
                  </a:lnTo>
                  <a:lnTo>
                    <a:pt x="12" y="8"/>
                  </a:lnTo>
                  <a:lnTo>
                    <a:pt x="14" y="10"/>
                  </a:lnTo>
                  <a:lnTo>
                    <a:pt x="17" y="11"/>
                  </a:lnTo>
                  <a:lnTo>
                    <a:pt x="18" y="12"/>
                  </a:lnTo>
                  <a:lnTo>
                    <a:pt x="21" y="12"/>
                  </a:lnTo>
                  <a:lnTo>
                    <a:pt x="22" y="14"/>
                  </a:lnTo>
                  <a:lnTo>
                    <a:pt x="25" y="15"/>
                  </a:lnTo>
                  <a:lnTo>
                    <a:pt x="26" y="16"/>
                  </a:lnTo>
                  <a:lnTo>
                    <a:pt x="28" y="16"/>
                  </a:lnTo>
                  <a:lnTo>
                    <a:pt x="30" y="18"/>
                  </a:lnTo>
                  <a:lnTo>
                    <a:pt x="32" y="19"/>
                  </a:lnTo>
                  <a:lnTo>
                    <a:pt x="33" y="19"/>
                  </a:lnTo>
                  <a:lnTo>
                    <a:pt x="34" y="20"/>
                  </a:lnTo>
                  <a:lnTo>
                    <a:pt x="36" y="20"/>
                  </a:lnTo>
                  <a:lnTo>
                    <a:pt x="37" y="22"/>
                  </a:lnTo>
                  <a:lnTo>
                    <a:pt x="38" y="22"/>
                  </a:lnTo>
                  <a:lnTo>
                    <a:pt x="40" y="23"/>
                  </a:lnTo>
                  <a:lnTo>
                    <a:pt x="41" y="23"/>
                  </a:lnTo>
                  <a:lnTo>
                    <a:pt x="42" y="24"/>
                  </a:lnTo>
                  <a:lnTo>
                    <a:pt x="44" y="24"/>
                  </a:lnTo>
                  <a:lnTo>
                    <a:pt x="45" y="26"/>
                  </a:lnTo>
                  <a:lnTo>
                    <a:pt x="46" y="26"/>
                  </a:lnTo>
                  <a:lnTo>
                    <a:pt x="48" y="26"/>
                  </a:lnTo>
                  <a:lnTo>
                    <a:pt x="49" y="27"/>
                  </a:lnTo>
                  <a:lnTo>
                    <a:pt x="50" y="27"/>
                  </a:lnTo>
                  <a:lnTo>
                    <a:pt x="51" y="28"/>
                  </a:lnTo>
                  <a:lnTo>
                    <a:pt x="53" y="28"/>
                  </a:lnTo>
                  <a:lnTo>
                    <a:pt x="54" y="29"/>
                  </a:lnTo>
                  <a:lnTo>
                    <a:pt x="57" y="29"/>
                  </a:lnTo>
                  <a:lnTo>
                    <a:pt x="58" y="31"/>
                  </a:lnTo>
                  <a:lnTo>
                    <a:pt x="59" y="31"/>
                  </a:lnTo>
                  <a:lnTo>
                    <a:pt x="61" y="32"/>
                  </a:lnTo>
                  <a:lnTo>
                    <a:pt x="62" y="32"/>
                  </a:lnTo>
                  <a:lnTo>
                    <a:pt x="63" y="33"/>
                  </a:lnTo>
                  <a:lnTo>
                    <a:pt x="65" y="33"/>
                  </a:lnTo>
                  <a:lnTo>
                    <a:pt x="66" y="33"/>
                  </a:lnTo>
                  <a:lnTo>
                    <a:pt x="67" y="35"/>
                  </a:lnTo>
                  <a:lnTo>
                    <a:pt x="69" y="35"/>
                  </a:lnTo>
                  <a:lnTo>
                    <a:pt x="70" y="36"/>
                  </a:lnTo>
                  <a:lnTo>
                    <a:pt x="71" y="36"/>
                  </a:lnTo>
                  <a:lnTo>
                    <a:pt x="73" y="36"/>
                  </a:lnTo>
                  <a:lnTo>
                    <a:pt x="74" y="37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7" y="39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40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1"/>
                  </a:lnTo>
                  <a:lnTo>
                    <a:pt x="86" y="41"/>
                  </a:lnTo>
                  <a:lnTo>
                    <a:pt x="87" y="43"/>
                  </a:lnTo>
                  <a:lnTo>
                    <a:pt x="89" y="43"/>
                  </a:lnTo>
                  <a:lnTo>
                    <a:pt x="90" y="44"/>
                  </a:lnTo>
                  <a:lnTo>
                    <a:pt x="93" y="44"/>
                  </a:lnTo>
                  <a:lnTo>
                    <a:pt x="94" y="45"/>
                  </a:lnTo>
                  <a:lnTo>
                    <a:pt x="97" y="45"/>
                  </a:lnTo>
                  <a:lnTo>
                    <a:pt x="98" y="47"/>
                  </a:lnTo>
                  <a:lnTo>
                    <a:pt x="101" y="47"/>
                  </a:lnTo>
                  <a:lnTo>
                    <a:pt x="102" y="48"/>
                  </a:lnTo>
                  <a:lnTo>
                    <a:pt x="105" y="48"/>
                  </a:lnTo>
                  <a:lnTo>
                    <a:pt x="106" y="49"/>
                  </a:lnTo>
                  <a:lnTo>
                    <a:pt x="107" y="49"/>
                  </a:lnTo>
                  <a:lnTo>
                    <a:pt x="109" y="51"/>
                  </a:lnTo>
                  <a:lnTo>
                    <a:pt x="110" y="51"/>
                  </a:lnTo>
                  <a:lnTo>
                    <a:pt x="111" y="51"/>
                  </a:lnTo>
                  <a:lnTo>
                    <a:pt x="113" y="52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5"/>
                  </a:lnTo>
                  <a:lnTo>
                    <a:pt x="121" y="55"/>
                  </a:lnTo>
                  <a:lnTo>
                    <a:pt x="122" y="55"/>
                  </a:lnTo>
                  <a:lnTo>
                    <a:pt x="123" y="55"/>
                  </a:lnTo>
                  <a:lnTo>
                    <a:pt x="123" y="56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7"/>
                  </a:lnTo>
                  <a:lnTo>
                    <a:pt x="129" y="57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9"/>
                  </a:lnTo>
                  <a:lnTo>
                    <a:pt x="135" y="59"/>
                  </a:lnTo>
                  <a:lnTo>
                    <a:pt x="136" y="60"/>
                  </a:lnTo>
                  <a:lnTo>
                    <a:pt x="138" y="60"/>
                  </a:lnTo>
                  <a:lnTo>
                    <a:pt x="140" y="61"/>
                  </a:lnTo>
                  <a:lnTo>
                    <a:pt x="142" y="61"/>
                  </a:lnTo>
                  <a:lnTo>
                    <a:pt x="144" y="63"/>
                  </a:lnTo>
                  <a:lnTo>
                    <a:pt x="146" y="63"/>
                  </a:lnTo>
                  <a:lnTo>
                    <a:pt x="148" y="63"/>
                  </a:lnTo>
                  <a:lnTo>
                    <a:pt x="150" y="64"/>
                  </a:lnTo>
                  <a:lnTo>
                    <a:pt x="151" y="64"/>
                  </a:lnTo>
                  <a:lnTo>
                    <a:pt x="152" y="65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7"/>
                  </a:lnTo>
                  <a:lnTo>
                    <a:pt x="158" y="67"/>
                  </a:lnTo>
                  <a:lnTo>
                    <a:pt x="159" y="67"/>
                  </a:lnTo>
                  <a:lnTo>
                    <a:pt x="160" y="67"/>
                  </a:lnTo>
                  <a:lnTo>
                    <a:pt x="162" y="68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9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71"/>
                  </a:lnTo>
                  <a:lnTo>
                    <a:pt x="172" y="71"/>
                  </a:lnTo>
                  <a:lnTo>
                    <a:pt x="174" y="72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3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5"/>
                  </a:lnTo>
                  <a:lnTo>
                    <a:pt x="186" y="75"/>
                  </a:lnTo>
                  <a:lnTo>
                    <a:pt x="188" y="76"/>
                  </a:lnTo>
                  <a:lnTo>
                    <a:pt x="190" y="76"/>
                  </a:lnTo>
                  <a:lnTo>
                    <a:pt x="192" y="77"/>
                  </a:lnTo>
                  <a:lnTo>
                    <a:pt x="194" y="77"/>
                  </a:lnTo>
                  <a:lnTo>
                    <a:pt x="195" y="79"/>
                  </a:lnTo>
                  <a:lnTo>
                    <a:pt x="198" y="79"/>
                  </a:lnTo>
                  <a:lnTo>
                    <a:pt x="199" y="79"/>
                  </a:lnTo>
                  <a:lnTo>
                    <a:pt x="200" y="80"/>
                  </a:lnTo>
                  <a:lnTo>
                    <a:pt x="202" y="80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1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3"/>
                  </a:lnTo>
                  <a:lnTo>
                    <a:pt x="212" y="83"/>
                  </a:lnTo>
                  <a:lnTo>
                    <a:pt x="213" y="83"/>
                  </a:lnTo>
                  <a:lnTo>
                    <a:pt x="215" y="83"/>
                  </a:lnTo>
                  <a:lnTo>
                    <a:pt x="216" y="83"/>
                  </a:lnTo>
                  <a:lnTo>
                    <a:pt x="217" y="83"/>
                  </a:lnTo>
                  <a:lnTo>
                    <a:pt x="219" y="83"/>
                  </a:lnTo>
                  <a:lnTo>
                    <a:pt x="220" y="84"/>
                  </a:lnTo>
                  <a:lnTo>
                    <a:pt x="221" y="84"/>
                  </a:lnTo>
                  <a:lnTo>
                    <a:pt x="223" y="84"/>
                  </a:lnTo>
                  <a:lnTo>
                    <a:pt x="224" y="84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5"/>
                  </a:lnTo>
                  <a:lnTo>
                    <a:pt x="237" y="85"/>
                  </a:lnTo>
                  <a:lnTo>
                    <a:pt x="239" y="85"/>
                  </a:lnTo>
                  <a:lnTo>
                    <a:pt x="240" y="85"/>
                  </a:lnTo>
                  <a:lnTo>
                    <a:pt x="241" y="85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7"/>
                  </a:lnTo>
                  <a:lnTo>
                    <a:pt x="251" y="87"/>
                  </a:lnTo>
                  <a:lnTo>
                    <a:pt x="252" y="87"/>
                  </a:lnTo>
                  <a:lnTo>
                    <a:pt x="253" y="87"/>
                  </a:lnTo>
                  <a:lnTo>
                    <a:pt x="255" y="87"/>
                  </a:lnTo>
                  <a:lnTo>
                    <a:pt x="256" y="87"/>
                  </a:lnTo>
                  <a:lnTo>
                    <a:pt x="257" y="88"/>
                  </a:lnTo>
                  <a:lnTo>
                    <a:pt x="259" y="88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9"/>
                  </a:lnTo>
                  <a:lnTo>
                    <a:pt x="265" y="89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2" y="91"/>
                  </a:lnTo>
                  <a:lnTo>
                    <a:pt x="273" y="91"/>
                  </a:lnTo>
                  <a:lnTo>
                    <a:pt x="275" y="91"/>
                  </a:lnTo>
                  <a:lnTo>
                    <a:pt x="276" y="91"/>
                  </a:lnTo>
                  <a:lnTo>
                    <a:pt x="277" y="91"/>
                  </a:lnTo>
                  <a:lnTo>
                    <a:pt x="279" y="91"/>
                  </a:lnTo>
                  <a:lnTo>
                    <a:pt x="280" y="91"/>
                  </a:lnTo>
                  <a:lnTo>
                    <a:pt x="281" y="91"/>
                  </a:lnTo>
                  <a:lnTo>
                    <a:pt x="283" y="91"/>
                  </a:lnTo>
                  <a:lnTo>
                    <a:pt x="284" y="91"/>
                  </a:lnTo>
                  <a:lnTo>
                    <a:pt x="285" y="91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50" name="Freeform 23">
              <a:extLst>
                <a:ext uri="{FF2B5EF4-FFF2-40B4-BE49-F238E27FC236}">
                  <a16:creationId xmlns:a16="http://schemas.microsoft.com/office/drawing/2014/main" id="{D135E02E-247E-8A46-92D6-301D75C121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170"/>
              <a:ext cx="151" cy="58"/>
            </a:xfrm>
            <a:custGeom>
              <a:avLst/>
              <a:gdLst>
                <a:gd name="T0" fmla="*/ 1 w 302"/>
                <a:gd name="T1" fmla="*/ 0 h 89"/>
                <a:gd name="T2" fmla="*/ 1 w 302"/>
                <a:gd name="T3" fmla="*/ 0 h 89"/>
                <a:gd name="T4" fmla="*/ 1 w 302"/>
                <a:gd name="T5" fmla="*/ 0 h 89"/>
                <a:gd name="T6" fmla="*/ 1 w 302"/>
                <a:gd name="T7" fmla="*/ 0 h 89"/>
                <a:gd name="T8" fmla="*/ 1 w 302"/>
                <a:gd name="T9" fmla="*/ 0 h 89"/>
                <a:gd name="T10" fmla="*/ 1 w 302"/>
                <a:gd name="T11" fmla="*/ 0 h 89"/>
                <a:gd name="T12" fmla="*/ 1 w 302"/>
                <a:gd name="T13" fmla="*/ 0 h 89"/>
                <a:gd name="T14" fmla="*/ 1 w 302"/>
                <a:gd name="T15" fmla="*/ 0 h 89"/>
                <a:gd name="T16" fmla="*/ 1 w 302"/>
                <a:gd name="T17" fmla="*/ 0 h 89"/>
                <a:gd name="T18" fmla="*/ 1 w 302"/>
                <a:gd name="T19" fmla="*/ 0 h 89"/>
                <a:gd name="T20" fmla="*/ 1 w 302"/>
                <a:gd name="T21" fmla="*/ 0 h 89"/>
                <a:gd name="T22" fmla="*/ 1 w 302"/>
                <a:gd name="T23" fmla="*/ 0 h 89"/>
                <a:gd name="T24" fmla="*/ 1 w 302"/>
                <a:gd name="T25" fmla="*/ 0 h 89"/>
                <a:gd name="T26" fmla="*/ 1 w 302"/>
                <a:gd name="T27" fmla="*/ 0 h 89"/>
                <a:gd name="T28" fmla="*/ 1 w 302"/>
                <a:gd name="T29" fmla="*/ 0 h 89"/>
                <a:gd name="T30" fmla="*/ 1 w 302"/>
                <a:gd name="T31" fmla="*/ 0 h 89"/>
                <a:gd name="T32" fmla="*/ 1 w 302"/>
                <a:gd name="T33" fmla="*/ 0 h 89"/>
                <a:gd name="T34" fmla="*/ 1 w 302"/>
                <a:gd name="T35" fmla="*/ 0 h 89"/>
                <a:gd name="T36" fmla="*/ 1 w 302"/>
                <a:gd name="T37" fmla="*/ 0 h 89"/>
                <a:gd name="T38" fmla="*/ 1 w 302"/>
                <a:gd name="T39" fmla="*/ 0 h 89"/>
                <a:gd name="T40" fmla="*/ 1 w 302"/>
                <a:gd name="T41" fmla="*/ 0 h 89"/>
                <a:gd name="T42" fmla="*/ 1 w 302"/>
                <a:gd name="T43" fmla="*/ 0 h 89"/>
                <a:gd name="T44" fmla="*/ 1 w 302"/>
                <a:gd name="T45" fmla="*/ 0 h 89"/>
                <a:gd name="T46" fmla="*/ 1 w 302"/>
                <a:gd name="T47" fmla="*/ 0 h 89"/>
                <a:gd name="T48" fmla="*/ 1 w 302"/>
                <a:gd name="T49" fmla="*/ 0 h 89"/>
                <a:gd name="T50" fmla="*/ 1 w 302"/>
                <a:gd name="T51" fmla="*/ 0 h 89"/>
                <a:gd name="T52" fmla="*/ 1 w 302"/>
                <a:gd name="T53" fmla="*/ 0 h 89"/>
                <a:gd name="T54" fmla="*/ 1 w 302"/>
                <a:gd name="T55" fmla="*/ 0 h 89"/>
                <a:gd name="T56" fmla="*/ 1 w 302"/>
                <a:gd name="T57" fmla="*/ 0 h 89"/>
                <a:gd name="T58" fmla="*/ 1 w 302"/>
                <a:gd name="T59" fmla="*/ 0 h 89"/>
                <a:gd name="T60" fmla="*/ 1 w 302"/>
                <a:gd name="T61" fmla="*/ 0 h 89"/>
                <a:gd name="T62" fmla="*/ 1 w 302"/>
                <a:gd name="T63" fmla="*/ 0 h 89"/>
                <a:gd name="T64" fmla="*/ 1 w 302"/>
                <a:gd name="T65" fmla="*/ 0 h 89"/>
                <a:gd name="T66" fmla="*/ 1 w 302"/>
                <a:gd name="T67" fmla="*/ 0 h 89"/>
                <a:gd name="T68" fmla="*/ 1 w 302"/>
                <a:gd name="T69" fmla="*/ 0 h 89"/>
                <a:gd name="T70" fmla="*/ 1 w 302"/>
                <a:gd name="T71" fmla="*/ 0 h 89"/>
                <a:gd name="T72" fmla="*/ 1 w 302"/>
                <a:gd name="T73" fmla="*/ 0 h 89"/>
                <a:gd name="T74" fmla="*/ 1 w 302"/>
                <a:gd name="T75" fmla="*/ 0 h 89"/>
                <a:gd name="T76" fmla="*/ 1 w 302"/>
                <a:gd name="T77" fmla="*/ 0 h 89"/>
                <a:gd name="T78" fmla="*/ 1 w 302"/>
                <a:gd name="T79" fmla="*/ 0 h 89"/>
                <a:gd name="T80" fmla="*/ 1 w 302"/>
                <a:gd name="T81" fmla="*/ 0 h 89"/>
                <a:gd name="T82" fmla="*/ 1 w 302"/>
                <a:gd name="T83" fmla="*/ 0 h 89"/>
                <a:gd name="T84" fmla="*/ 1 w 302"/>
                <a:gd name="T85" fmla="*/ 0 h 89"/>
                <a:gd name="T86" fmla="*/ 1 w 302"/>
                <a:gd name="T87" fmla="*/ 0 h 89"/>
                <a:gd name="T88" fmla="*/ 1 w 302"/>
                <a:gd name="T89" fmla="*/ 0 h 89"/>
                <a:gd name="T90" fmla="*/ 1 w 302"/>
                <a:gd name="T91" fmla="*/ 0 h 89"/>
                <a:gd name="T92" fmla="*/ 1 w 302"/>
                <a:gd name="T93" fmla="*/ 0 h 89"/>
                <a:gd name="T94" fmla="*/ 1 w 302"/>
                <a:gd name="T95" fmla="*/ 0 h 89"/>
                <a:gd name="T96" fmla="*/ 1 w 302"/>
                <a:gd name="T97" fmla="*/ 0 h 89"/>
                <a:gd name="T98" fmla="*/ 1 w 302"/>
                <a:gd name="T99" fmla="*/ 0 h 89"/>
                <a:gd name="T100" fmla="*/ 1 w 302"/>
                <a:gd name="T101" fmla="*/ 0 h 89"/>
                <a:gd name="T102" fmla="*/ 1 w 302"/>
                <a:gd name="T103" fmla="*/ 0 h 89"/>
                <a:gd name="T104" fmla="*/ 1 w 302"/>
                <a:gd name="T105" fmla="*/ 0 h 89"/>
                <a:gd name="T106" fmla="*/ 1 w 302"/>
                <a:gd name="T107" fmla="*/ 0 h 89"/>
                <a:gd name="T108" fmla="*/ 1 w 302"/>
                <a:gd name="T109" fmla="*/ 0 h 89"/>
                <a:gd name="T110" fmla="*/ 1 w 302"/>
                <a:gd name="T111" fmla="*/ 0 h 89"/>
                <a:gd name="T112" fmla="*/ 1 w 302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89"/>
                <a:gd name="T173" fmla="*/ 302 w 302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89">
                  <a:moveTo>
                    <a:pt x="302" y="0"/>
                  </a:moveTo>
                  <a:lnTo>
                    <a:pt x="299" y="1"/>
                  </a:lnTo>
                  <a:lnTo>
                    <a:pt x="295" y="4"/>
                  </a:lnTo>
                  <a:lnTo>
                    <a:pt x="293" y="5"/>
                  </a:lnTo>
                  <a:lnTo>
                    <a:pt x="290" y="7"/>
                  </a:lnTo>
                  <a:lnTo>
                    <a:pt x="287" y="8"/>
                  </a:lnTo>
                  <a:lnTo>
                    <a:pt x="286" y="9"/>
                  </a:lnTo>
                  <a:lnTo>
                    <a:pt x="283" y="11"/>
                  </a:lnTo>
                  <a:lnTo>
                    <a:pt x="281" y="12"/>
                  </a:lnTo>
                  <a:lnTo>
                    <a:pt x="279" y="13"/>
                  </a:lnTo>
                  <a:lnTo>
                    <a:pt x="277" y="15"/>
                  </a:lnTo>
                  <a:lnTo>
                    <a:pt x="275" y="15"/>
                  </a:lnTo>
                  <a:lnTo>
                    <a:pt x="274" y="16"/>
                  </a:lnTo>
                  <a:lnTo>
                    <a:pt x="273" y="17"/>
                  </a:lnTo>
                  <a:lnTo>
                    <a:pt x="271" y="17"/>
                  </a:lnTo>
                  <a:lnTo>
                    <a:pt x="270" y="19"/>
                  </a:lnTo>
                  <a:lnTo>
                    <a:pt x="269" y="19"/>
                  </a:lnTo>
                  <a:lnTo>
                    <a:pt x="267" y="20"/>
                  </a:lnTo>
                  <a:lnTo>
                    <a:pt x="266" y="20"/>
                  </a:lnTo>
                  <a:lnTo>
                    <a:pt x="265" y="21"/>
                  </a:lnTo>
                  <a:lnTo>
                    <a:pt x="263" y="21"/>
                  </a:lnTo>
                  <a:lnTo>
                    <a:pt x="262" y="21"/>
                  </a:lnTo>
                  <a:lnTo>
                    <a:pt x="261" y="23"/>
                  </a:lnTo>
                  <a:lnTo>
                    <a:pt x="259" y="23"/>
                  </a:lnTo>
                  <a:lnTo>
                    <a:pt x="258" y="24"/>
                  </a:lnTo>
                  <a:lnTo>
                    <a:pt x="257" y="24"/>
                  </a:lnTo>
                  <a:lnTo>
                    <a:pt x="255" y="25"/>
                  </a:lnTo>
                  <a:lnTo>
                    <a:pt x="253" y="25"/>
                  </a:lnTo>
                  <a:lnTo>
                    <a:pt x="251" y="27"/>
                  </a:lnTo>
                  <a:lnTo>
                    <a:pt x="250" y="27"/>
                  </a:lnTo>
                  <a:lnTo>
                    <a:pt x="249" y="28"/>
                  </a:lnTo>
                  <a:lnTo>
                    <a:pt x="247" y="28"/>
                  </a:lnTo>
                  <a:lnTo>
                    <a:pt x="245" y="29"/>
                  </a:lnTo>
                  <a:lnTo>
                    <a:pt x="243" y="29"/>
                  </a:lnTo>
                  <a:lnTo>
                    <a:pt x="242" y="31"/>
                  </a:lnTo>
                  <a:lnTo>
                    <a:pt x="241" y="31"/>
                  </a:lnTo>
                  <a:lnTo>
                    <a:pt x="239" y="32"/>
                  </a:lnTo>
                  <a:lnTo>
                    <a:pt x="238" y="32"/>
                  </a:lnTo>
                  <a:lnTo>
                    <a:pt x="237" y="32"/>
                  </a:lnTo>
                  <a:lnTo>
                    <a:pt x="235" y="33"/>
                  </a:lnTo>
                  <a:lnTo>
                    <a:pt x="234" y="33"/>
                  </a:lnTo>
                  <a:lnTo>
                    <a:pt x="233" y="35"/>
                  </a:lnTo>
                  <a:lnTo>
                    <a:pt x="231" y="35"/>
                  </a:lnTo>
                  <a:lnTo>
                    <a:pt x="230" y="35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6"/>
                  </a:lnTo>
                  <a:lnTo>
                    <a:pt x="226" y="37"/>
                  </a:lnTo>
                  <a:lnTo>
                    <a:pt x="225" y="37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39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0"/>
                  </a:lnTo>
                  <a:lnTo>
                    <a:pt x="216" y="41"/>
                  </a:lnTo>
                  <a:lnTo>
                    <a:pt x="214" y="41"/>
                  </a:lnTo>
                  <a:lnTo>
                    <a:pt x="213" y="43"/>
                  </a:lnTo>
                  <a:lnTo>
                    <a:pt x="212" y="43"/>
                  </a:lnTo>
                  <a:lnTo>
                    <a:pt x="209" y="44"/>
                  </a:lnTo>
                  <a:lnTo>
                    <a:pt x="208" y="44"/>
                  </a:lnTo>
                  <a:lnTo>
                    <a:pt x="205" y="45"/>
                  </a:lnTo>
                  <a:lnTo>
                    <a:pt x="204" y="45"/>
                  </a:lnTo>
                  <a:lnTo>
                    <a:pt x="201" y="47"/>
                  </a:lnTo>
                  <a:lnTo>
                    <a:pt x="200" y="47"/>
                  </a:lnTo>
                  <a:lnTo>
                    <a:pt x="198" y="48"/>
                  </a:lnTo>
                  <a:lnTo>
                    <a:pt x="196" y="48"/>
                  </a:lnTo>
                  <a:lnTo>
                    <a:pt x="194" y="49"/>
                  </a:lnTo>
                  <a:lnTo>
                    <a:pt x="193" y="49"/>
                  </a:lnTo>
                  <a:lnTo>
                    <a:pt x="192" y="50"/>
                  </a:lnTo>
                  <a:lnTo>
                    <a:pt x="190" y="50"/>
                  </a:lnTo>
                  <a:lnTo>
                    <a:pt x="189" y="50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3"/>
                  </a:lnTo>
                  <a:lnTo>
                    <a:pt x="181" y="53"/>
                  </a:lnTo>
                  <a:lnTo>
                    <a:pt x="180" y="54"/>
                  </a:lnTo>
                  <a:lnTo>
                    <a:pt x="178" y="54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6"/>
                  </a:lnTo>
                  <a:lnTo>
                    <a:pt x="173" y="56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7"/>
                  </a:lnTo>
                  <a:lnTo>
                    <a:pt x="168" y="58"/>
                  </a:lnTo>
                  <a:lnTo>
                    <a:pt x="165" y="58"/>
                  </a:lnTo>
                  <a:lnTo>
                    <a:pt x="164" y="60"/>
                  </a:lnTo>
                  <a:lnTo>
                    <a:pt x="161" y="60"/>
                  </a:lnTo>
                  <a:lnTo>
                    <a:pt x="160" y="61"/>
                  </a:lnTo>
                  <a:lnTo>
                    <a:pt x="157" y="61"/>
                  </a:lnTo>
                  <a:lnTo>
                    <a:pt x="156" y="62"/>
                  </a:lnTo>
                  <a:lnTo>
                    <a:pt x="153" y="62"/>
                  </a:lnTo>
                  <a:lnTo>
                    <a:pt x="152" y="62"/>
                  </a:lnTo>
                  <a:lnTo>
                    <a:pt x="150" y="64"/>
                  </a:lnTo>
                  <a:lnTo>
                    <a:pt x="149" y="64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5"/>
                  </a:lnTo>
                  <a:lnTo>
                    <a:pt x="144" y="65"/>
                  </a:lnTo>
                  <a:lnTo>
                    <a:pt x="143" y="66"/>
                  </a:lnTo>
                  <a:lnTo>
                    <a:pt x="141" y="66"/>
                  </a:lnTo>
                  <a:lnTo>
                    <a:pt x="140" y="66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8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1" y="70"/>
                  </a:lnTo>
                  <a:lnTo>
                    <a:pt x="129" y="70"/>
                  </a:lnTo>
                  <a:lnTo>
                    <a:pt x="128" y="70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2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3"/>
                  </a:lnTo>
                  <a:lnTo>
                    <a:pt x="116" y="74"/>
                  </a:lnTo>
                  <a:lnTo>
                    <a:pt x="113" y="74"/>
                  </a:lnTo>
                  <a:lnTo>
                    <a:pt x="112" y="76"/>
                  </a:lnTo>
                  <a:lnTo>
                    <a:pt x="109" y="76"/>
                  </a:lnTo>
                  <a:lnTo>
                    <a:pt x="108" y="77"/>
                  </a:lnTo>
                  <a:lnTo>
                    <a:pt x="107" y="77"/>
                  </a:lnTo>
                  <a:lnTo>
                    <a:pt x="105" y="78"/>
                  </a:lnTo>
                  <a:lnTo>
                    <a:pt x="103" y="78"/>
                  </a:lnTo>
                  <a:lnTo>
                    <a:pt x="101" y="78"/>
                  </a:lnTo>
                  <a:lnTo>
                    <a:pt x="100" y="78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6" y="80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1" y="81"/>
                  </a:lnTo>
                  <a:lnTo>
                    <a:pt x="89" y="81"/>
                  </a:lnTo>
                  <a:lnTo>
                    <a:pt x="88" y="82"/>
                  </a:lnTo>
                  <a:lnTo>
                    <a:pt x="87" y="82"/>
                  </a:lnTo>
                  <a:lnTo>
                    <a:pt x="85" y="82"/>
                  </a:lnTo>
                  <a:lnTo>
                    <a:pt x="84" y="82"/>
                  </a:lnTo>
                  <a:lnTo>
                    <a:pt x="83" y="82"/>
                  </a:lnTo>
                  <a:lnTo>
                    <a:pt x="81" y="82"/>
                  </a:lnTo>
                  <a:lnTo>
                    <a:pt x="80" y="82"/>
                  </a:lnTo>
                  <a:lnTo>
                    <a:pt x="79" y="82"/>
                  </a:lnTo>
                  <a:lnTo>
                    <a:pt x="77" y="82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4"/>
                  </a:lnTo>
                  <a:lnTo>
                    <a:pt x="64" y="84"/>
                  </a:lnTo>
                  <a:lnTo>
                    <a:pt x="63" y="84"/>
                  </a:lnTo>
                  <a:lnTo>
                    <a:pt x="62" y="84"/>
                  </a:lnTo>
                  <a:lnTo>
                    <a:pt x="60" y="84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5"/>
                  </a:lnTo>
                  <a:lnTo>
                    <a:pt x="51" y="85"/>
                  </a:lnTo>
                  <a:lnTo>
                    <a:pt x="50" y="85"/>
                  </a:lnTo>
                  <a:lnTo>
                    <a:pt x="48" y="86"/>
                  </a:lnTo>
                  <a:lnTo>
                    <a:pt x="47" y="86"/>
                  </a:lnTo>
                  <a:lnTo>
                    <a:pt x="46" y="86"/>
                  </a:lnTo>
                  <a:lnTo>
                    <a:pt x="44" y="86"/>
                  </a:lnTo>
                  <a:lnTo>
                    <a:pt x="43" y="86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8"/>
                  </a:lnTo>
                  <a:lnTo>
                    <a:pt x="36" y="88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8" y="89"/>
                  </a:lnTo>
                  <a:lnTo>
                    <a:pt x="27" y="89"/>
                  </a:lnTo>
                  <a:lnTo>
                    <a:pt x="26" y="89"/>
                  </a:lnTo>
                  <a:lnTo>
                    <a:pt x="24" y="89"/>
                  </a:lnTo>
                  <a:lnTo>
                    <a:pt x="23" y="89"/>
                  </a:lnTo>
                  <a:lnTo>
                    <a:pt x="22" y="89"/>
                  </a:lnTo>
                  <a:lnTo>
                    <a:pt x="20" y="89"/>
                  </a:lnTo>
                  <a:lnTo>
                    <a:pt x="19" y="89"/>
                  </a:lnTo>
                  <a:lnTo>
                    <a:pt x="18" y="89"/>
                  </a:lnTo>
                  <a:lnTo>
                    <a:pt x="16" y="89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51" name="Freeform 24">
              <a:extLst>
                <a:ext uri="{FF2B5EF4-FFF2-40B4-BE49-F238E27FC236}">
                  <a16:creationId xmlns:a16="http://schemas.microsoft.com/office/drawing/2014/main" id="{483A2E20-096D-9247-9B0A-A8CFD9EC17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170"/>
              <a:ext cx="151" cy="58"/>
            </a:xfrm>
            <a:custGeom>
              <a:avLst/>
              <a:gdLst>
                <a:gd name="T0" fmla="*/ 1 w 301"/>
                <a:gd name="T1" fmla="*/ 0 h 89"/>
                <a:gd name="T2" fmla="*/ 1 w 301"/>
                <a:gd name="T3" fmla="*/ 0 h 89"/>
                <a:gd name="T4" fmla="*/ 1 w 301"/>
                <a:gd name="T5" fmla="*/ 0 h 89"/>
                <a:gd name="T6" fmla="*/ 1 w 301"/>
                <a:gd name="T7" fmla="*/ 0 h 89"/>
                <a:gd name="T8" fmla="*/ 1 w 301"/>
                <a:gd name="T9" fmla="*/ 0 h 89"/>
                <a:gd name="T10" fmla="*/ 1 w 301"/>
                <a:gd name="T11" fmla="*/ 0 h 89"/>
                <a:gd name="T12" fmla="*/ 1 w 301"/>
                <a:gd name="T13" fmla="*/ 0 h 89"/>
                <a:gd name="T14" fmla="*/ 1 w 301"/>
                <a:gd name="T15" fmla="*/ 0 h 89"/>
                <a:gd name="T16" fmla="*/ 1 w 301"/>
                <a:gd name="T17" fmla="*/ 0 h 89"/>
                <a:gd name="T18" fmla="*/ 1 w 301"/>
                <a:gd name="T19" fmla="*/ 0 h 89"/>
                <a:gd name="T20" fmla="*/ 1 w 301"/>
                <a:gd name="T21" fmla="*/ 0 h 89"/>
                <a:gd name="T22" fmla="*/ 1 w 301"/>
                <a:gd name="T23" fmla="*/ 0 h 89"/>
                <a:gd name="T24" fmla="*/ 1 w 301"/>
                <a:gd name="T25" fmla="*/ 0 h 89"/>
                <a:gd name="T26" fmla="*/ 1 w 301"/>
                <a:gd name="T27" fmla="*/ 0 h 89"/>
                <a:gd name="T28" fmla="*/ 1 w 301"/>
                <a:gd name="T29" fmla="*/ 0 h 89"/>
                <a:gd name="T30" fmla="*/ 1 w 301"/>
                <a:gd name="T31" fmla="*/ 0 h 89"/>
                <a:gd name="T32" fmla="*/ 1 w 301"/>
                <a:gd name="T33" fmla="*/ 0 h 89"/>
                <a:gd name="T34" fmla="*/ 1 w 301"/>
                <a:gd name="T35" fmla="*/ 0 h 89"/>
                <a:gd name="T36" fmla="*/ 1 w 301"/>
                <a:gd name="T37" fmla="*/ 0 h 89"/>
                <a:gd name="T38" fmla="*/ 1 w 301"/>
                <a:gd name="T39" fmla="*/ 0 h 89"/>
                <a:gd name="T40" fmla="*/ 1 w 301"/>
                <a:gd name="T41" fmla="*/ 0 h 89"/>
                <a:gd name="T42" fmla="*/ 1 w 301"/>
                <a:gd name="T43" fmla="*/ 0 h 89"/>
                <a:gd name="T44" fmla="*/ 1 w 301"/>
                <a:gd name="T45" fmla="*/ 0 h 89"/>
                <a:gd name="T46" fmla="*/ 1 w 301"/>
                <a:gd name="T47" fmla="*/ 0 h 89"/>
                <a:gd name="T48" fmla="*/ 1 w 301"/>
                <a:gd name="T49" fmla="*/ 0 h 89"/>
                <a:gd name="T50" fmla="*/ 1 w 301"/>
                <a:gd name="T51" fmla="*/ 0 h 89"/>
                <a:gd name="T52" fmla="*/ 1 w 301"/>
                <a:gd name="T53" fmla="*/ 0 h 89"/>
                <a:gd name="T54" fmla="*/ 1 w 301"/>
                <a:gd name="T55" fmla="*/ 0 h 89"/>
                <a:gd name="T56" fmla="*/ 1 w 301"/>
                <a:gd name="T57" fmla="*/ 0 h 89"/>
                <a:gd name="T58" fmla="*/ 1 w 301"/>
                <a:gd name="T59" fmla="*/ 0 h 89"/>
                <a:gd name="T60" fmla="*/ 1 w 301"/>
                <a:gd name="T61" fmla="*/ 0 h 89"/>
                <a:gd name="T62" fmla="*/ 1 w 301"/>
                <a:gd name="T63" fmla="*/ 0 h 89"/>
                <a:gd name="T64" fmla="*/ 1 w 301"/>
                <a:gd name="T65" fmla="*/ 0 h 89"/>
                <a:gd name="T66" fmla="*/ 1 w 301"/>
                <a:gd name="T67" fmla="*/ 0 h 89"/>
                <a:gd name="T68" fmla="*/ 1 w 301"/>
                <a:gd name="T69" fmla="*/ 0 h 89"/>
                <a:gd name="T70" fmla="*/ 1 w 301"/>
                <a:gd name="T71" fmla="*/ 0 h 89"/>
                <a:gd name="T72" fmla="*/ 1 w 301"/>
                <a:gd name="T73" fmla="*/ 0 h 89"/>
                <a:gd name="T74" fmla="*/ 1 w 301"/>
                <a:gd name="T75" fmla="*/ 0 h 89"/>
                <a:gd name="T76" fmla="*/ 1 w 301"/>
                <a:gd name="T77" fmla="*/ 0 h 89"/>
                <a:gd name="T78" fmla="*/ 1 w 301"/>
                <a:gd name="T79" fmla="*/ 0 h 89"/>
                <a:gd name="T80" fmla="*/ 1 w 301"/>
                <a:gd name="T81" fmla="*/ 0 h 89"/>
                <a:gd name="T82" fmla="*/ 1 w 301"/>
                <a:gd name="T83" fmla="*/ 0 h 89"/>
                <a:gd name="T84" fmla="*/ 1 w 301"/>
                <a:gd name="T85" fmla="*/ 0 h 89"/>
                <a:gd name="T86" fmla="*/ 1 w 301"/>
                <a:gd name="T87" fmla="*/ 0 h 89"/>
                <a:gd name="T88" fmla="*/ 1 w 301"/>
                <a:gd name="T89" fmla="*/ 0 h 89"/>
                <a:gd name="T90" fmla="*/ 1 w 301"/>
                <a:gd name="T91" fmla="*/ 0 h 89"/>
                <a:gd name="T92" fmla="*/ 1 w 301"/>
                <a:gd name="T93" fmla="*/ 0 h 89"/>
                <a:gd name="T94" fmla="*/ 1 w 301"/>
                <a:gd name="T95" fmla="*/ 0 h 89"/>
                <a:gd name="T96" fmla="*/ 1 w 301"/>
                <a:gd name="T97" fmla="*/ 0 h 89"/>
                <a:gd name="T98" fmla="*/ 1 w 301"/>
                <a:gd name="T99" fmla="*/ 0 h 89"/>
                <a:gd name="T100" fmla="*/ 1 w 301"/>
                <a:gd name="T101" fmla="*/ 0 h 89"/>
                <a:gd name="T102" fmla="*/ 1 w 301"/>
                <a:gd name="T103" fmla="*/ 0 h 89"/>
                <a:gd name="T104" fmla="*/ 1 w 301"/>
                <a:gd name="T105" fmla="*/ 0 h 89"/>
                <a:gd name="T106" fmla="*/ 1 w 301"/>
                <a:gd name="T107" fmla="*/ 0 h 89"/>
                <a:gd name="T108" fmla="*/ 1 w 301"/>
                <a:gd name="T109" fmla="*/ 0 h 89"/>
                <a:gd name="T110" fmla="*/ 1 w 301"/>
                <a:gd name="T111" fmla="*/ 0 h 89"/>
                <a:gd name="T112" fmla="*/ 1 w 301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89"/>
                <a:gd name="T173" fmla="*/ 301 w 301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89">
                  <a:moveTo>
                    <a:pt x="0" y="0"/>
                  </a:moveTo>
                  <a:lnTo>
                    <a:pt x="2" y="1"/>
                  </a:lnTo>
                  <a:lnTo>
                    <a:pt x="6" y="4"/>
                  </a:lnTo>
                  <a:lnTo>
                    <a:pt x="9" y="5"/>
                  </a:lnTo>
                  <a:lnTo>
                    <a:pt x="12" y="7"/>
                  </a:lnTo>
                  <a:lnTo>
                    <a:pt x="14" y="8"/>
                  </a:lnTo>
                  <a:lnTo>
                    <a:pt x="17" y="9"/>
                  </a:lnTo>
                  <a:lnTo>
                    <a:pt x="18" y="11"/>
                  </a:lnTo>
                  <a:lnTo>
                    <a:pt x="21" y="12"/>
                  </a:lnTo>
                  <a:lnTo>
                    <a:pt x="22" y="13"/>
                  </a:lnTo>
                  <a:lnTo>
                    <a:pt x="25" y="15"/>
                  </a:lnTo>
                  <a:lnTo>
                    <a:pt x="26" y="15"/>
                  </a:lnTo>
                  <a:lnTo>
                    <a:pt x="28" y="16"/>
                  </a:lnTo>
                  <a:lnTo>
                    <a:pt x="30" y="17"/>
                  </a:lnTo>
                  <a:lnTo>
                    <a:pt x="32" y="17"/>
                  </a:lnTo>
                  <a:lnTo>
                    <a:pt x="33" y="19"/>
                  </a:lnTo>
                  <a:lnTo>
                    <a:pt x="34" y="19"/>
                  </a:lnTo>
                  <a:lnTo>
                    <a:pt x="36" y="20"/>
                  </a:lnTo>
                  <a:lnTo>
                    <a:pt x="37" y="20"/>
                  </a:lnTo>
                  <a:lnTo>
                    <a:pt x="37" y="21"/>
                  </a:lnTo>
                  <a:lnTo>
                    <a:pt x="38" y="21"/>
                  </a:lnTo>
                  <a:lnTo>
                    <a:pt x="40" y="21"/>
                  </a:lnTo>
                  <a:lnTo>
                    <a:pt x="41" y="23"/>
                  </a:lnTo>
                  <a:lnTo>
                    <a:pt x="42" y="23"/>
                  </a:lnTo>
                  <a:lnTo>
                    <a:pt x="44" y="24"/>
                  </a:lnTo>
                  <a:lnTo>
                    <a:pt x="45" y="24"/>
                  </a:lnTo>
                  <a:lnTo>
                    <a:pt x="46" y="24"/>
                  </a:lnTo>
                  <a:lnTo>
                    <a:pt x="48" y="25"/>
                  </a:lnTo>
                  <a:lnTo>
                    <a:pt x="49" y="25"/>
                  </a:lnTo>
                  <a:lnTo>
                    <a:pt x="50" y="27"/>
                  </a:lnTo>
                  <a:lnTo>
                    <a:pt x="51" y="27"/>
                  </a:lnTo>
                  <a:lnTo>
                    <a:pt x="53" y="28"/>
                  </a:lnTo>
                  <a:lnTo>
                    <a:pt x="54" y="28"/>
                  </a:lnTo>
                  <a:lnTo>
                    <a:pt x="57" y="29"/>
                  </a:lnTo>
                  <a:lnTo>
                    <a:pt x="58" y="29"/>
                  </a:lnTo>
                  <a:lnTo>
                    <a:pt x="59" y="31"/>
                  </a:lnTo>
                  <a:lnTo>
                    <a:pt x="61" y="31"/>
                  </a:lnTo>
                  <a:lnTo>
                    <a:pt x="62" y="32"/>
                  </a:lnTo>
                  <a:lnTo>
                    <a:pt x="63" y="32"/>
                  </a:lnTo>
                  <a:lnTo>
                    <a:pt x="65" y="32"/>
                  </a:lnTo>
                  <a:lnTo>
                    <a:pt x="66" y="33"/>
                  </a:lnTo>
                  <a:lnTo>
                    <a:pt x="67" y="33"/>
                  </a:lnTo>
                  <a:lnTo>
                    <a:pt x="69" y="33"/>
                  </a:lnTo>
                  <a:lnTo>
                    <a:pt x="69" y="35"/>
                  </a:lnTo>
                  <a:lnTo>
                    <a:pt x="70" y="35"/>
                  </a:lnTo>
                  <a:lnTo>
                    <a:pt x="71" y="35"/>
                  </a:lnTo>
                  <a:lnTo>
                    <a:pt x="73" y="36"/>
                  </a:lnTo>
                  <a:lnTo>
                    <a:pt x="74" y="36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39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0"/>
                  </a:lnTo>
                  <a:lnTo>
                    <a:pt x="86" y="41"/>
                  </a:lnTo>
                  <a:lnTo>
                    <a:pt x="87" y="41"/>
                  </a:lnTo>
                  <a:lnTo>
                    <a:pt x="89" y="43"/>
                  </a:lnTo>
                  <a:lnTo>
                    <a:pt x="90" y="43"/>
                  </a:lnTo>
                  <a:lnTo>
                    <a:pt x="93" y="44"/>
                  </a:lnTo>
                  <a:lnTo>
                    <a:pt x="94" y="44"/>
                  </a:lnTo>
                  <a:lnTo>
                    <a:pt x="97" y="45"/>
                  </a:lnTo>
                  <a:lnTo>
                    <a:pt x="98" y="45"/>
                  </a:lnTo>
                  <a:lnTo>
                    <a:pt x="101" y="47"/>
                  </a:lnTo>
                  <a:lnTo>
                    <a:pt x="102" y="47"/>
                  </a:lnTo>
                  <a:lnTo>
                    <a:pt x="105" y="48"/>
                  </a:lnTo>
                  <a:lnTo>
                    <a:pt x="106" y="48"/>
                  </a:lnTo>
                  <a:lnTo>
                    <a:pt x="107" y="49"/>
                  </a:lnTo>
                  <a:lnTo>
                    <a:pt x="109" y="49"/>
                  </a:lnTo>
                  <a:lnTo>
                    <a:pt x="110" y="50"/>
                  </a:lnTo>
                  <a:lnTo>
                    <a:pt x="111" y="50"/>
                  </a:lnTo>
                  <a:lnTo>
                    <a:pt x="113" y="50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3"/>
                  </a:lnTo>
                  <a:lnTo>
                    <a:pt x="121" y="53"/>
                  </a:lnTo>
                  <a:lnTo>
                    <a:pt x="122" y="54"/>
                  </a:lnTo>
                  <a:lnTo>
                    <a:pt x="123" y="54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6"/>
                  </a:lnTo>
                  <a:lnTo>
                    <a:pt x="129" y="56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7"/>
                  </a:lnTo>
                  <a:lnTo>
                    <a:pt x="135" y="58"/>
                  </a:lnTo>
                  <a:lnTo>
                    <a:pt x="136" y="58"/>
                  </a:lnTo>
                  <a:lnTo>
                    <a:pt x="138" y="60"/>
                  </a:lnTo>
                  <a:lnTo>
                    <a:pt x="140" y="60"/>
                  </a:lnTo>
                  <a:lnTo>
                    <a:pt x="142" y="61"/>
                  </a:lnTo>
                  <a:lnTo>
                    <a:pt x="144" y="61"/>
                  </a:lnTo>
                  <a:lnTo>
                    <a:pt x="146" y="62"/>
                  </a:lnTo>
                  <a:lnTo>
                    <a:pt x="148" y="62"/>
                  </a:lnTo>
                  <a:lnTo>
                    <a:pt x="150" y="62"/>
                  </a:lnTo>
                  <a:lnTo>
                    <a:pt x="151" y="64"/>
                  </a:lnTo>
                  <a:lnTo>
                    <a:pt x="152" y="64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5"/>
                  </a:lnTo>
                  <a:lnTo>
                    <a:pt x="158" y="65"/>
                  </a:lnTo>
                  <a:lnTo>
                    <a:pt x="159" y="66"/>
                  </a:lnTo>
                  <a:lnTo>
                    <a:pt x="160" y="66"/>
                  </a:lnTo>
                  <a:lnTo>
                    <a:pt x="162" y="66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8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69"/>
                  </a:lnTo>
                  <a:lnTo>
                    <a:pt x="172" y="70"/>
                  </a:lnTo>
                  <a:lnTo>
                    <a:pt x="174" y="70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2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3"/>
                  </a:lnTo>
                  <a:lnTo>
                    <a:pt x="186" y="74"/>
                  </a:lnTo>
                  <a:lnTo>
                    <a:pt x="188" y="74"/>
                  </a:lnTo>
                  <a:lnTo>
                    <a:pt x="190" y="76"/>
                  </a:lnTo>
                  <a:lnTo>
                    <a:pt x="192" y="76"/>
                  </a:lnTo>
                  <a:lnTo>
                    <a:pt x="194" y="77"/>
                  </a:lnTo>
                  <a:lnTo>
                    <a:pt x="195" y="77"/>
                  </a:lnTo>
                  <a:lnTo>
                    <a:pt x="198" y="78"/>
                  </a:lnTo>
                  <a:lnTo>
                    <a:pt x="199" y="78"/>
                  </a:lnTo>
                  <a:lnTo>
                    <a:pt x="200" y="78"/>
                  </a:lnTo>
                  <a:lnTo>
                    <a:pt x="202" y="78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0"/>
                  </a:lnTo>
                  <a:lnTo>
                    <a:pt x="207" y="80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1"/>
                  </a:lnTo>
                  <a:lnTo>
                    <a:pt x="212" y="81"/>
                  </a:lnTo>
                  <a:lnTo>
                    <a:pt x="213" y="82"/>
                  </a:lnTo>
                  <a:lnTo>
                    <a:pt x="215" y="82"/>
                  </a:lnTo>
                  <a:lnTo>
                    <a:pt x="216" y="82"/>
                  </a:lnTo>
                  <a:lnTo>
                    <a:pt x="217" y="82"/>
                  </a:lnTo>
                  <a:lnTo>
                    <a:pt x="219" y="82"/>
                  </a:lnTo>
                  <a:lnTo>
                    <a:pt x="220" y="82"/>
                  </a:lnTo>
                  <a:lnTo>
                    <a:pt x="221" y="82"/>
                  </a:lnTo>
                  <a:lnTo>
                    <a:pt x="223" y="82"/>
                  </a:lnTo>
                  <a:lnTo>
                    <a:pt x="224" y="82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4"/>
                  </a:lnTo>
                  <a:lnTo>
                    <a:pt x="237" y="84"/>
                  </a:lnTo>
                  <a:lnTo>
                    <a:pt x="239" y="84"/>
                  </a:lnTo>
                  <a:lnTo>
                    <a:pt x="240" y="84"/>
                  </a:lnTo>
                  <a:lnTo>
                    <a:pt x="241" y="84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5"/>
                  </a:lnTo>
                  <a:lnTo>
                    <a:pt x="251" y="85"/>
                  </a:lnTo>
                  <a:lnTo>
                    <a:pt x="252" y="85"/>
                  </a:lnTo>
                  <a:lnTo>
                    <a:pt x="253" y="85"/>
                  </a:lnTo>
                  <a:lnTo>
                    <a:pt x="253" y="86"/>
                  </a:lnTo>
                  <a:lnTo>
                    <a:pt x="255" y="86"/>
                  </a:lnTo>
                  <a:lnTo>
                    <a:pt x="256" y="86"/>
                  </a:lnTo>
                  <a:lnTo>
                    <a:pt x="257" y="86"/>
                  </a:lnTo>
                  <a:lnTo>
                    <a:pt x="259" y="86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8"/>
                  </a:lnTo>
                  <a:lnTo>
                    <a:pt x="265" y="88"/>
                  </a:lnTo>
                  <a:lnTo>
                    <a:pt x="267" y="88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3" y="89"/>
                  </a:lnTo>
                  <a:lnTo>
                    <a:pt x="275" y="89"/>
                  </a:lnTo>
                  <a:lnTo>
                    <a:pt x="276" y="89"/>
                  </a:lnTo>
                  <a:lnTo>
                    <a:pt x="277" y="89"/>
                  </a:lnTo>
                  <a:lnTo>
                    <a:pt x="279" y="89"/>
                  </a:lnTo>
                  <a:lnTo>
                    <a:pt x="280" y="89"/>
                  </a:lnTo>
                  <a:lnTo>
                    <a:pt x="281" y="89"/>
                  </a:lnTo>
                  <a:lnTo>
                    <a:pt x="283" y="89"/>
                  </a:lnTo>
                  <a:lnTo>
                    <a:pt x="284" y="89"/>
                  </a:lnTo>
                  <a:lnTo>
                    <a:pt x="285" y="89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19516" name="Group 111">
            <a:extLst>
              <a:ext uri="{FF2B5EF4-FFF2-40B4-BE49-F238E27FC236}">
                <a16:creationId xmlns:a16="http://schemas.microsoft.com/office/drawing/2014/main" id="{7086D63B-A54D-3E47-953F-0A2999538E68}"/>
              </a:ext>
            </a:extLst>
          </p:cNvPr>
          <p:cNvGrpSpPr>
            <a:grpSpLocks/>
          </p:cNvGrpSpPr>
          <p:nvPr/>
        </p:nvGrpSpPr>
        <p:grpSpPr bwMode="auto">
          <a:xfrm>
            <a:off x="7391400" y="1531939"/>
            <a:ext cx="342900" cy="484187"/>
            <a:chOff x="2783" y="1170"/>
            <a:chExt cx="300" cy="445"/>
          </a:xfrm>
        </p:grpSpPr>
        <p:sp>
          <p:nvSpPr>
            <p:cNvPr id="319540" name="Freeform 19">
              <a:extLst>
                <a:ext uri="{FF2B5EF4-FFF2-40B4-BE49-F238E27FC236}">
                  <a16:creationId xmlns:a16="http://schemas.microsoft.com/office/drawing/2014/main" id="{C0CCC162-EF00-3A4E-A317-CB7F442805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1238"/>
              <a:ext cx="149" cy="377"/>
            </a:xfrm>
            <a:custGeom>
              <a:avLst/>
              <a:gdLst>
                <a:gd name="T0" fmla="*/ 0 w 299"/>
                <a:gd name="T1" fmla="*/ 1 h 754"/>
                <a:gd name="T2" fmla="*/ 0 w 299"/>
                <a:gd name="T3" fmla="*/ 1 h 754"/>
                <a:gd name="T4" fmla="*/ 0 w 299"/>
                <a:gd name="T5" fmla="*/ 1 h 754"/>
                <a:gd name="T6" fmla="*/ 0 w 299"/>
                <a:gd name="T7" fmla="*/ 1 h 754"/>
                <a:gd name="T8" fmla="*/ 0 w 299"/>
                <a:gd name="T9" fmla="*/ 1 h 754"/>
                <a:gd name="T10" fmla="*/ 0 w 299"/>
                <a:gd name="T11" fmla="*/ 1 h 754"/>
                <a:gd name="T12" fmla="*/ 0 w 299"/>
                <a:gd name="T13" fmla="*/ 1 h 754"/>
                <a:gd name="T14" fmla="*/ 0 w 299"/>
                <a:gd name="T15" fmla="*/ 1 h 754"/>
                <a:gd name="T16" fmla="*/ 0 w 299"/>
                <a:gd name="T17" fmla="*/ 1 h 754"/>
                <a:gd name="T18" fmla="*/ 0 w 299"/>
                <a:gd name="T19" fmla="*/ 1 h 754"/>
                <a:gd name="T20" fmla="*/ 0 w 299"/>
                <a:gd name="T21" fmla="*/ 1 h 754"/>
                <a:gd name="T22" fmla="*/ 0 w 299"/>
                <a:gd name="T23" fmla="*/ 1 h 754"/>
                <a:gd name="T24" fmla="*/ 0 w 299"/>
                <a:gd name="T25" fmla="*/ 1 h 754"/>
                <a:gd name="T26" fmla="*/ 0 w 299"/>
                <a:gd name="T27" fmla="*/ 1 h 754"/>
                <a:gd name="T28" fmla="*/ 0 w 299"/>
                <a:gd name="T29" fmla="*/ 1 h 754"/>
                <a:gd name="T30" fmla="*/ 0 w 299"/>
                <a:gd name="T31" fmla="*/ 1 h 754"/>
                <a:gd name="T32" fmla="*/ 0 w 299"/>
                <a:gd name="T33" fmla="*/ 1 h 754"/>
                <a:gd name="T34" fmla="*/ 0 w 299"/>
                <a:gd name="T35" fmla="*/ 1 h 754"/>
                <a:gd name="T36" fmla="*/ 0 w 299"/>
                <a:gd name="T37" fmla="*/ 1 h 754"/>
                <a:gd name="T38" fmla="*/ 0 w 299"/>
                <a:gd name="T39" fmla="*/ 1 h 754"/>
                <a:gd name="T40" fmla="*/ 0 w 299"/>
                <a:gd name="T41" fmla="*/ 1 h 754"/>
                <a:gd name="T42" fmla="*/ 0 w 299"/>
                <a:gd name="T43" fmla="*/ 1 h 754"/>
                <a:gd name="T44" fmla="*/ 0 w 299"/>
                <a:gd name="T45" fmla="*/ 1 h 754"/>
                <a:gd name="T46" fmla="*/ 0 w 299"/>
                <a:gd name="T47" fmla="*/ 1 h 754"/>
                <a:gd name="T48" fmla="*/ 0 w 299"/>
                <a:gd name="T49" fmla="*/ 1 h 754"/>
                <a:gd name="T50" fmla="*/ 0 w 299"/>
                <a:gd name="T51" fmla="*/ 1 h 754"/>
                <a:gd name="T52" fmla="*/ 0 w 299"/>
                <a:gd name="T53" fmla="*/ 1 h 754"/>
                <a:gd name="T54" fmla="*/ 0 w 299"/>
                <a:gd name="T55" fmla="*/ 1 h 754"/>
                <a:gd name="T56" fmla="*/ 0 w 299"/>
                <a:gd name="T57" fmla="*/ 1 h 754"/>
                <a:gd name="T58" fmla="*/ 0 w 299"/>
                <a:gd name="T59" fmla="*/ 1 h 754"/>
                <a:gd name="T60" fmla="*/ 0 w 299"/>
                <a:gd name="T61" fmla="*/ 1 h 754"/>
                <a:gd name="T62" fmla="*/ 0 w 299"/>
                <a:gd name="T63" fmla="*/ 1 h 754"/>
                <a:gd name="T64" fmla="*/ 0 w 299"/>
                <a:gd name="T65" fmla="*/ 1 h 754"/>
                <a:gd name="T66" fmla="*/ 0 w 299"/>
                <a:gd name="T67" fmla="*/ 1 h 754"/>
                <a:gd name="T68" fmla="*/ 0 w 299"/>
                <a:gd name="T69" fmla="*/ 1 h 754"/>
                <a:gd name="T70" fmla="*/ 0 w 299"/>
                <a:gd name="T71" fmla="*/ 1 h 754"/>
                <a:gd name="T72" fmla="*/ 0 w 299"/>
                <a:gd name="T73" fmla="*/ 1 h 754"/>
                <a:gd name="T74" fmla="*/ 0 w 299"/>
                <a:gd name="T75" fmla="*/ 1 h 754"/>
                <a:gd name="T76" fmla="*/ 0 w 299"/>
                <a:gd name="T77" fmla="*/ 1 h 754"/>
                <a:gd name="T78" fmla="*/ 0 w 299"/>
                <a:gd name="T79" fmla="*/ 1 h 754"/>
                <a:gd name="T80" fmla="*/ 0 w 299"/>
                <a:gd name="T81" fmla="*/ 1 h 754"/>
                <a:gd name="T82" fmla="*/ 0 w 299"/>
                <a:gd name="T83" fmla="*/ 1 h 754"/>
                <a:gd name="T84" fmla="*/ 0 w 299"/>
                <a:gd name="T85" fmla="*/ 1 h 754"/>
                <a:gd name="T86" fmla="*/ 0 w 299"/>
                <a:gd name="T87" fmla="*/ 1 h 754"/>
                <a:gd name="T88" fmla="*/ 0 w 299"/>
                <a:gd name="T89" fmla="*/ 1 h 754"/>
                <a:gd name="T90" fmla="*/ 0 w 299"/>
                <a:gd name="T91" fmla="*/ 1 h 754"/>
                <a:gd name="T92" fmla="*/ 0 w 299"/>
                <a:gd name="T93" fmla="*/ 1 h 754"/>
                <a:gd name="T94" fmla="*/ 0 w 299"/>
                <a:gd name="T95" fmla="*/ 1 h 754"/>
                <a:gd name="T96" fmla="*/ 0 w 299"/>
                <a:gd name="T97" fmla="*/ 1 h 754"/>
                <a:gd name="T98" fmla="*/ 0 w 299"/>
                <a:gd name="T99" fmla="*/ 1 h 754"/>
                <a:gd name="T100" fmla="*/ 0 w 299"/>
                <a:gd name="T101" fmla="*/ 1 h 754"/>
                <a:gd name="T102" fmla="*/ 0 w 299"/>
                <a:gd name="T103" fmla="*/ 1 h 754"/>
                <a:gd name="T104" fmla="*/ 0 w 299"/>
                <a:gd name="T105" fmla="*/ 1 h 754"/>
                <a:gd name="T106" fmla="*/ 0 w 299"/>
                <a:gd name="T107" fmla="*/ 1 h 754"/>
                <a:gd name="T108" fmla="*/ 0 w 299"/>
                <a:gd name="T109" fmla="*/ 1 h 754"/>
                <a:gd name="T110" fmla="*/ 0 w 299"/>
                <a:gd name="T111" fmla="*/ 1 h 754"/>
                <a:gd name="T112" fmla="*/ 0 w 299"/>
                <a:gd name="T113" fmla="*/ 1 h 754"/>
                <a:gd name="T114" fmla="*/ 0 w 299"/>
                <a:gd name="T115" fmla="*/ 1 h 754"/>
                <a:gd name="T116" fmla="*/ 0 w 299"/>
                <a:gd name="T117" fmla="*/ 1 h 754"/>
                <a:gd name="T118" fmla="*/ 0 w 299"/>
                <a:gd name="T119" fmla="*/ 1 h 754"/>
                <a:gd name="T120" fmla="*/ 0 w 299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9"/>
                <a:gd name="T184" fmla="*/ 0 h 754"/>
                <a:gd name="T185" fmla="*/ 299 w 299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9" h="754">
                  <a:moveTo>
                    <a:pt x="299" y="0"/>
                  </a:moveTo>
                  <a:lnTo>
                    <a:pt x="299" y="29"/>
                  </a:lnTo>
                  <a:lnTo>
                    <a:pt x="299" y="56"/>
                  </a:lnTo>
                  <a:lnTo>
                    <a:pt x="299" y="81"/>
                  </a:lnTo>
                  <a:lnTo>
                    <a:pt x="299" y="105"/>
                  </a:lnTo>
                  <a:lnTo>
                    <a:pt x="299" y="128"/>
                  </a:lnTo>
                  <a:lnTo>
                    <a:pt x="299" y="148"/>
                  </a:lnTo>
                  <a:lnTo>
                    <a:pt x="299" y="166"/>
                  </a:lnTo>
                  <a:lnTo>
                    <a:pt x="299" y="185"/>
                  </a:lnTo>
                  <a:lnTo>
                    <a:pt x="299" y="201"/>
                  </a:lnTo>
                  <a:lnTo>
                    <a:pt x="299" y="215"/>
                  </a:lnTo>
                  <a:lnTo>
                    <a:pt x="299" y="229"/>
                  </a:lnTo>
                  <a:lnTo>
                    <a:pt x="299" y="242"/>
                  </a:lnTo>
                  <a:lnTo>
                    <a:pt x="299" y="252"/>
                  </a:lnTo>
                  <a:lnTo>
                    <a:pt x="299" y="263"/>
                  </a:lnTo>
                  <a:lnTo>
                    <a:pt x="299" y="272"/>
                  </a:lnTo>
                  <a:lnTo>
                    <a:pt x="299" y="280"/>
                  </a:lnTo>
                  <a:lnTo>
                    <a:pt x="299" y="288"/>
                  </a:lnTo>
                  <a:lnTo>
                    <a:pt x="299" y="295"/>
                  </a:lnTo>
                  <a:lnTo>
                    <a:pt x="299" y="302"/>
                  </a:lnTo>
                  <a:lnTo>
                    <a:pt x="299" y="307"/>
                  </a:lnTo>
                  <a:lnTo>
                    <a:pt x="299" y="311"/>
                  </a:lnTo>
                  <a:lnTo>
                    <a:pt x="299" y="315"/>
                  </a:lnTo>
                  <a:lnTo>
                    <a:pt x="299" y="319"/>
                  </a:lnTo>
                  <a:lnTo>
                    <a:pt x="299" y="323"/>
                  </a:lnTo>
                  <a:lnTo>
                    <a:pt x="299" y="325"/>
                  </a:lnTo>
                  <a:lnTo>
                    <a:pt x="299" y="328"/>
                  </a:lnTo>
                  <a:lnTo>
                    <a:pt x="299" y="329"/>
                  </a:lnTo>
                  <a:lnTo>
                    <a:pt x="298" y="332"/>
                  </a:lnTo>
                  <a:lnTo>
                    <a:pt x="298" y="335"/>
                  </a:lnTo>
                  <a:lnTo>
                    <a:pt x="298" y="336"/>
                  </a:lnTo>
                  <a:lnTo>
                    <a:pt x="298" y="339"/>
                  </a:lnTo>
                  <a:lnTo>
                    <a:pt x="298" y="340"/>
                  </a:lnTo>
                  <a:lnTo>
                    <a:pt x="298" y="343"/>
                  </a:lnTo>
                  <a:lnTo>
                    <a:pt x="298" y="344"/>
                  </a:lnTo>
                  <a:lnTo>
                    <a:pt x="298" y="347"/>
                  </a:lnTo>
                  <a:lnTo>
                    <a:pt x="298" y="348"/>
                  </a:lnTo>
                  <a:lnTo>
                    <a:pt x="298" y="349"/>
                  </a:lnTo>
                  <a:lnTo>
                    <a:pt x="298" y="351"/>
                  </a:lnTo>
                  <a:lnTo>
                    <a:pt x="296" y="352"/>
                  </a:lnTo>
                  <a:lnTo>
                    <a:pt x="296" y="353"/>
                  </a:lnTo>
                  <a:lnTo>
                    <a:pt x="296" y="355"/>
                  </a:lnTo>
                  <a:lnTo>
                    <a:pt x="296" y="356"/>
                  </a:lnTo>
                  <a:lnTo>
                    <a:pt x="296" y="357"/>
                  </a:lnTo>
                  <a:lnTo>
                    <a:pt x="296" y="359"/>
                  </a:lnTo>
                  <a:lnTo>
                    <a:pt x="296" y="360"/>
                  </a:lnTo>
                  <a:lnTo>
                    <a:pt x="296" y="361"/>
                  </a:lnTo>
                  <a:lnTo>
                    <a:pt x="296" y="363"/>
                  </a:lnTo>
                  <a:lnTo>
                    <a:pt x="296" y="364"/>
                  </a:lnTo>
                  <a:lnTo>
                    <a:pt x="296" y="365"/>
                  </a:lnTo>
                  <a:lnTo>
                    <a:pt x="295" y="367"/>
                  </a:lnTo>
                  <a:lnTo>
                    <a:pt x="295" y="368"/>
                  </a:lnTo>
                  <a:lnTo>
                    <a:pt x="295" y="369"/>
                  </a:lnTo>
                  <a:lnTo>
                    <a:pt x="295" y="371"/>
                  </a:lnTo>
                  <a:lnTo>
                    <a:pt x="295" y="372"/>
                  </a:lnTo>
                  <a:lnTo>
                    <a:pt x="295" y="373"/>
                  </a:lnTo>
                  <a:lnTo>
                    <a:pt x="295" y="375"/>
                  </a:lnTo>
                  <a:lnTo>
                    <a:pt x="294" y="376"/>
                  </a:lnTo>
                  <a:lnTo>
                    <a:pt x="294" y="379"/>
                  </a:lnTo>
                  <a:lnTo>
                    <a:pt x="294" y="380"/>
                  </a:lnTo>
                  <a:lnTo>
                    <a:pt x="294" y="381"/>
                  </a:lnTo>
                  <a:lnTo>
                    <a:pt x="294" y="384"/>
                  </a:lnTo>
                  <a:lnTo>
                    <a:pt x="292" y="385"/>
                  </a:lnTo>
                  <a:lnTo>
                    <a:pt x="292" y="388"/>
                  </a:lnTo>
                  <a:lnTo>
                    <a:pt x="292" y="389"/>
                  </a:lnTo>
                  <a:lnTo>
                    <a:pt x="292" y="390"/>
                  </a:lnTo>
                  <a:lnTo>
                    <a:pt x="292" y="393"/>
                  </a:lnTo>
                  <a:lnTo>
                    <a:pt x="292" y="394"/>
                  </a:lnTo>
                  <a:lnTo>
                    <a:pt x="291" y="396"/>
                  </a:lnTo>
                  <a:lnTo>
                    <a:pt x="291" y="397"/>
                  </a:lnTo>
                  <a:lnTo>
                    <a:pt x="291" y="398"/>
                  </a:lnTo>
                  <a:lnTo>
                    <a:pt x="291" y="400"/>
                  </a:lnTo>
                  <a:lnTo>
                    <a:pt x="291" y="401"/>
                  </a:lnTo>
                  <a:lnTo>
                    <a:pt x="291" y="402"/>
                  </a:lnTo>
                  <a:lnTo>
                    <a:pt x="291" y="404"/>
                  </a:lnTo>
                  <a:lnTo>
                    <a:pt x="290" y="404"/>
                  </a:lnTo>
                  <a:lnTo>
                    <a:pt x="290" y="405"/>
                  </a:lnTo>
                  <a:lnTo>
                    <a:pt x="290" y="406"/>
                  </a:lnTo>
                  <a:lnTo>
                    <a:pt x="290" y="408"/>
                  </a:lnTo>
                  <a:lnTo>
                    <a:pt x="290" y="409"/>
                  </a:lnTo>
                  <a:lnTo>
                    <a:pt x="288" y="410"/>
                  </a:lnTo>
                  <a:lnTo>
                    <a:pt x="288" y="412"/>
                  </a:lnTo>
                  <a:lnTo>
                    <a:pt x="288" y="413"/>
                  </a:lnTo>
                  <a:lnTo>
                    <a:pt x="287" y="414"/>
                  </a:lnTo>
                  <a:lnTo>
                    <a:pt x="287" y="416"/>
                  </a:lnTo>
                  <a:lnTo>
                    <a:pt x="287" y="417"/>
                  </a:lnTo>
                  <a:lnTo>
                    <a:pt x="286" y="420"/>
                  </a:lnTo>
                  <a:lnTo>
                    <a:pt x="286" y="421"/>
                  </a:lnTo>
                  <a:lnTo>
                    <a:pt x="286" y="422"/>
                  </a:lnTo>
                  <a:lnTo>
                    <a:pt x="284" y="424"/>
                  </a:lnTo>
                  <a:lnTo>
                    <a:pt x="284" y="426"/>
                  </a:lnTo>
                  <a:lnTo>
                    <a:pt x="283" y="428"/>
                  </a:lnTo>
                  <a:lnTo>
                    <a:pt x="283" y="430"/>
                  </a:lnTo>
                  <a:lnTo>
                    <a:pt x="282" y="433"/>
                  </a:lnTo>
                  <a:lnTo>
                    <a:pt x="282" y="434"/>
                  </a:lnTo>
                  <a:lnTo>
                    <a:pt x="280" y="437"/>
                  </a:lnTo>
                  <a:lnTo>
                    <a:pt x="280" y="440"/>
                  </a:lnTo>
                  <a:lnTo>
                    <a:pt x="279" y="441"/>
                  </a:lnTo>
                  <a:lnTo>
                    <a:pt x="279" y="442"/>
                  </a:lnTo>
                  <a:lnTo>
                    <a:pt x="278" y="445"/>
                  </a:lnTo>
                  <a:lnTo>
                    <a:pt x="278" y="446"/>
                  </a:lnTo>
                  <a:lnTo>
                    <a:pt x="278" y="448"/>
                  </a:lnTo>
                  <a:lnTo>
                    <a:pt x="276" y="449"/>
                  </a:lnTo>
                  <a:lnTo>
                    <a:pt x="276" y="450"/>
                  </a:lnTo>
                  <a:lnTo>
                    <a:pt x="276" y="452"/>
                  </a:lnTo>
                  <a:lnTo>
                    <a:pt x="275" y="453"/>
                  </a:lnTo>
                  <a:lnTo>
                    <a:pt x="275" y="454"/>
                  </a:lnTo>
                  <a:lnTo>
                    <a:pt x="275" y="456"/>
                  </a:lnTo>
                  <a:lnTo>
                    <a:pt x="274" y="456"/>
                  </a:lnTo>
                  <a:lnTo>
                    <a:pt x="274" y="457"/>
                  </a:lnTo>
                  <a:lnTo>
                    <a:pt x="274" y="458"/>
                  </a:lnTo>
                  <a:lnTo>
                    <a:pt x="272" y="459"/>
                  </a:lnTo>
                  <a:lnTo>
                    <a:pt x="272" y="461"/>
                  </a:lnTo>
                  <a:lnTo>
                    <a:pt x="272" y="462"/>
                  </a:lnTo>
                  <a:lnTo>
                    <a:pt x="271" y="463"/>
                  </a:lnTo>
                  <a:lnTo>
                    <a:pt x="270" y="465"/>
                  </a:lnTo>
                  <a:lnTo>
                    <a:pt x="270" y="466"/>
                  </a:lnTo>
                  <a:lnTo>
                    <a:pt x="268" y="467"/>
                  </a:lnTo>
                  <a:lnTo>
                    <a:pt x="268" y="469"/>
                  </a:lnTo>
                  <a:lnTo>
                    <a:pt x="267" y="471"/>
                  </a:lnTo>
                  <a:lnTo>
                    <a:pt x="267" y="473"/>
                  </a:lnTo>
                  <a:lnTo>
                    <a:pt x="266" y="474"/>
                  </a:lnTo>
                  <a:lnTo>
                    <a:pt x="266" y="475"/>
                  </a:lnTo>
                  <a:lnTo>
                    <a:pt x="264" y="478"/>
                  </a:lnTo>
                  <a:lnTo>
                    <a:pt x="263" y="479"/>
                  </a:lnTo>
                  <a:lnTo>
                    <a:pt x="262" y="482"/>
                  </a:lnTo>
                  <a:lnTo>
                    <a:pt x="262" y="483"/>
                  </a:lnTo>
                  <a:lnTo>
                    <a:pt x="260" y="485"/>
                  </a:lnTo>
                  <a:lnTo>
                    <a:pt x="259" y="487"/>
                  </a:lnTo>
                  <a:lnTo>
                    <a:pt x="259" y="489"/>
                  </a:lnTo>
                  <a:lnTo>
                    <a:pt x="258" y="490"/>
                  </a:lnTo>
                  <a:lnTo>
                    <a:pt x="258" y="491"/>
                  </a:lnTo>
                  <a:lnTo>
                    <a:pt x="256" y="493"/>
                  </a:lnTo>
                  <a:lnTo>
                    <a:pt x="256" y="494"/>
                  </a:lnTo>
                  <a:lnTo>
                    <a:pt x="255" y="495"/>
                  </a:lnTo>
                  <a:lnTo>
                    <a:pt x="255" y="497"/>
                  </a:lnTo>
                  <a:lnTo>
                    <a:pt x="254" y="498"/>
                  </a:lnTo>
                  <a:lnTo>
                    <a:pt x="252" y="499"/>
                  </a:lnTo>
                  <a:lnTo>
                    <a:pt x="252" y="501"/>
                  </a:lnTo>
                  <a:lnTo>
                    <a:pt x="252" y="502"/>
                  </a:lnTo>
                  <a:lnTo>
                    <a:pt x="251" y="502"/>
                  </a:lnTo>
                  <a:lnTo>
                    <a:pt x="251" y="503"/>
                  </a:lnTo>
                  <a:lnTo>
                    <a:pt x="251" y="505"/>
                  </a:lnTo>
                  <a:lnTo>
                    <a:pt x="250" y="506"/>
                  </a:lnTo>
                  <a:lnTo>
                    <a:pt x="248" y="507"/>
                  </a:lnTo>
                  <a:lnTo>
                    <a:pt x="248" y="509"/>
                  </a:lnTo>
                  <a:lnTo>
                    <a:pt x="247" y="510"/>
                  </a:lnTo>
                  <a:lnTo>
                    <a:pt x="247" y="511"/>
                  </a:lnTo>
                  <a:lnTo>
                    <a:pt x="246" y="513"/>
                  </a:lnTo>
                  <a:lnTo>
                    <a:pt x="246" y="514"/>
                  </a:lnTo>
                  <a:lnTo>
                    <a:pt x="244" y="515"/>
                  </a:lnTo>
                  <a:lnTo>
                    <a:pt x="244" y="517"/>
                  </a:lnTo>
                  <a:lnTo>
                    <a:pt x="243" y="518"/>
                  </a:lnTo>
                  <a:lnTo>
                    <a:pt x="242" y="519"/>
                  </a:lnTo>
                  <a:lnTo>
                    <a:pt x="240" y="522"/>
                  </a:lnTo>
                  <a:lnTo>
                    <a:pt x="240" y="523"/>
                  </a:lnTo>
                  <a:lnTo>
                    <a:pt x="239" y="525"/>
                  </a:lnTo>
                  <a:lnTo>
                    <a:pt x="238" y="527"/>
                  </a:lnTo>
                  <a:lnTo>
                    <a:pt x="238" y="529"/>
                  </a:lnTo>
                  <a:lnTo>
                    <a:pt x="236" y="530"/>
                  </a:lnTo>
                  <a:lnTo>
                    <a:pt x="236" y="531"/>
                  </a:lnTo>
                  <a:lnTo>
                    <a:pt x="235" y="532"/>
                  </a:lnTo>
                  <a:lnTo>
                    <a:pt x="235" y="534"/>
                  </a:lnTo>
                  <a:lnTo>
                    <a:pt x="234" y="534"/>
                  </a:lnTo>
                  <a:lnTo>
                    <a:pt x="234" y="535"/>
                  </a:lnTo>
                  <a:lnTo>
                    <a:pt x="232" y="536"/>
                  </a:lnTo>
                  <a:lnTo>
                    <a:pt x="232" y="538"/>
                  </a:lnTo>
                  <a:lnTo>
                    <a:pt x="231" y="538"/>
                  </a:lnTo>
                  <a:lnTo>
                    <a:pt x="231" y="539"/>
                  </a:lnTo>
                  <a:lnTo>
                    <a:pt x="231" y="540"/>
                  </a:lnTo>
                  <a:lnTo>
                    <a:pt x="230" y="540"/>
                  </a:lnTo>
                  <a:lnTo>
                    <a:pt x="230" y="542"/>
                  </a:lnTo>
                  <a:lnTo>
                    <a:pt x="228" y="542"/>
                  </a:lnTo>
                  <a:lnTo>
                    <a:pt x="228" y="543"/>
                  </a:lnTo>
                  <a:lnTo>
                    <a:pt x="228" y="544"/>
                  </a:lnTo>
                  <a:lnTo>
                    <a:pt x="227" y="544"/>
                  </a:lnTo>
                  <a:lnTo>
                    <a:pt x="227" y="546"/>
                  </a:lnTo>
                  <a:lnTo>
                    <a:pt x="226" y="547"/>
                  </a:lnTo>
                  <a:lnTo>
                    <a:pt x="224" y="548"/>
                  </a:lnTo>
                  <a:lnTo>
                    <a:pt x="224" y="550"/>
                  </a:lnTo>
                  <a:lnTo>
                    <a:pt x="223" y="551"/>
                  </a:lnTo>
                  <a:lnTo>
                    <a:pt x="223" y="552"/>
                  </a:lnTo>
                  <a:lnTo>
                    <a:pt x="222" y="552"/>
                  </a:lnTo>
                  <a:lnTo>
                    <a:pt x="222" y="554"/>
                  </a:lnTo>
                  <a:lnTo>
                    <a:pt x="221" y="555"/>
                  </a:lnTo>
                  <a:lnTo>
                    <a:pt x="219" y="556"/>
                  </a:lnTo>
                  <a:lnTo>
                    <a:pt x="219" y="559"/>
                  </a:lnTo>
                  <a:lnTo>
                    <a:pt x="218" y="560"/>
                  </a:lnTo>
                  <a:lnTo>
                    <a:pt x="217" y="562"/>
                  </a:lnTo>
                  <a:lnTo>
                    <a:pt x="215" y="563"/>
                  </a:lnTo>
                  <a:lnTo>
                    <a:pt x="215" y="564"/>
                  </a:lnTo>
                  <a:lnTo>
                    <a:pt x="214" y="566"/>
                  </a:lnTo>
                  <a:lnTo>
                    <a:pt x="214" y="567"/>
                  </a:lnTo>
                  <a:lnTo>
                    <a:pt x="213" y="567"/>
                  </a:lnTo>
                  <a:lnTo>
                    <a:pt x="213" y="568"/>
                  </a:lnTo>
                  <a:lnTo>
                    <a:pt x="211" y="570"/>
                  </a:lnTo>
                  <a:lnTo>
                    <a:pt x="210" y="571"/>
                  </a:lnTo>
                  <a:lnTo>
                    <a:pt x="210" y="572"/>
                  </a:lnTo>
                  <a:lnTo>
                    <a:pt x="209" y="572"/>
                  </a:lnTo>
                  <a:lnTo>
                    <a:pt x="209" y="574"/>
                  </a:lnTo>
                  <a:lnTo>
                    <a:pt x="207" y="575"/>
                  </a:lnTo>
                  <a:lnTo>
                    <a:pt x="207" y="576"/>
                  </a:lnTo>
                  <a:lnTo>
                    <a:pt x="206" y="576"/>
                  </a:lnTo>
                  <a:lnTo>
                    <a:pt x="206" y="578"/>
                  </a:lnTo>
                  <a:lnTo>
                    <a:pt x="205" y="579"/>
                  </a:lnTo>
                  <a:lnTo>
                    <a:pt x="203" y="580"/>
                  </a:lnTo>
                  <a:lnTo>
                    <a:pt x="203" y="582"/>
                  </a:lnTo>
                  <a:lnTo>
                    <a:pt x="202" y="582"/>
                  </a:lnTo>
                  <a:lnTo>
                    <a:pt x="202" y="583"/>
                  </a:lnTo>
                  <a:lnTo>
                    <a:pt x="201" y="584"/>
                  </a:lnTo>
                  <a:lnTo>
                    <a:pt x="199" y="584"/>
                  </a:lnTo>
                  <a:lnTo>
                    <a:pt x="199" y="586"/>
                  </a:lnTo>
                  <a:lnTo>
                    <a:pt x="198" y="587"/>
                  </a:lnTo>
                  <a:lnTo>
                    <a:pt x="197" y="588"/>
                  </a:lnTo>
                  <a:lnTo>
                    <a:pt x="197" y="590"/>
                  </a:lnTo>
                  <a:lnTo>
                    <a:pt x="195" y="591"/>
                  </a:lnTo>
                  <a:lnTo>
                    <a:pt x="194" y="592"/>
                  </a:lnTo>
                  <a:lnTo>
                    <a:pt x="193" y="594"/>
                  </a:lnTo>
                  <a:lnTo>
                    <a:pt x="193" y="595"/>
                  </a:lnTo>
                  <a:lnTo>
                    <a:pt x="191" y="596"/>
                  </a:lnTo>
                  <a:lnTo>
                    <a:pt x="190" y="598"/>
                  </a:lnTo>
                  <a:lnTo>
                    <a:pt x="190" y="599"/>
                  </a:lnTo>
                  <a:lnTo>
                    <a:pt x="189" y="599"/>
                  </a:lnTo>
                  <a:lnTo>
                    <a:pt x="189" y="600"/>
                  </a:lnTo>
                  <a:lnTo>
                    <a:pt x="187" y="602"/>
                  </a:lnTo>
                  <a:lnTo>
                    <a:pt x="187" y="603"/>
                  </a:lnTo>
                  <a:lnTo>
                    <a:pt x="186" y="603"/>
                  </a:lnTo>
                  <a:lnTo>
                    <a:pt x="186" y="604"/>
                  </a:lnTo>
                  <a:lnTo>
                    <a:pt x="185" y="606"/>
                  </a:lnTo>
                  <a:lnTo>
                    <a:pt x="185" y="607"/>
                  </a:lnTo>
                  <a:lnTo>
                    <a:pt x="183" y="607"/>
                  </a:lnTo>
                  <a:lnTo>
                    <a:pt x="182" y="608"/>
                  </a:lnTo>
                  <a:lnTo>
                    <a:pt x="182" y="609"/>
                  </a:lnTo>
                  <a:lnTo>
                    <a:pt x="181" y="611"/>
                  </a:lnTo>
                  <a:lnTo>
                    <a:pt x="181" y="612"/>
                  </a:lnTo>
                  <a:lnTo>
                    <a:pt x="179" y="612"/>
                  </a:lnTo>
                  <a:lnTo>
                    <a:pt x="179" y="613"/>
                  </a:lnTo>
                  <a:lnTo>
                    <a:pt x="179" y="615"/>
                  </a:lnTo>
                  <a:lnTo>
                    <a:pt x="178" y="615"/>
                  </a:lnTo>
                  <a:lnTo>
                    <a:pt x="178" y="616"/>
                  </a:lnTo>
                  <a:lnTo>
                    <a:pt x="177" y="616"/>
                  </a:lnTo>
                  <a:lnTo>
                    <a:pt x="177" y="617"/>
                  </a:lnTo>
                  <a:lnTo>
                    <a:pt x="175" y="619"/>
                  </a:lnTo>
                  <a:lnTo>
                    <a:pt x="174" y="620"/>
                  </a:lnTo>
                  <a:lnTo>
                    <a:pt x="174" y="621"/>
                  </a:lnTo>
                  <a:lnTo>
                    <a:pt x="173" y="621"/>
                  </a:lnTo>
                  <a:lnTo>
                    <a:pt x="171" y="623"/>
                  </a:lnTo>
                  <a:lnTo>
                    <a:pt x="170" y="624"/>
                  </a:lnTo>
                  <a:lnTo>
                    <a:pt x="170" y="625"/>
                  </a:lnTo>
                  <a:lnTo>
                    <a:pt x="169" y="625"/>
                  </a:lnTo>
                  <a:lnTo>
                    <a:pt x="169" y="627"/>
                  </a:lnTo>
                  <a:lnTo>
                    <a:pt x="167" y="627"/>
                  </a:lnTo>
                  <a:lnTo>
                    <a:pt x="166" y="628"/>
                  </a:lnTo>
                  <a:lnTo>
                    <a:pt x="165" y="629"/>
                  </a:lnTo>
                  <a:lnTo>
                    <a:pt x="163" y="631"/>
                  </a:lnTo>
                  <a:lnTo>
                    <a:pt x="162" y="632"/>
                  </a:lnTo>
                  <a:lnTo>
                    <a:pt x="161" y="633"/>
                  </a:lnTo>
                  <a:lnTo>
                    <a:pt x="159" y="635"/>
                  </a:lnTo>
                  <a:lnTo>
                    <a:pt x="158" y="636"/>
                  </a:lnTo>
                  <a:lnTo>
                    <a:pt x="157" y="637"/>
                  </a:lnTo>
                  <a:lnTo>
                    <a:pt x="155" y="637"/>
                  </a:lnTo>
                  <a:lnTo>
                    <a:pt x="155" y="639"/>
                  </a:lnTo>
                  <a:lnTo>
                    <a:pt x="154" y="640"/>
                  </a:lnTo>
                  <a:lnTo>
                    <a:pt x="153" y="640"/>
                  </a:lnTo>
                  <a:lnTo>
                    <a:pt x="151" y="641"/>
                  </a:lnTo>
                  <a:lnTo>
                    <a:pt x="151" y="643"/>
                  </a:lnTo>
                  <a:lnTo>
                    <a:pt x="150" y="643"/>
                  </a:lnTo>
                  <a:lnTo>
                    <a:pt x="150" y="644"/>
                  </a:lnTo>
                  <a:lnTo>
                    <a:pt x="149" y="644"/>
                  </a:lnTo>
                  <a:lnTo>
                    <a:pt x="147" y="645"/>
                  </a:lnTo>
                  <a:lnTo>
                    <a:pt x="146" y="647"/>
                  </a:lnTo>
                  <a:lnTo>
                    <a:pt x="145" y="648"/>
                  </a:lnTo>
                  <a:lnTo>
                    <a:pt x="143" y="648"/>
                  </a:lnTo>
                  <a:lnTo>
                    <a:pt x="143" y="649"/>
                  </a:lnTo>
                  <a:lnTo>
                    <a:pt x="142" y="651"/>
                  </a:lnTo>
                  <a:lnTo>
                    <a:pt x="141" y="652"/>
                  </a:lnTo>
                  <a:lnTo>
                    <a:pt x="140" y="652"/>
                  </a:lnTo>
                  <a:lnTo>
                    <a:pt x="138" y="653"/>
                  </a:lnTo>
                  <a:lnTo>
                    <a:pt x="137" y="655"/>
                  </a:lnTo>
                  <a:lnTo>
                    <a:pt x="136" y="656"/>
                  </a:lnTo>
                  <a:lnTo>
                    <a:pt x="134" y="657"/>
                  </a:lnTo>
                  <a:lnTo>
                    <a:pt x="133" y="659"/>
                  </a:lnTo>
                  <a:lnTo>
                    <a:pt x="130" y="660"/>
                  </a:lnTo>
                  <a:lnTo>
                    <a:pt x="129" y="661"/>
                  </a:lnTo>
                  <a:lnTo>
                    <a:pt x="128" y="663"/>
                  </a:lnTo>
                  <a:lnTo>
                    <a:pt x="126" y="664"/>
                  </a:lnTo>
                  <a:lnTo>
                    <a:pt x="124" y="665"/>
                  </a:lnTo>
                  <a:lnTo>
                    <a:pt x="122" y="667"/>
                  </a:lnTo>
                  <a:lnTo>
                    <a:pt x="121" y="668"/>
                  </a:lnTo>
                  <a:lnTo>
                    <a:pt x="120" y="669"/>
                  </a:lnTo>
                  <a:lnTo>
                    <a:pt x="118" y="671"/>
                  </a:lnTo>
                  <a:lnTo>
                    <a:pt x="117" y="671"/>
                  </a:lnTo>
                  <a:lnTo>
                    <a:pt x="116" y="672"/>
                  </a:lnTo>
                  <a:lnTo>
                    <a:pt x="116" y="673"/>
                  </a:lnTo>
                  <a:lnTo>
                    <a:pt x="114" y="673"/>
                  </a:lnTo>
                  <a:lnTo>
                    <a:pt x="113" y="675"/>
                  </a:lnTo>
                  <a:lnTo>
                    <a:pt x="112" y="676"/>
                  </a:lnTo>
                  <a:lnTo>
                    <a:pt x="110" y="677"/>
                  </a:lnTo>
                  <a:lnTo>
                    <a:pt x="109" y="677"/>
                  </a:lnTo>
                  <a:lnTo>
                    <a:pt x="108" y="679"/>
                  </a:lnTo>
                  <a:lnTo>
                    <a:pt x="106" y="680"/>
                  </a:lnTo>
                  <a:lnTo>
                    <a:pt x="105" y="681"/>
                  </a:lnTo>
                  <a:lnTo>
                    <a:pt x="104" y="681"/>
                  </a:lnTo>
                  <a:lnTo>
                    <a:pt x="104" y="682"/>
                  </a:lnTo>
                  <a:lnTo>
                    <a:pt x="102" y="682"/>
                  </a:lnTo>
                  <a:lnTo>
                    <a:pt x="101" y="684"/>
                  </a:lnTo>
                  <a:lnTo>
                    <a:pt x="100" y="685"/>
                  </a:lnTo>
                  <a:lnTo>
                    <a:pt x="98" y="685"/>
                  </a:lnTo>
                  <a:lnTo>
                    <a:pt x="97" y="686"/>
                  </a:lnTo>
                  <a:lnTo>
                    <a:pt x="96" y="688"/>
                  </a:lnTo>
                  <a:lnTo>
                    <a:pt x="94" y="689"/>
                  </a:lnTo>
                  <a:lnTo>
                    <a:pt x="92" y="690"/>
                  </a:lnTo>
                  <a:lnTo>
                    <a:pt x="90" y="692"/>
                  </a:lnTo>
                  <a:lnTo>
                    <a:pt x="89" y="693"/>
                  </a:lnTo>
                  <a:lnTo>
                    <a:pt x="86" y="694"/>
                  </a:lnTo>
                  <a:lnTo>
                    <a:pt x="85" y="696"/>
                  </a:lnTo>
                  <a:lnTo>
                    <a:pt x="82" y="697"/>
                  </a:lnTo>
                  <a:lnTo>
                    <a:pt x="81" y="698"/>
                  </a:lnTo>
                  <a:lnTo>
                    <a:pt x="80" y="700"/>
                  </a:lnTo>
                  <a:lnTo>
                    <a:pt x="77" y="701"/>
                  </a:lnTo>
                  <a:lnTo>
                    <a:pt x="76" y="701"/>
                  </a:lnTo>
                  <a:lnTo>
                    <a:pt x="74" y="702"/>
                  </a:lnTo>
                  <a:lnTo>
                    <a:pt x="73" y="704"/>
                  </a:lnTo>
                  <a:lnTo>
                    <a:pt x="72" y="705"/>
                  </a:lnTo>
                  <a:lnTo>
                    <a:pt x="70" y="705"/>
                  </a:lnTo>
                  <a:lnTo>
                    <a:pt x="69" y="706"/>
                  </a:lnTo>
                  <a:lnTo>
                    <a:pt x="68" y="706"/>
                  </a:lnTo>
                  <a:lnTo>
                    <a:pt x="68" y="708"/>
                  </a:lnTo>
                  <a:lnTo>
                    <a:pt x="66" y="709"/>
                  </a:lnTo>
                  <a:lnTo>
                    <a:pt x="65" y="709"/>
                  </a:lnTo>
                  <a:lnTo>
                    <a:pt x="64" y="710"/>
                  </a:lnTo>
                  <a:lnTo>
                    <a:pt x="63" y="710"/>
                  </a:lnTo>
                  <a:lnTo>
                    <a:pt x="63" y="712"/>
                  </a:lnTo>
                  <a:lnTo>
                    <a:pt x="61" y="712"/>
                  </a:lnTo>
                  <a:lnTo>
                    <a:pt x="60" y="713"/>
                  </a:lnTo>
                  <a:lnTo>
                    <a:pt x="59" y="714"/>
                  </a:lnTo>
                  <a:lnTo>
                    <a:pt x="57" y="714"/>
                  </a:lnTo>
                  <a:lnTo>
                    <a:pt x="56" y="716"/>
                  </a:lnTo>
                  <a:lnTo>
                    <a:pt x="55" y="717"/>
                  </a:lnTo>
                  <a:lnTo>
                    <a:pt x="53" y="717"/>
                  </a:lnTo>
                  <a:lnTo>
                    <a:pt x="52" y="718"/>
                  </a:lnTo>
                  <a:lnTo>
                    <a:pt x="51" y="720"/>
                  </a:lnTo>
                  <a:lnTo>
                    <a:pt x="49" y="721"/>
                  </a:lnTo>
                  <a:lnTo>
                    <a:pt x="47" y="722"/>
                  </a:lnTo>
                  <a:lnTo>
                    <a:pt x="45" y="724"/>
                  </a:lnTo>
                  <a:lnTo>
                    <a:pt x="44" y="725"/>
                  </a:lnTo>
                  <a:lnTo>
                    <a:pt x="41" y="726"/>
                  </a:lnTo>
                  <a:lnTo>
                    <a:pt x="40" y="728"/>
                  </a:lnTo>
                  <a:lnTo>
                    <a:pt x="37" y="729"/>
                  </a:lnTo>
                  <a:lnTo>
                    <a:pt x="36" y="730"/>
                  </a:lnTo>
                  <a:lnTo>
                    <a:pt x="33" y="732"/>
                  </a:lnTo>
                  <a:lnTo>
                    <a:pt x="32" y="733"/>
                  </a:lnTo>
                  <a:lnTo>
                    <a:pt x="31" y="734"/>
                  </a:lnTo>
                  <a:lnTo>
                    <a:pt x="29" y="736"/>
                  </a:lnTo>
                  <a:lnTo>
                    <a:pt x="28" y="736"/>
                  </a:lnTo>
                  <a:lnTo>
                    <a:pt x="27" y="737"/>
                  </a:lnTo>
                  <a:lnTo>
                    <a:pt x="25" y="738"/>
                  </a:lnTo>
                  <a:lnTo>
                    <a:pt x="24" y="738"/>
                  </a:lnTo>
                  <a:lnTo>
                    <a:pt x="23" y="740"/>
                  </a:lnTo>
                  <a:lnTo>
                    <a:pt x="23" y="741"/>
                  </a:lnTo>
                  <a:lnTo>
                    <a:pt x="21" y="741"/>
                  </a:lnTo>
                  <a:lnTo>
                    <a:pt x="20" y="742"/>
                  </a:lnTo>
                  <a:lnTo>
                    <a:pt x="19" y="742"/>
                  </a:lnTo>
                  <a:lnTo>
                    <a:pt x="19" y="744"/>
                  </a:lnTo>
                  <a:lnTo>
                    <a:pt x="17" y="744"/>
                  </a:lnTo>
                  <a:lnTo>
                    <a:pt x="16" y="745"/>
                  </a:lnTo>
                  <a:lnTo>
                    <a:pt x="15" y="745"/>
                  </a:lnTo>
                  <a:lnTo>
                    <a:pt x="13" y="746"/>
                  </a:lnTo>
                  <a:lnTo>
                    <a:pt x="12" y="746"/>
                  </a:lnTo>
                  <a:lnTo>
                    <a:pt x="11" y="748"/>
                  </a:lnTo>
                  <a:lnTo>
                    <a:pt x="9" y="748"/>
                  </a:lnTo>
                  <a:lnTo>
                    <a:pt x="8" y="749"/>
                  </a:lnTo>
                  <a:lnTo>
                    <a:pt x="7" y="750"/>
                  </a:lnTo>
                  <a:lnTo>
                    <a:pt x="5" y="750"/>
                  </a:lnTo>
                  <a:lnTo>
                    <a:pt x="4" y="752"/>
                  </a:lnTo>
                  <a:lnTo>
                    <a:pt x="3" y="752"/>
                  </a:lnTo>
                  <a:lnTo>
                    <a:pt x="1" y="753"/>
                  </a:lnTo>
                  <a:lnTo>
                    <a:pt x="0" y="754"/>
                  </a:lnTo>
                </a:path>
              </a:pathLst>
            </a:custGeom>
            <a:solidFill>
              <a:srgbClr val="FFFFFF"/>
            </a:solidFill>
            <a:ln w="285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9541" name="Freeform 20">
              <a:extLst>
                <a:ext uri="{FF2B5EF4-FFF2-40B4-BE49-F238E27FC236}">
                  <a16:creationId xmlns:a16="http://schemas.microsoft.com/office/drawing/2014/main" id="{60DD140E-C39B-FA4B-B41F-FAC8568FDF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8"/>
              <a:ext cx="149" cy="377"/>
            </a:xfrm>
            <a:custGeom>
              <a:avLst/>
              <a:gdLst>
                <a:gd name="T0" fmla="*/ 0 w 298"/>
                <a:gd name="T1" fmla="*/ 1 h 754"/>
                <a:gd name="T2" fmla="*/ 0 w 298"/>
                <a:gd name="T3" fmla="*/ 1 h 754"/>
                <a:gd name="T4" fmla="*/ 0 w 298"/>
                <a:gd name="T5" fmla="*/ 1 h 754"/>
                <a:gd name="T6" fmla="*/ 1 w 298"/>
                <a:gd name="T7" fmla="*/ 1 h 754"/>
                <a:gd name="T8" fmla="*/ 1 w 298"/>
                <a:gd name="T9" fmla="*/ 1 h 754"/>
                <a:gd name="T10" fmla="*/ 1 w 298"/>
                <a:gd name="T11" fmla="*/ 1 h 754"/>
                <a:gd name="T12" fmla="*/ 1 w 298"/>
                <a:gd name="T13" fmla="*/ 1 h 754"/>
                <a:gd name="T14" fmla="*/ 1 w 298"/>
                <a:gd name="T15" fmla="*/ 1 h 754"/>
                <a:gd name="T16" fmla="*/ 1 w 298"/>
                <a:gd name="T17" fmla="*/ 1 h 754"/>
                <a:gd name="T18" fmla="*/ 1 w 298"/>
                <a:gd name="T19" fmla="*/ 1 h 754"/>
                <a:gd name="T20" fmla="*/ 1 w 298"/>
                <a:gd name="T21" fmla="*/ 1 h 754"/>
                <a:gd name="T22" fmla="*/ 1 w 298"/>
                <a:gd name="T23" fmla="*/ 1 h 754"/>
                <a:gd name="T24" fmla="*/ 1 w 298"/>
                <a:gd name="T25" fmla="*/ 1 h 754"/>
                <a:gd name="T26" fmla="*/ 1 w 298"/>
                <a:gd name="T27" fmla="*/ 1 h 754"/>
                <a:gd name="T28" fmla="*/ 1 w 298"/>
                <a:gd name="T29" fmla="*/ 1 h 754"/>
                <a:gd name="T30" fmla="*/ 1 w 298"/>
                <a:gd name="T31" fmla="*/ 1 h 754"/>
                <a:gd name="T32" fmla="*/ 1 w 298"/>
                <a:gd name="T33" fmla="*/ 1 h 754"/>
                <a:gd name="T34" fmla="*/ 1 w 298"/>
                <a:gd name="T35" fmla="*/ 1 h 754"/>
                <a:gd name="T36" fmla="*/ 1 w 298"/>
                <a:gd name="T37" fmla="*/ 1 h 754"/>
                <a:gd name="T38" fmla="*/ 1 w 298"/>
                <a:gd name="T39" fmla="*/ 1 h 754"/>
                <a:gd name="T40" fmla="*/ 1 w 298"/>
                <a:gd name="T41" fmla="*/ 1 h 754"/>
                <a:gd name="T42" fmla="*/ 1 w 298"/>
                <a:gd name="T43" fmla="*/ 1 h 754"/>
                <a:gd name="T44" fmla="*/ 1 w 298"/>
                <a:gd name="T45" fmla="*/ 1 h 754"/>
                <a:gd name="T46" fmla="*/ 1 w 298"/>
                <a:gd name="T47" fmla="*/ 1 h 754"/>
                <a:gd name="T48" fmla="*/ 1 w 298"/>
                <a:gd name="T49" fmla="*/ 1 h 754"/>
                <a:gd name="T50" fmla="*/ 1 w 298"/>
                <a:gd name="T51" fmla="*/ 1 h 754"/>
                <a:gd name="T52" fmla="*/ 1 w 298"/>
                <a:gd name="T53" fmla="*/ 1 h 754"/>
                <a:gd name="T54" fmla="*/ 1 w 298"/>
                <a:gd name="T55" fmla="*/ 1 h 754"/>
                <a:gd name="T56" fmla="*/ 1 w 298"/>
                <a:gd name="T57" fmla="*/ 1 h 754"/>
                <a:gd name="T58" fmla="*/ 1 w 298"/>
                <a:gd name="T59" fmla="*/ 1 h 754"/>
                <a:gd name="T60" fmla="*/ 1 w 298"/>
                <a:gd name="T61" fmla="*/ 1 h 754"/>
                <a:gd name="T62" fmla="*/ 1 w 298"/>
                <a:gd name="T63" fmla="*/ 1 h 754"/>
                <a:gd name="T64" fmla="*/ 1 w 298"/>
                <a:gd name="T65" fmla="*/ 1 h 754"/>
                <a:gd name="T66" fmla="*/ 1 w 298"/>
                <a:gd name="T67" fmla="*/ 1 h 754"/>
                <a:gd name="T68" fmla="*/ 1 w 298"/>
                <a:gd name="T69" fmla="*/ 1 h 754"/>
                <a:gd name="T70" fmla="*/ 1 w 298"/>
                <a:gd name="T71" fmla="*/ 1 h 754"/>
                <a:gd name="T72" fmla="*/ 1 w 298"/>
                <a:gd name="T73" fmla="*/ 1 h 754"/>
                <a:gd name="T74" fmla="*/ 1 w 298"/>
                <a:gd name="T75" fmla="*/ 1 h 754"/>
                <a:gd name="T76" fmla="*/ 1 w 298"/>
                <a:gd name="T77" fmla="*/ 1 h 754"/>
                <a:gd name="T78" fmla="*/ 1 w 298"/>
                <a:gd name="T79" fmla="*/ 1 h 754"/>
                <a:gd name="T80" fmla="*/ 1 w 298"/>
                <a:gd name="T81" fmla="*/ 1 h 754"/>
                <a:gd name="T82" fmla="*/ 1 w 298"/>
                <a:gd name="T83" fmla="*/ 1 h 754"/>
                <a:gd name="T84" fmla="*/ 1 w 298"/>
                <a:gd name="T85" fmla="*/ 1 h 754"/>
                <a:gd name="T86" fmla="*/ 1 w 298"/>
                <a:gd name="T87" fmla="*/ 1 h 754"/>
                <a:gd name="T88" fmla="*/ 1 w 298"/>
                <a:gd name="T89" fmla="*/ 1 h 754"/>
                <a:gd name="T90" fmla="*/ 1 w 298"/>
                <a:gd name="T91" fmla="*/ 1 h 754"/>
                <a:gd name="T92" fmla="*/ 1 w 298"/>
                <a:gd name="T93" fmla="*/ 1 h 754"/>
                <a:gd name="T94" fmla="*/ 1 w 298"/>
                <a:gd name="T95" fmla="*/ 1 h 754"/>
                <a:gd name="T96" fmla="*/ 1 w 298"/>
                <a:gd name="T97" fmla="*/ 1 h 754"/>
                <a:gd name="T98" fmla="*/ 1 w 298"/>
                <a:gd name="T99" fmla="*/ 1 h 754"/>
                <a:gd name="T100" fmla="*/ 1 w 298"/>
                <a:gd name="T101" fmla="*/ 1 h 754"/>
                <a:gd name="T102" fmla="*/ 1 w 298"/>
                <a:gd name="T103" fmla="*/ 1 h 754"/>
                <a:gd name="T104" fmla="*/ 1 w 298"/>
                <a:gd name="T105" fmla="*/ 1 h 754"/>
                <a:gd name="T106" fmla="*/ 1 w 298"/>
                <a:gd name="T107" fmla="*/ 1 h 754"/>
                <a:gd name="T108" fmla="*/ 1 w 298"/>
                <a:gd name="T109" fmla="*/ 1 h 754"/>
                <a:gd name="T110" fmla="*/ 1 w 298"/>
                <a:gd name="T111" fmla="*/ 1 h 754"/>
                <a:gd name="T112" fmla="*/ 1 w 298"/>
                <a:gd name="T113" fmla="*/ 1 h 754"/>
                <a:gd name="T114" fmla="*/ 1 w 298"/>
                <a:gd name="T115" fmla="*/ 1 h 754"/>
                <a:gd name="T116" fmla="*/ 1 w 298"/>
                <a:gd name="T117" fmla="*/ 1 h 754"/>
                <a:gd name="T118" fmla="*/ 1 w 298"/>
                <a:gd name="T119" fmla="*/ 1 h 754"/>
                <a:gd name="T120" fmla="*/ 1 w 298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8"/>
                <a:gd name="T184" fmla="*/ 0 h 754"/>
                <a:gd name="T185" fmla="*/ 298 w 298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8" h="754">
                  <a:moveTo>
                    <a:pt x="0" y="0"/>
                  </a:moveTo>
                  <a:lnTo>
                    <a:pt x="0" y="29"/>
                  </a:lnTo>
                  <a:lnTo>
                    <a:pt x="0" y="56"/>
                  </a:lnTo>
                  <a:lnTo>
                    <a:pt x="0" y="81"/>
                  </a:lnTo>
                  <a:lnTo>
                    <a:pt x="0" y="105"/>
                  </a:lnTo>
                  <a:lnTo>
                    <a:pt x="0" y="128"/>
                  </a:lnTo>
                  <a:lnTo>
                    <a:pt x="0" y="148"/>
                  </a:lnTo>
                  <a:lnTo>
                    <a:pt x="0" y="166"/>
                  </a:lnTo>
                  <a:lnTo>
                    <a:pt x="0" y="185"/>
                  </a:lnTo>
                  <a:lnTo>
                    <a:pt x="0" y="201"/>
                  </a:lnTo>
                  <a:lnTo>
                    <a:pt x="0" y="215"/>
                  </a:lnTo>
                  <a:lnTo>
                    <a:pt x="0" y="229"/>
                  </a:lnTo>
                  <a:lnTo>
                    <a:pt x="0" y="242"/>
                  </a:lnTo>
                  <a:lnTo>
                    <a:pt x="0" y="252"/>
                  </a:lnTo>
                  <a:lnTo>
                    <a:pt x="0" y="263"/>
                  </a:lnTo>
                  <a:lnTo>
                    <a:pt x="0" y="272"/>
                  </a:lnTo>
                  <a:lnTo>
                    <a:pt x="0" y="280"/>
                  </a:lnTo>
                  <a:lnTo>
                    <a:pt x="0" y="288"/>
                  </a:lnTo>
                  <a:lnTo>
                    <a:pt x="0" y="295"/>
                  </a:lnTo>
                  <a:lnTo>
                    <a:pt x="0" y="302"/>
                  </a:lnTo>
                  <a:lnTo>
                    <a:pt x="0" y="307"/>
                  </a:lnTo>
                  <a:lnTo>
                    <a:pt x="0" y="311"/>
                  </a:lnTo>
                  <a:lnTo>
                    <a:pt x="0" y="315"/>
                  </a:lnTo>
                  <a:lnTo>
                    <a:pt x="0" y="319"/>
                  </a:lnTo>
                  <a:lnTo>
                    <a:pt x="0" y="323"/>
                  </a:lnTo>
                  <a:lnTo>
                    <a:pt x="0" y="325"/>
                  </a:lnTo>
                  <a:lnTo>
                    <a:pt x="1" y="328"/>
                  </a:lnTo>
                  <a:lnTo>
                    <a:pt x="1" y="329"/>
                  </a:lnTo>
                  <a:lnTo>
                    <a:pt x="1" y="332"/>
                  </a:lnTo>
                  <a:lnTo>
                    <a:pt x="1" y="335"/>
                  </a:lnTo>
                  <a:lnTo>
                    <a:pt x="1" y="336"/>
                  </a:lnTo>
                  <a:lnTo>
                    <a:pt x="1" y="339"/>
                  </a:lnTo>
                  <a:lnTo>
                    <a:pt x="1" y="340"/>
                  </a:lnTo>
                  <a:lnTo>
                    <a:pt x="1" y="343"/>
                  </a:lnTo>
                  <a:lnTo>
                    <a:pt x="1" y="344"/>
                  </a:lnTo>
                  <a:lnTo>
                    <a:pt x="1" y="347"/>
                  </a:lnTo>
                  <a:lnTo>
                    <a:pt x="1" y="348"/>
                  </a:lnTo>
                  <a:lnTo>
                    <a:pt x="2" y="349"/>
                  </a:lnTo>
                  <a:lnTo>
                    <a:pt x="2" y="351"/>
                  </a:lnTo>
                  <a:lnTo>
                    <a:pt x="2" y="352"/>
                  </a:lnTo>
                  <a:lnTo>
                    <a:pt x="2" y="353"/>
                  </a:lnTo>
                  <a:lnTo>
                    <a:pt x="2" y="355"/>
                  </a:lnTo>
                  <a:lnTo>
                    <a:pt x="2" y="356"/>
                  </a:lnTo>
                  <a:lnTo>
                    <a:pt x="2" y="357"/>
                  </a:lnTo>
                  <a:lnTo>
                    <a:pt x="2" y="359"/>
                  </a:lnTo>
                  <a:lnTo>
                    <a:pt x="2" y="360"/>
                  </a:lnTo>
                  <a:lnTo>
                    <a:pt x="2" y="361"/>
                  </a:lnTo>
                  <a:lnTo>
                    <a:pt x="2" y="363"/>
                  </a:lnTo>
                  <a:lnTo>
                    <a:pt x="4" y="364"/>
                  </a:lnTo>
                  <a:lnTo>
                    <a:pt x="4" y="365"/>
                  </a:lnTo>
                  <a:lnTo>
                    <a:pt x="4" y="367"/>
                  </a:lnTo>
                  <a:lnTo>
                    <a:pt x="4" y="368"/>
                  </a:lnTo>
                  <a:lnTo>
                    <a:pt x="4" y="369"/>
                  </a:lnTo>
                  <a:lnTo>
                    <a:pt x="4" y="371"/>
                  </a:lnTo>
                  <a:lnTo>
                    <a:pt x="4" y="372"/>
                  </a:lnTo>
                  <a:lnTo>
                    <a:pt x="4" y="373"/>
                  </a:lnTo>
                  <a:lnTo>
                    <a:pt x="5" y="375"/>
                  </a:lnTo>
                  <a:lnTo>
                    <a:pt x="5" y="376"/>
                  </a:lnTo>
                  <a:lnTo>
                    <a:pt x="5" y="379"/>
                  </a:lnTo>
                  <a:lnTo>
                    <a:pt x="5" y="380"/>
                  </a:lnTo>
                  <a:lnTo>
                    <a:pt x="5" y="381"/>
                  </a:lnTo>
                  <a:lnTo>
                    <a:pt x="5" y="384"/>
                  </a:lnTo>
                  <a:lnTo>
                    <a:pt x="6" y="385"/>
                  </a:lnTo>
                  <a:lnTo>
                    <a:pt x="6" y="388"/>
                  </a:lnTo>
                  <a:lnTo>
                    <a:pt x="6" y="389"/>
                  </a:lnTo>
                  <a:lnTo>
                    <a:pt x="6" y="390"/>
                  </a:lnTo>
                  <a:lnTo>
                    <a:pt x="6" y="393"/>
                  </a:lnTo>
                  <a:lnTo>
                    <a:pt x="8" y="394"/>
                  </a:lnTo>
                  <a:lnTo>
                    <a:pt x="8" y="396"/>
                  </a:lnTo>
                  <a:lnTo>
                    <a:pt x="8" y="397"/>
                  </a:lnTo>
                  <a:lnTo>
                    <a:pt x="8" y="398"/>
                  </a:lnTo>
                  <a:lnTo>
                    <a:pt x="8" y="400"/>
                  </a:lnTo>
                  <a:lnTo>
                    <a:pt x="8" y="401"/>
                  </a:lnTo>
                  <a:lnTo>
                    <a:pt x="9" y="402"/>
                  </a:lnTo>
                  <a:lnTo>
                    <a:pt x="9" y="404"/>
                  </a:lnTo>
                  <a:lnTo>
                    <a:pt x="9" y="405"/>
                  </a:lnTo>
                  <a:lnTo>
                    <a:pt x="9" y="406"/>
                  </a:lnTo>
                  <a:lnTo>
                    <a:pt x="10" y="408"/>
                  </a:lnTo>
                  <a:lnTo>
                    <a:pt x="10" y="409"/>
                  </a:lnTo>
                  <a:lnTo>
                    <a:pt x="10" y="410"/>
                  </a:lnTo>
                  <a:lnTo>
                    <a:pt x="10" y="412"/>
                  </a:lnTo>
                  <a:lnTo>
                    <a:pt x="12" y="413"/>
                  </a:lnTo>
                  <a:lnTo>
                    <a:pt x="12" y="414"/>
                  </a:lnTo>
                  <a:lnTo>
                    <a:pt x="12" y="416"/>
                  </a:lnTo>
                  <a:lnTo>
                    <a:pt x="12" y="417"/>
                  </a:lnTo>
                  <a:lnTo>
                    <a:pt x="13" y="420"/>
                  </a:lnTo>
                  <a:lnTo>
                    <a:pt x="13" y="421"/>
                  </a:lnTo>
                  <a:lnTo>
                    <a:pt x="14" y="422"/>
                  </a:lnTo>
                  <a:lnTo>
                    <a:pt x="14" y="424"/>
                  </a:lnTo>
                  <a:lnTo>
                    <a:pt x="14" y="426"/>
                  </a:lnTo>
                  <a:lnTo>
                    <a:pt x="16" y="428"/>
                  </a:lnTo>
                  <a:lnTo>
                    <a:pt x="16" y="430"/>
                  </a:lnTo>
                  <a:lnTo>
                    <a:pt x="17" y="433"/>
                  </a:lnTo>
                  <a:lnTo>
                    <a:pt x="17" y="434"/>
                  </a:lnTo>
                  <a:lnTo>
                    <a:pt x="18" y="437"/>
                  </a:lnTo>
                  <a:lnTo>
                    <a:pt x="18" y="440"/>
                  </a:lnTo>
                  <a:lnTo>
                    <a:pt x="20" y="441"/>
                  </a:lnTo>
                  <a:lnTo>
                    <a:pt x="20" y="442"/>
                  </a:lnTo>
                  <a:lnTo>
                    <a:pt x="21" y="445"/>
                  </a:lnTo>
                  <a:lnTo>
                    <a:pt x="21" y="446"/>
                  </a:lnTo>
                  <a:lnTo>
                    <a:pt x="21" y="448"/>
                  </a:lnTo>
                  <a:lnTo>
                    <a:pt x="22" y="449"/>
                  </a:lnTo>
                  <a:lnTo>
                    <a:pt x="22" y="450"/>
                  </a:lnTo>
                  <a:lnTo>
                    <a:pt x="24" y="452"/>
                  </a:lnTo>
                  <a:lnTo>
                    <a:pt x="24" y="453"/>
                  </a:lnTo>
                  <a:lnTo>
                    <a:pt x="24" y="454"/>
                  </a:lnTo>
                  <a:lnTo>
                    <a:pt x="25" y="456"/>
                  </a:lnTo>
                  <a:lnTo>
                    <a:pt x="25" y="457"/>
                  </a:lnTo>
                  <a:lnTo>
                    <a:pt x="26" y="458"/>
                  </a:lnTo>
                  <a:lnTo>
                    <a:pt x="26" y="459"/>
                  </a:lnTo>
                  <a:lnTo>
                    <a:pt x="26" y="461"/>
                  </a:lnTo>
                  <a:lnTo>
                    <a:pt x="28" y="462"/>
                  </a:lnTo>
                  <a:lnTo>
                    <a:pt x="28" y="463"/>
                  </a:lnTo>
                  <a:lnTo>
                    <a:pt x="29" y="465"/>
                  </a:lnTo>
                  <a:lnTo>
                    <a:pt x="29" y="466"/>
                  </a:lnTo>
                  <a:lnTo>
                    <a:pt x="30" y="467"/>
                  </a:lnTo>
                  <a:lnTo>
                    <a:pt x="30" y="469"/>
                  </a:lnTo>
                  <a:lnTo>
                    <a:pt x="32" y="471"/>
                  </a:lnTo>
                  <a:lnTo>
                    <a:pt x="33" y="473"/>
                  </a:lnTo>
                  <a:lnTo>
                    <a:pt x="33" y="474"/>
                  </a:lnTo>
                  <a:lnTo>
                    <a:pt x="34" y="475"/>
                  </a:lnTo>
                  <a:lnTo>
                    <a:pt x="36" y="478"/>
                  </a:lnTo>
                  <a:lnTo>
                    <a:pt x="36" y="479"/>
                  </a:lnTo>
                  <a:lnTo>
                    <a:pt x="37" y="482"/>
                  </a:lnTo>
                  <a:lnTo>
                    <a:pt x="38" y="483"/>
                  </a:lnTo>
                  <a:lnTo>
                    <a:pt x="38" y="485"/>
                  </a:lnTo>
                  <a:lnTo>
                    <a:pt x="40" y="487"/>
                  </a:lnTo>
                  <a:lnTo>
                    <a:pt x="41" y="489"/>
                  </a:lnTo>
                  <a:lnTo>
                    <a:pt x="41" y="490"/>
                  </a:lnTo>
                  <a:lnTo>
                    <a:pt x="42" y="491"/>
                  </a:lnTo>
                  <a:lnTo>
                    <a:pt x="42" y="493"/>
                  </a:lnTo>
                  <a:lnTo>
                    <a:pt x="44" y="494"/>
                  </a:lnTo>
                  <a:lnTo>
                    <a:pt x="44" y="495"/>
                  </a:lnTo>
                  <a:lnTo>
                    <a:pt x="45" y="497"/>
                  </a:lnTo>
                  <a:lnTo>
                    <a:pt x="45" y="498"/>
                  </a:lnTo>
                  <a:lnTo>
                    <a:pt x="46" y="499"/>
                  </a:lnTo>
                  <a:lnTo>
                    <a:pt x="46" y="501"/>
                  </a:lnTo>
                  <a:lnTo>
                    <a:pt x="48" y="502"/>
                  </a:lnTo>
                  <a:lnTo>
                    <a:pt x="48" y="503"/>
                  </a:lnTo>
                  <a:lnTo>
                    <a:pt x="49" y="505"/>
                  </a:lnTo>
                  <a:lnTo>
                    <a:pt x="49" y="506"/>
                  </a:lnTo>
                  <a:lnTo>
                    <a:pt x="50" y="506"/>
                  </a:lnTo>
                  <a:lnTo>
                    <a:pt x="50" y="507"/>
                  </a:lnTo>
                  <a:lnTo>
                    <a:pt x="50" y="509"/>
                  </a:lnTo>
                  <a:lnTo>
                    <a:pt x="51" y="510"/>
                  </a:lnTo>
                  <a:lnTo>
                    <a:pt x="51" y="511"/>
                  </a:lnTo>
                  <a:lnTo>
                    <a:pt x="53" y="513"/>
                  </a:lnTo>
                  <a:lnTo>
                    <a:pt x="54" y="514"/>
                  </a:lnTo>
                  <a:lnTo>
                    <a:pt x="54" y="515"/>
                  </a:lnTo>
                  <a:lnTo>
                    <a:pt x="55" y="517"/>
                  </a:lnTo>
                  <a:lnTo>
                    <a:pt x="55" y="518"/>
                  </a:lnTo>
                  <a:lnTo>
                    <a:pt x="57" y="519"/>
                  </a:lnTo>
                  <a:lnTo>
                    <a:pt x="58" y="522"/>
                  </a:lnTo>
                  <a:lnTo>
                    <a:pt x="59" y="523"/>
                  </a:lnTo>
                  <a:lnTo>
                    <a:pt x="59" y="525"/>
                  </a:lnTo>
                  <a:lnTo>
                    <a:pt x="61" y="527"/>
                  </a:lnTo>
                  <a:lnTo>
                    <a:pt x="62" y="529"/>
                  </a:lnTo>
                  <a:lnTo>
                    <a:pt x="62" y="530"/>
                  </a:lnTo>
                  <a:lnTo>
                    <a:pt x="63" y="531"/>
                  </a:lnTo>
                  <a:lnTo>
                    <a:pt x="63" y="532"/>
                  </a:lnTo>
                  <a:lnTo>
                    <a:pt x="65" y="534"/>
                  </a:lnTo>
                  <a:lnTo>
                    <a:pt x="66" y="535"/>
                  </a:lnTo>
                  <a:lnTo>
                    <a:pt x="66" y="536"/>
                  </a:lnTo>
                  <a:lnTo>
                    <a:pt x="66" y="538"/>
                  </a:lnTo>
                  <a:lnTo>
                    <a:pt x="67" y="538"/>
                  </a:lnTo>
                  <a:lnTo>
                    <a:pt x="67" y="539"/>
                  </a:lnTo>
                  <a:lnTo>
                    <a:pt x="69" y="540"/>
                  </a:lnTo>
                  <a:lnTo>
                    <a:pt x="69" y="542"/>
                  </a:lnTo>
                  <a:lnTo>
                    <a:pt x="70" y="542"/>
                  </a:lnTo>
                  <a:lnTo>
                    <a:pt x="70" y="543"/>
                  </a:lnTo>
                  <a:lnTo>
                    <a:pt x="71" y="544"/>
                  </a:lnTo>
                  <a:lnTo>
                    <a:pt x="71" y="546"/>
                  </a:lnTo>
                  <a:lnTo>
                    <a:pt x="73" y="547"/>
                  </a:lnTo>
                  <a:lnTo>
                    <a:pt x="74" y="548"/>
                  </a:lnTo>
                  <a:lnTo>
                    <a:pt x="74" y="550"/>
                  </a:lnTo>
                  <a:lnTo>
                    <a:pt x="75" y="551"/>
                  </a:lnTo>
                  <a:lnTo>
                    <a:pt x="75" y="552"/>
                  </a:lnTo>
                  <a:lnTo>
                    <a:pt x="77" y="552"/>
                  </a:lnTo>
                  <a:lnTo>
                    <a:pt x="78" y="554"/>
                  </a:lnTo>
                  <a:lnTo>
                    <a:pt x="78" y="555"/>
                  </a:lnTo>
                  <a:lnTo>
                    <a:pt x="79" y="556"/>
                  </a:lnTo>
                  <a:lnTo>
                    <a:pt x="81" y="559"/>
                  </a:lnTo>
                  <a:lnTo>
                    <a:pt x="81" y="560"/>
                  </a:lnTo>
                  <a:lnTo>
                    <a:pt x="82" y="562"/>
                  </a:lnTo>
                  <a:lnTo>
                    <a:pt x="83" y="563"/>
                  </a:lnTo>
                  <a:lnTo>
                    <a:pt x="83" y="564"/>
                  </a:lnTo>
                  <a:lnTo>
                    <a:pt x="85" y="566"/>
                  </a:lnTo>
                  <a:lnTo>
                    <a:pt x="85" y="567"/>
                  </a:lnTo>
                  <a:lnTo>
                    <a:pt x="86" y="567"/>
                  </a:lnTo>
                  <a:lnTo>
                    <a:pt x="86" y="568"/>
                  </a:lnTo>
                  <a:lnTo>
                    <a:pt x="87" y="568"/>
                  </a:lnTo>
                  <a:lnTo>
                    <a:pt x="87" y="570"/>
                  </a:lnTo>
                  <a:lnTo>
                    <a:pt x="89" y="571"/>
                  </a:lnTo>
                  <a:lnTo>
                    <a:pt x="89" y="572"/>
                  </a:lnTo>
                  <a:lnTo>
                    <a:pt x="90" y="572"/>
                  </a:lnTo>
                  <a:lnTo>
                    <a:pt x="90" y="574"/>
                  </a:lnTo>
                  <a:lnTo>
                    <a:pt x="91" y="575"/>
                  </a:lnTo>
                  <a:lnTo>
                    <a:pt x="91" y="576"/>
                  </a:lnTo>
                  <a:lnTo>
                    <a:pt x="93" y="576"/>
                  </a:lnTo>
                  <a:lnTo>
                    <a:pt x="93" y="578"/>
                  </a:lnTo>
                  <a:lnTo>
                    <a:pt x="94" y="578"/>
                  </a:lnTo>
                  <a:lnTo>
                    <a:pt x="94" y="579"/>
                  </a:lnTo>
                  <a:lnTo>
                    <a:pt x="95" y="580"/>
                  </a:lnTo>
                  <a:lnTo>
                    <a:pt x="95" y="582"/>
                  </a:lnTo>
                  <a:lnTo>
                    <a:pt x="97" y="582"/>
                  </a:lnTo>
                  <a:lnTo>
                    <a:pt x="97" y="583"/>
                  </a:lnTo>
                  <a:lnTo>
                    <a:pt x="98" y="584"/>
                  </a:lnTo>
                  <a:lnTo>
                    <a:pt x="99" y="584"/>
                  </a:lnTo>
                  <a:lnTo>
                    <a:pt x="99" y="586"/>
                  </a:lnTo>
                  <a:lnTo>
                    <a:pt x="101" y="587"/>
                  </a:lnTo>
                  <a:lnTo>
                    <a:pt x="102" y="588"/>
                  </a:lnTo>
                  <a:lnTo>
                    <a:pt x="102" y="590"/>
                  </a:lnTo>
                  <a:lnTo>
                    <a:pt x="103" y="590"/>
                  </a:lnTo>
                  <a:lnTo>
                    <a:pt x="103" y="591"/>
                  </a:lnTo>
                  <a:lnTo>
                    <a:pt x="105" y="592"/>
                  </a:lnTo>
                  <a:lnTo>
                    <a:pt x="106" y="594"/>
                  </a:lnTo>
                  <a:lnTo>
                    <a:pt x="106" y="595"/>
                  </a:lnTo>
                  <a:lnTo>
                    <a:pt x="107" y="595"/>
                  </a:lnTo>
                  <a:lnTo>
                    <a:pt x="107" y="596"/>
                  </a:lnTo>
                  <a:lnTo>
                    <a:pt x="109" y="596"/>
                  </a:lnTo>
                  <a:lnTo>
                    <a:pt x="109" y="598"/>
                  </a:lnTo>
                  <a:lnTo>
                    <a:pt x="110" y="599"/>
                  </a:lnTo>
                  <a:lnTo>
                    <a:pt x="110" y="600"/>
                  </a:lnTo>
                  <a:lnTo>
                    <a:pt x="111" y="600"/>
                  </a:lnTo>
                  <a:lnTo>
                    <a:pt x="111" y="602"/>
                  </a:lnTo>
                  <a:lnTo>
                    <a:pt x="113" y="603"/>
                  </a:lnTo>
                  <a:lnTo>
                    <a:pt x="113" y="604"/>
                  </a:lnTo>
                  <a:lnTo>
                    <a:pt x="114" y="606"/>
                  </a:lnTo>
                  <a:lnTo>
                    <a:pt x="115" y="607"/>
                  </a:lnTo>
                  <a:lnTo>
                    <a:pt x="117" y="608"/>
                  </a:lnTo>
                  <a:lnTo>
                    <a:pt x="117" y="609"/>
                  </a:lnTo>
                  <a:lnTo>
                    <a:pt x="118" y="611"/>
                  </a:lnTo>
                  <a:lnTo>
                    <a:pt x="118" y="612"/>
                  </a:lnTo>
                  <a:lnTo>
                    <a:pt x="119" y="612"/>
                  </a:lnTo>
                  <a:lnTo>
                    <a:pt x="119" y="613"/>
                  </a:lnTo>
                  <a:lnTo>
                    <a:pt x="121" y="615"/>
                  </a:lnTo>
                  <a:lnTo>
                    <a:pt x="121" y="616"/>
                  </a:lnTo>
                  <a:lnTo>
                    <a:pt x="122" y="616"/>
                  </a:lnTo>
                  <a:lnTo>
                    <a:pt x="122" y="617"/>
                  </a:lnTo>
                  <a:lnTo>
                    <a:pt x="123" y="617"/>
                  </a:lnTo>
                  <a:lnTo>
                    <a:pt x="123" y="619"/>
                  </a:lnTo>
                  <a:lnTo>
                    <a:pt x="125" y="620"/>
                  </a:lnTo>
                  <a:lnTo>
                    <a:pt x="126" y="621"/>
                  </a:lnTo>
                  <a:lnTo>
                    <a:pt x="127" y="623"/>
                  </a:lnTo>
                  <a:lnTo>
                    <a:pt x="129" y="624"/>
                  </a:lnTo>
                  <a:lnTo>
                    <a:pt x="129" y="625"/>
                  </a:lnTo>
                  <a:lnTo>
                    <a:pt x="130" y="625"/>
                  </a:lnTo>
                  <a:lnTo>
                    <a:pt x="131" y="627"/>
                  </a:lnTo>
                  <a:lnTo>
                    <a:pt x="132" y="628"/>
                  </a:lnTo>
                  <a:lnTo>
                    <a:pt x="134" y="629"/>
                  </a:lnTo>
                  <a:lnTo>
                    <a:pt x="135" y="629"/>
                  </a:lnTo>
                  <a:lnTo>
                    <a:pt x="135" y="631"/>
                  </a:lnTo>
                  <a:lnTo>
                    <a:pt x="136" y="632"/>
                  </a:lnTo>
                  <a:lnTo>
                    <a:pt x="138" y="633"/>
                  </a:lnTo>
                  <a:lnTo>
                    <a:pt x="139" y="635"/>
                  </a:lnTo>
                  <a:lnTo>
                    <a:pt x="140" y="636"/>
                  </a:lnTo>
                  <a:lnTo>
                    <a:pt x="142" y="637"/>
                  </a:lnTo>
                  <a:lnTo>
                    <a:pt x="143" y="637"/>
                  </a:lnTo>
                  <a:lnTo>
                    <a:pt x="144" y="639"/>
                  </a:lnTo>
                  <a:lnTo>
                    <a:pt x="144" y="640"/>
                  </a:lnTo>
                  <a:lnTo>
                    <a:pt x="146" y="640"/>
                  </a:lnTo>
                  <a:lnTo>
                    <a:pt x="147" y="641"/>
                  </a:lnTo>
                  <a:lnTo>
                    <a:pt x="147" y="643"/>
                  </a:lnTo>
                  <a:lnTo>
                    <a:pt x="148" y="643"/>
                  </a:lnTo>
                  <a:lnTo>
                    <a:pt x="150" y="644"/>
                  </a:lnTo>
                  <a:lnTo>
                    <a:pt x="151" y="645"/>
                  </a:lnTo>
                  <a:lnTo>
                    <a:pt x="152" y="647"/>
                  </a:lnTo>
                  <a:lnTo>
                    <a:pt x="154" y="647"/>
                  </a:lnTo>
                  <a:lnTo>
                    <a:pt x="154" y="648"/>
                  </a:lnTo>
                  <a:lnTo>
                    <a:pt x="155" y="648"/>
                  </a:lnTo>
                  <a:lnTo>
                    <a:pt x="155" y="649"/>
                  </a:lnTo>
                  <a:lnTo>
                    <a:pt x="156" y="651"/>
                  </a:lnTo>
                  <a:lnTo>
                    <a:pt x="158" y="651"/>
                  </a:lnTo>
                  <a:lnTo>
                    <a:pt x="158" y="652"/>
                  </a:lnTo>
                  <a:lnTo>
                    <a:pt x="159" y="652"/>
                  </a:lnTo>
                  <a:lnTo>
                    <a:pt x="160" y="653"/>
                  </a:lnTo>
                  <a:lnTo>
                    <a:pt x="162" y="655"/>
                  </a:lnTo>
                  <a:lnTo>
                    <a:pt x="163" y="655"/>
                  </a:lnTo>
                  <a:lnTo>
                    <a:pt x="164" y="656"/>
                  </a:lnTo>
                  <a:lnTo>
                    <a:pt x="166" y="657"/>
                  </a:lnTo>
                  <a:lnTo>
                    <a:pt x="167" y="659"/>
                  </a:lnTo>
                  <a:lnTo>
                    <a:pt x="168" y="660"/>
                  </a:lnTo>
                  <a:lnTo>
                    <a:pt x="170" y="661"/>
                  </a:lnTo>
                  <a:lnTo>
                    <a:pt x="171" y="663"/>
                  </a:lnTo>
                  <a:lnTo>
                    <a:pt x="174" y="664"/>
                  </a:lnTo>
                  <a:lnTo>
                    <a:pt x="175" y="665"/>
                  </a:lnTo>
                  <a:lnTo>
                    <a:pt x="176" y="667"/>
                  </a:lnTo>
                  <a:lnTo>
                    <a:pt x="178" y="668"/>
                  </a:lnTo>
                  <a:lnTo>
                    <a:pt x="179" y="669"/>
                  </a:lnTo>
                  <a:lnTo>
                    <a:pt x="180" y="671"/>
                  </a:lnTo>
                  <a:lnTo>
                    <a:pt x="182" y="671"/>
                  </a:lnTo>
                  <a:lnTo>
                    <a:pt x="183" y="672"/>
                  </a:lnTo>
                  <a:lnTo>
                    <a:pt x="184" y="673"/>
                  </a:lnTo>
                  <a:lnTo>
                    <a:pt x="186" y="675"/>
                  </a:lnTo>
                  <a:lnTo>
                    <a:pt x="187" y="676"/>
                  </a:lnTo>
                  <a:lnTo>
                    <a:pt x="188" y="676"/>
                  </a:lnTo>
                  <a:lnTo>
                    <a:pt x="188" y="677"/>
                  </a:lnTo>
                  <a:lnTo>
                    <a:pt x="190" y="677"/>
                  </a:lnTo>
                  <a:lnTo>
                    <a:pt x="191" y="679"/>
                  </a:lnTo>
                  <a:lnTo>
                    <a:pt x="192" y="679"/>
                  </a:lnTo>
                  <a:lnTo>
                    <a:pt x="192" y="680"/>
                  </a:lnTo>
                  <a:lnTo>
                    <a:pt x="194" y="681"/>
                  </a:lnTo>
                  <a:lnTo>
                    <a:pt x="195" y="681"/>
                  </a:lnTo>
                  <a:lnTo>
                    <a:pt x="196" y="682"/>
                  </a:lnTo>
                  <a:lnTo>
                    <a:pt x="198" y="682"/>
                  </a:lnTo>
                  <a:lnTo>
                    <a:pt x="198" y="684"/>
                  </a:lnTo>
                  <a:lnTo>
                    <a:pt x="199" y="685"/>
                  </a:lnTo>
                  <a:lnTo>
                    <a:pt x="200" y="685"/>
                  </a:lnTo>
                  <a:lnTo>
                    <a:pt x="202" y="686"/>
                  </a:lnTo>
                  <a:lnTo>
                    <a:pt x="204" y="688"/>
                  </a:lnTo>
                  <a:lnTo>
                    <a:pt x="206" y="689"/>
                  </a:lnTo>
                  <a:lnTo>
                    <a:pt x="207" y="690"/>
                  </a:lnTo>
                  <a:lnTo>
                    <a:pt x="208" y="692"/>
                  </a:lnTo>
                  <a:lnTo>
                    <a:pt x="211" y="693"/>
                  </a:lnTo>
                  <a:lnTo>
                    <a:pt x="212" y="694"/>
                  </a:lnTo>
                  <a:lnTo>
                    <a:pt x="215" y="696"/>
                  </a:lnTo>
                  <a:lnTo>
                    <a:pt x="216" y="697"/>
                  </a:lnTo>
                  <a:lnTo>
                    <a:pt x="219" y="698"/>
                  </a:lnTo>
                  <a:lnTo>
                    <a:pt x="220" y="700"/>
                  </a:lnTo>
                  <a:lnTo>
                    <a:pt x="221" y="701"/>
                  </a:lnTo>
                  <a:lnTo>
                    <a:pt x="223" y="701"/>
                  </a:lnTo>
                  <a:lnTo>
                    <a:pt x="224" y="702"/>
                  </a:lnTo>
                  <a:lnTo>
                    <a:pt x="225" y="704"/>
                  </a:lnTo>
                  <a:lnTo>
                    <a:pt x="227" y="705"/>
                  </a:lnTo>
                  <a:lnTo>
                    <a:pt x="228" y="705"/>
                  </a:lnTo>
                  <a:lnTo>
                    <a:pt x="229" y="706"/>
                  </a:lnTo>
                  <a:lnTo>
                    <a:pt x="231" y="706"/>
                  </a:lnTo>
                  <a:lnTo>
                    <a:pt x="232" y="708"/>
                  </a:lnTo>
                  <a:lnTo>
                    <a:pt x="232" y="709"/>
                  </a:lnTo>
                  <a:lnTo>
                    <a:pt x="233" y="709"/>
                  </a:lnTo>
                  <a:lnTo>
                    <a:pt x="235" y="710"/>
                  </a:lnTo>
                  <a:lnTo>
                    <a:pt x="236" y="710"/>
                  </a:lnTo>
                  <a:lnTo>
                    <a:pt x="237" y="712"/>
                  </a:lnTo>
                  <a:lnTo>
                    <a:pt x="239" y="713"/>
                  </a:lnTo>
                  <a:lnTo>
                    <a:pt x="240" y="714"/>
                  </a:lnTo>
                  <a:lnTo>
                    <a:pt x="241" y="714"/>
                  </a:lnTo>
                  <a:lnTo>
                    <a:pt x="243" y="716"/>
                  </a:lnTo>
                  <a:lnTo>
                    <a:pt x="244" y="717"/>
                  </a:lnTo>
                  <a:lnTo>
                    <a:pt x="245" y="717"/>
                  </a:lnTo>
                  <a:lnTo>
                    <a:pt x="247" y="718"/>
                  </a:lnTo>
                  <a:lnTo>
                    <a:pt x="248" y="720"/>
                  </a:lnTo>
                  <a:lnTo>
                    <a:pt x="249" y="721"/>
                  </a:lnTo>
                  <a:lnTo>
                    <a:pt x="252" y="722"/>
                  </a:lnTo>
                  <a:lnTo>
                    <a:pt x="253" y="724"/>
                  </a:lnTo>
                  <a:lnTo>
                    <a:pt x="256" y="725"/>
                  </a:lnTo>
                  <a:lnTo>
                    <a:pt x="257" y="726"/>
                  </a:lnTo>
                  <a:lnTo>
                    <a:pt x="260" y="728"/>
                  </a:lnTo>
                  <a:lnTo>
                    <a:pt x="261" y="729"/>
                  </a:lnTo>
                  <a:lnTo>
                    <a:pt x="263" y="730"/>
                  </a:lnTo>
                  <a:lnTo>
                    <a:pt x="265" y="732"/>
                  </a:lnTo>
                  <a:lnTo>
                    <a:pt x="267" y="733"/>
                  </a:lnTo>
                  <a:lnTo>
                    <a:pt x="268" y="734"/>
                  </a:lnTo>
                  <a:lnTo>
                    <a:pt x="269" y="736"/>
                  </a:lnTo>
                  <a:lnTo>
                    <a:pt x="271" y="736"/>
                  </a:lnTo>
                  <a:lnTo>
                    <a:pt x="272" y="737"/>
                  </a:lnTo>
                  <a:lnTo>
                    <a:pt x="273" y="738"/>
                  </a:lnTo>
                  <a:lnTo>
                    <a:pt x="275" y="738"/>
                  </a:lnTo>
                  <a:lnTo>
                    <a:pt x="276" y="740"/>
                  </a:lnTo>
                  <a:lnTo>
                    <a:pt x="277" y="741"/>
                  </a:lnTo>
                  <a:lnTo>
                    <a:pt x="279" y="742"/>
                  </a:lnTo>
                  <a:lnTo>
                    <a:pt x="280" y="742"/>
                  </a:lnTo>
                  <a:lnTo>
                    <a:pt x="281" y="744"/>
                  </a:lnTo>
                  <a:lnTo>
                    <a:pt x="283" y="745"/>
                  </a:lnTo>
                  <a:lnTo>
                    <a:pt x="284" y="745"/>
                  </a:lnTo>
                  <a:lnTo>
                    <a:pt x="285" y="745"/>
                  </a:lnTo>
                  <a:lnTo>
                    <a:pt x="285" y="746"/>
                  </a:lnTo>
                  <a:lnTo>
                    <a:pt x="286" y="746"/>
                  </a:lnTo>
                  <a:lnTo>
                    <a:pt x="288" y="748"/>
                  </a:lnTo>
                  <a:lnTo>
                    <a:pt x="289" y="748"/>
                  </a:lnTo>
                  <a:lnTo>
                    <a:pt x="290" y="749"/>
                  </a:lnTo>
                  <a:lnTo>
                    <a:pt x="292" y="750"/>
                  </a:lnTo>
                  <a:lnTo>
                    <a:pt x="293" y="750"/>
                  </a:lnTo>
                  <a:lnTo>
                    <a:pt x="294" y="752"/>
                  </a:lnTo>
                  <a:lnTo>
                    <a:pt x="296" y="752"/>
                  </a:lnTo>
                  <a:lnTo>
                    <a:pt x="297" y="753"/>
                  </a:lnTo>
                  <a:lnTo>
                    <a:pt x="298" y="754"/>
                  </a:lnTo>
                </a:path>
              </a:pathLst>
            </a:custGeom>
            <a:solidFill>
              <a:schemeClr val="bg1"/>
            </a:solidFill>
            <a:ln w="285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9542" name="Freeform 21">
              <a:extLst>
                <a:ext uri="{FF2B5EF4-FFF2-40B4-BE49-F238E27FC236}">
                  <a16:creationId xmlns:a16="http://schemas.microsoft.com/office/drawing/2014/main" id="{1927ECD3-CD25-B940-9094-E118C06947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234"/>
              <a:ext cx="151" cy="45"/>
            </a:xfrm>
            <a:custGeom>
              <a:avLst/>
              <a:gdLst>
                <a:gd name="T0" fmla="*/ 1 w 302"/>
                <a:gd name="T1" fmla="*/ 0 h 91"/>
                <a:gd name="T2" fmla="*/ 1 w 302"/>
                <a:gd name="T3" fmla="*/ 0 h 91"/>
                <a:gd name="T4" fmla="*/ 1 w 302"/>
                <a:gd name="T5" fmla="*/ 0 h 91"/>
                <a:gd name="T6" fmla="*/ 1 w 302"/>
                <a:gd name="T7" fmla="*/ 0 h 91"/>
                <a:gd name="T8" fmla="*/ 1 w 302"/>
                <a:gd name="T9" fmla="*/ 0 h 91"/>
                <a:gd name="T10" fmla="*/ 1 w 302"/>
                <a:gd name="T11" fmla="*/ 0 h 91"/>
                <a:gd name="T12" fmla="*/ 1 w 302"/>
                <a:gd name="T13" fmla="*/ 0 h 91"/>
                <a:gd name="T14" fmla="*/ 1 w 302"/>
                <a:gd name="T15" fmla="*/ 0 h 91"/>
                <a:gd name="T16" fmla="*/ 1 w 302"/>
                <a:gd name="T17" fmla="*/ 0 h 91"/>
                <a:gd name="T18" fmla="*/ 1 w 302"/>
                <a:gd name="T19" fmla="*/ 0 h 91"/>
                <a:gd name="T20" fmla="*/ 1 w 302"/>
                <a:gd name="T21" fmla="*/ 0 h 91"/>
                <a:gd name="T22" fmla="*/ 1 w 302"/>
                <a:gd name="T23" fmla="*/ 0 h 91"/>
                <a:gd name="T24" fmla="*/ 1 w 302"/>
                <a:gd name="T25" fmla="*/ 0 h 91"/>
                <a:gd name="T26" fmla="*/ 1 w 302"/>
                <a:gd name="T27" fmla="*/ 0 h 91"/>
                <a:gd name="T28" fmla="*/ 1 w 302"/>
                <a:gd name="T29" fmla="*/ 0 h 91"/>
                <a:gd name="T30" fmla="*/ 1 w 302"/>
                <a:gd name="T31" fmla="*/ 0 h 91"/>
                <a:gd name="T32" fmla="*/ 1 w 302"/>
                <a:gd name="T33" fmla="*/ 0 h 91"/>
                <a:gd name="T34" fmla="*/ 1 w 302"/>
                <a:gd name="T35" fmla="*/ 0 h 91"/>
                <a:gd name="T36" fmla="*/ 1 w 302"/>
                <a:gd name="T37" fmla="*/ 0 h 91"/>
                <a:gd name="T38" fmla="*/ 1 w 302"/>
                <a:gd name="T39" fmla="*/ 0 h 91"/>
                <a:gd name="T40" fmla="*/ 1 w 302"/>
                <a:gd name="T41" fmla="*/ 0 h 91"/>
                <a:gd name="T42" fmla="*/ 1 w 302"/>
                <a:gd name="T43" fmla="*/ 0 h 91"/>
                <a:gd name="T44" fmla="*/ 1 w 302"/>
                <a:gd name="T45" fmla="*/ 0 h 91"/>
                <a:gd name="T46" fmla="*/ 1 w 302"/>
                <a:gd name="T47" fmla="*/ 0 h 91"/>
                <a:gd name="T48" fmla="*/ 1 w 302"/>
                <a:gd name="T49" fmla="*/ 0 h 91"/>
                <a:gd name="T50" fmla="*/ 1 w 302"/>
                <a:gd name="T51" fmla="*/ 0 h 91"/>
                <a:gd name="T52" fmla="*/ 1 w 302"/>
                <a:gd name="T53" fmla="*/ 0 h 91"/>
                <a:gd name="T54" fmla="*/ 1 w 302"/>
                <a:gd name="T55" fmla="*/ 0 h 91"/>
                <a:gd name="T56" fmla="*/ 1 w 302"/>
                <a:gd name="T57" fmla="*/ 0 h 91"/>
                <a:gd name="T58" fmla="*/ 1 w 302"/>
                <a:gd name="T59" fmla="*/ 0 h 91"/>
                <a:gd name="T60" fmla="*/ 1 w 302"/>
                <a:gd name="T61" fmla="*/ 0 h 91"/>
                <a:gd name="T62" fmla="*/ 1 w 302"/>
                <a:gd name="T63" fmla="*/ 0 h 91"/>
                <a:gd name="T64" fmla="*/ 1 w 302"/>
                <a:gd name="T65" fmla="*/ 0 h 91"/>
                <a:gd name="T66" fmla="*/ 1 w 302"/>
                <a:gd name="T67" fmla="*/ 0 h 91"/>
                <a:gd name="T68" fmla="*/ 1 w 302"/>
                <a:gd name="T69" fmla="*/ 0 h 91"/>
                <a:gd name="T70" fmla="*/ 1 w 302"/>
                <a:gd name="T71" fmla="*/ 0 h 91"/>
                <a:gd name="T72" fmla="*/ 1 w 302"/>
                <a:gd name="T73" fmla="*/ 0 h 91"/>
                <a:gd name="T74" fmla="*/ 1 w 302"/>
                <a:gd name="T75" fmla="*/ 0 h 91"/>
                <a:gd name="T76" fmla="*/ 1 w 302"/>
                <a:gd name="T77" fmla="*/ 0 h 91"/>
                <a:gd name="T78" fmla="*/ 1 w 302"/>
                <a:gd name="T79" fmla="*/ 0 h 91"/>
                <a:gd name="T80" fmla="*/ 1 w 302"/>
                <a:gd name="T81" fmla="*/ 0 h 91"/>
                <a:gd name="T82" fmla="*/ 1 w 302"/>
                <a:gd name="T83" fmla="*/ 0 h 91"/>
                <a:gd name="T84" fmla="*/ 1 w 302"/>
                <a:gd name="T85" fmla="*/ 0 h 91"/>
                <a:gd name="T86" fmla="*/ 1 w 302"/>
                <a:gd name="T87" fmla="*/ 0 h 91"/>
                <a:gd name="T88" fmla="*/ 1 w 302"/>
                <a:gd name="T89" fmla="*/ 0 h 91"/>
                <a:gd name="T90" fmla="*/ 1 w 302"/>
                <a:gd name="T91" fmla="*/ 0 h 91"/>
                <a:gd name="T92" fmla="*/ 1 w 302"/>
                <a:gd name="T93" fmla="*/ 0 h 91"/>
                <a:gd name="T94" fmla="*/ 1 w 302"/>
                <a:gd name="T95" fmla="*/ 0 h 91"/>
                <a:gd name="T96" fmla="*/ 1 w 302"/>
                <a:gd name="T97" fmla="*/ 0 h 91"/>
                <a:gd name="T98" fmla="*/ 1 w 302"/>
                <a:gd name="T99" fmla="*/ 0 h 91"/>
                <a:gd name="T100" fmla="*/ 1 w 302"/>
                <a:gd name="T101" fmla="*/ 0 h 91"/>
                <a:gd name="T102" fmla="*/ 1 w 302"/>
                <a:gd name="T103" fmla="*/ 0 h 91"/>
                <a:gd name="T104" fmla="*/ 1 w 302"/>
                <a:gd name="T105" fmla="*/ 0 h 91"/>
                <a:gd name="T106" fmla="*/ 1 w 302"/>
                <a:gd name="T107" fmla="*/ 0 h 91"/>
                <a:gd name="T108" fmla="*/ 1 w 302"/>
                <a:gd name="T109" fmla="*/ 0 h 91"/>
                <a:gd name="T110" fmla="*/ 1 w 302"/>
                <a:gd name="T111" fmla="*/ 0 h 91"/>
                <a:gd name="T112" fmla="*/ 1 w 302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91"/>
                <a:gd name="T173" fmla="*/ 302 w 302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91">
                  <a:moveTo>
                    <a:pt x="302" y="0"/>
                  </a:moveTo>
                  <a:lnTo>
                    <a:pt x="299" y="3"/>
                  </a:lnTo>
                  <a:lnTo>
                    <a:pt x="295" y="4"/>
                  </a:lnTo>
                  <a:lnTo>
                    <a:pt x="293" y="6"/>
                  </a:lnTo>
                  <a:lnTo>
                    <a:pt x="290" y="8"/>
                  </a:lnTo>
                  <a:lnTo>
                    <a:pt x="287" y="10"/>
                  </a:lnTo>
                  <a:lnTo>
                    <a:pt x="286" y="11"/>
                  </a:lnTo>
                  <a:lnTo>
                    <a:pt x="283" y="12"/>
                  </a:lnTo>
                  <a:lnTo>
                    <a:pt x="281" y="12"/>
                  </a:lnTo>
                  <a:lnTo>
                    <a:pt x="279" y="14"/>
                  </a:lnTo>
                  <a:lnTo>
                    <a:pt x="277" y="15"/>
                  </a:lnTo>
                  <a:lnTo>
                    <a:pt x="275" y="16"/>
                  </a:lnTo>
                  <a:lnTo>
                    <a:pt x="274" y="16"/>
                  </a:lnTo>
                  <a:lnTo>
                    <a:pt x="273" y="18"/>
                  </a:lnTo>
                  <a:lnTo>
                    <a:pt x="271" y="19"/>
                  </a:lnTo>
                  <a:lnTo>
                    <a:pt x="270" y="19"/>
                  </a:lnTo>
                  <a:lnTo>
                    <a:pt x="269" y="20"/>
                  </a:lnTo>
                  <a:lnTo>
                    <a:pt x="267" y="20"/>
                  </a:lnTo>
                  <a:lnTo>
                    <a:pt x="266" y="22"/>
                  </a:lnTo>
                  <a:lnTo>
                    <a:pt x="265" y="22"/>
                  </a:lnTo>
                  <a:lnTo>
                    <a:pt x="263" y="22"/>
                  </a:lnTo>
                  <a:lnTo>
                    <a:pt x="262" y="23"/>
                  </a:lnTo>
                  <a:lnTo>
                    <a:pt x="261" y="23"/>
                  </a:lnTo>
                  <a:lnTo>
                    <a:pt x="259" y="24"/>
                  </a:lnTo>
                  <a:lnTo>
                    <a:pt x="258" y="24"/>
                  </a:lnTo>
                  <a:lnTo>
                    <a:pt x="258" y="26"/>
                  </a:lnTo>
                  <a:lnTo>
                    <a:pt x="257" y="26"/>
                  </a:lnTo>
                  <a:lnTo>
                    <a:pt x="255" y="26"/>
                  </a:lnTo>
                  <a:lnTo>
                    <a:pt x="253" y="27"/>
                  </a:lnTo>
                  <a:lnTo>
                    <a:pt x="251" y="27"/>
                  </a:lnTo>
                  <a:lnTo>
                    <a:pt x="250" y="28"/>
                  </a:lnTo>
                  <a:lnTo>
                    <a:pt x="249" y="28"/>
                  </a:lnTo>
                  <a:lnTo>
                    <a:pt x="247" y="29"/>
                  </a:lnTo>
                  <a:lnTo>
                    <a:pt x="245" y="29"/>
                  </a:lnTo>
                  <a:lnTo>
                    <a:pt x="243" y="31"/>
                  </a:lnTo>
                  <a:lnTo>
                    <a:pt x="242" y="31"/>
                  </a:lnTo>
                  <a:lnTo>
                    <a:pt x="241" y="32"/>
                  </a:lnTo>
                  <a:lnTo>
                    <a:pt x="239" y="32"/>
                  </a:lnTo>
                  <a:lnTo>
                    <a:pt x="238" y="33"/>
                  </a:lnTo>
                  <a:lnTo>
                    <a:pt x="237" y="33"/>
                  </a:lnTo>
                  <a:lnTo>
                    <a:pt x="235" y="33"/>
                  </a:lnTo>
                  <a:lnTo>
                    <a:pt x="234" y="35"/>
                  </a:lnTo>
                  <a:lnTo>
                    <a:pt x="233" y="35"/>
                  </a:lnTo>
                  <a:lnTo>
                    <a:pt x="231" y="36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7"/>
                  </a:lnTo>
                  <a:lnTo>
                    <a:pt x="226" y="37"/>
                  </a:lnTo>
                  <a:lnTo>
                    <a:pt x="225" y="39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40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1"/>
                  </a:lnTo>
                  <a:lnTo>
                    <a:pt x="216" y="41"/>
                  </a:lnTo>
                  <a:lnTo>
                    <a:pt x="214" y="43"/>
                  </a:lnTo>
                  <a:lnTo>
                    <a:pt x="213" y="43"/>
                  </a:lnTo>
                  <a:lnTo>
                    <a:pt x="212" y="44"/>
                  </a:lnTo>
                  <a:lnTo>
                    <a:pt x="209" y="44"/>
                  </a:lnTo>
                  <a:lnTo>
                    <a:pt x="208" y="45"/>
                  </a:lnTo>
                  <a:lnTo>
                    <a:pt x="205" y="45"/>
                  </a:lnTo>
                  <a:lnTo>
                    <a:pt x="204" y="47"/>
                  </a:lnTo>
                  <a:lnTo>
                    <a:pt x="201" y="47"/>
                  </a:lnTo>
                  <a:lnTo>
                    <a:pt x="200" y="48"/>
                  </a:lnTo>
                  <a:lnTo>
                    <a:pt x="198" y="48"/>
                  </a:lnTo>
                  <a:lnTo>
                    <a:pt x="196" y="49"/>
                  </a:lnTo>
                  <a:lnTo>
                    <a:pt x="194" y="49"/>
                  </a:lnTo>
                  <a:lnTo>
                    <a:pt x="193" y="51"/>
                  </a:lnTo>
                  <a:lnTo>
                    <a:pt x="192" y="51"/>
                  </a:lnTo>
                  <a:lnTo>
                    <a:pt x="190" y="51"/>
                  </a:lnTo>
                  <a:lnTo>
                    <a:pt x="189" y="52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6" y="53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5"/>
                  </a:lnTo>
                  <a:lnTo>
                    <a:pt x="181" y="55"/>
                  </a:lnTo>
                  <a:lnTo>
                    <a:pt x="180" y="55"/>
                  </a:lnTo>
                  <a:lnTo>
                    <a:pt x="178" y="56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7"/>
                  </a:lnTo>
                  <a:lnTo>
                    <a:pt x="173" y="57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9"/>
                  </a:lnTo>
                  <a:lnTo>
                    <a:pt x="168" y="59"/>
                  </a:lnTo>
                  <a:lnTo>
                    <a:pt x="165" y="60"/>
                  </a:lnTo>
                  <a:lnTo>
                    <a:pt x="164" y="60"/>
                  </a:lnTo>
                  <a:lnTo>
                    <a:pt x="161" y="61"/>
                  </a:lnTo>
                  <a:lnTo>
                    <a:pt x="160" y="61"/>
                  </a:lnTo>
                  <a:lnTo>
                    <a:pt x="157" y="63"/>
                  </a:lnTo>
                  <a:lnTo>
                    <a:pt x="156" y="63"/>
                  </a:lnTo>
                  <a:lnTo>
                    <a:pt x="153" y="63"/>
                  </a:lnTo>
                  <a:lnTo>
                    <a:pt x="152" y="64"/>
                  </a:lnTo>
                  <a:lnTo>
                    <a:pt x="150" y="64"/>
                  </a:lnTo>
                  <a:lnTo>
                    <a:pt x="149" y="65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7"/>
                  </a:lnTo>
                  <a:lnTo>
                    <a:pt x="144" y="67"/>
                  </a:lnTo>
                  <a:lnTo>
                    <a:pt x="143" y="67"/>
                  </a:lnTo>
                  <a:lnTo>
                    <a:pt x="141" y="67"/>
                  </a:lnTo>
                  <a:lnTo>
                    <a:pt x="140" y="68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9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2" y="71"/>
                  </a:lnTo>
                  <a:lnTo>
                    <a:pt x="131" y="71"/>
                  </a:lnTo>
                  <a:lnTo>
                    <a:pt x="129" y="71"/>
                  </a:lnTo>
                  <a:lnTo>
                    <a:pt x="128" y="72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3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5"/>
                  </a:lnTo>
                  <a:lnTo>
                    <a:pt x="116" y="75"/>
                  </a:lnTo>
                  <a:lnTo>
                    <a:pt x="113" y="76"/>
                  </a:lnTo>
                  <a:lnTo>
                    <a:pt x="112" y="76"/>
                  </a:lnTo>
                  <a:lnTo>
                    <a:pt x="109" y="77"/>
                  </a:lnTo>
                  <a:lnTo>
                    <a:pt x="108" y="77"/>
                  </a:lnTo>
                  <a:lnTo>
                    <a:pt x="107" y="79"/>
                  </a:lnTo>
                  <a:lnTo>
                    <a:pt x="105" y="79"/>
                  </a:lnTo>
                  <a:lnTo>
                    <a:pt x="103" y="79"/>
                  </a:lnTo>
                  <a:lnTo>
                    <a:pt x="101" y="80"/>
                  </a:lnTo>
                  <a:lnTo>
                    <a:pt x="100" y="80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7" y="81"/>
                  </a:lnTo>
                  <a:lnTo>
                    <a:pt x="96" y="81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2" y="83"/>
                  </a:lnTo>
                  <a:lnTo>
                    <a:pt x="91" y="83"/>
                  </a:lnTo>
                  <a:lnTo>
                    <a:pt x="89" y="83"/>
                  </a:lnTo>
                  <a:lnTo>
                    <a:pt x="88" y="83"/>
                  </a:lnTo>
                  <a:lnTo>
                    <a:pt x="87" y="83"/>
                  </a:lnTo>
                  <a:lnTo>
                    <a:pt x="85" y="83"/>
                  </a:lnTo>
                  <a:lnTo>
                    <a:pt x="84" y="83"/>
                  </a:lnTo>
                  <a:lnTo>
                    <a:pt x="83" y="83"/>
                  </a:lnTo>
                  <a:lnTo>
                    <a:pt x="81" y="84"/>
                  </a:lnTo>
                  <a:lnTo>
                    <a:pt x="80" y="84"/>
                  </a:lnTo>
                  <a:lnTo>
                    <a:pt x="79" y="84"/>
                  </a:lnTo>
                  <a:lnTo>
                    <a:pt x="77" y="84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5"/>
                  </a:lnTo>
                  <a:lnTo>
                    <a:pt x="64" y="85"/>
                  </a:lnTo>
                  <a:lnTo>
                    <a:pt x="63" y="85"/>
                  </a:lnTo>
                  <a:lnTo>
                    <a:pt x="62" y="85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7"/>
                  </a:lnTo>
                  <a:lnTo>
                    <a:pt x="51" y="87"/>
                  </a:lnTo>
                  <a:lnTo>
                    <a:pt x="50" y="87"/>
                  </a:lnTo>
                  <a:lnTo>
                    <a:pt x="48" y="87"/>
                  </a:lnTo>
                  <a:lnTo>
                    <a:pt x="47" y="87"/>
                  </a:lnTo>
                  <a:lnTo>
                    <a:pt x="46" y="87"/>
                  </a:lnTo>
                  <a:lnTo>
                    <a:pt x="44" y="88"/>
                  </a:lnTo>
                  <a:lnTo>
                    <a:pt x="43" y="88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9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30" y="91"/>
                  </a:lnTo>
                  <a:lnTo>
                    <a:pt x="28" y="91"/>
                  </a:lnTo>
                  <a:lnTo>
                    <a:pt x="27" y="91"/>
                  </a:lnTo>
                  <a:lnTo>
                    <a:pt x="26" y="91"/>
                  </a:lnTo>
                  <a:lnTo>
                    <a:pt x="24" y="91"/>
                  </a:lnTo>
                  <a:lnTo>
                    <a:pt x="23" y="91"/>
                  </a:lnTo>
                  <a:lnTo>
                    <a:pt x="22" y="91"/>
                  </a:lnTo>
                  <a:lnTo>
                    <a:pt x="20" y="91"/>
                  </a:lnTo>
                  <a:lnTo>
                    <a:pt x="19" y="91"/>
                  </a:lnTo>
                  <a:lnTo>
                    <a:pt x="18" y="91"/>
                  </a:lnTo>
                  <a:lnTo>
                    <a:pt x="16" y="91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43" name="Freeform 22">
              <a:extLst>
                <a:ext uri="{FF2B5EF4-FFF2-40B4-BE49-F238E27FC236}">
                  <a16:creationId xmlns:a16="http://schemas.microsoft.com/office/drawing/2014/main" id="{8AF16F85-D222-A44A-9FEB-4BB37A4BD3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4"/>
              <a:ext cx="151" cy="45"/>
            </a:xfrm>
            <a:custGeom>
              <a:avLst/>
              <a:gdLst>
                <a:gd name="T0" fmla="*/ 1 w 301"/>
                <a:gd name="T1" fmla="*/ 0 h 91"/>
                <a:gd name="T2" fmla="*/ 1 w 301"/>
                <a:gd name="T3" fmla="*/ 0 h 91"/>
                <a:gd name="T4" fmla="*/ 1 w 301"/>
                <a:gd name="T5" fmla="*/ 0 h 91"/>
                <a:gd name="T6" fmla="*/ 1 w 301"/>
                <a:gd name="T7" fmla="*/ 0 h 91"/>
                <a:gd name="T8" fmla="*/ 1 w 301"/>
                <a:gd name="T9" fmla="*/ 0 h 91"/>
                <a:gd name="T10" fmla="*/ 1 w 301"/>
                <a:gd name="T11" fmla="*/ 0 h 91"/>
                <a:gd name="T12" fmla="*/ 1 w 301"/>
                <a:gd name="T13" fmla="*/ 0 h 91"/>
                <a:gd name="T14" fmla="*/ 1 w 301"/>
                <a:gd name="T15" fmla="*/ 0 h 91"/>
                <a:gd name="T16" fmla="*/ 1 w 301"/>
                <a:gd name="T17" fmla="*/ 0 h 91"/>
                <a:gd name="T18" fmla="*/ 1 w 301"/>
                <a:gd name="T19" fmla="*/ 0 h 91"/>
                <a:gd name="T20" fmla="*/ 1 w 301"/>
                <a:gd name="T21" fmla="*/ 0 h 91"/>
                <a:gd name="T22" fmla="*/ 1 w 301"/>
                <a:gd name="T23" fmla="*/ 0 h 91"/>
                <a:gd name="T24" fmla="*/ 1 w 301"/>
                <a:gd name="T25" fmla="*/ 0 h 91"/>
                <a:gd name="T26" fmla="*/ 1 w 301"/>
                <a:gd name="T27" fmla="*/ 0 h 91"/>
                <a:gd name="T28" fmla="*/ 1 w 301"/>
                <a:gd name="T29" fmla="*/ 0 h 91"/>
                <a:gd name="T30" fmla="*/ 1 w 301"/>
                <a:gd name="T31" fmla="*/ 0 h 91"/>
                <a:gd name="T32" fmla="*/ 1 w 301"/>
                <a:gd name="T33" fmla="*/ 0 h 91"/>
                <a:gd name="T34" fmla="*/ 1 w 301"/>
                <a:gd name="T35" fmla="*/ 0 h 91"/>
                <a:gd name="T36" fmla="*/ 1 w 301"/>
                <a:gd name="T37" fmla="*/ 0 h 91"/>
                <a:gd name="T38" fmla="*/ 1 w 301"/>
                <a:gd name="T39" fmla="*/ 0 h 91"/>
                <a:gd name="T40" fmla="*/ 1 w 301"/>
                <a:gd name="T41" fmla="*/ 0 h 91"/>
                <a:gd name="T42" fmla="*/ 1 w 301"/>
                <a:gd name="T43" fmla="*/ 0 h 91"/>
                <a:gd name="T44" fmla="*/ 1 w 301"/>
                <a:gd name="T45" fmla="*/ 0 h 91"/>
                <a:gd name="T46" fmla="*/ 1 w 301"/>
                <a:gd name="T47" fmla="*/ 0 h 91"/>
                <a:gd name="T48" fmla="*/ 1 w 301"/>
                <a:gd name="T49" fmla="*/ 0 h 91"/>
                <a:gd name="T50" fmla="*/ 1 w 301"/>
                <a:gd name="T51" fmla="*/ 0 h 91"/>
                <a:gd name="T52" fmla="*/ 1 w 301"/>
                <a:gd name="T53" fmla="*/ 0 h 91"/>
                <a:gd name="T54" fmla="*/ 1 w 301"/>
                <a:gd name="T55" fmla="*/ 0 h 91"/>
                <a:gd name="T56" fmla="*/ 1 w 301"/>
                <a:gd name="T57" fmla="*/ 0 h 91"/>
                <a:gd name="T58" fmla="*/ 1 w 301"/>
                <a:gd name="T59" fmla="*/ 0 h 91"/>
                <a:gd name="T60" fmla="*/ 1 w 301"/>
                <a:gd name="T61" fmla="*/ 0 h 91"/>
                <a:gd name="T62" fmla="*/ 1 w 301"/>
                <a:gd name="T63" fmla="*/ 0 h 91"/>
                <a:gd name="T64" fmla="*/ 1 w 301"/>
                <a:gd name="T65" fmla="*/ 0 h 91"/>
                <a:gd name="T66" fmla="*/ 1 w 301"/>
                <a:gd name="T67" fmla="*/ 0 h 91"/>
                <a:gd name="T68" fmla="*/ 1 w 301"/>
                <a:gd name="T69" fmla="*/ 0 h 91"/>
                <a:gd name="T70" fmla="*/ 1 w 301"/>
                <a:gd name="T71" fmla="*/ 0 h 91"/>
                <a:gd name="T72" fmla="*/ 1 w 301"/>
                <a:gd name="T73" fmla="*/ 0 h 91"/>
                <a:gd name="T74" fmla="*/ 1 w 301"/>
                <a:gd name="T75" fmla="*/ 0 h 91"/>
                <a:gd name="T76" fmla="*/ 1 w 301"/>
                <a:gd name="T77" fmla="*/ 0 h 91"/>
                <a:gd name="T78" fmla="*/ 1 w 301"/>
                <a:gd name="T79" fmla="*/ 0 h 91"/>
                <a:gd name="T80" fmla="*/ 1 w 301"/>
                <a:gd name="T81" fmla="*/ 0 h 91"/>
                <a:gd name="T82" fmla="*/ 1 w 301"/>
                <a:gd name="T83" fmla="*/ 0 h 91"/>
                <a:gd name="T84" fmla="*/ 1 w 301"/>
                <a:gd name="T85" fmla="*/ 0 h 91"/>
                <a:gd name="T86" fmla="*/ 1 w 301"/>
                <a:gd name="T87" fmla="*/ 0 h 91"/>
                <a:gd name="T88" fmla="*/ 1 w 301"/>
                <a:gd name="T89" fmla="*/ 0 h 91"/>
                <a:gd name="T90" fmla="*/ 1 w 301"/>
                <a:gd name="T91" fmla="*/ 0 h 91"/>
                <a:gd name="T92" fmla="*/ 1 w 301"/>
                <a:gd name="T93" fmla="*/ 0 h 91"/>
                <a:gd name="T94" fmla="*/ 1 w 301"/>
                <a:gd name="T95" fmla="*/ 0 h 91"/>
                <a:gd name="T96" fmla="*/ 1 w 301"/>
                <a:gd name="T97" fmla="*/ 0 h 91"/>
                <a:gd name="T98" fmla="*/ 1 w 301"/>
                <a:gd name="T99" fmla="*/ 0 h 91"/>
                <a:gd name="T100" fmla="*/ 1 w 301"/>
                <a:gd name="T101" fmla="*/ 0 h 91"/>
                <a:gd name="T102" fmla="*/ 1 w 301"/>
                <a:gd name="T103" fmla="*/ 0 h 91"/>
                <a:gd name="T104" fmla="*/ 1 w 301"/>
                <a:gd name="T105" fmla="*/ 0 h 91"/>
                <a:gd name="T106" fmla="*/ 1 w 301"/>
                <a:gd name="T107" fmla="*/ 0 h 91"/>
                <a:gd name="T108" fmla="*/ 1 w 301"/>
                <a:gd name="T109" fmla="*/ 0 h 91"/>
                <a:gd name="T110" fmla="*/ 1 w 301"/>
                <a:gd name="T111" fmla="*/ 0 h 91"/>
                <a:gd name="T112" fmla="*/ 1 w 301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91"/>
                <a:gd name="T173" fmla="*/ 301 w 301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91">
                  <a:moveTo>
                    <a:pt x="0" y="0"/>
                  </a:moveTo>
                  <a:lnTo>
                    <a:pt x="2" y="3"/>
                  </a:lnTo>
                  <a:lnTo>
                    <a:pt x="6" y="4"/>
                  </a:lnTo>
                  <a:lnTo>
                    <a:pt x="9" y="6"/>
                  </a:lnTo>
                  <a:lnTo>
                    <a:pt x="12" y="8"/>
                  </a:lnTo>
                  <a:lnTo>
                    <a:pt x="14" y="10"/>
                  </a:lnTo>
                  <a:lnTo>
                    <a:pt x="17" y="11"/>
                  </a:lnTo>
                  <a:lnTo>
                    <a:pt x="18" y="12"/>
                  </a:lnTo>
                  <a:lnTo>
                    <a:pt x="21" y="12"/>
                  </a:lnTo>
                  <a:lnTo>
                    <a:pt x="22" y="14"/>
                  </a:lnTo>
                  <a:lnTo>
                    <a:pt x="25" y="15"/>
                  </a:lnTo>
                  <a:lnTo>
                    <a:pt x="26" y="16"/>
                  </a:lnTo>
                  <a:lnTo>
                    <a:pt x="28" y="16"/>
                  </a:lnTo>
                  <a:lnTo>
                    <a:pt x="30" y="18"/>
                  </a:lnTo>
                  <a:lnTo>
                    <a:pt x="32" y="19"/>
                  </a:lnTo>
                  <a:lnTo>
                    <a:pt x="33" y="19"/>
                  </a:lnTo>
                  <a:lnTo>
                    <a:pt x="34" y="20"/>
                  </a:lnTo>
                  <a:lnTo>
                    <a:pt x="36" y="20"/>
                  </a:lnTo>
                  <a:lnTo>
                    <a:pt x="37" y="22"/>
                  </a:lnTo>
                  <a:lnTo>
                    <a:pt x="38" y="22"/>
                  </a:lnTo>
                  <a:lnTo>
                    <a:pt x="40" y="23"/>
                  </a:lnTo>
                  <a:lnTo>
                    <a:pt x="41" y="23"/>
                  </a:lnTo>
                  <a:lnTo>
                    <a:pt x="42" y="24"/>
                  </a:lnTo>
                  <a:lnTo>
                    <a:pt x="44" y="24"/>
                  </a:lnTo>
                  <a:lnTo>
                    <a:pt x="45" y="26"/>
                  </a:lnTo>
                  <a:lnTo>
                    <a:pt x="46" y="26"/>
                  </a:lnTo>
                  <a:lnTo>
                    <a:pt x="48" y="26"/>
                  </a:lnTo>
                  <a:lnTo>
                    <a:pt x="49" y="27"/>
                  </a:lnTo>
                  <a:lnTo>
                    <a:pt x="50" y="27"/>
                  </a:lnTo>
                  <a:lnTo>
                    <a:pt x="51" y="28"/>
                  </a:lnTo>
                  <a:lnTo>
                    <a:pt x="53" y="28"/>
                  </a:lnTo>
                  <a:lnTo>
                    <a:pt x="54" y="29"/>
                  </a:lnTo>
                  <a:lnTo>
                    <a:pt x="57" y="29"/>
                  </a:lnTo>
                  <a:lnTo>
                    <a:pt x="58" y="31"/>
                  </a:lnTo>
                  <a:lnTo>
                    <a:pt x="59" y="31"/>
                  </a:lnTo>
                  <a:lnTo>
                    <a:pt x="61" y="32"/>
                  </a:lnTo>
                  <a:lnTo>
                    <a:pt x="62" y="32"/>
                  </a:lnTo>
                  <a:lnTo>
                    <a:pt x="63" y="33"/>
                  </a:lnTo>
                  <a:lnTo>
                    <a:pt x="65" y="33"/>
                  </a:lnTo>
                  <a:lnTo>
                    <a:pt x="66" y="33"/>
                  </a:lnTo>
                  <a:lnTo>
                    <a:pt x="67" y="35"/>
                  </a:lnTo>
                  <a:lnTo>
                    <a:pt x="69" y="35"/>
                  </a:lnTo>
                  <a:lnTo>
                    <a:pt x="70" y="36"/>
                  </a:lnTo>
                  <a:lnTo>
                    <a:pt x="71" y="36"/>
                  </a:lnTo>
                  <a:lnTo>
                    <a:pt x="73" y="36"/>
                  </a:lnTo>
                  <a:lnTo>
                    <a:pt x="74" y="37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7" y="39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40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1"/>
                  </a:lnTo>
                  <a:lnTo>
                    <a:pt x="86" y="41"/>
                  </a:lnTo>
                  <a:lnTo>
                    <a:pt x="87" y="43"/>
                  </a:lnTo>
                  <a:lnTo>
                    <a:pt x="89" y="43"/>
                  </a:lnTo>
                  <a:lnTo>
                    <a:pt x="90" y="44"/>
                  </a:lnTo>
                  <a:lnTo>
                    <a:pt x="93" y="44"/>
                  </a:lnTo>
                  <a:lnTo>
                    <a:pt x="94" y="45"/>
                  </a:lnTo>
                  <a:lnTo>
                    <a:pt x="97" y="45"/>
                  </a:lnTo>
                  <a:lnTo>
                    <a:pt x="98" y="47"/>
                  </a:lnTo>
                  <a:lnTo>
                    <a:pt x="101" y="47"/>
                  </a:lnTo>
                  <a:lnTo>
                    <a:pt x="102" y="48"/>
                  </a:lnTo>
                  <a:lnTo>
                    <a:pt x="105" y="48"/>
                  </a:lnTo>
                  <a:lnTo>
                    <a:pt x="106" y="49"/>
                  </a:lnTo>
                  <a:lnTo>
                    <a:pt x="107" y="49"/>
                  </a:lnTo>
                  <a:lnTo>
                    <a:pt x="109" y="51"/>
                  </a:lnTo>
                  <a:lnTo>
                    <a:pt x="110" y="51"/>
                  </a:lnTo>
                  <a:lnTo>
                    <a:pt x="111" y="51"/>
                  </a:lnTo>
                  <a:lnTo>
                    <a:pt x="113" y="52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5"/>
                  </a:lnTo>
                  <a:lnTo>
                    <a:pt x="121" y="55"/>
                  </a:lnTo>
                  <a:lnTo>
                    <a:pt x="122" y="55"/>
                  </a:lnTo>
                  <a:lnTo>
                    <a:pt x="123" y="55"/>
                  </a:lnTo>
                  <a:lnTo>
                    <a:pt x="123" y="56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7"/>
                  </a:lnTo>
                  <a:lnTo>
                    <a:pt x="129" y="57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9"/>
                  </a:lnTo>
                  <a:lnTo>
                    <a:pt x="135" y="59"/>
                  </a:lnTo>
                  <a:lnTo>
                    <a:pt x="136" y="60"/>
                  </a:lnTo>
                  <a:lnTo>
                    <a:pt x="138" y="60"/>
                  </a:lnTo>
                  <a:lnTo>
                    <a:pt x="140" y="61"/>
                  </a:lnTo>
                  <a:lnTo>
                    <a:pt x="142" y="61"/>
                  </a:lnTo>
                  <a:lnTo>
                    <a:pt x="144" y="63"/>
                  </a:lnTo>
                  <a:lnTo>
                    <a:pt x="146" y="63"/>
                  </a:lnTo>
                  <a:lnTo>
                    <a:pt x="148" y="63"/>
                  </a:lnTo>
                  <a:lnTo>
                    <a:pt x="150" y="64"/>
                  </a:lnTo>
                  <a:lnTo>
                    <a:pt x="151" y="64"/>
                  </a:lnTo>
                  <a:lnTo>
                    <a:pt x="152" y="65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7"/>
                  </a:lnTo>
                  <a:lnTo>
                    <a:pt x="158" y="67"/>
                  </a:lnTo>
                  <a:lnTo>
                    <a:pt x="159" y="67"/>
                  </a:lnTo>
                  <a:lnTo>
                    <a:pt x="160" y="67"/>
                  </a:lnTo>
                  <a:lnTo>
                    <a:pt x="162" y="68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9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71"/>
                  </a:lnTo>
                  <a:lnTo>
                    <a:pt x="172" y="71"/>
                  </a:lnTo>
                  <a:lnTo>
                    <a:pt x="174" y="72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3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5"/>
                  </a:lnTo>
                  <a:lnTo>
                    <a:pt x="186" y="75"/>
                  </a:lnTo>
                  <a:lnTo>
                    <a:pt x="188" y="76"/>
                  </a:lnTo>
                  <a:lnTo>
                    <a:pt x="190" y="76"/>
                  </a:lnTo>
                  <a:lnTo>
                    <a:pt x="192" y="77"/>
                  </a:lnTo>
                  <a:lnTo>
                    <a:pt x="194" y="77"/>
                  </a:lnTo>
                  <a:lnTo>
                    <a:pt x="195" y="79"/>
                  </a:lnTo>
                  <a:lnTo>
                    <a:pt x="198" y="79"/>
                  </a:lnTo>
                  <a:lnTo>
                    <a:pt x="199" y="79"/>
                  </a:lnTo>
                  <a:lnTo>
                    <a:pt x="200" y="80"/>
                  </a:lnTo>
                  <a:lnTo>
                    <a:pt x="202" y="80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1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3"/>
                  </a:lnTo>
                  <a:lnTo>
                    <a:pt x="212" y="83"/>
                  </a:lnTo>
                  <a:lnTo>
                    <a:pt x="213" y="83"/>
                  </a:lnTo>
                  <a:lnTo>
                    <a:pt x="215" y="83"/>
                  </a:lnTo>
                  <a:lnTo>
                    <a:pt x="216" y="83"/>
                  </a:lnTo>
                  <a:lnTo>
                    <a:pt x="217" y="83"/>
                  </a:lnTo>
                  <a:lnTo>
                    <a:pt x="219" y="83"/>
                  </a:lnTo>
                  <a:lnTo>
                    <a:pt x="220" y="84"/>
                  </a:lnTo>
                  <a:lnTo>
                    <a:pt x="221" y="84"/>
                  </a:lnTo>
                  <a:lnTo>
                    <a:pt x="223" y="84"/>
                  </a:lnTo>
                  <a:lnTo>
                    <a:pt x="224" y="84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5"/>
                  </a:lnTo>
                  <a:lnTo>
                    <a:pt x="237" y="85"/>
                  </a:lnTo>
                  <a:lnTo>
                    <a:pt x="239" y="85"/>
                  </a:lnTo>
                  <a:lnTo>
                    <a:pt x="240" y="85"/>
                  </a:lnTo>
                  <a:lnTo>
                    <a:pt x="241" y="85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7"/>
                  </a:lnTo>
                  <a:lnTo>
                    <a:pt x="251" y="87"/>
                  </a:lnTo>
                  <a:lnTo>
                    <a:pt x="252" y="87"/>
                  </a:lnTo>
                  <a:lnTo>
                    <a:pt x="253" y="87"/>
                  </a:lnTo>
                  <a:lnTo>
                    <a:pt x="255" y="87"/>
                  </a:lnTo>
                  <a:lnTo>
                    <a:pt x="256" y="87"/>
                  </a:lnTo>
                  <a:lnTo>
                    <a:pt x="257" y="88"/>
                  </a:lnTo>
                  <a:lnTo>
                    <a:pt x="259" y="88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9"/>
                  </a:lnTo>
                  <a:lnTo>
                    <a:pt x="265" y="89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2" y="91"/>
                  </a:lnTo>
                  <a:lnTo>
                    <a:pt x="273" y="91"/>
                  </a:lnTo>
                  <a:lnTo>
                    <a:pt x="275" y="91"/>
                  </a:lnTo>
                  <a:lnTo>
                    <a:pt x="276" y="91"/>
                  </a:lnTo>
                  <a:lnTo>
                    <a:pt x="277" y="91"/>
                  </a:lnTo>
                  <a:lnTo>
                    <a:pt x="279" y="91"/>
                  </a:lnTo>
                  <a:lnTo>
                    <a:pt x="280" y="91"/>
                  </a:lnTo>
                  <a:lnTo>
                    <a:pt x="281" y="91"/>
                  </a:lnTo>
                  <a:lnTo>
                    <a:pt x="283" y="91"/>
                  </a:lnTo>
                  <a:lnTo>
                    <a:pt x="284" y="91"/>
                  </a:lnTo>
                  <a:lnTo>
                    <a:pt x="285" y="91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44" name="Freeform 23">
              <a:extLst>
                <a:ext uri="{FF2B5EF4-FFF2-40B4-BE49-F238E27FC236}">
                  <a16:creationId xmlns:a16="http://schemas.microsoft.com/office/drawing/2014/main" id="{B70559A5-7B73-334F-ABA4-5F71713490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170"/>
              <a:ext cx="151" cy="58"/>
            </a:xfrm>
            <a:custGeom>
              <a:avLst/>
              <a:gdLst>
                <a:gd name="T0" fmla="*/ 1 w 302"/>
                <a:gd name="T1" fmla="*/ 0 h 89"/>
                <a:gd name="T2" fmla="*/ 1 w 302"/>
                <a:gd name="T3" fmla="*/ 0 h 89"/>
                <a:gd name="T4" fmla="*/ 1 w 302"/>
                <a:gd name="T5" fmla="*/ 0 h 89"/>
                <a:gd name="T6" fmla="*/ 1 w 302"/>
                <a:gd name="T7" fmla="*/ 0 h 89"/>
                <a:gd name="T8" fmla="*/ 1 w 302"/>
                <a:gd name="T9" fmla="*/ 0 h 89"/>
                <a:gd name="T10" fmla="*/ 1 w 302"/>
                <a:gd name="T11" fmla="*/ 0 h 89"/>
                <a:gd name="T12" fmla="*/ 1 w 302"/>
                <a:gd name="T13" fmla="*/ 0 h 89"/>
                <a:gd name="T14" fmla="*/ 1 w 302"/>
                <a:gd name="T15" fmla="*/ 0 h 89"/>
                <a:gd name="T16" fmla="*/ 1 w 302"/>
                <a:gd name="T17" fmla="*/ 0 h 89"/>
                <a:gd name="T18" fmla="*/ 1 w 302"/>
                <a:gd name="T19" fmla="*/ 0 h 89"/>
                <a:gd name="T20" fmla="*/ 1 w 302"/>
                <a:gd name="T21" fmla="*/ 0 h 89"/>
                <a:gd name="T22" fmla="*/ 1 w 302"/>
                <a:gd name="T23" fmla="*/ 0 h 89"/>
                <a:gd name="T24" fmla="*/ 1 w 302"/>
                <a:gd name="T25" fmla="*/ 0 h 89"/>
                <a:gd name="T26" fmla="*/ 1 w 302"/>
                <a:gd name="T27" fmla="*/ 0 h 89"/>
                <a:gd name="T28" fmla="*/ 1 w 302"/>
                <a:gd name="T29" fmla="*/ 0 h 89"/>
                <a:gd name="T30" fmla="*/ 1 w 302"/>
                <a:gd name="T31" fmla="*/ 0 h 89"/>
                <a:gd name="T32" fmla="*/ 1 w 302"/>
                <a:gd name="T33" fmla="*/ 0 h 89"/>
                <a:gd name="T34" fmla="*/ 1 w 302"/>
                <a:gd name="T35" fmla="*/ 0 h 89"/>
                <a:gd name="T36" fmla="*/ 1 w 302"/>
                <a:gd name="T37" fmla="*/ 0 h 89"/>
                <a:gd name="T38" fmla="*/ 1 w 302"/>
                <a:gd name="T39" fmla="*/ 0 h 89"/>
                <a:gd name="T40" fmla="*/ 1 w 302"/>
                <a:gd name="T41" fmla="*/ 0 h 89"/>
                <a:gd name="T42" fmla="*/ 1 w 302"/>
                <a:gd name="T43" fmla="*/ 0 h 89"/>
                <a:gd name="T44" fmla="*/ 1 w 302"/>
                <a:gd name="T45" fmla="*/ 0 h 89"/>
                <a:gd name="T46" fmla="*/ 1 w 302"/>
                <a:gd name="T47" fmla="*/ 0 h 89"/>
                <a:gd name="T48" fmla="*/ 1 w 302"/>
                <a:gd name="T49" fmla="*/ 0 h 89"/>
                <a:gd name="T50" fmla="*/ 1 w 302"/>
                <a:gd name="T51" fmla="*/ 0 h 89"/>
                <a:gd name="T52" fmla="*/ 1 w 302"/>
                <a:gd name="T53" fmla="*/ 0 h 89"/>
                <a:gd name="T54" fmla="*/ 1 w 302"/>
                <a:gd name="T55" fmla="*/ 0 h 89"/>
                <a:gd name="T56" fmla="*/ 1 w 302"/>
                <a:gd name="T57" fmla="*/ 0 h 89"/>
                <a:gd name="T58" fmla="*/ 1 w 302"/>
                <a:gd name="T59" fmla="*/ 0 h 89"/>
                <a:gd name="T60" fmla="*/ 1 w 302"/>
                <a:gd name="T61" fmla="*/ 0 h 89"/>
                <a:gd name="T62" fmla="*/ 1 w 302"/>
                <a:gd name="T63" fmla="*/ 0 h 89"/>
                <a:gd name="T64" fmla="*/ 1 w 302"/>
                <a:gd name="T65" fmla="*/ 0 h 89"/>
                <a:gd name="T66" fmla="*/ 1 w 302"/>
                <a:gd name="T67" fmla="*/ 0 h 89"/>
                <a:gd name="T68" fmla="*/ 1 w 302"/>
                <a:gd name="T69" fmla="*/ 0 h 89"/>
                <a:gd name="T70" fmla="*/ 1 w 302"/>
                <a:gd name="T71" fmla="*/ 0 h 89"/>
                <a:gd name="T72" fmla="*/ 1 w 302"/>
                <a:gd name="T73" fmla="*/ 0 h 89"/>
                <a:gd name="T74" fmla="*/ 1 w 302"/>
                <a:gd name="T75" fmla="*/ 0 h 89"/>
                <a:gd name="T76" fmla="*/ 1 w 302"/>
                <a:gd name="T77" fmla="*/ 0 h 89"/>
                <a:gd name="T78" fmla="*/ 1 w 302"/>
                <a:gd name="T79" fmla="*/ 0 h 89"/>
                <a:gd name="T80" fmla="*/ 1 w 302"/>
                <a:gd name="T81" fmla="*/ 0 h 89"/>
                <a:gd name="T82" fmla="*/ 1 w 302"/>
                <a:gd name="T83" fmla="*/ 0 h 89"/>
                <a:gd name="T84" fmla="*/ 1 w 302"/>
                <a:gd name="T85" fmla="*/ 0 h 89"/>
                <a:gd name="T86" fmla="*/ 1 w 302"/>
                <a:gd name="T87" fmla="*/ 0 h 89"/>
                <a:gd name="T88" fmla="*/ 1 w 302"/>
                <a:gd name="T89" fmla="*/ 0 h 89"/>
                <a:gd name="T90" fmla="*/ 1 w 302"/>
                <a:gd name="T91" fmla="*/ 0 h 89"/>
                <a:gd name="T92" fmla="*/ 1 w 302"/>
                <a:gd name="T93" fmla="*/ 0 h 89"/>
                <a:gd name="T94" fmla="*/ 1 w 302"/>
                <a:gd name="T95" fmla="*/ 0 h 89"/>
                <a:gd name="T96" fmla="*/ 1 w 302"/>
                <a:gd name="T97" fmla="*/ 0 h 89"/>
                <a:gd name="T98" fmla="*/ 1 w 302"/>
                <a:gd name="T99" fmla="*/ 0 h 89"/>
                <a:gd name="T100" fmla="*/ 1 w 302"/>
                <a:gd name="T101" fmla="*/ 0 h 89"/>
                <a:gd name="T102" fmla="*/ 1 w 302"/>
                <a:gd name="T103" fmla="*/ 0 h 89"/>
                <a:gd name="T104" fmla="*/ 1 w 302"/>
                <a:gd name="T105" fmla="*/ 0 h 89"/>
                <a:gd name="T106" fmla="*/ 1 w 302"/>
                <a:gd name="T107" fmla="*/ 0 h 89"/>
                <a:gd name="T108" fmla="*/ 1 w 302"/>
                <a:gd name="T109" fmla="*/ 0 h 89"/>
                <a:gd name="T110" fmla="*/ 1 w 302"/>
                <a:gd name="T111" fmla="*/ 0 h 89"/>
                <a:gd name="T112" fmla="*/ 1 w 302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89"/>
                <a:gd name="T173" fmla="*/ 302 w 302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89">
                  <a:moveTo>
                    <a:pt x="302" y="0"/>
                  </a:moveTo>
                  <a:lnTo>
                    <a:pt x="299" y="1"/>
                  </a:lnTo>
                  <a:lnTo>
                    <a:pt x="295" y="4"/>
                  </a:lnTo>
                  <a:lnTo>
                    <a:pt x="293" y="5"/>
                  </a:lnTo>
                  <a:lnTo>
                    <a:pt x="290" y="7"/>
                  </a:lnTo>
                  <a:lnTo>
                    <a:pt x="287" y="8"/>
                  </a:lnTo>
                  <a:lnTo>
                    <a:pt x="286" y="9"/>
                  </a:lnTo>
                  <a:lnTo>
                    <a:pt x="283" y="11"/>
                  </a:lnTo>
                  <a:lnTo>
                    <a:pt x="281" y="12"/>
                  </a:lnTo>
                  <a:lnTo>
                    <a:pt x="279" y="13"/>
                  </a:lnTo>
                  <a:lnTo>
                    <a:pt x="277" y="15"/>
                  </a:lnTo>
                  <a:lnTo>
                    <a:pt x="275" y="15"/>
                  </a:lnTo>
                  <a:lnTo>
                    <a:pt x="274" y="16"/>
                  </a:lnTo>
                  <a:lnTo>
                    <a:pt x="273" y="17"/>
                  </a:lnTo>
                  <a:lnTo>
                    <a:pt x="271" y="17"/>
                  </a:lnTo>
                  <a:lnTo>
                    <a:pt x="270" y="19"/>
                  </a:lnTo>
                  <a:lnTo>
                    <a:pt x="269" y="19"/>
                  </a:lnTo>
                  <a:lnTo>
                    <a:pt x="267" y="20"/>
                  </a:lnTo>
                  <a:lnTo>
                    <a:pt x="266" y="20"/>
                  </a:lnTo>
                  <a:lnTo>
                    <a:pt x="265" y="21"/>
                  </a:lnTo>
                  <a:lnTo>
                    <a:pt x="263" y="21"/>
                  </a:lnTo>
                  <a:lnTo>
                    <a:pt x="262" y="21"/>
                  </a:lnTo>
                  <a:lnTo>
                    <a:pt x="261" y="23"/>
                  </a:lnTo>
                  <a:lnTo>
                    <a:pt x="259" y="23"/>
                  </a:lnTo>
                  <a:lnTo>
                    <a:pt x="258" y="24"/>
                  </a:lnTo>
                  <a:lnTo>
                    <a:pt x="257" y="24"/>
                  </a:lnTo>
                  <a:lnTo>
                    <a:pt x="255" y="25"/>
                  </a:lnTo>
                  <a:lnTo>
                    <a:pt x="253" y="25"/>
                  </a:lnTo>
                  <a:lnTo>
                    <a:pt x="251" y="27"/>
                  </a:lnTo>
                  <a:lnTo>
                    <a:pt x="250" y="27"/>
                  </a:lnTo>
                  <a:lnTo>
                    <a:pt x="249" y="28"/>
                  </a:lnTo>
                  <a:lnTo>
                    <a:pt x="247" y="28"/>
                  </a:lnTo>
                  <a:lnTo>
                    <a:pt x="245" y="29"/>
                  </a:lnTo>
                  <a:lnTo>
                    <a:pt x="243" y="29"/>
                  </a:lnTo>
                  <a:lnTo>
                    <a:pt x="242" y="31"/>
                  </a:lnTo>
                  <a:lnTo>
                    <a:pt x="241" y="31"/>
                  </a:lnTo>
                  <a:lnTo>
                    <a:pt x="239" y="32"/>
                  </a:lnTo>
                  <a:lnTo>
                    <a:pt x="238" y="32"/>
                  </a:lnTo>
                  <a:lnTo>
                    <a:pt x="237" y="32"/>
                  </a:lnTo>
                  <a:lnTo>
                    <a:pt x="235" y="33"/>
                  </a:lnTo>
                  <a:lnTo>
                    <a:pt x="234" y="33"/>
                  </a:lnTo>
                  <a:lnTo>
                    <a:pt x="233" y="35"/>
                  </a:lnTo>
                  <a:lnTo>
                    <a:pt x="231" y="35"/>
                  </a:lnTo>
                  <a:lnTo>
                    <a:pt x="230" y="35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6"/>
                  </a:lnTo>
                  <a:lnTo>
                    <a:pt x="226" y="37"/>
                  </a:lnTo>
                  <a:lnTo>
                    <a:pt x="225" y="37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39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0"/>
                  </a:lnTo>
                  <a:lnTo>
                    <a:pt x="216" y="41"/>
                  </a:lnTo>
                  <a:lnTo>
                    <a:pt x="214" y="41"/>
                  </a:lnTo>
                  <a:lnTo>
                    <a:pt x="213" y="43"/>
                  </a:lnTo>
                  <a:lnTo>
                    <a:pt x="212" y="43"/>
                  </a:lnTo>
                  <a:lnTo>
                    <a:pt x="209" y="44"/>
                  </a:lnTo>
                  <a:lnTo>
                    <a:pt x="208" y="44"/>
                  </a:lnTo>
                  <a:lnTo>
                    <a:pt x="205" y="45"/>
                  </a:lnTo>
                  <a:lnTo>
                    <a:pt x="204" y="45"/>
                  </a:lnTo>
                  <a:lnTo>
                    <a:pt x="201" y="47"/>
                  </a:lnTo>
                  <a:lnTo>
                    <a:pt x="200" y="47"/>
                  </a:lnTo>
                  <a:lnTo>
                    <a:pt x="198" y="48"/>
                  </a:lnTo>
                  <a:lnTo>
                    <a:pt x="196" y="48"/>
                  </a:lnTo>
                  <a:lnTo>
                    <a:pt x="194" y="49"/>
                  </a:lnTo>
                  <a:lnTo>
                    <a:pt x="193" y="49"/>
                  </a:lnTo>
                  <a:lnTo>
                    <a:pt x="192" y="50"/>
                  </a:lnTo>
                  <a:lnTo>
                    <a:pt x="190" y="50"/>
                  </a:lnTo>
                  <a:lnTo>
                    <a:pt x="189" y="50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3"/>
                  </a:lnTo>
                  <a:lnTo>
                    <a:pt x="181" y="53"/>
                  </a:lnTo>
                  <a:lnTo>
                    <a:pt x="180" y="54"/>
                  </a:lnTo>
                  <a:lnTo>
                    <a:pt x="178" y="54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6"/>
                  </a:lnTo>
                  <a:lnTo>
                    <a:pt x="173" y="56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7"/>
                  </a:lnTo>
                  <a:lnTo>
                    <a:pt x="168" y="58"/>
                  </a:lnTo>
                  <a:lnTo>
                    <a:pt x="165" y="58"/>
                  </a:lnTo>
                  <a:lnTo>
                    <a:pt x="164" y="60"/>
                  </a:lnTo>
                  <a:lnTo>
                    <a:pt x="161" y="60"/>
                  </a:lnTo>
                  <a:lnTo>
                    <a:pt x="160" y="61"/>
                  </a:lnTo>
                  <a:lnTo>
                    <a:pt x="157" y="61"/>
                  </a:lnTo>
                  <a:lnTo>
                    <a:pt x="156" y="62"/>
                  </a:lnTo>
                  <a:lnTo>
                    <a:pt x="153" y="62"/>
                  </a:lnTo>
                  <a:lnTo>
                    <a:pt x="152" y="62"/>
                  </a:lnTo>
                  <a:lnTo>
                    <a:pt x="150" y="64"/>
                  </a:lnTo>
                  <a:lnTo>
                    <a:pt x="149" y="64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5"/>
                  </a:lnTo>
                  <a:lnTo>
                    <a:pt x="144" y="65"/>
                  </a:lnTo>
                  <a:lnTo>
                    <a:pt x="143" y="66"/>
                  </a:lnTo>
                  <a:lnTo>
                    <a:pt x="141" y="66"/>
                  </a:lnTo>
                  <a:lnTo>
                    <a:pt x="140" y="66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8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1" y="70"/>
                  </a:lnTo>
                  <a:lnTo>
                    <a:pt x="129" y="70"/>
                  </a:lnTo>
                  <a:lnTo>
                    <a:pt x="128" y="70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2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3"/>
                  </a:lnTo>
                  <a:lnTo>
                    <a:pt x="116" y="74"/>
                  </a:lnTo>
                  <a:lnTo>
                    <a:pt x="113" y="74"/>
                  </a:lnTo>
                  <a:lnTo>
                    <a:pt x="112" y="76"/>
                  </a:lnTo>
                  <a:lnTo>
                    <a:pt x="109" y="76"/>
                  </a:lnTo>
                  <a:lnTo>
                    <a:pt x="108" y="77"/>
                  </a:lnTo>
                  <a:lnTo>
                    <a:pt x="107" y="77"/>
                  </a:lnTo>
                  <a:lnTo>
                    <a:pt x="105" y="78"/>
                  </a:lnTo>
                  <a:lnTo>
                    <a:pt x="103" y="78"/>
                  </a:lnTo>
                  <a:lnTo>
                    <a:pt x="101" y="78"/>
                  </a:lnTo>
                  <a:lnTo>
                    <a:pt x="100" y="78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6" y="80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1" y="81"/>
                  </a:lnTo>
                  <a:lnTo>
                    <a:pt x="89" y="81"/>
                  </a:lnTo>
                  <a:lnTo>
                    <a:pt x="88" y="82"/>
                  </a:lnTo>
                  <a:lnTo>
                    <a:pt x="87" y="82"/>
                  </a:lnTo>
                  <a:lnTo>
                    <a:pt x="85" y="82"/>
                  </a:lnTo>
                  <a:lnTo>
                    <a:pt x="84" y="82"/>
                  </a:lnTo>
                  <a:lnTo>
                    <a:pt x="83" y="82"/>
                  </a:lnTo>
                  <a:lnTo>
                    <a:pt x="81" y="82"/>
                  </a:lnTo>
                  <a:lnTo>
                    <a:pt x="80" y="82"/>
                  </a:lnTo>
                  <a:lnTo>
                    <a:pt x="79" y="82"/>
                  </a:lnTo>
                  <a:lnTo>
                    <a:pt x="77" y="82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4"/>
                  </a:lnTo>
                  <a:lnTo>
                    <a:pt x="64" y="84"/>
                  </a:lnTo>
                  <a:lnTo>
                    <a:pt x="63" y="84"/>
                  </a:lnTo>
                  <a:lnTo>
                    <a:pt x="62" y="84"/>
                  </a:lnTo>
                  <a:lnTo>
                    <a:pt x="60" y="84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5"/>
                  </a:lnTo>
                  <a:lnTo>
                    <a:pt x="51" y="85"/>
                  </a:lnTo>
                  <a:lnTo>
                    <a:pt x="50" y="85"/>
                  </a:lnTo>
                  <a:lnTo>
                    <a:pt x="48" y="86"/>
                  </a:lnTo>
                  <a:lnTo>
                    <a:pt x="47" y="86"/>
                  </a:lnTo>
                  <a:lnTo>
                    <a:pt x="46" y="86"/>
                  </a:lnTo>
                  <a:lnTo>
                    <a:pt x="44" y="86"/>
                  </a:lnTo>
                  <a:lnTo>
                    <a:pt x="43" y="86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8"/>
                  </a:lnTo>
                  <a:lnTo>
                    <a:pt x="36" y="88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8" y="89"/>
                  </a:lnTo>
                  <a:lnTo>
                    <a:pt x="27" y="89"/>
                  </a:lnTo>
                  <a:lnTo>
                    <a:pt x="26" y="89"/>
                  </a:lnTo>
                  <a:lnTo>
                    <a:pt x="24" y="89"/>
                  </a:lnTo>
                  <a:lnTo>
                    <a:pt x="23" y="89"/>
                  </a:lnTo>
                  <a:lnTo>
                    <a:pt x="22" y="89"/>
                  </a:lnTo>
                  <a:lnTo>
                    <a:pt x="20" y="89"/>
                  </a:lnTo>
                  <a:lnTo>
                    <a:pt x="19" y="89"/>
                  </a:lnTo>
                  <a:lnTo>
                    <a:pt x="18" y="89"/>
                  </a:lnTo>
                  <a:lnTo>
                    <a:pt x="16" y="89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45" name="Freeform 24">
              <a:extLst>
                <a:ext uri="{FF2B5EF4-FFF2-40B4-BE49-F238E27FC236}">
                  <a16:creationId xmlns:a16="http://schemas.microsoft.com/office/drawing/2014/main" id="{6231E3FC-E898-3F42-94D5-EC33A729A5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170"/>
              <a:ext cx="151" cy="58"/>
            </a:xfrm>
            <a:custGeom>
              <a:avLst/>
              <a:gdLst>
                <a:gd name="T0" fmla="*/ 1 w 301"/>
                <a:gd name="T1" fmla="*/ 0 h 89"/>
                <a:gd name="T2" fmla="*/ 1 w 301"/>
                <a:gd name="T3" fmla="*/ 0 h 89"/>
                <a:gd name="T4" fmla="*/ 1 w 301"/>
                <a:gd name="T5" fmla="*/ 0 h 89"/>
                <a:gd name="T6" fmla="*/ 1 w 301"/>
                <a:gd name="T7" fmla="*/ 0 h 89"/>
                <a:gd name="T8" fmla="*/ 1 w 301"/>
                <a:gd name="T9" fmla="*/ 0 h 89"/>
                <a:gd name="T10" fmla="*/ 1 w 301"/>
                <a:gd name="T11" fmla="*/ 0 h 89"/>
                <a:gd name="T12" fmla="*/ 1 w 301"/>
                <a:gd name="T13" fmla="*/ 0 h 89"/>
                <a:gd name="T14" fmla="*/ 1 w 301"/>
                <a:gd name="T15" fmla="*/ 0 h 89"/>
                <a:gd name="T16" fmla="*/ 1 w 301"/>
                <a:gd name="T17" fmla="*/ 0 h 89"/>
                <a:gd name="T18" fmla="*/ 1 w 301"/>
                <a:gd name="T19" fmla="*/ 0 h 89"/>
                <a:gd name="T20" fmla="*/ 1 w 301"/>
                <a:gd name="T21" fmla="*/ 0 h 89"/>
                <a:gd name="T22" fmla="*/ 1 w 301"/>
                <a:gd name="T23" fmla="*/ 0 h 89"/>
                <a:gd name="T24" fmla="*/ 1 w 301"/>
                <a:gd name="T25" fmla="*/ 0 h 89"/>
                <a:gd name="T26" fmla="*/ 1 w 301"/>
                <a:gd name="T27" fmla="*/ 0 h 89"/>
                <a:gd name="T28" fmla="*/ 1 w 301"/>
                <a:gd name="T29" fmla="*/ 0 h 89"/>
                <a:gd name="T30" fmla="*/ 1 w 301"/>
                <a:gd name="T31" fmla="*/ 0 h 89"/>
                <a:gd name="T32" fmla="*/ 1 w 301"/>
                <a:gd name="T33" fmla="*/ 0 h 89"/>
                <a:gd name="T34" fmla="*/ 1 w 301"/>
                <a:gd name="T35" fmla="*/ 0 h 89"/>
                <a:gd name="T36" fmla="*/ 1 w 301"/>
                <a:gd name="T37" fmla="*/ 0 h 89"/>
                <a:gd name="T38" fmla="*/ 1 w 301"/>
                <a:gd name="T39" fmla="*/ 0 h 89"/>
                <a:gd name="T40" fmla="*/ 1 w 301"/>
                <a:gd name="T41" fmla="*/ 0 h 89"/>
                <a:gd name="T42" fmla="*/ 1 w 301"/>
                <a:gd name="T43" fmla="*/ 0 h 89"/>
                <a:gd name="T44" fmla="*/ 1 w 301"/>
                <a:gd name="T45" fmla="*/ 0 h 89"/>
                <a:gd name="T46" fmla="*/ 1 w 301"/>
                <a:gd name="T47" fmla="*/ 0 h 89"/>
                <a:gd name="T48" fmla="*/ 1 w 301"/>
                <a:gd name="T49" fmla="*/ 0 h 89"/>
                <a:gd name="T50" fmla="*/ 1 w 301"/>
                <a:gd name="T51" fmla="*/ 0 h 89"/>
                <a:gd name="T52" fmla="*/ 1 w 301"/>
                <a:gd name="T53" fmla="*/ 0 h 89"/>
                <a:gd name="T54" fmla="*/ 1 w 301"/>
                <a:gd name="T55" fmla="*/ 0 h 89"/>
                <a:gd name="T56" fmla="*/ 1 w 301"/>
                <a:gd name="T57" fmla="*/ 0 h 89"/>
                <a:gd name="T58" fmla="*/ 1 w 301"/>
                <a:gd name="T59" fmla="*/ 0 h 89"/>
                <a:gd name="T60" fmla="*/ 1 w 301"/>
                <a:gd name="T61" fmla="*/ 0 h 89"/>
                <a:gd name="T62" fmla="*/ 1 w 301"/>
                <a:gd name="T63" fmla="*/ 0 h 89"/>
                <a:gd name="T64" fmla="*/ 1 w 301"/>
                <a:gd name="T65" fmla="*/ 0 h 89"/>
                <a:gd name="T66" fmla="*/ 1 w 301"/>
                <a:gd name="T67" fmla="*/ 0 h 89"/>
                <a:gd name="T68" fmla="*/ 1 w 301"/>
                <a:gd name="T69" fmla="*/ 0 h 89"/>
                <a:gd name="T70" fmla="*/ 1 w 301"/>
                <a:gd name="T71" fmla="*/ 0 h 89"/>
                <a:gd name="T72" fmla="*/ 1 w 301"/>
                <a:gd name="T73" fmla="*/ 0 h 89"/>
                <a:gd name="T74" fmla="*/ 1 w 301"/>
                <a:gd name="T75" fmla="*/ 0 h 89"/>
                <a:gd name="T76" fmla="*/ 1 w 301"/>
                <a:gd name="T77" fmla="*/ 0 h 89"/>
                <a:gd name="T78" fmla="*/ 1 w 301"/>
                <a:gd name="T79" fmla="*/ 0 h 89"/>
                <a:gd name="T80" fmla="*/ 1 w 301"/>
                <a:gd name="T81" fmla="*/ 0 h 89"/>
                <a:gd name="T82" fmla="*/ 1 w 301"/>
                <a:gd name="T83" fmla="*/ 0 h 89"/>
                <a:gd name="T84" fmla="*/ 1 w 301"/>
                <a:gd name="T85" fmla="*/ 0 h 89"/>
                <a:gd name="T86" fmla="*/ 1 w 301"/>
                <a:gd name="T87" fmla="*/ 0 h 89"/>
                <a:gd name="T88" fmla="*/ 1 w 301"/>
                <a:gd name="T89" fmla="*/ 0 h 89"/>
                <a:gd name="T90" fmla="*/ 1 w 301"/>
                <a:gd name="T91" fmla="*/ 0 h 89"/>
                <a:gd name="T92" fmla="*/ 1 w 301"/>
                <a:gd name="T93" fmla="*/ 0 h 89"/>
                <a:gd name="T94" fmla="*/ 1 w 301"/>
                <a:gd name="T95" fmla="*/ 0 h 89"/>
                <a:gd name="T96" fmla="*/ 1 w 301"/>
                <a:gd name="T97" fmla="*/ 0 h 89"/>
                <a:gd name="T98" fmla="*/ 1 w 301"/>
                <a:gd name="T99" fmla="*/ 0 h 89"/>
                <a:gd name="T100" fmla="*/ 1 w 301"/>
                <a:gd name="T101" fmla="*/ 0 h 89"/>
                <a:gd name="T102" fmla="*/ 1 w 301"/>
                <a:gd name="T103" fmla="*/ 0 h 89"/>
                <a:gd name="T104" fmla="*/ 1 w 301"/>
                <a:gd name="T105" fmla="*/ 0 h 89"/>
                <a:gd name="T106" fmla="*/ 1 w 301"/>
                <a:gd name="T107" fmla="*/ 0 h 89"/>
                <a:gd name="T108" fmla="*/ 1 w 301"/>
                <a:gd name="T109" fmla="*/ 0 h 89"/>
                <a:gd name="T110" fmla="*/ 1 w 301"/>
                <a:gd name="T111" fmla="*/ 0 h 89"/>
                <a:gd name="T112" fmla="*/ 1 w 301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89"/>
                <a:gd name="T173" fmla="*/ 301 w 301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89">
                  <a:moveTo>
                    <a:pt x="0" y="0"/>
                  </a:moveTo>
                  <a:lnTo>
                    <a:pt x="2" y="1"/>
                  </a:lnTo>
                  <a:lnTo>
                    <a:pt x="6" y="4"/>
                  </a:lnTo>
                  <a:lnTo>
                    <a:pt x="9" y="5"/>
                  </a:lnTo>
                  <a:lnTo>
                    <a:pt x="12" y="7"/>
                  </a:lnTo>
                  <a:lnTo>
                    <a:pt x="14" y="8"/>
                  </a:lnTo>
                  <a:lnTo>
                    <a:pt x="17" y="9"/>
                  </a:lnTo>
                  <a:lnTo>
                    <a:pt x="18" y="11"/>
                  </a:lnTo>
                  <a:lnTo>
                    <a:pt x="21" y="12"/>
                  </a:lnTo>
                  <a:lnTo>
                    <a:pt x="22" y="13"/>
                  </a:lnTo>
                  <a:lnTo>
                    <a:pt x="25" y="15"/>
                  </a:lnTo>
                  <a:lnTo>
                    <a:pt x="26" y="15"/>
                  </a:lnTo>
                  <a:lnTo>
                    <a:pt x="28" y="16"/>
                  </a:lnTo>
                  <a:lnTo>
                    <a:pt x="30" y="17"/>
                  </a:lnTo>
                  <a:lnTo>
                    <a:pt x="32" y="17"/>
                  </a:lnTo>
                  <a:lnTo>
                    <a:pt x="33" y="19"/>
                  </a:lnTo>
                  <a:lnTo>
                    <a:pt x="34" y="19"/>
                  </a:lnTo>
                  <a:lnTo>
                    <a:pt x="36" y="20"/>
                  </a:lnTo>
                  <a:lnTo>
                    <a:pt x="37" y="20"/>
                  </a:lnTo>
                  <a:lnTo>
                    <a:pt x="37" y="21"/>
                  </a:lnTo>
                  <a:lnTo>
                    <a:pt x="38" y="21"/>
                  </a:lnTo>
                  <a:lnTo>
                    <a:pt x="40" y="21"/>
                  </a:lnTo>
                  <a:lnTo>
                    <a:pt x="41" y="23"/>
                  </a:lnTo>
                  <a:lnTo>
                    <a:pt x="42" y="23"/>
                  </a:lnTo>
                  <a:lnTo>
                    <a:pt x="44" y="24"/>
                  </a:lnTo>
                  <a:lnTo>
                    <a:pt x="45" y="24"/>
                  </a:lnTo>
                  <a:lnTo>
                    <a:pt x="46" y="24"/>
                  </a:lnTo>
                  <a:lnTo>
                    <a:pt x="48" y="25"/>
                  </a:lnTo>
                  <a:lnTo>
                    <a:pt x="49" y="25"/>
                  </a:lnTo>
                  <a:lnTo>
                    <a:pt x="50" y="27"/>
                  </a:lnTo>
                  <a:lnTo>
                    <a:pt x="51" y="27"/>
                  </a:lnTo>
                  <a:lnTo>
                    <a:pt x="53" y="28"/>
                  </a:lnTo>
                  <a:lnTo>
                    <a:pt x="54" y="28"/>
                  </a:lnTo>
                  <a:lnTo>
                    <a:pt x="57" y="29"/>
                  </a:lnTo>
                  <a:lnTo>
                    <a:pt x="58" y="29"/>
                  </a:lnTo>
                  <a:lnTo>
                    <a:pt x="59" y="31"/>
                  </a:lnTo>
                  <a:lnTo>
                    <a:pt x="61" y="31"/>
                  </a:lnTo>
                  <a:lnTo>
                    <a:pt x="62" y="32"/>
                  </a:lnTo>
                  <a:lnTo>
                    <a:pt x="63" y="32"/>
                  </a:lnTo>
                  <a:lnTo>
                    <a:pt x="65" y="32"/>
                  </a:lnTo>
                  <a:lnTo>
                    <a:pt x="66" y="33"/>
                  </a:lnTo>
                  <a:lnTo>
                    <a:pt x="67" y="33"/>
                  </a:lnTo>
                  <a:lnTo>
                    <a:pt x="69" y="33"/>
                  </a:lnTo>
                  <a:lnTo>
                    <a:pt x="69" y="35"/>
                  </a:lnTo>
                  <a:lnTo>
                    <a:pt x="70" y="35"/>
                  </a:lnTo>
                  <a:lnTo>
                    <a:pt x="71" y="35"/>
                  </a:lnTo>
                  <a:lnTo>
                    <a:pt x="73" y="36"/>
                  </a:lnTo>
                  <a:lnTo>
                    <a:pt x="74" y="36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39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0"/>
                  </a:lnTo>
                  <a:lnTo>
                    <a:pt x="86" y="41"/>
                  </a:lnTo>
                  <a:lnTo>
                    <a:pt x="87" y="41"/>
                  </a:lnTo>
                  <a:lnTo>
                    <a:pt x="89" y="43"/>
                  </a:lnTo>
                  <a:lnTo>
                    <a:pt x="90" y="43"/>
                  </a:lnTo>
                  <a:lnTo>
                    <a:pt x="93" y="44"/>
                  </a:lnTo>
                  <a:lnTo>
                    <a:pt x="94" y="44"/>
                  </a:lnTo>
                  <a:lnTo>
                    <a:pt x="97" y="45"/>
                  </a:lnTo>
                  <a:lnTo>
                    <a:pt x="98" y="45"/>
                  </a:lnTo>
                  <a:lnTo>
                    <a:pt x="101" y="47"/>
                  </a:lnTo>
                  <a:lnTo>
                    <a:pt x="102" y="47"/>
                  </a:lnTo>
                  <a:lnTo>
                    <a:pt x="105" y="48"/>
                  </a:lnTo>
                  <a:lnTo>
                    <a:pt x="106" y="48"/>
                  </a:lnTo>
                  <a:lnTo>
                    <a:pt x="107" y="49"/>
                  </a:lnTo>
                  <a:lnTo>
                    <a:pt x="109" y="49"/>
                  </a:lnTo>
                  <a:lnTo>
                    <a:pt x="110" y="50"/>
                  </a:lnTo>
                  <a:lnTo>
                    <a:pt x="111" y="50"/>
                  </a:lnTo>
                  <a:lnTo>
                    <a:pt x="113" y="50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3"/>
                  </a:lnTo>
                  <a:lnTo>
                    <a:pt x="121" y="53"/>
                  </a:lnTo>
                  <a:lnTo>
                    <a:pt x="122" y="54"/>
                  </a:lnTo>
                  <a:lnTo>
                    <a:pt x="123" y="54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6"/>
                  </a:lnTo>
                  <a:lnTo>
                    <a:pt x="129" y="56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7"/>
                  </a:lnTo>
                  <a:lnTo>
                    <a:pt x="135" y="58"/>
                  </a:lnTo>
                  <a:lnTo>
                    <a:pt x="136" y="58"/>
                  </a:lnTo>
                  <a:lnTo>
                    <a:pt x="138" y="60"/>
                  </a:lnTo>
                  <a:lnTo>
                    <a:pt x="140" y="60"/>
                  </a:lnTo>
                  <a:lnTo>
                    <a:pt x="142" y="61"/>
                  </a:lnTo>
                  <a:lnTo>
                    <a:pt x="144" y="61"/>
                  </a:lnTo>
                  <a:lnTo>
                    <a:pt x="146" y="62"/>
                  </a:lnTo>
                  <a:lnTo>
                    <a:pt x="148" y="62"/>
                  </a:lnTo>
                  <a:lnTo>
                    <a:pt x="150" y="62"/>
                  </a:lnTo>
                  <a:lnTo>
                    <a:pt x="151" y="64"/>
                  </a:lnTo>
                  <a:lnTo>
                    <a:pt x="152" y="64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5"/>
                  </a:lnTo>
                  <a:lnTo>
                    <a:pt x="158" y="65"/>
                  </a:lnTo>
                  <a:lnTo>
                    <a:pt x="159" y="66"/>
                  </a:lnTo>
                  <a:lnTo>
                    <a:pt x="160" y="66"/>
                  </a:lnTo>
                  <a:lnTo>
                    <a:pt x="162" y="66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8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69"/>
                  </a:lnTo>
                  <a:lnTo>
                    <a:pt x="172" y="70"/>
                  </a:lnTo>
                  <a:lnTo>
                    <a:pt x="174" y="70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2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3"/>
                  </a:lnTo>
                  <a:lnTo>
                    <a:pt x="186" y="74"/>
                  </a:lnTo>
                  <a:lnTo>
                    <a:pt x="188" y="74"/>
                  </a:lnTo>
                  <a:lnTo>
                    <a:pt x="190" y="76"/>
                  </a:lnTo>
                  <a:lnTo>
                    <a:pt x="192" y="76"/>
                  </a:lnTo>
                  <a:lnTo>
                    <a:pt x="194" y="77"/>
                  </a:lnTo>
                  <a:lnTo>
                    <a:pt x="195" y="77"/>
                  </a:lnTo>
                  <a:lnTo>
                    <a:pt x="198" y="78"/>
                  </a:lnTo>
                  <a:lnTo>
                    <a:pt x="199" y="78"/>
                  </a:lnTo>
                  <a:lnTo>
                    <a:pt x="200" y="78"/>
                  </a:lnTo>
                  <a:lnTo>
                    <a:pt x="202" y="78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0"/>
                  </a:lnTo>
                  <a:lnTo>
                    <a:pt x="207" y="80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1"/>
                  </a:lnTo>
                  <a:lnTo>
                    <a:pt x="212" y="81"/>
                  </a:lnTo>
                  <a:lnTo>
                    <a:pt x="213" y="82"/>
                  </a:lnTo>
                  <a:lnTo>
                    <a:pt x="215" y="82"/>
                  </a:lnTo>
                  <a:lnTo>
                    <a:pt x="216" y="82"/>
                  </a:lnTo>
                  <a:lnTo>
                    <a:pt x="217" y="82"/>
                  </a:lnTo>
                  <a:lnTo>
                    <a:pt x="219" y="82"/>
                  </a:lnTo>
                  <a:lnTo>
                    <a:pt x="220" y="82"/>
                  </a:lnTo>
                  <a:lnTo>
                    <a:pt x="221" y="82"/>
                  </a:lnTo>
                  <a:lnTo>
                    <a:pt x="223" y="82"/>
                  </a:lnTo>
                  <a:lnTo>
                    <a:pt x="224" y="82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4"/>
                  </a:lnTo>
                  <a:lnTo>
                    <a:pt x="237" y="84"/>
                  </a:lnTo>
                  <a:lnTo>
                    <a:pt x="239" y="84"/>
                  </a:lnTo>
                  <a:lnTo>
                    <a:pt x="240" y="84"/>
                  </a:lnTo>
                  <a:lnTo>
                    <a:pt x="241" y="84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5"/>
                  </a:lnTo>
                  <a:lnTo>
                    <a:pt x="251" y="85"/>
                  </a:lnTo>
                  <a:lnTo>
                    <a:pt x="252" y="85"/>
                  </a:lnTo>
                  <a:lnTo>
                    <a:pt x="253" y="85"/>
                  </a:lnTo>
                  <a:lnTo>
                    <a:pt x="253" y="86"/>
                  </a:lnTo>
                  <a:lnTo>
                    <a:pt x="255" y="86"/>
                  </a:lnTo>
                  <a:lnTo>
                    <a:pt x="256" y="86"/>
                  </a:lnTo>
                  <a:lnTo>
                    <a:pt x="257" y="86"/>
                  </a:lnTo>
                  <a:lnTo>
                    <a:pt x="259" y="86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8"/>
                  </a:lnTo>
                  <a:lnTo>
                    <a:pt x="265" y="88"/>
                  </a:lnTo>
                  <a:lnTo>
                    <a:pt x="267" y="88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3" y="89"/>
                  </a:lnTo>
                  <a:lnTo>
                    <a:pt x="275" y="89"/>
                  </a:lnTo>
                  <a:lnTo>
                    <a:pt x="276" y="89"/>
                  </a:lnTo>
                  <a:lnTo>
                    <a:pt x="277" y="89"/>
                  </a:lnTo>
                  <a:lnTo>
                    <a:pt x="279" y="89"/>
                  </a:lnTo>
                  <a:lnTo>
                    <a:pt x="280" y="89"/>
                  </a:lnTo>
                  <a:lnTo>
                    <a:pt x="281" y="89"/>
                  </a:lnTo>
                  <a:lnTo>
                    <a:pt x="283" y="89"/>
                  </a:lnTo>
                  <a:lnTo>
                    <a:pt x="284" y="89"/>
                  </a:lnTo>
                  <a:lnTo>
                    <a:pt x="285" y="89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19517" name="Line 63">
            <a:extLst>
              <a:ext uri="{FF2B5EF4-FFF2-40B4-BE49-F238E27FC236}">
                <a16:creationId xmlns:a16="http://schemas.microsoft.com/office/drawing/2014/main" id="{BB9A3E76-EBC5-1C49-8E26-F1C58D41382B}"/>
              </a:ext>
            </a:extLst>
          </p:cNvPr>
          <p:cNvSpPr>
            <a:spLocks noChangeShapeType="1"/>
          </p:cNvSpPr>
          <p:nvPr/>
        </p:nvSpPr>
        <p:spPr bwMode="auto">
          <a:xfrm>
            <a:off x="5972176" y="1370013"/>
            <a:ext cx="2790825" cy="4762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319518" name="Group 141">
            <a:extLst>
              <a:ext uri="{FF2B5EF4-FFF2-40B4-BE49-F238E27FC236}">
                <a16:creationId xmlns:a16="http://schemas.microsoft.com/office/drawing/2014/main" id="{CDDC05A2-189C-4E49-A7C3-364E31DEE519}"/>
              </a:ext>
            </a:extLst>
          </p:cNvPr>
          <p:cNvGrpSpPr>
            <a:grpSpLocks/>
          </p:cNvGrpSpPr>
          <p:nvPr/>
        </p:nvGrpSpPr>
        <p:grpSpPr bwMode="auto">
          <a:xfrm>
            <a:off x="5959475" y="1358901"/>
            <a:ext cx="1690688" cy="219075"/>
            <a:chOff x="6469690" y="2970830"/>
            <a:chExt cx="1690835" cy="219431"/>
          </a:xfrm>
        </p:grpSpPr>
        <p:sp>
          <p:nvSpPr>
            <p:cNvPr id="319536" name="Line 57">
              <a:extLst>
                <a:ext uri="{FF2B5EF4-FFF2-40B4-BE49-F238E27FC236}">
                  <a16:creationId xmlns:a16="http://schemas.microsoft.com/office/drawing/2014/main" id="{AF033BED-B804-1644-ABC5-9DC83721AED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58937" y="2984157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37" name="Line 57">
              <a:extLst>
                <a:ext uri="{FF2B5EF4-FFF2-40B4-BE49-F238E27FC236}">
                  <a16:creationId xmlns:a16="http://schemas.microsoft.com/office/drawing/2014/main" id="{86BA75E9-9C98-234D-9324-7EA6A3E4372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69690" y="297083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38" name="Line 57">
              <a:extLst>
                <a:ext uri="{FF2B5EF4-FFF2-40B4-BE49-F238E27FC236}">
                  <a16:creationId xmlns:a16="http://schemas.microsoft.com/office/drawing/2014/main" id="{726004F4-79DF-3A4C-BE8D-670CA1975BD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631328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39" name="Line 57">
              <a:extLst>
                <a:ext uri="{FF2B5EF4-FFF2-40B4-BE49-F238E27FC236}">
                  <a16:creationId xmlns:a16="http://schemas.microsoft.com/office/drawing/2014/main" id="{4DD08E7A-FEA7-F642-8C15-37325E4A510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77037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19519" name="Group 147">
            <a:extLst>
              <a:ext uri="{FF2B5EF4-FFF2-40B4-BE49-F238E27FC236}">
                <a16:creationId xmlns:a16="http://schemas.microsoft.com/office/drawing/2014/main" id="{414AECF0-88F6-FB4F-99F6-9E82AF81C751}"/>
              </a:ext>
            </a:extLst>
          </p:cNvPr>
          <p:cNvGrpSpPr>
            <a:grpSpLocks/>
          </p:cNvGrpSpPr>
          <p:nvPr/>
        </p:nvGrpSpPr>
        <p:grpSpPr bwMode="auto">
          <a:xfrm>
            <a:off x="5808663" y="990601"/>
            <a:ext cx="1668462" cy="600075"/>
            <a:chOff x="3550727" y="2765808"/>
            <a:chExt cx="1667259" cy="419717"/>
          </a:xfrm>
        </p:grpSpPr>
        <p:sp>
          <p:nvSpPr>
            <p:cNvPr id="319532" name="Line 57">
              <a:extLst>
                <a:ext uri="{FF2B5EF4-FFF2-40B4-BE49-F238E27FC236}">
                  <a16:creationId xmlns:a16="http://schemas.microsoft.com/office/drawing/2014/main" id="{1BFC4EAB-1BC2-9042-A1AE-7A6CB89A3EC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16398" y="2778686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33" name="Line 57">
              <a:extLst>
                <a:ext uri="{FF2B5EF4-FFF2-40B4-BE49-F238E27FC236}">
                  <a16:creationId xmlns:a16="http://schemas.microsoft.com/office/drawing/2014/main" id="{EE5F6462-10F8-644E-8758-EBA64D5D2CE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0727" y="2773363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34" name="Line 57">
              <a:extLst>
                <a:ext uri="{FF2B5EF4-FFF2-40B4-BE49-F238E27FC236}">
                  <a16:creationId xmlns:a16="http://schemas.microsoft.com/office/drawing/2014/main" id="{7F848F9D-D7BC-B740-8716-55D57DC7EB1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690685" y="2783888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35" name="Line 57">
              <a:extLst>
                <a:ext uri="{FF2B5EF4-FFF2-40B4-BE49-F238E27FC236}">
                  <a16:creationId xmlns:a16="http://schemas.microsoft.com/office/drawing/2014/main" id="{B398167A-AD34-7546-8E18-755B142603C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53005" y="2765808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19520" name="Freeform 68">
            <a:extLst>
              <a:ext uri="{FF2B5EF4-FFF2-40B4-BE49-F238E27FC236}">
                <a16:creationId xmlns:a16="http://schemas.microsoft.com/office/drawing/2014/main" id="{F13F03AB-CD2E-6942-B321-C8A7C83A1595}"/>
              </a:ext>
            </a:extLst>
          </p:cNvPr>
          <p:cNvSpPr>
            <a:spLocks noChangeAspect="1"/>
          </p:cNvSpPr>
          <p:nvPr/>
        </p:nvSpPr>
        <p:spPr bwMode="auto">
          <a:xfrm>
            <a:off x="6556376" y="1327151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19521" name="Freeform 68">
            <a:extLst>
              <a:ext uri="{FF2B5EF4-FFF2-40B4-BE49-F238E27FC236}">
                <a16:creationId xmlns:a16="http://schemas.microsoft.com/office/drawing/2014/main" id="{D30D78F8-92C4-B841-A1F9-DD8F44B5763C}"/>
              </a:ext>
            </a:extLst>
          </p:cNvPr>
          <p:cNvSpPr>
            <a:spLocks noChangeAspect="1"/>
          </p:cNvSpPr>
          <p:nvPr/>
        </p:nvSpPr>
        <p:spPr bwMode="auto">
          <a:xfrm>
            <a:off x="7089776" y="1327151"/>
            <a:ext cx="73025" cy="74613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19522" name="Freeform 68">
            <a:extLst>
              <a:ext uri="{FF2B5EF4-FFF2-40B4-BE49-F238E27FC236}">
                <a16:creationId xmlns:a16="http://schemas.microsoft.com/office/drawing/2014/main" id="{18CD5DDD-E5E1-7E44-A6DE-1FF3D1B87613}"/>
              </a:ext>
            </a:extLst>
          </p:cNvPr>
          <p:cNvSpPr>
            <a:spLocks noChangeAspect="1"/>
          </p:cNvSpPr>
          <p:nvPr/>
        </p:nvSpPr>
        <p:spPr bwMode="auto">
          <a:xfrm>
            <a:off x="7631114" y="1338264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19523" name="Line 57">
            <a:extLst>
              <a:ext uri="{FF2B5EF4-FFF2-40B4-BE49-F238E27FC236}">
                <a16:creationId xmlns:a16="http://schemas.microsoft.com/office/drawing/2014/main" id="{797D3BC0-DB5C-B84C-AB63-A2A2D62B356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345489" y="1385888"/>
            <a:ext cx="1587" cy="2417762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19524" name="Freeform 68">
            <a:extLst>
              <a:ext uri="{FF2B5EF4-FFF2-40B4-BE49-F238E27FC236}">
                <a16:creationId xmlns:a16="http://schemas.microsoft.com/office/drawing/2014/main" id="{EF12FEF2-AA57-D742-BEDE-04356C65834A}"/>
              </a:ext>
            </a:extLst>
          </p:cNvPr>
          <p:cNvSpPr>
            <a:spLocks noChangeAspect="1"/>
          </p:cNvSpPr>
          <p:nvPr/>
        </p:nvSpPr>
        <p:spPr bwMode="auto">
          <a:xfrm>
            <a:off x="8323264" y="1341439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19525" name="Line 63">
            <a:extLst>
              <a:ext uri="{FF2B5EF4-FFF2-40B4-BE49-F238E27FC236}">
                <a16:creationId xmlns:a16="http://schemas.microsoft.com/office/drawing/2014/main" id="{E388FD10-9FAA-9144-A738-8E78A66D912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868739" y="4264025"/>
            <a:ext cx="7937" cy="401638"/>
          </a:xfrm>
          <a:custGeom>
            <a:avLst/>
            <a:gdLst>
              <a:gd name="T0" fmla="*/ 0 w 46"/>
              <a:gd name="T1" fmla="*/ 0 h 9990"/>
              <a:gd name="T2" fmla="*/ 2147483646 w 46"/>
              <a:gd name="T3" fmla="*/ 2147483646 h 9990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46" h="9990">
                <a:moveTo>
                  <a:pt x="0" y="0"/>
                </a:moveTo>
                <a:cubicBezTo>
                  <a:pt x="15" y="3330"/>
                  <a:pt x="31" y="6660"/>
                  <a:pt x="46" y="9990"/>
                </a:cubicBezTo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319526" name="Group 1">
            <a:extLst>
              <a:ext uri="{FF2B5EF4-FFF2-40B4-BE49-F238E27FC236}">
                <a16:creationId xmlns:a16="http://schemas.microsoft.com/office/drawing/2014/main" id="{FD184F3F-4DB6-B149-8769-6FAC7FE504DF}"/>
              </a:ext>
            </a:extLst>
          </p:cNvPr>
          <p:cNvGrpSpPr>
            <a:grpSpLocks/>
          </p:cNvGrpSpPr>
          <p:nvPr/>
        </p:nvGrpSpPr>
        <p:grpSpPr bwMode="auto">
          <a:xfrm>
            <a:off x="8915400" y="1192214"/>
            <a:ext cx="835214" cy="440381"/>
            <a:chOff x="8001000" y="1192212"/>
            <a:chExt cx="835214" cy="440382"/>
          </a:xfrm>
        </p:grpSpPr>
        <p:sp>
          <p:nvSpPr>
            <p:cNvPr id="319527" name="Rectangle 106">
              <a:extLst>
                <a:ext uri="{FF2B5EF4-FFF2-40B4-BE49-F238E27FC236}">
                  <a16:creationId xmlns:a16="http://schemas.microsoft.com/office/drawing/2014/main" id="{F4281FD7-CE70-084C-9B35-4E30C78A01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01000" y="1200150"/>
              <a:ext cx="37991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Add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9528" name="Line 107">
              <a:extLst>
                <a:ext uri="{FF2B5EF4-FFF2-40B4-BE49-F238E27FC236}">
                  <a16:creationId xmlns:a16="http://schemas.microsoft.com/office/drawing/2014/main" id="{D0569ECD-0487-0542-80D1-03C36849FD0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010525" y="1192212"/>
              <a:ext cx="315912" cy="1588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29" name="Rectangle 108">
              <a:extLst>
                <a:ext uri="{FF2B5EF4-FFF2-40B4-BE49-F238E27FC236}">
                  <a16:creationId xmlns:a16="http://schemas.microsoft.com/office/drawing/2014/main" id="{47FA556F-CCC4-1441-802A-D320E0C50B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97875" y="1195387"/>
              <a:ext cx="84960" cy="24622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Symbol" pitchFamily="2" charset="2"/>
                </a:rPr>
                <a:t>¤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9530" name="Rectangle 109">
              <a:extLst>
                <a:ext uri="{FF2B5EF4-FFF2-40B4-BE49-F238E27FC236}">
                  <a16:creationId xmlns:a16="http://schemas.microsoft.com/office/drawing/2014/main" id="{517B862E-53B5-BF4A-9DDE-520C3505CE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88362" y="1201737"/>
              <a:ext cx="34785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Sub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19531" name="Rectangle 110">
              <a:extLst>
                <a:ext uri="{FF2B5EF4-FFF2-40B4-BE49-F238E27FC236}">
                  <a16:creationId xmlns:a16="http://schemas.microsoft.com/office/drawing/2014/main" id="{B4470102-FADD-2446-8D2C-F8A1099CB2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24825" y="1401762"/>
              <a:ext cx="591509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control </a:t>
              </a:r>
              <a:endParaRPr lang="en-US" altLang="en-US" b="0">
                <a:latin typeface="Times" pitchFamily="2" charset="0"/>
              </a:endParaRPr>
            </a:p>
          </p:txBody>
        </p:sp>
      </p:grpSp>
    </p:spTree>
  </p:cSld>
  <p:clrMapOvr>
    <a:masterClrMapping/>
  </p:clrMapOvr>
  <p:transition/>
</p:sld>
</file>

<file path=ppt/slides/slide2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0513" name="Title 1">
            <a:extLst>
              <a:ext uri="{FF2B5EF4-FFF2-40B4-BE49-F238E27FC236}">
                <a16:creationId xmlns:a16="http://schemas.microsoft.com/office/drawing/2014/main" id="{83F383A2-1121-CD42-AC94-3DF45BA6D60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28575"/>
            <a:ext cx="9144000" cy="685800"/>
          </a:xfrm>
        </p:spPr>
        <p:txBody>
          <a:bodyPr/>
          <a:lstStyle/>
          <a:p>
            <a:r>
              <a:rPr lang="en-US" altLang="en-US"/>
              <a:t>Overflow Detection</a:t>
            </a:r>
          </a:p>
        </p:txBody>
      </p:sp>
      <p:sp>
        <p:nvSpPr>
          <p:cNvPr id="320514" name="Freeform 15">
            <a:extLst>
              <a:ext uri="{FF2B5EF4-FFF2-40B4-BE49-F238E27FC236}">
                <a16:creationId xmlns:a16="http://schemas.microsoft.com/office/drawing/2014/main" id="{039E6375-60DD-054D-A464-A43AA478F130}"/>
              </a:ext>
            </a:extLst>
          </p:cNvPr>
          <p:cNvSpPr>
            <a:spLocks/>
          </p:cNvSpPr>
          <p:nvPr/>
        </p:nvSpPr>
        <p:spPr bwMode="auto">
          <a:xfrm>
            <a:off x="2605089" y="3144838"/>
            <a:ext cx="5375275" cy="113665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320515" name="Group 4">
            <a:extLst>
              <a:ext uri="{FF2B5EF4-FFF2-40B4-BE49-F238E27FC236}">
                <a16:creationId xmlns:a16="http://schemas.microsoft.com/office/drawing/2014/main" id="{1B8F8608-88C8-9843-B6E8-64F17C36F193}"/>
              </a:ext>
            </a:extLst>
          </p:cNvPr>
          <p:cNvGrpSpPr>
            <a:grpSpLocks/>
          </p:cNvGrpSpPr>
          <p:nvPr/>
        </p:nvGrpSpPr>
        <p:grpSpPr bwMode="auto">
          <a:xfrm>
            <a:off x="4594225" y="3179764"/>
            <a:ext cx="223838" cy="295275"/>
            <a:chOff x="5105400" y="2873375"/>
            <a:chExt cx="222731" cy="295156"/>
          </a:xfrm>
        </p:grpSpPr>
        <p:sp>
          <p:nvSpPr>
            <p:cNvPr id="320662" name="Rectangle 84">
              <a:extLst>
                <a:ext uri="{FF2B5EF4-FFF2-40B4-BE49-F238E27FC236}">
                  <a16:creationId xmlns:a16="http://schemas.microsoft.com/office/drawing/2014/main" id="{4084AC8D-64F1-5C4F-BBE5-71F8EB52BB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20663" name="Rectangle 85">
              <a:extLst>
                <a:ext uri="{FF2B5EF4-FFF2-40B4-BE49-F238E27FC236}">
                  <a16:creationId xmlns:a16="http://schemas.microsoft.com/office/drawing/2014/main" id="{29D70865-2AE7-A649-B8C8-FE3B5C3924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320516" name="Group 7">
            <a:extLst>
              <a:ext uri="{FF2B5EF4-FFF2-40B4-BE49-F238E27FC236}">
                <a16:creationId xmlns:a16="http://schemas.microsoft.com/office/drawing/2014/main" id="{F76547B8-FB5B-5645-A87C-69B87D630E27}"/>
              </a:ext>
            </a:extLst>
          </p:cNvPr>
          <p:cNvGrpSpPr>
            <a:grpSpLocks/>
          </p:cNvGrpSpPr>
          <p:nvPr/>
        </p:nvGrpSpPr>
        <p:grpSpPr bwMode="auto">
          <a:xfrm>
            <a:off x="3028951" y="3605214"/>
            <a:ext cx="207963" cy="280987"/>
            <a:chOff x="2551113" y="4221163"/>
            <a:chExt cx="207229" cy="280803"/>
          </a:xfrm>
        </p:grpSpPr>
        <p:sp>
          <p:nvSpPr>
            <p:cNvPr id="320660" name="Rectangle 92">
              <a:extLst>
                <a:ext uri="{FF2B5EF4-FFF2-40B4-BE49-F238E27FC236}">
                  <a16:creationId xmlns:a16="http://schemas.microsoft.com/office/drawing/2014/main" id="{0642A397-494F-8446-BCF4-43F4D72C57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1113" y="4221163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20661" name="Rectangle 93">
              <a:extLst>
                <a:ext uri="{FF2B5EF4-FFF2-40B4-BE49-F238E27FC236}">
                  <a16:creationId xmlns:a16="http://schemas.microsoft.com/office/drawing/2014/main" id="{9B41391E-7989-E34A-B020-3AA56FF25A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3188" y="4318000"/>
              <a:ext cx="115154" cy="1839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i="1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sp>
        <p:nvSpPr>
          <p:cNvPr id="320517" name="Rectangle 95">
            <a:extLst>
              <a:ext uri="{FF2B5EF4-FFF2-40B4-BE49-F238E27FC236}">
                <a16:creationId xmlns:a16="http://schemas.microsoft.com/office/drawing/2014/main" id="{29EFDF7A-097F-954A-9F1D-E34F9212D3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03750" y="3517900"/>
            <a:ext cx="1339850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000000"/>
                </a:solidFill>
                <a:latin typeface="Times-Roman" pitchFamily="2" charset="0"/>
              </a:rPr>
              <a:t>4-bit adder</a:t>
            </a:r>
            <a:endParaRPr lang="en-US" altLang="en-US" sz="4000" b="0">
              <a:latin typeface="Times" pitchFamily="2" charset="0"/>
            </a:endParaRPr>
          </a:p>
        </p:txBody>
      </p:sp>
      <p:grpSp>
        <p:nvGrpSpPr>
          <p:cNvPr id="320518" name="Group 11">
            <a:extLst>
              <a:ext uri="{FF2B5EF4-FFF2-40B4-BE49-F238E27FC236}">
                <a16:creationId xmlns:a16="http://schemas.microsoft.com/office/drawing/2014/main" id="{56155BBD-94E6-9D46-85B1-47F21177C6B6}"/>
              </a:ext>
            </a:extLst>
          </p:cNvPr>
          <p:cNvGrpSpPr>
            <a:grpSpLocks/>
          </p:cNvGrpSpPr>
          <p:nvPr/>
        </p:nvGrpSpPr>
        <p:grpSpPr bwMode="auto">
          <a:xfrm>
            <a:off x="7356475" y="3636963"/>
            <a:ext cx="222250" cy="303212"/>
            <a:chOff x="8990013" y="4200525"/>
            <a:chExt cx="221668" cy="302769"/>
          </a:xfrm>
        </p:grpSpPr>
        <p:sp>
          <p:nvSpPr>
            <p:cNvPr id="320658" name="Rectangle 104">
              <a:extLst>
                <a:ext uri="{FF2B5EF4-FFF2-40B4-BE49-F238E27FC236}">
                  <a16:creationId xmlns:a16="http://schemas.microsoft.com/office/drawing/2014/main" id="{CACBAE29-AA86-9544-8269-8CB948B343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90013" y="4200525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20659" name="Rectangle 105">
              <a:extLst>
                <a:ext uri="{FF2B5EF4-FFF2-40B4-BE49-F238E27FC236}">
                  <a16:creationId xmlns:a16="http://schemas.microsoft.com/office/drawing/2014/main" id="{BC0BAE3E-21EA-4A4F-BF8C-12F7EDCE79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96265" y="4318628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320519" name="Group 14">
            <a:extLst>
              <a:ext uri="{FF2B5EF4-FFF2-40B4-BE49-F238E27FC236}">
                <a16:creationId xmlns:a16="http://schemas.microsoft.com/office/drawing/2014/main" id="{3DF29451-B9D7-BC41-A6AF-DF811B9ACCFB}"/>
              </a:ext>
            </a:extLst>
          </p:cNvPr>
          <p:cNvGrpSpPr>
            <a:grpSpLocks/>
          </p:cNvGrpSpPr>
          <p:nvPr/>
        </p:nvGrpSpPr>
        <p:grpSpPr bwMode="auto">
          <a:xfrm>
            <a:off x="4038600" y="3179764"/>
            <a:ext cx="222250" cy="295275"/>
            <a:chOff x="5105400" y="2873375"/>
            <a:chExt cx="222731" cy="295156"/>
          </a:xfrm>
        </p:grpSpPr>
        <p:sp>
          <p:nvSpPr>
            <p:cNvPr id="320656" name="Rectangle 84">
              <a:extLst>
                <a:ext uri="{FF2B5EF4-FFF2-40B4-BE49-F238E27FC236}">
                  <a16:creationId xmlns:a16="http://schemas.microsoft.com/office/drawing/2014/main" id="{CCE9D4C9-ACDA-2448-A843-C3C8EACDE7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20657" name="Rectangle 85">
              <a:extLst>
                <a:ext uri="{FF2B5EF4-FFF2-40B4-BE49-F238E27FC236}">
                  <a16:creationId xmlns:a16="http://schemas.microsoft.com/office/drawing/2014/main" id="{17E79EC3-CF3B-484B-BAAF-6256BB8CB4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320520" name="Group 17">
            <a:extLst>
              <a:ext uri="{FF2B5EF4-FFF2-40B4-BE49-F238E27FC236}">
                <a16:creationId xmlns:a16="http://schemas.microsoft.com/office/drawing/2014/main" id="{D2568436-2173-394D-8667-F290363156BB}"/>
              </a:ext>
            </a:extLst>
          </p:cNvPr>
          <p:cNvGrpSpPr>
            <a:grpSpLocks/>
          </p:cNvGrpSpPr>
          <p:nvPr/>
        </p:nvGrpSpPr>
        <p:grpSpPr bwMode="auto">
          <a:xfrm>
            <a:off x="3511550" y="3179764"/>
            <a:ext cx="222250" cy="295275"/>
            <a:chOff x="5105400" y="2873375"/>
            <a:chExt cx="222731" cy="295156"/>
          </a:xfrm>
        </p:grpSpPr>
        <p:sp>
          <p:nvSpPr>
            <p:cNvPr id="320654" name="Rectangle 84">
              <a:extLst>
                <a:ext uri="{FF2B5EF4-FFF2-40B4-BE49-F238E27FC236}">
                  <a16:creationId xmlns:a16="http://schemas.microsoft.com/office/drawing/2014/main" id="{A8957A4E-D61E-6B4F-8CC6-1CB65AC86C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20655" name="Rectangle 85">
              <a:extLst>
                <a:ext uri="{FF2B5EF4-FFF2-40B4-BE49-F238E27FC236}">
                  <a16:creationId xmlns:a16="http://schemas.microsoft.com/office/drawing/2014/main" id="{39F2DE51-D5E8-F643-B9D0-A9440E0A75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320521" name="Group 23">
            <a:extLst>
              <a:ext uri="{FF2B5EF4-FFF2-40B4-BE49-F238E27FC236}">
                <a16:creationId xmlns:a16="http://schemas.microsoft.com/office/drawing/2014/main" id="{4681F84A-D21B-224B-B28A-FBC68DA56CF1}"/>
              </a:ext>
            </a:extLst>
          </p:cNvPr>
          <p:cNvGrpSpPr>
            <a:grpSpLocks/>
          </p:cNvGrpSpPr>
          <p:nvPr/>
        </p:nvGrpSpPr>
        <p:grpSpPr bwMode="auto">
          <a:xfrm>
            <a:off x="3016250" y="3179764"/>
            <a:ext cx="222250" cy="295275"/>
            <a:chOff x="5105400" y="2873375"/>
            <a:chExt cx="222981" cy="295082"/>
          </a:xfrm>
        </p:grpSpPr>
        <p:sp>
          <p:nvSpPr>
            <p:cNvPr id="320652" name="Rectangle 84">
              <a:extLst>
                <a:ext uri="{FF2B5EF4-FFF2-40B4-BE49-F238E27FC236}">
                  <a16:creationId xmlns:a16="http://schemas.microsoft.com/office/drawing/2014/main" id="{14A59DC5-95DF-3743-B341-51666670E3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20653" name="Rectangle 85">
              <a:extLst>
                <a:ext uri="{FF2B5EF4-FFF2-40B4-BE49-F238E27FC236}">
                  <a16:creationId xmlns:a16="http://schemas.microsoft.com/office/drawing/2014/main" id="{C4E87802-7CC2-F942-88AD-7B075FF354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666" cy="1845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320522" name="Group 26">
            <a:extLst>
              <a:ext uri="{FF2B5EF4-FFF2-40B4-BE49-F238E27FC236}">
                <a16:creationId xmlns:a16="http://schemas.microsoft.com/office/drawing/2014/main" id="{158C7A7D-AC52-D34D-B14C-1CE268107160}"/>
              </a:ext>
            </a:extLst>
          </p:cNvPr>
          <p:cNvGrpSpPr>
            <a:grpSpLocks/>
          </p:cNvGrpSpPr>
          <p:nvPr/>
        </p:nvGrpSpPr>
        <p:grpSpPr bwMode="auto">
          <a:xfrm>
            <a:off x="3087689" y="2735264"/>
            <a:ext cx="1576387" cy="422275"/>
            <a:chOff x="3550727" y="2755581"/>
            <a:chExt cx="1576359" cy="422041"/>
          </a:xfrm>
        </p:grpSpPr>
        <p:sp>
          <p:nvSpPr>
            <p:cNvPr id="320648" name="Line 57">
              <a:extLst>
                <a:ext uri="{FF2B5EF4-FFF2-40B4-BE49-F238E27FC236}">
                  <a16:creationId xmlns:a16="http://schemas.microsoft.com/office/drawing/2014/main" id="{897ACEC7-71B7-C446-9F7B-60AD170793B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25498" y="2775985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649" name="Line 57">
              <a:extLst>
                <a:ext uri="{FF2B5EF4-FFF2-40B4-BE49-F238E27FC236}">
                  <a16:creationId xmlns:a16="http://schemas.microsoft.com/office/drawing/2014/main" id="{B296169C-5F02-A44D-A44C-DD9861876E3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0727" y="2773363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650" name="Line 57">
              <a:extLst>
                <a:ext uri="{FF2B5EF4-FFF2-40B4-BE49-F238E27FC236}">
                  <a16:creationId xmlns:a16="http://schemas.microsoft.com/office/drawing/2014/main" id="{E49BA4A1-78AE-DA43-B43E-E49D3D00C04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81585" y="2770557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651" name="Line 57">
              <a:extLst>
                <a:ext uri="{FF2B5EF4-FFF2-40B4-BE49-F238E27FC236}">
                  <a16:creationId xmlns:a16="http://schemas.microsoft.com/office/drawing/2014/main" id="{D5D19254-28BA-464B-940C-CB828C359F1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071082" y="2755581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20523" name="Group 32">
            <a:extLst>
              <a:ext uri="{FF2B5EF4-FFF2-40B4-BE49-F238E27FC236}">
                <a16:creationId xmlns:a16="http://schemas.microsoft.com/office/drawing/2014/main" id="{C624D518-44D7-5342-BA25-C6C457EBD69A}"/>
              </a:ext>
            </a:extLst>
          </p:cNvPr>
          <p:cNvGrpSpPr>
            <a:grpSpLocks/>
          </p:cNvGrpSpPr>
          <p:nvPr/>
        </p:nvGrpSpPr>
        <p:grpSpPr bwMode="auto">
          <a:xfrm>
            <a:off x="7467600" y="3181351"/>
            <a:ext cx="222250" cy="295275"/>
            <a:chOff x="5105400" y="2873375"/>
            <a:chExt cx="222731" cy="295156"/>
          </a:xfrm>
        </p:grpSpPr>
        <p:sp>
          <p:nvSpPr>
            <p:cNvPr id="320646" name="Rectangle 84">
              <a:extLst>
                <a:ext uri="{FF2B5EF4-FFF2-40B4-BE49-F238E27FC236}">
                  <a16:creationId xmlns:a16="http://schemas.microsoft.com/office/drawing/2014/main" id="{A19A1424-7962-4D45-94D5-3008992F8C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20647" name="Rectangle 85">
              <a:extLst>
                <a:ext uri="{FF2B5EF4-FFF2-40B4-BE49-F238E27FC236}">
                  <a16:creationId xmlns:a16="http://schemas.microsoft.com/office/drawing/2014/main" id="{2557AF5D-825F-3347-8557-B846E00500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320524" name="Group 35">
            <a:extLst>
              <a:ext uri="{FF2B5EF4-FFF2-40B4-BE49-F238E27FC236}">
                <a16:creationId xmlns:a16="http://schemas.microsoft.com/office/drawing/2014/main" id="{505F0204-1091-6A46-B5EB-821EC86A68D3}"/>
              </a:ext>
            </a:extLst>
          </p:cNvPr>
          <p:cNvGrpSpPr>
            <a:grpSpLocks/>
          </p:cNvGrpSpPr>
          <p:nvPr/>
        </p:nvGrpSpPr>
        <p:grpSpPr bwMode="auto">
          <a:xfrm>
            <a:off x="6934200" y="3179764"/>
            <a:ext cx="223838" cy="295275"/>
            <a:chOff x="5105400" y="2873375"/>
            <a:chExt cx="222731" cy="295156"/>
          </a:xfrm>
        </p:grpSpPr>
        <p:sp>
          <p:nvSpPr>
            <p:cNvPr id="320644" name="Rectangle 84">
              <a:extLst>
                <a:ext uri="{FF2B5EF4-FFF2-40B4-BE49-F238E27FC236}">
                  <a16:creationId xmlns:a16="http://schemas.microsoft.com/office/drawing/2014/main" id="{FC83D609-A18C-CB43-BDD3-37BCC2B0A7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20645" name="Rectangle 85">
              <a:extLst>
                <a:ext uri="{FF2B5EF4-FFF2-40B4-BE49-F238E27FC236}">
                  <a16:creationId xmlns:a16="http://schemas.microsoft.com/office/drawing/2014/main" id="{658D2867-0BB3-4D44-B273-079E8E0C12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320525" name="Group 38">
            <a:extLst>
              <a:ext uri="{FF2B5EF4-FFF2-40B4-BE49-F238E27FC236}">
                <a16:creationId xmlns:a16="http://schemas.microsoft.com/office/drawing/2014/main" id="{1EE02419-4836-EF41-BDEF-644F9C519A7B}"/>
              </a:ext>
            </a:extLst>
          </p:cNvPr>
          <p:cNvGrpSpPr>
            <a:grpSpLocks/>
          </p:cNvGrpSpPr>
          <p:nvPr/>
        </p:nvGrpSpPr>
        <p:grpSpPr bwMode="auto">
          <a:xfrm>
            <a:off x="6400800" y="3179764"/>
            <a:ext cx="222250" cy="295275"/>
            <a:chOff x="5105400" y="2873375"/>
            <a:chExt cx="222731" cy="295156"/>
          </a:xfrm>
        </p:grpSpPr>
        <p:sp>
          <p:nvSpPr>
            <p:cNvPr id="320642" name="Rectangle 84">
              <a:extLst>
                <a:ext uri="{FF2B5EF4-FFF2-40B4-BE49-F238E27FC236}">
                  <a16:creationId xmlns:a16="http://schemas.microsoft.com/office/drawing/2014/main" id="{0F8DB524-0008-B649-84A4-95D62F20D2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20643" name="Rectangle 85">
              <a:extLst>
                <a:ext uri="{FF2B5EF4-FFF2-40B4-BE49-F238E27FC236}">
                  <a16:creationId xmlns:a16="http://schemas.microsoft.com/office/drawing/2014/main" id="{2C210016-D383-6F49-A031-818D88DED7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320526" name="Group 44">
            <a:extLst>
              <a:ext uri="{FF2B5EF4-FFF2-40B4-BE49-F238E27FC236}">
                <a16:creationId xmlns:a16="http://schemas.microsoft.com/office/drawing/2014/main" id="{6D70FA9F-3221-ED41-A562-D45129B040D0}"/>
              </a:ext>
            </a:extLst>
          </p:cNvPr>
          <p:cNvGrpSpPr>
            <a:grpSpLocks/>
          </p:cNvGrpSpPr>
          <p:nvPr/>
        </p:nvGrpSpPr>
        <p:grpSpPr bwMode="auto">
          <a:xfrm>
            <a:off x="5791200" y="3179764"/>
            <a:ext cx="184150" cy="295275"/>
            <a:chOff x="5105400" y="2873375"/>
            <a:chExt cx="184426" cy="295082"/>
          </a:xfrm>
        </p:grpSpPr>
        <p:sp>
          <p:nvSpPr>
            <p:cNvPr id="320640" name="Rectangle 84">
              <a:extLst>
                <a:ext uri="{FF2B5EF4-FFF2-40B4-BE49-F238E27FC236}">
                  <a16:creationId xmlns:a16="http://schemas.microsoft.com/office/drawing/2014/main" id="{42466A37-91B0-124B-AF52-2449FE6B03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20641" name="Rectangle 85">
              <a:extLst>
                <a:ext uri="{FF2B5EF4-FFF2-40B4-BE49-F238E27FC236}">
                  <a16:creationId xmlns:a16="http://schemas.microsoft.com/office/drawing/2014/main" id="{75AF3E53-C4B5-1547-BFD7-1349168FD2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77111" cy="1845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>
                <a:latin typeface="Times" pitchFamily="2" charset="0"/>
              </a:endParaRPr>
            </a:p>
          </p:txBody>
        </p:sp>
      </p:grpSp>
      <p:grpSp>
        <p:nvGrpSpPr>
          <p:cNvPr id="320527" name="Group 47">
            <a:extLst>
              <a:ext uri="{FF2B5EF4-FFF2-40B4-BE49-F238E27FC236}">
                <a16:creationId xmlns:a16="http://schemas.microsoft.com/office/drawing/2014/main" id="{4CC698B5-1480-744B-AAF7-E33955459984}"/>
              </a:ext>
            </a:extLst>
          </p:cNvPr>
          <p:cNvGrpSpPr>
            <a:grpSpLocks/>
          </p:cNvGrpSpPr>
          <p:nvPr/>
        </p:nvGrpSpPr>
        <p:grpSpPr bwMode="auto">
          <a:xfrm>
            <a:off x="5873750" y="2000251"/>
            <a:ext cx="1671638" cy="1154113"/>
            <a:chOff x="6283297" y="2975740"/>
            <a:chExt cx="1669682" cy="206302"/>
          </a:xfrm>
        </p:grpSpPr>
        <p:sp>
          <p:nvSpPr>
            <p:cNvPr id="320636" name="Line 57">
              <a:extLst>
                <a:ext uri="{FF2B5EF4-FFF2-40B4-BE49-F238E27FC236}">
                  <a16:creationId xmlns:a16="http://schemas.microsoft.com/office/drawing/2014/main" id="{135433F8-5FA1-F54B-836D-A6DCB7F5D68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951391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637" name="Line 57">
              <a:extLst>
                <a:ext uri="{FF2B5EF4-FFF2-40B4-BE49-F238E27FC236}">
                  <a16:creationId xmlns:a16="http://schemas.microsoft.com/office/drawing/2014/main" id="{2B8F0B1C-B157-7240-8676-B2CB24C5F8F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83297" y="2975938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638" name="Line 57">
              <a:extLst>
                <a:ext uri="{FF2B5EF4-FFF2-40B4-BE49-F238E27FC236}">
                  <a16:creationId xmlns:a16="http://schemas.microsoft.com/office/drawing/2014/main" id="{46BB044C-6E31-D54B-A910-492761B90A2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416816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639" name="Line 57">
              <a:extLst>
                <a:ext uri="{FF2B5EF4-FFF2-40B4-BE49-F238E27FC236}">
                  <a16:creationId xmlns:a16="http://schemas.microsoft.com/office/drawing/2014/main" id="{9B77348E-7718-B44D-B5D7-588B894C351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7520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20528" name="Line 63">
            <a:extLst>
              <a:ext uri="{FF2B5EF4-FFF2-40B4-BE49-F238E27FC236}">
                <a16:creationId xmlns:a16="http://schemas.microsoft.com/office/drawing/2014/main" id="{D291B103-4039-4A42-8D7C-93CA182A3D0C}"/>
              </a:ext>
            </a:extLst>
          </p:cNvPr>
          <p:cNvSpPr>
            <a:spLocks noChangeShapeType="1"/>
          </p:cNvSpPr>
          <p:nvPr/>
        </p:nvSpPr>
        <p:spPr bwMode="auto">
          <a:xfrm>
            <a:off x="7651751" y="3797300"/>
            <a:ext cx="708025" cy="158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20529" name="Line 63">
            <a:extLst>
              <a:ext uri="{FF2B5EF4-FFF2-40B4-BE49-F238E27FC236}">
                <a16:creationId xmlns:a16="http://schemas.microsoft.com/office/drawing/2014/main" id="{CCCF279A-54E7-8F4D-9157-221279CFB243}"/>
              </a:ext>
            </a:extLst>
          </p:cNvPr>
          <p:cNvSpPr>
            <a:spLocks noChangeShapeType="1"/>
          </p:cNvSpPr>
          <p:nvPr/>
        </p:nvSpPr>
        <p:spPr bwMode="auto">
          <a:xfrm>
            <a:off x="2249489" y="3803650"/>
            <a:ext cx="708025" cy="158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20530" name="Line 57">
            <a:extLst>
              <a:ext uri="{FF2B5EF4-FFF2-40B4-BE49-F238E27FC236}">
                <a16:creationId xmlns:a16="http://schemas.microsoft.com/office/drawing/2014/main" id="{DD5BB8D2-BBCA-264F-94A0-F184F3E0123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761164" y="4289425"/>
            <a:ext cx="1587" cy="40163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20531" name="Line 57">
            <a:extLst>
              <a:ext uri="{FF2B5EF4-FFF2-40B4-BE49-F238E27FC236}">
                <a16:creationId xmlns:a16="http://schemas.microsoft.com/office/drawing/2014/main" id="{4FD1B1D7-0736-4742-BFF8-93594461EDC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683250" y="4279900"/>
            <a:ext cx="1588" cy="40163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20532" name="Line 57">
            <a:extLst>
              <a:ext uri="{FF2B5EF4-FFF2-40B4-BE49-F238E27FC236}">
                <a16:creationId xmlns:a16="http://schemas.microsoft.com/office/drawing/2014/main" id="{7424A41D-8058-0246-8425-777A236ACBA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732339" y="4279900"/>
            <a:ext cx="1587" cy="40163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320533" name="Group 61">
            <a:extLst>
              <a:ext uri="{FF2B5EF4-FFF2-40B4-BE49-F238E27FC236}">
                <a16:creationId xmlns:a16="http://schemas.microsoft.com/office/drawing/2014/main" id="{6D256AB5-6845-E94B-ACB5-174666821449}"/>
              </a:ext>
            </a:extLst>
          </p:cNvPr>
          <p:cNvGrpSpPr>
            <a:grpSpLocks/>
          </p:cNvGrpSpPr>
          <p:nvPr/>
        </p:nvGrpSpPr>
        <p:grpSpPr bwMode="auto">
          <a:xfrm>
            <a:off x="6656388" y="3941763"/>
            <a:ext cx="246062" cy="317500"/>
            <a:chOff x="5105400" y="2873375"/>
            <a:chExt cx="245591" cy="318016"/>
          </a:xfrm>
        </p:grpSpPr>
        <p:sp>
          <p:nvSpPr>
            <p:cNvPr id="320634" name="Rectangle 84">
              <a:extLst>
                <a:ext uri="{FF2B5EF4-FFF2-40B4-BE49-F238E27FC236}">
                  <a16:creationId xmlns:a16="http://schemas.microsoft.com/office/drawing/2014/main" id="{2EA7CC2E-6655-1B40-ABD7-A97B7F0CF5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5549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S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20635" name="Rectangle 85">
              <a:extLst>
                <a:ext uri="{FF2B5EF4-FFF2-40B4-BE49-F238E27FC236}">
                  <a16:creationId xmlns:a16="http://schemas.microsoft.com/office/drawing/2014/main" id="{3D9CF987-0DD5-BA40-A928-5A9DCC28D5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5575" y="300672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320534" name="Group 62">
            <a:extLst>
              <a:ext uri="{FF2B5EF4-FFF2-40B4-BE49-F238E27FC236}">
                <a16:creationId xmlns:a16="http://schemas.microsoft.com/office/drawing/2014/main" id="{9AA03956-8027-8D45-B1DD-9641DE89E42C}"/>
              </a:ext>
            </a:extLst>
          </p:cNvPr>
          <p:cNvGrpSpPr>
            <a:grpSpLocks/>
          </p:cNvGrpSpPr>
          <p:nvPr/>
        </p:nvGrpSpPr>
        <p:grpSpPr bwMode="auto">
          <a:xfrm>
            <a:off x="5592764" y="3933825"/>
            <a:ext cx="244475" cy="317500"/>
            <a:chOff x="5105400" y="2873375"/>
            <a:chExt cx="245591" cy="318016"/>
          </a:xfrm>
        </p:grpSpPr>
        <p:sp>
          <p:nvSpPr>
            <p:cNvPr id="320632" name="Rectangle 84">
              <a:extLst>
                <a:ext uri="{FF2B5EF4-FFF2-40B4-BE49-F238E27FC236}">
                  <a16:creationId xmlns:a16="http://schemas.microsoft.com/office/drawing/2014/main" id="{3B3F3678-6314-6646-BA0A-FECFBFF837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5549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S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20633" name="Rectangle 85">
              <a:extLst>
                <a:ext uri="{FF2B5EF4-FFF2-40B4-BE49-F238E27FC236}">
                  <a16:creationId xmlns:a16="http://schemas.microsoft.com/office/drawing/2014/main" id="{C368D416-68A7-FE48-B471-4A385B2A8E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5575" y="300672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320535" name="Group 63">
            <a:extLst>
              <a:ext uri="{FF2B5EF4-FFF2-40B4-BE49-F238E27FC236}">
                <a16:creationId xmlns:a16="http://schemas.microsoft.com/office/drawing/2014/main" id="{47B65425-82D9-5F4A-91E6-D5CE1E5C3EE3}"/>
              </a:ext>
            </a:extLst>
          </p:cNvPr>
          <p:cNvGrpSpPr>
            <a:grpSpLocks/>
          </p:cNvGrpSpPr>
          <p:nvPr/>
        </p:nvGrpSpPr>
        <p:grpSpPr bwMode="auto">
          <a:xfrm>
            <a:off x="4632326" y="3940175"/>
            <a:ext cx="246063" cy="317500"/>
            <a:chOff x="5105400" y="2873375"/>
            <a:chExt cx="245591" cy="318016"/>
          </a:xfrm>
        </p:grpSpPr>
        <p:sp>
          <p:nvSpPr>
            <p:cNvPr id="320630" name="Rectangle 84">
              <a:extLst>
                <a:ext uri="{FF2B5EF4-FFF2-40B4-BE49-F238E27FC236}">
                  <a16:creationId xmlns:a16="http://schemas.microsoft.com/office/drawing/2014/main" id="{24DB0C26-A39B-024A-9368-066A921F0C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5549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S </a:t>
              </a:r>
              <a:endParaRPr lang="en-US" altLang="en-US">
                <a:latin typeface="Times" pitchFamily="2" charset="0"/>
              </a:endParaRPr>
            </a:p>
          </p:txBody>
        </p:sp>
        <p:sp>
          <p:nvSpPr>
            <p:cNvPr id="320631" name="Rectangle 85">
              <a:extLst>
                <a:ext uri="{FF2B5EF4-FFF2-40B4-BE49-F238E27FC236}">
                  <a16:creationId xmlns:a16="http://schemas.microsoft.com/office/drawing/2014/main" id="{7B94E91E-6C7E-6840-A140-535F76A546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5575" y="300672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320536" name="Group 65">
            <a:extLst>
              <a:ext uri="{FF2B5EF4-FFF2-40B4-BE49-F238E27FC236}">
                <a16:creationId xmlns:a16="http://schemas.microsoft.com/office/drawing/2014/main" id="{538374E1-D052-8A44-B9E6-5DB6F9A7263E}"/>
              </a:ext>
            </a:extLst>
          </p:cNvPr>
          <p:cNvGrpSpPr>
            <a:grpSpLocks/>
          </p:cNvGrpSpPr>
          <p:nvPr/>
        </p:nvGrpSpPr>
        <p:grpSpPr bwMode="auto">
          <a:xfrm>
            <a:off x="3800476" y="3933825"/>
            <a:ext cx="246063" cy="317500"/>
            <a:chOff x="5105400" y="2873375"/>
            <a:chExt cx="245554" cy="318316"/>
          </a:xfrm>
        </p:grpSpPr>
        <p:sp>
          <p:nvSpPr>
            <p:cNvPr id="320628" name="Rectangle 84">
              <a:extLst>
                <a:ext uri="{FF2B5EF4-FFF2-40B4-BE49-F238E27FC236}">
                  <a16:creationId xmlns:a16="http://schemas.microsoft.com/office/drawing/2014/main" id="{2FBF2C98-C4B4-4F40-BAEF-5E786E15E4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5549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S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20629" name="Rectangle 85">
              <a:extLst>
                <a:ext uri="{FF2B5EF4-FFF2-40B4-BE49-F238E27FC236}">
                  <a16:creationId xmlns:a16="http://schemas.microsoft.com/office/drawing/2014/main" id="{89EEF231-B612-0847-B402-FFA9E5367F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5575" y="3006725"/>
              <a:ext cx="115379" cy="1849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320537" name="Group 111">
            <a:extLst>
              <a:ext uri="{FF2B5EF4-FFF2-40B4-BE49-F238E27FC236}">
                <a16:creationId xmlns:a16="http://schemas.microsoft.com/office/drawing/2014/main" id="{16ED37F2-7EE4-894A-ACD7-7311A21DB7C8}"/>
              </a:ext>
            </a:extLst>
          </p:cNvPr>
          <p:cNvGrpSpPr>
            <a:grpSpLocks/>
          </p:cNvGrpSpPr>
          <p:nvPr/>
        </p:nvGrpSpPr>
        <p:grpSpPr bwMode="auto">
          <a:xfrm>
            <a:off x="5715000" y="1531939"/>
            <a:ext cx="342900" cy="484187"/>
            <a:chOff x="2783" y="1170"/>
            <a:chExt cx="300" cy="445"/>
          </a:xfrm>
        </p:grpSpPr>
        <p:sp>
          <p:nvSpPr>
            <p:cNvPr id="320622" name="Freeform 19">
              <a:extLst>
                <a:ext uri="{FF2B5EF4-FFF2-40B4-BE49-F238E27FC236}">
                  <a16:creationId xmlns:a16="http://schemas.microsoft.com/office/drawing/2014/main" id="{EF034FA9-7F34-1B4A-9B10-B5B937A426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1238"/>
              <a:ext cx="149" cy="377"/>
            </a:xfrm>
            <a:custGeom>
              <a:avLst/>
              <a:gdLst>
                <a:gd name="T0" fmla="*/ 0 w 299"/>
                <a:gd name="T1" fmla="*/ 1 h 754"/>
                <a:gd name="T2" fmla="*/ 0 w 299"/>
                <a:gd name="T3" fmla="*/ 1 h 754"/>
                <a:gd name="T4" fmla="*/ 0 w 299"/>
                <a:gd name="T5" fmla="*/ 1 h 754"/>
                <a:gd name="T6" fmla="*/ 0 w 299"/>
                <a:gd name="T7" fmla="*/ 1 h 754"/>
                <a:gd name="T8" fmla="*/ 0 w 299"/>
                <a:gd name="T9" fmla="*/ 1 h 754"/>
                <a:gd name="T10" fmla="*/ 0 w 299"/>
                <a:gd name="T11" fmla="*/ 1 h 754"/>
                <a:gd name="T12" fmla="*/ 0 w 299"/>
                <a:gd name="T13" fmla="*/ 1 h 754"/>
                <a:gd name="T14" fmla="*/ 0 w 299"/>
                <a:gd name="T15" fmla="*/ 1 h 754"/>
                <a:gd name="T16" fmla="*/ 0 w 299"/>
                <a:gd name="T17" fmla="*/ 1 h 754"/>
                <a:gd name="T18" fmla="*/ 0 w 299"/>
                <a:gd name="T19" fmla="*/ 1 h 754"/>
                <a:gd name="T20" fmla="*/ 0 w 299"/>
                <a:gd name="T21" fmla="*/ 1 h 754"/>
                <a:gd name="T22" fmla="*/ 0 w 299"/>
                <a:gd name="T23" fmla="*/ 1 h 754"/>
                <a:gd name="T24" fmla="*/ 0 w 299"/>
                <a:gd name="T25" fmla="*/ 1 h 754"/>
                <a:gd name="T26" fmla="*/ 0 w 299"/>
                <a:gd name="T27" fmla="*/ 1 h 754"/>
                <a:gd name="T28" fmla="*/ 0 w 299"/>
                <a:gd name="T29" fmla="*/ 1 h 754"/>
                <a:gd name="T30" fmla="*/ 0 w 299"/>
                <a:gd name="T31" fmla="*/ 1 h 754"/>
                <a:gd name="T32" fmla="*/ 0 w 299"/>
                <a:gd name="T33" fmla="*/ 1 h 754"/>
                <a:gd name="T34" fmla="*/ 0 w 299"/>
                <a:gd name="T35" fmla="*/ 1 h 754"/>
                <a:gd name="T36" fmla="*/ 0 w 299"/>
                <a:gd name="T37" fmla="*/ 1 h 754"/>
                <a:gd name="T38" fmla="*/ 0 w 299"/>
                <a:gd name="T39" fmla="*/ 1 h 754"/>
                <a:gd name="T40" fmla="*/ 0 w 299"/>
                <a:gd name="T41" fmla="*/ 1 h 754"/>
                <a:gd name="T42" fmla="*/ 0 w 299"/>
                <a:gd name="T43" fmla="*/ 1 h 754"/>
                <a:gd name="T44" fmla="*/ 0 w 299"/>
                <a:gd name="T45" fmla="*/ 1 h 754"/>
                <a:gd name="T46" fmla="*/ 0 w 299"/>
                <a:gd name="T47" fmla="*/ 1 h 754"/>
                <a:gd name="T48" fmla="*/ 0 w 299"/>
                <a:gd name="T49" fmla="*/ 1 h 754"/>
                <a:gd name="T50" fmla="*/ 0 w 299"/>
                <a:gd name="T51" fmla="*/ 1 h 754"/>
                <a:gd name="T52" fmla="*/ 0 w 299"/>
                <a:gd name="T53" fmla="*/ 1 h 754"/>
                <a:gd name="T54" fmla="*/ 0 w 299"/>
                <a:gd name="T55" fmla="*/ 1 h 754"/>
                <a:gd name="T56" fmla="*/ 0 w 299"/>
                <a:gd name="T57" fmla="*/ 1 h 754"/>
                <a:gd name="T58" fmla="*/ 0 w 299"/>
                <a:gd name="T59" fmla="*/ 1 h 754"/>
                <a:gd name="T60" fmla="*/ 0 w 299"/>
                <a:gd name="T61" fmla="*/ 1 h 754"/>
                <a:gd name="T62" fmla="*/ 0 w 299"/>
                <a:gd name="T63" fmla="*/ 1 h 754"/>
                <a:gd name="T64" fmla="*/ 0 w 299"/>
                <a:gd name="T65" fmla="*/ 1 h 754"/>
                <a:gd name="T66" fmla="*/ 0 w 299"/>
                <a:gd name="T67" fmla="*/ 1 h 754"/>
                <a:gd name="T68" fmla="*/ 0 w 299"/>
                <a:gd name="T69" fmla="*/ 1 h 754"/>
                <a:gd name="T70" fmla="*/ 0 w 299"/>
                <a:gd name="T71" fmla="*/ 1 h 754"/>
                <a:gd name="T72" fmla="*/ 0 w 299"/>
                <a:gd name="T73" fmla="*/ 1 h 754"/>
                <a:gd name="T74" fmla="*/ 0 w 299"/>
                <a:gd name="T75" fmla="*/ 1 h 754"/>
                <a:gd name="T76" fmla="*/ 0 w 299"/>
                <a:gd name="T77" fmla="*/ 1 h 754"/>
                <a:gd name="T78" fmla="*/ 0 w 299"/>
                <a:gd name="T79" fmla="*/ 1 h 754"/>
                <a:gd name="T80" fmla="*/ 0 w 299"/>
                <a:gd name="T81" fmla="*/ 1 h 754"/>
                <a:gd name="T82" fmla="*/ 0 w 299"/>
                <a:gd name="T83" fmla="*/ 1 h 754"/>
                <a:gd name="T84" fmla="*/ 0 w 299"/>
                <a:gd name="T85" fmla="*/ 1 h 754"/>
                <a:gd name="T86" fmla="*/ 0 w 299"/>
                <a:gd name="T87" fmla="*/ 1 h 754"/>
                <a:gd name="T88" fmla="*/ 0 w 299"/>
                <a:gd name="T89" fmla="*/ 1 h 754"/>
                <a:gd name="T90" fmla="*/ 0 w 299"/>
                <a:gd name="T91" fmla="*/ 1 h 754"/>
                <a:gd name="T92" fmla="*/ 0 w 299"/>
                <a:gd name="T93" fmla="*/ 1 h 754"/>
                <a:gd name="T94" fmla="*/ 0 w 299"/>
                <a:gd name="T95" fmla="*/ 1 h 754"/>
                <a:gd name="T96" fmla="*/ 0 w 299"/>
                <a:gd name="T97" fmla="*/ 1 h 754"/>
                <a:gd name="T98" fmla="*/ 0 w 299"/>
                <a:gd name="T99" fmla="*/ 1 h 754"/>
                <a:gd name="T100" fmla="*/ 0 w 299"/>
                <a:gd name="T101" fmla="*/ 1 h 754"/>
                <a:gd name="T102" fmla="*/ 0 w 299"/>
                <a:gd name="T103" fmla="*/ 1 h 754"/>
                <a:gd name="T104" fmla="*/ 0 w 299"/>
                <a:gd name="T105" fmla="*/ 1 h 754"/>
                <a:gd name="T106" fmla="*/ 0 w 299"/>
                <a:gd name="T107" fmla="*/ 1 h 754"/>
                <a:gd name="T108" fmla="*/ 0 w 299"/>
                <a:gd name="T109" fmla="*/ 1 h 754"/>
                <a:gd name="T110" fmla="*/ 0 w 299"/>
                <a:gd name="T111" fmla="*/ 1 h 754"/>
                <a:gd name="T112" fmla="*/ 0 w 299"/>
                <a:gd name="T113" fmla="*/ 1 h 754"/>
                <a:gd name="T114" fmla="*/ 0 w 299"/>
                <a:gd name="T115" fmla="*/ 1 h 754"/>
                <a:gd name="T116" fmla="*/ 0 w 299"/>
                <a:gd name="T117" fmla="*/ 1 h 754"/>
                <a:gd name="T118" fmla="*/ 0 w 299"/>
                <a:gd name="T119" fmla="*/ 1 h 754"/>
                <a:gd name="T120" fmla="*/ 0 w 299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9"/>
                <a:gd name="T184" fmla="*/ 0 h 754"/>
                <a:gd name="T185" fmla="*/ 299 w 299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9" h="754">
                  <a:moveTo>
                    <a:pt x="299" y="0"/>
                  </a:moveTo>
                  <a:lnTo>
                    <a:pt x="299" y="29"/>
                  </a:lnTo>
                  <a:lnTo>
                    <a:pt x="299" y="56"/>
                  </a:lnTo>
                  <a:lnTo>
                    <a:pt x="299" y="81"/>
                  </a:lnTo>
                  <a:lnTo>
                    <a:pt x="299" y="105"/>
                  </a:lnTo>
                  <a:lnTo>
                    <a:pt x="299" y="128"/>
                  </a:lnTo>
                  <a:lnTo>
                    <a:pt x="299" y="148"/>
                  </a:lnTo>
                  <a:lnTo>
                    <a:pt x="299" y="166"/>
                  </a:lnTo>
                  <a:lnTo>
                    <a:pt x="299" y="185"/>
                  </a:lnTo>
                  <a:lnTo>
                    <a:pt x="299" y="201"/>
                  </a:lnTo>
                  <a:lnTo>
                    <a:pt x="299" y="215"/>
                  </a:lnTo>
                  <a:lnTo>
                    <a:pt x="299" y="229"/>
                  </a:lnTo>
                  <a:lnTo>
                    <a:pt x="299" y="242"/>
                  </a:lnTo>
                  <a:lnTo>
                    <a:pt x="299" y="252"/>
                  </a:lnTo>
                  <a:lnTo>
                    <a:pt x="299" y="263"/>
                  </a:lnTo>
                  <a:lnTo>
                    <a:pt x="299" y="272"/>
                  </a:lnTo>
                  <a:lnTo>
                    <a:pt x="299" y="280"/>
                  </a:lnTo>
                  <a:lnTo>
                    <a:pt x="299" y="288"/>
                  </a:lnTo>
                  <a:lnTo>
                    <a:pt x="299" y="295"/>
                  </a:lnTo>
                  <a:lnTo>
                    <a:pt x="299" y="302"/>
                  </a:lnTo>
                  <a:lnTo>
                    <a:pt x="299" y="307"/>
                  </a:lnTo>
                  <a:lnTo>
                    <a:pt x="299" y="311"/>
                  </a:lnTo>
                  <a:lnTo>
                    <a:pt x="299" y="315"/>
                  </a:lnTo>
                  <a:lnTo>
                    <a:pt x="299" y="319"/>
                  </a:lnTo>
                  <a:lnTo>
                    <a:pt x="299" y="323"/>
                  </a:lnTo>
                  <a:lnTo>
                    <a:pt x="299" y="325"/>
                  </a:lnTo>
                  <a:lnTo>
                    <a:pt x="299" y="328"/>
                  </a:lnTo>
                  <a:lnTo>
                    <a:pt x="299" y="329"/>
                  </a:lnTo>
                  <a:lnTo>
                    <a:pt x="298" y="332"/>
                  </a:lnTo>
                  <a:lnTo>
                    <a:pt x="298" y="335"/>
                  </a:lnTo>
                  <a:lnTo>
                    <a:pt x="298" y="336"/>
                  </a:lnTo>
                  <a:lnTo>
                    <a:pt x="298" y="339"/>
                  </a:lnTo>
                  <a:lnTo>
                    <a:pt x="298" y="340"/>
                  </a:lnTo>
                  <a:lnTo>
                    <a:pt x="298" y="343"/>
                  </a:lnTo>
                  <a:lnTo>
                    <a:pt x="298" y="344"/>
                  </a:lnTo>
                  <a:lnTo>
                    <a:pt x="298" y="347"/>
                  </a:lnTo>
                  <a:lnTo>
                    <a:pt x="298" y="348"/>
                  </a:lnTo>
                  <a:lnTo>
                    <a:pt x="298" y="349"/>
                  </a:lnTo>
                  <a:lnTo>
                    <a:pt x="298" y="351"/>
                  </a:lnTo>
                  <a:lnTo>
                    <a:pt x="296" y="352"/>
                  </a:lnTo>
                  <a:lnTo>
                    <a:pt x="296" y="353"/>
                  </a:lnTo>
                  <a:lnTo>
                    <a:pt x="296" y="355"/>
                  </a:lnTo>
                  <a:lnTo>
                    <a:pt x="296" y="356"/>
                  </a:lnTo>
                  <a:lnTo>
                    <a:pt x="296" y="357"/>
                  </a:lnTo>
                  <a:lnTo>
                    <a:pt x="296" y="359"/>
                  </a:lnTo>
                  <a:lnTo>
                    <a:pt x="296" y="360"/>
                  </a:lnTo>
                  <a:lnTo>
                    <a:pt x="296" y="361"/>
                  </a:lnTo>
                  <a:lnTo>
                    <a:pt x="296" y="363"/>
                  </a:lnTo>
                  <a:lnTo>
                    <a:pt x="296" y="364"/>
                  </a:lnTo>
                  <a:lnTo>
                    <a:pt x="296" y="365"/>
                  </a:lnTo>
                  <a:lnTo>
                    <a:pt x="295" y="367"/>
                  </a:lnTo>
                  <a:lnTo>
                    <a:pt x="295" y="368"/>
                  </a:lnTo>
                  <a:lnTo>
                    <a:pt x="295" y="369"/>
                  </a:lnTo>
                  <a:lnTo>
                    <a:pt x="295" y="371"/>
                  </a:lnTo>
                  <a:lnTo>
                    <a:pt x="295" y="372"/>
                  </a:lnTo>
                  <a:lnTo>
                    <a:pt x="295" y="373"/>
                  </a:lnTo>
                  <a:lnTo>
                    <a:pt x="295" y="375"/>
                  </a:lnTo>
                  <a:lnTo>
                    <a:pt x="294" y="376"/>
                  </a:lnTo>
                  <a:lnTo>
                    <a:pt x="294" y="379"/>
                  </a:lnTo>
                  <a:lnTo>
                    <a:pt x="294" y="380"/>
                  </a:lnTo>
                  <a:lnTo>
                    <a:pt x="294" y="381"/>
                  </a:lnTo>
                  <a:lnTo>
                    <a:pt x="294" y="384"/>
                  </a:lnTo>
                  <a:lnTo>
                    <a:pt x="292" y="385"/>
                  </a:lnTo>
                  <a:lnTo>
                    <a:pt x="292" y="388"/>
                  </a:lnTo>
                  <a:lnTo>
                    <a:pt x="292" y="389"/>
                  </a:lnTo>
                  <a:lnTo>
                    <a:pt x="292" y="390"/>
                  </a:lnTo>
                  <a:lnTo>
                    <a:pt x="292" y="393"/>
                  </a:lnTo>
                  <a:lnTo>
                    <a:pt x="292" y="394"/>
                  </a:lnTo>
                  <a:lnTo>
                    <a:pt x="291" y="396"/>
                  </a:lnTo>
                  <a:lnTo>
                    <a:pt x="291" y="397"/>
                  </a:lnTo>
                  <a:lnTo>
                    <a:pt x="291" y="398"/>
                  </a:lnTo>
                  <a:lnTo>
                    <a:pt x="291" y="400"/>
                  </a:lnTo>
                  <a:lnTo>
                    <a:pt x="291" y="401"/>
                  </a:lnTo>
                  <a:lnTo>
                    <a:pt x="291" y="402"/>
                  </a:lnTo>
                  <a:lnTo>
                    <a:pt x="291" y="404"/>
                  </a:lnTo>
                  <a:lnTo>
                    <a:pt x="290" y="404"/>
                  </a:lnTo>
                  <a:lnTo>
                    <a:pt x="290" y="405"/>
                  </a:lnTo>
                  <a:lnTo>
                    <a:pt x="290" y="406"/>
                  </a:lnTo>
                  <a:lnTo>
                    <a:pt x="290" y="408"/>
                  </a:lnTo>
                  <a:lnTo>
                    <a:pt x="290" y="409"/>
                  </a:lnTo>
                  <a:lnTo>
                    <a:pt x="288" y="410"/>
                  </a:lnTo>
                  <a:lnTo>
                    <a:pt x="288" y="412"/>
                  </a:lnTo>
                  <a:lnTo>
                    <a:pt x="288" y="413"/>
                  </a:lnTo>
                  <a:lnTo>
                    <a:pt x="287" y="414"/>
                  </a:lnTo>
                  <a:lnTo>
                    <a:pt x="287" y="416"/>
                  </a:lnTo>
                  <a:lnTo>
                    <a:pt x="287" y="417"/>
                  </a:lnTo>
                  <a:lnTo>
                    <a:pt x="286" y="420"/>
                  </a:lnTo>
                  <a:lnTo>
                    <a:pt x="286" y="421"/>
                  </a:lnTo>
                  <a:lnTo>
                    <a:pt x="286" y="422"/>
                  </a:lnTo>
                  <a:lnTo>
                    <a:pt x="284" y="424"/>
                  </a:lnTo>
                  <a:lnTo>
                    <a:pt x="284" y="426"/>
                  </a:lnTo>
                  <a:lnTo>
                    <a:pt x="283" y="428"/>
                  </a:lnTo>
                  <a:lnTo>
                    <a:pt x="283" y="430"/>
                  </a:lnTo>
                  <a:lnTo>
                    <a:pt x="282" y="433"/>
                  </a:lnTo>
                  <a:lnTo>
                    <a:pt x="282" y="434"/>
                  </a:lnTo>
                  <a:lnTo>
                    <a:pt x="280" y="437"/>
                  </a:lnTo>
                  <a:lnTo>
                    <a:pt x="280" y="440"/>
                  </a:lnTo>
                  <a:lnTo>
                    <a:pt x="279" y="441"/>
                  </a:lnTo>
                  <a:lnTo>
                    <a:pt x="279" y="442"/>
                  </a:lnTo>
                  <a:lnTo>
                    <a:pt x="278" y="445"/>
                  </a:lnTo>
                  <a:lnTo>
                    <a:pt x="278" y="446"/>
                  </a:lnTo>
                  <a:lnTo>
                    <a:pt x="278" y="448"/>
                  </a:lnTo>
                  <a:lnTo>
                    <a:pt x="276" y="449"/>
                  </a:lnTo>
                  <a:lnTo>
                    <a:pt x="276" y="450"/>
                  </a:lnTo>
                  <a:lnTo>
                    <a:pt x="276" y="452"/>
                  </a:lnTo>
                  <a:lnTo>
                    <a:pt x="275" y="453"/>
                  </a:lnTo>
                  <a:lnTo>
                    <a:pt x="275" y="454"/>
                  </a:lnTo>
                  <a:lnTo>
                    <a:pt x="275" y="456"/>
                  </a:lnTo>
                  <a:lnTo>
                    <a:pt x="274" y="456"/>
                  </a:lnTo>
                  <a:lnTo>
                    <a:pt x="274" y="457"/>
                  </a:lnTo>
                  <a:lnTo>
                    <a:pt x="274" y="458"/>
                  </a:lnTo>
                  <a:lnTo>
                    <a:pt x="272" y="459"/>
                  </a:lnTo>
                  <a:lnTo>
                    <a:pt x="272" y="461"/>
                  </a:lnTo>
                  <a:lnTo>
                    <a:pt x="272" y="462"/>
                  </a:lnTo>
                  <a:lnTo>
                    <a:pt x="271" y="463"/>
                  </a:lnTo>
                  <a:lnTo>
                    <a:pt x="270" y="465"/>
                  </a:lnTo>
                  <a:lnTo>
                    <a:pt x="270" y="466"/>
                  </a:lnTo>
                  <a:lnTo>
                    <a:pt x="268" y="467"/>
                  </a:lnTo>
                  <a:lnTo>
                    <a:pt x="268" y="469"/>
                  </a:lnTo>
                  <a:lnTo>
                    <a:pt x="267" y="471"/>
                  </a:lnTo>
                  <a:lnTo>
                    <a:pt x="267" y="473"/>
                  </a:lnTo>
                  <a:lnTo>
                    <a:pt x="266" y="474"/>
                  </a:lnTo>
                  <a:lnTo>
                    <a:pt x="266" y="475"/>
                  </a:lnTo>
                  <a:lnTo>
                    <a:pt x="264" y="478"/>
                  </a:lnTo>
                  <a:lnTo>
                    <a:pt x="263" y="479"/>
                  </a:lnTo>
                  <a:lnTo>
                    <a:pt x="262" y="482"/>
                  </a:lnTo>
                  <a:lnTo>
                    <a:pt x="262" y="483"/>
                  </a:lnTo>
                  <a:lnTo>
                    <a:pt x="260" y="485"/>
                  </a:lnTo>
                  <a:lnTo>
                    <a:pt x="259" y="487"/>
                  </a:lnTo>
                  <a:lnTo>
                    <a:pt x="259" y="489"/>
                  </a:lnTo>
                  <a:lnTo>
                    <a:pt x="258" y="490"/>
                  </a:lnTo>
                  <a:lnTo>
                    <a:pt x="258" y="491"/>
                  </a:lnTo>
                  <a:lnTo>
                    <a:pt x="256" y="493"/>
                  </a:lnTo>
                  <a:lnTo>
                    <a:pt x="256" y="494"/>
                  </a:lnTo>
                  <a:lnTo>
                    <a:pt x="255" y="495"/>
                  </a:lnTo>
                  <a:lnTo>
                    <a:pt x="255" y="497"/>
                  </a:lnTo>
                  <a:lnTo>
                    <a:pt x="254" y="498"/>
                  </a:lnTo>
                  <a:lnTo>
                    <a:pt x="252" y="499"/>
                  </a:lnTo>
                  <a:lnTo>
                    <a:pt x="252" y="501"/>
                  </a:lnTo>
                  <a:lnTo>
                    <a:pt x="252" y="502"/>
                  </a:lnTo>
                  <a:lnTo>
                    <a:pt x="251" y="502"/>
                  </a:lnTo>
                  <a:lnTo>
                    <a:pt x="251" y="503"/>
                  </a:lnTo>
                  <a:lnTo>
                    <a:pt x="251" y="505"/>
                  </a:lnTo>
                  <a:lnTo>
                    <a:pt x="250" y="506"/>
                  </a:lnTo>
                  <a:lnTo>
                    <a:pt x="248" y="507"/>
                  </a:lnTo>
                  <a:lnTo>
                    <a:pt x="248" y="509"/>
                  </a:lnTo>
                  <a:lnTo>
                    <a:pt x="247" y="510"/>
                  </a:lnTo>
                  <a:lnTo>
                    <a:pt x="247" y="511"/>
                  </a:lnTo>
                  <a:lnTo>
                    <a:pt x="246" y="513"/>
                  </a:lnTo>
                  <a:lnTo>
                    <a:pt x="246" y="514"/>
                  </a:lnTo>
                  <a:lnTo>
                    <a:pt x="244" y="515"/>
                  </a:lnTo>
                  <a:lnTo>
                    <a:pt x="244" y="517"/>
                  </a:lnTo>
                  <a:lnTo>
                    <a:pt x="243" y="518"/>
                  </a:lnTo>
                  <a:lnTo>
                    <a:pt x="242" y="519"/>
                  </a:lnTo>
                  <a:lnTo>
                    <a:pt x="240" y="522"/>
                  </a:lnTo>
                  <a:lnTo>
                    <a:pt x="240" y="523"/>
                  </a:lnTo>
                  <a:lnTo>
                    <a:pt x="239" y="525"/>
                  </a:lnTo>
                  <a:lnTo>
                    <a:pt x="238" y="527"/>
                  </a:lnTo>
                  <a:lnTo>
                    <a:pt x="238" y="529"/>
                  </a:lnTo>
                  <a:lnTo>
                    <a:pt x="236" y="530"/>
                  </a:lnTo>
                  <a:lnTo>
                    <a:pt x="236" y="531"/>
                  </a:lnTo>
                  <a:lnTo>
                    <a:pt x="235" y="532"/>
                  </a:lnTo>
                  <a:lnTo>
                    <a:pt x="235" y="534"/>
                  </a:lnTo>
                  <a:lnTo>
                    <a:pt x="234" y="534"/>
                  </a:lnTo>
                  <a:lnTo>
                    <a:pt x="234" y="535"/>
                  </a:lnTo>
                  <a:lnTo>
                    <a:pt x="232" y="536"/>
                  </a:lnTo>
                  <a:lnTo>
                    <a:pt x="232" y="538"/>
                  </a:lnTo>
                  <a:lnTo>
                    <a:pt x="231" y="538"/>
                  </a:lnTo>
                  <a:lnTo>
                    <a:pt x="231" y="539"/>
                  </a:lnTo>
                  <a:lnTo>
                    <a:pt x="231" y="540"/>
                  </a:lnTo>
                  <a:lnTo>
                    <a:pt x="230" y="540"/>
                  </a:lnTo>
                  <a:lnTo>
                    <a:pt x="230" y="542"/>
                  </a:lnTo>
                  <a:lnTo>
                    <a:pt x="228" y="542"/>
                  </a:lnTo>
                  <a:lnTo>
                    <a:pt x="228" y="543"/>
                  </a:lnTo>
                  <a:lnTo>
                    <a:pt x="228" y="544"/>
                  </a:lnTo>
                  <a:lnTo>
                    <a:pt x="227" y="544"/>
                  </a:lnTo>
                  <a:lnTo>
                    <a:pt x="227" y="546"/>
                  </a:lnTo>
                  <a:lnTo>
                    <a:pt x="226" y="547"/>
                  </a:lnTo>
                  <a:lnTo>
                    <a:pt x="224" y="548"/>
                  </a:lnTo>
                  <a:lnTo>
                    <a:pt x="224" y="550"/>
                  </a:lnTo>
                  <a:lnTo>
                    <a:pt x="223" y="551"/>
                  </a:lnTo>
                  <a:lnTo>
                    <a:pt x="223" y="552"/>
                  </a:lnTo>
                  <a:lnTo>
                    <a:pt x="222" y="552"/>
                  </a:lnTo>
                  <a:lnTo>
                    <a:pt x="222" y="554"/>
                  </a:lnTo>
                  <a:lnTo>
                    <a:pt x="221" y="555"/>
                  </a:lnTo>
                  <a:lnTo>
                    <a:pt x="219" y="556"/>
                  </a:lnTo>
                  <a:lnTo>
                    <a:pt x="219" y="559"/>
                  </a:lnTo>
                  <a:lnTo>
                    <a:pt x="218" y="560"/>
                  </a:lnTo>
                  <a:lnTo>
                    <a:pt x="217" y="562"/>
                  </a:lnTo>
                  <a:lnTo>
                    <a:pt x="215" y="563"/>
                  </a:lnTo>
                  <a:lnTo>
                    <a:pt x="215" y="564"/>
                  </a:lnTo>
                  <a:lnTo>
                    <a:pt x="214" y="566"/>
                  </a:lnTo>
                  <a:lnTo>
                    <a:pt x="214" y="567"/>
                  </a:lnTo>
                  <a:lnTo>
                    <a:pt x="213" y="567"/>
                  </a:lnTo>
                  <a:lnTo>
                    <a:pt x="213" y="568"/>
                  </a:lnTo>
                  <a:lnTo>
                    <a:pt x="211" y="570"/>
                  </a:lnTo>
                  <a:lnTo>
                    <a:pt x="210" y="571"/>
                  </a:lnTo>
                  <a:lnTo>
                    <a:pt x="210" y="572"/>
                  </a:lnTo>
                  <a:lnTo>
                    <a:pt x="209" y="572"/>
                  </a:lnTo>
                  <a:lnTo>
                    <a:pt x="209" y="574"/>
                  </a:lnTo>
                  <a:lnTo>
                    <a:pt x="207" y="575"/>
                  </a:lnTo>
                  <a:lnTo>
                    <a:pt x="207" y="576"/>
                  </a:lnTo>
                  <a:lnTo>
                    <a:pt x="206" y="576"/>
                  </a:lnTo>
                  <a:lnTo>
                    <a:pt x="206" y="578"/>
                  </a:lnTo>
                  <a:lnTo>
                    <a:pt x="205" y="579"/>
                  </a:lnTo>
                  <a:lnTo>
                    <a:pt x="203" y="580"/>
                  </a:lnTo>
                  <a:lnTo>
                    <a:pt x="203" y="582"/>
                  </a:lnTo>
                  <a:lnTo>
                    <a:pt x="202" y="582"/>
                  </a:lnTo>
                  <a:lnTo>
                    <a:pt x="202" y="583"/>
                  </a:lnTo>
                  <a:lnTo>
                    <a:pt x="201" y="584"/>
                  </a:lnTo>
                  <a:lnTo>
                    <a:pt x="199" y="584"/>
                  </a:lnTo>
                  <a:lnTo>
                    <a:pt x="199" y="586"/>
                  </a:lnTo>
                  <a:lnTo>
                    <a:pt x="198" y="587"/>
                  </a:lnTo>
                  <a:lnTo>
                    <a:pt x="197" y="588"/>
                  </a:lnTo>
                  <a:lnTo>
                    <a:pt x="197" y="590"/>
                  </a:lnTo>
                  <a:lnTo>
                    <a:pt x="195" y="591"/>
                  </a:lnTo>
                  <a:lnTo>
                    <a:pt x="194" y="592"/>
                  </a:lnTo>
                  <a:lnTo>
                    <a:pt x="193" y="594"/>
                  </a:lnTo>
                  <a:lnTo>
                    <a:pt x="193" y="595"/>
                  </a:lnTo>
                  <a:lnTo>
                    <a:pt x="191" y="596"/>
                  </a:lnTo>
                  <a:lnTo>
                    <a:pt x="190" y="598"/>
                  </a:lnTo>
                  <a:lnTo>
                    <a:pt x="190" y="599"/>
                  </a:lnTo>
                  <a:lnTo>
                    <a:pt x="189" y="599"/>
                  </a:lnTo>
                  <a:lnTo>
                    <a:pt x="189" y="600"/>
                  </a:lnTo>
                  <a:lnTo>
                    <a:pt x="187" y="602"/>
                  </a:lnTo>
                  <a:lnTo>
                    <a:pt x="187" y="603"/>
                  </a:lnTo>
                  <a:lnTo>
                    <a:pt x="186" y="603"/>
                  </a:lnTo>
                  <a:lnTo>
                    <a:pt x="186" y="604"/>
                  </a:lnTo>
                  <a:lnTo>
                    <a:pt x="185" y="606"/>
                  </a:lnTo>
                  <a:lnTo>
                    <a:pt x="185" y="607"/>
                  </a:lnTo>
                  <a:lnTo>
                    <a:pt x="183" y="607"/>
                  </a:lnTo>
                  <a:lnTo>
                    <a:pt x="182" y="608"/>
                  </a:lnTo>
                  <a:lnTo>
                    <a:pt x="182" y="609"/>
                  </a:lnTo>
                  <a:lnTo>
                    <a:pt x="181" y="611"/>
                  </a:lnTo>
                  <a:lnTo>
                    <a:pt x="181" y="612"/>
                  </a:lnTo>
                  <a:lnTo>
                    <a:pt x="179" y="612"/>
                  </a:lnTo>
                  <a:lnTo>
                    <a:pt x="179" y="613"/>
                  </a:lnTo>
                  <a:lnTo>
                    <a:pt x="179" y="615"/>
                  </a:lnTo>
                  <a:lnTo>
                    <a:pt x="178" y="615"/>
                  </a:lnTo>
                  <a:lnTo>
                    <a:pt x="178" y="616"/>
                  </a:lnTo>
                  <a:lnTo>
                    <a:pt x="177" y="616"/>
                  </a:lnTo>
                  <a:lnTo>
                    <a:pt x="177" y="617"/>
                  </a:lnTo>
                  <a:lnTo>
                    <a:pt x="175" y="619"/>
                  </a:lnTo>
                  <a:lnTo>
                    <a:pt x="174" y="620"/>
                  </a:lnTo>
                  <a:lnTo>
                    <a:pt x="174" y="621"/>
                  </a:lnTo>
                  <a:lnTo>
                    <a:pt x="173" y="621"/>
                  </a:lnTo>
                  <a:lnTo>
                    <a:pt x="171" y="623"/>
                  </a:lnTo>
                  <a:lnTo>
                    <a:pt x="170" y="624"/>
                  </a:lnTo>
                  <a:lnTo>
                    <a:pt x="170" y="625"/>
                  </a:lnTo>
                  <a:lnTo>
                    <a:pt x="169" y="625"/>
                  </a:lnTo>
                  <a:lnTo>
                    <a:pt x="169" y="627"/>
                  </a:lnTo>
                  <a:lnTo>
                    <a:pt x="167" y="627"/>
                  </a:lnTo>
                  <a:lnTo>
                    <a:pt x="166" y="628"/>
                  </a:lnTo>
                  <a:lnTo>
                    <a:pt x="165" y="629"/>
                  </a:lnTo>
                  <a:lnTo>
                    <a:pt x="163" y="631"/>
                  </a:lnTo>
                  <a:lnTo>
                    <a:pt x="162" y="632"/>
                  </a:lnTo>
                  <a:lnTo>
                    <a:pt x="161" y="633"/>
                  </a:lnTo>
                  <a:lnTo>
                    <a:pt x="159" y="635"/>
                  </a:lnTo>
                  <a:lnTo>
                    <a:pt x="158" y="636"/>
                  </a:lnTo>
                  <a:lnTo>
                    <a:pt x="157" y="637"/>
                  </a:lnTo>
                  <a:lnTo>
                    <a:pt x="155" y="637"/>
                  </a:lnTo>
                  <a:lnTo>
                    <a:pt x="155" y="639"/>
                  </a:lnTo>
                  <a:lnTo>
                    <a:pt x="154" y="640"/>
                  </a:lnTo>
                  <a:lnTo>
                    <a:pt x="153" y="640"/>
                  </a:lnTo>
                  <a:lnTo>
                    <a:pt x="151" y="641"/>
                  </a:lnTo>
                  <a:lnTo>
                    <a:pt x="151" y="643"/>
                  </a:lnTo>
                  <a:lnTo>
                    <a:pt x="150" y="643"/>
                  </a:lnTo>
                  <a:lnTo>
                    <a:pt x="150" y="644"/>
                  </a:lnTo>
                  <a:lnTo>
                    <a:pt x="149" y="644"/>
                  </a:lnTo>
                  <a:lnTo>
                    <a:pt x="147" y="645"/>
                  </a:lnTo>
                  <a:lnTo>
                    <a:pt x="146" y="647"/>
                  </a:lnTo>
                  <a:lnTo>
                    <a:pt x="145" y="648"/>
                  </a:lnTo>
                  <a:lnTo>
                    <a:pt x="143" y="648"/>
                  </a:lnTo>
                  <a:lnTo>
                    <a:pt x="143" y="649"/>
                  </a:lnTo>
                  <a:lnTo>
                    <a:pt x="142" y="651"/>
                  </a:lnTo>
                  <a:lnTo>
                    <a:pt x="141" y="652"/>
                  </a:lnTo>
                  <a:lnTo>
                    <a:pt x="140" y="652"/>
                  </a:lnTo>
                  <a:lnTo>
                    <a:pt x="138" y="653"/>
                  </a:lnTo>
                  <a:lnTo>
                    <a:pt x="137" y="655"/>
                  </a:lnTo>
                  <a:lnTo>
                    <a:pt x="136" y="656"/>
                  </a:lnTo>
                  <a:lnTo>
                    <a:pt x="134" y="657"/>
                  </a:lnTo>
                  <a:lnTo>
                    <a:pt x="133" y="659"/>
                  </a:lnTo>
                  <a:lnTo>
                    <a:pt x="130" y="660"/>
                  </a:lnTo>
                  <a:lnTo>
                    <a:pt x="129" y="661"/>
                  </a:lnTo>
                  <a:lnTo>
                    <a:pt x="128" y="663"/>
                  </a:lnTo>
                  <a:lnTo>
                    <a:pt x="126" y="664"/>
                  </a:lnTo>
                  <a:lnTo>
                    <a:pt x="124" y="665"/>
                  </a:lnTo>
                  <a:lnTo>
                    <a:pt x="122" y="667"/>
                  </a:lnTo>
                  <a:lnTo>
                    <a:pt x="121" y="668"/>
                  </a:lnTo>
                  <a:lnTo>
                    <a:pt x="120" y="669"/>
                  </a:lnTo>
                  <a:lnTo>
                    <a:pt x="118" y="671"/>
                  </a:lnTo>
                  <a:lnTo>
                    <a:pt x="117" y="671"/>
                  </a:lnTo>
                  <a:lnTo>
                    <a:pt x="116" y="672"/>
                  </a:lnTo>
                  <a:lnTo>
                    <a:pt x="116" y="673"/>
                  </a:lnTo>
                  <a:lnTo>
                    <a:pt x="114" y="673"/>
                  </a:lnTo>
                  <a:lnTo>
                    <a:pt x="113" y="675"/>
                  </a:lnTo>
                  <a:lnTo>
                    <a:pt x="112" y="676"/>
                  </a:lnTo>
                  <a:lnTo>
                    <a:pt x="110" y="677"/>
                  </a:lnTo>
                  <a:lnTo>
                    <a:pt x="109" y="677"/>
                  </a:lnTo>
                  <a:lnTo>
                    <a:pt x="108" y="679"/>
                  </a:lnTo>
                  <a:lnTo>
                    <a:pt x="106" y="680"/>
                  </a:lnTo>
                  <a:lnTo>
                    <a:pt x="105" y="681"/>
                  </a:lnTo>
                  <a:lnTo>
                    <a:pt x="104" y="681"/>
                  </a:lnTo>
                  <a:lnTo>
                    <a:pt x="104" y="682"/>
                  </a:lnTo>
                  <a:lnTo>
                    <a:pt x="102" y="682"/>
                  </a:lnTo>
                  <a:lnTo>
                    <a:pt x="101" y="684"/>
                  </a:lnTo>
                  <a:lnTo>
                    <a:pt x="100" y="685"/>
                  </a:lnTo>
                  <a:lnTo>
                    <a:pt x="98" y="685"/>
                  </a:lnTo>
                  <a:lnTo>
                    <a:pt x="97" y="686"/>
                  </a:lnTo>
                  <a:lnTo>
                    <a:pt x="96" y="688"/>
                  </a:lnTo>
                  <a:lnTo>
                    <a:pt x="94" y="689"/>
                  </a:lnTo>
                  <a:lnTo>
                    <a:pt x="92" y="690"/>
                  </a:lnTo>
                  <a:lnTo>
                    <a:pt x="90" y="692"/>
                  </a:lnTo>
                  <a:lnTo>
                    <a:pt x="89" y="693"/>
                  </a:lnTo>
                  <a:lnTo>
                    <a:pt x="86" y="694"/>
                  </a:lnTo>
                  <a:lnTo>
                    <a:pt x="85" y="696"/>
                  </a:lnTo>
                  <a:lnTo>
                    <a:pt x="82" y="697"/>
                  </a:lnTo>
                  <a:lnTo>
                    <a:pt x="81" y="698"/>
                  </a:lnTo>
                  <a:lnTo>
                    <a:pt x="80" y="700"/>
                  </a:lnTo>
                  <a:lnTo>
                    <a:pt x="77" y="701"/>
                  </a:lnTo>
                  <a:lnTo>
                    <a:pt x="76" y="701"/>
                  </a:lnTo>
                  <a:lnTo>
                    <a:pt x="74" y="702"/>
                  </a:lnTo>
                  <a:lnTo>
                    <a:pt x="73" y="704"/>
                  </a:lnTo>
                  <a:lnTo>
                    <a:pt x="72" y="705"/>
                  </a:lnTo>
                  <a:lnTo>
                    <a:pt x="70" y="705"/>
                  </a:lnTo>
                  <a:lnTo>
                    <a:pt x="69" y="706"/>
                  </a:lnTo>
                  <a:lnTo>
                    <a:pt x="68" y="706"/>
                  </a:lnTo>
                  <a:lnTo>
                    <a:pt x="68" y="708"/>
                  </a:lnTo>
                  <a:lnTo>
                    <a:pt x="66" y="709"/>
                  </a:lnTo>
                  <a:lnTo>
                    <a:pt x="65" y="709"/>
                  </a:lnTo>
                  <a:lnTo>
                    <a:pt x="64" y="710"/>
                  </a:lnTo>
                  <a:lnTo>
                    <a:pt x="63" y="710"/>
                  </a:lnTo>
                  <a:lnTo>
                    <a:pt x="63" y="712"/>
                  </a:lnTo>
                  <a:lnTo>
                    <a:pt x="61" y="712"/>
                  </a:lnTo>
                  <a:lnTo>
                    <a:pt x="60" y="713"/>
                  </a:lnTo>
                  <a:lnTo>
                    <a:pt x="59" y="714"/>
                  </a:lnTo>
                  <a:lnTo>
                    <a:pt x="57" y="714"/>
                  </a:lnTo>
                  <a:lnTo>
                    <a:pt x="56" y="716"/>
                  </a:lnTo>
                  <a:lnTo>
                    <a:pt x="55" y="717"/>
                  </a:lnTo>
                  <a:lnTo>
                    <a:pt x="53" y="717"/>
                  </a:lnTo>
                  <a:lnTo>
                    <a:pt x="52" y="718"/>
                  </a:lnTo>
                  <a:lnTo>
                    <a:pt x="51" y="720"/>
                  </a:lnTo>
                  <a:lnTo>
                    <a:pt x="49" y="721"/>
                  </a:lnTo>
                  <a:lnTo>
                    <a:pt x="47" y="722"/>
                  </a:lnTo>
                  <a:lnTo>
                    <a:pt x="45" y="724"/>
                  </a:lnTo>
                  <a:lnTo>
                    <a:pt x="44" y="725"/>
                  </a:lnTo>
                  <a:lnTo>
                    <a:pt x="41" y="726"/>
                  </a:lnTo>
                  <a:lnTo>
                    <a:pt x="40" y="728"/>
                  </a:lnTo>
                  <a:lnTo>
                    <a:pt x="37" y="729"/>
                  </a:lnTo>
                  <a:lnTo>
                    <a:pt x="36" y="730"/>
                  </a:lnTo>
                  <a:lnTo>
                    <a:pt x="33" y="732"/>
                  </a:lnTo>
                  <a:lnTo>
                    <a:pt x="32" y="733"/>
                  </a:lnTo>
                  <a:lnTo>
                    <a:pt x="31" y="734"/>
                  </a:lnTo>
                  <a:lnTo>
                    <a:pt x="29" y="736"/>
                  </a:lnTo>
                  <a:lnTo>
                    <a:pt x="28" y="736"/>
                  </a:lnTo>
                  <a:lnTo>
                    <a:pt x="27" y="737"/>
                  </a:lnTo>
                  <a:lnTo>
                    <a:pt x="25" y="738"/>
                  </a:lnTo>
                  <a:lnTo>
                    <a:pt x="24" y="738"/>
                  </a:lnTo>
                  <a:lnTo>
                    <a:pt x="23" y="740"/>
                  </a:lnTo>
                  <a:lnTo>
                    <a:pt x="23" y="741"/>
                  </a:lnTo>
                  <a:lnTo>
                    <a:pt x="21" y="741"/>
                  </a:lnTo>
                  <a:lnTo>
                    <a:pt x="20" y="742"/>
                  </a:lnTo>
                  <a:lnTo>
                    <a:pt x="19" y="742"/>
                  </a:lnTo>
                  <a:lnTo>
                    <a:pt x="19" y="744"/>
                  </a:lnTo>
                  <a:lnTo>
                    <a:pt x="17" y="744"/>
                  </a:lnTo>
                  <a:lnTo>
                    <a:pt x="16" y="745"/>
                  </a:lnTo>
                  <a:lnTo>
                    <a:pt x="15" y="745"/>
                  </a:lnTo>
                  <a:lnTo>
                    <a:pt x="13" y="746"/>
                  </a:lnTo>
                  <a:lnTo>
                    <a:pt x="12" y="746"/>
                  </a:lnTo>
                  <a:lnTo>
                    <a:pt x="11" y="748"/>
                  </a:lnTo>
                  <a:lnTo>
                    <a:pt x="9" y="748"/>
                  </a:lnTo>
                  <a:lnTo>
                    <a:pt x="8" y="749"/>
                  </a:lnTo>
                  <a:lnTo>
                    <a:pt x="7" y="750"/>
                  </a:lnTo>
                  <a:lnTo>
                    <a:pt x="5" y="750"/>
                  </a:lnTo>
                  <a:lnTo>
                    <a:pt x="4" y="752"/>
                  </a:lnTo>
                  <a:lnTo>
                    <a:pt x="3" y="752"/>
                  </a:lnTo>
                  <a:lnTo>
                    <a:pt x="1" y="753"/>
                  </a:lnTo>
                  <a:lnTo>
                    <a:pt x="0" y="754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623" name="Freeform 20">
              <a:extLst>
                <a:ext uri="{FF2B5EF4-FFF2-40B4-BE49-F238E27FC236}">
                  <a16:creationId xmlns:a16="http://schemas.microsoft.com/office/drawing/2014/main" id="{E0C68521-697F-5B4A-9308-6B371D8035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8"/>
              <a:ext cx="149" cy="377"/>
            </a:xfrm>
            <a:custGeom>
              <a:avLst/>
              <a:gdLst>
                <a:gd name="T0" fmla="*/ 0 w 298"/>
                <a:gd name="T1" fmla="*/ 1 h 754"/>
                <a:gd name="T2" fmla="*/ 0 w 298"/>
                <a:gd name="T3" fmla="*/ 1 h 754"/>
                <a:gd name="T4" fmla="*/ 0 w 298"/>
                <a:gd name="T5" fmla="*/ 1 h 754"/>
                <a:gd name="T6" fmla="*/ 1 w 298"/>
                <a:gd name="T7" fmla="*/ 1 h 754"/>
                <a:gd name="T8" fmla="*/ 1 w 298"/>
                <a:gd name="T9" fmla="*/ 1 h 754"/>
                <a:gd name="T10" fmla="*/ 1 w 298"/>
                <a:gd name="T11" fmla="*/ 1 h 754"/>
                <a:gd name="T12" fmla="*/ 1 w 298"/>
                <a:gd name="T13" fmla="*/ 1 h 754"/>
                <a:gd name="T14" fmla="*/ 1 w 298"/>
                <a:gd name="T15" fmla="*/ 1 h 754"/>
                <a:gd name="T16" fmla="*/ 1 w 298"/>
                <a:gd name="T17" fmla="*/ 1 h 754"/>
                <a:gd name="T18" fmla="*/ 1 w 298"/>
                <a:gd name="T19" fmla="*/ 1 h 754"/>
                <a:gd name="T20" fmla="*/ 1 w 298"/>
                <a:gd name="T21" fmla="*/ 1 h 754"/>
                <a:gd name="T22" fmla="*/ 1 w 298"/>
                <a:gd name="T23" fmla="*/ 1 h 754"/>
                <a:gd name="T24" fmla="*/ 1 w 298"/>
                <a:gd name="T25" fmla="*/ 1 h 754"/>
                <a:gd name="T26" fmla="*/ 1 w 298"/>
                <a:gd name="T27" fmla="*/ 1 h 754"/>
                <a:gd name="T28" fmla="*/ 1 w 298"/>
                <a:gd name="T29" fmla="*/ 1 h 754"/>
                <a:gd name="T30" fmla="*/ 1 w 298"/>
                <a:gd name="T31" fmla="*/ 1 h 754"/>
                <a:gd name="T32" fmla="*/ 1 w 298"/>
                <a:gd name="T33" fmla="*/ 1 h 754"/>
                <a:gd name="T34" fmla="*/ 1 w 298"/>
                <a:gd name="T35" fmla="*/ 1 h 754"/>
                <a:gd name="T36" fmla="*/ 1 w 298"/>
                <a:gd name="T37" fmla="*/ 1 h 754"/>
                <a:gd name="T38" fmla="*/ 1 w 298"/>
                <a:gd name="T39" fmla="*/ 1 h 754"/>
                <a:gd name="T40" fmla="*/ 1 w 298"/>
                <a:gd name="T41" fmla="*/ 1 h 754"/>
                <a:gd name="T42" fmla="*/ 1 w 298"/>
                <a:gd name="T43" fmla="*/ 1 h 754"/>
                <a:gd name="T44" fmla="*/ 1 w 298"/>
                <a:gd name="T45" fmla="*/ 1 h 754"/>
                <a:gd name="T46" fmla="*/ 1 w 298"/>
                <a:gd name="T47" fmla="*/ 1 h 754"/>
                <a:gd name="T48" fmla="*/ 1 w 298"/>
                <a:gd name="T49" fmla="*/ 1 h 754"/>
                <a:gd name="T50" fmla="*/ 1 w 298"/>
                <a:gd name="T51" fmla="*/ 1 h 754"/>
                <a:gd name="T52" fmla="*/ 1 w 298"/>
                <a:gd name="T53" fmla="*/ 1 h 754"/>
                <a:gd name="T54" fmla="*/ 1 w 298"/>
                <a:gd name="T55" fmla="*/ 1 h 754"/>
                <a:gd name="T56" fmla="*/ 1 w 298"/>
                <a:gd name="T57" fmla="*/ 1 h 754"/>
                <a:gd name="T58" fmla="*/ 1 w 298"/>
                <a:gd name="T59" fmla="*/ 1 h 754"/>
                <a:gd name="T60" fmla="*/ 1 w 298"/>
                <a:gd name="T61" fmla="*/ 1 h 754"/>
                <a:gd name="T62" fmla="*/ 1 w 298"/>
                <a:gd name="T63" fmla="*/ 1 h 754"/>
                <a:gd name="T64" fmla="*/ 1 w 298"/>
                <a:gd name="T65" fmla="*/ 1 h 754"/>
                <a:gd name="T66" fmla="*/ 1 w 298"/>
                <a:gd name="T67" fmla="*/ 1 h 754"/>
                <a:gd name="T68" fmla="*/ 1 w 298"/>
                <a:gd name="T69" fmla="*/ 1 h 754"/>
                <a:gd name="T70" fmla="*/ 1 w 298"/>
                <a:gd name="T71" fmla="*/ 1 h 754"/>
                <a:gd name="T72" fmla="*/ 1 w 298"/>
                <a:gd name="T73" fmla="*/ 1 h 754"/>
                <a:gd name="T74" fmla="*/ 1 w 298"/>
                <a:gd name="T75" fmla="*/ 1 h 754"/>
                <a:gd name="T76" fmla="*/ 1 w 298"/>
                <a:gd name="T77" fmla="*/ 1 h 754"/>
                <a:gd name="T78" fmla="*/ 1 w 298"/>
                <a:gd name="T79" fmla="*/ 1 h 754"/>
                <a:gd name="T80" fmla="*/ 1 w 298"/>
                <a:gd name="T81" fmla="*/ 1 h 754"/>
                <a:gd name="T82" fmla="*/ 1 w 298"/>
                <a:gd name="T83" fmla="*/ 1 h 754"/>
                <a:gd name="T84" fmla="*/ 1 w 298"/>
                <a:gd name="T85" fmla="*/ 1 h 754"/>
                <a:gd name="T86" fmla="*/ 1 w 298"/>
                <a:gd name="T87" fmla="*/ 1 h 754"/>
                <a:gd name="T88" fmla="*/ 1 w 298"/>
                <a:gd name="T89" fmla="*/ 1 h 754"/>
                <a:gd name="T90" fmla="*/ 1 w 298"/>
                <a:gd name="T91" fmla="*/ 1 h 754"/>
                <a:gd name="T92" fmla="*/ 1 w 298"/>
                <a:gd name="T93" fmla="*/ 1 h 754"/>
                <a:gd name="T94" fmla="*/ 1 w 298"/>
                <a:gd name="T95" fmla="*/ 1 h 754"/>
                <a:gd name="T96" fmla="*/ 1 w 298"/>
                <a:gd name="T97" fmla="*/ 1 h 754"/>
                <a:gd name="T98" fmla="*/ 1 w 298"/>
                <a:gd name="T99" fmla="*/ 1 h 754"/>
                <a:gd name="T100" fmla="*/ 1 w 298"/>
                <a:gd name="T101" fmla="*/ 1 h 754"/>
                <a:gd name="T102" fmla="*/ 1 w 298"/>
                <a:gd name="T103" fmla="*/ 1 h 754"/>
                <a:gd name="T104" fmla="*/ 1 w 298"/>
                <a:gd name="T105" fmla="*/ 1 h 754"/>
                <a:gd name="T106" fmla="*/ 1 w 298"/>
                <a:gd name="T107" fmla="*/ 1 h 754"/>
                <a:gd name="T108" fmla="*/ 1 w 298"/>
                <a:gd name="T109" fmla="*/ 1 h 754"/>
                <a:gd name="T110" fmla="*/ 1 w 298"/>
                <a:gd name="T111" fmla="*/ 1 h 754"/>
                <a:gd name="T112" fmla="*/ 1 w 298"/>
                <a:gd name="T113" fmla="*/ 1 h 754"/>
                <a:gd name="T114" fmla="*/ 1 w 298"/>
                <a:gd name="T115" fmla="*/ 1 h 754"/>
                <a:gd name="T116" fmla="*/ 1 w 298"/>
                <a:gd name="T117" fmla="*/ 1 h 754"/>
                <a:gd name="T118" fmla="*/ 1 w 298"/>
                <a:gd name="T119" fmla="*/ 1 h 754"/>
                <a:gd name="T120" fmla="*/ 1 w 298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8"/>
                <a:gd name="T184" fmla="*/ 0 h 754"/>
                <a:gd name="T185" fmla="*/ 298 w 298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8" h="754">
                  <a:moveTo>
                    <a:pt x="0" y="0"/>
                  </a:moveTo>
                  <a:lnTo>
                    <a:pt x="0" y="29"/>
                  </a:lnTo>
                  <a:lnTo>
                    <a:pt x="0" y="56"/>
                  </a:lnTo>
                  <a:lnTo>
                    <a:pt x="0" y="81"/>
                  </a:lnTo>
                  <a:lnTo>
                    <a:pt x="0" y="105"/>
                  </a:lnTo>
                  <a:lnTo>
                    <a:pt x="0" y="128"/>
                  </a:lnTo>
                  <a:lnTo>
                    <a:pt x="0" y="148"/>
                  </a:lnTo>
                  <a:lnTo>
                    <a:pt x="0" y="166"/>
                  </a:lnTo>
                  <a:lnTo>
                    <a:pt x="0" y="185"/>
                  </a:lnTo>
                  <a:lnTo>
                    <a:pt x="0" y="201"/>
                  </a:lnTo>
                  <a:lnTo>
                    <a:pt x="0" y="215"/>
                  </a:lnTo>
                  <a:lnTo>
                    <a:pt x="0" y="229"/>
                  </a:lnTo>
                  <a:lnTo>
                    <a:pt x="0" y="242"/>
                  </a:lnTo>
                  <a:lnTo>
                    <a:pt x="0" y="252"/>
                  </a:lnTo>
                  <a:lnTo>
                    <a:pt x="0" y="263"/>
                  </a:lnTo>
                  <a:lnTo>
                    <a:pt x="0" y="272"/>
                  </a:lnTo>
                  <a:lnTo>
                    <a:pt x="0" y="280"/>
                  </a:lnTo>
                  <a:lnTo>
                    <a:pt x="0" y="288"/>
                  </a:lnTo>
                  <a:lnTo>
                    <a:pt x="0" y="295"/>
                  </a:lnTo>
                  <a:lnTo>
                    <a:pt x="0" y="302"/>
                  </a:lnTo>
                  <a:lnTo>
                    <a:pt x="0" y="307"/>
                  </a:lnTo>
                  <a:lnTo>
                    <a:pt x="0" y="311"/>
                  </a:lnTo>
                  <a:lnTo>
                    <a:pt x="0" y="315"/>
                  </a:lnTo>
                  <a:lnTo>
                    <a:pt x="0" y="319"/>
                  </a:lnTo>
                  <a:lnTo>
                    <a:pt x="0" y="323"/>
                  </a:lnTo>
                  <a:lnTo>
                    <a:pt x="0" y="325"/>
                  </a:lnTo>
                  <a:lnTo>
                    <a:pt x="1" y="328"/>
                  </a:lnTo>
                  <a:lnTo>
                    <a:pt x="1" y="329"/>
                  </a:lnTo>
                  <a:lnTo>
                    <a:pt x="1" y="332"/>
                  </a:lnTo>
                  <a:lnTo>
                    <a:pt x="1" y="335"/>
                  </a:lnTo>
                  <a:lnTo>
                    <a:pt x="1" y="336"/>
                  </a:lnTo>
                  <a:lnTo>
                    <a:pt x="1" y="339"/>
                  </a:lnTo>
                  <a:lnTo>
                    <a:pt x="1" y="340"/>
                  </a:lnTo>
                  <a:lnTo>
                    <a:pt x="1" y="343"/>
                  </a:lnTo>
                  <a:lnTo>
                    <a:pt x="1" y="344"/>
                  </a:lnTo>
                  <a:lnTo>
                    <a:pt x="1" y="347"/>
                  </a:lnTo>
                  <a:lnTo>
                    <a:pt x="1" y="348"/>
                  </a:lnTo>
                  <a:lnTo>
                    <a:pt x="2" y="349"/>
                  </a:lnTo>
                  <a:lnTo>
                    <a:pt x="2" y="351"/>
                  </a:lnTo>
                  <a:lnTo>
                    <a:pt x="2" y="352"/>
                  </a:lnTo>
                  <a:lnTo>
                    <a:pt x="2" y="353"/>
                  </a:lnTo>
                  <a:lnTo>
                    <a:pt x="2" y="355"/>
                  </a:lnTo>
                  <a:lnTo>
                    <a:pt x="2" y="356"/>
                  </a:lnTo>
                  <a:lnTo>
                    <a:pt x="2" y="357"/>
                  </a:lnTo>
                  <a:lnTo>
                    <a:pt x="2" y="359"/>
                  </a:lnTo>
                  <a:lnTo>
                    <a:pt x="2" y="360"/>
                  </a:lnTo>
                  <a:lnTo>
                    <a:pt x="2" y="361"/>
                  </a:lnTo>
                  <a:lnTo>
                    <a:pt x="2" y="363"/>
                  </a:lnTo>
                  <a:lnTo>
                    <a:pt x="4" y="364"/>
                  </a:lnTo>
                  <a:lnTo>
                    <a:pt x="4" y="365"/>
                  </a:lnTo>
                  <a:lnTo>
                    <a:pt x="4" y="367"/>
                  </a:lnTo>
                  <a:lnTo>
                    <a:pt x="4" y="368"/>
                  </a:lnTo>
                  <a:lnTo>
                    <a:pt x="4" y="369"/>
                  </a:lnTo>
                  <a:lnTo>
                    <a:pt x="4" y="371"/>
                  </a:lnTo>
                  <a:lnTo>
                    <a:pt x="4" y="372"/>
                  </a:lnTo>
                  <a:lnTo>
                    <a:pt x="4" y="373"/>
                  </a:lnTo>
                  <a:lnTo>
                    <a:pt x="5" y="375"/>
                  </a:lnTo>
                  <a:lnTo>
                    <a:pt x="5" y="376"/>
                  </a:lnTo>
                  <a:lnTo>
                    <a:pt x="5" y="379"/>
                  </a:lnTo>
                  <a:lnTo>
                    <a:pt x="5" y="380"/>
                  </a:lnTo>
                  <a:lnTo>
                    <a:pt x="5" y="381"/>
                  </a:lnTo>
                  <a:lnTo>
                    <a:pt x="5" y="384"/>
                  </a:lnTo>
                  <a:lnTo>
                    <a:pt x="6" y="385"/>
                  </a:lnTo>
                  <a:lnTo>
                    <a:pt x="6" y="388"/>
                  </a:lnTo>
                  <a:lnTo>
                    <a:pt x="6" y="389"/>
                  </a:lnTo>
                  <a:lnTo>
                    <a:pt x="6" y="390"/>
                  </a:lnTo>
                  <a:lnTo>
                    <a:pt x="6" y="393"/>
                  </a:lnTo>
                  <a:lnTo>
                    <a:pt x="8" y="394"/>
                  </a:lnTo>
                  <a:lnTo>
                    <a:pt x="8" y="396"/>
                  </a:lnTo>
                  <a:lnTo>
                    <a:pt x="8" y="397"/>
                  </a:lnTo>
                  <a:lnTo>
                    <a:pt x="8" y="398"/>
                  </a:lnTo>
                  <a:lnTo>
                    <a:pt x="8" y="400"/>
                  </a:lnTo>
                  <a:lnTo>
                    <a:pt x="8" y="401"/>
                  </a:lnTo>
                  <a:lnTo>
                    <a:pt x="9" y="402"/>
                  </a:lnTo>
                  <a:lnTo>
                    <a:pt x="9" y="404"/>
                  </a:lnTo>
                  <a:lnTo>
                    <a:pt x="9" y="405"/>
                  </a:lnTo>
                  <a:lnTo>
                    <a:pt x="9" y="406"/>
                  </a:lnTo>
                  <a:lnTo>
                    <a:pt x="10" y="408"/>
                  </a:lnTo>
                  <a:lnTo>
                    <a:pt x="10" y="409"/>
                  </a:lnTo>
                  <a:lnTo>
                    <a:pt x="10" y="410"/>
                  </a:lnTo>
                  <a:lnTo>
                    <a:pt x="10" y="412"/>
                  </a:lnTo>
                  <a:lnTo>
                    <a:pt x="12" y="413"/>
                  </a:lnTo>
                  <a:lnTo>
                    <a:pt x="12" y="414"/>
                  </a:lnTo>
                  <a:lnTo>
                    <a:pt x="12" y="416"/>
                  </a:lnTo>
                  <a:lnTo>
                    <a:pt x="12" y="417"/>
                  </a:lnTo>
                  <a:lnTo>
                    <a:pt x="13" y="420"/>
                  </a:lnTo>
                  <a:lnTo>
                    <a:pt x="13" y="421"/>
                  </a:lnTo>
                  <a:lnTo>
                    <a:pt x="14" y="422"/>
                  </a:lnTo>
                  <a:lnTo>
                    <a:pt x="14" y="424"/>
                  </a:lnTo>
                  <a:lnTo>
                    <a:pt x="14" y="426"/>
                  </a:lnTo>
                  <a:lnTo>
                    <a:pt x="16" y="428"/>
                  </a:lnTo>
                  <a:lnTo>
                    <a:pt x="16" y="430"/>
                  </a:lnTo>
                  <a:lnTo>
                    <a:pt x="17" y="433"/>
                  </a:lnTo>
                  <a:lnTo>
                    <a:pt x="17" y="434"/>
                  </a:lnTo>
                  <a:lnTo>
                    <a:pt x="18" y="437"/>
                  </a:lnTo>
                  <a:lnTo>
                    <a:pt x="18" y="440"/>
                  </a:lnTo>
                  <a:lnTo>
                    <a:pt x="20" y="441"/>
                  </a:lnTo>
                  <a:lnTo>
                    <a:pt x="20" y="442"/>
                  </a:lnTo>
                  <a:lnTo>
                    <a:pt x="21" y="445"/>
                  </a:lnTo>
                  <a:lnTo>
                    <a:pt x="21" y="446"/>
                  </a:lnTo>
                  <a:lnTo>
                    <a:pt x="21" y="448"/>
                  </a:lnTo>
                  <a:lnTo>
                    <a:pt x="22" y="449"/>
                  </a:lnTo>
                  <a:lnTo>
                    <a:pt x="22" y="450"/>
                  </a:lnTo>
                  <a:lnTo>
                    <a:pt x="24" y="452"/>
                  </a:lnTo>
                  <a:lnTo>
                    <a:pt x="24" y="453"/>
                  </a:lnTo>
                  <a:lnTo>
                    <a:pt x="24" y="454"/>
                  </a:lnTo>
                  <a:lnTo>
                    <a:pt x="25" y="456"/>
                  </a:lnTo>
                  <a:lnTo>
                    <a:pt x="25" y="457"/>
                  </a:lnTo>
                  <a:lnTo>
                    <a:pt x="26" y="458"/>
                  </a:lnTo>
                  <a:lnTo>
                    <a:pt x="26" y="459"/>
                  </a:lnTo>
                  <a:lnTo>
                    <a:pt x="26" y="461"/>
                  </a:lnTo>
                  <a:lnTo>
                    <a:pt x="28" y="462"/>
                  </a:lnTo>
                  <a:lnTo>
                    <a:pt x="28" y="463"/>
                  </a:lnTo>
                  <a:lnTo>
                    <a:pt x="29" y="465"/>
                  </a:lnTo>
                  <a:lnTo>
                    <a:pt x="29" y="466"/>
                  </a:lnTo>
                  <a:lnTo>
                    <a:pt x="30" y="467"/>
                  </a:lnTo>
                  <a:lnTo>
                    <a:pt x="30" y="469"/>
                  </a:lnTo>
                  <a:lnTo>
                    <a:pt x="32" y="471"/>
                  </a:lnTo>
                  <a:lnTo>
                    <a:pt x="33" y="473"/>
                  </a:lnTo>
                  <a:lnTo>
                    <a:pt x="33" y="474"/>
                  </a:lnTo>
                  <a:lnTo>
                    <a:pt x="34" y="475"/>
                  </a:lnTo>
                  <a:lnTo>
                    <a:pt x="36" y="478"/>
                  </a:lnTo>
                  <a:lnTo>
                    <a:pt x="36" y="479"/>
                  </a:lnTo>
                  <a:lnTo>
                    <a:pt x="37" y="482"/>
                  </a:lnTo>
                  <a:lnTo>
                    <a:pt x="38" y="483"/>
                  </a:lnTo>
                  <a:lnTo>
                    <a:pt x="38" y="485"/>
                  </a:lnTo>
                  <a:lnTo>
                    <a:pt x="40" y="487"/>
                  </a:lnTo>
                  <a:lnTo>
                    <a:pt x="41" y="489"/>
                  </a:lnTo>
                  <a:lnTo>
                    <a:pt x="41" y="490"/>
                  </a:lnTo>
                  <a:lnTo>
                    <a:pt x="42" y="491"/>
                  </a:lnTo>
                  <a:lnTo>
                    <a:pt x="42" y="493"/>
                  </a:lnTo>
                  <a:lnTo>
                    <a:pt x="44" y="494"/>
                  </a:lnTo>
                  <a:lnTo>
                    <a:pt x="44" y="495"/>
                  </a:lnTo>
                  <a:lnTo>
                    <a:pt x="45" y="497"/>
                  </a:lnTo>
                  <a:lnTo>
                    <a:pt x="45" y="498"/>
                  </a:lnTo>
                  <a:lnTo>
                    <a:pt x="46" y="499"/>
                  </a:lnTo>
                  <a:lnTo>
                    <a:pt x="46" y="501"/>
                  </a:lnTo>
                  <a:lnTo>
                    <a:pt x="48" y="502"/>
                  </a:lnTo>
                  <a:lnTo>
                    <a:pt x="48" y="503"/>
                  </a:lnTo>
                  <a:lnTo>
                    <a:pt x="49" y="505"/>
                  </a:lnTo>
                  <a:lnTo>
                    <a:pt x="49" y="506"/>
                  </a:lnTo>
                  <a:lnTo>
                    <a:pt x="50" y="506"/>
                  </a:lnTo>
                  <a:lnTo>
                    <a:pt x="50" y="507"/>
                  </a:lnTo>
                  <a:lnTo>
                    <a:pt x="50" y="509"/>
                  </a:lnTo>
                  <a:lnTo>
                    <a:pt x="51" y="510"/>
                  </a:lnTo>
                  <a:lnTo>
                    <a:pt x="51" y="511"/>
                  </a:lnTo>
                  <a:lnTo>
                    <a:pt x="53" y="513"/>
                  </a:lnTo>
                  <a:lnTo>
                    <a:pt x="54" y="514"/>
                  </a:lnTo>
                  <a:lnTo>
                    <a:pt x="54" y="515"/>
                  </a:lnTo>
                  <a:lnTo>
                    <a:pt x="55" y="517"/>
                  </a:lnTo>
                  <a:lnTo>
                    <a:pt x="55" y="518"/>
                  </a:lnTo>
                  <a:lnTo>
                    <a:pt x="57" y="519"/>
                  </a:lnTo>
                  <a:lnTo>
                    <a:pt x="58" y="522"/>
                  </a:lnTo>
                  <a:lnTo>
                    <a:pt x="59" y="523"/>
                  </a:lnTo>
                  <a:lnTo>
                    <a:pt x="59" y="525"/>
                  </a:lnTo>
                  <a:lnTo>
                    <a:pt x="61" y="527"/>
                  </a:lnTo>
                  <a:lnTo>
                    <a:pt x="62" y="529"/>
                  </a:lnTo>
                  <a:lnTo>
                    <a:pt x="62" y="530"/>
                  </a:lnTo>
                  <a:lnTo>
                    <a:pt x="63" y="531"/>
                  </a:lnTo>
                  <a:lnTo>
                    <a:pt x="63" y="532"/>
                  </a:lnTo>
                  <a:lnTo>
                    <a:pt x="65" y="534"/>
                  </a:lnTo>
                  <a:lnTo>
                    <a:pt x="66" y="535"/>
                  </a:lnTo>
                  <a:lnTo>
                    <a:pt x="66" y="536"/>
                  </a:lnTo>
                  <a:lnTo>
                    <a:pt x="66" y="538"/>
                  </a:lnTo>
                  <a:lnTo>
                    <a:pt x="67" y="538"/>
                  </a:lnTo>
                  <a:lnTo>
                    <a:pt x="67" y="539"/>
                  </a:lnTo>
                  <a:lnTo>
                    <a:pt x="69" y="540"/>
                  </a:lnTo>
                  <a:lnTo>
                    <a:pt x="69" y="542"/>
                  </a:lnTo>
                  <a:lnTo>
                    <a:pt x="70" y="542"/>
                  </a:lnTo>
                  <a:lnTo>
                    <a:pt x="70" y="543"/>
                  </a:lnTo>
                  <a:lnTo>
                    <a:pt x="71" y="544"/>
                  </a:lnTo>
                  <a:lnTo>
                    <a:pt x="71" y="546"/>
                  </a:lnTo>
                  <a:lnTo>
                    <a:pt x="73" y="547"/>
                  </a:lnTo>
                  <a:lnTo>
                    <a:pt x="74" y="548"/>
                  </a:lnTo>
                  <a:lnTo>
                    <a:pt x="74" y="550"/>
                  </a:lnTo>
                  <a:lnTo>
                    <a:pt x="75" y="551"/>
                  </a:lnTo>
                  <a:lnTo>
                    <a:pt x="75" y="552"/>
                  </a:lnTo>
                  <a:lnTo>
                    <a:pt x="77" y="552"/>
                  </a:lnTo>
                  <a:lnTo>
                    <a:pt x="78" y="554"/>
                  </a:lnTo>
                  <a:lnTo>
                    <a:pt x="78" y="555"/>
                  </a:lnTo>
                  <a:lnTo>
                    <a:pt x="79" y="556"/>
                  </a:lnTo>
                  <a:lnTo>
                    <a:pt x="81" y="559"/>
                  </a:lnTo>
                  <a:lnTo>
                    <a:pt x="81" y="560"/>
                  </a:lnTo>
                  <a:lnTo>
                    <a:pt x="82" y="562"/>
                  </a:lnTo>
                  <a:lnTo>
                    <a:pt x="83" y="563"/>
                  </a:lnTo>
                  <a:lnTo>
                    <a:pt x="83" y="564"/>
                  </a:lnTo>
                  <a:lnTo>
                    <a:pt x="85" y="566"/>
                  </a:lnTo>
                  <a:lnTo>
                    <a:pt x="85" y="567"/>
                  </a:lnTo>
                  <a:lnTo>
                    <a:pt x="86" y="567"/>
                  </a:lnTo>
                  <a:lnTo>
                    <a:pt x="86" y="568"/>
                  </a:lnTo>
                  <a:lnTo>
                    <a:pt x="87" y="568"/>
                  </a:lnTo>
                  <a:lnTo>
                    <a:pt x="87" y="570"/>
                  </a:lnTo>
                  <a:lnTo>
                    <a:pt x="89" y="571"/>
                  </a:lnTo>
                  <a:lnTo>
                    <a:pt x="89" y="572"/>
                  </a:lnTo>
                  <a:lnTo>
                    <a:pt x="90" y="572"/>
                  </a:lnTo>
                  <a:lnTo>
                    <a:pt x="90" y="574"/>
                  </a:lnTo>
                  <a:lnTo>
                    <a:pt x="91" y="575"/>
                  </a:lnTo>
                  <a:lnTo>
                    <a:pt x="91" y="576"/>
                  </a:lnTo>
                  <a:lnTo>
                    <a:pt x="93" y="576"/>
                  </a:lnTo>
                  <a:lnTo>
                    <a:pt x="93" y="578"/>
                  </a:lnTo>
                  <a:lnTo>
                    <a:pt x="94" y="578"/>
                  </a:lnTo>
                  <a:lnTo>
                    <a:pt x="94" y="579"/>
                  </a:lnTo>
                  <a:lnTo>
                    <a:pt x="95" y="580"/>
                  </a:lnTo>
                  <a:lnTo>
                    <a:pt x="95" y="582"/>
                  </a:lnTo>
                  <a:lnTo>
                    <a:pt x="97" y="582"/>
                  </a:lnTo>
                  <a:lnTo>
                    <a:pt x="97" y="583"/>
                  </a:lnTo>
                  <a:lnTo>
                    <a:pt x="98" y="584"/>
                  </a:lnTo>
                  <a:lnTo>
                    <a:pt x="99" y="584"/>
                  </a:lnTo>
                  <a:lnTo>
                    <a:pt x="99" y="586"/>
                  </a:lnTo>
                  <a:lnTo>
                    <a:pt x="101" y="587"/>
                  </a:lnTo>
                  <a:lnTo>
                    <a:pt x="102" y="588"/>
                  </a:lnTo>
                  <a:lnTo>
                    <a:pt x="102" y="590"/>
                  </a:lnTo>
                  <a:lnTo>
                    <a:pt x="103" y="590"/>
                  </a:lnTo>
                  <a:lnTo>
                    <a:pt x="103" y="591"/>
                  </a:lnTo>
                  <a:lnTo>
                    <a:pt x="105" y="592"/>
                  </a:lnTo>
                  <a:lnTo>
                    <a:pt x="106" y="594"/>
                  </a:lnTo>
                  <a:lnTo>
                    <a:pt x="106" y="595"/>
                  </a:lnTo>
                  <a:lnTo>
                    <a:pt x="107" y="595"/>
                  </a:lnTo>
                  <a:lnTo>
                    <a:pt x="107" y="596"/>
                  </a:lnTo>
                  <a:lnTo>
                    <a:pt x="109" y="596"/>
                  </a:lnTo>
                  <a:lnTo>
                    <a:pt x="109" y="598"/>
                  </a:lnTo>
                  <a:lnTo>
                    <a:pt x="110" y="599"/>
                  </a:lnTo>
                  <a:lnTo>
                    <a:pt x="110" y="600"/>
                  </a:lnTo>
                  <a:lnTo>
                    <a:pt x="111" y="600"/>
                  </a:lnTo>
                  <a:lnTo>
                    <a:pt x="111" y="602"/>
                  </a:lnTo>
                  <a:lnTo>
                    <a:pt x="113" y="603"/>
                  </a:lnTo>
                  <a:lnTo>
                    <a:pt x="113" y="604"/>
                  </a:lnTo>
                  <a:lnTo>
                    <a:pt x="114" y="606"/>
                  </a:lnTo>
                  <a:lnTo>
                    <a:pt x="115" y="607"/>
                  </a:lnTo>
                  <a:lnTo>
                    <a:pt x="117" y="608"/>
                  </a:lnTo>
                  <a:lnTo>
                    <a:pt x="117" y="609"/>
                  </a:lnTo>
                  <a:lnTo>
                    <a:pt x="118" y="611"/>
                  </a:lnTo>
                  <a:lnTo>
                    <a:pt x="118" y="612"/>
                  </a:lnTo>
                  <a:lnTo>
                    <a:pt x="119" y="612"/>
                  </a:lnTo>
                  <a:lnTo>
                    <a:pt x="119" y="613"/>
                  </a:lnTo>
                  <a:lnTo>
                    <a:pt x="121" y="615"/>
                  </a:lnTo>
                  <a:lnTo>
                    <a:pt x="121" y="616"/>
                  </a:lnTo>
                  <a:lnTo>
                    <a:pt x="122" y="616"/>
                  </a:lnTo>
                  <a:lnTo>
                    <a:pt x="122" y="617"/>
                  </a:lnTo>
                  <a:lnTo>
                    <a:pt x="123" y="617"/>
                  </a:lnTo>
                  <a:lnTo>
                    <a:pt x="123" y="619"/>
                  </a:lnTo>
                  <a:lnTo>
                    <a:pt x="125" y="620"/>
                  </a:lnTo>
                  <a:lnTo>
                    <a:pt x="126" y="621"/>
                  </a:lnTo>
                  <a:lnTo>
                    <a:pt x="127" y="623"/>
                  </a:lnTo>
                  <a:lnTo>
                    <a:pt x="129" y="624"/>
                  </a:lnTo>
                  <a:lnTo>
                    <a:pt x="129" y="625"/>
                  </a:lnTo>
                  <a:lnTo>
                    <a:pt x="130" y="625"/>
                  </a:lnTo>
                  <a:lnTo>
                    <a:pt x="131" y="627"/>
                  </a:lnTo>
                  <a:lnTo>
                    <a:pt x="132" y="628"/>
                  </a:lnTo>
                  <a:lnTo>
                    <a:pt x="134" y="629"/>
                  </a:lnTo>
                  <a:lnTo>
                    <a:pt x="135" y="629"/>
                  </a:lnTo>
                  <a:lnTo>
                    <a:pt x="135" y="631"/>
                  </a:lnTo>
                  <a:lnTo>
                    <a:pt x="136" y="632"/>
                  </a:lnTo>
                  <a:lnTo>
                    <a:pt x="138" y="633"/>
                  </a:lnTo>
                  <a:lnTo>
                    <a:pt x="139" y="635"/>
                  </a:lnTo>
                  <a:lnTo>
                    <a:pt x="140" y="636"/>
                  </a:lnTo>
                  <a:lnTo>
                    <a:pt x="142" y="637"/>
                  </a:lnTo>
                  <a:lnTo>
                    <a:pt x="143" y="637"/>
                  </a:lnTo>
                  <a:lnTo>
                    <a:pt x="144" y="639"/>
                  </a:lnTo>
                  <a:lnTo>
                    <a:pt x="144" y="640"/>
                  </a:lnTo>
                  <a:lnTo>
                    <a:pt x="146" y="640"/>
                  </a:lnTo>
                  <a:lnTo>
                    <a:pt x="147" y="641"/>
                  </a:lnTo>
                  <a:lnTo>
                    <a:pt x="147" y="643"/>
                  </a:lnTo>
                  <a:lnTo>
                    <a:pt x="148" y="643"/>
                  </a:lnTo>
                  <a:lnTo>
                    <a:pt x="150" y="644"/>
                  </a:lnTo>
                  <a:lnTo>
                    <a:pt x="151" y="645"/>
                  </a:lnTo>
                  <a:lnTo>
                    <a:pt x="152" y="647"/>
                  </a:lnTo>
                  <a:lnTo>
                    <a:pt x="154" y="647"/>
                  </a:lnTo>
                  <a:lnTo>
                    <a:pt x="154" y="648"/>
                  </a:lnTo>
                  <a:lnTo>
                    <a:pt x="155" y="648"/>
                  </a:lnTo>
                  <a:lnTo>
                    <a:pt x="155" y="649"/>
                  </a:lnTo>
                  <a:lnTo>
                    <a:pt x="156" y="651"/>
                  </a:lnTo>
                  <a:lnTo>
                    <a:pt x="158" y="651"/>
                  </a:lnTo>
                  <a:lnTo>
                    <a:pt x="158" y="652"/>
                  </a:lnTo>
                  <a:lnTo>
                    <a:pt x="159" y="652"/>
                  </a:lnTo>
                  <a:lnTo>
                    <a:pt x="160" y="653"/>
                  </a:lnTo>
                  <a:lnTo>
                    <a:pt x="162" y="655"/>
                  </a:lnTo>
                  <a:lnTo>
                    <a:pt x="163" y="655"/>
                  </a:lnTo>
                  <a:lnTo>
                    <a:pt x="164" y="656"/>
                  </a:lnTo>
                  <a:lnTo>
                    <a:pt x="166" y="657"/>
                  </a:lnTo>
                  <a:lnTo>
                    <a:pt x="167" y="659"/>
                  </a:lnTo>
                  <a:lnTo>
                    <a:pt x="168" y="660"/>
                  </a:lnTo>
                  <a:lnTo>
                    <a:pt x="170" y="661"/>
                  </a:lnTo>
                  <a:lnTo>
                    <a:pt x="171" y="663"/>
                  </a:lnTo>
                  <a:lnTo>
                    <a:pt x="174" y="664"/>
                  </a:lnTo>
                  <a:lnTo>
                    <a:pt x="175" y="665"/>
                  </a:lnTo>
                  <a:lnTo>
                    <a:pt x="176" y="667"/>
                  </a:lnTo>
                  <a:lnTo>
                    <a:pt x="178" y="668"/>
                  </a:lnTo>
                  <a:lnTo>
                    <a:pt x="179" y="669"/>
                  </a:lnTo>
                  <a:lnTo>
                    <a:pt x="180" y="671"/>
                  </a:lnTo>
                  <a:lnTo>
                    <a:pt x="182" y="671"/>
                  </a:lnTo>
                  <a:lnTo>
                    <a:pt x="183" y="672"/>
                  </a:lnTo>
                  <a:lnTo>
                    <a:pt x="184" y="673"/>
                  </a:lnTo>
                  <a:lnTo>
                    <a:pt x="186" y="675"/>
                  </a:lnTo>
                  <a:lnTo>
                    <a:pt x="187" y="676"/>
                  </a:lnTo>
                  <a:lnTo>
                    <a:pt x="188" y="676"/>
                  </a:lnTo>
                  <a:lnTo>
                    <a:pt x="188" y="677"/>
                  </a:lnTo>
                  <a:lnTo>
                    <a:pt x="190" y="677"/>
                  </a:lnTo>
                  <a:lnTo>
                    <a:pt x="191" y="679"/>
                  </a:lnTo>
                  <a:lnTo>
                    <a:pt x="192" y="679"/>
                  </a:lnTo>
                  <a:lnTo>
                    <a:pt x="192" y="680"/>
                  </a:lnTo>
                  <a:lnTo>
                    <a:pt x="194" y="681"/>
                  </a:lnTo>
                  <a:lnTo>
                    <a:pt x="195" y="681"/>
                  </a:lnTo>
                  <a:lnTo>
                    <a:pt x="196" y="682"/>
                  </a:lnTo>
                  <a:lnTo>
                    <a:pt x="198" y="682"/>
                  </a:lnTo>
                  <a:lnTo>
                    <a:pt x="198" y="684"/>
                  </a:lnTo>
                  <a:lnTo>
                    <a:pt x="199" y="685"/>
                  </a:lnTo>
                  <a:lnTo>
                    <a:pt x="200" y="685"/>
                  </a:lnTo>
                  <a:lnTo>
                    <a:pt x="202" y="686"/>
                  </a:lnTo>
                  <a:lnTo>
                    <a:pt x="204" y="688"/>
                  </a:lnTo>
                  <a:lnTo>
                    <a:pt x="206" y="689"/>
                  </a:lnTo>
                  <a:lnTo>
                    <a:pt x="207" y="690"/>
                  </a:lnTo>
                  <a:lnTo>
                    <a:pt x="208" y="692"/>
                  </a:lnTo>
                  <a:lnTo>
                    <a:pt x="211" y="693"/>
                  </a:lnTo>
                  <a:lnTo>
                    <a:pt x="212" y="694"/>
                  </a:lnTo>
                  <a:lnTo>
                    <a:pt x="215" y="696"/>
                  </a:lnTo>
                  <a:lnTo>
                    <a:pt x="216" y="697"/>
                  </a:lnTo>
                  <a:lnTo>
                    <a:pt x="219" y="698"/>
                  </a:lnTo>
                  <a:lnTo>
                    <a:pt x="220" y="700"/>
                  </a:lnTo>
                  <a:lnTo>
                    <a:pt x="221" y="701"/>
                  </a:lnTo>
                  <a:lnTo>
                    <a:pt x="223" y="701"/>
                  </a:lnTo>
                  <a:lnTo>
                    <a:pt x="224" y="702"/>
                  </a:lnTo>
                  <a:lnTo>
                    <a:pt x="225" y="704"/>
                  </a:lnTo>
                  <a:lnTo>
                    <a:pt x="227" y="705"/>
                  </a:lnTo>
                  <a:lnTo>
                    <a:pt x="228" y="705"/>
                  </a:lnTo>
                  <a:lnTo>
                    <a:pt x="229" y="706"/>
                  </a:lnTo>
                  <a:lnTo>
                    <a:pt x="231" y="706"/>
                  </a:lnTo>
                  <a:lnTo>
                    <a:pt x="232" y="708"/>
                  </a:lnTo>
                  <a:lnTo>
                    <a:pt x="232" y="709"/>
                  </a:lnTo>
                  <a:lnTo>
                    <a:pt x="233" y="709"/>
                  </a:lnTo>
                  <a:lnTo>
                    <a:pt x="235" y="710"/>
                  </a:lnTo>
                  <a:lnTo>
                    <a:pt x="236" y="710"/>
                  </a:lnTo>
                  <a:lnTo>
                    <a:pt x="237" y="712"/>
                  </a:lnTo>
                  <a:lnTo>
                    <a:pt x="239" y="713"/>
                  </a:lnTo>
                  <a:lnTo>
                    <a:pt x="240" y="714"/>
                  </a:lnTo>
                  <a:lnTo>
                    <a:pt x="241" y="714"/>
                  </a:lnTo>
                  <a:lnTo>
                    <a:pt x="243" y="716"/>
                  </a:lnTo>
                  <a:lnTo>
                    <a:pt x="244" y="717"/>
                  </a:lnTo>
                  <a:lnTo>
                    <a:pt x="245" y="717"/>
                  </a:lnTo>
                  <a:lnTo>
                    <a:pt x="247" y="718"/>
                  </a:lnTo>
                  <a:lnTo>
                    <a:pt x="248" y="720"/>
                  </a:lnTo>
                  <a:lnTo>
                    <a:pt x="249" y="721"/>
                  </a:lnTo>
                  <a:lnTo>
                    <a:pt x="252" y="722"/>
                  </a:lnTo>
                  <a:lnTo>
                    <a:pt x="253" y="724"/>
                  </a:lnTo>
                  <a:lnTo>
                    <a:pt x="256" y="725"/>
                  </a:lnTo>
                  <a:lnTo>
                    <a:pt x="257" y="726"/>
                  </a:lnTo>
                  <a:lnTo>
                    <a:pt x="260" y="728"/>
                  </a:lnTo>
                  <a:lnTo>
                    <a:pt x="261" y="729"/>
                  </a:lnTo>
                  <a:lnTo>
                    <a:pt x="263" y="730"/>
                  </a:lnTo>
                  <a:lnTo>
                    <a:pt x="265" y="732"/>
                  </a:lnTo>
                  <a:lnTo>
                    <a:pt x="267" y="733"/>
                  </a:lnTo>
                  <a:lnTo>
                    <a:pt x="268" y="734"/>
                  </a:lnTo>
                  <a:lnTo>
                    <a:pt x="269" y="736"/>
                  </a:lnTo>
                  <a:lnTo>
                    <a:pt x="271" y="736"/>
                  </a:lnTo>
                  <a:lnTo>
                    <a:pt x="272" y="737"/>
                  </a:lnTo>
                  <a:lnTo>
                    <a:pt x="273" y="738"/>
                  </a:lnTo>
                  <a:lnTo>
                    <a:pt x="275" y="738"/>
                  </a:lnTo>
                  <a:lnTo>
                    <a:pt x="276" y="740"/>
                  </a:lnTo>
                  <a:lnTo>
                    <a:pt x="277" y="741"/>
                  </a:lnTo>
                  <a:lnTo>
                    <a:pt x="279" y="742"/>
                  </a:lnTo>
                  <a:lnTo>
                    <a:pt x="280" y="742"/>
                  </a:lnTo>
                  <a:lnTo>
                    <a:pt x="281" y="744"/>
                  </a:lnTo>
                  <a:lnTo>
                    <a:pt x="283" y="745"/>
                  </a:lnTo>
                  <a:lnTo>
                    <a:pt x="284" y="745"/>
                  </a:lnTo>
                  <a:lnTo>
                    <a:pt x="285" y="745"/>
                  </a:lnTo>
                  <a:lnTo>
                    <a:pt x="285" y="746"/>
                  </a:lnTo>
                  <a:lnTo>
                    <a:pt x="286" y="746"/>
                  </a:lnTo>
                  <a:lnTo>
                    <a:pt x="288" y="748"/>
                  </a:lnTo>
                  <a:lnTo>
                    <a:pt x="289" y="748"/>
                  </a:lnTo>
                  <a:lnTo>
                    <a:pt x="290" y="749"/>
                  </a:lnTo>
                  <a:lnTo>
                    <a:pt x="292" y="750"/>
                  </a:lnTo>
                  <a:lnTo>
                    <a:pt x="293" y="750"/>
                  </a:lnTo>
                  <a:lnTo>
                    <a:pt x="294" y="752"/>
                  </a:lnTo>
                  <a:lnTo>
                    <a:pt x="296" y="752"/>
                  </a:lnTo>
                  <a:lnTo>
                    <a:pt x="297" y="753"/>
                  </a:lnTo>
                  <a:lnTo>
                    <a:pt x="298" y="754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624" name="Freeform 21">
              <a:extLst>
                <a:ext uri="{FF2B5EF4-FFF2-40B4-BE49-F238E27FC236}">
                  <a16:creationId xmlns:a16="http://schemas.microsoft.com/office/drawing/2014/main" id="{9362A353-6C3F-F642-A01D-495585BC2C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234"/>
              <a:ext cx="151" cy="45"/>
            </a:xfrm>
            <a:custGeom>
              <a:avLst/>
              <a:gdLst>
                <a:gd name="T0" fmla="*/ 1 w 302"/>
                <a:gd name="T1" fmla="*/ 0 h 91"/>
                <a:gd name="T2" fmla="*/ 1 w 302"/>
                <a:gd name="T3" fmla="*/ 0 h 91"/>
                <a:gd name="T4" fmla="*/ 1 w 302"/>
                <a:gd name="T5" fmla="*/ 0 h 91"/>
                <a:gd name="T6" fmla="*/ 1 w 302"/>
                <a:gd name="T7" fmla="*/ 0 h 91"/>
                <a:gd name="T8" fmla="*/ 1 w 302"/>
                <a:gd name="T9" fmla="*/ 0 h 91"/>
                <a:gd name="T10" fmla="*/ 1 w 302"/>
                <a:gd name="T11" fmla="*/ 0 h 91"/>
                <a:gd name="T12" fmla="*/ 1 w 302"/>
                <a:gd name="T13" fmla="*/ 0 h 91"/>
                <a:gd name="T14" fmla="*/ 1 w 302"/>
                <a:gd name="T15" fmla="*/ 0 h 91"/>
                <a:gd name="T16" fmla="*/ 1 w 302"/>
                <a:gd name="T17" fmla="*/ 0 h 91"/>
                <a:gd name="T18" fmla="*/ 1 w 302"/>
                <a:gd name="T19" fmla="*/ 0 h 91"/>
                <a:gd name="T20" fmla="*/ 1 w 302"/>
                <a:gd name="T21" fmla="*/ 0 h 91"/>
                <a:gd name="T22" fmla="*/ 1 w 302"/>
                <a:gd name="T23" fmla="*/ 0 h 91"/>
                <a:gd name="T24" fmla="*/ 1 w 302"/>
                <a:gd name="T25" fmla="*/ 0 h 91"/>
                <a:gd name="T26" fmla="*/ 1 w 302"/>
                <a:gd name="T27" fmla="*/ 0 h 91"/>
                <a:gd name="T28" fmla="*/ 1 w 302"/>
                <a:gd name="T29" fmla="*/ 0 h 91"/>
                <a:gd name="T30" fmla="*/ 1 w 302"/>
                <a:gd name="T31" fmla="*/ 0 h 91"/>
                <a:gd name="T32" fmla="*/ 1 w 302"/>
                <a:gd name="T33" fmla="*/ 0 h 91"/>
                <a:gd name="T34" fmla="*/ 1 w 302"/>
                <a:gd name="T35" fmla="*/ 0 h 91"/>
                <a:gd name="T36" fmla="*/ 1 w 302"/>
                <a:gd name="T37" fmla="*/ 0 h 91"/>
                <a:gd name="T38" fmla="*/ 1 w 302"/>
                <a:gd name="T39" fmla="*/ 0 h 91"/>
                <a:gd name="T40" fmla="*/ 1 w 302"/>
                <a:gd name="T41" fmla="*/ 0 h 91"/>
                <a:gd name="T42" fmla="*/ 1 w 302"/>
                <a:gd name="T43" fmla="*/ 0 h 91"/>
                <a:gd name="T44" fmla="*/ 1 w 302"/>
                <a:gd name="T45" fmla="*/ 0 h 91"/>
                <a:gd name="T46" fmla="*/ 1 w 302"/>
                <a:gd name="T47" fmla="*/ 0 h 91"/>
                <a:gd name="T48" fmla="*/ 1 w 302"/>
                <a:gd name="T49" fmla="*/ 0 h 91"/>
                <a:gd name="T50" fmla="*/ 1 w 302"/>
                <a:gd name="T51" fmla="*/ 0 h 91"/>
                <a:gd name="T52" fmla="*/ 1 w 302"/>
                <a:gd name="T53" fmla="*/ 0 h 91"/>
                <a:gd name="T54" fmla="*/ 1 w 302"/>
                <a:gd name="T55" fmla="*/ 0 h 91"/>
                <a:gd name="T56" fmla="*/ 1 w 302"/>
                <a:gd name="T57" fmla="*/ 0 h 91"/>
                <a:gd name="T58" fmla="*/ 1 w 302"/>
                <a:gd name="T59" fmla="*/ 0 h 91"/>
                <a:gd name="T60" fmla="*/ 1 w 302"/>
                <a:gd name="T61" fmla="*/ 0 h 91"/>
                <a:gd name="T62" fmla="*/ 1 w 302"/>
                <a:gd name="T63" fmla="*/ 0 h 91"/>
                <a:gd name="T64" fmla="*/ 1 w 302"/>
                <a:gd name="T65" fmla="*/ 0 h 91"/>
                <a:gd name="T66" fmla="*/ 1 w 302"/>
                <a:gd name="T67" fmla="*/ 0 h 91"/>
                <a:gd name="T68" fmla="*/ 1 w 302"/>
                <a:gd name="T69" fmla="*/ 0 h 91"/>
                <a:gd name="T70" fmla="*/ 1 w 302"/>
                <a:gd name="T71" fmla="*/ 0 h 91"/>
                <a:gd name="T72" fmla="*/ 1 w 302"/>
                <a:gd name="T73" fmla="*/ 0 h 91"/>
                <a:gd name="T74" fmla="*/ 1 w 302"/>
                <a:gd name="T75" fmla="*/ 0 h 91"/>
                <a:gd name="T76" fmla="*/ 1 w 302"/>
                <a:gd name="T77" fmla="*/ 0 h 91"/>
                <a:gd name="T78" fmla="*/ 1 w 302"/>
                <a:gd name="T79" fmla="*/ 0 h 91"/>
                <a:gd name="T80" fmla="*/ 1 w 302"/>
                <a:gd name="T81" fmla="*/ 0 h 91"/>
                <a:gd name="T82" fmla="*/ 1 w 302"/>
                <a:gd name="T83" fmla="*/ 0 h 91"/>
                <a:gd name="T84" fmla="*/ 1 w 302"/>
                <a:gd name="T85" fmla="*/ 0 h 91"/>
                <a:gd name="T86" fmla="*/ 1 w 302"/>
                <a:gd name="T87" fmla="*/ 0 h 91"/>
                <a:gd name="T88" fmla="*/ 1 w 302"/>
                <a:gd name="T89" fmla="*/ 0 h 91"/>
                <a:gd name="T90" fmla="*/ 1 w 302"/>
                <a:gd name="T91" fmla="*/ 0 h 91"/>
                <a:gd name="T92" fmla="*/ 1 w 302"/>
                <a:gd name="T93" fmla="*/ 0 h 91"/>
                <a:gd name="T94" fmla="*/ 1 w 302"/>
                <a:gd name="T95" fmla="*/ 0 h 91"/>
                <a:gd name="T96" fmla="*/ 1 w 302"/>
                <a:gd name="T97" fmla="*/ 0 h 91"/>
                <a:gd name="T98" fmla="*/ 1 w 302"/>
                <a:gd name="T99" fmla="*/ 0 h 91"/>
                <a:gd name="T100" fmla="*/ 1 w 302"/>
                <a:gd name="T101" fmla="*/ 0 h 91"/>
                <a:gd name="T102" fmla="*/ 1 w 302"/>
                <a:gd name="T103" fmla="*/ 0 h 91"/>
                <a:gd name="T104" fmla="*/ 1 w 302"/>
                <a:gd name="T105" fmla="*/ 0 h 91"/>
                <a:gd name="T106" fmla="*/ 1 w 302"/>
                <a:gd name="T107" fmla="*/ 0 h 91"/>
                <a:gd name="T108" fmla="*/ 1 w 302"/>
                <a:gd name="T109" fmla="*/ 0 h 91"/>
                <a:gd name="T110" fmla="*/ 1 w 302"/>
                <a:gd name="T111" fmla="*/ 0 h 91"/>
                <a:gd name="T112" fmla="*/ 1 w 302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91"/>
                <a:gd name="T173" fmla="*/ 302 w 302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91">
                  <a:moveTo>
                    <a:pt x="302" y="0"/>
                  </a:moveTo>
                  <a:lnTo>
                    <a:pt x="299" y="3"/>
                  </a:lnTo>
                  <a:lnTo>
                    <a:pt x="295" y="4"/>
                  </a:lnTo>
                  <a:lnTo>
                    <a:pt x="293" y="6"/>
                  </a:lnTo>
                  <a:lnTo>
                    <a:pt x="290" y="8"/>
                  </a:lnTo>
                  <a:lnTo>
                    <a:pt x="287" y="10"/>
                  </a:lnTo>
                  <a:lnTo>
                    <a:pt x="286" y="11"/>
                  </a:lnTo>
                  <a:lnTo>
                    <a:pt x="283" y="12"/>
                  </a:lnTo>
                  <a:lnTo>
                    <a:pt x="281" y="12"/>
                  </a:lnTo>
                  <a:lnTo>
                    <a:pt x="279" y="14"/>
                  </a:lnTo>
                  <a:lnTo>
                    <a:pt x="277" y="15"/>
                  </a:lnTo>
                  <a:lnTo>
                    <a:pt x="275" y="16"/>
                  </a:lnTo>
                  <a:lnTo>
                    <a:pt x="274" y="16"/>
                  </a:lnTo>
                  <a:lnTo>
                    <a:pt x="273" y="18"/>
                  </a:lnTo>
                  <a:lnTo>
                    <a:pt x="271" y="19"/>
                  </a:lnTo>
                  <a:lnTo>
                    <a:pt x="270" y="19"/>
                  </a:lnTo>
                  <a:lnTo>
                    <a:pt x="269" y="20"/>
                  </a:lnTo>
                  <a:lnTo>
                    <a:pt x="267" y="20"/>
                  </a:lnTo>
                  <a:lnTo>
                    <a:pt x="266" y="22"/>
                  </a:lnTo>
                  <a:lnTo>
                    <a:pt x="265" y="22"/>
                  </a:lnTo>
                  <a:lnTo>
                    <a:pt x="263" y="22"/>
                  </a:lnTo>
                  <a:lnTo>
                    <a:pt x="262" y="23"/>
                  </a:lnTo>
                  <a:lnTo>
                    <a:pt x="261" y="23"/>
                  </a:lnTo>
                  <a:lnTo>
                    <a:pt x="259" y="24"/>
                  </a:lnTo>
                  <a:lnTo>
                    <a:pt x="258" y="24"/>
                  </a:lnTo>
                  <a:lnTo>
                    <a:pt x="258" y="26"/>
                  </a:lnTo>
                  <a:lnTo>
                    <a:pt x="257" y="26"/>
                  </a:lnTo>
                  <a:lnTo>
                    <a:pt x="255" y="26"/>
                  </a:lnTo>
                  <a:lnTo>
                    <a:pt x="253" y="27"/>
                  </a:lnTo>
                  <a:lnTo>
                    <a:pt x="251" y="27"/>
                  </a:lnTo>
                  <a:lnTo>
                    <a:pt x="250" y="28"/>
                  </a:lnTo>
                  <a:lnTo>
                    <a:pt x="249" y="28"/>
                  </a:lnTo>
                  <a:lnTo>
                    <a:pt x="247" y="29"/>
                  </a:lnTo>
                  <a:lnTo>
                    <a:pt x="245" y="29"/>
                  </a:lnTo>
                  <a:lnTo>
                    <a:pt x="243" y="31"/>
                  </a:lnTo>
                  <a:lnTo>
                    <a:pt x="242" y="31"/>
                  </a:lnTo>
                  <a:lnTo>
                    <a:pt x="241" y="32"/>
                  </a:lnTo>
                  <a:lnTo>
                    <a:pt x="239" y="32"/>
                  </a:lnTo>
                  <a:lnTo>
                    <a:pt x="238" y="33"/>
                  </a:lnTo>
                  <a:lnTo>
                    <a:pt x="237" y="33"/>
                  </a:lnTo>
                  <a:lnTo>
                    <a:pt x="235" y="33"/>
                  </a:lnTo>
                  <a:lnTo>
                    <a:pt x="234" y="35"/>
                  </a:lnTo>
                  <a:lnTo>
                    <a:pt x="233" y="35"/>
                  </a:lnTo>
                  <a:lnTo>
                    <a:pt x="231" y="36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7"/>
                  </a:lnTo>
                  <a:lnTo>
                    <a:pt x="226" y="37"/>
                  </a:lnTo>
                  <a:lnTo>
                    <a:pt x="225" y="39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40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1"/>
                  </a:lnTo>
                  <a:lnTo>
                    <a:pt x="216" y="41"/>
                  </a:lnTo>
                  <a:lnTo>
                    <a:pt x="214" y="43"/>
                  </a:lnTo>
                  <a:lnTo>
                    <a:pt x="213" y="43"/>
                  </a:lnTo>
                  <a:lnTo>
                    <a:pt x="212" y="44"/>
                  </a:lnTo>
                  <a:lnTo>
                    <a:pt x="209" y="44"/>
                  </a:lnTo>
                  <a:lnTo>
                    <a:pt x="208" y="45"/>
                  </a:lnTo>
                  <a:lnTo>
                    <a:pt x="205" y="45"/>
                  </a:lnTo>
                  <a:lnTo>
                    <a:pt x="204" y="47"/>
                  </a:lnTo>
                  <a:lnTo>
                    <a:pt x="201" y="47"/>
                  </a:lnTo>
                  <a:lnTo>
                    <a:pt x="200" y="48"/>
                  </a:lnTo>
                  <a:lnTo>
                    <a:pt x="198" y="48"/>
                  </a:lnTo>
                  <a:lnTo>
                    <a:pt x="196" y="49"/>
                  </a:lnTo>
                  <a:lnTo>
                    <a:pt x="194" y="49"/>
                  </a:lnTo>
                  <a:lnTo>
                    <a:pt x="193" y="51"/>
                  </a:lnTo>
                  <a:lnTo>
                    <a:pt x="192" y="51"/>
                  </a:lnTo>
                  <a:lnTo>
                    <a:pt x="190" y="51"/>
                  </a:lnTo>
                  <a:lnTo>
                    <a:pt x="189" y="52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6" y="53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5"/>
                  </a:lnTo>
                  <a:lnTo>
                    <a:pt x="181" y="55"/>
                  </a:lnTo>
                  <a:lnTo>
                    <a:pt x="180" y="55"/>
                  </a:lnTo>
                  <a:lnTo>
                    <a:pt x="178" y="56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7"/>
                  </a:lnTo>
                  <a:lnTo>
                    <a:pt x="173" y="57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9"/>
                  </a:lnTo>
                  <a:lnTo>
                    <a:pt x="168" y="59"/>
                  </a:lnTo>
                  <a:lnTo>
                    <a:pt x="165" y="60"/>
                  </a:lnTo>
                  <a:lnTo>
                    <a:pt x="164" y="60"/>
                  </a:lnTo>
                  <a:lnTo>
                    <a:pt x="161" y="61"/>
                  </a:lnTo>
                  <a:lnTo>
                    <a:pt x="160" y="61"/>
                  </a:lnTo>
                  <a:lnTo>
                    <a:pt x="157" y="63"/>
                  </a:lnTo>
                  <a:lnTo>
                    <a:pt x="156" y="63"/>
                  </a:lnTo>
                  <a:lnTo>
                    <a:pt x="153" y="63"/>
                  </a:lnTo>
                  <a:lnTo>
                    <a:pt x="152" y="64"/>
                  </a:lnTo>
                  <a:lnTo>
                    <a:pt x="150" y="64"/>
                  </a:lnTo>
                  <a:lnTo>
                    <a:pt x="149" y="65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7"/>
                  </a:lnTo>
                  <a:lnTo>
                    <a:pt x="144" y="67"/>
                  </a:lnTo>
                  <a:lnTo>
                    <a:pt x="143" y="67"/>
                  </a:lnTo>
                  <a:lnTo>
                    <a:pt x="141" y="67"/>
                  </a:lnTo>
                  <a:lnTo>
                    <a:pt x="140" y="68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9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2" y="71"/>
                  </a:lnTo>
                  <a:lnTo>
                    <a:pt x="131" y="71"/>
                  </a:lnTo>
                  <a:lnTo>
                    <a:pt x="129" y="71"/>
                  </a:lnTo>
                  <a:lnTo>
                    <a:pt x="128" y="72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3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5"/>
                  </a:lnTo>
                  <a:lnTo>
                    <a:pt x="116" y="75"/>
                  </a:lnTo>
                  <a:lnTo>
                    <a:pt x="113" y="76"/>
                  </a:lnTo>
                  <a:lnTo>
                    <a:pt x="112" y="76"/>
                  </a:lnTo>
                  <a:lnTo>
                    <a:pt x="109" y="77"/>
                  </a:lnTo>
                  <a:lnTo>
                    <a:pt x="108" y="77"/>
                  </a:lnTo>
                  <a:lnTo>
                    <a:pt x="107" y="79"/>
                  </a:lnTo>
                  <a:lnTo>
                    <a:pt x="105" y="79"/>
                  </a:lnTo>
                  <a:lnTo>
                    <a:pt x="103" y="79"/>
                  </a:lnTo>
                  <a:lnTo>
                    <a:pt x="101" y="80"/>
                  </a:lnTo>
                  <a:lnTo>
                    <a:pt x="100" y="80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7" y="81"/>
                  </a:lnTo>
                  <a:lnTo>
                    <a:pt x="96" y="81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2" y="83"/>
                  </a:lnTo>
                  <a:lnTo>
                    <a:pt x="91" y="83"/>
                  </a:lnTo>
                  <a:lnTo>
                    <a:pt x="89" y="83"/>
                  </a:lnTo>
                  <a:lnTo>
                    <a:pt x="88" y="83"/>
                  </a:lnTo>
                  <a:lnTo>
                    <a:pt x="87" y="83"/>
                  </a:lnTo>
                  <a:lnTo>
                    <a:pt x="85" y="83"/>
                  </a:lnTo>
                  <a:lnTo>
                    <a:pt x="84" y="83"/>
                  </a:lnTo>
                  <a:lnTo>
                    <a:pt x="83" y="83"/>
                  </a:lnTo>
                  <a:lnTo>
                    <a:pt x="81" y="84"/>
                  </a:lnTo>
                  <a:lnTo>
                    <a:pt x="80" y="84"/>
                  </a:lnTo>
                  <a:lnTo>
                    <a:pt x="79" y="84"/>
                  </a:lnTo>
                  <a:lnTo>
                    <a:pt x="77" y="84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5"/>
                  </a:lnTo>
                  <a:lnTo>
                    <a:pt x="64" y="85"/>
                  </a:lnTo>
                  <a:lnTo>
                    <a:pt x="63" y="85"/>
                  </a:lnTo>
                  <a:lnTo>
                    <a:pt x="62" y="85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7"/>
                  </a:lnTo>
                  <a:lnTo>
                    <a:pt x="51" y="87"/>
                  </a:lnTo>
                  <a:lnTo>
                    <a:pt x="50" y="87"/>
                  </a:lnTo>
                  <a:lnTo>
                    <a:pt x="48" y="87"/>
                  </a:lnTo>
                  <a:lnTo>
                    <a:pt x="47" y="87"/>
                  </a:lnTo>
                  <a:lnTo>
                    <a:pt x="46" y="87"/>
                  </a:lnTo>
                  <a:lnTo>
                    <a:pt x="44" y="88"/>
                  </a:lnTo>
                  <a:lnTo>
                    <a:pt x="43" y="88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9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30" y="91"/>
                  </a:lnTo>
                  <a:lnTo>
                    <a:pt x="28" y="91"/>
                  </a:lnTo>
                  <a:lnTo>
                    <a:pt x="27" y="91"/>
                  </a:lnTo>
                  <a:lnTo>
                    <a:pt x="26" y="91"/>
                  </a:lnTo>
                  <a:lnTo>
                    <a:pt x="24" y="91"/>
                  </a:lnTo>
                  <a:lnTo>
                    <a:pt x="23" y="91"/>
                  </a:lnTo>
                  <a:lnTo>
                    <a:pt x="22" y="91"/>
                  </a:lnTo>
                  <a:lnTo>
                    <a:pt x="20" y="91"/>
                  </a:lnTo>
                  <a:lnTo>
                    <a:pt x="19" y="91"/>
                  </a:lnTo>
                  <a:lnTo>
                    <a:pt x="18" y="91"/>
                  </a:lnTo>
                  <a:lnTo>
                    <a:pt x="16" y="91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625" name="Freeform 22">
              <a:extLst>
                <a:ext uri="{FF2B5EF4-FFF2-40B4-BE49-F238E27FC236}">
                  <a16:creationId xmlns:a16="http://schemas.microsoft.com/office/drawing/2014/main" id="{5FBEFFEF-57B2-0A4E-B97D-F26D069FBF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4"/>
              <a:ext cx="151" cy="45"/>
            </a:xfrm>
            <a:custGeom>
              <a:avLst/>
              <a:gdLst>
                <a:gd name="T0" fmla="*/ 1 w 301"/>
                <a:gd name="T1" fmla="*/ 0 h 91"/>
                <a:gd name="T2" fmla="*/ 1 w 301"/>
                <a:gd name="T3" fmla="*/ 0 h 91"/>
                <a:gd name="T4" fmla="*/ 1 w 301"/>
                <a:gd name="T5" fmla="*/ 0 h 91"/>
                <a:gd name="T6" fmla="*/ 1 w 301"/>
                <a:gd name="T7" fmla="*/ 0 h 91"/>
                <a:gd name="T8" fmla="*/ 1 w 301"/>
                <a:gd name="T9" fmla="*/ 0 h 91"/>
                <a:gd name="T10" fmla="*/ 1 w 301"/>
                <a:gd name="T11" fmla="*/ 0 h 91"/>
                <a:gd name="T12" fmla="*/ 1 w 301"/>
                <a:gd name="T13" fmla="*/ 0 h 91"/>
                <a:gd name="T14" fmla="*/ 1 w 301"/>
                <a:gd name="T15" fmla="*/ 0 h 91"/>
                <a:gd name="T16" fmla="*/ 1 w 301"/>
                <a:gd name="T17" fmla="*/ 0 h 91"/>
                <a:gd name="T18" fmla="*/ 1 w 301"/>
                <a:gd name="T19" fmla="*/ 0 h 91"/>
                <a:gd name="T20" fmla="*/ 1 w 301"/>
                <a:gd name="T21" fmla="*/ 0 h 91"/>
                <a:gd name="T22" fmla="*/ 1 w 301"/>
                <a:gd name="T23" fmla="*/ 0 h 91"/>
                <a:gd name="T24" fmla="*/ 1 w 301"/>
                <a:gd name="T25" fmla="*/ 0 h 91"/>
                <a:gd name="T26" fmla="*/ 1 w 301"/>
                <a:gd name="T27" fmla="*/ 0 h 91"/>
                <a:gd name="T28" fmla="*/ 1 w 301"/>
                <a:gd name="T29" fmla="*/ 0 h 91"/>
                <a:gd name="T30" fmla="*/ 1 w 301"/>
                <a:gd name="T31" fmla="*/ 0 h 91"/>
                <a:gd name="T32" fmla="*/ 1 w 301"/>
                <a:gd name="T33" fmla="*/ 0 h 91"/>
                <a:gd name="T34" fmla="*/ 1 w 301"/>
                <a:gd name="T35" fmla="*/ 0 h 91"/>
                <a:gd name="T36" fmla="*/ 1 w 301"/>
                <a:gd name="T37" fmla="*/ 0 h 91"/>
                <a:gd name="T38" fmla="*/ 1 w 301"/>
                <a:gd name="T39" fmla="*/ 0 h 91"/>
                <a:gd name="T40" fmla="*/ 1 w 301"/>
                <a:gd name="T41" fmla="*/ 0 h 91"/>
                <a:gd name="T42" fmla="*/ 1 w 301"/>
                <a:gd name="T43" fmla="*/ 0 h 91"/>
                <a:gd name="T44" fmla="*/ 1 w 301"/>
                <a:gd name="T45" fmla="*/ 0 h 91"/>
                <a:gd name="T46" fmla="*/ 1 w 301"/>
                <a:gd name="T47" fmla="*/ 0 h 91"/>
                <a:gd name="T48" fmla="*/ 1 w 301"/>
                <a:gd name="T49" fmla="*/ 0 h 91"/>
                <a:gd name="T50" fmla="*/ 1 w 301"/>
                <a:gd name="T51" fmla="*/ 0 h 91"/>
                <a:gd name="T52" fmla="*/ 1 w 301"/>
                <a:gd name="T53" fmla="*/ 0 h 91"/>
                <a:gd name="T54" fmla="*/ 1 w 301"/>
                <a:gd name="T55" fmla="*/ 0 h 91"/>
                <a:gd name="T56" fmla="*/ 1 w 301"/>
                <a:gd name="T57" fmla="*/ 0 h 91"/>
                <a:gd name="T58" fmla="*/ 1 w 301"/>
                <a:gd name="T59" fmla="*/ 0 h 91"/>
                <a:gd name="T60" fmla="*/ 1 w 301"/>
                <a:gd name="T61" fmla="*/ 0 h 91"/>
                <a:gd name="T62" fmla="*/ 1 w 301"/>
                <a:gd name="T63" fmla="*/ 0 h 91"/>
                <a:gd name="T64" fmla="*/ 1 w 301"/>
                <a:gd name="T65" fmla="*/ 0 h 91"/>
                <a:gd name="T66" fmla="*/ 1 w 301"/>
                <a:gd name="T67" fmla="*/ 0 h 91"/>
                <a:gd name="T68" fmla="*/ 1 w 301"/>
                <a:gd name="T69" fmla="*/ 0 h 91"/>
                <a:gd name="T70" fmla="*/ 1 w 301"/>
                <a:gd name="T71" fmla="*/ 0 h 91"/>
                <a:gd name="T72" fmla="*/ 1 w 301"/>
                <a:gd name="T73" fmla="*/ 0 h 91"/>
                <a:gd name="T74" fmla="*/ 1 w 301"/>
                <a:gd name="T75" fmla="*/ 0 h 91"/>
                <a:gd name="T76" fmla="*/ 1 w 301"/>
                <a:gd name="T77" fmla="*/ 0 h 91"/>
                <a:gd name="T78" fmla="*/ 1 w 301"/>
                <a:gd name="T79" fmla="*/ 0 h 91"/>
                <a:gd name="T80" fmla="*/ 1 w 301"/>
                <a:gd name="T81" fmla="*/ 0 h 91"/>
                <a:gd name="T82" fmla="*/ 1 w 301"/>
                <a:gd name="T83" fmla="*/ 0 h 91"/>
                <a:gd name="T84" fmla="*/ 1 w 301"/>
                <a:gd name="T85" fmla="*/ 0 h 91"/>
                <a:gd name="T86" fmla="*/ 1 w 301"/>
                <a:gd name="T87" fmla="*/ 0 h 91"/>
                <a:gd name="T88" fmla="*/ 1 w 301"/>
                <a:gd name="T89" fmla="*/ 0 h 91"/>
                <a:gd name="T90" fmla="*/ 1 w 301"/>
                <a:gd name="T91" fmla="*/ 0 h 91"/>
                <a:gd name="T92" fmla="*/ 1 w 301"/>
                <a:gd name="T93" fmla="*/ 0 h 91"/>
                <a:gd name="T94" fmla="*/ 1 w 301"/>
                <a:gd name="T95" fmla="*/ 0 h 91"/>
                <a:gd name="T96" fmla="*/ 1 w 301"/>
                <a:gd name="T97" fmla="*/ 0 h 91"/>
                <a:gd name="T98" fmla="*/ 1 w 301"/>
                <a:gd name="T99" fmla="*/ 0 h 91"/>
                <a:gd name="T100" fmla="*/ 1 w 301"/>
                <a:gd name="T101" fmla="*/ 0 h 91"/>
                <a:gd name="T102" fmla="*/ 1 w 301"/>
                <a:gd name="T103" fmla="*/ 0 h 91"/>
                <a:gd name="T104" fmla="*/ 1 w 301"/>
                <a:gd name="T105" fmla="*/ 0 h 91"/>
                <a:gd name="T106" fmla="*/ 1 w 301"/>
                <a:gd name="T107" fmla="*/ 0 h 91"/>
                <a:gd name="T108" fmla="*/ 1 w 301"/>
                <a:gd name="T109" fmla="*/ 0 h 91"/>
                <a:gd name="T110" fmla="*/ 1 w 301"/>
                <a:gd name="T111" fmla="*/ 0 h 91"/>
                <a:gd name="T112" fmla="*/ 1 w 301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91"/>
                <a:gd name="T173" fmla="*/ 301 w 301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91">
                  <a:moveTo>
                    <a:pt x="0" y="0"/>
                  </a:moveTo>
                  <a:lnTo>
                    <a:pt x="2" y="3"/>
                  </a:lnTo>
                  <a:lnTo>
                    <a:pt x="6" y="4"/>
                  </a:lnTo>
                  <a:lnTo>
                    <a:pt x="9" y="6"/>
                  </a:lnTo>
                  <a:lnTo>
                    <a:pt x="12" y="8"/>
                  </a:lnTo>
                  <a:lnTo>
                    <a:pt x="14" y="10"/>
                  </a:lnTo>
                  <a:lnTo>
                    <a:pt x="17" y="11"/>
                  </a:lnTo>
                  <a:lnTo>
                    <a:pt x="18" y="12"/>
                  </a:lnTo>
                  <a:lnTo>
                    <a:pt x="21" y="12"/>
                  </a:lnTo>
                  <a:lnTo>
                    <a:pt x="22" y="14"/>
                  </a:lnTo>
                  <a:lnTo>
                    <a:pt x="25" y="15"/>
                  </a:lnTo>
                  <a:lnTo>
                    <a:pt x="26" y="16"/>
                  </a:lnTo>
                  <a:lnTo>
                    <a:pt x="28" y="16"/>
                  </a:lnTo>
                  <a:lnTo>
                    <a:pt x="30" y="18"/>
                  </a:lnTo>
                  <a:lnTo>
                    <a:pt x="32" y="19"/>
                  </a:lnTo>
                  <a:lnTo>
                    <a:pt x="33" y="19"/>
                  </a:lnTo>
                  <a:lnTo>
                    <a:pt x="34" y="20"/>
                  </a:lnTo>
                  <a:lnTo>
                    <a:pt x="36" y="20"/>
                  </a:lnTo>
                  <a:lnTo>
                    <a:pt x="37" y="22"/>
                  </a:lnTo>
                  <a:lnTo>
                    <a:pt x="38" y="22"/>
                  </a:lnTo>
                  <a:lnTo>
                    <a:pt x="40" y="23"/>
                  </a:lnTo>
                  <a:lnTo>
                    <a:pt x="41" y="23"/>
                  </a:lnTo>
                  <a:lnTo>
                    <a:pt x="42" y="24"/>
                  </a:lnTo>
                  <a:lnTo>
                    <a:pt x="44" y="24"/>
                  </a:lnTo>
                  <a:lnTo>
                    <a:pt x="45" y="26"/>
                  </a:lnTo>
                  <a:lnTo>
                    <a:pt x="46" y="26"/>
                  </a:lnTo>
                  <a:lnTo>
                    <a:pt x="48" y="26"/>
                  </a:lnTo>
                  <a:lnTo>
                    <a:pt x="49" y="27"/>
                  </a:lnTo>
                  <a:lnTo>
                    <a:pt x="50" y="27"/>
                  </a:lnTo>
                  <a:lnTo>
                    <a:pt x="51" y="28"/>
                  </a:lnTo>
                  <a:lnTo>
                    <a:pt x="53" y="28"/>
                  </a:lnTo>
                  <a:lnTo>
                    <a:pt x="54" y="29"/>
                  </a:lnTo>
                  <a:lnTo>
                    <a:pt x="57" y="29"/>
                  </a:lnTo>
                  <a:lnTo>
                    <a:pt x="58" y="31"/>
                  </a:lnTo>
                  <a:lnTo>
                    <a:pt x="59" y="31"/>
                  </a:lnTo>
                  <a:lnTo>
                    <a:pt x="61" y="32"/>
                  </a:lnTo>
                  <a:lnTo>
                    <a:pt x="62" y="32"/>
                  </a:lnTo>
                  <a:lnTo>
                    <a:pt x="63" y="33"/>
                  </a:lnTo>
                  <a:lnTo>
                    <a:pt x="65" y="33"/>
                  </a:lnTo>
                  <a:lnTo>
                    <a:pt x="66" y="33"/>
                  </a:lnTo>
                  <a:lnTo>
                    <a:pt x="67" y="35"/>
                  </a:lnTo>
                  <a:lnTo>
                    <a:pt x="69" y="35"/>
                  </a:lnTo>
                  <a:lnTo>
                    <a:pt x="70" y="36"/>
                  </a:lnTo>
                  <a:lnTo>
                    <a:pt x="71" y="36"/>
                  </a:lnTo>
                  <a:lnTo>
                    <a:pt x="73" y="36"/>
                  </a:lnTo>
                  <a:lnTo>
                    <a:pt x="74" y="37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7" y="39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40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1"/>
                  </a:lnTo>
                  <a:lnTo>
                    <a:pt x="86" y="41"/>
                  </a:lnTo>
                  <a:lnTo>
                    <a:pt x="87" y="43"/>
                  </a:lnTo>
                  <a:lnTo>
                    <a:pt x="89" y="43"/>
                  </a:lnTo>
                  <a:lnTo>
                    <a:pt x="90" y="44"/>
                  </a:lnTo>
                  <a:lnTo>
                    <a:pt x="93" y="44"/>
                  </a:lnTo>
                  <a:lnTo>
                    <a:pt x="94" y="45"/>
                  </a:lnTo>
                  <a:lnTo>
                    <a:pt x="97" y="45"/>
                  </a:lnTo>
                  <a:lnTo>
                    <a:pt x="98" y="47"/>
                  </a:lnTo>
                  <a:lnTo>
                    <a:pt x="101" y="47"/>
                  </a:lnTo>
                  <a:lnTo>
                    <a:pt x="102" y="48"/>
                  </a:lnTo>
                  <a:lnTo>
                    <a:pt x="105" y="48"/>
                  </a:lnTo>
                  <a:lnTo>
                    <a:pt x="106" y="49"/>
                  </a:lnTo>
                  <a:lnTo>
                    <a:pt x="107" y="49"/>
                  </a:lnTo>
                  <a:lnTo>
                    <a:pt x="109" y="51"/>
                  </a:lnTo>
                  <a:lnTo>
                    <a:pt x="110" y="51"/>
                  </a:lnTo>
                  <a:lnTo>
                    <a:pt x="111" y="51"/>
                  </a:lnTo>
                  <a:lnTo>
                    <a:pt x="113" y="52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5"/>
                  </a:lnTo>
                  <a:lnTo>
                    <a:pt x="121" y="55"/>
                  </a:lnTo>
                  <a:lnTo>
                    <a:pt x="122" y="55"/>
                  </a:lnTo>
                  <a:lnTo>
                    <a:pt x="123" y="55"/>
                  </a:lnTo>
                  <a:lnTo>
                    <a:pt x="123" y="56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7"/>
                  </a:lnTo>
                  <a:lnTo>
                    <a:pt x="129" y="57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9"/>
                  </a:lnTo>
                  <a:lnTo>
                    <a:pt x="135" y="59"/>
                  </a:lnTo>
                  <a:lnTo>
                    <a:pt x="136" y="60"/>
                  </a:lnTo>
                  <a:lnTo>
                    <a:pt x="138" y="60"/>
                  </a:lnTo>
                  <a:lnTo>
                    <a:pt x="140" y="61"/>
                  </a:lnTo>
                  <a:lnTo>
                    <a:pt x="142" y="61"/>
                  </a:lnTo>
                  <a:lnTo>
                    <a:pt x="144" y="63"/>
                  </a:lnTo>
                  <a:lnTo>
                    <a:pt x="146" y="63"/>
                  </a:lnTo>
                  <a:lnTo>
                    <a:pt x="148" y="63"/>
                  </a:lnTo>
                  <a:lnTo>
                    <a:pt x="150" y="64"/>
                  </a:lnTo>
                  <a:lnTo>
                    <a:pt x="151" y="64"/>
                  </a:lnTo>
                  <a:lnTo>
                    <a:pt x="152" y="65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7"/>
                  </a:lnTo>
                  <a:lnTo>
                    <a:pt x="158" y="67"/>
                  </a:lnTo>
                  <a:lnTo>
                    <a:pt x="159" y="67"/>
                  </a:lnTo>
                  <a:lnTo>
                    <a:pt x="160" y="67"/>
                  </a:lnTo>
                  <a:lnTo>
                    <a:pt x="162" y="68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9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71"/>
                  </a:lnTo>
                  <a:lnTo>
                    <a:pt x="172" y="71"/>
                  </a:lnTo>
                  <a:lnTo>
                    <a:pt x="174" y="72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3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5"/>
                  </a:lnTo>
                  <a:lnTo>
                    <a:pt x="186" y="75"/>
                  </a:lnTo>
                  <a:lnTo>
                    <a:pt x="188" y="76"/>
                  </a:lnTo>
                  <a:lnTo>
                    <a:pt x="190" y="76"/>
                  </a:lnTo>
                  <a:lnTo>
                    <a:pt x="192" y="77"/>
                  </a:lnTo>
                  <a:lnTo>
                    <a:pt x="194" y="77"/>
                  </a:lnTo>
                  <a:lnTo>
                    <a:pt x="195" y="79"/>
                  </a:lnTo>
                  <a:lnTo>
                    <a:pt x="198" y="79"/>
                  </a:lnTo>
                  <a:lnTo>
                    <a:pt x="199" y="79"/>
                  </a:lnTo>
                  <a:lnTo>
                    <a:pt x="200" y="80"/>
                  </a:lnTo>
                  <a:lnTo>
                    <a:pt x="202" y="80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1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3"/>
                  </a:lnTo>
                  <a:lnTo>
                    <a:pt x="212" y="83"/>
                  </a:lnTo>
                  <a:lnTo>
                    <a:pt x="213" y="83"/>
                  </a:lnTo>
                  <a:lnTo>
                    <a:pt x="215" y="83"/>
                  </a:lnTo>
                  <a:lnTo>
                    <a:pt x="216" y="83"/>
                  </a:lnTo>
                  <a:lnTo>
                    <a:pt x="217" y="83"/>
                  </a:lnTo>
                  <a:lnTo>
                    <a:pt x="219" y="83"/>
                  </a:lnTo>
                  <a:lnTo>
                    <a:pt x="220" y="84"/>
                  </a:lnTo>
                  <a:lnTo>
                    <a:pt x="221" y="84"/>
                  </a:lnTo>
                  <a:lnTo>
                    <a:pt x="223" y="84"/>
                  </a:lnTo>
                  <a:lnTo>
                    <a:pt x="224" y="84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5"/>
                  </a:lnTo>
                  <a:lnTo>
                    <a:pt x="237" y="85"/>
                  </a:lnTo>
                  <a:lnTo>
                    <a:pt x="239" y="85"/>
                  </a:lnTo>
                  <a:lnTo>
                    <a:pt x="240" y="85"/>
                  </a:lnTo>
                  <a:lnTo>
                    <a:pt x="241" y="85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7"/>
                  </a:lnTo>
                  <a:lnTo>
                    <a:pt x="251" y="87"/>
                  </a:lnTo>
                  <a:lnTo>
                    <a:pt x="252" y="87"/>
                  </a:lnTo>
                  <a:lnTo>
                    <a:pt x="253" y="87"/>
                  </a:lnTo>
                  <a:lnTo>
                    <a:pt x="255" y="87"/>
                  </a:lnTo>
                  <a:lnTo>
                    <a:pt x="256" y="87"/>
                  </a:lnTo>
                  <a:lnTo>
                    <a:pt x="257" y="88"/>
                  </a:lnTo>
                  <a:lnTo>
                    <a:pt x="259" y="88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9"/>
                  </a:lnTo>
                  <a:lnTo>
                    <a:pt x="265" y="89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2" y="91"/>
                  </a:lnTo>
                  <a:lnTo>
                    <a:pt x="273" y="91"/>
                  </a:lnTo>
                  <a:lnTo>
                    <a:pt x="275" y="91"/>
                  </a:lnTo>
                  <a:lnTo>
                    <a:pt x="276" y="91"/>
                  </a:lnTo>
                  <a:lnTo>
                    <a:pt x="277" y="91"/>
                  </a:lnTo>
                  <a:lnTo>
                    <a:pt x="279" y="91"/>
                  </a:lnTo>
                  <a:lnTo>
                    <a:pt x="280" y="91"/>
                  </a:lnTo>
                  <a:lnTo>
                    <a:pt x="281" y="91"/>
                  </a:lnTo>
                  <a:lnTo>
                    <a:pt x="283" y="91"/>
                  </a:lnTo>
                  <a:lnTo>
                    <a:pt x="284" y="91"/>
                  </a:lnTo>
                  <a:lnTo>
                    <a:pt x="285" y="91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626" name="Freeform 23">
              <a:extLst>
                <a:ext uri="{FF2B5EF4-FFF2-40B4-BE49-F238E27FC236}">
                  <a16:creationId xmlns:a16="http://schemas.microsoft.com/office/drawing/2014/main" id="{C0DECAC0-4DEA-F04F-B3CE-13FBEBC3DF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170"/>
              <a:ext cx="151" cy="58"/>
            </a:xfrm>
            <a:custGeom>
              <a:avLst/>
              <a:gdLst>
                <a:gd name="T0" fmla="*/ 1 w 302"/>
                <a:gd name="T1" fmla="*/ 0 h 89"/>
                <a:gd name="T2" fmla="*/ 1 w 302"/>
                <a:gd name="T3" fmla="*/ 0 h 89"/>
                <a:gd name="T4" fmla="*/ 1 w 302"/>
                <a:gd name="T5" fmla="*/ 0 h 89"/>
                <a:gd name="T6" fmla="*/ 1 w 302"/>
                <a:gd name="T7" fmla="*/ 0 h 89"/>
                <a:gd name="T8" fmla="*/ 1 w 302"/>
                <a:gd name="T9" fmla="*/ 0 h 89"/>
                <a:gd name="T10" fmla="*/ 1 w 302"/>
                <a:gd name="T11" fmla="*/ 0 h 89"/>
                <a:gd name="T12" fmla="*/ 1 w 302"/>
                <a:gd name="T13" fmla="*/ 0 h 89"/>
                <a:gd name="T14" fmla="*/ 1 w 302"/>
                <a:gd name="T15" fmla="*/ 0 h 89"/>
                <a:gd name="T16" fmla="*/ 1 w 302"/>
                <a:gd name="T17" fmla="*/ 0 h 89"/>
                <a:gd name="T18" fmla="*/ 1 w 302"/>
                <a:gd name="T19" fmla="*/ 0 h 89"/>
                <a:gd name="T20" fmla="*/ 1 w 302"/>
                <a:gd name="T21" fmla="*/ 0 h 89"/>
                <a:gd name="T22" fmla="*/ 1 w 302"/>
                <a:gd name="T23" fmla="*/ 0 h 89"/>
                <a:gd name="T24" fmla="*/ 1 w 302"/>
                <a:gd name="T25" fmla="*/ 0 h 89"/>
                <a:gd name="T26" fmla="*/ 1 w 302"/>
                <a:gd name="T27" fmla="*/ 0 h 89"/>
                <a:gd name="T28" fmla="*/ 1 w 302"/>
                <a:gd name="T29" fmla="*/ 0 h 89"/>
                <a:gd name="T30" fmla="*/ 1 w 302"/>
                <a:gd name="T31" fmla="*/ 0 h 89"/>
                <a:gd name="T32" fmla="*/ 1 w 302"/>
                <a:gd name="T33" fmla="*/ 0 h 89"/>
                <a:gd name="T34" fmla="*/ 1 w 302"/>
                <a:gd name="T35" fmla="*/ 0 h 89"/>
                <a:gd name="T36" fmla="*/ 1 w 302"/>
                <a:gd name="T37" fmla="*/ 0 h 89"/>
                <a:gd name="T38" fmla="*/ 1 w 302"/>
                <a:gd name="T39" fmla="*/ 0 h 89"/>
                <a:gd name="T40" fmla="*/ 1 w 302"/>
                <a:gd name="T41" fmla="*/ 0 h 89"/>
                <a:gd name="T42" fmla="*/ 1 w 302"/>
                <a:gd name="T43" fmla="*/ 0 h 89"/>
                <a:gd name="T44" fmla="*/ 1 w 302"/>
                <a:gd name="T45" fmla="*/ 0 h 89"/>
                <a:gd name="T46" fmla="*/ 1 w 302"/>
                <a:gd name="T47" fmla="*/ 0 h 89"/>
                <a:gd name="T48" fmla="*/ 1 w 302"/>
                <a:gd name="T49" fmla="*/ 0 h 89"/>
                <a:gd name="T50" fmla="*/ 1 w 302"/>
                <a:gd name="T51" fmla="*/ 0 h 89"/>
                <a:gd name="T52" fmla="*/ 1 w 302"/>
                <a:gd name="T53" fmla="*/ 0 h 89"/>
                <a:gd name="T54" fmla="*/ 1 w 302"/>
                <a:gd name="T55" fmla="*/ 0 h 89"/>
                <a:gd name="T56" fmla="*/ 1 w 302"/>
                <a:gd name="T57" fmla="*/ 0 h 89"/>
                <a:gd name="T58" fmla="*/ 1 w 302"/>
                <a:gd name="T59" fmla="*/ 0 h 89"/>
                <a:gd name="T60" fmla="*/ 1 w 302"/>
                <a:gd name="T61" fmla="*/ 0 h 89"/>
                <a:gd name="T62" fmla="*/ 1 w 302"/>
                <a:gd name="T63" fmla="*/ 0 h 89"/>
                <a:gd name="T64" fmla="*/ 1 w 302"/>
                <a:gd name="T65" fmla="*/ 0 h 89"/>
                <a:gd name="T66" fmla="*/ 1 w 302"/>
                <a:gd name="T67" fmla="*/ 0 h 89"/>
                <a:gd name="T68" fmla="*/ 1 w 302"/>
                <a:gd name="T69" fmla="*/ 0 h 89"/>
                <a:gd name="T70" fmla="*/ 1 w 302"/>
                <a:gd name="T71" fmla="*/ 0 h 89"/>
                <a:gd name="T72" fmla="*/ 1 w 302"/>
                <a:gd name="T73" fmla="*/ 0 h 89"/>
                <a:gd name="T74" fmla="*/ 1 w 302"/>
                <a:gd name="T75" fmla="*/ 0 h 89"/>
                <a:gd name="T76" fmla="*/ 1 w 302"/>
                <a:gd name="T77" fmla="*/ 0 h 89"/>
                <a:gd name="T78" fmla="*/ 1 w 302"/>
                <a:gd name="T79" fmla="*/ 0 h 89"/>
                <a:gd name="T80" fmla="*/ 1 w 302"/>
                <a:gd name="T81" fmla="*/ 0 h 89"/>
                <a:gd name="T82" fmla="*/ 1 w 302"/>
                <a:gd name="T83" fmla="*/ 0 h 89"/>
                <a:gd name="T84" fmla="*/ 1 w 302"/>
                <a:gd name="T85" fmla="*/ 0 h 89"/>
                <a:gd name="T86" fmla="*/ 1 w 302"/>
                <a:gd name="T87" fmla="*/ 0 h 89"/>
                <a:gd name="T88" fmla="*/ 1 w 302"/>
                <a:gd name="T89" fmla="*/ 0 h 89"/>
                <a:gd name="T90" fmla="*/ 1 w 302"/>
                <a:gd name="T91" fmla="*/ 0 h 89"/>
                <a:gd name="T92" fmla="*/ 1 w 302"/>
                <a:gd name="T93" fmla="*/ 0 h 89"/>
                <a:gd name="T94" fmla="*/ 1 w 302"/>
                <a:gd name="T95" fmla="*/ 0 h 89"/>
                <a:gd name="T96" fmla="*/ 1 w 302"/>
                <a:gd name="T97" fmla="*/ 0 h 89"/>
                <a:gd name="T98" fmla="*/ 1 w 302"/>
                <a:gd name="T99" fmla="*/ 0 h 89"/>
                <a:gd name="T100" fmla="*/ 1 w 302"/>
                <a:gd name="T101" fmla="*/ 0 h 89"/>
                <a:gd name="T102" fmla="*/ 1 w 302"/>
                <a:gd name="T103" fmla="*/ 0 h 89"/>
                <a:gd name="T104" fmla="*/ 1 w 302"/>
                <a:gd name="T105" fmla="*/ 0 h 89"/>
                <a:gd name="T106" fmla="*/ 1 w 302"/>
                <a:gd name="T107" fmla="*/ 0 h 89"/>
                <a:gd name="T108" fmla="*/ 1 w 302"/>
                <a:gd name="T109" fmla="*/ 0 h 89"/>
                <a:gd name="T110" fmla="*/ 1 w 302"/>
                <a:gd name="T111" fmla="*/ 0 h 89"/>
                <a:gd name="T112" fmla="*/ 1 w 302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89"/>
                <a:gd name="T173" fmla="*/ 302 w 302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89">
                  <a:moveTo>
                    <a:pt x="302" y="0"/>
                  </a:moveTo>
                  <a:lnTo>
                    <a:pt x="299" y="1"/>
                  </a:lnTo>
                  <a:lnTo>
                    <a:pt x="295" y="4"/>
                  </a:lnTo>
                  <a:lnTo>
                    <a:pt x="293" y="5"/>
                  </a:lnTo>
                  <a:lnTo>
                    <a:pt x="290" y="7"/>
                  </a:lnTo>
                  <a:lnTo>
                    <a:pt x="287" y="8"/>
                  </a:lnTo>
                  <a:lnTo>
                    <a:pt x="286" y="9"/>
                  </a:lnTo>
                  <a:lnTo>
                    <a:pt x="283" y="11"/>
                  </a:lnTo>
                  <a:lnTo>
                    <a:pt x="281" y="12"/>
                  </a:lnTo>
                  <a:lnTo>
                    <a:pt x="279" y="13"/>
                  </a:lnTo>
                  <a:lnTo>
                    <a:pt x="277" y="15"/>
                  </a:lnTo>
                  <a:lnTo>
                    <a:pt x="275" y="15"/>
                  </a:lnTo>
                  <a:lnTo>
                    <a:pt x="274" y="16"/>
                  </a:lnTo>
                  <a:lnTo>
                    <a:pt x="273" y="17"/>
                  </a:lnTo>
                  <a:lnTo>
                    <a:pt x="271" y="17"/>
                  </a:lnTo>
                  <a:lnTo>
                    <a:pt x="270" y="19"/>
                  </a:lnTo>
                  <a:lnTo>
                    <a:pt x="269" y="19"/>
                  </a:lnTo>
                  <a:lnTo>
                    <a:pt x="267" y="20"/>
                  </a:lnTo>
                  <a:lnTo>
                    <a:pt x="266" y="20"/>
                  </a:lnTo>
                  <a:lnTo>
                    <a:pt x="265" y="21"/>
                  </a:lnTo>
                  <a:lnTo>
                    <a:pt x="263" y="21"/>
                  </a:lnTo>
                  <a:lnTo>
                    <a:pt x="262" y="21"/>
                  </a:lnTo>
                  <a:lnTo>
                    <a:pt x="261" y="23"/>
                  </a:lnTo>
                  <a:lnTo>
                    <a:pt x="259" y="23"/>
                  </a:lnTo>
                  <a:lnTo>
                    <a:pt x="258" y="24"/>
                  </a:lnTo>
                  <a:lnTo>
                    <a:pt x="257" y="24"/>
                  </a:lnTo>
                  <a:lnTo>
                    <a:pt x="255" y="25"/>
                  </a:lnTo>
                  <a:lnTo>
                    <a:pt x="253" y="25"/>
                  </a:lnTo>
                  <a:lnTo>
                    <a:pt x="251" y="27"/>
                  </a:lnTo>
                  <a:lnTo>
                    <a:pt x="250" y="27"/>
                  </a:lnTo>
                  <a:lnTo>
                    <a:pt x="249" y="28"/>
                  </a:lnTo>
                  <a:lnTo>
                    <a:pt x="247" y="28"/>
                  </a:lnTo>
                  <a:lnTo>
                    <a:pt x="245" y="29"/>
                  </a:lnTo>
                  <a:lnTo>
                    <a:pt x="243" y="29"/>
                  </a:lnTo>
                  <a:lnTo>
                    <a:pt x="242" y="31"/>
                  </a:lnTo>
                  <a:lnTo>
                    <a:pt x="241" y="31"/>
                  </a:lnTo>
                  <a:lnTo>
                    <a:pt x="239" y="32"/>
                  </a:lnTo>
                  <a:lnTo>
                    <a:pt x="238" y="32"/>
                  </a:lnTo>
                  <a:lnTo>
                    <a:pt x="237" y="32"/>
                  </a:lnTo>
                  <a:lnTo>
                    <a:pt x="235" y="33"/>
                  </a:lnTo>
                  <a:lnTo>
                    <a:pt x="234" y="33"/>
                  </a:lnTo>
                  <a:lnTo>
                    <a:pt x="233" y="35"/>
                  </a:lnTo>
                  <a:lnTo>
                    <a:pt x="231" y="35"/>
                  </a:lnTo>
                  <a:lnTo>
                    <a:pt x="230" y="35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6"/>
                  </a:lnTo>
                  <a:lnTo>
                    <a:pt x="226" y="37"/>
                  </a:lnTo>
                  <a:lnTo>
                    <a:pt x="225" y="37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39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0"/>
                  </a:lnTo>
                  <a:lnTo>
                    <a:pt x="216" y="41"/>
                  </a:lnTo>
                  <a:lnTo>
                    <a:pt x="214" y="41"/>
                  </a:lnTo>
                  <a:lnTo>
                    <a:pt x="213" y="43"/>
                  </a:lnTo>
                  <a:lnTo>
                    <a:pt x="212" y="43"/>
                  </a:lnTo>
                  <a:lnTo>
                    <a:pt x="209" y="44"/>
                  </a:lnTo>
                  <a:lnTo>
                    <a:pt x="208" y="44"/>
                  </a:lnTo>
                  <a:lnTo>
                    <a:pt x="205" y="45"/>
                  </a:lnTo>
                  <a:lnTo>
                    <a:pt x="204" y="45"/>
                  </a:lnTo>
                  <a:lnTo>
                    <a:pt x="201" y="47"/>
                  </a:lnTo>
                  <a:lnTo>
                    <a:pt x="200" y="47"/>
                  </a:lnTo>
                  <a:lnTo>
                    <a:pt x="198" y="48"/>
                  </a:lnTo>
                  <a:lnTo>
                    <a:pt x="196" y="48"/>
                  </a:lnTo>
                  <a:lnTo>
                    <a:pt x="194" y="49"/>
                  </a:lnTo>
                  <a:lnTo>
                    <a:pt x="193" y="49"/>
                  </a:lnTo>
                  <a:lnTo>
                    <a:pt x="192" y="50"/>
                  </a:lnTo>
                  <a:lnTo>
                    <a:pt x="190" y="50"/>
                  </a:lnTo>
                  <a:lnTo>
                    <a:pt x="189" y="50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3"/>
                  </a:lnTo>
                  <a:lnTo>
                    <a:pt x="181" y="53"/>
                  </a:lnTo>
                  <a:lnTo>
                    <a:pt x="180" y="54"/>
                  </a:lnTo>
                  <a:lnTo>
                    <a:pt x="178" y="54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6"/>
                  </a:lnTo>
                  <a:lnTo>
                    <a:pt x="173" y="56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7"/>
                  </a:lnTo>
                  <a:lnTo>
                    <a:pt x="168" y="58"/>
                  </a:lnTo>
                  <a:lnTo>
                    <a:pt x="165" y="58"/>
                  </a:lnTo>
                  <a:lnTo>
                    <a:pt x="164" y="60"/>
                  </a:lnTo>
                  <a:lnTo>
                    <a:pt x="161" y="60"/>
                  </a:lnTo>
                  <a:lnTo>
                    <a:pt x="160" y="61"/>
                  </a:lnTo>
                  <a:lnTo>
                    <a:pt x="157" y="61"/>
                  </a:lnTo>
                  <a:lnTo>
                    <a:pt x="156" y="62"/>
                  </a:lnTo>
                  <a:lnTo>
                    <a:pt x="153" y="62"/>
                  </a:lnTo>
                  <a:lnTo>
                    <a:pt x="152" y="62"/>
                  </a:lnTo>
                  <a:lnTo>
                    <a:pt x="150" y="64"/>
                  </a:lnTo>
                  <a:lnTo>
                    <a:pt x="149" y="64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5"/>
                  </a:lnTo>
                  <a:lnTo>
                    <a:pt x="144" y="65"/>
                  </a:lnTo>
                  <a:lnTo>
                    <a:pt x="143" y="66"/>
                  </a:lnTo>
                  <a:lnTo>
                    <a:pt x="141" y="66"/>
                  </a:lnTo>
                  <a:lnTo>
                    <a:pt x="140" y="66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8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1" y="70"/>
                  </a:lnTo>
                  <a:lnTo>
                    <a:pt x="129" y="70"/>
                  </a:lnTo>
                  <a:lnTo>
                    <a:pt x="128" y="70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2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3"/>
                  </a:lnTo>
                  <a:lnTo>
                    <a:pt x="116" y="74"/>
                  </a:lnTo>
                  <a:lnTo>
                    <a:pt x="113" y="74"/>
                  </a:lnTo>
                  <a:lnTo>
                    <a:pt x="112" y="76"/>
                  </a:lnTo>
                  <a:lnTo>
                    <a:pt x="109" y="76"/>
                  </a:lnTo>
                  <a:lnTo>
                    <a:pt x="108" y="77"/>
                  </a:lnTo>
                  <a:lnTo>
                    <a:pt x="107" y="77"/>
                  </a:lnTo>
                  <a:lnTo>
                    <a:pt x="105" y="78"/>
                  </a:lnTo>
                  <a:lnTo>
                    <a:pt x="103" y="78"/>
                  </a:lnTo>
                  <a:lnTo>
                    <a:pt x="101" y="78"/>
                  </a:lnTo>
                  <a:lnTo>
                    <a:pt x="100" y="78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6" y="80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1" y="81"/>
                  </a:lnTo>
                  <a:lnTo>
                    <a:pt x="89" y="81"/>
                  </a:lnTo>
                  <a:lnTo>
                    <a:pt x="88" y="82"/>
                  </a:lnTo>
                  <a:lnTo>
                    <a:pt x="87" y="82"/>
                  </a:lnTo>
                  <a:lnTo>
                    <a:pt x="85" y="82"/>
                  </a:lnTo>
                  <a:lnTo>
                    <a:pt x="84" y="82"/>
                  </a:lnTo>
                  <a:lnTo>
                    <a:pt x="83" y="82"/>
                  </a:lnTo>
                  <a:lnTo>
                    <a:pt x="81" y="82"/>
                  </a:lnTo>
                  <a:lnTo>
                    <a:pt x="80" y="82"/>
                  </a:lnTo>
                  <a:lnTo>
                    <a:pt x="79" y="82"/>
                  </a:lnTo>
                  <a:lnTo>
                    <a:pt x="77" y="82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4"/>
                  </a:lnTo>
                  <a:lnTo>
                    <a:pt x="64" y="84"/>
                  </a:lnTo>
                  <a:lnTo>
                    <a:pt x="63" y="84"/>
                  </a:lnTo>
                  <a:lnTo>
                    <a:pt x="62" y="84"/>
                  </a:lnTo>
                  <a:lnTo>
                    <a:pt x="60" y="84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5"/>
                  </a:lnTo>
                  <a:lnTo>
                    <a:pt x="51" y="85"/>
                  </a:lnTo>
                  <a:lnTo>
                    <a:pt x="50" y="85"/>
                  </a:lnTo>
                  <a:lnTo>
                    <a:pt x="48" y="86"/>
                  </a:lnTo>
                  <a:lnTo>
                    <a:pt x="47" y="86"/>
                  </a:lnTo>
                  <a:lnTo>
                    <a:pt x="46" y="86"/>
                  </a:lnTo>
                  <a:lnTo>
                    <a:pt x="44" y="86"/>
                  </a:lnTo>
                  <a:lnTo>
                    <a:pt x="43" y="86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8"/>
                  </a:lnTo>
                  <a:lnTo>
                    <a:pt x="36" y="88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8" y="89"/>
                  </a:lnTo>
                  <a:lnTo>
                    <a:pt x="27" y="89"/>
                  </a:lnTo>
                  <a:lnTo>
                    <a:pt x="26" y="89"/>
                  </a:lnTo>
                  <a:lnTo>
                    <a:pt x="24" y="89"/>
                  </a:lnTo>
                  <a:lnTo>
                    <a:pt x="23" y="89"/>
                  </a:lnTo>
                  <a:lnTo>
                    <a:pt x="22" y="89"/>
                  </a:lnTo>
                  <a:lnTo>
                    <a:pt x="20" y="89"/>
                  </a:lnTo>
                  <a:lnTo>
                    <a:pt x="19" y="89"/>
                  </a:lnTo>
                  <a:lnTo>
                    <a:pt x="18" y="89"/>
                  </a:lnTo>
                  <a:lnTo>
                    <a:pt x="16" y="89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627" name="Freeform 24">
              <a:extLst>
                <a:ext uri="{FF2B5EF4-FFF2-40B4-BE49-F238E27FC236}">
                  <a16:creationId xmlns:a16="http://schemas.microsoft.com/office/drawing/2014/main" id="{8B1B3FB1-FED8-004E-9773-D30F759E6F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170"/>
              <a:ext cx="151" cy="58"/>
            </a:xfrm>
            <a:custGeom>
              <a:avLst/>
              <a:gdLst>
                <a:gd name="T0" fmla="*/ 1 w 301"/>
                <a:gd name="T1" fmla="*/ 0 h 89"/>
                <a:gd name="T2" fmla="*/ 1 w 301"/>
                <a:gd name="T3" fmla="*/ 0 h 89"/>
                <a:gd name="T4" fmla="*/ 1 w 301"/>
                <a:gd name="T5" fmla="*/ 0 h 89"/>
                <a:gd name="T6" fmla="*/ 1 w 301"/>
                <a:gd name="T7" fmla="*/ 0 h 89"/>
                <a:gd name="T8" fmla="*/ 1 w 301"/>
                <a:gd name="T9" fmla="*/ 0 h 89"/>
                <a:gd name="T10" fmla="*/ 1 w 301"/>
                <a:gd name="T11" fmla="*/ 0 h 89"/>
                <a:gd name="T12" fmla="*/ 1 w 301"/>
                <a:gd name="T13" fmla="*/ 0 h 89"/>
                <a:gd name="T14" fmla="*/ 1 w 301"/>
                <a:gd name="T15" fmla="*/ 0 h 89"/>
                <a:gd name="T16" fmla="*/ 1 w 301"/>
                <a:gd name="T17" fmla="*/ 0 h 89"/>
                <a:gd name="T18" fmla="*/ 1 w 301"/>
                <a:gd name="T19" fmla="*/ 0 h 89"/>
                <a:gd name="T20" fmla="*/ 1 w 301"/>
                <a:gd name="T21" fmla="*/ 0 h 89"/>
                <a:gd name="T22" fmla="*/ 1 w 301"/>
                <a:gd name="T23" fmla="*/ 0 h 89"/>
                <a:gd name="T24" fmla="*/ 1 w 301"/>
                <a:gd name="T25" fmla="*/ 0 h 89"/>
                <a:gd name="T26" fmla="*/ 1 w 301"/>
                <a:gd name="T27" fmla="*/ 0 h 89"/>
                <a:gd name="T28" fmla="*/ 1 w 301"/>
                <a:gd name="T29" fmla="*/ 0 h 89"/>
                <a:gd name="T30" fmla="*/ 1 w 301"/>
                <a:gd name="T31" fmla="*/ 0 h 89"/>
                <a:gd name="T32" fmla="*/ 1 w 301"/>
                <a:gd name="T33" fmla="*/ 0 h 89"/>
                <a:gd name="T34" fmla="*/ 1 w 301"/>
                <a:gd name="T35" fmla="*/ 0 h 89"/>
                <a:gd name="T36" fmla="*/ 1 w 301"/>
                <a:gd name="T37" fmla="*/ 0 h 89"/>
                <a:gd name="T38" fmla="*/ 1 w 301"/>
                <a:gd name="T39" fmla="*/ 0 h 89"/>
                <a:gd name="T40" fmla="*/ 1 w 301"/>
                <a:gd name="T41" fmla="*/ 0 h 89"/>
                <a:gd name="T42" fmla="*/ 1 w 301"/>
                <a:gd name="T43" fmla="*/ 0 h 89"/>
                <a:gd name="T44" fmla="*/ 1 w 301"/>
                <a:gd name="T45" fmla="*/ 0 h 89"/>
                <a:gd name="T46" fmla="*/ 1 w 301"/>
                <a:gd name="T47" fmla="*/ 0 h 89"/>
                <a:gd name="T48" fmla="*/ 1 w 301"/>
                <a:gd name="T49" fmla="*/ 0 h 89"/>
                <a:gd name="T50" fmla="*/ 1 w 301"/>
                <a:gd name="T51" fmla="*/ 0 h 89"/>
                <a:gd name="T52" fmla="*/ 1 w 301"/>
                <a:gd name="T53" fmla="*/ 0 h 89"/>
                <a:gd name="T54" fmla="*/ 1 w 301"/>
                <a:gd name="T55" fmla="*/ 0 h 89"/>
                <a:gd name="T56" fmla="*/ 1 w 301"/>
                <a:gd name="T57" fmla="*/ 0 h 89"/>
                <a:gd name="T58" fmla="*/ 1 w 301"/>
                <a:gd name="T59" fmla="*/ 0 h 89"/>
                <a:gd name="T60" fmla="*/ 1 w 301"/>
                <a:gd name="T61" fmla="*/ 0 h 89"/>
                <a:gd name="T62" fmla="*/ 1 w 301"/>
                <a:gd name="T63" fmla="*/ 0 h 89"/>
                <a:gd name="T64" fmla="*/ 1 w 301"/>
                <a:gd name="T65" fmla="*/ 0 h 89"/>
                <a:gd name="T66" fmla="*/ 1 w 301"/>
                <a:gd name="T67" fmla="*/ 0 h 89"/>
                <a:gd name="T68" fmla="*/ 1 w 301"/>
                <a:gd name="T69" fmla="*/ 0 h 89"/>
                <a:gd name="T70" fmla="*/ 1 w 301"/>
                <a:gd name="T71" fmla="*/ 0 h 89"/>
                <a:gd name="T72" fmla="*/ 1 w 301"/>
                <a:gd name="T73" fmla="*/ 0 h 89"/>
                <a:gd name="T74" fmla="*/ 1 w 301"/>
                <a:gd name="T75" fmla="*/ 0 h 89"/>
                <a:gd name="T76" fmla="*/ 1 w 301"/>
                <a:gd name="T77" fmla="*/ 0 h 89"/>
                <a:gd name="T78" fmla="*/ 1 w 301"/>
                <a:gd name="T79" fmla="*/ 0 h 89"/>
                <a:gd name="T80" fmla="*/ 1 w 301"/>
                <a:gd name="T81" fmla="*/ 0 h 89"/>
                <a:gd name="T82" fmla="*/ 1 w 301"/>
                <a:gd name="T83" fmla="*/ 0 h 89"/>
                <a:gd name="T84" fmla="*/ 1 w 301"/>
                <a:gd name="T85" fmla="*/ 0 h 89"/>
                <a:gd name="T86" fmla="*/ 1 w 301"/>
                <a:gd name="T87" fmla="*/ 0 h 89"/>
                <a:gd name="T88" fmla="*/ 1 w 301"/>
                <a:gd name="T89" fmla="*/ 0 h 89"/>
                <a:gd name="T90" fmla="*/ 1 w 301"/>
                <a:gd name="T91" fmla="*/ 0 h 89"/>
                <a:gd name="T92" fmla="*/ 1 w 301"/>
                <a:gd name="T93" fmla="*/ 0 h 89"/>
                <a:gd name="T94" fmla="*/ 1 w 301"/>
                <a:gd name="T95" fmla="*/ 0 h 89"/>
                <a:gd name="T96" fmla="*/ 1 w 301"/>
                <a:gd name="T97" fmla="*/ 0 h 89"/>
                <a:gd name="T98" fmla="*/ 1 w 301"/>
                <a:gd name="T99" fmla="*/ 0 h 89"/>
                <a:gd name="T100" fmla="*/ 1 w 301"/>
                <a:gd name="T101" fmla="*/ 0 h 89"/>
                <a:gd name="T102" fmla="*/ 1 w 301"/>
                <a:gd name="T103" fmla="*/ 0 h 89"/>
                <a:gd name="T104" fmla="*/ 1 w 301"/>
                <a:gd name="T105" fmla="*/ 0 h 89"/>
                <a:gd name="T106" fmla="*/ 1 w 301"/>
                <a:gd name="T107" fmla="*/ 0 h 89"/>
                <a:gd name="T108" fmla="*/ 1 w 301"/>
                <a:gd name="T109" fmla="*/ 0 h 89"/>
                <a:gd name="T110" fmla="*/ 1 w 301"/>
                <a:gd name="T111" fmla="*/ 0 h 89"/>
                <a:gd name="T112" fmla="*/ 1 w 301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89"/>
                <a:gd name="T173" fmla="*/ 301 w 301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89">
                  <a:moveTo>
                    <a:pt x="0" y="0"/>
                  </a:moveTo>
                  <a:lnTo>
                    <a:pt x="2" y="1"/>
                  </a:lnTo>
                  <a:lnTo>
                    <a:pt x="6" y="4"/>
                  </a:lnTo>
                  <a:lnTo>
                    <a:pt x="9" y="5"/>
                  </a:lnTo>
                  <a:lnTo>
                    <a:pt x="12" y="7"/>
                  </a:lnTo>
                  <a:lnTo>
                    <a:pt x="14" y="8"/>
                  </a:lnTo>
                  <a:lnTo>
                    <a:pt x="17" y="9"/>
                  </a:lnTo>
                  <a:lnTo>
                    <a:pt x="18" y="11"/>
                  </a:lnTo>
                  <a:lnTo>
                    <a:pt x="21" y="12"/>
                  </a:lnTo>
                  <a:lnTo>
                    <a:pt x="22" y="13"/>
                  </a:lnTo>
                  <a:lnTo>
                    <a:pt x="25" y="15"/>
                  </a:lnTo>
                  <a:lnTo>
                    <a:pt x="26" y="15"/>
                  </a:lnTo>
                  <a:lnTo>
                    <a:pt x="28" y="16"/>
                  </a:lnTo>
                  <a:lnTo>
                    <a:pt x="30" y="17"/>
                  </a:lnTo>
                  <a:lnTo>
                    <a:pt x="32" y="17"/>
                  </a:lnTo>
                  <a:lnTo>
                    <a:pt x="33" y="19"/>
                  </a:lnTo>
                  <a:lnTo>
                    <a:pt x="34" y="19"/>
                  </a:lnTo>
                  <a:lnTo>
                    <a:pt x="36" y="20"/>
                  </a:lnTo>
                  <a:lnTo>
                    <a:pt x="37" y="20"/>
                  </a:lnTo>
                  <a:lnTo>
                    <a:pt x="37" y="21"/>
                  </a:lnTo>
                  <a:lnTo>
                    <a:pt x="38" y="21"/>
                  </a:lnTo>
                  <a:lnTo>
                    <a:pt x="40" y="21"/>
                  </a:lnTo>
                  <a:lnTo>
                    <a:pt x="41" y="23"/>
                  </a:lnTo>
                  <a:lnTo>
                    <a:pt x="42" y="23"/>
                  </a:lnTo>
                  <a:lnTo>
                    <a:pt x="44" y="24"/>
                  </a:lnTo>
                  <a:lnTo>
                    <a:pt x="45" y="24"/>
                  </a:lnTo>
                  <a:lnTo>
                    <a:pt x="46" y="24"/>
                  </a:lnTo>
                  <a:lnTo>
                    <a:pt x="48" y="25"/>
                  </a:lnTo>
                  <a:lnTo>
                    <a:pt x="49" y="25"/>
                  </a:lnTo>
                  <a:lnTo>
                    <a:pt x="50" y="27"/>
                  </a:lnTo>
                  <a:lnTo>
                    <a:pt x="51" y="27"/>
                  </a:lnTo>
                  <a:lnTo>
                    <a:pt x="53" y="28"/>
                  </a:lnTo>
                  <a:lnTo>
                    <a:pt x="54" y="28"/>
                  </a:lnTo>
                  <a:lnTo>
                    <a:pt x="57" y="29"/>
                  </a:lnTo>
                  <a:lnTo>
                    <a:pt x="58" y="29"/>
                  </a:lnTo>
                  <a:lnTo>
                    <a:pt x="59" y="31"/>
                  </a:lnTo>
                  <a:lnTo>
                    <a:pt x="61" y="31"/>
                  </a:lnTo>
                  <a:lnTo>
                    <a:pt x="62" y="32"/>
                  </a:lnTo>
                  <a:lnTo>
                    <a:pt x="63" y="32"/>
                  </a:lnTo>
                  <a:lnTo>
                    <a:pt x="65" y="32"/>
                  </a:lnTo>
                  <a:lnTo>
                    <a:pt x="66" y="33"/>
                  </a:lnTo>
                  <a:lnTo>
                    <a:pt x="67" y="33"/>
                  </a:lnTo>
                  <a:lnTo>
                    <a:pt x="69" y="33"/>
                  </a:lnTo>
                  <a:lnTo>
                    <a:pt x="69" y="35"/>
                  </a:lnTo>
                  <a:lnTo>
                    <a:pt x="70" y="35"/>
                  </a:lnTo>
                  <a:lnTo>
                    <a:pt x="71" y="35"/>
                  </a:lnTo>
                  <a:lnTo>
                    <a:pt x="73" y="36"/>
                  </a:lnTo>
                  <a:lnTo>
                    <a:pt x="74" y="36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39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0"/>
                  </a:lnTo>
                  <a:lnTo>
                    <a:pt x="86" y="41"/>
                  </a:lnTo>
                  <a:lnTo>
                    <a:pt x="87" y="41"/>
                  </a:lnTo>
                  <a:lnTo>
                    <a:pt x="89" y="43"/>
                  </a:lnTo>
                  <a:lnTo>
                    <a:pt x="90" y="43"/>
                  </a:lnTo>
                  <a:lnTo>
                    <a:pt x="93" y="44"/>
                  </a:lnTo>
                  <a:lnTo>
                    <a:pt x="94" y="44"/>
                  </a:lnTo>
                  <a:lnTo>
                    <a:pt x="97" y="45"/>
                  </a:lnTo>
                  <a:lnTo>
                    <a:pt x="98" y="45"/>
                  </a:lnTo>
                  <a:lnTo>
                    <a:pt x="101" y="47"/>
                  </a:lnTo>
                  <a:lnTo>
                    <a:pt x="102" y="47"/>
                  </a:lnTo>
                  <a:lnTo>
                    <a:pt x="105" y="48"/>
                  </a:lnTo>
                  <a:lnTo>
                    <a:pt x="106" y="48"/>
                  </a:lnTo>
                  <a:lnTo>
                    <a:pt x="107" y="49"/>
                  </a:lnTo>
                  <a:lnTo>
                    <a:pt x="109" y="49"/>
                  </a:lnTo>
                  <a:lnTo>
                    <a:pt x="110" y="50"/>
                  </a:lnTo>
                  <a:lnTo>
                    <a:pt x="111" y="50"/>
                  </a:lnTo>
                  <a:lnTo>
                    <a:pt x="113" y="50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3"/>
                  </a:lnTo>
                  <a:lnTo>
                    <a:pt x="121" y="53"/>
                  </a:lnTo>
                  <a:lnTo>
                    <a:pt x="122" y="54"/>
                  </a:lnTo>
                  <a:lnTo>
                    <a:pt x="123" y="54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6"/>
                  </a:lnTo>
                  <a:lnTo>
                    <a:pt x="129" y="56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7"/>
                  </a:lnTo>
                  <a:lnTo>
                    <a:pt x="135" y="58"/>
                  </a:lnTo>
                  <a:lnTo>
                    <a:pt x="136" y="58"/>
                  </a:lnTo>
                  <a:lnTo>
                    <a:pt x="138" y="60"/>
                  </a:lnTo>
                  <a:lnTo>
                    <a:pt x="140" y="60"/>
                  </a:lnTo>
                  <a:lnTo>
                    <a:pt x="142" y="61"/>
                  </a:lnTo>
                  <a:lnTo>
                    <a:pt x="144" y="61"/>
                  </a:lnTo>
                  <a:lnTo>
                    <a:pt x="146" y="62"/>
                  </a:lnTo>
                  <a:lnTo>
                    <a:pt x="148" y="62"/>
                  </a:lnTo>
                  <a:lnTo>
                    <a:pt x="150" y="62"/>
                  </a:lnTo>
                  <a:lnTo>
                    <a:pt x="151" y="64"/>
                  </a:lnTo>
                  <a:lnTo>
                    <a:pt x="152" y="64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5"/>
                  </a:lnTo>
                  <a:lnTo>
                    <a:pt x="158" y="65"/>
                  </a:lnTo>
                  <a:lnTo>
                    <a:pt x="159" y="66"/>
                  </a:lnTo>
                  <a:lnTo>
                    <a:pt x="160" y="66"/>
                  </a:lnTo>
                  <a:lnTo>
                    <a:pt x="162" y="66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8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69"/>
                  </a:lnTo>
                  <a:lnTo>
                    <a:pt x="172" y="70"/>
                  </a:lnTo>
                  <a:lnTo>
                    <a:pt x="174" y="70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2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3"/>
                  </a:lnTo>
                  <a:lnTo>
                    <a:pt x="186" y="74"/>
                  </a:lnTo>
                  <a:lnTo>
                    <a:pt x="188" y="74"/>
                  </a:lnTo>
                  <a:lnTo>
                    <a:pt x="190" y="76"/>
                  </a:lnTo>
                  <a:lnTo>
                    <a:pt x="192" y="76"/>
                  </a:lnTo>
                  <a:lnTo>
                    <a:pt x="194" y="77"/>
                  </a:lnTo>
                  <a:lnTo>
                    <a:pt x="195" y="77"/>
                  </a:lnTo>
                  <a:lnTo>
                    <a:pt x="198" y="78"/>
                  </a:lnTo>
                  <a:lnTo>
                    <a:pt x="199" y="78"/>
                  </a:lnTo>
                  <a:lnTo>
                    <a:pt x="200" y="78"/>
                  </a:lnTo>
                  <a:lnTo>
                    <a:pt x="202" y="78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0"/>
                  </a:lnTo>
                  <a:lnTo>
                    <a:pt x="207" y="80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1"/>
                  </a:lnTo>
                  <a:lnTo>
                    <a:pt x="212" y="81"/>
                  </a:lnTo>
                  <a:lnTo>
                    <a:pt x="213" y="82"/>
                  </a:lnTo>
                  <a:lnTo>
                    <a:pt x="215" y="82"/>
                  </a:lnTo>
                  <a:lnTo>
                    <a:pt x="216" y="82"/>
                  </a:lnTo>
                  <a:lnTo>
                    <a:pt x="217" y="82"/>
                  </a:lnTo>
                  <a:lnTo>
                    <a:pt x="219" y="82"/>
                  </a:lnTo>
                  <a:lnTo>
                    <a:pt x="220" y="82"/>
                  </a:lnTo>
                  <a:lnTo>
                    <a:pt x="221" y="82"/>
                  </a:lnTo>
                  <a:lnTo>
                    <a:pt x="223" y="82"/>
                  </a:lnTo>
                  <a:lnTo>
                    <a:pt x="224" y="82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4"/>
                  </a:lnTo>
                  <a:lnTo>
                    <a:pt x="237" y="84"/>
                  </a:lnTo>
                  <a:lnTo>
                    <a:pt x="239" y="84"/>
                  </a:lnTo>
                  <a:lnTo>
                    <a:pt x="240" y="84"/>
                  </a:lnTo>
                  <a:lnTo>
                    <a:pt x="241" y="84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5"/>
                  </a:lnTo>
                  <a:lnTo>
                    <a:pt x="251" y="85"/>
                  </a:lnTo>
                  <a:lnTo>
                    <a:pt x="252" y="85"/>
                  </a:lnTo>
                  <a:lnTo>
                    <a:pt x="253" y="85"/>
                  </a:lnTo>
                  <a:lnTo>
                    <a:pt x="253" y="86"/>
                  </a:lnTo>
                  <a:lnTo>
                    <a:pt x="255" y="86"/>
                  </a:lnTo>
                  <a:lnTo>
                    <a:pt x="256" y="86"/>
                  </a:lnTo>
                  <a:lnTo>
                    <a:pt x="257" y="86"/>
                  </a:lnTo>
                  <a:lnTo>
                    <a:pt x="259" y="86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8"/>
                  </a:lnTo>
                  <a:lnTo>
                    <a:pt x="265" y="88"/>
                  </a:lnTo>
                  <a:lnTo>
                    <a:pt x="267" y="88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3" y="89"/>
                  </a:lnTo>
                  <a:lnTo>
                    <a:pt x="275" y="89"/>
                  </a:lnTo>
                  <a:lnTo>
                    <a:pt x="276" y="89"/>
                  </a:lnTo>
                  <a:lnTo>
                    <a:pt x="277" y="89"/>
                  </a:lnTo>
                  <a:lnTo>
                    <a:pt x="279" y="89"/>
                  </a:lnTo>
                  <a:lnTo>
                    <a:pt x="280" y="89"/>
                  </a:lnTo>
                  <a:lnTo>
                    <a:pt x="281" y="89"/>
                  </a:lnTo>
                  <a:lnTo>
                    <a:pt x="283" y="89"/>
                  </a:lnTo>
                  <a:lnTo>
                    <a:pt x="284" y="89"/>
                  </a:lnTo>
                  <a:lnTo>
                    <a:pt x="285" y="89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20538" name="Group 111">
            <a:extLst>
              <a:ext uri="{FF2B5EF4-FFF2-40B4-BE49-F238E27FC236}">
                <a16:creationId xmlns:a16="http://schemas.microsoft.com/office/drawing/2014/main" id="{222610BD-FB82-5446-8025-21A1392C2C5A}"/>
              </a:ext>
            </a:extLst>
          </p:cNvPr>
          <p:cNvGrpSpPr>
            <a:grpSpLocks/>
          </p:cNvGrpSpPr>
          <p:nvPr/>
        </p:nvGrpSpPr>
        <p:grpSpPr bwMode="auto">
          <a:xfrm>
            <a:off x="6313488" y="1531939"/>
            <a:ext cx="342900" cy="484187"/>
            <a:chOff x="2783" y="1170"/>
            <a:chExt cx="300" cy="445"/>
          </a:xfrm>
        </p:grpSpPr>
        <p:sp>
          <p:nvSpPr>
            <p:cNvPr id="320616" name="Freeform 19">
              <a:extLst>
                <a:ext uri="{FF2B5EF4-FFF2-40B4-BE49-F238E27FC236}">
                  <a16:creationId xmlns:a16="http://schemas.microsoft.com/office/drawing/2014/main" id="{0E40AD1D-31B8-CE42-9F57-73FB7F34E3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1238"/>
              <a:ext cx="149" cy="377"/>
            </a:xfrm>
            <a:custGeom>
              <a:avLst/>
              <a:gdLst>
                <a:gd name="T0" fmla="*/ 0 w 299"/>
                <a:gd name="T1" fmla="*/ 1 h 754"/>
                <a:gd name="T2" fmla="*/ 0 w 299"/>
                <a:gd name="T3" fmla="*/ 1 h 754"/>
                <a:gd name="T4" fmla="*/ 0 w 299"/>
                <a:gd name="T5" fmla="*/ 1 h 754"/>
                <a:gd name="T6" fmla="*/ 0 w 299"/>
                <a:gd name="T7" fmla="*/ 1 h 754"/>
                <a:gd name="T8" fmla="*/ 0 w 299"/>
                <a:gd name="T9" fmla="*/ 1 h 754"/>
                <a:gd name="T10" fmla="*/ 0 w 299"/>
                <a:gd name="T11" fmla="*/ 1 h 754"/>
                <a:gd name="T12" fmla="*/ 0 w 299"/>
                <a:gd name="T13" fmla="*/ 1 h 754"/>
                <a:gd name="T14" fmla="*/ 0 w 299"/>
                <a:gd name="T15" fmla="*/ 1 h 754"/>
                <a:gd name="T16" fmla="*/ 0 w 299"/>
                <a:gd name="T17" fmla="*/ 1 h 754"/>
                <a:gd name="T18" fmla="*/ 0 w 299"/>
                <a:gd name="T19" fmla="*/ 1 h 754"/>
                <a:gd name="T20" fmla="*/ 0 w 299"/>
                <a:gd name="T21" fmla="*/ 1 h 754"/>
                <a:gd name="T22" fmla="*/ 0 w 299"/>
                <a:gd name="T23" fmla="*/ 1 h 754"/>
                <a:gd name="T24" fmla="*/ 0 w 299"/>
                <a:gd name="T25" fmla="*/ 1 h 754"/>
                <a:gd name="T26" fmla="*/ 0 w 299"/>
                <a:gd name="T27" fmla="*/ 1 h 754"/>
                <a:gd name="T28" fmla="*/ 0 w 299"/>
                <a:gd name="T29" fmla="*/ 1 h 754"/>
                <a:gd name="T30" fmla="*/ 0 w 299"/>
                <a:gd name="T31" fmla="*/ 1 h 754"/>
                <a:gd name="T32" fmla="*/ 0 w 299"/>
                <a:gd name="T33" fmla="*/ 1 h 754"/>
                <a:gd name="T34" fmla="*/ 0 w 299"/>
                <a:gd name="T35" fmla="*/ 1 h 754"/>
                <a:gd name="T36" fmla="*/ 0 w 299"/>
                <a:gd name="T37" fmla="*/ 1 h 754"/>
                <a:gd name="T38" fmla="*/ 0 w 299"/>
                <a:gd name="T39" fmla="*/ 1 h 754"/>
                <a:gd name="T40" fmla="*/ 0 w 299"/>
                <a:gd name="T41" fmla="*/ 1 h 754"/>
                <a:gd name="T42" fmla="*/ 0 w 299"/>
                <a:gd name="T43" fmla="*/ 1 h 754"/>
                <a:gd name="T44" fmla="*/ 0 w 299"/>
                <a:gd name="T45" fmla="*/ 1 h 754"/>
                <a:gd name="T46" fmla="*/ 0 w 299"/>
                <a:gd name="T47" fmla="*/ 1 h 754"/>
                <a:gd name="T48" fmla="*/ 0 w 299"/>
                <a:gd name="T49" fmla="*/ 1 h 754"/>
                <a:gd name="T50" fmla="*/ 0 w 299"/>
                <a:gd name="T51" fmla="*/ 1 h 754"/>
                <a:gd name="T52" fmla="*/ 0 w 299"/>
                <a:gd name="T53" fmla="*/ 1 h 754"/>
                <a:gd name="T54" fmla="*/ 0 w 299"/>
                <a:gd name="T55" fmla="*/ 1 h 754"/>
                <a:gd name="T56" fmla="*/ 0 w 299"/>
                <a:gd name="T57" fmla="*/ 1 h 754"/>
                <a:gd name="T58" fmla="*/ 0 w 299"/>
                <a:gd name="T59" fmla="*/ 1 h 754"/>
                <a:gd name="T60" fmla="*/ 0 w 299"/>
                <a:gd name="T61" fmla="*/ 1 h 754"/>
                <a:gd name="T62" fmla="*/ 0 w 299"/>
                <a:gd name="T63" fmla="*/ 1 h 754"/>
                <a:gd name="T64" fmla="*/ 0 w 299"/>
                <a:gd name="T65" fmla="*/ 1 h 754"/>
                <a:gd name="T66" fmla="*/ 0 w 299"/>
                <a:gd name="T67" fmla="*/ 1 h 754"/>
                <a:gd name="T68" fmla="*/ 0 w 299"/>
                <a:gd name="T69" fmla="*/ 1 h 754"/>
                <a:gd name="T70" fmla="*/ 0 w 299"/>
                <a:gd name="T71" fmla="*/ 1 h 754"/>
                <a:gd name="T72" fmla="*/ 0 w 299"/>
                <a:gd name="T73" fmla="*/ 1 h 754"/>
                <a:gd name="T74" fmla="*/ 0 w 299"/>
                <a:gd name="T75" fmla="*/ 1 h 754"/>
                <a:gd name="T76" fmla="*/ 0 w 299"/>
                <a:gd name="T77" fmla="*/ 1 h 754"/>
                <a:gd name="T78" fmla="*/ 0 w 299"/>
                <a:gd name="T79" fmla="*/ 1 h 754"/>
                <a:gd name="T80" fmla="*/ 0 w 299"/>
                <a:gd name="T81" fmla="*/ 1 h 754"/>
                <a:gd name="T82" fmla="*/ 0 w 299"/>
                <a:gd name="T83" fmla="*/ 1 h 754"/>
                <a:gd name="T84" fmla="*/ 0 w 299"/>
                <a:gd name="T85" fmla="*/ 1 h 754"/>
                <a:gd name="T86" fmla="*/ 0 w 299"/>
                <a:gd name="T87" fmla="*/ 1 h 754"/>
                <a:gd name="T88" fmla="*/ 0 w 299"/>
                <a:gd name="T89" fmla="*/ 1 h 754"/>
                <a:gd name="T90" fmla="*/ 0 w 299"/>
                <a:gd name="T91" fmla="*/ 1 h 754"/>
                <a:gd name="T92" fmla="*/ 0 w 299"/>
                <a:gd name="T93" fmla="*/ 1 h 754"/>
                <a:gd name="T94" fmla="*/ 0 w 299"/>
                <a:gd name="T95" fmla="*/ 1 h 754"/>
                <a:gd name="T96" fmla="*/ 0 w 299"/>
                <a:gd name="T97" fmla="*/ 1 h 754"/>
                <a:gd name="T98" fmla="*/ 0 w 299"/>
                <a:gd name="T99" fmla="*/ 1 h 754"/>
                <a:gd name="T100" fmla="*/ 0 w 299"/>
                <a:gd name="T101" fmla="*/ 1 h 754"/>
                <a:gd name="T102" fmla="*/ 0 w 299"/>
                <a:gd name="T103" fmla="*/ 1 h 754"/>
                <a:gd name="T104" fmla="*/ 0 w 299"/>
                <a:gd name="T105" fmla="*/ 1 h 754"/>
                <a:gd name="T106" fmla="*/ 0 w 299"/>
                <a:gd name="T107" fmla="*/ 1 h 754"/>
                <a:gd name="T108" fmla="*/ 0 w 299"/>
                <a:gd name="T109" fmla="*/ 1 h 754"/>
                <a:gd name="T110" fmla="*/ 0 w 299"/>
                <a:gd name="T111" fmla="*/ 1 h 754"/>
                <a:gd name="T112" fmla="*/ 0 w 299"/>
                <a:gd name="T113" fmla="*/ 1 h 754"/>
                <a:gd name="T114" fmla="*/ 0 w 299"/>
                <a:gd name="T115" fmla="*/ 1 h 754"/>
                <a:gd name="T116" fmla="*/ 0 w 299"/>
                <a:gd name="T117" fmla="*/ 1 h 754"/>
                <a:gd name="T118" fmla="*/ 0 w 299"/>
                <a:gd name="T119" fmla="*/ 1 h 754"/>
                <a:gd name="T120" fmla="*/ 0 w 299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9"/>
                <a:gd name="T184" fmla="*/ 0 h 754"/>
                <a:gd name="T185" fmla="*/ 299 w 299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9" h="754">
                  <a:moveTo>
                    <a:pt x="299" y="0"/>
                  </a:moveTo>
                  <a:lnTo>
                    <a:pt x="299" y="29"/>
                  </a:lnTo>
                  <a:lnTo>
                    <a:pt x="299" y="56"/>
                  </a:lnTo>
                  <a:lnTo>
                    <a:pt x="299" y="81"/>
                  </a:lnTo>
                  <a:lnTo>
                    <a:pt x="299" y="105"/>
                  </a:lnTo>
                  <a:lnTo>
                    <a:pt x="299" y="128"/>
                  </a:lnTo>
                  <a:lnTo>
                    <a:pt x="299" y="148"/>
                  </a:lnTo>
                  <a:lnTo>
                    <a:pt x="299" y="166"/>
                  </a:lnTo>
                  <a:lnTo>
                    <a:pt x="299" y="185"/>
                  </a:lnTo>
                  <a:lnTo>
                    <a:pt x="299" y="201"/>
                  </a:lnTo>
                  <a:lnTo>
                    <a:pt x="299" y="215"/>
                  </a:lnTo>
                  <a:lnTo>
                    <a:pt x="299" y="229"/>
                  </a:lnTo>
                  <a:lnTo>
                    <a:pt x="299" y="242"/>
                  </a:lnTo>
                  <a:lnTo>
                    <a:pt x="299" y="252"/>
                  </a:lnTo>
                  <a:lnTo>
                    <a:pt x="299" y="263"/>
                  </a:lnTo>
                  <a:lnTo>
                    <a:pt x="299" y="272"/>
                  </a:lnTo>
                  <a:lnTo>
                    <a:pt x="299" y="280"/>
                  </a:lnTo>
                  <a:lnTo>
                    <a:pt x="299" y="288"/>
                  </a:lnTo>
                  <a:lnTo>
                    <a:pt x="299" y="295"/>
                  </a:lnTo>
                  <a:lnTo>
                    <a:pt x="299" y="302"/>
                  </a:lnTo>
                  <a:lnTo>
                    <a:pt x="299" y="307"/>
                  </a:lnTo>
                  <a:lnTo>
                    <a:pt x="299" y="311"/>
                  </a:lnTo>
                  <a:lnTo>
                    <a:pt x="299" y="315"/>
                  </a:lnTo>
                  <a:lnTo>
                    <a:pt x="299" y="319"/>
                  </a:lnTo>
                  <a:lnTo>
                    <a:pt x="299" y="323"/>
                  </a:lnTo>
                  <a:lnTo>
                    <a:pt x="299" y="325"/>
                  </a:lnTo>
                  <a:lnTo>
                    <a:pt x="299" y="328"/>
                  </a:lnTo>
                  <a:lnTo>
                    <a:pt x="299" y="329"/>
                  </a:lnTo>
                  <a:lnTo>
                    <a:pt x="298" y="332"/>
                  </a:lnTo>
                  <a:lnTo>
                    <a:pt x="298" y="335"/>
                  </a:lnTo>
                  <a:lnTo>
                    <a:pt x="298" y="336"/>
                  </a:lnTo>
                  <a:lnTo>
                    <a:pt x="298" y="339"/>
                  </a:lnTo>
                  <a:lnTo>
                    <a:pt x="298" y="340"/>
                  </a:lnTo>
                  <a:lnTo>
                    <a:pt x="298" y="343"/>
                  </a:lnTo>
                  <a:lnTo>
                    <a:pt x="298" y="344"/>
                  </a:lnTo>
                  <a:lnTo>
                    <a:pt x="298" y="347"/>
                  </a:lnTo>
                  <a:lnTo>
                    <a:pt x="298" y="348"/>
                  </a:lnTo>
                  <a:lnTo>
                    <a:pt x="298" y="349"/>
                  </a:lnTo>
                  <a:lnTo>
                    <a:pt x="298" y="351"/>
                  </a:lnTo>
                  <a:lnTo>
                    <a:pt x="296" y="352"/>
                  </a:lnTo>
                  <a:lnTo>
                    <a:pt x="296" y="353"/>
                  </a:lnTo>
                  <a:lnTo>
                    <a:pt x="296" y="355"/>
                  </a:lnTo>
                  <a:lnTo>
                    <a:pt x="296" y="356"/>
                  </a:lnTo>
                  <a:lnTo>
                    <a:pt x="296" y="357"/>
                  </a:lnTo>
                  <a:lnTo>
                    <a:pt x="296" y="359"/>
                  </a:lnTo>
                  <a:lnTo>
                    <a:pt x="296" y="360"/>
                  </a:lnTo>
                  <a:lnTo>
                    <a:pt x="296" y="361"/>
                  </a:lnTo>
                  <a:lnTo>
                    <a:pt x="296" y="363"/>
                  </a:lnTo>
                  <a:lnTo>
                    <a:pt x="296" y="364"/>
                  </a:lnTo>
                  <a:lnTo>
                    <a:pt x="296" y="365"/>
                  </a:lnTo>
                  <a:lnTo>
                    <a:pt x="295" y="367"/>
                  </a:lnTo>
                  <a:lnTo>
                    <a:pt x="295" y="368"/>
                  </a:lnTo>
                  <a:lnTo>
                    <a:pt x="295" y="369"/>
                  </a:lnTo>
                  <a:lnTo>
                    <a:pt x="295" y="371"/>
                  </a:lnTo>
                  <a:lnTo>
                    <a:pt x="295" y="372"/>
                  </a:lnTo>
                  <a:lnTo>
                    <a:pt x="295" y="373"/>
                  </a:lnTo>
                  <a:lnTo>
                    <a:pt x="295" y="375"/>
                  </a:lnTo>
                  <a:lnTo>
                    <a:pt x="294" y="376"/>
                  </a:lnTo>
                  <a:lnTo>
                    <a:pt x="294" y="379"/>
                  </a:lnTo>
                  <a:lnTo>
                    <a:pt x="294" y="380"/>
                  </a:lnTo>
                  <a:lnTo>
                    <a:pt x="294" y="381"/>
                  </a:lnTo>
                  <a:lnTo>
                    <a:pt x="294" y="384"/>
                  </a:lnTo>
                  <a:lnTo>
                    <a:pt x="292" y="385"/>
                  </a:lnTo>
                  <a:lnTo>
                    <a:pt x="292" y="388"/>
                  </a:lnTo>
                  <a:lnTo>
                    <a:pt x="292" y="389"/>
                  </a:lnTo>
                  <a:lnTo>
                    <a:pt x="292" y="390"/>
                  </a:lnTo>
                  <a:lnTo>
                    <a:pt x="292" y="393"/>
                  </a:lnTo>
                  <a:lnTo>
                    <a:pt x="292" y="394"/>
                  </a:lnTo>
                  <a:lnTo>
                    <a:pt x="291" y="396"/>
                  </a:lnTo>
                  <a:lnTo>
                    <a:pt x="291" y="397"/>
                  </a:lnTo>
                  <a:lnTo>
                    <a:pt x="291" y="398"/>
                  </a:lnTo>
                  <a:lnTo>
                    <a:pt x="291" y="400"/>
                  </a:lnTo>
                  <a:lnTo>
                    <a:pt x="291" y="401"/>
                  </a:lnTo>
                  <a:lnTo>
                    <a:pt x="291" y="402"/>
                  </a:lnTo>
                  <a:lnTo>
                    <a:pt x="291" y="404"/>
                  </a:lnTo>
                  <a:lnTo>
                    <a:pt x="290" y="404"/>
                  </a:lnTo>
                  <a:lnTo>
                    <a:pt x="290" y="405"/>
                  </a:lnTo>
                  <a:lnTo>
                    <a:pt x="290" y="406"/>
                  </a:lnTo>
                  <a:lnTo>
                    <a:pt x="290" y="408"/>
                  </a:lnTo>
                  <a:lnTo>
                    <a:pt x="290" y="409"/>
                  </a:lnTo>
                  <a:lnTo>
                    <a:pt x="288" y="410"/>
                  </a:lnTo>
                  <a:lnTo>
                    <a:pt x="288" y="412"/>
                  </a:lnTo>
                  <a:lnTo>
                    <a:pt x="288" y="413"/>
                  </a:lnTo>
                  <a:lnTo>
                    <a:pt x="287" y="414"/>
                  </a:lnTo>
                  <a:lnTo>
                    <a:pt x="287" y="416"/>
                  </a:lnTo>
                  <a:lnTo>
                    <a:pt x="287" y="417"/>
                  </a:lnTo>
                  <a:lnTo>
                    <a:pt x="286" y="420"/>
                  </a:lnTo>
                  <a:lnTo>
                    <a:pt x="286" y="421"/>
                  </a:lnTo>
                  <a:lnTo>
                    <a:pt x="286" y="422"/>
                  </a:lnTo>
                  <a:lnTo>
                    <a:pt x="284" y="424"/>
                  </a:lnTo>
                  <a:lnTo>
                    <a:pt x="284" y="426"/>
                  </a:lnTo>
                  <a:lnTo>
                    <a:pt x="283" y="428"/>
                  </a:lnTo>
                  <a:lnTo>
                    <a:pt x="283" y="430"/>
                  </a:lnTo>
                  <a:lnTo>
                    <a:pt x="282" y="433"/>
                  </a:lnTo>
                  <a:lnTo>
                    <a:pt x="282" y="434"/>
                  </a:lnTo>
                  <a:lnTo>
                    <a:pt x="280" y="437"/>
                  </a:lnTo>
                  <a:lnTo>
                    <a:pt x="280" y="440"/>
                  </a:lnTo>
                  <a:lnTo>
                    <a:pt x="279" y="441"/>
                  </a:lnTo>
                  <a:lnTo>
                    <a:pt x="279" y="442"/>
                  </a:lnTo>
                  <a:lnTo>
                    <a:pt x="278" y="445"/>
                  </a:lnTo>
                  <a:lnTo>
                    <a:pt x="278" y="446"/>
                  </a:lnTo>
                  <a:lnTo>
                    <a:pt x="278" y="448"/>
                  </a:lnTo>
                  <a:lnTo>
                    <a:pt x="276" y="449"/>
                  </a:lnTo>
                  <a:lnTo>
                    <a:pt x="276" y="450"/>
                  </a:lnTo>
                  <a:lnTo>
                    <a:pt x="276" y="452"/>
                  </a:lnTo>
                  <a:lnTo>
                    <a:pt x="275" y="453"/>
                  </a:lnTo>
                  <a:lnTo>
                    <a:pt x="275" y="454"/>
                  </a:lnTo>
                  <a:lnTo>
                    <a:pt x="275" y="456"/>
                  </a:lnTo>
                  <a:lnTo>
                    <a:pt x="274" y="456"/>
                  </a:lnTo>
                  <a:lnTo>
                    <a:pt x="274" y="457"/>
                  </a:lnTo>
                  <a:lnTo>
                    <a:pt x="274" y="458"/>
                  </a:lnTo>
                  <a:lnTo>
                    <a:pt x="272" y="459"/>
                  </a:lnTo>
                  <a:lnTo>
                    <a:pt x="272" y="461"/>
                  </a:lnTo>
                  <a:lnTo>
                    <a:pt x="272" y="462"/>
                  </a:lnTo>
                  <a:lnTo>
                    <a:pt x="271" y="463"/>
                  </a:lnTo>
                  <a:lnTo>
                    <a:pt x="270" y="465"/>
                  </a:lnTo>
                  <a:lnTo>
                    <a:pt x="270" y="466"/>
                  </a:lnTo>
                  <a:lnTo>
                    <a:pt x="268" y="467"/>
                  </a:lnTo>
                  <a:lnTo>
                    <a:pt x="268" y="469"/>
                  </a:lnTo>
                  <a:lnTo>
                    <a:pt x="267" y="471"/>
                  </a:lnTo>
                  <a:lnTo>
                    <a:pt x="267" y="473"/>
                  </a:lnTo>
                  <a:lnTo>
                    <a:pt x="266" y="474"/>
                  </a:lnTo>
                  <a:lnTo>
                    <a:pt x="266" y="475"/>
                  </a:lnTo>
                  <a:lnTo>
                    <a:pt x="264" y="478"/>
                  </a:lnTo>
                  <a:lnTo>
                    <a:pt x="263" y="479"/>
                  </a:lnTo>
                  <a:lnTo>
                    <a:pt x="262" y="482"/>
                  </a:lnTo>
                  <a:lnTo>
                    <a:pt x="262" y="483"/>
                  </a:lnTo>
                  <a:lnTo>
                    <a:pt x="260" y="485"/>
                  </a:lnTo>
                  <a:lnTo>
                    <a:pt x="259" y="487"/>
                  </a:lnTo>
                  <a:lnTo>
                    <a:pt x="259" y="489"/>
                  </a:lnTo>
                  <a:lnTo>
                    <a:pt x="258" y="490"/>
                  </a:lnTo>
                  <a:lnTo>
                    <a:pt x="258" y="491"/>
                  </a:lnTo>
                  <a:lnTo>
                    <a:pt x="256" y="493"/>
                  </a:lnTo>
                  <a:lnTo>
                    <a:pt x="256" y="494"/>
                  </a:lnTo>
                  <a:lnTo>
                    <a:pt x="255" y="495"/>
                  </a:lnTo>
                  <a:lnTo>
                    <a:pt x="255" y="497"/>
                  </a:lnTo>
                  <a:lnTo>
                    <a:pt x="254" y="498"/>
                  </a:lnTo>
                  <a:lnTo>
                    <a:pt x="252" y="499"/>
                  </a:lnTo>
                  <a:lnTo>
                    <a:pt x="252" y="501"/>
                  </a:lnTo>
                  <a:lnTo>
                    <a:pt x="252" y="502"/>
                  </a:lnTo>
                  <a:lnTo>
                    <a:pt x="251" y="502"/>
                  </a:lnTo>
                  <a:lnTo>
                    <a:pt x="251" y="503"/>
                  </a:lnTo>
                  <a:lnTo>
                    <a:pt x="251" y="505"/>
                  </a:lnTo>
                  <a:lnTo>
                    <a:pt x="250" y="506"/>
                  </a:lnTo>
                  <a:lnTo>
                    <a:pt x="248" y="507"/>
                  </a:lnTo>
                  <a:lnTo>
                    <a:pt x="248" y="509"/>
                  </a:lnTo>
                  <a:lnTo>
                    <a:pt x="247" y="510"/>
                  </a:lnTo>
                  <a:lnTo>
                    <a:pt x="247" y="511"/>
                  </a:lnTo>
                  <a:lnTo>
                    <a:pt x="246" y="513"/>
                  </a:lnTo>
                  <a:lnTo>
                    <a:pt x="246" y="514"/>
                  </a:lnTo>
                  <a:lnTo>
                    <a:pt x="244" y="515"/>
                  </a:lnTo>
                  <a:lnTo>
                    <a:pt x="244" y="517"/>
                  </a:lnTo>
                  <a:lnTo>
                    <a:pt x="243" y="518"/>
                  </a:lnTo>
                  <a:lnTo>
                    <a:pt x="242" y="519"/>
                  </a:lnTo>
                  <a:lnTo>
                    <a:pt x="240" y="522"/>
                  </a:lnTo>
                  <a:lnTo>
                    <a:pt x="240" y="523"/>
                  </a:lnTo>
                  <a:lnTo>
                    <a:pt x="239" y="525"/>
                  </a:lnTo>
                  <a:lnTo>
                    <a:pt x="238" y="527"/>
                  </a:lnTo>
                  <a:lnTo>
                    <a:pt x="238" y="529"/>
                  </a:lnTo>
                  <a:lnTo>
                    <a:pt x="236" y="530"/>
                  </a:lnTo>
                  <a:lnTo>
                    <a:pt x="236" y="531"/>
                  </a:lnTo>
                  <a:lnTo>
                    <a:pt x="235" y="532"/>
                  </a:lnTo>
                  <a:lnTo>
                    <a:pt x="235" y="534"/>
                  </a:lnTo>
                  <a:lnTo>
                    <a:pt x="234" y="534"/>
                  </a:lnTo>
                  <a:lnTo>
                    <a:pt x="234" y="535"/>
                  </a:lnTo>
                  <a:lnTo>
                    <a:pt x="232" y="536"/>
                  </a:lnTo>
                  <a:lnTo>
                    <a:pt x="232" y="538"/>
                  </a:lnTo>
                  <a:lnTo>
                    <a:pt x="231" y="538"/>
                  </a:lnTo>
                  <a:lnTo>
                    <a:pt x="231" y="539"/>
                  </a:lnTo>
                  <a:lnTo>
                    <a:pt x="231" y="540"/>
                  </a:lnTo>
                  <a:lnTo>
                    <a:pt x="230" y="540"/>
                  </a:lnTo>
                  <a:lnTo>
                    <a:pt x="230" y="542"/>
                  </a:lnTo>
                  <a:lnTo>
                    <a:pt x="228" y="542"/>
                  </a:lnTo>
                  <a:lnTo>
                    <a:pt x="228" y="543"/>
                  </a:lnTo>
                  <a:lnTo>
                    <a:pt x="228" y="544"/>
                  </a:lnTo>
                  <a:lnTo>
                    <a:pt x="227" y="544"/>
                  </a:lnTo>
                  <a:lnTo>
                    <a:pt x="227" y="546"/>
                  </a:lnTo>
                  <a:lnTo>
                    <a:pt x="226" y="547"/>
                  </a:lnTo>
                  <a:lnTo>
                    <a:pt x="224" y="548"/>
                  </a:lnTo>
                  <a:lnTo>
                    <a:pt x="224" y="550"/>
                  </a:lnTo>
                  <a:lnTo>
                    <a:pt x="223" y="551"/>
                  </a:lnTo>
                  <a:lnTo>
                    <a:pt x="223" y="552"/>
                  </a:lnTo>
                  <a:lnTo>
                    <a:pt x="222" y="552"/>
                  </a:lnTo>
                  <a:lnTo>
                    <a:pt x="222" y="554"/>
                  </a:lnTo>
                  <a:lnTo>
                    <a:pt x="221" y="555"/>
                  </a:lnTo>
                  <a:lnTo>
                    <a:pt x="219" y="556"/>
                  </a:lnTo>
                  <a:lnTo>
                    <a:pt x="219" y="559"/>
                  </a:lnTo>
                  <a:lnTo>
                    <a:pt x="218" y="560"/>
                  </a:lnTo>
                  <a:lnTo>
                    <a:pt x="217" y="562"/>
                  </a:lnTo>
                  <a:lnTo>
                    <a:pt x="215" y="563"/>
                  </a:lnTo>
                  <a:lnTo>
                    <a:pt x="215" y="564"/>
                  </a:lnTo>
                  <a:lnTo>
                    <a:pt x="214" y="566"/>
                  </a:lnTo>
                  <a:lnTo>
                    <a:pt x="214" y="567"/>
                  </a:lnTo>
                  <a:lnTo>
                    <a:pt x="213" y="567"/>
                  </a:lnTo>
                  <a:lnTo>
                    <a:pt x="213" y="568"/>
                  </a:lnTo>
                  <a:lnTo>
                    <a:pt x="211" y="570"/>
                  </a:lnTo>
                  <a:lnTo>
                    <a:pt x="210" y="571"/>
                  </a:lnTo>
                  <a:lnTo>
                    <a:pt x="210" y="572"/>
                  </a:lnTo>
                  <a:lnTo>
                    <a:pt x="209" y="572"/>
                  </a:lnTo>
                  <a:lnTo>
                    <a:pt x="209" y="574"/>
                  </a:lnTo>
                  <a:lnTo>
                    <a:pt x="207" y="575"/>
                  </a:lnTo>
                  <a:lnTo>
                    <a:pt x="207" y="576"/>
                  </a:lnTo>
                  <a:lnTo>
                    <a:pt x="206" y="576"/>
                  </a:lnTo>
                  <a:lnTo>
                    <a:pt x="206" y="578"/>
                  </a:lnTo>
                  <a:lnTo>
                    <a:pt x="205" y="579"/>
                  </a:lnTo>
                  <a:lnTo>
                    <a:pt x="203" y="580"/>
                  </a:lnTo>
                  <a:lnTo>
                    <a:pt x="203" y="582"/>
                  </a:lnTo>
                  <a:lnTo>
                    <a:pt x="202" y="582"/>
                  </a:lnTo>
                  <a:lnTo>
                    <a:pt x="202" y="583"/>
                  </a:lnTo>
                  <a:lnTo>
                    <a:pt x="201" y="584"/>
                  </a:lnTo>
                  <a:lnTo>
                    <a:pt x="199" y="584"/>
                  </a:lnTo>
                  <a:lnTo>
                    <a:pt x="199" y="586"/>
                  </a:lnTo>
                  <a:lnTo>
                    <a:pt x="198" y="587"/>
                  </a:lnTo>
                  <a:lnTo>
                    <a:pt x="197" y="588"/>
                  </a:lnTo>
                  <a:lnTo>
                    <a:pt x="197" y="590"/>
                  </a:lnTo>
                  <a:lnTo>
                    <a:pt x="195" y="591"/>
                  </a:lnTo>
                  <a:lnTo>
                    <a:pt x="194" y="592"/>
                  </a:lnTo>
                  <a:lnTo>
                    <a:pt x="193" y="594"/>
                  </a:lnTo>
                  <a:lnTo>
                    <a:pt x="193" y="595"/>
                  </a:lnTo>
                  <a:lnTo>
                    <a:pt x="191" y="596"/>
                  </a:lnTo>
                  <a:lnTo>
                    <a:pt x="190" y="598"/>
                  </a:lnTo>
                  <a:lnTo>
                    <a:pt x="190" y="599"/>
                  </a:lnTo>
                  <a:lnTo>
                    <a:pt x="189" y="599"/>
                  </a:lnTo>
                  <a:lnTo>
                    <a:pt x="189" y="600"/>
                  </a:lnTo>
                  <a:lnTo>
                    <a:pt x="187" y="602"/>
                  </a:lnTo>
                  <a:lnTo>
                    <a:pt x="187" y="603"/>
                  </a:lnTo>
                  <a:lnTo>
                    <a:pt x="186" y="603"/>
                  </a:lnTo>
                  <a:lnTo>
                    <a:pt x="186" y="604"/>
                  </a:lnTo>
                  <a:lnTo>
                    <a:pt x="185" y="606"/>
                  </a:lnTo>
                  <a:lnTo>
                    <a:pt x="185" y="607"/>
                  </a:lnTo>
                  <a:lnTo>
                    <a:pt x="183" y="607"/>
                  </a:lnTo>
                  <a:lnTo>
                    <a:pt x="182" y="608"/>
                  </a:lnTo>
                  <a:lnTo>
                    <a:pt x="182" y="609"/>
                  </a:lnTo>
                  <a:lnTo>
                    <a:pt x="181" y="611"/>
                  </a:lnTo>
                  <a:lnTo>
                    <a:pt x="181" y="612"/>
                  </a:lnTo>
                  <a:lnTo>
                    <a:pt x="179" y="612"/>
                  </a:lnTo>
                  <a:lnTo>
                    <a:pt x="179" y="613"/>
                  </a:lnTo>
                  <a:lnTo>
                    <a:pt x="179" y="615"/>
                  </a:lnTo>
                  <a:lnTo>
                    <a:pt x="178" y="615"/>
                  </a:lnTo>
                  <a:lnTo>
                    <a:pt x="178" y="616"/>
                  </a:lnTo>
                  <a:lnTo>
                    <a:pt x="177" y="616"/>
                  </a:lnTo>
                  <a:lnTo>
                    <a:pt x="177" y="617"/>
                  </a:lnTo>
                  <a:lnTo>
                    <a:pt x="175" y="619"/>
                  </a:lnTo>
                  <a:lnTo>
                    <a:pt x="174" y="620"/>
                  </a:lnTo>
                  <a:lnTo>
                    <a:pt x="174" y="621"/>
                  </a:lnTo>
                  <a:lnTo>
                    <a:pt x="173" y="621"/>
                  </a:lnTo>
                  <a:lnTo>
                    <a:pt x="171" y="623"/>
                  </a:lnTo>
                  <a:lnTo>
                    <a:pt x="170" y="624"/>
                  </a:lnTo>
                  <a:lnTo>
                    <a:pt x="170" y="625"/>
                  </a:lnTo>
                  <a:lnTo>
                    <a:pt x="169" y="625"/>
                  </a:lnTo>
                  <a:lnTo>
                    <a:pt x="169" y="627"/>
                  </a:lnTo>
                  <a:lnTo>
                    <a:pt x="167" y="627"/>
                  </a:lnTo>
                  <a:lnTo>
                    <a:pt x="166" y="628"/>
                  </a:lnTo>
                  <a:lnTo>
                    <a:pt x="165" y="629"/>
                  </a:lnTo>
                  <a:lnTo>
                    <a:pt x="163" y="631"/>
                  </a:lnTo>
                  <a:lnTo>
                    <a:pt x="162" y="632"/>
                  </a:lnTo>
                  <a:lnTo>
                    <a:pt x="161" y="633"/>
                  </a:lnTo>
                  <a:lnTo>
                    <a:pt x="159" y="635"/>
                  </a:lnTo>
                  <a:lnTo>
                    <a:pt x="158" y="636"/>
                  </a:lnTo>
                  <a:lnTo>
                    <a:pt x="157" y="637"/>
                  </a:lnTo>
                  <a:lnTo>
                    <a:pt x="155" y="637"/>
                  </a:lnTo>
                  <a:lnTo>
                    <a:pt x="155" y="639"/>
                  </a:lnTo>
                  <a:lnTo>
                    <a:pt x="154" y="640"/>
                  </a:lnTo>
                  <a:lnTo>
                    <a:pt x="153" y="640"/>
                  </a:lnTo>
                  <a:lnTo>
                    <a:pt x="151" y="641"/>
                  </a:lnTo>
                  <a:lnTo>
                    <a:pt x="151" y="643"/>
                  </a:lnTo>
                  <a:lnTo>
                    <a:pt x="150" y="643"/>
                  </a:lnTo>
                  <a:lnTo>
                    <a:pt x="150" y="644"/>
                  </a:lnTo>
                  <a:lnTo>
                    <a:pt x="149" y="644"/>
                  </a:lnTo>
                  <a:lnTo>
                    <a:pt x="147" y="645"/>
                  </a:lnTo>
                  <a:lnTo>
                    <a:pt x="146" y="647"/>
                  </a:lnTo>
                  <a:lnTo>
                    <a:pt x="145" y="648"/>
                  </a:lnTo>
                  <a:lnTo>
                    <a:pt x="143" y="648"/>
                  </a:lnTo>
                  <a:lnTo>
                    <a:pt x="143" y="649"/>
                  </a:lnTo>
                  <a:lnTo>
                    <a:pt x="142" y="651"/>
                  </a:lnTo>
                  <a:lnTo>
                    <a:pt x="141" y="652"/>
                  </a:lnTo>
                  <a:lnTo>
                    <a:pt x="140" y="652"/>
                  </a:lnTo>
                  <a:lnTo>
                    <a:pt x="138" y="653"/>
                  </a:lnTo>
                  <a:lnTo>
                    <a:pt x="137" y="655"/>
                  </a:lnTo>
                  <a:lnTo>
                    <a:pt x="136" y="656"/>
                  </a:lnTo>
                  <a:lnTo>
                    <a:pt x="134" y="657"/>
                  </a:lnTo>
                  <a:lnTo>
                    <a:pt x="133" y="659"/>
                  </a:lnTo>
                  <a:lnTo>
                    <a:pt x="130" y="660"/>
                  </a:lnTo>
                  <a:lnTo>
                    <a:pt x="129" y="661"/>
                  </a:lnTo>
                  <a:lnTo>
                    <a:pt x="128" y="663"/>
                  </a:lnTo>
                  <a:lnTo>
                    <a:pt x="126" y="664"/>
                  </a:lnTo>
                  <a:lnTo>
                    <a:pt x="124" y="665"/>
                  </a:lnTo>
                  <a:lnTo>
                    <a:pt x="122" y="667"/>
                  </a:lnTo>
                  <a:lnTo>
                    <a:pt x="121" y="668"/>
                  </a:lnTo>
                  <a:lnTo>
                    <a:pt x="120" y="669"/>
                  </a:lnTo>
                  <a:lnTo>
                    <a:pt x="118" y="671"/>
                  </a:lnTo>
                  <a:lnTo>
                    <a:pt x="117" y="671"/>
                  </a:lnTo>
                  <a:lnTo>
                    <a:pt x="116" y="672"/>
                  </a:lnTo>
                  <a:lnTo>
                    <a:pt x="116" y="673"/>
                  </a:lnTo>
                  <a:lnTo>
                    <a:pt x="114" y="673"/>
                  </a:lnTo>
                  <a:lnTo>
                    <a:pt x="113" y="675"/>
                  </a:lnTo>
                  <a:lnTo>
                    <a:pt x="112" y="676"/>
                  </a:lnTo>
                  <a:lnTo>
                    <a:pt x="110" y="677"/>
                  </a:lnTo>
                  <a:lnTo>
                    <a:pt x="109" y="677"/>
                  </a:lnTo>
                  <a:lnTo>
                    <a:pt x="108" y="679"/>
                  </a:lnTo>
                  <a:lnTo>
                    <a:pt x="106" y="680"/>
                  </a:lnTo>
                  <a:lnTo>
                    <a:pt x="105" y="681"/>
                  </a:lnTo>
                  <a:lnTo>
                    <a:pt x="104" y="681"/>
                  </a:lnTo>
                  <a:lnTo>
                    <a:pt x="104" y="682"/>
                  </a:lnTo>
                  <a:lnTo>
                    <a:pt x="102" y="682"/>
                  </a:lnTo>
                  <a:lnTo>
                    <a:pt x="101" y="684"/>
                  </a:lnTo>
                  <a:lnTo>
                    <a:pt x="100" y="685"/>
                  </a:lnTo>
                  <a:lnTo>
                    <a:pt x="98" y="685"/>
                  </a:lnTo>
                  <a:lnTo>
                    <a:pt x="97" y="686"/>
                  </a:lnTo>
                  <a:lnTo>
                    <a:pt x="96" y="688"/>
                  </a:lnTo>
                  <a:lnTo>
                    <a:pt x="94" y="689"/>
                  </a:lnTo>
                  <a:lnTo>
                    <a:pt x="92" y="690"/>
                  </a:lnTo>
                  <a:lnTo>
                    <a:pt x="90" y="692"/>
                  </a:lnTo>
                  <a:lnTo>
                    <a:pt x="89" y="693"/>
                  </a:lnTo>
                  <a:lnTo>
                    <a:pt x="86" y="694"/>
                  </a:lnTo>
                  <a:lnTo>
                    <a:pt x="85" y="696"/>
                  </a:lnTo>
                  <a:lnTo>
                    <a:pt x="82" y="697"/>
                  </a:lnTo>
                  <a:lnTo>
                    <a:pt x="81" y="698"/>
                  </a:lnTo>
                  <a:lnTo>
                    <a:pt x="80" y="700"/>
                  </a:lnTo>
                  <a:lnTo>
                    <a:pt x="77" y="701"/>
                  </a:lnTo>
                  <a:lnTo>
                    <a:pt x="76" y="701"/>
                  </a:lnTo>
                  <a:lnTo>
                    <a:pt x="74" y="702"/>
                  </a:lnTo>
                  <a:lnTo>
                    <a:pt x="73" y="704"/>
                  </a:lnTo>
                  <a:lnTo>
                    <a:pt x="72" y="705"/>
                  </a:lnTo>
                  <a:lnTo>
                    <a:pt x="70" y="705"/>
                  </a:lnTo>
                  <a:lnTo>
                    <a:pt x="69" y="706"/>
                  </a:lnTo>
                  <a:lnTo>
                    <a:pt x="68" y="706"/>
                  </a:lnTo>
                  <a:lnTo>
                    <a:pt x="68" y="708"/>
                  </a:lnTo>
                  <a:lnTo>
                    <a:pt x="66" y="709"/>
                  </a:lnTo>
                  <a:lnTo>
                    <a:pt x="65" y="709"/>
                  </a:lnTo>
                  <a:lnTo>
                    <a:pt x="64" y="710"/>
                  </a:lnTo>
                  <a:lnTo>
                    <a:pt x="63" y="710"/>
                  </a:lnTo>
                  <a:lnTo>
                    <a:pt x="63" y="712"/>
                  </a:lnTo>
                  <a:lnTo>
                    <a:pt x="61" y="712"/>
                  </a:lnTo>
                  <a:lnTo>
                    <a:pt x="60" y="713"/>
                  </a:lnTo>
                  <a:lnTo>
                    <a:pt x="59" y="714"/>
                  </a:lnTo>
                  <a:lnTo>
                    <a:pt x="57" y="714"/>
                  </a:lnTo>
                  <a:lnTo>
                    <a:pt x="56" y="716"/>
                  </a:lnTo>
                  <a:lnTo>
                    <a:pt x="55" y="717"/>
                  </a:lnTo>
                  <a:lnTo>
                    <a:pt x="53" y="717"/>
                  </a:lnTo>
                  <a:lnTo>
                    <a:pt x="52" y="718"/>
                  </a:lnTo>
                  <a:lnTo>
                    <a:pt x="51" y="720"/>
                  </a:lnTo>
                  <a:lnTo>
                    <a:pt x="49" y="721"/>
                  </a:lnTo>
                  <a:lnTo>
                    <a:pt x="47" y="722"/>
                  </a:lnTo>
                  <a:lnTo>
                    <a:pt x="45" y="724"/>
                  </a:lnTo>
                  <a:lnTo>
                    <a:pt x="44" y="725"/>
                  </a:lnTo>
                  <a:lnTo>
                    <a:pt x="41" y="726"/>
                  </a:lnTo>
                  <a:lnTo>
                    <a:pt x="40" y="728"/>
                  </a:lnTo>
                  <a:lnTo>
                    <a:pt x="37" y="729"/>
                  </a:lnTo>
                  <a:lnTo>
                    <a:pt x="36" y="730"/>
                  </a:lnTo>
                  <a:lnTo>
                    <a:pt x="33" y="732"/>
                  </a:lnTo>
                  <a:lnTo>
                    <a:pt x="32" y="733"/>
                  </a:lnTo>
                  <a:lnTo>
                    <a:pt x="31" y="734"/>
                  </a:lnTo>
                  <a:lnTo>
                    <a:pt x="29" y="736"/>
                  </a:lnTo>
                  <a:lnTo>
                    <a:pt x="28" y="736"/>
                  </a:lnTo>
                  <a:lnTo>
                    <a:pt x="27" y="737"/>
                  </a:lnTo>
                  <a:lnTo>
                    <a:pt x="25" y="738"/>
                  </a:lnTo>
                  <a:lnTo>
                    <a:pt x="24" y="738"/>
                  </a:lnTo>
                  <a:lnTo>
                    <a:pt x="23" y="740"/>
                  </a:lnTo>
                  <a:lnTo>
                    <a:pt x="23" y="741"/>
                  </a:lnTo>
                  <a:lnTo>
                    <a:pt x="21" y="741"/>
                  </a:lnTo>
                  <a:lnTo>
                    <a:pt x="20" y="742"/>
                  </a:lnTo>
                  <a:lnTo>
                    <a:pt x="19" y="742"/>
                  </a:lnTo>
                  <a:lnTo>
                    <a:pt x="19" y="744"/>
                  </a:lnTo>
                  <a:lnTo>
                    <a:pt x="17" y="744"/>
                  </a:lnTo>
                  <a:lnTo>
                    <a:pt x="16" y="745"/>
                  </a:lnTo>
                  <a:lnTo>
                    <a:pt x="15" y="745"/>
                  </a:lnTo>
                  <a:lnTo>
                    <a:pt x="13" y="746"/>
                  </a:lnTo>
                  <a:lnTo>
                    <a:pt x="12" y="746"/>
                  </a:lnTo>
                  <a:lnTo>
                    <a:pt x="11" y="748"/>
                  </a:lnTo>
                  <a:lnTo>
                    <a:pt x="9" y="748"/>
                  </a:lnTo>
                  <a:lnTo>
                    <a:pt x="8" y="749"/>
                  </a:lnTo>
                  <a:lnTo>
                    <a:pt x="7" y="750"/>
                  </a:lnTo>
                  <a:lnTo>
                    <a:pt x="5" y="750"/>
                  </a:lnTo>
                  <a:lnTo>
                    <a:pt x="4" y="752"/>
                  </a:lnTo>
                  <a:lnTo>
                    <a:pt x="3" y="752"/>
                  </a:lnTo>
                  <a:lnTo>
                    <a:pt x="1" y="753"/>
                  </a:lnTo>
                  <a:lnTo>
                    <a:pt x="0" y="754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617" name="Freeform 20">
              <a:extLst>
                <a:ext uri="{FF2B5EF4-FFF2-40B4-BE49-F238E27FC236}">
                  <a16:creationId xmlns:a16="http://schemas.microsoft.com/office/drawing/2014/main" id="{0D3D0AD3-B521-C948-BBA1-56557F8C1C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8"/>
              <a:ext cx="149" cy="377"/>
            </a:xfrm>
            <a:custGeom>
              <a:avLst/>
              <a:gdLst>
                <a:gd name="T0" fmla="*/ 0 w 298"/>
                <a:gd name="T1" fmla="*/ 1 h 754"/>
                <a:gd name="T2" fmla="*/ 0 w 298"/>
                <a:gd name="T3" fmla="*/ 1 h 754"/>
                <a:gd name="T4" fmla="*/ 0 w 298"/>
                <a:gd name="T5" fmla="*/ 1 h 754"/>
                <a:gd name="T6" fmla="*/ 1 w 298"/>
                <a:gd name="T7" fmla="*/ 1 h 754"/>
                <a:gd name="T8" fmla="*/ 1 w 298"/>
                <a:gd name="T9" fmla="*/ 1 h 754"/>
                <a:gd name="T10" fmla="*/ 1 w 298"/>
                <a:gd name="T11" fmla="*/ 1 h 754"/>
                <a:gd name="T12" fmla="*/ 1 w 298"/>
                <a:gd name="T13" fmla="*/ 1 h 754"/>
                <a:gd name="T14" fmla="*/ 1 w 298"/>
                <a:gd name="T15" fmla="*/ 1 h 754"/>
                <a:gd name="T16" fmla="*/ 1 w 298"/>
                <a:gd name="T17" fmla="*/ 1 h 754"/>
                <a:gd name="T18" fmla="*/ 1 w 298"/>
                <a:gd name="T19" fmla="*/ 1 h 754"/>
                <a:gd name="T20" fmla="*/ 1 w 298"/>
                <a:gd name="T21" fmla="*/ 1 h 754"/>
                <a:gd name="T22" fmla="*/ 1 w 298"/>
                <a:gd name="T23" fmla="*/ 1 h 754"/>
                <a:gd name="T24" fmla="*/ 1 w 298"/>
                <a:gd name="T25" fmla="*/ 1 h 754"/>
                <a:gd name="T26" fmla="*/ 1 w 298"/>
                <a:gd name="T27" fmla="*/ 1 h 754"/>
                <a:gd name="T28" fmla="*/ 1 w 298"/>
                <a:gd name="T29" fmla="*/ 1 h 754"/>
                <a:gd name="T30" fmla="*/ 1 w 298"/>
                <a:gd name="T31" fmla="*/ 1 h 754"/>
                <a:gd name="T32" fmla="*/ 1 w 298"/>
                <a:gd name="T33" fmla="*/ 1 h 754"/>
                <a:gd name="T34" fmla="*/ 1 w 298"/>
                <a:gd name="T35" fmla="*/ 1 h 754"/>
                <a:gd name="T36" fmla="*/ 1 w 298"/>
                <a:gd name="T37" fmla="*/ 1 h 754"/>
                <a:gd name="T38" fmla="*/ 1 w 298"/>
                <a:gd name="T39" fmla="*/ 1 h 754"/>
                <a:gd name="T40" fmla="*/ 1 w 298"/>
                <a:gd name="T41" fmla="*/ 1 h 754"/>
                <a:gd name="T42" fmla="*/ 1 w 298"/>
                <a:gd name="T43" fmla="*/ 1 h 754"/>
                <a:gd name="T44" fmla="*/ 1 w 298"/>
                <a:gd name="T45" fmla="*/ 1 h 754"/>
                <a:gd name="T46" fmla="*/ 1 w 298"/>
                <a:gd name="T47" fmla="*/ 1 h 754"/>
                <a:gd name="T48" fmla="*/ 1 w 298"/>
                <a:gd name="T49" fmla="*/ 1 h 754"/>
                <a:gd name="T50" fmla="*/ 1 w 298"/>
                <a:gd name="T51" fmla="*/ 1 h 754"/>
                <a:gd name="T52" fmla="*/ 1 w 298"/>
                <a:gd name="T53" fmla="*/ 1 h 754"/>
                <a:gd name="T54" fmla="*/ 1 w 298"/>
                <a:gd name="T55" fmla="*/ 1 h 754"/>
                <a:gd name="T56" fmla="*/ 1 w 298"/>
                <a:gd name="T57" fmla="*/ 1 h 754"/>
                <a:gd name="T58" fmla="*/ 1 w 298"/>
                <a:gd name="T59" fmla="*/ 1 h 754"/>
                <a:gd name="T60" fmla="*/ 1 w 298"/>
                <a:gd name="T61" fmla="*/ 1 h 754"/>
                <a:gd name="T62" fmla="*/ 1 w 298"/>
                <a:gd name="T63" fmla="*/ 1 h 754"/>
                <a:gd name="T64" fmla="*/ 1 w 298"/>
                <a:gd name="T65" fmla="*/ 1 h 754"/>
                <a:gd name="T66" fmla="*/ 1 w 298"/>
                <a:gd name="T67" fmla="*/ 1 h 754"/>
                <a:gd name="T68" fmla="*/ 1 w 298"/>
                <a:gd name="T69" fmla="*/ 1 h 754"/>
                <a:gd name="T70" fmla="*/ 1 w 298"/>
                <a:gd name="T71" fmla="*/ 1 h 754"/>
                <a:gd name="T72" fmla="*/ 1 w 298"/>
                <a:gd name="T73" fmla="*/ 1 h 754"/>
                <a:gd name="T74" fmla="*/ 1 w 298"/>
                <a:gd name="T75" fmla="*/ 1 h 754"/>
                <a:gd name="T76" fmla="*/ 1 w 298"/>
                <a:gd name="T77" fmla="*/ 1 h 754"/>
                <a:gd name="T78" fmla="*/ 1 w 298"/>
                <a:gd name="T79" fmla="*/ 1 h 754"/>
                <a:gd name="T80" fmla="*/ 1 w 298"/>
                <a:gd name="T81" fmla="*/ 1 h 754"/>
                <a:gd name="T82" fmla="*/ 1 w 298"/>
                <a:gd name="T83" fmla="*/ 1 h 754"/>
                <a:gd name="T84" fmla="*/ 1 w 298"/>
                <a:gd name="T85" fmla="*/ 1 h 754"/>
                <a:gd name="T86" fmla="*/ 1 w 298"/>
                <a:gd name="T87" fmla="*/ 1 h 754"/>
                <a:gd name="T88" fmla="*/ 1 w 298"/>
                <a:gd name="T89" fmla="*/ 1 h 754"/>
                <a:gd name="T90" fmla="*/ 1 w 298"/>
                <a:gd name="T91" fmla="*/ 1 h 754"/>
                <a:gd name="T92" fmla="*/ 1 w 298"/>
                <a:gd name="T93" fmla="*/ 1 h 754"/>
                <a:gd name="T94" fmla="*/ 1 w 298"/>
                <a:gd name="T95" fmla="*/ 1 h 754"/>
                <a:gd name="T96" fmla="*/ 1 w 298"/>
                <a:gd name="T97" fmla="*/ 1 h 754"/>
                <a:gd name="T98" fmla="*/ 1 w 298"/>
                <a:gd name="T99" fmla="*/ 1 h 754"/>
                <a:gd name="T100" fmla="*/ 1 w 298"/>
                <a:gd name="T101" fmla="*/ 1 h 754"/>
                <a:gd name="T102" fmla="*/ 1 w 298"/>
                <a:gd name="T103" fmla="*/ 1 h 754"/>
                <a:gd name="T104" fmla="*/ 1 w 298"/>
                <a:gd name="T105" fmla="*/ 1 h 754"/>
                <a:gd name="T106" fmla="*/ 1 w 298"/>
                <a:gd name="T107" fmla="*/ 1 h 754"/>
                <a:gd name="T108" fmla="*/ 1 w 298"/>
                <a:gd name="T109" fmla="*/ 1 h 754"/>
                <a:gd name="T110" fmla="*/ 1 w 298"/>
                <a:gd name="T111" fmla="*/ 1 h 754"/>
                <a:gd name="T112" fmla="*/ 1 w 298"/>
                <a:gd name="T113" fmla="*/ 1 h 754"/>
                <a:gd name="T114" fmla="*/ 1 w 298"/>
                <a:gd name="T115" fmla="*/ 1 h 754"/>
                <a:gd name="T116" fmla="*/ 1 w 298"/>
                <a:gd name="T117" fmla="*/ 1 h 754"/>
                <a:gd name="T118" fmla="*/ 1 w 298"/>
                <a:gd name="T119" fmla="*/ 1 h 754"/>
                <a:gd name="T120" fmla="*/ 1 w 298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8"/>
                <a:gd name="T184" fmla="*/ 0 h 754"/>
                <a:gd name="T185" fmla="*/ 298 w 298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8" h="754">
                  <a:moveTo>
                    <a:pt x="0" y="0"/>
                  </a:moveTo>
                  <a:lnTo>
                    <a:pt x="0" y="29"/>
                  </a:lnTo>
                  <a:lnTo>
                    <a:pt x="0" y="56"/>
                  </a:lnTo>
                  <a:lnTo>
                    <a:pt x="0" y="81"/>
                  </a:lnTo>
                  <a:lnTo>
                    <a:pt x="0" y="105"/>
                  </a:lnTo>
                  <a:lnTo>
                    <a:pt x="0" y="128"/>
                  </a:lnTo>
                  <a:lnTo>
                    <a:pt x="0" y="148"/>
                  </a:lnTo>
                  <a:lnTo>
                    <a:pt x="0" y="166"/>
                  </a:lnTo>
                  <a:lnTo>
                    <a:pt x="0" y="185"/>
                  </a:lnTo>
                  <a:lnTo>
                    <a:pt x="0" y="201"/>
                  </a:lnTo>
                  <a:lnTo>
                    <a:pt x="0" y="215"/>
                  </a:lnTo>
                  <a:lnTo>
                    <a:pt x="0" y="229"/>
                  </a:lnTo>
                  <a:lnTo>
                    <a:pt x="0" y="242"/>
                  </a:lnTo>
                  <a:lnTo>
                    <a:pt x="0" y="252"/>
                  </a:lnTo>
                  <a:lnTo>
                    <a:pt x="0" y="263"/>
                  </a:lnTo>
                  <a:lnTo>
                    <a:pt x="0" y="272"/>
                  </a:lnTo>
                  <a:lnTo>
                    <a:pt x="0" y="280"/>
                  </a:lnTo>
                  <a:lnTo>
                    <a:pt x="0" y="288"/>
                  </a:lnTo>
                  <a:lnTo>
                    <a:pt x="0" y="295"/>
                  </a:lnTo>
                  <a:lnTo>
                    <a:pt x="0" y="302"/>
                  </a:lnTo>
                  <a:lnTo>
                    <a:pt x="0" y="307"/>
                  </a:lnTo>
                  <a:lnTo>
                    <a:pt x="0" y="311"/>
                  </a:lnTo>
                  <a:lnTo>
                    <a:pt x="0" y="315"/>
                  </a:lnTo>
                  <a:lnTo>
                    <a:pt x="0" y="319"/>
                  </a:lnTo>
                  <a:lnTo>
                    <a:pt x="0" y="323"/>
                  </a:lnTo>
                  <a:lnTo>
                    <a:pt x="0" y="325"/>
                  </a:lnTo>
                  <a:lnTo>
                    <a:pt x="1" y="328"/>
                  </a:lnTo>
                  <a:lnTo>
                    <a:pt x="1" y="329"/>
                  </a:lnTo>
                  <a:lnTo>
                    <a:pt x="1" y="332"/>
                  </a:lnTo>
                  <a:lnTo>
                    <a:pt x="1" y="335"/>
                  </a:lnTo>
                  <a:lnTo>
                    <a:pt x="1" y="336"/>
                  </a:lnTo>
                  <a:lnTo>
                    <a:pt x="1" y="339"/>
                  </a:lnTo>
                  <a:lnTo>
                    <a:pt x="1" y="340"/>
                  </a:lnTo>
                  <a:lnTo>
                    <a:pt x="1" y="343"/>
                  </a:lnTo>
                  <a:lnTo>
                    <a:pt x="1" y="344"/>
                  </a:lnTo>
                  <a:lnTo>
                    <a:pt x="1" y="347"/>
                  </a:lnTo>
                  <a:lnTo>
                    <a:pt x="1" y="348"/>
                  </a:lnTo>
                  <a:lnTo>
                    <a:pt x="2" y="349"/>
                  </a:lnTo>
                  <a:lnTo>
                    <a:pt x="2" y="351"/>
                  </a:lnTo>
                  <a:lnTo>
                    <a:pt x="2" y="352"/>
                  </a:lnTo>
                  <a:lnTo>
                    <a:pt x="2" y="353"/>
                  </a:lnTo>
                  <a:lnTo>
                    <a:pt x="2" y="355"/>
                  </a:lnTo>
                  <a:lnTo>
                    <a:pt x="2" y="356"/>
                  </a:lnTo>
                  <a:lnTo>
                    <a:pt x="2" y="357"/>
                  </a:lnTo>
                  <a:lnTo>
                    <a:pt x="2" y="359"/>
                  </a:lnTo>
                  <a:lnTo>
                    <a:pt x="2" y="360"/>
                  </a:lnTo>
                  <a:lnTo>
                    <a:pt x="2" y="361"/>
                  </a:lnTo>
                  <a:lnTo>
                    <a:pt x="2" y="363"/>
                  </a:lnTo>
                  <a:lnTo>
                    <a:pt x="4" y="364"/>
                  </a:lnTo>
                  <a:lnTo>
                    <a:pt x="4" y="365"/>
                  </a:lnTo>
                  <a:lnTo>
                    <a:pt x="4" y="367"/>
                  </a:lnTo>
                  <a:lnTo>
                    <a:pt x="4" y="368"/>
                  </a:lnTo>
                  <a:lnTo>
                    <a:pt x="4" y="369"/>
                  </a:lnTo>
                  <a:lnTo>
                    <a:pt x="4" y="371"/>
                  </a:lnTo>
                  <a:lnTo>
                    <a:pt x="4" y="372"/>
                  </a:lnTo>
                  <a:lnTo>
                    <a:pt x="4" y="373"/>
                  </a:lnTo>
                  <a:lnTo>
                    <a:pt x="5" y="375"/>
                  </a:lnTo>
                  <a:lnTo>
                    <a:pt x="5" y="376"/>
                  </a:lnTo>
                  <a:lnTo>
                    <a:pt x="5" y="379"/>
                  </a:lnTo>
                  <a:lnTo>
                    <a:pt x="5" y="380"/>
                  </a:lnTo>
                  <a:lnTo>
                    <a:pt x="5" y="381"/>
                  </a:lnTo>
                  <a:lnTo>
                    <a:pt x="5" y="384"/>
                  </a:lnTo>
                  <a:lnTo>
                    <a:pt x="6" y="385"/>
                  </a:lnTo>
                  <a:lnTo>
                    <a:pt x="6" y="388"/>
                  </a:lnTo>
                  <a:lnTo>
                    <a:pt x="6" y="389"/>
                  </a:lnTo>
                  <a:lnTo>
                    <a:pt x="6" y="390"/>
                  </a:lnTo>
                  <a:lnTo>
                    <a:pt x="6" y="393"/>
                  </a:lnTo>
                  <a:lnTo>
                    <a:pt x="8" y="394"/>
                  </a:lnTo>
                  <a:lnTo>
                    <a:pt x="8" y="396"/>
                  </a:lnTo>
                  <a:lnTo>
                    <a:pt x="8" y="397"/>
                  </a:lnTo>
                  <a:lnTo>
                    <a:pt x="8" y="398"/>
                  </a:lnTo>
                  <a:lnTo>
                    <a:pt x="8" y="400"/>
                  </a:lnTo>
                  <a:lnTo>
                    <a:pt x="8" y="401"/>
                  </a:lnTo>
                  <a:lnTo>
                    <a:pt x="9" y="402"/>
                  </a:lnTo>
                  <a:lnTo>
                    <a:pt x="9" y="404"/>
                  </a:lnTo>
                  <a:lnTo>
                    <a:pt x="9" y="405"/>
                  </a:lnTo>
                  <a:lnTo>
                    <a:pt x="9" y="406"/>
                  </a:lnTo>
                  <a:lnTo>
                    <a:pt x="10" y="408"/>
                  </a:lnTo>
                  <a:lnTo>
                    <a:pt x="10" y="409"/>
                  </a:lnTo>
                  <a:lnTo>
                    <a:pt x="10" y="410"/>
                  </a:lnTo>
                  <a:lnTo>
                    <a:pt x="10" y="412"/>
                  </a:lnTo>
                  <a:lnTo>
                    <a:pt x="12" y="413"/>
                  </a:lnTo>
                  <a:lnTo>
                    <a:pt x="12" y="414"/>
                  </a:lnTo>
                  <a:lnTo>
                    <a:pt x="12" y="416"/>
                  </a:lnTo>
                  <a:lnTo>
                    <a:pt x="12" y="417"/>
                  </a:lnTo>
                  <a:lnTo>
                    <a:pt x="13" y="420"/>
                  </a:lnTo>
                  <a:lnTo>
                    <a:pt x="13" y="421"/>
                  </a:lnTo>
                  <a:lnTo>
                    <a:pt x="14" y="422"/>
                  </a:lnTo>
                  <a:lnTo>
                    <a:pt x="14" y="424"/>
                  </a:lnTo>
                  <a:lnTo>
                    <a:pt x="14" y="426"/>
                  </a:lnTo>
                  <a:lnTo>
                    <a:pt x="16" y="428"/>
                  </a:lnTo>
                  <a:lnTo>
                    <a:pt x="16" y="430"/>
                  </a:lnTo>
                  <a:lnTo>
                    <a:pt x="17" y="433"/>
                  </a:lnTo>
                  <a:lnTo>
                    <a:pt x="17" y="434"/>
                  </a:lnTo>
                  <a:lnTo>
                    <a:pt x="18" y="437"/>
                  </a:lnTo>
                  <a:lnTo>
                    <a:pt x="18" y="440"/>
                  </a:lnTo>
                  <a:lnTo>
                    <a:pt x="20" y="441"/>
                  </a:lnTo>
                  <a:lnTo>
                    <a:pt x="20" y="442"/>
                  </a:lnTo>
                  <a:lnTo>
                    <a:pt x="21" y="445"/>
                  </a:lnTo>
                  <a:lnTo>
                    <a:pt x="21" y="446"/>
                  </a:lnTo>
                  <a:lnTo>
                    <a:pt x="21" y="448"/>
                  </a:lnTo>
                  <a:lnTo>
                    <a:pt x="22" y="449"/>
                  </a:lnTo>
                  <a:lnTo>
                    <a:pt x="22" y="450"/>
                  </a:lnTo>
                  <a:lnTo>
                    <a:pt x="24" y="452"/>
                  </a:lnTo>
                  <a:lnTo>
                    <a:pt x="24" y="453"/>
                  </a:lnTo>
                  <a:lnTo>
                    <a:pt x="24" y="454"/>
                  </a:lnTo>
                  <a:lnTo>
                    <a:pt x="25" y="456"/>
                  </a:lnTo>
                  <a:lnTo>
                    <a:pt x="25" y="457"/>
                  </a:lnTo>
                  <a:lnTo>
                    <a:pt x="26" y="458"/>
                  </a:lnTo>
                  <a:lnTo>
                    <a:pt x="26" y="459"/>
                  </a:lnTo>
                  <a:lnTo>
                    <a:pt x="26" y="461"/>
                  </a:lnTo>
                  <a:lnTo>
                    <a:pt x="28" y="462"/>
                  </a:lnTo>
                  <a:lnTo>
                    <a:pt x="28" y="463"/>
                  </a:lnTo>
                  <a:lnTo>
                    <a:pt x="29" y="465"/>
                  </a:lnTo>
                  <a:lnTo>
                    <a:pt x="29" y="466"/>
                  </a:lnTo>
                  <a:lnTo>
                    <a:pt x="30" y="467"/>
                  </a:lnTo>
                  <a:lnTo>
                    <a:pt x="30" y="469"/>
                  </a:lnTo>
                  <a:lnTo>
                    <a:pt x="32" y="471"/>
                  </a:lnTo>
                  <a:lnTo>
                    <a:pt x="33" y="473"/>
                  </a:lnTo>
                  <a:lnTo>
                    <a:pt x="33" y="474"/>
                  </a:lnTo>
                  <a:lnTo>
                    <a:pt x="34" y="475"/>
                  </a:lnTo>
                  <a:lnTo>
                    <a:pt x="36" y="478"/>
                  </a:lnTo>
                  <a:lnTo>
                    <a:pt x="36" y="479"/>
                  </a:lnTo>
                  <a:lnTo>
                    <a:pt x="37" y="482"/>
                  </a:lnTo>
                  <a:lnTo>
                    <a:pt x="38" y="483"/>
                  </a:lnTo>
                  <a:lnTo>
                    <a:pt x="38" y="485"/>
                  </a:lnTo>
                  <a:lnTo>
                    <a:pt x="40" y="487"/>
                  </a:lnTo>
                  <a:lnTo>
                    <a:pt x="41" y="489"/>
                  </a:lnTo>
                  <a:lnTo>
                    <a:pt x="41" y="490"/>
                  </a:lnTo>
                  <a:lnTo>
                    <a:pt x="42" y="491"/>
                  </a:lnTo>
                  <a:lnTo>
                    <a:pt x="42" y="493"/>
                  </a:lnTo>
                  <a:lnTo>
                    <a:pt x="44" y="494"/>
                  </a:lnTo>
                  <a:lnTo>
                    <a:pt x="44" y="495"/>
                  </a:lnTo>
                  <a:lnTo>
                    <a:pt x="45" y="497"/>
                  </a:lnTo>
                  <a:lnTo>
                    <a:pt x="45" y="498"/>
                  </a:lnTo>
                  <a:lnTo>
                    <a:pt x="46" y="499"/>
                  </a:lnTo>
                  <a:lnTo>
                    <a:pt x="46" y="501"/>
                  </a:lnTo>
                  <a:lnTo>
                    <a:pt x="48" y="502"/>
                  </a:lnTo>
                  <a:lnTo>
                    <a:pt x="48" y="503"/>
                  </a:lnTo>
                  <a:lnTo>
                    <a:pt x="49" y="505"/>
                  </a:lnTo>
                  <a:lnTo>
                    <a:pt x="49" y="506"/>
                  </a:lnTo>
                  <a:lnTo>
                    <a:pt x="50" y="506"/>
                  </a:lnTo>
                  <a:lnTo>
                    <a:pt x="50" y="507"/>
                  </a:lnTo>
                  <a:lnTo>
                    <a:pt x="50" y="509"/>
                  </a:lnTo>
                  <a:lnTo>
                    <a:pt x="51" y="510"/>
                  </a:lnTo>
                  <a:lnTo>
                    <a:pt x="51" y="511"/>
                  </a:lnTo>
                  <a:lnTo>
                    <a:pt x="53" y="513"/>
                  </a:lnTo>
                  <a:lnTo>
                    <a:pt x="54" y="514"/>
                  </a:lnTo>
                  <a:lnTo>
                    <a:pt x="54" y="515"/>
                  </a:lnTo>
                  <a:lnTo>
                    <a:pt x="55" y="517"/>
                  </a:lnTo>
                  <a:lnTo>
                    <a:pt x="55" y="518"/>
                  </a:lnTo>
                  <a:lnTo>
                    <a:pt x="57" y="519"/>
                  </a:lnTo>
                  <a:lnTo>
                    <a:pt x="58" y="522"/>
                  </a:lnTo>
                  <a:lnTo>
                    <a:pt x="59" y="523"/>
                  </a:lnTo>
                  <a:lnTo>
                    <a:pt x="59" y="525"/>
                  </a:lnTo>
                  <a:lnTo>
                    <a:pt x="61" y="527"/>
                  </a:lnTo>
                  <a:lnTo>
                    <a:pt x="62" y="529"/>
                  </a:lnTo>
                  <a:lnTo>
                    <a:pt x="62" y="530"/>
                  </a:lnTo>
                  <a:lnTo>
                    <a:pt x="63" y="531"/>
                  </a:lnTo>
                  <a:lnTo>
                    <a:pt x="63" y="532"/>
                  </a:lnTo>
                  <a:lnTo>
                    <a:pt x="65" y="534"/>
                  </a:lnTo>
                  <a:lnTo>
                    <a:pt x="66" y="535"/>
                  </a:lnTo>
                  <a:lnTo>
                    <a:pt x="66" y="536"/>
                  </a:lnTo>
                  <a:lnTo>
                    <a:pt x="66" y="538"/>
                  </a:lnTo>
                  <a:lnTo>
                    <a:pt x="67" y="538"/>
                  </a:lnTo>
                  <a:lnTo>
                    <a:pt x="67" y="539"/>
                  </a:lnTo>
                  <a:lnTo>
                    <a:pt x="69" y="540"/>
                  </a:lnTo>
                  <a:lnTo>
                    <a:pt x="69" y="542"/>
                  </a:lnTo>
                  <a:lnTo>
                    <a:pt x="70" y="542"/>
                  </a:lnTo>
                  <a:lnTo>
                    <a:pt x="70" y="543"/>
                  </a:lnTo>
                  <a:lnTo>
                    <a:pt x="71" y="544"/>
                  </a:lnTo>
                  <a:lnTo>
                    <a:pt x="71" y="546"/>
                  </a:lnTo>
                  <a:lnTo>
                    <a:pt x="73" y="547"/>
                  </a:lnTo>
                  <a:lnTo>
                    <a:pt x="74" y="548"/>
                  </a:lnTo>
                  <a:lnTo>
                    <a:pt x="74" y="550"/>
                  </a:lnTo>
                  <a:lnTo>
                    <a:pt x="75" y="551"/>
                  </a:lnTo>
                  <a:lnTo>
                    <a:pt x="75" y="552"/>
                  </a:lnTo>
                  <a:lnTo>
                    <a:pt x="77" y="552"/>
                  </a:lnTo>
                  <a:lnTo>
                    <a:pt x="78" y="554"/>
                  </a:lnTo>
                  <a:lnTo>
                    <a:pt x="78" y="555"/>
                  </a:lnTo>
                  <a:lnTo>
                    <a:pt x="79" y="556"/>
                  </a:lnTo>
                  <a:lnTo>
                    <a:pt x="81" y="559"/>
                  </a:lnTo>
                  <a:lnTo>
                    <a:pt x="81" y="560"/>
                  </a:lnTo>
                  <a:lnTo>
                    <a:pt x="82" y="562"/>
                  </a:lnTo>
                  <a:lnTo>
                    <a:pt x="83" y="563"/>
                  </a:lnTo>
                  <a:lnTo>
                    <a:pt x="83" y="564"/>
                  </a:lnTo>
                  <a:lnTo>
                    <a:pt x="85" y="566"/>
                  </a:lnTo>
                  <a:lnTo>
                    <a:pt x="85" y="567"/>
                  </a:lnTo>
                  <a:lnTo>
                    <a:pt x="86" y="567"/>
                  </a:lnTo>
                  <a:lnTo>
                    <a:pt x="86" y="568"/>
                  </a:lnTo>
                  <a:lnTo>
                    <a:pt x="87" y="568"/>
                  </a:lnTo>
                  <a:lnTo>
                    <a:pt x="87" y="570"/>
                  </a:lnTo>
                  <a:lnTo>
                    <a:pt x="89" y="571"/>
                  </a:lnTo>
                  <a:lnTo>
                    <a:pt x="89" y="572"/>
                  </a:lnTo>
                  <a:lnTo>
                    <a:pt x="90" y="572"/>
                  </a:lnTo>
                  <a:lnTo>
                    <a:pt x="90" y="574"/>
                  </a:lnTo>
                  <a:lnTo>
                    <a:pt x="91" y="575"/>
                  </a:lnTo>
                  <a:lnTo>
                    <a:pt x="91" y="576"/>
                  </a:lnTo>
                  <a:lnTo>
                    <a:pt x="93" y="576"/>
                  </a:lnTo>
                  <a:lnTo>
                    <a:pt x="93" y="578"/>
                  </a:lnTo>
                  <a:lnTo>
                    <a:pt x="94" y="578"/>
                  </a:lnTo>
                  <a:lnTo>
                    <a:pt x="94" y="579"/>
                  </a:lnTo>
                  <a:lnTo>
                    <a:pt x="95" y="580"/>
                  </a:lnTo>
                  <a:lnTo>
                    <a:pt x="95" y="582"/>
                  </a:lnTo>
                  <a:lnTo>
                    <a:pt x="97" y="582"/>
                  </a:lnTo>
                  <a:lnTo>
                    <a:pt x="97" y="583"/>
                  </a:lnTo>
                  <a:lnTo>
                    <a:pt x="98" y="584"/>
                  </a:lnTo>
                  <a:lnTo>
                    <a:pt x="99" y="584"/>
                  </a:lnTo>
                  <a:lnTo>
                    <a:pt x="99" y="586"/>
                  </a:lnTo>
                  <a:lnTo>
                    <a:pt x="101" y="587"/>
                  </a:lnTo>
                  <a:lnTo>
                    <a:pt x="102" y="588"/>
                  </a:lnTo>
                  <a:lnTo>
                    <a:pt x="102" y="590"/>
                  </a:lnTo>
                  <a:lnTo>
                    <a:pt x="103" y="590"/>
                  </a:lnTo>
                  <a:lnTo>
                    <a:pt x="103" y="591"/>
                  </a:lnTo>
                  <a:lnTo>
                    <a:pt x="105" y="592"/>
                  </a:lnTo>
                  <a:lnTo>
                    <a:pt x="106" y="594"/>
                  </a:lnTo>
                  <a:lnTo>
                    <a:pt x="106" y="595"/>
                  </a:lnTo>
                  <a:lnTo>
                    <a:pt x="107" y="595"/>
                  </a:lnTo>
                  <a:lnTo>
                    <a:pt x="107" y="596"/>
                  </a:lnTo>
                  <a:lnTo>
                    <a:pt x="109" y="596"/>
                  </a:lnTo>
                  <a:lnTo>
                    <a:pt x="109" y="598"/>
                  </a:lnTo>
                  <a:lnTo>
                    <a:pt x="110" y="599"/>
                  </a:lnTo>
                  <a:lnTo>
                    <a:pt x="110" y="600"/>
                  </a:lnTo>
                  <a:lnTo>
                    <a:pt x="111" y="600"/>
                  </a:lnTo>
                  <a:lnTo>
                    <a:pt x="111" y="602"/>
                  </a:lnTo>
                  <a:lnTo>
                    <a:pt x="113" y="603"/>
                  </a:lnTo>
                  <a:lnTo>
                    <a:pt x="113" y="604"/>
                  </a:lnTo>
                  <a:lnTo>
                    <a:pt x="114" y="606"/>
                  </a:lnTo>
                  <a:lnTo>
                    <a:pt x="115" y="607"/>
                  </a:lnTo>
                  <a:lnTo>
                    <a:pt x="117" y="608"/>
                  </a:lnTo>
                  <a:lnTo>
                    <a:pt x="117" y="609"/>
                  </a:lnTo>
                  <a:lnTo>
                    <a:pt x="118" y="611"/>
                  </a:lnTo>
                  <a:lnTo>
                    <a:pt x="118" y="612"/>
                  </a:lnTo>
                  <a:lnTo>
                    <a:pt x="119" y="612"/>
                  </a:lnTo>
                  <a:lnTo>
                    <a:pt x="119" y="613"/>
                  </a:lnTo>
                  <a:lnTo>
                    <a:pt x="121" y="615"/>
                  </a:lnTo>
                  <a:lnTo>
                    <a:pt x="121" y="616"/>
                  </a:lnTo>
                  <a:lnTo>
                    <a:pt x="122" y="616"/>
                  </a:lnTo>
                  <a:lnTo>
                    <a:pt x="122" y="617"/>
                  </a:lnTo>
                  <a:lnTo>
                    <a:pt x="123" y="617"/>
                  </a:lnTo>
                  <a:lnTo>
                    <a:pt x="123" y="619"/>
                  </a:lnTo>
                  <a:lnTo>
                    <a:pt x="125" y="620"/>
                  </a:lnTo>
                  <a:lnTo>
                    <a:pt x="126" y="621"/>
                  </a:lnTo>
                  <a:lnTo>
                    <a:pt x="127" y="623"/>
                  </a:lnTo>
                  <a:lnTo>
                    <a:pt x="129" y="624"/>
                  </a:lnTo>
                  <a:lnTo>
                    <a:pt x="129" y="625"/>
                  </a:lnTo>
                  <a:lnTo>
                    <a:pt x="130" y="625"/>
                  </a:lnTo>
                  <a:lnTo>
                    <a:pt x="131" y="627"/>
                  </a:lnTo>
                  <a:lnTo>
                    <a:pt x="132" y="628"/>
                  </a:lnTo>
                  <a:lnTo>
                    <a:pt x="134" y="629"/>
                  </a:lnTo>
                  <a:lnTo>
                    <a:pt x="135" y="629"/>
                  </a:lnTo>
                  <a:lnTo>
                    <a:pt x="135" y="631"/>
                  </a:lnTo>
                  <a:lnTo>
                    <a:pt x="136" y="632"/>
                  </a:lnTo>
                  <a:lnTo>
                    <a:pt x="138" y="633"/>
                  </a:lnTo>
                  <a:lnTo>
                    <a:pt x="139" y="635"/>
                  </a:lnTo>
                  <a:lnTo>
                    <a:pt x="140" y="636"/>
                  </a:lnTo>
                  <a:lnTo>
                    <a:pt x="142" y="637"/>
                  </a:lnTo>
                  <a:lnTo>
                    <a:pt x="143" y="637"/>
                  </a:lnTo>
                  <a:lnTo>
                    <a:pt x="144" y="639"/>
                  </a:lnTo>
                  <a:lnTo>
                    <a:pt x="144" y="640"/>
                  </a:lnTo>
                  <a:lnTo>
                    <a:pt x="146" y="640"/>
                  </a:lnTo>
                  <a:lnTo>
                    <a:pt x="147" y="641"/>
                  </a:lnTo>
                  <a:lnTo>
                    <a:pt x="147" y="643"/>
                  </a:lnTo>
                  <a:lnTo>
                    <a:pt x="148" y="643"/>
                  </a:lnTo>
                  <a:lnTo>
                    <a:pt x="150" y="644"/>
                  </a:lnTo>
                  <a:lnTo>
                    <a:pt x="151" y="645"/>
                  </a:lnTo>
                  <a:lnTo>
                    <a:pt x="152" y="647"/>
                  </a:lnTo>
                  <a:lnTo>
                    <a:pt x="154" y="647"/>
                  </a:lnTo>
                  <a:lnTo>
                    <a:pt x="154" y="648"/>
                  </a:lnTo>
                  <a:lnTo>
                    <a:pt x="155" y="648"/>
                  </a:lnTo>
                  <a:lnTo>
                    <a:pt x="155" y="649"/>
                  </a:lnTo>
                  <a:lnTo>
                    <a:pt x="156" y="651"/>
                  </a:lnTo>
                  <a:lnTo>
                    <a:pt x="158" y="651"/>
                  </a:lnTo>
                  <a:lnTo>
                    <a:pt x="158" y="652"/>
                  </a:lnTo>
                  <a:lnTo>
                    <a:pt x="159" y="652"/>
                  </a:lnTo>
                  <a:lnTo>
                    <a:pt x="160" y="653"/>
                  </a:lnTo>
                  <a:lnTo>
                    <a:pt x="162" y="655"/>
                  </a:lnTo>
                  <a:lnTo>
                    <a:pt x="163" y="655"/>
                  </a:lnTo>
                  <a:lnTo>
                    <a:pt x="164" y="656"/>
                  </a:lnTo>
                  <a:lnTo>
                    <a:pt x="166" y="657"/>
                  </a:lnTo>
                  <a:lnTo>
                    <a:pt x="167" y="659"/>
                  </a:lnTo>
                  <a:lnTo>
                    <a:pt x="168" y="660"/>
                  </a:lnTo>
                  <a:lnTo>
                    <a:pt x="170" y="661"/>
                  </a:lnTo>
                  <a:lnTo>
                    <a:pt x="171" y="663"/>
                  </a:lnTo>
                  <a:lnTo>
                    <a:pt x="174" y="664"/>
                  </a:lnTo>
                  <a:lnTo>
                    <a:pt x="175" y="665"/>
                  </a:lnTo>
                  <a:lnTo>
                    <a:pt x="176" y="667"/>
                  </a:lnTo>
                  <a:lnTo>
                    <a:pt x="178" y="668"/>
                  </a:lnTo>
                  <a:lnTo>
                    <a:pt x="179" y="669"/>
                  </a:lnTo>
                  <a:lnTo>
                    <a:pt x="180" y="671"/>
                  </a:lnTo>
                  <a:lnTo>
                    <a:pt x="182" y="671"/>
                  </a:lnTo>
                  <a:lnTo>
                    <a:pt x="183" y="672"/>
                  </a:lnTo>
                  <a:lnTo>
                    <a:pt x="184" y="673"/>
                  </a:lnTo>
                  <a:lnTo>
                    <a:pt x="186" y="675"/>
                  </a:lnTo>
                  <a:lnTo>
                    <a:pt x="187" y="676"/>
                  </a:lnTo>
                  <a:lnTo>
                    <a:pt x="188" y="676"/>
                  </a:lnTo>
                  <a:lnTo>
                    <a:pt x="188" y="677"/>
                  </a:lnTo>
                  <a:lnTo>
                    <a:pt x="190" y="677"/>
                  </a:lnTo>
                  <a:lnTo>
                    <a:pt x="191" y="679"/>
                  </a:lnTo>
                  <a:lnTo>
                    <a:pt x="192" y="679"/>
                  </a:lnTo>
                  <a:lnTo>
                    <a:pt x="192" y="680"/>
                  </a:lnTo>
                  <a:lnTo>
                    <a:pt x="194" y="681"/>
                  </a:lnTo>
                  <a:lnTo>
                    <a:pt x="195" y="681"/>
                  </a:lnTo>
                  <a:lnTo>
                    <a:pt x="196" y="682"/>
                  </a:lnTo>
                  <a:lnTo>
                    <a:pt x="198" y="682"/>
                  </a:lnTo>
                  <a:lnTo>
                    <a:pt x="198" y="684"/>
                  </a:lnTo>
                  <a:lnTo>
                    <a:pt x="199" y="685"/>
                  </a:lnTo>
                  <a:lnTo>
                    <a:pt x="200" y="685"/>
                  </a:lnTo>
                  <a:lnTo>
                    <a:pt x="202" y="686"/>
                  </a:lnTo>
                  <a:lnTo>
                    <a:pt x="204" y="688"/>
                  </a:lnTo>
                  <a:lnTo>
                    <a:pt x="206" y="689"/>
                  </a:lnTo>
                  <a:lnTo>
                    <a:pt x="207" y="690"/>
                  </a:lnTo>
                  <a:lnTo>
                    <a:pt x="208" y="692"/>
                  </a:lnTo>
                  <a:lnTo>
                    <a:pt x="211" y="693"/>
                  </a:lnTo>
                  <a:lnTo>
                    <a:pt x="212" y="694"/>
                  </a:lnTo>
                  <a:lnTo>
                    <a:pt x="215" y="696"/>
                  </a:lnTo>
                  <a:lnTo>
                    <a:pt x="216" y="697"/>
                  </a:lnTo>
                  <a:lnTo>
                    <a:pt x="219" y="698"/>
                  </a:lnTo>
                  <a:lnTo>
                    <a:pt x="220" y="700"/>
                  </a:lnTo>
                  <a:lnTo>
                    <a:pt x="221" y="701"/>
                  </a:lnTo>
                  <a:lnTo>
                    <a:pt x="223" y="701"/>
                  </a:lnTo>
                  <a:lnTo>
                    <a:pt x="224" y="702"/>
                  </a:lnTo>
                  <a:lnTo>
                    <a:pt x="225" y="704"/>
                  </a:lnTo>
                  <a:lnTo>
                    <a:pt x="227" y="705"/>
                  </a:lnTo>
                  <a:lnTo>
                    <a:pt x="228" y="705"/>
                  </a:lnTo>
                  <a:lnTo>
                    <a:pt x="229" y="706"/>
                  </a:lnTo>
                  <a:lnTo>
                    <a:pt x="231" y="706"/>
                  </a:lnTo>
                  <a:lnTo>
                    <a:pt x="232" y="708"/>
                  </a:lnTo>
                  <a:lnTo>
                    <a:pt x="232" y="709"/>
                  </a:lnTo>
                  <a:lnTo>
                    <a:pt x="233" y="709"/>
                  </a:lnTo>
                  <a:lnTo>
                    <a:pt x="235" y="710"/>
                  </a:lnTo>
                  <a:lnTo>
                    <a:pt x="236" y="710"/>
                  </a:lnTo>
                  <a:lnTo>
                    <a:pt x="237" y="712"/>
                  </a:lnTo>
                  <a:lnTo>
                    <a:pt x="239" y="713"/>
                  </a:lnTo>
                  <a:lnTo>
                    <a:pt x="240" y="714"/>
                  </a:lnTo>
                  <a:lnTo>
                    <a:pt x="241" y="714"/>
                  </a:lnTo>
                  <a:lnTo>
                    <a:pt x="243" y="716"/>
                  </a:lnTo>
                  <a:lnTo>
                    <a:pt x="244" y="717"/>
                  </a:lnTo>
                  <a:lnTo>
                    <a:pt x="245" y="717"/>
                  </a:lnTo>
                  <a:lnTo>
                    <a:pt x="247" y="718"/>
                  </a:lnTo>
                  <a:lnTo>
                    <a:pt x="248" y="720"/>
                  </a:lnTo>
                  <a:lnTo>
                    <a:pt x="249" y="721"/>
                  </a:lnTo>
                  <a:lnTo>
                    <a:pt x="252" y="722"/>
                  </a:lnTo>
                  <a:lnTo>
                    <a:pt x="253" y="724"/>
                  </a:lnTo>
                  <a:lnTo>
                    <a:pt x="256" y="725"/>
                  </a:lnTo>
                  <a:lnTo>
                    <a:pt x="257" y="726"/>
                  </a:lnTo>
                  <a:lnTo>
                    <a:pt x="260" y="728"/>
                  </a:lnTo>
                  <a:lnTo>
                    <a:pt x="261" y="729"/>
                  </a:lnTo>
                  <a:lnTo>
                    <a:pt x="263" y="730"/>
                  </a:lnTo>
                  <a:lnTo>
                    <a:pt x="265" y="732"/>
                  </a:lnTo>
                  <a:lnTo>
                    <a:pt x="267" y="733"/>
                  </a:lnTo>
                  <a:lnTo>
                    <a:pt x="268" y="734"/>
                  </a:lnTo>
                  <a:lnTo>
                    <a:pt x="269" y="736"/>
                  </a:lnTo>
                  <a:lnTo>
                    <a:pt x="271" y="736"/>
                  </a:lnTo>
                  <a:lnTo>
                    <a:pt x="272" y="737"/>
                  </a:lnTo>
                  <a:lnTo>
                    <a:pt x="273" y="738"/>
                  </a:lnTo>
                  <a:lnTo>
                    <a:pt x="275" y="738"/>
                  </a:lnTo>
                  <a:lnTo>
                    <a:pt x="276" y="740"/>
                  </a:lnTo>
                  <a:lnTo>
                    <a:pt x="277" y="741"/>
                  </a:lnTo>
                  <a:lnTo>
                    <a:pt x="279" y="742"/>
                  </a:lnTo>
                  <a:lnTo>
                    <a:pt x="280" y="742"/>
                  </a:lnTo>
                  <a:lnTo>
                    <a:pt x="281" y="744"/>
                  </a:lnTo>
                  <a:lnTo>
                    <a:pt x="283" y="745"/>
                  </a:lnTo>
                  <a:lnTo>
                    <a:pt x="284" y="745"/>
                  </a:lnTo>
                  <a:lnTo>
                    <a:pt x="285" y="745"/>
                  </a:lnTo>
                  <a:lnTo>
                    <a:pt x="285" y="746"/>
                  </a:lnTo>
                  <a:lnTo>
                    <a:pt x="286" y="746"/>
                  </a:lnTo>
                  <a:lnTo>
                    <a:pt x="288" y="748"/>
                  </a:lnTo>
                  <a:lnTo>
                    <a:pt x="289" y="748"/>
                  </a:lnTo>
                  <a:lnTo>
                    <a:pt x="290" y="749"/>
                  </a:lnTo>
                  <a:lnTo>
                    <a:pt x="292" y="750"/>
                  </a:lnTo>
                  <a:lnTo>
                    <a:pt x="293" y="750"/>
                  </a:lnTo>
                  <a:lnTo>
                    <a:pt x="294" y="752"/>
                  </a:lnTo>
                  <a:lnTo>
                    <a:pt x="296" y="752"/>
                  </a:lnTo>
                  <a:lnTo>
                    <a:pt x="297" y="753"/>
                  </a:lnTo>
                  <a:lnTo>
                    <a:pt x="298" y="754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618" name="Freeform 21">
              <a:extLst>
                <a:ext uri="{FF2B5EF4-FFF2-40B4-BE49-F238E27FC236}">
                  <a16:creationId xmlns:a16="http://schemas.microsoft.com/office/drawing/2014/main" id="{F066636D-ADDC-F64D-A775-93838ED91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234"/>
              <a:ext cx="151" cy="45"/>
            </a:xfrm>
            <a:custGeom>
              <a:avLst/>
              <a:gdLst>
                <a:gd name="T0" fmla="*/ 1 w 302"/>
                <a:gd name="T1" fmla="*/ 0 h 91"/>
                <a:gd name="T2" fmla="*/ 1 w 302"/>
                <a:gd name="T3" fmla="*/ 0 h 91"/>
                <a:gd name="T4" fmla="*/ 1 w 302"/>
                <a:gd name="T5" fmla="*/ 0 h 91"/>
                <a:gd name="T6" fmla="*/ 1 w 302"/>
                <a:gd name="T7" fmla="*/ 0 h 91"/>
                <a:gd name="T8" fmla="*/ 1 w 302"/>
                <a:gd name="T9" fmla="*/ 0 h 91"/>
                <a:gd name="T10" fmla="*/ 1 w 302"/>
                <a:gd name="T11" fmla="*/ 0 h 91"/>
                <a:gd name="T12" fmla="*/ 1 w 302"/>
                <a:gd name="T13" fmla="*/ 0 h 91"/>
                <a:gd name="T14" fmla="*/ 1 w 302"/>
                <a:gd name="T15" fmla="*/ 0 h 91"/>
                <a:gd name="T16" fmla="*/ 1 w 302"/>
                <a:gd name="T17" fmla="*/ 0 h 91"/>
                <a:gd name="T18" fmla="*/ 1 w 302"/>
                <a:gd name="T19" fmla="*/ 0 h 91"/>
                <a:gd name="T20" fmla="*/ 1 w 302"/>
                <a:gd name="T21" fmla="*/ 0 h 91"/>
                <a:gd name="T22" fmla="*/ 1 w 302"/>
                <a:gd name="T23" fmla="*/ 0 h 91"/>
                <a:gd name="T24" fmla="*/ 1 w 302"/>
                <a:gd name="T25" fmla="*/ 0 h 91"/>
                <a:gd name="T26" fmla="*/ 1 w 302"/>
                <a:gd name="T27" fmla="*/ 0 h 91"/>
                <a:gd name="T28" fmla="*/ 1 w 302"/>
                <a:gd name="T29" fmla="*/ 0 h 91"/>
                <a:gd name="T30" fmla="*/ 1 w 302"/>
                <a:gd name="T31" fmla="*/ 0 h 91"/>
                <a:gd name="T32" fmla="*/ 1 w 302"/>
                <a:gd name="T33" fmla="*/ 0 h 91"/>
                <a:gd name="T34" fmla="*/ 1 w 302"/>
                <a:gd name="T35" fmla="*/ 0 h 91"/>
                <a:gd name="T36" fmla="*/ 1 w 302"/>
                <a:gd name="T37" fmla="*/ 0 h 91"/>
                <a:gd name="T38" fmla="*/ 1 w 302"/>
                <a:gd name="T39" fmla="*/ 0 h 91"/>
                <a:gd name="T40" fmla="*/ 1 w 302"/>
                <a:gd name="T41" fmla="*/ 0 h 91"/>
                <a:gd name="T42" fmla="*/ 1 w 302"/>
                <a:gd name="T43" fmla="*/ 0 h 91"/>
                <a:gd name="T44" fmla="*/ 1 w 302"/>
                <a:gd name="T45" fmla="*/ 0 h 91"/>
                <a:gd name="T46" fmla="*/ 1 w 302"/>
                <a:gd name="T47" fmla="*/ 0 h 91"/>
                <a:gd name="T48" fmla="*/ 1 w 302"/>
                <a:gd name="T49" fmla="*/ 0 h 91"/>
                <a:gd name="T50" fmla="*/ 1 w 302"/>
                <a:gd name="T51" fmla="*/ 0 h 91"/>
                <a:gd name="T52" fmla="*/ 1 w 302"/>
                <a:gd name="T53" fmla="*/ 0 h 91"/>
                <a:gd name="T54" fmla="*/ 1 w 302"/>
                <a:gd name="T55" fmla="*/ 0 h 91"/>
                <a:gd name="T56" fmla="*/ 1 w 302"/>
                <a:gd name="T57" fmla="*/ 0 h 91"/>
                <a:gd name="T58" fmla="*/ 1 w 302"/>
                <a:gd name="T59" fmla="*/ 0 h 91"/>
                <a:gd name="T60" fmla="*/ 1 w 302"/>
                <a:gd name="T61" fmla="*/ 0 h 91"/>
                <a:gd name="T62" fmla="*/ 1 w 302"/>
                <a:gd name="T63" fmla="*/ 0 h 91"/>
                <a:gd name="T64" fmla="*/ 1 w 302"/>
                <a:gd name="T65" fmla="*/ 0 h 91"/>
                <a:gd name="T66" fmla="*/ 1 w 302"/>
                <a:gd name="T67" fmla="*/ 0 h 91"/>
                <a:gd name="T68" fmla="*/ 1 w 302"/>
                <a:gd name="T69" fmla="*/ 0 h 91"/>
                <a:gd name="T70" fmla="*/ 1 w 302"/>
                <a:gd name="T71" fmla="*/ 0 h 91"/>
                <a:gd name="T72" fmla="*/ 1 w 302"/>
                <a:gd name="T73" fmla="*/ 0 h 91"/>
                <a:gd name="T74" fmla="*/ 1 w 302"/>
                <a:gd name="T75" fmla="*/ 0 h 91"/>
                <a:gd name="T76" fmla="*/ 1 w 302"/>
                <a:gd name="T77" fmla="*/ 0 h 91"/>
                <a:gd name="T78" fmla="*/ 1 w 302"/>
                <a:gd name="T79" fmla="*/ 0 h 91"/>
                <a:gd name="T80" fmla="*/ 1 w 302"/>
                <a:gd name="T81" fmla="*/ 0 h 91"/>
                <a:gd name="T82" fmla="*/ 1 w 302"/>
                <a:gd name="T83" fmla="*/ 0 h 91"/>
                <a:gd name="T84" fmla="*/ 1 w 302"/>
                <a:gd name="T85" fmla="*/ 0 h 91"/>
                <a:gd name="T86" fmla="*/ 1 w 302"/>
                <a:gd name="T87" fmla="*/ 0 h 91"/>
                <a:gd name="T88" fmla="*/ 1 w 302"/>
                <a:gd name="T89" fmla="*/ 0 h 91"/>
                <a:gd name="T90" fmla="*/ 1 w 302"/>
                <a:gd name="T91" fmla="*/ 0 h 91"/>
                <a:gd name="T92" fmla="*/ 1 w 302"/>
                <a:gd name="T93" fmla="*/ 0 h 91"/>
                <a:gd name="T94" fmla="*/ 1 w 302"/>
                <a:gd name="T95" fmla="*/ 0 h 91"/>
                <a:gd name="T96" fmla="*/ 1 w 302"/>
                <a:gd name="T97" fmla="*/ 0 h 91"/>
                <a:gd name="T98" fmla="*/ 1 w 302"/>
                <a:gd name="T99" fmla="*/ 0 h 91"/>
                <a:gd name="T100" fmla="*/ 1 w 302"/>
                <a:gd name="T101" fmla="*/ 0 h 91"/>
                <a:gd name="T102" fmla="*/ 1 w 302"/>
                <a:gd name="T103" fmla="*/ 0 h 91"/>
                <a:gd name="T104" fmla="*/ 1 w 302"/>
                <a:gd name="T105" fmla="*/ 0 h 91"/>
                <a:gd name="T106" fmla="*/ 1 w 302"/>
                <a:gd name="T107" fmla="*/ 0 h 91"/>
                <a:gd name="T108" fmla="*/ 1 w 302"/>
                <a:gd name="T109" fmla="*/ 0 h 91"/>
                <a:gd name="T110" fmla="*/ 1 w 302"/>
                <a:gd name="T111" fmla="*/ 0 h 91"/>
                <a:gd name="T112" fmla="*/ 1 w 302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91"/>
                <a:gd name="T173" fmla="*/ 302 w 302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91">
                  <a:moveTo>
                    <a:pt x="302" y="0"/>
                  </a:moveTo>
                  <a:lnTo>
                    <a:pt x="299" y="3"/>
                  </a:lnTo>
                  <a:lnTo>
                    <a:pt x="295" y="4"/>
                  </a:lnTo>
                  <a:lnTo>
                    <a:pt x="293" y="6"/>
                  </a:lnTo>
                  <a:lnTo>
                    <a:pt x="290" y="8"/>
                  </a:lnTo>
                  <a:lnTo>
                    <a:pt x="287" y="10"/>
                  </a:lnTo>
                  <a:lnTo>
                    <a:pt x="286" y="11"/>
                  </a:lnTo>
                  <a:lnTo>
                    <a:pt x="283" y="12"/>
                  </a:lnTo>
                  <a:lnTo>
                    <a:pt x="281" y="12"/>
                  </a:lnTo>
                  <a:lnTo>
                    <a:pt x="279" y="14"/>
                  </a:lnTo>
                  <a:lnTo>
                    <a:pt x="277" y="15"/>
                  </a:lnTo>
                  <a:lnTo>
                    <a:pt x="275" y="16"/>
                  </a:lnTo>
                  <a:lnTo>
                    <a:pt x="274" y="16"/>
                  </a:lnTo>
                  <a:lnTo>
                    <a:pt x="273" y="18"/>
                  </a:lnTo>
                  <a:lnTo>
                    <a:pt x="271" y="19"/>
                  </a:lnTo>
                  <a:lnTo>
                    <a:pt x="270" y="19"/>
                  </a:lnTo>
                  <a:lnTo>
                    <a:pt x="269" y="20"/>
                  </a:lnTo>
                  <a:lnTo>
                    <a:pt x="267" y="20"/>
                  </a:lnTo>
                  <a:lnTo>
                    <a:pt x="266" y="22"/>
                  </a:lnTo>
                  <a:lnTo>
                    <a:pt x="265" y="22"/>
                  </a:lnTo>
                  <a:lnTo>
                    <a:pt x="263" y="22"/>
                  </a:lnTo>
                  <a:lnTo>
                    <a:pt x="262" y="23"/>
                  </a:lnTo>
                  <a:lnTo>
                    <a:pt x="261" y="23"/>
                  </a:lnTo>
                  <a:lnTo>
                    <a:pt x="259" y="24"/>
                  </a:lnTo>
                  <a:lnTo>
                    <a:pt x="258" y="24"/>
                  </a:lnTo>
                  <a:lnTo>
                    <a:pt x="258" y="26"/>
                  </a:lnTo>
                  <a:lnTo>
                    <a:pt x="257" y="26"/>
                  </a:lnTo>
                  <a:lnTo>
                    <a:pt x="255" y="26"/>
                  </a:lnTo>
                  <a:lnTo>
                    <a:pt x="253" y="27"/>
                  </a:lnTo>
                  <a:lnTo>
                    <a:pt x="251" y="27"/>
                  </a:lnTo>
                  <a:lnTo>
                    <a:pt x="250" y="28"/>
                  </a:lnTo>
                  <a:lnTo>
                    <a:pt x="249" y="28"/>
                  </a:lnTo>
                  <a:lnTo>
                    <a:pt x="247" y="29"/>
                  </a:lnTo>
                  <a:lnTo>
                    <a:pt x="245" y="29"/>
                  </a:lnTo>
                  <a:lnTo>
                    <a:pt x="243" y="31"/>
                  </a:lnTo>
                  <a:lnTo>
                    <a:pt x="242" y="31"/>
                  </a:lnTo>
                  <a:lnTo>
                    <a:pt x="241" y="32"/>
                  </a:lnTo>
                  <a:lnTo>
                    <a:pt x="239" y="32"/>
                  </a:lnTo>
                  <a:lnTo>
                    <a:pt x="238" y="33"/>
                  </a:lnTo>
                  <a:lnTo>
                    <a:pt x="237" y="33"/>
                  </a:lnTo>
                  <a:lnTo>
                    <a:pt x="235" y="33"/>
                  </a:lnTo>
                  <a:lnTo>
                    <a:pt x="234" y="35"/>
                  </a:lnTo>
                  <a:lnTo>
                    <a:pt x="233" y="35"/>
                  </a:lnTo>
                  <a:lnTo>
                    <a:pt x="231" y="36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7"/>
                  </a:lnTo>
                  <a:lnTo>
                    <a:pt x="226" y="37"/>
                  </a:lnTo>
                  <a:lnTo>
                    <a:pt x="225" y="39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40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1"/>
                  </a:lnTo>
                  <a:lnTo>
                    <a:pt x="216" y="41"/>
                  </a:lnTo>
                  <a:lnTo>
                    <a:pt x="214" y="43"/>
                  </a:lnTo>
                  <a:lnTo>
                    <a:pt x="213" y="43"/>
                  </a:lnTo>
                  <a:lnTo>
                    <a:pt x="212" y="44"/>
                  </a:lnTo>
                  <a:lnTo>
                    <a:pt x="209" y="44"/>
                  </a:lnTo>
                  <a:lnTo>
                    <a:pt x="208" y="45"/>
                  </a:lnTo>
                  <a:lnTo>
                    <a:pt x="205" y="45"/>
                  </a:lnTo>
                  <a:lnTo>
                    <a:pt x="204" y="47"/>
                  </a:lnTo>
                  <a:lnTo>
                    <a:pt x="201" y="47"/>
                  </a:lnTo>
                  <a:lnTo>
                    <a:pt x="200" y="48"/>
                  </a:lnTo>
                  <a:lnTo>
                    <a:pt x="198" y="48"/>
                  </a:lnTo>
                  <a:lnTo>
                    <a:pt x="196" y="49"/>
                  </a:lnTo>
                  <a:lnTo>
                    <a:pt x="194" y="49"/>
                  </a:lnTo>
                  <a:lnTo>
                    <a:pt x="193" y="51"/>
                  </a:lnTo>
                  <a:lnTo>
                    <a:pt x="192" y="51"/>
                  </a:lnTo>
                  <a:lnTo>
                    <a:pt x="190" y="51"/>
                  </a:lnTo>
                  <a:lnTo>
                    <a:pt x="189" y="52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6" y="53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5"/>
                  </a:lnTo>
                  <a:lnTo>
                    <a:pt x="181" y="55"/>
                  </a:lnTo>
                  <a:lnTo>
                    <a:pt x="180" y="55"/>
                  </a:lnTo>
                  <a:lnTo>
                    <a:pt x="178" y="56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7"/>
                  </a:lnTo>
                  <a:lnTo>
                    <a:pt x="173" y="57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9"/>
                  </a:lnTo>
                  <a:lnTo>
                    <a:pt x="168" y="59"/>
                  </a:lnTo>
                  <a:lnTo>
                    <a:pt x="165" y="60"/>
                  </a:lnTo>
                  <a:lnTo>
                    <a:pt x="164" y="60"/>
                  </a:lnTo>
                  <a:lnTo>
                    <a:pt x="161" y="61"/>
                  </a:lnTo>
                  <a:lnTo>
                    <a:pt x="160" y="61"/>
                  </a:lnTo>
                  <a:lnTo>
                    <a:pt x="157" y="63"/>
                  </a:lnTo>
                  <a:lnTo>
                    <a:pt x="156" y="63"/>
                  </a:lnTo>
                  <a:lnTo>
                    <a:pt x="153" y="63"/>
                  </a:lnTo>
                  <a:lnTo>
                    <a:pt x="152" y="64"/>
                  </a:lnTo>
                  <a:lnTo>
                    <a:pt x="150" y="64"/>
                  </a:lnTo>
                  <a:lnTo>
                    <a:pt x="149" y="65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7"/>
                  </a:lnTo>
                  <a:lnTo>
                    <a:pt x="144" y="67"/>
                  </a:lnTo>
                  <a:lnTo>
                    <a:pt x="143" y="67"/>
                  </a:lnTo>
                  <a:lnTo>
                    <a:pt x="141" y="67"/>
                  </a:lnTo>
                  <a:lnTo>
                    <a:pt x="140" y="68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9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2" y="71"/>
                  </a:lnTo>
                  <a:lnTo>
                    <a:pt x="131" y="71"/>
                  </a:lnTo>
                  <a:lnTo>
                    <a:pt x="129" y="71"/>
                  </a:lnTo>
                  <a:lnTo>
                    <a:pt x="128" y="72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3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5"/>
                  </a:lnTo>
                  <a:lnTo>
                    <a:pt x="116" y="75"/>
                  </a:lnTo>
                  <a:lnTo>
                    <a:pt x="113" y="76"/>
                  </a:lnTo>
                  <a:lnTo>
                    <a:pt x="112" y="76"/>
                  </a:lnTo>
                  <a:lnTo>
                    <a:pt x="109" y="77"/>
                  </a:lnTo>
                  <a:lnTo>
                    <a:pt x="108" y="77"/>
                  </a:lnTo>
                  <a:lnTo>
                    <a:pt x="107" y="79"/>
                  </a:lnTo>
                  <a:lnTo>
                    <a:pt x="105" y="79"/>
                  </a:lnTo>
                  <a:lnTo>
                    <a:pt x="103" y="79"/>
                  </a:lnTo>
                  <a:lnTo>
                    <a:pt x="101" y="80"/>
                  </a:lnTo>
                  <a:lnTo>
                    <a:pt x="100" y="80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7" y="81"/>
                  </a:lnTo>
                  <a:lnTo>
                    <a:pt x="96" y="81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2" y="83"/>
                  </a:lnTo>
                  <a:lnTo>
                    <a:pt x="91" y="83"/>
                  </a:lnTo>
                  <a:lnTo>
                    <a:pt x="89" y="83"/>
                  </a:lnTo>
                  <a:lnTo>
                    <a:pt x="88" y="83"/>
                  </a:lnTo>
                  <a:lnTo>
                    <a:pt x="87" y="83"/>
                  </a:lnTo>
                  <a:lnTo>
                    <a:pt x="85" y="83"/>
                  </a:lnTo>
                  <a:lnTo>
                    <a:pt x="84" y="83"/>
                  </a:lnTo>
                  <a:lnTo>
                    <a:pt x="83" y="83"/>
                  </a:lnTo>
                  <a:lnTo>
                    <a:pt x="81" y="84"/>
                  </a:lnTo>
                  <a:lnTo>
                    <a:pt x="80" y="84"/>
                  </a:lnTo>
                  <a:lnTo>
                    <a:pt x="79" y="84"/>
                  </a:lnTo>
                  <a:lnTo>
                    <a:pt x="77" y="84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5"/>
                  </a:lnTo>
                  <a:lnTo>
                    <a:pt x="64" y="85"/>
                  </a:lnTo>
                  <a:lnTo>
                    <a:pt x="63" y="85"/>
                  </a:lnTo>
                  <a:lnTo>
                    <a:pt x="62" y="85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7"/>
                  </a:lnTo>
                  <a:lnTo>
                    <a:pt x="51" y="87"/>
                  </a:lnTo>
                  <a:lnTo>
                    <a:pt x="50" y="87"/>
                  </a:lnTo>
                  <a:lnTo>
                    <a:pt x="48" y="87"/>
                  </a:lnTo>
                  <a:lnTo>
                    <a:pt x="47" y="87"/>
                  </a:lnTo>
                  <a:lnTo>
                    <a:pt x="46" y="87"/>
                  </a:lnTo>
                  <a:lnTo>
                    <a:pt x="44" y="88"/>
                  </a:lnTo>
                  <a:lnTo>
                    <a:pt x="43" y="88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9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30" y="91"/>
                  </a:lnTo>
                  <a:lnTo>
                    <a:pt x="28" y="91"/>
                  </a:lnTo>
                  <a:lnTo>
                    <a:pt x="27" y="91"/>
                  </a:lnTo>
                  <a:lnTo>
                    <a:pt x="26" y="91"/>
                  </a:lnTo>
                  <a:lnTo>
                    <a:pt x="24" y="91"/>
                  </a:lnTo>
                  <a:lnTo>
                    <a:pt x="23" y="91"/>
                  </a:lnTo>
                  <a:lnTo>
                    <a:pt x="22" y="91"/>
                  </a:lnTo>
                  <a:lnTo>
                    <a:pt x="20" y="91"/>
                  </a:lnTo>
                  <a:lnTo>
                    <a:pt x="19" y="91"/>
                  </a:lnTo>
                  <a:lnTo>
                    <a:pt x="18" y="91"/>
                  </a:lnTo>
                  <a:lnTo>
                    <a:pt x="16" y="91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619" name="Freeform 22">
              <a:extLst>
                <a:ext uri="{FF2B5EF4-FFF2-40B4-BE49-F238E27FC236}">
                  <a16:creationId xmlns:a16="http://schemas.microsoft.com/office/drawing/2014/main" id="{E040E6E1-DA71-424C-83C9-B702C79A73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4"/>
              <a:ext cx="151" cy="45"/>
            </a:xfrm>
            <a:custGeom>
              <a:avLst/>
              <a:gdLst>
                <a:gd name="T0" fmla="*/ 1 w 301"/>
                <a:gd name="T1" fmla="*/ 0 h 91"/>
                <a:gd name="T2" fmla="*/ 1 w 301"/>
                <a:gd name="T3" fmla="*/ 0 h 91"/>
                <a:gd name="T4" fmla="*/ 1 w 301"/>
                <a:gd name="T5" fmla="*/ 0 h 91"/>
                <a:gd name="T6" fmla="*/ 1 w 301"/>
                <a:gd name="T7" fmla="*/ 0 h 91"/>
                <a:gd name="T8" fmla="*/ 1 w 301"/>
                <a:gd name="T9" fmla="*/ 0 h 91"/>
                <a:gd name="T10" fmla="*/ 1 w 301"/>
                <a:gd name="T11" fmla="*/ 0 h 91"/>
                <a:gd name="T12" fmla="*/ 1 w 301"/>
                <a:gd name="T13" fmla="*/ 0 h 91"/>
                <a:gd name="T14" fmla="*/ 1 w 301"/>
                <a:gd name="T15" fmla="*/ 0 h 91"/>
                <a:gd name="T16" fmla="*/ 1 w 301"/>
                <a:gd name="T17" fmla="*/ 0 h 91"/>
                <a:gd name="T18" fmla="*/ 1 w 301"/>
                <a:gd name="T19" fmla="*/ 0 h 91"/>
                <a:gd name="T20" fmla="*/ 1 w 301"/>
                <a:gd name="T21" fmla="*/ 0 h 91"/>
                <a:gd name="T22" fmla="*/ 1 w 301"/>
                <a:gd name="T23" fmla="*/ 0 h 91"/>
                <a:gd name="T24" fmla="*/ 1 w 301"/>
                <a:gd name="T25" fmla="*/ 0 h 91"/>
                <a:gd name="T26" fmla="*/ 1 w 301"/>
                <a:gd name="T27" fmla="*/ 0 h 91"/>
                <a:gd name="T28" fmla="*/ 1 w 301"/>
                <a:gd name="T29" fmla="*/ 0 h 91"/>
                <a:gd name="T30" fmla="*/ 1 w 301"/>
                <a:gd name="T31" fmla="*/ 0 h 91"/>
                <a:gd name="T32" fmla="*/ 1 w 301"/>
                <a:gd name="T33" fmla="*/ 0 h 91"/>
                <a:gd name="T34" fmla="*/ 1 w 301"/>
                <a:gd name="T35" fmla="*/ 0 h 91"/>
                <a:gd name="T36" fmla="*/ 1 w 301"/>
                <a:gd name="T37" fmla="*/ 0 h 91"/>
                <a:gd name="T38" fmla="*/ 1 w 301"/>
                <a:gd name="T39" fmla="*/ 0 h 91"/>
                <a:gd name="T40" fmla="*/ 1 w 301"/>
                <a:gd name="T41" fmla="*/ 0 h 91"/>
                <a:gd name="T42" fmla="*/ 1 w 301"/>
                <a:gd name="T43" fmla="*/ 0 h 91"/>
                <a:gd name="T44" fmla="*/ 1 w 301"/>
                <a:gd name="T45" fmla="*/ 0 h 91"/>
                <a:gd name="T46" fmla="*/ 1 w 301"/>
                <a:gd name="T47" fmla="*/ 0 h 91"/>
                <a:gd name="T48" fmla="*/ 1 w 301"/>
                <a:gd name="T49" fmla="*/ 0 h 91"/>
                <a:gd name="T50" fmla="*/ 1 w 301"/>
                <a:gd name="T51" fmla="*/ 0 h 91"/>
                <a:gd name="T52" fmla="*/ 1 w 301"/>
                <a:gd name="T53" fmla="*/ 0 h 91"/>
                <a:gd name="T54" fmla="*/ 1 w 301"/>
                <a:gd name="T55" fmla="*/ 0 h 91"/>
                <a:gd name="T56" fmla="*/ 1 w 301"/>
                <a:gd name="T57" fmla="*/ 0 h 91"/>
                <a:gd name="T58" fmla="*/ 1 w 301"/>
                <a:gd name="T59" fmla="*/ 0 h 91"/>
                <a:gd name="T60" fmla="*/ 1 w 301"/>
                <a:gd name="T61" fmla="*/ 0 h 91"/>
                <a:gd name="T62" fmla="*/ 1 w 301"/>
                <a:gd name="T63" fmla="*/ 0 h 91"/>
                <a:gd name="T64" fmla="*/ 1 w 301"/>
                <a:gd name="T65" fmla="*/ 0 h 91"/>
                <a:gd name="T66" fmla="*/ 1 w 301"/>
                <a:gd name="T67" fmla="*/ 0 h 91"/>
                <a:gd name="T68" fmla="*/ 1 w 301"/>
                <a:gd name="T69" fmla="*/ 0 h 91"/>
                <a:gd name="T70" fmla="*/ 1 w 301"/>
                <a:gd name="T71" fmla="*/ 0 h 91"/>
                <a:gd name="T72" fmla="*/ 1 w 301"/>
                <a:gd name="T73" fmla="*/ 0 h 91"/>
                <a:gd name="T74" fmla="*/ 1 w 301"/>
                <a:gd name="T75" fmla="*/ 0 h 91"/>
                <a:gd name="T76" fmla="*/ 1 w 301"/>
                <a:gd name="T77" fmla="*/ 0 h 91"/>
                <a:gd name="T78" fmla="*/ 1 w 301"/>
                <a:gd name="T79" fmla="*/ 0 h 91"/>
                <a:gd name="T80" fmla="*/ 1 w 301"/>
                <a:gd name="T81" fmla="*/ 0 h 91"/>
                <a:gd name="T82" fmla="*/ 1 w 301"/>
                <a:gd name="T83" fmla="*/ 0 h 91"/>
                <a:gd name="T84" fmla="*/ 1 w 301"/>
                <a:gd name="T85" fmla="*/ 0 h 91"/>
                <a:gd name="T86" fmla="*/ 1 w 301"/>
                <a:gd name="T87" fmla="*/ 0 h 91"/>
                <a:gd name="T88" fmla="*/ 1 w 301"/>
                <a:gd name="T89" fmla="*/ 0 h 91"/>
                <a:gd name="T90" fmla="*/ 1 w 301"/>
                <a:gd name="T91" fmla="*/ 0 h 91"/>
                <a:gd name="T92" fmla="*/ 1 w 301"/>
                <a:gd name="T93" fmla="*/ 0 h 91"/>
                <a:gd name="T94" fmla="*/ 1 w 301"/>
                <a:gd name="T95" fmla="*/ 0 h 91"/>
                <a:gd name="T96" fmla="*/ 1 w 301"/>
                <a:gd name="T97" fmla="*/ 0 h 91"/>
                <a:gd name="T98" fmla="*/ 1 w 301"/>
                <a:gd name="T99" fmla="*/ 0 h 91"/>
                <a:gd name="T100" fmla="*/ 1 w 301"/>
                <a:gd name="T101" fmla="*/ 0 h 91"/>
                <a:gd name="T102" fmla="*/ 1 w 301"/>
                <a:gd name="T103" fmla="*/ 0 h 91"/>
                <a:gd name="T104" fmla="*/ 1 w 301"/>
                <a:gd name="T105" fmla="*/ 0 h 91"/>
                <a:gd name="T106" fmla="*/ 1 w 301"/>
                <a:gd name="T107" fmla="*/ 0 h 91"/>
                <a:gd name="T108" fmla="*/ 1 w 301"/>
                <a:gd name="T109" fmla="*/ 0 h 91"/>
                <a:gd name="T110" fmla="*/ 1 w 301"/>
                <a:gd name="T111" fmla="*/ 0 h 91"/>
                <a:gd name="T112" fmla="*/ 1 w 301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91"/>
                <a:gd name="T173" fmla="*/ 301 w 301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91">
                  <a:moveTo>
                    <a:pt x="0" y="0"/>
                  </a:moveTo>
                  <a:lnTo>
                    <a:pt x="2" y="3"/>
                  </a:lnTo>
                  <a:lnTo>
                    <a:pt x="6" y="4"/>
                  </a:lnTo>
                  <a:lnTo>
                    <a:pt x="9" y="6"/>
                  </a:lnTo>
                  <a:lnTo>
                    <a:pt x="12" y="8"/>
                  </a:lnTo>
                  <a:lnTo>
                    <a:pt x="14" y="10"/>
                  </a:lnTo>
                  <a:lnTo>
                    <a:pt x="17" y="11"/>
                  </a:lnTo>
                  <a:lnTo>
                    <a:pt x="18" y="12"/>
                  </a:lnTo>
                  <a:lnTo>
                    <a:pt x="21" y="12"/>
                  </a:lnTo>
                  <a:lnTo>
                    <a:pt x="22" y="14"/>
                  </a:lnTo>
                  <a:lnTo>
                    <a:pt x="25" y="15"/>
                  </a:lnTo>
                  <a:lnTo>
                    <a:pt x="26" y="16"/>
                  </a:lnTo>
                  <a:lnTo>
                    <a:pt x="28" y="16"/>
                  </a:lnTo>
                  <a:lnTo>
                    <a:pt x="30" y="18"/>
                  </a:lnTo>
                  <a:lnTo>
                    <a:pt x="32" y="19"/>
                  </a:lnTo>
                  <a:lnTo>
                    <a:pt x="33" y="19"/>
                  </a:lnTo>
                  <a:lnTo>
                    <a:pt x="34" y="20"/>
                  </a:lnTo>
                  <a:lnTo>
                    <a:pt x="36" y="20"/>
                  </a:lnTo>
                  <a:lnTo>
                    <a:pt x="37" y="22"/>
                  </a:lnTo>
                  <a:lnTo>
                    <a:pt x="38" y="22"/>
                  </a:lnTo>
                  <a:lnTo>
                    <a:pt x="40" y="23"/>
                  </a:lnTo>
                  <a:lnTo>
                    <a:pt x="41" y="23"/>
                  </a:lnTo>
                  <a:lnTo>
                    <a:pt x="42" y="24"/>
                  </a:lnTo>
                  <a:lnTo>
                    <a:pt x="44" y="24"/>
                  </a:lnTo>
                  <a:lnTo>
                    <a:pt x="45" y="26"/>
                  </a:lnTo>
                  <a:lnTo>
                    <a:pt x="46" y="26"/>
                  </a:lnTo>
                  <a:lnTo>
                    <a:pt x="48" y="26"/>
                  </a:lnTo>
                  <a:lnTo>
                    <a:pt x="49" y="27"/>
                  </a:lnTo>
                  <a:lnTo>
                    <a:pt x="50" y="27"/>
                  </a:lnTo>
                  <a:lnTo>
                    <a:pt x="51" y="28"/>
                  </a:lnTo>
                  <a:lnTo>
                    <a:pt x="53" y="28"/>
                  </a:lnTo>
                  <a:lnTo>
                    <a:pt x="54" y="29"/>
                  </a:lnTo>
                  <a:lnTo>
                    <a:pt x="57" y="29"/>
                  </a:lnTo>
                  <a:lnTo>
                    <a:pt x="58" y="31"/>
                  </a:lnTo>
                  <a:lnTo>
                    <a:pt x="59" y="31"/>
                  </a:lnTo>
                  <a:lnTo>
                    <a:pt x="61" y="32"/>
                  </a:lnTo>
                  <a:lnTo>
                    <a:pt x="62" y="32"/>
                  </a:lnTo>
                  <a:lnTo>
                    <a:pt x="63" y="33"/>
                  </a:lnTo>
                  <a:lnTo>
                    <a:pt x="65" y="33"/>
                  </a:lnTo>
                  <a:lnTo>
                    <a:pt x="66" y="33"/>
                  </a:lnTo>
                  <a:lnTo>
                    <a:pt x="67" y="35"/>
                  </a:lnTo>
                  <a:lnTo>
                    <a:pt x="69" y="35"/>
                  </a:lnTo>
                  <a:lnTo>
                    <a:pt x="70" y="36"/>
                  </a:lnTo>
                  <a:lnTo>
                    <a:pt x="71" y="36"/>
                  </a:lnTo>
                  <a:lnTo>
                    <a:pt x="73" y="36"/>
                  </a:lnTo>
                  <a:lnTo>
                    <a:pt x="74" y="37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7" y="39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40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1"/>
                  </a:lnTo>
                  <a:lnTo>
                    <a:pt x="86" y="41"/>
                  </a:lnTo>
                  <a:lnTo>
                    <a:pt x="87" y="43"/>
                  </a:lnTo>
                  <a:lnTo>
                    <a:pt x="89" y="43"/>
                  </a:lnTo>
                  <a:lnTo>
                    <a:pt x="90" y="44"/>
                  </a:lnTo>
                  <a:lnTo>
                    <a:pt x="93" y="44"/>
                  </a:lnTo>
                  <a:lnTo>
                    <a:pt x="94" y="45"/>
                  </a:lnTo>
                  <a:lnTo>
                    <a:pt x="97" y="45"/>
                  </a:lnTo>
                  <a:lnTo>
                    <a:pt x="98" y="47"/>
                  </a:lnTo>
                  <a:lnTo>
                    <a:pt x="101" y="47"/>
                  </a:lnTo>
                  <a:lnTo>
                    <a:pt x="102" y="48"/>
                  </a:lnTo>
                  <a:lnTo>
                    <a:pt x="105" y="48"/>
                  </a:lnTo>
                  <a:lnTo>
                    <a:pt x="106" y="49"/>
                  </a:lnTo>
                  <a:lnTo>
                    <a:pt x="107" y="49"/>
                  </a:lnTo>
                  <a:lnTo>
                    <a:pt x="109" y="51"/>
                  </a:lnTo>
                  <a:lnTo>
                    <a:pt x="110" y="51"/>
                  </a:lnTo>
                  <a:lnTo>
                    <a:pt x="111" y="51"/>
                  </a:lnTo>
                  <a:lnTo>
                    <a:pt x="113" y="52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5"/>
                  </a:lnTo>
                  <a:lnTo>
                    <a:pt x="121" y="55"/>
                  </a:lnTo>
                  <a:lnTo>
                    <a:pt x="122" y="55"/>
                  </a:lnTo>
                  <a:lnTo>
                    <a:pt x="123" y="55"/>
                  </a:lnTo>
                  <a:lnTo>
                    <a:pt x="123" y="56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7"/>
                  </a:lnTo>
                  <a:lnTo>
                    <a:pt x="129" y="57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9"/>
                  </a:lnTo>
                  <a:lnTo>
                    <a:pt x="135" y="59"/>
                  </a:lnTo>
                  <a:lnTo>
                    <a:pt x="136" y="60"/>
                  </a:lnTo>
                  <a:lnTo>
                    <a:pt x="138" y="60"/>
                  </a:lnTo>
                  <a:lnTo>
                    <a:pt x="140" y="61"/>
                  </a:lnTo>
                  <a:lnTo>
                    <a:pt x="142" y="61"/>
                  </a:lnTo>
                  <a:lnTo>
                    <a:pt x="144" y="63"/>
                  </a:lnTo>
                  <a:lnTo>
                    <a:pt x="146" y="63"/>
                  </a:lnTo>
                  <a:lnTo>
                    <a:pt x="148" y="63"/>
                  </a:lnTo>
                  <a:lnTo>
                    <a:pt x="150" y="64"/>
                  </a:lnTo>
                  <a:lnTo>
                    <a:pt x="151" y="64"/>
                  </a:lnTo>
                  <a:lnTo>
                    <a:pt x="152" y="65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7"/>
                  </a:lnTo>
                  <a:lnTo>
                    <a:pt x="158" y="67"/>
                  </a:lnTo>
                  <a:lnTo>
                    <a:pt x="159" y="67"/>
                  </a:lnTo>
                  <a:lnTo>
                    <a:pt x="160" y="67"/>
                  </a:lnTo>
                  <a:lnTo>
                    <a:pt x="162" y="68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9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71"/>
                  </a:lnTo>
                  <a:lnTo>
                    <a:pt x="172" y="71"/>
                  </a:lnTo>
                  <a:lnTo>
                    <a:pt x="174" y="72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3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5"/>
                  </a:lnTo>
                  <a:lnTo>
                    <a:pt x="186" y="75"/>
                  </a:lnTo>
                  <a:lnTo>
                    <a:pt x="188" y="76"/>
                  </a:lnTo>
                  <a:lnTo>
                    <a:pt x="190" y="76"/>
                  </a:lnTo>
                  <a:lnTo>
                    <a:pt x="192" y="77"/>
                  </a:lnTo>
                  <a:lnTo>
                    <a:pt x="194" y="77"/>
                  </a:lnTo>
                  <a:lnTo>
                    <a:pt x="195" y="79"/>
                  </a:lnTo>
                  <a:lnTo>
                    <a:pt x="198" y="79"/>
                  </a:lnTo>
                  <a:lnTo>
                    <a:pt x="199" y="79"/>
                  </a:lnTo>
                  <a:lnTo>
                    <a:pt x="200" y="80"/>
                  </a:lnTo>
                  <a:lnTo>
                    <a:pt x="202" y="80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1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3"/>
                  </a:lnTo>
                  <a:lnTo>
                    <a:pt x="212" y="83"/>
                  </a:lnTo>
                  <a:lnTo>
                    <a:pt x="213" y="83"/>
                  </a:lnTo>
                  <a:lnTo>
                    <a:pt x="215" y="83"/>
                  </a:lnTo>
                  <a:lnTo>
                    <a:pt x="216" y="83"/>
                  </a:lnTo>
                  <a:lnTo>
                    <a:pt x="217" y="83"/>
                  </a:lnTo>
                  <a:lnTo>
                    <a:pt x="219" y="83"/>
                  </a:lnTo>
                  <a:lnTo>
                    <a:pt x="220" y="84"/>
                  </a:lnTo>
                  <a:lnTo>
                    <a:pt x="221" y="84"/>
                  </a:lnTo>
                  <a:lnTo>
                    <a:pt x="223" y="84"/>
                  </a:lnTo>
                  <a:lnTo>
                    <a:pt x="224" y="84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5"/>
                  </a:lnTo>
                  <a:lnTo>
                    <a:pt x="237" y="85"/>
                  </a:lnTo>
                  <a:lnTo>
                    <a:pt x="239" y="85"/>
                  </a:lnTo>
                  <a:lnTo>
                    <a:pt x="240" y="85"/>
                  </a:lnTo>
                  <a:lnTo>
                    <a:pt x="241" y="85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7"/>
                  </a:lnTo>
                  <a:lnTo>
                    <a:pt x="251" y="87"/>
                  </a:lnTo>
                  <a:lnTo>
                    <a:pt x="252" y="87"/>
                  </a:lnTo>
                  <a:lnTo>
                    <a:pt x="253" y="87"/>
                  </a:lnTo>
                  <a:lnTo>
                    <a:pt x="255" y="87"/>
                  </a:lnTo>
                  <a:lnTo>
                    <a:pt x="256" y="87"/>
                  </a:lnTo>
                  <a:lnTo>
                    <a:pt x="257" y="88"/>
                  </a:lnTo>
                  <a:lnTo>
                    <a:pt x="259" y="88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9"/>
                  </a:lnTo>
                  <a:lnTo>
                    <a:pt x="265" y="89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2" y="91"/>
                  </a:lnTo>
                  <a:lnTo>
                    <a:pt x="273" y="91"/>
                  </a:lnTo>
                  <a:lnTo>
                    <a:pt x="275" y="91"/>
                  </a:lnTo>
                  <a:lnTo>
                    <a:pt x="276" y="91"/>
                  </a:lnTo>
                  <a:lnTo>
                    <a:pt x="277" y="91"/>
                  </a:lnTo>
                  <a:lnTo>
                    <a:pt x="279" y="91"/>
                  </a:lnTo>
                  <a:lnTo>
                    <a:pt x="280" y="91"/>
                  </a:lnTo>
                  <a:lnTo>
                    <a:pt x="281" y="91"/>
                  </a:lnTo>
                  <a:lnTo>
                    <a:pt x="283" y="91"/>
                  </a:lnTo>
                  <a:lnTo>
                    <a:pt x="284" y="91"/>
                  </a:lnTo>
                  <a:lnTo>
                    <a:pt x="285" y="91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620" name="Freeform 23">
              <a:extLst>
                <a:ext uri="{FF2B5EF4-FFF2-40B4-BE49-F238E27FC236}">
                  <a16:creationId xmlns:a16="http://schemas.microsoft.com/office/drawing/2014/main" id="{1FDB37AD-5DBA-6F46-B640-894488C70C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170"/>
              <a:ext cx="151" cy="58"/>
            </a:xfrm>
            <a:custGeom>
              <a:avLst/>
              <a:gdLst>
                <a:gd name="T0" fmla="*/ 1 w 302"/>
                <a:gd name="T1" fmla="*/ 0 h 89"/>
                <a:gd name="T2" fmla="*/ 1 w 302"/>
                <a:gd name="T3" fmla="*/ 0 h 89"/>
                <a:gd name="T4" fmla="*/ 1 w 302"/>
                <a:gd name="T5" fmla="*/ 0 h 89"/>
                <a:gd name="T6" fmla="*/ 1 w 302"/>
                <a:gd name="T7" fmla="*/ 0 h 89"/>
                <a:gd name="T8" fmla="*/ 1 w 302"/>
                <a:gd name="T9" fmla="*/ 0 h 89"/>
                <a:gd name="T10" fmla="*/ 1 w 302"/>
                <a:gd name="T11" fmla="*/ 0 h 89"/>
                <a:gd name="T12" fmla="*/ 1 w 302"/>
                <a:gd name="T13" fmla="*/ 0 h 89"/>
                <a:gd name="T14" fmla="*/ 1 w 302"/>
                <a:gd name="T15" fmla="*/ 0 h 89"/>
                <a:gd name="T16" fmla="*/ 1 w 302"/>
                <a:gd name="T17" fmla="*/ 0 h 89"/>
                <a:gd name="T18" fmla="*/ 1 w 302"/>
                <a:gd name="T19" fmla="*/ 0 h 89"/>
                <a:gd name="T20" fmla="*/ 1 w 302"/>
                <a:gd name="T21" fmla="*/ 0 h 89"/>
                <a:gd name="T22" fmla="*/ 1 w 302"/>
                <a:gd name="T23" fmla="*/ 0 h 89"/>
                <a:gd name="T24" fmla="*/ 1 w 302"/>
                <a:gd name="T25" fmla="*/ 0 h 89"/>
                <a:gd name="T26" fmla="*/ 1 w 302"/>
                <a:gd name="T27" fmla="*/ 0 h 89"/>
                <a:gd name="T28" fmla="*/ 1 w 302"/>
                <a:gd name="T29" fmla="*/ 0 h 89"/>
                <a:gd name="T30" fmla="*/ 1 w 302"/>
                <a:gd name="T31" fmla="*/ 0 h 89"/>
                <a:gd name="T32" fmla="*/ 1 w 302"/>
                <a:gd name="T33" fmla="*/ 0 h 89"/>
                <a:gd name="T34" fmla="*/ 1 w 302"/>
                <a:gd name="T35" fmla="*/ 0 h 89"/>
                <a:gd name="T36" fmla="*/ 1 w 302"/>
                <a:gd name="T37" fmla="*/ 0 h 89"/>
                <a:gd name="T38" fmla="*/ 1 w 302"/>
                <a:gd name="T39" fmla="*/ 0 h 89"/>
                <a:gd name="T40" fmla="*/ 1 w 302"/>
                <a:gd name="T41" fmla="*/ 0 h 89"/>
                <a:gd name="T42" fmla="*/ 1 w 302"/>
                <a:gd name="T43" fmla="*/ 0 h 89"/>
                <a:gd name="T44" fmla="*/ 1 w 302"/>
                <a:gd name="T45" fmla="*/ 0 h 89"/>
                <a:gd name="T46" fmla="*/ 1 w 302"/>
                <a:gd name="T47" fmla="*/ 0 h 89"/>
                <a:gd name="T48" fmla="*/ 1 w 302"/>
                <a:gd name="T49" fmla="*/ 0 h 89"/>
                <a:gd name="T50" fmla="*/ 1 w 302"/>
                <a:gd name="T51" fmla="*/ 0 h 89"/>
                <a:gd name="T52" fmla="*/ 1 w 302"/>
                <a:gd name="T53" fmla="*/ 0 h 89"/>
                <a:gd name="T54" fmla="*/ 1 w 302"/>
                <a:gd name="T55" fmla="*/ 0 h 89"/>
                <a:gd name="T56" fmla="*/ 1 w 302"/>
                <a:gd name="T57" fmla="*/ 0 h 89"/>
                <a:gd name="T58" fmla="*/ 1 w 302"/>
                <a:gd name="T59" fmla="*/ 0 h 89"/>
                <a:gd name="T60" fmla="*/ 1 w 302"/>
                <a:gd name="T61" fmla="*/ 0 h 89"/>
                <a:gd name="T62" fmla="*/ 1 w 302"/>
                <a:gd name="T63" fmla="*/ 0 h 89"/>
                <a:gd name="T64" fmla="*/ 1 w 302"/>
                <a:gd name="T65" fmla="*/ 0 h 89"/>
                <a:gd name="T66" fmla="*/ 1 w 302"/>
                <a:gd name="T67" fmla="*/ 0 h 89"/>
                <a:gd name="T68" fmla="*/ 1 w 302"/>
                <a:gd name="T69" fmla="*/ 0 h 89"/>
                <a:gd name="T70" fmla="*/ 1 w 302"/>
                <a:gd name="T71" fmla="*/ 0 h 89"/>
                <a:gd name="T72" fmla="*/ 1 w 302"/>
                <a:gd name="T73" fmla="*/ 0 h 89"/>
                <a:gd name="T74" fmla="*/ 1 w 302"/>
                <a:gd name="T75" fmla="*/ 0 h 89"/>
                <a:gd name="T76" fmla="*/ 1 w 302"/>
                <a:gd name="T77" fmla="*/ 0 h 89"/>
                <a:gd name="T78" fmla="*/ 1 w 302"/>
                <a:gd name="T79" fmla="*/ 0 h 89"/>
                <a:gd name="T80" fmla="*/ 1 w 302"/>
                <a:gd name="T81" fmla="*/ 0 h 89"/>
                <a:gd name="T82" fmla="*/ 1 w 302"/>
                <a:gd name="T83" fmla="*/ 0 h 89"/>
                <a:gd name="T84" fmla="*/ 1 w 302"/>
                <a:gd name="T85" fmla="*/ 0 h 89"/>
                <a:gd name="T86" fmla="*/ 1 w 302"/>
                <a:gd name="T87" fmla="*/ 0 h 89"/>
                <a:gd name="T88" fmla="*/ 1 w 302"/>
                <a:gd name="T89" fmla="*/ 0 h 89"/>
                <a:gd name="T90" fmla="*/ 1 w 302"/>
                <a:gd name="T91" fmla="*/ 0 h 89"/>
                <a:gd name="T92" fmla="*/ 1 w 302"/>
                <a:gd name="T93" fmla="*/ 0 h 89"/>
                <a:gd name="T94" fmla="*/ 1 w 302"/>
                <a:gd name="T95" fmla="*/ 0 h 89"/>
                <a:gd name="T96" fmla="*/ 1 w 302"/>
                <a:gd name="T97" fmla="*/ 0 h 89"/>
                <a:gd name="T98" fmla="*/ 1 w 302"/>
                <a:gd name="T99" fmla="*/ 0 h 89"/>
                <a:gd name="T100" fmla="*/ 1 w 302"/>
                <a:gd name="T101" fmla="*/ 0 h 89"/>
                <a:gd name="T102" fmla="*/ 1 w 302"/>
                <a:gd name="T103" fmla="*/ 0 h 89"/>
                <a:gd name="T104" fmla="*/ 1 w 302"/>
                <a:gd name="T105" fmla="*/ 0 h 89"/>
                <a:gd name="T106" fmla="*/ 1 w 302"/>
                <a:gd name="T107" fmla="*/ 0 h 89"/>
                <a:gd name="T108" fmla="*/ 1 w 302"/>
                <a:gd name="T109" fmla="*/ 0 h 89"/>
                <a:gd name="T110" fmla="*/ 1 w 302"/>
                <a:gd name="T111" fmla="*/ 0 h 89"/>
                <a:gd name="T112" fmla="*/ 1 w 302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89"/>
                <a:gd name="T173" fmla="*/ 302 w 302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89">
                  <a:moveTo>
                    <a:pt x="302" y="0"/>
                  </a:moveTo>
                  <a:lnTo>
                    <a:pt x="299" y="1"/>
                  </a:lnTo>
                  <a:lnTo>
                    <a:pt x="295" y="4"/>
                  </a:lnTo>
                  <a:lnTo>
                    <a:pt x="293" y="5"/>
                  </a:lnTo>
                  <a:lnTo>
                    <a:pt x="290" y="7"/>
                  </a:lnTo>
                  <a:lnTo>
                    <a:pt x="287" y="8"/>
                  </a:lnTo>
                  <a:lnTo>
                    <a:pt x="286" y="9"/>
                  </a:lnTo>
                  <a:lnTo>
                    <a:pt x="283" y="11"/>
                  </a:lnTo>
                  <a:lnTo>
                    <a:pt x="281" y="12"/>
                  </a:lnTo>
                  <a:lnTo>
                    <a:pt x="279" y="13"/>
                  </a:lnTo>
                  <a:lnTo>
                    <a:pt x="277" y="15"/>
                  </a:lnTo>
                  <a:lnTo>
                    <a:pt x="275" y="15"/>
                  </a:lnTo>
                  <a:lnTo>
                    <a:pt x="274" y="16"/>
                  </a:lnTo>
                  <a:lnTo>
                    <a:pt x="273" y="17"/>
                  </a:lnTo>
                  <a:lnTo>
                    <a:pt x="271" y="17"/>
                  </a:lnTo>
                  <a:lnTo>
                    <a:pt x="270" y="19"/>
                  </a:lnTo>
                  <a:lnTo>
                    <a:pt x="269" y="19"/>
                  </a:lnTo>
                  <a:lnTo>
                    <a:pt x="267" y="20"/>
                  </a:lnTo>
                  <a:lnTo>
                    <a:pt x="266" y="20"/>
                  </a:lnTo>
                  <a:lnTo>
                    <a:pt x="265" y="21"/>
                  </a:lnTo>
                  <a:lnTo>
                    <a:pt x="263" y="21"/>
                  </a:lnTo>
                  <a:lnTo>
                    <a:pt x="262" y="21"/>
                  </a:lnTo>
                  <a:lnTo>
                    <a:pt x="261" y="23"/>
                  </a:lnTo>
                  <a:lnTo>
                    <a:pt x="259" y="23"/>
                  </a:lnTo>
                  <a:lnTo>
                    <a:pt x="258" y="24"/>
                  </a:lnTo>
                  <a:lnTo>
                    <a:pt x="257" y="24"/>
                  </a:lnTo>
                  <a:lnTo>
                    <a:pt x="255" y="25"/>
                  </a:lnTo>
                  <a:lnTo>
                    <a:pt x="253" y="25"/>
                  </a:lnTo>
                  <a:lnTo>
                    <a:pt x="251" y="27"/>
                  </a:lnTo>
                  <a:lnTo>
                    <a:pt x="250" y="27"/>
                  </a:lnTo>
                  <a:lnTo>
                    <a:pt x="249" y="28"/>
                  </a:lnTo>
                  <a:lnTo>
                    <a:pt x="247" y="28"/>
                  </a:lnTo>
                  <a:lnTo>
                    <a:pt x="245" y="29"/>
                  </a:lnTo>
                  <a:lnTo>
                    <a:pt x="243" y="29"/>
                  </a:lnTo>
                  <a:lnTo>
                    <a:pt x="242" y="31"/>
                  </a:lnTo>
                  <a:lnTo>
                    <a:pt x="241" y="31"/>
                  </a:lnTo>
                  <a:lnTo>
                    <a:pt x="239" y="32"/>
                  </a:lnTo>
                  <a:lnTo>
                    <a:pt x="238" y="32"/>
                  </a:lnTo>
                  <a:lnTo>
                    <a:pt x="237" y="32"/>
                  </a:lnTo>
                  <a:lnTo>
                    <a:pt x="235" y="33"/>
                  </a:lnTo>
                  <a:lnTo>
                    <a:pt x="234" y="33"/>
                  </a:lnTo>
                  <a:lnTo>
                    <a:pt x="233" y="35"/>
                  </a:lnTo>
                  <a:lnTo>
                    <a:pt x="231" y="35"/>
                  </a:lnTo>
                  <a:lnTo>
                    <a:pt x="230" y="35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6"/>
                  </a:lnTo>
                  <a:lnTo>
                    <a:pt x="226" y="37"/>
                  </a:lnTo>
                  <a:lnTo>
                    <a:pt x="225" y="37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39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0"/>
                  </a:lnTo>
                  <a:lnTo>
                    <a:pt x="216" y="41"/>
                  </a:lnTo>
                  <a:lnTo>
                    <a:pt x="214" y="41"/>
                  </a:lnTo>
                  <a:lnTo>
                    <a:pt x="213" y="43"/>
                  </a:lnTo>
                  <a:lnTo>
                    <a:pt x="212" y="43"/>
                  </a:lnTo>
                  <a:lnTo>
                    <a:pt x="209" y="44"/>
                  </a:lnTo>
                  <a:lnTo>
                    <a:pt x="208" y="44"/>
                  </a:lnTo>
                  <a:lnTo>
                    <a:pt x="205" y="45"/>
                  </a:lnTo>
                  <a:lnTo>
                    <a:pt x="204" y="45"/>
                  </a:lnTo>
                  <a:lnTo>
                    <a:pt x="201" y="47"/>
                  </a:lnTo>
                  <a:lnTo>
                    <a:pt x="200" y="47"/>
                  </a:lnTo>
                  <a:lnTo>
                    <a:pt x="198" y="48"/>
                  </a:lnTo>
                  <a:lnTo>
                    <a:pt x="196" y="48"/>
                  </a:lnTo>
                  <a:lnTo>
                    <a:pt x="194" y="49"/>
                  </a:lnTo>
                  <a:lnTo>
                    <a:pt x="193" y="49"/>
                  </a:lnTo>
                  <a:lnTo>
                    <a:pt x="192" y="50"/>
                  </a:lnTo>
                  <a:lnTo>
                    <a:pt x="190" y="50"/>
                  </a:lnTo>
                  <a:lnTo>
                    <a:pt x="189" y="50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3"/>
                  </a:lnTo>
                  <a:lnTo>
                    <a:pt x="181" y="53"/>
                  </a:lnTo>
                  <a:lnTo>
                    <a:pt x="180" y="54"/>
                  </a:lnTo>
                  <a:lnTo>
                    <a:pt x="178" y="54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6"/>
                  </a:lnTo>
                  <a:lnTo>
                    <a:pt x="173" y="56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7"/>
                  </a:lnTo>
                  <a:lnTo>
                    <a:pt x="168" y="58"/>
                  </a:lnTo>
                  <a:lnTo>
                    <a:pt x="165" y="58"/>
                  </a:lnTo>
                  <a:lnTo>
                    <a:pt x="164" y="60"/>
                  </a:lnTo>
                  <a:lnTo>
                    <a:pt x="161" y="60"/>
                  </a:lnTo>
                  <a:lnTo>
                    <a:pt x="160" y="61"/>
                  </a:lnTo>
                  <a:lnTo>
                    <a:pt x="157" y="61"/>
                  </a:lnTo>
                  <a:lnTo>
                    <a:pt x="156" y="62"/>
                  </a:lnTo>
                  <a:lnTo>
                    <a:pt x="153" y="62"/>
                  </a:lnTo>
                  <a:lnTo>
                    <a:pt x="152" y="62"/>
                  </a:lnTo>
                  <a:lnTo>
                    <a:pt x="150" y="64"/>
                  </a:lnTo>
                  <a:lnTo>
                    <a:pt x="149" y="64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5"/>
                  </a:lnTo>
                  <a:lnTo>
                    <a:pt x="144" y="65"/>
                  </a:lnTo>
                  <a:lnTo>
                    <a:pt x="143" y="66"/>
                  </a:lnTo>
                  <a:lnTo>
                    <a:pt x="141" y="66"/>
                  </a:lnTo>
                  <a:lnTo>
                    <a:pt x="140" y="66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8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1" y="70"/>
                  </a:lnTo>
                  <a:lnTo>
                    <a:pt x="129" y="70"/>
                  </a:lnTo>
                  <a:lnTo>
                    <a:pt x="128" y="70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2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3"/>
                  </a:lnTo>
                  <a:lnTo>
                    <a:pt x="116" y="74"/>
                  </a:lnTo>
                  <a:lnTo>
                    <a:pt x="113" y="74"/>
                  </a:lnTo>
                  <a:lnTo>
                    <a:pt x="112" y="76"/>
                  </a:lnTo>
                  <a:lnTo>
                    <a:pt x="109" y="76"/>
                  </a:lnTo>
                  <a:lnTo>
                    <a:pt x="108" y="77"/>
                  </a:lnTo>
                  <a:lnTo>
                    <a:pt x="107" y="77"/>
                  </a:lnTo>
                  <a:lnTo>
                    <a:pt x="105" y="78"/>
                  </a:lnTo>
                  <a:lnTo>
                    <a:pt x="103" y="78"/>
                  </a:lnTo>
                  <a:lnTo>
                    <a:pt x="101" y="78"/>
                  </a:lnTo>
                  <a:lnTo>
                    <a:pt x="100" y="78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6" y="80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1" y="81"/>
                  </a:lnTo>
                  <a:lnTo>
                    <a:pt x="89" y="81"/>
                  </a:lnTo>
                  <a:lnTo>
                    <a:pt x="88" y="82"/>
                  </a:lnTo>
                  <a:lnTo>
                    <a:pt x="87" y="82"/>
                  </a:lnTo>
                  <a:lnTo>
                    <a:pt x="85" y="82"/>
                  </a:lnTo>
                  <a:lnTo>
                    <a:pt x="84" y="82"/>
                  </a:lnTo>
                  <a:lnTo>
                    <a:pt x="83" y="82"/>
                  </a:lnTo>
                  <a:lnTo>
                    <a:pt x="81" y="82"/>
                  </a:lnTo>
                  <a:lnTo>
                    <a:pt x="80" y="82"/>
                  </a:lnTo>
                  <a:lnTo>
                    <a:pt x="79" y="82"/>
                  </a:lnTo>
                  <a:lnTo>
                    <a:pt x="77" y="82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4"/>
                  </a:lnTo>
                  <a:lnTo>
                    <a:pt x="64" y="84"/>
                  </a:lnTo>
                  <a:lnTo>
                    <a:pt x="63" y="84"/>
                  </a:lnTo>
                  <a:lnTo>
                    <a:pt x="62" y="84"/>
                  </a:lnTo>
                  <a:lnTo>
                    <a:pt x="60" y="84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5"/>
                  </a:lnTo>
                  <a:lnTo>
                    <a:pt x="51" y="85"/>
                  </a:lnTo>
                  <a:lnTo>
                    <a:pt x="50" y="85"/>
                  </a:lnTo>
                  <a:lnTo>
                    <a:pt x="48" y="86"/>
                  </a:lnTo>
                  <a:lnTo>
                    <a:pt x="47" y="86"/>
                  </a:lnTo>
                  <a:lnTo>
                    <a:pt x="46" y="86"/>
                  </a:lnTo>
                  <a:lnTo>
                    <a:pt x="44" y="86"/>
                  </a:lnTo>
                  <a:lnTo>
                    <a:pt x="43" y="86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8"/>
                  </a:lnTo>
                  <a:lnTo>
                    <a:pt x="36" y="88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8" y="89"/>
                  </a:lnTo>
                  <a:lnTo>
                    <a:pt x="27" y="89"/>
                  </a:lnTo>
                  <a:lnTo>
                    <a:pt x="26" y="89"/>
                  </a:lnTo>
                  <a:lnTo>
                    <a:pt x="24" y="89"/>
                  </a:lnTo>
                  <a:lnTo>
                    <a:pt x="23" y="89"/>
                  </a:lnTo>
                  <a:lnTo>
                    <a:pt x="22" y="89"/>
                  </a:lnTo>
                  <a:lnTo>
                    <a:pt x="20" y="89"/>
                  </a:lnTo>
                  <a:lnTo>
                    <a:pt x="19" y="89"/>
                  </a:lnTo>
                  <a:lnTo>
                    <a:pt x="18" y="89"/>
                  </a:lnTo>
                  <a:lnTo>
                    <a:pt x="16" y="89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621" name="Freeform 24">
              <a:extLst>
                <a:ext uri="{FF2B5EF4-FFF2-40B4-BE49-F238E27FC236}">
                  <a16:creationId xmlns:a16="http://schemas.microsoft.com/office/drawing/2014/main" id="{1D3F05D3-F8FD-204C-BBA3-ECD93A6EF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170"/>
              <a:ext cx="151" cy="58"/>
            </a:xfrm>
            <a:custGeom>
              <a:avLst/>
              <a:gdLst>
                <a:gd name="T0" fmla="*/ 1 w 301"/>
                <a:gd name="T1" fmla="*/ 0 h 89"/>
                <a:gd name="T2" fmla="*/ 1 w 301"/>
                <a:gd name="T3" fmla="*/ 0 h 89"/>
                <a:gd name="T4" fmla="*/ 1 w 301"/>
                <a:gd name="T5" fmla="*/ 0 h 89"/>
                <a:gd name="T6" fmla="*/ 1 w 301"/>
                <a:gd name="T7" fmla="*/ 0 h 89"/>
                <a:gd name="T8" fmla="*/ 1 w 301"/>
                <a:gd name="T9" fmla="*/ 0 h 89"/>
                <a:gd name="T10" fmla="*/ 1 w 301"/>
                <a:gd name="T11" fmla="*/ 0 h 89"/>
                <a:gd name="T12" fmla="*/ 1 w 301"/>
                <a:gd name="T13" fmla="*/ 0 h 89"/>
                <a:gd name="T14" fmla="*/ 1 w 301"/>
                <a:gd name="T15" fmla="*/ 0 h 89"/>
                <a:gd name="T16" fmla="*/ 1 w 301"/>
                <a:gd name="T17" fmla="*/ 0 h 89"/>
                <a:gd name="T18" fmla="*/ 1 w 301"/>
                <a:gd name="T19" fmla="*/ 0 h 89"/>
                <a:gd name="T20" fmla="*/ 1 w 301"/>
                <a:gd name="T21" fmla="*/ 0 h 89"/>
                <a:gd name="T22" fmla="*/ 1 w 301"/>
                <a:gd name="T23" fmla="*/ 0 h 89"/>
                <a:gd name="T24" fmla="*/ 1 w 301"/>
                <a:gd name="T25" fmla="*/ 0 h 89"/>
                <a:gd name="T26" fmla="*/ 1 w 301"/>
                <a:gd name="T27" fmla="*/ 0 h 89"/>
                <a:gd name="T28" fmla="*/ 1 w 301"/>
                <a:gd name="T29" fmla="*/ 0 h 89"/>
                <a:gd name="T30" fmla="*/ 1 w 301"/>
                <a:gd name="T31" fmla="*/ 0 h 89"/>
                <a:gd name="T32" fmla="*/ 1 w 301"/>
                <a:gd name="T33" fmla="*/ 0 h 89"/>
                <a:gd name="T34" fmla="*/ 1 w 301"/>
                <a:gd name="T35" fmla="*/ 0 h 89"/>
                <a:gd name="T36" fmla="*/ 1 w 301"/>
                <a:gd name="T37" fmla="*/ 0 h 89"/>
                <a:gd name="T38" fmla="*/ 1 w 301"/>
                <a:gd name="T39" fmla="*/ 0 h 89"/>
                <a:gd name="T40" fmla="*/ 1 w 301"/>
                <a:gd name="T41" fmla="*/ 0 h 89"/>
                <a:gd name="T42" fmla="*/ 1 w 301"/>
                <a:gd name="T43" fmla="*/ 0 h 89"/>
                <a:gd name="T44" fmla="*/ 1 w 301"/>
                <a:gd name="T45" fmla="*/ 0 h 89"/>
                <a:gd name="T46" fmla="*/ 1 w 301"/>
                <a:gd name="T47" fmla="*/ 0 h 89"/>
                <a:gd name="T48" fmla="*/ 1 w 301"/>
                <a:gd name="T49" fmla="*/ 0 h 89"/>
                <a:gd name="T50" fmla="*/ 1 w 301"/>
                <a:gd name="T51" fmla="*/ 0 h 89"/>
                <a:gd name="T52" fmla="*/ 1 w 301"/>
                <a:gd name="T53" fmla="*/ 0 h 89"/>
                <a:gd name="T54" fmla="*/ 1 w 301"/>
                <a:gd name="T55" fmla="*/ 0 h 89"/>
                <a:gd name="T56" fmla="*/ 1 w 301"/>
                <a:gd name="T57" fmla="*/ 0 h 89"/>
                <a:gd name="T58" fmla="*/ 1 w 301"/>
                <a:gd name="T59" fmla="*/ 0 h 89"/>
                <a:gd name="T60" fmla="*/ 1 w 301"/>
                <a:gd name="T61" fmla="*/ 0 h 89"/>
                <a:gd name="T62" fmla="*/ 1 w 301"/>
                <a:gd name="T63" fmla="*/ 0 h 89"/>
                <a:gd name="T64" fmla="*/ 1 w 301"/>
                <a:gd name="T65" fmla="*/ 0 h 89"/>
                <a:gd name="T66" fmla="*/ 1 w 301"/>
                <a:gd name="T67" fmla="*/ 0 h 89"/>
                <a:gd name="T68" fmla="*/ 1 w 301"/>
                <a:gd name="T69" fmla="*/ 0 h 89"/>
                <a:gd name="T70" fmla="*/ 1 w 301"/>
                <a:gd name="T71" fmla="*/ 0 h 89"/>
                <a:gd name="T72" fmla="*/ 1 w 301"/>
                <a:gd name="T73" fmla="*/ 0 h 89"/>
                <a:gd name="T74" fmla="*/ 1 w 301"/>
                <a:gd name="T75" fmla="*/ 0 h 89"/>
                <a:gd name="T76" fmla="*/ 1 w 301"/>
                <a:gd name="T77" fmla="*/ 0 h 89"/>
                <a:gd name="T78" fmla="*/ 1 w 301"/>
                <a:gd name="T79" fmla="*/ 0 h 89"/>
                <a:gd name="T80" fmla="*/ 1 w 301"/>
                <a:gd name="T81" fmla="*/ 0 h 89"/>
                <a:gd name="T82" fmla="*/ 1 w 301"/>
                <a:gd name="T83" fmla="*/ 0 h 89"/>
                <a:gd name="T84" fmla="*/ 1 w 301"/>
                <a:gd name="T85" fmla="*/ 0 h 89"/>
                <a:gd name="T86" fmla="*/ 1 w 301"/>
                <a:gd name="T87" fmla="*/ 0 h 89"/>
                <a:gd name="T88" fmla="*/ 1 w 301"/>
                <a:gd name="T89" fmla="*/ 0 h 89"/>
                <a:gd name="T90" fmla="*/ 1 w 301"/>
                <a:gd name="T91" fmla="*/ 0 h 89"/>
                <a:gd name="T92" fmla="*/ 1 w 301"/>
                <a:gd name="T93" fmla="*/ 0 h 89"/>
                <a:gd name="T94" fmla="*/ 1 w 301"/>
                <a:gd name="T95" fmla="*/ 0 h 89"/>
                <a:gd name="T96" fmla="*/ 1 w 301"/>
                <a:gd name="T97" fmla="*/ 0 h 89"/>
                <a:gd name="T98" fmla="*/ 1 w 301"/>
                <a:gd name="T99" fmla="*/ 0 h 89"/>
                <a:gd name="T100" fmla="*/ 1 w 301"/>
                <a:gd name="T101" fmla="*/ 0 h 89"/>
                <a:gd name="T102" fmla="*/ 1 w 301"/>
                <a:gd name="T103" fmla="*/ 0 h 89"/>
                <a:gd name="T104" fmla="*/ 1 w 301"/>
                <a:gd name="T105" fmla="*/ 0 h 89"/>
                <a:gd name="T106" fmla="*/ 1 w 301"/>
                <a:gd name="T107" fmla="*/ 0 h 89"/>
                <a:gd name="T108" fmla="*/ 1 w 301"/>
                <a:gd name="T109" fmla="*/ 0 h 89"/>
                <a:gd name="T110" fmla="*/ 1 w 301"/>
                <a:gd name="T111" fmla="*/ 0 h 89"/>
                <a:gd name="T112" fmla="*/ 1 w 301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89"/>
                <a:gd name="T173" fmla="*/ 301 w 301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89">
                  <a:moveTo>
                    <a:pt x="0" y="0"/>
                  </a:moveTo>
                  <a:lnTo>
                    <a:pt x="2" y="1"/>
                  </a:lnTo>
                  <a:lnTo>
                    <a:pt x="6" y="4"/>
                  </a:lnTo>
                  <a:lnTo>
                    <a:pt x="9" y="5"/>
                  </a:lnTo>
                  <a:lnTo>
                    <a:pt x="12" y="7"/>
                  </a:lnTo>
                  <a:lnTo>
                    <a:pt x="14" y="8"/>
                  </a:lnTo>
                  <a:lnTo>
                    <a:pt x="17" y="9"/>
                  </a:lnTo>
                  <a:lnTo>
                    <a:pt x="18" y="11"/>
                  </a:lnTo>
                  <a:lnTo>
                    <a:pt x="21" y="12"/>
                  </a:lnTo>
                  <a:lnTo>
                    <a:pt x="22" y="13"/>
                  </a:lnTo>
                  <a:lnTo>
                    <a:pt x="25" y="15"/>
                  </a:lnTo>
                  <a:lnTo>
                    <a:pt x="26" y="15"/>
                  </a:lnTo>
                  <a:lnTo>
                    <a:pt x="28" y="16"/>
                  </a:lnTo>
                  <a:lnTo>
                    <a:pt x="30" y="17"/>
                  </a:lnTo>
                  <a:lnTo>
                    <a:pt x="32" y="17"/>
                  </a:lnTo>
                  <a:lnTo>
                    <a:pt x="33" y="19"/>
                  </a:lnTo>
                  <a:lnTo>
                    <a:pt x="34" y="19"/>
                  </a:lnTo>
                  <a:lnTo>
                    <a:pt x="36" y="20"/>
                  </a:lnTo>
                  <a:lnTo>
                    <a:pt x="37" y="20"/>
                  </a:lnTo>
                  <a:lnTo>
                    <a:pt x="37" y="21"/>
                  </a:lnTo>
                  <a:lnTo>
                    <a:pt x="38" y="21"/>
                  </a:lnTo>
                  <a:lnTo>
                    <a:pt x="40" y="21"/>
                  </a:lnTo>
                  <a:lnTo>
                    <a:pt x="41" y="23"/>
                  </a:lnTo>
                  <a:lnTo>
                    <a:pt x="42" y="23"/>
                  </a:lnTo>
                  <a:lnTo>
                    <a:pt x="44" y="24"/>
                  </a:lnTo>
                  <a:lnTo>
                    <a:pt x="45" y="24"/>
                  </a:lnTo>
                  <a:lnTo>
                    <a:pt x="46" y="24"/>
                  </a:lnTo>
                  <a:lnTo>
                    <a:pt x="48" y="25"/>
                  </a:lnTo>
                  <a:lnTo>
                    <a:pt x="49" y="25"/>
                  </a:lnTo>
                  <a:lnTo>
                    <a:pt x="50" y="27"/>
                  </a:lnTo>
                  <a:lnTo>
                    <a:pt x="51" y="27"/>
                  </a:lnTo>
                  <a:lnTo>
                    <a:pt x="53" y="28"/>
                  </a:lnTo>
                  <a:lnTo>
                    <a:pt x="54" y="28"/>
                  </a:lnTo>
                  <a:lnTo>
                    <a:pt x="57" y="29"/>
                  </a:lnTo>
                  <a:lnTo>
                    <a:pt x="58" y="29"/>
                  </a:lnTo>
                  <a:lnTo>
                    <a:pt x="59" y="31"/>
                  </a:lnTo>
                  <a:lnTo>
                    <a:pt x="61" y="31"/>
                  </a:lnTo>
                  <a:lnTo>
                    <a:pt x="62" y="32"/>
                  </a:lnTo>
                  <a:lnTo>
                    <a:pt x="63" y="32"/>
                  </a:lnTo>
                  <a:lnTo>
                    <a:pt x="65" y="32"/>
                  </a:lnTo>
                  <a:lnTo>
                    <a:pt x="66" y="33"/>
                  </a:lnTo>
                  <a:lnTo>
                    <a:pt x="67" y="33"/>
                  </a:lnTo>
                  <a:lnTo>
                    <a:pt x="69" y="33"/>
                  </a:lnTo>
                  <a:lnTo>
                    <a:pt x="69" y="35"/>
                  </a:lnTo>
                  <a:lnTo>
                    <a:pt x="70" y="35"/>
                  </a:lnTo>
                  <a:lnTo>
                    <a:pt x="71" y="35"/>
                  </a:lnTo>
                  <a:lnTo>
                    <a:pt x="73" y="36"/>
                  </a:lnTo>
                  <a:lnTo>
                    <a:pt x="74" y="36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39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0"/>
                  </a:lnTo>
                  <a:lnTo>
                    <a:pt x="86" y="41"/>
                  </a:lnTo>
                  <a:lnTo>
                    <a:pt x="87" y="41"/>
                  </a:lnTo>
                  <a:lnTo>
                    <a:pt x="89" y="43"/>
                  </a:lnTo>
                  <a:lnTo>
                    <a:pt x="90" y="43"/>
                  </a:lnTo>
                  <a:lnTo>
                    <a:pt x="93" y="44"/>
                  </a:lnTo>
                  <a:lnTo>
                    <a:pt x="94" y="44"/>
                  </a:lnTo>
                  <a:lnTo>
                    <a:pt x="97" y="45"/>
                  </a:lnTo>
                  <a:lnTo>
                    <a:pt x="98" y="45"/>
                  </a:lnTo>
                  <a:lnTo>
                    <a:pt x="101" y="47"/>
                  </a:lnTo>
                  <a:lnTo>
                    <a:pt x="102" y="47"/>
                  </a:lnTo>
                  <a:lnTo>
                    <a:pt x="105" y="48"/>
                  </a:lnTo>
                  <a:lnTo>
                    <a:pt x="106" y="48"/>
                  </a:lnTo>
                  <a:lnTo>
                    <a:pt x="107" y="49"/>
                  </a:lnTo>
                  <a:lnTo>
                    <a:pt x="109" y="49"/>
                  </a:lnTo>
                  <a:lnTo>
                    <a:pt x="110" y="50"/>
                  </a:lnTo>
                  <a:lnTo>
                    <a:pt x="111" y="50"/>
                  </a:lnTo>
                  <a:lnTo>
                    <a:pt x="113" y="50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3"/>
                  </a:lnTo>
                  <a:lnTo>
                    <a:pt x="121" y="53"/>
                  </a:lnTo>
                  <a:lnTo>
                    <a:pt x="122" y="54"/>
                  </a:lnTo>
                  <a:lnTo>
                    <a:pt x="123" y="54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6"/>
                  </a:lnTo>
                  <a:lnTo>
                    <a:pt x="129" y="56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7"/>
                  </a:lnTo>
                  <a:lnTo>
                    <a:pt x="135" y="58"/>
                  </a:lnTo>
                  <a:lnTo>
                    <a:pt x="136" y="58"/>
                  </a:lnTo>
                  <a:lnTo>
                    <a:pt x="138" y="60"/>
                  </a:lnTo>
                  <a:lnTo>
                    <a:pt x="140" y="60"/>
                  </a:lnTo>
                  <a:lnTo>
                    <a:pt x="142" y="61"/>
                  </a:lnTo>
                  <a:lnTo>
                    <a:pt x="144" y="61"/>
                  </a:lnTo>
                  <a:lnTo>
                    <a:pt x="146" y="62"/>
                  </a:lnTo>
                  <a:lnTo>
                    <a:pt x="148" y="62"/>
                  </a:lnTo>
                  <a:lnTo>
                    <a:pt x="150" y="62"/>
                  </a:lnTo>
                  <a:lnTo>
                    <a:pt x="151" y="64"/>
                  </a:lnTo>
                  <a:lnTo>
                    <a:pt x="152" y="64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5"/>
                  </a:lnTo>
                  <a:lnTo>
                    <a:pt x="158" y="65"/>
                  </a:lnTo>
                  <a:lnTo>
                    <a:pt x="159" y="66"/>
                  </a:lnTo>
                  <a:lnTo>
                    <a:pt x="160" y="66"/>
                  </a:lnTo>
                  <a:lnTo>
                    <a:pt x="162" y="66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8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69"/>
                  </a:lnTo>
                  <a:lnTo>
                    <a:pt x="172" y="70"/>
                  </a:lnTo>
                  <a:lnTo>
                    <a:pt x="174" y="70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2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3"/>
                  </a:lnTo>
                  <a:lnTo>
                    <a:pt x="186" y="74"/>
                  </a:lnTo>
                  <a:lnTo>
                    <a:pt x="188" y="74"/>
                  </a:lnTo>
                  <a:lnTo>
                    <a:pt x="190" y="76"/>
                  </a:lnTo>
                  <a:lnTo>
                    <a:pt x="192" y="76"/>
                  </a:lnTo>
                  <a:lnTo>
                    <a:pt x="194" y="77"/>
                  </a:lnTo>
                  <a:lnTo>
                    <a:pt x="195" y="77"/>
                  </a:lnTo>
                  <a:lnTo>
                    <a:pt x="198" y="78"/>
                  </a:lnTo>
                  <a:lnTo>
                    <a:pt x="199" y="78"/>
                  </a:lnTo>
                  <a:lnTo>
                    <a:pt x="200" y="78"/>
                  </a:lnTo>
                  <a:lnTo>
                    <a:pt x="202" y="78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0"/>
                  </a:lnTo>
                  <a:lnTo>
                    <a:pt x="207" y="80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1"/>
                  </a:lnTo>
                  <a:lnTo>
                    <a:pt x="212" y="81"/>
                  </a:lnTo>
                  <a:lnTo>
                    <a:pt x="213" y="82"/>
                  </a:lnTo>
                  <a:lnTo>
                    <a:pt x="215" y="82"/>
                  </a:lnTo>
                  <a:lnTo>
                    <a:pt x="216" y="82"/>
                  </a:lnTo>
                  <a:lnTo>
                    <a:pt x="217" y="82"/>
                  </a:lnTo>
                  <a:lnTo>
                    <a:pt x="219" y="82"/>
                  </a:lnTo>
                  <a:lnTo>
                    <a:pt x="220" y="82"/>
                  </a:lnTo>
                  <a:lnTo>
                    <a:pt x="221" y="82"/>
                  </a:lnTo>
                  <a:lnTo>
                    <a:pt x="223" y="82"/>
                  </a:lnTo>
                  <a:lnTo>
                    <a:pt x="224" y="82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4"/>
                  </a:lnTo>
                  <a:lnTo>
                    <a:pt x="237" y="84"/>
                  </a:lnTo>
                  <a:lnTo>
                    <a:pt x="239" y="84"/>
                  </a:lnTo>
                  <a:lnTo>
                    <a:pt x="240" y="84"/>
                  </a:lnTo>
                  <a:lnTo>
                    <a:pt x="241" y="84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5"/>
                  </a:lnTo>
                  <a:lnTo>
                    <a:pt x="251" y="85"/>
                  </a:lnTo>
                  <a:lnTo>
                    <a:pt x="252" y="85"/>
                  </a:lnTo>
                  <a:lnTo>
                    <a:pt x="253" y="85"/>
                  </a:lnTo>
                  <a:lnTo>
                    <a:pt x="253" y="86"/>
                  </a:lnTo>
                  <a:lnTo>
                    <a:pt x="255" y="86"/>
                  </a:lnTo>
                  <a:lnTo>
                    <a:pt x="256" y="86"/>
                  </a:lnTo>
                  <a:lnTo>
                    <a:pt x="257" y="86"/>
                  </a:lnTo>
                  <a:lnTo>
                    <a:pt x="259" y="86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8"/>
                  </a:lnTo>
                  <a:lnTo>
                    <a:pt x="265" y="88"/>
                  </a:lnTo>
                  <a:lnTo>
                    <a:pt x="267" y="88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3" y="89"/>
                  </a:lnTo>
                  <a:lnTo>
                    <a:pt x="275" y="89"/>
                  </a:lnTo>
                  <a:lnTo>
                    <a:pt x="276" y="89"/>
                  </a:lnTo>
                  <a:lnTo>
                    <a:pt x="277" y="89"/>
                  </a:lnTo>
                  <a:lnTo>
                    <a:pt x="279" y="89"/>
                  </a:lnTo>
                  <a:lnTo>
                    <a:pt x="280" y="89"/>
                  </a:lnTo>
                  <a:lnTo>
                    <a:pt x="281" y="89"/>
                  </a:lnTo>
                  <a:lnTo>
                    <a:pt x="283" y="89"/>
                  </a:lnTo>
                  <a:lnTo>
                    <a:pt x="284" y="89"/>
                  </a:lnTo>
                  <a:lnTo>
                    <a:pt x="285" y="89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20539" name="Group 111">
            <a:extLst>
              <a:ext uri="{FF2B5EF4-FFF2-40B4-BE49-F238E27FC236}">
                <a16:creationId xmlns:a16="http://schemas.microsoft.com/office/drawing/2014/main" id="{D439A00E-1DA1-384C-AFF5-843DD11E3EC8}"/>
              </a:ext>
            </a:extLst>
          </p:cNvPr>
          <p:cNvGrpSpPr>
            <a:grpSpLocks/>
          </p:cNvGrpSpPr>
          <p:nvPr/>
        </p:nvGrpSpPr>
        <p:grpSpPr bwMode="auto">
          <a:xfrm>
            <a:off x="6858000" y="1531939"/>
            <a:ext cx="342900" cy="484187"/>
            <a:chOff x="2783" y="1170"/>
            <a:chExt cx="300" cy="445"/>
          </a:xfrm>
        </p:grpSpPr>
        <p:sp>
          <p:nvSpPr>
            <p:cNvPr id="320610" name="Freeform 19">
              <a:extLst>
                <a:ext uri="{FF2B5EF4-FFF2-40B4-BE49-F238E27FC236}">
                  <a16:creationId xmlns:a16="http://schemas.microsoft.com/office/drawing/2014/main" id="{C3D0C617-166B-CA46-9F49-5AF70AAB13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1238"/>
              <a:ext cx="149" cy="377"/>
            </a:xfrm>
            <a:custGeom>
              <a:avLst/>
              <a:gdLst>
                <a:gd name="T0" fmla="*/ 0 w 299"/>
                <a:gd name="T1" fmla="*/ 1 h 754"/>
                <a:gd name="T2" fmla="*/ 0 w 299"/>
                <a:gd name="T3" fmla="*/ 1 h 754"/>
                <a:gd name="T4" fmla="*/ 0 w 299"/>
                <a:gd name="T5" fmla="*/ 1 h 754"/>
                <a:gd name="T6" fmla="*/ 0 w 299"/>
                <a:gd name="T7" fmla="*/ 1 h 754"/>
                <a:gd name="T8" fmla="*/ 0 w 299"/>
                <a:gd name="T9" fmla="*/ 1 h 754"/>
                <a:gd name="T10" fmla="*/ 0 w 299"/>
                <a:gd name="T11" fmla="*/ 1 h 754"/>
                <a:gd name="T12" fmla="*/ 0 w 299"/>
                <a:gd name="T13" fmla="*/ 1 h 754"/>
                <a:gd name="T14" fmla="*/ 0 w 299"/>
                <a:gd name="T15" fmla="*/ 1 h 754"/>
                <a:gd name="T16" fmla="*/ 0 w 299"/>
                <a:gd name="T17" fmla="*/ 1 h 754"/>
                <a:gd name="T18" fmla="*/ 0 w 299"/>
                <a:gd name="T19" fmla="*/ 1 h 754"/>
                <a:gd name="T20" fmla="*/ 0 w 299"/>
                <a:gd name="T21" fmla="*/ 1 h 754"/>
                <a:gd name="T22" fmla="*/ 0 w 299"/>
                <a:gd name="T23" fmla="*/ 1 h 754"/>
                <a:gd name="T24" fmla="*/ 0 w 299"/>
                <a:gd name="T25" fmla="*/ 1 h 754"/>
                <a:gd name="T26" fmla="*/ 0 w 299"/>
                <a:gd name="T27" fmla="*/ 1 h 754"/>
                <a:gd name="T28" fmla="*/ 0 w 299"/>
                <a:gd name="T29" fmla="*/ 1 h 754"/>
                <a:gd name="T30" fmla="*/ 0 w 299"/>
                <a:gd name="T31" fmla="*/ 1 h 754"/>
                <a:gd name="T32" fmla="*/ 0 w 299"/>
                <a:gd name="T33" fmla="*/ 1 h 754"/>
                <a:gd name="T34" fmla="*/ 0 w 299"/>
                <a:gd name="T35" fmla="*/ 1 h 754"/>
                <a:gd name="T36" fmla="*/ 0 w 299"/>
                <a:gd name="T37" fmla="*/ 1 h 754"/>
                <a:gd name="T38" fmla="*/ 0 w 299"/>
                <a:gd name="T39" fmla="*/ 1 h 754"/>
                <a:gd name="T40" fmla="*/ 0 w 299"/>
                <a:gd name="T41" fmla="*/ 1 h 754"/>
                <a:gd name="T42" fmla="*/ 0 w 299"/>
                <a:gd name="T43" fmla="*/ 1 h 754"/>
                <a:gd name="T44" fmla="*/ 0 w 299"/>
                <a:gd name="T45" fmla="*/ 1 h 754"/>
                <a:gd name="T46" fmla="*/ 0 w 299"/>
                <a:gd name="T47" fmla="*/ 1 h 754"/>
                <a:gd name="T48" fmla="*/ 0 w 299"/>
                <a:gd name="T49" fmla="*/ 1 h 754"/>
                <a:gd name="T50" fmla="*/ 0 w 299"/>
                <a:gd name="T51" fmla="*/ 1 h 754"/>
                <a:gd name="T52" fmla="*/ 0 w 299"/>
                <a:gd name="T53" fmla="*/ 1 h 754"/>
                <a:gd name="T54" fmla="*/ 0 w 299"/>
                <a:gd name="T55" fmla="*/ 1 h 754"/>
                <a:gd name="T56" fmla="*/ 0 w 299"/>
                <a:gd name="T57" fmla="*/ 1 h 754"/>
                <a:gd name="T58" fmla="*/ 0 w 299"/>
                <a:gd name="T59" fmla="*/ 1 h 754"/>
                <a:gd name="T60" fmla="*/ 0 w 299"/>
                <a:gd name="T61" fmla="*/ 1 h 754"/>
                <a:gd name="T62" fmla="*/ 0 w 299"/>
                <a:gd name="T63" fmla="*/ 1 h 754"/>
                <a:gd name="T64" fmla="*/ 0 w 299"/>
                <a:gd name="T65" fmla="*/ 1 h 754"/>
                <a:gd name="T66" fmla="*/ 0 w 299"/>
                <a:gd name="T67" fmla="*/ 1 h 754"/>
                <a:gd name="T68" fmla="*/ 0 w 299"/>
                <a:gd name="T69" fmla="*/ 1 h 754"/>
                <a:gd name="T70" fmla="*/ 0 w 299"/>
                <a:gd name="T71" fmla="*/ 1 h 754"/>
                <a:gd name="T72" fmla="*/ 0 w 299"/>
                <a:gd name="T73" fmla="*/ 1 h 754"/>
                <a:gd name="T74" fmla="*/ 0 w 299"/>
                <a:gd name="T75" fmla="*/ 1 h 754"/>
                <a:gd name="T76" fmla="*/ 0 w 299"/>
                <a:gd name="T77" fmla="*/ 1 h 754"/>
                <a:gd name="T78" fmla="*/ 0 w 299"/>
                <a:gd name="T79" fmla="*/ 1 h 754"/>
                <a:gd name="T80" fmla="*/ 0 w 299"/>
                <a:gd name="T81" fmla="*/ 1 h 754"/>
                <a:gd name="T82" fmla="*/ 0 w 299"/>
                <a:gd name="T83" fmla="*/ 1 h 754"/>
                <a:gd name="T84" fmla="*/ 0 w 299"/>
                <a:gd name="T85" fmla="*/ 1 h 754"/>
                <a:gd name="T86" fmla="*/ 0 w 299"/>
                <a:gd name="T87" fmla="*/ 1 h 754"/>
                <a:gd name="T88" fmla="*/ 0 w 299"/>
                <a:gd name="T89" fmla="*/ 1 h 754"/>
                <a:gd name="T90" fmla="*/ 0 w 299"/>
                <a:gd name="T91" fmla="*/ 1 h 754"/>
                <a:gd name="T92" fmla="*/ 0 w 299"/>
                <a:gd name="T93" fmla="*/ 1 h 754"/>
                <a:gd name="T94" fmla="*/ 0 w 299"/>
                <a:gd name="T95" fmla="*/ 1 h 754"/>
                <a:gd name="T96" fmla="*/ 0 w 299"/>
                <a:gd name="T97" fmla="*/ 1 h 754"/>
                <a:gd name="T98" fmla="*/ 0 w 299"/>
                <a:gd name="T99" fmla="*/ 1 h 754"/>
                <a:gd name="T100" fmla="*/ 0 w 299"/>
                <a:gd name="T101" fmla="*/ 1 h 754"/>
                <a:gd name="T102" fmla="*/ 0 w 299"/>
                <a:gd name="T103" fmla="*/ 1 h 754"/>
                <a:gd name="T104" fmla="*/ 0 w 299"/>
                <a:gd name="T105" fmla="*/ 1 h 754"/>
                <a:gd name="T106" fmla="*/ 0 w 299"/>
                <a:gd name="T107" fmla="*/ 1 h 754"/>
                <a:gd name="T108" fmla="*/ 0 w 299"/>
                <a:gd name="T109" fmla="*/ 1 h 754"/>
                <a:gd name="T110" fmla="*/ 0 w 299"/>
                <a:gd name="T111" fmla="*/ 1 h 754"/>
                <a:gd name="T112" fmla="*/ 0 w 299"/>
                <a:gd name="T113" fmla="*/ 1 h 754"/>
                <a:gd name="T114" fmla="*/ 0 w 299"/>
                <a:gd name="T115" fmla="*/ 1 h 754"/>
                <a:gd name="T116" fmla="*/ 0 w 299"/>
                <a:gd name="T117" fmla="*/ 1 h 754"/>
                <a:gd name="T118" fmla="*/ 0 w 299"/>
                <a:gd name="T119" fmla="*/ 1 h 754"/>
                <a:gd name="T120" fmla="*/ 0 w 299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9"/>
                <a:gd name="T184" fmla="*/ 0 h 754"/>
                <a:gd name="T185" fmla="*/ 299 w 299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9" h="754">
                  <a:moveTo>
                    <a:pt x="299" y="0"/>
                  </a:moveTo>
                  <a:lnTo>
                    <a:pt x="299" y="29"/>
                  </a:lnTo>
                  <a:lnTo>
                    <a:pt x="299" y="56"/>
                  </a:lnTo>
                  <a:lnTo>
                    <a:pt x="299" y="81"/>
                  </a:lnTo>
                  <a:lnTo>
                    <a:pt x="299" y="105"/>
                  </a:lnTo>
                  <a:lnTo>
                    <a:pt x="299" y="128"/>
                  </a:lnTo>
                  <a:lnTo>
                    <a:pt x="299" y="148"/>
                  </a:lnTo>
                  <a:lnTo>
                    <a:pt x="299" y="166"/>
                  </a:lnTo>
                  <a:lnTo>
                    <a:pt x="299" y="185"/>
                  </a:lnTo>
                  <a:lnTo>
                    <a:pt x="299" y="201"/>
                  </a:lnTo>
                  <a:lnTo>
                    <a:pt x="299" y="215"/>
                  </a:lnTo>
                  <a:lnTo>
                    <a:pt x="299" y="229"/>
                  </a:lnTo>
                  <a:lnTo>
                    <a:pt x="299" y="242"/>
                  </a:lnTo>
                  <a:lnTo>
                    <a:pt x="299" y="252"/>
                  </a:lnTo>
                  <a:lnTo>
                    <a:pt x="299" y="263"/>
                  </a:lnTo>
                  <a:lnTo>
                    <a:pt x="299" y="272"/>
                  </a:lnTo>
                  <a:lnTo>
                    <a:pt x="299" y="280"/>
                  </a:lnTo>
                  <a:lnTo>
                    <a:pt x="299" y="288"/>
                  </a:lnTo>
                  <a:lnTo>
                    <a:pt x="299" y="295"/>
                  </a:lnTo>
                  <a:lnTo>
                    <a:pt x="299" y="302"/>
                  </a:lnTo>
                  <a:lnTo>
                    <a:pt x="299" y="307"/>
                  </a:lnTo>
                  <a:lnTo>
                    <a:pt x="299" y="311"/>
                  </a:lnTo>
                  <a:lnTo>
                    <a:pt x="299" y="315"/>
                  </a:lnTo>
                  <a:lnTo>
                    <a:pt x="299" y="319"/>
                  </a:lnTo>
                  <a:lnTo>
                    <a:pt x="299" y="323"/>
                  </a:lnTo>
                  <a:lnTo>
                    <a:pt x="299" y="325"/>
                  </a:lnTo>
                  <a:lnTo>
                    <a:pt x="299" y="328"/>
                  </a:lnTo>
                  <a:lnTo>
                    <a:pt x="299" y="329"/>
                  </a:lnTo>
                  <a:lnTo>
                    <a:pt x="298" y="332"/>
                  </a:lnTo>
                  <a:lnTo>
                    <a:pt x="298" y="335"/>
                  </a:lnTo>
                  <a:lnTo>
                    <a:pt x="298" y="336"/>
                  </a:lnTo>
                  <a:lnTo>
                    <a:pt x="298" y="339"/>
                  </a:lnTo>
                  <a:lnTo>
                    <a:pt x="298" y="340"/>
                  </a:lnTo>
                  <a:lnTo>
                    <a:pt x="298" y="343"/>
                  </a:lnTo>
                  <a:lnTo>
                    <a:pt x="298" y="344"/>
                  </a:lnTo>
                  <a:lnTo>
                    <a:pt x="298" y="347"/>
                  </a:lnTo>
                  <a:lnTo>
                    <a:pt x="298" y="348"/>
                  </a:lnTo>
                  <a:lnTo>
                    <a:pt x="298" y="349"/>
                  </a:lnTo>
                  <a:lnTo>
                    <a:pt x="298" y="351"/>
                  </a:lnTo>
                  <a:lnTo>
                    <a:pt x="296" y="352"/>
                  </a:lnTo>
                  <a:lnTo>
                    <a:pt x="296" y="353"/>
                  </a:lnTo>
                  <a:lnTo>
                    <a:pt x="296" y="355"/>
                  </a:lnTo>
                  <a:lnTo>
                    <a:pt x="296" y="356"/>
                  </a:lnTo>
                  <a:lnTo>
                    <a:pt x="296" y="357"/>
                  </a:lnTo>
                  <a:lnTo>
                    <a:pt x="296" y="359"/>
                  </a:lnTo>
                  <a:lnTo>
                    <a:pt x="296" y="360"/>
                  </a:lnTo>
                  <a:lnTo>
                    <a:pt x="296" y="361"/>
                  </a:lnTo>
                  <a:lnTo>
                    <a:pt x="296" y="363"/>
                  </a:lnTo>
                  <a:lnTo>
                    <a:pt x="296" y="364"/>
                  </a:lnTo>
                  <a:lnTo>
                    <a:pt x="296" y="365"/>
                  </a:lnTo>
                  <a:lnTo>
                    <a:pt x="295" y="367"/>
                  </a:lnTo>
                  <a:lnTo>
                    <a:pt x="295" y="368"/>
                  </a:lnTo>
                  <a:lnTo>
                    <a:pt x="295" y="369"/>
                  </a:lnTo>
                  <a:lnTo>
                    <a:pt x="295" y="371"/>
                  </a:lnTo>
                  <a:lnTo>
                    <a:pt x="295" y="372"/>
                  </a:lnTo>
                  <a:lnTo>
                    <a:pt x="295" y="373"/>
                  </a:lnTo>
                  <a:lnTo>
                    <a:pt x="295" y="375"/>
                  </a:lnTo>
                  <a:lnTo>
                    <a:pt x="294" y="376"/>
                  </a:lnTo>
                  <a:lnTo>
                    <a:pt x="294" y="379"/>
                  </a:lnTo>
                  <a:lnTo>
                    <a:pt x="294" y="380"/>
                  </a:lnTo>
                  <a:lnTo>
                    <a:pt x="294" y="381"/>
                  </a:lnTo>
                  <a:lnTo>
                    <a:pt x="294" y="384"/>
                  </a:lnTo>
                  <a:lnTo>
                    <a:pt x="292" y="385"/>
                  </a:lnTo>
                  <a:lnTo>
                    <a:pt x="292" y="388"/>
                  </a:lnTo>
                  <a:lnTo>
                    <a:pt x="292" y="389"/>
                  </a:lnTo>
                  <a:lnTo>
                    <a:pt x="292" y="390"/>
                  </a:lnTo>
                  <a:lnTo>
                    <a:pt x="292" y="393"/>
                  </a:lnTo>
                  <a:lnTo>
                    <a:pt x="292" y="394"/>
                  </a:lnTo>
                  <a:lnTo>
                    <a:pt x="291" y="396"/>
                  </a:lnTo>
                  <a:lnTo>
                    <a:pt x="291" y="397"/>
                  </a:lnTo>
                  <a:lnTo>
                    <a:pt x="291" y="398"/>
                  </a:lnTo>
                  <a:lnTo>
                    <a:pt x="291" y="400"/>
                  </a:lnTo>
                  <a:lnTo>
                    <a:pt x="291" y="401"/>
                  </a:lnTo>
                  <a:lnTo>
                    <a:pt x="291" y="402"/>
                  </a:lnTo>
                  <a:lnTo>
                    <a:pt x="291" y="404"/>
                  </a:lnTo>
                  <a:lnTo>
                    <a:pt x="290" y="404"/>
                  </a:lnTo>
                  <a:lnTo>
                    <a:pt x="290" y="405"/>
                  </a:lnTo>
                  <a:lnTo>
                    <a:pt x="290" y="406"/>
                  </a:lnTo>
                  <a:lnTo>
                    <a:pt x="290" y="408"/>
                  </a:lnTo>
                  <a:lnTo>
                    <a:pt x="290" y="409"/>
                  </a:lnTo>
                  <a:lnTo>
                    <a:pt x="288" y="410"/>
                  </a:lnTo>
                  <a:lnTo>
                    <a:pt x="288" y="412"/>
                  </a:lnTo>
                  <a:lnTo>
                    <a:pt x="288" y="413"/>
                  </a:lnTo>
                  <a:lnTo>
                    <a:pt x="287" y="414"/>
                  </a:lnTo>
                  <a:lnTo>
                    <a:pt x="287" y="416"/>
                  </a:lnTo>
                  <a:lnTo>
                    <a:pt x="287" y="417"/>
                  </a:lnTo>
                  <a:lnTo>
                    <a:pt x="286" y="420"/>
                  </a:lnTo>
                  <a:lnTo>
                    <a:pt x="286" y="421"/>
                  </a:lnTo>
                  <a:lnTo>
                    <a:pt x="286" y="422"/>
                  </a:lnTo>
                  <a:lnTo>
                    <a:pt x="284" y="424"/>
                  </a:lnTo>
                  <a:lnTo>
                    <a:pt x="284" y="426"/>
                  </a:lnTo>
                  <a:lnTo>
                    <a:pt x="283" y="428"/>
                  </a:lnTo>
                  <a:lnTo>
                    <a:pt x="283" y="430"/>
                  </a:lnTo>
                  <a:lnTo>
                    <a:pt x="282" y="433"/>
                  </a:lnTo>
                  <a:lnTo>
                    <a:pt x="282" y="434"/>
                  </a:lnTo>
                  <a:lnTo>
                    <a:pt x="280" y="437"/>
                  </a:lnTo>
                  <a:lnTo>
                    <a:pt x="280" y="440"/>
                  </a:lnTo>
                  <a:lnTo>
                    <a:pt x="279" y="441"/>
                  </a:lnTo>
                  <a:lnTo>
                    <a:pt x="279" y="442"/>
                  </a:lnTo>
                  <a:lnTo>
                    <a:pt x="278" y="445"/>
                  </a:lnTo>
                  <a:lnTo>
                    <a:pt x="278" y="446"/>
                  </a:lnTo>
                  <a:lnTo>
                    <a:pt x="278" y="448"/>
                  </a:lnTo>
                  <a:lnTo>
                    <a:pt x="276" y="449"/>
                  </a:lnTo>
                  <a:lnTo>
                    <a:pt x="276" y="450"/>
                  </a:lnTo>
                  <a:lnTo>
                    <a:pt x="276" y="452"/>
                  </a:lnTo>
                  <a:lnTo>
                    <a:pt x="275" y="453"/>
                  </a:lnTo>
                  <a:lnTo>
                    <a:pt x="275" y="454"/>
                  </a:lnTo>
                  <a:lnTo>
                    <a:pt x="275" y="456"/>
                  </a:lnTo>
                  <a:lnTo>
                    <a:pt x="274" y="456"/>
                  </a:lnTo>
                  <a:lnTo>
                    <a:pt x="274" y="457"/>
                  </a:lnTo>
                  <a:lnTo>
                    <a:pt x="274" y="458"/>
                  </a:lnTo>
                  <a:lnTo>
                    <a:pt x="272" y="459"/>
                  </a:lnTo>
                  <a:lnTo>
                    <a:pt x="272" y="461"/>
                  </a:lnTo>
                  <a:lnTo>
                    <a:pt x="272" y="462"/>
                  </a:lnTo>
                  <a:lnTo>
                    <a:pt x="271" y="463"/>
                  </a:lnTo>
                  <a:lnTo>
                    <a:pt x="270" y="465"/>
                  </a:lnTo>
                  <a:lnTo>
                    <a:pt x="270" y="466"/>
                  </a:lnTo>
                  <a:lnTo>
                    <a:pt x="268" y="467"/>
                  </a:lnTo>
                  <a:lnTo>
                    <a:pt x="268" y="469"/>
                  </a:lnTo>
                  <a:lnTo>
                    <a:pt x="267" y="471"/>
                  </a:lnTo>
                  <a:lnTo>
                    <a:pt x="267" y="473"/>
                  </a:lnTo>
                  <a:lnTo>
                    <a:pt x="266" y="474"/>
                  </a:lnTo>
                  <a:lnTo>
                    <a:pt x="266" y="475"/>
                  </a:lnTo>
                  <a:lnTo>
                    <a:pt x="264" y="478"/>
                  </a:lnTo>
                  <a:lnTo>
                    <a:pt x="263" y="479"/>
                  </a:lnTo>
                  <a:lnTo>
                    <a:pt x="262" y="482"/>
                  </a:lnTo>
                  <a:lnTo>
                    <a:pt x="262" y="483"/>
                  </a:lnTo>
                  <a:lnTo>
                    <a:pt x="260" y="485"/>
                  </a:lnTo>
                  <a:lnTo>
                    <a:pt x="259" y="487"/>
                  </a:lnTo>
                  <a:lnTo>
                    <a:pt x="259" y="489"/>
                  </a:lnTo>
                  <a:lnTo>
                    <a:pt x="258" y="490"/>
                  </a:lnTo>
                  <a:lnTo>
                    <a:pt x="258" y="491"/>
                  </a:lnTo>
                  <a:lnTo>
                    <a:pt x="256" y="493"/>
                  </a:lnTo>
                  <a:lnTo>
                    <a:pt x="256" y="494"/>
                  </a:lnTo>
                  <a:lnTo>
                    <a:pt x="255" y="495"/>
                  </a:lnTo>
                  <a:lnTo>
                    <a:pt x="255" y="497"/>
                  </a:lnTo>
                  <a:lnTo>
                    <a:pt x="254" y="498"/>
                  </a:lnTo>
                  <a:lnTo>
                    <a:pt x="252" y="499"/>
                  </a:lnTo>
                  <a:lnTo>
                    <a:pt x="252" y="501"/>
                  </a:lnTo>
                  <a:lnTo>
                    <a:pt x="252" y="502"/>
                  </a:lnTo>
                  <a:lnTo>
                    <a:pt x="251" y="502"/>
                  </a:lnTo>
                  <a:lnTo>
                    <a:pt x="251" y="503"/>
                  </a:lnTo>
                  <a:lnTo>
                    <a:pt x="251" y="505"/>
                  </a:lnTo>
                  <a:lnTo>
                    <a:pt x="250" y="506"/>
                  </a:lnTo>
                  <a:lnTo>
                    <a:pt x="248" y="507"/>
                  </a:lnTo>
                  <a:lnTo>
                    <a:pt x="248" y="509"/>
                  </a:lnTo>
                  <a:lnTo>
                    <a:pt x="247" y="510"/>
                  </a:lnTo>
                  <a:lnTo>
                    <a:pt x="247" y="511"/>
                  </a:lnTo>
                  <a:lnTo>
                    <a:pt x="246" y="513"/>
                  </a:lnTo>
                  <a:lnTo>
                    <a:pt x="246" y="514"/>
                  </a:lnTo>
                  <a:lnTo>
                    <a:pt x="244" y="515"/>
                  </a:lnTo>
                  <a:lnTo>
                    <a:pt x="244" y="517"/>
                  </a:lnTo>
                  <a:lnTo>
                    <a:pt x="243" y="518"/>
                  </a:lnTo>
                  <a:lnTo>
                    <a:pt x="242" y="519"/>
                  </a:lnTo>
                  <a:lnTo>
                    <a:pt x="240" y="522"/>
                  </a:lnTo>
                  <a:lnTo>
                    <a:pt x="240" y="523"/>
                  </a:lnTo>
                  <a:lnTo>
                    <a:pt x="239" y="525"/>
                  </a:lnTo>
                  <a:lnTo>
                    <a:pt x="238" y="527"/>
                  </a:lnTo>
                  <a:lnTo>
                    <a:pt x="238" y="529"/>
                  </a:lnTo>
                  <a:lnTo>
                    <a:pt x="236" y="530"/>
                  </a:lnTo>
                  <a:lnTo>
                    <a:pt x="236" y="531"/>
                  </a:lnTo>
                  <a:lnTo>
                    <a:pt x="235" y="532"/>
                  </a:lnTo>
                  <a:lnTo>
                    <a:pt x="235" y="534"/>
                  </a:lnTo>
                  <a:lnTo>
                    <a:pt x="234" y="534"/>
                  </a:lnTo>
                  <a:lnTo>
                    <a:pt x="234" y="535"/>
                  </a:lnTo>
                  <a:lnTo>
                    <a:pt x="232" y="536"/>
                  </a:lnTo>
                  <a:lnTo>
                    <a:pt x="232" y="538"/>
                  </a:lnTo>
                  <a:lnTo>
                    <a:pt x="231" y="538"/>
                  </a:lnTo>
                  <a:lnTo>
                    <a:pt x="231" y="539"/>
                  </a:lnTo>
                  <a:lnTo>
                    <a:pt x="231" y="540"/>
                  </a:lnTo>
                  <a:lnTo>
                    <a:pt x="230" y="540"/>
                  </a:lnTo>
                  <a:lnTo>
                    <a:pt x="230" y="542"/>
                  </a:lnTo>
                  <a:lnTo>
                    <a:pt x="228" y="542"/>
                  </a:lnTo>
                  <a:lnTo>
                    <a:pt x="228" y="543"/>
                  </a:lnTo>
                  <a:lnTo>
                    <a:pt x="228" y="544"/>
                  </a:lnTo>
                  <a:lnTo>
                    <a:pt x="227" y="544"/>
                  </a:lnTo>
                  <a:lnTo>
                    <a:pt x="227" y="546"/>
                  </a:lnTo>
                  <a:lnTo>
                    <a:pt x="226" y="547"/>
                  </a:lnTo>
                  <a:lnTo>
                    <a:pt x="224" y="548"/>
                  </a:lnTo>
                  <a:lnTo>
                    <a:pt x="224" y="550"/>
                  </a:lnTo>
                  <a:lnTo>
                    <a:pt x="223" y="551"/>
                  </a:lnTo>
                  <a:lnTo>
                    <a:pt x="223" y="552"/>
                  </a:lnTo>
                  <a:lnTo>
                    <a:pt x="222" y="552"/>
                  </a:lnTo>
                  <a:lnTo>
                    <a:pt x="222" y="554"/>
                  </a:lnTo>
                  <a:lnTo>
                    <a:pt x="221" y="555"/>
                  </a:lnTo>
                  <a:lnTo>
                    <a:pt x="219" y="556"/>
                  </a:lnTo>
                  <a:lnTo>
                    <a:pt x="219" y="559"/>
                  </a:lnTo>
                  <a:lnTo>
                    <a:pt x="218" y="560"/>
                  </a:lnTo>
                  <a:lnTo>
                    <a:pt x="217" y="562"/>
                  </a:lnTo>
                  <a:lnTo>
                    <a:pt x="215" y="563"/>
                  </a:lnTo>
                  <a:lnTo>
                    <a:pt x="215" y="564"/>
                  </a:lnTo>
                  <a:lnTo>
                    <a:pt x="214" y="566"/>
                  </a:lnTo>
                  <a:lnTo>
                    <a:pt x="214" y="567"/>
                  </a:lnTo>
                  <a:lnTo>
                    <a:pt x="213" y="567"/>
                  </a:lnTo>
                  <a:lnTo>
                    <a:pt x="213" y="568"/>
                  </a:lnTo>
                  <a:lnTo>
                    <a:pt x="211" y="570"/>
                  </a:lnTo>
                  <a:lnTo>
                    <a:pt x="210" y="571"/>
                  </a:lnTo>
                  <a:lnTo>
                    <a:pt x="210" y="572"/>
                  </a:lnTo>
                  <a:lnTo>
                    <a:pt x="209" y="572"/>
                  </a:lnTo>
                  <a:lnTo>
                    <a:pt x="209" y="574"/>
                  </a:lnTo>
                  <a:lnTo>
                    <a:pt x="207" y="575"/>
                  </a:lnTo>
                  <a:lnTo>
                    <a:pt x="207" y="576"/>
                  </a:lnTo>
                  <a:lnTo>
                    <a:pt x="206" y="576"/>
                  </a:lnTo>
                  <a:lnTo>
                    <a:pt x="206" y="578"/>
                  </a:lnTo>
                  <a:lnTo>
                    <a:pt x="205" y="579"/>
                  </a:lnTo>
                  <a:lnTo>
                    <a:pt x="203" y="580"/>
                  </a:lnTo>
                  <a:lnTo>
                    <a:pt x="203" y="582"/>
                  </a:lnTo>
                  <a:lnTo>
                    <a:pt x="202" y="582"/>
                  </a:lnTo>
                  <a:lnTo>
                    <a:pt x="202" y="583"/>
                  </a:lnTo>
                  <a:lnTo>
                    <a:pt x="201" y="584"/>
                  </a:lnTo>
                  <a:lnTo>
                    <a:pt x="199" y="584"/>
                  </a:lnTo>
                  <a:lnTo>
                    <a:pt x="199" y="586"/>
                  </a:lnTo>
                  <a:lnTo>
                    <a:pt x="198" y="587"/>
                  </a:lnTo>
                  <a:lnTo>
                    <a:pt x="197" y="588"/>
                  </a:lnTo>
                  <a:lnTo>
                    <a:pt x="197" y="590"/>
                  </a:lnTo>
                  <a:lnTo>
                    <a:pt x="195" y="591"/>
                  </a:lnTo>
                  <a:lnTo>
                    <a:pt x="194" y="592"/>
                  </a:lnTo>
                  <a:lnTo>
                    <a:pt x="193" y="594"/>
                  </a:lnTo>
                  <a:lnTo>
                    <a:pt x="193" y="595"/>
                  </a:lnTo>
                  <a:lnTo>
                    <a:pt x="191" y="596"/>
                  </a:lnTo>
                  <a:lnTo>
                    <a:pt x="190" y="598"/>
                  </a:lnTo>
                  <a:lnTo>
                    <a:pt x="190" y="599"/>
                  </a:lnTo>
                  <a:lnTo>
                    <a:pt x="189" y="599"/>
                  </a:lnTo>
                  <a:lnTo>
                    <a:pt x="189" y="600"/>
                  </a:lnTo>
                  <a:lnTo>
                    <a:pt x="187" y="602"/>
                  </a:lnTo>
                  <a:lnTo>
                    <a:pt x="187" y="603"/>
                  </a:lnTo>
                  <a:lnTo>
                    <a:pt x="186" y="603"/>
                  </a:lnTo>
                  <a:lnTo>
                    <a:pt x="186" y="604"/>
                  </a:lnTo>
                  <a:lnTo>
                    <a:pt x="185" y="606"/>
                  </a:lnTo>
                  <a:lnTo>
                    <a:pt x="185" y="607"/>
                  </a:lnTo>
                  <a:lnTo>
                    <a:pt x="183" y="607"/>
                  </a:lnTo>
                  <a:lnTo>
                    <a:pt x="182" y="608"/>
                  </a:lnTo>
                  <a:lnTo>
                    <a:pt x="182" y="609"/>
                  </a:lnTo>
                  <a:lnTo>
                    <a:pt x="181" y="611"/>
                  </a:lnTo>
                  <a:lnTo>
                    <a:pt x="181" y="612"/>
                  </a:lnTo>
                  <a:lnTo>
                    <a:pt x="179" y="612"/>
                  </a:lnTo>
                  <a:lnTo>
                    <a:pt x="179" y="613"/>
                  </a:lnTo>
                  <a:lnTo>
                    <a:pt x="179" y="615"/>
                  </a:lnTo>
                  <a:lnTo>
                    <a:pt x="178" y="615"/>
                  </a:lnTo>
                  <a:lnTo>
                    <a:pt x="178" y="616"/>
                  </a:lnTo>
                  <a:lnTo>
                    <a:pt x="177" y="616"/>
                  </a:lnTo>
                  <a:lnTo>
                    <a:pt x="177" y="617"/>
                  </a:lnTo>
                  <a:lnTo>
                    <a:pt x="175" y="619"/>
                  </a:lnTo>
                  <a:lnTo>
                    <a:pt x="174" y="620"/>
                  </a:lnTo>
                  <a:lnTo>
                    <a:pt x="174" y="621"/>
                  </a:lnTo>
                  <a:lnTo>
                    <a:pt x="173" y="621"/>
                  </a:lnTo>
                  <a:lnTo>
                    <a:pt x="171" y="623"/>
                  </a:lnTo>
                  <a:lnTo>
                    <a:pt x="170" y="624"/>
                  </a:lnTo>
                  <a:lnTo>
                    <a:pt x="170" y="625"/>
                  </a:lnTo>
                  <a:lnTo>
                    <a:pt x="169" y="625"/>
                  </a:lnTo>
                  <a:lnTo>
                    <a:pt x="169" y="627"/>
                  </a:lnTo>
                  <a:lnTo>
                    <a:pt x="167" y="627"/>
                  </a:lnTo>
                  <a:lnTo>
                    <a:pt x="166" y="628"/>
                  </a:lnTo>
                  <a:lnTo>
                    <a:pt x="165" y="629"/>
                  </a:lnTo>
                  <a:lnTo>
                    <a:pt x="163" y="631"/>
                  </a:lnTo>
                  <a:lnTo>
                    <a:pt x="162" y="632"/>
                  </a:lnTo>
                  <a:lnTo>
                    <a:pt x="161" y="633"/>
                  </a:lnTo>
                  <a:lnTo>
                    <a:pt x="159" y="635"/>
                  </a:lnTo>
                  <a:lnTo>
                    <a:pt x="158" y="636"/>
                  </a:lnTo>
                  <a:lnTo>
                    <a:pt x="157" y="637"/>
                  </a:lnTo>
                  <a:lnTo>
                    <a:pt x="155" y="637"/>
                  </a:lnTo>
                  <a:lnTo>
                    <a:pt x="155" y="639"/>
                  </a:lnTo>
                  <a:lnTo>
                    <a:pt x="154" y="640"/>
                  </a:lnTo>
                  <a:lnTo>
                    <a:pt x="153" y="640"/>
                  </a:lnTo>
                  <a:lnTo>
                    <a:pt x="151" y="641"/>
                  </a:lnTo>
                  <a:lnTo>
                    <a:pt x="151" y="643"/>
                  </a:lnTo>
                  <a:lnTo>
                    <a:pt x="150" y="643"/>
                  </a:lnTo>
                  <a:lnTo>
                    <a:pt x="150" y="644"/>
                  </a:lnTo>
                  <a:lnTo>
                    <a:pt x="149" y="644"/>
                  </a:lnTo>
                  <a:lnTo>
                    <a:pt x="147" y="645"/>
                  </a:lnTo>
                  <a:lnTo>
                    <a:pt x="146" y="647"/>
                  </a:lnTo>
                  <a:lnTo>
                    <a:pt x="145" y="648"/>
                  </a:lnTo>
                  <a:lnTo>
                    <a:pt x="143" y="648"/>
                  </a:lnTo>
                  <a:lnTo>
                    <a:pt x="143" y="649"/>
                  </a:lnTo>
                  <a:lnTo>
                    <a:pt x="142" y="651"/>
                  </a:lnTo>
                  <a:lnTo>
                    <a:pt x="141" y="652"/>
                  </a:lnTo>
                  <a:lnTo>
                    <a:pt x="140" y="652"/>
                  </a:lnTo>
                  <a:lnTo>
                    <a:pt x="138" y="653"/>
                  </a:lnTo>
                  <a:lnTo>
                    <a:pt x="137" y="655"/>
                  </a:lnTo>
                  <a:lnTo>
                    <a:pt x="136" y="656"/>
                  </a:lnTo>
                  <a:lnTo>
                    <a:pt x="134" y="657"/>
                  </a:lnTo>
                  <a:lnTo>
                    <a:pt x="133" y="659"/>
                  </a:lnTo>
                  <a:lnTo>
                    <a:pt x="130" y="660"/>
                  </a:lnTo>
                  <a:lnTo>
                    <a:pt x="129" y="661"/>
                  </a:lnTo>
                  <a:lnTo>
                    <a:pt x="128" y="663"/>
                  </a:lnTo>
                  <a:lnTo>
                    <a:pt x="126" y="664"/>
                  </a:lnTo>
                  <a:lnTo>
                    <a:pt x="124" y="665"/>
                  </a:lnTo>
                  <a:lnTo>
                    <a:pt x="122" y="667"/>
                  </a:lnTo>
                  <a:lnTo>
                    <a:pt x="121" y="668"/>
                  </a:lnTo>
                  <a:lnTo>
                    <a:pt x="120" y="669"/>
                  </a:lnTo>
                  <a:lnTo>
                    <a:pt x="118" y="671"/>
                  </a:lnTo>
                  <a:lnTo>
                    <a:pt x="117" y="671"/>
                  </a:lnTo>
                  <a:lnTo>
                    <a:pt x="116" y="672"/>
                  </a:lnTo>
                  <a:lnTo>
                    <a:pt x="116" y="673"/>
                  </a:lnTo>
                  <a:lnTo>
                    <a:pt x="114" y="673"/>
                  </a:lnTo>
                  <a:lnTo>
                    <a:pt x="113" y="675"/>
                  </a:lnTo>
                  <a:lnTo>
                    <a:pt x="112" y="676"/>
                  </a:lnTo>
                  <a:lnTo>
                    <a:pt x="110" y="677"/>
                  </a:lnTo>
                  <a:lnTo>
                    <a:pt x="109" y="677"/>
                  </a:lnTo>
                  <a:lnTo>
                    <a:pt x="108" y="679"/>
                  </a:lnTo>
                  <a:lnTo>
                    <a:pt x="106" y="680"/>
                  </a:lnTo>
                  <a:lnTo>
                    <a:pt x="105" y="681"/>
                  </a:lnTo>
                  <a:lnTo>
                    <a:pt x="104" y="681"/>
                  </a:lnTo>
                  <a:lnTo>
                    <a:pt x="104" y="682"/>
                  </a:lnTo>
                  <a:lnTo>
                    <a:pt x="102" y="682"/>
                  </a:lnTo>
                  <a:lnTo>
                    <a:pt x="101" y="684"/>
                  </a:lnTo>
                  <a:lnTo>
                    <a:pt x="100" y="685"/>
                  </a:lnTo>
                  <a:lnTo>
                    <a:pt x="98" y="685"/>
                  </a:lnTo>
                  <a:lnTo>
                    <a:pt x="97" y="686"/>
                  </a:lnTo>
                  <a:lnTo>
                    <a:pt x="96" y="688"/>
                  </a:lnTo>
                  <a:lnTo>
                    <a:pt x="94" y="689"/>
                  </a:lnTo>
                  <a:lnTo>
                    <a:pt x="92" y="690"/>
                  </a:lnTo>
                  <a:lnTo>
                    <a:pt x="90" y="692"/>
                  </a:lnTo>
                  <a:lnTo>
                    <a:pt x="89" y="693"/>
                  </a:lnTo>
                  <a:lnTo>
                    <a:pt x="86" y="694"/>
                  </a:lnTo>
                  <a:lnTo>
                    <a:pt x="85" y="696"/>
                  </a:lnTo>
                  <a:lnTo>
                    <a:pt x="82" y="697"/>
                  </a:lnTo>
                  <a:lnTo>
                    <a:pt x="81" y="698"/>
                  </a:lnTo>
                  <a:lnTo>
                    <a:pt x="80" y="700"/>
                  </a:lnTo>
                  <a:lnTo>
                    <a:pt x="77" y="701"/>
                  </a:lnTo>
                  <a:lnTo>
                    <a:pt x="76" y="701"/>
                  </a:lnTo>
                  <a:lnTo>
                    <a:pt x="74" y="702"/>
                  </a:lnTo>
                  <a:lnTo>
                    <a:pt x="73" y="704"/>
                  </a:lnTo>
                  <a:lnTo>
                    <a:pt x="72" y="705"/>
                  </a:lnTo>
                  <a:lnTo>
                    <a:pt x="70" y="705"/>
                  </a:lnTo>
                  <a:lnTo>
                    <a:pt x="69" y="706"/>
                  </a:lnTo>
                  <a:lnTo>
                    <a:pt x="68" y="706"/>
                  </a:lnTo>
                  <a:lnTo>
                    <a:pt x="68" y="708"/>
                  </a:lnTo>
                  <a:lnTo>
                    <a:pt x="66" y="709"/>
                  </a:lnTo>
                  <a:lnTo>
                    <a:pt x="65" y="709"/>
                  </a:lnTo>
                  <a:lnTo>
                    <a:pt x="64" y="710"/>
                  </a:lnTo>
                  <a:lnTo>
                    <a:pt x="63" y="710"/>
                  </a:lnTo>
                  <a:lnTo>
                    <a:pt x="63" y="712"/>
                  </a:lnTo>
                  <a:lnTo>
                    <a:pt x="61" y="712"/>
                  </a:lnTo>
                  <a:lnTo>
                    <a:pt x="60" y="713"/>
                  </a:lnTo>
                  <a:lnTo>
                    <a:pt x="59" y="714"/>
                  </a:lnTo>
                  <a:lnTo>
                    <a:pt x="57" y="714"/>
                  </a:lnTo>
                  <a:lnTo>
                    <a:pt x="56" y="716"/>
                  </a:lnTo>
                  <a:lnTo>
                    <a:pt x="55" y="717"/>
                  </a:lnTo>
                  <a:lnTo>
                    <a:pt x="53" y="717"/>
                  </a:lnTo>
                  <a:lnTo>
                    <a:pt x="52" y="718"/>
                  </a:lnTo>
                  <a:lnTo>
                    <a:pt x="51" y="720"/>
                  </a:lnTo>
                  <a:lnTo>
                    <a:pt x="49" y="721"/>
                  </a:lnTo>
                  <a:lnTo>
                    <a:pt x="47" y="722"/>
                  </a:lnTo>
                  <a:lnTo>
                    <a:pt x="45" y="724"/>
                  </a:lnTo>
                  <a:lnTo>
                    <a:pt x="44" y="725"/>
                  </a:lnTo>
                  <a:lnTo>
                    <a:pt x="41" y="726"/>
                  </a:lnTo>
                  <a:lnTo>
                    <a:pt x="40" y="728"/>
                  </a:lnTo>
                  <a:lnTo>
                    <a:pt x="37" y="729"/>
                  </a:lnTo>
                  <a:lnTo>
                    <a:pt x="36" y="730"/>
                  </a:lnTo>
                  <a:lnTo>
                    <a:pt x="33" y="732"/>
                  </a:lnTo>
                  <a:lnTo>
                    <a:pt x="32" y="733"/>
                  </a:lnTo>
                  <a:lnTo>
                    <a:pt x="31" y="734"/>
                  </a:lnTo>
                  <a:lnTo>
                    <a:pt x="29" y="736"/>
                  </a:lnTo>
                  <a:lnTo>
                    <a:pt x="28" y="736"/>
                  </a:lnTo>
                  <a:lnTo>
                    <a:pt x="27" y="737"/>
                  </a:lnTo>
                  <a:lnTo>
                    <a:pt x="25" y="738"/>
                  </a:lnTo>
                  <a:lnTo>
                    <a:pt x="24" y="738"/>
                  </a:lnTo>
                  <a:lnTo>
                    <a:pt x="23" y="740"/>
                  </a:lnTo>
                  <a:lnTo>
                    <a:pt x="23" y="741"/>
                  </a:lnTo>
                  <a:lnTo>
                    <a:pt x="21" y="741"/>
                  </a:lnTo>
                  <a:lnTo>
                    <a:pt x="20" y="742"/>
                  </a:lnTo>
                  <a:lnTo>
                    <a:pt x="19" y="742"/>
                  </a:lnTo>
                  <a:lnTo>
                    <a:pt x="19" y="744"/>
                  </a:lnTo>
                  <a:lnTo>
                    <a:pt x="17" y="744"/>
                  </a:lnTo>
                  <a:lnTo>
                    <a:pt x="16" y="745"/>
                  </a:lnTo>
                  <a:lnTo>
                    <a:pt x="15" y="745"/>
                  </a:lnTo>
                  <a:lnTo>
                    <a:pt x="13" y="746"/>
                  </a:lnTo>
                  <a:lnTo>
                    <a:pt x="12" y="746"/>
                  </a:lnTo>
                  <a:lnTo>
                    <a:pt x="11" y="748"/>
                  </a:lnTo>
                  <a:lnTo>
                    <a:pt x="9" y="748"/>
                  </a:lnTo>
                  <a:lnTo>
                    <a:pt x="8" y="749"/>
                  </a:lnTo>
                  <a:lnTo>
                    <a:pt x="7" y="750"/>
                  </a:lnTo>
                  <a:lnTo>
                    <a:pt x="5" y="750"/>
                  </a:lnTo>
                  <a:lnTo>
                    <a:pt x="4" y="752"/>
                  </a:lnTo>
                  <a:lnTo>
                    <a:pt x="3" y="752"/>
                  </a:lnTo>
                  <a:lnTo>
                    <a:pt x="1" y="753"/>
                  </a:lnTo>
                  <a:lnTo>
                    <a:pt x="0" y="754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611" name="Freeform 20">
              <a:extLst>
                <a:ext uri="{FF2B5EF4-FFF2-40B4-BE49-F238E27FC236}">
                  <a16:creationId xmlns:a16="http://schemas.microsoft.com/office/drawing/2014/main" id="{8FA16B80-5503-CD4F-8B2C-7DEE808B24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8"/>
              <a:ext cx="149" cy="377"/>
            </a:xfrm>
            <a:custGeom>
              <a:avLst/>
              <a:gdLst>
                <a:gd name="T0" fmla="*/ 0 w 298"/>
                <a:gd name="T1" fmla="*/ 1 h 754"/>
                <a:gd name="T2" fmla="*/ 0 w 298"/>
                <a:gd name="T3" fmla="*/ 1 h 754"/>
                <a:gd name="T4" fmla="*/ 0 w 298"/>
                <a:gd name="T5" fmla="*/ 1 h 754"/>
                <a:gd name="T6" fmla="*/ 1 w 298"/>
                <a:gd name="T7" fmla="*/ 1 h 754"/>
                <a:gd name="T8" fmla="*/ 1 w 298"/>
                <a:gd name="T9" fmla="*/ 1 h 754"/>
                <a:gd name="T10" fmla="*/ 1 w 298"/>
                <a:gd name="T11" fmla="*/ 1 h 754"/>
                <a:gd name="T12" fmla="*/ 1 w 298"/>
                <a:gd name="T13" fmla="*/ 1 h 754"/>
                <a:gd name="T14" fmla="*/ 1 w 298"/>
                <a:gd name="T15" fmla="*/ 1 h 754"/>
                <a:gd name="T16" fmla="*/ 1 w 298"/>
                <a:gd name="T17" fmla="*/ 1 h 754"/>
                <a:gd name="T18" fmla="*/ 1 w 298"/>
                <a:gd name="T19" fmla="*/ 1 h 754"/>
                <a:gd name="T20" fmla="*/ 1 w 298"/>
                <a:gd name="T21" fmla="*/ 1 h 754"/>
                <a:gd name="T22" fmla="*/ 1 w 298"/>
                <a:gd name="T23" fmla="*/ 1 h 754"/>
                <a:gd name="T24" fmla="*/ 1 w 298"/>
                <a:gd name="T25" fmla="*/ 1 h 754"/>
                <a:gd name="T26" fmla="*/ 1 w 298"/>
                <a:gd name="T27" fmla="*/ 1 h 754"/>
                <a:gd name="T28" fmla="*/ 1 w 298"/>
                <a:gd name="T29" fmla="*/ 1 h 754"/>
                <a:gd name="T30" fmla="*/ 1 w 298"/>
                <a:gd name="T31" fmla="*/ 1 h 754"/>
                <a:gd name="T32" fmla="*/ 1 w 298"/>
                <a:gd name="T33" fmla="*/ 1 h 754"/>
                <a:gd name="T34" fmla="*/ 1 w 298"/>
                <a:gd name="T35" fmla="*/ 1 h 754"/>
                <a:gd name="T36" fmla="*/ 1 w 298"/>
                <a:gd name="T37" fmla="*/ 1 h 754"/>
                <a:gd name="T38" fmla="*/ 1 w 298"/>
                <a:gd name="T39" fmla="*/ 1 h 754"/>
                <a:gd name="T40" fmla="*/ 1 w 298"/>
                <a:gd name="T41" fmla="*/ 1 h 754"/>
                <a:gd name="T42" fmla="*/ 1 w 298"/>
                <a:gd name="T43" fmla="*/ 1 h 754"/>
                <a:gd name="T44" fmla="*/ 1 w 298"/>
                <a:gd name="T45" fmla="*/ 1 h 754"/>
                <a:gd name="T46" fmla="*/ 1 w 298"/>
                <a:gd name="T47" fmla="*/ 1 h 754"/>
                <a:gd name="T48" fmla="*/ 1 w 298"/>
                <a:gd name="T49" fmla="*/ 1 h 754"/>
                <a:gd name="T50" fmla="*/ 1 w 298"/>
                <a:gd name="T51" fmla="*/ 1 h 754"/>
                <a:gd name="T52" fmla="*/ 1 w 298"/>
                <a:gd name="T53" fmla="*/ 1 h 754"/>
                <a:gd name="T54" fmla="*/ 1 w 298"/>
                <a:gd name="T55" fmla="*/ 1 h 754"/>
                <a:gd name="T56" fmla="*/ 1 w 298"/>
                <a:gd name="T57" fmla="*/ 1 h 754"/>
                <a:gd name="T58" fmla="*/ 1 w 298"/>
                <a:gd name="T59" fmla="*/ 1 h 754"/>
                <a:gd name="T60" fmla="*/ 1 w 298"/>
                <a:gd name="T61" fmla="*/ 1 h 754"/>
                <a:gd name="T62" fmla="*/ 1 w 298"/>
                <a:gd name="T63" fmla="*/ 1 h 754"/>
                <a:gd name="T64" fmla="*/ 1 w 298"/>
                <a:gd name="T65" fmla="*/ 1 h 754"/>
                <a:gd name="T66" fmla="*/ 1 w 298"/>
                <a:gd name="T67" fmla="*/ 1 h 754"/>
                <a:gd name="T68" fmla="*/ 1 w 298"/>
                <a:gd name="T69" fmla="*/ 1 h 754"/>
                <a:gd name="T70" fmla="*/ 1 w 298"/>
                <a:gd name="T71" fmla="*/ 1 h 754"/>
                <a:gd name="T72" fmla="*/ 1 w 298"/>
                <a:gd name="T73" fmla="*/ 1 h 754"/>
                <a:gd name="T74" fmla="*/ 1 w 298"/>
                <a:gd name="T75" fmla="*/ 1 h 754"/>
                <a:gd name="T76" fmla="*/ 1 w 298"/>
                <a:gd name="T77" fmla="*/ 1 h 754"/>
                <a:gd name="T78" fmla="*/ 1 w 298"/>
                <a:gd name="T79" fmla="*/ 1 h 754"/>
                <a:gd name="T80" fmla="*/ 1 w 298"/>
                <a:gd name="T81" fmla="*/ 1 h 754"/>
                <a:gd name="T82" fmla="*/ 1 w 298"/>
                <a:gd name="T83" fmla="*/ 1 h 754"/>
                <a:gd name="T84" fmla="*/ 1 w 298"/>
                <a:gd name="T85" fmla="*/ 1 h 754"/>
                <a:gd name="T86" fmla="*/ 1 w 298"/>
                <a:gd name="T87" fmla="*/ 1 h 754"/>
                <a:gd name="T88" fmla="*/ 1 w 298"/>
                <a:gd name="T89" fmla="*/ 1 h 754"/>
                <a:gd name="T90" fmla="*/ 1 w 298"/>
                <a:gd name="T91" fmla="*/ 1 h 754"/>
                <a:gd name="T92" fmla="*/ 1 w 298"/>
                <a:gd name="T93" fmla="*/ 1 h 754"/>
                <a:gd name="T94" fmla="*/ 1 w 298"/>
                <a:gd name="T95" fmla="*/ 1 h 754"/>
                <a:gd name="T96" fmla="*/ 1 w 298"/>
                <a:gd name="T97" fmla="*/ 1 h 754"/>
                <a:gd name="T98" fmla="*/ 1 w 298"/>
                <a:gd name="T99" fmla="*/ 1 h 754"/>
                <a:gd name="T100" fmla="*/ 1 w 298"/>
                <a:gd name="T101" fmla="*/ 1 h 754"/>
                <a:gd name="T102" fmla="*/ 1 w 298"/>
                <a:gd name="T103" fmla="*/ 1 h 754"/>
                <a:gd name="T104" fmla="*/ 1 w 298"/>
                <a:gd name="T105" fmla="*/ 1 h 754"/>
                <a:gd name="T106" fmla="*/ 1 w 298"/>
                <a:gd name="T107" fmla="*/ 1 h 754"/>
                <a:gd name="T108" fmla="*/ 1 w 298"/>
                <a:gd name="T109" fmla="*/ 1 h 754"/>
                <a:gd name="T110" fmla="*/ 1 w 298"/>
                <a:gd name="T111" fmla="*/ 1 h 754"/>
                <a:gd name="T112" fmla="*/ 1 w 298"/>
                <a:gd name="T113" fmla="*/ 1 h 754"/>
                <a:gd name="T114" fmla="*/ 1 w 298"/>
                <a:gd name="T115" fmla="*/ 1 h 754"/>
                <a:gd name="T116" fmla="*/ 1 w 298"/>
                <a:gd name="T117" fmla="*/ 1 h 754"/>
                <a:gd name="T118" fmla="*/ 1 w 298"/>
                <a:gd name="T119" fmla="*/ 1 h 754"/>
                <a:gd name="T120" fmla="*/ 1 w 298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8"/>
                <a:gd name="T184" fmla="*/ 0 h 754"/>
                <a:gd name="T185" fmla="*/ 298 w 298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8" h="754">
                  <a:moveTo>
                    <a:pt x="0" y="0"/>
                  </a:moveTo>
                  <a:lnTo>
                    <a:pt x="0" y="29"/>
                  </a:lnTo>
                  <a:lnTo>
                    <a:pt x="0" y="56"/>
                  </a:lnTo>
                  <a:lnTo>
                    <a:pt x="0" y="81"/>
                  </a:lnTo>
                  <a:lnTo>
                    <a:pt x="0" y="105"/>
                  </a:lnTo>
                  <a:lnTo>
                    <a:pt x="0" y="128"/>
                  </a:lnTo>
                  <a:lnTo>
                    <a:pt x="0" y="148"/>
                  </a:lnTo>
                  <a:lnTo>
                    <a:pt x="0" y="166"/>
                  </a:lnTo>
                  <a:lnTo>
                    <a:pt x="0" y="185"/>
                  </a:lnTo>
                  <a:lnTo>
                    <a:pt x="0" y="201"/>
                  </a:lnTo>
                  <a:lnTo>
                    <a:pt x="0" y="215"/>
                  </a:lnTo>
                  <a:lnTo>
                    <a:pt x="0" y="229"/>
                  </a:lnTo>
                  <a:lnTo>
                    <a:pt x="0" y="242"/>
                  </a:lnTo>
                  <a:lnTo>
                    <a:pt x="0" y="252"/>
                  </a:lnTo>
                  <a:lnTo>
                    <a:pt x="0" y="263"/>
                  </a:lnTo>
                  <a:lnTo>
                    <a:pt x="0" y="272"/>
                  </a:lnTo>
                  <a:lnTo>
                    <a:pt x="0" y="280"/>
                  </a:lnTo>
                  <a:lnTo>
                    <a:pt x="0" y="288"/>
                  </a:lnTo>
                  <a:lnTo>
                    <a:pt x="0" y="295"/>
                  </a:lnTo>
                  <a:lnTo>
                    <a:pt x="0" y="302"/>
                  </a:lnTo>
                  <a:lnTo>
                    <a:pt x="0" y="307"/>
                  </a:lnTo>
                  <a:lnTo>
                    <a:pt x="0" y="311"/>
                  </a:lnTo>
                  <a:lnTo>
                    <a:pt x="0" y="315"/>
                  </a:lnTo>
                  <a:lnTo>
                    <a:pt x="0" y="319"/>
                  </a:lnTo>
                  <a:lnTo>
                    <a:pt x="0" y="323"/>
                  </a:lnTo>
                  <a:lnTo>
                    <a:pt x="0" y="325"/>
                  </a:lnTo>
                  <a:lnTo>
                    <a:pt x="1" y="328"/>
                  </a:lnTo>
                  <a:lnTo>
                    <a:pt x="1" y="329"/>
                  </a:lnTo>
                  <a:lnTo>
                    <a:pt x="1" y="332"/>
                  </a:lnTo>
                  <a:lnTo>
                    <a:pt x="1" y="335"/>
                  </a:lnTo>
                  <a:lnTo>
                    <a:pt x="1" y="336"/>
                  </a:lnTo>
                  <a:lnTo>
                    <a:pt x="1" y="339"/>
                  </a:lnTo>
                  <a:lnTo>
                    <a:pt x="1" y="340"/>
                  </a:lnTo>
                  <a:lnTo>
                    <a:pt x="1" y="343"/>
                  </a:lnTo>
                  <a:lnTo>
                    <a:pt x="1" y="344"/>
                  </a:lnTo>
                  <a:lnTo>
                    <a:pt x="1" y="347"/>
                  </a:lnTo>
                  <a:lnTo>
                    <a:pt x="1" y="348"/>
                  </a:lnTo>
                  <a:lnTo>
                    <a:pt x="2" y="349"/>
                  </a:lnTo>
                  <a:lnTo>
                    <a:pt x="2" y="351"/>
                  </a:lnTo>
                  <a:lnTo>
                    <a:pt x="2" y="352"/>
                  </a:lnTo>
                  <a:lnTo>
                    <a:pt x="2" y="353"/>
                  </a:lnTo>
                  <a:lnTo>
                    <a:pt x="2" y="355"/>
                  </a:lnTo>
                  <a:lnTo>
                    <a:pt x="2" y="356"/>
                  </a:lnTo>
                  <a:lnTo>
                    <a:pt x="2" y="357"/>
                  </a:lnTo>
                  <a:lnTo>
                    <a:pt x="2" y="359"/>
                  </a:lnTo>
                  <a:lnTo>
                    <a:pt x="2" y="360"/>
                  </a:lnTo>
                  <a:lnTo>
                    <a:pt x="2" y="361"/>
                  </a:lnTo>
                  <a:lnTo>
                    <a:pt x="2" y="363"/>
                  </a:lnTo>
                  <a:lnTo>
                    <a:pt x="4" y="364"/>
                  </a:lnTo>
                  <a:lnTo>
                    <a:pt x="4" y="365"/>
                  </a:lnTo>
                  <a:lnTo>
                    <a:pt x="4" y="367"/>
                  </a:lnTo>
                  <a:lnTo>
                    <a:pt x="4" y="368"/>
                  </a:lnTo>
                  <a:lnTo>
                    <a:pt x="4" y="369"/>
                  </a:lnTo>
                  <a:lnTo>
                    <a:pt x="4" y="371"/>
                  </a:lnTo>
                  <a:lnTo>
                    <a:pt x="4" y="372"/>
                  </a:lnTo>
                  <a:lnTo>
                    <a:pt x="4" y="373"/>
                  </a:lnTo>
                  <a:lnTo>
                    <a:pt x="5" y="375"/>
                  </a:lnTo>
                  <a:lnTo>
                    <a:pt x="5" y="376"/>
                  </a:lnTo>
                  <a:lnTo>
                    <a:pt x="5" y="379"/>
                  </a:lnTo>
                  <a:lnTo>
                    <a:pt x="5" y="380"/>
                  </a:lnTo>
                  <a:lnTo>
                    <a:pt x="5" y="381"/>
                  </a:lnTo>
                  <a:lnTo>
                    <a:pt x="5" y="384"/>
                  </a:lnTo>
                  <a:lnTo>
                    <a:pt x="6" y="385"/>
                  </a:lnTo>
                  <a:lnTo>
                    <a:pt x="6" y="388"/>
                  </a:lnTo>
                  <a:lnTo>
                    <a:pt x="6" y="389"/>
                  </a:lnTo>
                  <a:lnTo>
                    <a:pt x="6" y="390"/>
                  </a:lnTo>
                  <a:lnTo>
                    <a:pt x="6" y="393"/>
                  </a:lnTo>
                  <a:lnTo>
                    <a:pt x="8" y="394"/>
                  </a:lnTo>
                  <a:lnTo>
                    <a:pt x="8" y="396"/>
                  </a:lnTo>
                  <a:lnTo>
                    <a:pt x="8" y="397"/>
                  </a:lnTo>
                  <a:lnTo>
                    <a:pt x="8" y="398"/>
                  </a:lnTo>
                  <a:lnTo>
                    <a:pt x="8" y="400"/>
                  </a:lnTo>
                  <a:lnTo>
                    <a:pt x="8" y="401"/>
                  </a:lnTo>
                  <a:lnTo>
                    <a:pt x="9" y="402"/>
                  </a:lnTo>
                  <a:lnTo>
                    <a:pt x="9" y="404"/>
                  </a:lnTo>
                  <a:lnTo>
                    <a:pt x="9" y="405"/>
                  </a:lnTo>
                  <a:lnTo>
                    <a:pt x="9" y="406"/>
                  </a:lnTo>
                  <a:lnTo>
                    <a:pt x="10" y="408"/>
                  </a:lnTo>
                  <a:lnTo>
                    <a:pt x="10" y="409"/>
                  </a:lnTo>
                  <a:lnTo>
                    <a:pt x="10" y="410"/>
                  </a:lnTo>
                  <a:lnTo>
                    <a:pt x="10" y="412"/>
                  </a:lnTo>
                  <a:lnTo>
                    <a:pt x="12" y="413"/>
                  </a:lnTo>
                  <a:lnTo>
                    <a:pt x="12" y="414"/>
                  </a:lnTo>
                  <a:lnTo>
                    <a:pt x="12" y="416"/>
                  </a:lnTo>
                  <a:lnTo>
                    <a:pt x="12" y="417"/>
                  </a:lnTo>
                  <a:lnTo>
                    <a:pt x="13" y="420"/>
                  </a:lnTo>
                  <a:lnTo>
                    <a:pt x="13" y="421"/>
                  </a:lnTo>
                  <a:lnTo>
                    <a:pt x="14" y="422"/>
                  </a:lnTo>
                  <a:lnTo>
                    <a:pt x="14" y="424"/>
                  </a:lnTo>
                  <a:lnTo>
                    <a:pt x="14" y="426"/>
                  </a:lnTo>
                  <a:lnTo>
                    <a:pt x="16" y="428"/>
                  </a:lnTo>
                  <a:lnTo>
                    <a:pt x="16" y="430"/>
                  </a:lnTo>
                  <a:lnTo>
                    <a:pt x="17" y="433"/>
                  </a:lnTo>
                  <a:lnTo>
                    <a:pt x="17" y="434"/>
                  </a:lnTo>
                  <a:lnTo>
                    <a:pt x="18" y="437"/>
                  </a:lnTo>
                  <a:lnTo>
                    <a:pt x="18" y="440"/>
                  </a:lnTo>
                  <a:lnTo>
                    <a:pt x="20" y="441"/>
                  </a:lnTo>
                  <a:lnTo>
                    <a:pt x="20" y="442"/>
                  </a:lnTo>
                  <a:lnTo>
                    <a:pt x="21" y="445"/>
                  </a:lnTo>
                  <a:lnTo>
                    <a:pt x="21" y="446"/>
                  </a:lnTo>
                  <a:lnTo>
                    <a:pt x="21" y="448"/>
                  </a:lnTo>
                  <a:lnTo>
                    <a:pt x="22" y="449"/>
                  </a:lnTo>
                  <a:lnTo>
                    <a:pt x="22" y="450"/>
                  </a:lnTo>
                  <a:lnTo>
                    <a:pt x="24" y="452"/>
                  </a:lnTo>
                  <a:lnTo>
                    <a:pt x="24" y="453"/>
                  </a:lnTo>
                  <a:lnTo>
                    <a:pt x="24" y="454"/>
                  </a:lnTo>
                  <a:lnTo>
                    <a:pt x="25" y="456"/>
                  </a:lnTo>
                  <a:lnTo>
                    <a:pt x="25" y="457"/>
                  </a:lnTo>
                  <a:lnTo>
                    <a:pt x="26" y="458"/>
                  </a:lnTo>
                  <a:lnTo>
                    <a:pt x="26" y="459"/>
                  </a:lnTo>
                  <a:lnTo>
                    <a:pt x="26" y="461"/>
                  </a:lnTo>
                  <a:lnTo>
                    <a:pt x="28" y="462"/>
                  </a:lnTo>
                  <a:lnTo>
                    <a:pt x="28" y="463"/>
                  </a:lnTo>
                  <a:lnTo>
                    <a:pt x="29" y="465"/>
                  </a:lnTo>
                  <a:lnTo>
                    <a:pt x="29" y="466"/>
                  </a:lnTo>
                  <a:lnTo>
                    <a:pt x="30" y="467"/>
                  </a:lnTo>
                  <a:lnTo>
                    <a:pt x="30" y="469"/>
                  </a:lnTo>
                  <a:lnTo>
                    <a:pt x="32" y="471"/>
                  </a:lnTo>
                  <a:lnTo>
                    <a:pt x="33" y="473"/>
                  </a:lnTo>
                  <a:lnTo>
                    <a:pt x="33" y="474"/>
                  </a:lnTo>
                  <a:lnTo>
                    <a:pt x="34" y="475"/>
                  </a:lnTo>
                  <a:lnTo>
                    <a:pt x="36" y="478"/>
                  </a:lnTo>
                  <a:lnTo>
                    <a:pt x="36" y="479"/>
                  </a:lnTo>
                  <a:lnTo>
                    <a:pt x="37" y="482"/>
                  </a:lnTo>
                  <a:lnTo>
                    <a:pt x="38" y="483"/>
                  </a:lnTo>
                  <a:lnTo>
                    <a:pt x="38" y="485"/>
                  </a:lnTo>
                  <a:lnTo>
                    <a:pt x="40" y="487"/>
                  </a:lnTo>
                  <a:lnTo>
                    <a:pt x="41" y="489"/>
                  </a:lnTo>
                  <a:lnTo>
                    <a:pt x="41" y="490"/>
                  </a:lnTo>
                  <a:lnTo>
                    <a:pt x="42" y="491"/>
                  </a:lnTo>
                  <a:lnTo>
                    <a:pt x="42" y="493"/>
                  </a:lnTo>
                  <a:lnTo>
                    <a:pt x="44" y="494"/>
                  </a:lnTo>
                  <a:lnTo>
                    <a:pt x="44" y="495"/>
                  </a:lnTo>
                  <a:lnTo>
                    <a:pt x="45" y="497"/>
                  </a:lnTo>
                  <a:lnTo>
                    <a:pt x="45" y="498"/>
                  </a:lnTo>
                  <a:lnTo>
                    <a:pt x="46" y="499"/>
                  </a:lnTo>
                  <a:lnTo>
                    <a:pt x="46" y="501"/>
                  </a:lnTo>
                  <a:lnTo>
                    <a:pt x="48" y="502"/>
                  </a:lnTo>
                  <a:lnTo>
                    <a:pt x="48" y="503"/>
                  </a:lnTo>
                  <a:lnTo>
                    <a:pt x="49" y="505"/>
                  </a:lnTo>
                  <a:lnTo>
                    <a:pt x="49" y="506"/>
                  </a:lnTo>
                  <a:lnTo>
                    <a:pt x="50" y="506"/>
                  </a:lnTo>
                  <a:lnTo>
                    <a:pt x="50" y="507"/>
                  </a:lnTo>
                  <a:lnTo>
                    <a:pt x="50" y="509"/>
                  </a:lnTo>
                  <a:lnTo>
                    <a:pt x="51" y="510"/>
                  </a:lnTo>
                  <a:lnTo>
                    <a:pt x="51" y="511"/>
                  </a:lnTo>
                  <a:lnTo>
                    <a:pt x="53" y="513"/>
                  </a:lnTo>
                  <a:lnTo>
                    <a:pt x="54" y="514"/>
                  </a:lnTo>
                  <a:lnTo>
                    <a:pt x="54" y="515"/>
                  </a:lnTo>
                  <a:lnTo>
                    <a:pt x="55" y="517"/>
                  </a:lnTo>
                  <a:lnTo>
                    <a:pt x="55" y="518"/>
                  </a:lnTo>
                  <a:lnTo>
                    <a:pt x="57" y="519"/>
                  </a:lnTo>
                  <a:lnTo>
                    <a:pt x="58" y="522"/>
                  </a:lnTo>
                  <a:lnTo>
                    <a:pt x="59" y="523"/>
                  </a:lnTo>
                  <a:lnTo>
                    <a:pt x="59" y="525"/>
                  </a:lnTo>
                  <a:lnTo>
                    <a:pt x="61" y="527"/>
                  </a:lnTo>
                  <a:lnTo>
                    <a:pt x="62" y="529"/>
                  </a:lnTo>
                  <a:lnTo>
                    <a:pt x="62" y="530"/>
                  </a:lnTo>
                  <a:lnTo>
                    <a:pt x="63" y="531"/>
                  </a:lnTo>
                  <a:lnTo>
                    <a:pt x="63" y="532"/>
                  </a:lnTo>
                  <a:lnTo>
                    <a:pt x="65" y="534"/>
                  </a:lnTo>
                  <a:lnTo>
                    <a:pt x="66" y="535"/>
                  </a:lnTo>
                  <a:lnTo>
                    <a:pt x="66" y="536"/>
                  </a:lnTo>
                  <a:lnTo>
                    <a:pt x="66" y="538"/>
                  </a:lnTo>
                  <a:lnTo>
                    <a:pt x="67" y="538"/>
                  </a:lnTo>
                  <a:lnTo>
                    <a:pt x="67" y="539"/>
                  </a:lnTo>
                  <a:lnTo>
                    <a:pt x="69" y="540"/>
                  </a:lnTo>
                  <a:lnTo>
                    <a:pt x="69" y="542"/>
                  </a:lnTo>
                  <a:lnTo>
                    <a:pt x="70" y="542"/>
                  </a:lnTo>
                  <a:lnTo>
                    <a:pt x="70" y="543"/>
                  </a:lnTo>
                  <a:lnTo>
                    <a:pt x="71" y="544"/>
                  </a:lnTo>
                  <a:lnTo>
                    <a:pt x="71" y="546"/>
                  </a:lnTo>
                  <a:lnTo>
                    <a:pt x="73" y="547"/>
                  </a:lnTo>
                  <a:lnTo>
                    <a:pt x="74" y="548"/>
                  </a:lnTo>
                  <a:lnTo>
                    <a:pt x="74" y="550"/>
                  </a:lnTo>
                  <a:lnTo>
                    <a:pt x="75" y="551"/>
                  </a:lnTo>
                  <a:lnTo>
                    <a:pt x="75" y="552"/>
                  </a:lnTo>
                  <a:lnTo>
                    <a:pt x="77" y="552"/>
                  </a:lnTo>
                  <a:lnTo>
                    <a:pt x="78" y="554"/>
                  </a:lnTo>
                  <a:lnTo>
                    <a:pt x="78" y="555"/>
                  </a:lnTo>
                  <a:lnTo>
                    <a:pt x="79" y="556"/>
                  </a:lnTo>
                  <a:lnTo>
                    <a:pt x="81" y="559"/>
                  </a:lnTo>
                  <a:lnTo>
                    <a:pt x="81" y="560"/>
                  </a:lnTo>
                  <a:lnTo>
                    <a:pt x="82" y="562"/>
                  </a:lnTo>
                  <a:lnTo>
                    <a:pt x="83" y="563"/>
                  </a:lnTo>
                  <a:lnTo>
                    <a:pt x="83" y="564"/>
                  </a:lnTo>
                  <a:lnTo>
                    <a:pt x="85" y="566"/>
                  </a:lnTo>
                  <a:lnTo>
                    <a:pt x="85" y="567"/>
                  </a:lnTo>
                  <a:lnTo>
                    <a:pt x="86" y="567"/>
                  </a:lnTo>
                  <a:lnTo>
                    <a:pt x="86" y="568"/>
                  </a:lnTo>
                  <a:lnTo>
                    <a:pt x="87" y="568"/>
                  </a:lnTo>
                  <a:lnTo>
                    <a:pt x="87" y="570"/>
                  </a:lnTo>
                  <a:lnTo>
                    <a:pt x="89" y="571"/>
                  </a:lnTo>
                  <a:lnTo>
                    <a:pt x="89" y="572"/>
                  </a:lnTo>
                  <a:lnTo>
                    <a:pt x="90" y="572"/>
                  </a:lnTo>
                  <a:lnTo>
                    <a:pt x="90" y="574"/>
                  </a:lnTo>
                  <a:lnTo>
                    <a:pt x="91" y="575"/>
                  </a:lnTo>
                  <a:lnTo>
                    <a:pt x="91" y="576"/>
                  </a:lnTo>
                  <a:lnTo>
                    <a:pt x="93" y="576"/>
                  </a:lnTo>
                  <a:lnTo>
                    <a:pt x="93" y="578"/>
                  </a:lnTo>
                  <a:lnTo>
                    <a:pt x="94" y="578"/>
                  </a:lnTo>
                  <a:lnTo>
                    <a:pt x="94" y="579"/>
                  </a:lnTo>
                  <a:lnTo>
                    <a:pt x="95" y="580"/>
                  </a:lnTo>
                  <a:lnTo>
                    <a:pt x="95" y="582"/>
                  </a:lnTo>
                  <a:lnTo>
                    <a:pt x="97" y="582"/>
                  </a:lnTo>
                  <a:lnTo>
                    <a:pt x="97" y="583"/>
                  </a:lnTo>
                  <a:lnTo>
                    <a:pt x="98" y="584"/>
                  </a:lnTo>
                  <a:lnTo>
                    <a:pt x="99" y="584"/>
                  </a:lnTo>
                  <a:lnTo>
                    <a:pt x="99" y="586"/>
                  </a:lnTo>
                  <a:lnTo>
                    <a:pt x="101" y="587"/>
                  </a:lnTo>
                  <a:lnTo>
                    <a:pt x="102" y="588"/>
                  </a:lnTo>
                  <a:lnTo>
                    <a:pt x="102" y="590"/>
                  </a:lnTo>
                  <a:lnTo>
                    <a:pt x="103" y="590"/>
                  </a:lnTo>
                  <a:lnTo>
                    <a:pt x="103" y="591"/>
                  </a:lnTo>
                  <a:lnTo>
                    <a:pt x="105" y="592"/>
                  </a:lnTo>
                  <a:lnTo>
                    <a:pt x="106" y="594"/>
                  </a:lnTo>
                  <a:lnTo>
                    <a:pt x="106" y="595"/>
                  </a:lnTo>
                  <a:lnTo>
                    <a:pt x="107" y="595"/>
                  </a:lnTo>
                  <a:lnTo>
                    <a:pt x="107" y="596"/>
                  </a:lnTo>
                  <a:lnTo>
                    <a:pt x="109" y="596"/>
                  </a:lnTo>
                  <a:lnTo>
                    <a:pt x="109" y="598"/>
                  </a:lnTo>
                  <a:lnTo>
                    <a:pt x="110" y="599"/>
                  </a:lnTo>
                  <a:lnTo>
                    <a:pt x="110" y="600"/>
                  </a:lnTo>
                  <a:lnTo>
                    <a:pt x="111" y="600"/>
                  </a:lnTo>
                  <a:lnTo>
                    <a:pt x="111" y="602"/>
                  </a:lnTo>
                  <a:lnTo>
                    <a:pt x="113" y="603"/>
                  </a:lnTo>
                  <a:lnTo>
                    <a:pt x="113" y="604"/>
                  </a:lnTo>
                  <a:lnTo>
                    <a:pt x="114" y="606"/>
                  </a:lnTo>
                  <a:lnTo>
                    <a:pt x="115" y="607"/>
                  </a:lnTo>
                  <a:lnTo>
                    <a:pt x="117" y="608"/>
                  </a:lnTo>
                  <a:lnTo>
                    <a:pt x="117" y="609"/>
                  </a:lnTo>
                  <a:lnTo>
                    <a:pt x="118" y="611"/>
                  </a:lnTo>
                  <a:lnTo>
                    <a:pt x="118" y="612"/>
                  </a:lnTo>
                  <a:lnTo>
                    <a:pt x="119" y="612"/>
                  </a:lnTo>
                  <a:lnTo>
                    <a:pt x="119" y="613"/>
                  </a:lnTo>
                  <a:lnTo>
                    <a:pt x="121" y="615"/>
                  </a:lnTo>
                  <a:lnTo>
                    <a:pt x="121" y="616"/>
                  </a:lnTo>
                  <a:lnTo>
                    <a:pt x="122" y="616"/>
                  </a:lnTo>
                  <a:lnTo>
                    <a:pt x="122" y="617"/>
                  </a:lnTo>
                  <a:lnTo>
                    <a:pt x="123" y="617"/>
                  </a:lnTo>
                  <a:lnTo>
                    <a:pt x="123" y="619"/>
                  </a:lnTo>
                  <a:lnTo>
                    <a:pt x="125" y="620"/>
                  </a:lnTo>
                  <a:lnTo>
                    <a:pt x="126" y="621"/>
                  </a:lnTo>
                  <a:lnTo>
                    <a:pt x="127" y="623"/>
                  </a:lnTo>
                  <a:lnTo>
                    <a:pt x="129" y="624"/>
                  </a:lnTo>
                  <a:lnTo>
                    <a:pt x="129" y="625"/>
                  </a:lnTo>
                  <a:lnTo>
                    <a:pt x="130" y="625"/>
                  </a:lnTo>
                  <a:lnTo>
                    <a:pt x="131" y="627"/>
                  </a:lnTo>
                  <a:lnTo>
                    <a:pt x="132" y="628"/>
                  </a:lnTo>
                  <a:lnTo>
                    <a:pt x="134" y="629"/>
                  </a:lnTo>
                  <a:lnTo>
                    <a:pt x="135" y="629"/>
                  </a:lnTo>
                  <a:lnTo>
                    <a:pt x="135" y="631"/>
                  </a:lnTo>
                  <a:lnTo>
                    <a:pt x="136" y="632"/>
                  </a:lnTo>
                  <a:lnTo>
                    <a:pt x="138" y="633"/>
                  </a:lnTo>
                  <a:lnTo>
                    <a:pt x="139" y="635"/>
                  </a:lnTo>
                  <a:lnTo>
                    <a:pt x="140" y="636"/>
                  </a:lnTo>
                  <a:lnTo>
                    <a:pt x="142" y="637"/>
                  </a:lnTo>
                  <a:lnTo>
                    <a:pt x="143" y="637"/>
                  </a:lnTo>
                  <a:lnTo>
                    <a:pt x="144" y="639"/>
                  </a:lnTo>
                  <a:lnTo>
                    <a:pt x="144" y="640"/>
                  </a:lnTo>
                  <a:lnTo>
                    <a:pt x="146" y="640"/>
                  </a:lnTo>
                  <a:lnTo>
                    <a:pt x="147" y="641"/>
                  </a:lnTo>
                  <a:lnTo>
                    <a:pt x="147" y="643"/>
                  </a:lnTo>
                  <a:lnTo>
                    <a:pt x="148" y="643"/>
                  </a:lnTo>
                  <a:lnTo>
                    <a:pt x="150" y="644"/>
                  </a:lnTo>
                  <a:lnTo>
                    <a:pt x="151" y="645"/>
                  </a:lnTo>
                  <a:lnTo>
                    <a:pt x="152" y="647"/>
                  </a:lnTo>
                  <a:lnTo>
                    <a:pt x="154" y="647"/>
                  </a:lnTo>
                  <a:lnTo>
                    <a:pt x="154" y="648"/>
                  </a:lnTo>
                  <a:lnTo>
                    <a:pt x="155" y="648"/>
                  </a:lnTo>
                  <a:lnTo>
                    <a:pt x="155" y="649"/>
                  </a:lnTo>
                  <a:lnTo>
                    <a:pt x="156" y="651"/>
                  </a:lnTo>
                  <a:lnTo>
                    <a:pt x="158" y="651"/>
                  </a:lnTo>
                  <a:lnTo>
                    <a:pt x="158" y="652"/>
                  </a:lnTo>
                  <a:lnTo>
                    <a:pt x="159" y="652"/>
                  </a:lnTo>
                  <a:lnTo>
                    <a:pt x="160" y="653"/>
                  </a:lnTo>
                  <a:lnTo>
                    <a:pt x="162" y="655"/>
                  </a:lnTo>
                  <a:lnTo>
                    <a:pt x="163" y="655"/>
                  </a:lnTo>
                  <a:lnTo>
                    <a:pt x="164" y="656"/>
                  </a:lnTo>
                  <a:lnTo>
                    <a:pt x="166" y="657"/>
                  </a:lnTo>
                  <a:lnTo>
                    <a:pt x="167" y="659"/>
                  </a:lnTo>
                  <a:lnTo>
                    <a:pt x="168" y="660"/>
                  </a:lnTo>
                  <a:lnTo>
                    <a:pt x="170" y="661"/>
                  </a:lnTo>
                  <a:lnTo>
                    <a:pt x="171" y="663"/>
                  </a:lnTo>
                  <a:lnTo>
                    <a:pt x="174" y="664"/>
                  </a:lnTo>
                  <a:lnTo>
                    <a:pt x="175" y="665"/>
                  </a:lnTo>
                  <a:lnTo>
                    <a:pt x="176" y="667"/>
                  </a:lnTo>
                  <a:lnTo>
                    <a:pt x="178" y="668"/>
                  </a:lnTo>
                  <a:lnTo>
                    <a:pt x="179" y="669"/>
                  </a:lnTo>
                  <a:lnTo>
                    <a:pt x="180" y="671"/>
                  </a:lnTo>
                  <a:lnTo>
                    <a:pt x="182" y="671"/>
                  </a:lnTo>
                  <a:lnTo>
                    <a:pt x="183" y="672"/>
                  </a:lnTo>
                  <a:lnTo>
                    <a:pt x="184" y="673"/>
                  </a:lnTo>
                  <a:lnTo>
                    <a:pt x="186" y="675"/>
                  </a:lnTo>
                  <a:lnTo>
                    <a:pt x="187" y="676"/>
                  </a:lnTo>
                  <a:lnTo>
                    <a:pt x="188" y="676"/>
                  </a:lnTo>
                  <a:lnTo>
                    <a:pt x="188" y="677"/>
                  </a:lnTo>
                  <a:lnTo>
                    <a:pt x="190" y="677"/>
                  </a:lnTo>
                  <a:lnTo>
                    <a:pt x="191" y="679"/>
                  </a:lnTo>
                  <a:lnTo>
                    <a:pt x="192" y="679"/>
                  </a:lnTo>
                  <a:lnTo>
                    <a:pt x="192" y="680"/>
                  </a:lnTo>
                  <a:lnTo>
                    <a:pt x="194" y="681"/>
                  </a:lnTo>
                  <a:lnTo>
                    <a:pt x="195" y="681"/>
                  </a:lnTo>
                  <a:lnTo>
                    <a:pt x="196" y="682"/>
                  </a:lnTo>
                  <a:lnTo>
                    <a:pt x="198" y="682"/>
                  </a:lnTo>
                  <a:lnTo>
                    <a:pt x="198" y="684"/>
                  </a:lnTo>
                  <a:lnTo>
                    <a:pt x="199" y="685"/>
                  </a:lnTo>
                  <a:lnTo>
                    <a:pt x="200" y="685"/>
                  </a:lnTo>
                  <a:lnTo>
                    <a:pt x="202" y="686"/>
                  </a:lnTo>
                  <a:lnTo>
                    <a:pt x="204" y="688"/>
                  </a:lnTo>
                  <a:lnTo>
                    <a:pt x="206" y="689"/>
                  </a:lnTo>
                  <a:lnTo>
                    <a:pt x="207" y="690"/>
                  </a:lnTo>
                  <a:lnTo>
                    <a:pt x="208" y="692"/>
                  </a:lnTo>
                  <a:lnTo>
                    <a:pt x="211" y="693"/>
                  </a:lnTo>
                  <a:lnTo>
                    <a:pt x="212" y="694"/>
                  </a:lnTo>
                  <a:lnTo>
                    <a:pt x="215" y="696"/>
                  </a:lnTo>
                  <a:lnTo>
                    <a:pt x="216" y="697"/>
                  </a:lnTo>
                  <a:lnTo>
                    <a:pt x="219" y="698"/>
                  </a:lnTo>
                  <a:lnTo>
                    <a:pt x="220" y="700"/>
                  </a:lnTo>
                  <a:lnTo>
                    <a:pt x="221" y="701"/>
                  </a:lnTo>
                  <a:lnTo>
                    <a:pt x="223" y="701"/>
                  </a:lnTo>
                  <a:lnTo>
                    <a:pt x="224" y="702"/>
                  </a:lnTo>
                  <a:lnTo>
                    <a:pt x="225" y="704"/>
                  </a:lnTo>
                  <a:lnTo>
                    <a:pt x="227" y="705"/>
                  </a:lnTo>
                  <a:lnTo>
                    <a:pt x="228" y="705"/>
                  </a:lnTo>
                  <a:lnTo>
                    <a:pt x="229" y="706"/>
                  </a:lnTo>
                  <a:lnTo>
                    <a:pt x="231" y="706"/>
                  </a:lnTo>
                  <a:lnTo>
                    <a:pt x="232" y="708"/>
                  </a:lnTo>
                  <a:lnTo>
                    <a:pt x="232" y="709"/>
                  </a:lnTo>
                  <a:lnTo>
                    <a:pt x="233" y="709"/>
                  </a:lnTo>
                  <a:lnTo>
                    <a:pt x="235" y="710"/>
                  </a:lnTo>
                  <a:lnTo>
                    <a:pt x="236" y="710"/>
                  </a:lnTo>
                  <a:lnTo>
                    <a:pt x="237" y="712"/>
                  </a:lnTo>
                  <a:lnTo>
                    <a:pt x="239" y="713"/>
                  </a:lnTo>
                  <a:lnTo>
                    <a:pt x="240" y="714"/>
                  </a:lnTo>
                  <a:lnTo>
                    <a:pt x="241" y="714"/>
                  </a:lnTo>
                  <a:lnTo>
                    <a:pt x="243" y="716"/>
                  </a:lnTo>
                  <a:lnTo>
                    <a:pt x="244" y="717"/>
                  </a:lnTo>
                  <a:lnTo>
                    <a:pt x="245" y="717"/>
                  </a:lnTo>
                  <a:lnTo>
                    <a:pt x="247" y="718"/>
                  </a:lnTo>
                  <a:lnTo>
                    <a:pt x="248" y="720"/>
                  </a:lnTo>
                  <a:lnTo>
                    <a:pt x="249" y="721"/>
                  </a:lnTo>
                  <a:lnTo>
                    <a:pt x="252" y="722"/>
                  </a:lnTo>
                  <a:lnTo>
                    <a:pt x="253" y="724"/>
                  </a:lnTo>
                  <a:lnTo>
                    <a:pt x="256" y="725"/>
                  </a:lnTo>
                  <a:lnTo>
                    <a:pt x="257" y="726"/>
                  </a:lnTo>
                  <a:lnTo>
                    <a:pt x="260" y="728"/>
                  </a:lnTo>
                  <a:lnTo>
                    <a:pt x="261" y="729"/>
                  </a:lnTo>
                  <a:lnTo>
                    <a:pt x="263" y="730"/>
                  </a:lnTo>
                  <a:lnTo>
                    <a:pt x="265" y="732"/>
                  </a:lnTo>
                  <a:lnTo>
                    <a:pt x="267" y="733"/>
                  </a:lnTo>
                  <a:lnTo>
                    <a:pt x="268" y="734"/>
                  </a:lnTo>
                  <a:lnTo>
                    <a:pt x="269" y="736"/>
                  </a:lnTo>
                  <a:lnTo>
                    <a:pt x="271" y="736"/>
                  </a:lnTo>
                  <a:lnTo>
                    <a:pt x="272" y="737"/>
                  </a:lnTo>
                  <a:lnTo>
                    <a:pt x="273" y="738"/>
                  </a:lnTo>
                  <a:lnTo>
                    <a:pt x="275" y="738"/>
                  </a:lnTo>
                  <a:lnTo>
                    <a:pt x="276" y="740"/>
                  </a:lnTo>
                  <a:lnTo>
                    <a:pt x="277" y="741"/>
                  </a:lnTo>
                  <a:lnTo>
                    <a:pt x="279" y="742"/>
                  </a:lnTo>
                  <a:lnTo>
                    <a:pt x="280" y="742"/>
                  </a:lnTo>
                  <a:lnTo>
                    <a:pt x="281" y="744"/>
                  </a:lnTo>
                  <a:lnTo>
                    <a:pt x="283" y="745"/>
                  </a:lnTo>
                  <a:lnTo>
                    <a:pt x="284" y="745"/>
                  </a:lnTo>
                  <a:lnTo>
                    <a:pt x="285" y="745"/>
                  </a:lnTo>
                  <a:lnTo>
                    <a:pt x="285" y="746"/>
                  </a:lnTo>
                  <a:lnTo>
                    <a:pt x="286" y="746"/>
                  </a:lnTo>
                  <a:lnTo>
                    <a:pt x="288" y="748"/>
                  </a:lnTo>
                  <a:lnTo>
                    <a:pt x="289" y="748"/>
                  </a:lnTo>
                  <a:lnTo>
                    <a:pt x="290" y="749"/>
                  </a:lnTo>
                  <a:lnTo>
                    <a:pt x="292" y="750"/>
                  </a:lnTo>
                  <a:lnTo>
                    <a:pt x="293" y="750"/>
                  </a:lnTo>
                  <a:lnTo>
                    <a:pt x="294" y="752"/>
                  </a:lnTo>
                  <a:lnTo>
                    <a:pt x="296" y="752"/>
                  </a:lnTo>
                  <a:lnTo>
                    <a:pt x="297" y="753"/>
                  </a:lnTo>
                  <a:lnTo>
                    <a:pt x="298" y="754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612" name="Freeform 21">
              <a:extLst>
                <a:ext uri="{FF2B5EF4-FFF2-40B4-BE49-F238E27FC236}">
                  <a16:creationId xmlns:a16="http://schemas.microsoft.com/office/drawing/2014/main" id="{8D7D89FD-52B8-4E4E-8811-16A3FA9592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234"/>
              <a:ext cx="151" cy="45"/>
            </a:xfrm>
            <a:custGeom>
              <a:avLst/>
              <a:gdLst>
                <a:gd name="T0" fmla="*/ 1 w 302"/>
                <a:gd name="T1" fmla="*/ 0 h 91"/>
                <a:gd name="T2" fmla="*/ 1 w 302"/>
                <a:gd name="T3" fmla="*/ 0 h 91"/>
                <a:gd name="T4" fmla="*/ 1 w 302"/>
                <a:gd name="T5" fmla="*/ 0 h 91"/>
                <a:gd name="T6" fmla="*/ 1 w 302"/>
                <a:gd name="T7" fmla="*/ 0 h 91"/>
                <a:gd name="T8" fmla="*/ 1 w 302"/>
                <a:gd name="T9" fmla="*/ 0 h 91"/>
                <a:gd name="T10" fmla="*/ 1 w 302"/>
                <a:gd name="T11" fmla="*/ 0 h 91"/>
                <a:gd name="T12" fmla="*/ 1 w 302"/>
                <a:gd name="T13" fmla="*/ 0 h 91"/>
                <a:gd name="T14" fmla="*/ 1 w 302"/>
                <a:gd name="T15" fmla="*/ 0 h 91"/>
                <a:gd name="T16" fmla="*/ 1 w 302"/>
                <a:gd name="T17" fmla="*/ 0 h 91"/>
                <a:gd name="T18" fmla="*/ 1 w 302"/>
                <a:gd name="T19" fmla="*/ 0 h 91"/>
                <a:gd name="T20" fmla="*/ 1 w 302"/>
                <a:gd name="T21" fmla="*/ 0 h 91"/>
                <a:gd name="T22" fmla="*/ 1 w 302"/>
                <a:gd name="T23" fmla="*/ 0 h 91"/>
                <a:gd name="T24" fmla="*/ 1 w 302"/>
                <a:gd name="T25" fmla="*/ 0 h 91"/>
                <a:gd name="T26" fmla="*/ 1 w 302"/>
                <a:gd name="T27" fmla="*/ 0 h 91"/>
                <a:gd name="T28" fmla="*/ 1 w 302"/>
                <a:gd name="T29" fmla="*/ 0 h 91"/>
                <a:gd name="T30" fmla="*/ 1 w 302"/>
                <a:gd name="T31" fmla="*/ 0 h 91"/>
                <a:gd name="T32" fmla="*/ 1 w 302"/>
                <a:gd name="T33" fmla="*/ 0 h 91"/>
                <a:gd name="T34" fmla="*/ 1 w 302"/>
                <a:gd name="T35" fmla="*/ 0 h 91"/>
                <a:gd name="T36" fmla="*/ 1 w 302"/>
                <a:gd name="T37" fmla="*/ 0 h 91"/>
                <a:gd name="T38" fmla="*/ 1 w 302"/>
                <a:gd name="T39" fmla="*/ 0 h 91"/>
                <a:gd name="T40" fmla="*/ 1 w 302"/>
                <a:gd name="T41" fmla="*/ 0 h 91"/>
                <a:gd name="T42" fmla="*/ 1 w 302"/>
                <a:gd name="T43" fmla="*/ 0 h 91"/>
                <a:gd name="T44" fmla="*/ 1 w 302"/>
                <a:gd name="T45" fmla="*/ 0 h 91"/>
                <a:gd name="T46" fmla="*/ 1 w 302"/>
                <a:gd name="T47" fmla="*/ 0 h 91"/>
                <a:gd name="T48" fmla="*/ 1 w 302"/>
                <a:gd name="T49" fmla="*/ 0 h 91"/>
                <a:gd name="T50" fmla="*/ 1 w 302"/>
                <a:gd name="T51" fmla="*/ 0 h 91"/>
                <a:gd name="T52" fmla="*/ 1 w 302"/>
                <a:gd name="T53" fmla="*/ 0 h 91"/>
                <a:gd name="T54" fmla="*/ 1 w 302"/>
                <a:gd name="T55" fmla="*/ 0 h 91"/>
                <a:gd name="T56" fmla="*/ 1 w 302"/>
                <a:gd name="T57" fmla="*/ 0 h 91"/>
                <a:gd name="T58" fmla="*/ 1 w 302"/>
                <a:gd name="T59" fmla="*/ 0 h 91"/>
                <a:gd name="T60" fmla="*/ 1 w 302"/>
                <a:gd name="T61" fmla="*/ 0 h 91"/>
                <a:gd name="T62" fmla="*/ 1 w 302"/>
                <a:gd name="T63" fmla="*/ 0 h 91"/>
                <a:gd name="T64" fmla="*/ 1 w 302"/>
                <a:gd name="T65" fmla="*/ 0 h 91"/>
                <a:gd name="T66" fmla="*/ 1 w 302"/>
                <a:gd name="T67" fmla="*/ 0 h 91"/>
                <a:gd name="T68" fmla="*/ 1 w 302"/>
                <a:gd name="T69" fmla="*/ 0 h 91"/>
                <a:gd name="T70" fmla="*/ 1 w 302"/>
                <a:gd name="T71" fmla="*/ 0 h 91"/>
                <a:gd name="T72" fmla="*/ 1 w 302"/>
                <a:gd name="T73" fmla="*/ 0 h 91"/>
                <a:gd name="T74" fmla="*/ 1 w 302"/>
                <a:gd name="T75" fmla="*/ 0 h 91"/>
                <a:gd name="T76" fmla="*/ 1 w 302"/>
                <a:gd name="T77" fmla="*/ 0 h 91"/>
                <a:gd name="T78" fmla="*/ 1 w 302"/>
                <a:gd name="T79" fmla="*/ 0 h 91"/>
                <a:gd name="T80" fmla="*/ 1 w 302"/>
                <a:gd name="T81" fmla="*/ 0 h 91"/>
                <a:gd name="T82" fmla="*/ 1 w 302"/>
                <a:gd name="T83" fmla="*/ 0 h 91"/>
                <a:gd name="T84" fmla="*/ 1 w 302"/>
                <a:gd name="T85" fmla="*/ 0 h 91"/>
                <a:gd name="T86" fmla="*/ 1 w 302"/>
                <a:gd name="T87" fmla="*/ 0 h 91"/>
                <a:gd name="T88" fmla="*/ 1 w 302"/>
                <a:gd name="T89" fmla="*/ 0 h 91"/>
                <a:gd name="T90" fmla="*/ 1 w 302"/>
                <a:gd name="T91" fmla="*/ 0 h 91"/>
                <a:gd name="T92" fmla="*/ 1 w 302"/>
                <a:gd name="T93" fmla="*/ 0 h 91"/>
                <a:gd name="T94" fmla="*/ 1 w 302"/>
                <a:gd name="T95" fmla="*/ 0 h 91"/>
                <a:gd name="T96" fmla="*/ 1 w 302"/>
                <a:gd name="T97" fmla="*/ 0 h 91"/>
                <a:gd name="T98" fmla="*/ 1 w 302"/>
                <a:gd name="T99" fmla="*/ 0 h 91"/>
                <a:gd name="T100" fmla="*/ 1 w 302"/>
                <a:gd name="T101" fmla="*/ 0 h 91"/>
                <a:gd name="T102" fmla="*/ 1 w 302"/>
                <a:gd name="T103" fmla="*/ 0 h 91"/>
                <a:gd name="T104" fmla="*/ 1 w 302"/>
                <a:gd name="T105" fmla="*/ 0 h 91"/>
                <a:gd name="T106" fmla="*/ 1 w 302"/>
                <a:gd name="T107" fmla="*/ 0 h 91"/>
                <a:gd name="T108" fmla="*/ 1 w 302"/>
                <a:gd name="T109" fmla="*/ 0 h 91"/>
                <a:gd name="T110" fmla="*/ 1 w 302"/>
                <a:gd name="T111" fmla="*/ 0 h 91"/>
                <a:gd name="T112" fmla="*/ 1 w 302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91"/>
                <a:gd name="T173" fmla="*/ 302 w 302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91">
                  <a:moveTo>
                    <a:pt x="302" y="0"/>
                  </a:moveTo>
                  <a:lnTo>
                    <a:pt x="299" y="3"/>
                  </a:lnTo>
                  <a:lnTo>
                    <a:pt x="295" y="4"/>
                  </a:lnTo>
                  <a:lnTo>
                    <a:pt x="293" y="6"/>
                  </a:lnTo>
                  <a:lnTo>
                    <a:pt x="290" y="8"/>
                  </a:lnTo>
                  <a:lnTo>
                    <a:pt x="287" y="10"/>
                  </a:lnTo>
                  <a:lnTo>
                    <a:pt x="286" y="11"/>
                  </a:lnTo>
                  <a:lnTo>
                    <a:pt x="283" y="12"/>
                  </a:lnTo>
                  <a:lnTo>
                    <a:pt x="281" y="12"/>
                  </a:lnTo>
                  <a:lnTo>
                    <a:pt x="279" y="14"/>
                  </a:lnTo>
                  <a:lnTo>
                    <a:pt x="277" y="15"/>
                  </a:lnTo>
                  <a:lnTo>
                    <a:pt x="275" y="16"/>
                  </a:lnTo>
                  <a:lnTo>
                    <a:pt x="274" y="16"/>
                  </a:lnTo>
                  <a:lnTo>
                    <a:pt x="273" y="18"/>
                  </a:lnTo>
                  <a:lnTo>
                    <a:pt x="271" y="19"/>
                  </a:lnTo>
                  <a:lnTo>
                    <a:pt x="270" y="19"/>
                  </a:lnTo>
                  <a:lnTo>
                    <a:pt x="269" y="20"/>
                  </a:lnTo>
                  <a:lnTo>
                    <a:pt x="267" y="20"/>
                  </a:lnTo>
                  <a:lnTo>
                    <a:pt x="266" y="22"/>
                  </a:lnTo>
                  <a:lnTo>
                    <a:pt x="265" y="22"/>
                  </a:lnTo>
                  <a:lnTo>
                    <a:pt x="263" y="22"/>
                  </a:lnTo>
                  <a:lnTo>
                    <a:pt x="262" y="23"/>
                  </a:lnTo>
                  <a:lnTo>
                    <a:pt x="261" y="23"/>
                  </a:lnTo>
                  <a:lnTo>
                    <a:pt x="259" y="24"/>
                  </a:lnTo>
                  <a:lnTo>
                    <a:pt x="258" y="24"/>
                  </a:lnTo>
                  <a:lnTo>
                    <a:pt x="258" y="26"/>
                  </a:lnTo>
                  <a:lnTo>
                    <a:pt x="257" y="26"/>
                  </a:lnTo>
                  <a:lnTo>
                    <a:pt x="255" y="26"/>
                  </a:lnTo>
                  <a:lnTo>
                    <a:pt x="253" y="27"/>
                  </a:lnTo>
                  <a:lnTo>
                    <a:pt x="251" y="27"/>
                  </a:lnTo>
                  <a:lnTo>
                    <a:pt x="250" y="28"/>
                  </a:lnTo>
                  <a:lnTo>
                    <a:pt x="249" y="28"/>
                  </a:lnTo>
                  <a:lnTo>
                    <a:pt x="247" y="29"/>
                  </a:lnTo>
                  <a:lnTo>
                    <a:pt x="245" y="29"/>
                  </a:lnTo>
                  <a:lnTo>
                    <a:pt x="243" y="31"/>
                  </a:lnTo>
                  <a:lnTo>
                    <a:pt x="242" y="31"/>
                  </a:lnTo>
                  <a:lnTo>
                    <a:pt x="241" y="32"/>
                  </a:lnTo>
                  <a:lnTo>
                    <a:pt x="239" y="32"/>
                  </a:lnTo>
                  <a:lnTo>
                    <a:pt x="238" y="33"/>
                  </a:lnTo>
                  <a:lnTo>
                    <a:pt x="237" y="33"/>
                  </a:lnTo>
                  <a:lnTo>
                    <a:pt x="235" y="33"/>
                  </a:lnTo>
                  <a:lnTo>
                    <a:pt x="234" y="35"/>
                  </a:lnTo>
                  <a:lnTo>
                    <a:pt x="233" y="35"/>
                  </a:lnTo>
                  <a:lnTo>
                    <a:pt x="231" y="36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7"/>
                  </a:lnTo>
                  <a:lnTo>
                    <a:pt x="226" y="37"/>
                  </a:lnTo>
                  <a:lnTo>
                    <a:pt x="225" y="39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40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1"/>
                  </a:lnTo>
                  <a:lnTo>
                    <a:pt x="216" y="41"/>
                  </a:lnTo>
                  <a:lnTo>
                    <a:pt x="214" y="43"/>
                  </a:lnTo>
                  <a:lnTo>
                    <a:pt x="213" y="43"/>
                  </a:lnTo>
                  <a:lnTo>
                    <a:pt x="212" y="44"/>
                  </a:lnTo>
                  <a:lnTo>
                    <a:pt x="209" y="44"/>
                  </a:lnTo>
                  <a:lnTo>
                    <a:pt x="208" y="45"/>
                  </a:lnTo>
                  <a:lnTo>
                    <a:pt x="205" y="45"/>
                  </a:lnTo>
                  <a:lnTo>
                    <a:pt x="204" y="47"/>
                  </a:lnTo>
                  <a:lnTo>
                    <a:pt x="201" y="47"/>
                  </a:lnTo>
                  <a:lnTo>
                    <a:pt x="200" y="48"/>
                  </a:lnTo>
                  <a:lnTo>
                    <a:pt x="198" y="48"/>
                  </a:lnTo>
                  <a:lnTo>
                    <a:pt x="196" y="49"/>
                  </a:lnTo>
                  <a:lnTo>
                    <a:pt x="194" y="49"/>
                  </a:lnTo>
                  <a:lnTo>
                    <a:pt x="193" y="51"/>
                  </a:lnTo>
                  <a:lnTo>
                    <a:pt x="192" y="51"/>
                  </a:lnTo>
                  <a:lnTo>
                    <a:pt x="190" y="51"/>
                  </a:lnTo>
                  <a:lnTo>
                    <a:pt x="189" y="52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6" y="53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5"/>
                  </a:lnTo>
                  <a:lnTo>
                    <a:pt x="181" y="55"/>
                  </a:lnTo>
                  <a:lnTo>
                    <a:pt x="180" y="55"/>
                  </a:lnTo>
                  <a:lnTo>
                    <a:pt x="178" y="56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7"/>
                  </a:lnTo>
                  <a:lnTo>
                    <a:pt x="173" y="57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9"/>
                  </a:lnTo>
                  <a:lnTo>
                    <a:pt x="168" y="59"/>
                  </a:lnTo>
                  <a:lnTo>
                    <a:pt x="165" y="60"/>
                  </a:lnTo>
                  <a:lnTo>
                    <a:pt x="164" y="60"/>
                  </a:lnTo>
                  <a:lnTo>
                    <a:pt x="161" y="61"/>
                  </a:lnTo>
                  <a:lnTo>
                    <a:pt x="160" y="61"/>
                  </a:lnTo>
                  <a:lnTo>
                    <a:pt x="157" y="63"/>
                  </a:lnTo>
                  <a:lnTo>
                    <a:pt x="156" y="63"/>
                  </a:lnTo>
                  <a:lnTo>
                    <a:pt x="153" y="63"/>
                  </a:lnTo>
                  <a:lnTo>
                    <a:pt x="152" y="64"/>
                  </a:lnTo>
                  <a:lnTo>
                    <a:pt x="150" y="64"/>
                  </a:lnTo>
                  <a:lnTo>
                    <a:pt x="149" y="65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7"/>
                  </a:lnTo>
                  <a:lnTo>
                    <a:pt x="144" y="67"/>
                  </a:lnTo>
                  <a:lnTo>
                    <a:pt x="143" y="67"/>
                  </a:lnTo>
                  <a:lnTo>
                    <a:pt x="141" y="67"/>
                  </a:lnTo>
                  <a:lnTo>
                    <a:pt x="140" y="68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9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2" y="71"/>
                  </a:lnTo>
                  <a:lnTo>
                    <a:pt x="131" y="71"/>
                  </a:lnTo>
                  <a:lnTo>
                    <a:pt x="129" y="71"/>
                  </a:lnTo>
                  <a:lnTo>
                    <a:pt x="128" y="72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3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5"/>
                  </a:lnTo>
                  <a:lnTo>
                    <a:pt x="116" y="75"/>
                  </a:lnTo>
                  <a:lnTo>
                    <a:pt x="113" y="76"/>
                  </a:lnTo>
                  <a:lnTo>
                    <a:pt x="112" y="76"/>
                  </a:lnTo>
                  <a:lnTo>
                    <a:pt x="109" y="77"/>
                  </a:lnTo>
                  <a:lnTo>
                    <a:pt x="108" y="77"/>
                  </a:lnTo>
                  <a:lnTo>
                    <a:pt x="107" y="79"/>
                  </a:lnTo>
                  <a:lnTo>
                    <a:pt x="105" y="79"/>
                  </a:lnTo>
                  <a:lnTo>
                    <a:pt x="103" y="79"/>
                  </a:lnTo>
                  <a:lnTo>
                    <a:pt x="101" y="80"/>
                  </a:lnTo>
                  <a:lnTo>
                    <a:pt x="100" y="80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7" y="81"/>
                  </a:lnTo>
                  <a:lnTo>
                    <a:pt x="96" y="81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2" y="83"/>
                  </a:lnTo>
                  <a:lnTo>
                    <a:pt x="91" y="83"/>
                  </a:lnTo>
                  <a:lnTo>
                    <a:pt x="89" y="83"/>
                  </a:lnTo>
                  <a:lnTo>
                    <a:pt x="88" y="83"/>
                  </a:lnTo>
                  <a:lnTo>
                    <a:pt x="87" y="83"/>
                  </a:lnTo>
                  <a:lnTo>
                    <a:pt x="85" y="83"/>
                  </a:lnTo>
                  <a:lnTo>
                    <a:pt x="84" y="83"/>
                  </a:lnTo>
                  <a:lnTo>
                    <a:pt x="83" y="83"/>
                  </a:lnTo>
                  <a:lnTo>
                    <a:pt x="81" y="84"/>
                  </a:lnTo>
                  <a:lnTo>
                    <a:pt x="80" y="84"/>
                  </a:lnTo>
                  <a:lnTo>
                    <a:pt x="79" y="84"/>
                  </a:lnTo>
                  <a:lnTo>
                    <a:pt x="77" y="84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5"/>
                  </a:lnTo>
                  <a:lnTo>
                    <a:pt x="64" y="85"/>
                  </a:lnTo>
                  <a:lnTo>
                    <a:pt x="63" y="85"/>
                  </a:lnTo>
                  <a:lnTo>
                    <a:pt x="62" y="85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7"/>
                  </a:lnTo>
                  <a:lnTo>
                    <a:pt x="51" y="87"/>
                  </a:lnTo>
                  <a:lnTo>
                    <a:pt x="50" y="87"/>
                  </a:lnTo>
                  <a:lnTo>
                    <a:pt x="48" y="87"/>
                  </a:lnTo>
                  <a:lnTo>
                    <a:pt x="47" y="87"/>
                  </a:lnTo>
                  <a:lnTo>
                    <a:pt x="46" y="87"/>
                  </a:lnTo>
                  <a:lnTo>
                    <a:pt x="44" y="88"/>
                  </a:lnTo>
                  <a:lnTo>
                    <a:pt x="43" y="88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9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30" y="91"/>
                  </a:lnTo>
                  <a:lnTo>
                    <a:pt x="28" y="91"/>
                  </a:lnTo>
                  <a:lnTo>
                    <a:pt x="27" y="91"/>
                  </a:lnTo>
                  <a:lnTo>
                    <a:pt x="26" y="91"/>
                  </a:lnTo>
                  <a:lnTo>
                    <a:pt x="24" y="91"/>
                  </a:lnTo>
                  <a:lnTo>
                    <a:pt x="23" y="91"/>
                  </a:lnTo>
                  <a:lnTo>
                    <a:pt x="22" y="91"/>
                  </a:lnTo>
                  <a:lnTo>
                    <a:pt x="20" y="91"/>
                  </a:lnTo>
                  <a:lnTo>
                    <a:pt x="19" y="91"/>
                  </a:lnTo>
                  <a:lnTo>
                    <a:pt x="18" y="91"/>
                  </a:lnTo>
                  <a:lnTo>
                    <a:pt x="16" y="91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613" name="Freeform 22">
              <a:extLst>
                <a:ext uri="{FF2B5EF4-FFF2-40B4-BE49-F238E27FC236}">
                  <a16:creationId xmlns:a16="http://schemas.microsoft.com/office/drawing/2014/main" id="{82EE23EB-11A1-614B-8250-26483BD319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4"/>
              <a:ext cx="151" cy="45"/>
            </a:xfrm>
            <a:custGeom>
              <a:avLst/>
              <a:gdLst>
                <a:gd name="T0" fmla="*/ 1 w 301"/>
                <a:gd name="T1" fmla="*/ 0 h 91"/>
                <a:gd name="T2" fmla="*/ 1 w 301"/>
                <a:gd name="T3" fmla="*/ 0 h 91"/>
                <a:gd name="T4" fmla="*/ 1 w 301"/>
                <a:gd name="T5" fmla="*/ 0 h 91"/>
                <a:gd name="T6" fmla="*/ 1 w 301"/>
                <a:gd name="T7" fmla="*/ 0 h 91"/>
                <a:gd name="T8" fmla="*/ 1 w 301"/>
                <a:gd name="T9" fmla="*/ 0 h 91"/>
                <a:gd name="T10" fmla="*/ 1 w 301"/>
                <a:gd name="T11" fmla="*/ 0 h 91"/>
                <a:gd name="T12" fmla="*/ 1 w 301"/>
                <a:gd name="T13" fmla="*/ 0 h 91"/>
                <a:gd name="T14" fmla="*/ 1 w 301"/>
                <a:gd name="T15" fmla="*/ 0 h 91"/>
                <a:gd name="T16" fmla="*/ 1 w 301"/>
                <a:gd name="T17" fmla="*/ 0 h 91"/>
                <a:gd name="T18" fmla="*/ 1 w 301"/>
                <a:gd name="T19" fmla="*/ 0 h 91"/>
                <a:gd name="T20" fmla="*/ 1 w 301"/>
                <a:gd name="T21" fmla="*/ 0 h 91"/>
                <a:gd name="T22" fmla="*/ 1 w 301"/>
                <a:gd name="T23" fmla="*/ 0 h 91"/>
                <a:gd name="T24" fmla="*/ 1 w 301"/>
                <a:gd name="T25" fmla="*/ 0 h 91"/>
                <a:gd name="T26" fmla="*/ 1 w 301"/>
                <a:gd name="T27" fmla="*/ 0 h 91"/>
                <a:gd name="T28" fmla="*/ 1 w 301"/>
                <a:gd name="T29" fmla="*/ 0 h 91"/>
                <a:gd name="T30" fmla="*/ 1 w 301"/>
                <a:gd name="T31" fmla="*/ 0 h 91"/>
                <a:gd name="T32" fmla="*/ 1 w 301"/>
                <a:gd name="T33" fmla="*/ 0 h 91"/>
                <a:gd name="T34" fmla="*/ 1 w 301"/>
                <a:gd name="T35" fmla="*/ 0 h 91"/>
                <a:gd name="T36" fmla="*/ 1 w 301"/>
                <a:gd name="T37" fmla="*/ 0 h 91"/>
                <a:gd name="T38" fmla="*/ 1 w 301"/>
                <a:gd name="T39" fmla="*/ 0 h 91"/>
                <a:gd name="T40" fmla="*/ 1 w 301"/>
                <a:gd name="T41" fmla="*/ 0 h 91"/>
                <a:gd name="T42" fmla="*/ 1 w 301"/>
                <a:gd name="T43" fmla="*/ 0 h 91"/>
                <a:gd name="T44" fmla="*/ 1 w 301"/>
                <a:gd name="T45" fmla="*/ 0 h 91"/>
                <a:gd name="T46" fmla="*/ 1 w 301"/>
                <a:gd name="T47" fmla="*/ 0 h 91"/>
                <a:gd name="T48" fmla="*/ 1 w 301"/>
                <a:gd name="T49" fmla="*/ 0 h 91"/>
                <a:gd name="T50" fmla="*/ 1 w 301"/>
                <a:gd name="T51" fmla="*/ 0 h 91"/>
                <a:gd name="T52" fmla="*/ 1 w 301"/>
                <a:gd name="T53" fmla="*/ 0 h 91"/>
                <a:gd name="T54" fmla="*/ 1 w 301"/>
                <a:gd name="T55" fmla="*/ 0 h 91"/>
                <a:gd name="T56" fmla="*/ 1 w 301"/>
                <a:gd name="T57" fmla="*/ 0 h 91"/>
                <a:gd name="T58" fmla="*/ 1 w 301"/>
                <a:gd name="T59" fmla="*/ 0 h 91"/>
                <a:gd name="T60" fmla="*/ 1 w 301"/>
                <a:gd name="T61" fmla="*/ 0 h 91"/>
                <a:gd name="T62" fmla="*/ 1 w 301"/>
                <a:gd name="T63" fmla="*/ 0 h 91"/>
                <a:gd name="T64" fmla="*/ 1 w 301"/>
                <a:gd name="T65" fmla="*/ 0 h 91"/>
                <a:gd name="T66" fmla="*/ 1 w 301"/>
                <a:gd name="T67" fmla="*/ 0 h 91"/>
                <a:gd name="T68" fmla="*/ 1 w 301"/>
                <a:gd name="T69" fmla="*/ 0 h 91"/>
                <a:gd name="T70" fmla="*/ 1 w 301"/>
                <a:gd name="T71" fmla="*/ 0 h 91"/>
                <a:gd name="T72" fmla="*/ 1 w 301"/>
                <a:gd name="T73" fmla="*/ 0 h 91"/>
                <a:gd name="T74" fmla="*/ 1 w 301"/>
                <a:gd name="T75" fmla="*/ 0 h 91"/>
                <a:gd name="T76" fmla="*/ 1 w 301"/>
                <a:gd name="T77" fmla="*/ 0 h 91"/>
                <a:gd name="T78" fmla="*/ 1 w 301"/>
                <a:gd name="T79" fmla="*/ 0 h 91"/>
                <a:gd name="T80" fmla="*/ 1 w 301"/>
                <a:gd name="T81" fmla="*/ 0 h 91"/>
                <a:gd name="T82" fmla="*/ 1 w 301"/>
                <a:gd name="T83" fmla="*/ 0 h 91"/>
                <a:gd name="T84" fmla="*/ 1 w 301"/>
                <a:gd name="T85" fmla="*/ 0 h 91"/>
                <a:gd name="T86" fmla="*/ 1 w 301"/>
                <a:gd name="T87" fmla="*/ 0 h 91"/>
                <a:gd name="T88" fmla="*/ 1 w 301"/>
                <a:gd name="T89" fmla="*/ 0 h 91"/>
                <a:gd name="T90" fmla="*/ 1 w 301"/>
                <a:gd name="T91" fmla="*/ 0 h 91"/>
                <a:gd name="T92" fmla="*/ 1 w 301"/>
                <a:gd name="T93" fmla="*/ 0 h 91"/>
                <a:gd name="T94" fmla="*/ 1 w 301"/>
                <a:gd name="T95" fmla="*/ 0 h 91"/>
                <a:gd name="T96" fmla="*/ 1 w 301"/>
                <a:gd name="T97" fmla="*/ 0 h 91"/>
                <a:gd name="T98" fmla="*/ 1 w 301"/>
                <a:gd name="T99" fmla="*/ 0 h 91"/>
                <a:gd name="T100" fmla="*/ 1 w 301"/>
                <a:gd name="T101" fmla="*/ 0 h 91"/>
                <a:gd name="T102" fmla="*/ 1 w 301"/>
                <a:gd name="T103" fmla="*/ 0 h 91"/>
                <a:gd name="T104" fmla="*/ 1 w 301"/>
                <a:gd name="T105" fmla="*/ 0 h 91"/>
                <a:gd name="T106" fmla="*/ 1 w 301"/>
                <a:gd name="T107" fmla="*/ 0 h 91"/>
                <a:gd name="T108" fmla="*/ 1 w 301"/>
                <a:gd name="T109" fmla="*/ 0 h 91"/>
                <a:gd name="T110" fmla="*/ 1 w 301"/>
                <a:gd name="T111" fmla="*/ 0 h 91"/>
                <a:gd name="T112" fmla="*/ 1 w 301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91"/>
                <a:gd name="T173" fmla="*/ 301 w 301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91">
                  <a:moveTo>
                    <a:pt x="0" y="0"/>
                  </a:moveTo>
                  <a:lnTo>
                    <a:pt x="2" y="3"/>
                  </a:lnTo>
                  <a:lnTo>
                    <a:pt x="6" y="4"/>
                  </a:lnTo>
                  <a:lnTo>
                    <a:pt x="9" y="6"/>
                  </a:lnTo>
                  <a:lnTo>
                    <a:pt x="12" y="8"/>
                  </a:lnTo>
                  <a:lnTo>
                    <a:pt x="14" y="10"/>
                  </a:lnTo>
                  <a:lnTo>
                    <a:pt x="17" y="11"/>
                  </a:lnTo>
                  <a:lnTo>
                    <a:pt x="18" y="12"/>
                  </a:lnTo>
                  <a:lnTo>
                    <a:pt x="21" y="12"/>
                  </a:lnTo>
                  <a:lnTo>
                    <a:pt x="22" y="14"/>
                  </a:lnTo>
                  <a:lnTo>
                    <a:pt x="25" y="15"/>
                  </a:lnTo>
                  <a:lnTo>
                    <a:pt x="26" y="16"/>
                  </a:lnTo>
                  <a:lnTo>
                    <a:pt x="28" y="16"/>
                  </a:lnTo>
                  <a:lnTo>
                    <a:pt x="30" y="18"/>
                  </a:lnTo>
                  <a:lnTo>
                    <a:pt x="32" y="19"/>
                  </a:lnTo>
                  <a:lnTo>
                    <a:pt x="33" y="19"/>
                  </a:lnTo>
                  <a:lnTo>
                    <a:pt x="34" y="20"/>
                  </a:lnTo>
                  <a:lnTo>
                    <a:pt x="36" y="20"/>
                  </a:lnTo>
                  <a:lnTo>
                    <a:pt x="37" y="22"/>
                  </a:lnTo>
                  <a:lnTo>
                    <a:pt x="38" y="22"/>
                  </a:lnTo>
                  <a:lnTo>
                    <a:pt x="40" y="23"/>
                  </a:lnTo>
                  <a:lnTo>
                    <a:pt x="41" y="23"/>
                  </a:lnTo>
                  <a:lnTo>
                    <a:pt x="42" y="24"/>
                  </a:lnTo>
                  <a:lnTo>
                    <a:pt x="44" y="24"/>
                  </a:lnTo>
                  <a:lnTo>
                    <a:pt x="45" y="26"/>
                  </a:lnTo>
                  <a:lnTo>
                    <a:pt x="46" y="26"/>
                  </a:lnTo>
                  <a:lnTo>
                    <a:pt x="48" y="26"/>
                  </a:lnTo>
                  <a:lnTo>
                    <a:pt x="49" y="27"/>
                  </a:lnTo>
                  <a:lnTo>
                    <a:pt x="50" y="27"/>
                  </a:lnTo>
                  <a:lnTo>
                    <a:pt x="51" y="28"/>
                  </a:lnTo>
                  <a:lnTo>
                    <a:pt x="53" y="28"/>
                  </a:lnTo>
                  <a:lnTo>
                    <a:pt x="54" y="29"/>
                  </a:lnTo>
                  <a:lnTo>
                    <a:pt x="57" y="29"/>
                  </a:lnTo>
                  <a:lnTo>
                    <a:pt x="58" y="31"/>
                  </a:lnTo>
                  <a:lnTo>
                    <a:pt x="59" y="31"/>
                  </a:lnTo>
                  <a:lnTo>
                    <a:pt x="61" y="32"/>
                  </a:lnTo>
                  <a:lnTo>
                    <a:pt x="62" y="32"/>
                  </a:lnTo>
                  <a:lnTo>
                    <a:pt x="63" y="33"/>
                  </a:lnTo>
                  <a:lnTo>
                    <a:pt x="65" y="33"/>
                  </a:lnTo>
                  <a:lnTo>
                    <a:pt x="66" y="33"/>
                  </a:lnTo>
                  <a:lnTo>
                    <a:pt x="67" y="35"/>
                  </a:lnTo>
                  <a:lnTo>
                    <a:pt x="69" y="35"/>
                  </a:lnTo>
                  <a:lnTo>
                    <a:pt x="70" y="36"/>
                  </a:lnTo>
                  <a:lnTo>
                    <a:pt x="71" y="36"/>
                  </a:lnTo>
                  <a:lnTo>
                    <a:pt x="73" y="36"/>
                  </a:lnTo>
                  <a:lnTo>
                    <a:pt x="74" y="37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7" y="39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40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1"/>
                  </a:lnTo>
                  <a:lnTo>
                    <a:pt x="86" y="41"/>
                  </a:lnTo>
                  <a:lnTo>
                    <a:pt x="87" y="43"/>
                  </a:lnTo>
                  <a:lnTo>
                    <a:pt x="89" y="43"/>
                  </a:lnTo>
                  <a:lnTo>
                    <a:pt x="90" y="44"/>
                  </a:lnTo>
                  <a:lnTo>
                    <a:pt x="93" y="44"/>
                  </a:lnTo>
                  <a:lnTo>
                    <a:pt x="94" y="45"/>
                  </a:lnTo>
                  <a:lnTo>
                    <a:pt x="97" y="45"/>
                  </a:lnTo>
                  <a:lnTo>
                    <a:pt x="98" y="47"/>
                  </a:lnTo>
                  <a:lnTo>
                    <a:pt x="101" y="47"/>
                  </a:lnTo>
                  <a:lnTo>
                    <a:pt x="102" y="48"/>
                  </a:lnTo>
                  <a:lnTo>
                    <a:pt x="105" y="48"/>
                  </a:lnTo>
                  <a:lnTo>
                    <a:pt x="106" y="49"/>
                  </a:lnTo>
                  <a:lnTo>
                    <a:pt x="107" y="49"/>
                  </a:lnTo>
                  <a:lnTo>
                    <a:pt x="109" y="51"/>
                  </a:lnTo>
                  <a:lnTo>
                    <a:pt x="110" y="51"/>
                  </a:lnTo>
                  <a:lnTo>
                    <a:pt x="111" y="51"/>
                  </a:lnTo>
                  <a:lnTo>
                    <a:pt x="113" y="52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5"/>
                  </a:lnTo>
                  <a:lnTo>
                    <a:pt x="121" y="55"/>
                  </a:lnTo>
                  <a:lnTo>
                    <a:pt x="122" y="55"/>
                  </a:lnTo>
                  <a:lnTo>
                    <a:pt x="123" y="55"/>
                  </a:lnTo>
                  <a:lnTo>
                    <a:pt x="123" y="56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7"/>
                  </a:lnTo>
                  <a:lnTo>
                    <a:pt x="129" y="57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9"/>
                  </a:lnTo>
                  <a:lnTo>
                    <a:pt x="135" y="59"/>
                  </a:lnTo>
                  <a:lnTo>
                    <a:pt x="136" y="60"/>
                  </a:lnTo>
                  <a:lnTo>
                    <a:pt x="138" y="60"/>
                  </a:lnTo>
                  <a:lnTo>
                    <a:pt x="140" y="61"/>
                  </a:lnTo>
                  <a:lnTo>
                    <a:pt x="142" y="61"/>
                  </a:lnTo>
                  <a:lnTo>
                    <a:pt x="144" y="63"/>
                  </a:lnTo>
                  <a:lnTo>
                    <a:pt x="146" y="63"/>
                  </a:lnTo>
                  <a:lnTo>
                    <a:pt x="148" y="63"/>
                  </a:lnTo>
                  <a:lnTo>
                    <a:pt x="150" y="64"/>
                  </a:lnTo>
                  <a:lnTo>
                    <a:pt x="151" y="64"/>
                  </a:lnTo>
                  <a:lnTo>
                    <a:pt x="152" y="65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7"/>
                  </a:lnTo>
                  <a:lnTo>
                    <a:pt x="158" y="67"/>
                  </a:lnTo>
                  <a:lnTo>
                    <a:pt x="159" y="67"/>
                  </a:lnTo>
                  <a:lnTo>
                    <a:pt x="160" y="67"/>
                  </a:lnTo>
                  <a:lnTo>
                    <a:pt x="162" y="68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9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71"/>
                  </a:lnTo>
                  <a:lnTo>
                    <a:pt x="172" y="71"/>
                  </a:lnTo>
                  <a:lnTo>
                    <a:pt x="174" y="72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3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5"/>
                  </a:lnTo>
                  <a:lnTo>
                    <a:pt x="186" y="75"/>
                  </a:lnTo>
                  <a:lnTo>
                    <a:pt x="188" y="76"/>
                  </a:lnTo>
                  <a:lnTo>
                    <a:pt x="190" y="76"/>
                  </a:lnTo>
                  <a:lnTo>
                    <a:pt x="192" y="77"/>
                  </a:lnTo>
                  <a:lnTo>
                    <a:pt x="194" y="77"/>
                  </a:lnTo>
                  <a:lnTo>
                    <a:pt x="195" y="79"/>
                  </a:lnTo>
                  <a:lnTo>
                    <a:pt x="198" y="79"/>
                  </a:lnTo>
                  <a:lnTo>
                    <a:pt x="199" y="79"/>
                  </a:lnTo>
                  <a:lnTo>
                    <a:pt x="200" y="80"/>
                  </a:lnTo>
                  <a:lnTo>
                    <a:pt x="202" y="80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1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3"/>
                  </a:lnTo>
                  <a:lnTo>
                    <a:pt x="212" y="83"/>
                  </a:lnTo>
                  <a:lnTo>
                    <a:pt x="213" y="83"/>
                  </a:lnTo>
                  <a:lnTo>
                    <a:pt x="215" y="83"/>
                  </a:lnTo>
                  <a:lnTo>
                    <a:pt x="216" y="83"/>
                  </a:lnTo>
                  <a:lnTo>
                    <a:pt x="217" y="83"/>
                  </a:lnTo>
                  <a:lnTo>
                    <a:pt x="219" y="83"/>
                  </a:lnTo>
                  <a:lnTo>
                    <a:pt x="220" y="84"/>
                  </a:lnTo>
                  <a:lnTo>
                    <a:pt x="221" y="84"/>
                  </a:lnTo>
                  <a:lnTo>
                    <a:pt x="223" y="84"/>
                  </a:lnTo>
                  <a:lnTo>
                    <a:pt x="224" y="84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5"/>
                  </a:lnTo>
                  <a:lnTo>
                    <a:pt x="237" y="85"/>
                  </a:lnTo>
                  <a:lnTo>
                    <a:pt x="239" y="85"/>
                  </a:lnTo>
                  <a:lnTo>
                    <a:pt x="240" y="85"/>
                  </a:lnTo>
                  <a:lnTo>
                    <a:pt x="241" y="85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7"/>
                  </a:lnTo>
                  <a:lnTo>
                    <a:pt x="251" y="87"/>
                  </a:lnTo>
                  <a:lnTo>
                    <a:pt x="252" y="87"/>
                  </a:lnTo>
                  <a:lnTo>
                    <a:pt x="253" y="87"/>
                  </a:lnTo>
                  <a:lnTo>
                    <a:pt x="255" y="87"/>
                  </a:lnTo>
                  <a:lnTo>
                    <a:pt x="256" y="87"/>
                  </a:lnTo>
                  <a:lnTo>
                    <a:pt x="257" y="88"/>
                  </a:lnTo>
                  <a:lnTo>
                    <a:pt x="259" y="88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9"/>
                  </a:lnTo>
                  <a:lnTo>
                    <a:pt x="265" y="89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2" y="91"/>
                  </a:lnTo>
                  <a:lnTo>
                    <a:pt x="273" y="91"/>
                  </a:lnTo>
                  <a:lnTo>
                    <a:pt x="275" y="91"/>
                  </a:lnTo>
                  <a:lnTo>
                    <a:pt x="276" y="91"/>
                  </a:lnTo>
                  <a:lnTo>
                    <a:pt x="277" y="91"/>
                  </a:lnTo>
                  <a:lnTo>
                    <a:pt x="279" y="91"/>
                  </a:lnTo>
                  <a:lnTo>
                    <a:pt x="280" y="91"/>
                  </a:lnTo>
                  <a:lnTo>
                    <a:pt x="281" y="91"/>
                  </a:lnTo>
                  <a:lnTo>
                    <a:pt x="283" y="91"/>
                  </a:lnTo>
                  <a:lnTo>
                    <a:pt x="284" y="91"/>
                  </a:lnTo>
                  <a:lnTo>
                    <a:pt x="285" y="91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614" name="Freeform 23">
              <a:extLst>
                <a:ext uri="{FF2B5EF4-FFF2-40B4-BE49-F238E27FC236}">
                  <a16:creationId xmlns:a16="http://schemas.microsoft.com/office/drawing/2014/main" id="{4D345B3B-C347-FE41-A946-AF37E0F3E9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170"/>
              <a:ext cx="151" cy="58"/>
            </a:xfrm>
            <a:custGeom>
              <a:avLst/>
              <a:gdLst>
                <a:gd name="T0" fmla="*/ 1 w 302"/>
                <a:gd name="T1" fmla="*/ 0 h 89"/>
                <a:gd name="T2" fmla="*/ 1 w 302"/>
                <a:gd name="T3" fmla="*/ 0 h 89"/>
                <a:gd name="T4" fmla="*/ 1 w 302"/>
                <a:gd name="T5" fmla="*/ 0 h 89"/>
                <a:gd name="T6" fmla="*/ 1 w 302"/>
                <a:gd name="T7" fmla="*/ 0 h 89"/>
                <a:gd name="T8" fmla="*/ 1 w 302"/>
                <a:gd name="T9" fmla="*/ 0 h 89"/>
                <a:gd name="T10" fmla="*/ 1 w 302"/>
                <a:gd name="T11" fmla="*/ 0 h 89"/>
                <a:gd name="T12" fmla="*/ 1 w 302"/>
                <a:gd name="T13" fmla="*/ 0 h 89"/>
                <a:gd name="T14" fmla="*/ 1 w 302"/>
                <a:gd name="T15" fmla="*/ 0 h 89"/>
                <a:gd name="T16" fmla="*/ 1 w 302"/>
                <a:gd name="T17" fmla="*/ 0 h 89"/>
                <a:gd name="T18" fmla="*/ 1 w 302"/>
                <a:gd name="T19" fmla="*/ 0 h 89"/>
                <a:gd name="T20" fmla="*/ 1 w 302"/>
                <a:gd name="T21" fmla="*/ 0 h 89"/>
                <a:gd name="T22" fmla="*/ 1 w 302"/>
                <a:gd name="T23" fmla="*/ 0 h 89"/>
                <a:gd name="T24" fmla="*/ 1 w 302"/>
                <a:gd name="T25" fmla="*/ 0 h 89"/>
                <a:gd name="T26" fmla="*/ 1 w 302"/>
                <a:gd name="T27" fmla="*/ 0 h 89"/>
                <a:gd name="T28" fmla="*/ 1 w 302"/>
                <a:gd name="T29" fmla="*/ 0 h 89"/>
                <a:gd name="T30" fmla="*/ 1 w 302"/>
                <a:gd name="T31" fmla="*/ 0 h 89"/>
                <a:gd name="T32" fmla="*/ 1 w 302"/>
                <a:gd name="T33" fmla="*/ 0 h 89"/>
                <a:gd name="T34" fmla="*/ 1 w 302"/>
                <a:gd name="T35" fmla="*/ 0 h 89"/>
                <a:gd name="T36" fmla="*/ 1 w 302"/>
                <a:gd name="T37" fmla="*/ 0 h 89"/>
                <a:gd name="T38" fmla="*/ 1 w 302"/>
                <a:gd name="T39" fmla="*/ 0 h 89"/>
                <a:gd name="T40" fmla="*/ 1 w 302"/>
                <a:gd name="T41" fmla="*/ 0 h 89"/>
                <a:gd name="T42" fmla="*/ 1 w 302"/>
                <a:gd name="T43" fmla="*/ 0 h 89"/>
                <a:gd name="T44" fmla="*/ 1 w 302"/>
                <a:gd name="T45" fmla="*/ 0 h 89"/>
                <a:gd name="T46" fmla="*/ 1 w 302"/>
                <a:gd name="T47" fmla="*/ 0 h 89"/>
                <a:gd name="T48" fmla="*/ 1 w 302"/>
                <a:gd name="T49" fmla="*/ 0 h 89"/>
                <a:gd name="T50" fmla="*/ 1 w 302"/>
                <a:gd name="T51" fmla="*/ 0 h 89"/>
                <a:gd name="T52" fmla="*/ 1 w 302"/>
                <a:gd name="T53" fmla="*/ 0 h 89"/>
                <a:gd name="T54" fmla="*/ 1 w 302"/>
                <a:gd name="T55" fmla="*/ 0 h 89"/>
                <a:gd name="T56" fmla="*/ 1 w 302"/>
                <a:gd name="T57" fmla="*/ 0 h 89"/>
                <a:gd name="T58" fmla="*/ 1 w 302"/>
                <a:gd name="T59" fmla="*/ 0 h 89"/>
                <a:gd name="T60" fmla="*/ 1 w 302"/>
                <a:gd name="T61" fmla="*/ 0 h 89"/>
                <a:gd name="T62" fmla="*/ 1 w 302"/>
                <a:gd name="T63" fmla="*/ 0 h 89"/>
                <a:gd name="T64" fmla="*/ 1 w 302"/>
                <a:gd name="T65" fmla="*/ 0 h 89"/>
                <a:gd name="T66" fmla="*/ 1 w 302"/>
                <a:gd name="T67" fmla="*/ 0 h 89"/>
                <a:gd name="T68" fmla="*/ 1 w 302"/>
                <a:gd name="T69" fmla="*/ 0 h 89"/>
                <a:gd name="T70" fmla="*/ 1 w 302"/>
                <a:gd name="T71" fmla="*/ 0 h 89"/>
                <a:gd name="T72" fmla="*/ 1 w 302"/>
                <a:gd name="T73" fmla="*/ 0 h 89"/>
                <a:gd name="T74" fmla="*/ 1 w 302"/>
                <a:gd name="T75" fmla="*/ 0 h 89"/>
                <a:gd name="T76" fmla="*/ 1 w 302"/>
                <a:gd name="T77" fmla="*/ 0 h 89"/>
                <a:gd name="T78" fmla="*/ 1 w 302"/>
                <a:gd name="T79" fmla="*/ 0 h 89"/>
                <a:gd name="T80" fmla="*/ 1 w 302"/>
                <a:gd name="T81" fmla="*/ 0 h 89"/>
                <a:gd name="T82" fmla="*/ 1 w 302"/>
                <a:gd name="T83" fmla="*/ 0 h 89"/>
                <a:gd name="T84" fmla="*/ 1 w 302"/>
                <a:gd name="T85" fmla="*/ 0 h 89"/>
                <a:gd name="T86" fmla="*/ 1 w 302"/>
                <a:gd name="T87" fmla="*/ 0 h 89"/>
                <a:gd name="T88" fmla="*/ 1 w 302"/>
                <a:gd name="T89" fmla="*/ 0 h 89"/>
                <a:gd name="T90" fmla="*/ 1 w 302"/>
                <a:gd name="T91" fmla="*/ 0 h 89"/>
                <a:gd name="T92" fmla="*/ 1 w 302"/>
                <a:gd name="T93" fmla="*/ 0 h 89"/>
                <a:gd name="T94" fmla="*/ 1 w 302"/>
                <a:gd name="T95" fmla="*/ 0 h 89"/>
                <a:gd name="T96" fmla="*/ 1 w 302"/>
                <a:gd name="T97" fmla="*/ 0 h 89"/>
                <a:gd name="T98" fmla="*/ 1 w 302"/>
                <a:gd name="T99" fmla="*/ 0 h 89"/>
                <a:gd name="T100" fmla="*/ 1 w 302"/>
                <a:gd name="T101" fmla="*/ 0 h 89"/>
                <a:gd name="T102" fmla="*/ 1 w 302"/>
                <a:gd name="T103" fmla="*/ 0 h 89"/>
                <a:gd name="T104" fmla="*/ 1 w 302"/>
                <a:gd name="T105" fmla="*/ 0 h 89"/>
                <a:gd name="T106" fmla="*/ 1 w 302"/>
                <a:gd name="T107" fmla="*/ 0 h 89"/>
                <a:gd name="T108" fmla="*/ 1 w 302"/>
                <a:gd name="T109" fmla="*/ 0 h 89"/>
                <a:gd name="T110" fmla="*/ 1 w 302"/>
                <a:gd name="T111" fmla="*/ 0 h 89"/>
                <a:gd name="T112" fmla="*/ 1 w 302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89"/>
                <a:gd name="T173" fmla="*/ 302 w 302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89">
                  <a:moveTo>
                    <a:pt x="302" y="0"/>
                  </a:moveTo>
                  <a:lnTo>
                    <a:pt x="299" y="1"/>
                  </a:lnTo>
                  <a:lnTo>
                    <a:pt x="295" y="4"/>
                  </a:lnTo>
                  <a:lnTo>
                    <a:pt x="293" y="5"/>
                  </a:lnTo>
                  <a:lnTo>
                    <a:pt x="290" y="7"/>
                  </a:lnTo>
                  <a:lnTo>
                    <a:pt x="287" y="8"/>
                  </a:lnTo>
                  <a:lnTo>
                    <a:pt x="286" y="9"/>
                  </a:lnTo>
                  <a:lnTo>
                    <a:pt x="283" y="11"/>
                  </a:lnTo>
                  <a:lnTo>
                    <a:pt x="281" y="12"/>
                  </a:lnTo>
                  <a:lnTo>
                    <a:pt x="279" y="13"/>
                  </a:lnTo>
                  <a:lnTo>
                    <a:pt x="277" y="15"/>
                  </a:lnTo>
                  <a:lnTo>
                    <a:pt x="275" y="15"/>
                  </a:lnTo>
                  <a:lnTo>
                    <a:pt x="274" y="16"/>
                  </a:lnTo>
                  <a:lnTo>
                    <a:pt x="273" y="17"/>
                  </a:lnTo>
                  <a:lnTo>
                    <a:pt x="271" y="17"/>
                  </a:lnTo>
                  <a:lnTo>
                    <a:pt x="270" y="19"/>
                  </a:lnTo>
                  <a:lnTo>
                    <a:pt x="269" y="19"/>
                  </a:lnTo>
                  <a:lnTo>
                    <a:pt x="267" y="20"/>
                  </a:lnTo>
                  <a:lnTo>
                    <a:pt x="266" y="20"/>
                  </a:lnTo>
                  <a:lnTo>
                    <a:pt x="265" y="21"/>
                  </a:lnTo>
                  <a:lnTo>
                    <a:pt x="263" y="21"/>
                  </a:lnTo>
                  <a:lnTo>
                    <a:pt x="262" y="21"/>
                  </a:lnTo>
                  <a:lnTo>
                    <a:pt x="261" y="23"/>
                  </a:lnTo>
                  <a:lnTo>
                    <a:pt x="259" y="23"/>
                  </a:lnTo>
                  <a:lnTo>
                    <a:pt x="258" y="24"/>
                  </a:lnTo>
                  <a:lnTo>
                    <a:pt x="257" y="24"/>
                  </a:lnTo>
                  <a:lnTo>
                    <a:pt x="255" y="25"/>
                  </a:lnTo>
                  <a:lnTo>
                    <a:pt x="253" y="25"/>
                  </a:lnTo>
                  <a:lnTo>
                    <a:pt x="251" y="27"/>
                  </a:lnTo>
                  <a:lnTo>
                    <a:pt x="250" y="27"/>
                  </a:lnTo>
                  <a:lnTo>
                    <a:pt x="249" y="28"/>
                  </a:lnTo>
                  <a:lnTo>
                    <a:pt x="247" y="28"/>
                  </a:lnTo>
                  <a:lnTo>
                    <a:pt x="245" y="29"/>
                  </a:lnTo>
                  <a:lnTo>
                    <a:pt x="243" y="29"/>
                  </a:lnTo>
                  <a:lnTo>
                    <a:pt x="242" y="31"/>
                  </a:lnTo>
                  <a:lnTo>
                    <a:pt x="241" y="31"/>
                  </a:lnTo>
                  <a:lnTo>
                    <a:pt x="239" y="32"/>
                  </a:lnTo>
                  <a:lnTo>
                    <a:pt x="238" y="32"/>
                  </a:lnTo>
                  <a:lnTo>
                    <a:pt x="237" y="32"/>
                  </a:lnTo>
                  <a:lnTo>
                    <a:pt x="235" y="33"/>
                  </a:lnTo>
                  <a:lnTo>
                    <a:pt x="234" y="33"/>
                  </a:lnTo>
                  <a:lnTo>
                    <a:pt x="233" y="35"/>
                  </a:lnTo>
                  <a:lnTo>
                    <a:pt x="231" y="35"/>
                  </a:lnTo>
                  <a:lnTo>
                    <a:pt x="230" y="35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6"/>
                  </a:lnTo>
                  <a:lnTo>
                    <a:pt x="226" y="37"/>
                  </a:lnTo>
                  <a:lnTo>
                    <a:pt x="225" y="37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39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0"/>
                  </a:lnTo>
                  <a:lnTo>
                    <a:pt x="216" y="41"/>
                  </a:lnTo>
                  <a:lnTo>
                    <a:pt x="214" y="41"/>
                  </a:lnTo>
                  <a:lnTo>
                    <a:pt x="213" y="43"/>
                  </a:lnTo>
                  <a:lnTo>
                    <a:pt x="212" y="43"/>
                  </a:lnTo>
                  <a:lnTo>
                    <a:pt x="209" y="44"/>
                  </a:lnTo>
                  <a:lnTo>
                    <a:pt x="208" y="44"/>
                  </a:lnTo>
                  <a:lnTo>
                    <a:pt x="205" y="45"/>
                  </a:lnTo>
                  <a:lnTo>
                    <a:pt x="204" y="45"/>
                  </a:lnTo>
                  <a:lnTo>
                    <a:pt x="201" y="47"/>
                  </a:lnTo>
                  <a:lnTo>
                    <a:pt x="200" y="47"/>
                  </a:lnTo>
                  <a:lnTo>
                    <a:pt x="198" y="48"/>
                  </a:lnTo>
                  <a:lnTo>
                    <a:pt x="196" y="48"/>
                  </a:lnTo>
                  <a:lnTo>
                    <a:pt x="194" y="49"/>
                  </a:lnTo>
                  <a:lnTo>
                    <a:pt x="193" y="49"/>
                  </a:lnTo>
                  <a:lnTo>
                    <a:pt x="192" y="50"/>
                  </a:lnTo>
                  <a:lnTo>
                    <a:pt x="190" y="50"/>
                  </a:lnTo>
                  <a:lnTo>
                    <a:pt x="189" y="50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3"/>
                  </a:lnTo>
                  <a:lnTo>
                    <a:pt x="181" y="53"/>
                  </a:lnTo>
                  <a:lnTo>
                    <a:pt x="180" y="54"/>
                  </a:lnTo>
                  <a:lnTo>
                    <a:pt x="178" y="54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6"/>
                  </a:lnTo>
                  <a:lnTo>
                    <a:pt x="173" y="56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7"/>
                  </a:lnTo>
                  <a:lnTo>
                    <a:pt x="168" y="58"/>
                  </a:lnTo>
                  <a:lnTo>
                    <a:pt x="165" y="58"/>
                  </a:lnTo>
                  <a:lnTo>
                    <a:pt x="164" y="60"/>
                  </a:lnTo>
                  <a:lnTo>
                    <a:pt x="161" y="60"/>
                  </a:lnTo>
                  <a:lnTo>
                    <a:pt x="160" y="61"/>
                  </a:lnTo>
                  <a:lnTo>
                    <a:pt x="157" y="61"/>
                  </a:lnTo>
                  <a:lnTo>
                    <a:pt x="156" y="62"/>
                  </a:lnTo>
                  <a:lnTo>
                    <a:pt x="153" y="62"/>
                  </a:lnTo>
                  <a:lnTo>
                    <a:pt x="152" y="62"/>
                  </a:lnTo>
                  <a:lnTo>
                    <a:pt x="150" y="64"/>
                  </a:lnTo>
                  <a:lnTo>
                    <a:pt x="149" y="64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5"/>
                  </a:lnTo>
                  <a:lnTo>
                    <a:pt x="144" y="65"/>
                  </a:lnTo>
                  <a:lnTo>
                    <a:pt x="143" y="66"/>
                  </a:lnTo>
                  <a:lnTo>
                    <a:pt x="141" y="66"/>
                  </a:lnTo>
                  <a:lnTo>
                    <a:pt x="140" y="66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8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1" y="70"/>
                  </a:lnTo>
                  <a:lnTo>
                    <a:pt x="129" y="70"/>
                  </a:lnTo>
                  <a:lnTo>
                    <a:pt x="128" y="70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2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3"/>
                  </a:lnTo>
                  <a:lnTo>
                    <a:pt x="116" y="74"/>
                  </a:lnTo>
                  <a:lnTo>
                    <a:pt x="113" y="74"/>
                  </a:lnTo>
                  <a:lnTo>
                    <a:pt x="112" y="76"/>
                  </a:lnTo>
                  <a:lnTo>
                    <a:pt x="109" y="76"/>
                  </a:lnTo>
                  <a:lnTo>
                    <a:pt x="108" y="77"/>
                  </a:lnTo>
                  <a:lnTo>
                    <a:pt x="107" y="77"/>
                  </a:lnTo>
                  <a:lnTo>
                    <a:pt x="105" y="78"/>
                  </a:lnTo>
                  <a:lnTo>
                    <a:pt x="103" y="78"/>
                  </a:lnTo>
                  <a:lnTo>
                    <a:pt x="101" y="78"/>
                  </a:lnTo>
                  <a:lnTo>
                    <a:pt x="100" y="78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6" y="80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1" y="81"/>
                  </a:lnTo>
                  <a:lnTo>
                    <a:pt x="89" y="81"/>
                  </a:lnTo>
                  <a:lnTo>
                    <a:pt x="88" y="82"/>
                  </a:lnTo>
                  <a:lnTo>
                    <a:pt x="87" y="82"/>
                  </a:lnTo>
                  <a:lnTo>
                    <a:pt x="85" y="82"/>
                  </a:lnTo>
                  <a:lnTo>
                    <a:pt x="84" y="82"/>
                  </a:lnTo>
                  <a:lnTo>
                    <a:pt x="83" y="82"/>
                  </a:lnTo>
                  <a:lnTo>
                    <a:pt x="81" y="82"/>
                  </a:lnTo>
                  <a:lnTo>
                    <a:pt x="80" y="82"/>
                  </a:lnTo>
                  <a:lnTo>
                    <a:pt x="79" y="82"/>
                  </a:lnTo>
                  <a:lnTo>
                    <a:pt x="77" y="82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4"/>
                  </a:lnTo>
                  <a:lnTo>
                    <a:pt x="64" y="84"/>
                  </a:lnTo>
                  <a:lnTo>
                    <a:pt x="63" y="84"/>
                  </a:lnTo>
                  <a:lnTo>
                    <a:pt x="62" y="84"/>
                  </a:lnTo>
                  <a:lnTo>
                    <a:pt x="60" y="84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5"/>
                  </a:lnTo>
                  <a:lnTo>
                    <a:pt x="51" y="85"/>
                  </a:lnTo>
                  <a:lnTo>
                    <a:pt x="50" y="85"/>
                  </a:lnTo>
                  <a:lnTo>
                    <a:pt x="48" y="86"/>
                  </a:lnTo>
                  <a:lnTo>
                    <a:pt x="47" y="86"/>
                  </a:lnTo>
                  <a:lnTo>
                    <a:pt x="46" y="86"/>
                  </a:lnTo>
                  <a:lnTo>
                    <a:pt x="44" y="86"/>
                  </a:lnTo>
                  <a:lnTo>
                    <a:pt x="43" y="86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8"/>
                  </a:lnTo>
                  <a:lnTo>
                    <a:pt x="36" y="88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8" y="89"/>
                  </a:lnTo>
                  <a:lnTo>
                    <a:pt x="27" y="89"/>
                  </a:lnTo>
                  <a:lnTo>
                    <a:pt x="26" y="89"/>
                  </a:lnTo>
                  <a:lnTo>
                    <a:pt x="24" y="89"/>
                  </a:lnTo>
                  <a:lnTo>
                    <a:pt x="23" y="89"/>
                  </a:lnTo>
                  <a:lnTo>
                    <a:pt x="22" y="89"/>
                  </a:lnTo>
                  <a:lnTo>
                    <a:pt x="20" y="89"/>
                  </a:lnTo>
                  <a:lnTo>
                    <a:pt x="19" y="89"/>
                  </a:lnTo>
                  <a:lnTo>
                    <a:pt x="18" y="89"/>
                  </a:lnTo>
                  <a:lnTo>
                    <a:pt x="16" y="89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615" name="Freeform 24">
              <a:extLst>
                <a:ext uri="{FF2B5EF4-FFF2-40B4-BE49-F238E27FC236}">
                  <a16:creationId xmlns:a16="http://schemas.microsoft.com/office/drawing/2014/main" id="{E0F057FE-595C-E74C-9F38-FA1986FB01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170"/>
              <a:ext cx="151" cy="58"/>
            </a:xfrm>
            <a:custGeom>
              <a:avLst/>
              <a:gdLst>
                <a:gd name="T0" fmla="*/ 1 w 301"/>
                <a:gd name="T1" fmla="*/ 0 h 89"/>
                <a:gd name="T2" fmla="*/ 1 w 301"/>
                <a:gd name="T3" fmla="*/ 0 h 89"/>
                <a:gd name="T4" fmla="*/ 1 w 301"/>
                <a:gd name="T5" fmla="*/ 0 h 89"/>
                <a:gd name="T6" fmla="*/ 1 w 301"/>
                <a:gd name="T7" fmla="*/ 0 h 89"/>
                <a:gd name="T8" fmla="*/ 1 w 301"/>
                <a:gd name="T9" fmla="*/ 0 h 89"/>
                <a:gd name="T10" fmla="*/ 1 w 301"/>
                <a:gd name="T11" fmla="*/ 0 h 89"/>
                <a:gd name="T12" fmla="*/ 1 w 301"/>
                <a:gd name="T13" fmla="*/ 0 h 89"/>
                <a:gd name="T14" fmla="*/ 1 w 301"/>
                <a:gd name="T15" fmla="*/ 0 h 89"/>
                <a:gd name="T16" fmla="*/ 1 w 301"/>
                <a:gd name="T17" fmla="*/ 0 h 89"/>
                <a:gd name="T18" fmla="*/ 1 w 301"/>
                <a:gd name="T19" fmla="*/ 0 h 89"/>
                <a:gd name="T20" fmla="*/ 1 w 301"/>
                <a:gd name="T21" fmla="*/ 0 h 89"/>
                <a:gd name="T22" fmla="*/ 1 w 301"/>
                <a:gd name="T23" fmla="*/ 0 h 89"/>
                <a:gd name="T24" fmla="*/ 1 w 301"/>
                <a:gd name="T25" fmla="*/ 0 h 89"/>
                <a:gd name="T26" fmla="*/ 1 w 301"/>
                <a:gd name="T27" fmla="*/ 0 h 89"/>
                <a:gd name="T28" fmla="*/ 1 w 301"/>
                <a:gd name="T29" fmla="*/ 0 h 89"/>
                <a:gd name="T30" fmla="*/ 1 w 301"/>
                <a:gd name="T31" fmla="*/ 0 h 89"/>
                <a:gd name="T32" fmla="*/ 1 w 301"/>
                <a:gd name="T33" fmla="*/ 0 h 89"/>
                <a:gd name="T34" fmla="*/ 1 w 301"/>
                <a:gd name="T35" fmla="*/ 0 h 89"/>
                <a:gd name="T36" fmla="*/ 1 w 301"/>
                <a:gd name="T37" fmla="*/ 0 h 89"/>
                <a:gd name="T38" fmla="*/ 1 w 301"/>
                <a:gd name="T39" fmla="*/ 0 h 89"/>
                <a:gd name="T40" fmla="*/ 1 w 301"/>
                <a:gd name="T41" fmla="*/ 0 h 89"/>
                <a:gd name="T42" fmla="*/ 1 w 301"/>
                <a:gd name="T43" fmla="*/ 0 h 89"/>
                <a:gd name="T44" fmla="*/ 1 w 301"/>
                <a:gd name="T45" fmla="*/ 0 h 89"/>
                <a:gd name="T46" fmla="*/ 1 w 301"/>
                <a:gd name="T47" fmla="*/ 0 h 89"/>
                <a:gd name="T48" fmla="*/ 1 w 301"/>
                <a:gd name="T49" fmla="*/ 0 h 89"/>
                <a:gd name="T50" fmla="*/ 1 w 301"/>
                <a:gd name="T51" fmla="*/ 0 h 89"/>
                <a:gd name="T52" fmla="*/ 1 w 301"/>
                <a:gd name="T53" fmla="*/ 0 h 89"/>
                <a:gd name="T54" fmla="*/ 1 w 301"/>
                <a:gd name="T55" fmla="*/ 0 h 89"/>
                <a:gd name="T56" fmla="*/ 1 w 301"/>
                <a:gd name="T57" fmla="*/ 0 h 89"/>
                <a:gd name="T58" fmla="*/ 1 w 301"/>
                <a:gd name="T59" fmla="*/ 0 h 89"/>
                <a:gd name="T60" fmla="*/ 1 w 301"/>
                <a:gd name="T61" fmla="*/ 0 h 89"/>
                <a:gd name="T62" fmla="*/ 1 w 301"/>
                <a:gd name="T63" fmla="*/ 0 h 89"/>
                <a:gd name="T64" fmla="*/ 1 w 301"/>
                <a:gd name="T65" fmla="*/ 0 h 89"/>
                <a:gd name="T66" fmla="*/ 1 w 301"/>
                <a:gd name="T67" fmla="*/ 0 h 89"/>
                <a:gd name="T68" fmla="*/ 1 w 301"/>
                <a:gd name="T69" fmla="*/ 0 h 89"/>
                <a:gd name="T70" fmla="*/ 1 w 301"/>
                <a:gd name="T71" fmla="*/ 0 h 89"/>
                <a:gd name="T72" fmla="*/ 1 w 301"/>
                <a:gd name="T73" fmla="*/ 0 h 89"/>
                <a:gd name="T74" fmla="*/ 1 w 301"/>
                <a:gd name="T75" fmla="*/ 0 h 89"/>
                <a:gd name="T76" fmla="*/ 1 w 301"/>
                <a:gd name="T77" fmla="*/ 0 h 89"/>
                <a:gd name="T78" fmla="*/ 1 w 301"/>
                <a:gd name="T79" fmla="*/ 0 h 89"/>
                <a:gd name="T80" fmla="*/ 1 w 301"/>
                <a:gd name="T81" fmla="*/ 0 h 89"/>
                <a:gd name="T82" fmla="*/ 1 w 301"/>
                <a:gd name="T83" fmla="*/ 0 h 89"/>
                <a:gd name="T84" fmla="*/ 1 w 301"/>
                <a:gd name="T85" fmla="*/ 0 h 89"/>
                <a:gd name="T86" fmla="*/ 1 w 301"/>
                <a:gd name="T87" fmla="*/ 0 h 89"/>
                <a:gd name="T88" fmla="*/ 1 w 301"/>
                <a:gd name="T89" fmla="*/ 0 h 89"/>
                <a:gd name="T90" fmla="*/ 1 w 301"/>
                <a:gd name="T91" fmla="*/ 0 h 89"/>
                <a:gd name="T92" fmla="*/ 1 w 301"/>
                <a:gd name="T93" fmla="*/ 0 h 89"/>
                <a:gd name="T94" fmla="*/ 1 w 301"/>
                <a:gd name="T95" fmla="*/ 0 h 89"/>
                <a:gd name="T96" fmla="*/ 1 w 301"/>
                <a:gd name="T97" fmla="*/ 0 h 89"/>
                <a:gd name="T98" fmla="*/ 1 w 301"/>
                <a:gd name="T99" fmla="*/ 0 h 89"/>
                <a:gd name="T100" fmla="*/ 1 w 301"/>
                <a:gd name="T101" fmla="*/ 0 h 89"/>
                <a:gd name="T102" fmla="*/ 1 w 301"/>
                <a:gd name="T103" fmla="*/ 0 h 89"/>
                <a:gd name="T104" fmla="*/ 1 w 301"/>
                <a:gd name="T105" fmla="*/ 0 h 89"/>
                <a:gd name="T106" fmla="*/ 1 w 301"/>
                <a:gd name="T107" fmla="*/ 0 h 89"/>
                <a:gd name="T108" fmla="*/ 1 w 301"/>
                <a:gd name="T109" fmla="*/ 0 h 89"/>
                <a:gd name="T110" fmla="*/ 1 w 301"/>
                <a:gd name="T111" fmla="*/ 0 h 89"/>
                <a:gd name="T112" fmla="*/ 1 w 301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89"/>
                <a:gd name="T173" fmla="*/ 301 w 301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89">
                  <a:moveTo>
                    <a:pt x="0" y="0"/>
                  </a:moveTo>
                  <a:lnTo>
                    <a:pt x="2" y="1"/>
                  </a:lnTo>
                  <a:lnTo>
                    <a:pt x="6" y="4"/>
                  </a:lnTo>
                  <a:lnTo>
                    <a:pt x="9" y="5"/>
                  </a:lnTo>
                  <a:lnTo>
                    <a:pt x="12" y="7"/>
                  </a:lnTo>
                  <a:lnTo>
                    <a:pt x="14" y="8"/>
                  </a:lnTo>
                  <a:lnTo>
                    <a:pt x="17" y="9"/>
                  </a:lnTo>
                  <a:lnTo>
                    <a:pt x="18" y="11"/>
                  </a:lnTo>
                  <a:lnTo>
                    <a:pt x="21" y="12"/>
                  </a:lnTo>
                  <a:lnTo>
                    <a:pt x="22" y="13"/>
                  </a:lnTo>
                  <a:lnTo>
                    <a:pt x="25" y="15"/>
                  </a:lnTo>
                  <a:lnTo>
                    <a:pt x="26" y="15"/>
                  </a:lnTo>
                  <a:lnTo>
                    <a:pt x="28" y="16"/>
                  </a:lnTo>
                  <a:lnTo>
                    <a:pt x="30" y="17"/>
                  </a:lnTo>
                  <a:lnTo>
                    <a:pt x="32" y="17"/>
                  </a:lnTo>
                  <a:lnTo>
                    <a:pt x="33" y="19"/>
                  </a:lnTo>
                  <a:lnTo>
                    <a:pt x="34" y="19"/>
                  </a:lnTo>
                  <a:lnTo>
                    <a:pt x="36" y="20"/>
                  </a:lnTo>
                  <a:lnTo>
                    <a:pt x="37" y="20"/>
                  </a:lnTo>
                  <a:lnTo>
                    <a:pt x="37" y="21"/>
                  </a:lnTo>
                  <a:lnTo>
                    <a:pt x="38" y="21"/>
                  </a:lnTo>
                  <a:lnTo>
                    <a:pt x="40" y="21"/>
                  </a:lnTo>
                  <a:lnTo>
                    <a:pt x="41" y="23"/>
                  </a:lnTo>
                  <a:lnTo>
                    <a:pt x="42" y="23"/>
                  </a:lnTo>
                  <a:lnTo>
                    <a:pt x="44" y="24"/>
                  </a:lnTo>
                  <a:lnTo>
                    <a:pt x="45" y="24"/>
                  </a:lnTo>
                  <a:lnTo>
                    <a:pt x="46" y="24"/>
                  </a:lnTo>
                  <a:lnTo>
                    <a:pt x="48" y="25"/>
                  </a:lnTo>
                  <a:lnTo>
                    <a:pt x="49" y="25"/>
                  </a:lnTo>
                  <a:lnTo>
                    <a:pt x="50" y="27"/>
                  </a:lnTo>
                  <a:lnTo>
                    <a:pt x="51" y="27"/>
                  </a:lnTo>
                  <a:lnTo>
                    <a:pt x="53" y="28"/>
                  </a:lnTo>
                  <a:lnTo>
                    <a:pt x="54" y="28"/>
                  </a:lnTo>
                  <a:lnTo>
                    <a:pt x="57" y="29"/>
                  </a:lnTo>
                  <a:lnTo>
                    <a:pt x="58" y="29"/>
                  </a:lnTo>
                  <a:lnTo>
                    <a:pt x="59" y="31"/>
                  </a:lnTo>
                  <a:lnTo>
                    <a:pt x="61" y="31"/>
                  </a:lnTo>
                  <a:lnTo>
                    <a:pt x="62" y="32"/>
                  </a:lnTo>
                  <a:lnTo>
                    <a:pt x="63" y="32"/>
                  </a:lnTo>
                  <a:lnTo>
                    <a:pt x="65" y="32"/>
                  </a:lnTo>
                  <a:lnTo>
                    <a:pt x="66" y="33"/>
                  </a:lnTo>
                  <a:lnTo>
                    <a:pt x="67" y="33"/>
                  </a:lnTo>
                  <a:lnTo>
                    <a:pt x="69" y="33"/>
                  </a:lnTo>
                  <a:lnTo>
                    <a:pt x="69" y="35"/>
                  </a:lnTo>
                  <a:lnTo>
                    <a:pt x="70" y="35"/>
                  </a:lnTo>
                  <a:lnTo>
                    <a:pt x="71" y="35"/>
                  </a:lnTo>
                  <a:lnTo>
                    <a:pt x="73" y="36"/>
                  </a:lnTo>
                  <a:lnTo>
                    <a:pt x="74" y="36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39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0"/>
                  </a:lnTo>
                  <a:lnTo>
                    <a:pt x="86" y="41"/>
                  </a:lnTo>
                  <a:lnTo>
                    <a:pt x="87" y="41"/>
                  </a:lnTo>
                  <a:lnTo>
                    <a:pt x="89" y="43"/>
                  </a:lnTo>
                  <a:lnTo>
                    <a:pt x="90" y="43"/>
                  </a:lnTo>
                  <a:lnTo>
                    <a:pt x="93" y="44"/>
                  </a:lnTo>
                  <a:lnTo>
                    <a:pt x="94" y="44"/>
                  </a:lnTo>
                  <a:lnTo>
                    <a:pt x="97" y="45"/>
                  </a:lnTo>
                  <a:lnTo>
                    <a:pt x="98" y="45"/>
                  </a:lnTo>
                  <a:lnTo>
                    <a:pt x="101" y="47"/>
                  </a:lnTo>
                  <a:lnTo>
                    <a:pt x="102" y="47"/>
                  </a:lnTo>
                  <a:lnTo>
                    <a:pt x="105" y="48"/>
                  </a:lnTo>
                  <a:lnTo>
                    <a:pt x="106" y="48"/>
                  </a:lnTo>
                  <a:lnTo>
                    <a:pt x="107" y="49"/>
                  </a:lnTo>
                  <a:lnTo>
                    <a:pt x="109" y="49"/>
                  </a:lnTo>
                  <a:lnTo>
                    <a:pt x="110" y="50"/>
                  </a:lnTo>
                  <a:lnTo>
                    <a:pt x="111" y="50"/>
                  </a:lnTo>
                  <a:lnTo>
                    <a:pt x="113" y="50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3"/>
                  </a:lnTo>
                  <a:lnTo>
                    <a:pt x="121" y="53"/>
                  </a:lnTo>
                  <a:lnTo>
                    <a:pt x="122" y="54"/>
                  </a:lnTo>
                  <a:lnTo>
                    <a:pt x="123" y="54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6"/>
                  </a:lnTo>
                  <a:lnTo>
                    <a:pt x="129" y="56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7"/>
                  </a:lnTo>
                  <a:lnTo>
                    <a:pt x="135" y="58"/>
                  </a:lnTo>
                  <a:lnTo>
                    <a:pt x="136" y="58"/>
                  </a:lnTo>
                  <a:lnTo>
                    <a:pt x="138" y="60"/>
                  </a:lnTo>
                  <a:lnTo>
                    <a:pt x="140" y="60"/>
                  </a:lnTo>
                  <a:lnTo>
                    <a:pt x="142" y="61"/>
                  </a:lnTo>
                  <a:lnTo>
                    <a:pt x="144" y="61"/>
                  </a:lnTo>
                  <a:lnTo>
                    <a:pt x="146" y="62"/>
                  </a:lnTo>
                  <a:lnTo>
                    <a:pt x="148" y="62"/>
                  </a:lnTo>
                  <a:lnTo>
                    <a:pt x="150" y="62"/>
                  </a:lnTo>
                  <a:lnTo>
                    <a:pt x="151" y="64"/>
                  </a:lnTo>
                  <a:lnTo>
                    <a:pt x="152" y="64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5"/>
                  </a:lnTo>
                  <a:lnTo>
                    <a:pt x="158" y="65"/>
                  </a:lnTo>
                  <a:lnTo>
                    <a:pt x="159" y="66"/>
                  </a:lnTo>
                  <a:lnTo>
                    <a:pt x="160" y="66"/>
                  </a:lnTo>
                  <a:lnTo>
                    <a:pt x="162" y="66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8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69"/>
                  </a:lnTo>
                  <a:lnTo>
                    <a:pt x="172" y="70"/>
                  </a:lnTo>
                  <a:lnTo>
                    <a:pt x="174" y="70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2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3"/>
                  </a:lnTo>
                  <a:lnTo>
                    <a:pt x="186" y="74"/>
                  </a:lnTo>
                  <a:lnTo>
                    <a:pt x="188" y="74"/>
                  </a:lnTo>
                  <a:lnTo>
                    <a:pt x="190" y="76"/>
                  </a:lnTo>
                  <a:lnTo>
                    <a:pt x="192" y="76"/>
                  </a:lnTo>
                  <a:lnTo>
                    <a:pt x="194" y="77"/>
                  </a:lnTo>
                  <a:lnTo>
                    <a:pt x="195" y="77"/>
                  </a:lnTo>
                  <a:lnTo>
                    <a:pt x="198" y="78"/>
                  </a:lnTo>
                  <a:lnTo>
                    <a:pt x="199" y="78"/>
                  </a:lnTo>
                  <a:lnTo>
                    <a:pt x="200" y="78"/>
                  </a:lnTo>
                  <a:lnTo>
                    <a:pt x="202" y="78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0"/>
                  </a:lnTo>
                  <a:lnTo>
                    <a:pt x="207" y="80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1"/>
                  </a:lnTo>
                  <a:lnTo>
                    <a:pt x="212" y="81"/>
                  </a:lnTo>
                  <a:lnTo>
                    <a:pt x="213" y="82"/>
                  </a:lnTo>
                  <a:lnTo>
                    <a:pt x="215" y="82"/>
                  </a:lnTo>
                  <a:lnTo>
                    <a:pt x="216" y="82"/>
                  </a:lnTo>
                  <a:lnTo>
                    <a:pt x="217" y="82"/>
                  </a:lnTo>
                  <a:lnTo>
                    <a:pt x="219" y="82"/>
                  </a:lnTo>
                  <a:lnTo>
                    <a:pt x="220" y="82"/>
                  </a:lnTo>
                  <a:lnTo>
                    <a:pt x="221" y="82"/>
                  </a:lnTo>
                  <a:lnTo>
                    <a:pt x="223" y="82"/>
                  </a:lnTo>
                  <a:lnTo>
                    <a:pt x="224" y="82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4"/>
                  </a:lnTo>
                  <a:lnTo>
                    <a:pt x="237" y="84"/>
                  </a:lnTo>
                  <a:lnTo>
                    <a:pt x="239" y="84"/>
                  </a:lnTo>
                  <a:lnTo>
                    <a:pt x="240" y="84"/>
                  </a:lnTo>
                  <a:lnTo>
                    <a:pt x="241" y="84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5"/>
                  </a:lnTo>
                  <a:lnTo>
                    <a:pt x="251" y="85"/>
                  </a:lnTo>
                  <a:lnTo>
                    <a:pt x="252" y="85"/>
                  </a:lnTo>
                  <a:lnTo>
                    <a:pt x="253" y="85"/>
                  </a:lnTo>
                  <a:lnTo>
                    <a:pt x="253" y="86"/>
                  </a:lnTo>
                  <a:lnTo>
                    <a:pt x="255" y="86"/>
                  </a:lnTo>
                  <a:lnTo>
                    <a:pt x="256" y="86"/>
                  </a:lnTo>
                  <a:lnTo>
                    <a:pt x="257" y="86"/>
                  </a:lnTo>
                  <a:lnTo>
                    <a:pt x="259" y="86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8"/>
                  </a:lnTo>
                  <a:lnTo>
                    <a:pt x="265" y="88"/>
                  </a:lnTo>
                  <a:lnTo>
                    <a:pt x="267" y="88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3" y="89"/>
                  </a:lnTo>
                  <a:lnTo>
                    <a:pt x="275" y="89"/>
                  </a:lnTo>
                  <a:lnTo>
                    <a:pt x="276" y="89"/>
                  </a:lnTo>
                  <a:lnTo>
                    <a:pt x="277" y="89"/>
                  </a:lnTo>
                  <a:lnTo>
                    <a:pt x="279" y="89"/>
                  </a:lnTo>
                  <a:lnTo>
                    <a:pt x="280" y="89"/>
                  </a:lnTo>
                  <a:lnTo>
                    <a:pt x="281" y="89"/>
                  </a:lnTo>
                  <a:lnTo>
                    <a:pt x="283" y="89"/>
                  </a:lnTo>
                  <a:lnTo>
                    <a:pt x="284" y="89"/>
                  </a:lnTo>
                  <a:lnTo>
                    <a:pt x="285" y="89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20540" name="Group 111">
            <a:extLst>
              <a:ext uri="{FF2B5EF4-FFF2-40B4-BE49-F238E27FC236}">
                <a16:creationId xmlns:a16="http://schemas.microsoft.com/office/drawing/2014/main" id="{0B3D4819-9B79-6B47-B38D-6A9287C7E2DD}"/>
              </a:ext>
            </a:extLst>
          </p:cNvPr>
          <p:cNvGrpSpPr>
            <a:grpSpLocks/>
          </p:cNvGrpSpPr>
          <p:nvPr/>
        </p:nvGrpSpPr>
        <p:grpSpPr bwMode="auto">
          <a:xfrm>
            <a:off x="7391400" y="1531939"/>
            <a:ext cx="342900" cy="484187"/>
            <a:chOff x="2783" y="1170"/>
            <a:chExt cx="300" cy="445"/>
          </a:xfrm>
        </p:grpSpPr>
        <p:sp>
          <p:nvSpPr>
            <p:cNvPr id="320604" name="Freeform 19">
              <a:extLst>
                <a:ext uri="{FF2B5EF4-FFF2-40B4-BE49-F238E27FC236}">
                  <a16:creationId xmlns:a16="http://schemas.microsoft.com/office/drawing/2014/main" id="{2BED7D84-753A-0649-95B9-39DC221A33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1238"/>
              <a:ext cx="149" cy="377"/>
            </a:xfrm>
            <a:custGeom>
              <a:avLst/>
              <a:gdLst>
                <a:gd name="T0" fmla="*/ 0 w 299"/>
                <a:gd name="T1" fmla="*/ 1 h 754"/>
                <a:gd name="T2" fmla="*/ 0 w 299"/>
                <a:gd name="T3" fmla="*/ 1 h 754"/>
                <a:gd name="T4" fmla="*/ 0 w 299"/>
                <a:gd name="T5" fmla="*/ 1 h 754"/>
                <a:gd name="T6" fmla="*/ 0 w 299"/>
                <a:gd name="T7" fmla="*/ 1 h 754"/>
                <a:gd name="T8" fmla="*/ 0 w 299"/>
                <a:gd name="T9" fmla="*/ 1 h 754"/>
                <a:gd name="T10" fmla="*/ 0 w 299"/>
                <a:gd name="T11" fmla="*/ 1 h 754"/>
                <a:gd name="T12" fmla="*/ 0 w 299"/>
                <a:gd name="T13" fmla="*/ 1 h 754"/>
                <a:gd name="T14" fmla="*/ 0 w 299"/>
                <a:gd name="T15" fmla="*/ 1 h 754"/>
                <a:gd name="T16" fmla="*/ 0 w 299"/>
                <a:gd name="T17" fmla="*/ 1 h 754"/>
                <a:gd name="T18" fmla="*/ 0 w 299"/>
                <a:gd name="T19" fmla="*/ 1 h 754"/>
                <a:gd name="T20" fmla="*/ 0 w 299"/>
                <a:gd name="T21" fmla="*/ 1 h 754"/>
                <a:gd name="T22" fmla="*/ 0 w 299"/>
                <a:gd name="T23" fmla="*/ 1 h 754"/>
                <a:gd name="T24" fmla="*/ 0 w 299"/>
                <a:gd name="T25" fmla="*/ 1 h 754"/>
                <a:gd name="T26" fmla="*/ 0 w 299"/>
                <a:gd name="T27" fmla="*/ 1 h 754"/>
                <a:gd name="T28" fmla="*/ 0 w 299"/>
                <a:gd name="T29" fmla="*/ 1 h 754"/>
                <a:gd name="T30" fmla="*/ 0 w 299"/>
                <a:gd name="T31" fmla="*/ 1 h 754"/>
                <a:gd name="T32" fmla="*/ 0 w 299"/>
                <a:gd name="T33" fmla="*/ 1 h 754"/>
                <a:gd name="T34" fmla="*/ 0 w 299"/>
                <a:gd name="T35" fmla="*/ 1 h 754"/>
                <a:gd name="T36" fmla="*/ 0 w 299"/>
                <a:gd name="T37" fmla="*/ 1 h 754"/>
                <a:gd name="T38" fmla="*/ 0 w 299"/>
                <a:gd name="T39" fmla="*/ 1 h 754"/>
                <a:gd name="T40" fmla="*/ 0 w 299"/>
                <a:gd name="T41" fmla="*/ 1 h 754"/>
                <a:gd name="T42" fmla="*/ 0 w 299"/>
                <a:gd name="T43" fmla="*/ 1 h 754"/>
                <a:gd name="T44" fmla="*/ 0 w 299"/>
                <a:gd name="T45" fmla="*/ 1 h 754"/>
                <a:gd name="T46" fmla="*/ 0 w 299"/>
                <a:gd name="T47" fmla="*/ 1 h 754"/>
                <a:gd name="T48" fmla="*/ 0 w 299"/>
                <a:gd name="T49" fmla="*/ 1 h 754"/>
                <a:gd name="T50" fmla="*/ 0 w 299"/>
                <a:gd name="T51" fmla="*/ 1 h 754"/>
                <a:gd name="T52" fmla="*/ 0 w 299"/>
                <a:gd name="T53" fmla="*/ 1 h 754"/>
                <a:gd name="T54" fmla="*/ 0 w 299"/>
                <a:gd name="T55" fmla="*/ 1 h 754"/>
                <a:gd name="T56" fmla="*/ 0 w 299"/>
                <a:gd name="T57" fmla="*/ 1 h 754"/>
                <a:gd name="T58" fmla="*/ 0 w 299"/>
                <a:gd name="T59" fmla="*/ 1 h 754"/>
                <a:gd name="T60" fmla="*/ 0 w 299"/>
                <a:gd name="T61" fmla="*/ 1 h 754"/>
                <a:gd name="T62" fmla="*/ 0 w 299"/>
                <a:gd name="T63" fmla="*/ 1 h 754"/>
                <a:gd name="T64" fmla="*/ 0 w 299"/>
                <a:gd name="T65" fmla="*/ 1 h 754"/>
                <a:gd name="T66" fmla="*/ 0 w 299"/>
                <a:gd name="T67" fmla="*/ 1 h 754"/>
                <a:gd name="T68" fmla="*/ 0 w 299"/>
                <a:gd name="T69" fmla="*/ 1 h 754"/>
                <a:gd name="T70" fmla="*/ 0 w 299"/>
                <a:gd name="T71" fmla="*/ 1 h 754"/>
                <a:gd name="T72" fmla="*/ 0 w 299"/>
                <a:gd name="T73" fmla="*/ 1 h 754"/>
                <a:gd name="T74" fmla="*/ 0 w 299"/>
                <a:gd name="T75" fmla="*/ 1 h 754"/>
                <a:gd name="T76" fmla="*/ 0 w 299"/>
                <a:gd name="T77" fmla="*/ 1 h 754"/>
                <a:gd name="T78" fmla="*/ 0 w 299"/>
                <a:gd name="T79" fmla="*/ 1 h 754"/>
                <a:gd name="T80" fmla="*/ 0 w 299"/>
                <a:gd name="T81" fmla="*/ 1 h 754"/>
                <a:gd name="T82" fmla="*/ 0 w 299"/>
                <a:gd name="T83" fmla="*/ 1 h 754"/>
                <a:gd name="T84" fmla="*/ 0 w 299"/>
                <a:gd name="T85" fmla="*/ 1 h 754"/>
                <a:gd name="T86" fmla="*/ 0 w 299"/>
                <a:gd name="T87" fmla="*/ 1 h 754"/>
                <a:gd name="T88" fmla="*/ 0 w 299"/>
                <a:gd name="T89" fmla="*/ 1 h 754"/>
                <a:gd name="T90" fmla="*/ 0 w 299"/>
                <a:gd name="T91" fmla="*/ 1 h 754"/>
                <a:gd name="T92" fmla="*/ 0 w 299"/>
                <a:gd name="T93" fmla="*/ 1 h 754"/>
                <a:gd name="T94" fmla="*/ 0 w 299"/>
                <a:gd name="T95" fmla="*/ 1 h 754"/>
                <a:gd name="T96" fmla="*/ 0 w 299"/>
                <a:gd name="T97" fmla="*/ 1 h 754"/>
                <a:gd name="T98" fmla="*/ 0 w 299"/>
                <a:gd name="T99" fmla="*/ 1 h 754"/>
                <a:gd name="T100" fmla="*/ 0 w 299"/>
                <a:gd name="T101" fmla="*/ 1 h 754"/>
                <a:gd name="T102" fmla="*/ 0 w 299"/>
                <a:gd name="T103" fmla="*/ 1 h 754"/>
                <a:gd name="T104" fmla="*/ 0 w 299"/>
                <a:gd name="T105" fmla="*/ 1 h 754"/>
                <a:gd name="T106" fmla="*/ 0 w 299"/>
                <a:gd name="T107" fmla="*/ 1 h 754"/>
                <a:gd name="T108" fmla="*/ 0 w 299"/>
                <a:gd name="T109" fmla="*/ 1 h 754"/>
                <a:gd name="T110" fmla="*/ 0 w 299"/>
                <a:gd name="T111" fmla="*/ 1 h 754"/>
                <a:gd name="T112" fmla="*/ 0 w 299"/>
                <a:gd name="T113" fmla="*/ 1 h 754"/>
                <a:gd name="T114" fmla="*/ 0 w 299"/>
                <a:gd name="T115" fmla="*/ 1 h 754"/>
                <a:gd name="T116" fmla="*/ 0 w 299"/>
                <a:gd name="T117" fmla="*/ 1 h 754"/>
                <a:gd name="T118" fmla="*/ 0 w 299"/>
                <a:gd name="T119" fmla="*/ 1 h 754"/>
                <a:gd name="T120" fmla="*/ 0 w 299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9"/>
                <a:gd name="T184" fmla="*/ 0 h 754"/>
                <a:gd name="T185" fmla="*/ 299 w 299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9" h="754">
                  <a:moveTo>
                    <a:pt x="299" y="0"/>
                  </a:moveTo>
                  <a:lnTo>
                    <a:pt x="299" y="29"/>
                  </a:lnTo>
                  <a:lnTo>
                    <a:pt x="299" y="56"/>
                  </a:lnTo>
                  <a:lnTo>
                    <a:pt x="299" y="81"/>
                  </a:lnTo>
                  <a:lnTo>
                    <a:pt x="299" y="105"/>
                  </a:lnTo>
                  <a:lnTo>
                    <a:pt x="299" y="128"/>
                  </a:lnTo>
                  <a:lnTo>
                    <a:pt x="299" y="148"/>
                  </a:lnTo>
                  <a:lnTo>
                    <a:pt x="299" y="166"/>
                  </a:lnTo>
                  <a:lnTo>
                    <a:pt x="299" y="185"/>
                  </a:lnTo>
                  <a:lnTo>
                    <a:pt x="299" y="201"/>
                  </a:lnTo>
                  <a:lnTo>
                    <a:pt x="299" y="215"/>
                  </a:lnTo>
                  <a:lnTo>
                    <a:pt x="299" y="229"/>
                  </a:lnTo>
                  <a:lnTo>
                    <a:pt x="299" y="242"/>
                  </a:lnTo>
                  <a:lnTo>
                    <a:pt x="299" y="252"/>
                  </a:lnTo>
                  <a:lnTo>
                    <a:pt x="299" y="263"/>
                  </a:lnTo>
                  <a:lnTo>
                    <a:pt x="299" y="272"/>
                  </a:lnTo>
                  <a:lnTo>
                    <a:pt x="299" y="280"/>
                  </a:lnTo>
                  <a:lnTo>
                    <a:pt x="299" y="288"/>
                  </a:lnTo>
                  <a:lnTo>
                    <a:pt x="299" y="295"/>
                  </a:lnTo>
                  <a:lnTo>
                    <a:pt x="299" y="302"/>
                  </a:lnTo>
                  <a:lnTo>
                    <a:pt x="299" y="307"/>
                  </a:lnTo>
                  <a:lnTo>
                    <a:pt x="299" y="311"/>
                  </a:lnTo>
                  <a:lnTo>
                    <a:pt x="299" y="315"/>
                  </a:lnTo>
                  <a:lnTo>
                    <a:pt x="299" y="319"/>
                  </a:lnTo>
                  <a:lnTo>
                    <a:pt x="299" y="323"/>
                  </a:lnTo>
                  <a:lnTo>
                    <a:pt x="299" y="325"/>
                  </a:lnTo>
                  <a:lnTo>
                    <a:pt x="299" y="328"/>
                  </a:lnTo>
                  <a:lnTo>
                    <a:pt x="299" y="329"/>
                  </a:lnTo>
                  <a:lnTo>
                    <a:pt x="298" y="332"/>
                  </a:lnTo>
                  <a:lnTo>
                    <a:pt x="298" y="335"/>
                  </a:lnTo>
                  <a:lnTo>
                    <a:pt x="298" y="336"/>
                  </a:lnTo>
                  <a:lnTo>
                    <a:pt x="298" y="339"/>
                  </a:lnTo>
                  <a:lnTo>
                    <a:pt x="298" y="340"/>
                  </a:lnTo>
                  <a:lnTo>
                    <a:pt x="298" y="343"/>
                  </a:lnTo>
                  <a:lnTo>
                    <a:pt x="298" y="344"/>
                  </a:lnTo>
                  <a:lnTo>
                    <a:pt x="298" y="347"/>
                  </a:lnTo>
                  <a:lnTo>
                    <a:pt x="298" y="348"/>
                  </a:lnTo>
                  <a:lnTo>
                    <a:pt x="298" y="349"/>
                  </a:lnTo>
                  <a:lnTo>
                    <a:pt x="298" y="351"/>
                  </a:lnTo>
                  <a:lnTo>
                    <a:pt x="296" y="352"/>
                  </a:lnTo>
                  <a:lnTo>
                    <a:pt x="296" y="353"/>
                  </a:lnTo>
                  <a:lnTo>
                    <a:pt x="296" y="355"/>
                  </a:lnTo>
                  <a:lnTo>
                    <a:pt x="296" y="356"/>
                  </a:lnTo>
                  <a:lnTo>
                    <a:pt x="296" y="357"/>
                  </a:lnTo>
                  <a:lnTo>
                    <a:pt x="296" y="359"/>
                  </a:lnTo>
                  <a:lnTo>
                    <a:pt x="296" y="360"/>
                  </a:lnTo>
                  <a:lnTo>
                    <a:pt x="296" y="361"/>
                  </a:lnTo>
                  <a:lnTo>
                    <a:pt x="296" y="363"/>
                  </a:lnTo>
                  <a:lnTo>
                    <a:pt x="296" y="364"/>
                  </a:lnTo>
                  <a:lnTo>
                    <a:pt x="296" y="365"/>
                  </a:lnTo>
                  <a:lnTo>
                    <a:pt x="295" y="367"/>
                  </a:lnTo>
                  <a:lnTo>
                    <a:pt x="295" y="368"/>
                  </a:lnTo>
                  <a:lnTo>
                    <a:pt x="295" y="369"/>
                  </a:lnTo>
                  <a:lnTo>
                    <a:pt x="295" y="371"/>
                  </a:lnTo>
                  <a:lnTo>
                    <a:pt x="295" y="372"/>
                  </a:lnTo>
                  <a:lnTo>
                    <a:pt x="295" y="373"/>
                  </a:lnTo>
                  <a:lnTo>
                    <a:pt x="295" y="375"/>
                  </a:lnTo>
                  <a:lnTo>
                    <a:pt x="294" y="376"/>
                  </a:lnTo>
                  <a:lnTo>
                    <a:pt x="294" y="379"/>
                  </a:lnTo>
                  <a:lnTo>
                    <a:pt x="294" y="380"/>
                  </a:lnTo>
                  <a:lnTo>
                    <a:pt x="294" y="381"/>
                  </a:lnTo>
                  <a:lnTo>
                    <a:pt x="294" y="384"/>
                  </a:lnTo>
                  <a:lnTo>
                    <a:pt x="292" y="385"/>
                  </a:lnTo>
                  <a:lnTo>
                    <a:pt x="292" y="388"/>
                  </a:lnTo>
                  <a:lnTo>
                    <a:pt x="292" y="389"/>
                  </a:lnTo>
                  <a:lnTo>
                    <a:pt x="292" y="390"/>
                  </a:lnTo>
                  <a:lnTo>
                    <a:pt x="292" y="393"/>
                  </a:lnTo>
                  <a:lnTo>
                    <a:pt x="292" y="394"/>
                  </a:lnTo>
                  <a:lnTo>
                    <a:pt x="291" y="396"/>
                  </a:lnTo>
                  <a:lnTo>
                    <a:pt x="291" y="397"/>
                  </a:lnTo>
                  <a:lnTo>
                    <a:pt x="291" y="398"/>
                  </a:lnTo>
                  <a:lnTo>
                    <a:pt x="291" y="400"/>
                  </a:lnTo>
                  <a:lnTo>
                    <a:pt x="291" y="401"/>
                  </a:lnTo>
                  <a:lnTo>
                    <a:pt x="291" y="402"/>
                  </a:lnTo>
                  <a:lnTo>
                    <a:pt x="291" y="404"/>
                  </a:lnTo>
                  <a:lnTo>
                    <a:pt x="290" y="404"/>
                  </a:lnTo>
                  <a:lnTo>
                    <a:pt x="290" y="405"/>
                  </a:lnTo>
                  <a:lnTo>
                    <a:pt x="290" y="406"/>
                  </a:lnTo>
                  <a:lnTo>
                    <a:pt x="290" y="408"/>
                  </a:lnTo>
                  <a:lnTo>
                    <a:pt x="290" y="409"/>
                  </a:lnTo>
                  <a:lnTo>
                    <a:pt x="288" y="410"/>
                  </a:lnTo>
                  <a:lnTo>
                    <a:pt x="288" y="412"/>
                  </a:lnTo>
                  <a:lnTo>
                    <a:pt x="288" y="413"/>
                  </a:lnTo>
                  <a:lnTo>
                    <a:pt x="287" y="414"/>
                  </a:lnTo>
                  <a:lnTo>
                    <a:pt x="287" y="416"/>
                  </a:lnTo>
                  <a:lnTo>
                    <a:pt x="287" y="417"/>
                  </a:lnTo>
                  <a:lnTo>
                    <a:pt x="286" y="420"/>
                  </a:lnTo>
                  <a:lnTo>
                    <a:pt x="286" y="421"/>
                  </a:lnTo>
                  <a:lnTo>
                    <a:pt x="286" y="422"/>
                  </a:lnTo>
                  <a:lnTo>
                    <a:pt x="284" y="424"/>
                  </a:lnTo>
                  <a:lnTo>
                    <a:pt x="284" y="426"/>
                  </a:lnTo>
                  <a:lnTo>
                    <a:pt x="283" y="428"/>
                  </a:lnTo>
                  <a:lnTo>
                    <a:pt x="283" y="430"/>
                  </a:lnTo>
                  <a:lnTo>
                    <a:pt x="282" y="433"/>
                  </a:lnTo>
                  <a:lnTo>
                    <a:pt x="282" y="434"/>
                  </a:lnTo>
                  <a:lnTo>
                    <a:pt x="280" y="437"/>
                  </a:lnTo>
                  <a:lnTo>
                    <a:pt x="280" y="440"/>
                  </a:lnTo>
                  <a:lnTo>
                    <a:pt x="279" y="441"/>
                  </a:lnTo>
                  <a:lnTo>
                    <a:pt x="279" y="442"/>
                  </a:lnTo>
                  <a:lnTo>
                    <a:pt x="278" y="445"/>
                  </a:lnTo>
                  <a:lnTo>
                    <a:pt x="278" y="446"/>
                  </a:lnTo>
                  <a:lnTo>
                    <a:pt x="278" y="448"/>
                  </a:lnTo>
                  <a:lnTo>
                    <a:pt x="276" y="449"/>
                  </a:lnTo>
                  <a:lnTo>
                    <a:pt x="276" y="450"/>
                  </a:lnTo>
                  <a:lnTo>
                    <a:pt x="276" y="452"/>
                  </a:lnTo>
                  <a:lnTo>
                    <a:pt x="275" y="453"/>
                  </a:lnTo>
                  <a:lnTo>
                    <a:pt x="275" y="454"/>
                  </a:lnTo>
                  <a:lnTo>
                    <a:pt x="275" y="456"/>
                  </a:lnTo>
                  <a:lnTo>
                    <a:pt x="274" y="456"/>
                  </a:lnTo>
                  <a:lnTo>
                    <a:pt x="274" y="457"/>
                  </a:lnTo>
                  <a:lnTo>
                    <a:pt x="274" y="458"/>
                  </a:lnTo>
                  <a:lnTo>
                    <a:pt x="272" y="459"/>
                  </a:lnTo>
                  <a:lnTo>
                    <a:pt x="272" y="461"/>
                  </a:lnTo>
                  <a:lnTo>
                    <a:pt x="272" y="462"/>
                  </a:lnTo>
                  <a:lnTo>
                    <a:pt x="271" y="463"/>
                  </a:lnTo>
                  <a:lnTo>
                    <a:pt x="270" y="465"/>
                  </a:lnTo>
                  <a:lnTo>
                    <a:pt x="270" y="466"/>
                  </a:lnTo>
                  <a:lnTo>
                    <a:pt x="268" y="467"/>
                  </a:lnTo>
                  <a:lnTo>
                    <a:pt x="268" y="469"/>
                  </a:lnTo>
                  <a:lnTo>
                    <a:pt x="267" y="471"/>
                  </a:lnTo>
                  <a:lnTo>
                    <a:pt x="267" y="473"/>
                  </a:lnTo>
                  <a:lnTo>
                    <a:pt x="266" y="474"/>
                  </a:lnTo>
                  <a:lnTo>
                    <a:pt x="266" y="475"/>
                  </a:lnTo>
                  <a:lnTo>
                    <a:pt x="264" y="478"/>
                  </a:lnTo>
                  <a:lnTo>
                    <a:pt x="263" y="479"/>
                  </a:lnTo>
                  <a:lnTo>
                    <a:pt x="262" y="482"/>
                  </a:lnTo>
                  <a:lnTo>
                    <a:pt x="262" y="483"/>
                  </a:lnTo>
                  <a:lnTo>
                    <a:pt x="260" y="485"/>
                  </a:lnTo>
                  <a:lnTo>
                    <a:pt x="259" y="487"/>
                  </a:lnTo>
                  <a:lnTo>
                    <a:pt x="259" y="489"/>
                  </a:lnTo>
                  <a:lnTo>
                    <a:pt x="258" y="490"/>
                  </a:lnTo>
                  <a:lnTo>
                    <a:pt x="258" y="491"/>
                  </a:lnTo>
                  <a:lnTo>
                    <a:pt x="256" y="493"/>
                  </a:lnTo>
                  <a:lnTo>
                    <a:pt x="256" y="494"/>
                  </a:lnTo>
                  <a:lnTo>
                    <a:pt x="255" y="495"/>
                  </a:lnTo>
                  <a:lnTo>
                    <a:pt x="255" y="497"/>
                  </a:lnTo>
                  <a:lnTo>
                    <a:pt x="254" y="498"/>
                  </a:lnTo>
                  <a:lnTo>
                    <a:pt x="252" y="499"/>
                  </a:lnTo>
                  <a:lnTo>
                    <a:pt x="252" y="501"/>
                  </a:lnTo>
                  <a:lnTo>
                    <a:pt x="252" y="502"/>
                  </a:lnTo>
                  <a:lnTo>
                    <a:pt x="251" y="502"/>
                  </a:lnTo>
                  <a:lnTo>
                    <a:pt x="251" y="503"/>
                  </a:lnTo>
                  <a:lnTo>
                    <a:pt x="251" y="505"/>
                  </a:lnTo>
                  <a:lnTo>
                    <a:pt x="250" y="506"/>
                  </a:lnTo>
                  <a:lnTo>
                    <a:pt x="248" y="507"/>
                  </a:lnTo>
                  <a:lnTo>
                    <a:pt x="248" y="509"/>
                  </a:lnTo>
                  <a:lnTo>
                    <a:pt x="247" y="510"/>
                  </a:lnTo>
                  <a:lnTo>
                    <a:pt x="247" y="511"/>
                  </a:lnTo>
                  <a:lnTo>
                    <a:pt x="246" y="513"/>
                  </a:lnTo>
                  <a:lnTo>
                    <a:pt x="246" y="514"/>
                  </a:lnTo>
                  <a:lnTo>
                    <a:pt x="244" y="515"/>
                  </a:lnTo>
                  <a:lnTo>
                    <a:pt x="244" y="517"/>
                  </a:lnTo>
                  <a:lnTo>
                    <a:pt x="243" y="518"/>
                  </a:lnTo>
                  <a:lnTo>
                    <a:pt x="242" y="519"/>
                  </a:lnTo>
                  <a:lnTo>
                    <a:pt x="240" y="522"/>
                  </a:lnTo>
                  <a:lnTo>
                    <a:pt x="240" y="523"/>
                  </a:lnTo>
                  <a:lnTo>
                    <a:pt x="239" y="525"/>
                  </a:lnTo>
                  <a:lnTo>
                    <a:pt x="238" y="527"/>
                  </a:lnTo>
                  <a:lnTo>
                    <a:pt x="238" y="529"/>
                  </a:lnTo>
                  <a:lnTo>
                    <a:pt x="236" y="530"/>
                  </a:lnTo>
                  <a:lnTo>
                    <a:pt x="236" y="531"/>
                  </a:lnTo>
                  <a:lnTo>
                    <a:pt x="235" y="532"/>
                  </a:lnTo>
                  <a:lnTo>
                    <a:pt x="235" y="534"/>
                  </a:lnTo>
                  <a:lnTo>
                    <a:pt x="234" y="534"/>
                  </a:lnTo>
                  <a:lnTo>
                    <a:pt x="234" y="535"/>
                  </a:lnTo>
                  <a:lnTo>
                    <a:pt x="232" y="536"/>
                  </a:lnTo>
                  <a:lnTo>
                    <a:pt x="232" y="538"/>
                  </a:lnTo>
                  <a:lnTo>
                    <a:pt x="231" y="538"/>
                  </a:lnTo>
                  <a:lnTo>
                    <a:pt x="231" y="539"/>
                  </a:lnTo>
                  <a:lnTo>
                    <a:pt x="231" y="540"/>
                  </a:lnTo>
                  <a:lnTo>
                    <a:pt x="230" y="540"/>
                  </a:lnTo>
                  <a:lnTo>
                    <a:pt x="230" y="542"/>
                  </a:lnTo>
                  <a:lnTo>
                    <a:pt x="228" y="542"/>
                  </a:lnTo>
                  <a:lnTo>
                    <a:pt x="228" y="543"/>
                  </a:lnTo>
                  <a:lnTo>
                    <a:pt x="228" y="544"/>
                  </a:lnTo>
                  <a:lnTo>
                    <a:pt x="227" y="544"/>
                  </a:lnTo>
                  <a:lnTo>
                    <a:pt x="227" y="546"/>
                  </a:lnTo>
                  <a:lnTo>
                    <a:pt x="226" y="547"/>
                  </a:lnTo>
                  <a:lnTo>
                    <a:pt x="224" y="548"/>
                  </a:lnTo>
                  <a:lnTo>
                    <a:pt x="224" y="550"/>
                  </a:lnTo>
                  <a:lnTo>
                    <a:pt x="223" y="551"/>
                  </a:lnTo>
                  <a:lnTo>
                    <a:pt x="223" y="552"/>
                  </a:lnTo>
                  <a:lnTo>
                    <a:pt x="222" y="552"/>
                  </a:lnTo>
                  <a:lnTo>
                    <a:pt x="222" y="554"/>
                  </a:lnTo>
                  <a:lnTo>
                    <a:pt x="221" y="555"/>
                  </a:lnTo>
                  <a:lnTo>
                    <a:pt x="219" y="556"/>
                  </a:lnTo>
                  <a:lnTo>
                    <a:pt x="219" y="559"/>
                  </a:lnTo>
                  <a:lnTo>
                    <a:pt x="218" y="560"/>
                  </a:lnTo>
                  <a:lnTo>
                    <a:pt x="217" y="562"/>
                  </a:lnTo>
                  <a:lnTo>
                    <a:pt x="215" y="563"/>
                  </a:lnTo>
                  <a:lnTo>
                    <a:pt x="215" y="564"/>
                  </a:lnTo>
                  <a:lnTo>
                    <a:pt x="214" y="566"/>
                  </a:lnTo>
                  <a:lnTo>
                    <a:pt x="214" y="567"/>
                  </a:lnTo>
                  <a:lnTo>
                    <a:pt x="213" y="567"/>
                  </a:lnTo>
                  <a:lnTo>
                    <a:pt x="213" y="568"/>
                  </a:lnTo>
                  <a:lnTo>
                    <a:pt x="211" y="570"/>
                  </a:lnTo>
                  <a:lnTo>
                    <a:pt x="210" y="571"/>
                  </a:lnTo>
                  <a:lnTo>
                    <a:pt x="210" y="572"/>
                  </a:lnTo>
                  <a:lnTo>
                    <a:pt x="209" y="572"/>
                  </a:lnTo>
                  <a:lnTo>
                    <a:pt x="209" y="574"/>
                  </a:lnTo>
                  <a:lnTo>
                    <a:pt x="207" y="575"/>
                  </a:lnTo>
                  <a:lnTo>
                    <a:pt x="207" y="576"/>
                  </a:lnTo>
                  <a:lnTo>
                    <a:pt x="206" y="576"/>
                  </a:lnTo>
                  <a:lnTo>
                    <a:pt x="206" y="578"/>
                  </a:lnTo>
                  <a:lnTo>
                    <a:pt x="205" y="579"/>
                  </a:lnTo>
                  <a:lnTo>
                    <a:pt x="203" y="580"/>
                  </a:lnTo>
                  <a:lnTo>
                    <a:pt x="203" y="582"/>
                  </a:lnTo>
                  <a:lnTo>
                    <a:pt x="202" y="582"/>
                  </a:lnTo>
                  <a:lnTo>
                    <a:pt x="202" y="583"/>
                  </a:lnTo>
                  <a:lnTo>
                    <a:pt x="201" y="584"/>
                  </a:lnTo>
                  <a:lnTo>
                    <a:pt x="199" y="584"/>
                  </a:lnTo>
                  <a:lnTo>
                    <a:pt x="199" y="586"/>
                  </a:lnTo>
                  <a:lnTo>
                    <a:pt x="198" y="587"/>
                  </a:lnTo>
                  <a:lnTo>
                    <a:pt x="197" y="588"/>
                  </a:lnTo>
                  <a:lnTo>
                    <a:pt x="197" y="590"/>
                  </a:lnTo>
                  <a:lnTo>
                    <a:pt x="195" y="591"/>
                  </a:lnTo>
                  <a:lnTo>
                    <a:pt x="194" y="592"/>
                  </a:lnTo>
                  <a:lnTo>
                    <a:pt x="193" y="594"/>
                  </a:lnTo>
                  <a:lnTo>
                    <a:pt x="193" y="595"/>
                  </a:lnTo>
                  <a:lnTo>
                    <a:pt x="191" y="596"/>
                  </a:lnTo>
                  <a:lnTo>
                    <a:pt x="190" y="598"/>
                  </a:lnTo>
                  <a:lnTo>
                    <a:pt x="190" y="599"/>
                  </a:lnTo>
                  <a:lnTo>
                    <a:pt x="189" y="599"/>
                  </a:lnTo>
                  <a:lnTo>
                    <a:pt x="189" y="600"/>
                  </a:lnTo>
                  <a:lnTo>
                    <a:pt x="187" y="602"/>
                  </a:lnTo>
                  <a:lnTo>
                    <a:pt x="187" y="603"/>
                  </a:lnTo>
                  <a:lnTo>
                    <a:pt x="186" y="603"/>
                  </a:lnTo>
                  <a:lnTo>
                    <a:pt x="186" y="604"/>
                  </a:lnTo>
                  <a:lnTo>
                    <a:pt x="185" y="606"/>
                  </a:lnTo>
                  <a:lnTo>
                    <a:pt x="185" y="607"/>
                  </a:lnTo>
                  <a:lnTo>
                    <a:pt x="183" y="607"/>
                  </a:lnTo>
                  <a:lnTo>
                    <a:pt x="182" y="608"/>
                  </a:lnTo>
                  <a:lnTo>
                    <a:pt x="182" y="609"/>
                  </a:lnTo>
                  <a:lnTo>
                    <a:pt x="181" y="611"/>
                  </a:lnTo>
                  <a:lnTo>
                    <a:pt x="181" y="612"/>
                  </a:lnTo>
                  <a:lnTo>
                    <a:pt x="179" y="612"/>
                  </a:lnTo>
                  <a:lnTo>
                    <a:pt x="179" y="613"/>
                  </a:lnTo>
                  <a:lnTo>
                    <a:pt x="179" y="615"/>
                  </a:lnTo>
                  <a:lnTo>
                    <a:pt x="178" y="615"/>
                  </a:lnTo>
                  <a:lnTo>
                    <a:pt x="178" y="616"/>
                  </a:lnTo>
                  <a:lnTo>
                    <a:pt x="177" y="616"/>
                  </a:lnTo>
                  <a:lnTo>
                    <a:pt x="177" y="617"/>
                  </a:lnTo>
                  <a:lnTo>
                    <a:pt x="175" y="619"/>
                  </a:lnTo>
                  <a:lnTo>
                    <a:pt x="174" y="620"/>
                  </a:lnTo>
                  <a:lnTo>
                    <a:pt x="174" y="621"/>
                  </a:lnTo>
                  <a:lnTo>
                    <a:pt x="173" y="621"/>
                  </a:lnTo>
                  <a:lnTo>
                    <a:pt x="171" y="623"/>
                  </a:lnTo>
                  <a:lnTo>
                    <a:pt x="170" y="624"/>
                  </a:lnTo>
                  <a:lnTo>
                    <a:pt x="170" y="625"/>
                  </a:lnTo>
                  <a:lnTo>
                    <a:pt x="169" y="625"/>
                  </a:lnTo>
                  <a:lnTo>
                    <a:pt x="169" y="627"/>
                  </a:lnTo>
                  <a:lnTo>
                    <a:pt x="167" y="627"/>
                  </a:lnTo>
                  <a:lnTo>
                    <a:pt x="166" y="628"/>
                  </a:lnTo>
                  <a:lnTo>
                    <a:pt x="165" y="629"/>
                  </a:lnTo>
                  <a:lnTo>
                    <a:pt x="163" y="631"/>
                  </a:lnTo>
                  <a:lnTo>
                    <a:pt x="162" y="632"/>
                  </a:lnTo>
                  <a:lnTo>
                    <a:pt x="161" y="633"/>
                  </a:lnTo>
                  <a:lnTo>
                    <a:pt x="159" y="635"/>
                  </a:lnTo>
                  <a:lnTo>
                    <a:pt x="158" y="636"/>
                  </a:lnTo>
                  <a:lnTo>
                    <a:pt x="157" y="637"/>
                  </a:lnTo>
                  <a:lnTo>
                    <a:pt x="155" y="637"/>
                  </a:lnTo>
                  <a:lnTo>
                    <a:pt x="155" y="639"/>
                  </a:lnTo>
                  <a:lnTo>
                    <a:pt x="154" y="640"/>
                  </a:lnTo>
                  <a:lnTo>
                    <a:pt x="153" y="640"/>
                  </a:lnTo>
                  <a:lnTo>
                    <a:pt x="151" y="641"/>
                  </a:lnTo>
                  <a:lnTo>
                    <a:pt x="151" y="643"/>
                  </a:lnTo>
                  <a:lnTo>
                    <a:pt x="150" y="643"/>
                  </a:lnTo>
                  <a:lnTo>
                    <a:pt x="150" y="644"/>
                  </a:lnTo>
                  <a:lnTo>
                    <a:pt x="149" y="644"/>
                  </a:lnTo>
                  <a:lnTo>
                    <a:pt x="147" y="645"/>
                  </a:lnTo>
                  <a:lnTo>
                    <a:pt x="146" y="647"/>
                  </a:lnTo>
                  <a:lnTo>
                    <a:pt x="145" y="648"/>
                  </a:lnTo>
                  <a:lnTo>
                    <a:pt x="143" y="648"/>
                  </a:lnTo>
                  <a:lnTo>
                    <a:pt x="143" y="649"/>
                  </a:lnTo>
                  <a:lnTo>
                    <a:pt x="142" y="651"/>
                  </a:lnTo>
                  <a:lnTo>
                    <a:pt x="141" y="652"/>
                  </a:lnTo>
                  <a:lnTo>
                    <a:pt x="140" y="652"/>
                  </a:lnTo>
                  <a:lnTo>
                    <a:pt x="138" y="653"/>
                  </a:lnTo>
                  <a:lnTo>
                    <a:pt x="137" y="655"/>
                  </a:lnTo>
                  <a:lnTo>
                    <a:pt x="136" y="656"/>
                  </a:lnTo>
                  <a:lnTo>
                    <a:pt x="134" y="657"/>
                  </a:lnTo>
                  <a:lnTo>
                    <a:pt x="133" y="659"/>
                  </a:lnTo>
                  <a:lnTo>
                    <a:pt x="130" y="660"/>
                  </a:lnTo>
                  <a:lnTo>
                    <a:pt x="129" y="661"/>
                  </a:lnTo>
                  <a:lnTo>
                    <a:pt x="128" y="663"/>
                  </a:lnTo>
                  <a:lnTo>
                    <a:pt x="126" y="664"/>
                  </a:lnTo>
                  <a:lnTo>
                    <a:pt x="124" y="665"/>
                  </a:lnTo>
                  <a:lnTo>
                    <a:pt x="122" y="667"/>
                  </a:lnTo>
                  <a:lnTo>
                    <a:pt x="121" y="668"/>
                  </a:lnTo>
                  <a:lnTo>
                    <a:pt x="120" y="669"/>
                  </a:lnTo>
                  <a:lnTo>
                    <a:pt x="118" y="671"/>
                  </a:lnTo>
                  <a:lnTo>
                    <a:pt x="117" y="671"/>
                  </a:lnTo>
                  <a:lnTo>
                    <a:pt x="116" y="672"/>
                  </a:lnTo>
                  <a:lnTo>
                    <a:pt x="116" y="673"/>
                  </a:lnTo>
                  <a:lnTo>
                    <a:pt x="114" y="673"/>
                  </a:lnTo>
                  <a:lnTo>
                    <a:pt x="113" y="675"/>
                  </a:lnTo>
                  <a:lnTo>
                    <a:pt x="112" y="676"/>
                  </a:lnTo>
                  <a:lnTo>
                    <a:pt x="110" y="677"/>
                  </a:lnTo>
                  <a:lnTo>
                    <a:pt x="109" y="677"/>
                  </a:lnTo>
                  <a:lnTo>
                    <a:pt x="108" y="679"/>
                  </a:lnTo>
                  <a:lnTo>
                    <a:pt x="106" y="680"/>
                  </a:lnTo>
                  <a:lnTo>
                    <a:pt x="105" y="681"/>
                  </a:lnTo>
                  <a:lnTo>
                    <a:pt x="104" y="681"/>
                  </a:lnTo>
                  <a:lnTo>
                    <a:pt x="104" y="682"/>
                  </a:lnTo>
                  <a:lnTo>
                    <a:pt x="102" y="682"/>
                  </a:lnTo>
                  <a:lnTo>
                    <a:pt x="101" y="684"/>
                  </a:lnTo>
                  <a:lnTo>
                    <a:pt x="100" y="685"/>
                  </a:lnTo>
                  <a:lnTo>
                    <a:pt x="98" y="685"/>
                  </a:lnTo>
                  <a:lnTo>
                    <a:pt x="97" y="686"/>
                  </a:lnTo>
                  <a:lnTo>
                    <a:pt x="96" y="688"/>
                  </a:lnTo>
                  <a:lnTo>
                    <a:pt x="94" y="689"/>
                  </a:lnTo>
                  <a:lnTo>
                    <a:pt x="92" y="690"/>
                  </a:lnTo>
                  <a:lnTo>
                    <a:pt x="90" y="692"/>
                  </a:lnTo>
                  <a:lnTo>
                    <a:pt x="89" y="693"/>
                  </a:lnTo>
                  <a:lnTo>
                    <a:pt x="86" y="694"/>
                  </a:lnTo>
                  <a:lnTo>
                    <a:pt x="85" y="696"/>
                  </a:lnTo>
                  <a:lnTo>
                    <a:pt x="82" y="697"/>
                  </a:lnTo>
                  <a:lnTo>
                    <a:pt x="81" y="698"/>
                  </a:lnTo>
                  <a:lnTo>
                    <a:pt x="80" y="700"/>
                  </a:lnTo>
                  <a:lnTo>
                    <a:pt x="77" y="701"/>
                  </a:lnTo>
                  <a:lnTo>
                    <a:pt x="76" y="701"/>
                  </a:lnTo>
                  <a:lnTo>
                    <a:pt x="74" y="702"/>
                  </a:lnTo>
                  <a:lnTo>
                    <a:pt x="73" y="704"/>
                  </a:lnTo>
                  <a:lnTo>
                    <a:pt x="72" y="705"/>
                  </a:lnTo>
                  <a:lnTo>
                    <a:pt x="70" y="705"/>
                  </a:lnTo>
                  <a:lnTo>
                    <a:pt x="69" y="706"/>
                  </a:lnTo>
                  <a:lnTo>
                    <a:pt x="68" y="706"/>
                  </a:lnTo>
                  <a:lnTo>
                    <a:pt x="68" y="708"/>
                  </a:lnTo>
                  <a:lnTo>
                    <a:pt x="66" y="709"/>
                  </a:lnTo>
                  <a:lnTo>
                    <a:pt x="65" y="709"/>
                  </a:lnTo>
                  <a:lnTo>
                    <a:pt x="64" y="710"/>
                  </a:lnTo>
                  <a:lnTo>
                    <a:pt x="63" y="710"/>
                  </a:lnTo>
                  <a:lnTo>
                    <a:pt x="63" y="712"/>
                  </a:lnTo>
                  <a:lnTo>
                    <a:pt x="61" y="712"/>
                  </a:lnTo>
                  <a:lnTo>
                    <a:pt x="60" y="713"/>
                  </a:lnTo>
                  <a:lnTo>
                    <a:pt x="59" y="714"/>
                  </a:lnTo>
                  <a:lnTo>
                    <a:pt x="57" y="714"/>
                  </a:lnTo>
                  <a:lnTo>
                    <a:pt x="56" y="716"/>
                  </a:lnTo>
                  <a:lnTo>
                    <a:pt x="55" y="717"/>
                  </a:lnTo>
                  <a:lnTo>
                    <a:pt x="53" y="717"/>
                  </a:lnTo>
                  <a:lnTo>
                    <a:pt x="52" y="718"/>
                  </a:lnTo>
                  <a:lnTo>
                    <a:pt x="51" y="720"/>
                  </a:lnTo>
                  <a:lnTo>
                    <a:pt x="49" y="721"/>
                  </a:lnTo>
                  <a:lnTo>
                    <a:pt x="47" y="722"/>
                  </a:lnTo>
                  <a:lnTo>
                    <a:pt x="45" y="724"/>
                  </a:lnTo>
                  <a:lnTo>
                    <a:pt x="44" y="725"/>
                  </a:lnTo>
                  <a:lnTo>
                    <a:pt x="41" y="726"/>
                  </a:lnTo>
                  <a:lnTo>
                    <a:pt x="40" y="728"/>
                  </a:lnTo>
                  <a:lnTo>
                    <a:pt x="37" y="729"/>
                  </a:lnTo>
                  <a:lnTo>
                    <a:pt x="36" y="730"/>
                  </a:lnTo>
                  <a:lnTo>
                    <a:pt x="33" y="732"/>
                  </a:lnTo>
                  <a:lnTo>
                    <a:pt x="32" y="733"/>
                  </a:lnTo>
                  <a:lnTo>
                    <a:pt x="31" y="734"/>
                  </a:lnTo>
                  <a:lnTo>
                    <a:pt x="29" y="736"/>
                  </a:lnTo>
                  <a:lnTo>
                    <a:pt x="28" y="736"/>
                  </a:lnTo>
                  <a:lnTo>
                    <a:pt x="27" y="737"/>
                  </a:lnTo>
                  <a:lnTo>
                    <a:pt x="25" y="738"/>
                  </a:lnTo>
                  <a:lnTo>
                    <a:pt x="24" y="738"/>
                  </a:lnTo>
                  <a:lnTo>
                    <a:pt x="23" y="740"/>
                  </a:lnTo>
                  <a:lnTo>
                    <a:pt x="23" y="741"/>
                  </a:lnTo>
                  <a:lnTo>
                    <a:pt x="21" y="741"/>
                  </a:lnTo>
                  <a:lnTo>
                    <a:pt x="20" y="742"/>
                  </a:lnTo>
                  <a:lnTo>
                    <a:pt x="19" y="742"/>
                  </a:lnTo>
                  <a:lnTo>
                    <a:pt x="19" y="744"/>
                  </a:lnTo>
                  <a:lnTo>
                    <a:pt x="17" y="744"/>
                  </a:lnTo>
                  <a:lnTo>
                    <a:pt x="16" y="745"/>
                  </a:lnTo>
                  <a:lnTo>
                    <a:pt x="15" y="745"/>
                  </a:lnTo>
                  <a:lnTo>
                    <a:pt x="13" y="746"/>
                  </a:lnTo>
                  <a:lnTo>
                    <a:pt x="12" y="746"/>
                  </a:lnTo>
                  <a:lnTo>
                    <a:pt x="11" y="748"/>
                  </a:lnTo>
                  <a:lnTo>
                    <a:pt x="9" y="748"/>
                  </a:lnTo>
                  <a:lnTo>
                    <a:pt x="8" y="749"/>
                  </a:lnTo>
                  <a:lnTo>
                    <a:pt x="7" y="750"/>
                  </a:lnTo>
                  <a:lnTo>
                    <a:pt x="5" y="750"/>
                  </a:lnTo>
                  <a:lnTo>
                    <a:pt x="4" y="752"/>
                  </a:lnTo>
                  <a:lnTo>
                    <a:pt x="3" y="752"/>
                  </a:lnTo>
                  <a:lnTo>
                    <a:pt x="1" y="753"/>
                  </a:lnTo>
                  <a:lnTo>
                    <a:pt x="0" y="754"/>
                  </a:lnTo>
                </a:path>
              </a:pathLst>
            </a:custGeom>
            <a:solidFill>
              <a:srgbClr val="FFFFFF"/>
            </a:solidFill>
            <a:ln w="285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0605" name="Freeform 20">
              <a:extLst>
                <a:ext uri="{FF2B5EF4-FFF2-40B4-BE49-F238E27FC236}">
                  <a16:creationId xmlns:a16="http://schemas.microsoft.com/office/drawing/2014/main" id="{708326F3-5B0F-AF4F-86F4-AA635B547D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8"/>
              <a:ext cx="149" cy="377"/>
            </a:xfrm>
            <a:custGeom>
              <a:avLst/>
              <a:gdLst>
                <a:gd name="T0" fmla="*/ 0 w 298"/>
                <a:gd name="T1" fmla="*/ 1 h 754"/>
                <a:gd name="T2" fmla="*/ 0 w 298"/>
                <a:gd name="T3" fmla="*/ 1 h 754"/>
                <a:gd name="T4" fmla="*/ 0 w 298"/>
                <a:gd name="T5" fmla="*/ 1 h 754"/>
                <a:gd name="T6" fmla="*/ 1 w 298"/>
                <a:gd name="T7" fmla="*/ 1 h 754"/>
                <a:gd name="T8" fmla="*/ 1 w 298"/>
                <a:gd name="T9" fmla="*/ 1 h 754"/>
                <a:gd name="T10" fmla="*/ 1 w 298"/>
                <a:gd name="T11" fmla="*/ 1 h 754"/>
                <a:gd name="T12" fmla="*/ 1 w 298"/>
                <a:gd name="T13" fmla="*/ 1 h 754"/>
                <a:gd name="T14" fmla="*/ 1 w 298"/>
                <a:gd name="T15" fmla="*/ 1 h 754"/>
                <a:gd name="T16" fmla="*/ 1 w 298"/>
                <a:gd name="T17" fmla="*/ 1 h 754"/>
                <a:gd name="T18" fmla="*/ 1 w 298"/>
                <a:gd name="T19" fmla="*/ 1 h 754"/>
                <a:gd name="T20" fmla="*/ 1 w 298"/>
                <a:gd name="T21" fmla="*/ 1 h 754"/>
                <a:gd name="T22" fmla="*/ 1 w 298"/>
                <a:gd name="T23" fmla="*/ 1 h 754"/>
                <a:gd name="T24" fmla="*/ 1 w 298"/>
                <a:gd name="T25" fmla="*/ 1 h 754"/>
                <a:gd name="T26" fmla="*/ 1 w 298"/>
                <a:gd name="T27" fmla="*/ 1 h 754"/>
                <a:gd name="T28" fmla="*/ 1 w 298"/>
                <a:gd name="T29" fmla="*/ 1 h 754"/>
                <a:gd name="T30" fmla="*/ 1 w 298"/>
                <a:gd name="T31" fmla="*/ 1 h 754"/>
                <a:gd name="T32" fmla="*/ 1 w 298"/>
                <a:gd name="T33" fmla="*/ 1 h 754"/>
                <a:gd name="T34" fmla="*/ 1 w 298"/>
                <a:gd name="T35" fmla="*/ 1 h 754"/>
                <a:gd name="T36" fmla="*/ 1 w 298"/>
                <a:gd name="T37" fmla="*/ 1 h 754"/>
                <a:gd name="T38" fmla="*/ 1 w 298"/>
                <a:gd name="T39" fmla="*/ 1 h 754"/>
                <a:gd name="T40" fmla="*/ 1 w 298"/>
                <a:gd name="T41" fmla="*/ 1 h 754"/>
                <a:gd name="T42" fmla="*/ 1 w 298"/>
                <a:gd name="T43" fmla="*/ 1 h 754"/>
                <a:gd name="T44" fmla="*/ 1 w 298"/>
                <a:gd name="T45" fmla="*/ 1 h 754"/>
                <a:gd name="T46" fmla="*/ 1 w 298"/>
                <a:gd name="T47" fmla="*/ 1 h 754"/>
                <a:gd name="T48" fmla="*/ 1 w 298"/>
                <a:gd name="T49" fmla="*/ 1 h 754"/>
                <a:gd name="T50" fmla="*/ 1 w 298"/>
                <a:gd name="T51" fmla="*/ 1 h 754"/>
                <a:gd name="T52" fmla="*/ 1 w 298"/>
                <a:gd name="T53" fmla="*/ 1 h 754"/>
                <a:gd name="T54" fmla="*/ 1 w 298"/>
                <a:gd name="T55" fmla="*/ 1 h 754"/>
                <a:gd name="T56" fmla="*/ 1 w 298"/>
                <a:gd name="T57" fmla="*/ 1 h 754"/>
                <a:gd name="T58" fmla="*/ 1 w 298"/>
                <a:gd name="T59" fmla="*/ 1 h 754"/>
                <a:gd name="T60" fmla="*/ 1 w 298"/>
                <a:gd name="T61" fmla="*/ 1 h 754"/>
                <a:gd name="T62" fmla="*/ 1 w 298"/>
                <a:gd name="T63" fmla="*/ 1 h 754"/>
                <a:gd name="T64" fmla="*/ 1 w 298"/>
                <a:gd name="T65" fmla="*/ 1 h 754"/>
                <a:gd name="T66" fmla="*/ 1 w 298"/>
                <a:gd name="T67" fmla="*/ 1 h 754"/>
                <a:gd name="T68" fmla="*/ 1 w 298"/>
                <a:gd name="T69" fmla="*/ 1 h 754"/>
                <a:gd name="T70" fmla="*/ 1 w 298"/>
                <a:gd name="T71" fmla="*/ 1 h 754"/>
                <a:gd name="T72" fmla="*/ 1 w 298"/>
                <a:gd name="T73" fmla="*/ 1 h 754"/>
                <a:gd name="T74" fmla="*/ 1 w 298"/>
                <a:gd name="T75" fmla="*/ 1 h 754"/>
                <a:gd name="T76" fmla="*/ 1 w 298"/>
                <a:gd name="T77" fmla="*/ 1 h 754"/>
                <a:gd name="T78" fmla="*/ 1 w 298"/>
                <a:gd name="T79" fmla="*/ 1 h 754"/>
                <a:gd name="T80" fmla="*/ 1 w 298"/>
                <a:gd name="T81" fmla="*/ 1 h 754"/>
                <a:gd name="T82" fmla="*/ 1 w 298"/>
                <a:gd name="T83" fmla="*/ 1 h 754"/>
                <a:gd name="T84" fmla="*/ 1 w 298"/>
                <a:gd name="T85" fmla="*/ 1 h 754"/>
                <a:gd name="T86" fmla="*/ 1 w 298"/>
                <a:gd name="T87" fmla="*/ 1 h 754"/>
                <a:gd name="T88" fmla="*/ 1 w 298"/>
                <a:gd name="T89" fmla="*/ 1 h 754"/>
                <a:gd name="T90" fmla="*/ 1 w 298"/>
                <a:gd name="T91" fmla="*/ 1 h 754"/>
                <a:gd name="T92" fmla="*/ 1 w 298"/>
                <a:gd name="T93" fmla="*/ 1 h 754"/>
                <a:gd name="T94" fmla="*/ 1 w 298"/>
                <a:gd name="T95" fmla="*/ 1 h 754"/>
                <a:gd name="T96" fmla="*/ 1 w 298"/>
                <a:gd name="T97" fmla="*/ 1 h 754"/>
                <a:gd name="T98" fmla="*/ 1 w 298"/>
                <a:gd name="T99" fmla="*/ 1 h 754"/>
                <a:gd name="T100" fmla="*/ 1 w 298"/>
                <a:gd name="T101" fmla="*/ 1 h 754"/>
                <a:gd name="T102" fmla="*/ 1 w 298"/>
                <a:gd name="T103" fmla="*/ 1 h 754"/>
                <a:gd name="T104" fmla="*/ 1 w 298"/>
                <a:gd name="T105" fmla="*/ 1 h 754"/>
                <a:gd name="T106" fmla="*/ 1 w 298"/>
                <a:gd name="T107" fmla="*/ 1 h 754"/>
                <a:gd name="T108" fmla="*/ 1 w 298"/>
                <a:gd name="T109" fmla="*/ 1 h 754"/>
                <a:gd name="T110" fmla="*/ 1 w 298"/>
                <a:gd name="T111" fmla="*/ 1 h 754"/>
                <a:gd name="T112" fmla="*/ 1 w 298"/>
                <a:gd name="T113" fmla="*/ 1 h 754"/>
                <a:gd name="T114" fmla="*/ 1 w 298"/>
                <a:gd name="T115" fmla="*/ 1 h 754"/>
                <a:gd name="T116" fmla="*/ 1 w 298"/>
                <a:gd name="T117" fmla="*/ 1 h 754"/>
                <a:gd name="T118" fmla="*/ 1 w 298"/>
                <a:gd name="T119" fmla="*/ 1 h 754"/>
                <a:gd name="T120" fmla="*/ 1 w 298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8"/>
                <a:gd name="T184" fmla="*/ 0 h 754"/>
                <a:gd name="T185" fmla="*/ 298 w 298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8" h="754">
                  <a:moveTo>
                    <a:pt x="0" y="0"/>
                  </a:moveTo>
                  <a:lnTo>
                    <a:pt x="0" y="29"/>
                  </a:lnTo>
                  <a:lnTo>
                    <a:pt x="0" y="56"/>
                  </a:lnTo>
                  <a:lnTo>
                    <a:pt x="0" y="81"/>
                  </a:lnTo>
                  <a:lnTo>
                    <a:pt x="0" y="105"/>
                  </a:lnTo>
                  <a:lnTo>
                    <a:pt x="0" y="128"/>
                  </a:lnTo>
                  <a:lnTo>
                    <a:pt x="0" y="148"/>
                  </a:lnTo>
                  <a:lnTo>
                    <a:pt x="0" y="166"/>
                  </a:lnTo>
                  <a:lnTo>
                    <a:pt x="0" y="185"/>
                  </a:lnTo>
                  <a:lnTo>
                    <a:pt x="0" y="201"/>
                  </a:lnTo>
                  <a:lnTo>
                    <a:pt x="0" y="215"/>
                  </a:lnTo>
                  <a:lnTo>
                    <a:pt x="0" y="229"/>
                  </a:lnTo>
                  <a:lnTo>
                    <a:pt x="0" y="242"/>
                  </a:lnTo>
                  <a:lnTo>
                    <a:pt x="0" y="252"/>
                  </a:lnTo>
                  <a:lnTo>
                    <a:pt x="0" y="263"/>
                  </a:lnTo>
                  <a:lnTo>
                    <a:pt x="0" y="272"/>
                  </a:lnTo>
                  <a:lnTo>
                    <a:pt x="0" y="280"/>
                  </a:lnTo>
                  <a:lnTo>
                    <a:pt x="0" y="288"/>
                  </a:lnTo>
                  <a:lnTo>
                    <a:pt x="0" y="295"/>
                  </a:lnTo>
                  <a:lnTo>
                    <a:pt x="0" y="302"/>
                  </a:lnTo>
                  <a:lnTo>
                    <a:pt x="0" y="307"/>
                  </a:lnTo>
                  <a:lnTo>
                    <a:pt x="0" y="311"/>
                  </a:lnTo>
                  <a:lnTo>
                    <a:pt x="0" y="315"/>
                  </a:lnTo>
                  <a:lnTo>
                    <a:pt x="0" y="319"/>
                  </a:lnTo>
                  <a:lnTo>
                    <a:pt x="0" y="323"/>
                  </a:lnTo>
                  <a:lnTo>
                    <a:pt x="0" y="325"/>
                  </a:lnTo>
                  <a:lnTo>
                    <a:pt x="1" y="328"/>
                  </a:lnTo>
                  <a:lnTo>
                    <a:pt x="1" y="329"/>
                  </a:lnTo>
                  <a:lnTo>
                    <a:pt x="1" y="332"/>
                  </a:lnTo>
                  <a:lnTo>
                    <a:pt x="1" y="335"/>
                  </a:lnTo>
                  <a:lnTo>
                    <a:pt x="1" y="336"/>
                  </a:lnTo>
                  <a:lnTo>
                    <a:pt x="1" y="339"/>
                  </a:lnTo>
                  <a:lnTo>
                    <a:pt x="1" y="340"/>
                  </a:lnTo>
                  <a:lnTo>
                    <a:pt x="1" y="343"/>
                  </a:lnTo>
                  <a:lnTo>
                    <a:pt x="1" y="344"/>
                  </a:lnTo>
                  <a:lnTo>
                    <a:pt x="1" y="347"/>
                  </a:lnTo>
                  <a:lnTo>
                    <a:pt x="1" y="348"/>
                  </a:lnTo>
                  <a:lnTo>
                    <a:pt x="2" y="349"/>
                  </a:lnTo>
                  <a:lnTo>
                    <a:pt x="2" y="351"/>
                  </a:lnTo>
                  <a:lnTo>
                    <a:pt x="2" y="352"/>
                  </a:lnTo>
                  <a:lnTo>
                    <a:pt x="2" y="353"/>
                  </a:lnTo>
                  <a:lnTo>
                    <a:pt x="2" y="355"/>
                  </a:lnTo>
                  <a:lnTo>
                    <a:pt x="2" y="356"/>
                  </a:lnTo>
                  <a:lnTo>
                    <a:pt x="2" y="357"/>
                  </a:lnTo>
                  <a:lnTo>
                    <a:pt x="2" y="359"/>
                  </a:lnTo>
                  <a:lnTo>
                    <a:pt x="2" y="360"/>
                  </a:lnTo>
                  <a:lnTo>
                    <a:pt x="2" y="361"/>
                  </a:lnTo>
                  <a:lnTo>
                    <a:pt x="2" y="363"/>
                  </a:lnTo>
                  <a:lnTo>
                    <a:pt x="4" y="364"/>
                  </a:lnTo>
                  <a:lnTo>
                    <a:pt x="4" y="365"/>
                  </a:lnTo>
                  <a:lnTo>
                    <a:pt x="4" y="367"/>
                  </a:lnTo>
                  <a:lnTo>
                    <a:pt x="4" y="368"/>
                  </a:lnTo>
                  <a:lnTo>
                    <a:pt x="4" y="369"/>
                  </a:lnTo>
                  <a:lnTo>
                    <a:pt x="4" y="371"/>
                  </a:lnTo>
                  <a:lnTo>
                    <a:pt x="4" y="372"/>
                  </a:lnTo>
                  <a:lnTo>
                    <a:pt x="4" y="373"/>
                  </a:lnTo>
                  <a:lnTo>
                    <a:pt x="5" y="375"/>
                  </a:lnTo>
                  <a:lnTo>
                    <a:pt x="5" y="376"/>
                  </a:lnTo>
                  <a:lnTo>
                    <a:pt x="5" y="379"/>
                  </a:lnTo>
                  <a:lnTo>
                    <a:pt x="5" y="380"/>
                  </a:lnTo>
                  <a:lnTo>
                    <a:pt x="5" y="381"/>
                  </a:lnTo>
                  <a:lnTo>
                    <a:pt x="5" y="384"/>
                  </a:lnTo>
                  <a:lnTo>
                    <a:pt x="6" y="385"/>
                  </a:lnTo>
                  <a:lnTo>
                    <a:pt x="6" y="388"/>
                  </a:lnTo>
                  <a:lnTo>
                    <a:pt x="6" y="389"/>
                  </a:lnTo>
                  <a:lnTo>
                    <a:pt x="6" y="390"/>
                  </a:lnTo>
                  <a:lnTo>
                    <a:pt x="6" y="393"/>
                  </a:lnTo>
                  <a:lnTo>
                    <a:pt x="8" y="394"/>
                  </a:lnTo>
                  <a:lnTo>
                    <a:pt x="8" y="396"/>
                  </a:lnTo>
                  <a:lnTo>
                    <a:pt x="8" y="397"/>
                  </a:lnTo>
                  <a:lnTo>
                    <a:pt x="8" y="398"/>
                  </a:lnTo>
                  <a:lnTo>
                    <a:pt x="8" y="400"/>
                  </a:lnTo>
                  <a:lnTo>
                    <a:pt x="8" y="401"/>
                  </a:lnTo>
                  <a:lnTo>
                    <a:pt x="9" y="402"/>
                  </a:lnTo>
                  <a:lnTo>
                    <a:pt x="9" y="404"/>
                  </a:lnTo>
                  <a:lnTo>
                    <a:pt x="9" y="405"/>
                  </a:lnTo>
                  <a:lnTo>
                    <a:pt x="9" y="406"/>
                  </a:lnTo>
                  <a:lnTo>
                    <a:pt x="10" y="408"/>
                  </a:lnTo>
                  <a:lnTo>
                    <a:pt x="10" y="409"/>
                  </a:lnTo>
                  <a:lnTo>
                    <a:pt x="10" y="410"/>
                  </a:lnTo>
                  <a:lnTo>
                    <a:pt x="10" y="412"/>
                  </a:lnTo>
                  <a:lnTo>
                    <a:pt x="12" y="413"/>
                  </a:lnTo>
                  <a:lnTo>
                    <a:pt x="12" y="414"/>
                  </a:lnTo>
                  <a:lnTo>
                    <a:pt x="12" y="416"/>
                  </a:lnTo>
                  <a:lnTo>
                    <a:pt x="12" y="417"/>
                  </a:lnTo>
                  <a:lnTo>
                    <a:pt x="13" y="420"/>
                  </a:lnTo>
                  <a:lnTo>
                    <a:pt x="13" y="421"/>
                  </a:lnTo>
                  <a:lnTo>
                    <a:pt x="14" y="422"/>
                  </a:lnTo>
                  <a:lnTo>
                    <a:pt x="14" y="424"/>
                  </a:lnTo>
                  <a:lnTo>
                    <a:pt x="14" y="426"/>
                  </a:lnTo>
                  <a:lnTo>
                    <a:pt x="16" y="428"/>
                  </a:lnTo>
                  <a:lnTo>
                    <a:pt x="16" y="430"/>
                  </a:lnTo>
                  <a:lnTo>
                    <a:pt x="17" y="433"/>
                  </a:lnTo>
                  <a:lnTo>
                    <a:pt x="17" y="434"/>
                  </a:lnTo>
                  <a:lnTo>
                    <a:pt x="18" y="437"/>
                  </a:lnTo>
                  <a:lnTo>
                    <a:pt x="18" y="440"/>
                  </a:lnTo>
                  <a:lnTo>
                    <a:pt x="20" y="441"/>
                  </a:lnTo>
                  <a:lnTo>
                    <a:pt x="20" y="442"/>
                  </a:lnTo>
                  <a:lnTo>
                    <a:pt x="21" y="445"/>
                  </a:lnTo>
                  <a:lnTo>
                    <a:pt x="21" y="446"/>
                  </a:lnTo>
                  <a:lnTo>
                    <a:pt x="21" y="448"/>
                  </a:lnTo>
                  <a:lnTo>
                    <a:pt x="22" y="449"/>
                  </a:lnTo>
                  <a:lnTo>
                    <a:pt x="22" y="450"/>
                  </a:lnTo>
                  <a:lnTo>
                    <a:pt x="24" y="452"/>
                  </a:lnTo>
                  <a:lnTo>
                    <a:pt x="24" y="453"/>
                  </a:lnTo>
                  <a:lnTo>
                    <a:pt x="24" y="454"/>
                  </a:lnTo>
                  <a:lnTo>
                    <a:pt x="25" y="456"/>
                  </a:lnTo>
                  <a:lnTo>
                    <a:pt x="25" y="457"/>
                  </a:lnTo>
                  <a:lnTo>
                    <a:pt x="26" y="458"/>
                  </a:lnTo>
                  <a:lnTo>
                    <a:pt x="26" y="459"/>
                  </a:lnTo>
                  <a:lnTo>
                    <a:pt x="26" y="461"/>
                  </a:lnTo>
                  <a:lnTo>
                    <a:pt x="28" y="462"/>
                  </a:lnTo>
                  <a:lnTo>
                    <a:pt x="28" y="463"/>
                  </a:lnTo>
                  <a:lnTo>
                    <a:pt x="29" y="465"/>
                  </a:lnTo>
                  <a:lnTo>
                    <a:pt x="29" y="466"/>
                  </a:lnTo>
                  <a:lnTo>
                    <a:pt x="30" y="467"/>
                  </a:lnTo>
                  <a:lnTo>
                    <a:pt x="30" y="469"/>
                  </a:lnTo>
                  <a:lnTo>
                    <a:pt x="32" y="471"/>
                  </a:lnTo>
                  <a:lnTo>
                    <a:pt x="33" y="473"/>
                  </a:lnTo>
                  <a:lnTo>
                    <a:pt x="33" y="474"/>
                  </a:lnTo>
                  <a:lnTo>
                    <a:pt x="34" y="475"/>
                  </a:lnTo>
                  <a:lnTo>
                    <a:pt x="36" y="478"/>
                  </a:lnTo>
                  <a:lnTo>
                    <a:pt x="36" y="479"/>
                  </a:lnTo>
                  <a:lnTo>
                    <a:pt x="37" y="482"/>
                  </a:lnTo>
                  <a:lnTo>
                    <a:pt x="38" y="483"/>
                  </a:lnTo>
                  <a:lnTo>
                    <a:pt x="38" y="485"/>
                  </a:lnTo>
                  <a:lnTo>
                    <a:pt x="40" y="487"/>
                  </a:lnTo>
                  <a:lnTo>
                    <a:pt x="41" y="489"/>
                  </a:lnTo>
                  <a:lnTo>
                    <a:pt x="41" y="490"/>
                  </a:lnTo>
                  <a:lnTo>
                    <a:pt x="42" y="491"/>
                  </a:lnTo>
                  <a:lnTo>
                    <a:pt x="42" y="493"/>
                  </a:lnTo>
                  <a:lnTo>
                    <a:pt x="44" y="494"/>
                  </a:lnTo>
                  <a:lnTo>
                    <a:pt x="44" y="495"/>
                  </a:lnTo>
                  <a:lnTo>
                    <a:pt x="45" y="497"/>
                  </a:lnTo>
                  <a:lnTo>
                    <a:pt x="45" y="498"/>
                  </a:lnTo>
                  <a:lnTo>
                    <a:pt x="46" y="499"/>
                  </a:lnTo>
                  <a:lnTo>
                    <a:pt x="46" y="501"/>
                  </a:lnTo>
                  <a:lnTo>
                    <a:pt x="48" y="502"/>
                  </a:lnTo>
                  <a:lnTo>
                    <a:pt x="48" y="503"/>
                  </a:lnTo>
                  <a:lnTo>
                    <a:pt x="49" y="505"/>
                  </a:lnTo>
                  <a:lnTo>
                    <a:pt x="49" y="506"/>
                  </a:lnTo>
                  <a:lnTo>
                    <a:pt x="50" y="506"/>
                  </a:lnTo>
                  <a:lnTo>
                    <a:pt x="50" y="507"/>
                  </a:lnTo>
                  <a:lnTo>
                    <a:pt x="50" y="509"/>
                  </a:lnTo>
                  <a:lnTo>
                    <a:pt x="51" y="510"/>
                  </a:lnTo>
                  <a:lnTo>
                    <a:pt x="51" y="511"/>
                  </a:lnTo>
                  <a:lnTo>
                    <a:pt x="53" y="513"/>
                  </a:lnTo>
                  <a:lnTo>
                    <a:pt x="54" y="514"/>
                  </a:lnTo>
                  <a:lnTo>
                    <a:pt x="54" y="515"/>
                  </a:lnTo>
                  <a:lnTo>
                    <a:pt x="55" y="517"/>
                  </a:lnTo>
                  <a:lnTo>
                    <a:pt x="55" y="518"/>
                  </a:lnTo>
                  <a:lnTo>
                    <a:pt x="57" y="519"/>
                  </a:lnTo>
                  <a:lnTo>
                    <a:pt x="58" y="522"/>
                  </a:lnTo>
                  <a:lnTo>
                    <a:pt x="59" y="523"/>
                  </a:lnTo>
                  <a:lnTo>
                    <a:pt x="59" y="525"/>
                  </a:lnTo>
                  <a:lnTo>
                    <a:pt x="61" y="527"/>
                  </a:lnTo>
                  <a:lnTo>
                    <a:pt x="62" y="529"/>
                  </a:lnTo>
                  <a:lnTo>
                    <a:pt x="62" y="530"/>
                  </a:lnTo>
                  <a:lnTo>
                    <a:pt x="63" y="531"/>
                  </a:lnTo>
                  <a:lnTo>
                    <a:pt x="63" y="532"/>
                  </a:lnTo>
                  <a:lnTo>
                    <a:pt x="65" y="534"/>
                  </a:lnTo>
                  <a:lnTo>
                    <a:pt x="66" y="535"/>
                  </a:lnTo>
                  <a:lnTo>
                    <a:pt x="66" y="536"/>
                  </a:lnTo>
                  <a:lnTo>
                    <a:pt x="66" y="538"/>
                  </a:lnTo>
                  <a:lnTo>
                    <a:pt x="67" y="538"/>
                  </a:lnTo>
                  <a:lnTo>
                    <a:pt x="67" y="539"/>
                  </a:lnTo>
                  <a:lnTo>
                    <a:pt x="69" y="540"/>
                  </a:lnTo>
                  <a:lnTo>
                    <a:pt x="69" y="542"/>
                  </a:lnTo>
                  <a:lnTo>
                    <a:pt x="70" y="542"/>
                  </a:lnTo>
                  <a:lnTo>
                    <a:pt x="70" y="543"/>
                  </a:lnTo>
                  <a:lnTo>
                    <a:pt x="71" y="544"/>
                  </a:lnTo>
                  <a:lnTo>
                    <a:pt x="71" y="546"/>
                  </a:lnTo>
                  <a:lnTo>
                    <a:pt x="73" y="547"/>
                  </a:lnTo>
                  <a:lnTo>
                    <a:pt x="74" y="548"/>
                  </a:lnTo>
                  <a:lnTo>
                    <a:pt x="74" y="550"/>
                  </a:lnTo>
                  <a:lnTo>
                    <a:pt x="75" y="551"/>
                  </a:lnTo>
                  <a:lnTo>
                    <a:pt x="75" y="552"/>
                  </a:lnTo>
                  <a:lnTo>
                    <a:pt x="77" y="552"/>
                  </a:lnTo>
                  <a:lnTo>
                    <a:pt x="78" y="554"/>
                  </a:lnTo>
                  <a:lnTo>
                    <a:pt x="78" y="555"/>
                  </a:lnTo>
                  <a:lnTo>
                    <a:pt x="79" y="556"/>
                  </a:lnTo>
                  <a:lnTo>
                    <a:pt x="81" y="559"/>
                  </a:lnTo>
                  <a:lnTo>
                    <a:pt x="81" y="560"/>
                  </a:lnTo>
                  <a:lnTo>
                    <a:pt x="82" y="562"/>
                  </a:lnTo>
                  <a:lnTo>
                    <a:pt x="83" y="563"/>
                  </a:lnTo>
                  <a:lnTo>
                    <a:pt x="83" y="564"/>
                  </a:lnTo>
                  <a:lnTo>
                    <a:pt x="85" y="566"/>
                  </a:lnTo>
                  <a:lnTo>
                    <a:pt x="85" y="567"/>
                  </a:lnTo>
                  <a:lnTo>
                    <a:pt x="86" y="567"/>
                  </a:lnTo>
                  <a:lnTo>
                    <a:pt x="86" y="568"/>
                  </a:lnTo>
                  <a:lnTo>
                    <a:pt x="87" y="568"/>
                  </a:lnTo>
                  <a:lnTo>
                    <a:pt x="87" y="570"/>
                  </a:lnTo>
                  <a:lnTo>
                    <a:pt x="89" y="571"/>
                  </a:lnTo>
                  <a:lnTo>
                    <a:pt x="89" y="572"/>
                  </a:lnTo>
                  <a:lnTo>
                    <a:pt x="90" y="572"/>
                  </a:lnTo>
                  <a:lnTo>
                    <a:pt x="90" y="574"/>
                  </a:lnTo>
                  <a:lnTo>
                    <a:pt x="91" y="575"/>
                  </a:lnTo>
                  <a:lnTo>
                    <a:pt x="91" y="576"/>
                  </a:lnTo>
                  <a:lnTo>
                    <a:pt x="93" y="576"/>
                  </a:lnTo>
                  <a:lnTo>
                    <a:pt x="93" y="578"/>
                  </a:lnTo>
                  <a:lnTo>
                    <a:pt x="94" y="578"/>
                  </a:lnTo>
                  <a:lnTo>
                    <a:pt x="94" y="579"/>
                  </a:lnTo>
                  <a:lnTo>
                    <a:pt x="95" y="580"/>
                  </a:lnTo>
                  <a:lnTo>
                    <a:pt x="95" y="582"/>
                  </a:lnTo>
                  <a:lnTo>
                    <a:pt x="97" y="582"/>
                  </a:lnTo>
                  <a:lnTo>
                    <a:pt x="97" y="583"/>
                  </a:lnTo>
                  <a:lnTo>
                    <a:pt x="98" y="584"/>
                  </a:lnTo>
                  <a:lnTo>
                    <a:pt x="99" y="584"/>
                  </a:lnTo>
                  <a:lnTo>
                    <a:pt x="99" y="586"/>
                  </a:lnTo>
                  <a:lnTo>
                    <a:pt x="101" y="587"/>
                  </a:lnTo>
                  <a:lnTo>
                    <a:pt x="102" y="588"/>
                  </a:lnTo>
                  <a:lnTo>
                    <a:pt x="102" y="590"/>
                  </a:lnTo>
                  <a:lnTo>
                    <a:pt x="103" y="590"/>
                  </a:lnTo>
                  <a:lnTo>
                    <a:pt x="103" y="591"/>
                  </a:lnTo>
                  <a:lnTo>
                    <a:pt x="105" y="592"/>
                  </a:lnTo>
                  <a:lnTo>
                    <a:pt x="106" y="594"/>
                  </a:lnTo>
                  <a:lnTo>
                    <a:pt x="106" y="595"/>
                  </a:lnTo>
                  <a:lnTo>
                    <a:pt x="107" y="595"/>
                  </a:lnTo>
                  <a:lnTo>
                    <a:pt x="107" y="596"/>
                  </a:lnTo>
                  <a:lnTo>
                    <a:pt x="109" y="596"/>
                  </a:lnTo>
                  <a:lnTo>
                    <a:pt x="109" y="598"/>
                  </a:lnTo>
                  <a:lnTo>
                    <a:pt x="110" y="599"/>
                  </a:lnTo>
                  <a:lnTo>
                    <a:pt x="110" y="600"/>
                  </a:lnTo>
                  <a:lnTo>
                    <a:pt x="111" y="600"/>
                  </a:lnTo>
                  <a:lnTo>
                    <a:pt x="111" y="602"/>
                  </a:lnTo>
                  <a:lnTo>
                    <a:pt x="113" y="603"/>
                  </a:lnTo>
                  <a:lnTo>
                    <a:pt x="113" y="604"/>
                  </a:lnTo>
                  <a:lnTo>
                    <a:pt x="114" y="606"/>
                  </a:lnTo>
                  <a:lnTo>
                    <a:pt x="115" y="607"/>
                  </a:lnTo>
                  <a:lnTo>
                    <a:pt x="117" y="608"/>
                  </a:lnTo>
                  <a:lnTo>
                    <a:pt x="117" y="609"/>
                  </a:lnTo>
                  <a:lnTo>
                    <a:pt x="118" y="611"/>
                  </a:lnTo>
                  <a:lnTo>
                    <a:pt x="118" y="612"/>
                  </a:lnTo>
                  <a:lnTo>
                    <a:pt x="119" y="612"/>
                  </a:lnTo>
                  <a:lnTo>
                    <a:pt x="119" y="613"/>
                  </a:lnTo>
                  <a:lnTo>
                    <a:pt x="121" y="615"/>
                  </a:lnTo>
                  <a:lnTo>
                    <a:pt x="121" y="616"/>
                  </a:lnTo>
                  <a:lnTo>
                    <a:pt x="122" y="616"/>
                  </a:lnTo>
                  <a:lnTo>
                    <a:pt x="122" y="617"/>
                  </a:lnTo>
                  <a:lnTo>
                    <a:pt x="123" y="617"/>
                  </a:lnTo>
                  <a:lnTo>
                    <a:pt x="123" y="619"/>
                  </a:lnTo>
                  <a:lnTo>
                    <a:pt x="125" y="620"/>
                  </a:lnTo>
                  <a:lnTo>
                    <a:pt x="126" y="621"/>
                  </a:lnTo>
                  <a:lnTo>
                    <a:pt x="127" y="623"/>
                  </a:lnTo>
                  <a:lnTo>
                    <a:pt x="129" y="624"/>
                  </a:lnTo>
                  <a:lnTo>
                    <a:pt x="129" y="625"/>
                  </a:lnTo>
                  <a:lnTo>
                    <a:pt x="130" y="625"/>
                  </a:lnTo>
                  <a:lnTo>
                    <a:pt x="131" y="627"/>
                  </a:lnTo>
                  <a:lnTo>
                    <a:pt x="132" y="628"/>
                  </a:lnTo>
                  <a:lnTo>
                    <a:pt x="134" y="629"/>
                  </a:lnTo>
                  <a:lnTo>
                    <a:pt x="135" y="629"/>
                  </a:lnTo>
                  <a:lnTo>
                    <a:pt x="135" y="631"/>
                  </a:lnTo>
                  <a:lnTo>
                    <a:pt x="136" y="632"/>
                  </a:lnTo>
                  <a:lnTo>
                    <a:pt x="138" y="633"/>
                  </a:lnTo>
                  <a:lnTo>
                    <a:pt x="139" y="635"/>
                  </a:lnTo>
                  <a:lnTo>
                    <a:pt x="140" y="636"/>
                  </a:lnTo>
                  <a:lnTo>
                    <a:pt x="142" y="637"/>
                  </a:lnTo>
                  <a:lnTo>
                    <a:pt x="143" y="637"/>
                  </a:lnTo>
                  <a:lnTo>
                    <a:pt x="144" y="639"/>
                  </a:lnTo>
                  <a:lnTo>
                    <a:pt x="144" y="640"/>
                  </a:lnTo>
                  <a:lnTo>
                    <a:pt x="146" y="640"/>
                  </a:lnTo>
                  <a:lnTo>
                    <a:pt x="147" y="641"/>
                  </a:lnTo>
                  <a:lnTo>
                    <a:pt x="147" y="643"/>
                  </a:lnTo>
                  <a:lnTo>
                    <a:pt x="148" y="643"/>
                  </a:lnTo>
                  <a:lnTo>
                    <a:pt x="150" y="644"/>
                  </a:lnTo>
                  <a:lnTo>
                    <a:pt x="151" y="645"/>
                  </a:lnTo>
                  <a:lnTo>
                    <a:pt x="152" y="647"/>
                  </a:lnTo>
                  <a:lnTo>
                    <a:pt x="154" y="647"/>
                  </a:lnTo>
                  <a:lnTo>
                    <a:pt x="154" y="648"/>
                  </a:lnTo>
                  <a:lnTo>
                    <a:pt x="155" y="648"/>
                  </a:lnTo>
                  <a:lnTo>
                    <a:pt x="155" y="649"/>
                  </a:lnTo>
                  <a:lnTo>
                    <a:pt x="156" y="651"/>
                  </a:lnTo>
                  <a:lnTo>
                    <a:pt x="158" y="651"/>
                  </a:lnTo>
                  <a:lnTo>
                    <a:pt x="158" y="652"/>
                  </a:lnTo>
                  <a:lnTo>
                    <a:pt x="159" y="652"/>
                  </a:lnTo>
                  <a:lnTo>
                    <a:pt x="160" y="653"/>
                  </a:lnTo>
                  <a:lnTo>
                    <a:pt x="162" y="655"/>
                  </a:lnTo>
                  <a:lnTo>
                    <a:pt x="163" y="655"/>
                  </a:lnTo>
                  <a:lnTo>
                    <a:pt x="164" y="656"/>
                  </a:lnTo>
                  <a:lnTo>
                    <a:pt x="166" y="657"/>
                  </a:lnTo>
                  <a:lnTo>
                    <a:pt x="167" y="659"/>
                  </a:lnTo>
                  <a:lnTo>
                    <a:pt x="168" y="660"/>
                  </a:lnTo>
                  <a:lnTo>
                    <a:pt x="170" y="661"/>
                  </a:lnTo>
                  <a:lnTo>
                    <a:pt x="171" y="663"/>
                  </a:lnTo>
                  <a:lnTo>
                    <a:pt x="174" y="664"/>
                  </a:lnTo>
                  <a:lnTo>
                    <a:pt x="175" y="665"/>
                  </a:lnTo>
                  <a:lnTo>
                    <a:pt x="176" y="667"/>
                  </a:lnTo>
                  <a:lnTo>
                    <a:pt x="178" y="668"/>
                  </a:lnTo>
                  <a:lnTo>
                    <a:pt x="179" y="669"/>
                  </a:lnTo>
                  <a:lnTo>
                    <a:pt x="180" y="671"/>
                  </a:lnTo>
                  <a:lnTo>
                    <a:pt x="182" y="671"/>
                  </a:lnTo>
                  <a:lnTo>
                    <a:pt x="183" y="672"/>
                  </a:lnTo>
                  <a:lnTo>
                    <a:pt x="184" y="673"/>
                  </a:lnTo>
                  <a:lnTo>
                    <a:pt x="186" y="675"/>
                  </a:lnTo>
                  <a:lnTo>
                    <a:pt x="187" y="676"/>
                  </a:lnTo>
                  <a:lnTo>
                    <a:pt x="188" y="676"/>
                  </a:lnTo>
                  <a:lnTo>
                    <a:pt x="188" y="677"/>
                  </a:lnTo>
                  <a:lnTo>
                    <a:pt x="190" y="677"/>
                  </a:lnTo>
                  <a:lnTo>
                    <a:pt x="191" y="679"/>
                  </a:lnTo>
                  <a:lnTo>
                    <a:pt x="192" y="679"/>
                  </a:lnTo>
                  <a:lnTo>
                    <a:pt x="192" y="680"/>
                  </a:lnTo>
                  <a:lnTo>
                    <a:pt x="194" y="681"/>
                  </a:lnTo>
                  <a:lnTo>
                    <a:pt x="195" y="681"/>
                  </a:lnTo>
                  <a:lnTo>
                    <a:pt x="196" y="682"/>
                  </a:lnTo>
                  <a:lnTo>
                    <a:pt x="198" y="682"/>
                  </a:lnTo>
                  <a:lnTo>
                    <a:pt x="198" y="684"/>
                  </a:lnTo>
                  <a:lnTo>
                    <a:pt x="199" y="685"/>
                  </a:lnTo>
                  <a:lnTo>
                    <a:pt x="200" y="685"/>
                  </a:lnTo>
                  <a:lnTo>
                    <a:pt x="202" y="686"/>
                  </a:lnTo>
                  <a:lnTo>
                    <a:pt x="204" y="688"/>
                  </a:lnTo>
                  <a:lnTo>
                    <a:pt x="206" y="689"/>
                  </a:lnTo>
                  <a:lnTo>
                    <a:pt x="207" y="690"/>
                  </a:lnTo>
                  <a:lnTo>
                    <a:pt x="208" y="692"/>
                  </a:lnTo>
                  <a:lnTo>
                    <a:pt x="211" y="693"/>
                  </a:lnTo>
                  <a:lnTo>
                    <a:pt x="212" y="694"/>
                  </a:lnTo>
                  <a:lnTo>
                    <a:pt x="215" y="696"/>
                  </a:lnTo>
                  <a:lnTo>
                    <a:pt x="216" y="697"/>
                  </a:lnTo>
                  <a:lnTo>
                    <a:pt x="219" y="698"/>
                  </a:lnTo>
                  <a:lnTo>
                    <a:pt x="220" y="700"/>
                  </a:lnTo>
                  <a:lnTo>
                    <a:pt x="221" y="701"/>
                  </a:lnTo>
                  <a:lnTo>
                    <a:pt x="223" y="701"/>
                  </a:lnTo>
                  <a:lnTo>
                    <a:pt x="224" y="702"/>
                  </a:lnTo>
                  <a:lnTo>
                    <a:pt x="225" y="704"/>
                  </a:lnTo>
                  <a:lnTo>
                    <a:pt x="227" y="705"/>
                  </a:lnTo>
                  <a:lnTo>
                    <a:pt x="228" y="705"/>
                  </a:lnTo>
                  <a:lnTo>
                    <a:pt x="229" y="706"/>
                  </a:lnTo>
                  <a:lnTo>
                    <a:pt x="231" y="706"/>
                  </a:lnTo>
                  <a:lnTo>
                    <a:pt x="232" y="708"/>
                  </a:lnTo>
                  <a:lnTo>
                    <a:pt x="232" y="709"/>
                  </a:lnTo>
                  <a:lnTo>
                    <a:pt x="233" y="709"/>
                  </a:lnTo>
                  <a:lnTo>
                    <a:pt x="235" y="710"/>
                  </a:lnTo>
                  <a:lnTo>
                    <a:pt x="236" y="710"/>
                  </a:lnTo>
                  <a:lnTo>
                    <a:pt x="237" y="712"/>
                  </a:lnTo>
                  <a:lnTo>
                    <a:pt x="239" y="713"/>
                  </a:lnTo>
                  <a:lnTo>
                    <a:pt x="240" y="714"/>
                  </a:lnTo>
                  <a:lnTo>
                    <a:pt x="241" y="714"/>
                  </a:lnTo>
                  <a:lnTo>
                    <a:pt x="243" y="716"/>
                  </a:lnTo>
                  <a:lnTo>
                    <a:pt x="244" y="717"/>
                  </a:lnTo>
                  <a:lnTo>
                    <a:pt x="245" y="717"/>
                  </a:lnTo>
                  <a:lnTo>
                    <a:pt x="247" y="718"/>
                  </a:lnTo>
                  <a:lnTo>
                    <a:pt x="248" y="720"/>
                  </a:lnTo>
                  <a:lnTo>
                    <a:pt x="249" y="721"/>
                  </a:lnTo>
                  <a:lnTo>
                    <a:pt x="252" y="722"/>
                  </a:lnTo>
                  <a:lnTo>
                    <a:pt x="253" y="724"/>
                  </a:lnTo>
                  <a:lnTo>
                    <a:pt x="256" y="725"/>
                  </a:lnTo>
                  <a:lnTo>
                    <a:pt x="257" y="726"/>
                  </a:lnTo>
                  <a:lnTo>
                    <a:pt x="260" y="728"/>
                  </a:lnTo>
                  <a:lnTo>
                    <a:pt x="261" y="729"/>
                  </a:lnTo>
                  <a:lnTo>
                    <a:pt x="263" y="730"/>
                  </a:lnTo>
                  <a:lnTo>
                    <a:pt x="265" y="732"/>
                  </a:lnTo>
                  <a:lnTo>
                    <a:pt x="267" y="733"/>
                  </a:lnTo>
                  <a:lnTo>
                    <a:pt x="268" y="734"/>
                  </a:lnTo>
                  <a:lnTo>
                    <a:pt x="269" y="736"/>
                  </a:lnTo>
                  <a:lnTo>
                    <a:pt x="271" y="736"/>
                  </a:lnTo>
                  <a:lnTo>
                    <a:pt x="272" y="737"/>
                  </a:lnTo>
                  <a:lnTo>
                    <a:pt x="273" y="738"/>
                  </a:lnTo>
                  <a:lnTo>
                    <a:pt x="275" y="738"/>
                  </a:lnTo>
                  <a:lnTo>
                    <a:pt x="276" y="740"/>
                  </a:lnTo>
                  <a:lnTo>
                    <a:pt x="277" y="741"/>
                  </a:lnTo>
                  <a:lnTo>
                    <a:pt x="279" y="742"/>
                  </a:lnTo>
                  <a:lnTo>
                    <a:pt x="280" y="742"/>
                  </a:lnTo>
                  <a:lnTo>
                    <a:pt x="281" y="744"/>
                  </a:lnTo>
                  <a:lnTo>
                    <a:pt x="283" y="745"/>
                  </a:lnTo>
                  <a:lnTo>
                    <a:pt x="284" y="745"/>
                  </a:lnTo>
                  <a:lnTo>
                    <a:pt x="285" y="745"/>
                  </a:lnTo>
                  <a:lnTo>
                    <a:pt x="285" y="746"/>
                  </a:lnTo>
                  <a:lnTo>
                    <a:pt x="286" y="746"/>
                  </a:lnTo>
                  <a:lnTo>
                    <a:pt x="288" y="748"/>
                  </a:lnTo>
                  <a:lnTo>
                    <a:pt x="289" y="748"/>
                  </a:lnTo>
                  <a:lnTo>
                    <a:pt x="290" y="749"/>
                  </a:lnTo>
                  <a:lnTo>
                    <a:pt x="292" y="750"/>
                  </a:lnTo>
                  <a:lnTo>
                    <a:pt x="293" y="750"/>
                  </a:lnTo>
                  <a:lnTo>
                    <a:pt x="294" y="752"/>
                  </a:lnTo>
                  <a:lnTo>
                    <a:pt x="296" y="752"/>
                  </a:lnTo>
                  <a:lnTo>
                    <a:pt x="297" y="753"/>
                  </a:lnTo>
                  <a:lnTo>
                    <a:pt x="298" y="754"/>
                  </a:lnTo>
                </a:path>
              </a:pathLst>
            </a:custGeom>
            <a:solidFill>
              <a:schemeClr val="bg1"/>
            </a:solidFill>
            <a:ln w="285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0606" name="Freeform 21">
              <a:extLst>
                <a:ext uri="{FF2B5EF4-FFF2-40B4-BE49-F238E27FC236}">
                  <a16:creationId xmlns:a16="http://schemas.microsoft.com/office/drawing/2014/main" id="{A6B8FDFC-F429-554D-8322-161A20DD2D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234"/>
              <a:ext cx="151" cy="45"/>
            </a:xfrm>
            <a:custGeom>
              <a:avLst/>
              <a:gdLst>
                <a:gd name="T0" fmla="*/ 1 w 302"/>
                <a:gd name="T1" fmla="*/ 0 h 91"/>
                <a:gd name="T2" fmla="*/ 1 w 302"/>
                <a:gd name="T3" fmla="*/ 0 h 91"/>
                <a:gd name="T4" fmla="*/ 1 w 302"/>
                <a:gd name="T5" fmla="*/ 0 h 91"/>
                <a:gd name="T6" fmla="*/ 1 w 302"/>
                <a:gd name="T7" fmla="*/ 0 h 91"/>
                <a:gd name="T8" fmla="*/ 1 w 302"/>
                <a:gd name="T9" fmla="*/ 0 h 91"/>
                <a:gd name="T10" fmla="*/ 1 w 302"/>
                <a:gd name="T11" fmla="*/ 0 h 91"/>
                <a:gd name="T12" fmla="*/ 1 w 302"/>
                <a:gd name="T13" fmla="*/ 0 h 91"/>
                <a:gd name="T14" fmla="*/ 1 w 302"/>
                <a:gd name="T15" fmla="*/ 0 h 91"/>
                <a:gd name="T16" fmla="*/ 1 w 302"/>
                <a:gd name="T17" fmla="*/ 0 h 91"/>
                <a:gd name="T18" fmla="*/ 1 w 302"/>
                <a:gd name="T19" fmla="*/ 0 h 91"/>
                <a:gd name="T20" fmla="*/ 1 w 302"/>
                <a:gd name="T21" fmla="*/ 0 h 91"/>
                <a:gd name="T22" fmla="*/ 1 w 302"/>
                <a:gd name="T23" fmla="*/ 0 h 91"/>
                <a:gd name="T24" fmla="*/ 1 w 302"/>
                <a:gd name="T25" fmla="*/ 0 h 91"/>
                <a:gd name="T26" fmla="*/ 1 w 302"/>
                <a:gd name="T27" fmla="*/ 0 h 91"/>
                <a:gd name="T28" fmla="*/ 1 w 302"/>
                <a:gd name="T29" fmla="*/ 0 h 91"/>
                <a:gd name="T30" fmla="*/ 1 w 302"/>
                <a:gd name="T31" fmla="*/ 0 h 91"/>
                <a:gd name="T32" fmla="*/ 1 w 302"/>
                <a:gd name="T33" fmla="*/ 0 h 91"/>
                <a:gd name="T34" fmla="*/ 1 w 302"/>
                <a:gd name="T35" fmla="*/ 0 h 91"/>
                <a:gd name="T36" fmla="*/ 1 w 302"/>
                <a:gd name="T37" fmla="*/ 0 h 91"/>
                <a:gd name="T38" fmla="*/ 1 w 302"/>
                <a:gd name="T39" fmla="*/ 0 h 91"/>
                <a:gd name="T40" fmla="*/ 1 w 302"/>
                <a:gd name="T41" fmla="*/ 0 h 91"/>
                <a:gd name="T42" fmla="*/ 1 w 302"/>
                <a:gd name="T43" fmla="*/ 0 h 91"/>
                <a:gd name="T44" fmla="*/ 1 w 302"/>
                <a:gd name="T45" fmla="*/ 0 h 91"/>
                <a:gd name="T46" fmla="*/ 1 w 302"/>
                <a:gd name="T47" fmla="*/ 0 h 91"/>
                <a:gd name="T48" fmla="*/ 1 w 302"/>
                <a:gd name="T49" fmla="*/ 0 h 91"/>
                <a:gd name="T50" fmla="*/ 1 w 302"/>
                <a:gd name="T51" fmla="*/ 0 h 91"/>
                <a:gd name="T52" fmla="*/ 1 w 302"/>
                <a:gd name="T53" fmla="*/ 0 h 91"/>
                <a:gd name="T54" fmla="*/ 1 w 302"/>
                <a:gd name="T55" fmla="*/ 0 h 91"/>
                <a:gd name="T56" fmla="*/ 1 w 302"/>
                <a:gd name="T57" fmla="*/ 0 h 91"/>
                <a:gd name="T58" fmla="*/ 1 w 302"/>
                <a:gd name="T59" fmla="*/ 0 h 91"/>
                <a:gd name="T60" fmla="*/ 1 w 302"/>
                <a:gd name="T61" fmla="*/ 0 h 91"/>
                <a:gd name="T62" fmla="*/ 1 w 302"/>
                <a:gd name="T63" fmla="*/ 0 h 91"/>
                <a:gd name="T64" fmla="*/ 1 w 302"/>
                <a:gd name="T65" fmla="*/ 0 h 91"/>
                <a:gd name="T66" fmla="*/ 1 w 302"/>
                <a:gd name="T67" fmla="*/ 0 h 91"/>
                <a:gd name="T68" fmla="*/ 1 w 302"/>
                <a:gd name="T69" fmla="*/ 0 h 91"/>
                <a:gd name="T70" fmla="*/ 1 w 302"/>
                <a:gd name="T71" fmla="*/ 0 h 91"/>
                <a:gd name="T72" fmla="*/ 1 w 302"/>
                <a:gd name="T73" fmla="*/ 0 h 91"/>
                <a:gd name="T74" fmla="*/ 1 w 302"/>
                <a:gd name="T75" fmla="*/ 0 h 91"/>
                <a:gd name="T76" fmla="*/ 1 w 302"/>
                <a:gd name="T77" fmla="*/ 0 h 91"/>
                <a:gd name="T78" fmla="*/ 1 w 302"/>
                <a:gd name="T79" fmla="*/ 0 h 91"/>
                <a:gd name="T80" fmla="*/ 1 w 302"/>
                <a:gd name="T81" fmla="*/ 0 h 91"/>
                <a:gd name="T82" fmla="*/ 1 w 302"/>
                <a:gd name="T83" fmla="*/ 0 h 91"/>
                <a:gd name="T84" fmla="*/ 1 w 302"/>
                <a:gd name="T85" fmla="*/ 0 h 91"/>
                <a:gd name="T86" fmla="*/ 1 w 302"/>
                <a:gd name="T87" fmla="*/ 0 h 91"/>
                <a:gd name="T88" fmla="*/ 1 w 302"/>
                <a:gd name="T89" fmla="*/ 0 h 91"/>
                <a:gd name="T90" fmla="*/ 1 w 302"/>
                <a:gd name="T91" fmla="*/ 0 h 91"/>
                <a:gd name="T92" fmla="*/ 1 w 302"/>
                <a:gd name="T93" fmla="*/ 0 h 91"/>
                <a:gd name="T94" fmla="*/ 1 w 302"/>
                <a:gd name="T95" fmla="*/ 0 h 91"/>
                <a:gd name="T96" fmla="*/ 1 w 302"/>
                <a:gd name="T97" fmla="*/ 0 h 91"/>
                <a:gd name="T98" fmla="*/ 1 w 302"/>
                <a:gd name="T99" fmla="*/ 0 h 91"/>
                <a:gd name="T100" fmla="*/ 1 w 302"/>
                <a:gd name="T101" fmla="*/ 0 h 91"/>
                <a:gd name="T102" fmla="*/ 1 w 302"/>
                <a:gd name="T103" fmla="*/ 0 h 91"/>
                <a:gd name="T104" fmla="*/ 1 w 302"/>
                <a:gd name="T105" fmla="*/ 0 h 91"/>
                <a:gd name="T106" fmla="*/ 1 w 302"/>
                <a:gd name="T107" fmla="*/ 0 h 91"/>
                <a:gd name="T108" fmla="*/ 1 w 302"/>
                <a:gd name="T109" fmla="*/ 0 h 91"/>
                <a:gd name="T110" fmla="*/ 1 w 302"/>
                <a:gd name="T111" fmla="*/ 0 h 91"/>
                <a:gd name="T112" fmla="*/ 1 w 302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91"/>
                <a:gd name="T173" fmla="*/ 302 w 302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91">
                  <a:moveTo>
                    <a:pt x="302" y="0"/>
                  </a:moveTo>
                  <a:lnTo>
                    <a:pt x="299" y="3"/>
                  </a:lnTo>
                  <a:lnTo>
                    <a:pt x="295" y="4"/>
                  </a:lnTo>
                  <a:lnTo>
                    <a:pt x="293" y="6"/>
                  </a:lnTo>
                  <a:lnTo>
                    <a:pt x="290" y="8"/>
                  </a:lnTo>
                  <a:lnTo>
                    <a:pt x="287" y="10"/>
                  </a:lnTo>
                  <a:lnTo>
                    <a:pt x="286" y="11"/>
                  </a:lnTo>
                  <a:lnTo>
                    <a:pt x="283" y="12"/>
                  </a:lnTo>
                  <a:lnTo>
                    <a:pt x="281" y="12"/>
                  </a:lnTo>
                  <a:lnTo>
                    <a:pt x="279" y="14"/>
                  </a:lnTo>
                  <a:lnTo>
                    <a:pt x="277" y="15"/>
                  </a:lnTo>
                  <a:lnTo>
                    <a:pt x="275" y="16"/>
                  </a:lnTo>
                  <a:lnTo>
                    <a:pt x="274" y="16"/>
                  </a:lnTo>
                  <a:lnTo>
                    <a:pt x="273" y="18"/>
                  </a:lnTo>
                  <a:lnTo>
                    <a:pt x="271" y="19"/>
                  </a:lnTo>
                  <a:lnTo>
                    <a:pt x="270" y="19"/>
                  </a:lnTo>
                  <a:lnTo>
                    <a:pt x="269" y="20"/>
                  </a:lnTo>
                  <a:lnTo>
                    <a:pt x="267" y="20"/>
                  </a:lnTo>
                  <a:lnTo>
                    <a:pt x="266" y="22"/>
                  </a:lnTo>
                  <a:lnTo>
                    <a:pt x="265" y="22"/>
                  </a:lnTo>
                  <a:lnTo>
                    <a:pt x="263" y="22"/>
                  </a:lnTo>
                  <a:lnTo>
                    <a:pt x="262" y="23"/>
                  </a:lnTo>
                  <a:lnTo>
                    <a:pt x="261" y="23"/>
                  </a:lnTo>
                  <a:lnTo>
                    <a:pt x="259" y="24"/>
                  </a:lnTo>
                  <a:lnTo>
                    <a:pt x="258" y="24"/>
                  </a:lnTo>
                  <a:lnTo>
                    <a:pt x="258" y="26"/>
                  </a:lnTo>
                  <a:lnTo>
                    <a:pt x="257" y="26"/>
                  </a:lnTo>
                  <a:lnTo>
                    <a:pt x="255" y="26"/>
                  </a:lnTo>
                  <a:lnTo>
                    <a:pt x="253" y="27"/>
                  </a:lnTo>
                  <a:lnTo>
                    <a:pt x="251" y="27"/>
                  </a:lnTo>
                  <a:lnTo>
                    <a:pt x="250" y="28"/>
                  </a:lnTo>
                  <a:lnTo>
                    <a:pt x="249" y="28"/>
                  </a:lnTo>
                  <a:lnTo>
                    <a:pt x="247" y="29"/>
                  </a:lnTo>
                  <a:lnTo>
                    <a:pt x="245" y="29"/>
                  </a:lnTo>
                  <a:lnTo>
                    <a:pt x="243" y="31"/>
                  </a:lnTo>
                  <a:lnTo>
                    <a:pt x="242" y="31"/>
                  </a:lnTo>
                  <a:lnTo>
                    <a:pt x="241" y="32"/>
                  </a:lnTo>
                  <a:lnTo>
                    <a:pt x="239" y="32"/>
                  </a:lnTo>
                  <a:lnTo>
                    <a:pt x="238" y="33"/>
                  </a:lnTo>
                  <a:lnTo>
                    <a:pt x="237" y="33"/>
                  </a:lnTo>
                  <a:lnTo>
                    <a:pt x="235" y="33"/>
                  </a:lnTo>
                  <a:lnTo>
                    <a:pt x="234" y="35"/>
                  </a:lnTo>
                  <a:lnTo>
                    <a:pt x="233" y="35"/>
                  </a:lnTo>
                  <a:lnTo>
                    <a:pt x="231" y="36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7"/>
                  </a:lnTo>
                  <a:lnTo>
                    <a:pt x="226" y="37"/>
                  </a:lnTo>
                  <a:lnTo>
                    <a:pt x="225" y="39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40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1"/>
                  </a:lnTo>
                  <a:lnTo>
                    <a:pt x="216" y="41"/>
                  </a:lnTo>
                  <a:lnTo>
                    <a:pt x="214" y="43"/>
                  </a:lnTo>
                  <a:lnTo>
                    <a:pt x="213" y="43"/>
                  </a:lnTo>
                  <a:lnTo>
                    <a:pt x="212" y="44"/>
                  </a:lnTo>
                  <a:lnTo>
                    <a:pt x="209" y="44"/>
                  </a:lnTo>
                  <a:lnTo>
                    <a:pt x="208" y="45"/>
                  </a:lnTo>
                  <a:lnTo>
                    <a:pt x="205" y="45"/>
                  </a:lnTo>
                  <a:lnTo>
                    <a:pt x="204" y="47"/>
                  </a:lnTo>
                  <a:lnTo>
                    <a:pt x="201" y="47"/>
                  </a:lnTo>
                  <a:lnTo>
                    <a:pt x="200" y="48"/>
                  </a:lnTo>
                  <a:lnTo>
                    <a:pt x="198" y="48"/>
                  </a:lnTo>
                  <a:lnTo>
                    <a:pt x="196" y="49"/>
                  </a:lnTo>
                  <a:lnTo>
                    <a:pt x="194" y="49"/>
                  </a:lnTo>
                  <a:lnTo>
                    <a:pt x="193" y="51"/>
                  </a:lnTo>
                  <a:lnTo>
                    <a:pt x="192" y="51"/>
                  </a:lnTo>
                  <a:lnTo>
                    <a:pt x="190" y="51"/>
                  </a:lnTo>
                  <a:lnTo>
                    <a:pt x="189" y="52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6" y="53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5"/>
                  </a:lnTo>
                  <a:lnTo>
                    <a:pt x="181" y="55"/>
                  </a:lnTo>
                  <a:lnTo>
                    <a:pt x="180" y="55"/>
                  </a:lnTo>
                  <a:lnTo>
                    <a:pt x="178" y="56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7"/>
                  </a:lnTo>
                  <a:lnTo>
                    <a:pt x="173" y="57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9"/>
                  </a:lnTo>
                  <a:lnTo>
                    <a:pt x="168" y="59"/>
                  </a:lnTo>
                  <a:lnTo>
                    <a:pt x="165" y="60"/>
                  </a:lnTo>
                  <a:lnTo>
                    <a:pt x="164" y="60"/>
                  </a:lnTo>
                  <a:lnTo>
                    <a:pt x="161" y="61"/>
                  </a:lnTo>
                  <a:lnTo>
                    <a:pt x="160" y="61"/>
                  </a:lnTo>
                  <a:lnTo>
                    <a:pt x="157" y="63"/>
                  </a:lnTo>
                  <a:lnTo>
                    <a:pt x="156" y="63"/>
                  </a:lnTo>
                  <a:lnTo>
                    <a:pt x="153" y="63"/>
                  </a:lnTo>
                  <a:lnTo>
                    <a:pt x="152" y="64"/>
                  </a:lnTo>
                  <a:lnTo>
                    <a:pt x="150" y="64"/>
                  </a:lnTo>
                  <a:lnTo>
                    <a:pt x="149" y="65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7"/>
                  </a:lnTo>
                  <a:lnTo>
                    <a:pt x="144" y="67"/>
                  </a:lnTo>
                  <a:lnTo>
                    <a:pt x="143" y="67"/>
                  </a:lnTo>
                  <a:lnTo>
                    <a:pt x="141" y="67"/>
                  </a:lnTo>
                  <a:lnTo>
                    <a:pt x="140" y="68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9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2" y="71"/>
                  </a:lnTo>
                  <a:lnTo>
                    <a:pt x="131" y="71"/>
                  </a:lnTo>
                  <a:lnTo>
                    <a:pt x="129" y="71"/>
                  </a:lnTo>
                  <a:lnTo>
                    <a:pt x="128" y="72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3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5"/>
                  </a:lnTo>
                  <a:lnTo>
                    <a:pt x="116" y="75"/>
                  </a:lnTo>
                  <a:lnTo>
                    <a:pt x="113" y="76"/>
                  </a:lnTo>
                  <a:lnTo>
                    <a:pt x="112" y="76"/>
                  </a:lnTo>
                  <a:lnTo>
                    <a:pt x="109" y="77"/>
                  </a:lnTo>
                  <a:lnTo>
                    <a:pt x="108" y="77"/>
                  </a:lnTo>
                  <a:lnTo>
                    <a:pt x="107" y="79"/>
                  </a:lnTo>
                  <a:lnTo>
                    <a:pt x="105" y="79"/>
                  </a:lnTo>
                  <a:lnTo>
                    <a:pt x="103" y="79"/>
                  </a:lnTo>
                  <a:lnTo>
                    <a:pt x="101" y="80"/>
                  </a:lnTo>
                  <a:lnTo>
                    <a:pt x="100" y="80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7" y="81"/>
                  </a:lnTo>
                  <a:lnTo>
                    <a:pt x="96" y="81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2" y="83"/>
                  </a:lnTo>
                  <a:lnTo>
                    <a:pt x="91" y="83"/>
                  </a:lnTo>
                  <a:lnTo>
                    <a:pt x="89" y="83"/>
                  </a:lnTo>
                  <a:lnTo>
                    <a:pt x="88" y="83"/>
                  </a:lnTo>
                  <a:lnTo>
                    <a:pt x="87" y="83"/>
                  </a:lnTo>
                  <a:lnTo>
                    <a:pt x="85" y="83"/>
                  </a:lnTo>
                  <a:lnTo>
                    <a:pt x="84" y="83"/>
                  </a:lnTo>
                  <a:lnTo>
                    <a:pt x="83" y="83"/>
                  </a:lnTo>
                  <a:lnTo>
                    <a:pt x="81" y="84"/>
                  </a:lnTo>
                  <a:lnTo>
                    <a:pt x="80" y="84"/>
                  </a:lnTo>
                  <a:lnTo>
                    <a:pt x="79" y="84"/>
                  </a:lnTo>
                  <a:lnTo>
                    <a:pt x="77" y="84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5"/>
                  </a:lnTo>
                  <a:lnTo>
                    <a:pt x="64" y="85"/>
                  </a:lnTo>
                  <a:lnTo>
                    <a:pt x="63" y="85"/>
                  </a:lnTo>
                  <a:lnTo>
                    <a:pt x="62" y="85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7"/>
                  </a:lnTo>
                  <a:lnTo>
                    <a:pt x="51" y="87"/>
                  </a:lnTo>
                  <a:lnTo>
                    <a:pt x="50" y="87"/>
                  </a:lnTo>
                  <a:lnTo>
                    <a:pt x="48" y="87"/>
                  </a:lnTo>
                  <a:lnTo>
                    <a:pt x="47" y="87"/>
                  </a:lnTo>
                  <a:lnTo>
                    <a:pt x="46" y="87"/>
                  </a:lnTo>
                  <a:lnTo>
                    <a:pt x="44" y="88"/>
                  </a:lnTo>
                  <a:lnTo>
                    <a:pt x="43" y="88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9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30" y="91"/>
                  </a:lnTo>
                  <a:lnTo>
                    <a:pt x="28" y="91"/>
                  </a:lnTo>
                  <a:lnTo>
                    <a:pt x="27" y="91"/>
                  </a:lnTo>
                  <a:lnTo>
                    <a:pt x="26" y="91"/>
                  </a:lnTo>
                  <a:lnTo>
                    <a:pt x="24" y="91"/>
                  </a:lnTo>
                  <a:lnTo>
                    <a:pt x="23" y="91"/>
                  </a:lnTo>
                  <a:lnTo>
                    <a:pt x="22" y="91"/>
                  </a:lnTo>
                  <a:lnTo>
                    <a:pt x="20" y="91"/>
                  </a:lnTo>
                  <a:lnTo>
                    <a:pt x="19" y="91"/>
                  </a:lnTo>
                  <a:lnTo>
                    <a:pt x="18" y="91"/>
                  </a:lnTo>
                  <a:lnTo>
                    <a:pt x="16" y="91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607" name="Freeform 22">
              <a:extLst>
                <a:ext uri="{FF2B5EF4-FFF2-40B4-BE49-F238E27FC236}">
                  <a16:creationId xmlns:a16="http://schemas.microsoft.com/office/drawing/2014/main" id="{AC118CA3-164A-B342-ACFC-30FD7F79B9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4"/>
              <a:ext cx="151" cy="45"/>
            </a:xfrm>
            <a:custGeom>
              <a:avLst/>
              <a:gdLst>
                <a:gd name="T0" fmla="*/ 1 w 301"/>
                <a:gd name="T1" fmla="*/ 0 h 91"/>
                <a:gd name="T2" fmla="*/ 1 w 301"/>
                <a:gd name="T3" fmla="*/ 0 h 91"/>
                <a:gd name="T4" fmla="*/ 1 w 301"/>
                <a:gd name="T5" fmla="*/ 0 h 91"/>
                <a:gd name="T6" fmla="*/ 1 w 301"/>
                <a:gd name="T7" fmla="*/ 0 h 91"/>
                <a:gd name="T8" fmla="*/ 1 w 301"/>
                <a:gd name="T9" fmla="*/ 0 h 91"/>
                <a:gd name="T10" fmla="*/ 1 w 301"/>
                <a:gd name="T11" fmla="*/ 0 h 91"/>
                <a:gd name="T12" fmla="*/ 1 w 301"/>
                <a:gd name="T13" fmla="*/ 0 h 91"/>
                <a:gd name="T14" fmla="*/ 1 w 301"/>
                <a:gd name="T15" fmla="*/ 0 h 91"/>
                <a:gd name="T16" fmla="*/ 1 w 301"/>
                <a:gd name="T17" fmla="*/ 0 h 91"/>
                <a:gd name="T18" fmla="*/ 1 w 301"/>
                <a:gd name="T19" fmla="*/ 0 h 91"/>
                <a:gd name="T20" fmla="*/ 1 w 301"/>
                <a:gd name="T21" fmla="*/ 0 h 91"/>
                <a:gd name="T22" fmla="*/ 1 w 301"/>
                <a:gd name="T23" fmla="*/ 0 h 91"/>
                <a:gd name="T24" fmla="*/ 1 w 301"/>
                <a:gd name="T25" fmla="*/ 0 h 91"/>
                <a:gd name="T26" fmla="*/ 1 w 301"/>
                <a:gd name="T27" fmla="*/ 0 h 91"/>
                <a:gd name="T28" fmla="*/ 1 w 301"/>
                <a:gd name="T29" fmla="*/ 0 h 91"/>
                <a:gd name="T30" fmla="*/ 1 w 301"/>
                <a:gd name="T31" fmla="*/ 0 h 91"/>
                <a:gd name="T32" fmla="*/ 1 w 301"/>
                <a:gd name="T33" fmla="*/ 0 h 91"/>
                <a:gd name="T34" fmla="*/ 1 w 301"/>
                <a:gd name="T35" fmla="*/ 0 h 91"/>
                <a:gd name="T36" fmla="*/ 1 w 301"/>
                <a:gd name="T37" fmla="*/ 0 h 91"/>
                <a:gd name="T38" fmla="*/ 1 w 301"/>
                <a:gd name="T39" fmla="*/ 0 h 91"/>
                <a:gd name="T40" fmla="*/ 1 w 301"/>
                <a:gd name="T41" fmla="*/ 0 h 91"/>
                <a:gd name="T42" fmla="*/ 1 w 301"/>
                <a:gd name="T43" fmla="*/ 0 h 91"/>
                <a:gd name="T44" fmla="*/ 1 w 301"/>
                <a:gd name="T45" fmla="*/ 0 h 91"/>
                <a:gd name="T46" fmla="*/ 1 w 301"/>
                <a:gd name="T47" fmla="*/ 0 h 91"/>
                <a:gd name="T48" fmla="*/ 1 w 301"/>
                <a:gd name="T49" fmla="*/ 0 h 91"/>
                <a:gd name="T50" fmla="*/ 1 w 301"/>
                <a:gd name="T51" fmla="*/ 0 h 91"/>
                <a:gd name="T52" fmla="*/ 1 w 301"/>
                <a:gd name="T53" fmla="*/ 0 h 91"/>
                <a:gd name="T54" fmla="*/ 1 w 301"/>
                <a:gd name="T55" fmla="*/ 0 h 91"/>
                <a:gd name="T56" fmla="*/ 1 w 301"/>
                <a:gd name="T57" fmla="*/ 0 h 91"/>
                <a:gd name="T58" fmla="*/ 1 w 301"/>
                <a:gd name="T59" fmla="*/ 0 h 91"/>
                <a:gd name="T60" fmla="*/ 1 w 301"/>
                <a:gd name="T61" fmla="*/ 0 h 91"/>
                <a:gd name="T62" fmla="*/ 1 w 301"/>
                <a:gd name="T63" fmla="*/ 0 h 91"/>
                <a:gd name="T64" fmla="*/ 1 w 301"/>
                <a:gd name="T65" fmla="*/ 0 h 91"/>
                <a:gd name="T66" fmla="*/ 1 w 301"/>
                <a:gd name="T67" fmla="*/ 0 h 91"/>
                <a:gd name="T68" fmla="*/ 1 w 301"/>
                <a:gd name="T69" fmla="*/ 0 h 91"/>
                <a:gd name="T70" fmla="*/ 1 w 301"/>
                <a:gd name="T71" fmla="*/ 0 h 91"/>
                <a:gd name="T72" fmla="*/ 1 w 301"/>
                <a:gd name="T73" fmla="*/ 0 h 91"/>
                <a:gd name="T74" fmla="*/ 1 w 301"/>
                <a:gd name="T75" fmla="*/ 0 h 91"/>
                <a:gd name="T76" fmla="*/ 1 w 301"/>
                <a:gd name="T77" fmla="*/ 0 h 91"/>
                <a:gd name="T78" fmla="*/ 1 w 301"/>
                <a:gd name="T79" fmla="*/ 0 h 91"/>
                <a:gd name="T80" fmla="*/ 1 w 301"/>
                <a:gd name="T81" fmla="*/ 0 h 91"/>
                <a:gd name="T82" fmla="*/ 1 w 301"/>
                <a:gd name="T83" fmla="*/ 0 h 91"/>
                <a:gd name="T84" fmla="*/ 1 w 301"/>
                <a:gd name="T85" fmla="*/ 0 h 91"/>
                <a:gd name="T86" fmla="*/ 1 w 301"/>
                <a:gd name="T87" fmla="*/ 0 h 91"/>
                <a:gd name="T88" fmla="*/ 1 w 301"/>
                <a:gd name="T89" fmla="*/ 0 h 91"/>
                <a:gd name="T90" fmla="*/ 1 w 301"/>
                <a:gd name="T91" fmla="*/ 0 h 91"/>
                <a:gd name="T92" fmla="*/ 1 w 301"/>
                <a:gd name="T93" fmla="*/ 0 h 91"/>
                <a:gd name="T94" fmla="*/ 1 w 301"/>
                <a:gd name="T95" fmla="*/ 0 h 91"/>
                <a:gd name="T96" fmla="*/ 1 w 301"/>
                <a:gd name="T97" fmla="*/ 0 h 91"/>
                <a:gd name="T98" fmla="*/ 1 w 301"/>
                <a:gd name="T99" fmla="*/ 0 h 91"/>
                <a:gd name="T100" fmla="*/ 1 w 301"/>
                <a:gd name="T101" fmla="*/ 0 h 91"/>
                <a:gd name="T102" fmla="*/ 1 w 301"/>
                <a:gd name="T103" fmla="*/ 0 h 91"/>
                <a:gd name="T104" fmla="*/ 1 w 301"/>
                <a:gd name="T105" fmla="*/ 0 h 91"/>
                <a:gd name="T106" fmla="*/ 1 w 301"/>
                <a:gd name="T107" fmla="*/ 0 h 91"/>
                <a:gd name="T108" fmla="*/ 1 w 301"/>
                <a:gd name="T109" fmla="*/ 0 h 91"/>
                <a:gd name="T110" fmla="*/ 1 w 301"/>
                <a:gd name="T111" fmla="*/ 0 h 91"/>
                <a:gd name="T112" fmla="*/ 1 w 301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91"/>
                <a:gd name="T173" fmla="*/ 301 w 301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91">
                  <a:moveTo>
                    <a:pt x="0" y="0"/>
                  </a:moveTo>
                  <a:lnTo>
                    <a:pt x="2" y="3"/>
                  </a:lnTo>
                  <a:lnTo>
                    <a:pt x="6" y="4"/>
                  </a:lnTo>
                  <a:lnTo>
                    <a:pt x="9" y="6"/>
                  </a:lnTo>
                  <a:lnTo>
                    <a:pt x="12" y="8"/>
                  </a:lnTo>
                  <a:lnTo>
                    <a:pt x="14" y="10"/>
                  </a:lnTo>
                  <a:lnTo>
                    <a:pt x="17" y="11"/>
                  </a:lnTo>
                  <a:lnTo>
                    <a:pt x="18" y="12"/>
                  </a:lnTo>
                  <a:lnTo>
                    <a:pt x="21" y="12"/>
                  </a:lnTo>
                  <a:lnTo>
                    <a:pt x="22" y="14"/>
                  </a:lnTo>
                  <a:lnTo>
                    <a:pt x="25" y="15"/>
                  </a:lnTo>
                  <a:lnTo>
                    <a:pt x="26" y="16"/>
                  </a:lnTo>
                  <a:lnTo>
                    <a:pt x="28" y="16"/>
                  </a:lnTo>
                  <a:lnTo>
                    <a:pt x="30" y="18"/>
                  </a:lnTo>
                  <a:lnTo>
                    <a:pt x="32" y="19"/>
                  </a:lnTo>
                  <a:lnTo>
                    <a:pt x="33" y="19"/>
                  </a:lnTo>
                  <a:lnTo>
                    <a:pt x="34" y="20"/>
                  </a:lnTo>
                  <a:lnTo>
                    <a:pt x="36" y="20"/>
                  </a:lnTo>
                  <a:lnTo>
                    <a:pt x="37" y="22"/>
                  </a:lnTo>
                  <a:lnTo>
                    <a:pt x="38" y="22"/>
                  </a:lnTo>
                  <a:lnTo>
                    <a:pt x="40" y="23"/>
                  </a:lnTo>
                  <a:lnTo>
                    <a:pt x="41" y="23"/>
                  </a:lnTo>
                  <a:lnTo>
                    <a:pt x="42" y="24"/>
                  </a:lnTo>
                  <a:lnTo>
                    <a:pt x="44" y="24"/>
                  </a:lnTo>
                  <a:lnTo>
                    <a:pt x="45" y="26"/>
                  </a:lnTo>
                  <a:lnTo>
                    <a:pt x="46" y="26"/>
                  </a:lnTo>
                  <a:lnTo>
                    <a:pt x="48" y="26"/>
                  </a:lnTo>
                  <a:lnTo>
                    <a:pt x="49" y="27"/>
                  </a:lnTo>
                  <a:lnTo>
                    <a:pt x="50" y="27"/>
                  </a:lnTo>
                  <a:lnTo>
                    <a:pt x="51" y="28"/>
                  </a:lnTo>
                  <a:lnTo>
                    <a:pt x="53" y="28"/>
                  </a:lnTo>
                  <a:lnTo>
                    <a:pt x="54" y="29"/>
                  </a:lnTo>
                  <a:lnTo>
                    <a:pt x="57" y="29"/>
                  </a:lnTo>
                  <a:lnTo>
                    <a:pt x="58" y="31"/>
                  </a:lnTo>
                  <a:lnTo>
                    <a:pt x="59" y="31"/>
                  </a:lnTo>
                  <a:lnTo>
                    <a:pt x="61" y="32"/>
                  </a:lnTo>
                  <a:lnTo>
                    <a:pt x="62" y="32"/>
                  </a:lnTo>
                  <a:lnTo>
                    <a:pt x="63" y="33"/>
                  </a:lnTo>
                  <a:lnTo>
                    <a:pt x="65" y="33"/>
                  </a:lnTo>
                  <a:lnTo>
                    <a:pt x="66" y="33"/>
                  </a:lnTo>
                  <a:lnTo>
                    <a:pt x="67" y="35"/>
                  </a:lnTo>
                  <a:lnTo>
                    <a:pt x="69" y="35"/>
                  </a:lnTo>
                  <a:lnTo>
                    <a:pt x="70" y="36"/>
                  </a:lnTo>
                  <a:lnTo>
                    <a:pt x="71" y="36"/>
                  </a:lnTo>
                  <a:lnTo>
                    <a:pt x="73" y="36"/>
                  </a:lnTo>
                  <a:lnTo>
                    <a:pt x="74" y="37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7" y="39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40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1"/>
                  </a:lnTo>
                  <a:lnTo>
                    <a:pt x="86" y="41"/>
                  </a:lnTo>
                  <a:lnTo>
                    <a:pt x="87" y="43"/>
                  </a:lnTo>
                  <a:lnTo>
                    <a:pt x="89" y="43"/>
                  </a:lnTo>
                  <a:lnTo>
                    <a:pt x="90" y="44"/>
                  </a:lnTo>
                  <a:lnTo>
                    <a:pt x="93" y="44"/>
                  </a:lnTo>
                  <a:lnTo>
                    <a:pt x="94" y="45"/>
                  </a:lnTo>
                  <a:lnTo>
                    <a:pt x="97" y="45"/>
                  </a:lnTo>
                  <a:lnTo>
                    <a:pt x="98" y="47"/>
                  </a:lnTo>
                  <a:lnTo>
                    <a:pt x="101" y="47"/>
                  </a:lnTo>
                  <a:lnTo>
                    <a:pt x="102" y="48"/>
                  </a:lnTo>
                  <a:lnTo>
                    <a:pt x="105" y="48"/>
                  </a:lnTo>
                  <a:lnTo>
                    <a:pt x="106" y="49"/>
                  </a:lnTo>
                  <a:lnTo>
                    <a:pt x="107" y="49"/>
                  </a:lnTo>
                  <a:lnTo>
                    <a:pt x="109" y="51"/>
                  </a:lnTo>
                  <a:lnTo>
                    <a:pt x="110" y="51"/>
                  </a:lnTo>
                  <a:lnTo>
                    <a:pt x="111" y="51"/>
                  </a:lnTo>
                  <a:lnTo>
                    <a:pt x="113" y="52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5"/>
                  </a:lnTo>
                  <a:lnTo>
                    <a:pt x="121" y="55"/>
                  </a:lnTo>
                  <a:lnTo>
                    <a:pt x="122" y="55"/>
                  </a:lnTo>
                  <a:lnTo>
                    <a:pt x="123" y="55"/>
                  </a:lnTo>
                  <a:lnTo>
                    <a:pt x="123" y="56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7"/>
                  </a:lnTo>
                  <a:lnTo>
                    <a:pt x="129" y="57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9"/>
                  </a:lnTo>
                  <a:lnTo>
                    <a:pt x="135" y="59"/>
                  </a:lnTo>
                  <a:lnTo>
                    <a:pt x="136" y="60"/>
                  </a:lnTo>
                  <a:lnTo>
                    <a:pt x="138" y="60"/>
                  </a:lnTo>
                  <a:lnTo>
                    <a:pt x="140" y="61"/>
                  </a:lnTo>
                  <a:lnTo>
                    <a:pt x="142" y="61"/>
                  </a:lnTo>
                  <a:lnTo>
                    <a:pt x="144" y="63"/>
                  </a:lnTo>
                  <a:lnTo>
                    <a:pt x="146" y="63"/>
                  </a:lnTo>
                  <a:lnTo>
                    <a:pt x="148" y="63"/>
                  </a:lnTo>
                  <a:lnTo>
                    <a:pt x="150" y="64"/>
                  </a:lnTo>
                  <a:lnTo>
                    <a:pt x="151" y="64"/>
                  </a:lnTo>
                  <a:lnTo>
                    <a:pt x="152" y="65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7"/>
                  </a:lnTo>
                  <a:lnTo>
                    <a:pt x="158" y="67"/>
                  </a:lnTo>
                  <a:lnTo>
                    <a:pt x="159" y="67"/>
                  </a:lnTo>
                  <a:lnTo>
                    <a:pt x="160" y="67"/>
                  </a:lnTo>
                  <a:lnTo>
                    <a:pt x="162" y="68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9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71"/>
                  </a:lnTo>
                  <a:lnTo>
                    <a:pt x="172" y="71"/>
                  </a:lnTo>
                  <a:lnTo>
                    <a:pt x="174" y="72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3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5"/>
                  </a:lnTo>
                  <a:lnTo>
                    <a:pt x="186" y="75"/>
                  </a:lnTo>
                  <a:lnTo>
                    <a:pt x="188" y="76"/>
                  </a:lnTo>
                  <a:lnTo>
                    <a:pt x="190" y="76"/>
                  </a:lnTo>
                  <a:lnTo>
                    <a:pt x="192" y="77"/>
                  </a:lnTo>
                  <a:lnTo>
                    <a:pt x="194" y="77"/>
                  </a:lnTo>
                  <a:lnTo>
                    <a:pt x="195" y="79"/>
                  </a:lnTo>
                  <a:lnTo>
                    <a:pt x="198" y="79"/>
                  </a:lnTo>
                  <a:lnTo>
                    <a:pt x="199" y="79"/>
                  </a:lnTo>
                  <a:lnTo>
                    <a:pt x="200" y="80"/>
                  </a:lnTo>
                  <a:lnTo>
                    <a:pt x="202" y="80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1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3"/>
                  </a:lnTo>
                  <a:lnTo>
                    <a:pt x="212" y="83"/>
                  </a:lnTo>
                  <a:lnTo>
                    <a:pt x="213" y="83"/>
                  </a:lnTo>
                  <a:lnTo>
                    <a:pt x="215" y="83"/>
                  </a:lnTo>
                  <a:lnTo>
                    <a:pt x="216" y="83"/>
                  </a:lnTo>
                  <a:lnTo>
                    <a:pt x="217" y="83"/>
                  </a:lnTo>
                  <a:lnTo>
                    <a:pt x="219" y="83"/>
                  </a:lnTo>
                  <a:lnTo>
                    <a:pt x="220" y="84"/>
                  </a:lnTo>
                  <a:lnTo>
                    <a:pt x="221" y="84"/>
                  </a:lnTo>
                  <a:lnTo>
                    <a:pt x="223" y="84"/>
                  </a:lnTo>
                  <a:lnTo>
                    <a:pt x="224" y="84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5"/>
                  </a:lnTo>
                  <a:lnTo>
                    <a:pt x="237" y="85"/>
                  </a:lnTo>
                  <a:lnTo>
                    <a:pt x="239" y="85"/>
                  </a:lnTo>
                  <a:lnTo>
                    <a:pt x="240" y="85"/>
                  </a:lnTo>
                  <a:lnTo>
                    <a:pt x="241" y="85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7"/>
                  </a:lnTo>
                  <a:lnTo>
                    <a:pt x="251" y="87"/>
                  </a:lnTo>
                  <a:lnTo>
                    <a:pt x="252" y="87"/>
                  </a:lnTo>
                  <a:lnTo>
                    <a:pt x="253" y="87"/>
                  </a:lnTo>
                  <a:lnTo>
                    <a:pt x="255" y="87"/>
                  </a:lnTo>
                  <a:lnTo>
                    <a:pt x="256" y="87"/>
                  </a:lnTo>
                  <a:lnTo>
                    <a:pt x="257" y="88"/>
                  </a:lnTo>
                  <a:lnTo>
                    <a:pt x="259" y="88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9"/>
                  </a:lnTo>
                  <a:lnTo>
                    <a:pt x="265" y="89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2" y="91"/>
                  </a:lnTo>
                  <a:lnTo>
                    <a:pt x="273" y="91"/>
                  </a:lnTo>
                  <a:lnTo>
                    <a:pt x="275" y="91"/>
                  </a:lnTo>
                  <a:lnTo>
                    <a:pt x="276" y="91"/>
                  </a:lnTo>
                  <a:lnTo>
                    <a:pt x="277" y="91"/>
                  </a:lnTo>
                  <a:lnTo>
                    <a:pt x="279" y="91"/>
                  </a:lnTo>
                  <a:lnTo>
                    <a:pt x="280" y="91"/>
                  </a:lnTo>
                  <a:lnTo>
                    <a:pt x="281" y="91"/>
                  </a:lnTo>
                  <a:lnTo>
                    <a:pt x="283" y="91"/>
                  </a:lnTo>
                  <a:lnTo>
                    <a:pt x="284" y="91"/>
                  </a:lnTo>
                  <a:lnTo>
                    <a:pt x="285" y="91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608" name="Freeform 23">
              <a:extLst>
                <a:ext uri="{FF2B5EF4-FFF2-40B4-BE49-F238E27FC236}">
                  <a16:creationId xmlns:a16="http://schemas.microsoft.com/office/drawing/2014/main" id="{9BF18223-54BB-904B-81DC-074BBC1EDB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170"/>
              <a:ext cx="151" cy="58"/>
            </a:xfrm>
            <a:custGeom>
              <a:avLst/>
              <a:gdLst>
                <a:gd name="T0" fmla="*/ 1 w 302"/>
                <a:gd name="T1" fmla="*/ 0 h 89"/>
                <a:gd name="T2" fmla="*/ 1 w 302"/>
                <a:gd name="T3" fmla="*/ 0 h 89"/>
                <a:gd name="T4" fmla="*/ 1 w 302"/>
                <a:gd name="T5" fmla="*/ 0 h 89"/>
                <a:gd name="T6" fmla="*/ 1 w 302"/>
                <a:gd name="T7" fmla="*/ 0 h 89"/>
                <a:gd name="T8" fmla="*/ 1 w 302"/>
                <a:gd name="T9" fmla="*/ 0 h 89"/>
                <a:gd name="T10" fmla="*/ 1 w 302"/>
                <a:gd name="T11" fmla="*/ 0 h 89"/>
                <a:gd name="T12" fmla="*/ 1 w 302"/>
                <a:gd name="T13" fmla="*/ 0 h 89"/>
                <a:gd name="T14" fmla="*/ 1 w 302"/>
                <a:gd name="T15" fmla="*/ 0 h 89"/>
                <a:gd name="T16" fmla="*/ 1 w 302"/>
                <a:gd name="T17" fmla="*/ 0 h 89"/>
                <a:gd name="T18" fmla="*/ 1 w 302"/>
                <a:gd name="T19" fmla="*/ 0 h 89"/>
                <a:gd name="T20" fmla="*/ 1 w 302"/>
                <a:gd name="T21" fmla="*/ 0 h 89"/>
                <a:gd name="T22" fmla="*/ 1 w 302"/>
                <a:gd name="T23" fmla="*/ 0 h 89"/>
                <a:gd name="T24" fmla="*/ 1 w 302"/>
                <a:gd name="T25" fmla="*/ 0 h 89"/>
                <a:gd name="T26" fmla="*/ 1 w 302"/>
                <a:gd name="T27" fmla="*/ 0 h 89"/>
                <a:gd name="T28" fmla="*/ 1 w 302"/>
                <a:gd name="T29" fmla="*/ 0 h 89"/>
                <a:gd name="T30" fmla="*/ 1 w 302"/>
                <a:gd name="T31" fmla="*/ 0 h 89"/>
                <a:gd name="T32" fmla="*/ 1 w 302"/>
                <a:gd name="T33" fmla="*/ 0 h 89"/>
                <a:gd name="T34" fmla="*/ 1 w 302"/>
                <a:gd name="T35" fmla="*/ 0 h 89"/>
                <a:gd name="T36" fmla="*/ 1 w 302"/>
                <a:gd name="T37" fmla="*/ 0 h 89"/>
                <a:gd name="T38" fmla="*/ 1 w 302"/>
                <a:gd name="T39" fmla="*/ 0 h 89"/>
                <a:gd name="T40" fmla="*/ 1 w 302"/>
                <a:gd name="T41" fmla="*/ 0 h 89"/>
                <a:gd name="T42" fmla="*/ 1 w 302"/>
                <a:gd name="T43" fmla="*/ 0 h 89"/>
                <a:gd name="T44" fmla="*/ 1 w 302"/>
                <a:gd name="T45" fmla="*/ 0 h 89"/>
                <a:gd name="T46" fmla="*/ 1 w 302"/>
                <a:gd name="T47" fmla="*/ 0 h 89"/>
                <a:gd name="T48" fmla="*/ 1 w 302"/>
                <a:gd name="T49" fmla="*/ 0 h 89"/>
                <a:gd name="T50" fmla="*/ 1 w 302"/>
                <a:gd name="T51" fmla="*/ 0 h 89"/>
                <a:gd name="T52" fmla="*/ 1 w 302"/>
                <a:gd name="T53" fmla="*/ 0 h 89"/>
                <a:gd name="T54" fmla="*/ 1 w 302"/>
                <a:gd name="T55" fmla="*/ 0 h 89"/>
                <a:gd name="T56" fmla="*/ 1 w 302"/>
                <a:gd name="T57" fmla="*/ 0 h 89"/>
                <a:gd name="T58" fmla="*/ 1 w 302"/>
                <a:gd name="T59" fmla="*/ 0 h 89"/>
                <a:gd name="T60" fmla="*/ 1 w 302"/>
                <a:gd name="T61" fmla="*/ 0 h 89"/>
                <a:gd name="T62" fmla="*/ 1 w 302"/>
                <a:gd name="T63" fmla="*/ 0 h 89"/>
                <a:gd name="T64" fmla="*/ 1 w 302"/>
                <a:gd name="T65" fmla="*/ 0 h 89"/>
                <a:gd name="T66" fmla="*/ 1 w 302"/>
                <a:gd name="T67" fmla="*/ 0 h 89"/>
                <a:gd name="T68" fmla="*/ 1 w 302"/>
                <a:gd name="T69" fmla="*/ 0 h 89"/>
                <a:gd name="T70" fmla="*/ 1 w 302"/>
                <a:gd name="T71" fmla="*/ 0 h 89"/>
                <a:gd name="T72" fmla="*/ 1 w 302"/>
                <a:gd name="T73" fmla="*/ 0 h 89"/>
                <a:gd name="T74" fmla="*/ 1 w 302"/>
                <a:gd name="T75" fmla="*/ 0 h 89"/>
                <a:gd name="T76" fmla="*/ 1 w 302"/>
                <a:gd name="T77" fmla="*/ 0 h 89"/>
                <a:gd name="T78" fmla="*/ 1 w 302"/>
                <a:gd name="T79" fmla="*/ 0 h 89"/>
                <a:gd name="T80" fmla="*/ 1 w 302"/>
                <a:gd name="T81" fmla="*/ 0 h 89"/>
                <a:gd name="T82" fmla="*/ 1 w 302"/>
                <a:gd name="T83" fmla="*/ 0 h 89"/>
                <a:gd name="T84" fmla="*/ 1 w 302"/>
                <a:gd name="T85" fmla="*/ 0 h 89"/>
                <a:gd name="T86" fmla="*/ 1 w 302"/>
                <a:gd name="T87" fmla="*/ 0 h 89"/>
                <a:gd name="T88" fmla="*/ 1 w 302"/>
                <a:gd name="T89" fmla="*/ 0 h 89"/>
                <a:gd name="T90" fmla="*/ 1 w 302"/>
                <a:gd name="T91" fmla="*/ 0 h 89"/>
                <a:gd name="T92" fmla="*/ 1 w 302"/>
                <a:gd name="T93" fmla="*/ 0 h 89"/>
                <a:gd name="T94" fmla="*/ 1 w 302"/>
                <a:gd name="T95" fmla="*/ 0 h 89"/>
                <a:gd name="T96" fmla="*/ 1 w 302"/>
                <a:gd name="T97" fmla="*/ 0 h 89"/>
                <a:gd name="T98" fmla="*/ 1 w 302"/>
                <a:gd name="T99" fmla="*/ 0 h 89"/>
                <a:gd name="T100" fmla="*/ 1 w 302"/>
                <a:gd name="T101" fmla="*/ 0 h 89"/>
                <a:gd name="T102" fmla="*/ 1 w 302"/>
                <a:gd name="T103" fmla="*/ 0 h 89"/>
                <a:gd name="T104" fmla="*/ 1 w 302"/>
                <a:gd name="T105" fmla="*/ 0 h 89"/>
                <a:gd name="T106" fmla="*/ 1 w 302"/>
                <a:gd name="T107" fmla="*/ 0 h 89"/>
                <a:gd name="T108" fmla="*/ 1 w 302"/>
                <a:gd name="T109" fmla="*/ 0 h 89"/>
                <a:gd name="T110" fmla="*/ 1 w 302"/>
                <a:gd name="T111" fmla="*/ 0 h 89"/>
                <a:gd name="T112" fmla="*/ 1 w 302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89"/>
                <a:gd name="T173" fmla="*/ 302 w 302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89">
                  <a:moveTo>
                    <a:pt x="302" y="0"/>
                  </a:moveTo>
                  <a:lnTo>
                    <a:pt x="299" y="1"/>
                  </a:lnTo>
                  <a:lnTo>
                    <a:pt x="295" y="4"/>
                  </a:lnTo>
                  <a:lnTo>
                    <a:pt x="293" y="5"/>
                  </a:lnTo>
                  <a:lnTo>
                    <a:pt x="290" y="7"/>
                  </a:lnTo>
                  <a:lnTo>
                    <a:pt x="287" y="8"/>
                  </a:lnTo>
                  <a:lnTo>
                    <a:pt x="286" y="9"/>
                  </a:lnTo>
                  <a:lnTo>
                    <a:pt x="283" y="11"/>
                  </a:lnTo>
                  <a:lnTo>
                    <a:pt x="281" y="12"/>
                  </a:lnTo>
                  <a:lnTo>
                    <a:pt x="279" y="13"/>
                  </a:lnTo>
                  <a:lnTo>
                    <a:pt x="277" y="15"/>
                  </a:lnTo>
                  <a:lnTo>
                    <a:pt x="275" y="15"/>
                  </a:lnTo>
                  <a:lnTo>
                    <a:pt x="274" y="16"/>
                  </a:lnTo>
                  <a:lnTo>
                    <a:pt x="273" y="17"/>
                  </a:lnTo>
                  <a:lnTo>
                    <a:pt x="271" y="17"/>
                  </a:lnTo>
                  <a:lnTo>
                    <a:pt x="270" y="19"/>
                  </a:lnTo>
                  <a:lnTo>
                    <a:pt x="269" y="19"/>
                  </a:lnTo>
                  <a:lnTo>
                    <a:pt x="267" y="20"/>
                  </a:lnTo>
                  <a:lnTo>
                    <a:pt x="266" y="20"/>
                  </a:lnTo>
                  <a:lnTo>
                    <a:pt x="265" y="21"/>
                  </a:lnTo>
                  <a:lnTo>
                    <a:pt x="263" y="21"/>
                  </a:lnTo>
                  <a:lnTo>
                    <a:pt x="262" y="21"/>
                  </a:lnTo>
                  <a:lnTo>
                    <a:pt x="261" y="23"/>
                  </a:lnTo>
                  <a:lnTo>
                    <a:pt x="259" y="23"/>
                  </a:lnTo>
                  <a:lnTo>
                    <a:pt x="258" y="24"/>
                  </a:lnTo>
                  <a:lnTo>
                    <a:pt x="257" y="24"/>
                  </a:lnTo>
                  <a:lnTo>
                    <a:pt x="255" y="25"/>
                  </a:lnTo>
                  <a:lnTo>
                    <a:pt x="253" y="25"/>
                  </a:lnTo>
                  <a:lnTo>
                    <a:pt x="251" y="27"/>
                  </a:lnTo>
                  <a:lnTo>
                    <a:pt x="250" y="27"/>
                  </a:lnTo>
                  <a:lnTo>
                    <a:pt x="249" y="28"/>
                  </a:lnTo>
                  <a:lnTo>
                    <a:pt x="247" y="28"/>
                  </a:lnTo>
                  <a:lnTo>
                    <a:pt x="245" y="29"/>
                  </a:lnTo>
                  <a:lnTo>
                    <a:pt x="243" y="29"/>
                  </a:lnTo>
                  <a:lnTo>
                    <a:pt x="242" y="31"/>
                  </a:lnTo>
                  <a:lnTo>
                    <a:pt x="241" y="31"/>
                  </a:lnTo>
                  <a:lnTo>
                    <a:pt x="239" y="32"/>
                  </a:lnTo>
                  <a:lnTo>
                    <a:pt x="238" y="32"/>
                  </a:lnTo>
                  <a:lnTo>
                    <a:pt x="237" y="32"/>
                  </a:lnTo>
                  <a:lnTo>
                    <a:pt x="235" y="33"/>
                  </a:lnTo>
                  <a:lnTo>
                    <a:pt x="234" y="33"/>
                  </a:lnTo>
                  <a:lnTo>
                    <a:pt x="233" y="35"/>
                  </a:lnTo>
                  <a:lnTo>
                    <a:pt x="231" y="35"/>
                  </a:lnTo>
                  <a:lnTo>
                    <a:pt x="230" y="35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6"/>
                  </a:lnTo>
                  <a:lnTo>
                    <a:pt x="226" y="37"/>
                  </a:lnTo>
                  <a:lnTo>
                    <a:pt x="225" y="37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39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0"/>
                  </a:lnTo>
                  <a:lnTo>
                    <a:pt x="216" y="41"/>
                  </a:lnTo>
                  <a:lnTo>
                    <a:pt x="214" y="41"/>
                  </a:lnTo>
                  <a:lnTo>
                    <a:pt x="213" y="43"/>
                  </a:lnTo>
                  <a:lnTo>
                    <a:pt x="212" y="43"/>
                  </a:lnTo>
                  <a:lnTo>
                    <a:pt x="209" y="44"/>
                  </a:lnTo>
                  <a:lnTo>
                    <a:pt x="208" y="44"/>
                  </a:lnTo>
                  <a:lnTo>
                    <a:pt x="205" y="45"/>
                  </a:lnTo>
                  <a:lnTo>
                    <a:pt x="204" y="45"/>
                  </a:lnTo>
                  <a:lnTo>
                    <a:pt x="201" y="47"/>
                  </a:lnTo>
                  <a:lnTo>
                    <a:pt x="200" y="47"/>
                  </a:lnTo>
                  <a:lnTo>
                    <a:pt x="198" y="48"/>
                  </a:lnTo>
                  <a:lnTo>
                    <a:pt x="196" y="48"/>
                  </a:lnTo>
                  <a:lnTo>
                    <a:pt x="194" y="49"/>
                  </a:lnTo>
                  <a:lnTo>
                    <a:pt x="193" y="49"/>
                  </a:lnTo>
                  <a:lnTo>
                    <a:pt x="192" y="50"/>
                  </a:lnTo>
                  <a:lnTo>
                    <a:pt x="190" y="50"/>
                  </a:lnTo>
                  <a:lnTo>
                    <a:pt x="189" y="50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3"/>
                  </a:lnTo>
                  <a:lnTo>
                    <a:pt x="181" y="53"/>
                  </a:lnTo>
                  <a:lnTo>
                    <a:pt x="180" y="54"/>
                  </a:lnTo>
                  <a:lnTo>
                    <a:pt x="178" y="54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6"/>
                  </a:lnTo>
                  <a:lnTo>
                    <a:pt x="173" y="56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7"/>
                  </a:lnTo>
                  <a:lnTo>
                    <a:pt x="168" y="58"/>
                  </a:lnTo>
                  <a:lnTo>
                    <a:pt x="165" y="58"/>
                  </a:lnTo>
                  <a:lnTo>
                    <a:pt x="164" y="60"/>
                  </a:lnTo>
                  <a:lnTo>
                    <a:pt x="161" y="60"/>
                  </a:lnTo>
                  <a:lnTo>
                    <a:pt x="160" y="61"/>
                  </a:lnTo>
                  <a:lnTo>
                    <a:pt x="157" y="61"/>
                  </a:lnTo>
                  <a:lnTo>
                    <a:pt x="156" y="62"/>
                  </a:lnTo>
                  <a:lnTo>
                    <a:pt x="153" y="62"/>
                  </a:lnTo>
                  <a:lnTo>
                    <a:pt x="152" y="62"/>
                  </a:lnTo>
                  <a:lnTo>
                    <a:pt x="150" y="64"/>
                  </a:lnTo>
                  <a:lnTo>
                    <a:pt x="149" y="64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5"/>
                  </a:lnTo>
                  <a:lnTo>
                    <a:pt x="144" y="65"/>
                  </a:lnTo>
                  <a:lnTo>
                    <a:pt x="143" y="66"/>
                  </a:lnTo>
                  <a:lnTo>
                    <a:pt x="141" y="66"/>
                  </a:lnTo>
                  <a:lnTo>
                    <a:pt x="140" y="66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8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1" y="70"/>
                  </a:lnTo>
                  <a:lnTo>
                    <a:pt x="129" y="70"/>
                  </a:lnTo>
                  <a:lnTo>
                    <a:pt x="128" y="70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2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3"/>
                  </a:lnTo>
                  <a:lnTo>
                    <a:pt x="116" y="74"/>
                  </a:lnTo>
                  <a:lnTo>
                    <a:pt x="113" y="74"/>
                  </a:lnTo>
                  <a:lnTo>
                    <a:pt x="112" y="76"/>
                  </a:lnTo>
                  <a:lnTo>
                    <a:pt x="109" y="76"/>
                  </a:lnTo>
                  <a:lnTo>
                    <a:pt x="108" y="77"/>
                  </a:lnTo>
                  <a:lnTo>
                    <a:pt x="107" y="77"/>
                  </a:lnTo>
                  <a:lnTo>
                    <a:pt x="105" y="78"/>
                  </a:lnTo>
                  <a:lnTo>
                    <a:pt x="103" y="78"/>
                  </a:lnTo>
                  <a:lnTo>
                    <a:pt x="101" y="78"/>
                  </a:lnTo>
                  <a:lnTo>
                    <a:pt x="100" y="78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6" y="80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1" y="81"/>
                  </a:lnTo>
                  <a:lnTo>
                    <a:pt x="89" y="81"/>
                  </a:lnTo>
                  <a:lnTo>
                    <a:pt x="88" y="82"/>
                  </a:lnTo>
                  <a:lnTo>
                    <a:pt x="87" y="82"/>
                  </a:lnTo>
                  <a:lnTo>
                    <a:pt x="85" y="82"/>
                  </a:lnTo>
                  <a:lnTo>
                    <a:pt x="84" y="82"/>
                  </a:lnTo>
                  <a:lnTo>
                    <a:pt x="83" y="82"/>
                  </a:lnTo>
                  <a:lnTo>
                    <a:pt x="81" y="82"/>
                  </a:lnTo>
                  <a:lnTo>
                    <a:pt x="80" y="82"/>
                  </a:lnTo>
                  <a:lnTo>
                    <a:pt x="79" y="82"/>
                  </a:lnTo>
                  <a:lnTo>
                    <a:pt x="77" y="82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4"/>
                  </a:lnTo>
                  <a:lnTo>
                    <a:pt x="64" y="84"/>
                  </a:lnTo>
                  <a:lnTo>
                    <a:pt x="63" y="84"/>
                  </a:lnTo>
                  <a:lnTo>
                    <a:pt x="62" y="84"/>
                  </a:lnTo>
                  <a:lnTo>
                    <a:pt x="60" y="84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5"/>
                  </a:lnTo>
                  <a:lnTo>
                    <a:pt x="51" y="85"/>
                  </a:lnTo>
                  <a:lnTo>
                    <a:pt x="50" y="85"/>
                  </a:lnTo>
                  <a:lnTo>
                    <a:pt x="48" y="86"/>
                  </a:lnTo>
                  <a:lnTo>
                    <a:pt x="47" y="86"/>
                  </a:lnTo>
                  <a:lnTo>
                    <a:pt x="46" y="86"/>
                  </a:lnTo>
                  <a:lnTo>
                    <a:pt x="44" y="86"/>
                  </a:lnTo>
                  <a:lnTo>
                    <a:pt x="43" y="86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8"/>
                  </a:lnTo>
                  <a:lnTo>
                    <a:pt x="36" y="88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8" y="89"/>
                  </a:lnTo>
                  <a:lnTo>
                    <a:pt x="27" y="89"/>
                  </a:lnTo>
                  <a:lnTo>
                    <a:pt x="26" y="89"/>
                  </a:lnTo>
                  <a:lnTo>
                    <a:pt x="24" y="89"/>
                  </a:lnTo>
                  <a:lnTo>
                    <a:pt x="23" y="89"/>
                  </a:lnTo>
                  <a:lnTo>
                    <a:pt x="22" y="89"/>
                  </a:lnTo>
                  <a:lnTo>
                    <a:pt x="20" y="89"/>
                  </a:lnTo>
                  <a:lnTo>
                    <a:pt x="19" y="89"/>
                  </a:lnTo>
                  <a:lnTo>
                    <a:pt x="18" y="89"/>
                  </a:lnTo>
                  <a:lnTo>
                    <a:pt x="16" y="89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609" name="Freeform 24">
              <a:extLst>
                <a:ext uri="{FF2B5EF4-FFF2-40B4-BE49-F238E27FC236}">
                  <a16:creationId xmlns:a16="http://schemas.microsoft.com/office/drawing/2014/main" id="{7A504717-2136-B54F-BF40-C771E01A27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170"/>
              <a:ext cx="151" cy="58"/>
            </a:xfrm>
            <a:custGeom>
              <a:avLst/>
              <a:gdLst>
                <a:gd name="T0" fmla="*/ 1 w 301"/>
                <a:gd name="T1" fmla="*/ 0 h 89"/>
                <a:gd name="T2" fmla="*/ 1 w 301"/>
                <a:gd name="T3" fmla="*/ 0 h 89"/>
                <a:gd name="T4" fmla="*/ 1 w 301"/>
                <a:gd name="T5" fmla="*/ 0 h 89"/>
                <a:gd name="T6" fmla="*/ 1 w 301"/>
                <a:gd name="T7" fmla="*/ 0 h 89"/>
                <a:gd name="T8" fmla="*/ 1 w 301"/>
                <a:gd name="T9" fmla="*/ 0 h 89"/>
                <a:gd name="T10" fmla="*/ 1 w 301"/>
                <a:gd name="T11" fmla="*/ 0 h 89"/>
                <a:gd name="T12" fmla="*/ 1 w 301"/>
                <a:gd name="T13" fmla="*/ 0 h 89"/>
                <a:gd name="T14" fmla="*/ 1 w 301"/>
                <a:gd name="T15" fmla="*/ 0 h 89"/>
                <a:gd name="T16" fmla="*/ 1 w 301"/>
                <a:gd name="T17" fmla="*/ 0 h 89"/>
                <a:gd name="T18" fmla="*/ 1 w 301"/>
                <a:gd name="T19" fmla="*/ 0 h 89"/>
                <a:gd name="T20" fmla="*/ 1 w 301"/>
                <a:gd name="T21" fmla="*/ 0 h 89"/>
                <a:gd name="T22" fmla="*/ 1 w 301"/>
                <a:gd name="T23" fmla="*/ 0 h 89"/>
                <a:gd name="T24" fmla="*/ 1 w 301"/>
                <a:gd name="T25" fmla="*/ 0 h 89"/>
                <a:gd name="T26" fmla="*/ 1 w 301"/>
                <a:gd name="T27" fmla="*/ 0 h 89"/>
                <a:gd name="T28" fmla="*/ 1 w 301"/>
                <a:gd name="T29" fmla="*/ 0 h 89"/>
                <a:gd name="T30" fmla="*/ 1 w 301"/>
                <a:gd name="T31" fmla="*/ 0 h 89"/>
                <a:gd name="T32" fmla="*/ 1 w 301"/>
                <a:gd name="T33" fmla="*/ 0 h 89"/>
                <a:gd name="T34" fmla="*/ 1 w 301"/>
                <a:gd name="T35" fmla="*/ 0 h 89"/>
                <a:gd name="T36" fmla="*/ 1 w 301"/>
                <a:gd name="T37" fmla="*/ 0 h 89"/>
                <a:gd name="T38" fmla="*/ 1 w 301"/>
                <a:gd name="T39" fmla="*/ 0 h 89"/>
                <a:gd name="T40" fmla="*/ 1 w 301"/>
                <a:gd name="T41" fmla="*/ 0 h 89"/>
                <a:gd name="T42" fmla="*/ 1 w 301"/>
                <a:gd name="T43" fmla="*/ 0 h 89"/>
                <a:gd name="T44" fmla="*/ 1 w 301"/>
                <a:gd name="T45" fmla="*/ 0 h 89"/>
                <a:gd name="T46" fmla="*/ 1 w 301"/>
                <a:gd name="T47" fmla="*/ 0 h 89"/>
                <a:gd name="T48" fmla="*/ 1 w 301"/>
                <a:gd name="T49" fmla="*/ 0 h 89"/>
                <a:gd name="T50" fmla="*/ 1 w 301"/>
                <a:gd name="T51" fmla="*/ 0 h 89"/>
                <a:gd name="T52" fmla="*/ 1 w 301"/>
                <a:gd name="T53" fmla="*/ 0 h 89"/>
                <a:gd name="T54" fmla="*/ 1 w 301"/>
                <a:gd name="T55" fmla="*/ 0 h 89"/>
                <a:gd name="T56" fmla="*/ 1 w 301"/>
                <a:gd name="T57" fmla="*/ 0 h 89"/>
                <a:gd name="T58" fmla="*/ 1 w 301"/>
                <a:gd name="T59" fmla="*/ 0 h 89"/>
                <a:gd name="T60" fmla="*/ 1 w 301"/>
                <a:gd name="T61" fmla="*/ 0 h 89"/>
                <a:gd name="T62" fmla="*/ 1 w 301"/>
                <a:gd name="T63" fmla="*/ 0 h 89"/>
                <a:gd name="T64" fmla="*/ 1 w 301"/>
                <a:gd name="T65" fmla="*/ 0 h 89"/>
                <a:gd name="T66" fmla="*/ 1 w 301"/>
                <a:gd name="T67" fmla="*/ 0 h 89"/>
                <a:gd name="T68" fmla="*/ 1 w 301"/>
                <a:gd name="T69" fmla="*/ 0 h 89"/>
                <a:gd name="T70" fmla="*/ 1 w 301"/>
                <a:gd name="T71" fmla="*/ 0 h 89"/>
                <a:gd name="T72" fmla="*/ 1 w 301"/>
                <a:gd name="T73" fmla="*/ 0 h 89"/>
                <a:gd name="T74" fmla="*/ 1 w 301"/>
                <a:gd name="T75" fmla="*/ 0 h 89"/>
                <a:gd name="T76" fmla="*/ 1 w 301"/>
                <a:gd name="T77" fmla="*/ 0 h 89"/>
                <a:gd name="T78" fmla="*/ 1 w 301"/>
                <a:gd name="T79" fmla="*/ 0 h 89"/>
                <a:gd name="T80" fmla="*/ 1 w 301"/>
                <a:gd name="T81" fmla="*/ 0 h 89"/>
                <a:gd name="T82" fmla="*/ 1 w 301"/>
                <a:gd name="T83" fmla="*/ 0 h 89"/>
                <a:gd name="T84" fmla="*/ 1 w 301"/>
                <a:gd name="T85" fmla="*/ 0 h 89"/>
                <a:gd name="T86" fmla="*/ 1 w 301"/>
                <a:gd name="T87" fmla="*/ 0 h 89"/>
                <a:gd name="T88" fmla="*/ 1 w 301"/>
                <a:gd name="T89" fmla="*/ 0 h 89"/>
                <a:gd name="T90" fmla="*/ 1 w 301"/>
                <a:gd name="T91" fmla="*/ 0 h 89"/>
                <a:gd name="T92" fmla="*/ 1 w 301"/>
                <a:gd name="T93" fmla="*/ 0 h 89"/>
                <a:gd name="T94" fmla="*/ 1 w 301"/>
                <a:gd name="T95" fmla="*/ 0 h 89"/>
                <a:gd name="T96" fmla="*/ 1 w 301"/>
                <a:gd name="T97" fmla="*/ 0 h 89"/>
                <a:gd name="T98" fmla="*/ 1 w 301"/>
                <a:gd name="T99" fmla="*/ 0 h 89"/>
                <a:gd name="T100" fmla="*/ 1 w 301"/>
                <a:gd name="T101" fmla="*/ 0 h 89"/>
                <a:gd name="T102" fmla="*/ 1 w 301"/>
                <a:gd name="T103" fmla="*/ 0 h 89"/>
                <a:gd name="T104" fmla="*/ 1 w 301"/>
                <a:gd name="T105" fmla="*/ 0 h 89"/>
                <a:gd name="T106" fmla="*/ 1 w 301"/>
                <a:gd name="T107" fmla="*/ 0 h 89"/>
                <a:gd name="T108" fmla="*/ 1 w 301"/>
                <a:gd name="T109" fmla="*/ 0 h 89"/>
                <a:gd name="T110" fmla="*/ 1 w 301"/>
                <a:gd name="T111" fmla="*/ 0 h 89"/>
                <a:gd name="T112" fmla="*/ 1 w 301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89"/>
                <a:gd name="T173" fmla="*/ 301 w 301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89">
                  <a:moveTo>
                    <a:pt x="0" y="0"/>
                  </a:moveTo>
                  <a:lnTo>
                    <a:pt x="2" y="1"/>
                  </a:lnTo>
                  <a:lnTo>
                    <a:pt x="6" y="4"/>
                  </a:lnTo>
                  <a:lnTo>
                    <a:pt x="9" y="5"/>
                  </a:lnTo>
                  <a:lnTo>
                    <a:pt x="12" y="7"/>
                  </a:lnTo>
                  <a:lnTo>
                    <a:pt x="14" y="8"/>
                  </a:lnTo>
                  <a:lnTo>
                    <a:pt x="17" y="9"/>
                  </a:lnTo>
                  <a:lnTo>
                    <a:pt x="18" y="11"/>
                  </a:lnTo>
                  <a:lnTo>
                    <a:pt x="21" y="12"/>
                  </a:lnTo>
                  <a:lnTo>
                    <a:pt x="22" y="13"/>
                  </a:lnTo>
                  <a:lnTo>
                    <a:pt x="25" y="15"/>
                  </a:lnTo>
                  <a:lnTo>
                    <a:pt x="26" y="15"/>
                  </a:lnTo>
                  <a:lnTo>
                    <a:pt x="28" y="16"/>
                  </a:lnTo>
                  <a:lnTo>
                    <a:pt x="30" y="17"/>
                  </a:lnTo>
                  <a:lnTo>
                    <a:pt x="32" y="17"/>
                  </a:lnTo>
                  <a:lnTo>
                    <a:pt x="33" y="19"/>
                  </a:lnTo>
                  <a:lnTo>
                    <a:pt x="34" y="19"/>
                  </a:lnTo>
                  <a:lnTo>
                    <a:pt x="36" y="20"/>
                  </a:lnTo>
                  <a:lnTo>
                    <a:pt x="37" y="20"/>
                  </a:lnTo>
                  <a:lnTo>
                    <a:pt x="37" y="21"/>
                  </a:lnTo>
                  <a:lnTo>
                    <a:pt x="38" y="21"/>
                  </a:lnTo>
                  <a:lnTo>
                    <a:pt x="40" y="21"/>
                  </a:lnTo>
                  <a:lnTo>
                    <a:pt x="41" y="23"/>
                  </a:lnTo>
                  <a:lnTo>
                    <a:pt x="42" y="23"/>
                  </a:lnTo>
                  <a:lnTo>
                    <a:pt x="44" y="24"/>
                  </a:lnTo>
                  <a:lnTo>
                    <a:pt x="45" y="24"/>
                  </a:lnTo>
                  <a:lnTo>
                    <a:pt x="46" y="24"/>
                  </a:lnTo>
                  <a:lnTo>
                    <a:pt x="48" y="25"/>
                  </a:lnTo>
                  <a:lnTo>
                    <a:pt x="49" y="25"/>
                  </a:lnTo>
                  <a:lnTo>
                    <a:pt x="50" y="27"/>
                  </a:lnTo>
                  <a:lnTo>
                    <a:pt x="51" y="27"/>
                  </a:lnTo>
                  <a:lnTo>
                    <a:pt x="53" y="28"/>
                  </a:lnTo>
                  <a:lnTo>
                    <a:pt x="54" y="28"/>
                  </a:lnTo>
                  <a:lnTo>
                    <a:pt x="57" y="29"/>
                  </a:lnTo>
                  <a:lnTo>
                    <a:pt x="58" y="29"/>
                  </a:lnTo>
                  <a:lnTo>
                    <a:pt x="59" y="31"/>
                  </a:lnTo>
                  <a:lnTo>
                    <a:pt x="61" y="31"/>
                  </a:lnTo>
                  <a:lnTo>
                    <a:pt x="62" y="32"/>
                  </a:lnTo>
                  <a:lnTo>
                    <a:pt x="63" y="32"/>
                  </a:lnTo>
                  <a:lnTo>
                    <a:pt x="65" y="32"/>
                  </a:lnTo>
                  <a:lnTo>
                    <a:pt x="66" y="33"/>
                  </a:lnTo>
                  <a:lnTo>
                    <a:pt x="67" y="33"/>
                  </a:lnTo>
                  <a:lnTo>
                    <a:pt x="69" y="33"/>
                  </a:lnTo>
                  <a:lnTo>
                    <a:pt x="69" y="35"/>
                  </a:lnTo>
                  <a:lnTo>
                    <a:pt x="70" y="35"/>
                  </a:lnTo>
                  <a:lnTo>
                    <a:pt x="71" y="35"/>
                  </a:lnTo>
                  <a:lnTo>
                    <a:pt x="73" y="36"/>
                  </a:lnTo>
                  <a:lnTo>
                    <a:pt x="74" y="36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39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0"/>
                  </a:lnTo>
                  <a:lnTo>
                    <a:pt x="86" y="41"/>
                  </a:lnTo>
                  <a:lnTo>
                    <a:pt x="87" y="41"/>
                  </a:lnTo>
                  <a:lnTo>
                    <a:pt x="89" y="43"/>
                  </a:lnTo>
                  <a:lnTo>
                    <a:pt x="90" y="43"/>
                  </a:lnTo>
                  <a:lnTo>
                    <a:pt x="93" y="44"/>
                  </a:lnTo>
                  <a:lnTo>
                    <a:pt x="94" y="44"/>
                  </a:lnTo>
                  <a:lnTo>
                    <a:pt x="97" y="45"/>
                  </a:lnTo>
                  <a:lnTo>
                    <a:pt x="98" y="45"/>
                  </a:lnTo>
                  <a:lnTo>
                    <a:pt x="101" y="47"/>
                  </a:lnTo>
                  <a:lnTo>
                    <a:pt x="102" y="47"/>
                  </a:lnTo>
                  <a:lnTo>
                    <a:pt x="105" y="48"/>
                  </a:lnTo>
                  <a:lnTo>
                    <a:pt x="106" y="48"/>
                  </a:lnTo>
                  <a:lnTo>
                    <a:pt x="107" y="49"/>
                  </a:lnTo>
                  <a:lnTo>
                    <a:pt x="109" y="49"/>
                  </a:lnTo>
                  <a:lnTo>
                    <a:pt x="110" y="50"/>
                  </a:lnTo>
                  <a:lnTo>
                    <a:pt x="111" y="50"/>
                  </a:lnTo>
                  <a:lnTo>
                    <a:pt x="113" y="50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3"/>
                  </a:lnTo>
                  <a:lnTo>
                    <a:pt x="121" y="53"/>
                  </a:lnTo>
                  <a:lnTo>
                    <a:pt x="122" y="54"/>
                  </a:lnTo>
                  <a:lnTo>
                    <a:pt x="123" y="54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6"/>
                  </a:lnTo>
                  <a:lnTo>
                    <a:pt x="129" y="56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7"/>
                  </a:lnTo>
                  <a:lnTo>
                    <a:pt x="135" y="58"/>
                  </a:lnTo>
                  <a:lnTo>
                    <a:pt x="136" y="58"/>
                  </a:lnTo>
                  <a:lnTo>
                    <a:pt x="138" y="60"/>
                  </a:lnTo>
                  <a:lnTo>
                    <a:pt x="140" y="60"/>
                  </a:lnTo>
                  <a:lnTo>
                    <a:pt x="142" y="61"/>
                  </a:lnTo>
                  <a:lnTo>
                    <a:pt x="144" y="61"/>
                  </a:lnTo>
                  <a:lnTo>
                    <a:pt x="146" y="62"/>
                  </a:lnTo>
                  <a:lnTo>
                    <a:pt x="148" y="62"/>
                  </a:lnTo>
                  <a:lnTo>
                    <a:pt x="150" y="62"/>
                  </a:lnTo>
                  <a:lnTo>
                    <a:pt x="151" y="64"/>
                  </a:lnTo>
                  <a:lnTo>
                    <a:pt x="152" y="64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5"/>
                  </a:lnTo>
                  <a:lnTo>
                    <a:pt x="158" y="65"/>
                  </a:lnTo>
                  <a:lnTo>
                    <a:pt x="159" y="66"/>
                  </a:lnTo>
                  <a:lnTo>
                    <a:pt x="160" y="66"/>
                  </a:lnTo>
                  <a:lnTo>
                    <a:pt x="162" y="66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8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69"/>
                  </a:lnTo>
                  <a:lnTo>
                    <a:pt x="172" y="70"/>
                  </a:lnTo>
                  <a:lnTo>
                    <a:pt x="174" y="70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2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3"/>
                  </a:lnTo>
                  <a:lnTo>
                    <a:pt x="186" y="74"/>
                  </a:lnTo>
                  <a:lnTo>
                    <a:pt x="188" y="74"/>
                  </a:lnTo>
                  <a:lnTo>
                    <a:pt x="190" y="76"/>
                  </a:lnTo>
                  <a:lnTo>
                    <a:pt x="192" y="76"/>
                  </a:lnTo>
                  <a:lnTo>
                    <a:pt x="194" y="77"/>
                  </a:lnTo>
                  <a:lnTo>
                    <a:pt x="195" y="77"/>
                  </a:lnTo>
                  <a:lnTo>
                    <a:pt x="198" y="78"/>
                  </a:lnTo>
                  <a:lnTo>
                    <a:pt x="199" y="78"/>
                  </a:lnTo>
                  <a:lnTo>
                    <a:pt x="200" y="78"/>
                  </a:lnTo>
                  <a:lnTo>
                    <a:pt x="202" y="78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0"/>
                  </a:lnTo>
                  <a:lnTo>
                    <a:pt x="207" y="80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1"/>
                  </a:lnTo>
                  <a:lnTo>
                    <a:pt x="212" y="81"/>
                  </a:lnTo>
                  <a:lnTo>
                    <a:pt x="213" y="82"/>
                  </a:lnTo>
                  <a:lnTo>
                    <a:pt x="215" y="82"/>
                  </a:lnTo>
                  <a:lnTo>
                    <a:pt x="216" y="82"/>
                  </a:lnTo>
                  <a:lnTo>
                    <a:pt x="217" y="82"/>
                  </a:lnTo>
                  <a:lnTo>
                    <a:pt x="219" y="82"/>
                  </a:lnTo>
                  <a:lnTo>
                    <a:pt x="220" y="82"/>
                  </a:lnTo>
                  <a:lnTo>
                    <a:pt x="221" y="82"/>
                  </a:lnTo>
                  <a:lnTo>
                    <a:pt x="223" y="82"/>
                  </a:lnTo>
                  <a:lnTo>
                    <a:pt x="224" y="82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4"/>
                  </a:lnTo>
                  <a:lnTo>
                    <a:pt x="237" y="84"/>
                  </a:lnTo>
                  <a:lnTo>
                    <a:pt x="239" y="84"/>
                  </a:lnTo>
                  <a:lnTo>
                    <a:pt x="240" y="84"/>
                  </a:lnTo>
                  <a:lnTo>
                    <a:pt x="241" y="84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5"/>
                  </a:lnTo>
                  <a:lnTo>
                    <a:pt x="251" y="85"/>
                  </a:lnTo>
                  <a:lnTo>
                    <a:pt x="252" y="85"/>
                  </a:lnTo>
                  <a:lnTo>
                    <a:pt x="253" y="85"/>
                  </a:lnTo>
                  <a:lnTo>
                    <a:pt x="253" y="86"/>
                  </a:lnTo>
                  <a:lnTo>
                    <a:pt x="255" y="86"/>
                  </a:lnTo>
                  <a:lnTo>
                    <a:pt x="256" y="86"/>
                  </a:lnTo>
                  <a:lnTo>
                    <a:pt x="257" y="86"/>
                  </a:lnTo>
                  <a:lnTo>
                    <a:pt x="259" y="86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8"/>
                  </a:lnTo>
                  <a:lnTo>
                    <a:pt x="265" y="88"/>
                  </a:lnTo>
                  <a:lnTo>
                    <a:pt x="267" y="88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3" y="89"/>
                  </a:lnTo>
                  <a:lnTo>
                    <a:pt x="275" y="89"/>
                  </a:lnTo>
                  <a:lnTo>
                    <a:pt x="276" y="89"/>
                  </a:lnTo>
                  <a:lnTo>
                    <a:pt x="277" y="89"/>
                  </a:lnTo>
                  <a:lnTo>
                    <a:pt x="279" y="89"/>
                  </a:lnTo>
                  <a:lnTo>
                    <a:pt x="280" y="89"/>
                  </a:lnTo>
                  <a:lnTo>
                    <a:pt x="281" y="89"/>
                  </a:lnTo>
                  <a:lnTo>
                    <a:pt x="283" y="89"/>
                  </a:lnTo>
                  <a:lnTo>
                    <a:pt x="284" y="89"/>
                  </a:lnTo>
                  <a:lnTo>
                    <a:pt x="285" y="89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20541" name="Line 63">
            <a:extLst>
              <a:ext uri="{FF2B5EF4-FFF2-40B4-BE49-F238E27FC236}">
                <a16:creationId xmlns:a16="http://schemas.microsoft.com/office/drawing/2014/main" id="{0D75DF26-0A5B-CA44-9D17-656339114D03}"/>
              </a:ext>
            </a:extLst>
          </p:cNvPr>
          <p:cNvSpPr>
            <a:spLocks noChangeShapeType="1"/>
          </p:cNvSpPr>
          <p:nvPr/>
        </p:nvSpPr>
        <p:spPr bwMode="auto">
          <a:xfrm>
            <a:off x="5972176" y="1370013"/>
            <a:ext cx="2790825" cy="4762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320542" name="Group 141">
            <a:extLst>
              <a:ext uri="{FF2B5EF4-FFF2-40B4-BE49-F238E27FC236}">
                <a16:creationId xmlns:a16="http://schemas.microsoft.com/office/drawing/2014/main" id="{FD753E99-C922-3847-9F9B-736752EE4FDA}"/>
              </a:ext>
            </a:extLst>
          </p:cNvPr>
          <p:cNvGrpSpPr>
            <a:grpSpLocks/>
          </p:cNvGrpSpPr>
          <p:nvPr/>
        </p:nvGrpSpPr>
        <p:grpSpPr bwMode="auto">
          <a:xfrm>
            <a:off x="5959475" y="1358901"/>
            <a:ext cx="1690688" cy="219075"/>
            <a:chOff x="6469690" y="2970830"/>
            <a:chExt cx="1690835" cy="219431"/>
          </a:xfrm>
        </p:grpSpPr>
        <p:sp>
          <p:nvSpPr>
            <p:cNvPr id="320600" name="Line 57">
              <a:extLst>
                <a:ext uri="{FF2B5EF4-FFF2-40B4-BE49-F238E27FC236}">
                  <a16:creationId xmlns:a16="http://schemas.microsoft.com/office/drawing/2014/main" id="{DE66F37B-D50B-FD40-9D3D-83ED0D60ACD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58937" y="2984157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601" name="Line 57">
              <a:extLst>
                <a:ext uri="{FF2B5EF4-FFF2-40B4-BE49-F238E27FC236}">
                  <a16:creationId xmlns:a16="http://schemas.microsoft.com/office/drawing/2014/main" id="{EA40A590-B7BE-0E4B-A639-44418D99FAB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69690" y="297083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602" name="Line 57">
              <a:extLst>
                <a:ext uri="{FF2B5EF4-FFF2-40B4-BE49-F238E27FC236}">
                  <a16:creationId xmlns:a16="http://schemas.microsoft.com/office/drawing/2014/main" id="{73E0473E-3E6C-C84A-BDF7-5FEE9734255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631328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603" name="Line 57">
              <a:extLst>
                <a:ext uri="{FF2B5EF4-FFF2-40B4-BE49-F238E27FC236}">
                  <a16:creationId xmlns:a16="http://schemas.microsoft.com/office/drawing/2014/main" id="{55F1EF5C-2B8B-3D4F-A740-0377E82AD49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77037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20543" name="Group 147">
            <a:extLst>
              <a:ext uri="{FF2B5EF4-FFF2-40B4-BE49-F238E27FC236}">
                <a16:creationId xmlns:a16="http://schemas.microsoft.com/office/drawing/2014/main" id="{0CFC50B3-40A9-624A-9BCD-9E4742B07877}"/>
              </a:ext>
            </a:extLst>
          </p:cNvPr>
          <p:cNvGrpSpPr>
            <a:grpSpLocks/>
          </p:cNvGrpSpPr>
          <p:nvPr/>
        </p:nvGrpSpPr>
        <p:grpSpPr bwMode="auto">
          <a:xfrm>
            <a:off x="5808663" y="990601"/>
            <a:ext cx="1668462" cy="600075"/>
            <a:chOff x="3550727" y="2765808"/>
            <a:chExt cx="1667259" cy="419717"/>
          </a:xfrm>
        </p:grpSpPr>
        <p:sp>
          <p:nvSpPr>
            <p:cNvPr id="320596" name="Line 57">
              <a:extLst>
                <a:ext uri="{FF2B5EF4-FFF2-40B4-BE49-F238E27FC236}">
                  <a16:creationId xmlns:a16="http://schemas.microsoft.com/office/drawing/2014/main" id="{7739B0EB-7A8F-8241-BD29-4453D54356B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16398" y="2778686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597" name="Line 57">
              <a:extLst>
                <a:ext uri="{FF2B5EF4-FFF2-40B4-BE49-F238E27FC236}">
                  <a16:creationId xmlns:a16="http://schemas.microsoft.com/office/drawing/2014/main" id="{1B5F67DB-F24C-984D-810F-D8E5F93C29B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0727" y="2773363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598" name="Line 57">
              <a:extLst>
                <a:ext uri="{FF2B5EF4-FFF2-40B4-BE49-F238E27FC236}">
                  <a16:creationId xmlns:a16="http://schemas.microsoft.com/office/drawing/2014/main" id="{0155A13F-9CA0-DC41-ACDF-A7801134EAC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690685" y="2783888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599" name="Line 57">
              <a:extLst>
                <a:ext uri="{FF2B5EF4-FFF2-40B4-BE49-F238E27FC236}">
                  <a16:creationId xmlns:a16="http://schemas.microsoft.com/office/drawing/2014/main" id="{A557BD61-9B15-4941-A3E4-E5ABBD24EC4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53005" y="2765808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20544" name="Freeform 68">
            <a:extLst>
              <a:ext uri="{FF2B5EF4-FFF2-40B4-BE49-F238E27FC236}">
                <a16:creationId xmlns:a16="http://schemas.microsoft.com/office/drawing/2014/main" id="{98800E90-C02B-8E46-952B-9188DEA7013F}"/>
              </a:ext>
            </a:extLst>
          </p:cNvPr>
          <p:cNvSpPr>
            <a:spLocks noChangeAspect="1"/>
          </p:cNvSpPr>
          <p:nvPr/>
        </p:nvSpPr>
        <p:spPr bwMode="auto">
          <a:xfrm>
            <a:off x="6556376" y="1327151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20545" name="Freeform 68">
            <a:extLst>
              <a:ext uri="{FF2B5EF4-FFF2-40B4-BE49-F238E27FC236}">
                <a16:creationId xmlns:a16="http://schemas.microsoft.com/office/drawing/2014/main" id="{BF813CF9-0A5F-884B-B1A9-D2ED4F2229A5}"/>
              </a:ext>
            </a:extLst>
          </p:cNvPr>
          <p:cNvSpPr>
            <a:spLocks noChangeAspect="1"/>
          </p:cNvSpPr>
          <p:nvPr/>
        </p:nvSpPr>
        <p:spPr bwMode="auto">
          <a:xfrm>
            <a:off x="7089776" y="1327151"/>
            <a:ext cx="73025" cy="74613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20546" name="Freeform 68">
            <a:extLst>
              <a:ext uri="{FF2B5EF4-FFF2-40B4-BE49-F238E27FC236}">
                <a16:creationId xmlns:a16="http://schemas.microsoft.com/office/drawing/2014/main" id="{88D3D3B8-FE80-BA44-A8A7-7661E8648781}"/>
              </a:ext>
            </a:extLst>
          </p:cNvPr>
          <p:cNvSpPr>
            <a:spLocks noChangeAspect="1"/>
          </p:cNvSpPr>
          <p:nvPr/>
        </p:nvSpPr>
        <p:spPr bwMode="auto">
          <a:xfrm>
            <a:off x="7631114" y="1338264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20547" name="Line 57">
            <a:extLst>
              <a:ext uri="{FF2B5EF4-FFF2-40B4-BE49-F238E27FC236}">
                <a16:creationId xmlns:a16="http://schemas.microsoft.com/office/drawing/2014/main" id="{F8B19D2E-AABB-C94B-8438-2D22CBB045A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345489" y="1385888"/>
            <a:ext cx="1587" cy="2417762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20548" name="Freeform 68">
            <a:extLst>
              <a:ext uri="{FF2B5EF4-FFF2-40B4-BE49-F238E27FC236}">
                <a16:creationId xmlns:a16="http://schemas.microsoft.com/office/drawing/2014/main" id="{593687DC-0E23-354E-A6AE-8ECFB1C3FE65}"/>
              </a:ext>
            </a:extLst>
          </p:cNvPr>
          <p:cNvSpPr>
            <a:spLocks noChangeAspect="1"/>
          </p:cNvSpPr>
          <p:nvPr/>
        </p:nvSpPr>
        <p:spPr bwMode="auto">
          <a:xfrm>
            <a:off x="8323264" y="1341439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20549" name="Freeform 5">
            <a:extLst>
              <a:ext uri="{FF2B5EF4-FFF2-40B4-BE49-F238E27FC236}">
                <a16:creationId xmlns:a16="http://schemas.microsoft.com/office/drawing/2014/main" id="{4C5E382A-EBA8-194C-950C-51793CA10221}"/>
              </a:ext>
            </a:extLst>
          </p:cNvPr>
          <p:cNvSpPr>
            <a:spLocks/>
          </p:cNvSpPr>
          <p:nvPr/>
        </p:nvSpPr>
        <p:spPr bwMode="auto">
          <a:xfrm>
            <a:off x="6097589" y="5661025"/>
            <a:ext cx="168275" cy="1588"/>
          </a:xfrm>
          <a:custGeom>
            <a:avLst/>
            <a:gdLst>
              <a:gd name="T0" fmla="*/ 2147483646 w 213"/>
              <a:gd name="T1" fmla="*/ 0 h 1588"/>
              <a:gd name="T2" fmla="*/ 0 w 213"/>
              <a:gd name="T3" fmla="*/ 0 h 1588"/>
              <a:gd name="T4" fmla="*/ 2147483646 w 213"/>
              <a:gd name="T5" fmla="*/ 0 h 1588"/>
              <a:gd name="T6" fmla="*/ 0 60000 65536"/>
              <a:gd name="T7" fmla="*/ 0 60000 65536"/>
              <a:gd name="T8" fmla="*/ 0 60000 65536"/>
              <a:gd name="T9" fmla="*/ 0 w 213"/>
              <a:gd name="T10" fmla="*/ 0 h 1588"/>
              <a:gd name="T11" fmla="*/ 213 w 213"/>
              <a:gd name="T12" fmla="*/ 1588 h 158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3" h="1588">
                <a:moveTo>
                  <a:pt x="213" y="0"/>
                </a:moveTo>
                <a:lnTo>
                  <a:pt x="0" y="0"/>
                </a:lnTo>
                <a:lnTo>
                  <a:pt x="213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20550" name="Freeform 8">
            <a:extLst>
              <a:ext uri="{FF2B5EF4-FFF2-40B4-BE49-F238E27FC236}">
                <a16:creationId xmlns:a16="http://schemas.microsoft.com/office/drawing/2014/main" id="{2F18DD56-6FFF-6748-929D-D40EC206A326}"/>
              </a:ext>
            </a:extLst>
          </p:cNvPr>
          <p:cNvSpPr>
            <a:spLocks/>
          </p:cNvSpPr>
          <p:nvPr/>
        </p:nvSpPr>
        <p:spPr bwMode="auto">
          <a:xfrm>
            <a:off x="4997451" y="5603875"/>
            <a:ext cx="295275" cy="1588"/>
          </a:xfrm>
          <a:custGeom>
            <a:avLst/>
            <a:gdLst>
              <a:gd name="T0" fmla="*/ 2147483646 w 372"/>
              <a:gd name="T1" fmla="*/ 0 h 1588"/>
              <a:gd name="T2" fmla="*/ 0 w 372"/>
              <a:gd name="T3" fmla="*/ 0 h 1588"/>
              <a:gd name="T4" fmla="*/ 2147483646 w 372"/>
              <a:gd name="T5" fmla="*/ 0 h 1588"/>
              <a:gd name="T6" fmla="*/ 0 60000 65536"/>
              <a:gd name="T7" fmla="*/ 0 60000 65536"/>
              <a:gd name="T8" fmla="*/ 0 60000 65536"/>
              <a:gd name="T9" fmla="*/ 0 w 372"/>
              <a:gd name="T10" fmla="*/ 0 h 1588"/>
              <a:gd name="T11" fmla="*/ 372 w 372"/>
              <a:gd name="T12" fmla="*/ 1588 h 158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72" h="1588">
                <a:moveTo>
                  <a:pt x="372" y="0"/>
                </a:moveTo>
                <a:lnTo>
                  <a:pt x="0" y="0"/>
                </a:lnTo>
                <a:lnTo>
                  <a:pt x="372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20551" name="Freeform 10">
            <a:extLst>
              <a:ext uri="{FF2B5EF4-FFF2-40B4-BE49-F238E27FC236}">
                <a16:creationId xmlns:a16="http://schemas.microsoft.com/office/drawing/2014/main" id="{BB1B98F8-C220-2D40-B446-EC69296165C7}"/>
              </a:ext>
            </a:extLst>
          </p:cNvPr>
          <p:cNvSpPr>
            <a:spLocks/>
          </p:cNvSpPr>
          <p:nvPr/>
        </p:nvSpPr>
        <p:spPr bwMode="auto">
          <a:xfrm>
            <a:off x="4997451" y="5287964"/>
            <a:ext cx="295275" cy="1587"/>
          </a:xfrm>
          <a:custGeom>
            <a:avLst/>
            <a:gdLst>
              <a:gd name="T0" fmla="*/ 2147483646 w 372"/>
              <a:gd name="T1" fmla="*/ 0 h 1587"/>
              <a:gd name="T2" fmla="*/ 0 w 372"/>
              <a:gd name="T3" fmla="*/ 0 h 1587"/>
              <a:gd name="T4" fmla="*/ 2147483646 w 372"/>
              <a:gd name="T5" fmla="*/ 0 h 1587"/>
              <a:gd name="T6" fmla="*/ 0 60000 65536"/>
              <a:gd name="T7" fmla="*/ 0 60000 65536"/>
              <a:gd name="T8" fmla="*/ 0 60000 65536"/>
              <a:gd name="T9" fmla="*/ 0 w 372"/>
              <a:gd name="T10" fmla="*/ 0 h 1587"/>
              <a:gd name="T11" fmla="*/ 372 w 372"/>
              <a:gd name="T12" fmla="*/ 1587 h 1587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72" h="1587">
                <a:moveTo>
                  <a:pt x="372" y="0"/>
                </a:moveTo>
                <a:lnTo>
                  <a:pt x="0" y="0"/>
                </a:lnTo>
                <a:lnTo>
                  <a:pt x="372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20552" name="Freeform 76">
            <a:extLst>
              <a:ext uri="{FF2B5EF4-FFF2-40B4-BE49-F238E27FC236}">
                <a16:creationId xmlns:a16="http://schemas.microsoft.com/office/drawing/2014/main" id="{9ECE1835-36A0-3647-A246-3329872C1B23}"/>
              </a:ext>
            </a:extLst>
          </p:cNvPr>
          <p:cNvSpPr>
            <a:spLocks/>
          </p:cNvSpPr>
          <p:nvPr/>
        </p:nvSpPr>
        <p:spPr bwMode="auto">
          <a:xfrm>
            <a:off x="5046664" y="6494464"/>
            <a:ext cx="295275" cy="1587"/>
          </a:xfrm>
          <a:custGeom>
            <a:avLst/>
            <a:gdLst>
              <a:gd name="T0" fmla="*/ 2147483646 w 372"/>
              <a:gd name="T1" fmla="*/ 0 h 1588"/>
              <a:gd name="T2" fmla="*/ 0 w 372"/>
              <a:gd name="T3" fmla="*/ 0 h 1588"/>
              <a:gd name="T4" fmla="*/ 2147483646 w 372"/>
              <a:gd name="T5" fmla="*/ 0 h 1588"/>
              <a:gd name="T6" fmla="*/ 0 60000 65536"/>
              <a:gd name="T7" fmla="*/ 0 60000 65536"/>
              <a:gd name="T8" fmla="*/ 0 60000 65536"/>
              <a:gd name="T9" fmla="*/ 0 w 372"/>
              <a:gd name="T10" fmla="*/ 0 h 1588"/>
              <a:gd name="T11" fmla="*/ 372 w 372"/>
              <a:gd name="T12" fmla="*/ 1588 h 158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72" h="1588">
                <a:moveTo>
                  <a:pt x="372" y="0"/>
                </a:moveTo>
                <a:lnTo>
                  <a:pt x="0" y="0"/>
                </a:lnTo>
                <a:lnTo>
                  <a:pt x="372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20553" name="Freeform 78">
            <a:extLst>
              <a:ext uri="{FF2B5EF4-FFF2-40B4-BE49-F238E27FC236}">
                <a16:creationId xmlns:a16="http://schemas.microsoft.com/office/drawing/2014/main" id="{B7089791-5BB2-4F4F-9E19-5EAB447E7F9C}"/>
              </a:ext>
            </a:extLst>
          </p:cNvPr>
          <p:cNvSpPr>
            <a:spLocks/>
          </p:cNvSpPr>
          <p:nvPr/>
        </p:nvSpPr>
        <p:spPr bwMode="auto">
          <a:xfrm>
            <a:off x="5046664" y="6199189"/>
            <a:ext cx="295275" cy="1587"/>
          </a:xfrm>
          <a:custGeom>
            <a:avLst/>
            <a:gdLst>
              <a:gd name="T0" fmla="*/ 2147483646 w 372"/>
              <a:gd name="T1" fmla="*/ 0 h 1588"/>
              <a:gd name="T2" fmla="*/ 0 w 372"/>
              <a:gd name="T3" fmla="*/ 0 h 1588"/>
              <a:gd name="T4" fmla="*/ 2147483646 w 372"/>
              <a:gd name="T5" fmla="*/ 0 h 1588"/>
              <a:gd name="T6" fmla="*/ 0 60000 65536"/>
              <a:gd name="T7" fmla="*/ 0 60000 65536"/>
              <a:gd name="T8" fmla="*/ 0 60000 65536"/>
              <a:gd name="T9" fmla="*/ 0 w 372"/>
              <a:gd name="T10" fmla="*/ 0 h 1588"/>
              <a:gd name="T11" fmla="*/ 372 w 372"/>
              <a:gd name="T12" fmla="*/ 1588 h 158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72" h="1588">
                <a:moveTo>
                  <a:pt x="372" y="0"/>
                </a:moveTo>
                <a:lnTo>
                  <a:pt x="0" y="0"/>
                </a:lnTo>
                <a:lnTo>
                  <a:pt x="372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20554" name="Freeform 85">
            <a:extLst>
              <a:ext uri="{FF2B5EF4-FFF2-40B4-BE49-F238E27FC236}">
                <a16:creationId xmlns:a16="http://schemas.microsoft.com/office/drawing/2014/main" id="{43361366-0D97-294C-A798-C48FA8DCAC37}"/>
              </a:ext>
            </a:extLst>
          </p:cNvPr>
          <p:cNvSpPr>
            <a:spLocks/>
          </p:cNvSpPr>
          <p:nvPr/>
        </p:nvSpPr>
        <p:spPr bwMode="auto">
          <a:xfrm>
            <a:off x="6683376" y="5681664"/>
            <a:ext cx="631825" cy="249237"/>
          </a:xfrm>
          <a:custGeom>
            <a:avLst/>
            <a:gdLst>
              <a:gd name="T0" fmla="*/ 2147483646 w 794"/>
              <a:gd name="T1" fmla="*/ 0 h 315"/>
              <a:gd name="T2" fmla="*/ 2147483646 w 794"/>
              <a:gd name="T3" fmla="*/ 0 h 315"/>
              <a:gd name="T4" fmla="*/ 2147483646 w 794"/>
              <a:gd name="T5" fmla="*/ 0 h 315"/>
              <a:gd name="T6" fmla="*/ 2147483646 w 794"/>
              <a:gd name="T7" fmla="*/ 2147483646 h 315"/>
              <a:gd name="T8" fmla="*/ 2147483646 w 794"/>
              <a:gd name="T9" fmla="*/ 2147483646 h 315"/>
              <a:gd name="T10" fmla="*/ 2147483646 w 794"/>
              <a:gd name="T11" fmla="*/ 2147483646 h 315"/>
              <a:gd name="T12" fmla="*/ 2147483646 w 794"/>
              <a:gd name="T13" fmla="*/ 2147483646 h 315"/>
              <a:gd name="T14" fmla="*/ 2147483646 w 794"/>
              <a:gd name="T15" fmla="*/ 2147483646 h 315"/>
              <a:gd name="T16" fmla="*/ 2147483646 w 794"/>
              <a:gd name="T17" fmla="*/ 2147483646 h 315"/>
              <a:gd name="T18" fmla="*/ 2147483646 w 794"/>
              <a:gd name="T19" fmla="*/ 2147483646 h 315"/>
              <a:gd name="T20" fmla="*/ 2147483646 w 794"/>
              <a:gd name="T21" fmla="*/ 2147483646 h 315"/>
              <a:gd name="T22" fmla="*/ 2147483646 w 794"/>
              <a:gd name="T23" fmla="*/ 2147483646 h 315"/>
              <a:gd name="T24" fmla="*/ 2147483646 w 794"/>
              <a:gd name="T25" fmla="*/ 2147483646 h 315"/>
              <a:gd name="T26" fmla="*/ 2147483646 w 794"/>
              <a:gd name="T27" fmla="*/ 2147483646 h 315"/>
              <a:gd name="T28" fmla="*/ 2147483646 w 794"/>
              <a:gd name="T29" fmla="*/ 2147483646 h 315"/>
              <a:gd name="T30" fmla="*/ 2147483646 w 794"/>
              <a:gd name="T31" fmla="*/ 2147483646 h 315"/>
              <a:gd name="T32" fmla="*/ 2147483646 w 794"/>
              <a:gd name="T33" fmla="*/ 2147483646 h 315"/>
              <a:gd name="T34" fmla="*/ 2147483646 w 794"/>
              <a:gd name="T35" fmla="*/ 2147483646 h 315"/>
              <a:gd name="T36" fmla="*/ 2147483646 w 794"/>
              <a:gd name="T37" fmla="*/ 2147483646 h 315"/>
              <a:gd name="T38" fmla="*/ 2147483646 w 794"/>
              <a:gd name="T39" fmla="*/ 2147483646 h 315"/>
              <a:gd name="T40" fmla="*/ 2147483646 w 794"/>
              <a:gd name="T41" fmla="*/ 2147483646 h 315"/>
              <a:gd name="T42" fmla="*/ 2147483646 w 794"/>
              <a:gd name="T43" fmla="*/ 2147483646 h 315"/>
              <a:gd name="T44" fmla="*/ 2147483646 w 794"/>
              <a:gd name="T45" fmla="*/ 2147483646 h 315"/>
              <a:gd name="T46" fmla="*/ 2147483646 w 794"/>
              <a:gd name="T47" fmla="*/ 2147483646 h 315"/>
              <a:gd name="T48" fmla="*/ 2147483646 w 794"/>
              <a:gd name="T49" fmla="*/ 2147483646 h 315"/>
              <a:gd name="T50" fmla="*/ 2147483646 w 794"/>
              <a:gd name="T51" fmla="*/ 2147483646 h 315"/>
              <a:gd name="T52" fmla="*/ 2147483646 w 794"/>
              <a:gd name="T53" fmla="*/ 2147483646 h 315"/>
              <a:gd name="T54" fmla="*/ 2147483646 w 794"/>
              <a:gd name="T55" fmla="*/ 2147483646 h 315"/>
              <a:gd name="T56" fmla="*/ 2147483646 w 794"/>
              <a:gd name="T57" fmla="*/ 2147483646 h 315"/>
              <a:gd name="T58" fmla="*/ 2147483646 w 794"/>
              <a:gd name="T59" fmla="*/ 2147483646 h 315"/>
              <a:gd name="T60" fmla="*/ 2147483646 w 794"/>
              <a:gd name="T61" fmla="*/ 2147483646 h 315"/>
              <a:gd name="T62" fmla="*/ 2147483646 w 794"/>
              <a:gd name="T63" fmla="*/ 2147483646 h 315"/>
              <a:gd name="T64" fmla="*/ 2147483646 w 794"/>
              <a:gd name="T65" fmla="*/ 2147483646 h 315"/>
              <a:gd name="T66" fmla="*/ 2147483646 w 794"/>
              <a:gd name="T67" fmla="*/ 2147483646 h 315"/>
              <a:gd name="T68" fmla="*/ 2147483646 w 794"/>
              <a:gd name="T69" fmla="*/ 2147483646 h 315"/>
              <a:gd name="T70" fmla="*/ 2147483646 w 794"/>
              <a:gd name="T71" fmla="*/ 2147483646 h 315"/>
              <a:gd name="T72" fmla="*/ 2147483646 w 794"/>
              <a:gd name="T73" fmla="*/ 2147483646 h 315"/>
              <a:gd name="T74" fmla="*/ 2147483646 w 794"/>
              <a:gd name="T75" fmla="*/ 2147483646 h 315"/>
              <a:gd name="T76" fmla="*/ 2147483646 w 794"/>
              <a:gd name="T77" fmla="*/ 2147483646 h 315"/>
              <a:gd name="T78" fmla="*/ 2147483646 w 794"/>
              <a:gd name="T79" fmla="*/ 2147483646 h 315"/>
              <a:gd name="T80" fmla="*/ 2147483646 w 794"/>
              <a:gd name="T81" fmla="*/ 2147483646 h 315"/>
              <a:gd name="T82" fmla="*/ 2147483646 w 794"/>
              <a:gd name="T83" fmla="*/ 2147483646 h 315"/>
              <a:gd name="T84" fmla="*/ 2147483646 w 794"/>
              <a:gd name="T85" fmla="*/ 2147483646 h 315"/>
              <a:gd name="T86" fmla="*/ 2147483646 w 794"/>
              <a:gd name="T87" fmla="*/ 2147483646 h 315"/>
              <a:gd name="T88" fmla="*/ 2147483646 w 794"/>
              <a:gd name="T89" fmla="*/ 2147483646 h 315"/>
              <a:gd name="T90" fmla="*/ 2147483646 w 794"/>
              <a:gd name="T91" fmla="*/ 2147483646 h 315"/>
              <a:gd name="T92" fmla="*/ 2147483646 w 794"/>
              <a:gd name="T93" fmla="*/ 2147483646 h 315"/>
              <a:gd name="T94" fmla="*/ 2147483646 w 794"/>
              <a:gd name="T95" fmla="*/ 2147483646 h 315"/>
              <a:gd name="T96" fmla="*/ 2147483646 w 794"/>
              <a:gd name="T97" fmla="*/ 2147483646 h 315"/>
              <a:gd name="T98" fmla="*/ 2147483646 w 794"/>
              <a:gd name="T99" fmla="*/ 2147483646 h 315"/>
              <a:gd name="T100" fmla="*/ 2147483646 w 794"/>
              <a:gd name="T101" fmla="*/ 2147483646 h 315"/>
              <a:gd name="T102" fmla="*/ 2147483646 w 794"/>
              <a:gd name="T103" fmla="*/ 2147483646 h 315"/>
              <a:gd name="T104" fmla="*/ 2147483646 w 794"/>
              <a:gd name="T105" fmla="*/ 2147483646 h 315"/>
              <a:gd name="T106" fmla="*/ 2147483646 w 794"/>
              <a:gd name="T107" fmla="*/ 2147483646 h 315"/>
              <a:gd name="T108" fmla="*/ 2147483646 w 794"/>
              <a:gd name="T109" fmla="*/ 2147483646 h 315"/>
              <a:gd name="T110" fmla="*/ 2147483646 w 794"/>
              <a:gd name="T111" fmla="*/ 2147483646 h 315"/>
              <a:gd name="T112" fmla="*/ 2147483646 w 794"/>
              <a:gd name="T113" fmla="*/ 2147483646 h 315"/>
              <a:gd name="T114" fmla="*/ 2147483646 w 794"/>
              <a:gd name="T115" fmla="*/ 2147483646 h 315"/>
              <a:gd name="T116" fmla="*/ 2147483646 w 794"/>
              <a:gd name="T117" fmla="*/ 2147483646 h 315"/>
              <a:gd name="T118" fmla="*/ 2147483646 w 794"/>
              <a:gd name="T119" fmla="*/ 2147483646 h 315"/>
              <a:gd name="T120" fmla="*/ 2147483646 w 794"/>
              <a:gd name="T121" fmla="*/ 2147483646 h 315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794"/>
              <a:gd name="T184" fmla="*/ 0 h 315"/>
              <a:gd name="T185" fmla="*/ 794 w 794"/>
              <a:gd name="T186" fmla="*/ 315 h 315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794" h="315">
                <a:moveTo>
                  <a:pt x="0" y="0"/>
                </a:moveTo>
                <a:lnTo>
                  <a:pt x="30" y="0"/>
                </a:lnTo>
                <a:lnTo>
                  <a:pt x="59" y="0"/>
                </a:lnTo>
                <a:lnTo>
                  <a:pt x="86" y="0"/>
                </a:lnTo>
                <a:lnTo>
                  <a:pt x="110" y="0"/>
                </a:lnTo>
                <a:lnTo>
                  <a:pt x="134" y="0"/>
                </a:lnTo>
                <a:lnTo>
                  <a:pt x="155" y="0"/>
                </a:lnTo>
                <a:lnTo>
                  <a:pt x="175" y="0"/>
                </a:lnTo>
                <a:lnTo>
                  <a:pt x="194" y="0"/>
                </a:lnTo>
                <a:lnTo>
                  <a:pt x="211" y="0"/>
                </a:lnTo>
                <a:lnTo>
                  <a:pt x="226" y="0"/>
                </a:lnTo>
                <a:lnTo>
                  <a:pt x="240" y="0"/>
                </a:lnTo>
                <a:lnTo>
                  <a:pt x="253" y="0"/>
                </a:lnTo>
                <a:lnTo>
                  <a:pt x="265" y="0"/>
                </a:lnTo>
                <a:lnTo>
                  <a:pt x="276" y="0"/>
                </a:lnTo>
                <a:lnTo>
                  <a:pt x="287" y="0"/>
                </a:lnTo>
                <a:lnTo>
                  <a:pt x="295" y="0"/>
                </a:lnTo>
                <a:lnTo>
                  <a:pt x="303" y="0"/>
                </a:lnTo>
                <a:lnTo>
                  <a:pt x="311" y="0"/>
                </a:lnTo>
                <a:lnTo>
                  <a:pt x="316" y="0"/>
                </a:lnTo>
                <a:lnTo>
                  <a:pt x="323" y="0"/>
                </a:lnTo>
                <a:lnTo>
                  <a:pt x="327" y="0"/>
                </a:lnTo>
                <a:lnTo>
                  <a:pt x="332" y="0"/>
                </a:lnTo>
                <a:lnTo>
                  <a:pt x="336" y="0"/>
                </a:lnTo>
                <a:lnTo>
                  <a:pt x="338" y="1"/>
                </a:lnTo>
                <a:lnTo>
                  <a:pt x="341" y="1"/>
                </a:lnTo>
                <a:lnTo>
                  <a:pt x="344" y="1"/>
                </a:lnTo>
                <a:lnTo>
                  <a:pt x="346" y="1"/>
                </a:lnTo>
                <a:lnTo>
                  <a:pt x="349" y="1"/>
                </a:lnTo>
                <a:lnTo>
                  <a:pt x="352" y="1"/>
                </a:lnTo>
                <a:lnTo>
                  <a:pt x="353" y="1"/>
                </a:lnTo>
                <a:lnTo>
                  <a:pt x="356" y="1"/>
                </a:lnTo>
                <a:lnTo>
                  <a:pt x="357" y="1"/>
                </a:lnTo>
                <a:lnTo>
                  <a:pt x="360" y="1"/>
                </a:lnTo>
                <a:lnTo>
                  <a:pt x="362" y="1"/>
                </a:lnTo>
                <a:lnTo>
                  <a:pt x="364" y="3"/>
                </a:lnTo>
                <a:lnTo>
                  <a:pt x="366" y="3"/>
                </a:lnTo>
                <a:lnTo>
                  <a:pt x="368" y="3"/>
                </a:lnTo>
                <a:lnTo>
                  <a:pt x="369" y="3"/>
                </a:lnTo>
                <a:lnTo>
                  <a:pt x="370" y="3"/>
                </a:lnTo>
                <a:lnTo>
                  <a:pt x="372" y="3"/>
                </a:lnTo>
                <a:lnTo>
                  <a:pt x="373" y="3"/>
                </a:lnTo>
                <a:lnTo>
                  <a:pt x="374" y="3"/>
                </a:lnTo>
                <a:lnTo>
                  <a:pt x="376" y="3"/>
                </a:lnTo>
                <a:lnTo>
                  <a:pt x="377" y="3"/>
                </a:lnTo>
                <a:lnTo>
                  <a:pt x="378" y="3"/>
                </a:lnTo>
                <a:lnTo>
                  <a:pt x="380" y="3"/>
                </a:lnTo>
                <a:lnTo>
                  <a:pt x="381" y="4"/>
                </a:lnTo>
                <a:lnTo>
                  <a:pt x="382" y="4"/>
                </a:lnTo>
                <a:lnTo>
                  <a:pt x="384" y="4"/>
                </a:lnTo>
                <a:lnTo>
                  <a:pt x="385" y="4"/>
                </a:lnTo>
                <a:lnTo>
                  <a:pt x="386" y="4"/>
                </a:lnTo>
                <a:lnTo>
                  <a:pt x="388" y="4"/>
                </a:lnTo>
                <a:lnTo>
                  <a:pt x="389" y="4"/>
                </a:lnTo>
                <a:lnTo>
                  <a:pt x="390" y="4"/>
                </a:lnTo>
                <a:lnTo>
                  <a:pt x="392" y="5"/>
                </a:lnTo>
                <a:lnTo>
                  <a:pt x="393" y="5"/>
                </a:lnTo>
                <a:lnTo>
                  <a:pt x="394" y="5"/>
                </a:lnTo>
                <a:lnTo>
                  <a:pt x="396" y="5"/>
                </a:lnTo>
                <a:lnTo>
                  <a:pt x="397" y="5"/>
                </a:lnTo>
                <a:lnTo>
                  <a:pt x="400" y="5"/>
                </a:lnTo>
                <a:lnTo>
                  <a:pt x="401" y="7"/>
                </a:lnTo>
                <a:lnTo>
                  <a:pt x="404" y="7"/>
                </a:lnTo>
                <a:lnTo>
                  <a:pt x="405" y="7"/>
                </a:lnTo>
                <a:lnTo>
                  <a:pt x="408" y="7"/>
                </a:lnTo>
                <a:lnTo>
                  <a:pt x="409" y="7"/>
                </a:lnTo>
                <a:lnTo>
                  <a:pt x="412" y="8"/>
                </a:lnTo>
                <a:lnTo>
                  <a:pt x="413" y="8"/>
                </a:lnTo>
                <a:lnTo>
                  <a:pt x="414" y="8"/>
                </a:lnTo>
                <a:lnTo>
                  <a:pt x="416" y="8"/>
                </a:lnTo>
                <a:lnTo>
                  <a:pt x="418" y="8"/>
                </a:lnTo>
                <a:lnTo>
                  <a:pt x="420" y="9"/>
                </a:lnTo>
                <a:lnTo>
                  <a:pt x="421" y="9"/>
                </a:lnTo>
                <a:lnTo>
                  <a:pt x="422" y="9"/>
                </a:lnTo>
                <a:lnTo>
                  <a:pt x="424" y="9"/>
                </a:lnTo>
                <a:lnTo>
                  <a:pt x="425" y="9"/>
                </a:lnTo>
                <a:lnTo>
                  <a:pt x="426" y="11"/>
                </a:lnTo>
                <a:lnTo>
                  <a:pt x="427" y="11"/>
                </a:lnTo>
                <a:lnTo>
                  <a:pt x="429" y="11"/>
                </a:lnTo>
                <a:lnTo>
                  <a:pt x="430" y="11"/>
                </a:lnTo>
                <a:lnTo>
                  <a:pt x="431" y="11"/>
                </a:lnTo>
                <a:lnTo>
                  <a:pt x="433" y="12"/>
                </a:lnTo>
                <a:lnTo>
                  <a:pt x="434" y="12"/>
                </a:lnTo>
                <a:lnTo>
                  <a:pt x="435" y="12"/>
                </a:lnTo>
                <a:lnTo>
                  <a:pt x="437" y="12"/>
                </a:lnTo>
                <a:lnTo>
                  <a:pt x="438" y="13"/>
                </a:lnTo>
                <a:lnTo>
                  <a:pt x="439" y="13"/>
                </a:lnTo>
                <a:lnTo>
                  <a:pt x="441" y="13"/>
                </a:lnTo>
                <a:lnTo>
                  <a:pt x="442" y="15"/>
                </a:lnTo>
                <a:lnTo>
                  <a:pt x="445" y="15"/>
                </a:lnTo>
                <a:lnTo>
                  <a:pt x="446" y="16"/>
                </a:lnTo>
                <a:lnTo>
                  <a:pt x="449" y="16"/>
                </a:lnTo>
                <a:lnTo>
                  <a:pt x="450" y="17"/>
                </a:lnTo>
                <a:lnTo>
                  <a:pt x="453" y="17"/>
                </a:lnTo>
                <a:lnTo>
                  <a:pt x="455" y="19"/>
                </a:lnTo>
                <a:lnTo>
                  <a:pt x="458" y="19"/>
                </a:lnTo>
                <a:lnTo>
                  <a:pt x="459" y="20"/>
                </a:lnTo>
                <a:lnTo>
                  <a:pt x="462" y="20"/>
                </a:lnTo>
                <a:lnTo>
                  <a:pt x="463" y="21"/>
                </a:lnTo>
                <a:lnTo>
                  <a:pt x="466" y="21"/>
                </a:lnTo>
                <a:lnTo>
                  <a:pt x="467" y="23"/>
                </a:lnTo>
                <a:lnTo>
                  <a:pt x="469" y="23"/>
                </a:lnTo>
                <a:lnTo>
                  <a:pt x="471" y="23"/>
                </a:lnTo>
                <a:lnTo>
                  <a:pt x="473" y="24"/>
                </a:lnTo>
                <a:lnTo>
                  <a:pt x="474" y="24"/>
                </a:lnTo>
                <a:lnTo>
                  <a:pt x="475" y="25"/>
                </a:lnTo>
                <a:lnTo>
                  <a:pt x="477" y="25"/>
                </a:lnTo>
                <a:lnTo>
                  <a:pt x="478" y="25"/>
                </a:lnTo>
                <a:lnTo>
                  <a:pt x="479" y="27"/>
                </a:lnTo>
                <a:lnTo>
                  <a:pt x="481" y="27"/>
                </a:lnTo>
                <a:lnTo>
                  <a:pt x="482" y="28"/>
                </a:lnTo>
                <a:lnTo>
                  <a:pt x="483" y="28"/>
                </a:lnTo>
                <a:lnTo>
                  <a:pt x="485" y="28"/>
                </a:lnTo>
                <a:lnTo>
                  <a:pt x="486" y="29"/>
                </a:lnTo>
                <a:lnTo>
                  <a:pt x="487" y="29"/>
                </a:lnTo>
                <a:lnTo>
                  <a:pt x="489" y="31"/>
                </a:lnTo>
                <a:lnTo>
                  <a:pt x="490" y="31"/>
                </a:lnTo>
                <a:lnTo>
                  <a:pt x="491" y="32"/>
                </a:lnTo>
                <a:lnTo>
                  <a:pt x="493" y="32"/>
                </a:lnTo>
                <a:lnTo>
                  <a:pt x="494" y="33"/>
                </a:lnTo>
                <a:lnTo>
                  <a:pt x="495" y="33"/>
                </a:lnTo>
                <a:lnTo>
                  <a:pt x="497" y="35"/>
                </a:lnTo>
                <a:lnTo>
                  <a:pt x="499" y="35"/>
                </a:lnTo>
                <a:lnTo>
                  <a:pt x="501" y="36"/>
                </a:lnTo>
                <a:lnTo>
                  <a:pt x="503" y="37"/>
                </a:lnTo>
                <a:lnTo>
                  <a:pt x="505" y="38"/>
                </a:lnTo>
                <a:lnTo>
                  <a:pt x="507" y="38"/>
                </a:lnTo>
                <a:lnTo>
                  <a:pt x="509" y="40"/>
                </a:lnTo>
                <a:lnTo>
                  <a:pt x="511" y="41"/>
                </a:lnTo>
                <a:lnTo>
                  <a:pt x="513" y="42"/>
                </a:lnTo>
                <a:lnTo>
                  <a:pt x="514" y="42"/>
                </a:lnTo>
                <a:lnTo>
                  <a:pt x="515" y="44"/>
                </a:lnTo>
                <a:lnTo>
                  <a:pt x="518" y="44"/>
                </a:lnTo>
                <a:lnTo>
                  <a:pt x="519" y="45"/>
                </a:lnTo>
                <a:lnTo>
                  <a:pt x="520" y="45"/>
                </a:lnTo>
                <a:lnTo>
                  <a:pt x="522" y="46"/>
                </a:lnTo>
                <a:lnTo>
                  <a:pt x="523" y="48"/>
                </a:lnTo>
                <a:lnTo>
                  <a:pt x="524" y="48"/>
                </a:lnTo>
                <a:lnTo>
                  <a:pt x="526" y="49"/>
                </a:lnTo>
                <a:lnTo>
                  <a:pt x="527" y="49"/>
                </a:lnTo>
                <a:lnTo>
                  <a:pt x="528" y="50"/>
                </a:lnTo>
                <a:lnTo>
                  <a:pt x="530" y="50"/>
                </a:lnTo>
                <a:lnTo>
                  <a:pt x="531" y="52"/>
                </a:lnTo>
                <a:lnTo>
                  <a:pt x="532" y="52"/>
                </a:lnTo>
                <a:lnTo>
                  <a:pt x="532" y="53"/>
                </a:lnTo>
                <a:lnTo>
                  <a:pt x="534" y="53"/>
                </a:lnTo>
                <a:lnTo>
                  <a:pt x="535" y="54"/>
                </a:lnTo>
                <a:lnTo>
                  <a:pt x="536" y="54"/>
                </a:lnTo>
                <a:lnTo>
                  <a:pt x="538" y="56"/>
                </a:lnTo>
                <a:lnTo>
                  <a:pt x="539" y="56"/>
                </a:lnTo>
                <a:lnTo>
                  <a:pt x="540" y="57"/>
                </a:lnTo>
                <a:lnTo>
                  <a:pt x="542" y="57"/>
                </a:lnTo>
                <a:lnTo>
                  <a:pt x="543" y="58"/>
                </a:lnTo>
                <a:lnTo>
                  <a:pt x="546" y="60"/>
                </a:lnTo>
                <a:lnTo>
                  <a:pt x="547" y="60"/>
                </a:lnTo>
                <a:lnTo>
                  <a:pt x="548" y="61"/>
                </a:lnTo>
                <a:lnTo>
                  <a:pt x="551" y="62"/>
                </a:lnTo>
                <a:lnTo>
                  <a:pt x="552" y="64"/>
                </a:lnTo>
                <a:lnTo>
                  <a:pt x="554" y="64"/>
                </a:lnTo>
                <a:lnTo>
                  <a:pt x="555" y="65"/>
                </a:lnTo>
                <a:lnTo>
                  <a:pt x="558" y="66"/>
                </a:lnTo>
                <a:lnTo>
                  <a:pt x="559" y="66"/>
                </a:lnTo>
                <a:lnTo>
                  <a:pt x="560" y="68"/>
                </a:lnTo>
                <a:lnTo>
                  <a:pt x="562" y="68"/>
                </a:lnTo>
                <a:lnTo>
                  <a:pt x="562" y="69"/>
                </a:lnTo>
                <a:lnTo>
                  <a:pt x="563" y="69"/>
                </a:lnTo>
                <a:lnTo>
                  <a:pt x="564" y="70"/>
                </a:lnTo>
                <a:lnTo>
                  <a:pt x="566" y="70"/>
                </a:lnTo>
                <a:lnTo>
                  <a:pt x="566" y="72"/>
                </a:lnTo>
                <a:lnTo>
                  <a:pt x="567" y="72"/>
                </a:lnTo>
                <a:lnTo>
                  <a:pt x="568" y="72"/>
                </a:lnTo>
                <a:lnTo>
                  <a:pt x="570" y="73"/>
                </a:lnTo>
                <a:lnTo>
                  <a:pt x="571" y="74"/>
                </a:lnTo>
                <a:lnTo>
                  <a:pt x="572" y="74"/>
                </a:lnTo>
                <a:lnTo>
                  <a:pt x="574" y="76"/>
                </a:lnTo>
                <a:lnTo>
                  <a:pt x="575" y="76"/>
                </a:lnTo>
                <a:lnTo>
                  <a:pt x="575" y="77"/>
                </a:lnTo>
                <a:lnTo>
                  <a:pt x="576" y="77"/>
                </a:lnTo>
                <a:lnTo>
                  <a:pt x="578" y="78"/>
                </a:lnTo>
                <a:lnTo>
                  <a:pt x="579" y="78"/>
                </a:lnTo>
                <a:lnTo>
                  <a:pt x="579" y="80"/>
                </a:lnTo>
                <a:lnTo>
                  <a:pt x="580" y="80"/>
                </a:lnTo>
                <a:lnTo>
                  <a:pt x="582" y="81"/>
                </a:lnTo>
                <a:lnTo>
                  <a:pt x="583" y="82"/>
                </a:lnTo>
                <a:lnTo>
                  <a:pt x="584" y="82"/>
                </a:lnTo>
                <a:lnTo>
                  <a:pt x="586" y="84"/>
                </a:lnTo>
                <a:lnTo>
                  <a:pt x="588" y="85"/>
                </a:lnTo>
                <a:lnTo>
                  <a:pt x="590" y="85"/>
                </a:lnTo>
                <a:lnTo>
                  <a:pt x="591" y="86"/>
                </a:lnTo>
                <a:lnTo>
                  <a:pt x="592" y="88"/>
                </a:lnTo>
                <a:lnTo>
                  <a:pt x="594" y="89"/>
                </a:lnTo>
                <a:lnTo>
                  <a:pt x="595" y="89"/>
                </a:lnTo>
                <a:lnTo>
                  <a:pt x="596" y="90"/>
                </a:lnTo>
                <a:lnTo>
                  <a:pt x="598" y="92"/>
                </a:lnTo>
                <a:lnTo>
                  <a:pt x="599" y="92"/>
                </a:lnTo>
                <a:lnTo>
                  <a:pt x="599" y="93"/>
                </a:lnTo>
                <a:lnTo>
                  <a:pt x="600" y="93"/>
                </a:lnTo>
                <a:lnTo>
                  <a:pt x="602" y="94"/>
                </a:lnTo>
                <a:lnTo>
                  <a:pt x="603" y="94"/>
                </a:lnTo>
                <a:lnTo>
                  <a:pt x="603" y="96"/>
                </a:lnTo>
                <a:lnTo>
                  <a:pt x="604" y="96"/>
                </a:lnTo>
                <a:lnTo>
                  <a:pt x="606" y="97"/>
                </a:lnTo>
                <a:lnTo>
                  <a:pt x="607" y="98"/>
                </a:lnTo>
                <a:lnTo>
                  <a:pt x="608" y="98"/>
                </a:lnTo>
                <a:lnTo>
                  <a:pt x="610" y="100"/>
                </a:lnTo>
                <a:lnTo>
                  <a:pt x="611" y="101"/>
                </a:lnTo>
                <a:lnTo>
                  <a:pt x="612" y="102"/>
                </a:lnTo>
                <a:lnTo>
                  <a:pt x="613" y="102"/>
                </a:lnTo>
                <a:lnTo>
                  <a:pt x="615" y="104"/>
                </a:lnTo>
                <a:lnTo>
                  <a:pt x="615" y="105"/>
                </a:lnTo>
                <a:lnTo>
                  <a:pt x="616" y="105"/>
                </a:lnTo>
                <a:lnTo>
                  <a:pt x="617" y="106"/>
                </a:lnTo>
                <a:lnTo>
                  <a:pt x="619" y="106"/>
                </a:lnTo>
                <a:lnTo>
                  <a:pt x="619" y="108"/>
                </a:lnTo>
                <a:lnTo>
                  <a:pt x="620" y="108"/>
                </a:lnTo>
                <a:lnTo>
                  <a:pt x="620" y="109"/>
                </a:lnTo>
                <a:lnTo>
                  <a:pt x="621" y="109"/>
                </a:lnTo>
                <a:lnTo>
                  <a:pt x="623" y="110"/>
                </a:lnTo>
                <a:lnTo>
                  <a:pt x="624" y="112"/>
                </a:lnTo>
                <a:lnTo>
                  <a:pt x="625" y="112"/>
                </a:lnTo>
                <a:lnTo>
                  <a:pt x="625" y="113"/>
                </a:lnTo>
                <a:lnTo>
                  <a:pt x="627" y="113"/>
                </a:lnTo>
                <a:lnTo>
                  <a:pt x="628" y="114"/>
                </a:lnTo>
                <a:lnTo>
                  <a:pt x="629" y="116"/>
                </a:lnTo>
                <a:lnTo>
                  <a:pt x="631" y="116"/>
                </a:lnTo>
                <a:lnTo>
                  <a:pt x="632" y="117"/>
                </a:lnTo>
                <a:lnTo>
                  <a:pt x="633" y="118"/>
                </a:lnTo>
                <a:lnTo>
                  <a:pt x="635" y="120"/>
                </a:lnTo>
                <a:lnTo>
                  <a:pt x="636" y="120"/>
                </a:lnTo>
                <a:lnTo>
                  <a:pt x="637" y="121"/>
                </a:lnTo>
                <a:lnTo>
                  <a:pt x="639" y="121"/>
                </a:lnTo>
                <a:lnTo>
                  <a:pt x="639" y="122"/>
                </a:lnTo>
                <a:lnTo>
                  <a:pt x="640" y="122"/>
                </a:lnTo>
                <a:lnTo>
                  <a:pt x="641" y="124"/>
                </a:lnTo>
                <a:lnTo>
                  <a:pt x="643" y="125"/>
                </a:lnTo>
                <a:lnTo>
                  <a:pt x="644" y="125"/>
                </a:lnTo>
                <a:lnTo>
                  <a:pt x="645" y="126"/>
                </a:lnTo>
                <a:lnTo>
                  <a:pt x="647" y="128"/>
                </a:lnTo>
                <a:lnTo>
                  <a:pt x="648" y="128"/>
                </a:lnTo>
                <a:lnTo>
                  <a:pt x="649" y="129"/>
                </a:lnTo>
                <a:lnTo>
                  <a:pt x="651" y="130"/>
                </a:lnTo>
                <a:lnTo>
                  <a:pt x="652" y="130"/>
                </a:lnTo>
                <a:lnTo>
                  <a:pt x="652" y="131"/>
                </a:lnTo>
                <a:lnTo>
                  <a:pt x="653" y="131"/>
                </a:lnTo>
                <a:lnTo>
                  <a:pt x="653" y="133"/>
                </a:lnTo>
                <a:lnTo>
                  <a:pt x="655" y="133"/>
                </a:lnTo>
                <a:lnTo>
                  <a:pt x="655" y="134"/>
                </a:lnTo>
                <a:lnTo>
                  <a:pt x="656" y="134"/>
                </a:lnTo>
                <a:lnTo>
                  <a:pt x="656" y="135"/>
                </a:lnTo>
                <a:lnTo>
                  <a:pt x="657" y="135"/>
                </a:lnTo>
                <a:lnTo>
                  <a:pt x="657" y="137"/>
                </a:lnTo>
                <a:lnTo>
                  <a:pt x="659" y="137"/>
                </a:lnTo>
                <a:lnTo>
                  <a:pt x="659" y="138"/>
                </a:lnTo>
                <a:lnTo>
                  <a:pt x="660" y="139"/>
                </a:lnTo>
                <a:lnTo>
                  <a:pt x="661" y="139"/>
                </a:lnTo>
                <a:lnTo>
                  <a:pt x="663" y="141"/>
                </a:lnTo>
                <a:lnTo>
                  <a:pt x="663" y="142"/>
                </a:lnTo>
                <a:lnTo>
                  <a:pt x="664" y="143"/>
                </a:lnTo>
                <a:lnTo>
                  <a:pt x="665" y="145"/>
                </a:lnTo>
                <a:lnTo>
                  <a:pt x="667" y="146"/>
                </a:lnTo>
                <a:lnTo>
                  <a:pt x="668" y="147"/>
                </a:lnTo>
                <a:lnTo>
                  <a:pt x="669" y="149"/>
                </a:lnTo>
                <a:lnTo>
                  <a:pt x="671" y="150"/>
                </a:lnTo>
                <a:lnTo>
                  <a:pt x="672" y="151"/>
                </a:lnTo>
                <a:lnTo>
                  <a:pt x="673" y="153"/>
                </a:lnTo>
                <a:lnTo>
                  <a:pt x="675" y="154"/>
                </a:lnTo>
                <a:lnTo>
                  <a:pt x="675" y="155"/>
                </a:lnTo>
                <a:lnTo>
                  <a:pt x="676" y="155"/>
                </a:lnTo>
                <a:lnTo>
                  <a:pt x="677" y="157"/>
                </a:lnTo>
                <a:lnTo>
                  <a:pt x="677" y="158"/>
                </a:lnTo>
                <a:lnTo>
                  <a:pt x="679" y="158"/>
                </a:lnTo>
                <a:lnTo>
                  <a:pt x="679" y="159"/>
                </a:lnTo>
                <a:lnTo>
                  <a:pt x="680" y="159"/>
                </a:lnTo>
                <a:lnTo>
                  <a:pt x="680" y="161"/>
                </a:lnTo>
                <a:lnTo>
                  <a:pt x="681" y="162"/>
                </a:lnTo>
                <a:lnTo>
                  <a:pt x="683" y="163"/>
                </a:lnTo>
                <a:lnTo>
                  <a:pt x="684" y="165"/>
                </a:lnTo>
                <a:lnTo>
                  <a:pt x="685" y="166"/>
                </a:lnTo>
                <a:lnTo>
                  <a:pt x="685" y="167"/>
                </a:lnTo>
                <a:lnTo>
                  <a:pt x="687" y="169"/>
                </a:lnTo>
                <a:lnTo>
                  <a:pt x="688" y="169"/>
                </a:lnTo>
                <a:lnTo>
                  <a:pt x="689" y="170"/>
                </a:lnTo>
                <a:lnTo>
                  <a:pt x="689" y="171"/>
                </a:lnTo>
                <a:lnTo>
                  <a:pt x="691" y="173"/>
                </a:lnTo>
                <a:lnTo>
                  <a:pt x="692" y="174"/>
                </a:lnTo>
                <a:lnTo>
                  <a:pt x="693" y="175"/>
                </a:lnTo>
                <a:lnTo>
                  <a:pt x="695" y="178"/>
                </a:lnTo>
                <a:lnTo>
                  <a:pt x="696" y="179"/>
                </a:lnTo>
                <a:lnTo>
                  <a:pt x="697" y="181"/>
                </a:lnTo>
                <a:lnTo>
                  <a:pt x="699" y="183"/>
                </a:lnTo>
                <a:lnTo>
                  <a:pt x="700" y="185"/>
                </a:lnTo>
                <a:lnTo>
                  <a:pt x="701" y="186"/>
                </a:lnTo>
                <a:lnTo>
                  <a:pt x="703" y="187"/>
                </a:lnTo>
                <a:lnTo>
                  <a:pt x="704" y="189"/>
                </a:lnTo>
                <a:lnTo>
                  <a:pt x="705" y="190"/>
                </a:lnTo>
                <a:lnTo>
                  <a:pt x="706" y="191"/>
                </a:lnTo>
                <a:lnTo>
                  <a:pt x="708" y="193"/>
                </a:lnTo>
                <a:lnTo>
                  <a:pt x="708" y="194"/>
                </a:lnTo>
                <a:lnTo>
                  <a:pt x="709" y="195"/>
                </a:lnTo>
                <a:lnTo>
                  <a:pt x="710" y="197"/>
                </a:lnTo>
                <a:lnTo>
                  <a:pt x="712" y="198"/>
                </a:lnTo>
                <a:lnTo>
                  <a:pt x="713" y="199"/>
                </a:lnTo>
                <a:lnTo>
                  <a:pt x="713" y="201"/>
                </a:lnTo>
                <a:lnTo>
                  <a:pt x="714" y="202"/>
                </a:lnTo>
                <a:lnTo>
                  <a:pt x="716" y="203"/>
                </a:lnTo>
                <a:lnTo>
                  <a:pt x="716" y="205"/>
                </a:lnTo>
                <a:lnTo>
                  <a:pt x="717" y="206"/>
                </a:lnTo>
                <a:lnTo>
                  <a:pt x="718" y="207"/>
                </a:lnTo>
                <a:lnTo>
                  <a:pt x="720" y="209"/>
                </a:lnTo>
                <a:lnTo>
                  <a:pt x="721" y="210"/>
                </a:lnTo>
                <a:lnTo>
                  <a:pt x="722" y="211"/>
                </a:lnTo>
                <a:lnTo>
                  <a:pt x="722" y="213"/>
                </a:lnTo>
                <a:lnTo>
                  <a:pt x="724" y="215"/>
                </a:lnTo>
                <a:lnTo>
                  <a:pt x="725" y="217"/>
                </a:lnTo>
                <a:lnTo>
                  <a:pt x="726" y="218"/>
                </a:lnTo>
                <a:lnTo>
                  <a:pt x="728" y="221"/>
                </a:lnTo>
                <a:lnTo>
                  <a:pt x="729" y="222"/>
                </a:lnTo>
                <a:lnTo>
                  <a:pt x="730" y="224"/>
                </a:lnTo>
                <a:lnTo>
                  <a:pt x="732" y="226"/>
                </a:lnTo>
                <a:lnTo>
                  <a:pt x="733" y="228"/>
                </a:lnTo>
                <a:lnTo>
                  <a:pt x="734" y="230"/>
                </a:lnTo>
                <a:lnTo>
                  <a:pt x="736" y="231"/>
                </a:lnTo>
                <a:lnTo>
                  <a:pt x="737" y="234"/>
                </a:lnTo>
                <a:lnTo>
                  <a:pt x="738" y="235"/>
                </a:lnTo>
                <a:lnTo>
                  <a:pt x="740" y="236"/>
                </a:lnTo>
                <a:lnTo>
                  <a:pt x="741" y="238"/>
                </a:lnTo>
                <a:lnTo>
                  <a:pt x="741" y="239"/>
                </a:lnTo>
                <a:lnTo>
                  <a:pt x="742" y="240"/>
                </a:lnTo>
                <a:lnTo>
                  <a:pt x="744" y="242"/>
                </a:lnTo>
                <a:lnTo>
                  <a:pt x="744" y="243"/>
                </a:lnTo>
                <a:lnTo>
                  <a:pt x="745" y="244"/>
                </a:lnTo>
                <a:lnTo>
                  <a:pt x="746" y="246"/>
                </a:lnTo>
                <a:lnTo>
                  <a:pt x="748" y="247"/>
                </a:lnTo>
                <a:lnTo>
                  <a:pt x="748" y="248"/>
                </a:lnTo>
                <a:lnTo>
                  <a:pt x="749" y="250"/>
                </a:lnTo>
                <a:lnTo>
                  <a:pt x="750" y="251"/>
                </a:lnTo>
                <a:lnTo>
                  <a:pt x="750" y="252"/>
                </a:lnTo>
                <a:lnTo>
                  <a:pt x="752" y="254"/>
                </a:lnTo>
                <a:lnTo>
                  <a:pt x="753" y="255"/>
                </a:lnTo>
                <a:lnTo>
                  <a:pt x="753" y="256"/>
                </a:lnTo>
                <a:lnTo>
                  <a:pt x="754" y="258"/>
                </a:lnTo>
                <a:lnTo>
                  <a:pt x="756" y="259"/>
                </a:lnTo>
                <a:lnTo>
                  <a:pt x="757" y="260"/>
                </a:lnTo>
                <a:lnTo>
                  <a:pt x="758" y="262"/>
                </a:lnTo>
                <a:lnTo>
                  <a:pt x="760" y="263"/>
                </a:lnTo>
                <a:lnTo>
                  <a:pt x="760" y="266"/>
                </a:lnTo>
                <a:lnTo>
                  <a:pt x="762" y="267"/>
                </a:lnTo>
                <a:lnTo>
                  <a:pt x="764" y="270"/>
                </a:lnTo>
                <a:lnTo>
                  <a:pt x="765" y="271"/>
                </a:lnTo>
                <a:lnTo>
                  <a:pt x="766" y="274"/>
                </a:lnTo>
                <a:lnTo>
                  <a:pt x="768" y="275"/>
                </a:lnTo>
                <a:lnTo>
                  <a:pt x="769" y="278"/>
                </a:lnTo>
                <a:lnTo>
                  <a:pt x="770" y="279"/>
                </a:lnTo>
                <a:lnTo>
                  <a:pt x="772" y="282"/>
                </a:lnTo>
                <a:lnTo>
                  <a:pt x="773" y="283"/>
                </a:lnTo>
                <a:lnTo>
                  <a:pt x="774" y="284"/>
                </a:lnTo>
                <a:lnTo>
                  <a:pt x="776" y="286"/>
                </a:lnTo>
                <a:lnTo>
                  <a:pt x="776" y="287"/>
                </a:lnTo>
                <a:lnTo>
                  <a:pt x="777" y="288"/>
                </a:lnTo>
                <a:lnTo>
                  <a:pt x="778" y="290"/>
                </a:lnTo>
                <a:lnTo>
                  <a:pt x="778" y="291"/>
                </a:lnTo>
                <a:lnTo>
                  <a:pt x="780" y="292"/>
                </a:lnTo>
                <a:lnTo>
                  <a:pt x="781" y="294"/>
                </a:lnTo>
                <a:lnTo>
                  <a:pt x="781" y="295"/>
                </a:lnTo>
                <a:lnTo>
                  <a:pt x="782" y="296"/>
                </a:lnTo>
                <a:lnTo>
                  <a:pt x="782" y="298"/>
                </a:lnTo>
                <a:lnTo>
                  <a:pt x="784" y="298"/>
                </a:lnTo>
                <a:lnTo>
                  <a:pt x="784" y="299"/>
                </a:lnTo>
                <a:lnTo>
                  <a:pt x="785" y="300"/>
                </a:lnTo>
                <a:lnTo>
                  <a:pt x="785" y="302"/>
                </a:lnTo>
                <a:lnTo>
                  <a:pt x="786" y="303"/>
                </a:lnTo>
                <a:lnTo>
                  <a:pt x="788" y="304"/>
                </a:lnTo>
                <a:lnTo>
                  <a:pt x="789" y="306"/>
                </a:lnTo>
                <a:lnTo>
                  <a:pt x="789" y="307"/>
                </a:lnTo>
                <a:lnTo>
                  <a:pt x="790" y="308"/>
                </a:lnTo>
                <a:lnTo>
                  <a:pt x="790" y="311"/>
                </a:lnTo>
                <a:lnTo>
                  <a:pt x="792" y="312"/>
                </a:lnTo>
                <a:lnTo>
                  <a:pt x="793" y="314"/>
                </a:lnTo>
                <a:lnTo>
                  <a:pt x="794" y="315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20555" name="Freeform 86">
            <a:extLst>
              <a:ext uri="{FF2B5EF4-FFF2-40B4-BE49-F238E27FC236}">
                <a16:creationId xmlns:a16="http://schemas.microsoft.com/office/drawing/2014/main" id="{A95E0275-75EA-BC41-9954-F2F2C2E25C5B}"/>
              </a:ext>
            </a:extLst>
          </p:cNvPr>
          <p:cNvSpPr>
            <a:spLocks/>
          </p:cNvSpPr>
          <p:nvPr/>
        </p:nvSpPr>
        <p:spPr bwMode="auto">
          <a:xfrm>
            <a:off x="6683376" y="5934075"/>
            <a:ext cx="631825" cy="249238"/>
          </a:xfrm>
          <a:custGeom>
            <a:avLst/>
            <a:gdLst>
              <a:gd name="T0" fmla="*/ 2147483646 w 794"/>
              <a:gd name="T1" fmla="*/ 2147483646 h 315"/>
              <a:gd name="T2" fmla="*/ 2147483646 w 794"/>
              <a:gd name="T3" fmla="*/ 2147483646 h 315"/>
              <a:gd name="T4" fmla="*/ 2147483646 w 794"/>
              <a:gd name="T5" fmla="*/ 2147483646 h 315"/>
              <a:gd name="T6" fmla="*/ 2147483646 w 794"/>
              <a:gd name="T7" fmla="*/ 2147483646 h 315"/>
              <a:gd name="T8" fmla="*/ 2147483646 w 794"/>
              <a:gd name="T9" fmla="*/ 2147483646 h 315"/>
              <a:gd name="T10" fmla="*/ 2147483646 w 794"/>
              <a:gd name="T11" fmla="*/ 2147483646 h 315"/>
              <a:gd name="T12" fmla="*/ 2147483646 w 794"/>
              <a:gd name="T13" fmla="*/ 2147483646 h 315"/>
              <a:gd name="T14" fmla="*/ 2147483646 w 794"/>
              <a:gd name="T15" fmla="*/ 2147483646 h 315"/>
              <a:gd name="T16" fmla="*/ 2147483646 w 794"/>
              <a:gd name="T17" fmla="*/ 2147483646 h 315"/>
              <a:gd name="T18" fmla="*/ 2147483646 w 794"/>
              <a:gd name="T19" fmla="*/ 2147483646 h 315"/>
              <a:gd name="T20" fmla="*/ 2147483646 w 794"/>
              <a:gd name="T21" fmla="*/ 2147483646 h 315"/>
              <a:gd name="T22" fmla="*/ 2147483646 w 794"/>
              <a:gd name="T23" fmla="*/ 2147483646 h 315"/>
              <a:gd name="T24" fmla="*/ 2147483646 w 794"/>
              <a:gd name="T25" fmla="*/ 2147483646 h 315"/>
              <a:gd name="T26" fmla="*/ 2147483646 w 794"/>
              <a:gd name="T27" fmla="*/ 2147483646 h 315"/>
              <a:gd name="T28" fmla="*/ 2147483646 w 794"/>
              <a:gd name="T29" fmla="*/ 2147483646 h 315"/>
              <a:gd name="T30" fmla="*/ 2147483646 w 794"/>
              <a:gd name="T31" fmla="*/ 2147483646 h 315"/>
              <a:gd name="T32" fmla="*/ 2147483646 w 794"/>
              <a:gd name="T33" fmla="*/ 2147483646 h 315"/>
              <a:gd name="T34" fmla="*/ 2147483646 w 794"/>
              <a:gd name="T35" fmla="*/ 2147483646 h 315"/>
              <a:gd name="T36" fmla="*/ 2147483646 w 794"/>
              <a:gd name="T37" fmla="*/ 2147483646 h 315"/>
              <a:gd name="T38" fmla="*/ 2147483646 w 794"/>
              <a:gd name="T39" fmla="*/ 2147483646 h 315"/>
              <a:gd name="T40" fmla="*/ 2147483646 w 794"/>
              <a:gd name="T41" fmla="*/ 2147483646 h 315"/>
              <a:gd name="T42" fmla="*/ 2147483646 w 794"/>
              <a:gd name="T43" fmla="*/ 2147483646 h 315"/>
              <a:gd name="T44" fmla="*/ 2147483646 w 794"/>
              <a:gd name="T45" fmla="*/ 2147483646 h 315"/>
              <a:gd name="T46" fmla="*/ 2147483646 w 794"/>
              <a:gd name="T47" fmla="*/ 2147483646 h 315"/>
              <a:gd name="T48" fmla="*/ 2147483646 w 794"/>
              <a:gd name="T49" fmla="*/ 2147483646 h 315"/>
              <a:gd name="T50" fmla="*/ 2147483646 w 794"/>
              <a:gd name="T51" fmla="*/ 2147483646 h 315"/>
              <a:gd name="T52" fmla="*/ 2147483646 w 794"/>
              <a:gd name="T53" fmla="*/ 2147483646 h 315"/>
              <a:gd name="T54" fmla="*/ 2147483646 w 794"/>
              <a:gd name="T55" fmla="*/ 2147483646 h 315"/>
              <a:gd name="T56" fmla="*/ 2147483646 w 794"/>
              <a:gd name="T57" fmla="*/ 2147483646 h 315"/>
              <a:gd name="T58" fmla="*/ 2147483646 w 794"/>
              <a:gd name="T59" fmla="*/ 2147483646 h 315"/>
              <a:gd name="T60" fmla="*/ 2147483646 w 794"/>
              <a:gd name="T61" fmla="*/ 2147483646 h 315"/>
              <a:gd name="T62" fmla="*/ 2147483646 w 794"/>
              <a:gd name="T63" fmla="*/ 2147483646 h 315"/>
              <a:gd name="T64" fmla="*/ 2147483646 w 794"/>
              <a:gd name="T65" fmla="*/ 2147483646 h 315"/>
              <a:gd name="T66" fmla="*/ 2147483646 w 794"/>
              <a:gd name="T67" fmla="*/ 2147483646 h 315"/>
              <a:gd name="T68" fmla="*/ 2147483646 w 794"/>
              <a:gd name="T69" fmla="*/ 2147483646 h 315"/>
              <a:gd name="T70" fmla="*/ 2147483646 w 794"/>
              <a:gd name="T71" fmla="*/ 2147483646 h 315"/>
              <a:gd name="T72" fmla="*/ 2147483646 w 794"/>
              <a:gd name="T73" fmla="*/ 2147483646 h 315"/>
              <a:gd name="T74" fmla="*/ 2147483646 w 794"/>
              <a:gd name="T75" fmla="*/ 2147483646 h 315"/>
              <a:gd name="T76" fmla="*/ 2147483646 w 794"/>
              <a:gd name="T77" fmla="*/ 2147483646 h 315"/>
              <a:gd name="T78" fmla="*/ 2147483646 w 794"/>
              <a:gd name="T79" fmla="*/ 2147483646 h 315"/>
              <a:gd name="T80" fmla="*/ 2147483646 w 794"/>
              <a:gd name="T81" fmla="*/ 2147483646 h 315"/>
              <a:gd name="T82" fmla="*/ 2147483646 w 794"/>
              <a:gd name="T83" fmla="*/ 2147483646 h 315"/>
              <a:gd name="T84" fmla="*/ 2147483646 w 794"/>
              <a:gd name="T85" fmla="*/ 2147483646 h 315"/>
              <a:gd name="T86" fmla="*/ 2147483646 w 794"/>
              <a:gd name="T87" fmla="*/ 2147483646 h 315"/>
              <a:gd name="T88" fmla="*/ 2147483646 w 794"/>
              <a:gd name="T89" fmla="*/ 2147483646 h 315"/>
              <a:gd name="T90" fmla="*/ 2147483646 w 794"/>
              <a:gd name="T91" fmla="*/ 2147483646 h 315"/>
              <a:gd name="T92" fmla="*/ 2147483646 w 794"/>
              <a:gd name="T93" fmla="*/ 2147483646 h 315"/>
              <a:gd name="T94" fmla="*/ 2147483646 w 794"/>
              <a:gd name="T95" fmla="*/ 2147483646 h 315"/>
              <a:gd name="T96" fmla="*/ 2147483646 w 794"/>
              <a:gd name="T97" fmla="*/ 2147483646 h 315"/>
              <a:gd name="T98" fmla="*/ 2147483646 w 794"/>
              <a:gd name="T99" fmla="*/ 2147483646 h 315"/>
              <a:gd name="T100" fmla="*/ 2147483646 w 794"/>
              <a:gd name="T101" fmla="*/ 2147483646 h 315"/>
              <a:gd name="T102" fmla="*/ 2147483646 w 794"/>
              <a:gd name="T103" fmla="*/ 2147483646 h 315"/>
              <a:gd name="T104" fmla="*/ 2147483646 w 794"/>
              <a:gd name="T105" fmla="*/ 2147483646 h 315"/>
              <a:gd name="T106" fmla="*/ 2147483646 w 794"/>
              <a:gd name="T107" fmla="*/ 2147483646 h 315"/>
              <a:gd name="T108" fmla="*/ 2147483646 w 794"/>
              <a:gd name="T109" fmla="*/ 2147483646 h 315"/>
              <a:gd name="T110" fmla="*/ 2147483646 w 794"/>
              <a:gd name="T111" fmla="*/ 2147483646 h 315"/>
              <a:gd name="T112" fmla="*/ 2147483646 w 794"/>
              <a:gd name="T113" fmla="*/ 2147483646 h 315"/>
              <a:gd name="T114" fmla="*/ 2147483646 w 794"/>
              <a:gd name="T115" fmla="*/ 2147483646 h 315"/>
              <a:gd name="T116" fmla="*/ 2147483646 w 794"/>
              <a:gd name="T117" fmla="*/ 2147483646 h 315"/>
              <a:gd name="T118" fmla="*/ 2147483646 w 794"/>
              <a:gd name="T119" fmla="*/ 2147483646 h 315"/>
              <a:gd name="T120" fmla="*/ 2147483646 w 794"/>
              <a:gd name="T121" fmla="*/ 2147483646 h 315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794"/>
              <a:gd name="T184" fmla="*/ 0 h 315"/>
              <a:gd name="T185" fmla="*/ 794 w 794"/>
              <a:gd name="T186" fmla="*/ 315 h 315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794" h="315">
                <a:moveTo>
                  <a:pt x="0" y="315"/>
                </a:moveTo>
                <a:lnTo>
                  <a:pt x="30" y="315"/>
                </a:lnTo>
                <a:lnTo>
                  <a:pt x="59" y="315"/>
                </a:lnTo>
                <a:lnTo>
                  <a:pt x="86" y="315"/>
                </a:lnTo>
                <a:lnTo>
                  <a:pt x="110" y="315"/>
                </a:lnTo>
                <a:lnTo>
                  <a:pt x="134" y="315"/>
                </a:lnTo>
                <a:lnTo>
                  <a:pt x="155" y="315"/>
                </a:lnTo>
                <a:lnTo>
                  <a:pt x="175" y="315"/>
                </a:lnTo>
                <a:lnTo>
                  <a:pt x="194" y="315"/>
                </a:lnTo>
                <a:lnTo>
                  <a:pt x="211" y="315"/>
                </a:lnTo>
                <a:lnTo>
                  <a:pt x="226" y="315"/>
                </a:lnTo>
                <a:lnTo>
                  <a:pt x="240" y="315"/>
                </a:lnTo>
                <a:lnTo>
                  <a:pt x="253" y="315"/>
                </a:lnTo>
                <a:lnTo>
                  <a:pt x="265" y="315"/>
                </a:lnTo>
                <a:lnTo>
                  <a:pt x="276" y="315"/>
                </a:lnTo>
                <a:lnTo>
                  <a:pt x="287" y="315"/>
                </a:lnTo>
                <a:lnTo>
                  <a:pt x="295" y="315"/>
                </a:lnTo>
                <a:lnTo>
                  <a:pt x="303" y="315"/>
                </a:lnTo>
                <a:lnTo>
                  <a:pt x="311" y="315"/>
                </a:lnTo>
                <a:lnTo>
                  <a:pt x="316" y="315"/>
                </a:lnTo>
                <a:lnTo>
                  <a:pt x="323" y="315"/>
                </a:lnTo>
                <a:lnTo>
                  <a:pt x="327" y="315"/>
                </a:lnTo>
                <a:lnTo>
                  <a:pt x="332" y="315"/>
                </a:lnTo>
                <a:lnTo>
                  <a:pt x="336" y="315"/>
                </a:lnTo>
                <a:lnTo>
                  <a:pt x="338" y="315"/>
                </a:lnTo>
                <a:lnTo>
                  <a:pt x="341" y="315"/>
                </a:lnTo>
                <a:lnTo>
                  <a:pt x="344" y="314"/>
                </a:lnTo>
                <a:lnTo>
                  <a:pt x="346" y="314"/>
                </a:lnTo>
                <a:lnTo>
                  <a:pt x="349" y="314"/>
                </a:lnTo>
                <a:lnTo>
                  <a:pt x="352" y="314"/>
                </a:lnTo>
                <a:lnTo>
                  <a:pt x="353" y="314"/>
                </a:lnTo>
                <a:lnTo>
                  <a:pt x="356" y="314"/>
                </a:lnTo>
                <a:lnTo>
                  <a:pt x="357" y="314"/>
                </a:lnTo>
                <a:lnTo>
                  <a:pt x="360" y="314"/>
                </a:lnTo>
                <a:lnTo>
                  <a:pt x="362" y="314"/>
                </a:lnTo>
                <a:lnTo>
                  <a:pt x="364" y="314"/>
                </a:lnTo>
                <a:lnTo>
                  <a:pt x="366" y="313"/>
                </a:lnTo>
                <a:lnTo>
                  <a:pt x="368" y="313"/>
                </a:lnTo>
                <a:lnTo>
                  <a:pt x="369" y="313"/>
                </a:lnTo>
                <a:lnTo>
                  <a:pt x="370" y="313"/>
                </a:lnTo>
                <a:lnTo>
                  <a:pt x="372" y="313"/>
                </a:lnTo>
                <a:lnTo>
                  <a:pt x="373" y="313"/>
                </a:lnTo>
                <a:lnTo>
                  <a:pt x="374" y="313"/>
                </a:lnTo>
                <a:lnTo>
                  <a:pt x="376" y="313"/>
                </a:lnTo>
                <a:lnTo>
                  <a:pt x="377" y="313"/>
                </a:lnTo>
                <a:lnTo>
                  <a:pt x="378" y="313"/>
                </a:lnTo>
                <a:lnTo>
                  <a:pt x="380" y="313"/>
                </a:lnTo>
                <a:lnTo>
                  <a:pt x="381" y="313"/>
                </a:lnTo>
                <a:lnTo>
                  <a:pt x="382" y="311"/>
                </a:lnTo>
                <a:lnTo>
                  <a:pt x="384" y="311"/>
                </a:lnTo>
                <a:lnTo>
                  <a:pt x="385" y="311"/>
                </a:lnTo>
                <a:lnTo>
                  <a:pt x="386" y="311"/>
                </a:lnTo>
                <a:lnTo>
                  <a:pt x="388" y="311"/>
                </a:lnTo>
                <a:lnTo>
                  <a:pt x="389" y="311"/>
                </a:lnTo>
                <a:lnTo>
                  <a:pt x="390" y="311"/>
                </a:lnTo>
                <a:lnTo>
                  <a:pt x="392" y="311"/>
                </a:lnTo>
                <a:lnTo>
                  <a:pt x="393" y="311"/>
                </a:lnTo>
                <a:lnTo>
                  <a:pt x="394" y="310"/>
                </a:lnTo>
                <a:lnTo>
                  <a:pt x="396" y="310"/>
                </a:lnTo>
                <a:lnTo>
                  <a:pt x="397" y="310"/>
                </a:lnTo>
                <a:lnTo>
                  <a:pt x="400" y="310"/>
                </a:lnTo>
                <a:lnTo>
                  <a:pt x="401" y="310"/>
                </a:lnTo>
                <a:lnTo>
                  <a:pt x="404" y="309"/>
                </a:lnTo>
                <a:lnTo>
                  <a:pt x="405" y="309"/>
                </a:lnTo>
                <a:lnTo>
                  <a:pt x="408" y="309"/>
                </a:lnTo>
                <a:lnTo>
                  <a:pt x="409" y="309"/>
                </a:lnTo>
                <a:lnTo>
                  <a:pt x="412" y="309"/>
                </a:lnTo>
                <a:lnTo>
                  <a:pt x="413" y="307"/>
                </a:lnTo>
                <a:lnTo>
                  <a:pt x="414" y="307"/>
                </a:lnTo>
                <a:lnTo>
                  <a:pt x="416" y="307"/>
                </a:lnTo>
                <a:lnTo>
                  <a:pt x="418" y="307"/>
                </a:lnTo>
                <a:lnTo>
                  <a:pt x="420" y="307"/>
                </a:lnTo>
                <a:lnTo>
                  <a:pt x="421" y="306"/>
                </a:lnTo>
                <a:lnTo>
                  <a:pt x="422" y="306"/>
                </a:lnTo>
                <a:lnTo>
                  <a:pt x="424" y="306"/>
                </a:lnTo>
                <a:lnTo>
                  <a:pt x="425" y="306"/>
                </a:lnTo>
                <a:lnTo>
                  <a:pt x="426" y="306"/>
                </a:lnTo>
                <a:lnTo>
                  <a:pt x="427" y="305"/>
                </a:lnTo>
                <a:lnTo>
                  <a:pt x="429" y="305"/>
                </a:lnTo>
                <a:lnTo>
                  <a:pt x="430" y="305"/>
                </a:lnTo>
                <a:lnTo>
                  <a:pt x="431" y="305"/>
                </a:lnTo>
                <a:lnTo>
                  <a:pt x="433" y="305"/>
                </a:lnTo>
                <a:lnTo>
                  <a:pt x="434" y="303"/>
                </a:lnTo>
                <a:lnTo>
                  <a:pt x="435" y="303"/>
                </a:lnTo>
                <a:lnTo>
                  <a:pt x="437" y="303"/>
                </a:lnTo>
                <a:lnTo>
                  <a:pt x="438" y="302"/>
                </a:lnTo>
                <a:lnTo>
                  <a:pt x="439" y="302"/>
                </a:lnTo>
                <a:lnTo>
                  <a:pt x="441" y="302"/>
                </a:lnTo>
                <a:lnTo>
                  <a:pt x="442" y="301"/>
                </a:lnTo>
                <a:lnTo>
                  <a:pt x="445" y="301"/>
                </a:lnTo>
                <a:lnTo>
                  <a:pt x="446" y="299"/>
                </a:lnTo>
                <a:lnTo>
                  <a:pt x="449" y="299"/>
                </a:lnTo>
                <a:lnTo>
                  <a:pt x="450" y="299"/>
                </a:lnTo>
                <a:lnTo>
                  <a:pt x="453" y="298"/>
                </a:lnTo>
                <a:lnTo>
                  <a:pt x="455" y="297"/>
                </a:lnTo>
                <a:lnTo>
                  <a:pt x="458" y="297"/>
                </a:lnTo>
                <a:lnTo>
                  <a:pt x="459" y="295"/>
                </a:lnTo>
                <a:lnTo>
                  <a:pt x="462" y="295"/>
                </a:lnTo>
                <a:lnTo>
                  <a:pt x="463" y="294"/>
                </a:lnTo>
                <a:lnTo>
                  <a:pt x="466" y="294"/>
                </a:lnTo>
                <a:lnTo>
                  <a:pt x="467" y="294"/>
                </a:lnTo>
                <a:lnTo>
                  <a:pt x="469" y="293"/>
                </a:lnTo>
                <a:lnTo>
                  <a:pt x="471" y="293"/>
                </a:lnTo>
                <a:lnTo>
                  <a:pt x="473" y="291"/>
                </a:lnTo>
                <a:lnTo>
                  <a:pt x="474" y="291"/>
                </a:lnTo>
                <a:lnTo>
                  <a:pt x="475" y="291"/>
                </a:lnTo>
                <a:lnTo>
                  <a:pt x="477" y="290"/>
                </a:lnTo>
                <a:lnTo>
                  <a:pt x="478" y="290"/>
                </a:lnTo>
                <a:lnTo>
                  <a:pt x="479" y="290"/>
                </a:lnTo>
                <a:lnTo>
                  <a:pt x="479" y="289"/>
                </a:lnTo>
                <a:lnTo>
                  <a:pt x="481" y="289"/>
                </a:lnTo>
                <a:lnTo>
                  <a:pt x="482" y="289"/>
                </a:lnTo>
                <a:lnTo>
                  <a:pt x="483" y="287"/>
                </a:lnTo>
                <a:lnTo>
                  <a:pt x="485" y="287"/>
                </a:lnTo>
                <a:lnTo>
                  <a:pt x="486" y="286"/>
                </a:lnTo>
                <a:lnTo>
                  <a:pt x="487" y="286"/>
                </a:lnTo>
                <a:lnTo>
                  <a:pt x="489" y="286"/>
                </a:lnTo>
                <a:lnTo>
                  <a:pt x="490" y="285"/>
                </a:lnTo>
                <a:lnTo>
                  <a:pt x="491" y="285"/>
                </a:lnTo>
                <a:lnTo>
                  <a:pt x="493" y="283"/>
                </a:lnTo>
                <a:lnTo>
                  <a:pt x="494" y="283"/>
                </a:lnTo>
                <a:lnTo>
                  <a:pt x="495" y="282"/>
                </a:lnTo>
                <a:lnTo>
                  <a:pt x="497" y="281"/>
                </a:lnTo>
                <a:lnTo>
                  <a:pt x="499" y="281"/>
                </a:lnTo>
                <a:lnTo>
                  <a:pt x="501" y="279"/>
                </a:lnTo>
                <a:lnTo>
                  <a:pt x="503" y="278"/>
                </a:lnTo>
                <a:lnTo>
                  <a:pt x="505" y="277"/>
                </a:lnTo>
                <a:lnTo>
                  <a:pt x="507" y="277"/>
                </a:lnTo>
                <a:lnTo>
                  <a:pt x="509" y="276"/>
                </a:lnTo>
                <a:lnTo>
                  <a:pt x="511" y="274"/>
                </a:lnTo>
                <a:lnTo>
                  <a:pt x="513" y="274"/>
                </a:lnTo>
                <a:lnTo>
                  <a:pt x="514" y="273"/>
                </a:lnTo>
                <a:lnTo>
                  <a:pt x="515" y="272"/>
                </a:lnTo>
                <a:lnTo>
                  <a:pt x="518" y="272"/>
                </a:lnTo>
                <a:lnTo>
                  <a:pt x="519" y="270"/>
                </a:lnTo>
                <a:lnTo>
                  <a:pt x="520" y="270"/>
                </a:lnTo>
                <a:lnTo>
                  <a:pt x="522" y="269"/>
                </a:lnTo>
                <a:lnTo>
                  <a:pt x="523" y="268"/>
                </a:lnTo>
                <a:lnTo>
                  <a:pt x="524" y="268"/>
                </a:lnTo>
                <a:lnTo>
                  <a:pt x="526" y="266"/>
                </a:lnTo>
                <a:lnTo>
                  <a:pt x="527" y="266"/>
                </a:lnTo>
                <a:lnTo>
                  <a:pt x="528" y="265"/>
                </a:lnTo>
                <a:lnTo>
                  <a:pt x="530" y="265"/>
                </a:lnTo>
                <a:lnTo>
                  <a:pt x="531" y="264"/>
                </a:lnTo>
                <a:lnTo>
                  <a:pt x="532" y="264"/>
                </a:lnTo>
                <a:lnTo>
                  <a:pt x="534" y="262"/>
                </a:lnTo>
                <a:lnTo>
                  <a:pt x="535" y="262"/>
                </a:lnTo>
                <a:lnTo>
                  <a:pt x="536" y="261"/>
                </a:lnTo>
                <a:lnTo>
                  <a:pt x="538" y="261"/>
                </a:lnTo>
                <a:lnTo>
                  <a:pt x="539" y="260"/>
                </a:lnTo>
                <a:lnTo>
                  <a:pt x="540" y="258"/>
                </a:lnTo>
                <a:lnTo>
                  <a:pt x="542" y="258"/>
                </a:lnTo>
                <a:lnTo>
                  <a:pt x="543" y="257"/>
                </a:lnTo>
                <a:lnTo>
                  <a:pt x="546" y="256"/>
                </a:lnTo>
                <a:lnTo>
                  <a:pt x="547" y="256"/>
                </a:lnTo>
                <a:lnTo>
                  <a:pt x="548" y="254"/>
                </a:lnTo>
                <a:lnTo>
                  <a:pt x="551" y="253"/>
                </a:lnTo>
                <a:lnTo>
                  <a:pt x="552" y="252"/>
                </a:lnTo>
                <a:lnTo>
                  <a:pt x="554" y="252"/>
                </a:lnTo>
                <a:lnTo>
                  <a:pt x="555" y="250"/>
                </a:lnTo>
                <a:lnTo>
                  <a:pt x="558" y="249"/>
                </a:lnTo>
                <a:lnTo>
                  <a:pt x="559" y="249"/>
                </a:lnTo>
                <a:lnTo>
                  <a:pt x="560" y="248"/>
                </a:lnTo>
                <a:lnTo>
                  <a:pt x="562" y="248"/>
                </a:lnTo>
                <a:lnTo>
                  <a:pt x="562" y="246"/>
                </a:lnTo>
                <a:lnTo>
                  <a:pt x="563" y="246"/>
                </a:lnTo>
                <a:lnTo>
                  <a:pt x="564" y="245"/>
                </a:lnTo>
                <a:lnTo>
                  <a:pt x="566" y="245"/>
                </a:lnTo>
                <a:lnTo>
                  <a:pt x="566" y="244"/>
                </a:lnTo>
                <a:lnTo>
                  <a:pt x="567" y="244"/>
                </a:lnTo>
                <a:lnTo>
                  <a:pt x="568" y="244"/>
                </a:lnTo>
                <a:lnTo>
                  <a:pt x="570" y="242"/>
                </a:lnTo>
                <a:lnTo>
                  <a:pt x="571" y="241"/>
                </a:lnTo>
                <a:lnTo>
                  <a:pt x="572" y="241"/>
                </a:lnTo>
                <a:lnTo>
                  <a:pt x="574" y="240"/>
                </a:lnTo>
                <a:lnTo>
                  <a:pt x="575" y="240"/>
                </a:lnTo>
                <a:lnTo>
                  <a:pt x="575" y="238"/>
                </a:lnTo>
                <a:lnTo>
                  <a:pt x="576" y="238"/>
                </a:lnTo>
                <a:lnTo>
                  <a:pt x="578" y="237"/>
                </a:lnTo>
                <a:lnTo>
                  <a:pt x="579" y="237"/>
                </a:lnTo>
                <a:lnTo>
                  <a:pt x="579" y="236"/>
                </a:lnTo>
                <a:lnTo>
                  <a:pt x="580" y="236"/>
                </a:lnTo>
                <a:lnTo>
                  <a:pt x="582" y="234"/>
                </a:lnTo>
                <a:lnTo>
                  <a:pt x="583" y="233"/>
                </a:lnTo>
                <a:lnTo>
                  <a:pt x="584" y="233"/>
                </a:lnTo>
                <a:lnTo>
                  <a:pt x="586" y="232"/>
                </a:lnTo>
                <a:lnTo>
                  <a:pt x="588" y="230"/>
                </a:lnTo>
                <a:lnTo>
                  <a:pt x="590" y="230"/>
                </a:lnTo>
                <a:lnTo>
                  <a:pt x="591" y="229"/>
                </a:lnTo>
                <a:lnTo>
                  <a:pt x="592" y="228"/>
                </a:lnTo>
                <a:lnTo>
                  <a:pt x="594" y="226"/>
                </a:lnTo>
                <a:lnTo>
                  <a:pt x="595" y="226"/>
                </a:lnTo>
                <a:lnTo>
                  <a:pt x="596" y="225"/>
                </a:lnTo>
                <a:lnTo>
                  <a:pt x="598" y="224"/>
                </a:lnTo>
                <a:lnTo>
                  <a:pt x="599" y="224"/>
                </a:lnTo>
                <a:lnTo>
                  <a:pt x="599" y="222"/>
                </a:lnTo>
                <a:lnTo>
                  <a:pt x="600" y="222"/>
                </a:lnTo>
                <a:lnTo>
                  <a:pt x="602" y="221"/>
                </a:lnTo>
                <a:lnTo>
                  <a:pt x="603" y="221"/>
                </a:lnTo>
                <a:lnTo>
                  <a:pt x="603" y="220"/>
                </a:lnTo>
                <a:lnTo>
                  <a:pt x="604" y="220"/>
                </a:lnTo>
                <a:lnTo>
                  <a:pt x="606" y="218"/>
                </a:lnTo>
                <a:lnTo>
                  <a:pt x="607" y="217"/>
                </a:lnTo>
                <a:lnTo>
                  <a:pt x="608" y="217"/>
                </a:lnTo>
                <a:lnTo>
                  <a:pt x="610" y="216"/>
                </a:lnTo>
                <a:lnTo>
                  <a:pt x="611" y="214"/>
                </a:lnTo>
                <a:lnTo>
                  <a:pt x="612" y="213"/>
                </a:lnTo>
                <a:lnTo>
                  <a:pt x="613" y="213"/>
                </a:lnTo>
                <a:lnTo>
                  <a:pt x="615" y="212"/>
                </a:lnTo>
                <a:lnTo>
                  <a:pt x="615" y="210"/>
                </a:lnTo>
                <a:lnTo>
                  <a:pt x="616" y="210"/>
                </a:lnTo>
                <a:lnTo>
                  <a:pt x="617" y="209"/>
                </a:lnTo>
                <a:lnTo>
                  <a:pt x="619" y="209"/>
                </a:lnTo>
                <a:lnTo>
                  <a:pt x="619" y="208"/>
                </a:lnTo>
                <a:lnTo>
                  <a:pt x="620" y="208"/>
                </a:lnTo>
                <a:lnTo>
                  <a:pt x="620" y="206"/>
                </a:lnTo>
                <a:lnTo>
                  <a:pt x="621" y="206"/>
                </a:lnTo>
                <a:lnTo>
                  <a:pt x="623" y="205"/>
                </a:lnTo>
                <a:lnTo>
                  <a:pt x="624" y="205"/>
                </a:lnTo>
                <a:lnTo>
                  <a:pt x="624" y="204"/>
                </a:lnTo>
                <a:lnTo>
                  <a:pt x="625" y="204"/>
                </a:lnTo>
                <a:lnTo>
                  <a:pt x="627" y="202"/>
                </a:lnTo>
                <a:lnTo>
                  <a:pt x="628" y="202"/>
                </a:lnTo>
                <a:lnTo>
                  <a:pt x="628" y="201"/>
                </a:lnTo>
                <a:lnTo>
                  <a:pt x="629" y="201"/>
                </a:lnTo>
                <a:lnTo>
                  <a:pt x="629" y="200"/>
                </a:lnTo>
                <a:lnTo>
                  <a:pt x="631" y="200"/>
                </a:lnTo>
                <a:lnTo>
                  <a:pt x="632" y="198"/>
                </a:lnTo>
                <a:lnTo>
                  <a:pt x="633" y="198"/>
                </a:lnTo>
                <a:lnTo>
                  <a:pt x="633" y="197"/>
                </a:lnTo>
                <a:lnTo>
                  <a:pt x="635" y="197"/>
                </a:lnTo>
                <a:lnTo>
                  <a:pt x="636" y="196"/>
                </a:lnTo>
                <a:lnTo>
                  <a:pt x="637" y="194"/>
                </a:lnTo>
                <a:lnTo>
                  <a:pt x="639" y="194"/>
                </a:lnTo>
                <a:lnTo>
                  <a:pt x="639" y="193"/>
                </a:lnTo>
                <a:lnTo>
                  <a:pt x="640" y="193"/>
                </a:lnTo>
                <a:lnTo>
                  <a:pt x="641" y="192"/>
                </a:lnTo>
                <a:lnTo>
                  <a:pt x="643" y="190"/>
                </a:lnTo>
                <a:lnTo>
                  <a:pt x="644" y="190"/>
                </a:lnTo>
                <a:lnTo>
                  <a:pt x="645" y="189"/>
                </a:lnTo>
                <a:lnTo>
                  <a:pt x="647" y="189"/>
                </a:lnTo>
                <a:lnTo>
                  <a:pt x="647" y="188"/>
                </a:lnTo>
                <a:lnTo>
                  <a:pt x="648" y="188"/>
                </a:lnTo>
                <a:lnTo>
                  <a:pt x="649" y="186"/>
                </a:lnTo>
                <a:lnTo>
                  <a:pt x="651" y="186"/>
                </a:lnTo>
                <a:lnTo>
                  <a:pt x="651" y="185"/>
                </a:lnTo>
                <a:lnTo>
                  <a:pt x="652" y="185"/>
                </a:lnTo>
                <a:lnTo>
                  <a:pt x="652" y="184"/>
                </a:lnTo>
                <a:lnTo>
                  <a:pt x="653" y="184"/>
                </a:lnTo>
                <a:lnTo>
                  <a:pt x="653" y="183"/>
                </a:lnTo>
                <a:lnTo>
                  <a:pt x="655" y="183"/>
                </a:lnTo>
                <a:lnTo>
                  <a:pt x="656" y="181"/>
                </a:lnTo>
                <a:lnTo>
                  <a:pt x="657" y="180"/>
                </a:lnTo>
                <a:lnTo>
                  <a:pt x="657" y="179"/>
                </a:lnTo>
                <a:lnTo>
                  <a:pt x="659" y="179"/>
                </a:lnTo>
                <a:lnTo>
                  <a:pt x="659" y="177"/>
                </a:lnTo>
                <a:lnTo>
                  <a:pt x="660" y="176"/>
                </a:lnTo>
                <a:lnTo>
                  <a:pt x="661" y="176"/>
                </a:lnTo>
                <a:lnTo>
                  <a:pt x="663" y="175"/>
                </a:lnTo>
                <a:lnTo>
                  <a:pt x="663" y="173"/>
                </a:lnTo>
                <a:lnTo>
                  <a:pt x="664" y="172"/>
                </a:lnTo>
                <a:lnTo>
                  <a:pt x="665" y="171"/>
                </a:lnTo>
                <a:lnTo>
                  <a:pt x="667" y="169"/>
                </a:lnTo>
                <a:lnTo>
                  <a:pt x="668" y="168"/>
                </a:lnTo>
                <a:lnTo>
                  <a:pt x="669" y="167"/>
                </a:lnTo>
                <a:lnTo>
                  <a:pt x="671" y="165"/>
                </a:lnTo>
                <a:lnTo>
                  <a:pt x="672" y="164"/>
                </a:lnTo>
                <a:lnTo>
                  <a:pt x="673" y="163"/>
                </a:lnTo>
                <a:lnTo>
                  <a:pt x="675" y="161"/>
                </a:lnTo>
                <a:lnTo>
                  <a:pt x="675" y="160"/>
                </a:lnTo>
                <a:lnTo>
                  <a:pt x="676" y="160"/>
                </a:lnTo>
                <a:lnTo>
                  <a:pt x="677" y="159"/>
                </a:lnTo>
                <a:lnTo>
                  <a:pt x="677" y="157"/>
                </a:lnTo>
                <a:lnTo>
                  <a:pt x="679" y="157"/>
                </a:lnTo>
                <a:lnTo>
                  <a:pt x="679" y="156"/>
                </a:lnTo>
                <a:lnTo>
                  <a:pt x="680" y="156"/>
                </a:lnTo>
                <a:lnTo>
                  <a:pt x="680" y="155"/>
                </a:lnTo>
                <a:lnTo>
                  <a:pt x="681" y="153"/>
                </a:lnTo>
                <a:lnTo>
                  <a:pt x="683" y="152"/>
                </a:lnTo>
                <a:lnTo>
                  <a:pt x="684" y="151"/>
                </a:lnTo>
                <a:lnTo>
                  <a:pt x="685" y="149"/>
                </a:lnTo>
                <a:lnTo>
                  <a:pt x="685" y="148"/>
                </a:lnTo>
                <a:lnTo>
                  <a:pt x="687" y="148"/>
                </a:lnTo>
                <a:lnTo>
                  <a:pt x="688" y="147"/>
                </a:lnTo>
                <a:lnTo>
                  <a:pt x="689" y="145"/>
                </a:lnTo>
                <a:lnTo>
                  <a:pt x="689" y="144"/>
                </a:lnTo>
                <a:lnTo>
                  <a:pt x="691" y="143"/>
                </a:lnTo>
                <a:lnTo>
                  <a:pt x="692" y="141"/>
                </a:lnTo>
                <a:lnTo>
                  <a:pt x="693" y="140"/>
                </a:lnTo>
                <a:lnTo>
                  <a:pt x="695" y="137"/>
                </a:lnTo>
                <a:lnTo>
                  <a:pt x="696" y="136"/>
                </a:lnTo>
                <a:lnTo>
                  <a:pt x="697" y="135"/>
                </a:lnTo>
                <a:lnTo>
                  <a:pt x="699" y="132"/>
                </a:lnTo>
                <a:lnTo>
                  <a:pt x="700" y="131"/>
                </a:lnTo>
                <a:lnTo>
                  <a:pt x="701" y="129"/>
                </a:lnTo>
                <a:lnTo>
                  <a:pt x="703" y="128"/>
                </a:lnTo>
                <a:lnTo>
                  <a:pt x="704" y="127"/>
                </a:lnTo>
                <a:lnTo>
                  <a:pt x="705" y="125"/>
                </a:lnTo>
                <a:lnTo>
                  <a:pt x="706" y="124"/>
                </a:lnTo>
                <a:lnTo>
                  <a:pt x="708" y="123"/>
                </a:lnTo>
                <a:lnTo>
                  <a:pt x="708" y="121"/>
                </a:lnTo>
                <a:lnTo>
                  <a:pt x="709" y="120"/>
                </a:lnTo>
                <a:lnTo>
                  <a:pt x="710" y="119"/>
                </a:lnTo>
                <a:lnTo>
                  <a:pt x="712" y="117"/>
                </a:lnTo>
                <a:lnTo>
                  <a:pt x="713" y="116"/>
                </a:lnTo>
                <a:lnTo>
                  <a:pt x="713" y="115"/>
                </a:lnTo>
                <a:lnTo>
                  <a:pt x="714" y="115"/>
                </a:lnTo>
                <a:lnTo>
                  <a:pt x="714" y="113"/>
                </a:lnTo>
                <a:lnTo>
                  <a:pt x="716" y="112"/>
                </a:lnTo>
                <a:lnTo>
                  <a:pt x="716" y="111"/>
                </a:lnTo>
                <a:lnTo>
                  <a:pt x="717" y="109"/>
                </a:lnTo>
                <a:lnTo>
                  <a:pt x="718" y="109"/>
                </a:lnTo>
                <a:lnTo>
                  <a:pt x="718" y="108"/>
                </a:lnTo>
                <a:lnTo>
                  <a:pt x="720" y="107"/>
                </a:lnTo>
                <a:lnTo>
                  <a:pt x="721" y="105"/>
                </a:lnTo>
                <a:lnTo>
                  <a:pt x="722" y="104"/>
                </a:lnTo>
                <a:lnTo>
                  <a:pt x="722" y="103"/>
                </a:lnTo>
                <a:lnTo>
                  <a:pt x="724" y="100"/>
                </a:lnTo>
                <a:lnTo>
                  <a:pt x="725" y="99"/>
                </a:lnTo>
                <a:lnTo>
                  <a:pt x="726" y="97"/>
                </a:lnTo>
                <a:lnTo>
                  <a:pt x="728" y="96"/>
                </a:lnTo>
                <a:lnTo>
                  <a:pt x="729" y="93"/>
                </a:lnTo>
                <a:lnTo>
                  <a:pt x="730" y="91"/>
                </a:lnTo>
                <a:lnTo>
                  <a:pt x="732" y="90"/>
                </a:lnTo>
                <a:lnTo>
                  <a:pt x="733" y="87"/>
                </a:lnTo>
                <a:lnTo>
                  <a:pt x="734" y="86"/>
                </a:lnTo>
                <a:lnTo>
                  <a:pt x="736" y="84"/>
                </a:lnTo>
                <a:lnTo>
                  <a:pt x="737" y="82"/>
                </a:lnTo>
                <a:lnTo>
                  <a:pt x="738" y="80"/>
                </a:lnTo>
                <a:lnTo>
                  <a:pt x="740" y="79"/>
                </a:lnTo>
                <a:lnTo>
                  <a:pt x="741" y="78"/>
                </a:lnTo>
                <a:lnTo>
                  <a:pt x="741" y="76"/>
                </a:lnTo>
                <a:lnTo>
                  <a:pt x="742" y="75"/>
                </a:lnTo>
                <a:lnTo>
                  <a:pt x="744" y="74"/>
                </a:lnTo>
                <a:lnTo>
                  <a:pt x="744" y="72"/>
                </a:lnTo>
                <a:lnTo>
                  <a:pt x="745" y="71"/>
                </a:lnTo>
                <a:lnTo>
                  <a:pt x="746" y="70"/>
                </a:lnTo>
                <a:lnTo>
                  <a:pt x="748" y="68"/>
                </a:lnTo>
                <a:lnTo>
                  <a:pt x="748" y="67"/>
                </a:lnTo>
                <a:lnTo>
                  <a:pt x="749" y="66"/>
                </a:lnTo>
                <a:lnTo>
                  <a:pt x="750" y="64"/>
                </a:lnTo>
                <a:lnTo>
                  <a:pt x="750" y="63"/>
                </a:lnTo>
                <a:lnTo>
                  <a:pt x="752" y="62"/>
                </a:lnTo>
                <a:lnTo>
                  <a:pt x="753" y="62"/>
                </a:lnTo>
                <a:lnTo>
                  <a:pt x="753" y="60"/>
                </a:lnTo>
                <a:lnTo>
                  <a:pt x="754" y="59"/>
                </a:lnTo>
                <a:lnTo>
                  <a:pt x="756" y="56"/>
                </a:lnTo>
                <a:lnTo>
                  <a:pt x="757" y="55"/>
                </a:lnTo>
                <a:lnTo>
                  <a:pt x="758" y="54"/>
                </a:lnTo>
                <a:lnTo>
                  <a:pt x="760" y="52"/>
                </a:lnTo>
                <a:lnTo>
                  <a:pt x="760" y="50"/>
                </a:lnTo>
                <a:lnTo>
                  <a:pt x="762" y="48"/>
                </a:lnTo>
                <a:lnTo>
                  <a:pt x="764" y="46"/>
                </a:lnTo>
                <a:lnTo>
                  <a:pt x="765" y="44"/>
                </a:lnTo>
                <a:lnTo>
                  <a:pt x="766" y="42"/>
                </a:lnTo>
                <a:lnTo>
                  <a:pt x="768" y="40"/>
                </a:lnTo>
                <a:lnTo>
                  <a:pt x="769" y="38"/>
                </a:lnTo>
                <a:lnTo>
                  <a:pt x="770" y="36"/>
                </a:lnTo>
                <a:lnTo>
                  <a:pt x="772" y="35"/>
                </a:lnTo>
                <a:lnTo>
                  <a:pt x="773" y="32"/>
                </a:lnTo>
                <a:lnTo>
                  <a:pt x="774" y="31"/>
                </a:lnTo>
                <a:lnTo>
                  <a:pt x="776" y="30"/>
                </a:lnTo>
                <a:lnTo>
                  <a:pt x="776" y="28"/>
                </a:lnTo>
                <a:lnTo>
                  <a:pt x="777" y="27"/>
                </a:lnTo>
                <a:lnTo>
                  <a:pt x="778" y="26"/>
                </a:lnTo>
                <a:lnTo>
                  <a:pt x="778" y="24"/>
                </a:lnTo>
                <a:lnTo>
                  <a:pt x="780" y="23"/>
                </a:lnTo>
                <a:lnTo>
                  <a:pt x="781" y="22"/>
                </a:lnTo>
                <a:lnTo>
                  <a:pt x="781" y="20"/>
                </a:lnTo>
                <a:lnTo>
                  <a:pt x="782" y="19"/>
                </a:lnTo>
                <a:lnTo>
                  <a:pt x="782" y="18"/>
                </a:lnTo>
                <a:lnTo>
                  <a:pt x="784" y="18"/>
                </a:lnTo>
                <a:lnTo>
                  <a:pt x="784" y="16"/>
                </a:lnTo>
                <a:lnTo>
                  <a:pt x="785" y="15"/>
                </a:lnTo>
                <a:lnTo>
                  <a:pt x="785" y="14"/>
                </a:lnTo>
                <a:lnTo>
                  <a:pt x="786" y="12"/>
                </a:lnTo>
                <a:lnTo>
                  <a:pt x="788" y="11"/>
                </a:lnTo>
                <a:lnTo>
                  <a:pt x="789" y="10"/>
                </a:lnTo>
                <a:lnTo>
                  <a:pt x="789" y="8"/>
                </a:lnTo>
                <a:lnTo>
                  <a:pt x="790" y="7"/>
                </a:lnTo>
                <a:lnTo>
                  <a:pt x="790" y="4"/>
                </a:lnTo>
                <a:lnTo>
                  <a:pt x="792" y="3"/>
                </a:lnTo>
                <a:lnTo>
                  <a:pt x="793" y="2"/>
                </a:lnTo>
                <a:lnTo>
                  <a:pt x="794" y="0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20556" name="Freeform 87">
            <a:extLst>
              <a:ext uri="{FF2B5EF4-FFF2-40B4-BE49-F238E27FC236}">
                <a16:creationId xmlns:a16="http://schemas.microsoft.com/office/drawing/2014/main" id="{971D7DDA-312E-1F42-AFE2-29AD2D890AEA}"/>
              </a:ext>
            </a:extLst>
          </p:cNvPr>
          <p:cNvSpPr>
            <a:spLocks/>
          </p:cNvSpPr>
          <p:nvPr/>
        </p:nvSpPr>
        <p:spPr bwMode="auto">
          <a:xfrm>
            <a:off x="6677025" y="5681663"/>
            <a:ext cx="76200" cy="252412"/>
          </a:xfrm>
          <a:custGeom>
            <a:avLst/>
            <a:gdLst>
              <a:gd name="T0" fmla="*/ 2147483646 w 94"/>
              <a:gd name="T1" fmla="*/ 2147483646 h 317"/>
              <a:gd name="T2" fmla="*/ 2147483646 w 94"/>
              <a:gd name="T3" fmla="*/ 2147483646 h 317"/>
              <a:gd name="T4" fmla="*/ 2147483646 w 94"/>
              <a:gd name="T5" fmla="*/ 2147483646 h 317"/>
              <a:gd name="T6" fmla="*/ 2147483646 w 94"/>
              <a:gd name="T7" fmla="*/ 2147483646 h 317"/>
              <a:gd name="T8" fmla="*/ 2147483646 w 94"/>
              <a:gd name="T9" fmla="*/ 2147483646 h 317"/>
              <a:gd name="T10" fmla="*/ 2147483646 w 94"/>
              <a:gd name="T11" fmla="*/ 2147483646 h 317"/>
              <a:gd name="T12" fmla="*/ 2147483646 w 94"/>
              <a:gd name="T13" fmla="*/ 2147483646 h 317"/>
              <a:gd name="T14" fmla="*/ 2147483646 w 94"/>
              <a:gd name="T15" fmla="*/ 2147483646 h 317"/>
              <a:gd name="T16" fmla="*/ 2147483646 w 94"/>
              <a:gd name="T17" fmla="*/ 2147483646 h 317"/>
              <a:gd name="T18" fmla="*/ 2147483646 w 94"/>
              <a:gd name="T19" fmla="*/ 2147483646 h 317"/>
              <a:gd name="T20" fmla="*/ 2147483646 w 94"/>
              <a:gd name="T21" fmla="*/ 2147483646 h 317"/>
              <a:gd name="T22" fmla="*/ 2147483646 w 94"/>
              <a:gd name="T23" fmla="*/ 2147483646 h 317"/>
              <a:gd name="T24" fmla="*/ 2147483646 w 94"/>
              <a:gd name="T25" fmla="*/ 2147483646 h 317"/>
              <a:gd name="T26" fmla="*/ 2147483646 w 94"/>
              <a:gd name="T27" fmla="*/ 2147483646 h 317"/>
              <a:gd name="T28" fmla="*/ 2147483646 w 94"/>
              <a:gd name="T29" fmla="*/ 2147483646 h 317"/>
              <a:gd name="T30" fmla="*/ 2147483646 w 94"/>
              <a:gd name="T31" fmla="*/ 2147483646 h 317"/>
              <a:gd name="T32" fmla="*/ 2147483646 w 94"/>
              <a:gd name="T33" fmla="*/ 2147483646 h 317"/>
              <a:gd name="T34" fmla="*/ 2147483646 w 94"/>
              <a:gd name="T35" fmla="*/ 2147483646 h 317"/>
              <a:gd name="T36" fmla="*/ 2147483646 w 94"/>
              <a:gd name="T37" fmla="*/ 2147483646 h 317"/>
              <a:gd name="T38" fmla="*/ 2147483646 w 94"/>
              <a:gd name="T39" fmla="*/ 2147483646 h 317"/>
              <a:gd name="T40" fmla="*/ 2147483646 w 94"/>
              <a:gd name="T41" fmla="*/ 2147483646 h 317"/>
              <a:gd name="T42" fmla="*/ 2147483646 w 94"/>
              <a:gd name="T43" fmla="*/ 2147483646 h 317"/>
              <a:gd name="T44" fmla="*/ 2147483646 w 94"/>
              <a:gd name="T45" fmla="*/ 2147483646 h 317"/>
              <a:gd name="T46" fmla="*/ 2147483646 w 94"/>
              <a:gd name="T47" fmla="*/ 2147483646 h 317"/>
              <a:gd name="T48" fmla="*/ 2147483646 w 94"/>
              <a:gd name="T49" fmla="*/ 2147483646 h 317"/>
              <a:gd name="T50" fmla="*/ 2147483646 w 94"/>
              <a:gd name="T51" fmla="*/ 2147483646 h 317"/>
              <a:gd name="T52" fmla="*/ 2147483646 w 94"/>
              <a:gd name="T53" fmla="*/ 2147483646 h 317"/>
              <a:gd name="T54" fmla="*/ 2147483646 w 94"/>
              <a:gd name="T55" fmla="*/ 2147483646 h 317"/>
              <a:gd name="T56" fmla="*/ 2147483646 w 94"/>
              <a:gd name="T57" fmla="*/ 2147483646 h 317"/>
              <a:gd name="T58" fmla="*/ 2147483646 w 94"/>
              <a:gd name="T59" fmla="*/ 2147483646 h 317"/>
              <a:gd name="T60" fmla="*/ 2147483646 w 94"/>
              <a:gd name="T61" fmla="*/ 2147483646 h 317"/>
              <a:gd name="T62" fmla="*/ 2147483646 w 94"/>
              <a:gd name="T63" fmla="*/ 2147483646 h 317"/>
              <a:gd name="T64" fmla="*/ 2147483646 w 94"/>
              <a:gd name="T65" fmla="*/ 2147483646 h 317"/>
              <a:gd name="T66" fmla="*/ 2147483646 w 94"/>
              <a:gd name="T67" fmla="*/ 2147483646 h 317"/>
              <a:gd name="T68" fmla="*/ 2147483646 w 94"/>
              <a:gd name="T69" fmla="*/ 2147483646 h 317"/>
              <a:gd name="T70" fmla="*/ 2147483646 w 94"/>
              <a:gd name="T71" fmla="*/ 2147483646 h 317"/>
              <a:gd name="T72" fmla="*/ 2147483646 w 94"/>
              <a:gd name="T73" fmla="*/ 2147483646 h 317"/>
              <a:gd name="T74" fmla="*/ 2147483646 w 94"/>
              <a:gd name="T75" fmla="*/ 2147483646 h 317"/>
              <a:gd name="T76" fmla="*/ 2147483646 w 94"/>
              <a:gd name="T77" fmla="*/ 2147483646 h 317"/>
              <a:gd name="T78" fmla="*/ 2147483646 w 94"/>
              <a:gd name="T79" fmla="*/ 2147483646 h 317"/>
              <a:gd name="T80" fmla="*/ 2147483646 w 94"/>
              <a:gd name="T81" fmla="*/ 2147483646 h 317"/>
              <a:gd name="T82" fmla="*/ 2147483646 w 94"/>
              <a:gd name="T83" fmla="*/ 2147483646 h 317"/>
              <a:gd name="T84" fmla="*/ 2147483646 w 94"/>
              <a:gd name="T85" fmla="*/ 2147483646 h 317"/>
              <a:gd name="T86" fmla="*/ 2147483646 w 94"/>
              <a:gd name="T87" fmla="*/ 2147483646 h 317"/>
              <a:gd name="T88" fmla="*/ 2147483646 w 94"/>
              <a:gd name="T89" fmla="*/ 2147483646 h 317"/>
              <a:gd name="T90" fmla="*/ 2147483646 w 94"/>
              <a:gd name="T91" fmla="*/ 2147483646 h 317"/>
              <a:gd name="T92" fmla="*/ 2147483646 w 94"/>
              <a:gd name="T93" fmla="*/ 2147483646 h 317"/>
              <a:gd name="T94" fmla="*/ 2147483646 w 94"/>
              <a:gd name="T95" fmla="*/ 2147483646 h 317"/>
              <a:gd name="T96" fmla="*/ 2147483646 w 94"/>
              <a:gd name="T97" fmla="*/ 2147483646 h 317"/>
              <a:gd name="T98" fmla="*/ 2147483646 w 94"/>
              <a:gd name="T99" fmla="*/ 2147483646 h 317"/>
              <a:gd name="T100" fmla="*/ 2147483646 w 94"/>
              <a:gd name="T101" fmla="*/ 2147483646 h 317"/>
              <a:gd name="T102" fmla="*/ 2147483646 w 94"/>
              <a:gd name="T103" fmla="*/ 2147483646 h 317"/>
              <a:gd name="T104" fmla="*/ 2147483646 w 94"/>
              <a:gd name="T105" fmla="*/ 2147483646 h 317"/>
              <a:gd name="T106" fmla="*/ 2147483646 w 94"/>
              <a:gd name="T107" fmla="*/ 2147483646 h 317"/>
              <a:gd name="T108" fmla="*/ 2147483646 w 94"/>
              <a:gd name="T109" fmla="*/ 2147483646 h 317"/>
              <a:gd name="T110" fmla="*/ 2147483646 w 94"/>
              <a:gd name="T111" fmla="*/ 2147483646 h 317"/>
              <a:gd name="T112" fmla="*/ 2147483646 w 94"/>
              <a:gd name="T113" fmla="*/ 2147483646 h 317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94"/>
              <a:gd name="T172" fmla="*/ 0 h 317"/>
              <a:gd name="T173" fmla="*/ 94 w 94"/>
              <a:gd name="T174" fmla="*/ 317 h 317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94" h="317">
                <a:moveTo>
                  <a:pt x="0" y="0"/>
                </a:moveTo>
                <a:lnTo>
                  <a:pt x="1" y="4"/>
                </a:lnTo>
                <a:lnTo>
                  <a:pt x="4" y="7"/>
                </a:lnTo>
                <a:lnTo>
                  <a:pt x="5" y="9"/>
                </a:lnTo>
                <a:lnTo>
                  <a:pt x="6" y="13"/>
                </a:lnTo>
                <a:lnTo>
                  <a:pt x="8" y="16"/>
                </a:lnTo>
                <a:lnTo>
                  <a:pt x="10" y="17"/>
                </a:lnTo>
                <a:lnTo>
                  <a:pt x="12" y="20"/>
                </a:lnTo>
                <a:lnTo>
                  <a:pt x="12" y="23"/>
                </a:lnTo>
                <a:lnTo>
                  <a:pt x="13" y="24"/>
                </a:lnTo>
                <a:lnTo>
                  <a:pt x="14" y="27"/>
                </a:lnTo>
                <a:lnTo>
                  <a:pt x="16" y="28"/>
                </a:lnTo>
                <a:lnTo>
                  <a:pt x="17" y="29"/>
                </a:lnTo>
                <a:lnTo>
                  <a:pt x="17" y="32"/>
                </a:lnTo>
                <a:lnTo>
                  <a:pt x="18" y="33"/>
                </a:lnTo>
                <a:lnTo>
                  <a:pt x="18" y="35"/>
                </a:lnTo>
                <a:lnTo>
                  <a:pt x="20" y="36"/>
                </a:lnTo>
                <a:lnTo>
                  <a:pt x="21" y="37"/>
                </a:lnTo>
                <a:lnTo>
                  <a:pt x="21" y="38"/>
                </a:lnTo>
                <a:lnTo>
                  <a:pt x="21" y="40"/>
                </a:lnTo>
                <a:lnTo>
                  <a:pt x="22" y="41"/>
                </a:lnTo>
                <a:lnTo>
                  <a:pt x="22" y="42"/>
                </a:lnTo>
                <a:lnTo>
                  <a:pt x="24" y="44"/>
                </a:lnTo>
                <a:lnTo>
                  <a:pt x="24" y="45"/>
                </a:lnTo>
                <a:lnTo>
                  <a:pt x="25" y="46"/>
                </a:lnTo>
                <a:lnTo>
                  <a:pt x="26" y="48"/>
                </a:lnTo>
                <a:lnTo>
                  <a:pt x="26" y="50"/>
                </a:lnTo>
                <a:lnTo>
                  <a:pt x="26" y="52"/>
                </a:lnTo>
                <a:lnTo>
                  <a:pt x="28" y="53"/>
                </a:lnTo>
                <a:lnTo>
                  <a:pt x="28" y="54"/>
                </a:lnTo>
                <a:lnTo>
                  <a:pt x="29" y="56"/>
                </a:lnTo>
                <a:lnTo>
                  <a:pt x="29" y="58"/>
                </a:lnTo>
                <a:lnTo>
                  <a:pt x="30" y="60"/>
                </a:lnTo>
                <a:lnTo>
                  <a:pt x="32" y="61"/>
                </a:lnTo>
                <a:lnTo>
                  <a:pt x="32" y="62"/>
                </a:lnTo>
                <a:lnTo>
                  <a:pt x="33" y="65"/>
                </a:lnTo>
                <a:lnTo>
                  <a:pt x="33" y="66"/>
                </a:lnTo>
                <a:lnTo>
                  <a:pt x="33" y="68"/>
                </a:lnTo>
                <a:lnTo>
                  <a:pt x="34" y="69"/>
                </a:lnTo>
                <a:lnTo>
                  <a:pt x="34" y="70"/>
                </a:lnTo>
                <a:lnTo>
                  <a:pt x="36" y="70"/>
                </a:lnTo>
                <a:lnTo>
                  <a:pt x="36" y="72"/>
                </a:lnTo>
                <a:lnTo>
                  <a:pt x="36" y="73"/>
                </a:lnTo>
                <a:lnTo>
                  <a:pt x="37" y="74"/>
                </a:lnTo>
                <a:lnTo>
                  <a:pt x="37" y="76"/>
                </a:lnTo>
                <a:lnTo>
                  <a:pt x="37" y="77"/>
                </a:lnTo>
                <a:lnTo>
                  <a:pt x="38" y="78"/>
                </a:lnTo>
                <a:lnTo>
                  <a:pt x="38" y="80"/>
                </a:lnTo>
                <a:lnTo>
                  <a:pt x="38" y="81"/>
                </a:lnTo>
                <a:lnTo>
                  <a:pt x="40" y="81"/>
                </a:lnTo>
                <a:lnTo>
                  <a:pt x="40" y="82"/>
                </a:lnTo>
                <a:lnTo>
                  <a:pt x="40" y="84"/>
                </a:lnTo>
                <a:lnTo>
                  <a:pt x="41" y="85"/>
                </a:lnTo>
                <a:lnTo>
                  <a:pt x="41" y="86"/>
                </a:lnTo>
                <a:lnTo>
                  <a:pt x="41" y="88"/>
                </a:lnTo>
                <a:lnTo>
                  <a:pt x="42" y="89"/>
                </a:lnTo>
                <a:lnTo>
                  <a:pt x="42" y="90"/>
                </a:lnTo>
                <a:lnTo>
                  <a:pt x="44" y="93"/>
                </a:lnTo>
                <a:lnTo>
                  <a:pt x="44" y="94"/>
                </a:lnTo>
                <a:lnTo>
                  <a:pt x="45" y="96"/>
                </a:lnTo>
                <a:lnTo>
                  <a:pt x="45" y="98"/>
                </a:lnTo>
                <a:lnTo>
                  <a:pt x="46" y="100"/>
                </a:lnTo>
                <a:lnTo>
                  <a:pt x="46" y="102"/>
                </a:lnTo>
                <a:lnTo>
                  <a:pt x="48" y="104"/>
                </a:lnTo>
                <a:lnTo>
                  <a:pt x="49" y="106"/>
                </a:lnTo>
                <a:lnTo>
                  <a:pt x="49" y="108"/>
                </a:lnTo>
                <a:lnTo>
                  <a:pt x="50" y="110"/>
                </a:lnTo>
                <a:lnTo>
                  <a:pt x="50" y="112"/>
                </a:lnTo>
                <a:lnTo>
                  <a:pt x="52" y="113"/>
                </a:lnTo>
                <a:lnTo>
                  <a:pt x="52" y="114"/>
                </a:lnTo>
                <a:lnTo>
                  <a:pt x="53" y="117"/>
                </a:lnTo>
                <a:lnTo>
                  <a:pt x="53" y="118"/>
                </a:lnTo>
                <a:lnTo>
                  <a:pt x="53" y="120"/>
                </a:lnTo>
                <a:lnTo>
                  <a:pt x="54" y="120"/>
                </a:lnTo>
                <a:lnTo>
                  <a:pt x="54" y="121"/>
                </a:lnTo>
                <a:lnTo>
                  <a:pt x="54" y="122"/>
                </a:lnTo>
                <a:lnTo>
                  <a:pt x="56" y="124"/>
                </a:lnTo>
                <a:lnTo>
                  <a:pt x="56" y="125"/>
                </a:lnTo>
                <a:lnTo>
                  <a:pt x="56" y="126"/>
                </a:lnTo>
                <a:lnTo>
                  <a:pt x="57" y="128"/>
                </a:lnTo>
                <a:lnTo>
                  <a:pt x="57" y="129"/>
                </a:lnTo>
                <a:lnTo>
                  <a:pt x="57" y="130"/>
                </a:lnTo>
                <a:lnTo>
                  <a:pt x="58" y="131"/>
                </a:lnTo>
                <a:lnTo>
                  <a:pt x="58" y="133"/>
                </a:lnTo>
                <a:lnTo>
                  <a:pt x="58" y="134"/>
                </a:lnTo>
                <a:lnTo>
                  <a:pt x="60" y="135"/>
                </a:lnTo>
                <a:lnTo>
                  <a:pt x="60" y="137"/>
                </a:lnTo>
                <a:lnTo>
                  <a:pt x="60" y="138"/>
                </a:lnTo>
                <a:lnTo>
                  <a:pt x="61" y="141"/>
                </a:lnTo>
                <a:lnTo>
                  <a:pt x="61" y="142"/>
                </a:lnTo>
                <a:lnTo>
                  <a:pt x="62" y="143"/>
                </a:lnTo>
                <a:lnTo>
                  <a:pt x="62" y="146"/>
                </a:lnTo>
                <a:lnTo>
                  <a:pt x="63" y="147"/>
                </a:lnTo>
                <a:lnTo>
                  <a:pt x="63" y="150"/>
                </a:lnTo>
                <a:lnTo>
                  <a:pt x="65" y="153"/>
                </a:lnTo>
                <a:lnTo>
                  <a:pt x="65" y="154"/>
                </a:lnTo>
                <a:lnTo>
                  <a:pt x="66" y="157"/>
                </a:lnTo>
                <a:lnTo>
                  <a:pt x="66" y="158"/>
                </a:lnTo>
                <a:lnTo>
                  <a:pt x="66" y="159"/>
                </a:lnTo>
                <a:lnTo>
                  <a:pt x="67" y="162"/>
                </a:lnTo>
                <a:lnTo>
                  <a:pt x="67" y="163"/>
                </a:lnTo>
                <a:lnTo>
                  <a:pt x="67" y="165"/>
                </a:lnTo>
                <a:lnTo>
                  <a:pt x="69" y="166"/>
                </a:lnTo>
                <a:lnTo>
                  <a:pt x="69" y="167"/>
                </a:lnTo>
                <a:lnTo>
                  <a:pt x="69" y="169"/>
                </a:lnTo>
                <a:lnTo>
                  <a:pt x="70" y="170"/>
                </a:lnTo>
                <a:lnTo>
                  <a:pt x="70" y="171"/>
                </a:lnTo>
                <a:lnTo>
                  <a:pt x="70" y="173"/>
                </a:lnTo>
                <a:lnTo>
                  <a:pt x="71" y="174"/>
                </a:lnTo>
                <a:lnTo>
                  <a:pt x="71" y="175"/>
                </a:lnTo>
                <a:lnTo>
                  <a:pt x="71" y="177"/>
                </a:lnTo>
                <a:lnTo>
                  <a:pt x="71" y="178"/>
                </a:lnTo>
                <a:lnTo>
                  <a:pt x="73" y="179"/>
                </a:lnTo>
                <a:lnTo>
                  <a:pt x="73" y="181"/>
                </a:lnTo>
                <a:lnTo>
                  <a:pt x="73" y="182"/>
                </a:lnTo>
                <a:lnTo>
                  <a:pt x="74" y="183"/>
                </a:lnTo>
                <a:lnTo>
                  <a:pt x="74" y="185"/>
                </a:lnTo>
                <a:lnTo>
                  <a:pt x="74" y="186"/>
                </a:lnTo>
                <a:lnTo>
                  <a:pt x="75" y="187"/>
                </a:lnTo>
                <a:lnTo>
                  <a:pt x="75" y="189"/>
                </a:lnTo>
                <a:lnTo>
                  <a:pt x="75" y="190"/>
                </a:lnTo>
                <a:lnTo>
                  <a:pt x="77" y="193"/>
                </a:lnTo>
                <a:lnTo>
                  <a:pt x="77" y="194"/>
                </a:lnTo>
                <a:lnTo>
                  <a:pt x="78" y="197"/>
                </a:lnTo>
                <a:lnTo>
                  <a:pt x="78" y="198"/>
                </a:lnTo>
                <a:lnTo>
                  <a:pt x="79" y="201"/>
                </a:lnTo>
                <a:lnTo>
                  <a:pt x="79" y="202"/>
                </a:lnTo>
                <a:lnTo>
                  <a:pt x="81" y="205"/>
                </a:lnTo>
                <a:lnTo>
                  <a:pt x="81" y="206"/>
                </a:lnTo>
                <a:lnTo>
                  <a:pt x="82" y="209"/>
                </a:lnTo>
                <a:lnTo>
                  <a:pt x="82" y="210"/>
                </a:lnTo>
                <a:lnTo>
                  <a:pt x="82" y="211"/>
                </a:lnTo>
                <a:lnTo>
                  <a:pt x="83" y="213"/>
                </a:lnTo>
                <a:lnTo>
                  <a:pt x="83" y="214"/>
                </a:lnTo>
                <a:lnTo>
                  <a:pt x="83" y="215"/>
                </a:lnTo>
                <a:lnTo>
                  <a:pt x="83" y="217"/>
                </a:lnTo>
                <a:lnTo>
                  <a:pt x="85" y="218"/>
                </a:lnTo>
                <a:lnTo>
                  <a:pt x="85" y="219"/>
                </a:lnTo>
                <a:lnTo>
                  <a:pt x="85" y="221"/>
                </a:lnTo>
                <a:lnTo>
                  <a:pt x="85" y="222"/>
                </a:lnTo>
                <a:lnTo>
                  <a:pt x="86" y="223"/>
                </a:lnTo>
                <a:lnTo>
                  <a:pt x="86" y="224"/>
                </a:lnTo>
                <a:lnTo>
                  <a:pt x="86" y="226"/>
                </a:lnTo>
                <a:lnTo>
                  <a:pt x="86" y="227"/>
                </a:lnTo>
                <a:lnTo>
                  <a:pt x="86" y="228"/>
                </a:lnTo>
                <a:lnTo>
                  <a:pt x="86" y="230"/>
                </a:lnTo>
                <a:lnTo>
                  <a:pt x="86" y="231"/>
                </a:lnTo>
                <a:lnTo>
                  <a:pt x="86" y="232"/>
                </a:lnTo>
                <a:lnTo>
                  <a:pt x="87" y="234"/>
                </a:lnTo>
                <a:lnTo>
                  <a:pt x="87" y="235"/>
                </a:lnTo>
                <a:lnTo>
                  <a:pt x="87" y="236"/>
                </a:lnTo>
                <a:lnTo>
                  <a:pt x="87" y="238"/>
                </a:lnTo>
                <a:lnTo>
                  <a:pt x="87" y="239"/>
                </a:lnTo>
                <a:lnTo>
                  <a:pt x="87" y="242"/>
                </a:lnTo>
                <a:lnTo>
                  <a:pt x="87" y="243"/>
                </a:lnTo>
                <a:lnTo>
                  <a:pt x="87" y="244"/>
                </a:lnTo>
                <a:lnTo>
                  <a:pt x="87" y="247"/>
                </a:lnTo>
                <a:lnTo>
                  <a:pt x="89" y="248"/>
                </a:lnTo>
                <a:lnTo>
                  <a:pt x="89" y="250"/>
                </a:lnTo>
                <a:lnTo>
                  <a:pt x="89" y="251"/>
                </a:lnTo>
                <a:lnTo>
                  <a:pt x="89" y="252"/>
                </a:lnTo>
                <a:lnTo>
                  <a:pt x="89" y="254"/>
                </a:lnTo>
                <a:lnTo>
                  <a:pt x="89" y="255"/>
                </a:lnTo>
                <a:lnTo>
                  <a:pt x="89" y="256"/>
                </a:lnTo>
                <a:lnTo>
                  <a:pt x="89" y="258"/>
                </a:lnTo>
                <a:lnTo>
                  <a:pt x="89" y="259"/>
                </a:lnTo>
                <a:lnTo>
                  <a:pt x="89" y="260"/>
                </a:lnTo>
                <a:lnTo>
                  <a:pt x="89" y="262"/>
                </a:lnTo>
                <a:lnTo>
                  <a:pt x="90" y="263"/>
                </a:lnTo>
                <a:lnTo>
                  <a:pt x="90" y="264"/>
                </a:lnTo>
                <a:lnTo>
                  <a:pt x="90" y="266"/>
                </a:lnTo>
                <a:lnTo>
                  <a:pt x="90" y="267"/>
                </a:lnTo>
                <a:lnTo>
                  <a:pt x="90" y="268"/>
                </a:lnTo>
                <a:lnTo>
                  <a:pt x="90" y="270"/>
                </a:lnTo>
                <a:lnTo>
                  <a:pt x="90" y="271"/>
                </a:lnTo>
                <a:lnTo>
                  <a:pt x="91" y="271"/>
                </a:lnTo>
                <a:lnTo>
                  <a:pt x="91" y="272"/>
                </a:lnTo>
                <a:lnTo>
                  <a:pt x="91" y="274"/>
                </a:lnTo>
                <a:lnTo>
                  <a:pt x="91" y="275"/>
                </a:lnTo>
                <a:lnTo>
                  <a:pt x="91" y="276"/>
                </a:lnTo>
                <a:lnTo>
                  <a:pt x="91" y="278"/>
                </a:lnTo>
                <a:lnTo>
                  <a:pt x="93" y="279"/>
                </a:lnTo>
                <a:lnTo>
                  <a:pt x="93" y="280"/>
                </a:lnTo>
                <a:lnTo>
                  <a:pt x="93" y="282"/>
                </a:lnTo>
                <a:lnTo>
                  <a:pt x="93" y="283"/>
                </a:lnTo>
                <a:lnTo>
                  <a:pt x="93" y="284"/>
                </a:lnTo>
                <a:lnTo>
                  <a:pt x="94" y="284"/>
                </a:lnTo>
                <a:lnTo>
                  <a:pt x="94" y="286"/>
                </a:lnTo>
                <a:lnTo>
                  <a:pt x="94" y="287"/>
                </a:lnTo>
                <a:lnTo>
                  <a:pt x="94" y="288"/>
                </a:lnTo>
                <a:lnTo>
                  <a:pt x="94" y="290"/>
                </a:lnTo>
                <a:lnTo>
                  <a:pt x="94" y="291"/>
                </a:lnTo>
                <a:lnTo>
                  <a:pt x="94" y="292"/>
                </a:lnTo>
                <a:lnTo>
                  <a:pt x="94" y="294"/>
                </a:lnTo>
                <a:lnTo>
                  <a:pt x="94" y="295"/>
                </a:lnTo>
                <a:lnTo>
                  <a:pt x="94" y="296"/>
                </a:lnTo>
                <a:lnTo>
                  <a:pt x="94" y="298"/>
                </a:lnTo>
                <a:lnTo>
                  <a:pt x="94" y="299"/>
                </a:lnTo>
                <a:lnTo>
                  <a:pt x="94" y="300"/>
                </a:lnTo>
                <a:lnTo>
                  <a:pt x="94" y="302"/>
                </a:lnTo>
                <a:lnTo>
                  <a:pt x="94" y="304"/>
                </a:lnTo>
                <a:lnTo>
                  <a:pt x="93" y="306"/>
                </a:lnTo>
                <a:lnTo>
                  <a:pt x="93" y="308"/>
                </a:lnTo>
                <a:lnTo>
                  <a:pt x="93" y="310"/>
                </a:lnTo>
                <a:lnTo>
                  <a:pt x="93" y="312"/>
                </a:lnTo>
                <a:lnTo>
                  <a:pt x="93" y="315"/>
                </a:lnTo>
                <a:lnTo>
                  <a:pt x="93" y="317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20557" name="Freeform 88">
            <a:extLst>
              <a:ext uri="{FF2B5EF4-FFF2-40B4-BE49-F238E27FC236}">
                <a16:creationId xmlns:a16="http://schemas.microsoft.com/office/drawing/2014/main" id="{7819C416-9BCC-324E-AE5C-E9A3668826EE}"/>
              </a:ext>
            </a:extLst>
          </p:cNvPr>
          <p:cNvSpPr>
            <a:spLocks/>
          </p:cNvSpPr>
          <p:nvPr/>
        </p:nvSpPr>
        <p:spPr bwMode="auto">
          <a:xfrm>
            <a:off x="6677025" y="5930901"/>
            <a:ext cx="76200" cy="252413"/>
          </a:xfrm>
          <a:custGeom>
            <a:avLst/>
            <a:gdLst>
              <a:gd name="T0" fmla="*/ 2147483646 w 94"/>
              <a:gd name="T1" fmla="*/ 2147483646 h 317"/>
              <a:gd name="T2" fmla="*/ 2147483646 w 94"/>
              <a:gd name="T3" fmla="*/ 2147483646 h 317"/>
              <a:gd name="T4" fmla="*/ 2147483646 w 94"/>
              <a:gd name="T5" fmla="*/ 2147483646 h 317"/>
              <a:gd name="T6" fmla="*/ 2147483646 w 94"/>
              <a:gd name="T7" fmla="*/ 2147483646 h 317"/>
              <a:gd name="T8" fmla="*/ 2147483646 w 94"/>
              <a:gd name="T9" fmla="*/ 2147483646 h 317"/>
              <a:gd name="T10" fmla="*/ 2147483646 w 94"/>
              <a:gd name="T11" fmla="*/ 2147483646 h 317"/>
              <a:gd name="T12" fmla="*/ 2147483646 w 94"/>
              <a:gd name="T13" fmla="*/ 2147483646 h 317"/>
              <a:gd name="T14" fmla="*/ 2147483646 w 94"/>
              <a:gd name="T15" fmla="*/ 2147483646 h 317"/>
              <a:gd name="T16" fmla="*/ 2147483646 w 94"/>
              <a:gd name="T17" fmla="*/ 2147483646 h 317"/>
              <a:gd name="T18" fmla="*/ 2147483646 w 94"/>
              <a:gd name="T19" fmla="*/ 2147483646 h 317"/>
              <a:gd name="T20" fmla="*/ 2147483646 w 94"/>
              <a:gd name="T21" fmla="*/ 2147483646 h 317"/>
              <a:gd name="T22" fmla="*/ 2147483646 w 94"/>
              <a:gd name="T23" fmla="*/ 2147483646 h 317"/>
              <a:gd name="T24" fmla="*/ 2147483646 w 94"/>
              <a:gd name="T25" fmla="*/ 2147483646 h 317"/>
              <a:gd name="T26" fmla="*/ 2147483646 w 94"/>
              <a:gd name="T27" fmla="*/ 2147483646 h 317"/>
              <a:gd name="T28" fmla="*/ 2147483646 w 94"/>
              <a:gd name="T29" fmla="*/ 2147483646 h 317"/>
              <a:gd name="T30" fmla="*/ 2147483646 w 94"/>
              <a:gd name="T31" fmla="*/ 2147483646 h 317"/>
              <a:gd name="T32" fmla="*/ 2147483646 w 94"/>
              <a:gd name="T33" fmla="*/ 2147483646 h 317"/>
              <a:gd name="T34" fmla="*/ 2147483646 w 94"/>
              <a:gd name="T35" fmla="*/ 2147483646 h 317"/>
              <a:gd name="T36" fmla="*/ 2147483646 w 94"/>
              <a:gd name="T37" fmla="*/ 2147483646 h 317"/>
              <a:gd name="T38" fmla="*/ 2147483646 w 94"/>
              <a:gd name="T39" fmla="*/ 2147483646 h 317"/>
              <a:gd name="T40" fmla="*/ 2147483646 w 94"/>
              <a:gd name="T41" fmla="*/ 2147483646 h 317"/>
              <a:gd name="T42" fmla="*/ 2147483646 w 94"/>
              <a:gd name="T43" fmla="*/ 2147483646 h 317"/>
              <a:gd name="T44" fmla="*/ 2147483646 w 94"/>
              <a:gd name="T45" fmla="*/ 2147483646 h 317"/>
              <a:gd name="T46" fmla="*/ 2147483646 w 94"/>
              <a:gd name="T47" fmla="*/ 2147483646 h 317"/>
              <a:gd name="T48" fmla="*/ 2147483646 w 94"/>
              <a:gd name="T49" fmla="*/ 2147483646 h 317"/>
              <a:gd name="T50" fmla="*/ 2147483646 w 94"/>
              <a:gd name="T51" fmla="*/ 2147483646 h 317"/>
              <a:gd name="T52" fmla="*/ 2147483646 w 94"/>
              <a:gd name="T53" fmla="*/ 2147483646 h 317"/>
              <a:gd name="T54" fmla="*/ 2147483646 w 94"/>
              <a:gd name="T55" fmla="*/ 2147483646 h 317"/>
              <a:gd name="T56" fmla="*/ 2147483646 w 94"/>
              <a:gd name="T57" fmla="*/ 2147483646 h 317"/>
              <a:gd name="T58" fmla="*/ 2147483646 w 94"/>
              <a:gd name="T59" fmla="*/ 2147483646 h 317"/>
              <a:gd name="T60" fmla="*/ 2147483646 w 94"/>
              <a:gd name="T61" fmla="*/ 2147483646 h 317"/>
              <a:gd name="T62" fmla="*/ 2147483646 w 94"/>
              <a:gd name="T63" fmla="*/ 2147483646 h 317"/>
              <a:gd name="T64" fmla="*/ 2147483646 w 94"/>
              <a:gd name="T65" fmla="*/ 2147483646 h 317"/>
              <a:gd name="T66" fmla="*/ 2147483646 w 94"/>
              <a:gd name="T67" fmla="*/ 2147483646 h 317"/>
              <a:gd name="T68" fmla="*/ 2147483646 w 94"/>
              <a:gd name="T69" fmla="*/ 2147483646 h 317"/>
              <a:gd name="T70" fmla="*/ 2147483646 w 94"/>
              <a:gd name="T71" fmla="*/ 2147483646 h 317"/>
              <a:gd name="T72" fmla="*/ 2147483646 w 94"/>
              <a:gd name="T73" fmla="*/ 2147483646 h 317"/>
              <a:gd name="T74" fmla="*/ 2147483646 w 94"/>
              <a:gd name="T75" fmla="*/ 2147483646 h 317"/>
              <a:gd name="T76" fmla="*/ 2147483646 w 94"/>
              <a:gd name="T77" fmla="*/ 2147483646 h 317"/>
              <a:gd name="T78" fmla="*/ 2147483646 w 94"/>
              <a:gd name="T79" fmla="*/ 2147483646 h 317"/>
              <a:gd name="T80" fmla="*/ 2147483646 w 94"/>
              <a:gd name="T81" fmla="*/ 2147483646 h 317"/>
              <a:gd name="T82" fmla="*/ 2147483646 w 94"/>
              <a:gd name="T83" fmla="*/ 2147483646 h 317"/>
              <a:gd name="T84" fmla="*/ 2147483646 w 94"/>
              <a:gd name="T85" fmla="*/ 2147483646 h 317"/>
              <a:gd name="T86" fmla="*/ 2147483646 w 94"/>
              <a:gd name="T87" fmla="*/ 2147483646 h 317"/>
              <a:gd name="T88" fmla="*/ 2147483646 w 94"/>
              <a:gd name="T89" fmla="*/ 2147483646 h 317"/>
              <a:gd name="T90" fmla="*/ 2147483646 w 94"/>
              <a:gd name="T91" fmla="*/ 2147483646 h 317"/>
              <a:gd name="T92" fmla="*/ 2147483646 w 94"/>
              <a:gd name="T93" fmla="*/ 2147483646 h 317"/>
              <a:gd name="T94" fmla="*/ 2147483646 w 94"/>
              <a:gd name="T95" fmla="*/ 2147483646 h 317"/>
              <a:gd name="T96" fmla="*/ 2147483646 w 94"/>
              <a:gd name="T97" fmla="*/ 2147483646 h 317"/>
              <a:gd name="T98" fmla="*/ 2147483646 w 94"/>
              <a:gd name="T99" fmla="*/ 2147483646 h 317"/>
              <a:gd name="T100" fmla="*/ 2147483646 w 94"/>
              <a:gd name="T101" fmla="*/ 2147483646 h 317"/>
              <a:gd name="T102" fmla="*/ 2147483646 w 94"/>
              <a:gd name="T103" fmla="*/ 2147483646 h 317"/>
              <a:gd name="T104" fmla="*/ 2147483646 w 94"/>
              <a:gd name="T105" fmla="*/ 2147483646 h 317"/>
              <a:gd name="T106" fmla="*/ 2147483646 w 94"/>
              <a:gd name="T107" fmla="*/ 2147483646 h 317"/>
              <a:gd name="T108" fmla="*/ 2147483646 w 94"/>
              <a:gd name="T109" fmla="*/ 2147483646 h 317"/>
              <a:gd name="T110" fmla="*/ 2147483646 w 94"/>
              <a:gd name="T111" fmla="*/ 2147483646 h 317"/>
              <a:gd name="T112" fmla="*/ 2147483646 w 94"/>
              <a:gd name="T113" fmla="*/ 2147483646 h 317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94"/>
              <a:gd name="T172" fmla="*/ 0 h 317"/>
              <a:gd name="T173" fmla="*/ 94 w 94"/>
              <a:gd name="T174" fmla="*/ 317 h 317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94" h="317">
                <a:moveTo>
                  <a:pt x="0" y="317"/>
                </a:moveTo>
                <a:lnTo>
                  <a:pt x="1" y="315"/>
                </a:lnTo>
                <a:lnTo>
                  <a:pt x="4" y="311"/>
                </a:lnTo>
                <a:lnTo>
                  <a:pt x="5" y="308"/>
                </a:lnTo>
                <a:lnTo>
                  <a:pt x="6" y="305"/>
                </a:lnTo>
                <a:lnTo>
                  <a:pt x="8" y="303"/>
                </a:lnTo>
                <a:lnTo>
                  <a:pt x="10" y="300"/>
                </a:lnTo>
                <a:lnTo>
                  <a:pt x="12" y="297"/>
                </a:lnTo>
                <a:lnTo>
                  <a:pt x="12" y="295"/>
                </a:lnTo>
                <a:lnTo>
                  <a:pt x="13" y="293"/>
                </a:lnTo>
                <a:lnTo>
                  <a:pt x="14" y="291"/>
                </a:lnTo>
                <a:lnTo>
                  <a:pt x="16" y="289"/>
                </a:lnTo>
                <a:lnTo>
                  <a:pt x="17" y="288"/>
                </a:lnTo>
                <a:lnTo>
                  <a:pt x="17" y="285"/>
                </a:lnTo>
                <a:lnTo>
                  <a:pt x="18" y="284"/>
                </a:lnTo>
                <a:lnTo>
                  <a:pt x="18" y="283"/>
                </a:lnTo>
                <a:lnTo>
                  <a:pt x="20" y="281"/>
                </a:lnTo>
                <a:lnTo>
                  <a:pt x="21" y="280"/>
                </a:lnTo>
                <a:lnTo>
                  <a:pt x="21" y="279"/>
                </a:lnTo>
                <a:lnTo>
                  <a:pt x="21" y="278"/>
                </a:lnTo>
                <a:lnTo>
                  <a:pt x="22" y="276"/>
                </a:lnTo>
                <a:lnTo>
                  <a:pt x="22" y="275"/>
                </a:lnTo>
                <a:lnTo>
                  <a:pt x="24" y="274"/>
                </a:lnTo>
                <a:lnTo>
                  <a:pt x="25" y="272"/>
                </a:lnTo>
                <a:lnTo>
                  <a:pt x="25" y="271"/>
                </a:lnTo>
                <a:lnTo>
                  <a:pt x="26" y="270"/>
                </a:lnTo>
                <a:lnTo>
                  <a:pt x="26" y="268"/>
                </a:lnTo>
                <a:lnTo>
                  <a:pt x="26" y="266"/>
                </a:lnTo>
                <a:lnTo>
                  <a:pt x="28" y="264"/>
                </a:lnTo>
                <a:lnTo>
                  <a:pt x="28" y="263"/>
                </a:lnTo>
                <a:lnTo>
                  <a:pt x="29" y="262"/>
                </a:lnTo>
                <a:lnTo>
                  <a:pt x="29" y="259"/>
                </a:lnTo>
                <a:lnTo>
                  <a:pt x="30" y="258"/>
                </a:lnTo>
                <a:lnTo>
                  <a:pt x="32" y="256"/>
                </a:lnTo>
                <a:lnTo>
                  <a:pt x="32" y="255"/>
                </a:lnTo>
                <a:lnTo>
                  <a:pt x="33" y="252"/>
                </a:lnTo>
                <a:lnTo>
                  <a:pt x="33" y="251"/>
                </a:lnTo>
                <a:lnTo>
                  <a:pt x="33" y="250"/>
                </a:lnTo>
                <a:lnTo>
                  <a:pt x="34" y="248"/>
                </a:lnTo>
                <a:lnTo>
                  <a:pt x="34" y="247"/>
                </a:lnTo>
                <a:lnTo>
                  <a:pt x="36" y="247"/>
                </a:lnTo>
                <a:lnTo>
                  <a:pt x="36" y="246"/>
                </a:lnTo>
                <a:lnTo>
                  <a:pt x="36" y="244"/>
                </a:lnTo>
                <a:lnTo>
                  <a:pt x="37" y="243"/>
                </a:lnTo>
                <a:lnTo>
                  <a:pt x="37" y="242"/>
                </a:lnTo>
                <a:lnTo>
                  <a:pt x="37" y="240"/>
                </a:lnTo>
                <a:lnTo>
                  <a:pt x="38" y="239"/>
                </a:lnTo>
                <a:lnTo>
                  <a:pt x="38" y="238"/>
                </a:lnTo>
                <a:lnTo>
                  <a:pt x="38" y="236"/>
                </a:lnTo>
                <a:lnTo>
                  <a:pt x="40" y="236"/>
                </a:lnTo>
                <a:lnTo>
                  <a:pt x="40" y="235"/>
                </a:lnTo>
                <a:lnTo>
                  <a:pt x="40" y="234"/>
                </a:lnTo>
                <a:lnTo>
                  <a:pt x="41" y="232"/>
                </a:lnTo>
                <a:lnTo>
                  <a:pt x="41" y="231"/>
                </a:lnTo>
                <a:lnTo>
                  <a:pt x="41" y="230"/>
                </a:lnTo>
                <a:lnTo>
                  <a:pt x="42" y="228"/>
                </a:lnTo>
                <a:lnTo>
                  <a:pt x="42" y="227"/>
                </a:lnTo>
                <a:lnTo>
                  <a:pt x="44" y="226"/>
                </a:lnTo>
                <a:lnTo>
                  <a:pt x="44" y="223"/>
                </a:lnTo>
                <a:lnTo>
                  <a:pt x="45" y="222"/>
                </a:lnTo>
                <a:lnTo>
                  <a:pt x="45" y="219"/>
                </a:lnTo>
                <a:lnTo>
                  <a:pt x="46" y="218"/>
                </a:lnTo>
                <a:lnTo>
                  <a:pt x="46" y="215"/>
                </a:lnTo>
                <a:lnTo>
                  <a:pt x="48" y="214"/>
                </a:lnTo>
                <a:lnTo>
                  <a:pt x="49" y="211"/>
                </a:lnTo>
                <a:lnTo>
                  <a:pt x="49" y="210"/>
                </a:lnTo>
                <a:lnTo>
                  <a:pt x="50" y="207"/>
                </a:lnTo>
                <a:lnTo>
                  <a:pt x="50" y="206"/>
                </a:lnTo>
                <a:lnTo>
                  <a:pt x="52" y="204"/>
                </a:lnTo>
                <a:lnTo>
                  <a:pt x="52" y="203"/>
                </a:lnTo>
                <a:lnTo>
                  <a:pt x="53" y="202"/>
                </a:lnTo>
                <a:lnTo>
                  <a:pt x="53" y="200"/>
                </a:lnTo>
                <a:lnTo>
                  <a:pt x="53" y="199"/>
                </a:lnTo>
                <a:lnTo>
                  <a:pt x="54" y="198"/>
                </a:lnTo>
                <a:lnTo>
                  <a:pt x="54" y="196"/>
                </a:lnTo>
                <a:lnTo>
                  <a:pt x="54" y="195"/>
                </a:lnTo>
                <a:lnTo>
                  <a:pt x="56" y="194"/>
                </a:lnTo>
                <a:lnTo>
                  <a:pt x="56" y="192"/>
                </a:lnTo>
                <a:lnTo>
                  <a:pt x="56" y="191"/>
                </a:lnTo>
                <a:lnTo>
                  <a:pt x="57" y="190"/>
                </a:lnTo>
                <a:lnTo>
                  <a:pt x="57" y="188"/>
                </a:lnTo>
                <a:lnTo>
                  <a:pt x="57" y="187"/>
                </a:lnTo>
                <a:lnTo>
                  <a:pt x="58" y="186"/>
                </a:lnTo>
                <a:lnTo>
                  <a:pt x="58" y="185"/>
                </a:lnTo>
                <a:lnTo>
                  <a:pt x="58" y="183"/>
                </a:lnTo>
                <a:lnTo>
                  <a:pt x="60" y="182"/>
                </a:lnTo>
                <a:lnTo>
                  <a:pt x="60" y="181"/>
                </a:lnTo>
                <a:lnTo>
                  <a:pt x="60" y="179"/>
                </a:lnTo>
                <a:lnTo>
                  <a:pt x="61" y="177"/>
                </a:lnTo>
                <a:lnTo>
                  <a:pt x="61" y="175"/>
                </a:lnTo>
                <a:lnTo>
                  <a:pt x="62" y="174"/>
                </a:lnTo>
                <a:lnTo>
                  <a:pt x="62" y="171"/>
                </a:lnTo>
                <a:lnTo>
                  <a:pt x="63" y="170"/>
                </a:lnTo>
                <a:lnTo>
                  <a:pt x="63" y="167"/>
                </a:lnTo>
                <a:lnTo>
                  <a:pt x="65" y="165"/>
                </a:lnTo>
                <a:lnTo>
                  <a:pt x="65" y="163"/>
                </a:lnTo>
                <a:lnTo>
                  <a:pt x="66" y="161"/>
                </a:lnTo>
                <a:lnTo>
                  <a:pt x="66" y="159"/>
                </a:lnTo>
                <a:lnTo>
                  <a:pt x="66" y="158"/>
                </a:lnTo>
                <a:lnTo>
                  <a:pt x="67" y="155"/>
                </a:lnTo>
                <a:lnTo>
                  <a:pt x="67" y="154"/>
                </a:lnTo>
                <a:lnTo>
                  <a:pt x="67" y="153"/>
                </a:lnTo>
                <a:lnTo>
                  <a:pt x="69" y="151"/>
                </a:lnTo>
                <a:lnTo>
                  <a:pt x="69" y="150"/>
                </a:lnTo>
                <a:lnTo>
                  <a:pt x="69" y="149"/>
                </a:lnTo>
                <a:lnTo>
                  <a:pt x="70" y="147"/>
                </a:lnTo>
                <a:lnTo>
                  <a:pt x="70" y="146"/>
                </a:lnTo>
                <a:lnTo>
                  <a:pt x="70" y="145"/>
                </a:lnTo>
                <a:lnTo>
                  <a:pt x="71" y="143"/>
                </a:lnTo>
                <a:lnTo>
                  <a:pt x="71" y="142"/>
                </a:lnTo>
                <a:lnTo>
                  <a:pt x="71" y="141"/>
                </a:lnTo>
                <a:lnTo>
                  <a:pt x="71" y="139"/>
                </a:lnTo>
                <a:lnTo>
                  <a:pt x="73" y="138"/>
                </a:lnTo>
                <a:lnTo>
                  <a:pt x="73" y="137"/>
                </a:lnTo>
                <a:lnTo>
                  <a:pt x="74" y="135"/>
                </a:lnTo>
                <a:lnTo>
                  <a:pt x="74" y="134"/>
                </a:lnTo>
                <a:lnTo>
                  <a:pt x="74" y="131"/>
                </a:lnTo>
                <a:lnTo>
                  <a:pt x="75" y="130"/>
                </a:lnTo>
                <a:lnTo>
                  <a:pt x="75" y="129"/>
                </a:lnTo>
                <a:lnTo>
                  <a:pt x="75" y="127"/>
                </a:lnTo>
                <a:lnTo>
                  <a:pt x="77" y="125"/>
                </a:lnTo>
                <a:lnTo>
                  <a:pt x="77" y="123"/>
                </a:lnTo>
                <a:lnTo>
                  <a:pt x="78" y="121"/>
                </a:lnTo>
                <a:lnTo>
                  <a:pt x="78" y="119"/>
                </a:lnTo>
                <a:lnTo>
                  <a:pt x="79" y="117"/>
                </a:lnTo>
                <a:lnTo>
                  <a:pt x="79" y="115"/>
                </a:lnTo>
                <a:lnTo>
                  <a:pt x="81" y="113"/>
                </a:lnTo>
                <a:lnTo>
                  <a:pt x="81" y="111"/>
                </a:lnTo>
                <a:lnTo>
                  <a:pt x="82" y="110"/>
                </a:lnTo>
                <a:lnTo>
                  <a:pt x="82" y="107"/>
                </a:lnTo>
                <a:lnTo>
                  <a:pt x="82" y="106"/>
                </a:lnTo>
                <a:lnTo>
                  <a:pt x="83" y="105"/>
                </a:lnTo>
                <a:lnTo>
                  <a:pt x="83" y="103"/>
                </a:lnTo>
                <a:lnTo>
                  <a:pt x="83" y="102"/>
                </a:lnTo>
                <a:lnTo>
                  <a:pt x="83" y="101"/>
                </a:lnTo>
                <a:lnTo>
                  <a:pt x="85" y="99"/>
                </a:lnTo>
                <a:lnTo>
                  <a:pt x="85" y="98"/>
                </a:lnTo>
                <a:lnTo>
                  <a:pt x="85" y="97"/>
                </a:lnTo>
                <a:lnTo>
                  <a:pt x="85" y="95"/>
                </a:lnTo>
                <a:lnTo>
                  <a:pt x="86" y="94"/>
                </a:lnTo>
                <a:lnTo>
                  <a:pt x="86" y="93"/>
                </a:lnTo>
                <a:lnTo>
                  <a:pt x="86" y="92"/>
                </a:lnTo>
                <a:lnTo>
                  <a:pt x="86" y="90"/>
                </a:lnTo>
                <a:lnTo>
                  <a:pt x="86" y="89"/>
                </a:lnTo>
                <a:lnTo>
                  <a:pt x="86" y="88"/>
                </a:lnTo>
                <a:lnTo>
                  <a:pt x="86" y="86"/>
                </a:lnTo>
                <a:lnTo>
                  <a:pt x="86" y="85"/>
                </a:lnTo>
                <a:lnTo>
                  <a:pt x="87" y="84"/>
                </a:lnTo>
                <a:lnTo>
                  <a:pt x="87" y="82"/>
                </a:lnTo>
                <a:lnTo>
                  <a:pt x="87" y="81"/>
                </a:lnTo>
                <a:lnTo>
                  <a:pt x="87" y="80"/>
                </a:lnTo>
                <a:lnTo>
                  <a:pt x="87" y="78"/>
                </a:lnTo>
                <a:lnTo>
                  <a:pt x="87" y="76"/>
                </a:lnTo>
                <a:lnTo>
                  <a:pt x="87" y="74"/>
                </a:lnTo>
                <a:lnTo>
                  <a:pt x="87" y="73"/>
                </a:lnTo>
                <a:lnTo>
                  <a:pt x="87" y="70"/>
                </a:lnTo>
                <a:lnTo>
                  <a:pt x="89" y="69"/>
                </a:lnTo>
                <a:lnTo>
                  <a:pt x="89" y="68"/>
                </a:lnTo>
                <a:lnTo>
                  <a:pt x="89" y="66"/>
                </a:lnTo>
                <a:lnTo>
                  <a:pt x="89" y="65"/>
                </a:lnTo>
                <a:lnTo>
                  <a:pt x="89" y="64"/>
                </a:lnTo>
                <a:lnTo>
                  <a:pt x="89" y="62"/>
                </a:lnTo>
                <a:lnTo>
                  <a:pt x="89" y="61"/>
                </a:lnTo>
                <a:lnTo>
                  <a:pt x="89" y="60"/>
                </a:lnTo>
                <a:lnTo>
                  <a:pt x="89" y="58"/>
                </a:lnTo>
                <a:lnTo>
                  <a:pt x="89" y="57"/>
                </a:lnTo>
                <a:lnTo>
                  <a:pt x="89" y="56"/>
                </a:lnTo>
                <a:lnTo>
                  <a:pt x="90" y="54"/>
                </a:lnTo>
                <a:lnTo>
                  <a:pt x="90" y="53"/>
                </a:lnTo>
                <a:lnTo>
                  <a:pt x="90" y="52"/>
                </a:lnTo>
                <a:lnTo>
                  <a:pt x="90" y="50"/>
                </a:lnTo>
                <a:lnTo>
                  <a:pt x="90" y="49"/>
                </a:lnTo>
                <a:lnTo>
                  <a:pt x="90" y="48"/>
                </a:lnTo>
                <a:lnTo>
                  <a:pt x="90" y="46"/>
                </a:lnTo>
                <a:lnTo>
                  <a:pt x="91" y="46"/>
                </a:lnTo>
                <a:lnTo>
                  <a:pt x="91" y="45"/>
                </a:lnTo>
                <a:lnTo>
                  <a:pt x="91" y="44"/>
                </a:lnTo>
                <a:lnTo>
                  <a:pt x="91" y="42"/>
                </a:lnTo>
                <a:lnTo>
                  <a:pt x="91" y="41"/>
                </a:lnTo>
                <a:lnTo>
                  <a:pt x="91" y="40"/>
                </a:lnTo>
                <a:lnTo>
                  <a:pt x="93" y="38"/>
                </a:lnTo>
                <a:lnTo>
                  <a:pt x="93" y="37"/>
                </a:lnTo>
                <a:lnTo>
                  <a:pt x="93" y="36"/>
                </a:lnTo>
                <a:lnTo>
                  <a:pt x="93" y="34"/>
                </a:lnTo>
                <a:lnTo>
                  <a:pt x="93" y="33"/>
                </a:lnTo>
                <a:lnTo>
                  <a:pt x="94" y="33"/>
                </a:lnTo>
                <a:lnTo>
                  <a:pt x="94" y="32"/>
                </a:lnTo>
                <a:lnTo>
                  <a:pt x="94" y="30"/>
                </a:lnTo>
                <a:lnTo>
                  <a:pt x="94" y="29"/>
                </a:lnTo>
                <a:lnTo>
                  <a:pt x="94" y="28"/>
                </a:lnTo>
                <a:lnTo>
                  <a:pt x="94" y="26"/>
                </a:lnTo>
                <a:lnTo>
                  <a:pt x="94" y="25"/>
                </a:lnTo>
                <a:lnTo>
                  <a:pt x="94" y="24"/>
                </a:lnTo>
                <a:lnTo>
                  <a:pt x="94" y="22"/>
                </a:lnTo>
                <a:lnTo>
                  <a:pt x="94" y="21"/>
                </a:lnTo>
                <a:lnTo>
                  <a:pt x="94" y="20"/>
                </a:lnTo>
                <a:lnTo>
                  <a:pt x="94" y="18"/>
                </a:lnTo>
                <a:lnTo>
                  <a:pt x="94" y="17"/>
                </a:lnTo>
                <a:lnTo>
                  <a:pt x="94" y="16"/>
                </a:lnTo>
                <a:lnTo>
                  <a:pt x="94" y="13"/>
                </a:lnTo>
                <a:lnTo>
                  <a:pt x="93" y="12"/>
                </a:lnTo>
                <a:lnTo>
                  <a:pt x="93" y="9"/>
                </a:lnTo>
                <a:lnTo>
                  <a:pt x="93" y="8"/>
                </a:lnTo>
                <a:lnTo>
                  <a:pt x="93" y="5"/>
                </a:lnTo>
                <a:lnTo>
                  <a:pt x="93" y="2"/>
                </a:lnTo>
                <a:lnTo>
                  <a:pt x="93" y="0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20558" name="AutoShape 119">
            <a:extLst>
              <a:ext uri="{FF2B5EF4-FFF2-40B4-BE49-F238E27FC236}">
                <a16:creationId xmlns:a16="http://schemas.microsoft.com/office/drawing/2014/main" id="{53792293-90C3-1544-B762-6D8F2E8D25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46700" y="5980114"/>
            <a:ext cx="596900" cy="649287"/>
          </a:xfrm>
          <a:prstGeom prst="flowChartDelay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320559" name="TextBox 3">
            <a:extLst>
              <a:ext uri="{FF2B5EF4-FFF2-40B4-BE49-F238E27FC236}">
                <a16:creationId xmlns:a16="http://schemas.microsoft.com/office/drawing/2014/main" id="{023C27A0-D4D4-C74A-96D6-A9F3FB587AF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67688" y="5681663"/>
            <a:ext cx="129540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latin typeface="Times" pitchFamily="2" charset="0"/>
              </a:rPr>
              <a:t>overflow</a:t>
            </a:r>
          </a:p>
        </p:txBody>
      </p:sp>
      <p:grpSp>
        <p:nvGrpSpPr>
          <p:cNvPr id="320560" name="Group 123">
            <a:extLst>
              <a:ext uri="{FF2B5EF4-FFF2-40B4-BE49-F238E27FC236}">
                <a16:creationId xmlns:a16="http://schemas.microsoft.com/office/drawing/2014/main" id="{AF5C254B-1DDB-4D4B-AB3E-18F633BC01B5}"/>
              </a:ext>
            </a:extLst>
          </p:cNvPr>
          <p:cNvGrpSpPr>
            <a:grpSpLocks/>
          </p:cNvGrpSpPr>
          <p:nvPr/>
        </p:nvGrpSpPr>
        <p:grpSpPr bwMode="auto">
          <a:xfrm rot="16200000">
            <a:off x="3288507" y="3209132"/>
            <a:ext cx="331787" cy="3898900"/>
            <a:chOff x="1615941" y="2848049"/>
            <a:chExt cx="441325" cy="4146150"/>
          </a:xfrm>
        </p:grpSpPr>
        <p:cxnSp>
          <p:nvCxnSpPr>
            <p:cNvPr id="320593" name="Straight Connector 124">
              <a:extLst>
                <a:ext uri="{FF2B5EF4-FFF2-40B4-BE49-F238E27FC236}">
                  <a16:creationId xmlns:a16="http://schemas.microsoft.com/office/drawing/2014/main" id="{64171493-D114-084B-92D5-AA043FA7B657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-223851" y="4921124"/>
              <a:ext cx="4146150" cy="0"/>
            </a:xfrm>
            <a:prstGeom prst="line">
              <a:avLst/>
            </a:prstGeom>
            <a:noFill/>
            <a:ln w="28575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320594" name="Freeform 18">
              <a:extLst>
                <a:ext uri="{FF2B5EF4-FFF2-40B4-BE49-F238E27FC236}">
                  <a16:creationId xmlns:a16="http://schemas.microsoft.com/office/drawing/2014/main" id="{EBBE77C9-FC83-314C-A860-6F3EEB9A9D9F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0595" name="Freeform 19">
              <a:extLst>
                <a:ext uri="{FF2B5EF4-FFF2-40B4-BE49-F238E27FC236}">
                  <a16:creationId xmlns:a16="http://schemas.microsoft.com/office/drawing/2014/main" id="{8FEC5089-BFD8-9C46-BF9A-138D49A9E732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20561" name="Group 123">
            <a:extLst>
              <a:ext uri="{FF2B5EF4-FFF2-40B4-BE49-F238E27FC236}">
                <a16:creationId xmlns:a16="http://schemas.microsoft.com/office/drawing/2014/main" id="{3B3EE58A-6DCF-2A44-A303-4E36DCAF2A22}"/>
              </a:ext>
            </a:extLst>
          </p:cNvPr>
          <p:cNvGrpSpPr>
            <a:grpSpLocks/>
          </p:cNvGrpSpPr>
          <p:nvPr/>
        </p:nvGrpSpPr>
        <p:grpSpPr bwMode="auto">
          <a:xfrm rot="16200000">
            <a:off x="3144838" y="3322638"/>
            <a:ext cx="330200" cy="4121150"/>
            <a:chOff x="1615941" y="1637544"/>
            <a:chExt cx="441325" cy="4667904"/>
          </a:xfrm>
        </p:grpSpPr>
        <p:cxnSp>
          <p:nvCxnSpPr>
            <p:cNvPr id="320590" name="Straight Connector 124">
              <a:extLst>
                <a:ext uri="{FF2B5EF4-FFF2-40B4-BE49-F238E27FC236}">
                  <a16:creationId xmlns:a16="http://schemas.microsoft.com/office/drawing/2014/main" id="{2FFB115B-0DA6-C64A-BBF5-D40108521B7F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-495801" y="3970930"/>
              <a:ext cx="4667904" cy="1131"/>
            </a:xfrm>
            <a:prstGeom prst="line">
              <a:avLst/>
            </a:prstGeom>
            <a:noFill/>
            <a:ln w="28575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320591" name="Freeform 18">
              <a:extLst>
                <a:ext uri="{FF2B5EF4-FFF2-40B4-BE49-F238E27FC236}">
                  <a16:creationId xmlns:a16="http://schemas.microsoft.com/office/drawing/2014/main" id="{D74DBF5E-AE48-6F45-8169-FBA278CDAAB8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0592" name="Freeform 19">
              <a:extLst>
                <a:ext uri="{FF2B5EF4-FFF2-40B4-BE49-F238E27FC236}">
                  <a16:creationId xmlns:a16="http://schemas.microsoft.com/office/drawing/2014/main" id="{C5B7896A-B575-E94B-91FF-C0BA411A9475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20562" name="Group 123">
            <a:extLst>
              <a:ext uri="{FF2B5EF4-FFF2-40B4-BE49-F238E27FC236}">
                <a16:creationId xmlns:a16="http://schemas.microsoft.com/office/drawing/2014/main" id="{8B257F15-0EFB-1F41-BA22-B33BC509F204}"/>
              </a:ext>
            </a:extLst>
          </p:cNvPr>
          <p:cNvGrpSpPr>
            <a:grpSpLocks/>
          </p:cNvGrpSpPr>
          <p:nvPr/>
        </p:nvGrpSpPr>
        <p:grpSpPr bwMode="auto">
          <a:xfrm rot="16200000">
            <a:off x="4441826" y="5775326"/>
            <a:ext cx="331787" cy="1477962"/>
            <a:chOff x="1615941" y="2699922"/>
            <a:chExt cx="441325" cy="1673414"/>
          </a:xfrm>
        </p:grpSpPr>
        <p:cxnSp>
          <p:nvCxnSpPr>
            <p:cNvPr id="320587" name="Straight Connector 124">
              <a:extLst>
                <a:ext uri="{FF2B5EF4-FFF2-40B4-BE49-F238E27FC236}">
                  <a16:creationId xmlns:a16="http://schemas.microsoft.com/office/drawing/2014/main" id="{E4195364-D002-7445-9A90-0F1B4609815E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1011987" y="3536098"/>
              <a:ext cx="1673414" cy="1062"/>
            </a:xfrm>
            <a:prstGeom prst="line">
              <a:avLst/>
            </a:prstGeom>
            <a:noFill/>
            <a:ln w="28575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320588" name="Freeform 18">
              <a:extLst>
                <a:ext uri="{FF2B5EF4-FFF2-40B4-BE49-F238E27FC236}">
                  <a16:creationId xmlns:a16="http://schemas.microsoft.com/office/drawing/2014/main" id="{B34BB06C-0A09-5D42-808C-54D07D22C6AF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0589" name="Freeform 19">
              <a:extLst>
                <a:ext uri="{FF2B5EF4-FFF2-40B4-BE49-F238E27FC236}">
                  <a16:creationId xmlns:a16="http://schemas.microsoft.com/office/drawing/2014/main" id="{AC1C538A-864E-CE4D-9362-1B7CDE310C9B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20563" name="AutoShape 119">
            <a:extLst>
              <a:ext uri="{FF2B5EF4-FFF2-40B4-BE49-F238E27FC236}">
                <a16:creationId xmlns:a16="http://schemas.microsoft.com/office/drawing/2014/main" id="{32801EC6-4B12-3746-A517-7107579CAE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26063" y="5016500"/>
            <a:ext cx="596900" cy="649288"/>
          </a:xfrm>
          <a:prstGeom prst="flowChartDelay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320564" name="Line 63">
            <a:extLst>
              <a:ext uri="{FF2B5EF4-FFF2-40B4-BE49-F238E27FC236}">
                <a16:creationId xmlns:a16="http://schemas.microsoft.com/office/drawing/2014/main" id="{CAA8968B-F58A-E946-AF6C-6A568389FA1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504951" y="2935289"/>
            <a:ext cx="3832225" cy="3159125"/>
          </a:xfrm>
          <a:custGeom>
            <a:avLst/>
            <a:gdLst>
              <a:gd name="T0" fmla="*/ 2147483646 w 10000"/>
              <a:gd name="T1" fmla="*/ 0 h 10000"/>
              <a:gd name="T2" fmla="*/ 2147483646 w 10000"/>
              <a:gd name="T3" fmla="*/ 2147483646 h 10000"/>
              <a:gd name="T4" fmla="*/ 2147483646 w 10000"/>
              <a:gd name="T5" fmla="*/ 2147483646 h 10000"/>
              <a:gd name="T6" fmla="*/ 0 w 10000"/>
              <a:gd name="T7" fmla="*/ 2147483646 h 10000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10000" h="10000">
                <a:moveTo>
                  <a:pt x="5788" y="0"/>
                </a:moveTo>
                <a:lnTo>
                  <a:pt x="9954" y="36"/>
                </a:lnTo>
                <a:cubicBezTo>
                  <a:pt x="9969" y="3354"/>
                  <a:pt x="9985" y="6672"/>
                  <a:pt x="10000" y="9990"/>
                </a:cubicBezTo>
                <a:lnTo>
                  <a:pt x="0" y="10000"/>
                </a:lnTo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20565" name="Line 63">
            <a:extLst>
              <a:ext uri="{FF2B5EF4-FFF2-40B4-BE49-F238E27FC236}">
                <a16:creationId xmlns:a16="http://schemas.microsoft.com/office/drawing/2014/main" id="{07F6FC81-2651-164B-931C-156BC73D2B7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262064" y="2239963"/>
            <a:ext cx="4637087" cy="4049712"/>
          </a:xfrm>
          <a:custGeom>
            <a:avLst/>
            <a:gdLst>
              <a:gd name="T0" fmla="*/ 0 w 11396"/>
              <a:gd name="T1" fmla="*/ 2147483646 h 9964"/>
              <a:gd name="T2" fmla="*/ 2147483646 w 11396"/>
              <a:gd name="T3" fmla="*/ 0 h 9964"/>
              <a:gd name="T4" fmla="*/ 2147483646 w 11396"/>
              <a:gd name="T5" fmla="*/ 2147483646 h 9964"/>
              <a:gd name="T6" fmla="*/ 2147483646 w 11396"/>
              <a:gd name="T7" fmla="*/ 2147483646 h 9964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11396" h="9964">
                <a:moveTo>
                  <a:pt x="0" y="20"/>
                </a:moveTo>
                <a:lnTo>
                  <a:pt x="11350" y="0"/>
                </a:lnTo>
                <a:cubicBezTo>
                  <a:pt x="11365" y="3318"/>
                  <a:pt x="11381" y="6636"/>
                  <a:pt x="11396" y="9954"/>
                </a:cubicBezTo>
                <a:lnTo>
                  <a:pt x="1396" y="9964"/>
                </a:lnTo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20566" name="Line 63">
            <a:extLst>
              <a:ext uri="{FF2B5EF4-FFF2-40B4-BE49-F238E27FC236}">
                <a16:creationId xmlns:a16="http://schemas.microsoft.com/office/drawing/2014/main" id="{AECE6563-9E88-5543-BAE9-102527E1E5E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868738" y="4264026"/>
            <a:ext cx="1473200" cy="1293813"/>
          </a:xfrm>
          <a:custGeom>
            <a:avLst/>
            <a:gdLst>
              <a:gd name="T0" fmla="*/ 2147483646 w 10000"/>
              <a:gd name="T1" fmla="*/ 0 h 9964"/>
              <a:gd name="T2" fmla="*/ 2147483646 w 10000"/>
              <a:gd name="T3" fmla="*/ 2147483646 h 9964"/>
              <a:gd name="T4" fmla="*/ 0 w 10000"/>
              <a:gd name="T5" fmla="*/ 2147483646 h 9964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10000" h="9964">
                <a:moveTo>
                  <a:pt x="9954" y="0"/>
                </a:moveTo>
                <a:cubicBezTo>
                  <a:pt x="9969" y="3318"/>
                  <a:pt x="9985" y="6636"/>
                  <a:pt x="10000" y="9954"/>
                </a:cubicBezTo>
                <a:lnTo>
                  <a:pt x="0" y="9964"/>
                </a:lnTo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20567" name="Line 63">
            <a:extLst>
              <a:ext uri="{FF2B5EF4-FFF2-40B4-BE49-F238E27FC236}">
                <a16:creationId xmlns:a16="http://schemas.microsoft.com/office/drawing/2014/main" id="{3EAAB5CE-FB85-B84E-B4B8-E41BEFD099E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865564" y="5553075"/>
            <a:ext cx="7937" cy="966788"/>
          </a:xfrm>
          <a:custGeom>
            <a:avLst/>
            <a:gdLst>
              <a:gd name="T0" fmla="*/ 0 w 46"/>
              <a:gd name="T1" fmla="*/ 0 h 9990"/>
              <a:gd name="T2" fmla="*/ 2147483646 w 46"/>
              <a:gd name="T3" fmla="*/ 2147483646 h 9990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46" h="9990">
                <a:moveTo>
                  <a:pt x="0" y="0"/>
                </a:moveTo>
                <a:cubicBezTo>
                  <a:pt x="15" y="3330"/>
                  <a:pt x="31" y="6660"/>
                  <a:pt x="46" y="9990"/>
                </a:cubicBezTo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20568" name="Line 63">
            <a:extLst>
              <a:ext uri="{FF2B5EF4-FFF2-40B4-BE49-F238E27FC236}">
                <a16:creationId xmlns:a16="http://schemas.microsoft.com/office/drawing/2014/main" id="{458962B5-DBA4-5242-9EB2-86ADE7E719F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929314" y="5353051"/>
            <a:ext cx="801687" cy="473075"/>
          </a:xfrm>
          <a:custGeom>
            <a:avLst/>
            <a:gdLst>
              <a:gd name="T0" fmla="*/ 2147483646 w 10095"/>
              <a:gd name="T1" fmla="*/ 0 h 9964"/>
              <a:gd name="T2" fmla="*/ 2147483646 w 10095"/>
              <a:gd name="T3" fmla="*/ 0 h 9964"/>
              <a:gd name="T4" fmla="*/ 2147483646 w 10095"/>
              <a:gd name="T5" fmla="*/ 2147483646 h 9964"/>
              <a:gd name="T6" fmla="*/ 0 w 10095"/>
              <a:gd name="T7" fmla="*/ 2147483646 h 9964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10095" h="9964">
                <a:moveTo>
                  <a:pt x="10095" y="0"/>
                </a:moveTo>
                <a:lnTo>
                  <a:pt x="5114" y="0"/>
                </a:lnTo>
                <a:cubicBezTo>
                  <a:pt x="5162" y="3306"/>
                  <a:pt x="5213" y="6612"/>
                  <a:pt x="5262" y="9919"/>
                </a:cubicBezTo>
                <a:lnTo>
                  <a:pt x="0" y="9964"/>
                </a:lnTo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20569" name="Line 63">
            <a:extLst>
              <a:ext uri="{FF2B5EF4-FFF2-40B4-BE49-F238E27FC236}">
                <a16:creationId xmlns:a16="http://schemas.microsoft.com/office/drawing/2014/main" id="{12438433-755F-8C4B-A0F4-660670962CAF}"/>
              </a:ext>
            </a:extLst>
          </p:cNvPr>
          <p:cNvSpPr>
            <a:spLocks noChangeShapeType="1"/>
          </p:cNvSpPr>
          <p:nvPr/>
        </p:nvSpPr>
        <p:spPr bwMode="auto">
          <a:xfrm rot="10800000" flipH="1" flipV="1">
            <a:off x="5967413" y="6051551"/>
            <a:ext cx="766762" cy="277813"/>
          </a:xfrm>
          <a:custGeom>
            <a:avLst/>
            <a:gdLst>
              <a:gd name="T0" fmla="*/ 2147483646 w 10796"/>
              <a:gd name="T1" fmla="*/ 242204930 h 10000"/>
              <a:gd name="T2" fmla="*/ 2147483646 w 10796"/>
              <a:gd name="T3" fmla="*/ 0 h 10000"/>
              <a:gd name="T4" fmla="*/ 2147483646 w 10796"/>
              <a:gd name="T5" fmla="*/ 2147483646 h 10000"/>
              <a:gd name="T6" fmla="*/ 0 w 10796"/>
              <a:gd name="T7" fmla="*/ 2147483646 h 10000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10796" h="10000">
                <a:moveTo>
                  <a:pt x="10796" y="406"/>
                </a:moveTo>
                <a:lnTo>
                  <a:pt x="5066" y="0"/>
                </a:lnTo>
                <a:cubicBezTo>
                  <a:pt x="5113" y="3318"/>
                  <a:pt x="5164" y="6636"/>
                  <a:pt x="5212" y="9955"/>
                </a:cubicBezTo>
                <a:lnTo>
                  <a:pt x="0" y="10000"/>
                </a:lnTo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20570" name="Line 63">
            <a:extLst>
              <a:ext uri="{FF2B5EF4-FFF2-40B4-BE49-F238E27FC236}">
                <a16:creationId xmlns:a16="http://schemas.microsoft.com/office/drawing/2014/main" id="{6EAB36CA-D186-3E40-927B-701015F91DA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21551" y="5942014"/>
            <a:ext cx="854075" cy="1587"/>
          </a:xfrm>
          <a:custGeom>
            <a:avLst/>
            <a:gdLst>
              <a:gd name="T0" fmla="*/ 2147483646 w 10000"/>
              <a:gd name="T1" fmla="*/ 0 h 10"/>
              <a:gd name="T2" fmla="*/ 0 w 10000"/>
              <a:gd name="T3" fmla="*/ 2147483646 h 10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10000" h="10">
                <a:moveTo>
                  <a:pt x="10000" y="0"/>
                </a:moveTo>
                <a:lnTo>
                  <a:pt x="0" y="10"/>
                </a:lnTo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20571" name="Freeform 68">
            <a:extLst>
              <a:ext uri="{FF2B5EF4-FFF2-40B4-BE49-F238E27FC236}">
                <a16:creationId xmlns:a16="http://schemas.microsoft.com/office/drawing/2014/main" id="{E242BA22-48AB-B14D-A1E8-ACC42D19C164}"/>
              </a:ext>
            </a:extLst>
          </p:cNvPr>
          <p:cNvSpPr>
            <a:spLocks noChangeAspect="1"/>
          </p:cNvSpPr>
          <p:nvPr/>
        </p:nvSpPr>
        <p:spPr bwMode="auto">
          <a:xfrm>
            <a:off x="3840164" y="5510214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317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20572" name="Freeform 68">
            <a:extLst>
              <a:ext uri="{FF2B5EF4-FFF2-40B4-BE49-F238E27FC236}">
                <a16:creationId xmlns:a16="http://schemas.microsoft.com/office/drawing/2014/main" id="{842A46CF-1194-2E4C-A907-3DE96E13E9B9}"/>
              </a:ext>
            </a:extLst>
          </p:cNvPr>
          <p:cNvSpPr>
            <a:spLocks noChangeAspect="1"/>
          </p:cNvSpPr>
          <p:nvPr/>
        </p:nvSpPr>
        <p:spPr bwMode="auto">
          <a:xfrm>
            <a:off x="5834064" y="2209801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317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20573" name="Freeform 68">
            <a:extLst>
              <a:ext uri="{FF2B5EF4-FFF2-40B4-BE49-F238E27FC236}">
                <a16:creationId xmlns:a16="http://schemas.microsoft.com/office/drawing/2014/main" id="{3C5E8A0A-A2E7-2144-8EA9-BE86F4A47E17}"/>
              </a:ext>
            </a:extLst>
          </p:cNvPr>
          <p:cNvSpPr>
            <a:spLocks noChangeAspect="1"/>
          </p:cNvSpPr>
          <p:nvPr/>
        </p:nvSpPr>
        <p:spPr bwMode="auto">
          <a:xfrm>
            <a:off x="3049589" y="2903539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317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20574" name="Freeform 68">
            <a:extLst>
              <a:ext uri="{FF2B5EF4-FFF2-40B4-BE49-F238E27FC236}">
                <a16:creationId xmlns:a16="http://schemas.microsoft.com/office/drawing/2014/main" id="{706061E8-3E00-6F4D-A69F-F24940FAA985}"/>
              </a:ext>
            </a:extLst>
          </p:cNvPr>
          <p:cNvSpPr>
            <a:spLocks noChangeAspect="1"/>
          </p:cNvSpPr>
          <p:nvPr/>
        </p:nvSpPr>
        <p:spPr bwMode="auto">
          <a:xfrm>
            <a:off x="1214439" y="5337176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317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20575" name="Freeform 68">
            <a:extLst>
              <a:ext uri="{FF2B5EF4-FFF2-40B4-BE49-F238E27FC236}">
                <a16:creationId xmlns:a16="http://schemas.microsoft.com/office/drawing/2014/main" id="{8F0F8B61-5D89-F541-9854-1285EA3FEDE4}"/>
              </a:ext>
            </a:extLst>
          </p:cNvPr>
          <p:cNvSpPr>
            <a:spLocks noChangeAspect="1"/>
          </p:cNvSpPr>
          <p:nvPr/>
        </p:nvSpPr>
        <p:spPr bwMode="auto">
          <a:xfrm>
            <a:off x="1481139" y="5091114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317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grpSp>
        <p:nvGrpSpPr>
          <p:cNvPr id="320576" name="Group 141">
            <a:extLst>
              <a:ext uri="{FF2B5EF4-FFF2-40B4-BE49-F238E27FC236}">
                <a16:creationId xmlns:a16="http://schemas.microsoft.com/office/drawing/2014/main" id="{C89BBFB5-B644-344E-A078-BE0430B04F21}"/>
              </a:ext>
            </a:extLst>
          </p:cNvPr>
          <p:cNvGrpSpPr>
            <a:grpSpLocks/>
          </p:cNvGrpSpPr>
          <p:nvPr/>
        </p:nvGrpSpPr>
        <p:grpSpPr bwMode="auto">
          <a:xfrm>
            <a:off x="8915400" y="1192214"/>
            <a:ext cx="835214" cy="440381"/>
            <a:chOff x="8001000" y="1192212"/>
            <a:chExt cx="835214" cy="440382"/>
          </a:xfrm>
        </p:grpSpPr>
        <p:sp>
          <p:nvSpPr>
            <p:cNvPr id="320582" name="Rectangle 106">
              <a:extLst>
                <a:ext uri="{FF2B5EF4-FFF2-40B4-BE49-F238E27FC236}">
                  <a16:creationId xmlns:a16="http://schemas.microsoft.com/office/drawing/2014/main" id="{72AB9B88-2874-014C-B04E-47E48EF9B3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01000" y="1200150"/>
              <a:ext cx="37991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Add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20583" name="Line 107">
              <a:extLst>
                <a:ext uri="{FF2B5EF4-FFF2-40B4-BE49-F238E27FC236}">
                  <a16:creationId xmlns:a16="http://schemas.microsoft.com/office/drawing/2014/main" id="{813E58A6-397E-CA42-920B-C207E318E3D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010525" y="1192212"/>
              <a:ext cx="315912" cy="1588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584" name="Rectangle 108">
              <a:extLst>
                <a:ext uri="{FF2B5EF4-FFF2-40B4-BE49-F238E27FC236}">
                  <a16:creationId xmlns:a16="http://schemas.microsoft.com/office/drawing/2014/main" id="{E8D02D81-7E42-0241-A95C-CAD2CB34ED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97875" y="1195387"/>
              <a:ext cx="84960" cy="24622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Symbol" pitchFamily="2" charset="2"/>
                </a:rPr>
                <a:t>¤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20585" name="Rectangle 109">
              <a:extLst>
                <a:ext uri="{FF2B5EF4-FFF2-40B4-BE49-F238E27FC236}">
                  <a16:creationId xmlns:a16="http://schemas.microsoft.com/office/drawing/2014/main" id="{4CEAA308-C4DB-404B-912D-B59123B939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88362" y="1201737"/>
              <a:ext cx="34785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Sub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20586" name="Rectangle 110">
              <a:extLst>
                <a:ext uri="{FF2B5EF4-FFF2-40B4-BE49-F238E27FC236}">
                  <a16:creationId xmlns:a16="http://schemas.microsoft.com/office/drawing/2014/main" id="{232DD3A9-8C39-C44F-9172-77B2FCEFBC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24825" y="1401762"/>
              <a:ext cx="591509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control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320577" name="Group 1">
            <a:extLst>
              <a:ext uri="{FF2B5EF4-FFF2-40B4-BE49-F238E27FC236}">
                <a16:creationId xmlns:a16="http://schemas.microsoft.com/office/drawing/2014/main" id="{D0DCE6FF-12A0-2343-A7F7-2240867FC8C0}"/>
              </a:ext>
            </a:extLst>
          </p:cNvPr>
          <p:cNvGrpSpPr>
            <a:grpSpLocks/>
          </p:cNvGrpSpPr>
          <p:nvPr/>
        </p:nvGrpSpPr>
        <p:grpSpPr bwMode="auto">
          <a:xfrm>
            <a:off x="7723188" y="6173789"/>
            <a:ext cx="2214562" cy="460375"/>
            <a:chOff x="4461378" y="5826572"/>
            <a:chExt cx="2214080" cy="461367"/>
          </a:xfrm>
        </p:grpSpPr>
        <p:sp>
          <p:nvSpPr>
            <p:cNvPr id="320578" name="TextBox 2">
              <a:extLst>
                <a:ext uri="{FF2B5EF4-FFF2-40B4-BE49-F238E27FC236}">
                  <a16:creationId xmlns:a16="http://schemas.microsoft.com/office/drawing/2014/main" id="{163E31A4-6C11-1F4E-9A9A-82A74CC04F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61378" y="5826572"/>
              <a:ext cx="2214080" cy="4613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latin typeface="Times" pitchFamily="2" charset="0"/>
                </a:rPr>
                <a:t>x</a:t>
              </a:r>
              <a:r>
                <a:rPr lang="en-US" altLang="en-US" b="0" baseline="-25000">
                  <a:latin typeface="Times" pitchFamily="2" charset="0"/>
                </a:rPr>
                <a:t>3 </a:t>
              </a:r>
              <a:r>
                <a:rPr lang="en-US" altLang="en-US" b="0">
                  <a:latin typeface="Times" pitchFamily="2" charset="0"/>
                </a:rPr>
                <a:t>y</a:t>
              </a:r>
              <a:r>
                <a:rPr lang="en-US" altLang="en-US" b="0" baseline="-25000">
                  <a:latin typeface="Times" pitchFamily="2" charset="0"/>
                </a:rPr>
                <a:t>3</a:t>
              </a:r>
              <a:r>
                <a:rPr lang="en-US" altLang="en-US" b="0">
                  <a:latin typeface="Times" pitchFamily="2" charset="0"/>
                </a:rPr>
                <a:t> s</a:t>
              </a:r>
              <a:r>
                <a:rPr lang="en-US" altLang="en-US" b="0" baseline="-25000">
                  <a:latin typeface="Times" pitchFamily="2" charset="0"/>
                </a:rPr>
                <a:t>3</a:t>
              </a:r>
              <a:r>
                <a:rPr lang="en-US" altLang="en-US" b="0">
                  <a:latin typeface="Times" pitchFamily="2" charset="0"/>
                </a:rPr>
                <a:t> + x</a:t>
              </a:r>
              <a:r>
                <a:rPr lang="en-US" altLang="en-US" b="0" baseline="-25000">
                  <a:latin typeface="Times" pitchFamily="2" charset="0"/>
                </a:rPr>
                <a:t>3 </a:t>
              </a:r>
              <a:r>
                <a:rPr lang="en-US" altLang="en-US" b="0">
                  <a:latin typeface="Times" pitchFamily="2" charset="0"/>
                </a:rPr>
                <a:t>y</a:t>
              </a:r>
              <a:r>
                <a:rPr lang="en-US" altLang="en-US" b="0" baseline="-25000">
                  <a:latin typeface="Times" pitchFamily="2" charset="0"/>
                </a:rPr>
                <a:t>3 </a:t>
              </a:r>
              <a:r>
                <a:rPr lang="en-US" altLang="en-US" b="0">
                  <a:latin typeface="Times" pitchFamily="2" charset="0"/>
                </a:rPr>
                <a:t>s</a:t>
              </a:r>
              <a:r>
                <a:rPr lang="en-US" altLang="en-US" b="0" baseline="-25000">
                  <a:latin typeface="Times" pitchFamily="2" charset="0"/>
                </a:rPr>
                <a:t>3</a:t>
              </a:r>
            </a:p>
          </p:txBody>
        </p:sp>
        <p:cxnSp>
          <p:nvCxnSpPr>
            <p:cNvPr id="320579" name="Straight Connector 12">
              <a:extLst>
                <a:ext uri="{FF2B5EF4-FFF2-40B4-BE49-F238E27FC236}">
                  <a16:creationId xmlns:a16="http://schemas.microsoft.com/office/drawing/2014/main" id="{8524E456-630B-C24F-A060-465B4572577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525971" y="5911774"/>
              <a:ext cx="166688" cy="0"/>
            </a:xfrm>
            <a:prstGeom prst="line">
              <a:avLst/>
            </a:prstGeom>
            <a:noFill/>
            <a:ln w="349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20580" name="Straight Connector 13">
              <a:extLst>
                <a:ext uri="{FF2B5EF4-FFF2-40B4-BE49-F238E27FC236}">
                  <a16:creationId xmlns:a16="http://schemas.microsoft.com/office/drawing/2014/main" id="{123930FE-A01B-2E40-BCDE-E901B5D8DA5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6337318" y="5899082"/>
              <a:ext cx="184151" cy="0"/>
            </a:xfrm>
            <a:prstGeom prst="line">
              <a:avLst/>
            </a:prstGeom>
            <a:noFill/>
            <a:ln w="349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20581" name="Straight Connector 14">
              <a:extLst>
                <a:ext uri="{FF2B5EF4-FFF2-40B4-BE49-F238E27FC236}">
                  <a16:creationId xmlns:a16="http://schemas.microsoft.com/office/drawing/2014/main" id="{56792988-D046-7C44-A461-B32128F3EC4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833948" y="5899082"/>
              <a:ext cx="184151" cy="0"/>
            </a:xfrm>
            <a:prstGeom prst="line">
              <a:avLst/>
            </a:prstGeom>
            <a:noFill/>
            <a:ln w="349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</p:spTree>
  </p:cSld>
  <p:clrMapOvr>
    <a:masterClrMapping/>
  </p:clrMapOvr>
  <p:transition/>
</p:sld>
</file>

<file path=ppt/slides/slide2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1537" name="Title 1">
            <a:extLst>
              <a:ext uri="{FF2B5EF4-FFF2-40B4-BE49-F238E27FC236}">
                <a16:creationId xmlns:a16="http://schemas.microsoft.com/office/drawing/2014/main" id="{4FB6A49D-C0F7-8645-A0B5-ABAC5162415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28575"/>
            <a:ext cx="9144000" cy="685800"/>
          </a:xfrm>
        </p:spPr>
        <p:txBody>
          <a:bodyPr/>
          <a:lstStyle/>
          <a:p>
            <a:r>
              <a:rPr lang="en-US" altLang="en-US"/>
              <a:t>Overflow Detection</a:t>
            </a:r>
          </a:p>
        </p:txBody>
      </p:sp>
      <p:sp>
        <p:nvSpPr>
          <p:cNvPr id="321538" name="Freeform 15">
            <a:extLst>
              <a:ext uri="{FF2B5EF4-FFF2-40B4-BE49-F238E27FC236}">
                <a16:creationId xmlns:a16="http://schemas.microsoft.com/office/drawing/2014/main" id="{CB5FCE16-BC08-E04E-BDA8-BC4C359A11B3}"/>
              </a:ext>
            </a:extLst>
          </p:cNvPr>
          <p:cNvSpPr>
            <a:spLocks/>
          </p:cNvSpPr>
          <p:nvPr/>
        </p:nvSpPr>
        <p:spPr bwMode="auto">
          <a:xfrm>
            <a:off x="2605089" y="3144838"/>
            <a:ext cx="5375275" cy="113665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321539" name="Group 4">
            <a:extLst>
              <a:ext uri="{FF2B5EF4-FFF2-40B4-BE49-F238E27FC236}">
                <a16:creationId xmlns:a16="http://schemas.microsoft.com/office/drawing/2014/main" id="{128FDF91-C110-EF4B-887B-0BAD0B1F016C}"/>
              </a:ext>
            </a:extLst>
          </p:cNvPr>
          <p:cNvGrpSpPr>
            <a:grpSpLocks/>
          </p:cNvGrpSpPr>
          <p:nvPr/>
        </p:nvGrpSpPr>
        <p:grpSpPr bwMode="auto">
          <a:xfrm>
            <a:off x="4594225" y="3179764"/>
            <a:ext cx="223838" cy="295275"/>
            <a:chOff x="5105400" y="2873375"/>
            <a:chExt cx="222731" cy="295156"/>
          </a:xfrm>
        </p:grpSpPr>
        <p:sp>
          <p:nvSpPr>
            <p:cNvPr id="321683" name="Rectangle 84">
              <a:extLst>
                <a:ext uri="{FF2B5EF4-FFF2-40B4-BE49-F238E27FC236}">
                  <a16:creationId xmlns:a16="http://schemas.microsoft.com/office/drawing/2014/main" id="{1FB4E9F1-E062-354E-8994-724186A156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21684" name="Rectangle 85">
              <a:extLst>
                <a:ext uri="{FF2B5EF4-FFF2-40B4-BE49-F238E27FC236}">
                  <a16:creationId xmlns:a16="http://schemas.microsoft.com/office/drawing/2014/main" id="{1BABC4C6-635F-004D-A0D3-7B234090D8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321540" name="Group 7">
            <a:extLst>
              <a:ext uri="{FF2B5EF4-FFF2-40B4-BE49-F238E27FC236}">
                <a16:creationId xmlns:a16="http://schemas.microsoft.com/office/drawing/2014/main" id="{11C3FA4A-559F-4C40-86B2-C5BB44926B33}"/>
              </a:ext>
            </a:extLst>
          </p:cNvPr>
          <p:cNvGrpSpPr>
            <a:grpSpLocks/>
          </p:cNvGrpSpPr>
          <p:nvPr/>
        </p:nvGrpSpPr>
        <p:grpSpPr bwMode="auto">
          <a:xfrm>
            <a:off x="3028951" y="3605214"/>
            <a:ext cx="207963" cy="280987"/>
            <a:chOff x="2551113" y="4221163"/>
            <a:chExt cx="207229" cy="280803"/>
          </a:xfrm>
        </p:grpSpPr>
        <p:sp>
          <p:nvSpPr>
            <p:cNvPr id="321681" name="Rectangle 92">
              <a:extLst>
                <a:ext uri="{FF2B5EF4-FFF2-40B4-BE49-F238E27FC236}">
                  <a16:creationId xmlns:a16="http://schemas.microsoft.com/office/drawing/2014/main" id="{8D59D32A-5622-1744-8FA4-956345C435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1113" y="4221163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21682" name="Rectangle 93">
              <a:extLst>
                <a:ext uri="{FF2B5EF4-FFF2-40B4-BE49-F238E27FC236}">
                  <a16:creationId xmlns:a16="http://schemas.microsoft.com/office/drawing/2014/main" id="{0117B19C-F81E-BF4D-9ABD-C83138B813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3188" y="4318000"/>
              <a:ext cx="115154" cy="1839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i="1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sp>
        <p:nvSpPr>
          <p:cNvPr id="321541" name="Rectangle 95">
            <a:extLst>
              <a:ext uri="{FF2B5EF4-FFF2-40B4-BE49-F238E27FC236}">
                <a16:creationId xmlns:a16="http://schemas.microsoft.com/office/drawing/2014/main" id="{ED9F38E1-564A-2249-BBD2-7494654CB1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03750" y="3517900"/>
            <a:ext cx="1339850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000000"/>
                </a:solidFill>
                <a:latin typeface="Times-Roman" pitchFamily="2" charset="0"/>
              </a:rPr>
              <a:t>4-bit adder</a:t>
            </a:r>
            <a:endParaRPr lang="en-US" altLang="en-US" sz="4000" b="0">
              <a:latin typeface="Times" pitchFamily="2" charset="0"/>
            </a:endParaRPr>
          </a:p>
        </p:txBody>
      </p:sp>
      <p:grpSp>
        <p:nvGrpSpPr>
          <p:cNvPr id="321542" name="Group 11">
            <a:extLst>
              <a:ext uri="{FF2B5EF4-FFF2-40B4-BE49-F238E27FC236}">
                <a16:creationId xmlns:a16="http://schemas.microsoft.com/office/drawing/2014/main" id="{F0E47410-96D7-7F44-A7E3-C356D5219537}"/>
              </a:ext>
            </a:extLst>
          </p:cNvPr>
          <p:cNvGrpSpPr>
            <a:grpSpLocks/>
          </p:cNvGrpSpPr>
          <p:nvPr/>
        </p:nvGrpSpPr>
        <p:grpSpPr bwMode="auto">
          <a:xfrm>
            <a:off x="7356475" y="3636963"/>
            <a:ext cx="222250" cy="303212"/>
            <a:chOff x="8990013" y="4200525"/>
            <a:chExt cx="221668" cy="302769"/>
          </a:xfrm>
        </p:grpSpPr>
        <p:sp>
          <p:nvSpPr>
            <p:cNvPr id="321679" name="Rectangle 104">
              <a:extLst>
                <a:ext uri="{FF2B5EF4-FFF2-40B4-BE49-F238E27FC236}">
                  <a16:creationId xmlns:a16="http://schemas.microsoft.com/office/drawing/2014/main" id="{577897AC-619F-9543-9926-FBA89EFCB3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90013" y="4200525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21680" name="Rectangle 105">
              <a:extLst>
                <a:ext uri="{FF2B5EF4-FFF2-40B4-BE49-F238E27FC236}">
                  <a16:creationId xmlns:a16="http://schemas.microsoft.com/office/drawing/2014/main" id="{0F3EF0AB-710C-EE4F-A6EB-0F831F5DE4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96265" y="4318628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321543" name="Group 14">
            <a:extLst>
              <a:ext uri="{FF2B5EF4-FFF2-40B4-BE49-F238E27FC236}">
                <a16:creationId xmlns:a16="http://schemas.microsoft.com/office/drawing/2014/main" id="{CE36256D-092F-C84C-BC68-DF41FF2CFD61}"/>
              </a:ext>
            </a:extLst>
          </p:cNvPr>
          <p:cNvGrpSpPr>
            <a:grpSpLocks/>
          </p:cNvGrpSpPr>
          <p:nvPr/>
        </p:nvGrpSpPr>
        <p:grpSpPr bwMode="auto">
          <a:xfrm>
            <a:off x="4038600" y="3179764"/>
            <a:ext cx="222250" cy="295275"/>
            <a:chOff x="5105400" y="2873375"/>
            <a:chExt cx="222731" cy="295156"/>
          </a:xfrm>
        </p:grpSpPr>
        <p:sp>
          <p:nvSpPr>
            <p:cNvPr id="321677" name="Rectangle 84">
              <a:extLst>
                <a:ext uri="{FF2B5EF4-FFF2-40B4-BE49-F238E27FC236}">
                  <a16:creationId xmlns:a16="http://schemas.microsoft.com/office/drawing/2014/main" id="{E81A0FD5-5BF5-FA4A-BAF1-E37320E49C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21678" name="Rectangle 85">
              <a:extLst>
                <a:ext uri="{FF2B5EF4-FFF2-40B4-BE49-F238E27FC236}">
                  <a16:creationId xmlns:a16="http://schemas.microsoft.com/office/drawing/2014/main" id="{B06AE32B-35DE-3647-9F9C-13FE3EF770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321544" name="Group 17">
            <a:extLst>
              <a:ext uri="{FF2B5EF4-FFF2-40B4-BE49-F238E27FC236}">
                <a16:creationId xmlns:a16="http://schemas.microsoft.com/office/drawing/2014/main" id="{3473C05F-2CCE-7543-9C40-BD587F5CFEEA}"/>
              </a:ext>
            </a:extLst>
          </p:cNvPr>
          <p:cNvGrpSpPr>
            <a:grpSpLocks/>
          </p:cNvGrpSpPr>
          <p:nvPr/>
        </p:nvGrpSpPr>
        <p:grpSpPr bwMode="auto">
          <a:xfrm>
            <a:off x="3511550" y="3179764"/>
            <a:ext cx="222250" cy="295275"/>
            <a:chOff x="5105400" y="2873375"/>
            <a:chExt cx="222731" cy="295156"/>
          </a:xfrm>
        </p:grpSpPr>
        <p:sp>
          <p:nvSpPr>
            <p:cNvPr id="321675" name="Rectangle 84">
              <a:extLst>
                <a:ext uri="{FF2B5EF4-FFF2-40B4-BE49-F238E27FC236}">
                  <a16:creationId xmlns:a16="http://schemas.microsoft.com/office/drawing/2014/main" id="{5BB77C06-F9BA-E043-B310-A9C747431C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21676" name="Rectangle 85">
              <a:extLst>
                <a:ext uri="{FF2B5EF4-FFF2-40B4-BE49-F238E27FC236}">
                  <a16:creationId xmlns:a16="http://schemas.microsoft.com/office/drawing/2014/main" id="{22F022F8-3C50-0C40-BD53-E118D4F570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321545" name="Group 23">
            <a:extLst>
              <a:ext uri="{FF2B5EF4-FFF2-40B4-BE49-F238E27FC236}">
                <a16:creationId xmlns:a16="http://schemas.microsoft.com/office/drawing/2014/main" id="{F9BBAACF-A1DC-524C-956F-979B88CC9BA8}"/>
              </a:ext>
            </a:extLst>
          </p:cNvPr>
          <p:cNvGrpSpPr>
            <a:grpSpLocks/>
          </p:cNvGrpSpPr>
          <p:nvPr/>
        </p:nvGrpSpPr>
        <p:grpSpPr bwMode="auto">
          <a:xfrm>
            <a:off x="3016250" y="3179764"/>
            <a:ext cx="222250" cy="295275"/>
            <a:chOff x="5105400" y="2873375"/>
            <a:chExt cx="222981" cy="295082"/>
          </a:xfrm>
        </p:grpSpPr>
        <p:sp>
          <p:nvSpPr>
            <p:cNvPr id="321673" name="Rectangle 84">
              <a:extLst>
                <a:ext uri="{FF2B5EF4-FFF2-40B4-BE49-F238E27FC236}">
                  <a16:creationId xmlns:a16="http://schemas.microsoft.com/office/drawing/2014/main" id="{FAB7E057-D46F-3F4B-9C42-BA0839951E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21674" name="Rectangle 85">
              <a:extLst>
                <a:ext uri="{FF2B5EF4-FFF2-40B4-BE49-F238E27FC236}">
                  <a16:creationId xmlns:a16="http://schemas.microsoft.com/office/drawing/2014/main" id="{6D3CD588-0E18-2F4F-B0DB-BFCB011269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666" cy="1845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321546" name="Group 26">
            <a:extLst>
              <a:ext uri="{FF2B5EF4-FFF2-40B4-BE49-F238E27FC236}">
                <a16:creationId xmlns:a16="http://schemas.microsoft.com/office/drawing/2014/main" id="{63D21558-8E2F-5747-BF24-613DAA525482}"/>
              </a:ext>
            </a:extLst>
          </p:cNvPr>
          <p:cNvGrpSpPr>
            <a:grpSpLocks/>
          </p:cNvGrpSpPr>
          <p:nvPr/>
        </p:nvGrpSpPr>
        <p:grpSpPr bwMode="auto">
          <a:xfrm>
            <a:off x="3087689" y="2735264"/>
            <a:ext cx="1576387" cy="422275"/>
            <a:chOff x="3550727" y="2755581"/>
            <a:chExt cx="1576359" cy="422041"/>
          </a:xfrm>
        </p:grpSpPr>
        <p:sp>
          <p:nvSpPr>
            <p:cNvPr id="321669" name="Line 57">
              <a:extLst>
                <a:ext uri="{FF2B5EF4-FFF2-40B4-BE49-F238E27FC236}">
                  <a16:creationId xmlns:a16="http://schemas.microsoft.com/office/drawing/2014/main" id="{0E756C91-D57E-4C4F-AD69-513CAC3CA8A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25498" y="2775985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670" name="Line 57">
              <a:extLst>
                <a:ext uri="{FF2B5EF4-FFF2-40B4-BE49-F238E27FC236}">
                  <a16:creationId xmlns:a16="http://schemas.microsoft.com/office/drawing/2014/main" id="{DAD67F0A-5337-6E43-AF23-7825915D449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0727" y="2773363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671" name="Line 57">
              <a:extLst>
                <a:ext uri="{FF2B5EF4-FFF2-40B4-BE49-F238E27FC236}">
                  <a16:creationId xmlns:a16="http://schemas.microsoft.com/office/drawing/2014/main" id="{70C929E2-5663-8344-B8A1-AECD829FA8D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81585" y="2770557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672" name="Line 57">
              <a:extLst>
                <a:ext uri="{FF2B5EF4-FFF2-40B4-BE49-F238E27FC236}">
                  <a16:creationId xmlns:a16="http://schemas.microsoft.com/office/drawing/2014/main" id="{DE50DA4B-033E-8A41-8FF4-CF90F1460F9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071082" y="2755581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21547" name="Group 32">
            <a:extLst>
              <a:ext uri="{FF2B5EF4-FFF2-40B4-BE49-F238E27FC236}">
                <a16:creationId xmlns:a16="http://schemas.microsoft.com/office/drawing/2014/main" id="{A7A90DF2-7B99-F34E-A795-9E701D2FC3F6}"/>
              </a:ext>
            </a:extLst>
          </p:cNvPr>
          <p:cNvGrpSpPr>
            <a:grpSpLocks/>
          </p:cNvGrpSpPr>
          <p:nvPr/>
        </p:nvGrpSpPr>
        <p:grpSpPr bwMode="auto">
          <a:xfrm>
            <a:off x="7467600" y="3181351"/>
            <a:ext cx="222250" cy="295275"/>
            <a:chOff x="5105400" y="2873375"/>
            <a:chExt cx="222731" cy="295156"/>
          </a:xfrm>
        </p:grpSpPr>
        <p:sp>
          <p:nvSpPr>
            <p:cNvPr id="321667" name="Rectangle 84">
              <a:extLst>
                <a:ext uri="{FF2B5EF4-FFF2-40B4-BE49-F238E27FC236}">
                  <a16:creationId xmlns:a16="http://schemas.microsoft.com/office/drawing/2014/main" id="{AF3B55BF-D3D2-8346-BEDD-26C9DB58C7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21668" name="Rectangle 85">
              <a:extLst>
                <a:ext uri="{FF2B5EF4-FFF2-40B4-BE49-F238E27FC236}">
                  <a16:creationId xmlns:a16="http://schemas.microsoft.com/office/drawing/2014/main" id="{C6DFC1FE-3BBE-B24C-944A-6231548A04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321548" name="Group 35">
            <a:extLst>
              <a:ext uri="{FF2B5EF4-FFF2-40B4-BE49-F238E27FC236}">
                <a16:creationId xmlns:a16="http://schemas.microsoft.com/office/drawing/2014/main" id="{87B42BEB-6BF6-5C4D-B66C-E903EB47283E}"/>
              </a:ext>
            </a:extLst>
          </p:cNvPr>
          <p:cNvGrpSpPr>
            <a:grpSpLocks/>
          </p:cNvGrpSpPr>
          <p:nvPr/>
        </p:nvGrpSpPr>
        <p:grpSpPr bwMode="auto">
          <a:xfrm>
            <a:off x="6934200" y="3179764"/>
            <a:ext cx="223838" cy="295275"/>
            <a:chOff x="5105400" y="2873375"/>
            <a:chExt cx="222731" cy="295156"/>
          </a:xfrm>
        </p:grpSpPr>
        <p:sp>
          <p:nvSpPr>
            <p:cNvPr id="321665" name="Rectangle 84">
              <a:extLst>
                <a:ext uri="{FF2B5EF4-FFF2-40B4-BE49-F238E27FC236}">
                  <a16:creationId xmlns:a16="http://schemas.microsoft.com/office/drawing/2014/main" id="{53A62117-C304-4F4E-AD51-ACAD490511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21666" name="Rectangle 85">
              <a:extLst>
                <a:ext uri="{FF2B5EF4-FFF2-40B4-BE49-F238E27FC236}">
                  <a16:creationId xmlns:a16="http://schemas.microsoft.com/office/drawing/2014/main" id="{47A7B2D4-C58B-9745-A188-EC96ECDFE6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321549" name="Group 38">
            <a:extLst>
              <a:ext uri="{FF2B5EF4-FFF2-40B4-BE49-F238E27FC236}">
                <a16:creationId xmlns:a16="http://schemas.microsoft.com/office/drawing/2014/main" id="{B1540F94-A934-104B-BFEA-594EEE243403}"/>
              </a:ext>
            </a:extLst>
          </p:cNvPr>
          <p:cNvGrpSpPr>
            <a:grpSpLocks/>
          </p:cNvGrpSpPr>
          <p:nvPr/>
        </p:nvGrpSpPr>
        <p:grpSpPr bwMode="auto">
          <a:xfrm>
            <a:off x="6400800" y="3179764"/>
            <a:ext cx="222250" cy="295275"/>
            <a:chOff x="5105400" y="2873375"/>
            <a:chExt cx="222731" cy="295156"/>
          </a:xfrm>
        </p:grpSpPr>
        <p:sp>
          <p:nvSpPr>
            <p:cNvPr id="321663" name="Rectangle 84">
              <a:extLst>
                <a:ext uri="{FF2B5EF4-FFF2-40B4-BE49-F238E27FC236}">
                  <a16:creationId xmlns:a16="http://schemas.microsoft.com/office/drawing/2014/main" id="{56A74079-BAE5-B645-ACDF-45657F52FA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21664" name="Rectangle 85">
              <a:extLst>
                <a:ext uri="{FF2B5EF4-FFF2-40B4-BE49-F238E27FC236}">
                  <a16:creationId xmlns:a16="http://schemas.microsoft.com/office/drawing/2014/main" id="{A803412E-538F-A444-A6FD-370977080A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321550" name="Group 44">
            <a:extLst>
              <a:ext uri="{FF2B5EF4-FFF2-40B4-BE49-F238E27FC236}">
                <a16:creationId xmlns:a16="http://schemas.microsoft.com/office/drawing/2014/main" id="{D382D536-9F50-C445-A4B0-A32296495A93}"/>
              </a:ext>
            </a:extLst>
          </p:cNvPr>
          <p:cNvGrpSpPr>
            <a:grpSpLocks/>
          </p:cNvGrpSpPr>
          <p:nvPr/>
        </p:nvGrpSpPr>
        <p:grpSpPr bwMode="auto">
          <a:xfrm>
            <a:off x="5791200" y="3179764"/>
            <a:ext cx="184150" cy="295275"/>
            <a:chOff x="5105400" y="2873375"/>
            <a:chExt cx="184426" cy="295082"/>
          </a:xfrm>
        </p:grpSpPr>
        <p:sp>
          <p:nvSpPr>
            <p:cNvPr id="321661" name="Rectangle 84">
              <a:extLst>
                <a:ext uri="{FF2B5EF4-FFF2-40B4-BE49-F238E27FC236}">
                  <a16:creationId xmlns:a16="http://schemas.microsoft.com/office/drawing/2014/main" id="{E888FCB1-C0F8-0349-871C-FA3230B160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21662" name="Rectangle 85">
              <a:extLst>
                <a:ext uri="{FF2B5EF4-FFF2-40B4-BE49-F238E27FC236}">
                  <a16:creationId xmlns:a16="http://schemas.microsoft.com/office/drawing/2014/main" id="{5400B4CB-2AC6-2248-95E0-8F12915FE8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77111" cy="1845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>
                <a:latin typeface="Times" pitchFamily="2" charset="0"/>
              </a:endParaRPr>
            </a:p>
          </p:txBody>
        </p:sp>
      </p:grpSp>
      <p:grpSp>
        <p:nvGrpSpPr>
          <p:cNvPr id="321551" name="Group 47">
            <a:extLst>
              <a:ext uri="{FF2B5EF4-FFF2-40B4-BE49-F238E27FC236}">
                <a16:creationId xmlns:a16="http://schemas.microsoft.com/office/drawing/2014/main" id="{A710D1D5-AAEA-3D48-B5E5-948586C45805}"/>
              </a:ext>
            </a:extLst>
          </p:cNvPr>
          <p:cNvGrpSpPr>
            <a:grpSpLocks/>
          </p:cNvGrpSpPr>
          <p:nvPr/>
        </p:nvGrpSpPr>
        <p:grpSpPr bwMode="auto">
          <a:xfrm>
            <a:off x="5873750" y="2000251"/>
            <a:ext cx="1671638" cy="1154113"/>
            <a:chOff x="6283297" y="2975740"/>
            <a:chExt cx="1669682" cy="206302"/>
          </a:xfrm>
        </p:grpSpPr>
        <p:sp>
          <p:nvSpPr>
            <p:cNvPr id="321657" name="Line 57">
              <a:extLst>
                <a:ext uri="{FF2B5EF4-FFF2-40B4-BE49-F238E27FC236}">
                  <a16:creationId xmlns:a16="http://schemas.microsoft.com/office/drawing/2014/main" id="{0212B567-44B5-DC4E-94AB-8E3F38A91F0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951391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658" name="Line 57">
              <a:extLst>
                <a:ext uri="{FF2B5EF4-FFF2-40B4-BE49-F238E27FC236}">
                  <a16:creationId xmlns:a16="http://schemas.microsoft.com/office/drawing/2014/main" id="{B32D3624-DEDF-B447-BE05-5516F06C662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83297" y="2975938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659" name="Line 57">
              <a:extLst>
                <a:ext uri="{FF2B5EF4-FFF2-40B4-BE49-F238E27FC236}">
                  <a16:creationId xmlns:a16="http://schemas.microsoft.com/office/drawing/2014/main" id="{7B759176-E5B4-3A45-8F5C-3F1F3827271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416816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660" name="Line 57">
              <a:extLst>
                <a:ext uri="{FF2B5EF4-FFF2-40B4-BE49-F238E27FC236}">
                  <a16:creationId xmlns:a16="http://schemas.microsoft.com/office/drawing/2014/main" id="{1B77F80C-71F4-294C-A303-11143ABDF52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7520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21552" name="Line 63">
            <a:extLst>
              <a:ext uri="{FF2B5EF4-FFF2-40B4-BE49-F238E27FC236}">
                <a16:creationId xmlns:a16="http://schemas.microsoft.com/office/drawing/2014/main" id="{AEA447D3-07A0-F04C-AB0F-DA29C4667138}"/>
              </a:ext>
            </a:extLst>
          </p:cNvPr>
          <p:cNvSpPr>
            <a:spLocks noChangeShapeType="1"/>
          </p:cNvSpPr>
          <p:nvPr/>
        </p:nvSpPr>
        <p:spPr bwMode="auto">
          <a:xfrm>
            <a:off x="7651751" y="3797300"/>
            <a:ext cx="708025" cy="158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21553" name="Line 63">
            <a:extLst>
              <a:ext uri="{FF2B5EF4-FFF2-40B4-BE49-F238E27FC236}">
                <a16:creationId xmlns:a16="http://schemas.microsoft.com/office/drawing/2014/main" id="{7E895F15-7311-7240-AF04-030C19D8524F}"/>
              </a:ext>
            </a:extLst>
          </p:cNvPr>
          <p:cNvSpPr>
            <a:spLocks noChangeShapeType="1"/>
          </p:cNvSpPr>
          <p:nvPr/>
        </p:nvSpPr>
        <p:spPr bwMode="auto">
          <a:xfrm>
            <a:off x="2249489" y="3803650"/>
            <a:ext cx="708025" cy="158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21554" name="Line 57">
            <a:extLst>
              <a:ext uri="{FF2B5EF4-FFF2-40B4-BE49-F238E27FC236}">
                <a16:creationId xmlns:a16="http://schemas.microsoft.com/office/drawing/2014/main" id="{04EBDDB8-EB29-A74A-A939-0E738F0AFF5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761164" y="4289425"/>
            <a:ext cx="1587" cy="40163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21555" name="Line 57">
            <a:extLst>
              <a:ext uri="{FF2B5EF4-FFF2-40B4-BE49-F238E27FC236}">
                <a16:creationId xmlns:a16="http://schemas.microsoft.com/office/drawing/2014/main" id="{ABE69795-AE53-FB48-A63F-C252D37B775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683250" y="4279900"/>
            <a:ext cx="1588" cy="40163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21556" name="Line 57">
            <a:extLst>
              <a:ext uri="{FF2B5EF4-FFF2-40B4-BE49-F238E27FC236}">
                <a16:creationId xmlns:a16="http://schemas.microsoft.com/office/drawing/2014/main" id="{F9D420ED-2037-5343-99CB-73BB4E99764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732339" y="4279900"/>
            <a:ext cx="1587" cy="40163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321557" name="Group 61">
            <a:extLst>
              <a:ext uri="{FF2B5EF4-FFF2-40B4-BE49-F238E27FC236}">
                <a16:creationId xmlns:a16="http://schemas.microsoft.com/office/drawing/2014/main" id="{998A6163-A429-3843-A592-D6D5120ACE02}"/>
              </a:ext>
            </a:extLst>
          </p:cNvPr>
          <p:cNvGrpSpPr>
            <a:grpSpLocks/>
          </p:cNvGrpSpPr>
          <p:nvPr/>
        </p:nvGrpSpPr>
        <p:grpSpPr bwMode="auto">
          <a:xfrm>
            <a:off x="6656388" y="3941763"/>
            <a:ext cx="246062" cy="317500"/>
            <a:chOff x="5105400" y="2873375"/>
            <a:chExt cx="245591" cy="318016"/>
          </a:xfrm>
        </p:grpSpPr>
        <p:sp>
          <p:nvSpPr>
            <p:cNvPr id="321655" name="Rectangle 84">
              <a:extLst>
                <a:ext uri="{FF2B5EF4-FFF2-40B4-BE49-F238E27FC236}">
                  <a16:creationId xmlns:a16="http://schemas.microsoft.com/office/drawing/2014/main" id="{6FA42749-E7BB-8146-B86A-DF29E487D0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5549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S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21656" name="Rectangle 85">
              <a:extLst>
                <a:ext uri="{FF2B5EF4-FFF2-40B4-BE49-F238E27FC236}">
                  <a16:creationId xmlns:a16="http://schemas.microsoft.com/office/drawing/2014/main" id="{75F79320-CB77-124B-A469-A7CBEDA3C1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5575" y="300672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321558" name="Group 62">
            <a:extLst>
              <a:ext uri="{FF2B5EF4-FFF2-40B4-BE49-F238E27FC236}">
                <a16:creationId xmlns:a16="http://schemas.microsoft.com/office/drawing/2014/main" id="{5D07E34B-FDE5-D74C-B66D-6B89810DAAAD}"/>
              </a:ext>
            </a:extLst>
          </p:cNvPr>
          <p:cNvGrpSpPr>
            <a:grpSpLocks/>
          </p:cNvGrpSpPr>
          <p:nvPr/>
        </p:nvGrpSpPr>
        <p:grpSpPr bwMode="auto">
          <a:xfrm>
            <a:off x="5592764" y="3933825"/>
            <a:ext cx="244475" cy="317500"/>
            <a:chOff x="5105400" y="2873375"/>
            <a:chExt cx="245591" cy="318016"/>
          </a:xfrm>
        </p:grpSpPr>
        <p:sp>
          <p:nvSpPr>
            <p:cNvPr id="321653" name="Rectangle 84">
              <a:extLst>
                <a:ext uri="{FF2B5EF4-FFF2-40B4-BE49-F238E27FC236}">
                  <a16:creationId xmlns:a16="http://schemas.microsoft.com/office/drawing/2014/main" id="{4DF37DF7-3387-B241-84BD-316A3FA271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5549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S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21654" name="Rectangle 85">
              <a:extLst>
                <a:ext uri="{FF2B5EF4-FFF2-40B4-BE49-F238E27FC236}">
                  <a16:creationId xmlns:a16="http://schemas.microsoft.com/office/drawing/2014/main" id="{26E47DAF-ADB7-A147-93C3-FE92D06BED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5575" y="300672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321559" name="Group 63">
            <a:extLst>
              <a:ext uri="{FF2B5EF4-FFF2-40B4-BE49-F238E27FC236}">
                <a16:creationId xmlns:a16="http://schemas.microsoft.com/office/drawing/2014/main" id="{E7A6A256-5BCD-8241-A646-30962296F18F}"/>
              </a:ext>
            </a:extLst>
          </p:cNvPr>
          <p:cNvGrpSpPr>
            <a:grpSpLocks/>
          </p:cNvGrpSpPr>
          <p:nvPr/>
        </p:nvGrpSpPr>
        <p:grpSpPr bwMode="auto">
          <a:xfrm>
            <a:off x="4632326" y="3940175"/>
            <a:ext cx="246063" cy="317500"/>
            <a:chOff x="5105400" y="2873375"/>
            <a:chExt cx="245591" cy="318016"/>
          </a:xfrm>
        </p:grpSpPr>
        <p:sp>
          <p:nvSpPr>
            <p:cNvPr id="321651" name="Rectangle 84">
              <a:extLst>
                <a:ext uri="{FF2B5EF4-FFF2-40B4-BE49-F238E27FC236}">
                  <a16:creationId xmlns:a16="http://schemas.microsoft.com/office/drawing/2014/main" id="{FD44F2F9-A8CD-A04A-8C46-C20F53233A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5549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S </a:t>
              </a:r>
              <a:endParaRPr lang="en-US" altLang="en-US">
                <a:latin typeface="Times" pitchFamily="2" charset="0"/>
              </a:endParaRPr>
            </a:p>
          </p:txBody>
        </p:sp>
        <p:sp>
          <p:nvSpPr>
            <p:cNvPr id="321652" name="Rectangle 85">
              <a:extLst>
                <a:ext uri="{FF2B5EF4-FFF2-40B4-BE49-F238E27FC236}">
                  <a16:creationId xmlns:a16="http://schemas.microsoft.com/office/drawing/2014/main" id="{A8F99B6F-1313-2147-B1CD-CBC0E17A10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5575" y="300672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321560" name="Group 65">
            <a:extLst>
              <a:ext uri="{FF2B5EF4-FFF2-40B4-BE49-F238E27FC236}">
                <a16:creationId xmlns:a16="http://schemas.microsoft.com/office/drawing/2014/main" id="{C8C8F65A-2420-854C-89EE-A6667D7BDB3F}"/>
              </a:ext>
            </a:extLst>
          </p:cNvPr>
          <p:cNvGrpSpPr>
            <a:grpSpLocks/>
          </p:cNvGrpSpPr>
          <p:nvPr/>
        </p:nvGrpSpPr>
        <p:grpSpPr bwMode="auto">
          <a:xfrm>
            <a:off x="3800476" y="3933825"/>
            <a:ext cx="246063" cy="317500"/>
            <a:chOff x="5105400" y="2873375"/>
            <a:chExt cx="245554" cy="318316"/>
          </a:xfrm>
        </p:grpSpPr>
        <p:sp>
          <p:nvSpPr>
            <p:cNvPr id="321649" name="Rectangle 84">
              <a:extLst>
                <a:ext uri="{FF2B5EF4-FFF2-40B4-BE49-F238E27FC236}">
                  <a16:creationId xmlns:a16="http://schemas.microsoft.com/office/drawing/2014/main" id="{80D2FBD6-0539-604C-885A-76315FDF3C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5549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S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21650" name="Rectangle 85">
              <a:extLst>
                <a:ext uri="{FF2B5EF4-FFF2-40B4-BE49-F238E27FC236}">
                  <a16:creationId xmlns:a16="http://schemas.microsoft.com/office/drawing/2014/main" id="{ED153D8C-ED9F-2944-B21E-3DFF10ABB5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5575" y="3006725"/>
              <a:ext cx="115379" cy="1849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321561" name="Group 111">
            <a:extLst>
              <a:ext uri="{FF2B5EF4-FFF2-40B4-BE49-F238E27FC236}">
                <a16:creationId xmlns:a16="http://schemas.microsoft.com/office/drawing/2014/main" id="{1135AD30-7DA2-0546-91AE-DF8D8786D721}"/>
              </a:ext>
            </a:extLst>
          </p:cNvPr>
          <p:cNvGrpSpPr>
            <a:grpSpLocks/>
          </p:cNvGrpSpPr>
          <p:nvPr/>
        </p:nvGrpSpPr>
        <p:grpSpPr bwMode="auto">
          <a:xfrm>
            <a:off x="5715000" y="1531939"/>
            <a:ext cx="342900" cy="484187"/>
            <a:chOff x="2783" y="1170"/>
            <a:chExt cx="300" cy="445"/>
          </a:xfrm>
        </p:grpSpPr>
        <p:sp>
          <p:nvSpPr>
            <p:cNvPr id="321643" name="Freeform 19">
              <a:extLst>
                <a:ext uri="{FF2B5EF4-FFF2-40B4-BE49-F238E27FC236}">
                  <a16:creationId xmlns:a16="http://schemas.microsoft.com/office/drawing/2014/main" id="{01D6E607-73FA-8D4B-94B6-0A320BE0A8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1238"/>
              <a:ext cx="149" cy="377"/>
            </a:xfrm>
            <a:custGeom>
              <a:avLst/>
              <a:gdLst>
                <a:gd name="T0" fmla="*/ 0 w 299"/>
                <a:gd name="T1" fmla="*/ 1 h 754"/>
                <a:gd name="T2" fmla="*/ 0 w 299"/>
                <a:gd name="T3" fmla="*/ 1 h 754"/>
                <a:gd name="T4" fmla="*/ 0 w 299"/>
                <a:gd name="T5" fmla="*/ 1 h 754"/>
                <a:gd name="T6" fmla="*/ 0 w 299"/>
                <a:gd name="T7" fmla="*/ 1 h 754"/>
                <a:gd name="T8" fmla="*/ 0 w 299"/>
                <a:gd name="T9" fmla="*/ 1 h 754"/>
                <a:gd name="T10" fmla="*/ 0 w 299"/>
                <a:gd name="T11" fmla="*/ 1 h 754"/>
                <a:gd name="T12" fmla="*/ 0 w 299"/>
                <a:gd name="T13" fmla="*/ 1 h 754"/>
                <a:gd name="T14" fmla="*/ 0 w 299"/>
                <a:gd name="T15" fmla="*/ 1 h 754"/>
                <a:gd name="T16" fmla="*/ 0 w 299"/>
                <a:gd name="T17" fmla="*/ 1 h 754"/>
                <a:gd name="T18" fmla="*/ 0 w 299"/>
                <a:gd name="T19" fmla="*/ 1 h 754"/>
                <a:gd name="T20" fmla="*/ 0 w 299"/>
                <a:gd name="T21" fmla="*/ 1 h 754"/>
                <a:gd name="T22" fmla="*/ 0 w 299"/>
                <a:gd name="T23" fmla="*/ 1 h 754"/>
                <a:gd name="T24" fmla="*/ 0 w 299"/>
                <a:gd name="T25" fmla="*/ 1 h 754"/>
                <a:gd name="T26" fmla="*/ 0 w 299"/>
                <a:gd name="T27" fmla="*/ 1 h 754"/>
                <a:gd name="T28" fmla="*/ 0 w 299"/>
                <a:gd name="T29" fmla="*/ 1 h 754"/>
                <a:gd name="T30" fmla="*/ 0 w 299"/>
                <a:gd name="T31" fmla="*/ 1 h 754"/>
                <a:gd name="T32" fmla="*/ 0 w 299"/>
                <a:gd name="T33" fmla="*/ 1 h 754"/>
                <a:gd name="T34" fmla="*/ 0 w 299"/>
                <a:gd name="T35" fmla="*/ 1 h 754"/>
                <a:gd name="T36" fmla="*/ 0 w 299"/>
                <a:gd name="T37" fmla="*/ 1 h 754"/>
                <a:gd name="T38" fmla="*/ 0 w 299"/>
                <a:gd name="T39" fmla="*/ 1 h 754"/>
                <a:gd name="T40" fmla="*/ 0 w 299"/>
                <a:gd name="T41" fmla="*/ 1 h 754"/>
                <a:gd name="T42" fmla="*/ 0 w 299"/>
                <a:gd name="T43" fmla="*/ 1 h 754"/>
                <a:gd name="T44" fmla="*/ 0 w 299"/>
                <a:gd name="T45" fmla="*/ 1 h 754"/>
                <a:gd name="T46" fmla="*/ 0 w 299"/>
                <a:gd name="T47" fmla="*/ 1 h 754"/>
                <a:gd name="T48" fmla="*/ 0 w 299"/>
                <a:gd name="T49" fmla="*/ 1 h 754"/>
                <a:gd name="T50" fmla="*/ 0 w 299"/>
                <a:gd name="T51" fmla="*/ 1 h 754"/>
                <a:gd name="T52" fmla="*/ 0 w 299"/>
                <a:gd name="T53" fmla="*/ 1 h 754"/>
                <a:gd name="T54" fmla="*/ 0 w 299"/>
                <a:gd name="T55" fmla="*/ 1 h 754"/>
                <a:gd name="T56" fmla="*/ 0 w 299"/>
                <a:gd name="T57" fmla="*/ 1 h 754"/>
                <a:gd name="T58" fmla="*/ 0 w 299"/>
                <a:gd name="T59" fmla="*/ 1 h 754"/>
                <a:gd name="T60" fmla="*/ 0 w 299"/>
                <a:gd name="T61" fmla="*/ 1 h 754"/>
                <a:gd name="T62" fmla="*/ 0 w 299"/>
                <a:gd name="T63" fmla="*/ 1 h 754"/>
                <a:gd name="T64" fmla="*/ 0 w 299"/>
                <a:gd name="T65" fmla="*/ 1 h 754"/>
                <a:gd name="T66" fmla="*/ 0 w 299"/>
                <a:gd name="T67" fmla="*/ 1 h 754"/>
                <a:gd name="T68" fmla="*/ 0 w 299"/>
                <a:gd name="T69" fmla="*/ 1 h 754"/>
                <a:gd name="T70" fmla="*/ 0 w 299"/>
                <a:gd name="T71" fmla="*/ 1 h 754"/>
                <a:gd name="T72" fmla="*/ 0 w 299"/>
                <a:gd name="T73" fmla="*/ 1 h 754"/>
                <a:gd name="T74" fmla="*/ 0 w 299"/>
                <a:gd name="T75" fmla="*/ 1 h 754"/>
                <a:gd name="T76" fmla="*/ 0 w 299"/>
                <a:gd name="T77" fmla="*/ 1 h 754"/>
                <a:gd name="T78" fmla="*/ 0 w 299"/>
                <a:gd name="T79" fmla="*/ 1 h 754"/>
                <a:gd name="T80" fmla="*/ 0 w 299"/>
                <a:gd name="T81" fmla="*/ 1 h 754"/>
                <a:gd name="T82" fmla="*/ 0 w 299"/>
                <a:gd name="T83" fmla="*/ 1 h 754"/>
                <a:gd name="T84" fmla="*/ 0 w 299"/>
                <a:gd name="T85" fmla="*/ 1 h 754"/>
                <a:gd name="T86" fmla="*/ 0 w 299"/>
                <a:gd name="T87" fmla="*/ 1 h 754"/>
                <a:gd name="T88" fmla="*/ 0 w 299"/>
                <a:gd name="T89" fmla="*/ 1 h 754"/>
                <a:gd name="T90" fmla="*/ 0 w 299"/>
                <a:gd name="T91" fmla="*/ 1 h 754"/>
                <a:gd name="T92" fmla="*/ 0 w 299"/>
                <a:gd name="T93" fmla="*/ 1 h 754"/>
                <a:gd name="T94" fmla="*/ 0 w 299"/>
                <a:gd name="T95" fmla="*/ 1 h 754"/>
                <a:gd name="T96" fmla="*/ 0 w 299"/>
                <a:gd name="T97" fmla="*/ 1 h 754"/>
                <a:gd name="T98" fmla="*/ 0 w 299"/>
                <a:gd name="T99" fmla="*/ 1 h 754"/>
                <a:gd name="T100" fmla="*/ 0 w 299"/>
                <a:gd name="T101" fmla="*/ 1 h 754"/>
                <a:gd name="T102" fmla="*/ 0 w 299"/>
                <a:gd name="T103" fmla="*/ 1 h 754"/>
                <a:gd name="T104" fmla="*/ 0 w 299"/>
                <a:gd name="T105" fmla="*/ 1 h 754"/>
                <a:gd name="T106" fmla="*/ 0 w 299"/>
                <a:gd name="T107" fmla="*/ 1 h 754"/>
                <a:gd name="T108" fmla="*/ 0 w 299"/>
                <a:gd name="T109" fmla="*/ 1 h 754"/>
                <a:gd name="T110" fmla="*/ 0 w 299"/>
                <a:gd name="T111" fmla="*/ 1 h 754"/>
                <a:gd name="T112" fmla="*/ 0 w 299"/>
                <a:gd name="T113" fmla="*/ 1 h 754"/>
                <a:gd name="T114" fmla="*/ 0 w 299"/>
                <a:gd name="T115" fmla="*/ 1 h 754"/>
                <a:gd name="T116" fmla="*/ 0 w 299"/>
                <a:gd name="T117" fmla="*/ 1 h 754"/>
                <a:gd name="T118" fmla="*/ 0 w 299"/>
                <a:gd name="T119" fmla="*/ 1 h 754"/>
                <a:gd name="T120" fmla="*/ 0 w 299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9"/>
                <a:gd name="T184" fmla="*/ 0 h 754"/>
                <a:gd name="T185" fmla="*/ 299 w 299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9" h="754">
                  <a:moveTo>
                    <a:pt x="299" y="0"/>
                  </a:moveTo>
                  <a:lnTo>
                    <a:pt x="299" y="29"/>
                  </a:lnTo>
                  <a:lnTo>
                    <a:pt x="299" y="56"/>
                  </a:lnTo>
                  <a:lnTo>
                    <a:pt x="299" y="81"/>
                  </a:lnTo>
                  <a:lnTo>
                    <a:pt x="299" y="105"/>
                  </a:lnTo>
                  <a:lnTo>
                    <a:pt x="299" y="128"/>
                  </a:lnTo>
                  <a:lnTo>
                    <a:pt x="299" y="148"/>
                  </a:lnTo>
                  <a:lnTo>
                    <a:pt x="299" y="166"/>
                  </a:lnTo>
                  <a:lnTo>
                    <a:pt x="299" y="185"/>
                  </a:lnTo>
                  <a:lnTo>
                    <a:pt x="299" y="201"/>
                  </a:lnTo>
                  <a:lnTo>
                    <a:pt x="299" y="215"/>
                  </a:lnTo>
                  <a:lnTo>
                    <a:pt x="299" y="229"/>
                  </a:lnTo>
                  <a:lnTo>
                    <a:pt x="299" y="242"/>
                  </a:lnTo>
                  <a:lnTo>
                    <a:pt x="299" y="252"/>
                  </a:lnTo>
                  <a:lnTo>
                    <a:pt x="299" y="263"/>
                  </a:lnTo>
                  <a:lnTo>
                    <a:pt x="299" y="272"/>
                  </a:lnTo>
                  <a:lnTo>
                    <a:pt x="299" y="280"/>
                  </a:lnTo>
                  <a:lnTo>
                    <a:pt x="299" y="288"/>
                  </a:lnTo>
                  <a:lnTo>
                    <a:pt x="299" y="295"/>
                  </a:lnTo>
                  <a:lnTo>
                    <a:pt x="299" y="302"/>
                  </a:lnTo>
                  <a:lnTo>
                    <a:pt x="299" y="307"/>
                  </a:lnTo>
                  <a:lnTo>
                    <a:pt x="299" y="311"/>
                  </a:lnTo>
                  <a:lnTo>
                    <a:pt x="299" y="315"/>
                  </a:lnTo>
                  <a:lnTo>
                    <a:pt x="299" y="319"/>
                  </a:lnTo>
                  <a:lnTo>
                    <a:pt x="299" y="323"/>
                  </a:lnTo>
                  <a:lnTo>
                    <a:pt x="299" y="325"/>
                  </a:lnTo>
                  <a:lnTo>
                    <a:pt x="299" y="328"/>
                  </a:lnTo>
                  <a:lnTo>
                    <a:pt x="299" y="329"/>
                  </a:lnTo>
                  <a:lnTo>
                    <a:pt x="298" y="332"/>
                  </a:lnTo>
                  <a:lnTo>
                    <a:pt x="298" y="335"/>
                  </a:lnTo>
                  <a:lnTo>
                    <a:pt x="298" y="336"/>
                  </a:lnTo>
                  <a:lnTo>
                    <a:pt x="298" y="339"/>
                  </a:lnTo>
                  <a:lnTo>
                    <a:pt x="298" y="340"/>
                  </a:lnTo>
                  <a:lnTo>
                    <a:pt x="298" y="343"/>
                  </a:lnTo>
                  <a:lnTo>
                    <a:pt x="298" y="344"/>
                  </a:lnTo>
                  <a:lnTo>
                    <a:pt x="298" y="347"/>
                  </a:lnTo>
                  <a:lnTo>
                    <a:pt x="298" y="348"/>
                  </a:lnTo>
                  <a:lnTo>
                    <a:pt x="298" y="349"/>
                  </a:lnTo>
                  <a:lnTo>
                    <a:pt x="298" y="351"/>
                  </a:lnTo>
                  <a:lnTo>
                    <a:pt x="296" y="352"/>
                  </a:lnTo>
                  <a:lnTo>
                    <a:pt x="296" y="353"/>
                  </a:lnTo>
                  <a:lnTo>
                    <a:pt x="296" y="355"/>
                  </a:lnTo>
                  <a:lnTo>
                    <a:pt x="296" y="356"/>
                  </a:lnTo>
                  <a:lnTo>
                    <a:pt x="296" y="357"/>
                  </a:lnTo>
                  <a:lnTo>
                    <a:pt x="296" y="359"/>
                  </a:lnTo>
                  <a:lnTo>
                    <a:pt x="296" y="360"/>
                  </a:lnTo>
                  <a:lnTo>
                    <a:pt x="296" y="361"/>
                  </a:lnTo>
                  <a:lnTo>
                    <a:pt x="296" y="363"/>
                  </a:lnTo>
                  <a:lnTo>
                    <a:pt x="296" y="364"/>
                  </a:lnTo>
                  <a:lnTo>
                    <a:pt x="296" y="365"/>
                  </a:lnTo>
                  <a:lnTo>
                    <a:pt x="295" y="367"/>
                  </a:lnTo>
                  <a:lnTo>
                    <a:pt x="295" y="368"/>
                  </a:lnTo>
                  <a:lnTo>
                    <a:pt x="295" y="369"/>
                  </a:lnTo>
                  <a:lnTo>
                    <a:pt x="295" y="371"/>
                  </a:lnTo>
                  <a:lnTo>
                    <a:pt x="295" y="372"/>
                  </a:lnTo>
                  <a:lnTo>
                    <a:pt x="295" y="373"/>
                  </a:lnTo>
                  <a:lnTo>
                    <a:pt x="295" y="375"/>
                  </a:lnTo>
                  <a:lnTo>
                    <a:pt x="294" y="376"/>
                  </a:lnTo>
                  <a:lnTo>
                    <a:pt x="294" y="379"/>
                  </a:lnTo>
                  <a:lnTo>
                    <a:pt x="294" y="380"/>
                  </a:lnTo>
                  <a:lnTo>
                    <a:pt x="294" y="381"/>
                  </a:lnTo>
                  <a:lnTo>
                    <a:pt x="294" y="384"/>
                  </a:lnTo>
                  <a:lnTo>
                    <a:pt x="292" y="385"/>
                  </a:lnTo>
                  <a:lnTo>
                    <a:pt x="292" y="388"/>
                  </a:lnTo>
                  <a:lnTo>
                    <a:pt x="292" y="389"/>
                  </a:lnTo>
                  <a:lnTo>
                    <a:pt x="292" y="390"/>
                  </a:lnTo>
                  <a:lnTo>
                    <a:pt x="292" y="393"/>
                  </a:lnTo>
                  <a:lnTo>
                    <a:pt x="292" y="394"/>
                  </a:lnTo>
                  <a:lnTo>
                    <a:pt x="291" y="396"/>
                  </a:lnTo>
                  <a:lnTo>
                    <a:pt x="291" y="397"/>
                  </a:lnTo>
                  <a:lnTo>
                    <a:pt x="291" y="398"/>
                  </a:lnTo>
                  <a:lnTo>
                    <a:pt x="291" y="400"/>
                  </a:lnTo>
                  <a:lnTo>
                    <a:pt x="291" y="401"/>
                  </a:lnTo>
                  <a:lnTo>
                    <a:pt x="291" y="402"/>
                  </a:lnTo>
                  <a:lnTo>
                    <a:pt x="291" y="404"/>
                  </a:lnTo>
                  <a:lnTo>
                    <a:pt x="290" y="404"/>
                  </a:lnTo>
                  <a:lnTo>
                    <a:pt x="290" y="405"/>
                  </a:lnTo>
                  <a:lnTo>
                    <a:pt x="290" y="406"/>
                  </a:lnTo>
                  <a:lnTo>
                    <a:pt x="290" y="408"/>
                  </a:lnTo>
                  <a:lnTo>
                    <a:pt x="290" y="409"/>
                  </a:lnTo>
                  <a:lnTo>
                    <a:pt x="288" y="410"/>
                  </a:lnTo>
                  <a:lnTo>
                    <a:pt x="288" y="412"/>
                  </a:lnTo>
                  <a:lnTo>
                    <a:pt x="288" y="413"/>
                  </a:lnTo>
                  <a:lnTo>
                    <a:pt x="287" y="414"/>
                  </a:lnTo>
                  <a:lnTo>
                    <a:pt x="287" y="416"/>
                  </a:lnTo>
                  <a:lnTo>
                    <a:pt x="287" y="417"/>
                  </a:lnTo>
                  <a:lnTo>
                    <a:pt x="286" y="420"/>
                  </a:lnTo>
                  <a:lnTo>
                    <a:pt x="286" y="421"/>
                  </a:lnTo>
                  <a:lnTo>
                    <a:pt x="286" y="422"/>
                  </a:lnTo>
                  <a:lnTo>
                    <a:pt x="284" y="424"/>
                  </a:lnTo>
                  <a:lnTo>
                    <a:pt x="284" y="426"/>
                  </a:lnTo>
                  <a:lnTo>
                    <a:pt x="283" y="428"/>
                  </a:lnTo>
                  <a:lnTo>
                    <a:pt x="283" y="430"/>
                  </a:lnTo>
                  <a:lnTo>
                    <a:pt x="282" y="433"/>
                  </a:lnTo>
                  <a:lnTo>
                    <a:pt x="282" y="434"/>
                  </a:lnTo>
                  <a:lnTo>
                    <a:pt x="280" y="437"/>
                  </a:lnTo>
                  <a:lnTo>
                    <a:pt x="280" y="440"/>
                  </a:lnTo>
                  <a:lnTo>
                    <a:pt x="279" y="441"/>
                  </a:lnTo>
                  <a:lnTo>
                    <a:pt x="279" y="442"/>
                  </a:lnTo>
                  <a:lnTo>
                    <a:pt x="278" y="445"/>
                  </a:lnTo>
                  <a:lnTo>
                    <a:pt x="278" y="446"/>
                  </a:lnTo>
                  <a:lnTo>
                    <a:pt x="278" y="448"/>
                  </a:lnTo>
                  <a:lnTo>
                    <a:pt x="276" y="449"/>
                  </a:lnTo>
                  <a:lnTo>
                    <a:pt x="276" y="450"/>
                  </a:lnTo>
                  <a:lnTo>
                    <a:pt x="276" y="452"/>
                  </a:lnTo>
                  <a:lnTo>
                    <a:pt x="275" y="453"/>
                  </a:lnTo>
                  <a:lnTo>
                    <a:pt x="275" y="454"/>
                  </a:lnTo>
                  <a:lnTo>
                    <a:pt x="275" y="456"/>
                  </a:lnTo>
                  <a:lnTo>
                    <a:pt x="274" y="456"/>
                  </a:lnTo>
                  <a:lnTo>
                    <a:pt x="274" y="457"/>
                  </a:lnTo>
                  <a:lnTo>
                    <a:pt x="274" y="458"/>
                  </a:lnTo>
                  <a:lnTo>
                    <a:pt x="272" y="459"/>
                  </a:lnTo>
                  <a:lnTo>
                    <a:pt x="272" y="461"/>
                  </a:lnTo>
                  <a:lnTo>
                    <a:pt x="272" y="462"/>
                  </a:lnTo>
                  <a:lnTo>
                    <a:pt x="271" y="463"/>
                  </a:lnTo>
                  <a:lnTo>
                    <a:pt x="270" y="465"/>
                  </a:lnTo>
                  <a:lnTo>
                    <a:pt x="270" y="466"/>
                  </a:lnTo>
                  <a:lnTo>
                    <a:pt x="268" y="467"/>
                  </a:lnTo>
                  <a:lnTo>
                    <a:pt x="268" y="469"/>
                  </a:lnTo>
                  <a:lnTo>
                    <a:pt x="267" y="471"/>
                  </a:lnTo>
                  <a:lnTo>
                    <a:pt x="267" y="473"/>
                  </a:lnTo>
                  <a:lnTo>
                    <a:pt x="266" y="474"/>
                  </a:lnTo>
                  <a:lnTo>
                    <a:pt x="266" y="475"/>
                  </a:lnTo>
                  <a:lnTo>
                    <a:pt x="264" y="478"/>
                  </a:lnTo>
                  <a:lnTo>
                    <a:pt x="263" y="479"/>
                  </a:lnTo>
                  <a:lnTo>
                    <a:pt x="262" y="482"/>
                  </a:lnTo>
                  <a:lnTo>
                    <a:pt x="262" y="483"/>
                  </a:lnTo>
                  <a:lnTo>
                    <a:pt x="260" y="485"/>
                  </a:lnTo>
                  <a:lnTo>
                    <a:pt x="259" y="487"/>
                  </a:lnTo>
                  <a:lnTo>
                    <a:pt x="259" y="489"/>
                  </a:lnTo>
                  <a:lnTo>
                    <a:pt x="258" y="490"/>
                  </a:lnTo>
                  <a:lnTo>
                    <a:pt x="258" y="491"/>
                  </a:lnTo>
                  <a:lnTo>
                    <a:pt x="256" y="493"/>
                  </a:lnTo>
                  <a:lnTo>
                    <a:pt x="256" y="494"/>
                  </a:lnTo>
                  <a:lnTo>
                    <a:pt x="255" y="495"/>
                  </a:lnTo>
                  <a:lnTo>
                    <a:pt x="255" y="497"/>
                  </a:lnTo>
                  <a:lnTo>
                    <a:pt x="254" y="498"/>
                  </a:lnTo>
                  <a:lnTo>
                    <a:pt x="252" y="499"/>
                  </a:lnTo>
                  <a:lnTo>
                    <a:pt x="252" y="501"/>
                  </a:lnTo>
                  <a:lnTo>
                    <a:pt x="252" y="502"/>
                  </a:lnTo>
                  <a:lnTo>
                    <a:pt x="251" y="502"/>
                  </a:lnTo>
                  <a:lnTo>
                    <a:pt x="251" y="503"/>
                  </a:lnTo>
                  <a:lnTo>
                    <a:pt x="251" y="505"/>
                  </a:lnTo>
                  <a:lnTo>
                    <a:pt x="250" y="506"/>
                  </a:lnTo>
                  <a:lnTo>
                    <a:pt x="248" y="507"/>
                  </a:lnTo>
                  <a:lnTo>
                    <a:pt x="248" y="509"/>
                  </a:lnTo>
                  <a:lnTo>
                    <a:pt x="247" y="510"/>
                  </a:lnTo>
                  <a:lnTo>
                    <a:pt x="247" y="511"/>
                  </a:lnTo>
                  <a:lnTo>
                    <a:pt x="246" y="513"/>
                  </a:lnTo>
                  <a:lnTo>
                    <a:pt x="246" y="514"/>
                  </a:lnTo>
                  <a:lnTo>
                    <a:pt x="244" y="515"/>
                  </a:lnTo>
                  <a:lnTo>
                    <a:pt x="244" y="517"/>
                  </a:lnTo>
                  <a:lnTo>
                    <a:pt x="243" y="518"/>
                  </a:lnTo>
                  <a:lnTo>
                    <a:pt x="242" y="519"/>
                  </a:lnTo>
                  <a:lnTo>
                    <a:pt x="240" y="522"/>
                  </a:lnTo>
                  <a:lnTo>
                    <a:pt x="240" y="523"/>
                  </a:lnTo>
                  <a:lnTo>
                    <a:pt x="239" y="525"/>
                  </a:lnTo>
                  <a:lnTo>
                    <a:pt x="238" y="527"/>
                  </a:lnTo>
                  <a:lnTo>
                    <a:pt x="238" y="529"/>
                  </a:lnTo>
                  <a:lnTo>
                    <a:pt x="236" y="530"/>
                  </a:lnTo>
                  <a:lnTo>
                    <a:pt x="236" y="531"/>
                  </a:lnTo>
                  <a:lnTo>
                    <a:pt x="235" y="532"/>
                  </a:lnTo>
                  <a:lnTo>
                    <a:pt x="235" y="534"/>
                  </a:lnTo>
                  <a:lnTo>
                    <a:pt x="234" y="534"/>
                  </a:lnTo>
                  <a:lnTo>
                    <a:pt x="234" y="535"/>
                  </a:lnTo>
                  <a:lnTo>
                    <a:pt x="232" y="536"/>
                  </a:lnTo>
                  <a:lnTo>
                    <a:pt x="232" y="538"/>
                  </a:lnTo>
                  <a:lnTo>
                    <a:pt x="231" y="538"/>
                  </a:lnTo>
                  <a:lnTo>
                    <a:pt x="231" y="539"/>
                  </a:lnTo>
                  <a:lnTo>
                    <a:pt x="231" y="540"/>
                  </a:lnTo>
                  <a:lnTo>
                    <a:pt x="230" y="540"/>
                  </a:lnTo>
                  <a:lnTo>
                    <a:pt x="230" y="542"/>
                  </a:lnTo>
                  <a:lnTo>
                    <a:pt x="228" y="542"/>
                  </a:lnTo>
                  <a:lnTo>
                    <a:pt x="228" y="543"/>
                  </a:lnTo>
                  <a:lnTo>
                    <a:pt x="228" y="544"/>
                  </a:lnTo>
                  <a:lnTo>
                    <a:pt x="227" y="544"/>
                  </a:lnTo>
                  <a:lnTo>
                    <a:pt x="227" y="546"/>
                  </a:lnTo>
                  <a:lnTo>
                    <a:pt x="226" y="547"/>
                  </a:lnTo>
                  <a:lnTo>
                    <a:pt x="224" y="548"/>
                  </a:lnTo>
                  <a:lnTo>
                    <a:pt x="224" y="550"/>
                  </a:lnTo>
                  <a:lnTo>
                    <a:pt x="223" y="551"/>
                  </a:lnTo>
                  <a:lnTo>
                    <a:pt x="223" y="552"/>
                  </a:lnTo>
                  <a:lnTo>
                    <a:pt x="222" y="552"/>
                  </a:lnTo>
                  <a:lnTo>
                    <a:pt x="222" y="554"/>
                  </a:lnTo>
                  <a:lnTo>
                    <a:pt x="221" y="555"/>
                  </a:lnTo>
                  <a:lnTo>
                    <a:pt x="219" y="556"/>
                  </a:lnTo>
                  <a:lnTo>
                    <a:pt x="219" y="559"/>
                  </a:lnTo>
                  <a:lnTo>
                    <a:pt x="218" y="560"/>
                  </a:lnTo>
                  <a:lnTo>
                    <a:pt x="217" y="562"/>
                  </a:lnTo>
                  <a:lnTo>
                    <a:pt x="215" y="563"/>
                  </a:lnTo>
                  <a:lnTo>
                    <a:pt x="215" y="564"/>
                  </a:lnTo>
                  <a:lnTo>
                    <a:pt x="214" y="566"/>
                  </a:lnTo>
                  <a:lnTo>
                    <a:pt x="214" y="567"/>
                  </a:lnTo>
                  <a:lnTo>
                    <a:pt x="213" y="567"/>
                  </a:lnTo>
                  <a:lnTo>
                    <a:pt x="213" y="568"/>
                  </a:lnTo>
                  <a:lnTo>
                    <a:pt x="211" y="570"/>
                  </a:lnTo>
                  <a:lnTo>
                    <a:pt x="210" y="571"/>
                  </a:lnTo>
                  <a:lnTo>
                    <a:pt x="210" y="572"/>
                  </a:lnTo>
                  <a:lnTo>
                    <a:pt x="209" y="572"/>
                  </a:lnTo>
                  <a:lnTo>
                    <a:pt x="209" y="574"/>
                  </a:lnTo>
                  <a:lnTo>
                    <a:pt x="207" y="575"/>
                  </a:lnTo>
                  <a:lnTo>
                    <a:pt x="207" y="576"/>
                  </a:lnTo>
                  <a:lnTo>
                    <a:pt x="206" y="576"/>
                  </a:lnTo>
                  <a:lnTo>
                    <a:pt x="206" y="578"/>
                  </a:lnTo>
                  <a:lnTo>
                    <a:pt x="205" y="579"/>
                  </a:lnTo>
                  <a:lnTo>
                    <a:pt x="203" y="580"/>
                  </a:lnTo>
                  <a:lnTo>
                    <a:pt x="203" y="582"/>
                  </a:lnTo>
                  <a:lnTo>
                    <a:pt x="202" y="582"/>
                  </a:lnTo>
                  <a:lnTo>
                    <a:pt x="202" y="583"/>
                  </a:lnTo>
                  <a:lnTo>
                    <a:pt x="201" y="584"/>
                  </a:lnTo>
                  <a:lnTo>
                    <a:pt x="199" y="584"/>
                  </a:lnTo>
                  <a:lnTo>
                    <a:pt x="199" y="586"/>
                  </a:lnTo>
                  <a:lnTo>
                    <a:pt x="198" y="587"/>
                  </a:lnTo>
                  <a:lnTo>
                    <a:pt x="197" y="588"/>
                  </a:lnTo>
                  <a:lnTo>
                    <a:pt x="197" y="590"/>
                  </a:lnTo>
                  <a:lnTo>
                    <a:pt x="195" y="591"/>
                  </a:lnTo>
                  <a:lnTo>
                    <a:pt x="194" y="592"/>
                  </a:lnTo>
                  <a:lnTo>
                    <a:pt x="193" y="594"/>
                  </a:lnTo>
                  <a:lnTo>
                    <a:pt x="193" y="595"/>
                  </a:lnTo>
                  <a:lnTo>
                    <a:pt x="191" y="596"/>
                  </a:lnTo>
                  <a:lnTo>
                    <a:pt x="190" y="598"/>
                  </a:lnTo>
                  <a:lnTo>
                    <a:pt x="190" y="599"/>
                  </a:lnTo>
                  <a:lnTo>
                    <a:pt x="189" y="599"/>
                  </a:lnTo>
                  <a:lnTo>
                    <a:pt x="189" y="600"/>
                  </a:lnTo>
                  <a:lnTo>
                    <a:pt x="187" y="602"/>
                  </a:lnTo>
                  <a:lnTo>
                    <a:pt x="187" y="603"/>
                  </a:lnTo>
                  <a:lnTo>
                    <a:pt x="186" y="603"/>
                  </a:lnTo>
                  <a:lnTo>
                    <a:pt x="186" y="604"/>
                  </a:lnTo>
                  <a:lnTo>
                    <a:pt x="185" y="606"/>
                  </a:lnTo>
                  <a:lnTo>
                    <a:pt x="185" y="607"/>
                  </a:lnTo>
                  <a:lnTo>
                    <a:pt x="183" y="607"/>
                  </a:lnTo>
                  <a:lnTo>
                    <a:pt x="182" y="608"/>
                  </a:lnTo>
                  <a:lnTo>
                    <a:pt x="182" y="609"/>
                  </a:lnTo>
                  <a:lnTo>
                    <a:pt x="181" y="611"/>
                  </a:lnTo>
                  <a:lnTo>
                    <a:pt x="181" y="612"/>
                  </a:lnTo>
                  <a:lnTo>
                    <a:pt x="179" y="612"/>
                  </a:lnTo>
                  <a:lnTo>
                    <a:pt x="179" y="613"/>
                  </a:lnTo>
                  <a:lnTo>
                    <a:pt x="179" y="615"/>
                  </a:lnTo>
                  <a:lnTo>
                    <a:pt x="178" y="615"/>
                  </a:lnTo>
                  <a:lnTo>
                    <a:pt x="178" y="616"/>
                  </a:lnTo>
                  <a:lnTo>
                    <a:pt x="177" y="616"/>
                  </a:lnTo>
                  <a:lnTo>
                    <a:pt x="177" y="617"/>
                  </a:lnTo>
                  <a:lnTo>
                    <a:pt x="175" y="619"/>
                  </a:lnTo>
                  <a:lnTo>
                    <a:pt x="174" y="620"/>
                  </a:lnTo>
                  <a:lnTo>
                    <a:pt x="174" y="621"/>
                  </a:lnTo>
                  <a:lnTo>
                    <a:pt x="173" y="621"/>
                  </a:lnTo>
                  <a:lnTo>
                    <a:pt x="171" y="623"/>
                  </a:lnTo>
                  <a:lnTo>
                    <a:pt x="170" y="624"/>
                  </a:lnTo>
                  <a:lnTo>
                    <a:pt x="170" y="625"/>
                  </a:lnTo>
                  <a:lnTo>
                    <a:pt x="169" y="625"/>
                  </a:lnTo>
                  <a:lnTo>
                    <a:pt x="169" y="627"/>
                  </a:lnTo>
                  <a:lnTo>
                    <a:pt x="167" y="627"/>
                  </a:lnTo>
                  <a:lnTo>
                    <a:pt x="166" y="628"/>
                  </a:lnTo>
                  <a:lnTo>
                    <a:pt x="165" y="629"/>
                  </a:lnTo>
                  <a:lnTo>
                    <a:pt x="163" y="631"/>
                  </a:lnTo>
                  <a:lnTo>
                    <a:pt x="162" y="632"/>
                  </a:lnTo>
                  <a:lnTo>
                    <a:pt x="161" y="633"/>
                  </a:lnTo>
                  <a:lnTo>
                    <a:pt x="159" y="635"/>
                  </a:lnTo>
                  <a:lnTo>
                    <a:pt x="158" y="636"/>
                  </a:lnTo>
                  <a:lnTo>
                    <a:pt x="157" y="637"/>
                  </a:lnTo>
                  <a:lnTo>
                    <a:pt x="155" y="637"/>
                  </a:lnTo>
                  <a:lnTo>
                    <a:pt x="155" y="639"/>
                  </a:lnTo>
                  <a:lnTo>
                    <a:pt x="154" y="640"/>
                  </a:lnTo>
                  <a:lnTo>
                    <a:pt x="153" y="640"/>
                  </a:lnTo>
                  <a:lnTo>
                    <a:pt x="151" y="641"/>
                  </a:lnTo>
                  <a:lnTo>
                    <a:pt x="151" y="643"/>
                  </a:lnTo>
                  <a:lnTo>
                    <a:pt x="150" y="643"/>
                  </a:lnTo>
                  <a:lnTo>
                    <a:pt x="150" y="644"/>
                  </a:lnTo>
                  <a:lnTo>
                    <a:pt x="149" y="644"/>
                  </a:lnTo>
                  <a:lnTo>
                    <a:pt x="147" y="645"/>
                  </a:lnTo>
                  <a:lnTo>
                    <a:pt x="146" y="647"/>
                  </a:lnTo>
                  <a:lnTo>
                    <a:pt x="145" y="648"/>
                  </a:lnTo>
                  <a:lnTo>
                    <a:pt x="143" y="648"/>
                  </a:lnTo>
                  <a:lnTo>
                    <a:pt x="143" y="649"/>
                  </a:lnTo>
                  <a:lnTo>
                    <a:pt x="142" y="651"/>
                  </a:lnTo>
                  <a:lnTo>
                    <a:pt x="141" y="652"/>
                  </a:lnTo>
                  <a:lnTo>
                    <a:pt x="140" y="652"/>
                  </a:lnTo>
                  <a:lnTo>
                    <a:pt x="138" y="653"/>
                  </a:lnTo>
                  <a:lnTo>
                    <a:pt x="137" y="655"/>
                  </a:lnTo>
                  <a:lnTo>
                    <a:pt x="136" y="656"/>
                  </a:lnTo>
                  <a:lnTo>
                    <a:pt x="134" y="657"/>
                  </a:lnTo>
                  <a:lnTo>
                    <a:pt x="133" y="659"/>
                  </a:lnTo>
                  <a:lnTo>
                    <a:pt x="130" y="660"/>
                  </a:lnTo>
                  <a:lnTo>
                    <a:pt x="129" y="661"/>
                  </a:lnTo>
                  <a:lnTo>
                    <a:pt x="128" y="663"/>
                  </a:lnTo>
                  <a:lnTo>
                    <a:pt x="126" y="664"/>
                  </a:lnTo>
                  <a:lnTo>
                    <a:pt x="124" y="665"/>
                  </a:lnTo>
                  <a:lnTo>
                    <a:pt x="122" y="667"/>
                  </a:lnTo>
                  <a:lnTo>
                    <a:pt x="121" y="668"/>
                  </a:lnTo>
                  <a:lnTo>
                    <a:pt x="120" y="669"/>
                  </a:lnTo>
                  <a:lnTo>
                    <a:pt x="118" y="671"/>
                  </a:lnTo>
                  <a:lnTo>
                    <a:pt x="117" y="671"/>
                  </a:lnTo>
                  <a:lnTo>
                    <a:pt x="116" y="672"/>
                  </a:lnTo>
                  <a:lnTo>
                    <a:pt x="116" y="673"/>
                  </a:lnTo>
                  <a:lnTo>
                    <a:pt x="114" y="673"/>
                  </a:lnTo>
                  <a:lnTo>
                    <a:pt x="113" y="675"/>
                  </a:lnTo>
                  <a:lnTo>
                    <a:pt x="112" y="676"/>
                  </a:lnTo>
                  <a:lnTo>
                    <a:pt x="110" y="677"/>
                  </a:lnTo>
                  <a:lnTo>
                    <a:pt x="109" y="677"/>
                  </a:lnTo>
                  <a:lnTo>
                    <a:pt x="108" y="679"/>
                  </a:lnTo>
                  <a:lnTo>
                    <a:pt x="106" y="680"/>
                  </a:lnTo>
                  <a:lnTo>
                    <a:pt x="105" y="681"/>
                  </a:lnTo>
                  <a:lnTo>
                    <a:pt x="104" y="681"/>
                  </a:lnTo>
                  <a:lnTo>
                    <a:pt x="104" y="682"/>
                  </a:lnTo>
                  <a:lnTo>
                    <a:pt x="102" y="682"/>
                  </a:lnTo>
                  <a:lnTo>
                    <a:pt x="101" y="684"/>
                  </a:lnTo>
                  <a:lnTo>
                    <a:pt x="100" y="685"/>
                  </a:lnTo>
                  <a:lnTo>
                    <a:pt x="98" y="685"/>
                  </a:lnTo>
                  <a:lnTo>
                    <a:pt x="97" y="686"/>
                  </a:lnTo>
                  <a:lnTo>
                    <a:pt x="96" y="688"/>
                  </a:lnTo>
                  <a:lnTo>
                    <a:pt x="94" y="689"/>
                  </a:lnTo>
                  <a:lnTo>
                    <a:pt x="92" y="690"/>
                  </a:lnTo>
                  <a:lnTo>
                    <a:pt x="90" y="692"/>
                  </a:lnTo>
                  <a:lnTo>
                    <a:pt x="89" y="693"/>
                  </a:lnTo>
                  <a:lnTo>
                    <a:pt x="86" y="694"/>
                  </a:lnTo>
                  <a:lnTo>
                    <a:pt x="85" y="696"/>
                  </a:lnTo>
                  <a:lnTo>
                    <a:pt x="82" y="697"/>
                  </a:lnTo>
                  <a:lnTo>
                    <a:pt x="81" y="698"/>
                  </a:lnTo>
                  <a:lnTo>
                    <a:pt x="80" y="700"/>
                  </a:lnTo>
                  <a:lnTo>
                    <a:pt x="77" y="701"/>
                  </a:lnTo>
                  <a:lnTo>
                    <a:pt x="76" y="701"/>
                  </a:lnTo>
                  <a:lnTo>
                    <a:pt x="74" y="702"/>
                  </a:lnTo>
                  <a:lnTo>
                    <a:pt x="73" y="704"/>
                  </a:lnTo>
                  <a:lnTo>
                    <a:pt x="72" y="705"/>
                  </a:lnTo>
                  <a:lnTo>
                    <a:pt x="70" y="705"/>
                  </a:lnTo>
                  <a:lnTo>
                    <a:pt x="69" y="706"/>
                  </a:lnTo>
                  <a:lnTo>
                    <a:pt x="68" y="706"/>
                  </a:lnTo>
                  <a:lnTo>
                    <a:pt x="68" y="708"/>
                  </a:lnTo>
                  <a:lnTo>
                    <a:pt x="66" y="709"/>
                  </a:lnTo>
                  <a:lnTo>
                    <a:pt x="65" y="709"/>
                  </a:lnTo>
                  <a:lnTo>
                    <a:pt x="64" y="710"/>
                  </a:lnTo>
                  <a:lnTo>
                    <a:pt x="63" y="710"/>
                  </a:lnTo>
                  <a:lnTo>
                    <a:pt x="63" y="712"/>
                  </a:lnTo>
                  <a:lnTo>
                    <a:pt x="61" y="712"/>
                  </a:lnTo>
                  <a:lnTo>
                    <a:pt x="60" y="713"/>
                  </a:lnTo>
                  <a:lnTo>
                    <a:pt x="59" y="714"/>
                  </a:lnTo>
                  <a:lnTo>
                    <a:pt x="57" y="714"/>
                  </a:lnTo>
                  <a:lnTo>
                    <a:pt x="56" y="716"/>
                  </a:lnTo>
                  <a:lnTo>
                    <a:pt x="55" y="717"/>
                  </a:lnTo>
                  <a:lnTo>
                    <a:pt x="53" y="717"/>
                  </a:lnTo>
                  <a:lnTo>
                    <a:pt x="52" y="718"/>
                  </a:lnTo>
                  <a:lnTo>
                    <a:pt x="51" y="720"/>
                  </a:lnTo>
                  <a:lnTo>
                    <a:pt x="49" y="721"/>
                  </a:lnTo>
                  <a:lnTo>
                    <a:pt x="47" y="722"/>
                  </a:lnTo>
                  <a:lnTo>
                    <a:pt x="45" y="724"/>
                  </a:lnTo>
                  <a:lnTo>
                    <a:pt x="44" y="725"/>
                  </a:lnTo>
                  <a:lnTo>
                    <a:pt x="41" y="726"/>
                  </a:lnTo>
                  <a:lnTo>
                    <a:pt x="40" y="728"/>
                  </a:lnTo>
                  <a:lnTo>
                    <a:pt x="37" y="729"/>
                  </a:lnTo>
                  <a:lnTo>
                    <a:pt x="36" y="730"/>
                  </a:lnTo>
                  <a:lnTo>
                    <a:pt x="33" y="732"/>
                  </a:lnTo>
                  <a:lnTo>
                    <a:pt x="32" y="733"/>
                  </a:lnTo>
                  <a:lnTo>
                    <a:pt x="31" y="734"/>
                  </a:lnTo>
                  <a:lnTo>
                    <a:pt x="29" y="736"/>
                  </a:lnTo>
                  <a:lnTo>
                    <a:pt x="28" y="736"/>
                  </a:lnTo>
                  <a:lnTo>
                    <a:pt x="27" y="737"/>
                  </a:lnTo>
                  <a:lnTo>
                    <a:pt x="25" y="738"/>
                  </a:lnTo>
                  <a:lnTo>
                    <a:pt x="24" y="738"/>
                  </a:lnTo>
                  <a:lnTo>
                    <a:pt x="23" y="740"/>
                  </a:lnTo>
                  <a:lnTo>
                    <a:pt x="23" y="741"/>
                  </a:lnTo>
                  <a:lnTo>
                    <a:pt x="21" y="741"/>
                  </a:lnTo>
                  <a:lnTo>
                    <a:pt x="20" y="742"/>
                  </a:lnTo>
                  <a:lnTo>
                    <a:pt x="19" y="742"/>
                  </a:lnTo>
                  <a:lnTo>
                    <a:pt x="19" y="744"/>
                  </a:lnTo>
                  <a:lnTo>
                    <a:pt x="17" y="744"/>
                  </a:lnTo>
                  <a:lnTo>
                    <a:pt x="16" y="745"/>
                  </a:lnTo>
                  <a:lnTo>
                    <a:pt x="15" y="745"/>
                  </a:lnTo>
                  <a:lnTo>
                    <a:pt x="13" y="746"/>
                  </a:lnTo>
                  <a:lnTo>
                    <a:pt x="12" y="746"/>
                  </a:lnTo>
                  <a:lnTo>
                    <a:pt x="11" y="748"/>
                  </a:lnTo>
                  <a:lnTo>
                    <a:pt x="9" y="748"/>
                  </a:lnTo>
                  <a:lnTo>
                    <a:pt x="8" y="749"/>
                  </a:lnTo>
                  <a:lnTo>
                    <a:pt x="7" y="750"/>
                  </a:lnTo>
                  <a:lnTo>
                    <a:pt x="5" y="750"/>
                  </a:lnTo>
                  <a:lnTo>
                    <a:pt x="4" y="752"/>
                  </a:lnTo>
                  <a:lnTo>
                    <a:pt x="3" y="752"/>
                  </a:lnTo>
                  <a:lnTo>
                    <a:pt x="1" y="753"/>
                  </a:lnTo>
                  <a:lnTo>
                    <a:pt x="0" y="754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644" name="Freeform 20">
              <a:extLst>
                <a:ext uri="{FF2B5EF4-FFF2-40B4-BE49-F238E27FC236}">
                  <a16:creationId xmlns:a16="http://schemas.microsoft.com/office/drawing/2014/main" id="{764EBBA9-ADD9-B347-9690-5140BA220B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8"/>
              <a:ext cx="149" cy="377"/>
            </a:xfrm>
            <a:custGeom>
              <a:avLst/>
              <a:gdLst>
                <a:gd name="T0" fmla="*/ 0 w 298"/>
                <a:gd name="T1" fmla="*/ 1 h 754"/>
                <a:gd name="T2" fmla="*/ 0 w 298"/>
                <a:gd name="T3" fmla="*/ 1 h 754"/>
                <a:gd name="T4" fmla="*/ 0 w 298"/>
                <a:gd name="T5" fmla="*/ 1 h 754"/>
                <a:gd name="T6" fmla="*/ 1 w 298"/>
                <a:gd name="T7" fmla="*/ 1 h 754"/>
                <a:gd name="T8" fmla="*/ 1 w 298"/>
                <a:gd name="T9" fmla="*/ 1 h 754"/>
                <a:gd name="T10" fmla="*/ 1 w 298"/>
                <a:gd name="T11" fmla="*/ 1 h 754"/>
                <a:gd name="T12" fmla="*/ 1 w 298"/>
                <a:gd name="T13" fmla="*/ 1 h 754"/>
                <a:gd name="T14" fmla="*/ 1 w 298"/>
                <a:gd name="T15" fmla="*/ 1 h 754"/>
                <a:gd name="T16" fmla="*/ 1 w 298"/>
                <a:gd name="T17" fmla="*/ 1 h 754"/>
                <a:gd name="T18" fmla="*/ 1 w 298"/>
                <a:gd name="T19" fmla="*/ 1 h 754"/>
                <a:gd name="T20" fmla="*/ 1 w 298"/>
                <a:gd name="T21" fmla="*/ 1 h 754"/>
                <a:gd name="T22" fmla="*/ 1 w 298"/>
                <a:gd name="T23" fmla="*/ 1 h 754"/>
                <a:gd name="T24" fmla="*/ 1 w 298"/>
                <a:gd name="T25" fmla="*/ 1 h 754"/>
                <a:gd name="T26" fmla="*/ 1 w 298"/>
                <a:gd name="T27" fmla="*/ 1 h 754"/>
                <a:gd name="T28" fmla="*/ 1 w 298"/>
                <a:gd name="T29" fmla="*/ 1 h 754"/>
                <a:gd name="T30" fmla="*/ 1 w 298"/>
                <a:gd name="T31" fmla="*/ 1 h 754"/>
                <a:gd name="T32" fmla="*/ 1 w 298"/>
                <a:gd name="T33" fmla="*/ 1 h 754"/>
                <a:gd name="T34" fmla="*/ 1 w 298"/>
                <a:gd name="T35" fmla="*/ 1 h 754"/>
                <a:gd name="T36" fmla="*/ 1 w 298"/>
                <a:gd name="T37" fmla="*/ 1 h 754"/>
                <a:gd name="T38" fmla="*/ 1 w 298"/>
                <a:gd name="T39" fmla="*/ 1 h 754"/>
                <a:gd name="T40" fmla="*/ 1 w 298"/>
                <a:gd name="T41" fmla="*/ 1 h 754"/>
                <a:gd name="T42" fmla="*/ 1 w 298"/>
                <a:gd name="T43" fmla="*/ 1 h 754"/>
                <a:gd name="T44" fmla="*/ 1 w 298"/>
                <a:gd name="T45" fmla="*/ 1 h 754"/>
                <a:gd name="T46" fmla="*/ 1 w 298"/>
                <a:gd name="T47" fmla="*/ 1 h 754"/>
                <a:gd name="T48" fmla="*/ 1 w 298"/>
                <a:gd name="T49" fmla="*/ 1 h 754"/>
                <a:gd name="T50" fmla="*/ 1 w 298"/>
                <a:gd name="T51" fmla="*/ 1 h 754"/>
                <a:gd name="T52" fmla="*/ 1 w 298"/>
                <a:gd name="T53" fmla="*/ 1 h 754"/>
                <a:gd name="T54" fmla="*/ 1 w 298"/>
                <a:gd name="T55" fmla="*/ 1 h 754"/>
                <a:gd name="T56" fmla="*/ 1 w 298"/>
                <a:gd name="T57" fmla="*/ 1 h 754"/>
                <a:gd name="T58" fmla="*/ 1 w 298"/>
                <a:gd name="T59" fmla="*/ 1 h 754"/>
                <a:gd name="T60" fmla="*/ 1 w 298"/>
                <a:gd name="T61" fmla="*/ 1 h 754"/>
                <a:gd name="T62" fmla="*/ 1 w 298"/>
                <a:gd name="T63" fmla="*/ 1 h 754"/>
                <a:gd name="T64" fmla="*/ 1 w 298"/>
                <a:gd name="T65" fmla="*/ 1 h 754"/>
                <a:gd name="T66" fmla="*/ 1 w 298"/>
                <a:gd name="T67" fmla="*/ 1 h 754"/>
                <a:gd name="T68" fmla="*/ 1 w 298"/>
                <a:gd name="T69" fmla="*/ 1 h 754"/>
                <a:gd name="T70" fmla="*/ 1 w 298"/>
                <a:gd name="T71" fmla="*/ 1 h 754"/>
                <a:gd name="T72" fmla="*/ 1 w 298"/>
                <a:gd name="T73" fmla="*/ 1 h 754"/>
                <a:gd name="T74" fmla="*/ 1 w 298"/>
                <a:gd name="T75" fmla="*/ 1 h 754"/>
                <a:gd name="T76" fmla="*/ 1 w 298"/>
                <a:gd name="T77" fmla="*/ 1 h 754"/>
                <a:gd name="T78" fmla="*/ 1 w 298"/>
                <a:gd name="T79" fmla="*/ 1 h 754"/>
                <a:gd name="T80" fmla="*/ 1 w 298"/>
                <a:gd name="T81" fmla="*/ 1 h 754"/>
                <a:gd name="T82" fmla="*/ 1 w 298"/>
                <a:gd name="T83" fmla="*/ 1 h 754"/>
                <a:gd name="T84" fmla="*/ 1 w 298"/>
                <a:gd name="T85" fmla="*/ 1 h 754"/>
                <a:gd name="T86" fmla="*/ 1 w 298"/>
                <a:gd name="T87" fmla="*/ 1 h 754"/>
                <a:gd name="T88" fmla="*/ 1 w 298"/>
                <a:gd name="T89" fmla="*/ 1 h 754"/>
                <a:gd name="T90" fmla="*/ 1 w 298"/>
                <a:gd name="T91" fmla="*/ 1 h 754"/>
                <a:gd name="T92" fmla="*/ 1 w 298"/>
                <a:gd name="T93" fmla="*/ 1 h 754"/>
                <a:gd name="T94" fmla="*/ 1 w 298"/>
                <a:gd name="T95" fmla="*/ 1 h 754"/>
                <a:gd name="T96" fmla="*/ 1 w 298"/>
                <a:gd name="T97" fmla="*/ 1 h 754"/>
                <a:gd name="T98" fmla="*/ 1 w 298"/>
                <a:gd name="T99" fmla="*/ 1 h 754"/>
                <a:gd name="T100" fmla="*/ 1 w 298"/>
                <a:gd name="T101" fmla="*/ 1 h 754"/>
                <a:gd name="T102" fmla="*/ 1 w 298"/>
                <a:gd name="T103" fmla="*/ 1 h 754"/>
                <a:gd name="T104" fmla="*/ 1 w 298"/>
                <a:gd name="T105" fmla="*/ 1 h 754"/>
                <a:gd name="T106" fmla="*/ 1 w 298"/>
                <a:gd name="T107" fmla="*/ 1 h 754"/>
                <a:gd name="T108" fmla="*/ 1 w 298"/>
                <a:gd name="T109" fmla="*/ 1 h 754"/>
                <a:gd name="T110" fmla="*/ 1 w 298"/>
                <a:gd name="T111" fmla="*/ 1 h 754"/>
                <a:gd name="T112" fmla="*/ 1 w 298"/>
                <a:gd name="T113" fmla="*/ 1 h 754"/>
                <a:gd name="T114" fmla="*/ 1 w 298"/>
                <a:gd name="T115" fmla="*/ 1 h 754"/>
                <a:gd name="T116" fmla="*/ 1 w 298"/>
                <a:gd name="T117" fmla="*/ 1 h 754"/>
                <a:gd name="T118" fmla="*/ 1 w 298"/>
                <a:gd name="T119" fmla="*/ 1 h 754"/>
                <a:gd name="T120" fmla="*/ 1 w 298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8"/>
                <a:gd name="T184" fmla="*/ 0 h 754"/>
                <a:gd name="T185" fmla="*/ 298 w 298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8" h="754">
                  <a:moveTo>
                    <a:pt x="0" y="0"/>
                  </a:moveTo>
                  <a:lnTo>
                    <a:pt x="0" y="29"/>
                  </a:lnTo>
                  <a:lnTo>
                    <a:pt x="0" y="56"/>
                  </a:lnTo>
                  <a:lnTo>
                    <a:pt x="0" y="81"/>
                  </a:lnTo>
                  <a:lnTo>
                    <a:pt x="0" y="105"/>
                  </a:lnTo>
                  <a:lnTo>
                    <a:pt x="0" y="128"/>
                  </a:lnTo>
                  <a:lnTo>
                    <a:pt x="0" y="148"/>
                  </a:lnTo>
                  <a:lnTo>
                    <a:pt x="0" y="166"/>
                  </a:lnTo>
                  <a:lnTo>
                    <a:pt x="0" y="185"/>
                  </a:lnTo>
                  <a:lnTo>
                    <a:pt x="0" y="201"/>
                  </a:lnTo>
                  <a:lnTo>
                    <a:pt x="0" y="215"/>
                  </a:lnTo>
                  <a:lnTo>
                    <a:pt x="0" y="229"/>
                  </a:lnTo>
                  <a:lnTo>
                    <a:pt x="0" y="242"/>
                  </a:lnTo>
                  <a:lnTo>
                    <a:pt x="0" y="252"/>
                  </a:lnTo>
                  <a:lnTo>
                    <a:pt x="0" y="263"/>
                  </a:lnTo>
                  <a:lnTo>
                    <a:pt x="0" y="272"/>
                  </a:lnTo>
                  <a:lnTo>
                    <a:pt x="0" y="280"/>
                  </a:lnTo>
                  <a:lnTo>
                    <a:pt x="0" y="288"/>
                  </a:lnTo>
                  <a:lnTo>
                    <a:pt x="0" y="295"/>
                  </a:lnTo>
                  <a:lnTo>
                    <a:pt x="0" y="302"/>
                  </a:lnTo>
                  <a:lnTo>
                    <a:pt x="0" y="307"/>
                  </a:lnTo>
                  <a:lnTo>
                    <a:pt x="0" y="311"/>
                  </a:lnTo>
                  <a:lnTo>
                    <a:pt x="0" y="315"/>
                  </a:lnTo>
                  <a:lnTo>
                    <a:pt x="0" y="319"/>
                  </a:lnTo>
                  <a:lnTo>
                    <a:pt x="0" y="323"/>
                  </a:lnTo>
                  <a:lnTo>
                    <a:pt x="0" y="325"/>
                  </a:lnTo>
                  <a:lnTo>
                    <a:pt x="1" y="328"/>
                  </a:lnTo>
                  <a:lnTo>
                    <a:pt x="1" y="329"/>
                  </a:lnTo>
                  <a:lnTo>
                    <a:pt x="1" y="332"/>
                  </a:lnTo>
                  <a:lnTo>
                    <a:pt x="1" y="335"/>
                  </a:lnTo>
                  <a:lnTo>
                    <a:pt x="1" y="336"/>
                  </a:lnTo>
                  <a:lnTo>
                    <a:pt x="1" y="339"/>
                  </a:lnTo>
                  <a:lnTo>
                    <a:pt x="1" y="340"/>
                  </a:lnTo>
                  <a:lnTo>
                    <a:pt x="1" y="343"/>
                  </a:lnTo>
                  <a:lnTo>
                    <a:pt x="1" y="344"/>
                  </a:lnTo>
                  <a:lnTo>
                    <a:pt x="1" y="347"/>
                  </a:lnTo>
                  <a:lnTo>
                    <a:pt x="1" y="348"/>
                  </a:lnTo>
                  <a:lnTo>
                    <a:pt x="2" y="349"/>
                  </a:lnTo>
                  <a:lnTo>
                    <a:pt x="2" y="351"/>
                  </a:lnTo>
                  <a:lnTo>
                    <a:pt x="2" y="352"/>
                  </a:lnTo>
                  <a:lnTo>
                    <a:pt x="2" y="353"/>
                  </a:lnTo>
                  <a:lnTo>
                    <a:pt x="2" y="355"/>
                  </a:lnTo>
                  <a:lnTo>
                    <a:pt x="2" y="356"/>
                  </a:lnTo>
                  <a:lnTo>
                    <a:pt x="2" y="357"/>
                  </a:lnTo>
                  <a:lnTo>
                    <a:pt x="2" y="359"/>
                  </a:lnTo>
                  <a:lnTo>
                    <a:pt x="2" y="360"/>
                  </a:lnTo>
                  <a:lnTo>
                    <a:pt x="2" y="361"/>
                  </a:lnTo>
                  <a:lnTo>
                    <a:pt x="2" y="363"/>
                  </a:lnTo>
                  <a:lnTo>
                    <a:pt x="4" y="364"/>
                  </a:lnTo>
                  <a:lnTo>
                    <a:pt x="4" y="365"/>
                  </a:lnTo>
                  <a:lnTo>
                    <a:pt x="4" y="367"/>
                  </a:lnTo>
                  <a:lnTo>
                    <a:pt x="4" y="368"/>
                  </a:lnTo>
                  <a:lnTo>
                    <a:pt x="4" y="369"/>
                  </a:lnTo>
                  <a:lnTo>
                    <a:pt x="4" y="371"/>
                  </a:lnTo>
                  <a:lnTo>
                    <a:pt x="4" y="372"/>
                  </a:lnTo>
                  <a:lnTo>
                    <a:pt x="4" y="373"/>
                  </a:lnTo>
                  <a:lnTo>
                    <a:pt x="5" y="375"/>
                  </a:lnTo>
                  <a:lnTo>
                    <a:pt x="5" y="376"/>
                  </a:lnTo>
                  <a:lnTo>
                    <a:pt x="5" y="379"/>
                  </a:lnTo>
                  <a:lnTo>
                    <a:pt x="5" y="380"/>
                  </a:lnTo>
                  <a:lnTo>
                    <a:pt x="5" y="381"/>
                  </a:lnTo>
                  <a:lnTo>
                    <a:pt x="5" y="384"/>
                  </a:lnTo>
                  <a:lnTo>
                    <a:pt x="6" y="385"/>
                  </a:lnTo>
                  <a:lnTo>
                    <a:pt x="6" y="388"/>
                  </a:lnTo>
                  <a:lnTo>
                    <a:pt x="6" y="389"/>
                  </a:lnTo>
                  <a:lnTo>
                    <a:pt x="6" y="390"/>
                  </a:lnTo>
                  <a:lnTo>
                    <a:pt x="6" y="393"/>
                  </a:lnTo>
                  <a:lnTo>
                    <a:pt x="8" y="394"/>
                  </a:lnTo>
                  <a:lnTo>
                    <a:pt x="8" y="396"/>
                  </a:lnTo>
                  <a:lnTo>
                    <a:pt x="8" y="397"/>
                  </a:lnTo>
                  <a:lnTo>
                    <a:pt x="8" y="398"/>
                  </a:lnTo>
                  <a:lnTo>
                    <a:pt x="8" y="400"/>
                  </a:lnTo>
                  <a:lnTo>
                    <a:pt x="8" y="401"/>
                  </a:lnTo>
                  <a:lnTo>
                    <a:pt x="9" y="402"/>
                  </a:lnTo>
                  <a:lnTo>
                    <a:pt x="9" y="404"/>
                  </a:lnTo>
                  <a:lnTo>
                    <a:pt x="9" y="405"/>
                  </a:lnTo>
                  <a:lnTo>
                    <a:pt x="9" y="406"/>
                  </a:lnTo>
                  <a:lnTo>
                    <a:pt x="10" y="408"/>
                  </a:lnTo>
                  <a:lnTo>
                    <a:pt x="10" y="409"/>
                  </a:lnTo>
                  <a:lnTo>
                    <a:pt x="10" y="410"/>
                  </a:lnTo>
                  <a:lnTo>
                    <a:pt x="10" y="412"/>
                  </a:lnTo>
                  <a:lnTo>
                    <a:pt x="12" y="413"/>
                  </a:lnTo>
                  <a:lnTo>
                    <a:pt x="12" y="414"/>
                  </a:lnTo>
                  <a:lnTo>
                    <a:pt x="12" y="416"/>
                  </a:lnTo>
                  <a:lnTo>
                    <a:pt x="12" y="417"/>
                  </a:lnTo>
                  <a:lnTo>
                    <a:pt x="13" y="420"/>
                  </a:lnTo>
                  <a:lnTo>
                    <a:pt x="13" y="421"/>
                  </a:lnTo>
                  <a:lnTo>
                    <a:pt x="14" y="422"/>
                  </a:lnTo>
                  <a:lnTo>
                    <a:pt x="14" y="424"/>
                  </a:lnTo>
                  <a:lnTo>
                    <a:pt x="14" y="426"/>
                  </a:lnTo>
                  <a:lnTo>
                    <a:pt x="16" y="428"/>
                  </a:lnTo>
                  <a:lnTo>
                    <a:pt x="16" y="430"/>
                  </a:lnTo>
                  <a:lnTo>
                    <a:pt x="17" y="433"/>
                  </a:lnTo>
                  <a:lnTo>
                    <a:pt x="17" y="434"/>
                  </a:lnTo>
                  <a:lnTo>
                    <a:pt x="18" y="437"/>
                  </a:lnTo>
                  <a:lnTo>
                    <a:pt x="18" y="440"/>
                  </a:lnTo>
                  <a:lnTo>
                    <a:pt x="20" y="441"/>
                  </a:lnTo>
                  <a:lnTo>
                    <a:pt x="20" y="442"/>
                  </a:lnTo>
                  <a:lnTo>
                    <a:pt x="21" y="445"/>
                  </a:lnTo>
                  <a:lnTo>
                    <a:pt x="21" y="446"/>
                  </a:lnTo>
                  <a:lnTo>
                    <a:pt x="21" y="448"/>
                  </a:lnTo>
                  <a:lnTo>
                    <a:pt x="22" y="449"/>
                  </a:lnTo>
                  <a:lnTo>
                    <a:pt x="22" y="450"/>
                  </a:lnTo>
                  <a:lnTo>
                    <a:pt x="24" y="452"/>
                  </a:lnTo>
                  <a:lnTo>
                    <a:pt x="24" y="453"/>
                  </a:lnTo>
                  <a:lnTo>
                    <a:pt x="24" y="454"/>
                  </a:lnTo>
                  <a:lnTo>
                    <a:pt x="25" y="456"/>
                  </a:lnTo>
                  <a:lnTo>
                    <a:pt x="25" y="457"/>
                  </a:lnTo>
                  <a:lnTo>
                    <a:pt x="26" y="458"/>
                  </a:lnTo>
                  <a:lnTo>
                    <a:pt x="26" y="459"/>
                  </a:lnTo>
                  <a:lnTo>
                    <a:pt x="26" y="461"/>
                  </a:lnTo>
                  <a:lnTo>
                    <a:pt x="28" y="462"/>
                  </a:lnTo>
                  <a:lnTo>
                    <a:pt x="28" y="463"/>
                  </a:lnTo>
                  <a:lnTo>
                    <a:pt x="29" y="465"/>
                  </a:lnTo>
                  <a:lnTo>
                    <a:pt x="29" y="466"/>
                  </a:lnTo>
                  <a:lnTo>
                    <a:pt x="30" y="467"/>
                  </a:lnTo>
                  <a:lnTo>
                    <a:pt x="30" y="469"/>
                  </a:lnTo>
                  <a:lnTo>
                    <a:pt x="32" y="471"/>
                  </a:lnTo>
                  <a:lnTo>
                    <a:pt x="33" y="473"/>
                  </a:lnTo>
                  <a:lnTo>
                    <a:pt x="33" y="474"/>
                  </a:lnTo>
                  <a:lnTo>
                    <a:pt x="34" y="475"/>
                  </a:lnTo>
                  <a:lnTo>
                    <a:pt x="36" y="478"/>
                  </a:lnTo>
                  <a:lnTo>
                    <a:pt x="36" y="479"/>
                  </a:lnTo>
                  <a:lnTo>
                    <a:pt x="37" y="482"/>
                  </a:lnTo>
                  <a:lnTo>
                    <a:pt x="38" y="483"/>
                  </a:lnTo>
                  <a:lnTo>
                    <a:pt x="38" y="485"/>
                  </a:lnTo>
                  <a:lnTo>
                    <a:pt x="40" y="487"/>
                  </a:lnTo>
                  <a:lnTo>
                    <a:pt x="41" y="489"/>
                  </a:lnTo>
                  <a:lnTo>
                    <a:pt x="41" y="490"/>
                  </a:lnTo>
                  <a:lnTo>
                    <a:pt x="42" y="491"/>
                  </a:lnTo>
                  <a:lnTo>
                    <a:pt x="42" y="493"/>
                  </a:lnTo>
                  <a:lnTo>
                    <a:pt x="44" y="494"/>
                  </a:lnTo>
                  <a:lnTo>
                    <a:pt x="44" y="495"/>
                  </a:lnTo>
                  <a:lnTo>
                    <a:pt x="45" y="497"/>
                  </a:lnTo>
                  <a:lnTo>
                    <a:pt x="45" y="498"/>
                  </a:lnTo>
                  <a:lnTo>
                    <a:pt x="46" y="499"/>
                  </a:lnTo>
                  <a:lnTo>
                    <a:pt x="46" y="501"/>
                  </a:lnTo>
                  <a:lnTo>
                    <a:pt x="48" y="502"/>
                  </a:lnTo>
                  <a:lnTo>
                    <a:pt x="48" y="503"/>
                  </a:lnTo>
                  <a:lnTo>
                    <a:pt x="49" y="505"/>
                  </a:lnTo>
                  <a:lnTo>
                    <a:pt x="49" y="506"/>
                  </a:lnTo>
                  <a:lnTo>
                    <a:pt x="50" y="506"/>
                  </a:lnTo>
                  <a:lnTo>
                    <a:pt x="50" y="507"/>
                  </a:lnTo>
                  <a:lnTo>
                    <a:pt x="50" y="509"/>
                  </a:lnTo>
                  <a:lnTo>
                    <a:pt x="51" y="510"/>
                  </a:lnTo>
                  <a:lnTo>
                    <a:pt x="51" y="511"/>
                  </a:lnTo>
                  <a:lnTo>
                    <a:pt x="53" y="513"/>
                  </a:lnTo>
                  <a:lnTo>
                    <a:pt x="54" y="514"/>
                  </a:lnTo>
                  <a:lnTo>
                    <a:pt x="54" y="515"/>
                  </a:lnTo>
                  <a:lnTo>
                    <a:pt x="55" y="517"/>
                  </a:lnTo>
                  <a:lnTo>
                    <a:pt x="55" y="518"/>
                  </a:lnTo>
                  <a:lnTo>
                    <a:pt x="57" y="519"/>
                  </a:lnTo>
                  <a:lnTo>
                    <a:pt x="58" y="522"/>
                  </a:lnTo>
                  <a:lnTo>
                    <a:pt x="59" y="523"/>
                  </a:lnTo>
                  <a:lnTo>
                    <a:pt x="59" y="525"/>
                  </a:lnTo>
                  <a:lnTo>
                    <a:pt x="61" y="527"/>
                  </a:lnTo>
                  <a:lnTo>
                    <a:pt x="62" y="529"/>
                  </a:lnTo>
                  <a:lnTo>
                    <a:pt x="62" y="530"/>
                  </a:lnTo>
                  <a:lnTo>
                    <a:pt x="63" y="531"/>
                  </a:lnTo>
                  <a:lnTo>
                    <a:pt x="63" y="532"/>
                  </a:lnTo>
                  <a:lnTo>
                    <a:pt x="65" y="534"/>
                  </a:lnTo>
                  <a:lnTo>
                    <a:pt x="66" y="535"/>
                  </a:lnTo>
                  <a:lnTo>
                    <a:pt x="66" y="536"/>
                  </a:lnTo>
                  <a:lnTo>
                    <a:pt x="66" y="538"/>
                  </a:lnTo>
                  <a:lnTo>
                    <a:pt x="67" y="538"/>
                  </a:lnTo>
                  <a:lnTo>
                    <a:pt x="67" y="539"/>
                  </a:lnTo>
                  <a:lnTo>
                    <a:pt x="69" y="540"/>
                  </a:lnTo>
                  <a:lnTo>
                    <a:pt x="69" y="542"/>
                  </a:lnTo>
                  <a:lnTo>
                    <a:pt x="70" y="542"/>
                  </a:lnTo>
                  <a:lnTo>
                    <a:pt x="70" y="543"/>
                  </a:lnTo>
                  <a:lnTo>
                    <a:pt x="71" y="544"/>
                  </a:lnTo>
                  <a:lnTo>
                    <a:pt x="71" y="546"/>
                  </a:lnTo>
                  <a:lnTo>
                    <a:pt x="73" y="547"/>
                  </a:lnTo>
                  <a:lnTo>
                    <a:pt x="74" y="548"/>
                  </a:lnTo>
                  <a:lnTo>
                    <a:pt x="74" y="550"/>
                  </a:lnTo>
                  <a:lnTo>
                    <a:pt x="75" y="551"/>
                  </a:lnTo>
                  <a:lnTo>
                    <a:pt x="75" y="552"/>
                  </a:lnTo>
                  <a:lnTo>
                    <a:pt x="77" y="552"/>
                  </a:lnTo>
                  <a:lnTo>
                    <a:pt x="78" y="554"/>
                  </a:lnTo>
                  <a:lnTo>
                    <a:pt x="78" y="555"/>
                  </a:lnTo>
                  <a:lnTo>
                    <a:pt x="79" y="556"/>
                  </a:lnTo>
                  <a:lnTo>
                    <a:pt x="81" y="559"/>
                  </a:lnTo>
                  <a:lnTo>
                    <a:pt x="81" y="560"/>
                  </a:lnTo>
                  <a:lnTo>
                    <a:pt x="82" y="562"/>
                  </a:lnTo>
                  <a:lnTo>
                    <a:pt x="83" y="563"/>
                  </a:lnTo>
                  <a:lnTo>
                    <a:pt x="83" y="564"/>
                  </a:lnTo>
                  <a:lnTo>
                    <a:pt x="85" y="566"/>
                  </a:lnTo>
                  <a:lnTo>
                    <a:pt x="85" y="567"/>
                  </a:lnTo>
                  <a:lnTo>
                    <a:pt x="86" y="567"/>
                  </a:lnTo>
                  <a:lnTo>
                    <a:pt x="86" y="568"/>
                  </a:lnTo>
                  <a:lnTo>
                    <a:pt x="87" y="568"/>
                  </a:lnTo>
                  <a:lnTo>
                    <a:pt x="87" y="570"/>
                  </a:lnTo>
                  <a:lnTo>
                    <a:pt x="89" y="571"/>
                  </a:lnTo>
                  <a:lnTo>
                    <a:pt x="89" y="572"/>
                  </a:lnTo>
                  <a:lnTo>
                    <a:pt x="90" y="572"/>
                  </a:lnTo>
                  <a:lnTo>
                    <a:pt x="90" y="574"/>
                  </a:lnTo>
                  <a:lnTo>
                    <a:pt x="91" y="575"/>
                  </a:lnTo>
                  <a:lnTo>
                    <a:pt x="91" y="576"/>
                  </a:lnTo>
                  <a:lnTo>
                    <a:pt x="93" y="576"/>
                  </a:lnTo>
                  <a:lnTo>
                    <a:pt x="93" y="578"/>
                  </a:lnTo>
                  <a:lnTo>
                    <a:pt x="94" y="578"/>
                  </a:lnTo>
                  <a:lnTo>
                    <a:pt x="94" y="579"/>
                  </a:lnTo>
                  <a:lnTo>
                    <a:pt x="95" y="580"/>
                  </a:lnTo>
                  <a:lnTo>
                    <a:pt x="95" y="582"/>
                  </a:lnTo>
                  <a:lnTo>
                    <a:pt x="97" y="582"/>
                  </a:lnTo>
                  <a:lnTo>
                    <a:pt x="97" y="583"/>
                  </a:lnTo>
                  <a:lnTo>
                    <a:pt x="98" y="584"/>
                  </a:lnTo>
                  <a:lnTo>
                    <a:pt x="99" y="584"/>
                  </a:lnTo>
                  <a:lnTo>
                    <a:pt x="99" y="586"/>
                  </a:lnTo>
                  <a:lnTo>
                    <a:pt x="101" y="587"/>
                  </a:lnTo>
                  <a:lnTo>
                    <a:pt x="102" y="588"/>
                  </a:lnTo>
                  <a:lnTo>
                    <a:pt x="102" y="590"/>
                  </a:lnTo>
                  <a:lnTo>
                    <a:pt x="103" y="590"/>
                  </a:lnTo>
                  <a:lnTo>
                    <a:pt x="103" y="591"/>
                  </a:lnTo>
                  <a:lnTo>
                    <a:pt x="105" y="592"/>
                  </a:lnTo>
                  <a:lnTo>
                    <a:pt x="106" y="594"/>
                  </a:lnTo>
                  <a:lnTo>
                    <a:pt x="106" y="595"/>
                  </a:lnTo>
                  <a:lnTo>
                    <a:pt x="107" y="595"/>
                  </a:lnTo>
                  <a:lnTo>
                    <a:pt x="107" y="596"/>
                  </a:lnTo>
                  <a:lnTo>
                    <a:pt x="109" y="596"/>
                  </a:lnTo>
                  <a:lnTo>
                    <a:pt x="109" y="598"/>
                  </a:lnTo>
                  <a:lnTo>
                    <a:pt x="110" y="599"/>
                  </a:lnTo>
                  <a:lnTo>
                    <a:pt x="110" y="600"/>
                  </a:lnTo>
                  <a:lnTo>
                    <a:pt x="111" y="600"/>
                  </a:lnTo>
                  <a:lnTo>
                    <a:pt x="111" y="602"/>
                  </a:lnTo>
                  <a:lnTo>
                    <a:pt x="113" y="603"/>
                  </a:lnTo>
                  <a:lnTo>
                    <a:pt x="113" y="604"/>
                  </a:lnTo>
                  <a:lnTo>
                    <a:pt x="114" y="606"/>
                  </a:lnTo>
                  <a:lnTo>
                    <a:pt x="115" y="607"/>
                  </a:lnTo>
                  <a:lnTo>
                    <a:pt x="117" y="608"/>
                  </a:lnTo>
                  <a:lnTo>
                    <a:pt x="117" y="609"/>
                  </a:lnTo>
                  <a:lnTo>
                    <a:pt x="118" y="611"/>
                  </a:lnTo>
                  <a:lnTo>
                    <a:pt x="118" y="612"/>
                  </a:lnTo>
                  <a:lnTo>
                    <a:pt x="119" y="612"/>
                  </a:lnTo>
                  <a:lnTo>
                    <a:pt x="119" y="613"/>
                  </a:lnTo>
                  <a:lnTo>
                    <a:pt x="121" y="615"/>
                  </a:lnTo>
                  <a:lnTo>
                    <a:pt x="121" y="616"/>
                  </a:lnTo>
                  <a:lnTo>
                    <a:pt x="122" y="616"/>
                  </a:lnTo>
                  <a:lnTo>
                    <a:pt x="122" y="617"/>
                  </a:lnTo>
                  <a:lnTo>
                    <a:pt x="123" y="617"/>
                  </a:lnTo>
                  <a:lnTo>
                    <a:pt x="123" y="619"/>
                  </a:lnTo>
                  <a:lnTo>
                    <a:pt x="125" y="620"/>
                  </a:lnTo>
                  <a:lnTo>
                    <a:pt x="126" y="621"/>
                  </a:lnTo>
                  <a:lnTo>
                    <a:pt x="127" y="623"/>
                  </a:lnTo>
                  <a:lnTo>
                    <a:pt x="129" y="624"/>
                  </a:lnTo>
                  <a:lnTo>
                    <a:pt x="129" y="625"/>
                  </a:lnTo>
                  <a:lnTo>
                    <a:pt x="130" y="625"/>
                  </a:lnTo>
                  <a:lnTo>
                    <a:pt x="131" y="627"/>
                  </a:lnTo>
                  <a:lnTo>
                    <a:pt x="132" y="628"/>
                  </a:lnTo>
                  <a:lnTo>
                    <a:pt x="134" y="629"/>
                  </a:lnTo>
                  <a:lnTo>
                    <a:pt x="135" y="629"/>
                  </a:lnTo>
                  <a:lnTo>
                    <a:pt x="135" y="631"/>
                  </a:lnTo>
                  <a:lnTo>
                    <a:pt x="136" y="632"/>
                  </a:lnTo>
                  <a:lnTo>
                    <a:pt x="138" y="633"/>
                  </a:lnTo>
                  <a:lnTo>
                    <a:pt x="139" y="635"/>
                  </a:lnTo>
                  <a:lnTo>
                    <a:pt x="140" y="636"/>
                  </a:lnTo>
                  <a:lnTo>
                    <a:pt x="142" y="637"/>
                  </a:lnTo>
                  <a:lnTo>
                    <a:pt x="143" y="637"/>
                  </a:lnTo>
                  <a:lnTo>
                    <a:pt x="144" y="639"/>
                  </a:lnTo>
                  <a:lnTo>
                    <a:pt x="144" y="640"/>
                  </a:lnTo>
                  <a:lnTo>
                    <a:pt x="146" y="640"/>
                  </a:lnTo>
                  <a:lnTo>
                    <a:pt x="147" y="641"/>
                  </a:lnTo>
                  <a:lnTo>
                    <a:pt x="147" y="643"/>
                  </a:lnTo>
                  <a:lnTo>
                    <a:pt x="148" y="643"/>
                  </a:lnTo>
                  <a:lnTo>
                    <a:pt x="150" y="644"/>
                  </a:lnTo>
                  <a:lnTo>
                    <a:pt x="151" y="645"/>
                  </a:lnTo>
                  <a:lnTo>
                    <a:pt x="152" y="647"/>
                  </a:lnTo>
                  <a:lnTo>
                    <a:pt x="154" y="647"/>
                  </a:lnTo>
                  <a:lnTo>
                    <a:pt x="154" y="648"/>
                  </a:lnTo>
                  <a:lnTo>
                    <a:pt x="155" y="648"/>
                  </a:lnTo>
                  <a:lnTo>
                    <a:pt x="155" y="649"/>
                  </a:lnTo>
                  <a:lnTo>
                    <a:pt x="156" y="651"/>
                  </a:lnTo>
                  <a:lnTo>
                    <a:pt x="158" y="651"/>
                  </a:lnTo>
                  <a:lnTo>
                    <a:pt x="158" y="652"/>
                  </a:lnTo>
                  <a:lnTo>
                    <a:pt x="159" y="652"/>
                  </a:lnTo>
                  <a:lnTo>
                    <a:pt x="160" y="653"/>
                  </a:lnTo>
                  <a:lnTo>
                    <a:pt x="162" y="655"/>
                  </a:lnTo>
                  <a:lnTo>
                    <a:pt x="163" y="655"/>
                  </a:lnTo>
                  <a:lnTo>
                    <a:pt x="164" y="656"/>
                  </a:lnTo>
                  <a:lnTo>
                    <a:pt x="166" y="657"/>
                  </a:lnTo>
                  <a:lnTo>
                    <a:pt x="167" y="659"/>
                  </a:lnTo>
                  <a:lnTo>
                    <a:pt x="168" y="660"/>
                  </a:lnTo>
                  <a:lnTo>
                    <a:pt x="170" y="661"/>
                  </a:lnTo>
                  <a:lnTo>
                    <a:pt x="171" y="663"/>
                  </a:lnTo>
                  <a:lnTo>
                    <a:pt x="174" y="664"/>
                  </a:lnTo>
                  <a:lnTo>
                    <a:pt x="175" y="665"/>
                  </a:lnTo>
                  <a:lnTo>
                    <a:pt x="176" y="667"/>
                  </a:lnTo>
                  <a:lnTo>
                    <a:pt x="178" y="668"/>
                  </a:lnTo>
                  <a:lnTo>
                    <a:pt x="179" y="669"/>
                  </a:lnTo>
                  <a:lnTo>
                    <a:pt x="180" y="671"/>
                  </a:lnTo>
                  <a:lnTo>
                    <a:pt x="182" y="671"/>
                  </a:lnTo>
                  <a:lnTo>
                    <a:pt x="183" y="672"/>
                  </a:lnTo>
                  <a:lnTo>
                    <a:pt x="184" y="673"/>
                  </a:lnTo>
                  <a:lnTo>
                    <a:pt x="186" y="675"/>
                  </a:lnTo>
                  <a:lnTo>
                    <a:pt x="187" y="676"/>
                  </a:lnTo>
                  <a:lnTo>
                    <a:pt x="188" y="676"/>
                  </a:lnTo>
                  <a:lnTo>
                    <a:pt x="188" y="677"/>
                  </a:lnTo>
                  <a:lnTo>
                    <a:pt x="190" y="677"/>
                  </a:lnTo>
                  <a:lnTo>
                    <a:pt x="191" y="679"/>
                  </a:lnTo>
                  <a:lnTo>
                    <a:pt x="192" y="679"/>
                  </a:lnTo>
                  <a:lnTo>
                    <a:pt x="192" y="680"/>
                  </a:lnTo>
                  <a:lnTo>
                    <a:pt x="194" y="681"/>
                  </a:lnTo>
                  <a:lnTo>
                    <a:pt x="195" y="681"/>
                  </a:lnTo>
                  <a:lnTo>
                    <a:pt x="196" y="682"/>
                  </a:lnTo>
                  <a:lnTo>
                    <a:pt x="198" y="682"/>
                  </a:lnTo>
                  <a:lnTo>
                    <a:pt x="198" y="684"/>
                  </a:lnTo>
                  <a:lnTo>
                    <a:pt x="199" y="685"/>
                  </a:lnTo>
                  <a:lnTo>
                    <a:pt x="200" y="685"/>
                  </a:lnTo>
                  <a:lnTo>
                    <a:pt x="202" y="686"/>
                  </a:lnTo>
                  <a:lnTo>
                    <a:pt x="204" y="688"/>
                  </a:lnTo>
                  <a:lnTo>
                    <a:pt x="206" y="689"/>
                  </a:lnTo>
                  <a:lnTo>
                    <a:pt x="207" y="690"/>
                  </a:lnTo>
                  <a:lnTo>
                    <a:pt x="208" y="692"/>
                  </a:lnTo>
                  <a:lnTo>
                    <a:pt x="211" y="693"/>
                  </a:lnTo>
                  <a:lnTo>
                    <a:pt x="212" y="694"/>
                  </a:lnTo>
                  <a:lnTo>
                    <a:pt x="215" y="696"/>
                  </a:lnTo>
                  <a:lnTo>
                    <a:pt x="216" y="697"/>
                  </a:lnTo>
                  <a:lnTo>
                    <a:pt x="219" y="698"/>
                  </a:lnTo>
                  <a:lnTo>
                    <a:pt x="220" y="700"/>
                  </a:lnTo>
                  <a:lnTo>
                    <a:pt x="221" y="701"/>
                  </a:lnTo>
                  <a:lnTo>
                    <a:pt x="223" y="701"/>
                  </a:lnTo>
                  <a:lnTo>
                    <a:pt x="224" y="702"/>
                  </a:lnTo>
                  <a:lnTo>
                    <a:pt x="225" y="704"/>
                  </a:lnTo>
                  <a:lnTo>
                    <a:pt x="227" y="705"/>
                  </a:lnTo>
                  <a:lnTo>
                    <a:pt x="228" y="705"/>
                  </a:lnTo>
                  <a:lnTo>
                    <a:pt x="229" y="706"/>
                  </a:lnTo>
                  <a:lnTo>
                    <a:pt x="231" y="706"/>
                  </a:lnTo>
                  <a:lnTo>
                    <a:pt x="232" y="708"/>
                  </a:lnTo>
                  <a:lnTo>
                    <a:pt x="232" y="709"/>
                  </a:lnTo>
                  <a:lnTo>
                    <a:pt x="233" y="709"/>
                  </a:lnTo>
                  <a:lnTo>
                    <a:pt x="235" y="710"/>
                  </a:lnTo>
                  <a:lnTo>
                    <a:pt x="236" y="710"/>
                  </a:lnTo>
                  <a:lnTo>
                    <a:pt x="237" y="712"/>
                  </a:lnTo>
                  <a:lnTo>
                    <a:pt x="239" y="713"/>
                  </a:lnTo>
                  <a:lnTo>
                    <a:pt x="240" y="714"/>
                  </a:lnTo>
                  <a:lnTo>
                    <a:pt x="241" y="714"/>
                  </a:lnTo>
                  <a:lnTo>
                    <a:pt x="243" y="716"/>
                  </a:lnTo>
                  <a:lnTo>
                    <a:pt x="244" y="717"/>
                  </a:lnTo>
                  <a:lnTo>
                    <a:pt x="245" y="717"/>
                  </a:lnTo>
                  <a:lnTo>
                    <a:pt x="247" y="718"/>
                  </a:lnTo>
                  <a:lnTo>
                    <a:pt x="248" y="720"/>
                  </a:lnTo>
                  <a:lnTo>
                    <a:pt x="249" y="721"/>
                  </a:lnTo>
                  <a:lnTo>
                    <a:pt x="252" y="722"/>
                  </a:lnTo>
                  <a:lnTo>
                    <a:pt x="253" y="724"/>
                  </a:lnTo>
                  <a:lnTo>
                    <a:pt x="256" y="725"/>
                  </a:lnTo>
                  <a:lnTo>
                    <a:pt x="257" y="726"/>
                  </a:lnTo>
                  <a:lnTo>
                    <a:pt x="260" y="728"/>
                  </a:lnTo>
                  <a:lnTo>
                    <a:pt x="261" y="729"/>
                  </a:lnTo>
                  <a:lnTo>
                    <a:pt x="263" y="730"/>
                  </a:lnTo>
                  <a:lnTo>
                    <a:pt x="265" y="732"/>
                  </a:lnTo>
                  <a:lnTo>
                    <a:pt x="267" y="733"/>
                  </a:lnTo>
                  <a:lnTo>
                    <a:pt x="268" y="734"/>
                  </a:lnTo>
                  <a:lnTo>
                    <a:pt x="269" y="736"/>
                  </a:lnTo>
                  <a:lnTo>
                    <a:pt x="271" y="736"/>
                  </a:lnTo>
                  <a:lnTo>
                    <a:pt x="272" y="737"/>
                  </a:lnTo>
                  <a:lnTo>
                    <a:pt x="273" y="738"/>
                  </a:lnTo>
                  <a:lnTo>
                    <a:pt x="275" y="738"/>
                  </a:lnTo>
                  <a:lnTo>
                    <a:pt x="276" y="740"/>
                  </a:lnTo>
                  <a:lnTo>
                    <a:pt x="277" y="741"/>
                  </a:lnTo>
                  <a:lnTo>
                    <a:pt x="279" y="742"/>
                  </a:lnTo>
                  <a:lnTo>
                    <a:pt x="280" y="742"/>
                  </a:lnTo>
                  <a:lnTo>
                    <a:pt x="281" y="744"/>
                  </a:lnTo>
                  <a:lnTo>
                    <a:pt x="283" y="745"/>
                  </a:lnTo>
                  <a:lnTo>
                    <a:pt x="284" y="745"/>
                  </a:lnTo>
                  <a:lnTo>
                    <a:pt x="285" y="745"/>
                  </a:lnTo>
                  <a:lnTo>
                    <a:pt x="285" y="746"/>
                  </a:lnTo>
                  <a:lnTo>
                    <a:pt x="286" y="746"/>
                  </a:lnTo>
                  <a:lnTo>
                    <a:pt x="288" y="748"/>
                  </a:lnTo>
                  <a:lnTo>
                    <a:pt x="289" y="748"/>
                  </a:lnTo>
                  <a:lnTo>
                    <a:pt x="290" y="749"/>
                  </a:lnTo>
                  <a:lnTo>
                    <a:pt x="292" y="750"/>
                  </a:lnTo>
                  <a:lnTo>
                    <a:pt x="293" y="750"/>
                  </a:lnTo>
                  <a:lnTo>
                    <a:pt x="294" y="752"/>
                  </a:lnTo>
                  <a:lnTo>
                    <a:pt x="296" y="752"/>
                  </a:lnTo>
                  <a:lnTo>
                    <a:pt x="297" y="753"/>
                  </a:lnTo>
                  <a:lnTo>
                    <a:pt x="298" y="754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645" name="Freeform 21">
              <a:extLst>
                <a:ext uri="{FF2B5EF4-FFF2-40B4-BE49-F238E27FC236}">
                  <a16:creationId xmlns:a16="http://schemas.microsoft.com/office/drawing/2014/main" id="{726A8F29-B49E-6543-86E1-C1C5AFEE58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234"/>
              <a:ext cx="151" cy="45"/>
            </a:xfrm>
            <a:custGeom>
              <a:avLst/>
              <a:gdLst>
                <a:gd name="T0" fmla="*/ 1 w 302"/>
                <a:gd name="T1" fmla="*/ 0 h 91"/>
                <a:gd name="T2" fmla="*/ 1 w 302"/>
                <a:gd name="T3" fmla="*/ 0 h 91"/>
                <a:gd name="T4" fmla="*/ 1 w 302"/>
                <a:gd name="T5" fmla="*/ 0 h 91"/>
                <a:gd name="T6" fmla="*/ 1 w 302"/>
                <a:gd name="T7" fmla="*/ 0 h 91"/>
                <a:gd name="T8" fmla="*/ 1 w 302"/>
                <a:gd name="T9" fmla="*/ 0 h 91"/>
                <a:gd name="T10" fmla="*/ 1 w 302"/>
                <a:gd name="T11" fmla="*/ 0 h 91"/>
                <a:gd name="T12" fmla="*/ 1 w 302"/>
                <a:gd name="T13" fmla="*/ 0 h 91"/>
                <a:gd name="T14" fmla="*/ 1 w 302"/>
                <a:gd name="T15" fmla="*/ 0 h 91"/>
                <a:gd name="T16" fmla="*/ 1 w 302"/>
                <a:gd name="T17" fmla="*/ 0 h 91"/>
                <a:gd name="T18" fmla="*/ 1 w 302"/>
                <a:gd name="T19" fmla="*/ 0 h 91"/>
                <a:gd name="T20" fmla="*/ 1 w 302"/>
                <a:gd name="T21" fmla="*/ 0 h 91"/>
                <a:gd name="T22" fmla="*/ 1 w 302"/>
                <a:gd name="T23" fmla="*/ 0 h 91"/>
                <a:gd name="T24" fmla="*/ 1 w 302"/>
                <a:gd name="T25" fmla="*/ 0 h 91"/>
                <a:gd name="T26" fmla="*/ 1 w 302"/>
                <a:gd name="T27" fmla="*/ 0 h 91"/>
                <a:gd name="T28" fmla="*/ 1 w 302"/>
                <a:gd name="T29" fmla="*/ 0 h 91"/>
                <a:gd name="T30" fmla="*/ 1 w 302"/>
                <a:gd name="T31" fmla="*/ 0 h 91"/>
                <a:gd name="T32" fmla="*/ 1 w 302"/>
                <a:gd name="T33" fmla="*/ 0 h 91"/>
                <a:gd name="T34" fmla="*/ 1 w 302"/>
                <a:gd name="T35" fmla="*/ 0 h 91"/>
                <a:gd name="T36" fmla="*/ 1 w 302"/>
                <a:gd name="T37" fmla="*/ 0 h 91"/>
                <a:gd name="T38" fmla="*/ 1 w 302"/>
                <a:gd name="T39" fmla="*/ 0 h 91"/>
                <a:gd name="T40" fmla="*/ 1 w 302"/>
                <a:gd name="T41" fmla="*/ 0 h 91"/>
                <a:gd name="T42" fmla="*/ 1 w 302"/>
                <a:gd name="T43" fmla="*/ 0 h 91"/>
                <a:gd name="T44" fmla="*/ 1 w 302"/>
                <a:gd name="T45" fmla="*/ 0 h 91"/>
                <a:gd name="T46" fmla="*/ 1 w 302"/>
                <a:gd name="T47" fmla="*/ 0 h 91"/>
                <a:gd name="T48" fmla="*/ 1 w 302"/>
                <a:gd name="T49" fmla="*/ 0 h 91"/>
                <a:gd name="T50" fmla="*/ 1 w 302"/>
                <a:gd name="T51" fmla="*/ 0 h 91"/>
                <a:gd name="T52" fmla="*/ 1 w 302"/>
                <a:gd name="T53" fmla="*/ 0 h 91"/>
                <a:gd name="T54" fmla="*/ 1 w 302"/>
                <a:gd name="T55" fmla="*/ 0 h 91"/>
                <a:gd name="T56" fmla="*/ 1 w 302"/>
                <a:gd name="T57" fmla="*/ 0 h 91"/>
                <a:gd name="T58" fmla="*/ 1 w 302"/>
                <a:gd name="T59" fmla="*/ 0 h 91"/>
                <a:gd name="T60" fmla="*/ 1 w 302"/>
                <a:gd name="T61" fmla="*/ 0 h 91"/>
                <a:gd name="T62" fmla="*/ 1 w 302"/>
                <a:gd name="T63" fmla="*/ 0 h 91"/>
                <a:gd name="T64" fmla="*/ 1 w 302"/>
                <a:gd name="T65" fmla="*/ 0 h 91"/>
                <a:gd name="T66" fmla="*/ 1 w 302"/>
                <a:gd name="T67" fmla="*/ 0 h 91"/>
                <a:gd name="T68" fmla="*/ 1 w 302"/>
                <a:gd name="T69" fmla="*/ 0 h 91"/>
                <a:gd name="T70" fmla="*/ 1 w 302"/>
                <a:gd name="T71" fmla="*/ 0 h 91"/>
                <a:gd name="T72" fmla="*/ 1 w 302"/>
                <a:gd name="T73" fmla="*/ 0 h 91"/>
                <a:gd name="T74" fmla="*/ 1 w 302"/>
                <a:gd name="T75" fmla="*/ 0 h 91"/>
                <a:gd name="T76" fmla="*/ 1 w 302"/>
                <a:gd name="T77" fmla="*/ 0 h 91"/>
                <a:gd name="T78" fmla="*/ 1 w 302"/>
                <a:gd name="T79" fmla="*/ 0 h 91"/>
                <a:gd name="T80" fmla="*/ 1 w 302"/>
                <a:gd name="T81" fmla="*/ 0 h 91"/>
                <a:gd name="T82" fmla="*/ 1 w 302"/>
                <a:gd name="T83" fmla="*/ 0 h 91"/>
                <a:gd name="T84" fmla="*/ 1 w 302"/>
                <a:gd name="T85" fmla="*/ 0 h 91"/>
                <a:gd name="T86" fmla="*/ 1 w 302"/>
                <a:gd name="T87" fmla="*/ 0 h 91"/>
                <a:gd name="T88" fmla="*/ 1 w 302"/>
                <a:gd name="T89" fmla="*/ 0 h 91"/>
                <a:gd name="T90" fmla="*/ 1 w 302"/>
                <a:gd name="T91" fmla="*/ 0 h 91"/>
                <a:gd name="T92" fmla="*/ 1 w 302"/>
                <a:gd name="T93" fmla="*/ 0 h 91"/>
                <a:gd name="T94" fmla="*/ 1 w 302"/>
                <a:gd name="T95" fmla="*/ 0 h 91"/>
                <a:gd name="T96" fmla="*/ 1 w 302"/>
                <a:gd name="T97" fmla="*/ 0 h 91"/>
                <a:gd name="T98" fmla="*/ 1 w 302"/>
                <a:gd name="T99" fmla="*/ 0 h 91"/>
                <a:gd name="T100" fmla="*/ 1 w 302"/>
                <a:gd name="T101" fmla="*/ 0 h 91"/>
                <a:gd name="T102" fmla="*/ 1 w 302"/>
                <a:gd name="T103" fmla="*/ 0 h 91"/>
                <a:gd name="T104" fmla="*/ 1 w 302"/>
                <a:gd name="T105" fmla="*/ 0 h 91"/>
                <a:gd name="T106" fmla="*/ 1 w 302"/>
                <a:gd name="T107" fmla="*/ 0 h 91"/>
                <a:gd name="T108" fmla="*/ 1 w 302"/>
                <a:gd name="T109" fmla="*/ 0 h 91"/>
                <a:gd name="T110" fmla="*/ 1 w 302"/>
                <a:gd name="T111" fmla="*/ 0 h 91"/>
                <a:gd name="T112" fmla="*/ 1 w 302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91"/>
                <a:gd name="T173" fmla="*/ 302 w 302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91">
                  <a:moveTo>
                    <a:pt x="302" y="0"/>
                  </a:moveTo>
                  <a:lnTo>
                    <a:pt x="299" y="3"/>
                  </a:lnTo>
                  <a:lnTo>
                    <a:pt x="295" y="4"/>
                  </a:lnTo>
                  <a:lnTo>
                    <a:pt x="293" y="6"/>
                  </a:lnTo>
                  <a:lnTo>
                    <a:pt x="290" y="8"/>
                  </a:lnTo>
                  <a:lnTo>
                    <a:pt x="287" y="10"/>
                  </a:lnTo>
                  <a:lnTo>
                    <a:pt x="286" y="11"/>
                  </a:lnTo>
                  <a:lnTo>
                    <a:pt x="283" y="12"/>
                  </a:lnTo>
                  <a:lnTo>
                    <a:pt x="281" y="12"/>
                  </a:lnTo>
                  <a:lnTo>
                    <a:pt x="279" y="14"/>
                  </a:lnTo>
                  <a:lnTo>
                    <a:pt x="277" y="15"/>
                  </a:lnTo>
                  <a:lnTo>
                    <a:pt x="275" y="16"/>
                  </a:lnTo>
                  <a:lnTo>
                    <a:pt x="274" y="16"/>
                  </a:lnTo>
                  <a:lnTo>
                    <a:pt x="273" y="18"/>
                  </a:lnTo>
                  <a:lnTo>
                    <a:pt x="271" y="19"/>
                  </a:lnTo>
                  <a:lnTo>
                    <a:pt x="270" y="19"/>
                  </a:lnTo>
                  <a:lnTo>
                    <a:pt x="269" y="20"/>
                  </a:lnTo>
                  <a:lnTo>
                    <a:pt x="267" y="20"/>
                  </a:lnTo>
                  <a:lnTo>
                    <a:pt x="266" y="22"/>
                  </a:lnTo>
                  <a:lnTo>
                    <a:pt x="265" y="22"/>
                  </a:lnTo>
                  <a:lnTo>
                    <a:pt x="263" y="22"/>
                  </a:lnTo>
                  <a:lnTo>
                    <a:pt x="262" y="23"/>
                  </a:lnTo>
                  <a:lnTo>
                    <a:pt x="261" y="23"/>
                  </a:lnTo>
                  <a:lnTo>
                    <a:pt x="259" y="24"/>
                  </a:lnTo>
                  <a:lnTo>
                    <a:pt x="258" y="24"/>
                  </a:lnTo>
                  <a:lnTo>
                    <a:pt x="258" y="26"/>
                  </a:lnTo>
                  <a:lnTo>
                    <a:pt x="257" y="26"/>
                  </a:lnTo>
                  <a:lnTo>
                    <a:pt x="255" y="26"/>
                  </a:lnTo>
                  <a:lnTo>
                    <a:pt x="253" y="27"/>
                  </a:lnTo>
                  <a:lnTo>
                    <a:pt x="251" y="27"/>
                  </a:lnTo>
                  <a:lnTo>
                    <a:pt x="250" y="28"/>
                  </a:lnTo>
                  <a:lnTo>
                    <a:pt x="249" y="28"/>
                  </a:lnTo>
                  <a:lnTo>
                    <a:pt x="247" y="29"/>
                  </a:lnTo>
                  <a:lnTo>
                    <a:pt x="245" y="29"/>
                  </a:lnTo>
                  <a:lnTo>
                    <a:pt x="243" y="31"/>
                  </a:lnTo>
                  <a:lnTo>
                    <a:pt x="242" y="31"/>
                  </a:lnTo>
                  <a:lnTo>
                    <a:pt x="241" y="32"/>
                  </a:lnTo>
                  <a:lnTo>
                    <a:pt x="239" y="32"/>
                  </a:lnTo>
                  <a:lnTo>
                    <a:pt x="238" y="33"/>
                  </a:lnTo>
                  <a:lnTo>
                    <a:pt x="237" y="33"/>
                  </a:lnTo>
                  <a:lnTo>
                    <a:pt x="235" y="33"/>
                  </a:lnTo>
                  <a:lnTo>
                    <a:pt x="234" y="35"/>
                  </a:lnTo>
                  <a:lnTo>
                    <a:pt x="233" y="35"/>
                  </a:lnTo>
                  <a:lnTo>
                    <a:pt x="231" y="36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7"/>
                  </a:lnTo>
                  <a:lnTo>
                    <a:pt x="226" y="37"/>
                  </a:lnTo>
                  <a:lnTo>
                    <a:pt x="225" y="39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40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1"/>
                  </a:lnTo>
                  <a:lnTo>
                    <a:pt x="216" y="41"/>
                  </a:lnTo>
                  <a:lnTo>
                    <a:pt x="214" y="43"/>
                  </a:lnTo>
                  <a:lnTo>
                    <a:pt x="213" y="43"/>
                  </a:lnTo>
                  <a:lnTo>
                    <a:pt x="212" y="44"/>
                  </a:lnTo>
                  <a:lnTo>
                    <a:pt x="209" y="44"/>
                  </a:lnTo>
                  <a:lnTo>
                    <a:pt x="208" y="45"/>
                  </a:lnTo>
                  <a:lnTo>
                    <a:pt x="205" y="45"/>
                  </a:lnTo>
                  <a:lnTo>
                    <a:pt x="204" y="47"/>
                  </a:lnTo>
                  <a:lnTo>
                    <a:pt x="201" y="47"/>
                  </a:lnTo>
                  <a:lnTo>
                    <a:pt x="200" y="48"/>
                  </a:lnTo>
                  <a:lnTo>
                    <a:pt x="198" y="48"/>
                  </a:lnTo>
                  <a:lnTo>
                    <a:pt x="196" y="49"/>
                  </a:lnTo>
                  <a:lnTo>
                    <a:pt x="194" y="49"/>
                  </a:lnTo>
                  <a:lnTo>
                    <a:pt x="193" y="51"/>
                  </a:lnTo>
                  <a:lnTo>
                    <a:pt x="192" y="51"/>
                  </a:lnTo>
                  <a:lnTo>
                    <a:pt x="190" y="51"/>
                  </a:lnTo>
                  <a:lnTo>
                    <a:pt x="189" y="52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6" y="53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5"/>
                  </a:lnTo>
                  <a:lnTo>
                    <a:pt x="181" y="55"/>
                  </a:lnTo>
                  <a:lnTo>
                    <a:pt x="180" y="55"/>
                  </a:lnTo>
                  <a:lnTo>
                    <a:pt x="178" y="56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7"/>
                  </a:lnTo>
                  <a:lnTo>
                    <a:pt x="173" y="57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9"/>
                  </a:lnTo>
                  <a:lnTo>
                    <a:pt x="168" y="59"/>
                  </a:lnTo>
                  <a:lnTo>
                    <a:pt x="165" y="60"/>
                  </a:lnTo>
                  <a:lnTo>
                    <a:pt x="164" y="60"/>
                  </a:lnTo>
                  <a:lnTo>
                    <a:pt x="161" y="61"/>
                  </a:lnTo>
                  <a:lnTo>
                    <a:pt x="160" y="61"/>
                  </a:lnTo>
                  <a:lnTo>
                    <a:pt x="157" y="63"/>
                  </a:lnTo>
                  <a:lnTo>
                    <a:pt x="156" y="63"/>
                  </a:lnTo>
                  <a:lnTo>
                    <a:pt x="153" y="63"/>
                  </a:lnTo>
                  <a:lnTo>
                    <a:pt x="152" y="64"/>
                  </a:lnTo>
                  <a:lnTo>
                    <a:pt x="150" y="64"/>
                  </a:lnTo>
                  <a:lnTo>
                    <a:pt x="149" y="65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7"/>
                  </a:lnTo>
                  <a:lnTo>
                    <a:pt x="144" y="67"/>
                  </a:lnTo>
                  <a:lnTo>
                    <a:pt x="143" y="67"/>
                  </a:lnTo>
                  <a:lnTo>
                    <a:pt x="141" y="67"/>
                  </a:lnTo>
                  <a:lnTo>
                    <a:pt x="140" y="68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9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2" y="71"/>
                  </a:lnTo>
                  <a:lnTo>
                    <a:pt x="131" y="71"/>
                  </a:lnTo>
                  <a:lnTo>
                    <a:pt x="129" y="71"/>
                  </a:lnTo>
                  <a:lnTo>
                    <a:pt x="128" y="72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3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5"/>
                  </a:lnTo>
                  <a:lnTo>
                    <a:pt x="116" y="75"/>
                  </a:lnTo>
                  <a:lnTo>
                    <a:pt x="113" y="76"/>
                  </a:lnTo>
                  <a:lnTo>
                    <a:pt x="112" y="76"/>
                  </a:lnTo>
                  <a:lnTo>
                    <a:pt x="109" y="77"/>
                  </a:lnTo>
                  <a:lnTo>
                    <a:pt x="108" y="77"/>
                  </a:lnTo>
                  <a:lnTo>
                    <a:pt x="107" y="79"/>
                  </a:lnTo>
                  <a:lnTo>
                    <a:pt x="105" y="79"/>
                  </a:lnTo>
                  <a:lnTo>
                    <a:pt x="103" y="79"/>
                  </a:lnTo>
                  <a:lnTo>
                    <a:pt x="101" y="80"/>
                  </a:lnTo>
                  <a:lnTo>
                    <a:pt x="100" y="80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7" y="81"/>
                  </a:lnTo>
                  <a:lnTo>
                    <a:pt x="96" y="81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2" y="83"/>
                  </a:lnTo>
                  <a:lnTo>
                    <a:pt x="91" y="83"/>
                  </a:lnTo>
                  <a:lnTo>
                    <a:pt x="89" y="83"/>
                  </a:lnTo>
                  <a:lnTo>
                    <a:pt x="88" y="83"/>
                  </a:lnTo>
                  <a:lnTo>
                    <a:pt x="87" y="83"/>
                  </a:lnTo>
                  <a:lnTo>
                    <a:pt x="85" y="83"/>
                  </a:lnTo>
                  <a:lnTo>
                    <a:pt x="84" y="83"/>
                  </a:lnTo>
                  <a:lnTo>
                    <a:pt x="83" y="83"/>
                  </a:lnTo>
                  <a:lnTo>
                    <a:pt x="81" y="84"/>
                  </a:lnTo>
                  <a:lnTo>
                    <a:pt x="80" y="84"/>
                  </a:lnTo>
                  <a:lnTo>
                    <a:pt x="79" y="84"/>
                  </a:lnTo>
                  <a:lnTo>
                    <a:pt x="77" y="84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5"/>
                  </a:lnTo>
                  <a:lnTo>
                    <a:pt x="64" y="85"/>
                  </a:lnTo>
                  <a:lnTo>
                    <a:pt x="63" y="85"/>
                  </a:lnTo>
                  <a:lnTo>
                    <a:pt x="62" y="85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7"/>
                  </a:lnTo>
                  <a:lnTo>
                    <a:pt x="51" y="87"/>
                  </a:lnTo>
                  <a:lnTo>
                    <a:pt x="50" y="87"/>
                  </a:lnTo>
                  <a:lnTo>
                    <a:pt x="48" y="87"/>
                  </a:lnTo>
                  <a:lnTo>
                    <a:pt x="47" y="87"/>
                  </a:lnTo>
                  <a:lnTo>
                    <a:pt x="46" y="87"/>
                  </a:lnTo>
                  <a:lnTo>
                    <a:pt x="44" y="88"/>
                  </a:lnTo>
                  <a:lnTo>
                    <a:pt x="43" y="88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9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30" y="91"/>
                  </a:lnTo>
                  <a:lnTo>
                    <a:pt x="28" y="91"/>
                  </a:lnTo>
                  <a:lnTo>
                    <a:pt x="27" y="91"/>
                  </a:lnTo>
                  <a:lnTo>
                    <a:pt x="26" y="91"/>
                  </a:lnTo>
                  <a:lnTo>
                    <a:pt x="24" y="91"/>
                  </a:lnTo>
                  <a:lnTo>
                    <a:pt x="23" y="91"/>
                  </a:lnTo>
                  <a:lnTo>
                    <a:pt x="22" y="91"/>
                  </a:lnTo>
                  <a:lnTo>
                    <a:pt x="20" y="91"/>
                  </a:lnTo>
                  <a:lnTo>
                    <a:pt x="19" y="91"/>
                  </a:lnTo>
                  <a:lnTo>
                    <a:pt x="18" y="91"/>
                  </a:lnTo>
                  <a:lnTo>
                    <a:pt x="16" y="91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646" name="Freeform 22">
              <a:extLst>
                <a:ext uri="{FF2B5EF4-FFF2-40B4-BE49-F238E27FC236}">
                  <a16:creationId xmlns:a16="http://schemas.microsoft.com/office/drawing/2014/main" id="{A84D1C0B-4527-954D-B8AF-8B3A560286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4"/>
              <a:ext cx="151" cy="45"/>
            </a:xfrm>
            <a:custGeom>
              <a:avLst/>
              <a:gdLst>
                <a:gd name="T0" fmla="*/ 1 w 301"/>
                <a:gd name="T1" fmla="*/ 0 h 91"/>
                <a:gd name="T2" fmla="*/ 1 w 301"/>
                <a:gd name="T3" fmla="*/ 0 h 91"/>
                <a:gd name="T4" fmla="*/ 1 w 301"/>
                <a:gd name="T5" fmla="*/ 0 h 91"/>
                <a:gd name="T6" fmla="*/ 1 w 301"/>
                <a:gd name="T7" fmla="*/ 0 h 91"/>
                <a:gd name="T8" fmla="*/ 1 w 301"/>
                <a:gd name="T9" fmla="*/ 0 h 91"/>
                <a:gd name="T10" fmla="*/ 1 w 301"/>
                <a:gd name="T11" fmla="*/ 0 h 91"/>
                <a:gd name="T12" fmla="*/ 1 w 301"/>
                <a:gd name="T13" fmla="*/ 0 h 91"/>
                <a:gd name="T14" fmla="*/ 1 w 301"/>
                <a:gd name="T15" fmla="*/ 0 h 91"/>
                <a:gd name="T16" fmla="*/ 1 w 301"/>
                <a:gd name="T17" fmla="*/ 0 h 91"/>
                <a:gd name="T18" fmla="*/ 1 w 301"/>
                <a:gd name="T19" fmla="*/ 0 h 91"/>
                <a:gd name="T20" fmla="*/ 1 w 301"/>
                <a:gd name="T21" fmla="*/ 0 h 91"/>
                <a:gd name="T22" fmla="*/ 1 w 301"/>
                <a:gd name="T23" fmla="*/ 0 h 91"/>
                <a:gd name="T24" fmla="*/ 1 w 301"/>
                <a:gd name="T25" fmla="*/ 0 h 91"/>
                <a:gd name="T26" fmla="*/ 1 w 301"/>
                <a:gd name="T27" fmla="*/ 0 h 91"/>
                <a:gd name="T28" fmla="*/ 1 w 301"/>
                <a:gd name="T29" fmla="*/ 0 h 91"/>
                <a:gd name="T30" fmla="*/ 1 w 301"/>
                <a:gd name="T31" fmla="*/ 0 h 91"/>
                <a:gd name="T32" fmla="*/ 1 w 301"/>
                <a:gd name="T33" fmla="*/ 0 h 91"/>
                <a:gd name="T34" fmla="*/ 1 w 301"/>
                <a:gd name="T35" fmla="*/ 0 h 91"/>
                <a:gd name="T36" fmla="*/ 1 w 301"/>
                <a:gd name="T37" fmla="*/ 0 h 91"/>
                <a:gd name="T38" fmla="*/ 1 w 301"/>
                <a:gd name="T39" fmla="*/ 0 h 91"/>
                <a:gd name="T40" fmla="*/ 1 w 301"/>
                <a:gd name="T41" fmla="*/ 0 h 91"/>
                <a:gd name="T42" fmla="*/ 1 w 301"/>
                <a:gd name="T43" fmla="*/ 0 h 91"/>
                <a:gd name="T44" fmla="*/ 1 w 301"/>
                <a:gd name="T45" fmla="*/ 0 h 91"/>
                <a:gd name="T46" fmla="*/ 1 w 301"/>
                <a:gd name="T47" fmla="*/ 0 h 91"/>
                <a:gd name="T48" fmla="*/ 1 w 301"/>
                <a:gd name="T49" fmla="*/ 0 h 91"/>
                <a:gd name="T50" fmla="*/ 1 w 301"/>
                <a:gd name="T51" fmla="*/ 0 h 91"/>
                <a:gd name="T52" fmla="*/ 1 w 301"/>
                <a:gd name="T53" fmla="*/ 0 h 91"/>
                <a:gd name="T54" fmla="*/ 1 w 301"/>
                <a:gd name="T55" fmla="*/ 0 h 91"/>
                <a:gd name="T56" fmla="*/ 1 w 301"/>
                <a:gd name="T57" fmla="*/ 0 h 91"/>
                <a:gd name="T58" fmla="*/ 1 w 301"/>
                <a:gd name="T59" fmla="*/ 0 h 91"/>
                <a:gd name="T60" fmla="*/ 1 w 301"/>
                <a:gd name="T61" fmla="*/ 0 h 91"/>
                <a:gd name="T62" fmla="*/ 1 w 301"/>
                <a:gd name="T63" fmla="*/ 0 h 91"/>
                <a:gd name="T64" fmla="*/ 1 w 301"/>
                <a:gd name="T65" fmla="*/ 0 h 91"/>
                <a:gd name="T66" fmla="*/ 1 w 301"/>
                <a:gd name="T67" fmla="*/ 0 h 91"/>
                <a:gd name="T68" fmla="*/ 1 w 301"/>
                <a:gd name="T69" fmla="*/ 0 h 91"/>
                <a:gd name="T70" fmla="*/ 1 w 301"/>
                <a:gd name="T71" fmla="*/ 0 h 91"/>
                <a:gd name="T72" fmla="*/ 1 w 301"/>
                <a:gd name="T73" fmla="*/ 0 h 91"/>
                <a:gd name="T74" fmla="*/ 1 w 301"/>
                <a:gd name="T75" fmla="*/ 0 h 91"/>
                <a:gd name="T76" fmla="*/ 1 w 301"/>
                <a:gd name="T77" fmla="*/ 0 h 91"/>
                <a:gd name="T78" fmla="*/ 1 w 301"/>
                <a:gd name="T79" fmla="*/ 0 h 91"/>
                <a:gd name="T80" fmla="*/ 1 w 301"/>
                <a:gd name="T81" fmla="*/ 0 h 91"/>
                <a:gd name="T82" fmla="*/ 1 w 301"/>
                <a:gd name="T83" fmla="*/ 0 h 91"/>
                <a:gd name="T84" fmla="*/ 1 w 301"/>
                <a:gd name="T85" fmla="*/ 0 h 91"/>
                <a:gd name="T86" fmla="*/ 1 w 301"/>
                <a:gd name="T87" fmla="*/ 0 h 91"/>
                <a:gd name="T88" fmla="*/ 1 w 301"/>
                <a:gd name="T89" fmla="*/ 0 h 91"/>
                <a:gd name="T90" fmla="*/ 1 w 301"/>
                <a:gd name="T91" fmla="*/ 0 h 91"/>
                <a:gd name="T92" fmla="*/ 1 w 301"/>
                <a:gd name="T93" fmla="*/ 0 h 91"/>
                <a:gd name="T94" fmla="*/ 1 w 301"/>
                <a:gd name="T95" fmla="*/ 0 h 91"/>
                <a:gd name="T96" fmla="*/ 1 w 301"/>
                <a:gd name="T97" fmla="*/ 0 h 91"/>
                <a:gd name="T98" fmla="*/ 1 w 301"/>
                <a:gd name="T99" fmla="*/ 0 h 91"/>
                <a:gd name="T100" fmla="*/ 1 w 301"/>
                <a:gd name="T101" fmla="*/ 0 h 91"/>
                <a:gd name="T102" fmla="*/ 1 w 301"/>
                <a:gd name="T103" fmla="*/ 0 h 91"/>
                <a:gd name="T104" fmla="*/ 1 w 301"/>
                <a:gd name="T105" fmla="*/ 0 h 91"/>
                <a:gd name="T106" fmla="*/ 1 w 301"/>
                <a:gd name="T107" fmla="*/ 0 h 91"/>
                <a:gd name="T108" fmla="*/ 1 w 301"/>
                <a:gd name="T109" fmla="*/ 0 h 91"/>
                <a:gd name="T110" fmla="*/ 1 w 301"/>
                <a:gd name="T111" fmla="*/ 0 h 91"/>
                <a:gd name="T112" fmla="*/ 1 w 301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91"/>
                <a:gd name="T173" fmla="*/ 301 w 301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91">
                  <a:moveTo>
                    <a:pt x="0" y="0"/>
                  </a:moveTo>
                  <a:lnTo>
                    <a:pt x="2" y="3"/>
                  </a:lnTo>
                  <a:lnTo>
                    <a:pt x="6" y="4"/>
                  </a:lnTo>
                  <a:lnTo>
                    <a:pt x="9" y="6"/>
                  </a:lnTo>
                  <a:lnTo>
                    <a:pt x="12" y="8"/>
                  </a:lnTo>
                  <a:lnTo>
                    <a:pt x="14" y="10"/>
                  </a:lnTo>
                  <a:lnTo>
                    <a:pt x="17" y="11"/>
                  </a:lnTo>
                  <a:lnTo>
                    <a:pt x="18" y="12"/>
                  </a:lnTo>
                  <a:lnTo>
                    <a:pt x="21" y="12"/>
                  </a:lnTo>
                  <a:lnTo>
                    <a:pt x="22" y="14"/>
                  </a:lnTo>
                  <a:lnTo>
                    <a:pt x="25" y="15"/>
                  </a:lnTo>
                  <a:lnTo>
                    <a:pt x="26" y="16"/>
                  </a:lnTo>
                  <a:lnTo>
                    <a:pt x="28" y="16"/>
                  </a:lnTo>
                  <a:lnTo>
                    <a:pt x="30" y="18"/>
                  </a:lnTo>
                  <a:lnTo>
                    <a:pt x="32" y="19"/>
                  </a:lnTo>
                  <a:lnTo>
                    <a:pt x="33" y="19"/>
                  </a:lnTo>
                  <a:lnTo>
                    <a:pt x="34" y="20"/>
                  </a:lnTo>
                  <a:lnTo>
                    <a:pt x="36" y="20"/>
                  </a:lnTo>
                  <a:lnTo>
                    <a:pt x="37" y="22"/>
                  </a:lnTo>
                  <a:lnTo>
                    <a:pt x="38" y="22"/>
                  </a:lnTo>
                  <a:lnTo>
                    <a:pt x="40" y="23"/>
                  </a:lnTo>
                  <a:lnTo>
                    <a:pt x="41" y="23"/>
                  </a:lnTo>
                  <a:lnTo>
                    <a:pt x="42" y="24"/>
                  </a:lnTo>
                  <a:lnTo>
                    <a:pt x="44" y="24"/>
                  </a:lnTo>
                  <a:lnTo>
                    <a:pt x="45" y="26"/>
                  </a:lnTo>
                  <a:lnTo>
                    <a:pt x="46" y="26"/>
                  </a:lnTo>
                  <a:lnTo>
                    <a:pt x="48" y="26"/>
                  </a:lnTo>
                  <a:lnTo>
                    <a:pt x="49" y="27"/>
                  </a:lnTo>
                  <a:lnTo>
                    <a:pt x="50" y="27"/>
                  </a:lnTo>
                  <a:lnTo>
                    <a:pt x="51" y="28"/>
                  </a:lnTo>
                  <a:lnTo>
                    <a:pt x="53" y="28"/>
                  </a:lnTo>
                  <a:lnTo>
                    <a:pt x="54" y="29"/>
                  </a:lnTo>
                  <a:lnTo>
                    <a:pt x="57" y="29"/>
                  </a:lnTo>
                  <a:lnTo>
                    <a:pt x="58" y="31"/>
                  </a:lnTo>
                  <a:lnTo>
                    <a:pt x="59" y="31"/>
                  </a:lnTo>
                  <a:lnTo>
                    <a:pt x="61" y="32"/>
                  </a:lnTo>
                  <a:lnTo>
                    <a:pt x="62" y="32"/>
                  </a:lnTo>
                  <a:lnTo>
                    <a:pt x="63" y="33"/>
                  </a:lnTo>
                  <a:lnTo>
                    <a:pt x="65" y="33"/>
                  </a:lnTo>
                  <a:lnTo>
                    <a:pt x="66" y="33"/>
                  </a:lnTo>
                  <a:lnTo>
                    <a:pt x="67" y="35"/>
                  </a:lnTo>
                  <a:lnTo>
                    <a:pt x="69" y="35"/>
                  </a:lnTo>
                  <a:lnTo>
                    <a:pt x="70" y="36"/>
                  </a:lnTo>
                  <a:lnTo>
                    <a:pt x="71" y="36"/>
                  </a:lnTo>
                  <a:lnTo>
                    <a:pt x="73" y="36"/>
                  </a:lnTo>
                  <a:lnTo>
                    <a:pt x="74" y="37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7" y="39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40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1"/>
                  </a:lnTo>
                  <a:lnTo>
                    <a:pt x="86" y="41"/>
                  </a:lnTo>
                  <a:lnTo>
                    <a:pt x="87" y="43"/>
                  </a:lnTo>
                  <a:lnTo>
                    <a:pt x="89" y="43"/>
                  </a:lnTo>
                  <a:lnTo>
                    <a:pt x="90" y="44"/>
                  </a:lnTo>
                  <a:lnTo>
                    <a:pt x="93" y="44"/>
                  </a:lnTo>
                  <a:lnTo>
                    <a:pt x="94" y="45"/>
                  </a:lnTo>
                  <a:lnTo>
                    <a:pt x="97" y="45"/>
                  </a:lnTo>
                  <a:lnTo>
                    <a:pt x="98" y="47"/>
                  </a:lnTo>
                  <a:lnTo>
                    <a:pt x="101" y="47"/>
                  </a:lnTo>
                  <a:lnTo>
                    <a:pt x="102" y="48"/>
                  </a:lnTo>
                  <a:lnTo>
                    <a:pt x="105" y="48"/>
                  </a:lnTo>
                  <a:lnTo>
                    <a:pt x="106" y="49"/>
                  </a:lnTo>
                  <a:lnTo>
                    <a:pt x="107" y="49"/>
                  </a:lnTo>
                  <a:lnTo>
                    <a:pt x="109" y="51"/>
                  </a:lnTo>
                  <a:lnTo>
                    <a:pt x="110" y="51"/>
                  </a:lnTo>
                  <a:lnTo>
                    <a:pt x="111" y="51"/>
                  </a:lnTo>
                  <a:lnTo>
                    <a:pt x="113" y="52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5"/>
                  </a:lnTo>
                  <a:lnTo>
                    <a:pt x="121" y="55"/>
                  </a:lnTo>
                  <a:lnTo>
                    <a:pt x="122" y="55"/>
                  </a:lnTo>
                  <a:lnTo>
                    <a:pt x="123" y="55"/>
                  </a:lnTo>
                  <a:lnTo>
                    <a:pt x="123" y="56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7"/>
                  </a:lnTo>
                  <a:lnTo>
                    <a:pt x="129" y="57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9"/>
                  </a:lnTo>
                  <a:lnTo>
                    <a:pt x="135" y="59"/>
                  </a:lnTo>
                  <a:lnTo>
                    <a:pt x="136" y="60"/>
                  </a:lnTo>
                  <a:lnTo>
                    <a:pt x="138" y="60"/>
                  </a:lnTo>
                  <a:lnTo>
                    <a:pt x="140" y="61"/>
                  </a:lnTo>
                  <a:lnTo>
                    <a:pt x="142" y="61"/>
                  </a:lnTo>
                  <a:lnTo>
                    <a:pt x="144" y="63"/>
                  </a:lnTo>
                  <a:lnTo>
                    <a:pt x="146" y="63"/>
                  </a:lnTo>
                  <a:lnTo>
                    <a:pt x="148" y="63"/>
                  </a:lnTo>
                  <a:lnTo>
                    <a:pt x="150" y="64"/>
                  </a:lnTo>
                  <a:lnTo>
                    <a:pt x="151" y="64"/>
                  </a:lnTo>
                  <a:lnTo>
                    <a:pt x="152" y="65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7"/>
                  </a:lnTo>
                  <a:lnTo>
                    <a:pt x="158" y="67"/>
                  </a:lnTo>
                  <a:lnTo>
                    <a:pt x="159" y="67"/>
                  </a:lnTo>
                  <a:lnTo>
                    <a:pt x="160" y="67"/>
                  </a:lnTo>
                  <a:lnTo>
                    <a:pt x="162" y="68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9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71"/>
                  </a:lnTo>
                  <a:lnTo>
                    <a:pt x="172" y="71"/>
                  </a:lnTo>
                  <a:lnTo>
                    <a:pt x="174" y="72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3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5"/>
                  </a:lnTo>
                  <a:lnTo>
                    <a:pt x="186" y="75"/>
                  </a:lnTo>
                  <a:lnTo>
                    <a:pt x="188" y="76"/>
                  </a:lnTo>
                  <a:lnTo>
                    <a:pt x="190" y="76"/>
                  </a:lnTo>
                  <a:lnTo>
                    <a:pt x="192" y="77"/>
                  </a:lnTo>
                  <a:lnTo>
                    <a:pt x="194" y="77"/>
                  </a:lnTo>
                  <a:lnTo>
                    <a:pt x="195" y="79"/>
                  </a:lnTo>
                  <a:lnTo>
                    <a:pt x="198" y="79"/>
                  </a:lnTo>
                  <a:lnTo>
                    <a:pt x="199" y="79"/>
                  </a:lnTo>
                  <a:lnTo>
                    <a:pt x="200" y="80"/>
                  </a:lnTo>
                  <a:lnTo>
                    <a:pt x="202" y="80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1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3"/>
                  </a:lnTo>
                  <a:lnTo>
                    <a:pt x="212" y="83"/>
                  </a:lnTo>
                  <a:lnTo>
                    <a:pt x="213" y="83"/>
                  </a:lnTo>
                  <a:lnTo>
                    <a:pt x="215" y="83"/>
                  </a:lnTo>
                  <a:lnTo>
                    <a:pt x="216" y="83"/>
                  </a:lnTo>
                  <a:lnTo>
                    <a:pt x="217" y="83"/>
                  </a:lnTo>
                  <a:lnTo>
                    <a:pt x="219" y="83"/>
                  </a:lnTo>
                  <a:lnTo>
                    <a:pt x="220" y="84"/>
                  </a:lnTo>
                  <a:lnTo>
                    <a:pt x="221" y="84"/>
                  </a:lnTo>
                  <a:lnTo>
                    <a:pt x="223" y="84"/>
                  </a:lnTo>
                  <a:lnTo>
                    <a:pt x="224" y="84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5"/>
                  </a:lnTo>
                  <a:lnTo>
                    <a:pt x="237" y="85"/>
                  </a:lnTo>
                  <a:lnTo>
                    <a:pt x="239" y="85"/>
                  </a:lnTo>
                  <a:lnTo>
                    <a:pt x="240" y="85"/>
                  </a:lnTo>
                  <a:lnTo>
                    <a:pt x="241" y="85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7"/>
                  </a:lnTo>
                  <a:lnTo>
                    <a:pt x="251" y="87"/>
                  </a:lnTo>
                  <a:lnTo>
                    <a:pt x="252" y="87"/>
                  </a:lnTo>
                  <a:lnTo>
                    <a:pt x="253" y="87"/>
                  </a:lnTo>
                  <a:lnTo>
                    <a:pt x="255" y="87"/>
                  </a:lnTo>
                  <a:lnTo>
                    <a:pt x="256" y="87"/>
                  </a:lnTo>
                  <a:lnTo>
                    <a:pt x="257" y="88"/>
                  </a:lnTo>
                  <a:lnTo>
                    <a:pt x="259" y="88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9"/>
                  </a:lnTo>
                  <a:lnTo>
                    <a:pt x="265" y="89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2" y="91"/>
                  </a:lnTo>
                  <a:lnTo>
                    <a:pt x="273" y="91"/>
                  </a:lnTo>
                  <a:lnTo>
                    <a:pt x="275" y="91"/>
                  </a:lnTo>
                  <a:lnTo>
                    <a:pt x="276" y="91"/>
                  </a:lnTo>
                  <a:lnTo>
                    <a:pt x="277" y="91"/>
                  </a:lnTo>
                  <a:lnTo>
                    <a:pt x="279" y="91"/>
                  </a:lnTo>
                  <a:lnTo>
                    <a:pt x="280" y="91"/>
                  </a:lnTo>
                  <a:lnTo>
                    <a:pt x="281" y="91"/>
                  </a:lnTo>
                  <a:lnTo>
                    <a:pt x="283" y="91"/>
                  </a:lnTo>
                  <a:lnTo>
                    <a:pt x="284" y="91"/>
                  </a:lnTo>
                  <a:lnTo>
                    <a:pt x="285" y="91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647" name="Freeform 23">
              <a:extLst>
                <a:ext uri="{FF2B5EF4-FFF2-40B4-BE49-F238E27FC236}">
                  <a16:creationId xmlns:a16="http://schemas.microsoft.com/office/drawing/2014/main" id="{C42DE13B-66EA-ED4B-8344-80165B35DA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170"/>
              <a:ext cx="151" cy="58"/>
            </a:xfrm>
            <a:custGeom>
              <a:avLst/>
              <a:gdLst>
                <a:gd name="T0" fmla="*/ 1 w 302"/>
                <a:gd name="T1" fmla="*/ 0 h 89"/>
                <a:gd name="T2" fmla="*/ 1 w 302"/>
                <a:gd name="T3" fmla="*/ 0 h 89"/>
                <a:gd name="T4" fmla="*/ 1 w 302"/>
                <a:gd name="T5" fmla="*/ 0 h 89"/>
                <a:gd name="T6" fmla="*/ 1 w 302"/>
                <a:gd name="T7" fmla="*/ 0 h 89"/>
                <a:gd name="T8" fmla="*/ 1 w 302"/>
                <a:gd name="T9" fmla="*/ 0 h 89"/>
                <a:gd name="T10" fmla="*/ 1 w 302"/>
                <a:gd name="T11" fmla="*/ 0 h 89"/>
                <a:gd name="T12" fmla="*/ 1 w 302"/>
                <a:gd name="T13" fmla="*/ 0 h 89"/>
                <a:gd name="T14" fmla="*/ 1 w 302"/>
                <a:gd name="T15" fmla="*/ 0 h 89"/>
                <a:gd name="T16" fmla="*/ 1 w 302"/>
                <a:gd name="T17" fmla="*/ 0 h 89"/>
                <a:gd name="T18" fmla="*/ 1 w 302"/>
                <a:gd name="T19" fmla="*/ 0 h 89"/>
                <a:gd name="T20" fmla="*/ 1 w 302"/>
                <a:gd name="T21" fmla="*/ 0 h 89"/>
                <a:gd name="T22" fmla="*/ 1 w 302"/>
                <a:gd name="T23" fmla="*/ 0 h 89"/>
                <a:gd name="T24" fmla="*/ 1 w 302"/>
                <a:gd name="T25" fmla="*/ 0 h 89"/>
                <a:gd name="T26" fmla="*/ 1 w 302"/>
                <a:gd name="T27" fmla="*/ 0 h 89"/>
                <a:gd name="T28" fmla="*/ 1 w 302"/>
                <a:gd name="T29" fmla="*/ 0 h 89"/>
                <a:gd name="T30" fmla="*/ 1 w 302"/>
                <a:gd name="T31" fmla="*/ 0 h 89"/>
                <a:gd name="T32" fmla="*/ 1 w 302"/>
                <a:gd name="T33" fmla="*/ 0 h 89"/>
                <a:gd name="T34" fmla="*/ 1 w 302"/>
                <a:gd name="T35" fmla="*/ 0 h 89"/>
                <a:gd name="T36" fmla="*/ 1 w 302"/>
                <a:gd name="T37" fmla="*/ 0 h 89"/>
                <a:gd name="T38" fmla="*/ 1 w 302"/>
                <a:gd name="T39" fmla="*/ 0 h 89"/>
                <a:gd name="T40" fmla="*/ 1 w 302"/>
                <a:gd name="T41" fmla="*/ 0 h 89"/>
                <a:gd name="T42" fmla="*/ 1 w 302"/>
                <a:gd name="T43" fmla="*/ 0 h 89"/>
                <a:gd name="T44" fmla="*/ 1 w 302"/>
                <a:gd name="T45" fmla="*/ 0 h 89"/>
                <a:gd name="T46" fmla="*/ 1 w 302"/>
                <a:gd name="T47" fmla="*/ 0 h 89"/>
                <a:gd name="T48" fmla="*/ 1 w 302"/>
                <a:gd name="T49" fmla="*/ 0 h 89"/>
                <a:gd name="T50" fmla="*/ 1 w 302"/>
                <a:gd name="T51" fmla="*/ 0 h 89"/>
                <a:gd name="T52" fmla="*/ 1 w 302"/>
                <a:gd name="T53" fmla="*/ 0 h 89"/>
                <a:gd name="T54" fmla="*/ 1 w 302"/>
                <a:gd name="T55" fmla="*/ 0 h 89"/>
                <a:gd name="T56" fmla="*/ 1 w 302"/>
                <a:gd name="T57" fmla="*/ 0 h 89"/>
                <a:gd name="T58" fmla="*/ 1 w 302"/>
                <a:gd name="T59" fmla="*/ 0 h 89"/>
                <a:gd name="T60" fmla="*/ 1 w 302"/>
                <a:gd name="T61" fmla="*/ 0 h 89"/>
                <a:gd name="T62" fmla="*/ 1 w 302"/>
                <a:gd name="T63" fmla="*/ 0 h 89"/>
                <a:gd name="T64" fmla="*/ 1 w 302"/>
                <a:gd name="T65" fmla="*/ 0 h 89"/>
                <a:gd name="T66" fmla="*/ 1 w 302"/>
                <a:gd name="T67" fmla="*/ 0 h 89"/>
                <a:gd name="T68" fmla="*/ 1 w 302"/>
                <a:gd name="T69" fmla="*/ 0 h 89"/>
                <a:gd name="T70" fmla="*/ 1 w 302"/>
                <a:gd name="T71" fmla="*/ 0 h 89"/>
                <a:gd name="T72" fmla="*/ 1 w 302"/>
                <a:gd name="T73" fmla="*/ 0 h 89"/>
                <a:gd name="T74" fmla="*/ 1 w 302"/>
                <a:gd name="T75" fmla="*/ 0 h 89"/>
                <a:gd name="T76" fmla="*/ 1 w 302"/>
                <a:gd name="T77" fmla="*/ 0 h 89"/>
                <a:gd name="T78" fmla="*/ 1 w 302"/>
                <a:gd name="T79" fmla="*/ 0 h 89"/>
                <a:gd name="T80" fmla="*/ 1 w 302"/>
                <a:gd name="T81" fmla="*/ 0 h 89"/>
                <a:gd name="T82" fmla="*/ 1 w 302"/>
                <a:gd name="T83" fmla="*/ 0 h 89"/>
                <a:gd name="T84" fmla="*/ 1 w 302"/>
                <a:gd name="T85" fmla="*/ 0 h 89"/>
                <a:gd name="T86" fmla="*/ 1 w 302"/>
                <a:gd name="T87" fmla="*/ 0 h 89"/>
                <a:gd name="T88" fmla="*/ 1 w 302"/>
                <a:gd name="T89" fmla="*/ 0 h 89"/>
                <a:gd name="T90" fmla="*/ 1 w 302"/>
                <a:gd name="T91" fmla="*/ 0 h 89"/>
                <a:gd name="T92" fmla="*/ 1 w 302"/>
                <a:gd name="T93" fmla="*/ 0 h 89"/>
                <a:gd name="T94" fmla="*/ 1 w 302"/>
                <a:gd name="T95" fmla="*/ 0 h 89"/>
                <a:gd name="T96" fmla="*/ 1 w 302"/>
                <a:gd name="T97" fmla="*/ 0 h 89"/>
                <a:gd name="T98" fmla="*/ 1 w 302"/>
                <a:gd name="T99" fmla="*/ 0 h 89"/>
                <a:gd name="T100" fmla="*/ 1 w 302"/>
                <a:gd name="T101" fmla="*/ 0 h 89"/>
                <a:gd name="T102" fmla="*/ 1 w 302"/>
                <a:gd name="T103" fmla="*/ 0 h 89"/>
                <a:gd name="T104" fmla="*/ 1 w 302"/>
                <a:gd name="T105" fmla="*/ 0 h 89"/>
                <a:gd name="T106" fmla="*/ 1 w 302"/>
                <a:gd name="T107" fmla="*/ 0 h 89"/>
                <a:gd name="T108" fmla="*/ 1 w 302"/>
                <a:gd name="T109" fmla="*/ 0 h 89"/>
                <a:gd name="T110" fmla="*/ 1 w 302"/>
                <a:gd name="T111" fmla="*/ 0 h 89"/>
                <a:gd name="T112" fmla="*/ 1 w 302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89"/>
                <a:gd name="T173" fmla="*/ 302 w 302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89">
                  <a:moveTo>
                    <a:pt x="302" y="0"/>
                  </a:moveTo>
                  <a:lnTo>
                    <a:pt x="299" y="1"/>
                  </a:lnTo>
                  <a:lnTo>
                    <a:pt x="295" y="4"/>
                  </a:lnTo>
                  <a:lnTo>
                    <a:pt x="293" y="5"/>
                  </a:lnTo>
                  <a:lnTo>
                    <a:pt x="290" y="7"/>
                  </a:lnTo>
                  <a:lnTo>
                    <a:pt x="287" y="8"/>
                  </a:lnTo>
                  <a:lnTo>
                    <a:pt x="286" y="9"/>
                  </a:lnTo>
                  <a:lnTo>
                    <a:pt x="283" y="11"/>
                  </a:lnTo>
                  <a:lnTo>
                    <a:pt x="281" y="12"/>
                  </a:lnTo>
                  <a:lnTo>
                    <a:pt x="279" y="13"/>
                  </a:lnTo>
                  <a:lnTo>
                    <a:pt x="277" y="15"/>
                  </a:lnTo>
                  <a:lnTo>
                    <a:pt x="275" y="15"/>
                  </a:lnTo>
                  <a:lnTo>
                    <a:pt x="274" y="16"/>
                  </a:lnTo>
                  <a:lnTo>
                    <a:pt x="273" y="17"/>
                  </a:lnTo>
                  <a:lnTo>
                    <a:pt x="271" y="17"/>
                  </a:lnTo>
                  <a:lnTo>
                    <a:pt x="270" y="19"/>
                  </a:lnTo>
                  <a:lnTo>
                    <a:pt x="269" y="19"/>
                  </a:lnTo>
                  <a:lnTo>
                    <a:pt x="267" y="20"/>
                  </a:lnTo>
                  <a:lnTo>
                    <a:pt x="266" y="20"/>
                  </a:lnTo>
                  <a:lnTo>
                    <a:pt x="265" y="21"/>
                  </a:lnTo>
                  <a:lnTo>
                    <a:pt x="263" y="21"/>
                  </a:lnTo>
                  <a:lnTo>
                    <a:pt x="262" y="21"/>
                  </a:lnTo>
                  <a:lnTo>
                    <a:pt x="261" y="23"/>
                  </a:lnTo>
                  <a:lnTo>
                    <a:pt x="259" y="23"/>
                  </a:lnTo>
                  <a:lnTo>
                    <a:pt x="258" y="24"/>
                  </a:lnTo>
                  <a:lnTo>
                    <a:pt x="257" y="24"/>
                  </a:lnTo>
                  <a:lnTo>
                    <a:pt x="255" y="25"/>
                  </a:lnTo>
                  <a:lnTo>
                    <a:pt x="253" y="25"/>
                  </a:lnTo>
                  <a:lnTo>
                    <a:pt x="251" y="27"/>
                  </a:lnTo>
                  <a:lnTo>
                    <a:pt x="250" y="27"/>
                  </a:lnTo>
                  <a:lnTo>
                    <a:pt x="249" y="28"/>
                  </a:lnTo>
                  <a:lnTo>
                    <a:pt x="247" y="28"/>
                  </a:lnTo>
                  <a:lnTo>
                    <a:pt x="245" y="29"/>
                  </a:lnTo>
                  <a:lnTo>
                    <a:pt x="243" y="29"/>
                  </a:lnTo>
                  <a:lnTo>
                    <a:pt x="242" y="31"/>
                  </a:lnTo>
                  <a:lnTo>
                    <a:pt x="241" y="31"/>
                  </a:lnTo>
                  <a:lnTo>
                    <a:pt x="239" y="32"/>
                  </a:lnTo>
                  <a:lnTo>
                    <a:pt x="238" y="32"/>
                  </a:lnTo>
                  <a:lnTo>
                    <a:pt x="237" y="32"/>
                  </a:lnTo>
                  <a:lnTo>
                    <a:pt x="235" y="33"/>
                  </a:lnTo>
                  <a:lnTo>
                    <a:pt x="234" y="33"/>
                  </a:lnTo>
                  <a:lnTo>
                    <a:pt x="233" y="35"/>
                  </a:lnTo>
                  <a:lnTo>
                    <a:pt x="231" y="35"/>
                  </a:lnTo>
                  <a:lnTo>
                    <a:pt x="230" y="35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6"/>
                  </a:lnTo>
                  <a:lnTo>
                    <a:pt x="226" y="37"/>
                  </a:lnTo>
                  <a:lnTo>
                    <a:pt x="225" y="37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39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0"/>
                  </a:lnTo>
                  <a:lnTo>
                    <a:pt x="216" y="41"/>
                  </a:lnTo>
                  <a:lnTo>
                    <a:pt x="214" y="41"/>
                  </a:lnTo>
                  <a:lnTo>
                    <a:pt x="213" y="43"/>
                  </a:lnTo>
                  <a:lnTo>
                    <a:pt x="212" y="43"/>
                  </a:lnTo>
                  <a:lnTo>
                    <a:pt x="209" y="44"/>
                  </a:lnTo>
                  <a:lnTo>
                    <a:pt x="208" y="44"/>
                  </a:lnTo>
                  <a:lnTo>
                    <a:pt x="205" y="45"/>
                  </a:lnTo>
                  <a:lnTo>
                    <a:pt x="204" y="45"/>
                  </a:lnTo>
                  <a:lnTo>
                    <a:pt x="201" y="47"/>
                  </a:lnTo>
                  <a:lnTo>
                    <a:pt x="200" y="47"/>
                  </a:lnTo>
                  <a:lnTo>
                    <a:pt x="198" y="48"/>
                  </a:lnTo>
                  <a:lnTo>
                    <a:pt x="196" y="48"/>
                  </a:lnTo>
                  <a:lnTo>
                    <a:pt x="194" y="49"/>
                  </a:lnTo>
                  <a:lnTo>
                    <a:pt x="193" y="49"/>
                  </a:lnTo>
                  <a:lnTo>
                    <a:pt x="192" y="50"/>
                  </a:lnTo>
                  <a:lnTo>
                    <a:pt x="190" y="50"/>
                  </a:lnTo>
                  <a:lnTo>
                    <a:pt x="189" y="50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3"/>
                  </a:lnTo>
                  <a:lnTo>
                    <a:pt x="181" y="53"/>
                  </a:lnTo>
                  <a:lnTo>
                    <a:pt x="180" y="54"/>
                  </a:lnTo>
                  <a:lnTo>
                    <a:pt x="178" y="54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6"/>
                  </a:lnTo>
                  <a:lnTo>
                    <a:pt x="173" y="56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7"/>
                  </a:lnTo>
                  <a:lnTo>
                    <a:pt x="168" y="58"/>
                  </a:lnTo>
                  <a:lnTo>
                    <a:pt x="165" y="58"/>
                  </a:lnTo>
                  <a:lnTo>
                    <a:pt x="164" y="60"/>
                  </a:lnTo>
                  <a:lnTo>
                    <a:pt x="161" y="60"/>
                  </a:lnTo>
                  <a:lnTo>
                    <a:pt x="160" y="61"/>
                  </a:lnTo>
                  <a:lnTo>
                    <a:pt x="157" y="61"/>
                  </a:lnTo>
                  <a:lnTo>
                    <a:pt x="156" y="62"/>
                  </a:lnTo>
                  <a:lnTo>
                    <a:pt x="153" y="62"/>
                  </a:lnTo>
                  <a:lnTo>
                    <a:pt x="152" y="62"/>
                  </a:lnTo>
                  <a:lnTo>
                    <a:pt x="150" y="64"/>
                  </a:lnTo>
                  <a:lnTo>
                    <a:pt x="149" y="64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5"/>
                  </a:lnTo>
                  <a:lnTo>
                    <a:pt x="144" y="65"/>
                  </a:lnTo>
                  <a:lnTo>
                    <a:pt x="143" y="66"/>
                  </a:lnTo>
                  <a:lnTo>
                    <a:pt x="141" y="66"/>
                  </a:lnTo>
                  <a:lnTo>
                    <a:pt x="140" y="66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8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1" y="70"/>
                  </a:lnTo>
                  <a:lnTo>
                    <a:pt x="129" y="70"/>
                  </a:lnTo>
                  <a:lnTo>
                    <a:pt x="128" y="70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2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3"/>
                  </a:lnTo>
                  <a:lnTo>
                    <a:pt x="116" y="74"/>
                  </a:lnTo>
                  <a:lnTo>
                    <a:pt x="113" y="74"/>
                  </a:lnTo>
                  <a:lnTo>
                    <a:pt x="112" y="76"/>
                  </a:lnTo>
                  <a:lnTo>
                    <a:pt x="109" y="76"/>
                  </a:lnTo>
                  <a:lnTo>
                    <a:pt x="108" y="77"/>
                  </a:lnTo>
                  <a:lnTo>
                    <a:pt x="107" y="77"/>
                  </a:lnTo>
                  <a:lnTo>
                    <a:pt x="105" y="78"/>
                  </a:lnTo>
                  <a:lnTo>
                    <a:pt x="103" y="78"/>
                  </a:lnTo>
                  <a:lnTo>
                    <a:pt x="101" y="78"/>
                  </a:lnTo>
                  <a:lnTo>
                    <a:pt x="100" y="78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6" y="80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1" y="81"/>
                  </a:lnTo>
                  <a:lnTo>
                    <a:pt x="89" y="81"/>
                  </a:lnTo>
                  <a:lnTo>
                    <a:pt x="88" y="82"/>
                  </a:lnTo>
                  <a:lnTo>
                    <a:pt x="87" y="82"/>
                  </a:lnTo>
                  <a:lnTo>
                    <a:pt x="85" y="82"/>
                  </a:lnTo>
                  <a:lnTo>
                    <a:pt x="84" y="82"/>
                  </a:lnTo>
                  <a:lnTo>
                    <a:pt x="83" y="82"/>
                  </a:lnTo>
                  <a:lnTo>
                    <a:pt x="81" y="82"/>
                  </a:lnTo>
                  <a:lnTo>
                    <a:pt x="80" y="82"/>
                  </a:lnTo>
                  <a:lnTo>
                    <a:pt x="79" y="82"/>
                  </a:lnTo>
                  <a:lnTo>
                    <a:pt x="77" y="82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4"/>
                  </a:lnTo>
                  <a:lnTo>
                    <a:pt x="64" y="84"/>
                  </a:lnTo>
                  <a:lnTo>
                    <a:pt x="63" y="84"/>
                  </a:lnTo>
                  <a:lnTo>
                    <a:pt x="62" y="84"/>
                  </a:lnTo>
                  <a:lnTo>
                    <a:pt x="60" y="84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5"/>
                  </a:lnTo>
                  <a:lnTo>
                    <a:pt x="51" y="85"/>
                  </a:lnTo>
                  <a:lnTo>
                    <a:pt x="50" y="85"/>
                  </a:lnTo>
                  <a:lnTo>
                    <a:pt x="48" y="86"/>
                  </a:lnTo>
                  <a:lnTo>
                    <a:pt x="47" y="86"/>
                  </a:lnTo>
                  <a:lnTo>
                    <a:pt x="46" y="86"/>
                  </a:lnTo>
                  <a:lnTo>
                    <a:pt x="44" y="86"/>
                  </a:lnTo>
                  <a:lnTo>
                    <a:pt x="43" y="86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8"/>
                  </a:lnTo>
                  <a:lnTo>
                    <a:pt x="36" y="88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8" y="89"/>
                  </a:lnTo>
                  <a:lnTo>
                    <a:pt x="27" y="89"/>
                  </a:lnTo>
                  <a:lnTo>
                    <a:pt x="26" y="89"/>
                  </a:lnTo>
                  <a:lnTo>
                    <a:pt x="24" y="89"/>
                  </a:lnTo>
                  <a:lnTo>
                    <a:pt x="23" y="89"/>
                  </a:lnTo>
                  <a:lnTo>
                    <a:pt x="22" y="89"/>
                  </a:lnTo>
                  <a:lnTo>
                    <a:pt x="20" y="89"/>
                  </a:lnTo>
                  <a:lnTo>
                    <a:pt x="19" y="89"/>
                  </a:lnTo>
                  <a:lnTo>
                    <a:pt x="18" y="89"/>
                  </a:lnTo>
                  <a:lnTo>
                    <a:pt x="16" y="89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648" name="Freeform 24">
              <a:extLst>
                <a:ext uri="{FF2B5EF4-FFF2-40B4-BE49-F238E27FC236}">
                  <a16:creationId xmlns:a16="http://schemas.microsoft.com/office/drawing/2014/main" id="{32B91166-02D8-A348-85D7-BC58E765EB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170"/>
              <a:ext cx="151" cy="58"/>
            </a:xfrm>
            <a:custGeom>
              <a:avLst/>
              <a:gdLst>
                <a:gd name="T0" fmla="*/ 1 w 301"/>
                <a:gd name="T1" fmla="*/ 0 h 89"/>
                <a:gd name="T2" fmla="*/ 1 w 301"/>
                <a:gd name="T3" fmla="*/ 0 h 89"/>
                <a:gd name="T4" fmla="*/ 1 w 301"/>
                <a:gd name="T5" fmla="*/ 0 h 89"/>
                <a:gd name="T6" fmla="*/ 1 w 301"/>
                <a:gd name="T7" fmla="*/ 0 h 89"/>
                <a:gd name="T8" fmla="*/ 1 w 301"/>
                <a:gd name="T9" fmla="*/ 0 h 89"/>
                <a:gd name="T10" fmla="*/ 1 w 301"/>
                <a:gd name="T11" fmla="*/ 0 h 89"/>
                <a:gd name="T12" fmla="*/ 1 w 301"/>
                <a:gd name="T13" fmla="*/ 0 h 89"/>
                <a:gd name="T14" fmla="*/ 1 w 301"/>
                <a:gd name="T15" fmla="*/ 0 h 89"/>
                <a:gd name="T16" fmla="*/ 1 w 301"/>
                <a:gd name="T17" fmla="*/ 0 h 89"/>
                <a:gd name="T18" fmla="*/ 1 w 301"/>
                <a:gd name="T19" fmla="*/ 0 h 89"/>
                <a:gd name="T20" fmla="*/ 1 w 301"/>
                <a:gd name="T21" fmla="*/ 0 h 89"/>
                <a:gd name="T22" fmla="*/ 1 w 301"/>
                <a:gd name="T23" fmla="*/ 0 h 89"/>
                <a:gd name="T24" fmla="*/ 1 w 301"/>
                <a:gd name="T25" fmla="*/ 0 h 89"/>
                <a:gd name="T26" fmla="*/ 1 w 301"/>
                <a:gd name="T27" fmla="*/ 0 h 89"/>
                <a:gd name="T28" fmla="*/ 1 w 301"/>
                <a:gd name="T29" fmla="*/ 0 h 89"/>
                <a:gd name="T30" fmla="*/ 1 w 301"/>
                <a:gd name="T31" fmla="*/ 0 h 89"/>
                <a:gd name="T32" fmla="*/ 1 w 301"/>
                <a:gd name="T33" fmla="*/ 0 h 89"/>
                <a:gd name="T34" fmla="*/ 1 w 301"/>
                <a:gd name="T35" fmla="*/ 0 h 89"/>
                <a:gd name="T36" fmla="*/ 1 w 301"/>
                <a:gd name="T37" fmla="*/ 0 h 89"/>
                <a:gd name="T38" fmla="*/ 1 w 301"/>
                <a:gd name="T39" fmla="*/ 0 h 89"/>
                <a:gd name="T40" fmla="*/ 1 w 301"/>
                <a:gd name="T41" fmla="*/ 0 h 89"/>
                <a:gd name="T42" fmla="*/ 1 w 301"/>
                <a:gd name="T43" fmla="*/ 0 h 89"/>
                <a:gd name="T44" fmla="*/ 1 w 301"/>
                <a:gd name="T45" fmla="*/ 0 h 89"/>
                <a:gd name="T46" fmla="*/ 1 w 301"/>
                <a:gd name="T47" fmla="*/ 0 h 89"/>
                <a:gd name="T48" fmla="*/ 1 w 301"/>
                <a:gd name="T49" fmla="*/ 0 h 89"/>
                <a:gd name="T50" fmla="*/ 1 w 301"/>
                <a:gd name="T51" fmla="*/ 0 h 89"/>
                <a:gd name="T52" fmla="*/ 1 w 301"/>
                <a:gd name="T53" fmla="*/ 0 h 89"/>
                <a:gd name="T54" fmla="*/ 1 w 301"/>
                <a:gd name="T55" fmla="*/ 0 h 89"/>
                <a:gd name="T56" fmla="*/ 1 w 301"/>
                <a:gd name="T57" fmla="*/ 0 h 89"/>
                <a:gd name="T58" fmla="*/ 1 w 301"/>
                <a:gd name="T59" fmla="*/ 0 h 89"/>
                <a:gd name="T60" fmla="*/ 1 w 301"/>
                <a:gd name="T61" fmla="*/ 0 h 89"/>
                <a:gd name="T62" fmla="*/ 1 w 301"/>
                <a:gd name="T63" fmla="*/ 0 h 89"/>
                <a:gd name="T64" fmla="*/ 1 w 301"/>
                <a:gd name="T65" fmla="*/ 0 h 89"/>
                <a:gd name="T66" fmla="*/ 1 w 301"/>
                <a:gd name="T67" fmla="*/ 0 h 89"/>
                <a:gd name="T68" fmla="*/ 1 w 301"/>
                <a:gd name="T69" fmla="*/ 0 h 89"/>
                <a:gd name="T70" fmla="*/ 1 w 301"/>
                <a:gd name="T71" fmla="*/ 0 h 89"/>
                <a:gd name="T72" fmla="*/ 1 w 301"/>
                <a:gd name="T73" fmla="*/ 0 h 89"/>
                <a:gd name="T74" fmla="*/ 1 w 301"/>
                <a:gd name="T75" fmla="*/ 0 h 89"/>
                <a:gd name="T76" fmla="*/ 1 w 301"/>
                <a:gd name="T77" fmla="*/ 0 h 89"/>
                <a:gd name="T78" fmla="*/ 1 w 301"/>
                <a:gd name="T79" fmla="*/ 0 h 89"/>
                <a:gd name="T80" fmla="*/ 1 w 301"/>
                <a:gd name="T81" fmla="*/ 0 h 89"/>
                <a:gd name="T82" fmla="*/ 1 w 301"/>
                <a:gd name="T83" fmla="*/ 0 h 89"/>
                <a:gd name="T84" fmla="*/ 1 w 301"/>
                <a:gd name="T85" fmla="*/ 0 h 89"/>
                <a:gd name="T86" fmla="*/ 1 w 301"/>
                <a:gd name="T87" fmla="*/ 0 h 89"/>
                <a:gd name="T88" fmla="*/ 1 w 301"/>
                <a:gd name="T89" fmla="*/ 0 h 89"/>
                <a:gd name="T90" fmla="*/ 1 w 301"/>
                <a:gd name="T91" fmla="*/ 0 h 89"/>
                <a:gd name="T92" fmla="*/ 1 w 301"/>
                <a:gd name="T93" fmla="*/ 0 h 89"/>
                <a:gd name="T94" fmla="*/ 1 w 301"/>
                <a:gd name="T95" fmla="*/ 0 h 89"/>
                <a:gd name="T96" fmla="*/ 1 w 301"/>
                <a:gd name="T97" fmla="*/ 0 h 89"/>
                <a:gd name="T98" fmla="*/ 1 w 301"/>
                <a:gd name="T99" fmla="*/ 0 h 89"/>
                <a:gd name="T100" fmla="*/ 1 w 301"/>
                <a:gd name="T101" fmla="*/ 0 h 89"/>
                <a:gd name="T102" fmla="*/ 1 w 301"/>
                <a:gd name="T103" fmla="*/ 0 h 89"/>
                <a:gd name="T104" fmla="*/ 1 w 301"/>
                <a:gd name="T105" fmla="*/ 0 h 89"/>
                <a:gd name="T106" fmla="*/ 1 w 301"/>
                <a:gd name="T107" fmla="*/ 0 h 89"/>
                <a:gd name="T108" fmla="*/ 1 w 301"/>
                <a:gd name="T109" fmla="*/ 0 h 89"/>
                <a:gd name="T110" fmla="*/ 1 w 301"/>
                <a:gd name="T111" fmla="*/ 0 h 89"/>
                <a:gd name="T112" fmla="*/ 1 w 301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89"/>
                <a:gd name="T173" fmla="*/ 301 w 301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89">
                  <a:moveTo>
                    <a:pt x="0" y="0"/>
                  </a:moveTo>
                  <a:lnTo>
                    <a:pt x="2" y="1"/>
                  </a:lnTo>
                  <a:lnTo>
                    <a:pt x="6" y="4"/>
                  </a:lnTo>
                  <a:lnTo>
                    <a:pt x="9" y="5"/>
                  </a:lnTo>
                  <a:lnTo>
                    <a:pt x="12" y="7"/>
                  </a:lnTo>
                  <a:lnTo>
                    <a:pt x="14" y="8"/>
                  </a:lnTo>
                  <a:lnTo>
                    <a:pt x="17" y="9"/>
                  </a:lnTo>
                  <a:lnTo>
                    <a:pt x="18" y="11"/>
                  </a:lnTo>
                  <a:lnTo>
                    <a:pt x="21" y="12"/>
                  </a:lnTo>
                  <a:lnTo>
                    <a:pt x="22" y="13"/>
                  </a:lnTo>
                  <a:lnTo>
                    <a:pt x="25" y="15"/>
                  </a:lnTo>
                  <a:lnTo>
                    <a:pt x="26" y="15"/>
                  </a:lnTo>
                  <a:lnTo>
                    <a:pt x="28" y="16"/>
                  </a:lnTo>
                  <a:lnTo>
                    <a:pt x="30" y="17"/>
                  </a:lnTo>
                  <a:lnTo>
                    <a:pt x="32" y="17"/>
                  </a:lnTo>
                  <a:lnTo>
                    <a:pt x="33" y="19"/>
                  </a:lnTo>
                  <a:lnTo>
                    <a:pt x="34" y="19"/>
                  </a:lnTo>
                  <a:lnTo>
                    <a:pt x="36" y="20"/>
                  </a:lnTo>
                  <a:lnTo>
                    <a:pt x="37" y="20"/>
                  </a:lnTo>
                  <a:lnTo>
                    <a:pt x="37" y="21"/>
                  </a:lnTo>
                  <a:lnTo>
                    <a:pt x="38" y="21"/>
                  </a:lnTo>
                  <a:lnTo>
                    <a:pt x="40" y="21"/>
                  </a:lnTo>
                  <a:lnTo>
                    <a:pt x="41" y="23"/>
                  </a:lnTo>
                  <a:lnTo>
                    <a:pt x="42" y="23"/>
                  </a:lnTo>
                  <a:lnTo>
                    <a:pt x="44" y="24"/>
                  </a:lnTo>
                  <a:lnTo>
                    <a:pt x="45" y="24"/>
                  </a:lnTo>
                  <a:lnTo>
                    <a:pt x="46" y="24"/>
                  </a:lnTo>
                  <a:lnTo>
                    <a:pt x="48" y="25"/>
                  </a:lnTo>
                  <a:lnTo>
                    <a:pt x="49" y="25"/>
                  </a:lnTo>
                  <a:lnTo>
                    <a:pt x="50" y="27"/>
                  </a:lnTo>
                  <a:lnTo>
                    <a:pt x="51" y="27"/>
                  </a:lnTo>
                  <a:lnTo>
                    <a:pt x="53" y="28"/>
                  </a:lnTo>
                  <a:lnTo>
                    <a:pt x="54" y="28"/>
                  </a:lnTo>
                  <a:lnTo>
                    <a:pt x="57" y="29"/>
                  </a:lnTo>
                  <a:lnTo>
                    <a:pt x="58" y="29"/>
                  </a:lnTo>
                  <a:lnTo>
                    <a:pt x="59" y="31"/>
                  </a:lnTo>
                  <a:lnTo>
                    <a:pt x="61" y="31"/>
                  </a:lnTo>
                  <a:lnTo>
                    <a:pt x="62" y="32"/>
                  </a:lnTo>
                  <a:lnTo>
                    <a:pt x="63" y="32"/>
                  </a:lnTo>
                  <a:lnTo>
                    <a:pt x="65" y="32"/>
                  </a:lnTo>
                  <a:lnTo>
                    <a:pt x="66" y="33"/>
                  </a:lnTo>
                  <a:lnTo>
                    <a:pt x="67" y="33"/>
                  </a:lnTo>
                  <a:lnTo>
                    <a:pt x="69" y="33"/>
                  </a:lnTo>
                  <a:lnTo>
                    <a:pt x="69" y="35"/>
                  </a:lnTo>
                  <a:lnTo>
                    <a:pt x="70" y="35"/>
                  </a:lnTo>
                  <a:lnTo>
                    <a:pt x="71" y="35"/>
                  </a:lnTo>
                  <a:lnTo>
                    <a:pt x="73" y="36"/>
                  </a:lnTo>
                  <a:lnTo>
                    <a:pt x="74" y="36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39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0"/>
                  </a:lnTo>
                  <a:lnTo>
                    <a:pt x="86" y="41"/>
                  </a:lnTo>
                  <a:lnTo>
                    <a:pt x="87" y="41"/>
                  </a:lnTo>
                  <a:lnTo>
                    <a:pt x="89" y="43"/>
                  </a:lnTo>
                  <a:lnTo>
                    <a:pt x="90" y="43"/>
                  </a:lnTo>
                  <a:lnTo>
                    <a:pt x="93" y="44"/>
                  </a:lnTo>
                  <a:lnTo>
                    <a:pt x="94" y="44"/>
                  </a:lnTo>
                  <a:lnTo>
                    <a:pt x="97" y="45"/>
                  </a:lnTo>
                  <a:lnTo>
                    <a:pt x="98" y="45"/>
                  </a:lnTo>
                  <a:lnTo>
                    <a:pt x="101" y="47"/>
                  </a:lnTo>
                  <a:lnTo>
                    <a:pt x="102" y="47"/>
                  </a:lnTo>
                  <a:lnTo>
                    <a:pt x="105" y="48"/>
                  </a:lnTo>
                  <a:lnTo>
                    <a:pt x="106" y="48"/>
                  </a:lnTo>
                  <a:lnTo>
                    <a:pt x="107" y="49"/>
                  </a:lnTo>
                  <a:lnTo>
                    <a:pt x="109" y="49"/>
                  </a:lnTo>
                  <a:lnTo>
                    <a:pt x="110" y="50"/>
                  </a:lnTo>
                  <a:lnTo>
                    <a:pt x="111" y="50"/>
                  </a:lnTo>
                  <a:lnTo>
                    <a:pt x="113" y="50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3"/>
                  </a:lnTo>
                  <a:lnTo>
                    <a:pt x="121" y="53"/>
                  </a:lnTo>
                  <a:lnTo>
                    <a:pt x="122" y="54"/>
                  </a:lnTo>
                  <a:lnTo>
                    <a:pt x="123" y="54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6"/>
                  </a:lnTo>
                  <a:lnTo>
                    <a:pt x="129" y="56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7"/>
                  </a:lnTo>
                  <a:lnTo>
                    <a:pt x="135" y="58"/>
                  </a:lnTo>
                  <a:lnTo>
                    <a:pt x="136" y="58"/>
                  </a:lnTo>
                  <a:lnTo>
                    <a:pt x="138" y="60"/>
                  </a:lnTo>
                  <a:lnTo>
                    <a:pt x="140" y="60"/>
                  </a:lnTo>
                  <a:lnTo>
                    <a:pt x="142" y="61"/>
                  </a:lnTo>
                  <a:lnTo>
                    <a:pt x="144" y="61"/>
                  </a:lnTo>
                  <a:lnTo>
                    <a:pt x="146" y="62"/>
                  </a:lnTo>
                  <a:lnTo>
                    <a:pt x="148" y="62"/>
                  </a:lnTo>
                  <a:lnTo>
                    <a:pt x="150" y="62"/>
                  </a:lnTo>
                  <a:lnTo>
                    <a:pt x="151" y="64"/>
                  </a:lnTo>
                  <a:lnTo>
                    <a:pt x="152" y="64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5"/>
                  </a:lnTo>
                  <a:lnTo>
                    <a:pt x="158" y="65"/>
                  </a:lnTo>
                  <a:lnTo>
                    <a:pt x="159" y="66"/>
                  </a:lnTo>
                  <a:lnTo>
                    <a:pt x="160" y="66"/>
                  </a:lnTo>
                  <a:lnTo>
                    <a:pt x="162" y="66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8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69"/>
                  </a:lnTo>
                  <a:lnTo>
                    <a:pt x="172" y="70"/>
                  </a:lnTo>
                  <a:lnTo>
                    <a:pt x="174" y="70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2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3"/>
                  </a:lnTo>
                  <a:lnTo>
                    <a:pt x="186" y="74"/>
                  </a:lnTo>
                  <a:lnTo>
                    <a:pt x="188" y="74"/>
                  </a:lnTo>
                  <a:lnTo>
                    <a:pt x="190" y="76"/>
                  </a:lnTo>
                  <a:lnTo>
                    <a:pt x="192" y="76"/>
                  </a:lnTo>
                  <a:lnTo>
                    <a:pt x="194" y="77"/>
                  </a:lnTo>
                  <a:lnTo>
                    <a:pt x="195" y="77"/>
                  </a:lnTo>
                  <a:lnTo>
                    <a:pt x="198" y="78"/>
                  </a:lnTo>
                  <a:lnTo>
                    <a:pt x="199" y="78"/>
                  </a:lnTo>
                  <a:lnTo>
                    <a:pt x="200" y="78"/>
                  </a:lnTo>
                  <a:lnTo>
                    <a:pt x="202" y="78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0"/>
                  </a:lnTo>
                  <a:lnTo>
                    <a:pt x="207" y="80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1"/>
                  </a:lnTo>
                  <a:lnTo>
                    <a:pt x="212" y="81"/>
                  </a:lnTo>
                  <a:lnTo>
                    <a:pt x="213" y="82"/>
                  </a:lnTo>
                  <a:lnTo>
                    <a:pt x="215" y="82"/>
                  </a:lnTo>
                  <a:lnTo>
                    <a:pt x="216" y="82"/>
                  </a:lnTo>
                  <a:lnTo>
                    <a:pt x="217" y="82"/>
                  </a:lnTo>
                  <a:lnTo>
                    <a:pt x="219" y="82"/>
                  </a:lnTo>
                  <a:lnTo>
                    <a:pt x="220" y="82"/>
                  </a:lnTo>
                  <a:lnTo>
                    <a:pt x="221" y="82"/>
                  </a:lnTo>
                  <a:lnTo>
                    <a:pt x="223" y="82"/>
                  </a:lnTo>
                  <a:lnTo>
                    <a:pt x="224" y="82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4"/>
                  </a:lnTo>
                  <a:lnTo>
                    <a:pt x="237" y="84"/>
                  </a:lnTo>
                  <a:lnTo>
                    <a:pt x="239" y="84"/>
                  </a:lnTo>
                  <a:lnTo>
                    <a:pt x="240" y="84"/>
                  </a:lnTo>
                  <a:lnTo>
                    <a:pt x="241" y="84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5"/>
                  </a:lnTo>
                  <a:lnTo>
                    <a:pt x="251" y="85"/>
                  </a:lnTo>
                  <a:lnTo>
                    <a:pt x="252" y="85"/>
                  </a:lnTo>
                  <a:lnTo>
                    <a:pt x="253" y="85"/>
                  </a:lnTo>
                  <a:lnTo>
                    <a:pt x="253" y="86"/>
                  </a:lnTo>
                  <a:lnTo>
                    <a:pt x="255" y="86"/>
                  </a:lnTo>
                  <a:lnTo>
                    <a:pt x="256" y="86"/>
                  </a:lnTo>
                  <a:lnTo>
                    <a:pt x="257" y="86"/>
                  </a:lnTo>
                  <a:lnTo>
                    <a:pt x="259" y="86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8"/>
                  </a:lnTo>
                  <a:lnTo>
                    <a:pt x="265" y="88"/>
                  </a:lnTo>
                  <a:lnTo>
                    <a:pt x="267" y="88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3" y="89"/>
                  </a:lnTo>
                  <a:lnTo>
                    <a:pt x="275" y="89"/>
                  </a:lnTo>
                  <a:lnTo>
                    <a:pt x="276" y="89"/>
                  </a:lnTo>
                  <a:lnTo>
                    <a:pt x="277" y="89"/>
                  </a:lnTo>
                  <a:lnTo>
                    <a:pt x="279" y="89"/>
                  </a:lnTo>
                  <a:lnTo>
                    <a:pt x="280" y="89"/>
                  </a:lnTo>
                  <a:lnTo>
                    <a:pt x="281" y="89"/>
                  </a:lnTo>
                  <a:lnTo>
                    <a:pt x="283" y="89"/>
                  </a:lnTo>
                  <a:lnTo>
                    <a:pt x="284" y="89"/>
                  </a:lnTo>
                  <a:lnTo>
                    <a:pt x="285" y="89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21562" name="Group 111">
            <a:extLst>
              <a:ext uri="{FF2B5EF4-FFF2-40B4-BE49-F238E27FC236}">
                <a16:creationId xmlns:a16="http://schemas.microsoft.com/office/drawing/2014/main" id="{D28F455F-8373-6D41-867E-ACED83356AAB}"/>
              </a:ext>
            </a:extLst>
          </p:cNvPr>
          <p:cNvGrpSpPr>
            <a:grpSpLocks/>
          </p:cNvGrpSpPr>
          <p:nvPr/>
        </p:nvGrpSpPr>
        <p:grpSpPr bwMode="auto">
          <a:xfrm>
            <a:off x="6313488" y="1531939"/>
            <a:ext cx="342900" cy="484187"/>
            <a:chOff x="2783" y="1170"/>
            <a:chExt cx="300" cy="445"/>
          </a:xfrm>
        </p:grpSpPr>
        <p:sp>
          <p:nvSpPr>
            <p:cNvPr id="321637" name="Freeform 19">
              <a:extLst>
                <a:ext uri="{FF2B5EF4-FFF2-40B4-BE49-F238E27FC236}">
                  <a16:creationId xmlns:a16="http://schemas.microsoft.com/office/drawing/2014/main" id="{C24C86C5-855A-D143-8AF0-0496A8F7D8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1238"/>
              <a:ext cx="149" cy="377"/>
            </a:xfrm>
            <a:custGeom>
              <a:avLst/>
              <a:gdLst>
                <a:gd name="T0" fmla="*/ 0 w 299"/>
                <a:gd name="T1" fmla="*/ 1 h 754"/>
                <a:gd name="T2" fmla="*/ 0 w 299"/>
                <a:gd name="T3" fmla="*/ 1 h 754"/>
                <a:gd name="T4" fmla="*/ 0 w 299"/>
                <a:gd name="T5" fmla="*/ 1 h 754"/>
                <a:gd name="T6" fmla="*/ 0 w 299"/>
                <a:gd name="T7" fmla="*/ 1 h 754"/>
                <a:gd name="T8" fmla="*/ 0 w 299"/>
                <a:gd name="T9" fmla="*/ 1 h 754"/>
                <a:gd name="T10" fmla="*/ 0 w 299"/>
                <a:gd name="T11" fmla="*/ 1 h 754"/>
                <a:gd name="T12" fmla="*/ 0 w 299"/>
                <a:gd name="T13" fmla="*/ 1 h 754"/>
                <a:gd name="T14" fmla="*/ 0 w 299"/>
                <a:gd name="T15" fmla="*/ 1 h 754"/>
                <a:gd name="T16" fmla="*/ 0 w 299"/>
                <a:gd name="T17" fmla="*/ 1 h 754"/>
                <a:gd name="T18" fmla="*/ 0 w 299"/>
                <a:gd name="T19" fmla="*/ 1 h 754"/>
                <a:gd name="T20" fmla="*/ 0 w 299"/>
                <a:gd name="T21" fmla="*/ 1 h 754"/>
                <a:gd name="T22" fmla="*/ 0 w 299"/>
                <a:gd name="T23" fmla="*/ 1 h 754"/>
                <a:gd name="T24" fmla="*/ 0 w 299"/>
                <a:gd name="T25" fmla="*/ 1 h 754"/>
                <a:gd name="T26" fmla="*/ 0 w 299"/>
                <a:gd name="T27" fmla="*/ 1 h 754"/>
                <a:gd name="T28" fmla="*/ 0 w 299"/>
                <a:gd name="T29" fmla="*/ 1 h 754"/>
                <a:gd name="T30" fmla="*/ 0 w 299"/>
                <a:gd name="T31" fmla="*/ 1 h 754"/>
                <a:gd name="T32" fmla="*/ 0 w 299"/>
                <a:gd name="T33" fmla="*/ 1 h 754"/>
                <a:gd name="T34" fmla="*/ 0 w 299"/>
                <a:gd name="T35" fmla="*/ 1 h 754"/>
                <a:gd name="T36" fmla="*/ 0 w 299"/>
                <a:gd name="T37" fmla="*/ 1 h 754"/>
                <a:gd name="T38" fmla="*/ 0 w 299"/>
                <a:gd name="T39" fmla="*/ 1 h 754"/>
                <a:gd name="T40" fmla="*/ 0 w 299"/>
                <a:gd name="T41" fmla="*/ 1 h 754"/>
                <a:gd name="T42" fmla="*/ 0 w 299"/>
                <a:gd name="T43" fmla="*/ 1 h 754"/>
                <a:gd name="T44" fmla="*/ 0 w 299"/>
                <a:gd name="T45" fmla="*/ 1 h 754"/>
                <a:gd name="T46" fmla="*/ 0 w 299"/>
                <a:gd name="T47" fmla="*/ 1 h 754"/>
                <a:gd name="T48" fmla="*/ 0 w 299"/>
                <a:gd name="T49" fmla="*/ 1 h 754"/>
                <a:gd name="T50" fmla="*/ 0 w 299"/>
                <a:gd name="T51" fmla="*/ 1 h 754"/>
                <a:gd name="T52" fmla="*/ 0 w 299"/>
                <a:gd name="T53" fmla="*/ 1 h 754"/>
                <a:gd name="T54" fmla="*/ 0 w 299"/>
                <a:gd name="T55" fmla="*/ 1 h 754"/>
                <a:gd name="T56" fmla="*/ 0 w 299"/>
                <a:gd name="T57" fmla="*/ 1 h 754"/>
                <a:gd name="T58" fmla="*/ 0 w 299"/>
                <a:gd name="T59" fmla="*/ 1 h 754"/>
                <a:gd name="T60" fmla="*/ 0 w 299"/>
                <a:gd name="T61" fmla="*/ 1 h 754"/>
                <a:gd name="T62" fmla="*/ 0 w 299"/>
                <a:gd name="T63" fmla="*/ 1 h 754"/>
                <a:gd name="T64" fmla="*/ 0 w 299"/>
                <a:gd name="T65" fmla="*/ 1 h 754"/>
                <a:gd name="T66" fmla="*/ 0 w 299"/>
                <a:gd name="T67" fmla="*/ 1 h 754"/>
                <a:gd name="T68" fmla="*/ 0 w 299"/>
                <a:gd name="T69" fmla="*/ 1 h 754"/>
                <a:gd name="T70" fmla="*/ 0 w 299"/>
                <a:gd name="T71" fmla="*/ 1 h 754"/>
                <a:gd name="T72" fmla="*/ 0 w 299"/>
                <a:gd name="T73" fmla="*/ 1 h 754"/>
                <a:gd name="T74" fmla="*/ 0 w 299"/>
                <a:gd name="T75" fmla="*/ 1 h 754"/>
                <a:gd name="T76" fmla="*/ 0 w 299"/>
                <a:gd name="T77" fmla="*/ 1 h 754"/>
                <a:gd name="T78" fmla="*/ 0 w 299"/>
                <a:gd name="T79" fmla="*/ 1 h 754"/>
                <a:gd name="T80" fmla="*/ 0 w 299"/>
                <a:gd name="T81" fmla="*/ 1 h 754"/>
                <a:gd name="T82" fmla="*/ 0 w 299"/>
                <a:gd name="T83" fmla="*/ 1 h 754"/>
                <a:gd name="T84" fmla="*/ 0 w 299"/>
                <a:gd name="T85" fmla="*/ 1 h 754"/>
                <a:gd name="T86" fmla="*/ 0 w 299"/>
                <a:gd name="T87" fmla="*/ 1 h 754"/>
                <a:gd name="T88" fmla="*/ 0 w 299"/>
                <a:gd name="T89" fmla="*/ 1 h 754"/>
                <a:gd name="T90" fmla="*/ 0 w 299"/>
                <a:gd name="T91" fmla="*/ 1 h 754"/>
                <a:gd name="T92" fmla="*/ 0 w 299"/>
                <a:gd name="T93" fmla="*/ 1 h 754"/>
                <a:gd name="T94" fmla="*/ 0 w 299"/>
                <a:gd name="T95" fmla="*/ 1 h 754"/>
                <a:gd name="T96" fmla="*/ 0 w 299"/>
                <a:gd name="T97" fmla="*/ 1 h 754"/>
                <a:gd name="T98" fmla="*/ 0 w 299"/>
                <a:gd name="T99" fmla="*/ 1 h 754"/>
                <a:gd name="T100" fmla="*/ 0 w 299"/>
                <a:gd name="T101" fmla="*/ 1 h 754"/>
                <a:gd name="T102" fmla="*/ 0 w 299"/>
                <a:gd name="T103" fmla="*/ 1 h 754"/>
                <a:gd name="T104" fmla="*/ 0 w 299"/>
                <a:gd name="T105" fmla="*/ 1 h 754"/>
                <a:gd name="T106" fmla="*/ 0 w 299"/>
                <a:gd name="T107" fmla="*/ 1 h 754"/>
                <a:gd name="T108" fmla="*/ 0 w 299"/>
                <a:gd name="T109" fmla="*/ 1 h 754"/>
                <a:gd name="T110" fmla="*/ 0 w 299"/>
                <a:gd name="T111" fmla="*/ 1 h 754"/>
                <a:gd name="T112" fmla="*/ 0 w 299"/>
                <a:gd name="T113" fmla="*/ 1 h 754"/>
                <a:gd name="T114" fmla="*/ 0 w 299"/>
                <a:gd name="T115" fmla="*/ 1 h 754"/>
                <a:gd name="T116" fmla="*/ 0 w 299"/>
                <a:gd name="T117" fmla="*/ 1 h 754"/>
                <a:gd name="T118" fmla="*/ 0 w 299"/>
                <a:gd name="T119" fmla="*/ 1 h 754"/>
                <a:gd name="T120" fmla="*/ 0 w 299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9"/>
                <a:gd name="T184" fmla="*/ 0 h 754"/>
                <a:gd name="T185" fmla="*/ 299 w 299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9" h="754">
                  <a:moveTo>
                    <a:pt x="299" y="0"/>
                  </a:moveTo>
                  <a:lnTo>
                    <a:pt x="299" y="29"/>
                  </a:lnTo>
                  <a:lnTo>
                    <a:pt x="299" y="56"/>
                  </a:lnTo>
                  <a:lnTo>
                    <a:pt x="299" y="81"/>
                  </a:lnTo>
                  <a:lnTo>
                    <a:pt x="299" y="105"/>
                  </a:lnTo>
                  <a:lnTo>
                    <a:pt x="299" y="128"/>
                  </a:lnTo>
                  <a:lnTo>
                    <a:pt x="299" y="148"/>
                  </a:lnTo>
                  <a:lnTo>
                    <a:pt x="299" y="166"/>
                  </a:lnTo>
                  <a:lnTo>
                    <a:pt x="299" y="185"/>
                  </a:lnTo>
                  <a:lnTo>
                    <a:pt x="299" y="201"/>
                  </a:lnTo>
                  <a:lnTo>
                    <a:pt x="299" y="215"/>
                  </a:lnTo>
                  <a:lnTo>
                    <a:pt x="299" y="229"/>
                  </a:lnTo>
                  <a:lnTo>
                    <a:pt x="299" y="242"/>
                  </a:lnTo>
                  <a:lnTo>
                    <a:pt x="299" y="252"/>
                  </a:lnTo>
                  <a:lnTo>
                    <a:pt x="299" y="263"/>
                  </a:lnTo>
                  <a:lnTo>
                    <a:pt x="299" y="272"/>
                  </a:lnTo>
                  <a:lnTo>
                    <a:pt x="299" y="280"/>
                  </a:lnTo>
                  <a:lnTo>
                    <a:pt x="299" y="288"/>
                  </a:lnTo>
                  <a:lnTo>
                    <a:pt x="299" y="295"/>
                  </a:lnTo>
                  <a:lnTo>
                    <a:pt x="299" y="302"/>
                  </a:lnTo>
                  <a:lnTo>
                    <a:pt x="299" y="307"/>
                  </a:lnTo>
                  <a:lnTo>
                    <a:pt x="299" y="311"/>
                  </a:lnTo>
                  <a:lnTo>
                    <a:pt x="299" y="315"/>
                  </a:lnTo>
                  <a:lnTo>
                    <a:pt x="299" y="319"/>
                  </a:lnTo>
                  <a:lnTo>
                    <a:pt x="299" y="323"/>
                  </a:lnTo>
                  <a:lnTo>
                    <a:pt x="299" y="325"/>
                  </a:lnTo>
                  <a:lnTo>
                    <a:pt x="299" y="328"/>
                  </a:lnTo>
                  <a:lnTo>
                    <a:pt x="299" y="329"/>
                  </a:lnTo>
                  <a:lnTo>
                    <a:pt x="298" y="332"/>
                  </a:lnTo>
                  <a:lnTo>
                    <a:pt x="298" y="335"/>
                  </a:lnTo>
                  <a:lnTo>
                    <a:pt x="298" y="336"/>
                  </a:lnTo>
                  <a:lnTo>
                    <a:pt x="298" y="339"/>
                  </a:lnTo>
                  <a:lnTo>
                    <a:pt x="298" y="340"/>
                  </a:lnTo>
                  <a:lnTo>
                    <a:pt x="298" y="343"/>
                  </a:lnTo>
                  <a:lnTo>
                    <a:pt x="298" y="344"/>
                  </a:lnTo>
                  <a:lnTo>
                    <a:pt x="298" y="347"/>
                  </a:lnTo>
                  <a:lnTo>
                    <a:pt x="298" y="348"/>
                  </a:lnTo>
                  <a:lnTo>
                    <a:pt x="298" y="349"/>
                  </a:lnTo>
                  <a:lnTo>
                    <a:pt x="298" y="351"/>
                  </a:lnTo>
                  <a:lnTo>
                    <a:pt x="296" y="352"/>
                  </a:lnTo>
                  <a:lnTo>
                    <a:pt x="296" y="353"/>
                  </a:lnTo>
                  <a:lnTo>
                    <a:pt x="296" y="355"/>
                  </a:lnTo>
                  <a:lnTo>
                    <a:pt x="296" y="356"/>
                  </a:lnTo>
                  <a:lnTo>
                    <a:pt x="296" y="357"/>
                  </a:lnTo>
                  <a:lnTo>
                    <a:pt x="296" y="359"/>
                  </a:lnTo>
                  <a:lnTo>
                    <a:pt x="296" y="360"/>
                  </a:lnTo>
                  <a:lnTo>
                    <a:pt x="296" y="361"/>
                  </a:lnTo>
                  <a:lnTo>
                    <a:pt x="296" y="363"/>
                  </a:lnTo>
                  <a:lnTo>
                    <a:pt x="296" y="364"/>
                  </a:lnTo>
                  <a:lnTo>
                    <a:pt x="296" y="365"/>
                  </a:lnTo>
                  <a:lnTo>
                    <a:pt x="295" y="367"/>
                  </a:lnTo>
                  <a:lnTo>
                    <a:pt x="295" y="368"/>
                  </a:lnTo>
                  <a:lnTo>
                    <a:pt x="295" y="369"/>
                  </a:lnTo>
                  <a:lnTo>
                    <a:pt x="295" y="371"/>
                  </a:lnTo>
                  <a:lnTo>
                    <a:pt x="295" y="372"/>
                  </a:lnTo>
                  <a:lnTo>
                    <a:pt x="295" y="373"/>
                  </a:lnTo>
                  <a:lnTo>
                    <a:pt x="295" y="375"/>
                  </a:lnTo>
                  <a:lnTo>
                    <a:pt x="294" y="376"/>
                  </a:lnTo>
                  <a:lnTo>
                    <a:pt x="294" y="379"/>
                  </a:lnTo>
                  <a:lnTo>
                    <a:pt x="294" y="380"/>
                  </a:lnTo>
                  <a:lnTo>
                    <a:pt x="294" y="381"/>
                  </a:lnTo>
                  <a:lnTo>
                    <a:pt x="294" y="384"/>
                  </a:lnTo>
                  <a:lnTo>
                    <a:pt x="292" y="385"/>
                  </a:lnTo>
                  <a:lnTo>
                    <a:pt x="292" y="388"/>
                  </a:lnTo>
                  <a:lnTo>
                    <a:pt x="292" y="389"/>
                  </a:lnTo>
                  <a:lnTo>
                    <a:pt x="292" y="390"/>
                  </a:lnTo>
                  <a:lnTo>
                    <a:pt x="292" y="393"/>
                  </a:lnTo>
                  <a:lnTo>
                    <a:pt x="292" y="394"/>
                  </a:lnTo>
                  <a:lnTo>
                    <a:pt x="291" y="396"/>
                  </a:lnTo>
                  <a:lnTo>
                    <a:pt x="291" y="397"/>
                  </a:lnTo>
                  <a:lnTo>
                    <a:pt x="291" y="398"/>
                  </a:lnTo>
                  <a:lnTo>
                    <a:pt x="291" y="400"/>
                  </a:lnTo>
                  <a:lnTo>
                    <a:pt x="291" y="401"/>
                  </a:lnTo>
                  <a:lnTo>
                    <a:pt x="291" y="402"/>
                  </a:lnTo>
                  <a:lnTo>
                    <a:pt x="291" y="404"/>
                  </a:lnTo>
                  <a:lnTo>
                    <a:pt x="290" y="404"/>
                  </a:lnTo>
                  <a:lnTo>
                    <a:pt x="290" y="405"/>
                  </a:lnTo>
                  <a:lnTo>
                    <a:pt x="290" y="406"/>
                  </a:lnTo>
                  <a:lnTo>
                    <a:pt x="290" y="408"/>
                  </a:lnTo>
                  <a:lnTo>
                    <a:pt x="290" y="409"/>
                  </a:lnTo>
                  <a:lnTo>
                    <a:pt x="288" y="410"/>
                  </a:lnTo>
                  <a:lnTo>
                    <a:pt x="288" y="412"/>
                  </a:lnTo>
                  <a:lnTo>
                    <a:pt x="288" y="413"/>
                  </a:lnTo>
                  <a:lnTo>
                    <a:pt x="287" y="414"/>
                  </a:lnTo>
                  <a:lnTo>
                    <a:pt x="287" y="416"/>
                  </a:lnTo>
                  <a:lnTo>
                    <a:pt x="287" y="417"/>
                  </a:lnTo>
                  <a:lnTo>
                    <a:pt x="286" y="420"/>
                  </a:lnTo>
                  <a:lnTo>
                    <a:pt x="286" y="421"/>
                  </a:lnTo>
                  <a:lnTo>
                    <a:pt x="286" y="422"/>
                  </a:lnTo>
                  <a:lnTo>
                    <a:pt x="284" y="424"/>
                  </a:lnTo>
                  <a:lnTo>
                    <a:pt x="284" y="426"/>
                  </a:lnTo>
                  <a:lnTo>
                    <a:pt x="283" y="428"/>
                  </a:lnTo>
                  <a:lnTo>
                    <a:pt x="283" y="430"/>
                  </a:lnTo>
                  <a:lnTo>
                    <a:pt x="282" y="433"/>
                  </a:lnTo>
                  <a:lnTo>
                    <a:pt x="282" y="434"/>
                  </a:lnTo>
                  <a:lnTo>
                    <a:pt x="280" y="437"/>
                  </a:lnTo>
                  <a:lnTo>
                    <a:pt x="280" y="440"/>
                  </a:lnTo>
                  <a:lnTo>
                    <a:pt x="279" y="441"/>
                  </a:lnTo>
                  <a:lnTo>
                    <a:pt x="279" y="442"/>
                  </a:lnTo>
                  <a:lnTo>
                    <a:pt x="278" y="445"/>
                  </a:lnTo>
                  <a:lnTo>
                    <a:pt x="278" y="446"/>
                  </a:lnTo>
                  <a:lnTo>
                    <a:pt x="278" y="448"/>
                  </a:lnTo>
                  <a:lnTo>
                    <a:pt x="276" y="449"/>
                  </a:lnTo>
                  <a:lnTo>
                    <a:pt x="276" y="450"/>
                  </a:lnTo>
                  <a:lnTo>
                    <a:pt x="276" y="452"/>
                  </a:lnTo>
                  <a:lnTo>
                    <a:pt x="275" y="453"/>
                  </a:lnTo>
                  <a:lnTo>
                    <a:pt x="275" y="454"/>
                  </a:lnTo>
                  <a:lnTo>
                    <a:pt x="275" y="456"/>
                  </a:lnTo>
                  <a:lnTo>
                    <a:pt x="274" y="456"/>
                  </a:lnTo>
                  <a:lnTo>
                    <a:pt x="274" y="457"/>
                  </a:lnTo>
                  <a:lnTo>
                    <a:pt x="274" y="458"/>
                  </a:lnTo>
                  <a:lnTo>
                    <a:pt x="272" y="459"/>
                  </a:lnTo>
                  <a:lnTo>
                    <a:pt x="272" y="461"/>
                  </a:lnTo>
                  <a:lnTo>
                    <a:pt x="272" y="462"/>
                  </a:lnTo>
                  <a:lnTo>
                    <a:pt x="271" y="463"/>
                  </a:lnTo>
                  <a:lnTo>
                    <a:pt x="270" y="465"/>
                  </a:lnTo>
                  <a:lnTo>
                    <a:pt x="270" y="466"/>
                  </a:lnTo>
                  <a:lnTo>
                    <a:pt x="268" y="467"/>
                  </a:lnTo>
                  <a:lnTo>
                    <a:pt x="268" y="469"/>
                  </a:lnTo>
                  <a:lnTo>
                    <a:pt x="267" y="471"/>
                  </a:lnTo>
                  <a:lnTo>
                    <a:pt x="267" y="473"/>
                  </a:lnTo>
                  <a:lnTo>
                    <a:pt x="266" y="474"/>
                  </a:lnTo>
                  <a:lnTo>
                    <a:pt x="266" y="475"/>
                  </a:lnTo>
                  <a:lnTo>
                    <a:pt x="264" y="478"/>
                  </a:lnTo>
                  <a:lnTo>
                    <a:pt x="263" y="479"/>
                  </a:lnTo>
                  <a:lnTo>
                    <a:pt x="262" y="482"/>
                  </a:lnTo>
                  <a:lnTo>
                    <a:pt x="262" y="483"/>
                  </a:lnTo>
                  <a:lnTo>
                    <a:pt x="260" y="485"/>
                  </a:lnTo>
                  <a:lnTo>
                    <a:pt x="259" y="487"/>
                  </a:lnTo>
                  <a:lnTo>
                    <a:pt x="259" y="489"/>
                  </a:lnTo>
                  <a:lnTo>
                    <a:pt x="258" y="490"/>
                  </a:lnTo>
                  <a:lnTo>
                    <a:pt x="258" y="491"/>
                  </a:lnTo>
                  <a:lnTo>
                    <a:pt x="256" y="493"/>
                  </a:lnTo>
                  <a:lnTo>
                    <a:pt x="256" y="494"/>
                  </a:lnTo>
                  <a:lnTo>
                    <a:pt x="255" y="495"/>
                  </a:lnTo>
                  <a:lnTo>
                    <a:pt x="255" y="497"/>
                  </a:lnTo>
                  <a:lnTo>
                    <a:pt x="254" y="498"/>
                  </a:lnTo>
                  <a:lnTo>
                    <a:pt x="252" y="499"/>
                  </a:lnTo>
                  <a:lnTo>
                    <a:pt x="252" y="501"/>
                  </a:lnTo>
                  <a:lnTo>
                    <a:pt x="252" y="502"/>
                  </a:lnTo>
                  <a:lnTo>
                    <a:pt x="251" y="502"/>
                  </a:lnTo>
                  <a:lnTo>
                    <a:pt x="251" y="503"/>
                  </a:lnTo>
                  <a:lnTo>
                    <a:pt x="251" y="505"/>
                  </a:lnTo>
                  <a:lnTo>
                    <a:pt x="250" y="506"/>
                  </a:lnTo>
                  <a:lnTo>
                    <a:pt x="248" y="507"/>
                  </a:lnTo>
                  <a:lnTo>
                    <a:pt x="248" y="509"/>
                  </a:lnTo>
                  <a:lnTo>
                    <a:pt x="247" y="510"/>
                  </a:lnTo>
                  <a:lnTo>
                    <a:pt x="247" y="511"/>
                  </a:lnTo>
                  <a:lnTo>
                    <a:pt x="246" y="513"/>
                  </a:lnTo>
                  <a:lnTo>
                    <a:pt x="246" y="514"/>
                  </a:lnTo>
                  <a:lnTo>
                    <a:pt x="244" y="515"/>
                  </a:lnTo>
                  <a:lnTo>
                    <a:pt x="244" y="517"/>
                  </a:lnTo>
                  <a:lnTo>
                    <a:pt x="243" y="518"/>
                  </a:lnTo>
                  <a:lnTo>
                    <a:pt x="242" y="519"/>
                  </a:lnTo>
                  <a:lnTo>
                    <a:pt x="240" y="522"/>
                  </a:lnTo>
                  <a:lnTo>
                    <a:pt x="240" y="523"/>
                  </a:lnTo>
                  <a:lnTo>
                    <a:pt x="239" y="525"/>
                  </a:lnTo>
                  <a:lnTo>
                    <a:pt x="238" y="527"/>
                  </a:lnTo>
                  <a:lnTo>
                    <a:pt x="238" y="529"/>
                  </a:lnTo>
                  <a:lnTo>
                    <a:pt x="236" y="530"/>
                  </a:lnTo>
                  <a:lnTo>
                    <a:pt x="236" y="531"/>
                  </a:lnTo>
                  <a:lnTo>
                    <a:pt x="235" y="532"/>
                  </a:lnTo>
                  <a:lnTo>
                    <a:pt x="235" y="534"/>
                  </a:lnTo>
                  <a:lnTo>
                    <a:pt x="234" y="534"/>
                  </a:lnTo>
                  <a:lnTo>
                    <a:pt x="234" y="535"/>
                  </a:lnTo>
                  <a:lnTo>
                    <a:pt x="232" y="536"/>
                  </a:lnTo>
                  <a:lnTo>
                    <a:pt x="232" y="538"/>
                  </a:lnTo>
                  <a:lnTo>
                    <a:pt x="231" y="538"/>
                  </a:lnTo>
                  <a:lnTo>
                    <a:pt x="231" y="539"/>
                  </a:lnTo>
                  <a:lnTo>
                    <a:pt x="231" y="540"/>
                  </a:lnTo>
                  <a:lnTo>
                    <a:pt x="230" y="540"/>
                  </a:lnTo>
                  <a:lnTo>
                    <a:pt x="230" y="542"/>
                  </a:lnTo>
                  <a:lnTo>
                    <a:pt x="228" y="542"/>
                  </a:lnTo>
                  <a:lnTo>
                    <a:pt x="228" y="543"/>
                  </a:lnTo>
                  <a:lnTo>
                    <a:pt x="228" y="544"/>
                  </a:lnTo>
                  <a:lnTo>
                    <a:pt x="227" y="544"/>
                  </a:lnTo>
                  <a:lnTo>
                    <a:pt x="227" y="546"/>
                  </a:lnTo>
                  <a:lnTo>
                    <a:pt x="226" y="547"/>
                  </a:lnTo>
                  <a:lnTo>
                    <a:pt x="224" y="548"/>
                  </a:lnTo>
                  <a:lnTo>
                    <a:pt x="224" y="550"/>
                  </a:lnTo>
                  <a:lnTo>
                    <a:pt x="223" y="551"/>
                  </a:lnTo>
                  <a:lnTo>
                    <a:pt x="223" y="552"/>
                  </a:lnTo>
                  <a:lnTo>
                    <a:pt x="222" y="552"/>
                  </a:lnTo>
                  <a:lnTo>
                    <a:pt x="222" y="554"/>
                  </a:lnTo>
                  <a:lnTo>
                    <a:pt x="221" y="555"/>
                  </a:lnTo>
                  <a:lnTo>
                    <a:pt x="219" y="556"/>
                  </a:lnTo>
                  <a:lnTo>
                    <a:pt x="219" y="559"/>
                  </a:lnTo>
                  <a:lnTo>
                    <a:pt x="218" y="560"/>
                  </a:lnTo>
                  <a:lnTo>
                    <a:pt x="217" y="562"/>
                  </a:lnTo>
                  <a:lnTo>
                    <a:pt x="215" y="563"/>
                  </a:lnTo>
                  <a:lnTo>
                    <a:pt x="215" y="564"/>
                  </a:lnTo>
                  <a:lnTo>
                    <a:pt x="214" y="566"/>
                  </a:lnTo>
                  <a:lnTo>
                    <a:pt x="214" y="567"/>
                  </a:lnTo>
                  <a:lnTo>
                    <a:pt x="213" y="567"/>
                  </a:lnTo>
                  <a:lnTo>
                    <a:pt x="213" y="568"/>
                  </a:lnTo>
                  <a:lnTo>
                    <a:pt x="211" y="570"/>
                  </a:lnTo>
                  <a:lnTo>
                    <a:pt x="210" y="571"/>
                  </a:lnTo>
                  <a:lnTo>
                    <a:pt x="210" y="572"/>
                  </a:lnTo>
                  <a:lnTo>
                    <a:pt x="209" y="572"/>
                  </a:lnTo>
                  <a:lnTo>
                    <a:pt x="209" y="574"/>
                  </a:lnTo>
                  <a:lnTo>
                    <a:pt x="207" y="575"/>
                  </a:lnTo>
                  <a:lnTo>
                    <a:pt x="207" y="576"/>
                  </a:lnTo>
                  <a:lnTo>
                    <a:pt x="206" y="576"/>
                  </a:lnTo>
                  <a:lnTo>
                    <a:pt x="206" y="578"/>
                  </a:lnTo>
                  <a:lnTo>
                    <a:pt x="205" y="579"/>
                  </a:lnTo>
                  <a:lnTo>
                    <a:pt x="203" y="580"/>
                  </a:lnTo>
                  <a:lnTo>
                    <a:pt x="203" y="582"/>
                  </a:lnTo>
                  <a:lnTo>
                    <a:pt x="202" y="582"/>
                  </a:lnTo>
                  <a:lnTo>
                    <a:pt x="202" y="583"/>
                  </a:lnTo>
                  <a:lnTo>
                    <a:pt x="201" y="584"/>
                  </a:lnTo>
                  <a:lnTo>
                    <a:pt x="199" y="584"/>
                  </a:lnTo>
                  <a:lnTo>
                    <a:pt x="199" y="586"/>
                  </a:lnTo>
                  <a:lnTo>
                    <a:pt x="198" y="587"/>
                  </a:lnTo>
                  <a:lnTo>
                    <a:pt x="197" y="588"/>
                  </a:lnTo>
                  <a:lnTo>
                    <a:pt x="197" y="590"/>
                  </a:lnTo>
                  <a:lnTo>
                    <a:pt x="195" y="591"/>
                  </a:lnTo>
                  <a:lnTo>
                    <a:pt x="194" y="592"/>
                  </a:lnTo>
                  <a:lnTo>
                    <a:pt x="193" y="594"/>
                  </a:lnTo>
                  <a:lnTo>
                    <a:pt x="193" y="595"/>
                  </a:lnTo>
                  <a:lnTo>
                    <a:pt x="191" y="596"/>
                  </a:lnTo>
                  <a:lnTo>
                    <a:pt x="190" y="598"/>
                  </a:lnTo>
                  <a:lnTo>
                    <a:pt x="190" y="599"/>
                  </a:lnTo>
                  <a:lnTo>
                    <a:pt x="189" y="599"/>
                  </a:lnTo>
                  <a:lnTo>
                    <a:pt x="189" y="600"/>
                  </a:lnTo>
                  <a:lnTo>
                    <a:pt x="187" y="602"/>
                  </a:lnTo>
                  <a:lnTo>
                    <a:pt x="187" y="603"/>
                  </a:lnTo>
                  <a:lnTo>
                    <a:pt x="186" y="603"/>
                  </a:lnTo>
                  <a:lnTo>
                    <a:pt x="186" y="604"/>
                  </a:lnTo>
                  <a:lnTo>
                    <a:pt x="185" y="606"/>
                  </a:lnTo>
                  <a:lnTo>
                    <a:pt x="185" y="607"/>
                  </a:lnTo>
                  <a:lnTo>
                    <a:pt x="183" y="607"/>
                  </a:lnTo>
                  <a:lnTo>
                    <a:pt x="182" y="608"/>
                  </a:lnTo>
                  <a:lnTo>
                    <a:pt x="182" y="609"/>
                  </a:lnTo>
                  <a:lnTo>
                    <a:pt x="181" y="611"/>
                  </a:lnTo>
                  <a:lnTo>
                    <a:pt x="181" y="612"/>
                  </a:lnTo>
                  <a:lnTo>
                    <a:pt x="179" y="612"/>
                  </a:lnTo>
                  <a:lnTo>
                    <a:pt x="179" y="613"/>
                  </a:lnTo>
                  <a:lnTo>
                    <a:pt x="179" y="615"/>
                  </a:lnTo>
                  <a:lnTo>
                    <a:pt x="178" y="615"/>
                  </a:lnTo>
                  <a:lnTo>
                    <a:pt x="178" y="616"/>
                  </a:lnTo>
                  <a:lnTo>
                    <a:pt x="177" y="616"/>
                  </a:lnTo>
                  <a:lnTo>
                    <a:pt x="177" y="617"/>
                  </a:lnTo>
                  <a:lnTo>
                    <a:pt x="175" y="619"/>
                  </a:lnTo>
                  <a:lnTo>
                    <a:pt x="174" y="620"/>
                  </a:lnTo>
                  <a:lnTo>
                    <a:pt x="174" y="621"/>
                  </a:lnTo>
                  <a:lnTo>
                    <a:pt x="173" y="621"/>
                  </a:lnTo>
                  <a:lnTo>
                    <a:pt x="171" y="623"/>
                  </a:lnTo>
                  <a:lnTo>
                    <a:pt x="170" y="624"/>
                  </a:lnTo>
                  <a:lnTo>
                    <a:pt x="170" y="625"/>
                  </a:lnTo>
                  <a:lnTo>
                    <a:pt x="169" y="625"/>
                  </a:lnTo>
                  <a:lnTo>
                    <a:pt x="169" y="627"/>
                  </a:lnTo>
                  <a:lnTo>
                    <a:pt x="167" y="627"/>
                  </a:lnTo>
                  <a:lnTo>
                    <a:pt x="166" y="628"/>
                  </a:lnTo>
                  <a:lnTo>
                    <a:pt x="165" y="629"/>
                  </a:lnTo>
                  <a:lnTo>
                    <a:pt x="163" y="631"/>
                  </a:lnTo>
                  <a:lnTo>
                    <a:pt x="162" y="632"/>
                  </a:lnTo>
                  <a:lnTo>
                    <a:pt x="161" y="633"/>
                  </a:lnTo>
                  <a:lnTo>
                    <a:pt x="159" y="635"/>
                  </a:lnTo>
                  <a:lnTo>
                    <a:pt x="158" y="636"/>
                  </a:lnTo>
                  <a:lnTo>
                    <a:pt x="157" y="637"/>
                  </a:lnTo>
                  <a:lnTo>
                    <a:pt x="155" y="637"/>
                  </a:lnTo>
                  <a:lnTo>
                    <a:pt x="155" y="639"/>
                  </a:lnTo>
                  <a:lnTo>
                    <a:pt x="154" y="640"/>
                  </a:lnTo>
                  <a:lnTo>
                    <a:pt x="153" y="640"/>
                  </a:lnTo>
                  <a:lnTo>
                    <a:pt x="151" y="641"/>
                  </a:lnTo>
                  <a:lnTo>
                    <a:pt x="151" y="643"/>
                  </a:lnTo>
                  <a:lnTo>
                    <a:pt x="150" y="643"/>
                  </a:lnTo>
                  <a:lnTo>
                    <a:pt x="150" y="644"/>
                  </a:lnTo>
                  <a:lnTo>
                    <a:pt x="149" y="644"/>
                  </a:lnTo>
                  <a:lnTo>
                    <a:pt x="147" y="645"/>
                  </a:lnTo>
                  <a:lnTo>
                    <a:pt x="146" y="647"/>
                  </a:lnTo>
                  <a:lnTo>
                    <a:pt x="145" y="648"/>
                  </a:lnTo>
                  <a:lnTo>
                    <a:pt x="143" y="648"/>
                  </a:lnTo>
                  <a:lnTo>
                    <a:pt x="143" y="649"/>
                  </a:lnTo>
                  <a:lnTo>
                    <a:pt x="142" y="651"/>
                  </a:lnTo>
                  <a:lnTo>
                    <a:pt x="141" y="652"/>
                  </a:lnTo>
                  <a:lnTo>
                    <a:pt x="140" y="652"/>
                  </a:lnTo>
                  <a:lnTo>
                    <a:pt x="138" y="653"/>
                  </a:lnTo>
                  <a:lnTo>
                    <a:pt x="137" y="655"/>
                  </a:lnTo>
                  <a:lnTo>
                    <a:pt x="136" y="656"/>
                  </a:lnTo>
                  <a:lnTo>
                    <a:pt x="134" y="657"/>
                  </a:lnTo>
                  <a:lnTo>
                    <a:pt x="133" y="659"/>
                  </a:lnTo>
                  <a:lnTo>
                    <a:pt x="130" y="660"/>
                  </a:lnTo>
                  <a:lnTo>
                    <a:pt x="129" y="661"/>
                  </a:lnTo>
                  <a:lnTo>
                    <a:pt x="128" y="663"/>
                  </a:lnTo>
                  <a:lnTo>
                    <a:pt x="126" y="664"/>
                  </a:lnTo>
                  <a:lnTo>
                    <a:pt x="124" y="665"/>
                  </a:lnTo>
                  <a:lnTo>
                    <a:pt x="122" y="667"/>
                  </a:lnTo>
                  <a:lnTo>
                    <a:pt x="121" y="668"/>
                  </a:lnTo>
                  <a:lnTo>
                    <a:pt x="120" y="669"/>
                  </a:lnTo>
                  <a:lnTo>
                    <a:pt x="118" y="671"/>
                  </a:lnTo>
                  <a:lnTo>
                    <a:pt x="117" y="671"/>
                  </a:lnTo>
                  <a:lnTo>
                    <a:pt x="116" y="672"/>
                  </a:lnTo>
                  <a:lnTo>
                    <a:pt x="116" y="673"/>
                  </a:lnTo>
                  <a:lnTo>
                    <a:pt x="114" y="673"/>
                  </a:lnTo>
                  <a:lnTo>
                    <a:pt x="113" y="675"/>
                  </a:lnTo>
                  <a:lnTo>
                    <a:pt x="112" y="676"/>
                  </a:lnTo>
                  <a:lnTo>
                    <a:pt x="110" y="677"/>
                  </a:lnTo>
                  <a:lnTo>
                    <a:pt x="109" y="677"/>
                  </a:lnTo>
                  <a:lnTo>
                    <a:pt x="108" y="679"/>
                  </a:lnTo>
                  <a:lnTo>
                    <a:pt x="106" y="680"/>
                  </a:lnTo>
                  <a:lnTo>
                    <a:pt x="105" y="681"/>
                  </a:lnTo>
                  <a:lnTo>
                    <a:pt x="104" y="681"/>
                  </a:lnTo>
                  <a:lnTo>
                    <a:pt x="104" y="682"/>
                  </a:lnTo>
                  <a:lnTo>
                    <a:pt x="102" y="682"/>
                  </a:lnTo>
                  <a:lnTo>
                    <a:pt x="101" y="684"/>
                  </a:lnTo>
                  <a:lnTo>
                    <a:pt x="100" y="685"/>
                  </a:lnTo>
                  <a:lnTo>
                    <a:pt x="98" y="685"/>
                  </a:lnTo>
                  <a:lnTo>
                    <a:pt x="97" y="686"/>
                  </a:lnTo>
                  <a:lnTo>
                    <a:pt x="96" y="688"/>
                  </a:lnTo>
                  <a:lnTo>
                    <a:pt x="94" y="689"/>
                  </a:lnTo>
                  <a:lnTo>
                    <a:pt x="92" y="690"/>
                  </a:lnTo>
                  <a:lnTo>
                    <a:pt x="90" y="692"/>
                  </a:lnTo>
                  <a:lnTo>
                    <a:pt x="89" y="693"/>
                  </a:lnTo>
                  <a:lnTo>
                    <a:pt x="86" y="694"/>
                  </a:lnTo>
                  <a:lnTo>
                    <a:pt x="85" y="696"/>
                  </a:lnTo>
                  <a:lnTo>
                    <a:pt x="82" y="697"/>
                  </a:lnTo>
                  <a:lnTo>
                    <a:pt x="81" y="698"/>
                  </a:lnTo>
                  <a:lnTo>
                    <a:pt x="80" y="700"/>
                  </a:lnTo>
                  <a:lnTo>
                    <a:pt x="77" y="701"/>
                  </a:lnTo>
                  <a:lnTo>
                    <a:pt x="76" y="701"/>
                  </a:lnTo>
                  <a:lnTo>
                    <a:pt x="74" y="702"/>
                  </a:lnTo>
                  <a:lnTo>
                    <a:pt x="73" y="704"/>
                  </a:lnTo>
                  <a:lnTo>
                    <a:pt x="72" y="705"/>
                  </a:lnTo>
                  <a:lnTo>
                    <a:pt x="70" y="705"/>
                  </a:lnTo>
                  <a:lnTo>
                    <a:pt x="69" y="706"/>
                  </a:lnTo>
                  <a:lnTo>
                    <a:pt x="68" y="706"/>
                  </a:lnTo>
                  <a:lnTo>
                    <a:pt x="68" y="708"/>
                  </a:lnTo>
                  <a:lnTo>
                    <a:pt x="66" y="709"/>
                  </a:lnTo>
                  <a:lnTo>
                    <a:pt x="65" y="709"/>
                  </a:lnTo>
                  <a:lnTo>
                    <a:pt x="64" y="710"/>
                  </a:lnTo>
                  <a:lnTo>
                    <a:pt x="63" y="710"/>
                  </a:lnTo>
                  <a:lnTo>
                    <a:pt x="63" y="712"/>
                  </a:lnTo>
                  <a:lnTo>
                    <a:pt x="61" y="712"/>
                  </a:lnTo>
                  <a:lnTo>
                    <a:pt x="60" y="713"/>
                  </a:lnTo>
                  <a:lnTo>
                    <a:pt x="59" y="714"/>
                  </a:lnTo>
                  <a:lnTo>
                    <a:pt x="57" y="714"/>
                  </a:lnTo>
                  <a:lnTo>
                    <a:pt x="56" y="716"/>
                  </a:lnTo>
                  <a:lnTo>
                    <a:pt x="55" y="717"/>
                  </a:lnTo>
                  <a:lnTo>
                    <a:pt x="53" y="717"/>
                  </a:lnTo>
                  <a:lnTo>
                    <a:pt x="52" y="718"/>
                  </a:lnTo>
                  <a:lnTo>
                    <a:pt x="51" y="720"/>
                  </a:lnTo>
                  <a:lnTo>
                    <a:pt x="49" y="721"/>
                  </a:lnTo>
                  <a:lnTo>
                    <a:pt x="47" y="722"/>
                  </a:lnTo>
                  <a:lnTo>
                    <a:pt x="45" y="724"/>
                  </a:lnTo>
                  <a:lnTo>
                    <a:pt x="44" y="725"/>
                  </a:lnTo>
                  <a:lnTo>
                    <a:pt x="41" y="726"/>
                  </a:lnTo>
                  <a:lnTo>
                    <a:pt x="40" y="728"/>
                  </a:lnTo>
                  <a:lnTo>
                    <a:pt x="37" y="729"/>
                  </a:lnTo>
                  <a:lnTo>
                    <a:pt x="36" y="730"/>
                  </a:lnTo>
                  <a:lnTo>
                    <a:pt x="33" y="732"/>
                  </a:lnTo>
                  <a:lnTo>
                    <a:pt x="32" y="733"/>
                  </a:lnTo>
                  <a:lnTo>
                    <a:pt x="31" y="734"/>
                  </a:lnTo>
                  <a:lnTo>
                    <a:pt x="29" y="736"/>
                  </a:lnTo>
                  <a:lnTo>
                    <a:pt x="28" y="736"/>
                  </a:lnTo>
                  <a:lnTo>
                    <a:pt x="27" y="737"/>
                  </a:lnTo>
                  <a:lnTo>
                    <a:pt x="25" y="738"/>
                  </a:lnTo>
                  <a:lnTo>
                    <a:pt x="24" y="738"/>
                  </a:lnTo>
                  <a:lnTo>
                    <a:pt x="23" y="740"/>
                  </a:lnTo>
                  <a:lnTo>
                    <a:pt x="23" y="741"/>
                  </a:lnTo>
                  <a:lnTo>
                    <a:pt x="21" y="741"/>
                  </a:lnTo>
                  <a:lnTo>
                    <a:pt x="20" y="742"/>
                  </a:lnTo>
                  <a:lnTo>
                    <a:pt x="19" y="742"/>
                  </a:lnTo>
                  <a:lnTo>
                    <a:pt x="19" y="744"/>
                  </a:lnTo>
                  <a:lnTo>
                    <a:pt x="17" y="744"/>
                  </a:lnTo>
                  <a:lnTo>
                    <a:pt x="16" y="745"/>
                  </a:lnTo>
                  <a:lnTo>
                    <a:pt x="15" y="745"/>
                  </a:lnTo>
                  <a:lnTo>
                    <a:pt x="13" y="746"/>
                  </a:lnTo>
                  <a:lnTo>
                    <a:pt x="12" y="746"/>
                  </a:lnTo>
                  <a:lnTo>
                    <a:pt x="11" y="748"/>
                  </a:lnTo>
                  <a:lnTo>
                    <a:pt x="9" y="748"/>
                  </a:lnTo>
                  <a:lnTo>
                    <a:pt x="8" y="749"/>
                  </a:lnTo>
                  <a:lnTo>
                    <a:pt x="7" y="750"/>
                  </a:lnTo>
                  <a:lnTo>
                    <a:pt x="5" y="750"/>
                  </a:lnTo>
                  <a:lnTo>
                    <a:pt x="4" y="752"/>
                  </a:lnTo>
                  <a:lnTo>
                    <a:pt x="3" y="752"/>
                  </a:lnTo>
                  <a:lnTo>
                    <a:pt x="1" y="753"/>
                  </a:lnTo>
                  <a:lnTo>
                    <a:pt x="0" y="754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638" name="Freeform 20">
              <a:extLst>
                <a:ext uri="{FF2B5EF4-FFF2-40B4-BE49-F238E27FC236}">
                  <a16:creationId xmlns:a16="http://schemas.microsoft.com/office/drawing/2014/main" id="{CDC1018F-0958-3343-A535-52E0AE85D7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8"/>
              <a:ext cx="149" cy="377"/>
            </a:xfrm>
            <a:custGeom>
              <a:avLst/>
              <a:gdLst>
                <a:gd name="T0" fmla="*/ 0 w 298"/>
                <a:gd name="T1" fmla="*/ 1 h 754"/>
                <a:gd name="T2" fmla="*/ 0 w 298"/>
                <a:gd name="T3" fmla="*/ 1 h 754"/>
                <a:gd name="T4" fmla="*/ 0 w 298"/>
                <a:gd name="T5" fmla="*/ 1 h 754"/>
                <a:gd name="T6" fmla="*/ 1 w 298"/>
                <a:gd name="T7" fmla="*/ 1 h 754"/>
                <a:gd name="T8" fmla="*/ 1 w 298"/>
                <a:gd name="T9" fmla="*/ 1 h 754"/>
                <a:gd name="T10" fmla="*/ 1 w 298"/>
                <a:gd name="T11" fmla="*/ 1 h 754"/>
                <a:gd name="T12" fmla="*/ 1 w 298"/>
                <a:gd name="T13" fmla="*/ 1 h 754"/>
                <a:gd name="T14" fmla="*/ 1 w 298"/>
                <a:gd name="T15" fmla="*/ 1 h 754"/>
                <a:gd name="T16" fmla="*/ 1 w 298"/>
                <a:gd name="T17" fmla="*/ 1 h 754"/>
                <a:gd name="T18" fmla="*/ 1 w 298"/>
                <a:gd name="T19" fmla="*/ 1 h 754"/>
                <a:gd name="T20" fmla="*/ 1 w 298"/>
                <a:gd name="T21" fmla="*/ 1 h 754"/>
                <a:gd name="T22" fmla="*/ 1 w 298"/>
                <a:gd name="T23" fmla="*/ 1 h 754"/>
                <a:gd name="T24" fmla="*/ 1 w 298"/>
                <a:gd name="T25" fmla="*/ 1 h 754"/>
                <a:gd name="T26" fmla="*/ 1 w 298"/>
                <a:gd name="T27" fmla="*/ 1 h 754"/>
                <a:gd name="T28" fmla="*/ 1 w 298"/>
                <a:gd name="T29" fmla="*/ 1 h 754"/>
                <a:gd name="T30" fmla="*/ 1 w 298"/>
                <a:gd name="T31" fmla="*/ 1 h 754"/>
                <a:gd name="T32" fmla="*/ 1 w 298"/>
                <a:gd name="T33" fmla="*/ 1 h 754"/>
                <a:gd name="T34" fmla="*/ 1 w 298"/>
                <a:gd name="T35" fmla="*/ 1 h 754"/>
                <a:gd name="T36" fmla="*/ 1 w 298"/>
                <a:gd name="T37" fmla="*/ 1 h 754"/>
                <a:gd name="T38" fmla="*/ 1 w 298"/>
                <a:gd name="T39" fmla="*/ 1 h 754"/>
                <a:gd name="T40" fmla="*/ 1 w 298"/>
                <a:gd name="T41" fmla="*/ 1 h 754"/>
                <a:gd name="T42" fmla="*/ 1 w 298"/>
                <a:gd name="T43" fmla="*/ 1 h 754"/>
                <a:gd name="T44" fmla="*/ 1 w 298"/>
                <a:gd name="T45" fmla="*/ 1 h 754"/>
                <a:gd name="T46" fmla="*/ 1 w 298"/>
                <a:gd name="T47" fmla="*/ 1 h 754"/>
                <a:gd name="T48" fmla="*/ 1 w 298"/>
                <a:gd name="T49" fmla="*/ 1 h 754"/>
                <a:gd name="T50" fmla="*/ 1 w 298"/>
                <a:gd name="T51" fmla="*/ 1 h 754"/>
                <a:gd name="T52" fmla="*/ 1 w 298"/>
                <a:gd name="T53" fmla="*/ 1 h 754"/>
                <a:gd name="T54" fmla="*/ 1 w 298"/>
                <a:gd name="T55" fmla="*/ 1 h 754"/>
                <a:gd name="T56" fmla="*/ 1 w 298"/>
                <a:gd name="T57" fmla="*/ 1 h 754"/>
                <a:gd name="T58" fmla="*/ 1 w 298"/>
                <a:gd name="T59" fmla="*/ 1 h 754"/>
                <a:gd name="T60" fmla="*/ 1 w 298"/>
                <a:gd name="T61" fmla="*/ 1 h 754"/>
                <a:gd name="T62" fmla="*/ 1 w 298"/>
                <a:gd name="T63" fmla="*/ 1 h 754"/>
                <a:gd name="T64" fmla="*/ 1 w 298"/>
                <a:gd name="T65" fmla="*/ 1 h 754"/>
                <a:gd name="T66" fmla="*/ 1 w 298"/>
                <a:gd name="T67" fmla="*/ 1 h 754"/>
                <a:gd name="T68" fmla="*/ 1 w 298"/>
                <a:gd name="T69" fmla="*/ 1 h 754"/>
                <a:gd name="T70" fmla="*/ 1 w 298"/>
                <a:gd name="T71" fmla="*/ 1 h 754"/>
                <a:gd name="T72" fmla="*/ 1 w 298"/>
                <a:gd name="T73" fmla="*/ 1 h 754"/>
                <a:gd name="T74" fmla="*/ 1 w 298"/>
                <a:gd name="T75" fmla="*/ 1 h 754"/>
                <a:gd name="T76" fmla="*/ 1 w 298"/>
                <a:gd name="T77" fmla="*/ 1 h 754"/>
                <a:gd name="T78" fmla="*/ 1 w 298"/>
                <a:gd name="T79" fmla="*/ 1 h 754"/>
                <a:gd name="T80" fmla="*/ 1 w 298"/>
                <a:gd name="T81" fmla="*/ 1 h 754"/>
                <a:gd name="T82" fmla="*/ 1 w 298"/>
                <a:gd name="T83" fmla="*/ 1 h 754"/>
                <a:gd name="T84" fmla="*/ 1 w 298"/>
                <a:gd name="T85" fmla="*/ 1 h 754"/>
                <a:gd name="T86" fmla="*/ 1 w 298"/>
                <a:gd name="T87" fmla="*/ 1 h 754"/>
                <a:gd name="T88" fmla="*/ 1 w 298"/>
                <a:gd name="T89" fmla="*/ 1 h 754"/>
                <a:gd name="T90" fmla="*/ 1 w 298"/>
                <a:gd name="T91" fmla="*/ 1 h 754"/>
                <a:gd name="T92" fmla="*/ 1 w 298"/>
                <a:gd name="T93" fmla="*/ 1 h 754"/>
                <a:gd name="T94" fmla="*/ 1 w 298"/>
                <a:gd name="T95" fmla="*/ 1 h 754"/>
                <a:gd name="T96" fmla="*/ 1 w 298"/>
                <a:gd name="T97" fmla="*/ 1 h 754"/>
                <a:gd name="T98" fmla="*/ 1 w 298"/>
                <a:gd name="T99" fmla="*/ 1 h 754"/>
                <a:gd name="T100" fmla="*/ 1 w 298"/>
                <a:gd name="T101" fmla="*/ 1 h 754"/>
                <a:gd name="T102" fmla="*/ 1 w 298"/>
                <a:gd name="T103" fmla="*/ 1 h 754"/>
                <a:gd name="T104" fmla="*/ 1 w 298"/>
                <a:gd name="T105" fmla="*/ 1 h 754"/>
                <a:gd name="T106" fmla="*/ 1 w 298"/>
                <a:gd name="T107" fmla="*/ 1 h 754"/>
                <a:gd name="T108" fmla="*/ 1 w 298"/>
                <a:gd name="T109" fmla="*/ 1 h 754"/>
                <a:gd name="T110" fmla="*/ 1 w 298"/>
                <a:gd name="T111" fmla="*/ 1 h 754"/>
                <a:gd name="T112" fmla="*/ 1 w 298"/>
                <a:gd name="T113" fmla="*/ 1 h 754"/>
                <a:gd name="T114" fmla="*/ 1 w 298"/>
                <a:gd name="T115" fmla="*/ 1 h 754"/>
                <a:gd name="T116" fmla="*/ 1 w 298"/>
                <a:gd name="T117" fmla="*/ 1 h 754"/>
                <a:gd name="T118" fmla="*/ 1 w 298"/>
                <a:gd name="T119" fmla="*/ 1 h 754"/>
                <a:gd name="T120" fmla="*/ 1 w 298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8"/>
                <a:gd name="T184" fmla="*/ 0 h 754"/>
                <a:gd name="T185" fmla="*/ 298 w 298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8" h="754">
                  <a:moveTo>
                    <a:pt x="0" y="0"/>
                  </a:moveTo>
                  <a:lnTo>
                    <a:pt x="0" y="29"/>
                  </a:lnTo>
                  <a:lnTo>
                    <a:pt x="0" y="56"/>
                  </a:lnTo>
                  <a:lnTo>
                    <a:pt x="0" y="81"/>
                  </a:lnTo>
                  <a:lnTo>
                    <a:pt x="0" y="105"/>
                  </a:lnTo>
                  <a:lnTo>
                    <a:pt x="0" y="128"/>
                  </a:lnTo>
                  <a:lnTo>
                    <a:pt x="0" y="148"/>
                  </a:lnTo>
                  <a:lnTo>
                    <a:pt x="0" y="166"/>
                  </a:lnTo>
                  <a:lnTo>
                    <a:pt x="0" y="185"/>
                  </a:lnTo>
                  <a:lnTo>
                    <a:pt x="0" y="201"/>
                  </a:lnTo>
                  <a:lnTo>
                    <a:pt x="0" y="215"/>
                  </a:lnTo>
                  <a:lnTo>
                    <a:pt x="0" y="229"/>
                  </a:lnTo>
                  <a:lnTo>
                    <a:pt x="0" y="242"/>
                  </a:lnTo>
                  <a:lnTo>
                    <a:pt x="0" y="252"/>
                  </a:lnTo>
                  <a:lnTo>
                    <a:pt x="0" y="263"/>
                  </a:lnTo>
                  <a:lnTo>
                    <a:pt x="0" y="272"/>
                  </a:lnTo>
                  <a:lnTo>
                    <a:pt x="0" y="280"/>
                  </a:lnTo>
                  <a:lnTo>
                    <a:pt x="0" y="288"/>
                  </a:lnTo>
                  <a:lnTo>
                    <a:pt x="0" y="295"/>
                  </a:lnTo>
                  <a:lnTo>
                    <a:pt x="0" y="302"/>
                  </a:lnTo>
                  <a:lnTo>
                    <a:pt x="0" y="307"/>
                  </a:lnTo>
                  <a:lnTo>
                    <a:pt x="0" y="311"/>
                  </a:lnTo>
                  <a:lnTo>
                    <a:pt x="0" y="315"/>
                  </a:lnTo>
                  <a:lnTo>
                    <a:pt x="0" y="319"/>
                  </a:lnTo>
                  <a:lnTo>
                    <a:pt x="0" y="323"/>
                  </a:lnTo>
                  <a:lnTo>
                    <a:pt x="0" y="325"/>
                  </a:lnTo>
                  <a:lnTo>
                    <a:pt x="1" y="328"/>
                  </a:lnTo>
                  <a:lnTo>
                    <a:pt x="1" y="329"/>
                  </a:lnTo>
                  <a:lnTo>
                    <a:pt x="1" y="332"/>
                  </a:lnTo>
                  <a:lnTo>
                    <a:pt x="1" y="335"/>
                  </a:lnTo>
                  <a:lnTo>
                    <a:pt x="1" y="336"/>
                  </a:lnTo>
                  <a:lnTo>
                    <a:pt x="1" y="339"/>
                  </a:lnTo>
                  <a:lnTo>
                    <a:pt x="1" y="340"/>
                  </a:lnTo>
                  <a:lnTo>
                    <a:pt x="1" y="343"/>
                  </a:lnTo>
                  <a:lnTo>
                    <a:pt x="1" y="344"/>
                  </a:lnTo>
                  <a:lnTo>
                    <a:pt x="1" y="347"/>
                  </a:lnTo>
                  <a:lnTo>
                    <a:pt x="1" y="348"/>
                  </a:lnTo>
                  <a:lnTo>
                    <a:pt x="2" y="349"/>
                  </a:lnTo>
                  <a:lnTo>
                    <a:pt x="2" y="351"/>
                  </a:lnTo>
                  <a:lnTo>
                    <a:pt x="2" y="352"/>
                  </a:lnTo>
                  <a:lnTo>
                    <a:pt x="2" y="353"/>
                  </a:lnTo>
                  <a:lnTo>
                    <a:pt x="2" y="355"/>
                  </a:lnTo>
                  <a:lnTo>
                    <a:pt x="2" y="356"/>
                  </a:lnTo>
                  <a:lnTo>
                    <a:pt x="2" y="357"/>
                  </a:lnTo>
                  <a:lnTo>
                    <a:pt x="2" y="359"/>
                  </a:lnTo>
                  <a:lnTo>
                    <a:pt x="2" y="360"/>
                  </a:lnTo>
                  <a:lnTo>
                    <a:pt x="2" y="361"/>
                  </a:lnTo>
                  <a:lnTo>
                    <a:pt x="2" y="363"/>
                  </a:lnTo>
                  <a:lnTo>
                    <a:pt x="4" y="364"/>
                  </a:lnTo>
                  <a:lnTo>
                    <a:pt x="4" y="365"/>
                  </a:lnTo>
                  <a:lnTo>
                    <a:pt x="4" y="367"/>
                  </a:lnTo>
                  <a:lnTo>
                    <a:pt x="4" y="368"/>
                  </a:lnTo>
                  <a:lnTo>
                    <a:pt x="4" y="369"/>
                  </a:lnTo>
                  <a:lnTo>
                    <a:pt x="4" y="371"/>
                  </a:lnTo>
                  <a:lnTo>
                    <a:pt x="4" y="372"/>
                  </a:lnTo>
                  <a:lnTo>
                    <a:pt x="4" y="373"/>
                  </a:lnTo>
                  <a:lnTo>
                    <a:pt x="5" y="375"/>
                  </a:lnTo>
                  <a:lnTo>
                    <a:pt x="5" y="376"/>
                  </a:lnTo>
                  <a:lnTo>
                    <a:pt x="5" y="379"/>
                  </a:lnTo>
                  <a:lnTo>
                    <a:pt x="5" y="380"/>
                  </a:lnTo>
                  <a:lnTo>
                    <a:pt x="5" y="381"/>
                  </a:lnTo>
                  <a:lnTo>
                    <a:pt x="5" y="384"/>
                  </a:lnTo>
                  <a:lnTo>
                    <a:pt x="6" y="385"/>
                  </a:lnTo>
                  <a:lnTo>
                    <a:pt x="6" y="388"/>
                  </a:lnTo>
                  <a:lnTo>
                    <a:pt x="6" y="389"/>
                  </a:lnTo>
                  <a:lnTo>
                    <a:pt x="6" y="390"/>
                  </a:lnTo>
                  <a:lnTo>
                    <a:pt x="6" y="393"/>
                  </a:lnTo>
                  <a:lnTo>
                    <a:pt x="8" y="394"/>
                  </a:lnTo>
                  <a:lnTo>
                    <a:pt x="8" y="396"/>
                  </a:lnTo>
                  <a:lnTo>
                    <a:pt x="8" y="397"/>
                  </a:lnTo>
                  <a:lnTo>
                    <a:pt x="8" y="398"/>
                  </a:lnTo>
                  <a:lnTo>
                    <a:pt x="8" y="400"/>
                  </a:lnTo>
                  <a:lnTo>
                    <a:pt x="8" y="401"/>
                  </a:lnTo>
                  <a:lnTo>
                    <a:pt x="9" y="402"/>
                  </a:lnTo>
                  <a:lnTo>
                    <a:pt x="9" y="404"/>
                  </a:lnTo>
                  <a:lnTo>
                    <a:pt x="9" y="405"/>
                  </a:lnTo>
                  <a:lnTo>
                    <a:pt x="9" y="406"/>
                  </a:lnTo>
                  <a:lnTo>
                    <a:pt x="10" y="408"/>
                  </a:lnTo>
                  <a:lnTo>
                    <a:pt x="10" y="409"/>
                  </a:lnTo>
                  <a:lnTo>
                    <a:pt x="10" y="410"/>
                  </a:lnTo>
                  <a:lnTo>
                    <a:pt x="10" y="412"/>
                  </a:lnTo>
                  <a:lnTo>
                    <a:pt x="12" y="413"/>
                  </a:lnTo>
                  <a:lnTo>
                    <a:pt x="12" y="414"/>
                  </a:lnTo>
                  <a:lnTo>
                    <a:pt x="12" y="416"/>
                  </a:lnTo>
                  <a:lnTo>
                    <a:pt x="12" y="417"/>
                  </a:lnTo>
                  <a:lnTo>
                    <a:pt x="13" y="420"/>
                  </a:lnTo>
                  <a:lnTo>
                    <a:pt x="13" y="421"/>
                  </a:lnTo>
                  <a:lnTo>
                    <a:pt x="14" y="422"/>
                  </a:lnTo>
                  <a:lnTo>
                    <a:pt x="14" y="424"/>
                  </a:lnTo>
                  <a:lnTo>
                    <a:pt x="14" y="426"/>
                  </a:lnTo>
                  <a:lnTo>
                    <a:pt x="16" y="428"/>
                  </a:lnTo>
                  <a:lnTo>
                    <a:pt x="16" y="430"/>
                  </a:lnTo>
                  <a:lnTo>
                    <a:pt x="17" y="433"/>
                  </a:lnTo>
                  <a:lnTo>
                    <a:pt x="17" y="434"/>
                  </a:lnTo>
                  <a:lnTo>
                    <a:pt x="18" y="437"/>
                  </a:lnTo>
                  <a:lnTo>
                    <a:pt x="18" y="440"/>
                  </a:lnTo>
                  <a:lnTo>
                    <a:pt x="20" y="441"/>
                  </a:lnTo>
                  <a:lnTo>
                    <a:pt x="20" y="442"/>
                  </a:lnTo>
                  <a:lnTo>
                    <a:pt x="21" y="445"/>
                  </a:lnTo>
                  <a:lnTo>
                    <a:pt x="21" y="446"/>
                  </a:lnTo>
                  <a:lnTo>
                    <a:pt x="21" y="448"/>
                  </a:lnTo>
                  <a:lnTo>
                    <a:pt x="22" y="449"/>
                  </a:lnTo>
                  <a:lnTo>
                    <a:pt x="22" y="450"/>
                  </a:lnTo>
                  <a:lnTo>
                    <a:pt x="24" y="452"/>
                  </a:lnTo>
                  <a:lnTo>
                    <a:pt x="24" y="453"/>
                  </a:lnTo>
                  <a:lnTo>
                    <a:pt x="24" y="454"/>
                  </a:lnTo>
                  <a:lnTo>
                    <a:pt x="25" y="456"/>
                  </a:lnTo>
                  <a:lnTo>
                    <a:pt x="25" y="457"/>
                  </a:lnTo>
                  <a:lnTo>
                    <a:pt x="26" y="458"/>
                  </a:lnTo>
                  <a:lnTo>
                    <a:pt x="26" y="459"/>
                  </a:lnTo>
                  <a:lnTo>
                    <a:pt x="26" y="461"/>
                  </a:lnTo>
                  <a:lnTo>
                    <a:pt x="28" y="462"/>
                  </a:lnTo>
                  <a:lnTo>
                    <a:pt x="28" y="463"/>
                  </a:lnTo>
                  <a:lnTo>
                    <a:pt x="29" y="465"/>
                  </a:lnTo>
                  <a:lnTo>
                    <a:pt x="29" y="466"/>
                  </a:lnTo>
                  <a:lnTo>
                    <a:pt x="30" y="467"/>
                  </a:lnTo>
                  <a:lnTo>
                    <a:pt x="30" y="469"/>
                  </a:lnTo>
                  <a:lnTo>
                    <a:pt x="32" y="471"/>
                  </a:lnTo>
                  <a:lnTo>
                    <a:pt x="33" y="473"/>
                  </a:lnTo>
                  <a:lnTo>
                    <a:pt x="33" y="474"/>
                  </a:lnTo>
                  <a:lnTo>
                    <a:pt x="34" y="475"/>
                  </a:lnTo>
                  <a:lnTo>
                    <a:pt x="36" y="478"/>
                  </a:lnTo>
                  <a:lnTo>
                    <a:pt x="36" y="479"/>
                  </a:lnTo>
                  <a:lnTo>
                    <a:pt x="37" y="482"/>
                  </a:lnTo>
                  <a:lnTo>
                    <a:pt x="38" y="483"/>
                  </a:lnTo>
                  <a:lnTo>
                    <a:pt x="38" y="485"/>
                  </a:lnTo>
                  <a:lnTo>
                    <a:pt x="40" y="487"/>
                  </a:lnTo>
                  <a:lnTo>
                    <a:pt x="41" y="489"/>
                  </a:lnTo>
                  <a:lnTo>
                    <a:pt x="41" y="490"/>
                  </a:lnTo>
                  <a:lnTo>
                    <a:pt x="42" y="491"/>
                  </a:lnTo>
                  <a:lnTo>
                    <a:pt x="42" y="493"/>
                  </a:lnTo>
                  <a:lnTo>
                    <a:pt x="44" y="494"/>
                  </a:lnTo>
                  <a:lnTo>
                    <a:pt x="44" y="495"/>
                  </a:lnTo>
                  <a:lnTo>
                    <a:pt x="45" y="497"/>
                  </a:lnTo>
                  <a:lnTo>
                    <a:pt x="45" y="498"/>
                  </a:lnTo>
                  <a:lnTo>
                    <a:pt x="46" y="499"/>
                  </a:lnTo>
                  <a:lnTo>
                    <a:pt x="46" y="501"/>
                  </a:lnTo>
                  <a:lnTo>
                    <a:pt x="48" y="502"/>
                  </a:lnTo>
                  <a:lnTo>
                    <a:pt x="48" y="503"/>
                  </a:lnTo>
                  <a:lnTo>
                    <a:pt x="49" y="505"/>
                  </a:lnTo>
                  <a:lnTo>
                    <a:pt x="49" y="506"/>
                  </a:lnTo>
                  <a:lnTo>
                    <a:pt x="50" y="506"/>
                  </a:lnTo>
                  <a:lnTo>
                    <a:pt x="50" y="507"/>
                  </a:lnTo>
                  <a:lnTo>
                    <a:pt x="50" y="509"/>
                  </a:lnTo>
                  <a:lnTo>
                    <a:pt x="51" y="510"/>
                  </a:lnTo>
                  <a:lnTo>
                    <a:pt x="51" y="511"/>
                  </a:lnTo>
                  <a:lnTo>
                    <a:pt x="53" y="513"/>
                  </a:lnTo>
                  <a:lnTo>
                    <a:pt x="54" y="514"/>
                  </a:lnTo>
                  <a:lnTo>
                    <a:pt x="54" y="515"/>
                  </a:lnTo>
                  <a:lnTo>
                    <a:pt x="55" y="517"/>
                  </a:lnTo>
                  <a:lnTo>
                    <a:pt x="55" y="518"/>
                  </a:lnTo>
                  <a:lnTo>
                    <a:pt x="57" y="519"/>
                  </a:lnTo>
                  <a:lnTo>
                    <a:pt x="58" y="522"/>
                  </a:lnTo>
                  <a:lnTo>
                    <a:pt x="59" y="523"/>
                  </a:lnTo>
                  <a:lnTo>
                    <a:pt x="59" y="525"/>
                  </a:lnTo>
                  <a:lnTo>
                    <a:pt x="61" y="527"/>
                  </a:lnTo>
                  <a:lnTo>
                    <a:pt x="62" y="529"/>
                  </a:lnTo>
                  <a:lnTo>
                    <a:pt x="62" y="530"/>
                  </a:lnTo>
                  <a:lnTo>
                    <a:pt x="63" y="531"/>
                  </a:lnTo>
                  <a:lnTo>
                    <a:pt x="63" y="532"/>
                  </a:lnTo>
                  <a:lnTo>
                    <a:pt x="65" y="534"/>
                  </a:lnTo>
                  <a:lnTo>
                    <a:pt x="66" y="535"/>
                  </a:lnTo>
                  <a:lnTo>
                    <a:pt x="66" y="536"/>
                  </a:lnTo>
                  <a:lnTo>
                    <a:pt x="66" y="538"/>
                  </a:lnTo>
                  <a:lnTo>
                    <a:pt x="67" y="538"/>
                  </a:lnTo>
                  <a:lnTo>
                    <a:pt x="67" y="539"/>
                  </a:lnTo>
                  <a:lnTo>
                    <a:pt x="69" y="540"/>
                  </a:lnTo>
                  <a:lnTo>
                    <a:pt x="69" y="542"/>
                  </a:lnTo>
                  <a:lnTo>
                    <a:pt x="70" y="542"/>
                  </a:lnTo>
                  <a:lnTo>
                    <a:pt x="70" y="543"/>
                  </a:lnTo>
                  <a:lnTo>
                    <a:pt x="71" y="544"/>
                  </a:lnTo>
                  <a:lnTo>
                    <a:pt x="71" y="546"/>
                  </a:lnTo>
                  <a:lnTo>
                    <a:pt x="73" y="547"/>
                  </a:lnTo>
                  <a:lnTo>
                    <a:pt x="74" y="548"/>
                  </a:lnTo>
                  <a:lnTo>
                    <a:pt x="74" y="550"/>
                  </a:lnTo>
                  <a:lnTo>
                    <a:pt x="75" y="551"/>
                  </a:lnTo>
                  <a:lnTo>
                    <a:pt x="75" y="552"/>
                  </a:lnTo>
                  <a:lnTo>
                    <a:pt x="77" y="552"/>
                  </a:lnTo>
                  <a:lnTo>
                    <a:pt x="78" y="554"/>
                  </a:lnTo>
                  <a:lnTo>
                    <a:pt x="78" y="555"/>
                  </a:lnTo>
                  <a:lnTo>
                    <a:pt x="79" y="556"/>
                  </a:lnTo>
                  <a:lnTo>
                    <a:pt x="81" y="559"/>
                  </a:lnTo>
                  <a:lnTo>
                    <a:pt x="81" y="560"/>
                  </a:lnTo>
                  <a:lnTo>
                    <a:pt x="82" y="562"/>
                  </a:lnTo>
                  <a:lnTo>
                    <a:pt x="83" y="563"/>
                  </a:lnTo>
                  <a:lnTo>
                    <a:pt x="83" y="564"/>
                  </a:lnTo>
                  <a:lnTo>
                    <a:pt x="85" y="566"/>
                  </a:lnTo>
                  <a:lnTo>
                    <a:pt x="85" y="567"/>
                  </a:lnTo>
                  <a:lnTo>
                    <a:pt x="86" y="567"/>
                  </a:lnTo>
                  <a:lnTo>
                    <a:pt x="86" y="568"/>
                  </a:lnTo>
                  <a:lnTo>
                    <a:pt x="87" y="568"/>
                  </a:lnTo>
                  <a:lnTo>
                    <a:pt x="87" y="570"/>
                  </a:lnTo>
                  <a:lnTo>
                    <a:pt x="89" y="571"/>
                  </a:lnTo>
                  <a:lnTo>
                    <a:pt x="89" y="572"/>
                  </a:lnTo>
                  <a:lnTo>
                    <a:pt x="90" y="572"/>
                  </a:lnTo>
                  <a:lnTo>
                    <a:pt x="90" y="574"/>
                  </a:lnTo>
                  <a:lnTo>
                    <a:pt x="91" y="575"/>
                  </a:lnTo>
                  <a:lnTo>
                    <a:pt x="91" y="576"/>
                  </a:lnTo>
                  <a:lnTo>
                    <a:pt x="93" y="576"/>
                  </a:lnTo>
                  <a:lnTo>
                    <a:pt x="93" y="578"/>
                  </a:lnTo>
                  <a:lnTo>
                    <a:pt x="94" y="578"/>
                  </a:lnTo>
                  <a:lnTo>
                    <a:pt x="94" y="579"/>
                  </a:lnTo>
                  <a:lnTo>
                    <a:pt x="95" y="580"/>
                  </a:lnTo>
                  <a:lnTo>
                    <a:pt x="95" y="582"/>
                  </a:lnTo>
                  <a:lnTo>
                    <a:pt x="97" y="582"/>
                  </a:lnTo>
                  <a:lnTo>
                    <a:pt x="97" y="583"/>
                  </a:lnTo>
                  <a:lnTo>
                    <a:pt x="98" y="584"/>
                  </a:lnTo>
                  <a:lnTo>
                    <a:pt x="99" y="584"/>
                  </a:lnTo>
                  <a:lnTo>
                    <a:pt x="99" y="586"/>
                  </a:lnTo>
                  <a:lnTo>
                    <a:pt x="101" y="587"/>
                  </a:lnTo>
                  <a:lnTo>
                    <a:pt x="102" y="588"/>
                  </a:lnTo>
                  <a:lnTo>
                    <a:pt x="102" y="590"/>
                  </a:lnTo>
                  <a:lnTo>
                    <a:pt x="103" y="590"/>
                  </a:lnTo>
                  <a:lnTo>
                    <a:pt x="103" y="591"/>
                  </a:lnTo>
                  <a:lnTo>
                    <a:pt x="105" y="592"/>
                  </a:lnTo>
                  <a:lnTo>
                    <a:pt x="106" y="594"/>
                  </a:lnTo>
                  <a:lnTo>
                    <a:pt x="106" y="595"/>
                  </a:lnTo>
                  <a:lnTo>
                    <a:pt x="107" y="595"/>
                  </a:lnTo>
                  <a:lnTo>
                    <a:pt x="107" y="596"/>
                  </a:lnTo>
                  <a:lnTo>
                    <a:pt x="109" y="596"/>
                  </a:lnTo>
                  <a:lnTo>
                    <a:pt x="109" y="598"/>
                  </a:lnTo>
                  <a:lnTo>
                    <a:pt x="110" y="599"/>
                  </a:lnTo>
                  <a:lnTo>
                    <a:pt x="110" y="600"/>
                  </a:lnTo>
                  <a:lnTo>
                    <a:pt x="111" y="600"/>
                  </a:lnTo>
                  <a:lnTo>
                    <a:pt x="111" y="602"/>
                  </a:lnTo>
                  <a:lnTo>
                    <a:pt x="113" y="603"/>
                  </a:lnTo>
                  <a:lnTo>
                    <a:pt x="113" y="604"/>
                  </a:lnTo>
                  <a:lnTo>
                    <a:pt x="114" y="606"/>
                  </a:lnTo>
                  <a:lnTo>
                    <a:pt x="115" y="607"/>
                  </a:lnTo>
                  <a:lnTo>
                    <a:pt x="117" y="608"/>
                  </a:lnTo>
                  <a:lnTo>
                    <a:pt x="117" y="609"/>
                  </a:lnTo>
                  <a:lnTo>
                    <a:pt x="118" y="611"/>
                  </a:lnTo>
                  <a:lnTo>
                    <a:pt x="118" y="612"/>
                  </a:lnTo>
                  <a:lnTo>
                    <a:pt x="119" y="612"/>
                  </a:lnTo>
                  <a:lnTo>
                    <a:pt x="119" y="613"/>
                  </a:lnTo>
                  <a:lnTo>
                    <a:pt x="121" y="615"/>
                  </a:lnTo>
                  <a:lnTo>
                    <a:pt x="121" y="616"/>
                  </a:lnTo>
                  <a:lnTo>
                    <a:pt x="122" y="616"/>
                  </a:lnTo>
                  <a:lnTo>
                    <a:pt x="122" y="617"/>
                  </a:lnTo>
                  <a:lnTo>
                    <a:pt x="123" y="617"/>
                  </a:lnTo>
                  <a:lnTo>
                    <a:pt x="123" y="619"/>
                  </a:lnTo>
                  <a:lnTo>
                    <a:pt x="125" y="620"/>
                  </a:lnTo>
                  <a:lnTo>
                    <a:pt x="126" y="621"/>
                  </a:lnTo>
                  <a:lnTo>
                    <a:pt x="127" y="623"/>
                  </a:lnTo>
                  <a:lnTo>
                    <a:pt x="129" y="624"/>
                  </a:lnTo>
                  <a:lnTo>
                    <a:pt x="129" y="625"/>
                  </a:lnTo>
                  <a:lnTo>
                    <a:pt x="130" y="625"/>
                  </a:lnTo>
                  <a:lnTo>
                    <a:pt x="131" y="627"/>
                  </a:lnTo>
                  <a:lnTo>
                    <a:pt x="132" y="628"/>
                  </a:lnTo>
                  <a:lnTo>
                    <a:pt x="134" y="629"/>
                  </a:lnTo>
                  <a:lnTo>
                    <a:pt x="135" y="629"/>
                  </a:lnTo>
                  <a:lnTo>
                    <a:pt x="135" y="631"/>
                  </a:lnTo>
                  <a:lnTo>
                    <a:pt x="136" y="632"/>
                  </a:lnTo>
                  <a:lnTo>
                    <a:pt x="138" y="633"/>
                  </a:lnTo>
                  <a:lnTo>
                    <a:pt x="139" y="635"/>
                  </a:lnTo>
                  <a:lnTo>
                    <a:pt x="140" y="636"/>
                  </a:lnTo>
                  <a:lnTo>
                    <a:pt x="142" y="637"/>
                  </a:lnTo>
                  <a:lnTo>
                    <a:pt x="143" y="637"/>
                  </a:lnTo>
                  <a:lnTo>
                    <a:pt x="144" y="639"/>
                  </a:lnTo>
                  <a:lnTo>
                    <a:pt x="144" y="640"/>
                  </a:lnTo>
                  <a:lnTo>
                    <a:pt x="146" y="640"/>
                  </a:lnTo>
                  <a:lnTo>
                    <a:pt x="147" y="641"/>
                  </a:lnTo>
                  <a:lnTo>
                    <a:pt x="147" y="643"/>
                  </a:lnTo>
                  <a:lnTo>
                    <a:pt x="148" y="643"/>
                  </a:lnTo>
                  <a:lnTo>
                    <a:pt x="150" y="644"/>
                  </a:lnTo>
                  <a:lnTo>
                    <a:pt x="151" y="645"/>
                  </a:lnTo>
                  <a:lnTo>
                    <a:pt x="152" y="647"/>
                  </a:lnTo>
                  <a:lnTo>
                    <a:pt x="154" y="647"/>
                  </a:lnTo>
                  <a:lnTo>
                    <a:pt x="154" y="648"/>
                  </a:lnTo>
                  <a:lnTo>
                    <a:pt x="155" y="648"/>
                  </a:lnTo>
                  <a:lnTo>
                    <a:pt x="155" y="649"/>
                  </a:lnTo>
                  <a:lnTo>
                    <a:pt x="156" y="651"/>
                  </a:lnTo>
                  <a:lnTo>
                    <a:pt x="158" y="651"/>
                  </a:lnTo>
                  <a:lnTo>
                    <a:pt x="158" y="652"/>
                  </a:lnTo>
                  <a:lnTo>
                    <a:pt x="159" y="652"/>
                  </a:lnTo>
                  <a:lnTo>
                    <a:pt x="160" y="653"/>
                  </a:lnTo>
                  <a:lnTo>
                    <a:pt x="162" y="655"/>
                  </a:lnTo>
                  <a:lnTo>
                    <a:pt x="163" y="655"/>
                  </a:lnTo>
                  <a:lnTo>
                    <a:pt x="164" y="656"/>
                  </a:lnTo>
                  <a:lnTo>
                    <a:pt x="166" y="657"/>
                  </a:lnTo>
                  <a:lnTo>
                    <a:pt x="167" y="659"/>
                  </a:lnTo>
                  <a:lnTo>
                    <a:pt x="168" y="660"/>
                  </a:lnTo>
                  <a:lnTo>
                    <a:pt x="170" y="661"/>
                  </a:lnTo>
                  <a:lnTo>
                    <a:pt x="171" y="663"/>
                  </a:lnTo>
                  <a:lnTo>
                    <a:pt x="174" y="664"/>
                  </a:lnTo>
                  <a:lnTo>
                    <a:pt x="175" y="665"/>
                  </a:lnTo>
                  <a:lnTo>
                    <a:pt x="176" y="667"/>
                  </a:lnTo>
                  <a:lnTo>
                    <a:pt x="178" y="668"/>
                  </a:lnTo>
                  <a:lnTo>
                    <a:pt x="179" y="669"/>
                  </a:lnTo>
                  <a:lnTo>
                    <a:pt x="180" y="671"/>
                  </a:lnTo>
                  <a:lnTo>
                    <a:pt x="182" y="671"/>
                  </a:lnTo>
                  <a:lnTo>
                    <a:pt x="183" y="672"/>
                  </a:lnTo>
                  <a:lnTo>
                    <a:pt x="184" y="673"/>
                  </a:lnTo>
                  <a:lnTo>
                    <a:pt x="186" y="675"/>
                  </a:lnTo>
                  <a:lnTo>
                    <a:pt x="187" y="676"/>
                  </a:lnTo>
                  <a:lnTo>
                    <a:pt x="188" y="676"/>
                  </a:lnTo>
                  <a:lnTo>
                    <a:pt x="188" y="677"/>
                  </a:lnTo>
                  <a:lnTo>
                    <a:pt x="190" y="677"/>
                  </a:lnTo>
                  <a:lnTo>
                    <a:pt x="191" y="679"/>
                  </a:lnTo>
                  <a:lnTo>
                    <a:pt x="192" y="679"/>
                  </a:lnTo>
                  <a:lnTo>
                    <a:pt x="192" y="680"/>
                  </a:lnTo>
                  <a:lnTo>
                    <a:pt x="194" y="681"/>
                  </a:lnTo>
                  <a:lnTo>
                    <a:pt x="195" y="681"/>
                  </a:lnTo>
                  <a:lnTo>
                    <a:pt x="196" y="682"/>
                  </a:lnTo>
                  <a:lnTo>
                    <a:pt x="198" y="682"/>
                  </a:lnTo>
                  <a:lnTo>
                    <a:pt x="198" y="684"/>
                  </a:lnTo>
                  <a:lnTo>
                    <a:pt x="199" y="685"/>
                  </a:lnTo>
                  <a:lnTo>
                    <a:pt x="200" y="685"/>
                  </a:lnTo>
                  <a:lnTo>
                    <a:pt x="202" y="686"/>
                  </a:lnTo>
                  <a:lnTo>
                    <a:pt x="204" y="688"/>
                  </a:lnTo>
                  <a:lnTo>
                    <a:pt x="206" y="689"/>
                  </a:lnTo>
                  <a:lnTo>
                    <a:pt x="207" y="690"/>
                  </a:lnTo>
                  <a:lnTo>
                    <a:pt x="208" y="692"/>
                  </a:lnTo>
                  <a:lnTo>
                    <a:pt x="211" y="693"/>
                  </a:lnTo>
                  <a:lnTo>
                    <a:pt x="212" y="694"/>
                  </a:lnTo>
                  <a:lnTo>
                    <a:pt x="215" y="696"/>
                  </a:lnTo>
                  <a:lnTo>
                    <a:pt x="216" y="697"/>
                  </a:lnTo>
                  <a:lnTo>
                    <a:pt x="219" y="698"/>
                  </a:lnTo>
                  <a:lnTo>
                    <a:pt x="220" y="700"/>
                  </a:lnTo>
                  <a:lnTo>
                    <a:pt x="221" y="701"/>
                  </a:lnTo>
                  <a:lnTo>
                    <a:pt x="223" y="701"/>
                  </a:lnTo>
                  <a:lnTo>
                    <a:pt x="224" y="702"/>
                  </a:lnTo>
                  <a:lnTo>
                    <a:pt x="225" y="704"/>
                  </a:lnTo>
                  <a:lnTo>
                    <a:pt x="227" y="705"/>
                  </a:lnTo>
                  <a:lnTo>
                    <a:pt x="228" y="705"/>
                  </a:lnTo>
                  <a:lnTo>
                    <a:pt x="229" y="706"/>
                  </a:lnTo>
                  <a:lnTo>
                    <a:pt x="231" y="706"/>
                  </a:lnTo>
                  <a:lnTo>
                    <a:pt x="232" y="708"/>
                  </a:lnTo>
                  <a:lnTo>
                    <a:pt x="232" y="709"/>
                  </a:lnTo>
                  <a:lnTo>
                    <a:pt x="233" y="709"/>
                  </a:lnTo>
                  <a:lnTo>
                    <a:pt x="235" y="710"/>
                  </a:lnTo>
                  <a:lnTo>
                    <a:pt x="236" y="710"/>
                  </a:lnTo>
                  <a:lnTo>
                    <a:pt x="237" y="712"/>
                  </a:lnTo>
                  <a:lnTo>
                    <a:pt x="239" y="713"/>
                  </a:lnTo>
                  <a:lnTo>
                    <a:pt x="240" y="714"/>
                  </a:lnTo>
                  <a:lnTo>
                    <a:pt x="241" y="714"/>
                  </a:lnTo>
                  <a:lnTo>
                    <a:pt x="243" y="716"/>
                  </a:lnTo>
                  <a:lnTo>
                    <a:pt x="244" y="717"/>
                  </a:lnTo>
                  <a:lnTo>
                    <a:pt x="245" y="717"/>
                  </a:lnTo>
                  <a:lnTo>
                    <a:pt x="247" y="718"/>
                  </a:lnTo>
                  <a:lnTo>
                    <a:pt x="248" y="720"/>
                  </a:lnTo>
                  <a:lnTo>
                    <a:pt x="249" y="721"/>
                  </a:lnTo>
                  <a:lnTo>
                    <a:pt x="252" y="722"/>
                  </a:lnTo>
                  <a:lnTo>
                    <a:pt x="253" y="724"/>
                  </a:lnTo>
                  <a:lnTo>
                    <a:pt x="256" y="725"/>
                  </a:lnTo>
                  <a:lnTo>
                    <a:pt x="257" y="726"/>
                  </a:lnTo>
                  <a:lnTo>
                    <a:pt x="260" y="728"/>
                  </a:lnTo>
                  <a:lnTo>
                    <a:pt x="261" y="729"/>
                  </a:lnTo>
                  <a:lnTo>
                    <a:pt x="263" y="730"/>
                  </a:lnTo>
                  <a:lnTo>
                    <a:pt x="265" y="732"/>
                  </a:lnTo>
                  <a:lnTo>
                    <a:pt x="267" y="733"/>
                  </a:lnTo>
                  <a:lnTo>
                    <a:pt x="268" y="734"/>
                  </a:lnTo>
                  <a:lnTo>
                    <a:pt x="269" y="736"/>
                  </a:lnTo>
                  <a:lnTo>
                    <a:pt x="271" y="736"/>
                  </a:lnTo>
                  <a:lnTo>
                    <a:pt x="272" y="737"/>
                  </a:lnTo>
                  <a:lnTo>
                    <a:pt x="273" y="738"/>
                  </a:lnTo>
                  <a:lnTo>
                    <a:pt x="275" y="738"/>
                  </a:lnTo>
                  <a:lnTo>
                    <a:pt x="276" y="740"/>
                  </a:lnTo>
                  <a:lnTo>
                    <a:pt x="277" y="741"/>
                  </a:lnTo>
                  <a:lnTo>
                    <a:pt x="279" y="742"/>
                  </a:lnTo>
                  <a:lnTo>
                    <a:pt x="280" y="742"/>
                  </a:lnTo>
                  <a:lnTo>
                    <a:pt x="281" y="744"/>
                  </a:lnTo>
                  <a:lnTo>
                    <a:pt x="283" y="745"/>
                  </a:lnTo>
                  <a:lnTo>
                    <a:pt x="284" y="745"/>
                  </a:lnTo>
                  <a:lnTo>
                    <a:pt x="285" y="745"/>
                  </a:lnTo>
                  <a:lnTo>
                    <a:pt x="285" y="746"/>
                  </a:lnTo>
                  <a:lnTo>
                    <a:pt x="286" y="746"/>
                  </a:lnTo>
                  <a:lnTo>
                    <a:pt x="288" y="748"/>
                  </a:lnTo>
                  <a:lnTo>
                    <a:pt x="289" y="748"/>
                  </a:lnTo>
                  <a:lnTo>
                    <a:pt x="290" y="749"/>
                  </a:lnTo>
                  <a:lnTo>
                    <a:pt x="292" y="750"/>
                  </a:lnTo>
                  <a:lnTo>
                    <a:pt x="293" y="750"/>
                  </a:lnTo>
                  <a:lnTo>
                    <a:pt x="294" y="752"/>
                  </a:lnTo>
                  <a:lnTo>
                    <a:pt x="296" y="752"/>
                  </a:lnTo>
                  <a:lnTo>
                    <a:pt x="297" y="753"/>
                  </a:lnTo>
                  <a:lnTo>
                    <a:pt x="298" y="754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639" name="Freeform 21">
              <a:extLst>
                <a:ext uri="{FF2B5EF4-FFF2-40B4-BE49-F238E27FC236}">
                  <a16:creationId xmlns:a16="http://schemas.microsoft.com/office/drawing/2014/main" id="{EF494D17-2035-5C4F-AB47-84F27F8192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234"/>
              <a:ext cx="151" cy="45"/>
            </a:xfrm>
            <a:custGeom>
              <a:avLst/>
              <a:gdLst>
                <a:gd name="T0" fmla="*/ 1 w 302"/>
                <a:gd name="T1" fmla="*/ 0 h 91"/>
                <a:gd name="T2" fmla="*/ 1 w 302"/>
                <a:gd name="T3" fmla="*/ 0 h 91"/>
                <a:gd name="T4" fmla="*/ 1 w 302"/>
                <a:gd name="T5" fmla="*/ 0 h 91"/>
                <a:gd name="T6" fmla="*/ 1 w 302"/>
                <a:gd name="T7" fmla="*/ 0 h 91"/>
                <a:gd name="T8" fmla="*/ 1 w 302"/>
                <a:gd name="T9" fmla="*/ 0 h 91"/>
                <a:gd name="T10" fmla="*/ 1 w 302"/>
                <a:gd name="T11" fmla="*/ 0 h 91"/>
                <a:gd name="T12" fmla="*/ 1 w 302"/>
                <a:gd name="T13" fmla="*/ 0 h 91"/>
                <a:gd name="T14" fmla="*/ 1 w 302"/>
                <a:gd name="T15" fmla="*/ 0 h 91"/>
                <a:gd name="T16" fmla="*/ 1 w 302"/>
                <a:gd name="T17" fmla="*/ 0 h 91"/>
                <a:gd name="T18" fmla="*/ 1 w 302"/>
                <a:gd name="T19" fmla="*/ 0 h 91"/>
                <a:gd name="T20" fmla="*/ 1 w 302"/>
                <a:gd name="T21" fmla="*/ 0 h 91"/>
                <a:gd name="T22" fmla="*/ 1 w 302"/>
                <a:gd name="T23" fmla="*/ 0 h 91"/>
                <a:gd name="T24" fmla="*/ 1 w 302"/>
                <a:gd name="T25" fmla="*/ 0 h 91"/>
                <a:gd name="T26" fmla="*/ 1 w 302"/>
                <a:gd name="T27" fmla="*/ 0 h 91"/>
                <a:gd name="T28" fmla="*/ 1 w 302"/>
                <a:gd name="T29" fmla="*/ 0 h 91"/>
                <a:gd name="T30" fmla="*/ 1 w 302"/>
                <a:gd name="T31" fmla="*/ 0 h 91"/>
                <a:gd name="T32" fmla="*/ 1 w 302"/>
                <a:gd name="T33" fmla="*/ 0 h 91"/>
                <a:gd name="T34" fmla="*/ 1 w 302"/>
                <a:gd name="T35" fmla="*/ 0 h 91"/>
                <a:gd name="T36" fmla="*/ 1 w 302"/>
                <a:gd name="T37" fmla="*/ 0 h 91"/>
                <a:gd name="T38" fmla="*/ 1 w 302"/>
                <a:gd name="T39" fmla="*/ 0 h 91"/>
                <a:gd name="T40" fmla="*/ 1 w 302"/>
                <a:gd name="T41" fmla="*/ 0 h 91"/>
                <a:gd name="T42" fmla="*/ 1 w 302"/>
                <a:gd name="T43" fmla="*/ 0 h 91"/>
                <a:gd name="T44" fmla="*/ 1 w 302"/>
                <a:gd name="T45" fmla="*/ 0 h 91"/>
                <a:gd name="T46" fmla="*/ 1 w 302"/>
                <a:gd name="T47" fmla="*/ 0 h 91"/>
                <a:gd name="T48" fmla="*/ 1 w 302"/>
                <a:gd name="T49" fmla="*/ 0 h 91"/>
                <a:gd name="T50" fmla="*/ 1 w 302"/>
                <a:gd name="T51" fmla="*/ 0 h 91"/>
                <a:gd name="T52" fmla="*/ 1 w 302"/>
                <a:gd name="T53" fmla="*/ 0 h 91"/>
                <a:gd name="T54" fmla="*/ 1 w 302"/>
                <a:gd name="T55" fmla="*/ 0 h 91"/>
                <a:gd name="T56" fmla="*/ 1 w 302"/>
                <a:gd name="T57" fmla="*/ 0 h 91"/>
                <a:gd name="T58" fmla="*/ 1 w 302"/>
                <a:gd name="T59" fmla="*/ 0 h 91"/>
                <a:gd name="T60" fmla="*/ 1 w 302"/>
                <a:gd name="T61" fmla="*/ 0 h 91"/>
                <a:gd name="T62" fmla="*/ 1 w 302"/>
                <a:gd name="T63" fmla="*/ 0 h 91"/>
                <a:gd name="T64" fmla="*/ 1 w 302"/>
                <a:gd name="T65" fmla="*/ 0 h 91"/>
                <a:gd name="T66" fmla="*/ 1 w 302"/>
                <a:gd name="T67" fmla="*/ 0 h 91"/>
                <a:gd name="T68" fmla="*/ 1 w 302"/>
                <a:gd name="T69" fmla="*/ 0 h 91"/>
                <a:gd name="T70" fmla="*/ 1 w 302"/>
                <a:gd name="T71" fmla="*/ 0 h 91"/>
                <a:gd name="T72" fmla="*/ 1 w 302"/>
                <a:gd name="T73" fmla="*/ 0 h 91"/>
                <a:gd name="T74" fmla="*/ 1 w 302"/>
                <a:gd name="T75" fmla="*/ 0 h 91"/>
                <a:gd name="T76" fmla="*/ 1 w 302"/>
                <a:gd name="T77" fmla="*/ 0 h 91"/>
                <a:gd name="T78" fmla="*/ 1 w 302"/>
                <a:gd name="T79" fmla="*/ 0 h 91"/>
                <a:gd name="T80" fmla="*/ 1 w 302"/>
                <a:gd name="T81" fmla="*/ 0 h 91"/>
                <a:gd name="T82" fmla="*/ 1 w 302"/>
                <a:gd name="T83" fmla="*/ 0 h 91"/>
                <a:gd name="T84" fmla="*/ 1 w 302"/>
                <a:gd name="T85" fmla="*/ 0 h 91"/>
                <a:gd name="T86" fmla="*/ 1 w 302"/>
                <a:gd name="T87" fmla="*/ 0 h 91"/>
                <a:gd name="T88" fmla="*/ 1 w 302"/>
                <a:gd name="T89" fmla="*/ 0 h 91"/>
                <a:gd name="T90" fmla="*/ 1 w 302"/>
                <a:gd name="T91" fmla="*/ 0 h 91"/>
                <a:gd name="T92" fmla="*/ 1 w 302"/>
                <a:gd name="T93" fmla="*/ 0 h 91"/>
                <a:gd name="T94" fmla="*/ 1 w 302"/>
                <a:gd name="T95" fmla="*/ 0 h 91"/>
                <a:gd name="T96" fmla="*/ 1 w 302"/>
                <a:gd name="T97" fmla="*/ 0 h 91"/>
                <a:gd name="T98" fmla="*/ 1 w 302"/>
                <a:gd name="T99" fmla="*/ 0 h 91"/>
                <a:gd name="T100" fmla="*/ 1 w 302"/>
                <a:gd name="T101" fmla="*/ 0 h 91"/>
                <a:gd name="T102" fmla="*/ 1 w 302"/>
                <a:gd name="T103" fmla="*/ 0 h 91"/>
                <a:gd name="T104" fmla="*/ 1 w 302"/>
                <a:gd name="T105" fmla="*/ 0 h 91"/>
                <a:gd name="T106" fmla="*/ 1 w 302"/>
                <a:gd name="T107" fmla="*/ 0 h 91"/>
                <a:gd name="T108" fmla="*/ 1 w 302"/>
                <a:gd name="T109" fmla="*/ 0 h 91"/>
                <a:gd name="T110" fmla="*/ 1 w 302"/>
                <a:gd name="T111" fmla="*/ 0 h 91"/>
                <a:gd name="T112" fmla="*/ 1 w 302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91"/>
                <a:gd name="T173" fmla="*/ 302 w 302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91">
                  <a:moveTo>
                    <a:pt x="302" y="0"/>
                  </a:moveTo>
                  <a:lnTo>
                    <a:pt x="299" y="3"/>
                  </a:lnTo>
                  <a:lnTo>
                    <a:pt x="295" y="4"/>
                  </a:lnTo>
                  <a:lnTo>
                    <a:pt x="293" y="6"/>
                  </a:lnTo>
                  <a:lnTo>
                    <a:pt x="290" y="8"/>
                  </a:lnTo>
                  <a:lnTo>
                    <a:pt x="287" y="10"/>
                  </a:lnTo>
                  <a:lnTo>
                    <a:pt x="286" y="11"/>
                  </a:lnTo>
                  <a:lnTo>
                    <a:pt x="283" y="12"/>
                  </a:lnTo>
                  <a:lnTo>
                    <a:pt x="281" y="12"/>
                  </a:lnTo>
                  <a:lnTo>
                    <a:pt x="279" y="14"/>
                  </a:lnTo>
                  <a:lnTo>
                    <a:pt x="277" y="15"/>
                  </a:lnTo>
                  <a:lnTo>
                    <a:pt x="275" y="16"/>
                  </a:lnTo>
                  <a:lnTo>
                    <a:pt x="274" y="16"/>
                  </a:lnTo>
                  <a:lnTo>
                    <a:pt x="273" y="18"/>
                  </a:lnTo>
                  <a:lnTo>
                    <a:pt x="271" y="19"/>
                  </a:lnTo>
                  <a:lnTo>
                    <a:pt x="270" y="19"/>
                  </a:lnTo>
                  <a:lnTo>
                    <a:pt x="269" y="20"/>
                  </a:lnTo>
                  <a:lnTo>
                    <a:pt x="267" y="20"/>
                  </a:lnTo>
                  <a:lnTo>
                    <a:pt x="266" y="22"/>
                  </a:lnTo>
                  <a:lnTo>
                    <a:pt x="265" y="22"/>
                  </a:lnTo>
                  <a:lnTo>
                    <a:pt x="263" y="22"/>
                  </a:lnTo>
                  <a:lnTo>
                    <a:pt x="262" y="23"/>
                  </a:lnTo>
                  <a:lnTo>
                    <a:pt x="261" y="23"/>
                  </a:lnTo>
                  <a:lnTo>
                    <a:pt x="259" y="24"/>
                  </a:lnTo>
                  <a:lnTo>
                    <a:pt x="258" y="24"/>
                  </a:lnTo>
                  <a:lnTo>
                    <a:pt x="258" y="26"/>
                  </a:lnTo>
                  <a:lnTo>
                    <a:pt x="257" y="26"/>
                  </a:lnTo>
                  <a:lnTo>
                    <a:pt x="255" y="26"/>
                  </a:lnTo>
                  <a:lnTo>
                    <a:pt x="253" y="27"/>
                  </a:lnTo>
                  <a:lnTo>
                    <a:pt x="251" y="27"/>
                  </a:lnTo>
                  <a:lnTo>
                    <a:pt x="250" y="28"/>
                  </a:lnTo>
                  <a:lnTo>
                    <a:pt x="249" y="28"/>
                  </a:lnTo>
                  <a:lnTo>
                    <a:pt x="247" y="29"/>
                  </a:lnTo>
                  <a:lnTo>
                    <a:pt x="245" y="29"/>
                  </a:lnTo>
                  <a:lnTo>
                    <a:pt x="243" y="31"/>
                  </a:lnTo>
                  <a:lnTo>
                    <a:pt x="242" y="31"/>
                  </a:lnTo>
                  <a:lnTo>
                    <a:pt x="241" y="32"/>
                  </a:lnTo>
                  <a:lnTo>
                    <a:pt x="239" y="32"/>
                  </a:lnTo>
                  <a:lnTo>
                    <a:pt x="238" y="33"/>
                  </a:lnTo>
                  <a:lnTo>
                    <a:pt x="237" y="33"/>
                  </a:lnTo>
                  <a:lnTo>
                    <a:pt x="235" y="33"/>
                  </a:lnTo>
                  <a:lnTo>
                    <a:pt x="234" y="35"/>
                  </a:lnTo>
                  <a:lnTo>
                    <a:pt x="233" y="35"/>
                  </a:lnTo>
                  <a:lnTo>
                    <a:pt x="231" y="36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7"/>
                  </a:lnTo>
                  <a:lnTo>
                    <a:pt x="226" y="37"/>
                  </a:lnTo>
                  <a:lnTo>
                    <a:pt x="225" y="39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40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1"/>
                  </a:lnTo>
                  <a:lnTo>
                    <a:pt x="216" y="41"/>
                  </a:lnTo>
                  <a:lnTo>
                    <a:pt x="214" y="43"/>
                  </a:lnTo>
                  <a:lnTo>
                    <a:pt x="213" y="43"/>
                  </a:lnTo>
                  <a:lnTo>
                    <a:pt x="212" y="44"/>
                  </a:lnTo>
                  <a:lnTo>
                    <a:pt x="209" y="44"/>
                  </a:lnTo>
                  <a:lnTo>
                    <a:pt x="208" y="45"/>
                  </a:lnTo>
                  <a:lnTo>
                    <a:pt x="205" y="45"/>
                  </a:lnTo>
                  <a:lnTo>
                    <a:pt x="204" y="47"/>
                  </a:lnTo>
                  <a:lnTo>
                    <a:pt x="201" y="47"/>
                  </a:lnTo>
                  <a:lnTo>
                    <a:pt x="200" y="48"/>
                  </a:lnTo>
                  <a:lnTo>
                    <a:pt x="198" y="48"/>
                  </a:lnTo>
                  <a:lnTo>
                    <a:pt x="196" y="49"/>
                  </a:lnTo>
                  <a:lnTo>
                    <a:pt x="194" y="49"/>
                  </a:lnTo>
                  <a:lnTo>
                    <a:pt x="193" y="51"/>
                  </a:lnTo>
                  <a:lnTo>
                    <a:pt x="192" y="51"/>
                  </a:lnTo>
                  <a:lnTo>
                    <a:pt x="190" y="51"/>
                  </a:lnTo>
                  <a:lnTo>
                    <a:pt x="189" y="52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6" y="53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5"/>
                  </a:lnTo>
                  <a:lnTo>
                    <a:pt x="181" y="55"/>
                  </a:lnTo>
                  <a:lnTo>
                    <a:pt x="180" y="55"/>
                  </a:lnTo>
                  <a:lnTo>
                    <a:pt x="178" y="56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7"/>
                  </a:lnTo>
                  <a:lnTo>
                    <a:pt x="173" y="57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9"/>
                  </a:lnTo>
                  <a:lnTo>
                    <a:pt x="168" y="59"/>
                  </a:lnTo>
                  <a:lnTo>
                    <a:pt x="165" y="60"/>
                  </a:lnTo>
                  <a:lnTo>
                    <a:pt x="164" y="60"/>
                  </a:lnTo>
                  <a:lnTo>
                    <a:pt x="161" y="61"/>
                  </a:lnTo>
                  <a:lnTo>
                    <a:pt x="160" y="61"/>
                  </a:lnTo>
                  <a:lnTo>
                    <a:pt x="157" y="63"/>
                  </a:lnTo>
                  <a:lnTo>
                    <a:pt x="156" y="63"/>
                  </a:lnTo>
                  <a:lnTo>
                    <a:pt x="153" y="63"/>
                  </a:lnTo>
                  <a:lnTo>
                    <a:pt x="152" y="64"/>
                  </a:lnTo>
                  <a:lnTo>
                    <a:pt x="150" y="64"/>
                  </a:lnTo>
                  <a:lnTo>
                    <a:pt x="149" y="65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7"/>
                  </a:lnTo>
                  <a:lnTo>
                    <a:pt x="144" y="67"/>
                  </a:lnTo>
                  <a:lnTo>
                    <a:pt x="143" y="67"/>
                  </a:lnTo>
                  <a:lnTo>
                    <a:pt x="141" y="67"/>
                  </a:lnTo>
                  <a:lnTo>
                    <a:pt x="140" y="68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9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2" y="71"/>
                  </a:lnTo>
                  <a:lnTo>
                    <a:pt x="131" y="71"/>
                  </a:lnTo>
                  <a:lnTo>
                    <a:pt x="129" y="71"/>
                  </a:lnTo>
                  <a:lnTo>
                    <a:pt x="128" y="72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3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5"/>
                  </a:lnTo>
                  <a:lnTo>
                    <a:pt x="116" y="75"/>
                  </a:lnTo>
                  <a:lnTo>
                    <a:pt x="113" y="76"/>
                  </a:lnTo>
                  <a:lnTo>
                    <a:pt x="112" y="76"/>
                  </a:lnTo>
                  <a:lnTo>
                    <a:pt x="109" y="77"/>
                  </a:lnTo>
                  <a:lnTo>
                    <a:pt x="108" y="77"/>
                  </a:lnTo>
                  <a:lnTo>
                    <a:pt x="107" y="79"/>
                  </a:lnTo>
                  <a:lnTo>
                    <a:pt x="105" y="79"/>
                  </a:lnTo>
                  <a:lnTo>
                    <a:pt x="103" y="79"/>
                  </a:lnTo>
                  <a:lnTo>
                    <a:pt x="101" y="80"/>
                  </a:lnTo>
                  <a:lnTo>
                    <a:pt x="100" y="80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7" y="81"/>
                  </a:lnTo>
                  <a:lnTo>
                    <a:pt x="96" y="81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2" y="83"/>
                  </a:lnTo>
                  <a:lnTo>
                    <a:pt x="91" y="83"/>
                  </a:lnTo>
                  <a:lnTo>
                    <a:pt x="89" y="83"/>
                  </a:lnTo>
                  <a:lnTo>
                    <a:pt x="88" y="83"/>
                  </a:lnTo>
                  <a:lnTo>
                    <a:pt x="87" y="83"/>
                  </a:lnTo>
                  <a:lnTo>
                    <a:pt x="85" y="83"/>
                  </a:lnTo>
                  <a:lnTo>
                    <a:pt x="84" y="83"/>
                  </a:lnTo>
                  <a:lnTo>
                    <a:pt x="83" y="83"/>
                  </a:lnTo>
                  <a:lnTo>
                    <a:pt x="81" y="84"/>
                  </a:lnTo>
                  <a:lnTo>
                    <a:pt x="80" y="84"/>
                  </a:lnTo>
                  <a:lnTo>
                    <a:pt x="79" y="84"/>
                  </a:lnTo>
                  <a:lnTo>
                    <a:pt x="77" y="84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5"/>
                  </a:lnTo>
                  <a:lnTo>
                    <a:pt x="64" y="85"/>
                  </a:lnTo>
                  <a:lnTo>
                    <a:pt x="63" y="85"/>
                  </a:lnTo>
                  <a:lnTo>
                    <a:pt x="62" y="85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7"/>
                  </a:lnTo>
                  <a:lnTo>
                    <a:pt x="51" y="87"/>
                  </a:lnTo>
                  <a:lnTo>
                    <a:pt x="50" y="87"/>
                  </a:lnTo>
                  <a:lnTo>
                    <a:pt x="48" y="87"/>
                  </a:lnTo>
                  <a:lnTo>
                    <a:pt x="47" y="87"/>
                  </a:lnTo>
                  <a:lnTo>
                    <a:pt x="46" y="87"/>
                  </a:lnTo>
                  <a:lnTo>
                    <a:pt x="44" y="88"/>
                  </a:lnTo>
                  <a:lnTo>
                    <a:pt x="43" y="88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9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30" y="91"/>
                  </a:lnTo>
                  <a:lnTo>
                    <a:pt x="28" y="91"/>
                  </a:lnTo>
                  <a:lnTo>
                    <a:pt x="27" y="91"/>
                  </a:lnTo>
                  <a:lnTo>
                    <a:pt x="26" y="91"/>
                  </a:lnTo>
                  <a:lnTo>
                    <a:pt x="24" y="91"/>
                  </a:lnTo>
                  <a:lnTo>
                    <a:pt x="23" y="91"/>
                  </a:lnTo>
                  <a:lnTo>
                    <a:pt x="22" y="91"/>
                  </a:lnTo>
                  <a:lnTo>
                    <a:pt x="20" y="91"/>
                  </a:lnTo>
                  <a:lnTo>
                    <a:pt x="19" y="91"/>
                  </a:lnTo>
                  <a:lnTo>
                    <a:pt x="18" y="91"/>
                  </a:lnTo>
                  <a:lnTo>
                    <a:pt x="16" y="91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640" name="Freeform 22">
              <a:extLst>
                <a:ext uri="{FF2B5EF4-FFF2-40B4-BE49-F238E27FC236}">
                  <a16:creationId xmlns:a16="http://schemas.microsoft.com/office/drawing/2014/main" id="{53A758A7-DA9C-4C47-A999-4AB342F3D5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4"/>
              <a:ext cx="151" cy="45"/>
            </a:xfrm>
            <a:custGeom>
              <a:avLst/>
              <a:gdLst>
                <a:gd name="T0" fmla="*/ 1 w 301"/>
                <a:gd name="T1" fmla="*/ 0 h 91"/>
                <a:gd name="T2" fmla="*/ 1 w 301"/>
                <a:gd name="T3" fmla="*/ 0 h 91"/>
                <a:gd name="T4" fmla="*/ 1 w 301"/>
                <a:gd name="T5" fmla="*/ 0 h 91"/>
                <a:gd name="T6" fmla="*/ 1 w 301"/>
                <a:gd name="T7" fmla="*/ 0 h 91"/>
                <a:gd name="T8" fmla="*/ 1 w 301"/>
                <a:gd name="T9" fmla="*/ 0 h 91"/>
                <a:gd name="T10" fmla="*/ 1 w 301"/>
                <a:gd name="T11" fmla="*/ 0 h 91"/>
                <a:gd name="T12" fmla="*/ 1 w 301"/>
                <a:gd name="T13" fmla="*/ 0 h 91"/>
                <a:gd name="T14" fmla="*/ 1 w 301"/>
                <a:gd name="T15" fmla="*/ 0 h 91"/>
                <a:gd name="T16" fmla="*/ 1 w 301"/>
                <a:gd name="T17" fmla="*/ 0 h 91"/>
                <a:gd name="T18" fmla="*/ 1 w 301"/>
                <a:gd name="T19" fmla="*/ 0 h 91"/>
                <a:gd name="T20" fmla="*/ 1 w 301"/>
                <a:gd name="T21" fmla="*/ 0 h 91"/>
                <a:gd name="T22" fmla="*/ 1 w 301"/>
                <a:gd name="T23" fmla="*/ 0 h 91"/>
                <a:gd name="T24" fmla="*/ 1 w 301"/>
                <a:gd name="T25" fmla="*/ 0 h 91"/>
                <a:gd name="T26" fmla="*/ 1 w 301"/>
                <a:gd name="T27" fmla="*/ 0 h 91"/>
                <a:gd name="T28" fmla="*/ 1 w 301"/>
                <a:gd name="T29" fmla="*/ 0 h 91"/>
                <a:gd name="T30" fmla="*/ 1 w 301"/>
                <a:gd name="T31" fmla="*/ 0 h 91"/>
                <a:gd name="T32" fmla="*/ 1 w 301"/>
                <a:gd name="T33" fmla="*/ 0 h 91"/>
                <a:gd name="T34" fmla="*/ 1 w 301"/>
                <a:gd name="T35" fmla="*/ 0 h 91"/>
                <a:gd name="T36" fmla="*/ 1 w 301"/>
                <a:gd name="T37" fmla="*/ 0 h 91"/>
                <a:gd name="T38" fmla="*/ 1 w 301"/>
                <a:gd name="T39" fmla="*/ 0 h 91"/>
                <a:gd name="T40" fmla="*/ 1 w 301"/>
                <a:gd name="T41" fmla="*/ 0 h 91"/>
                <a:gd name="T42" fmla="*/ 1 w 301"/>
                <a:gd name="T43" fmla="*/ 0 h 91"/>
                <a:gd name="T44" fmla="*/ 1 w 301"/>
                <a:gd name="T45" fmla="*/ 0 h 91"/>
                <a:gd name="T46" fmla="*/ 1 w 301"/>
                <a:gd name="T47" fmla="*/ 0 h 91"/>
                <a:gd name="T48" fmla="*/ 1 w 301"/>
                <a:gd name="T49" fmla="*/ 0 h 91"/>
                <a:gd name="T50" fmla="*/ 1 w 301"/>
                <a:gd name="T51" fmla="*/ 0 h 91"/>
                <a:gd name="T52" fmla="*/ 1 w 301"/>
                <a:gd name="T53" fmla="*/ 0 h 91"/>
                <a:gd name="T54" fmla="*/ 1 w 301"/>
                <a:gd name="T55" fmla="*/ 0 h 91"/>
                <a:gd name="T56" fmla="*/ 1 w 301"/>
                <a:gd name="T57" fmla="*/ 0 h 91"/>
                <a:gd name="T58" fmla="*/ 1 w 301"/>
                <a:gd name="T59" fmla="*/ 0 h 91"/>
                <a:gd name="T60" fmla="*/ 1 w 301"/>
                <a:gd name="T61" fmla="*/ 0 h 91"/>
                <a:gd name="T62" fmla="*/ 1 w 301"/>
                <a:gd name="T63" fmla="*/ 0 h 91"/>
                <a:gd name="T64" fmla="*/ 1 w 301"/>
                <a:gd name="T65" fmla="*/ 0 h 91"/>
                <a:gd name="T66" fmla="*/ 1 w 301"/>
                <a:gd name="T67" fmla="*/ 0 h 91"/>
                <a:gd name="T68" fmla="*/ 1 w 301"/>
                <a:gd name="T69" fmla="*/ 0 h 91"/>
                <a:gd name="T70" fmla="*/ 1 w 301"/>
                <a:gd name="T71" fmla="*/ 0 h 91"/>
                <a:gd name="T72" fmla="*/ 1 w 301"/>
                <a:gd name="T73" fmla="*/ 0 h 91"/>
                <a:gd name="T74" fmla="*/ 1 w 301"/>
                <a:gd name="T75" fmla="*/ 0 h 91"/>
                <a:gd name="T76" fmla="*/ 1 w 301"/>
                <a:gd name="T77" fmla="*/ 0 h 91"/>
                <a:gd name="T78" fmla="*/ 1 w 301"/>
                <a:gd name="T79" fmla="*/ 0 h 91"/>
                <a:gd name="T80" fmla="*/ 1 w 301"/>
                <a:gd name="T81" fmla="*/ 0 h 91"/>
                <a:gd name="T82" fmla="*/ 1 w 301"/>
                <a:gd name="T83" fmla="*/ 0 h 91"/>
                <a:gd name="T84" fmla="*/ 1 w 301"/>
                <a:gd name="T85" fmla="*/ 0 h 91"/>
                <a:gd name="T86" fmla="*/ 1 w 301"/>
                <a:gd name="T87" fmla="*/ 0 h 91"/>
                <a:gd name="T88" fmla="*/ 1 w 301"/>
                <a:gd name="T89" fmla="*/ 0 h 91"/>
                <a:gd name="T90" fmla="*/ 1 w 301"/>
                <a:gd name="T91" fmla="*/ 0 h 91"/>
                <a:gd name="T92" fmla="*/ 1 w 301"/>
                <a:gd name="T93" fmla="*/ 0 h 91"/>
                <a:gd name="T94" fmla="*/ 1 w 301"/>
                <a:gd name="T95" fmla="*/ 0 h 91"/>
                <a:gd name="T96" fmla="*/ 1 w 301"/>
                <a:gd name="T97" fmla="*/ 0 h 91"/>
                <a:gd name="T98" fmla="*/ 1 w 301"/>
                <a:gd name="T99" fmla="*/ 0 h 91"/>
                <a:gd name="T100" fmla="*/ 1 w 301"/>
                <a:gd name="T101" fmla="*/ 0 h 91"/>
                <a:gd name="T102" fmla="*/ 1 w 301"/>
                <a:gd name="T103" fmla="*/ 0 h 91"/>
                <a:gd name="T104" fmla="*/ 1 w 301"/>
                <a:gd name="T105" fmla="*/ 0 h 91"/>
                <a:gd name="T106" fmla="*/ 1 w 301"/>
                <a:gd name="T107" fmla="*/ 0 h 91"/>
                <a:gd name="T108" fmla="*/ 1 w 301"/>
                <a:gd name="T109" fmla="*/ 0 h 91"/>
                <a:gd name="T110" fmla="*/ 1 w 301"/>
                <a:gd name="T111" fmla="*/ 0 h 91"/>
                <a:gd name="T112" fmla="*/ 1 w 301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91"/>
                <a:gd name="T173" fmla="*/ 301 w 301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91">
                  <a:moveTo>
                    <a:pt x="0" y="0"/>
                  </a:moveTo>
                  <a:lnTo>
                    <a:pt x="2" y="3"/>
                  </a:lnTo>
                  <a:lnTo>
                    <a:pt x="6" y="4"/>
                  </a:lnTo>
                  <a:lnTo>
                    <a:pt x="9" y="6"/>
                  </a:lnTo>
                  <a:lnTo>
                    <a:pt x="12" y="8"/>
                  </a:lnTo>
                  <a:lnTo>
                    <a:pt x="14" y="10"/>
                  </a:lnTo>
                  <a:lnTo>
                    <a:pt x="17" y="11"/>
                  </a:lnTo>
                  <a:lnTo>
                    <a:pt x="18" y="12"/>
                  </a:lnTo>
                  <a:lnTo>
                    <a:pt x="21" y="12"/>
                  </a:lnTo>
                  <a:lnTo>
                    <a:pt x="22" y="14"/>
                  </a:lnTo>
                  <a:lnTo>
                    <a:pt x="25" y="15"/>
                  </a:lnTo>
                  <a:lnTo>
                    <a:pt x="26" y="16"/>
                  </a:lnTo>
                  <a:lnTo>
                    <a:pt x="28" y="16"/>
                  </a:lnTo>
                  <a:lnTo>
                    <a:pt x="30" y="18"/>
                  </a:lnTo>
                  <a:lnTo>
                    <a:pt x="32" y="19"/>
                  </a:lnTo>
                  <a:lnTo>
                    <a:pt x="33" y="19"/>
                  </a:lnTo>
                  <a:lnTo>
                    <a:pt x="34" y="20"/>
                  </a:lnTo>
                  <a:lnTo>
                    <a:pt x="36" y="20"/>
                  </a:lnTo>
                  <a:lnTo>
                    <a:pt x="37" y="22"/>
                  </a:lnTo>
                  <a:lnTo>
                    <a:pt x="38" y="22"/>
                  </a:lnTo>
                  <a:lnTo>
                    <a:pt x="40" y="23"/>
                  </a:lnTo>
                  <a:lnTo>
                    <a:pt x="41" y="23"/>
                  </a:lnTo>
                  <a:lnTo>
                    <a:pt x="42" y="24"/>
                  </a:lnTo>
                  <a:lnTo>
                    <a:pt x="44" y="24"/>
                  </a:lnTo>
                  <a:lnTo>
                    <a:pt x="45" y="26"/>
                  </a:lnTo>
                  <a:lnTo>
                    <a:pt x="46" y="26"/>
                  </a:lnTo>
                  <a:lnTo>
                    <a:pt x="48" y="26"/>
                  </a:lnTo>
                  <a:lnTo>
                    <a:pt x="49" y="27"/>
                  </a:lnTo>
                  <a:lnTo>
                    <a:pt x="50" y="27"/>
                  </a:lnTo>
                  <a:lnTo>
                    <a:pt x="51" y="28"/>
                  </a:lnTo>
                  <a:lnTo>
                    <a:pt x="53" y="28"/>
                  </a:lnTo>
                  <a:lnTo>
                    <a:pt x="54" y="29"/>
                  </a:lnTo>
                  <a:lnTo>
                    <a:pt x="57" y="29"/>
                  </a:lnTo>
                  <a:lnTo>
                    <a:pt x="58" y="31"/>
                  </a:lnTo>
                  <a:lnTo>
                    <a:pt x="59" y="31"/>
                  </a:lnTo>
                  <a:lnTo>
                    <a:pt x="61" y="32"/>
                  </a:lnTo>
                  <a:lnTo>
                    <a:pt x="62" y="32"/>
                  </a:lnTo>
                  <a:lnTo>
                    <a:pt x="63" y="33"/>
                  </a:lnTo>
                  <a:lnTo>
                    <a:pt x="65" y="33"/>
                  </a:lnTo>
                  <a:lnTo>
                    <a:pt x="66" y="33"/>
                  </a:lnTo>
                  <a:lnTo>
                    <a:pt x="67" y="35"/>
                  </a:lnTo>
                  <a:lnTo>
                    <a:pt x="69" y="35"/>
                  </a:lnTo>
                  <a:lnTo>
                    <a:pt x="70" y="36"/>
                  </a:lnTo>
                  <a:lnTo>
                    <a:pt x="71" y="36"/>
                  </a:lnTo>
                  <a:lnTo>
                    <a:pt x="73" y="36"/>
                  </a:lnTo>
                  <a:lnTo>
                    <a:pt x="74" y="37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7" y="39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40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1"/>
                  </a:lnTo>
                  <a:lnTo>
                    <a:pt x="86" y="41"/>
                  </a:lnTo>
                  <a:lnTo>
                    <a:pt x="87" y="43"/>
                  </a:lnTo>
                  <a:lnTo>
                    <a:pt x="89" y="43"/>
                  </a:lnTo>
                  <a:lnTo>
                    <a:pt x="90" y="44"/>
                  </a:lnTo>
                  <a:lnTo>
                    <a:pt x="93" y="44"/>
                  </a:lnTo>
                  <a:lnTo>
                    <a:pt x="94" y="45"/>
                  </a:lnTo>
                  <a:lnTo>
                    <a:pt x="97" y="45"/>
                  </a:lnTo>
                  <a:lnTo>
                    <a:pt x="98" y="47"/>
                  </a:lnTo>
                  <a:lnTo>
                    <a:pt x="101" y="47"/>
                  </a:lnTo>
                  <a:lnTo>
                    <a:pt x="102" y="48"/>
                  </a:lnTo>
                  <a:lnTo>
                    <a:pt x="105" y="48"/>
                  </a:lnTo>
                  <a:lnTo>
                    <a:pt x="106" y="49"/>
                  </a:lnTo>
                  <a:lnTo>
                    <a:pt x="107" y="49"/>
                  </a:lnTo>
                  <a:lnTo>
                    <a:pt x="109" y="51"/>
                  </a:lnTo>
                  <a:lnTo>
                    <a:pt x="110" y="51"/>
                  </a:lnTo>
                  <a:lnTo>
                    <a:pt x="111" y="51"/>
                  </a:lnTo>
                  <a:lnTo>
                    <a:pt x="113" y="52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5"/>
                  </a:lnTo>
                  <a:lnTo>
                    <a:pt x="121" y="55"/>
                  </a:lnTo>
                  <a:lnTo>
                    <a:pt x="122" y="55"/>
                  </a:lnTo>
                  <a:lnTo>
                    <a:pt x="123" y="55"/>
                  </a:lnTo>
                  <a:lnTo>
                    <a:pt x="123" y="56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7"/>
                  </a:lnTo>
                  <a:lnTo>
                    <a:pt x="129" y="57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9"/>
                  </a:lnTo>
                  <a:lnTo>
                    <a:pt x="135" y="59"/>
                  </a:lnTo>
                  <a:lnTo>
                    <a:pt x="136" y="60"/>
                  </a:lnTo>
                  <a:lnTo>
                    <a:pt x="138" y="60"/>
                  </a:lnTo>
                  <a:lnTo>
                    <a:pt x="140" y="61"/>
                  </a:lnTo>
                  <a:lnTo>
                    <a:pt x="142" y="61"/>
                  </a:lnTo>
                  <a:lnTo>
                    <a:pt x="144" y="63"/>
                  </a:lnTo>
                  <a:lnTo>
                    <a:pt x="146" y="63"/>
                  </a:lnTo>
                  <a:lnTo>
                    <a:pt x="148" y="63"/>
                  </a:lnTo>
                  <a:lnTo>
                    <a:pt x="150" y="64"/>
                  </a:lnTo>
                  <a:lnTo>
                    <a:pt x="151" y="64"/>
                  </a:lnTo>
                  <a:lnTo>
                    <a:pt x="152" y="65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7"/>
                  </a:lnTo>
                  <a:lnTo>
                    <a:pt x="158" y="67"/>
                  </a:lnTo>
                  <a:lnTo>
                    <a:pt x="159" y="67"/>
                  </a:lnTo>
                  <a:lnTo>
                    <a:pt x="160" y="67"/>
                  </a:lnTo>
                  <a:lnTo>
                    <a:pt x="162" y="68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9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71"/>
                  </a:lnTo>
                  <a:lnTo>
                    <a:pt x="172" y="71"/>
                  </a:lnTo>
                  <a:lnTo>
                    <a:pt x="174" y="72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3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5"/>
                  </a:lnTo>
                  <a:lnTo>
                    <a:pt x="186" y="75"/>
                  </a:lnTo>
                  <a:lnTo>
                    <a:pt x="188" y="76"/>
                  </a:lnTo>
                  <a:lnTo>
                    <a:pt x="190" y="76"/>
                  </a:lnTo>
                  <a:lnTo>
                    <a:pt x="192" y="77"/>
                  </a:lnTo>
                  <a:lnTo>
                    <a:pt x="194" y="77"/>
                  </a:lnTo>
                  <a:lnTo>
                    <a:pt x="195" y="79"/>
                  </a:lnTo>
                  <a:lnTo>
                    <a:pt x="198" y="79"/>
                  </a:lnTo>
                  <a:lnTo>
                    <a:pt x="199" y="79"/>
                  </a:lnTo>
                  <a:lnTo>
                    <a:pt x="200" y="80"/>
                  </a:lnTo>
                  <a:lnTo>
                    <a:pt x="202" y="80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1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3"/>
                  </a:lnTo>
                  <a:lnTo>
                    <a:pt x="212" y="83"/>
                  </a:lnTo>
                  <a:lnTo>
                    <a:pt x="213" y="83"/>
                  </a:lnTo>
                  <a:lnTo>
                    <a:pt x="215" y="83"/>
                  </a:lnTo>
                  <a:lnTo>
                    <a:pt x="216" y="83"/>
                  </a:lnTo>
                  <a:lnTo>
                    <a:pt x="217" y="83"/>
                  </a:lnTo>
                  <a:lnTo>
                    <a:pt x="219" y="83"/>
                  </a:lnTo>
                  <a:lnTo>
                    <a:pt x="220" y="84"/>
                  </a:lnTo>
                  <a:lnTo>
                    <a:pt x="221" y="84"/>
                  </a:lnTo>
                  <a:lnTo>
                    <a:pt x="223" y="84"/>
                  </a:lnTo>
                  <a:lnTo>
                    <a:pt x="224" y="84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5"/>
                  </a:lnTo>
                  <a:lnTo>
                    <a:pt x="237" y="85"/>
                  </a:lnTo>
                  <a:lnTo>
                    <a:pt x="239" y="85"/>
                  </a:lnTo>
                  <a:lnTo>
                    <a:pt x="240" y="85"/>
                  </a:lnTo>
                  <a:lnTo>
                    <a:pt x="241" y="85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7"/>
                  </a:lnTo>
                  <a:lnTo>
                    <a:pt x="251" y="87"/>
                  </a:lnTo>
                  <a:lnTo>
                    <a:pt x="252" y="87"/>
                  </a:lnTo>
                  <a:lnTo>
                    <a:pt x="253" y="87"/>
                  </a:lnTo>
                  <a:lnTo>
                    <a:pt x="255" y="87"/>
                  </a:lnTo>
                  <a:lnTo>
                    <a:pt x="256" y="87"/>
                  </a:lnTo>
                  <a:lnTo>
                    <a:pt x="257" y="88"/>
                  </a:lnTo>
                  <a:lnTo>
                    <a:pt x="259" y="88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9"/>
                  </a:lnTo>
                  <a:lnTo>
                    <a:pt x="265" y="89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2" y="91"/>
                  </a:lnTo>
                  <a:lnTo>
                    <a:pt x="273" y="91"/>
                  </a:lnTo>
                  <a:lnTo>
                    <a:pt x="275" y="91"/>
                  </a:lnTo>
                  <a:lnTo>
                    <a:pt x="276" y="91"/>
                  </a:lnTo>
                  <a:lnTo>
                    <a:pt x="277" y="91"/>
                  </a:lnTo>
                  <a:lnTo>
                    <a:pt x="279" y="91"/>
                  </a:lnTo>
                  <a:lnTo>
                    <a:pt x="280" y="91"/>
                  </a:lnTo>
                  <a:lnTo>
                    <a:pt x="281" y="91"/>
                  </a:lnTo>
                  <a:lnTo>
                    <a:pt x="283" y="91"/>
                  </a:lnTo>
                  <a:lnTo>
                    <a:pt x="284" y="91"/>
                  </a:lnTo>
                  <a:lnTo>
                    <a:pt x="285" y="91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641" name="Freeform 23">
              <a:extLst>
                <a:ext uri="{FF2B5EF4-FFF2-40B4-BE49-F238E27FC236}">
                  <a16:creationId xmlns:a16="http://schemas.microsoft.com/office/drawing/2014/main" id="{7E24AD7E-983F-784A-9080-055DA1A4B3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170"/>
              <a:ext cx="151" cy="58"/>
            </a:xfrm>
            <a:custGeom>
              <a:avLst/>
              <a:gdLst>
                <a:gd name="T0" fmla="*/ 1 w 302"/>
                <a:gd name="T1" fmla="*/ 0 h 89"/>
                <a:gd name="T2" fmla="*/ 1 w 302"/>
                <a:gd name="T3" fmla="*/ 0 h 89"/>
                <a:gd name="T4" fmla="*/ 1 w 302"/>
                <a:gd name="T5" fmla="*/ 0 h 89"/>
                <a:gd name="T6" fmla="*/ 1 w 302"/>
                <a:gd name="T7" fmla="*/ 0 h 89"/>
                <a:gd name="T8" fmla="*/ 1 w 302"/>
                <a:gd name="T9" fmla="*/ 0 h 89"/>
                <a:gd name="T10" fmla="*/ 1 w 302"/>
                <a:gd name="T11" fmla="*/ 0 h 89"/>
                <a:gd name="T12" fmla="*/ 1 w 302"/>
                <a:gd name="T13" fmla="*/ 0 h 89"/>
                <a:gd name="T14" fmla="*/ 1 w 302"/>
                <a:gd name="T15" fmla="*/ 0 h 89"/>
                <a:gd name="T16" fmla="*/ 1 w 302"/>
                <a:gd name="T17" fmla="*/ 0 h 89"/>
                <a:gd name="T18" fmla="*/ 1 w 302"/>
                <a:gd name="T19" fmla="*/ 0 h 89"/>
                <a:gd name="T20" fmla="*/ 1 w 302"/>
                <a:gd name="T21" fmla="*/ 0 h 89"/>
                <a:gd name="T22" fmla="*/ 1 w 302"/>
                <a:gd name="T23" fmla="*/ 0 h 89"/>
                <a:gd name="T24" fmla="*/ 1 w 302"/>
                <a:gd name="T25" fmla="*/ 0 h 89"/>
                <a:gd name="T26" fmla="*/ 1 w 302"/>
                <a:gd name="T27" fmla="*/ 0 h 89"/>
                <a:gd name="T28" fmla="*/ 1 w 302"/>
                <a:gd name="T29" fmla="*/ 0 h 89"/>
                <a:gd name="T30" fmla="*/ 1 w 302"/>
                <a:gd name="T31" fmla="*/ 0 h 89"/>
                <a:gd name="T32" fmla="*/ 1 w 302"/>
                <a:gd name="T33" fmla="*/ 0 h 89"/>
                <a:gd name="T34" fmla="*/ 1 w 302"/>
                <a:gd name="T35" fmla="*/ 0 h 89"/>
                <a:gd name="T36" fmla="*/ 1 w 302"/>
                <a:gd name="T37" fmla="*/ 0 h 89"/>
                <a:gd name="T38" fmla="*/ 1 w 302"/>
                <a:gd name="T39" fmla="*/ 0 h 89"/>
                <a:gd name="T40" fmla="*/ 1 w 302"/>
                <a:gd name="T41" fmla="*/ 0 h 89"/>
                <a:gd name="T42" fmla="*/ 1 w 302"/>
                <a:gd name="T43" fmla="*/ 0 h 89"/>
                <a:gd name="T44" fmla="*/ 1 w 302"/>
                <a:gd name="T45" fmla="*/ 0 h 89"/>
                <a:gd name="T46" fmla="*/ 1 w 302"/>
                <a:gd name="T47" fmla="*/ 0 h 89"/>
                <a:gd name="T48" fmla="*/ 1 w 302"/>
                <a:gd name="T49" fmla="*/ 0 h 89"/>
                <a:gd name="T50" fmla="*/ 1 w 302"/>
                <a:gd name="T51" fmla="*/ 0 h 89"/>
                <a:gd name="T52" fmla="*/ 1 w 302"/>
                <a:gd name="T53" fmla="*/ 0 h 89"/>
                <a:gd name="T54" fmla="*/ 1 w 302"/>
                <a:gd name="T55" fmla="*/ 0 h 89"/>
                <a:gd name="T56" fmla="*/ 1 w 302"/>
                <a:gd name="T57" fmla="*/ 0 h 89"/>
                <a:gd name="T58" fmla="*/ 1 w 302"/>
                <a:gd name="T59" fmla="*/ 0 h 89"/>
                <a:gd name="T60" fmla="*/ 1 w 302"/>
                <a:gd name="T61" fmla="*/ 0 h 89"/>
                <a:gd name="T62" fmla="*/ 1 w 302"/>
                <a:gd name="T63" fmla="*/ 0 h 89"/>
                <a:gd name="T64" fmla="*/ 1 w 302"/>
                <a:gd name="T65" fmla="*/ 0 h 89"/>
                <a:gd name="T66" fmla="*/ 1 w 302"/>
                <a:gd name="T67" fmla="*/ 0 h 89"/>
                <a:gd name="T68" fmla="*/ 1 w 302"/>
                <a:gd name="T69" fmla="*/ 0 h 89"/>
                <a:gd name="T70" fmla="*/ 1 w 302"/>
                <a:gd name="T71" fmla="*/ 0 h 89"/>
                <a:gd name="T72" fmla="*/ 1 w 302"/>
                <a:gd name="T73" fmla="*/ 0 h 89"/>
                <a:gd name="T74" fmla="*/ 1 w 302"/>
                <a:gd name="T75" fmla="*/ 0 h 89"/>
                <a:gd name="T76" fmla="*/ 1 w 302"/>
                <a:gd name="T77" fmla="*/ 0 h 89"/>
                <a:gd name="T78" fmla="*/ 1 w 302"/>
                <a:gd name="T79" fmla="*/ 0 h 89"/>
                <a:gd name="T80" fmla="*/ 1 w 302"/>
                <a:gd name="T81" fmla="*/ 0 h 89"/>
                <a:gd name="T82" fmla="*/ 1 w 302"/>
                <a:gd name="T83" fmla="*/ 0 h 89"/>
                <a:gd name="T84" fmla="*/ 1 w 302"/>
                <a:gd name="T85" fmla="*/ 0 h 89"/>
                <a:gd name="T86" fmla="*/ 1 w 302"/>
                <a:gd name="T87" fmla="*/ 0 h 89"/>
                <a:gd name="T88" fmla="*/ 1 w 302"/>
                <a:gd name="T89" fmla="*/ 0 h 89"/>
                <a:gd name="T90" fmla="*/ 1 w 302"/>
                <a:gd name="T91" fmla="*/ 0 h 89"/>
                <a:gd name="T92" fmla="*/ 1 w 302"/>
                <a:gd name="T93" fmla="*/ 0 h 89"/>
                <a:gd name="T94" fmla="*/ 1 w 302"/>
                <a:gd name="T95" fmla="*/ 0 h 89"/>
                <a:gd name="T96" fmla="*/ 1 w 302"/>
                <a:gd name="T97" fmla="*/ 0 h 89"/>
                <a:gd name="T98" fmla="*/ 1 w 302"/>
                <a:gd name="T99" fmla="*/ 0 h 89"/>
                <a:gd name="T100" fmla="*/ 1 w 302"/>
                <a:gd name="T101" fmla="*/ 0 h 89"/>
                <a:gd name="T102" fmla="*/ 1 w 302"/>
                <a:gd name="T103" fmla="*/ 0 h 89"/>
                <a:gd name="T104" fmla="*/ 1 w 302"/>
                <a:gd name="T105" fmla="*/ 0 h 89"/>
                <a:gd name="T106" fmla="*/ 1 w 302"/>
                <a:gd name="T107" fmla="*/ 0 h 89"/>
                <a:gd name="T108" fmla="*/ 1 w 302"/>
                <a:gd name="T109" fmla="*/ 0 h 89"/>
                <a:gd name="T110" fmla="*/ 1 w 302"/>
                <a:gd name="T111" fmla="*/ 0 h 89"/>
                <a:gd name="T112" fmla="*/ 1 w 302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89"/>
                <a:gd name="T173" fmla="*/ 302 w 302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89">
                  <a:moveTo>
                    <a:pt x="302" y="0"/>
                  </a:moveTo>
                  <a:lnTo>
                    <a:pt x="299" y="1"/>
                  </a:lnTo>
                  <a:lnTo>
                    <a:pt x="295" y="4"/>
                  </a:lnTo>
                  <a:lnTo>
                    <a:pt x="293" y="5"/>
                  </a:lnTo>
                  <a:lnTo>
                    <a:pt x="290" y="7"/>
                  </a:lnTo>
                  <a:lnTo>
                    <a:pt x="287" y="8"/>
                  </a:lnTo>
                  <a:lnTo>
                    <a:pt x="286" y="9"/>
                  </a:lnTo>
                  <a:lnTo>
                    <a:pt x="283" y="11"/>
                  </a:lnTo>
                  <a:lnTo>
                    <a:pt x="281" y="12"/>
                  </a:lnTo>
                  <a:lnTo>
                    <a:pt x="279" y="13"/>
                  </a:lnTo>
                  <a:lnTo>
                    <a:pt x="277" y="15"/>
                  </a:lnTo>
                  <a:lnTo>
                    <a:pt x="275" y="15"/>
                  </a:lnTo>
                  <a:lnTo>
                    <a:pt x="274" y="16"/>
                  </a:lnTo>
                  <a:lnTo>
                    <a:pt x="273" y="17"/>
                  </a:lnTo>
                  <a:lnTo>
                    <a:pt x="271" y="17"/>
                  </a:lnTo>
                  <a:lnTo>
                    <a:pt x="270" y="19"/>
                  </a:lnTo>
                  <a:lnTo>
                    <a:pt x="269" y="19"/>
                  </a:lnTo>
                  <a:lnTo>
                    <a:pt x="267" y="20"/>
                  </a:lnTo>
                  <a:lnTo>
                    <a:pt x="266" y="20"/>
                  </a:lnTo>
                  <a:lnTo>
                    <a:pt x="265" y="21"/>
                  </a:lnTo>
                  <a:lnTo>
                    <a:pt x="263" y="21"/>
                  </a:lnTo>
                  <a:lnTo>
                    <a:pt x="262" y="21"/>
                  </a:lnTo>
                  <a:lnTo>
                    <a:pt x="261" y="23"/>
                  </a:lnTo>
                  <a:lnTo>
                    <a:pt x="259" y="23"/>
                  </a:lnTo>
                  <a:lnTo>
                    <a:pt x="258" y="24"/>
                  </a:lnTo>
                  <a:lnTo>
                    <a:pt x="257" y="24"/>
                  </a:lnTo>
                  <a:lnTo>
                    <a:pt x="255" y="25"/>
                  </a:lnTo>
                  <a:lnTo>
                    <a:pt x="253" y="25"/>
                  </a:lnTo>
                  <a:lnTo>
                    <a:pt x="251" y="27"/>
                  </a:lnTo>
                  <a:lnTo>
                    <a:pt x="250" y="27"/>
                  </a:lnTo>
                  <a:lnTo>
                    <a:pt x="249" y="28"/>
                  </a:lnTo>
                  <a:lnTo>
                    <a:pt x="247" y="28"/>
                  </a:lnTo>
                  <a:lnTo>
                    <a:pt x="245" y="29"/>
                  </a:lnTo>
                  <a:lnTo>
                    <a:pt x="243" y="29"/>
                  </a:lnTo>
                  <a:lnTo>
                    <a:pt x="242" y="31"/>
                  </a:lnTo>
                  <a:lnTo>
                    <a:pt x="241" y="31"/>
                  </a:lnTo>
                  <a:lnTo>
                    <a:pt x="239" y="32"/>
                  </a:lnTo>
                  <a:lnTo>
                    <a:pt x="238" y="32"/>
                  </a:lnTo>
                  <a:lnTo>
                    <a:pt x="237" y="32"/>
                  </a:lnTo>
                  <a:lnTo>
                    <a:pt x="235" y="33"/>
                  </a:lnTo>
                  <a:lnTo>
                    <a:pt x="234" y="33"/>
                  </a:lnTo>
                  <a:lnTo>
                    <a:pt x="233" y="35"/>
                  </a:lnTo>
                  <a:lnTo>
                    <a:pt x="231" y="35"/>
                  </a:lnTo>
                  <a:lnTo>
                    <a:pt x="230" y="35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6"/>
                  </a:lnTo>
                  <a:lnTo>
                    <a:pt x="226" y="37"/>
                  </a:lnTo>
                  <a:lnTo>
                    <a:pt x="225" y="37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39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0"/>
                  </a:lnTo>
                  <a:lnTo>
                    <a:pt x="216" y="41"/>
                  </a:lnTo>
                  <a:lnTo>
                    <a:pt x="214" y="41"/>
                  </a:lnTo>
                  <a:lnTo>
                    <a:pt x="213" y="43"/>
                  </a:lnTo>
                  <a:lnTo>
                    <a:pt x="212" y="43"/>
                  </a:lnTo>
                  <a:lnTo>
                    <a:pt x="209" y="44"/>
                  </a:lnTo>
                  <a:lnTo>
                    <a:pt x="208" y="44"/>
                  </a:lnTo>
                  <a:lnTo>
                    <a:pt x="205" y="45"/>
                  </a:lnTo>
                  <a:lnTo>
                    <a:pt x="204" y="45"/>
                  </a:lnTo>
                  <a:lnTo>
                    <a:pt x="201" y="47"/>
                  </a:lnTo>
                  <a:lnTo>
                    <a:pt x="200" y="47"/>
                  </a:lnTo>
                  <a:lnTo>
                    <a:pt x="198" y="48"/>
                  </a:lnTo>
                  <a:lnTo>
                    <a:pt x="196" y="48"/>
                  </a:lnTo>
                  <a:lnTo>
                    <a:pt x="194" y="49"/>
                  </a:lnTo>
                  <a:lnTo>
                    <a:pt x="193" y="49"/>
                  </a:lnTo>
                  <a:lnTo>
                    <a:pt x="192" y="50"/>
                  </a:lnTo>
                  <a:lnTo>
                    <a:pt x="190" y="50"/>
                  </a:lnTo>
                  <a:lnTo>
                    <a:pt x="189" y="50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3"/>
                  </a:lnTo>
                  <a:lnTo>
                    <a:pt x="181" y="53"/>
                  </a:lnTo>
                  <a:lnTo>
                    <a:pt x="180" y="54"/>
                  </a:lnTo>
                  <a:lnTo>
                    <a:pt x="178" y="54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6"/>
                  </a:lnTo>
                  <a:lnTo>
                    <a:pt x="173" y="56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7"/>
                  </a:lnTo>
                  <a:lnTo>
                    <a:pt x="168" y="58"/>
                  </a:lnTo>
                  <a:lnTo>
                    <a:pt x="165" y="58"/>
                  </a:lnTo>
                  <a:lnTo>
                    <a:pt x="164" y="60"/>
                  </a:lnTo>
                  <a:lnTo>
                    <a:pt x="161" y="60"/>
                  </a:lnTo>
                  <a:lnTo>
                    <a:pt x="160" y="61"/>
                  </a:lnTo>
                  <a:lnTo>
                    <a:pt x="157" y="61"/>
                  </a:lnTo>
                  <a:lnTo>
                    <a:pt x="156" y="62"/>
                  </a:lnTo>
                  <a:lnTo>
                    <a:pt x="153" y="62"/>
                  </a:lnTo>
                  <a:lnTo>
                    <a:pt x="152" y="62"/>
                  </a:lnTo>
                  <a:lnTo>
                    <a:pt x="150" y="64"/>
                  </a:lnTo>
                  <a:lnTo>
                    <a:pt x="149" y="64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5"/>
                  </a:lnTo>
                  <a:lnTo>
                    <a:pt x="144" y="65"/>
                  </a:lnTo>
                  <a:lnTo>
                    <a:pt x="143" y="66"/>
                  </a:lnTo>
                  <a:lnTo>
                    <a:pt x="141" y="66"/>
                  </a:lnTo>
                  <a:lnTo>
                    <a:pt x="140" y="66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8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1" y="70"/>
                  </a:lnTo>
                  <a:lnTo>
                    <a:pt x="129" y="70"/>
                  </a:lnTo>
                  <a:lnTo>
                    <a:pt x="128" y="70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2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3"/>
                  </a:lnTo>
                  <a:lnTo>
                    <a:pt x="116" y="74"/>
                  </a:lnTo>
                  <a:lnTo>
                    <a:pt x="113" y="74"/>
                  </a:lnTo>
                  <a:lnTo>
                    <a:pt x="112" y="76"/>
                  </a:lnTo>
                  <a:lnTo>
                    <a:pt x="109" y="76"/>
                  </a:lnTo>
                  <a:lnTo>
                    <a:pt x="108" y="77"/>
                  </a:lnTo>
                  <a:lnTo>
                    <a:pt x="107" y="77"/>
                  </a:lnTo>
                  <a:lnTo>
                    <a:pt x="105" y="78"/>
                  </a:lnTo>
                  <a:lnTo>
                    <a:pt x="103" y="78"/>
                  </a:lnTo>
                  <a:lnTo>
                    <a:pt x="101" y="78"/>
                  </a:lnTo>
                  <a:lnTo>
                    <a:pt x="100" y="78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6" y="80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1" y="81"/>
                  </a:lnTo>
                  <a:lnTo>
                    <a:pt x="89" y="81"/>
                  </a:lnTo>
                  <a:lnTo>
                    <a:pt x="88" y="82"/>
                  </a:lnTo>
                  <a:lnTo>
                    <a:pt x="87" y="82"/>
                  </a:lnTo>
                  <a:lnTo>
                    <a:pt x="85" y="82"/>
                  </a:lnTo>
                  <a:lnTo>
                    <a:pt x="84" y="82"/>
                  </a:lnTo>
                  <a:lnTo>
                    <a:pt x="83" y="82"/>
                  </a:lnTo>
                  <a:lnTo>
                    <a:pt x="81" y="82"/>
                  </a:lnTo>
                  <a:lnTo>
                    <a:pt x="80" y="82"/>
                  </a:lnTo>
                  <a:lnTo>
                    <a:pt x="79" y="82"/>
                  </a:lnTo>
                  <a:lnTo>
                    <a:pt x="77" y="82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4"/>
                  </a:lnTo>
                  <a:lnTo>
                    <a:pt x="64" y="84"/>
                  </a:lnTo>
                  <a:lnTo>
                    <a:pt x="63" y="84"/>
                  </a:lnTo>
                  <a:lnTo>
                    <a:pt x="62" y="84"/>
                  </a:lnTo>
                  <a:lnTo>
                    <a:pt x="60" y="84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5"/>
                  </a:lnTo>
                  <a:lnTo>
                    <a:pt x="51" y="85"/>
                  </a:lnTo>
                  <a:lnTo>
                    <a:pt x="50" y="85"/>
                  </a:lnTo>
                  <a:lnTo>
                    <a:pt x="48" y="86"/>
                  </a:lnTo>
                  <a:lnTo>
                    <a:pt x="47" y="86"/>
                  </a:lnTo>
                  <a:lnTo>
                    <a:pt x="46" y="86"/>
                  </a:lnTo>
                  <a:lnTo>
                    <a:pt x="44" y="86"/>
                  </a:lnTo>
                  <a:lnTo>
                    <a:pt x="43" y="86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8"/>
                  </a:lnTo>
                  <a:lnTo>
                    <a:pt x="36" y="88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8" y="89"/>
                  </a:lnTo>
                  <a:lnTo>
                    <a:pt x="27" y="89"/>
                  </a:lnTo>
                  <a:lnTo>
                    <a:pt x="26" y="89"/>
                  </a:lnTo>
                  <a:lnTo>
                    <a:pt x="24" y="89"/>
                  </a:lnTo>
                  <a:lnTo>
                    <a:pt x="23" y="89"/>
                  </a:lnTo>
                  <a:lnTo>
                    <a:pt x="22" y="89"/>
                  </a:lnTo>
                  <a:lnTo>
                    <a:pt x="20" y="89"/>
                  </a:lnTo>
                  <a:lnTo>
                    <a:pt x="19" y="89"/>
                  </a:lnTo>
                  <a:lnTo>
                    <a:pt x="18" y="89"/>
                  </a:lnTo>
                  <a:lnTo>
                    <a:pt x="16" y="89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642" name="Freeform 24">
              <a:extLst>
                <a:ext uri="{FF2B5EF4-FFF2-40B4-BE49-F238E27FC236}">
                  <a16:creationId xmlns:a16="http://schemas.microsoft.com/office/drawing/2014/main" id="{313CF568-C16D-7F40-A987-E2F09789CB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170"/>
              <a:ext cx="151" cy="58"/>
            </a:xfrm>
            <a:custGeom>
              <a:avLst/>
              <a:gdLst>
                <a:gd name="T0" fmla="*/ 1 w 301"/>
                <a:gd name="T1" fmla="*/ 0 h 89"/>
                <a:gd name="T2" fmla="*/ 1 w 301"/>
                <a:gd name="T3" fmla="*/ 0 h 89"/>
                <a:gd name="T4" fmla="*/ 1 w 301"/>
                <a:gd name="T5" fmla="*/ 0 h 89"/>
                <a:gd name="T6" fmla="*/ 1 w 301"/>
                <a:gd name="T7" fmla="*/ 0 h 89"/>
                <a:gd name="T8" fmla="*/ 1 w 301"/>
                <a:gd name="T9" fmla="*/ 0 h 89"/>
                <a:gd name="T10" fmla="*/ 1 w 301"/>
                <a:gd name="T11" fmla="*/ 0 h 89"/>
                <a:gd name="T12" fmla="*/ 1 w 301"/>
                <a:gd name="T13" fmla="*/ 0 h 89"/>
                <a:gd name="T14" fmla="*/ 1 w 301"/>
                <a:gd name="T15" fmla="*/ 0 h 89"/>
                <a:gd name="T16" fmla="*/ 1 w 301"/>
                <a:gd name="T17" fmla="*/ 0 h 89"/>
                <a:gd name="T18" fmla="*/ 1 w 301"/>
                <a:gd name="T19" fmla="*/ 0 h 89"/>
                <a:gd name="T20" fmla="*/ 1 w 301"/>
                <a:gd name="T21" fmla="*/ 0 h 89"/>
                <a:gd name="T22" fmla="*/ 1 w 301"/>
                <a:gd name="T23" fmla="*/ 0 h 89"/>
                <a:gd name="T24" fmla="*/ 1 w 301"/>
                <a:gd name="T25" fmla="*/ 0 h 89"/>
                <a:gd name="T26" fmla="*/ 1 w 301"/>
                <a:gd name="T27" fmla="*/ 0 h 89"/>
                <a:gd name="T28" fmla="*/ 1 w 301"/>
                <a:gd name="T29" fmla="*/ 0 h 89"/>
                <a:gd name="T30" fmla="*/ 1 w 301"/>
                <a:gd name="T31" fmla="*/ 0 h 89"/>
                <a:gd name="T32" fmla="*/ 1 w 301"/>
                <a:gd name="T33" fmla="*/ 0 h 89"/>
                <a:gd name="T34" fmla="*/ 1 w 301"/>
                <a:gd name="T35" fmla="*/ 0 h 89"/>
                <a:gd name="T36" fmla="*/ 1 w 301"/>
                <a:gd name="T37" fmla="*/ 0 h 89"/>
                <a:gd name="T38" fmla="*/ 1 w 301"/>
                <a:gd name="T39" fmla="*/ 0 h 89"/>
                <a:gd name="T40" fmla="*/ 1 w 301"/>
                <a:gd name="T41" fmla="*/ 0 h 89"/>
                <a:gd name="T42" fmla="*/ 1 w 301"/>
                <a:gd name="T43" fmla="*/ 0 h 89"/>
                <a:gd name="T44" fmla="*/ 1 w 301"/>
                <a:gd name="T45" fmla="*/ 0 h 89"/>
                <a:gd name="T46" fmla="*/ 1 w 301"/>
                <a:gd name="T47" fmla="*/ 0 h 89"/>
                <a:gd name="T48" fmla="*/ 1 w 301"/>
                <a:gd name="T49" fmla="*/ 0 h 89"/>
                <a:gd name="T50" fmla="*/ 1 w 301"/>
                <a:gd name="T51" fmla="*/ 0 h 89"/>
                <a:gd name="T52" fmla="*/ 1 w 301"/>
                <a:gd name="T53" fmla="*/ 0 h 89"/>
                <a:gd name="T54" fmla="*/ 1 w 301"/>
                <a:gd name="T55" fmla="*/ 0 h 89"/>
                <a:gd name="T56" fmla="*/ 1 w 301"/>
                <a:gd name="T57" fmla="*/ 0 h 89"/>
                <a:gd name="T58" fmla="*/ 1 w 301"/>
                <a:gd name="T59" fmla="*/ 0 h 89"/>
                <a:gd name="T60" fmla="*/ 1 w 301"/>
                <a:gd name="T61" fmla="*/ 0 h 89"/>
                <a:gd name="T62" fmla="*/ 1 w 301"/>
                <a:gd name="T63" fmla="*/ 0 h 89"/>
                <a:gd name="T64" fmla="*/ 1 w 301"/>
                <a:gd name="T65" fmla="*/ 0 h 89"/>
                <a:gd name="T66" fmla="*/ 1 w 301"/>
                <a:gd name="T67" fmla="*/ 0 h 89"/>
                <a:gd name="T68" fmla="*/ 1 w 301"/>
                <a:gd name="T69" fmla="*/ 0 h 89"/>
                <a:gd name="T70" fmla="*/ 1 w 301"/>
                <a:gd name="T71" fmla="*/ 0 h 89"/>
                <a:gd name="T72" fmla="*/ 1 w 301"/>
                <a:gd name="T73" fmla="*/ 0 h 89"/>
                <a:gd name="T74" fmla="*/ 1 w 301"/>
                <a:gd name="T75" fmla="*/ 0 h 89"/>
                <a:gd name="T76" fmla="*/ 1 w 301"/>
                <a:gd name="T77" fmla="*/ 0 h 89"/>
                <a:gd name="T78" fmla="*/ 1 w 301"/>
                <a:gd name="T79" fmla="*/ 0 h 89"/>
                <a:gd name="T80" fmla="*/ 1 w 301"/>
                <a:gd name="T81" fmla="*/ 0 h 89"/>
                <a:gd name="T82" fmla="*/ 1 w 301"/>
                <a:gd name="T83" fmla="*/ 0 h 89"/>
                <a:gd name="T84" fmla="*/ 1 w 301"/>
                <a:gd name="T85" fmla="*/ 0 h 89"/>
                <a:gd name="T86" fmla="*/ 1 w 301"/>
                <a:gd name="T87" fmla="*/ 0 h 89"/>
                <a:gd name="T88" fmla="*/ 1 w 301"/>
                <a:gd name="T89" fmla="*/ 0 h 89"/>
                <a:gd name="T90" fmla="*/ 1 w 301"/>
                <a:gd name="T91" fmla="*/ 0 h 89"/>
                <a:gd name="T92" fmla="*/ 1 w 301"/>
                <a:gd name="T93" fmla="*/ 0 h 89"/>
                <a:gd name="T94" fmla="*/ 1 w 301"/>
                <a:gd name="T95" fmla="*/ 0 h 89"/>
                <a:gd name="T96" fmla="*/ 1 w 301"/>
                <a:gd name="T97" fmla="*/ 0 h 89"/>
                <a:gd name="T98" fmla="*/ 1 w 301"/>
                <a:gd name="T99" fmla="*/ 0 h 89"/>
                <a:gd name="T100" fmla="*/ 1 w 301"/>
                <a:gd name="T101" fmla="*/ 0 h 89"/>
                <a:gd name="T102" fmla="*/ 1 w 301"/>
                <a:gd name="T103" fmla="*/ 0 h 89"/>
                <a:gd name="T104" fmla="*/ 1 w 301"/>
                <a:gd name="T105" fmla="*/ 0 h 89"/>
                <a:gd name="T106" fmla="*/ 1 w 301"/>
                <a:gd name="T107" fmla="*/ 0 h 89"/>
                <a:gd name="T108" fmla="*/ 1 w 301"/>
                <a:gd name="T109" fmla="*/ 0 h 89"/>
                <a:gd name="T110" fmla="*/ 1 w 301"/>
                <a:gd name="T111" fmla="*/ 0 h 89"/>
                <a:gd name="T112" fmla="*/ 1 w 301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89"/>
                <a:gd name="T173" fmla="*/ 301 w 301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89">
                  <a:moveTo>
                    <a:pt x="0" y="0"/>
                  </a:moveTo>
                  <a:lnTo>
                    <a:pt x="2" y="1"/>
                  </a:lnTo>
                  <a:lnTo>
                    <a:pt x="6" y="4"/>
                  </a:lnTo>
                  <a:lnTo>
                    <a:pt x="9" y="5"/>
                  </a:lnTo>
                  <a:lnTo>
                    <a:pt x="12" y="7"/>
                  </a:lnTo>
                  <a:lnTo>
                    <a:pt x="14" y="8"/>
                  </a:lnTo>
                  <a:lnTo>
                    <a:pt x="17" y="9"/>
                  </a:lnTo>
                  <a:lnTo>
                    <a:pt x="18" y="11"/>
                  </a:lnTo>
                  <a:lnTo>
                    <a:pt x="21" y="12"/>
                  </a:lnTo>
                  <a:lnTo>
                    <a:pt x="22" y="13"/>
                  </a:lnTo>
                  <a:lnTo>
                    <a:pt x="25" y="15"/>
                  </a:lnTo>
                  <a:lnTo>
                    <a:pt x="26" y="15"/>
                  </a:lnTo>
                  <a:lnTo>
                    <a:pt x="28" y="16"/>
                  </a:lnTo>
                  <a:lnTo>
                    <a:pt x="30" y="17"/>
                  </a:lnTo>
                  <a:lnTo>
                    <a:pt x="32" y="17"/>
                  </a:lnTo>
                  <a:lnTo>
                    <a:pt x="33" y="19"/>
                  </a:lnTo>
                  <a:lnTo>
                    <a:pt x="34" y="19"/>
                  </a:lnTo>
                  <a:lnTo>
                    <a:pt x="36" y="20"/>
                  </a:lnTo>
                  <a:lnTo>
                    <a:pt x="37" y="20"/>
                  </a:lnTo>
                  <a:lnTo>
                    <a:pt x="37" y="21"/>
                  </a:lnTo>
                  <a:lnTo>
                    <a:pt x="38" y="21"/>
                  </a:lnTo>
                  <a:lnTo>
                    <a:pt x="40" y="21"/>
                  </a:lnTo>
                  <a:lnTo>
                    <a:pt x="41" y="23"/>
                  </a:lnTo>
                  <a:lnTo>
                    <a:pt x="42" y="23"/>
                  </a:lnTo>
                  <a:lnTo>
                    <a:pt x="44" y="24"/>
                  </a:lnTo>
                  <a:lnTo>
                    <a:pt x="45" y="24"/>
                  </a:lnTo>
                  <a:lnTo>
                    <a:pt x="46" y="24"/>
                  </a:lnTo>
                  <a:lnTo>
                    <a:pt x="48" y="25"/>
                  </a:lnTo>
                  <a:lnTo>
                    <a:pt x="49" y="25"/>
                  </a:lnTo>
                  <a:lnTo>
                    <a:pt x="50" y="27"/>
                  </a:lnTo>
                  <a:lnTo>
                    <a:pt x="51" y="27"/>
                  </a:lnTo>
                  <a:lnTo>
                    <a:pt x="53" y="28"/>
                  </a:lnTo>
                  <a:lnTo>
                    <a:pt x="54" y="28"/>
                  </a:lnTo>
                  <a:lnTo>
                    <a:pt x="57" y="29"/>
                  </a:lnTo>
                  <a:lnTo>
                    <a:pt x="58" y="29"/>
                  </a:lnTo>
                  <a:lnTo>
                    <a:pt x="59" y="31"/>
                  </a:lnTo>
                  <a:lnTo>
                    <a:pt x="61" y="31"/>
                  </a:lnTo>
                  <a:lnTo>
                    <a:pt x="62" y="32"/>
                  </a:lnTo>
                  <a:lnTo>
                    <a:pt x="63" y="32"/>
                  </a:lnTo>
                  <a:lnTo>
                    <a:pt x="65" y="32"/>
                  </a:lnTo>
                  <a:lnTo>
                    <a:pt x="66" y="33"/>
                  </a:lnTo>
                  <a:lnTo>
                    <a:pt x="67" y="33"/>
                  </a:lnTo>
                  <a:lnTo>
                    <a:pt x="69" y="33"/>
                  </a:lnTo>
                  <a:lnTo>
                    <a:pt x="69" y="35"/>
                  </a:lnTo>
                  <a:lnTo>
                    <a:pt x="70" y="35"/>
                  </a:lnTo>
                  <a:lnTo>
                    <a:pt x="71" y="35"/>
                  </a:lnTo>
                  <a:lnTo>
                    <a:pt x="73" y="36"/>
                  </a:lnTo>
                  <a:lnTo>
                    <a:pt x="74" y="36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39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0"/>
                  </a:lnTo>
                  <a:lnTo>
                    <a:pt x="86" y="41"/>
                  </a:lnTo>
                  <a:lnTo>
                    <a:pt x="87" y="41"/>
                  </a:lnTo>
                  <a:lnTo>
                    <a:pt x="89" y="43"/>
                  </a:lnTo>
                  <a:lnTo>
                    <a:pt x="90" y="43"/>
                  </a:lnTo>
                  <a:lnTo>
                    <a:pt x="93" y="44"/>
                  </a:lnTo>
                  <a:lnTo>
                    <a:pt x="94" y="44"/>
                  </a:lnTo>
                  <a:lnTo>
                    <a:pt x="97" y="45"/>
                  </a:lnTo>
                  <a:lnTo>
                    <a:pt x="98" y="45"/>
                  </a:lnTo>
                  <a:lnTo>
                    <a:pt x="101" y="47"/>
                  </a:lnTo>
                  <a:lnTo>
                    <a:pt x="102" y="47"/>
                  </a:lnTo>
                  <a:lnTo>
                    <a:pt x="105" y="48"/>
                  </a:lnTo>
                  <a:lnTo>
                    <a:pt x="106" y="48"/>
                  </a:lnTo>
                  <a:lnTo>
                    <a:pt x="107" y="49"/>
                  </a:lnTo>
                  <a:lnTo>
                    <a:pt x="109" y="49"/>
                  </a:lnTo>
                  <a:lnTo>
                    <a:pt x="110" y="50"/>
                  </a:lnTo>
                  <a:lnTo>
                    <a:pt x="111" y="50"/>
                  </a:lnTo>
                  <a:lnTo>
                    <a:pt x="113" y="50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3"/>
                  </a:lnTo>
                  <a:lnTo>
                    <a:pt x="121" y="53"/>
                  </a:lnTo>
                  <a:lnTo>
                    <a:pt x="122" y="54"/>
                  </a:lnTo>
                  <a:lnTo>
                    <a:pt x="123" y="54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6"/>
                  </a:lnTo>
                  <a:lnTo>
                    <a:pt x="129" y="56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7"/>
                  </a:lnTo>
                  <a:lnTo>
                    <a:pt x="135" y="58"/>
                  </a:lnTo>
                  <a:lnTo>
                    <a:pt x="136" y="58"/>
                  </a:lnTo>
                  <a:lnTo>
                    <a:pt x="138" y="60"/>
                  </a:lnTo>
                  <a:lnTo>
                    <a:pt x="140" y="60"/>
                  </a:lnTo>
                  <a:lnTo>
                    <a:pt x="142" y="61"/>
                  </a:lnTo>
                  <a:lnTo>
                    <a:pt x="144" y="61"/>
                  </a:lnTo>
                  <a:lnTo>
                    <a:pt x="146" y="62"/>
                  </a:lnTo>
                  <a:lnTo>
                    <a:pt x="148" y="62"/>
                  </a:lnTo>
                  <a:lnTo>
                    <a:pt x="150" y="62"/>
                  </a:lnTo>
                  <a:lnTo>
                    <a:pt x="151" y="64"/>
                  </a:lnTo>
                  <a:lnTo>
                    <a:pt x="152" y="64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5"/>
                  </a:lnTo>
                  <a:lnTo>
                    <a:pt x="158" y="65"/>
                  </a:lnTo>
                  <a:lnTo>
                    <a:pt x="159" y="66"/>
                  </a:lnTo>
                  <a:lnTo>
                    <a:pt x="160" y="66"/>
                  </a:lnTo>
                  <a:lnTo>
                    <a:pt x="162" y="66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8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69"/>
                  </a:lnTo>
                  <a:lnTo>
                    <a:pt x="172" y="70"/>
                  </a:lnTo>
                  <a:lnTo>
                    <a:pt x="174" y="70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2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3"/>
                  </a:lnTo>
                  <a:lnTo>
                    <a:pt x="186" y="74"/>
                  </a:lnTo>
                  <a:lnTo>
                    <a:pt x="188" y="74"/>
                  </a:lnTo>
                  <a:lnTo>
                    <a:pt x="190" y="76"/>
                  </a:lnTo>
                  <a:lnTo>
                    <a:pt x="192" y="76"/>
                  </a:lnTo>
                  <a:lnTo>
                    <a:pt x="194" y="77"/>
                  </a:lnTo>
                  <a:lnTo>
                    <a:pt x="195" y="77"/>
                  </a:lnTo>
                  <a:lnTo>
                    <a:pt x="198" y="78"/>
                  </a:lnTo>
                  <a:lnTo>
                    <a:pt x="199" y="78"/>
                  </a:lnTo>
                  <a:lnTo>
                    <a:pt x="200" y="78"/>
                  </a:lnTo>
                  <a:lnTo>
                    <a:pt x="202" y="78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0"/>
                  </a:lnTo>
                  <a:lnTo>
                    <a:pt x="207" y="80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1"/>
                  </a:lnTo>
                  <a:lnTo>
                    <a:pt x="212" y="81"/>
                  </a:lnTo>
                  <a:lnTo>
                    <a:pt x="213" y="82"/>
                  </a:lnTo>
                  <a:lnTo>
                    <a:pt x="215" y="82"/>
                  </a:lnTo>
                  <a:lnTo>
                    <a:pt x="216" y="82"/>
                  </a:lnTo>
                  <a:lnTo>
                    <a:pt x="217" y="82"/>
                  </a:lnTo>
                  <a:lnTo>
                    <a:pt x="219" y="82"/>
                  </a:lnTo>
                  <a:lnTo>
                    <a:pt x="220" y="82"/>
                  </a:lnTo>
                  <a:lnTo>
                    <a:pt x="221" y="82"/>
                  </a:lnTo>
                  <a:lnTo>
                    <a:pt x="223" y="82"/>
                  </a:lnTo>
                  <a:lnTo>
                    <a:pt x="224" y="82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4"/>
                  </a:lnTo>
                  <a:lnTo>
                    <a:pt x="237" y="84"/>
                  </a:lnTo>
                  <a:lnTo>
                    <a:pt x="239" y="84"/>
                  </a:lnTo>
                  <a:lnTo>
                    <a:pt x="240" y="84"/>
                  </a:lnTo>
                  <a:lnTo>
                    <a:pt x="241" y="84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5"/>
                  </a:lnTo>
                  <a:lnTo>
                    <a:pt x="251" y="85"/>
                  </a:lnTo>
                  <a:lnTo>
                    <a:pt x="252" y="85"/>
                  </a:lnTo>
                  <a:lnTo>
                    <a:pt x="253" y="85"/>
                  </a:lnTo>
                  <a:lnTo>
                    <a:pt x="253" y="86"/>
                  </a:lnTo>
                  <a:lnTo>
                    <a:pt x="255" y="86"/>
                  </a:lnTo>
                  <a:lnTo>
                    <a:pt x="256" y="86"/>
                  </a:lnTo>
                  <a:lnTo>
                    <a:pt x="257" y="86"/>
                  </a:lnTo>
                  <a:lnTo>
                    <a:pt x="259" y="86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8"/>
                  </a:lnTo>
                  <a:lnTo>
                    <a:pt x="265" y="88"/>
                  </a:lnTo>
                  <a:lnTo>
                    <a:pt x="267" y="88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3" y="89"/>
                  </a:lnTo>
                  <a:lnTo>
                    <a:pt x="275" y="89"/>
                  </a:lnTo>
                  <a:lnTo>
                    <a:pt x="276" y="89"/>
                  </a:lnTo>
                  <a:lnTo>
                    <a:pt x="277" y="89"/>
                  </a:lnTo>
                  <a:lnTo>
                    <a:pt x="279" y="89"/>
                  </a:lnTo>
                  <a:lnTo>
                    <a:pt x="280" y="89"/>
                  </a:lnTo>
                  <a:lnTo>
                    <a:pt x="281" y="89"/>
                  </a:lnTo>
                  <a:lnTo>
                    <a:pt x="283" y="89"/>
                  </a:lnTo>
                  <a:lnTo>
                    <a:pt x="284" y="89"/>
                  </a:lnTo>
                  <a:lnTo>
                    <a:pt x="285" y="89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21563" name="Group 111">
            <a:extLst>
              <a:ext uri="{FF2B5EF4-FFF2-40B4-BE49-F238E27FC236}">
                <a16:creationId xmlns:a16="http://schemas.microsoft.com/office/drawing/2014/main" id="{EAF16A63-C907-4342-8540-4A3544C40FFB}"/>
              </a:ext>
            </a:extLst>
          </p:cNvPr>
          <p:cNvGrpSpPr>
            <a:grpSpLocks/>
          </p:cNvGrpSpPr>
          <p:nvPr/>
        </p:nvGrpSpPr>
        <p:grpSpPr bwMode="auto">
          <a:xfrm>
            <a:off x="6858000" y="1531939"/>
            <a:ext cx="342900" cy="484187"/>
            <a:chOff x="2783" y="1170"/>
            <a:chExt cx="300" cy="445"/>
          </a:xfrm>
        </p:grpSpPr>
        <p:sp>
          <p:nvSpPr>
            <p:cNvPr id="321631" name="Freeform 19">
              <a:extLst>
                <a:ext uri="{FF2B5EF4-FFF2-40B4-BE49-F238E27FC236}">
                  <a16:creationId xmlns:a16="http://schemas.microsoft.com/office/drawing/2014/main" id="{2F869CFC-757F-3F44-8EDC-9582D9890F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1238"/>
              <a:ext cx="149" cy="377"/>
            </a:xfrm>
            <a:custGeom>
              <a:avLst/>
              <a:gdLst>
                <a:gd name="T0" fmla="*/ 0 w 299"/>
                <a:gd name="T1" fmla="*/ 1 h 754"/>
                <a:gd name="T2" fmla="*/ 0 w 299"/>
                <a:gd name="T3" fmla="*/ 1 h 754"/>
                <a:gd name="T4" fmla="*/ 0 w 299"/>
                <a:gd name="T5" fmla="*/ 1 h 754"/>
                <a:gd name="T6" fmla="*/ 0 w 299"/>
                <a:gd name="T7" fmla="*/ 1 h 754"/>
                <a:gd name="T8" fmla="*/ 0 w 299"/>
                <a:gd name="T9" fmla="*/ 1 h 754"/>
                <a:gd name="T10" fmla="*/ 0 w 299"/>
                <a:gd name="T11" fmla="*/ 1 h 754"/>
                <a:gd name="T12" fmla="*/ 0 w 299"/>
                <a:gd name="T13" fmla="*/ 1 h 754"/>
                <a:gd name="T14" fmla="*/ 0 w 299"/>
                <a:gd name="T15" fmla="*/ 1 h 754"/>
                <a:gd name="T16" fmla="*/ 0 w 299"/>
                <a:gd name="T17" fmla="*/ 1 h 754"/>
                <a:gd name="T18" fmla="*/ 0 w 299"/>
                <a:gd name="T19" fmla="*/ 1 h 754"/>
                <a:gd name="T20" fmla="*/ 0 w 299"/>
                <a:gd name="T21" fmla="*/ 1 h 754"/>
                <a:gd name="T22" fmla="*/ 0 w 299"/>
                <a:gd name="T23" fmla="*/ 1 h 754"/>
                <a:gd name="T24" fmla="*/ 0 w 299"/>
                <a:gd name="T25" fmla="*/ 1 h 754"/>
                <a:gd name="T26" fmla="*/ 0 w 299"/>
                <a:gd name="T27" fmla="*/ 1 h 754"/>
                <a:gd name="T28" fmla="*/ 0 w 299"/>
                <a:gd name="T29" fmla="*/ 1 h 754"/>
                <a:gd name="T30" fmla="*/ 0 w 299"/>
                <a:gd name="T31" fmla="*/ 1 h 754"/>
                <a:gd name="T32" fmla="*/ 0 w 299"/>
                <a:gd name="T33" fmla="*/ 1 h 754"/>
                <a:gd name="T34" fmla="*/ 0 w 299"/>
                <a:gd name="T35" fmla="*/ 1 h 754"/>
                <a:gd name="T36" fmla="*/ 0 w 299"/>
                <a:gd name="T37" fmla="*/ 1 h 754"/>
                <a:gd name="T38" fmla="*/ 0 w 299"/>
                <a:gd name="T39" fmla="*/ 1 h 754"/>
                <a:gd name="T40" fmla="*/ 0 w 299"/>
                <a:gd name="T41" fmla="*/ 1 h 754"/>
                <a:gd name="T42" fmla="*/ 0 w 299"/>
                <a:gd name="T43" fmla="*/ 1 h 754"/>
                <a:gd name="T44" fmla="*/ 0 w 299"/>
                <a:gd name="T45" fmla="*/ 1 h 754"/>
                <a:gd name="T46" fmla="*/ 0 w 299"/>
                <a:gd name="T47" fmla="*/ 1 h 754"/>
                <a:gd name="T48" fmla="*/ 0 w 299"/>
                <a:gd name="T49" fmla="*/ 1 h 754"/>
                <a:gd name="T50" fmla="*/ 0 w 299"/>
                <a:gd name="T51" fmla="*/ 1 h 754"/>
                <a:gd name="T52" fmla="*/ 0 w 299"/>
                <a:gd name="T53" fmla="*/ 1 h 754"/>
                <a:gd name="T54" fmla="*/ 0 w 299"/>
                <a:gd name="T55" fmla="*/ 1 h 754"/>
                <a:gd name="T56" fmla="*/ 0 w 299"/>
                <a:gd name="T57" fmla="*/ 1 h 754"/>
                <a:gd name="T58" fmla="*/ 0 w 299"/>
                <a:gd name="T59" fmla="*/ 1 h 754"/>
                <a:gd name="T60" fmla="*/ 0 w 299"/>
                <a:gd name="T61" fmla="*/ 1 h 754"/>
                <a:gd name="T62" fmla="*/ 0 w 299"/>
                <a:gd name="T63" fmla="*/ 1 h 754"/>
                <a:gd name="T64" fmla="*/ 0 w 299"/>
                <a:gd name="T65" fmla="*/ 1 h 754"/>
                <a:gd name="T66" fmla="*/ 0 w 299"/>
                <a:gd name="T67" fmla="*/ 1 h 754"/>
                <a:gd name="T68" fmla="*/ 0 w 299"/>
                <a:gd name="T69" fmla="*/ 1 h 754"/>
                <a:gd name="T70" fmla="*/ 0 w 299"/>
                <a:gd name="T71" fmla="*/ 1 h 754"/>
                <a:gd name="T72" fmla="*/ 0 w 299"/>
                <a:gd name="T73" fmla="*/ 1 h 754"/>
                <a:gd name="T74" fmla="*/ 0 w 299"/>
                <a:gd name="T75" fmla="*/ 1 h 754"/>
                <a:gd name="T76" fmla="*/ 0 w 299"/>
                <a:gd name="T77" fmla="*/ 1 h 754"/>
                <a:gd name="T78" fmla="*/ 0 w 299"/>
                <a:gd name="T79" fmla="*/ 1 h 754"/>
                <a:gd name="T80" fmla="*/ 0 w 299"/>
                <a:gd name="T81" fmla="*/ 1 h 754"/>
                <a:gd name="T82" fmla="*/ 0 w 299"/>
                <a:gd name="T83" fmla="*/ 1 h 754"/>
                <a:gd name="T84" fmla="*/ 0 w 299"/>
                <a:gd name="T85" fmla="*/ 1 h 754"/>
                <a:gd name="T86" fmla="*/ 0 w 299"/>
                <a:gd name="T87" fmla="*/ 1 h 754"/>
                <a:gd name="T88" fmla="*/ 0 w 299"/>
                <a:gd name="T89" fmla="*/ 1 h 754"/>
                <a:gd name="T90" fmla="*/ 0 w 299"/>
                <a:gd name="T91" fmla="*/ 1 h 754"/>
                <a:gd name="T92" fmla="*/ 0 w 299"/>
                <a:gd name="T93" fmla="*/ 1 h 754"/>
                <a:gd name="T94" fmla="*/ 0 w 299"/>
                <a:gd name="T95" fmla="*/ 1 h 754"/>
                <a:gd name="T96" fmla="*/ 0 w 299"/>
                <a:gd name="T97" fmla="*/ 1 h 754"/>
                <a:gd name="T98" fmla="*/ 0 w 299"/>
                <a:gd name="T99" fmla="*/ 1 h 754"/>
                <a:gd name="T100" fmla="*/ 0 w 299"/>
                <a:gd name="T101" fmla="*/ 1 h 754"/>
                <a:gd name="T102" fmla="*/ 0 w 299"/>
                <a:gd name="T103" fmla="*/ 1 h 754"/>
                <a:gd name="T104" fmla="*/ 0 w 299"/>
                <a:gd name="T105" fmla="*/ 1 h 754"/>
                <a:gd name="T106" fmla="*/ 0 w 299"/>
                <a:gd name="T107" fmla="*/ 1 h 754"/>
                <a:gd name="T108" fmla="*/ 0 w 299"/>
                <a:gd name="T109" fmla="*/ 1 h 754"/>
                <a:gd name="T110" fmla="*/ 0 w 299"/>
                <a:gd name="T111" fmla="*/ 1 h 754"/>
                <a:gd name="T112" fmla="*/ 0 w 299"/>
                <a:gd name="T113" fmla="*/ 1 h 754"/>
                <a:gd name="T114" fmla="*/ 0 w 299"/>
                <a:gd name="T115" fmla="*/ 1 h 754"/>
                <a:gd name="T116" fmla="*/ 0 w 299"/>
                <a:gd name="T117" fmla="*/ 1 h 754"/>
                <a:gd name="T118" fmla="*/ 0 w 299"/>
                <a:gd name="T119" fmla="*/ 1 h 754"/>
                <a:gd name="T120" fmla="*/ 0 w 299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9"/>
                <a:gd name="T184" fmla="*/ 0 h 754"/>
                <a:gd name="T185" fmla="*/ 299 w 299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9" h="754">
                  <a:moveTo>
                    <a:pt x="299" y="0"/>
                  </a:moveTo>
                  <a:lnTo>
                    <a:pt x="299" y="29"/>
                  </a:lnTo>
                  <a:lnTo>
                    <a:pt x="299" y="56"/>
                  </a:lnTo>
                  <a:lnTo>
                    <a:pt x="299" y="81"/>
                  </a:lnTo>
                  <a:lnTo>
                    <a:pt x="299" y="105"/>
                  </a:lnTo>
                  <a:lnTo>
                    <a:pt x="299" y="128"/>
                  </a:lnTo>
                  <a:lnTo>
                    <a:pt x="299" y="148"/>
                  </a:lnTo>
                  <a:lnTo>
                    <a:pt x="299" y="166"/>
                  </a:lnTo>
                  <a:lnTo>
                    <a:pt x="299" y="185"/>
                  </a:lnTo>
                  <a:lnTo>
                    <a:pt x="299" y="201"/>
                  </a:lnTo>
                  <a:lnTo>
                    <a:pt x="299" y="215"/>
                  </a:lnTo>
                  <a:lnTo>
                    <a:pt x="299" y="229"/>
                  </a:lnTo>
                  <a:lnTo>
                    <a:pt x="299" y="242"/>
                  </a:lnTo>
                  <a:lnTo>
                    <a:pt x="299" y="252"/>
                  </a:lnTo>
                  <a:lnTo>
                    <a:pt x="299" y="263"/>
                  </a:lnTo>
                  <a:lnTo>
                    <a:pt x="299" y="272"/>
                  </a:lnTo>
                  <a:lnTo>
                    <a:pt x="299" y="280"/>
                  </a:lnTo>
                  <a:lnTo>
                    <a:pt x="299" y="288"/>
                  </a:lnTo>
                  <a:lnTo>
                    <a:pt x="299" y="295"/>
                  </a:lnTo>
                  <a:lnTo>
                    <a:pt x="299" y="302"/>
                  </a:lnTo>
                  <a:lnTo>
                    <a:pt x="299" y="307"/>
                  </a:lnTo>
                  <a:lnTo>
                    <a:pt x="299" y="311"/>
                  </a:lnTo>
                  <a:lnTo>
                    <a:pt x="299" y="315"/>
                  </a:lnTo>
                  <a:lnTo>
                    <a:pt x="299" y="319"/>
                  </a:lnTo>
                  <a:lnTo>
                    <a:pt x="299" y="323"/>
                  </a:lnTo>
                  <a:lnTo>
                    <a:pt x="299" y="325"/>
                  </a:lnTo>
                  <a:lnTo>
                    <a:pt x="299" y="328"/>
                  </a:lnTo>
                  <a:lnTo>
                    <a:pt x="299" y="329"/>
                  </a:lnTo>
                  <a:lnTo>
                    <a:pt x="298" y="332"/>
                  </a:lnTo>
                  <a:lnTo>
                    <a:pt x="298" y="335"/>
                  </a:lnTo>
                  <a:lnTo>
                    <a:pt x="298" y="336"/>
                  </a:lnTo>
                  <a:lnTo>
                    <a:pt x="298" y="339"/>
                  </a:lnTo>
                  <a:lnTo>
                    <a:pt x="298" y="340"/>
                  </a:lnTo>
                  <a:lnTo>
                    <a:pt x="298" y="343"/>
                  </a:lnTo>
                  <a:lnTo>
                    <a:pt x="298" y="344"/>
                  </a:lnTo>
                  <a:lnTo>
                    <a:pt x="298" y="347"/>
                  </a:lnTo>
                  <a:lnTo>
                    <a:pt x="298" y="348"/>
                  </a:lnTo>
                  <a:lnTo>
                    <a:pt x="298" y="349"/>
                  </a:lnTo>
                  <a:lnTo>
                    <a:pt x="298" y="351"/>
                  </a:lnTo>
                  <a:lnTo>
                    <a:pt x="296" y="352"/>
                  </a:lnTo>
                  <a:lnTo>
                    <a:pt x="296" y="353"/>
                  </a:lnTo>
                  <a:lnTo>
                    <a:pt x="296" y="355"/>
                  </a:lnTo>
                  <a:lnTo>
                    <a:pt x="296" y="356"/>
                  </a:lnTo>
                  <a:lnTo>
                    <a:pt x="296" y="357"/>
                  </a:lnTo>
                  <a:lnTo>
                    <a:pt x="296" y="359"/>
                  </a:lnTo>
                  <a:lnTo>
                    <a:pt x="296" y="360"/>
                  </a:lnTo>
                  <a:lnTo>
                    <a:pt x="296" y="361"/>
                  </a:lnTo>
                  <a:lnTo>
                    <a:pt x="296" y="363"/>
                  </a:lnTo>
                  <a:lnTo>
                    <a:pt x="296" y="364"/>
                  </a:lnTo>
                  <a:lnTo>
                    <a:pt x="296" y="365"/>
                  </a:lnTo>
                  <a:lnTo>
                    <a:pt x="295" y="367"/>
                  </a:lnTo>
                  <a:lnTo>
                    <a:pt x="295" y="368"/>
                  </a:lnTo>
                  <a:lnTo>
                    <a:pt x="295" y="369"/>
                  </a:lnTo>
                  <a:lnTo>
                    <a:pt x="295" y="371"/>
                  </a:lnTo>
                  <a:lnTo>
                    <a:pt x="295" y="372"/>
                  </a:lnTo>
                  <a:lnTo>
                    <a:pt x="295" y="373"/>
                  </a:lnTo>
                  <a:lnTo>
                    <a:pt x="295" y="375"/>
                  </a:lnTo>
                  <a:lnTo>
                    <a:pt x="294" y="376"/>
                  </a:lnTo>
                  <a:lnTo>
                    <a:pt x="294" y="379"/>
                  </a:lnTo>
                  <a:lnTo>
                    <a:pt x="294" y="380"/>
                  </a:lnTo>
                  <a:lnTo>
                    <a:pt x="294" y="381"/>
                  </a:lnTo>
                  <a:lnTo>
                    <a:pt x="294" y="384"/>
                  </a:lnTo>
                  <a:lnTo>
                    <a:pt x="292" y="385"/>
                  </a:lnTo>
                  <a:lnTo>
                    <a:pt x="292" y="388"/>
                  </a:lnTo>
                  <a:lnTo>
                    <a:pt x="292" y="389"/>
                  </a:lnTo>
                  <a:lnTo>
                    <a:pt x="292" y="390"/>
                  </a:lnTo>
                  <a:lnTo>
                    <a:pt x="292" y="393"/>
                  </a:lnTo>
                  <a:lnTo>
                    <a:pt x="292" y="394"/>
                  </a:lnTo>
                  <a:lnTo>
                    <a:pt x="291" y="396"/>
                  </a:lnTo>
                  <a:lnTo>
                    <a:pt x="291" y="397"/>
                  </a:lnTo>
                  <a:lnTo>
                    <a:pt x="291" y="398"/>
                  </a:lnTo>
                  <a:lnTo>
                    <a:pt x="291" y="400"/>
                  </a:lnTo>
                  <a:lnTo>
                    <a:pt x="291" y="401"/>
                  </a:lnTo>
                  <a:lnTo>
                    <a:pt x="291" y="402"/>
                  </a:lnTo>
                  <a:lnTo>
                    <a:pt x="291" y="404"/>
                  </a:lnTo>
                  <a:lnTo>
                    <a:pt x="290" y="404"/>
                  </a:lnTo>
                  <a:lnTo>
                    <a:pt x="290" y="405"/>
                  </a:lnTo>
                  <a:lnTo>
                    <a:pt x="290" y="406"/>
                  </a:lnTo>
                  <a:lnTo>
                    <a:pt x="290" y="408"/>
                  </a:lnTo>
                  <a:lnTo>
                    <a:pt x="290" y="409"/>
                  </a:lnTo>
                  <a:lnTo>
                    <a:pt x="288" y="410"/>
                  </a:lnTo>
                  <a:lnTo>
                    <a:pt x="288" y="412"/>
                  </a:lnTo>
                  <a:lnTo>
                    <a:pt x="288" y="413"/>
                  </a:lnTo>
                  <a:lnTo>
                    <a:pt x="287" y="414"/>
                  </a:lnTo>
                  <a:lnTo>
                    <a:pt x="287" y="416"/>
                  </a:lnTo>
                  <a:lnTo>
                    <a:pt x="287" y="417"/>
                  </a:lnTo>
                  <a:lnTo>
                    <a:pt x="286" y="420"/>
                  </a:lnTo>
                  <a:lnTo>
                    <a:pt x="286" y="421"/>
                  </a:lnTo>
                  <a:lnTo>
                    <a:pt x="286" y="422"/>
                  </a:lnTo>
                  <a:lnTo>
                    <a:pt x="284" y="424"/>
                  </a:lnTo>
                  <a:lnTo>
                    <a:pt x="284" y="426"/>
                  </a:lnTo>
                  <a:lnTo>
                    <a:pt x="283" y="428"/>
                  </a:lnTo>
                  <a:lnTo>
                    <a:pt x="283" y="430"/>
                  </a:lnTo>
                  <a:lnTo>
                    <a:pt x="282" y="433"/>
                  </a:lnTo>
                  <a:lnTo>
                    <a:pt x="282" y="434"/>
                  </a:lnTo>
                  <a:lnTo>
                    <a:pt x="280" y="437"/>
                  </a:lnTo>
                  <a:lnTo>
                    <a:pt x="280" y="440"/>
                  </a:lnTo>
                  <a:lnTo>
                    <a:pt x="279" y="441"/>
                  </a:lnTo>
                  <a:lnTo>
                    <a:pt x="279" y="442"/>
                  </a:lnTo>
                  <a:lnTo>
                    <a:pt x="278" y="445"/>
                  </a:lnTo>
                  <a:lnTo>
                    <a:pt x="278" y="446"/>
                  </a:lnTo>
                  <a:lnTo>
                    <a:pt x="278" y="448"/>
                  </a:lnTo>
                  <a:lnTo>
                    <a:pt x="276" y="449"/>
                  </a:lnTo>
                  <a:lnTo>
                    <a:pt x="276" y="450"/>
                  </a:lnTo>
                  <a:lnTo>
                    <a:pt x="276" y="452"/>
                  </a:lnTo>
                  <a:lnTo>
                    <a:pt x="275" y="453"/>
                  </a:lnTo>
                  <a:lnTo>
                    <a:pt x="275" y="454"/>
                  </a:lnTo>
                  <a:lnTo>
                    <a:pt x="275" y="456"/>
                  </a:lnTo>
                  <a:lnTo>
                    <a:pt x="274" y="456"/>
                  </a:lnTo>
                  <a:lnTo>
                    <a:pt x="274" y="457"/>
                  </a:lnTo>
                  <a:lnTo>
                    <a:pt x="274" y="458"/>
                  </a:lnTo>
                  <a:lnTo>
                    <a:pt x="272" y="459"/>
                  </a:lnTo>
                  <a:lnTo>
                    <a:pt x="272" y="461"/>
                  </a:lnTo>
                  <a:lnTo>
                    <a:pt x="272" y="462"/>
                  </a:lnTo>
                  <a:lnTo>
                    <a:pt x="271" y="463"/>
                  </a:lnTo>
                  <a:lnTo>
                    <a:pt x="270" y="465"/>
                  </a:lnTo>
                  <a:lnTo>
                    <a:pt x="270" y="466"/>
                  </a:lnTo>
                  <a:lnTo>
                    <a:pt x="268" y="467"/>
                  </a:lnTo>
                  <a:lnTo>
                    <a:pt x="268" y="469"/>
                  </a:lnTo>
                  <a:lnTo>
                    <a:pt x="267" y="471"/>
                  </a:lnTo>
                  <a:lnTo>
                    <a:pt x="267" y="473"/>
                  </a:lnTo>
                  <a:lnTo>
                    <a:pt x="266" y="474"/>
                  </a:lnTo>
                  <a:lnTo>
                    <a:pt x="266" y="475"/>
                  </a:lnTo>
                  <a:lnTo>
                    <a:pt x="264" y="478"/>
                  </a:lnTo>
                  <a:lnTo>
                    <a:pt x="263" y="479"/>
                  </a:lnTo>
                  <a:lnTo>
                    <a:pt x="262" y="482"/>
                  </a:lnTo>
                  <a:lnTo>
                    <a:pt x="262" y="483"/>
                  </a:lnTo>
                  <a:lnTo>
                    <a:pt x="260" y="485"/>
                  </a:lnTo>
                  <a:lnTo>
                    <a:pt x="259" y="487"/>
                  </a:lnTo>
                  <a:lnTo>
                    <a:pt x="259" y="489"/>
                  </a:lnTo>
                  <a:lnTo>
                    <a:pt x="258" y="490"/>
                  </a:lnTo>
                  <a:lnTo>
                    <a:pt x="258" y="491"/>
                  </a:lnTo>
                  <a:lnTo>
                    <a:pt x="256" y="493"/>
                  </a:lnTo>
                  <a:lnTo>
                    <a:pt x="256" y="494"/>
                  </a:lnTo>
                  <a:lnTo>
                    <a:pt x="255" y="495"/>
                  </a:lnTo>
                  <a:lnTo>
                    <a:pt x="255" y="497"/>
                  </a:lnTo>
                  <a:lnTo>
                    <a:pt x="254" y="498"/>
                  </a:lnTo>
                  <a:lnTo>
                    <a:pt x="252" y="499"/>
                  </a:lnTo>
                  <a:lnTo>
                    <a:pt x="252" y="501"/>
                  </a:lnTo>
                  <a:lnTo>
                    <a:pt x="252" y="502"/>
                  </a:lnTo>
                  <a:lnTo>
                    <a:pt x="251" y="502"/>
                  </a:lnTo>
                  <a:lnTo>
                    <a:pt x="251" y="503"/>
                  </a:lnTo>
                  <a:lnTo>
                    <a:pt x="251" y="505"/>
                  </a:lnTo>
                  <a:lnTo>
                    <a:pt x="250" y="506"/>
                  </a:lnTo>
                  <a:lnTo>
                    <a:pt x="248" y="507"/>
                  </a:lnTo>
                  <a:lnTo>
                    <a:pt x="248" y="509"/>
                  </a:lnTo>
                  <a:lnTo>
                    <a:pt x="247" y="510"/>
                  </a:lnTo>
                  <a:lnTo>
                    <a:pt x="247" y="511"/>
                  </a:lnTo>
                  <a:lnTo>
                    <a:pt x="246" y="513"/>
                  </a:lnTo>
                  <a:lnTo>
                    <a:pt x="246" y="514"/>
                  </a:lnTo>
                  <a:lnTo>
                    <a:pt x="244" y="515"/>
                  </a:lnTo>
                  <a:lnTo>
                    <a:pt x="244" y="517"/>
                  </a:lnTo>
                  <a:lnTo>
                    <a:pt x="243" y="518"/>
                  </a:lnTo>
                  <a:lnTo>
                    <a:pt x="242" y="519"/>
                  </a:lnTo>
                  <a:lnTo>
                    <a:pt x="240" y="522"/>
                  </a:lnTo>
                  <a:lnTo>
                    <a:pt x="240" y="523"/>
                  </a:lnTo>
                  <a:lnTo>
                    <a:pt x="239" y="525"/>
                  </a:lnTo>
                  <a:lnTo>
                    <a:pt x="238" y="527"/>
                  </a:lnTo>
                  <a:lnTo>
                    <a:pt x="238" y="529"/>
                  </a:lnTo>
                  <a:lnTo>
                    <a:pt x="236" y="530"/>
                  </a:lnTo>
                  <a:lnTo>
                    <a:pt x="236" y="531"/>
                  </a:lnTo>
                  <a:lnTo>
                    <a:pt x="235" y="532"/>
                  </a:lnTo>
                  <a:lnTo>
                    <a:pt x="235" y="534"/>
                  </a:lnTo>
                  <a:lnTo>
                    <a:pt x="234" y="534"/>
                  </a:lnTo>
                  <a:lnTo>
                    <a:pt x="234" y="535"/>
                  </a:lnTo>
                  <a:lnTo>
                    <a:pt x="232" y="536"/>
                  </a:lnTo>
                  <a:lnTo>
                    <a:pt x="232" y="538"/>
                  </a:lnTo>
                  <a:lnTo>
                    <a:pt x="231" y="538"/>
                  </a:lnTo>
                  <a:lnTo>
                    <a:pt x="231" y="539"/>
                  </a:lnTo>
                  <a:lnTo>
                    <a:pt x="231" y="540"/>
                  </a:lnTo>
                  <a:lnTo>
                    <a:pt x="230" y="540"/>
                  </a:lnTo>
                  <a:lnTo>
                    <a:pt x="230" y="542"/>
                  </a:lnTo>
                  <a:lnTo>
                    <a:pt x="228" y="542"/>
                  </a:lnTo>
                  <a:lnTo>
                    <a:pt x="228" y="543"/>
                  </a:lnTo>
                  <a:lnTo>
                    <a:pt x="228" y="544"/>
                  </a:lnTo>
                  <a:lnTo>
                    <a:pt x="227" y="544"/>
                  </a:lnTo>
                  <a:lnTo>
                    <a:pt x="227" y="546"/>
                  </a:lnTo>
                  <a:lnTo>
                    <a:pt x="226" y="547"/>
                  </a:lnTo>
                  <a:lnTo>
                    <a:pt x="224" y="548"/>
                  </a:lnTo>
                  <a:lnTo>
                    <a:pt x="224" y="550"/>
                  </a:lnTo>
                  <a:lnTo>
                    <a:pt x="223" y="551"/>
                  </a:lnTo>
                  <a:lnTo>
                    <a:pt x="223" y="552"/>
                  </a:lnTo>
                  <a:lnTo>
                    <a:pt x="222" y="552"/>
                  </a:lnTo>
                  <a:lnTo>
                    <a:pt x="222" y="554"/>
                  </a:lnTo>
                  <a:lnTo>
                    <a:pt x="221" y="555"/>
                  </a:lnTo>
                  <a:lnTo>
                    <a:pt x="219" y="556"/>
                  </a:lnTo>
                  <a:lnTo>
                    <a:pt x="219" y="559"/>
                  </a:lnTo>
                  <a:lnTo>
                    <a:pt x="218" y="560"/>
                  </a:lnTo>
                  <a:lnTo>
                    <a:pt x="217" y="562"/>
                  </a:lnTo>
                  <a:lnTo>
                    <a:pt x="215" y="563"/>
                  </a:lnTo>
                  <a:lnTo>
                    <a:pt x="215" y="564"/>
                  </a:lnTo>
                  <a:lnTo>
                    <a:pt x="214" y="566"/>
                  </a:lnTo>
                  <a:lnTo>
                    <a:pt x="214" y="567"/>
                  </a:lnTo>
                  <a:lnTo>
                    <a:pt x="213" y="567"/>
                  </a:lnTo>
                  <a:lnTo>
                    <a:pt x="213" y="568"/>
                  </a:lnTo>
                  <a:lnTo>
                    <a:pt x="211" y="570"/>
                  </a:lnTo>
                  <a:lnTo>
                    <a:pt x="210" y="571"/>
                  </a:lnTo>
                  <a:lnTo>
                    <a:pt x="210" y="572"/>
                  </a:lnTo>
                  <a:lnTo>
                    <a:pt x="209" y="572"/>
                  </a:lnTo>
                  <a:lnTo>
                    <a:pt x="209" y="574"/>
                  </a:lnTo>
                  <a:lnTo>
                    <a:pt x="207" y="575"/>
                  </a:lnTo>
                  <a:lnTo>
                    <a:pt x="207" y="576"/>
                  </a:lnTo>
                  <a:lnTo>
                    <a:pt x="206" y="576"/>
                  </a:lnTo>
                  <a:lnTo>
                    <a:pt x="206" y="578"/>
                  </a:lnTo>
                  <a:lnTo>
                    <a:pt x="205" y="579"/>
                  </a:lnTo>
                  <a:lnTo>
                    <a:pt x="203" y="580"/>
                  </a:lnTo>
                  <a:lnTo>
                    <a:pt x="203" y="582"/>
                  </a:lnTo>
                  <a:lnTo>
                    <a:pt x="202" y="582"/>
                  </a:lnTo>
                  <a:lnTo>
                    <a:pt x="202" y="583"/>
                  </a:lnTo>
                  <a:lnTo>
                    <a:pt x="201" y="584"/>
                  </a:lnTo>
                  <a:lnTo>
                    <a:pt x="199" y="584"/>
                  </a:lnTo>
                  <a:lnTo>
                    <a:pt x="199" y="586"/>
                  </a:lnTo>
                  <a:lnTo>
                    <a:pt x="198" y="587"/>
                  </a:lnTo>
                  <a:lnTo>
                    <a:pt x="197" y="588"/>
                  </a:lnTo>
                  <a:lnTo>
                    <a:pt x="197" y="590"/>
                  </a:lnTo>
                  <a:lnTo>
                    <a:pt x="195" y="591"/>
                  </a:lnTo>
                  <a:lnTo>
                    <a:pt x="194" y="592"/>
                  </a:lnTo>
                  <a:lnTo>
                    <a:pt x="193" y="594"/>
                  </a:lnTo>
                  <a:lnTo>
                    <a:pt x="193" y="595"/>
                  </a:lnTo>
                  <a:lnTo>
                    <a:pt x="191" y="596"/>
                  </a:lnTo>
                  <a:lnTo>
                    <a:pt x="190" y="598"/>
                  </a:lnTo>
                  <a:lnTo>
                    <a:pt x="190" y="599"/>
                  </a:lnTo>
                  <a:lnTo>
                    <a:pt x="189" y="599"/>
                  </a:lnTo>
                  <a:lnTo>
                    <a:pt x="189" y="600"/>
                  </a:lnTo>
                  <a:lnTo>
                    <a:pt x="187" y="602"/>
                  </a:lnTo>
                  <a:lnTo>
                    <a:pt x="187" y="603"/>
                  </a:lnTo>
                  <a:lnTo>
                    <a:pt x="186" y="603"/>
                  </a:lnTo>
                  <a:lnTo>
                    <a:pt x="186" y="604"/>
                  </a:lnTo>
                  <a:lnTo>
                    <a:pt x="185" y="606"/>
                  </a:lnTo>
                  <a:lnTo>
                    <a:pt x="185" y="607"/>
                  </a:lnTo>
                  <a:lnTo>
                    <a:pt x="183" y="607"/>
                  </a:lnTo>
                  <a:lnTo>
                    <a:pt x="182" y="608"/>
                  </a:lnTo>
                  <a:lnTo>
                    <a:pt x="182" y="609"/>
                  </a:lnTo>
                  <a:lnTo>
                    <a:pt x="181" y="611"/>
                  </a:lnTo>
                  <a:lnTo>
                    <a:pt x="181" y="612"/>
                  </a:lnTo>
                  <a:lnTo>
                    <a:pt x="179" y="612"/>
                  </a:lnTo>
                  <a:lnTo>
                    <a:pt x="179" y="613"/>
                  </a:lnTo>
                  <a:lnTo>
                    <a:pt x="179" y="615"/>
                  </a:lnTo>
                  <a:lnTo>
                    <a:pt x="178" y="615"/>
                  </a:lnTo>
                  <a:lnTo>
                    <a:pt x="178" y="616"/>
                  </a:lnTo>
                  <a:lnTo>
                    <a:pt x="177" y="616"/>
                  </a:lnTo>
                  <a:lnTo>
                    <a:pt x="177" y="617"/>
                  </a:lnTo>
                  <a:lnTo>
                    <a:pt x="175" y="619"/>
                  </a:lnTo>
                  <a:lnTo>
                    <a:pt x="174" y="620"/>
                  </a:lnTo>
                  <a:lnTo>
                    <a:pt x="174" y="621"/>
                  </a:lnTo>
                  <a:lnTo>
                    <a:pt x="173" y="621"/>
                  </a:lnTo>
                  <a:lnTo>
                    <a:pt x="171" y="623"/>
                  </a:lnTo>
                  <a:lnTo>
                    <a:pt x="170" y="624"/>
                  </a:lnTo>
                  <a:lnTo>
                    <a:pt x="170" y="625"/>
                  </a:lnTo>
                  <a:lnTo>
                    <a:pt x="169" y="625"/>
                  </a:lnTo>
                  <a:lnTo>
                    <a:pt x="169" y="627"/>
                  </a:lnTo>
                  <a:lnTo>
                    <a:pt x="167" y="627"/>
                  </a:lnTo>
                  <a:lnTo>
                    <a:pt x="166" y="628"/>
                  </a:lnTo>
                  <a:lnTo>
                    <a:pt x="165" y="629"/>
                  </a:lnTo>
                  <a:lnTo>
                    <a:pt x="163" y="631"/>
                  </a:lnTo>
                  <a:lnTo>
                    <a:pt x="162" y="632"/>
                  </a:lnTo>
                  <a:lnTo>
                    <a:pt x="161" y="633"/>
                  </a:lnTo>
                  <a:lnTo>
                    <a:pt x="159" y="635"/>
                  </a:lnTo>
                  <a:lnTo>
                    <a:pt x="158" y="636"/>
                  </a:lnTo>
                  <a:lnTo>
                    <a:pt x="157" y="637"/>
                  </a:lnTo>
                  <a:lnTo>
                    <a:pt x="155" y="637"/>
                  </a:lnTo>
                  <a:lnTo>
                    <a:pt x="155" y="639"/>
                  </a:lnTo>
                  <a:lnTo>
                    <a:pt x="154" y="640"/>
                  </a:lnTo>
                  <a:lnTo>
                    <a:pt x="153" y="640"/>
                  </a:lnTo>
                  <a:lnTo>
                    <a:pt x="151" y="641"/>
                  </a:lnTo>
                  <a:lnTo>
                    <a:pt x="151" y="643"/>
                  </a:lnTo>
                  <a:lnTo>
                    <a:pt x="150" y="643"/>
                  </a:lnTo>
                  <a:lnTo>
                    <a:pt x="150" y="644"/>
                  </a:lnTo>
                  <a:lnTo>
                    <a:pt x="149" y="644"/>
                  </a:lnTo>
                  <a:lnTo>
                    <a:pt x="147" y="645"/>
                  </a:lnTo>
                  <a:lnTo>
                    <a:pt x="146" y="647"/>
                  </a:lnTo>
                  <a:lnTo>
                    <a:pt x="145" y="648"/>
                  </a:lnTo>
                  <a:lnTo>
                    <a:pt x="143" y="648"/>
                  </a:lnTo>
                  <a:lnTo>
                    <a:pt x="143" y="649"/>
                  </a:lnTo>
                  <a:lnTo>
                    <a:pt x="142" y="651"/>
                  </a:lnTo>
                  <a:lnTo>
                    <a:pt x="141" y="652"/>
                  </a:lnTo>
                  <a:lnTo>
                    <a:pt x="140" y="652"/>
                  </a:lnTo>
                  <a:lnTo>
                    <a:pt x="138" y="653"/>
                  </a:lnTo>
                  <a:lnTo>
                    <a:pt x="137" y="655"/>
                  </a:lnTo>
                  <a:lnTo>
                    <a:pt x="136" y="656"/>
                  </a:lnTo>
                  <a:lnTo>
                    <a:pt x="134" y="657"/>
                  </a:lnTo>
                  <a:lnTo>
                    <a:pt x="133" y="659"/>
                  </a:lnTo>
                  <a:lnTo>
                    <a:pt x="130" y="660"/>
                  </a:lnTo>
                  <a:lnTo>
                    <a:pt x="129" y="661"/>
                  </a:lnTo>
                  <a:lnTo>
                    <a:pt x="128" y="663"/>
                  </a:lnTo>
                  <a:lnTo>
                    <a:pt x="126" y="664"/>
                  </a:lnTo>
                  <a:lnTo>
                    <a:pt x="124" y="665"/>
                  </a:lnTo>
                  <a:lnTo>
                    <a:pt x="122" y="667"/>
                  </a:lnTo>
                  <a:lnTo>
                    <a:pt x="121" y="668"/>
                  </a:lnTo>
                  <a:lnTo>
                    <a:pt x="120" y="669"/>
                  </a:lnTo>
                  <a:lnTo>
                    <a:pt x="118" y="671"/>
                  </a:lnTo>
                  <a:lnTo>
                    <a:pt x="117" y="671"/>
                  </a:lnTo>
                  <a:lnTo>
                    <a:pt x="116" y="672"/>
                  </a:lnTo>
                  <a:lnTo>
                    <a:pt x="116" y="673"/>
                  </a:lnTo>
                  <a:lnTo>
                    <a:pt x="114" y="673"/>
                  </a:lnTo>
                  <a:lnTo>
                    <a:pt x="113" y="675"/>
                  </a:lnTo>
                  <a:lnTo>
                    <a:pt x="112" y="676"/>
                  </a:lnTo>
                  <a:lnTo>
                    <a:pt x="110" y="677"/>
                  </a:lnTo>
                  <a:lnTo>
                    <a:pt x="109" y="677"/>
                  </a:lnTo>
                  <a:lnTo>
                    <a:pt x="108" y="679"/>
                  </a:lnTo>
                  <a:lnTo>
                    <a:pt x="106" y="680"/>
                  </a:lnTo>
                  <a:lnTo>
                    <a:pt x="105" y="681"/>
                  </a:lnTo>
                  <a:lnTo>
                    <a:pt x="104" y="681"/>
                  </a:lnTo>
                  <a:lnTo>
                    <a:pt x="104" y="682"/>
                  </a:lnTo>
                  <a:lnTo>
                    <a:pt x="102" y="682"/>
                  </a:lnTo>
                  <a:lnTo>
                    <a:pt x="101" y="684"/>
                  </a:lnTo>
                  <a:lnTo>
                    <a:pt x="100" y="685"/>
                  </a:lnTo>
                  <a:lnTo>
                    <a:pt x="98" y="685"/>
                  </a:lnTo>
                  <a:lnTo>
                    <a:pt x="97" y="686"/>
                  </a:lnTo>
                  <a:lnTo>
                    <a:pt x="96" y="688"/>
                  </a:lnTo>
                  <a:lnTo>
                    <a:pt x="94" y="689"/>
                  </a:lnTo>
                  <a:lnTo>
                    <a:pt x="92" y="690"/>
                  </a:lnTo>
                  <a:lnTo>
                    <a:pt x="90" y="692"/>
                  </a:lnTo>
                  <a:lnTo>
                    <a:pt x="89" y="693"/>
                  </a:lnTo>
                  <a:lnTo>
                    <a:pt x="86" y="694"/>
                  </a:lnTo>
                  <a:lnTo>
                    <a:pt x="85" y="696"/>
                  </a:lnTo>
                  <a:lnTo>
                    <a:pt x="82" y="697"/>
                  </a:lnTo>
                  <a:lnTo>
                    <a:pt x="81" y="698"/>
                  </a:lnTo>
                  <a:lnTo>
                    <a:pt x="80" y="700"/>
                  </a:lnTo>
                  <a:lnTo>
                    <a:pt x="77" y="701"/>
                  </a:lnTo>
                  <a:lnTo>
                    <a:pt x="76" y="701"/>
                  </a:lnTo>
                  <a:lnTo>
                    <a:pt x="74" y="702"/>
                  </a:lnTo>
                  <a:lnTo>
                    <a:pt x="73" y="704"/>
                  </a:lnTo>
                  <a:lnTo>
                    <a:pt x="72" y="705"/>
                  </a:lnTo>
                  <a:lnTo>
                    <a:pt x="70" y="705"/>
                  </a:lnTo>
                  <a:lnTo>
                    <a:pt x="69" y="706"/>
                  </a:lnTo>
                  <a:lnTo>
                    <a:pt x="68" y="706"/>
                  </a:lnTo>
                  <a:lnTo>
                    <a:pt x="68" y="708"/>
                  </a:lnTo>
                  <a:lnTo>
                    <a:pt x="66" y="709"/>
                  </a:lnTo>
                  <a:lnTo>
                    <a:pt x="65" y="709"/>
                  </a:lnTo>
                  <a:lnTo>
                    <a:pt x="64" y="710"/>
                  </a:lnTo>
                  <a:lnTo>
                    <a:pt x="63" y="710"/>
                  </a:lnTo>
                  <a:lnTo>
                    <a:pt x="63" y="712"/>
                  </a:lnTo>
                  <a:lnTo>
                    <a:pt x="61" y="712"/>
                  </a:lnTo>
                  <a:lnTo>
                    <a:pt x="60" y="713"/>
                  </a:lnTo>
                  <a:lnTo>
                    <a:pt x="59" y="714"/>
                  </a:lnTo>
                  <a:lnTo>
                    <a:pt x="57" y="714"/>
                  </a:lnTo>
                  <a:lnTo>
                    <a:pt x="56" y="716"/>
                  </a:lnTo>
                  <a:lnTo>
                    <a:pt x="55" y="717"/>
                  </a:lnTo>
                  <a:lnTo>
                    <a:pt x="53" y="717"/>
                  </a:lnTo>
                  <a:lnTo>
                    <a:pt x="52" y="718"/>
                  </a:lnTo>
                  <a:lnTo>
                    <a:pt x="51" y="720"/>
                  </a:lnTo>
                  <a:lnTo>
                    <a:pt x="49" y="721"/>
                  </a:lnTo>
                  <a:lnTo>
                    <a:pt x="47" y="722"/>
                  </a:lnTo>
                  <a:lnTo>
                    <a:pt x="45" y="724"/>
                  </a:lnTo>
                  <a:lnTo>
                    <a:pt x="44" y="725"/>
                  </a:lnTo>
                  <a:lnTo>
                    <a:pt x="41" y="726"/>
                  </a:lnTo>
                  <a:lnTo>
                    <a:pt x="40" y="728"/>
                  </a:lnTo>
                  <a:lnTo>
                    <a:pt x="37" y="729"/>
                  </a:lnTo>
                  <a:lnTo>
                    <a:pt x="36" y="730"/>
                  </a:lnTo>
                  <a:lnTo>
                    <a:pt x="33" y="732"/>
                  </a:lnTo>
                  <a:lnTo>
                    <a:pt x="32" y="733"/>
                  </a:lnTo>
                  <a:lnTo>
                    <a:pt x="31" y="734"/>
                  </a:lnTo>
                  <a:lnTo>
                    <a:pt x="29" y="736"/>
                  </a:lnTo>
                  <a:lnTo>
                    <a:pt x="28" y="736"/>
                  </a:lnTo>
                  <a:lnTo>
                    <a:pt x="27" y="737"/>
                  </a:lnTo>
                  <a:lnTo>
                    <a:pt x="25" y="738"/>
                  </a:lnTo>
                  <a:lnTo>
                    <a:pt x="24" y="738"/>
                  </a:lnTo>
                  <a:lnTo>
                    <a:pt x="23" y="740"/>
                  </a:lnTo>
                  <a:lnTo>
                    <a:pt x="23" y="741"/>
                  </a:lnTo>
                  <a:lnTo>
                    <a:pt x="21" y="741"/>
                  </a:lnTo>
                  <a:lnTo>
                    <a:pt x="20" y="742"/>
                  </a:lnTo>
                  <a:lnTo>
                    <a:pt x="19" y="742"/>
                  </a:lnTo>
                  <a:lnTo>
                    <a:pt x="19" y="744"/>
                  </a:lnTo>
                  <a:lnTo>
                    <a:pt x="17" y="744"/>
                  </a:lnTo>
                  <a:lnTo>
                    <a:pt x="16" y="745"/>
                  </a:lnTo>
                  <a:lnTo>
                    <a:pt x="15" y="745"/>
                  </a:lnTo>
                  <a:lnTo>
                    <a:pt x="13" y="746"/>
                  </a:lnTo>
                  <a:lnTo>
                    <a:pt x="12" y="746"/>
                  </a:lnTo>
                  <a:lnTo>
                    <a:pt x="11" y="748"/>
                  </a:lnTo>
                  <a:lnTo>
                    <a:pt x="9" y="748"/>
                  </a:lnTo>
                  <a:lnTo>
                    <a:pt x="8" y="749"/>
                  </a:lnTo>
                  <a:lnTo>
                    <a:pt x="7" y="750"/>
                  </a:lnTo>
                  <a:lnTo>
                    <a:pt x="5" y="750"/>
                  </a:lnTo>
                  <a:lnTo>
                    <a:pt x="4" y="752"/>
                  </a:lnTo>
                  <a:lnTo>
                    <a:pt x="3" y="752"/>
                  </a:lnTo>
                  <a:lnTo>
                    <a:pt x="1" y="753"/>
                  </a:lnTo>
                  <a:lnTo>
                    <a:pt x="0" y="754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632" name="Freeform 20">
              <a:extLst>
                <a:ext uri="{FF2B5EF4-FFF2-40B4-BE49-F238E27FC236}">
                  <a16:creationId xmlns:a16="http://schemas.microsoft.com/office/drawing/2014/main" id="{3926851A-EBF5-0B4C-AF4D-72C0A08AFA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8"/>
              <a:ext cx="149" cy="377"/>
            </a:xfrm>
            <a:custGeom>
              <a:avLst/>
              <a:gdLst>
                <a:gd name="T0" fmla="*/ 0 w 298"/>
                <a:gd name="T1" fmla="*/ 1 h 754"/>
                <a:gd name="T2" fmla="*/ 0 w 298"/>
                <a:gd name="T3" fmla="*/ 1 h 754"/>
                <a:gd name="T4" fmla="*/ 0 w 298"/>
                <a:gd name="T5" fmla="*/ 1 h 754"/>
                <a:gd name="T6" fmla="*/ 1 w 298"/>
                <a:gd name="T7" fmla="*/ 1 h 754"/>
                <a:gd name="T8" fmla="*/ 1 w 298"/>
                <a:gd name="T9" fmla="*/ 1 h 754"/>
                <a:gd name="T10" fmla="*/ 1 w 298"/>
                <a:gd name="T11" fmla="*/ 1 h 754"/>
                <a:gd name="T12" fmla="*/ 1 w 298"/>
                <a:gd name="T13" fmla="*/ 1 h 754"/>
                <a:gd name="T14" fmla="*/ 1 w 298"/>
                <a:gd name="T15" fmla="*/ 1 h 754"/>
                <a:gd name="T16" fmla="*/ 1 w 298"/>
                <a:gd name="T17" fmla="*/ 1 h 754"/>
                <a:gd name="T18" fmla="*/ 1 w 298"/>
                <a:gd name="T19" fmla="*/ 1 h 754"/>
                <a:gd name="T20" fmla="*/ 1 w 298"/>
                <a:gd name="T21" fmla="*/ 1 h 754"/>
                <a:gd name="T22" fmla="*/ 1 w 298"/>
                <a:gd name="T23" fmla="*/ 1 h 754"/>
                <a:gd name="T24" fmla="*/ 1 w 298"/>
                <a:gd name="T25" fmla="*/ 1 h 754"/>
                <a:gd name="T26" fmla="*/ 1 w 298"/>
                <a:gd name="T27" fmla="*/ 1 h 754"/>
                <a:gd name="T28" fmla="*/ 1 w 298"/>
                <a:gd name="T29" fmla="*/ 1 h 754"/>
                <a:gd name="T30" fmla="*/ 1 w 298"/>
                <a:gd name="T31" fmla="*/ 1 h 754"/>
                <a:gd name="T32" fmla="*/ 1 w 298"/>
                <a:gd name="T33" fmla="*/ 1 h 754"/>
                <a:gd name="T34" fmla="*/ 1 w 298"/>
                <a:gd name="T35" fmla="*/ 1 h 754"/>
                <a:gd name="T36" fmla="*/ 1 w 298"/>
                <a:gd name="T37" fmla="*/ 1 h 754"/>
                <a:gd name="T38" fmla="*/ 1 w 298"/>
                <a:gd name="T39" fmla="*/ 1 h 754"/>
                <a:gd name="T40" fmla="*/ 1 w 298"/>
                <a:gd name="T41" fmla="*/ 1 h 754"/>
                <a:gd name="T42" fmla="*/ 1 w 298"/>
                <a:gd name="T43" fmla="*/ 1 h 754"/>
                <a:gd name="T44" fmla="*/ 1 w 298"/>
                <a:gd name="T45" fmla="*/ 1 h 754"/>
                <a:gd name="T46" fmla="*/ 1 w 298"/>
                <a:gd name="T47" fmla="*/ 1 h 754"/>
                <a:gd name="T48" fmla="*/ 1 w 298"/>
                <a:gd name="T49" fmla="*/ 1 h 754"/>
                <a:gd name="T50" fmla="*/ 1 w 298"/>
                <a:gd name="T51" fmla="*/ 1 h 754"/>
                <a:gd name="T52" fmla="*/ 1 w 298"/>
                <a:gd name="T53" fmla="*/ 1 h 754"/>
                <a:gd name="T54" fmla="*/ 1 w 298"/>
                <a:gd name="T55" fmla="*/ 1 h 754"/>
                <a:gd name="T56" fmla="*/ 1 w 298"/>
                <a:gd name="T57" fmla="*/ 1 h 754"/>
                <a:gd name="T58" fmla="*/ 1 w 298"/>
                <a:gd name="T59" fmla="*/ 1 h 754"/>
                <a:gd name="T60" fmla="*/ 1 w 298"/>
                <a:gd name="T61" fmla="*/ 1 h 754"/>
                <a:gd name="T62" fmla="*/ 1 w 298"/>
                <a:gd name="T63" fmla="*/ 1 h 754"/>
                <a:gd name="T64" fmla="*/ 1 w 298"/>
                <a:gd name="T65" fmla="*/ 1 h 754"/>
                <a:gd name="T66" fmla="*/ 1 w 298"/>
                <a:gd name="T67" fmla="*/ 1 h 754"/>
                <a:gd name="T68" fmla="*/ 1 w 298"/>
                <a:gd name="T69" fmla="*/ 1 h 754"/>
                <a:gd name="T70" fmla="*/ 1 w 298"/>
                <a:gd name="T71" fmla="*/ 1 h 754"/>
                <a:gd name="T72" fmla="*/ 1 w 298"/>
                <a:gd name="T73" fmla="*/ 1 h 754"/>
                <a:gd name="T74" fmla="*/ 1 w 298"/>
                <a:gd name="T75" fmla="*/ 1 h 754"/>
                <a:gd name="T76" fmla="*/ 1 w 298"/>
                <a:gd name="T77" fmla="*/ 1 h 754"/>
                <a:gd name="T78" fmla="*/ 1 w 298"/>
                <a:gd name="T79" fmla="*/ 1 h 754"/>
                <a:gd name="T80" fmla="*/ 1 w 298"/>
                <a:gd name="T81" fmla="*/ 1 h 754"/>
                <a:gd name="T82" fmla="*/ 1 w 298"/>
                <a:gd name="T83" fmla="*/ 1 h 754"/>
                <a:gd name="T84" fmla="*/ 1 w 298"/>
                <a:gd name="T85" fmla="*/ 1 h 754"/>
                <a:gd name="T86" fmla="*/ 1 w 298"/>
                <a:gd name="T87" fmla="*/ 1 h 754"/>
                <a:gd name="T88" fmla="*/ 1 w 298"/>
                <a:gd name="T89" fmla="*/ 1 h 754"/>
                <a:gd name="T90" fmla="*/ 1 w 298"/>
                <a:gd name="T91" fmla="*/ 1 h 754"/>
                <a:gd name="T92" fmla="*/ 1 w 298"/>
                <a:gd name="T93" fmla="*/ 1 h 754"/>
                <a:gd name="T94" fmla="*/ 1 w 298"/>
                <a:gd name="T95" fmla="*/ 1 h 754"/>
                <a:gd name="T96" fmla="*/ 1 w 298"/>
                <a:gd name="T97" fmla="*/ 1 h 754"/>
                <a:gd name="T98" fmla="*/ 1 w 298"/>
                <a:gd name="T99" fmla="*/ 1 h 754"/>
                <a:gd name="T100" fmla="*/ 1 w 298"/>
                <a:gd name="T101" fmla="*/ 1 h 754"/>
                <a:gd name="T102" fmla="*/ 1 w 298"/>
                <a:gd name="T103" fmla="*/ 1 h 754"/>
                <a:gd name="T104" fmla="*/ 1 w 298"/>
                <a:gd name="T105" fmla="*/ 1 h 754"/>
                <a:gd name="T106" fmla="*/ 1 w 298"/>
                <a:gd name="T107" fmla="*/ 1 h 754"/>
                <a:gd name="T108" fmla="*/ 1 w 298"/>
                <a:gd name="T109" fmla="*/ 1 h 754"/>
                <a:gd name="T110" fmla="*/ 1 w 298"/>
                <a:gd name="T111" fmla="*/ 1 h 754"/>
                <a:gd name="T112" fmla="*/ 1 w 298"/>
                <a:gd name="T113" fmla="*/ 1 h 754"/>
                <a:gd name="T114" fmla="*/ 1 w 298"/>
                <a:gd name="T115" fmla="*/ 1 h 754"/>
                <a:gd name="T116" fmla="*/ 1 w 298"/>
                <a:gd name="T117" fmla="*/ 1 h 754"/>
                <a:gd name="T118" fmla="*/ 1 w 298"/>
                <a:gd name="T119" fmla="*/ 1 h 754"/>
                <a:gd name="T120" fmla="*/ 1 w 298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8"/>
                <a:gd name="T184" fmla="*/ 0 h 754"/>
                <a:gd name="T185" fmla="*/ 298 w 298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8" h="754">
                  <a:moveTo>
                    <a:pt x="0" y="0"/>
                  </a:moveTo>
                  <a:lnTo>
                    <a:pt x="0" y="29"/>
                  </a:lnTo>
                  <a:lnTo>
                    <a:pt x="0" y="56"/>
                  </a:lnTo>
                  <a:lnTo>
                    <a:pt x="0" y="81"/>
                  </a:lnTo>
                  <a:lnTo>
                    <a:pt x="0" y="105"/>
                  </a:lnTo>
                  <a:lnTo>
                    <a:pt x="0" y="128"/>
                  </a:lnTo>
                  <a:lnTo>
                    <a:pt x="0" y="148"/>
                  </a:lnTo>
                  <a:lnTo>
                    <a:pt x="0" y="166"/>
                  </a:lnTo>
                  <a:lnTo>
                    <a:pt x="0" y="185"/>
                  </a:lnTo>
                  <a:lnTo>
                    <a:pt x="0" y="201"/>
                  </a:lnTo>
                  <a:lnTo>
                    <a:pt x="0" y="215"/>
                  </a:lnTo>
                  <a:lnTo>
                    <a:pt x="0" y="229"/>
                  </a:lnTo>
                  <a:lnTo>
                    <a:pt x="0" y="242"/>
                  </a:lnTo>
                  <a:lnTo>
                    <a:pt x="0" y="252"/>
                  </a:lnTo>
                  <a:lnTo>
                    <a:pt x="0" y="263"/>
                  </a:lnTo>
                  <a:lnTo>
                    <a:pt x="0" y="272"/>
                  </a:lnTo>
                  <a:lnTo>
                    <a:pt x="0" y="280"/>
                  </a:lnTo>
                  <a:lnTo>
                    <a:pt x="0" y="288"/>
                  </a:lnTo>
                  <a:lnTo>
                    <a:pt x="0" y="295"/>
                  </a:lnTo>
                  <a:lnTo>
                    <a:pt x="0" y="302"/>
                  </a:lnTo>
                  <a:lnTo>
                    <a:pt x="0" y="307"/>
                  </a:lnTo>
                  <a:lnTo>
                    <a:pt x="0" y="311"/>
                  </a:lnTo>
                  <a:lnTo>
                    <a:pt x="0" y="315"/>
                  </a:lnTo>
                  <a:lnTo>
                    <a:pt x="0" y="319"/>
                  </a:lnTo>
                  <a:lnTo>
                    <a:pt x="0" y="323"/>
                  </a:lnTo>
                  <a:lnTo>
                    <a:pt x="0" y="325"/>
                  </a:lnTo>
                  <a:lnTo>
                    <a:pt x="1" y="328"/>
                  </a:lnTo>
                  <a:lnTo>
                    <a:pt x="1" y="329"/>
                  </a:lnTo>
                  <a:lnTo>
                    <a:pt x="1" y="332"/>
                  </a:lnTo>
                  <a:lnTo>
                    <a:pt x="1" y="335"/>
                  </a:lnTo>
                  <a:lnTo>
                    <a:pt x="1" y="336"/>
                  </a:lnTo>
                  <a:lnTo>
                    <a:pt x="1" y="339"/>
                  </a:lnTo>
                  <a:lnTo>
                    <a:pt x="1" y="340"/>
                  </a:lnTo>
                  <a:lnTo>
                    <a:pt x="1" y="343"/>
                  </a:lnTo>
                  <a:lnTo>
                    <a:pt x="1" y="344"/>
                  </a:lnTo>
                  <a:lnTo>
                    <a:pt x="1" y="347"/>
                  </a:lnTo>
                  <a:lnTo>
                    <a:pt x="1" y="348"/>
                  </a:lnTo>
                  <a:lnTo>
                    <a:pt x="2" y="349"/>
                  </a:lnTo>
                  <a:lnTo>
                    <a:pt x="2" y="351"/>
                  </a:lnTo>
                  <a:lnTo>
                    <a:pt x="2" y="352"/>
                  </a:lnTo>
                  <a:lnTo>
                    <a:pt x="2" y="353"/>
                  </a:lnTo>
                  <a:lnTo>
                    <a:pt x="2" y="355"/>
                  </a:lnTo>
                  <a:lnTo>
                    <a:pt x="2" y="356"/>
                  </a:lnTo>
                  <a:lnTo>
                    <a:pt x="2" y="357"/>
                  </a:lnTo>
                  <a:lnTo>
                    <a:pt x="2" y="359"/>
                  </a:lnTo>
                  <a:lnTo>
                    <a:pt x="2" y="360"/>
                  </a:lnTo>
                  <a:lnTo>
                    <a:pt x="2" y="361"/>
                  </a:lnTo>
                  <a:lnTo>
                    <a:pt x="2" y="363"/>
                  </a:lnTo>
                  <a:lnTo>
                    <a:pt x="4" y="364"/>
                  </a:lnTo>
                  <a:lnTo>
                    <a:pt x="4" y="365"/>
                  </a:lnTo>
                  <a:lnTo>
                    <a:pt x="4" y="367"/>
                  </a:lnTo>
                  <a:lnTo>
                    <a:pt x="4" y="368"/>
                  </a:lnTo>
                  <a:lnTo>
                    <a:pt x="4" y="369"/>
                  </a:lnTo>
                  <a:lnTo>
                    <a:pt x="4" y="371"/>
                  </a:lnTo>
                  <a:lnTo>
                    <a:pt x="4" y="372"/>
                  </a:lnTo>
                  <a:lnTo>
                    <a:pt x="4" y="373"/>
                  </a:lnTo>
                  <a:lnTo>
                    <a:pt x="5" y="375"/>
                  </a:lnTo>
                  <a:lnTo>
                    <a:pt x="5" y="376"/>
                  </a:lnTo>
                  <a:lnTo>
                    <a:pt x="5" y="379"/>
                  </a:lnTo>
                  <a:lnTo>
                    <a:pt x="5" y="380"/>
                  </a:lnTo>
                  <a:lnTo>
                    <a:pt x="5" y="381"/>
                  </a:lnTo>
                  <a:lnTo>
                    <a:pt x="5" y="384"/>
                  </a:lnTo>
                  <a:lnTo>
                    <a:pt x="6" y="385"/>
                  </a:lnTo>
                  <a:lnTo>
                    <a:pt x="6" y="388"/>
                  </a:lnTo>
                  <a:lnTo>
                    <a:pt x="6" y="389"/>
                  </a:lnTo>
                  <a:lnTo>
                    <a:pt x="6" y="390"/>
                  </a:lnTo>
                  <a:lnTo>
                    <a:pt x="6" y="393"/>
                  </a:lnTo>
                  <a:lnTo>
                    <a:pt x="8" y="394"/>
                  </a:lnTo>
                  <a:lnTo>
                    <a:pt x="8" y="396"/>
                  </a:lnTo>
                  <a:lnTo>
                    <a:pt x="8" y="397"/>
                  </a:lnTo>
                  <a:lnTo>
                    <a:pt x="8" y="398"/>
                  </a:lnTo>
                  <a:lnTo>
                    <a:pt x="8" y="400"/>
                  </a:lnTo>
                  <a:lnTo>
                    <a:pt x="8" y="401"/>
                  </a:lnTo>
                  <a:lnTo>
                    <a:pt x="9" y="402"/>
                  </a:lnTo>
                  <a:lnTo>
                    <a:pt x="9" y="404"/>
                  </a:lnTo>
                  <a:lnTo>
                    <a:pt x="9" y="405"/>
                  </a:lnTo>
                  <a:lnTo>
                    <a:pt x="9" y="406"/>
                  </a:lnTo>
                  <a:lnTo>
                    <a:pt x="10" y="408"/>
                  </a:lnTo>
                  <a:lnTo>
                    <a:pt x="10" y="409"/>
                  </a:lnTo>
                  <a:lnTo>
                    <a:pt x="10" y="410"/>
                  </a:lnTo>
                  <a:lnTo>
                    <a:pt x="10" y="412"/>
                  </a:lnTo>
                  <a:lnTo>
                    <a:pt x="12" y="413"/>
                  </a:lnTo>
                  <a:lnTo>
                    <a:pt x="12" y="414"/>
                  </a:lnTo>
                  <a:lnTo>
                    <a:pt x="12" y="416"/>
                  </a:lnTo>
                  <a:lnTo>
                    <a:pt x="12" y="417"/>
                  </a:lnTo>
                  <a:lnTo>
                    <a:pt x="13" y="420"/>
                  </a:lnTo>
                  <a:lnTo>
                    <a:pt x="13" y="421"/>
                  </a:lnTo>
                  <a:lnTo>
                    <a:pt x="14" y="422"/>
                  </a:lnTo>
                  <a:lnTo>
                    <a:pt x="14" y="424"/>
                  </a:lnTo>
                  <a:lnTo>
                    <a:pt x="14" y="426"/>
                  </a:lnTo>
                  <a:lnTo>
                    <a:pt x="16" y="428"/>
                  </a:lnTo>
                  <a:lnTo>
                    <a:pt x="16" y="430"/>
                  </a:lnTo>
                  <a:lnTo>
                    <a:pt x="17" y="433"/>
                  </a:lnTo>
                  <a:lnTo>
                    <a:pt x="17" y="434"/>
                  </a:lnTo>
                  <a:lnTo>
                    <a:pt x="18" y="437"/>
                  </a:lnTo>
                  <a:lnTo>
                    <a:pt x="18" y="440"/>
                  </a:lnTo>
                  <a:lnTo>
                    <a:pt x="20" y="441"/>
                  </a:lnTo>
                  <a:lnTo>
                    <a:pt x="20" y="442"/>
                  </a:lnTo>
                  <a:lnTo>
                    <a:pt x="21" y="445"/>
                  </a:lnTo>
                  <a:lnTo>
                    <a:pt x="21" y="446"/>
                  </a:lnTo>
                  <a:lnTo>
                    <a:pt x="21" y="448"/>
                  </a:lnTo>
                  <a:lnTo>
                    <a:pt x="22" y="449"/>
                  </a:lnTo>
                  <a:lnTo>
                    <a:pt x="22" y="450"/>
                  </a:lnTo>
                  <a:lnTo>
                    <a:pt x="24" y="452"/>
                  </a:lnTo>
                  <a:lnTo>
                    <a:pt x="24" y="453"/>
                  </a:lnTo>
                  <a:lnTo>
                    <a:pt x="24" y="454"/>
                  </a:lnTo>
                  <a:lnTo>
                    <a:pt x="25" y="456"/>
                  </a:lnTo>
                  <a:lnTo>
                    <a:pt x="25" y="457"/>
                  </a:lnTo>
                  <a:lnTo>
                    <a:pt x="26" y="458"/>
                  </a:lnTo>
                  <a:lnTo>
                    <a:pt x="26" y="459"/>
                  </a:lnTo>
                  <a:lnTo>
                    <a:pt x="26" y="461"/>
                  </a:lnTo>
                  <a:lnTo>
                    <a:pt x="28" y="462"/>
                  </a:lnTo>
                  <a:lnTo>
                    <a:pt x="28" y="463"/>
                  </a:lnTo>
                  <a:lnTo>
                    <a:pt x="29" y="465"/>
                  </a:lnTo>
                  <a:lnTo>
                    <a:pt x="29" y="466"/>
                  </a:lnTo>
                  <a:lnTo>
                    <a:pt x="30" y="467"/>
                  </a:lnTo>
                  <a:lnTo>
                    <a:pt x="30" y="469"/>
                  </a:lnTo>
                  <a:lnTo>
                    <a:pt x="32" y="471"/>
                  </a:lnTo>
                  <a:lnTo>
                    <a:pt x="33" y="473"/>
                  </a:lnTo>
                  <a:lnTo>
                    <a:pt x="33" y="474"/>
                  </a:lnTo>
                  <a:lnTo>
                    <a:pt x="34" y="475"/>
                  </a:lnTo>
                  <a:lnTo>
                    <a:pt x="36" y="478"/>
                  </a:lnTo>
                  <a:lnTo>
                    <a:pt x="36" y="479"/>
                  </a:lnTo>
                  <a:lnTo>
                    <a:pt x="37" y="482"/>
                  </a:lnTo>
                  <a:lnTo>
                    <a:pt x="38" y="483"/>
                  </a:lnTo>
                  <a:lnTo>
                    <a:pt x="38" y="485"/>
                  </a:lnTo>
                  <a:lnTo>
                    <a:pt x="40" y="487"/>
                  </a:lnTo>
                  <a:lnTo>
                    <a:pt x="41" y="489"/>
                  </a:lnTo>
                  <a:lnTo>
                    <a:pt x="41" y="490"/>
                  </a:lnTo>
                  <a:lnTo>
                    <a:pt x="42" y="491"/>
                  </a:lnTo>
                  <a:lnTo>
                    <a:pt x="42" y="493"/>
                  </a:lnTo>
                  <a:lnTo>
                    <a:pt x="44" y="494"/>
                  </a:lnTo>
                  <a:lnTo>
                    <a:pt x="44" y="495"/>
                  </a:lnTo>
                  <a:lnTo>
                    <a:pt x="45" y="497"/>
                  </a:lnTo>
                  <a:lnTo>
                    <a:pt x="45" y="498"/>
                  </a:lnTo>
                  <a:lnTo>
                    <a:pt x="46" y="499"/>
                  </a:lnTo>
                  <a:lnTo>
                    <a:pt x="46" y="501"/>
                  </a:lnTo>
                  <a:lnTo>
                    <a:pt x="48" y="502"/>
                  </a:lnTo>
                  <a:lnTo>
                    <a:pt x="48" y="503"/>
                  </a:lnTo>
                  <a:lnTo>
                    <a:pt x="49" y="505"/>
                  </a:lnTo>
                  <a:lnTo>
                    <a:pt x="49" y="506"/>
                  </a:lnTo>
                  <a:lnTo>
                    <a:pt x="50" y="506"/>
                  </a:lnTo>
                  <a:lnTo>
                    <a:pt x="50" y="507"/>
                  </a:lnTo>
                  <a:lnTo>
                    <a:pt x="50" y="509"/>
                  </a:lnTo>
                  <a:lnTo>
                    <a:pt x="51" y="510"/>
                  </a:lnTo>
                  <a:lnTo>
                    <a:pt x="51" y="511"/>
                  </a:lnTo>
                  <a:lnTo>
                    <a:pt x="53" y="513"/>
                  </a:lnTo>
                  <a:lnTo>
                    <a:pt x="54" y="514"/>
                  </a:lnTo>
                  <a:lnTo>
                    <a:pt x="54" y="515"/>
                  </a:lnTo>
                  <a:lnTo>
                    <a:pt x="55" y="517"/>
                  </a:lnTo>
                  <a:lnTo>
                    <a:pt x="55" y="518"/>
                  </a:lnTo>
                  <a:lnTo>
                    <a:pt x="57" y="519"/>
                  </a:lnTo>
                  <a:lnTo>
                    <a:pt x="58" y="522"/>
                  </a:lnTo>
                  <a:lnTo>
                    <a:pt x="59" y="523"/>
                  </a:lnTo>
                  <a:lnTo>
                    <a:pt x="59" y="525"/>
                  </a:lnTo>
                  <a:lnTo>
                    <a:pt x="61" y="527"/>
                  </a:lnTo>
                  <a:lnTo>
                    <a:pt x="62" y="529"/>
                  </a:lnTo>
                  <a:lnTo>
                    <a:pt x="62" y="530"/>
                  </a:lnTo>
                  <a:lnTo>
                    <a:pt x="63" y="531"/>
                  </a:lnTo>
                  <a:lnTo>
                    <a:pt x="63" y="532"/>
                  </a:lnTo>
                  <a:lnTo>
                    <a:pt x="65" y="534"/>
                  </a:lnTo>
                  <a:lnTo>
                    <a:pt x="66" y="535"/>
                  </a:lnTo>
                  <a:lnTo>
                    <a:pt x="66" y="536"/>
                  </a:lnTo>
                  <a:lnTo>
                    <a:pt x="66" y="538"/>
                  </a:lnTo>
                  <a:lnTo>
                    <a:pt x="67" y="538"/>
                  </a:lnTo>
                  <a:lnTo>
                    <a:pt x="67" y="539"/>
                  </a:lnTo>
                  <a:lnTo>
                    <a:pt x="69" y="540"/>
                  </a:lnTo>
                  <a:lnTo>
                    <a:pt x="69" y="542"/>
                  </a:lnTo>
                  <a:lnTo>
                    <a:pt x="70" y="542"/>
                  </a:lnTo>
                  <a:lnTo>
                    <a:pt x="70" y="543"/>
                  </a:lnTo>
                  <a:lnTo>
                    <a:pt x="71" y="544"/>
                  </a:lnTo>
                  <a:lnTo>
                    <a:pt x="71" y="546"/>
                  </a:lnTo>
                  <a:lnTo>
                    <a:pt x="73" y="547"/>
                  </a:lnTo>
                  <a:lnTo>
                    <a:pt x="74" y="548"/>
                  </a:lnTo>
                  <a:lnTo>
                    <a:pt x="74" y="550"/>
                  </a:lnTo>
                  <a:lnTo>
                    <a:pt x="75" y="551"/>
                  </a:lnTo>
                  <a:lnTo>
                    <a:pt x="75" y="552"/>
                  </a:lnTo>
                  <a:lnTo>
                    <a:pt x="77" y="552"/>
                  </a:lnTo>
                  <a:lnTo>
                    <a:pt x="78" y="554"/>
                  </a:lnTo>
                  <a:lnTo>
                    <a:pt x="78" y="555"/>
                  </a:lnTo>
                  <a:lnTo>
                    <a:pt x="79" y="556"/>
                  </a:lnTo>
                  <a:lnTo>
                    <a:pt x="81" y="559"/>
                  </a:lnTo>
                  <a:lnTo>
                    <a:pt x="81" y="560"/>
                  </a:lnTo>
                  <a:lnTo>
                    <a:pt x="82" y="562"/>
                  </a:lnTo>
                  <a:lnTo>
                    <a:pt x="83" y="563"/>
                  </a:lnTo>
                  <a:lnTo>
                    <a:pt x="83" y="564"/>
                  </a:lnTo>
                  <a:lnTo>
                    <a:pt x="85" y="566"/>
                  </a:lnTo>
                  <a:lnTo>
                    <a:pt x="85" y="567"/>
                  </a:lnTo>
                  <a:lnTo>
                    <a:pt x="86" y="567"/>
                  </a:lnTo>
                  <a:lnTo>
                    <a:pt x="86" y="568"/>
                  </a:lnTo>
                  <a:lnTo>
                    <a:pt x="87" y="568"/>
                  </a:lnTo>
                  <a:lnTo>
                    <a:pt x="87" y="570"/>
                  </a:lnTo>
                  <a:lnTo>
                    <a:pt x="89" y="571"/>
                  </a:lnTo>
                  <a:lnTo>
                    <a:pt x="89" y="572"/>
                  </a:lnTo>
                  <a:lnTo>
                    <a:pt x="90" y="572"/>
                  </a:lnTo>
                  <a:lnTo>
                    <a:pt x="90" y="574"/>
                  </a:lnTo>
                  <a:lnTo>
                    <a:pt x="91" y="575"/>
                  </a:lnTo>
                  <a:lnTo>
                    <a:pt x="91" y="576"/>
                  </a:lnTo>
                  <a:lnTo>
                    <a:pt x="93" y="576"/>
                  </a:lnTo>
                  <a:lnTo>
                    <a:pt x="93" y="578"/>
                  </a:lnTo>
                  <a:lnTo>
                    <a:pt x="94" y="578"/>
                  </a:lnTo>
                  <a:lnTo>
                    <a:pt x="94" y="579"/>
                  </a:lnTo>
                  <a:lnTo>
                    <a:pt x="95" y="580"/>
                  </a:lnTo>
                  <a:lnTo>
                    <a:pt x="95" y="582"/>
                  </a:lnTo>
                  <a:lnTo>
                    <a:pt x="97" y="582"/>
                  </a:lnTo>
                  <a:lnTo>
                    <a:pt x="97" y="583"/>
                  </a:lnTo>
                  <a:lnTo>
                    <a:pt x="98" y="584"/>
                  </a:lnTo>
                  <a:lnTo>
                    <a:pt x="99" y="584"/>
                  </a:lnTo>
                  <a:lnTo>
                    <a:pt x="99" y="586"/>
                  </a:lnTo>
                  <a:lnTo>
                    <a:pt x="101" y="587"/>
                  </a:lnTo>
                  <a:lnTo>
                    <a:pt x="102" y="588"/>
                  </a:lnTo>
                  <a:lnTo>
                    <a:pt x="102" y="590"/>
                  </a:lnTo>
                  <a:lnTo>
                    <a:pt x="103" y="590"/>
                  </a:lnTo>
                  <a:lnTo>
                    <a:pt x="103" y="591"/>
                  </a:lnTo>
                  <a:lnTo>
                    <a:pt x="105" y="592"/>
                  </a:lnTo>
                  <a:lnTo>
                    <a:pt x="106" y="594"/>
                  </a:lnTo>
                  <a:lnTo>
                    <a:pt x="106" y="595"/>
                  </a:lnTo>
                  <a:lnTo>
                    <a:pt x="107" y="595"/>
                  </a:lnTo>
                  <a:lnTo>
                    <a:pt x="107" y="596"/>
                  </a:lnTo>
                  <a:lnTo>
                    <a:pt x="109" y="596"/>
                  </a:lnTo>
                  <a:lnTo>
                    <a:pt x="109" y="598"/>
                  </a:lnTo>
                  <a:lnTo>
                    <a:pt x="110" y="599"/>
                  </a:lnTo>
                  <a:lnTo>
                    <a:pt x="110" y="600"/>
                  </a:lnTo>
                  <a:lnTo>
                    <a:pt x="111" y="600"/>
                  </a:lnTo>
                  <a:lnTo>
                    <a:pt x="111" y="602"/>
                  </a:lnTo>
                  <a:lnTo>
                    <a:pt x="113" y="603"/>
                  </a:lnTo>
                  <a:lnTo>
                    <a:pt x="113" y="604"/>
                  </a:lnTo>
                  <a:lnTo>
                    <a:pt x="114" y="606"/>
                  </a:lnTo>
                  <a:lnTo>
                    <a:pt x="115" y="607"/>
                  </a:lnTo>
                  <a:lnTo>
                    <a:pt x="117" y="608"/>
                  </a:lnTo>
                  <a:lnTo>
                    <a:pt x="117" y="609"/>
                  </a:lnTo>
                  <a:lnTo>
                    <a:pt x="118" y="611"/>
                  </a:lnTo>
                  <a:lnTo>
                    <a:pt x="118" y="612"/>
                  </a:lnTo>
                  <a:lnTo>
                    <a:pt x="119" y="612"/>
                  </a:lnTo>
                  <a:lnTo>
                    <a:pt x="119" y="613"/>
                  </a:lnTo>
                  <a:lnTo>
                    <a:pt x="121" y="615"/>
                  </a:lnTo>
                  <a:lnTo>
                    <a:pt x="121" y="616"/>
                  </a:lnTo>
                  <a:lnTo>
                    <a:pt x="122" y="616"/>
                  </a:lnTo>
                  <a:lnTo>
                    <a:pt x="122" y="617"/>
                  </a:lnTo>
                  <a:lnTo>
                    <a:pt x="123" y="617"/>
                  </a:lnTo>
                  <a:lnTo>
                    <a:pt x="123" y="619"/>
                  </a:lnTo>
                  <a:lnTo>
                    <a:pt x="125" y="620"/>
                  </a:lnTo>
                  <a:lnTo>
                    <a:pt x="126" y="621"/>
                  </a:lnTo>
                  <a:lnTo>
                    <a:pt x="127" y="623"/>
                  </a:lnTo>
                  <a:lnTo>
                    <a:pt x="129" y="624"/>
                  </a:lnTo>
                  <a:lnTo>
                    <a:pt x="129" y="625"/>
                  </a:lnTo>
                  <a:lnTo>
                    <a:pt x="130" y="625"/>
                  </a:lnTo>
                  <a:lnTo>
                    <a:pt x="131" y="627"/>
                  </a:lnTo>
                  <a:lnTo>
                    <a:pt x="132" y="628"/>
                  </a:lnTo>
                  <a:lnTo>
                    <a:pt x="134" y="629"/>
                  </a:lnTo>
                  <a:lnTo>
                    <a:pt x="135" y="629"/>
                  </a:lnTo>
                  <a:lnTo>
                    <a:pt x="135" y="631"/>
                  </a:lnTo>
                  <a:lnTo>
                    <a:pt x="136" y="632"/>
                  </a:lnTo>
                  <a:lnTo>
                    <a:pt x="138" y="633"/>
                  </a:lnTo>
                  <a:lnTo>
                    <a:pt x="139" y="635"/>
                  </a:lnTo>
                  <a:lnTo>
                    <a:pt x="140" y="636"/>
                  </a:lnTo>
                  <a:lnTo>
                    <a:pt x="142" y="637"/>
                  </a:lnTo>
                  <a:lnTo>
                    <a:pt x="143" y="637"/>
                  </a:lnTo>
                  <a:lnTo>
                    <a:pt x="144" y="639"/>
                  </a:lnTo>
                  <a:lnTo>
                    <a:pt x="144" y="640"/>
                  </a:lnTo>
                  <a:lnTo>
                    <a:pt x="146" y="640"/>
                  </a:lnTo>
                  <a:lnTo>
                    <a:pt x="147" y="641"/>
                  </a:lnTo>
                  <a:lnTo>
                    <a:pt x="147" y="643"/>
                  </a:lnTo>
                  <a:lnTo>
                    <a:pt x="148" y="643"/>
                  </a:lnTo>
                  <a:lnTo>
                    <a:pt x="150" y="644"/>
                  </a:lnTo>
                  <a:lnTo>
                    <a:pt x="151" y="645"/>
                  </a:lnTo>
                  <a:lnTo>
                    <a:pt x="152" y="647"/>
                  </a:lnTo>
                  <a:lnTo>
                    <a:pt x="154" y="647"/>
                  </a:lnTo>
                  <a:lnTo>
                    <a:pt x="154" y="648"/>
                  </a:lnTo>
                  <a:lnTo>
                    <a:pt x="155" y="648"/>
                  </a:lnTo>
                  <a:lnTo>
                    <a:pt x="155" y="649"/>
                  </a:lnTo>
                  <a:lnTo>
                    <a:pt x="156" y="651"/>
                  </a:lnTo>
                  <a:lnTo>
                    <a:pt x="158" y="651"/>
                  </a:lnTo>
                  <a:lnTo>
                    <a:pt x="158" y="652"/>
                  </a:lnTo>
                  <a:lnTo>
                    <a:pt x="159" y="652"/>
                  </a:lnTo>
                  <a:lnTo>
                    <a:pt x="160" y="653"/>
                  </a:lnTo>
                  <a:lnTo>
                    <a:pt x="162" y="655"/>
                  </a:lnTo>
                  <a:lnTo>
                    <a:pt x="163" y="655"/>
                  </a:lnTo>
                  <a:lnTo>
                    <a:pt x="164" y="656"/>
                  </a:lnTo>
                  <a:lnTo>
                    <a:pt x="166" y="657"/>
                  </a:lnTo>
                  <a:lnTo>
                    <a:pt x="167" y="659"/>
                  </a:lnTo>
                  <a:lnTo>
                    <a:pt x="168" y="660"/>
                  </a:lnTo>
                  <a:lnTo>
                    <a:pt x="170" y="661"/>
                  </a:lnTo>
                  <a:lnTo>
                    <a:pt x="171" y="663"/>
                  </a:lnTo>
                  <a:lnTo>
                    <a:pt x="174" y="664"/>
                  </a:lnTo>
                  <a:lnTo>
                    <a:pt x="175" y="665"/>
                  </a:lnTo>
                  <a:lnTo>
                    <a:pt x="176" y="667"/>
                  </a:lnTo>
                  <a:lnTo>
                    <a:pt x="178" y="668"/>
                  </a:lnTo>
                  <a:lnTo>
                    <a:pt x="179" y="669"/>
                  </a:lnTo>
                  <a:lnTo>
                    <a:pt x="180" y="671"/>
                  </a:lnTo>
                  <a:lnTo>
                    <a:pt x="182" y="671"/>
                  </a:lnTo>
                  <a:lnTo>
                    <a:pt x="183" y="672"/>
                  </a:lnTo>
                  <a:lnTo>
                    <a:pt x="184" y="673"/>
                  </a:lnTo>
                  <a:lnTo>
                    <a:pt x="186" y="675"/>
                  </a:lnTo>
                  <a:lnTo>
                    <a:pt x="187" y="676"/>
                  </a:lnTo>
                  <a:lnTo>
                    <a:pt x="188" y="676"/>
                  </a:lnTo>
                  <a:lnTo>
                    <a:pt x="188" y="677"/>
                  </a:lnTo>
                  <a:lnTo>
                    <a:pt x="190" y="677"/>
                  </a:lnTo>
                  <a:lnTo>
                    <a:pt x="191" y="679"/>
                  </a:lnTo>
                  <a:lnTo>
                    <a:pt x="192" y="679"/>
                  </a:lnTo>
                  <a:lnTo>
                    <a:pt x="192" y="680"/>
                  </a:lnTo>
                  <a:lnTo>
                    <a:pt x="194" y="681"/>
                  </a:lnTo>
                  <a:lnTo>
                    <a:pt x="195" y="681"/>
                  </a:lnTo>
                  <a:lnTo>
                    <a:pt x="196" y="682"/>
                  </a:lnTo>
                  <a:lnTo>
                    <a:pt x="198" y="682"/>
                  </a:lnTo>
                  <a:lnTo>
                    <a:pt x="198" y="684"/>
                  </a:lnTo>
                  <a:lnTo>
                    <a:pt x="199" y="685"/>
                  </a:lnTo>
                  <a:lnTo>
                    <a:pt x="200" y="685"/>
                  </a:lnTo>
                  <a:lnTo>
                    <a:pt x="202" y="686"/>
                  </a:lnTo>
                  <a:lnTo>
                    <a:pt x="204" y="688"/>
                  </a:lnTo>
                  <a:lnTo>
                    <a:pt x="206" y="689"/>
                  </a:lnTo>
                  <a:lnTo>
                    <a:pt x="207" y="690"/>
                  </a:lnTo>
                  <a:lnTo>
                    <a:pt x="208" y="692"/>
                  </a:lnTo>
                  <a:lnTo>
                    <a:pt x="211" y="693"/>
                  </a:lnTo>
                  <a:lnTo>
                    <a:pt x="212" y="694"/>
                  </a:lnTo>
                  <a:lnTo>
                    <a:pt x="215" y="696"/>
                  </a:lnTo>
                  <a:lnTo>
                    <a:pt x="216" y="697"/>
                  </a:lnTo>
                  <a:lnTo>
                    <a:pt x="219" y="698"/>
                  </a:lnTo>
                  <a:lnTo>
                    <a:pt x="220" y="700"/>
                  </a:lnTo>
                  <a:lnTo>
                    <a:pt x="221" y="701"/>
                  </a:lnTo>
                  <a:lnTo>
                    <a:pt x="223" y="701"/>
                  </a:lnTo>
                  <a:lnTo>
                    <a:pt x="224" y="702"/>
                  </a:lnTo>
                  <a:lnTo>
                    <a:pt x="225" y="704"/>
                  </a:lnTo>
                  <a:lnTo>
                    <a:pt x="227" y="705"/>
                  </a:lnTo>
                  <a:lnTo>
                    <a:pt x="228" y="705"/>
                  </a:lnTo>
                  <a:lnTo>
                    <a:pt x="229" y="706"/>
                  </a:lnTo>
                  <a:lnTo>
                    <a:pt x="231" y="706"/>
                  </a:lnTo>
                  <a:lnTo>
                    <a:pt x="232" y="708"/>
                  </a:lnTo>
                  <a:lnTo>
                    <a:pt x="232" y="709"/>
                  </a:lnTo>
                  <a:lnTo>
                    <a:pt x="233" y="709"/>
                  </a:lnTo>
                  <a:lnTo>
                    <a:pt x="235" y="710"/>
                  </a:lnTo>
                  <a:lnTo>
                    <a:pt x="236" y="710"/>
                  </a:lnTo>
                  <a:lnTo>
                    <a:pt x="237" y="712"/>
                  </a:lnTo>
                  <a:lnTo>
                    <a:pt x="239" y="713"/>
                  </a:lnTo>
                  <a:lnTo>
                    <a:pt x="240" y="714"/>
                  </a:lnTo>
                  <a:lnTo>
                    <a:pt x="241" y="714"/>
                  </a:lnTo>
                  <a:lnTo>
                    <a:pt x="243" y="716"/>
                  </a:lnTo>
                  <a:lnTo>
                    <a:pt x="244" y="717"/>
                  </a:lnTo>
                  <a:lnTo>
                    <a:pt x="245" y="717"/>
                  </a:lnTo>
                  <a:lnTo>
                    <a:pt x="247" y="718"/>
                  </a:lnTo>
                  <a:lnTo>
                    <a:pt x="248" y="720"/>
                  </a:lnTo>
                  <a:lnTo>
                    <a:pt x="249" y="721"/>
                  </a:lnTo>
                  <a:lnTo>
                    <a:pt x="252" y="722"/>
                  </a:lnTo>
                  <a:lnTo>
                    <a:pt x="253" y="724"/>
                  </a:lnTo>
                  <a:lnTo>
                    <a:pt x="256" y="725"/>
                  </a:lnTo>
                  <a:lnTo>
                    <a:pt x="257" y="726"/>
                  </a:lnTo>
                  <a:lnTo>
                    <a:pt x="260" y="728"/>
                  </a:lnTo>
                  <a:lnTo>
                    <a:pt x="261" y="729"/>
                  </a:lnTo>
                  <a:lnTo>
                    <a:pt x="263" y="730"/>
                  </a:lnTo>
                  <a:lnTo>
                    <a:pt x="265" y="732"/>
                  </a:lnTo>
                  <a:lnTo>
                    <a:pt x="267" y="733"/>
                  </a:lnTo>
                  <a:lnTo>
                    <a:pt x="268" y="734"/>
                  </a:lnTo>
                  <a:lnTo>
                    <a:pt x="269" y="736"/>
                  </a:lnTo>
                  <a:lnTo>
                    <a:pt x="271" y="736"/>
                  </a:lnTo>
                  <a:lnTo>
                    <a:pt x="272" y="737"/>
                  </a:lnTo>
                  <a:lnTo>
                    <a:pt x="273" y="738"/>
                  </a:lnTo>
                  <a:lnTo>
                    <a:pt x="275" y="738"/>
                  </a:lnTo>
                  <a:lnTo>
                    <a:pt x="276" y="740"/>
                  </a:lnTo>
                  <a:lnTo>
                    <a:pt x="277" y="741"/>
                  </a:lnTo>
                  <a:lnTo>
                    <a:pt x="279" y="742"/>
                  </a:lnTo>
                  <a:lnTo>
                    <a:pt x="280" y="742"/>
                  </a:lnTo>
                  <a:lnTo>
                    <a:pt x="281" y="744"/>
                  </a:lnTo>
                  <a:lnTo>
                    <a:pt x="283" y="745"/>
                  </a:lnTo>
                  <a:lnTo>
                    <a:pt x="284" y="745"/>
                  </a:lnTo>
                  <a:lnTo>
                    <a:pt x="285" y="745"/>
                  </a:lnTo>
                  <a:lnTo>
                    <a:pt x="285" y="746"/>
                  </a:lnTo>
                  <a:lnTo>
                    <a:pt x="286" y="746"/>
                  </a:lnTo>
                  <a:lnTo>
                    <a:pt x="288" y="748"/>
                  </a:lnTo>
                  <a:lnTo>
                    <a:pt x="289" y="748"/>
                  </a:lnTo>
                  <a:lnTo>
                    <a:pt x="290" y="749"/>
                  </a:lnTo>
                  <a:lnTo>
                    <a:pt x="292" y="750"/>
                  </a:lnTo>
                  <a:lnTo>
                    <a:pt x="293" y="750"/>
                  </a:lnTo>
                  <a:lnTo>
                    <a:pt x="294" y="752"/>
                  </a:lnTo>
                  <a:lnTo>
                    <a:pt x="296" y="752"/>
                  </a:lnTo>
                  <a:lnTo>
                    <a:pt x="297" y="753"/>
                  </a:lnTo>
                  <a:lnTo>
                    <a:pt x="298" y="754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633" name="Freeform 21">
              <a:extLst>
                <a:ext uri="{FF2B5EF4-FFF2-40B4-BE49-F238E27FC236}">
                  <a16:creationId xmlns:a16="http://schemas.microsoft.com/office/drawing/2014/main" id="{E36F990E-ADF1-EA4A-977D-4135C6AE46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234"/>
              <a:ext cx="151" cy="45"/>
            </a:xfrm>
            <a:custGeom>
              <a:avLst/>
              <a:gdLst>
                <a:gd name="T0" fmla="*/ 1 w 302"/>
                <a:gd name="T1" fmla="*/ 0 h 91"/>
                <a:gd name="T2" fmla="*/ 1 w 302"/>
                <a:gd name="T3" fmla="*/ 0 h 91"/>
                <a:gd name="T4" fmla="*/ 1 w 302"/>
                <a:gd name="T5" fmla="*/ 0 h 91"/>
                <a:gd name="T6" fmla="*/ 1 w 302"/>
                <a:gd name="T7" fmla="*/ 0 h 91"/>
                <a:gd name="T8" fmla="*/ 1 w 302"/>
                <a:gd name="T9" fmla="*/ 0 h 91"/>
                <a:gd name="T10" fmla="*/ 1 w 302"/>
                <a:gd name="T11" fmla="*/ 0 h 91"/>
                <a:gd name="T12" fmla="*/ 1 w 302"/>
                <a:gd name="T13" fmla="*/ 0 h 91"/>
                <a:gd name="T14" fmla="*/ 1 w 302"/>
                <a:gd name="T15" fmla="*/ 0 h 91"/>
                <a:gd name="T16" fmla="*/ 1 w 302"/>
                <a:gd name="T17" fmla="*/ 0 h 91"/>
                <a:gd name="T18" fmla="*/ 1 w 302"/>
                <a:gd name="T19" fmla="*/ 0 h 91"/>
                <a:gd name="T20" fmla="*/ 1 w 302"/>
                <a:gd name="T21" fmla="*/ 0 h 91"/>
                <a:gd name="T22" fmla="*/ 1 w 302"/>
                <a:gd name="T23" fmla="*/ 0 h 91"/>
                <a:gd name="T24" fmla="*/ 1 w 302"/>
                <a:gd name="T25" fmla="*/ 0 h 91"/>
                <a:gd name="T26" fmla="*/ 1 w 302"/>
                <a:gd name="T27" fmla="*/ 0 h 91"/>
                <a:gd name="T28" fmla="*/ 1 w 302"/>
                <a:gd name="T29" fmla="*/ 0 h 91"/>
                <a:gd name="T30" fmla="*/ 1 w 302"/>
                <a:gd name="T31" fmla="*/ 0 h 91"/>
                <a:gd name="T32" fmla="*/ 1 w 302"/>
                <a:gd name="T33" fmla="*/ 0 h 91"/>
                <a:gd name="T34" fmla="*/ 1 w 302"/>
                <a:gd name="T35" fmla="*/ 0 h 91"/>
                <a:gd name="T36" fmla="*/ 1 w 302"/>
                <a:gd name="T37" fmla="*/ 0 h 91"/>
                <a:gd name="T38" fmla="*/ 1 w 302"/>
                <a:gd name="T39" fmla="*/ 0 h 91"/>
                <a:gd name="T40" fmla="*/ 1 w 302"/>
                <a:gd name="T41" fmla="*/ 0 h 91"/>
                <a:gd name="T42" fmla="*/ 1 w 302"/>
                <a:gd name="T43" fmla="*/ 0 h 91"/>
                <a:gd name="T44" fmla="*/ 1 w 302"/>
                <a:gd name="T45" fmla="*/ 0 h 91"/>
                <a:gd name="T46" fmla="*/ 1 w 302"/>
                <a:gd name="T47" fmla="*/ 0 h 91"/>
                <a:gd name="T48" fmla="*/ 1 w 302"/>
                <a:gd name="T49" fmla="*/ 0 h 91"/>
                <a:gd name="T50" fmla="*/ 1 w 302"/>
                <a:gd name="T51" fmla="*/ 0 h 91"/>
                <a:gd name="T52" fmla="*/ 1 w 302"/>
                <a:gd name="T53" fmla="*/ 0 h 91"/>
                <a:gd name="T54" fmla="*/ 1 w 302"/>
                <a:gd name="T55" fmla="*/ 0 h 91"/>
                <a:gd name="T56" fmla="*/ 1 w 302"/>
                <a:gd name="T57" fmla="*/ 0 h 91"/>
                <a:gd name="T58" fmla="*/ 1 w 302"/>
                <a:gd name="T59" fmla="*/ 0 h 91"/>
                <a:gd name="T60" fmla="*/ 1 w 302"/>
                <a:gd name="T61" fmla="*/ 0 h 91"/>
                <a:gd name="T62" fmla="*/ 1 w 302"/>
                <a:gd name="T63" fmla="*/ 0 h 91"/>
                <a:gd name="T64" fmla="*/ 1 w 302"/>
                <a:gd name="T65" fmla="*/ 0 h 91"/>
                <a:gd name="T66" fmla="*/ 1 w 302"/>
                <a:gd name="T67" fmla="*/ 0 h 91"/>
                <a:gd name="T68" fmla="*/ 1 w 302"/>
                <a:gd name="T69" fmla="*/ 0 h 91"/>
                <a:gd name="T70" fmla="*/ 1 w 302"/>
                <a:gd name="T71" fmla="*/ 0 h 91"/>
                <a:gd name="T72" fmla="*/ 1 w 302"/>
                <a:gd name="T73" fmla="*/ 0 h 91"/>
                <a:gd name="T74" fmla="*/ 1 w 302"/>
                <a:gd name="T75" fmla="*/ 0 h 91"/>
                <a:gd name="T76" fmla="*/ 1 w 302"/>
                <a:gd name="T77" fmla="*/ 0 h 91"/>
                <a:gd name="T78" fmla="*/ 1 w 302"/>
                <a:gd name="T79" fmla="*/ 0 h 91"/>
                <a:gd name="T80" fmla="*/ 1 w 302"/>
                <a:gd name="T81" fmla="*/ 0 h 91"/>
                <a:gd name="T82" fmla="*/ 1 w 302"/>
                <a:gd name="T83" fmla="*/ 0 h 91"/>
                <a:gd name="T84" fmla="*/ 1 w 302"/>
                <a:gd name="T85" fmla="*/ 0 h 91"/>
                <a:gd name="T86" fmla="*/ 1 w 302"/>
                <a:gd name="T87" fmla="*/ 0 h 91"/>
                <a:gd name="T88" fmla="*/ 1 w 302"/>
                <a:gd name="T89" fmla="*/ 0 h 91"/>
                <a:gd name="T90" fmla="*/ 1 w 302"/>
                <a:gd name="T91" fmla="*/ 0 h 91"/>
                <a:gd name="T92" fmla="*/ 1 w 302"/>
                <a:gd name="T93" fmla="*/ 0 h 91"/>
                <a:gd name="T94" fmla="*/ 1 w 302"/>
                <a:gd name="T95" fmla="*/ 0 h 91"/>
                <a:gd name="T96" fmla="*/ 1 w 302"/>
                <a:gd name="T97" fmla="*/ 0 h 91"/>
                <a:gd name="T98" fmla="*/ 1 w 302"/>
                <a:gd name="T99" fmla="*/ 0 h 91"/>
                <a:gd name="T100" fmla="*/ 1 w 302"/>
                <a:gd name="T101" fmla="*/ 0 h 91"/>
                <a:gd name="T102" fmla="*/ 1 w 302"/>
                <a:gd name="T103" fmla="*/ 0 h 91"/>
                <a:gd name="T104" fmla="*/ 1 w 302"/>
                <a:gd name="T105" fmla="*/ 0 h 91"/>
                <a:gd name="T106" fmla="*/ 1 w 302"/>
                <a:gd name="T107" fmla="*/ 0 h 91"/>
                <a:gd name="T108" fmla="*/ 1 w 302"/>
                <a:gd name="T109" fmla="*/ 0 h 91"/>
                <a:gd name="T110" fmla="*/ 1 w 302"/>
                <a:gd name="T111" fmla="*/ 0 h 91"/>
                <a:gd name="T112" fmla="*/ 1 w 302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91"/>
                <a:gd name="T173" fmla="*/ 302 w 302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91">
                  <a:moveTo>
                    <a:pt x="302" y="0"/>
                  </a:moveTo>
                  <a:lnTo>
                    <a:pt x="299" y="3"/>
                  </a:lnTo>
                  <a:lnTo>
                    <a:pt x="295" y="4"/>
                  </a:lnTo>
                  <a:lnTo>
                    <a:pt x="293" y="6"/>
                  </a:lnTo>
                  <a:lnTo>
                    <a:pt x="290" y="8"/>
                  </a:lnTo>
                  <a:lnTo>
                    <a:pt x="287" y="10"/>
                  </a:lnTo>
                  <a:lnTo>
                    <a:pt x="286" y="11"/>
                  </a:lnTo>
                  <a:lnTo>
                    <a:pt x="283" y="12"/>
                  </a:lnTo>
                  <a:lnTo>
                    <a:pt x="281" y="12"/>
                  </a:lnTo>
                  <a:lnTo>
                    <a:pt x="279" y="14"/>
                  </a:lnTo>
                  <a:lnTo>
                    <a:pt x="277" y="15"/>
                  </a:lnTo>
                  <a:lnTo>
                    <a:pt x="275" y="16"/>
                  </a:lnTo>
                  <a:lnTo>
                    <a:pt x="274" y="16"/>
                  </a:lnTo>
                  <a:lnTo>
                    <a:pt x="273" y="18"/>
                  </a:lnTo>
                  <a:lnTo>
                    <a:pt x="271" y="19"/>
                  </a:lnTo>
                  <a:lnTo>
                    <a:pt x="270" y="19"/>
                  </a:lnTo>
                  <a:lnTo>
                    <a:pt x="269" y="20"/>
                  </a:lnTo>
                  <a:lnTo>
                    <a:pt x="267" y="20"/>
                  </a:lnTo>
                  <a:lnTo>
                    <a:pt x="266" y="22"/>
                  </a:lnTo>
                  <a:lnTo>
                    <a:pt x="265" y="22"/>
                  </a:lnTo>
                  <a:lnTo>
                    <a:pt x="263" y="22"/>
                  </a:lnTo>
                  <a:lnTo>
                    <a:pt x="262" y="23"/>
                  </a:lnTo>
                  <a:lnTo>
                    <a:pt x="261" y="23"/>
                  </a:lnTo>
                  <a:lnTo>
                    <a:pt x="259" y="24"/>
                  </a:lnTo>
                  <a:lnTo>
                    <a:pt x="258" y="24"/>
                  </a:lnTo>
                  <a:lnTo>
                    <a:pt x="258" y="26"/>
                  </a:lnTo>
                  <a:lnTo>
                    <a:pt x="257" y="26"/>
                  </a:lnTo>
                  <a:lnTo>
                    <a:pt x="255" y="26"/>
                  </a:lnTo>
                  <a:lnTo>
                    <a:pt x="253" y="27"/>
                  </a:lnTo>
                  <a:lnTo>
                    <a:pt x="251" y="27"/>
                  </a:lnTo>
                  <a:lnTo>
                    <a:pt x="250" y="28"/>
                  </a:lnTo>
                  <a:lnTo>
                    <a:pt x="249" y="28"/>
                  </a:lnTo>
                  <a:lnTo>
                    <a:pt x="247" y="29"/>
                  </a:lnTo>
                  <a:lnTo>
                    <a:pt x="245" y="29"/>
                  </a:lnTo>
                  <a:lnTo>
                    <a:pt x="243" y="31"/>
                  </a:lnTo>
                  <a:lnTo>
                    <a:pt x="242" y="31"/>
                  </a:lnTo>
                  <a:lnTo>
                    <a:pt x="241" y="32"/>
                  </a:lnTo>
                  <a:lnTo>
                    <a:pt x="239" y="32"/>
                  </a:lnTo>
                  <a:lnTo>
                    <a:pt x="238" y="33"/>
                  </a:lnTo>
                  <a:lnTo>
                    <a:pt x="237" y="33"/>
                  </a:lnTo>
                  <a:lnTo>
                    <a:pt x="235" y="33"/>
                  </a:lnTo>
                  <a:lnTo>
                    <a:pt x="234" y="35"/>
                  </a:lnTo>
                  <a:lnTo>
                    <a:pt x="233" y="35"/>
                  </a:lnTo>
                  <a:lnTo>
                    <a:pt x="231" y="36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7"/>
                  </a:lnTo>
                  <a:lnTo>
                    <a:pt x="226" y="37"/>
                  </a:lnTo>
                  <a:lnTo>
                    <a:pt x="225" y="39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40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1"/>
                  </a:lnTo>
                  <a:lnTo>
                    <a:pt x="216" y="41"/>
                  </a:lnTo>
                  <a:lnTo>
                    <a:pt x="214" y="43"/>
                  </a:lnTo>
                  <a:lnTo>
                    <a:pt x="213" y="43"/>
                  </a:lnTo>
                  <a:lnTo>
                    <a:pt x="212" y="44"/>
                  </a:lnTo>
                  <a:lnTo>
                    <a:pt x="209" y="44"/>
                  </a:lnTo>
                  <a:lnTo>
                    <a:pt x="208" y="45"/>
                  </a:lnTo>
                  <a:lnTo>
                    <a:pt x="205" y="45"/>
                  </a:lnTo>
                  <a:lnTo>
                    <a:pt x="204" y="47"/>
                  </a:lnTo>
                  <a:lnTo>
                    <a:pt x="201" y="47"/>
                  </a:lnTo>
                  <a:lnTo>
                    <a:pt x="200" y="48"/>
                  </a:lnTo>
                  <a:lnTo>
                    <a:pt x="198" y="48"/>
                  </a:lnTo>
                  <a:lnTo>
                    <a:pt x="196" y="49"/>
                  </a:lnTo>
                  <a:lnTo>
                    <a:pt x="194" y="49"/>
                  </a:lnTo>
                  <a:lnTo>
                    <a:pt x="193" y="51"/>
                  </a:lnTo>
                  <a:lnTo>
                    <a:pt x="192" y="51"/>
                  </a:lnTo>
                  <a:lnTo>
                    <a:pt x="190" y="51"/>
                  </a:lnTo>
                  <a:lnTo>
                    <a:pt x="189" y="52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6" y="53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5"/>
                  </a:lnTo>
                  <a:lnTo>
                    <a:pt x="181" y="55"/>
                  </a:lnTo>
                  <a:lnTo>
                    <a:pt x="180" y="55"/>
                  </a:lnTo>
                  <a:lnTo>
                    <a:pt x="178" y="56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7"/>
                  </a:lnTo>
                  <a:lnTo>
                    <a:pt x="173" y="57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9"/>
                  </a:lnTo>
                  <a:lnTo>
                    <a:pt x="168" y="59"/>
                  </a:lnTo>
                  <a:lnTo>
                    <a:pt x="165" y="60"/>
                  </a:lnTo>
                  <a:lnTo>
                    <a:pt x="164" y="60"/>
                  </a:lnTo>
                  <a:lnTo>
                    <a:pt x="161" y="61"/>
                  </a:lnTo>
                  <a:lnTo>
                    <a:pt x="160" y="61"/>
                  </a:lnTo>
                  <a:lnTo>
                    <a:pt x="157" y="63"/>
                  </a:lnTo>
                  <a:lnTo>
                    <a:pt x="156" y="63"/>
                  </a:lnTo>
                  <a:lnTo>
                    <a:pt x="153" y="63"/>
                  </a:lnTo>
                  <a:lnTo>
                    <a:pt x="152" y="64"/>
                  </a:lnTo>
                  <a:lnTo>
                    <a:pt x="150" y="64"/>
                  </a:lnTo>
                  <a:lnTo>
                    <a:pt x="149" y="65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7"/>
                  </a:lnTo>
                  <a:lnTo>
                    <a:pt x="144" y="67"/>
                  </a:lnTo>
                  <a:lnTo>
                    <a:pt x="143" y="67"/>
                  </a:lnTo>
                  <a:lnTo>
                    <a:pt x="141" y="67"/>
                  </a:lnTo>
                  <a:lnTo>
                    <a:pt x="140" y="68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9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2" y="71"/>
                  </a:lnTo>
                  <a:lnTo>
                    <a:pt x="131" y="71"/>
                  </a:lnTo>
                  <a:lnTo>
                    <a:pt x="129" y="71"/>
                  </a:lnTo>
                  <a:lnTo>
                    <a:pt x="128" y="72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3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5"/>
                  </a:lnTo>
                  <a:lnTo>
                    <a:pt x="116" y="75"/>
                  </a:lnTo>
                  <a:lnTo>
                    <a:pt x="113" y="76"/>
                  </a:lnTo>
                  <a:lnTo>
                    <a:pt x="112" y="76"/>
                  </a:lnTo>
                  <a:lnTo>
                    <a:pt x="109" y="77"/>
                  </a:lnTo>
                  <a:lnTo>
                    <a:pt x="108" y="77"/>
                  </a:lnTo>
                  <a:lnTo>
                    <a:pt x="107" y="79"/>
                  </a:lnTo>
                  <a:lnTo>
                    <a:pt x="105" y="79"/>
                  </a:lnTo>
                  <a:lnTo>
                    <a:pt x="103" y="79"/>
                  </a:lnTo>
                  <a:lnTo>
                    <a:pt x="101" y="80"/>
                  </a:lnTo>
                  <a:lnTo>
                    <a:pt x="100" y="80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7" y="81"/>
                  </a:lnTo>
                  <a:lnTo>
                    <a:pt x="96" y="81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2" y="83"/>
                  </a:lnTo>
                  <a:lnTo>
                    <a:pt x="91" y="83"/>
                  </a:lnTo>
                  <a:lnTo>
                    <a:pt x="89" y="83"/>
                  </a:lnTo>
                  <a:lnTo>
                    <a:pt x="88" y="83"/>
                  </a:lnTo>
                  <a:lnTo>
                    <a:pt x="87" y="83"/>
                  </a:lnTo>
                  <a:lnTo>
                    <a:pt x="85" y="83"/>
                  </a:lnTo>
                  <a:lnTo>
                    <a:pt x="84" y="83"/>
                  </a:lnTo>
                  <a:lnTo>
                    <a:pt x="83" y="83"/>
                  </a:lnTo>
                  <a:lnTo>
                    <a:pt x="81" y="84"/>
                  </a:lnTo>
                  <a:lnTo>
                    <a:pt x="80" y="84"/>
                  </a:lnTo>
                  <a:lnTo>
                    <a:pt x="79" y="84"/>
                  </a:lnTo>
                  <a:lnTo>
                    <a:pt x="77" y="84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5"/>
                  </a:lnTo>
                  <a:lnTo>
                    <a:pt x="64" y="85"/>
                  </a:lnTo>
                  <a:lnTo>
                    <a:pt x="63" y="85"/>
                  </a:lnTo>
                  <a:lnTo>
                    <a:pt x="62" y="85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7"/>
                  </a:lnTo>
                  <a:lnTo>
                    <a:pt x="51" y="87"/>
                  </a:lnTo>
                  <a:lnTo>
                    <a:pt x="50" y="87"/>
                  </a:lnTo>
                  <a:lnTo>
                    <a:pt x="48" y="87"/>
                  </a:lnTo>
                  <a:lnTo>
                    <a:pt x="47" y="87"/>
                  </a:lnTo>
                  <a:lnTo>
                    <a:pt x="46" y="87"/>
                  </a:lnTo>
                  <a:lnTo>
                    <a:pt x="44" y="88"/>
                  </a:lnTo>
                  <a:lnTo>
                    <a:pt x="43" y="88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9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30" y="91"/>
                  </a:lnTo>
                  <a:lnTo>
                    <a:pt x="28" y="91"/>
                  </a:lnTo>
                  <a:lnTo>
                    <a:pt x="27" y="91"/>
                  </a:lnTo>
                  <a:lnTo>
                    <a:pt x="26" y="91"/>
                  </a:lnTo>
                  <a:lnTo>
                    <a:pt x="24" y="91"/>
                  </a:lnTo>
                  <a:lnTo>
                    <a:pt x="23" y="91"/>
                  </a:lnTo>
                  <a:lnTo>
                    <a:pt x="22" y="91"/>
                  </a:lnTo>
                  <a:lnTo>
                    <a:pt x="20" y="91"/>
                  </a:lnTo>
                  <a:lnTo>
                    <a:pt x="19" y="91"/>
                  </a:lnTo>
                  <a:lnTo>
                    <a:pt x="18" y="91"/>
                  </a:lnTo>
                  <a:lnTo>
                    <a:pt x="16" y="91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634" name="Freeform 22">
              <a:extLst>
                <a:ext uri="{FF2B5EF4-FFF2-40B4-BE49-F238E27FC236}">
                  <a16:creationId xmlns:a16="http://schemas.microsoft.com/office/drawing/2014/main" id="{7668E3CB-CEED-B84E-B321-9FDDEAACA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4"/>
              <a:ext cx="151" cy="45"/>
            </a:xfrm>
            <a:custGeom>
              <a:avLst/>
              <a:gdLst>
                <a:gd name="T0" fmla="*/ 1 w 301"/>
                <a:gd name="T1" fmla="*/ 0 h 91"/>
                <a:gd name="T2" fmla="*/ 1 w 301"/>
                <a:gd name="T3" fmla="*/ 0 h 91"/>
                <a:gd name="T4" fmla="*/ 1 w 301"/>
                <a:gd name="T5" fmla="*/ 0 h 91"/>
                <a:gd name="T6" fmla="*/ 1 w 301"/>
                <a:gd name="T7" fmla="*/ 0 h 91"/>
                <a:gd name="T8" fmla="*/ 1 w 301"/>
                <a:gd name="T9" fmla="*/ 0 h 91"/>
                <a:gd name="T10" fmla="*/ 1 w 301"/>
                <a:gd name="T11" fmla="*/ 0 h 91"/>
                <a:gd name="T12" fmla="*/ 1 w 301"/>
                <a:gd name="T13" fmla="*/ 0 h 91"/>
                <a:gd name="T14" fmla="*/ 1 w 301"/>
                <a:gd name="T15" fmla="*/ 0 h 91"/>
                <a:gd name="T16" fmla="*/ 1 w 301"/>
                <a:gd name="T17" fmla="*/ 0 h 91"/>
                <a:gd name="T18" fmla="*/ 1 w 301"/>
                <a:gd name="T19" fmla="*/ 0 h 91"/>
                <a:gd name="T20" fmla="*/ 1 w 301"/>
                <a:gd name="T21" fmla="*/ 0 h 91"/>
                <a:gd name="T22" fmla="*/ 1 w 301"/>
                <a:gd name="T23" fmla="*/ 0 h 91"/>
                <a:gd name="T24" fmla="*/ 1 w 301"/>
                <a:gd name="T25" fmla="*/ 0 h 91"/>
                <a:gd name="T26" fmla="*/ 1 w 301"/>
                <a:gd name="T27" fmla="*/ 0 h 91"/>
                <a:gd name="T28" fmla="*/ 1 w 301"/>
                <a:gd name="T29" fmla="*/ 0 h 91"/>
                <a:gd name="T30" fmla="*/ 1 w 301"/>
                <a:gd name="T31" fmla="*/ 0 h 91"/>
                <a:gd name="T32" fmla="*/ 1 w 301"/>
                <a:gd name="T33" fmla="*/ 0 h 91"/>
                <a:gd name="T34" fmla="*/ 1 w 301"/>
                <a:gd name="T35" fmla="*/ 0 h 91"/>
                <a:gd name="T36" fmla="*/ 1 w 301"/>
                <a:gd name="T37" fmla="*/ 0 h 91"/>
                <a:gd name="T38" fmla="*/ 1 w 301"/>
                <a:gd name="T39" fmla="*/ 0 h 91"/>
                <a:gd name="T40" fmla="*/ 1 w 301"/>
                <a:gd name="T41" fmla="*/ 0 h 91"/>
                <a:gd name="T42" fmla="*/ 1 w 301"/>
                <a:gd name="T43" fmla="*/ 0 h 91"/>
                <a:gd name="T44" fmla="*/ 1 w 301"/>
                <a:gd name="T45" fmla="*/ 0 h 91"/>
                <a:gd name="T46" fmla="*/ 1 w 301"/>
                <a:gd name="T47" fmla="*/ 0 h 91"/>
                <a:gd name="T48" fmla="*/ 1 w 301"/>
                <a:gd name="T49" fmla="*/ 0 h 91"/>
                <a:gd name="T50" fmla="*/ 1 w 301"/>
                <a:gd name="T51" fmla="*/ 0 h 91"/>
                <a:gd name="T52" fmla="*/ 1 w 301"/>
                <a:gd name="T53" fmla="*/ 0 h 91"/>
                <a:gd name="T54" fmla="*/ 1 w 301"/>
                <a:gd name="T55" fmla="*/ 0 h 91"/>
                <a:gd name="T56" fmla="*/ 1 w 301"/>
                <a:gd name="T57" fmla="*/ 0 h 91"/>
                <a:gd name="T58" fmla="*/ 1 w 301"/>
                <a:gd name="T59" fmla="*/ 0 h 91"/>
                <a:gd name="T60" fmla="*/ 1 w 301"/>
                <a:gd name="T61" fmla="*/ 0 h 91"/>
                <a:gd name="T62" fmla="*/ 1 w 301"/>
                <a:gd name="T63" fmla="*/ 0 h 91"/>
                <a:gd name="T64" fmla="*/ 1 w 301"/>
                <a:gd name="T65" fmla="*/ 0 h 91"/>
                <a:gd name="T66" fmla="*/ 1 w 301"/>
                <a:gd name="T67" fmla="*/ 0 h 91"/>
                <a:gd name="T68" fmla="*/ 1 w 301"/>
                <a:gd name="T69" fmla="*/ 0 h 91"/>
                <a:gd name="T70" fmla="*/ 1 w 301"/>
                <a:gd name="T71" fmla="*/ 0 h 91"/>
                <a:gd name="T72" fmla="*/ 1 w 301"/>
                <a:gd name="T73" fmla="*/ 0 h 91"/>
                <a:gd name="T74" fmla="*/ 1 w 301"/>
                <a:gd name="T75" fmla="*/ 0 h 91"/>
                <a:gd name="T76" fmla="*/ 1 w 301"/>
                <a:gd name="T77" fmla="*/ 0 h 91"/>
                <a:gd name="T78" fmla="*/ 1 w 301"/>
                <a:gd name="T79" fmla="*/ 0 h 91"/>
                <a:gd name="T80" fmla="*/ 1 w 301"/>
                <a:gd name="T81" fmla="*/ 0 h 91"/>
                <a:gd name="T82" fmla="*/ 1 w 301"/>
                <a:gd name="T83" fmla="*/ 0 h 91"/>
                <a:gd name="T84" fmla="*/ 1 w 301"/>
                <a:gd name="T85" fmla="*/ 0 h 91"/>
                <a:gd name="T86" fmla="*/ 1 w 301"/>
                <a:gd name="T87" fmla="*/ 0 h 91"/>
                <a:gd name="T88" fmla="*/ 1 w 301"/>
                <a:gd name="T89" fmla="*/ 0 h 91"/>
                <a:gd name="T90" fmla="*/ 1 w 301"/>
                <a:gd name="T91" fmla="*/ 0 h 91"/>
                <a:gd name="T92" fmla="*/ 1 w 301"/>
                <a:gd name="T93" fmla="*/ 0 h 91"/>
                <a:gd name="T94" fmla="*/ 1 w 301"/>
                <a:gd name="T95" fmla="*/ 0 h 91"/>
                <a:gd name="T96" fmla="*/ 1 w 301"/>
                <a:gd name="T97" fmla="*/ 0 h 91"/>
                <a:gd name="T98" fmla="*/ 1 w 301"/>
                <a:gd name="T99" fmla="*/ 0 h 91"/>
                <a:gd name="T100" fmla="*/ 1 w 301"/>
                <a:gd name="T101" fmla="*/ 0 h 91"/>
                <a:gd name="T102" fmla="*/ 1 w 301"/>
                <a:gd name="T103" fmla="*/ 0 h 91"/>
                <a:gd name="T104" fmla="*/ 1 w 301"/>
                <a:gd name="T105" fmla="*/ 0 h 91"/>
                <a:gd name="T106" fmla="*/ 1 w 301"/>
                <a:gd name="T107" fmla="*/ 0 h 91"/>
                <a:gd name="T108" fmla="*/ 1 w 301"/>
                <a:gd name="T109" fmla="*/ 0 h 91"/>
                <a:gd name="T110" fmla="*/ 1 w 301"/>
                <a:gd name="T111" fmla="*/ 0 h 91"/>
                <a:gd name="T112" fmla="*/ 1 w 301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91"/>
                <a:gd name="T173" fmla="*/ 301 w 301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91">
                  <a:moveTo>
                    <a:pt x="0" y="0"/>
                  </a:moveTo>
                  <a:lnTo>
                    <a:pt x="2" y="3"/>
                  </a:lnTo>
                  <a:lnTo>
                    <a:pt x="6" y="4"/>
                  </a:lnTo>
                  <a:lnTo>
                    <a:pt x="9" y="6"/>
                  </a:lnTo>
                  <a:lnTo>
                    <a:pt x="12" y="8"/>
                  </a:lnTo>
                  <a:lnTo>
                    <a:pt x="14" y="10"/>
                  </a:lnTo>
                  <a:lnTo>
                    <a:pt x="17" y="11"/>
                  </a:lnTo>
                  <a:lnTo>
                    <a:pt x="18" y="12"/>
                  </a:lnTo>
                  <a:lnTo>
                    <a:pt x="21" y="12"/>
                  </a:lnTo>
                  <a:lnTo>
                    <a:pt x="22" y="14"/>
                  </a:lnTo>
                  <a:lnTo>
                    <a:pt x="25" y="15"/>
                  </a:lnTo>
                  <a:lnTo>
                    <a:pt x="26" y="16"/>
                  </a:lnTo>
                  <a:lnTo>
                    <a:pt x="28" y="16"/>
                  </a:lnTo>
                  <a:lnTo>
                    <a:pt x="30" y="18"/>
                  </a:lnTo>
                  <a:lnTo>
                    <a:pt x="32" y="19"/>
                  </a:lnTo>
                  <a:lnTo>
                    <a:pt x="33" y="19"/>
                  </a:lnTo>
                  <a:lnTo>
                    <a:pt x="34" y="20"/>
                  </a:lnTo>
                  <a:lnTo>
                    <a:pt x="36" y="20"/>
                  </a:lnTo>
                  <a:lnTo>
                    <a:pt x="37" y="22"/>
                  </a:lnTo>
                  <a:lnTo>
                    <a:pt x="38" y="22"/>
                  </a:lnTo>
                  <a:lnTo>
                    <a:pt x="40" y="23"/>
                  </a:lnTo>
                  <a:lnTo>
                    <a:pt x="41" y="23"/>
                  </a:lnTo>
                  <a:lnTo>
                    <a:pt x="42" y="24"/>
                  </a:lnTo>
                  <a:lnTo>
                    <a:pt x="44" y="24"/>
                  </a:lnTo>
                  <a:lnTo>
                    <a:pt x="45" y="26"/>
                  </a:lnTo>
                  <a:lnTo>
                    <a:pt x="46" y="26"/>
                  </a:lnTo>
                  <a:lnTo>
                    <a:pt x="48" y="26"/>
                  </a:lnTo>
                  <a:lnTo>
                    <a:pt x="49" y="27"/>
                  </a:lnTo>
                  <a:lnTo>
                    <a:pt x="50" y="27"/>
                  </a:lnTo>
                  <a:lnTo>
                    <a:pt x="51" y="28"/>
                  </a:lnTo>
                  <a:lnTo>
                    <a:pt x="53" y="28"/>
                  </a:lnTo>
                  <a:lnTo>
                    <a:pt x="54" y="29"/>
                  </a:lnTo>
                  <a:lnTo>
                    <a:pt x="57" y="29"/>
                  </a:lnTo>
                  <a:lnTo>
                    <a:pt x="58" y="31"/>
                  </a:lnTo>
                  <a:lnTo>
                    <a:pt x="59" y="31"/>
                  </a:lnTo>
                  <a:lnTo>
                    <a:pt x="61" y="32"/>
                  </a:lnTo>
                  <a:lnTo>
                    <a:pt x="62" y="32"/>
                  </a:lnTo>
                  <a:lnTo>
                    <a:pt x="63" y="33"/>
                  </a:lnTo>
                  <a:lnTo>
                    <a:pt x="65" y="33"/>
                  </a:lnTo>
                  <a:lnTo>
                    <a:pt x="66" y="33"/>
                  </a:lnTo>
                  <a:lnTo>
                    <a:pt x="67" y="35"/>
                  </a:lnTo>
                  <a:lnTo>
                    <a:pt x="69" y="35"/>
                  </a:lnTo>
                  <a:lnTo>
                    <a:pt x="70" y="36"/>
                  </a:lnTo>
                  <a:lnTo>
                    <a:pt x="71" y="36"/>
                  </a:lnTo>
                  <a:lnTo>
                    <a:pt x="73" y="36"/>
                  </a:lnTo>
                  <a:lnTo>
                    <a:pt x="74" y="37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7" y="39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40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1"/>
                  </a:lnTo>
                  <a:lnTo>
                    <a:pt x="86" y="41"/>
                  </a:lnTo>
                  <a:lnTo>
                    <a:pt x="87" y="43"/>
                  </a:lnTo>
                  <a:lnTo>
                    <a:pt x="89" y="43"/>
                  </a:lnTo>
                  <a:lnTo>
                    <a:pt x="90" y="44"/>
                  </a:lnTo>
                  <a:lnTo>
                    <a:pt x="93" y="44"/>
                  </a:lnTo>
                  <a:lnTo>
                    <a:pt x="94" y="45"/>
                  </a:lnTo>
                  <a:lnTo>
                    <a:pt x="97" y="45"/>
                  </a:lnTo>
                  <a:lnTo>
                    <a:pt x="98" y="47"/>
                  </a:lnTo>
                  <a:lnTo>
                    <a:pt x="101" y="47"/>
                  </a:lnTo>
                  <a:lnTo>
                    <a:pt x="102" y="48"/>
                  </a:lnTo>
                  <a:lnTo>
                    <a:pt x="105" y="48"/>
                  </a:lnTo>
                  <a:lnTo>
                    <a:pt x="106" y="49"/>
                  </a:lnTo>
                  <a:lnTo>
                    <a:pt x="107" y="49"/>
                  </a:lnTo>
                  <a:lnTo>
                    <a:pt x="109" y="51"/>
                  </a:lnTo>
                  <a:lnTo>
                    <a:pt x="110" y="51"/>
                  </a:lnTo>
                  <a:lnTo>
                    <a:pt x="111" y="51"/>
                  </a:lnTo>
                  <a:lnTo>
                    <a:pt x="113" y="52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5"/>
                  </a:lnTo>
                  <a:lnTo>
                    <a:pt x="121" y="55"/>
                  </a:lnTo>
                  <a:lnTo>
                    <a:pt x="122" y="55"/>
                  </a:lnTo>
                  <a:lnTo>
                    <a:pt x="123" y="55"/>
                  </a:lnTo>
                  <a:lnTo>
                    <a:pt x="123" y="56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7"/>
                  </a:lnTo>
                  <a:lnTo>
                    <a:pt x="129" y="57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9"/>
                  </a:lnTo>
                  <a:lnTo>
                    <a:pt x="135" y="59"/>
                  </a:lnTo>
                  <a:lnTo>
                    <a:pt x="136" y="60"/>
                  </a:lnTo>
                  <a:lnTo>
                    <a:pt x="138" y="60"/>
                  </a:lnTo>
                  <a:lnTo>
                    <a:pt x="140" y="61"/>
                  </a:lnTo>
                  <a:lnTo>
                    <a:pt x="142" y="61"/>
                  </a:lnTo>
                  <a:lnTo>
                    <a:pt x="144" y="63"/>
                  </a:lnTo>
                  <a:lnTo>
                    <a:pt x="146" y="63"/>
                  </a:lnTo>
                  <a:lnTo>
                    <a:pt x="148" y="63"/>
                  </a:lnTo>
                  <a:lnTo>
                    <a:pt x="150" y="64"/>
                  </a:lnTo>
                  <a:lnTo>
                    <a:pt x="151" y="64"/>
                  </a:lnTo>
                  <a:lnTo>
                    <a:pt x="152" y="65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7"/>
                  </a:lnTo>
                  <a:lnTo>
                    <a:pt x="158" y="67"/>
                  </a:lnTo>
                  <a:lnTo>
                    <a:pt x="159" y="67"/>
                  </a:lnTo>
                  <a:lnTo>
                    <a:pt x="160" y="67"/>
                  </a:lnTo>
                  <a:lnTo>
                    <a:pt x="162" y="68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9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71"/>
                  </a:lnTo>
                  <a:lnTo>
                    <a:pt x="172" y="71"/>
                  </a:lnTo>
                  <a:lnTo>
                    <a:pt x="174" y="72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3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5"/>
                  </a:lnTo>
                  <a:lnTo>
                    <a:pt x="186" y="75"/>
                  </a:lnTo>
                  <a:lnTo>
                    <a:pt x="188" y="76"/>
                  </a:lnTo>
                  <a:lnTo>
                    <a:pt x="190" y="76"/>
                  </a:lnTo>
                  <a:lnTo>
                    <a:pt x="192" y="77"/>
                  </a:lnTo>
                  <a:lnTo>
                    <a:pt x="194" y="77"/>
                  </a:lnTo>
                  <a:lnTo>
                    <a:pt x="195" y="79"/>
                  </a:lnTo>
                  <a:lnTo>
                    <a:pt x="198" y="79"/>
                  </a:lnTo>
                  <a:lnTo>
                    <a:pt x="199" y="79"/>
                  </a:lnTo>
                  <a:lnTo>
                    <a:pt x="200" y="80"/>
                  </a:lnTo>
                  <a:lnTo>
                    <a:pt x="202" y="80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1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3"/>
                  </a:lnTo>
                  <a:lnTo>
                    <a:pt x="212" y="83"/>
                  </a:lnTo>
                  <a:lnTo>
                    <a:pt x="213" y="83"/>
                  </a:lnTo>
                  <a:lnTo>
                    <a:pt x="215" y="83"/>
                  </a:lnTo>
                  <a:lnTo>
                    <a:pt x="216" y="83"/>
                  </a:lnTo>
                  <a:lnTo>
                    <a:pt x="217" y="83"/>
                  </a:lnTo>
                  <a:lnTo>
                    <a:pt x="219" y="83"/>
                  </a:lnTo>
                  <a:lnTo>
                    <a:pt x="220" y="84"/>
                  </a:lnTo>
                  <a:lnTo>
                    <a:pt x="221" y="84"/>
                  </a:lnTo>
                  <a:lnTo>
                    <a:pt x="223" y="84"/>
                  </a:lnTo>
                  <a:lnTo>
                    <a:pt x="224" y="84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5"/>
                  </a:lnTo>
                  <a:lnTo>
                    <a:pt x="237" y="85"/>
                  </a:lnTo>
                  <a:lnTo>
                    <a:pt x="239" y="85"/>
                  </a:lnTo>
                  <a:lnTo>
                    <a:pt x="240" y="85"/>
                  </a:lnTo>
                  <a:lnTo>
                    <a:pt x="241" y="85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7"/>
                  </a:lnTo>
                  <a:lnTo>
                    <a:pt x="251" y="87"/>
                  </a:lnTo>
                  <a:lnTo>
                    <a:pt x="252" y="87"/>
                  </a:lnTo>
                  <a:lnTo>
                    <a:pt x="253" y="87"/>
                  </a:lnTo>
                  <a:lnTo>
                    <a:pt x="255" y="87"/>
                  </a:lnTo>
                  <a:lnTo>
                    <a:pt x="256" y="87"/>
                  </a:lnTo>
                  <a:lnTo>
                    <a:pt x="257" y="88"/>
                  </a:lnTo>
                  <a:lnTo>
                    <a:pt x="259" y="88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9"/>
                  </a:lnTo>
                  <a:lnTo>
                    <a:pt x="265" y="89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2" y="91"/>
                  </a:lnTo>
                  <a:lnTo>
                    <a:pt x="273" y="91"/>
                  </a:lnTo>
                  <a:lnTo>
                    <a:pt x="275" y="91"/>
                  </a:lnTo>
                  <a:lnTo>
                    <a:pt x="276" y="91"/>
                  </a:lnTo>
                  <a:lnTo>
                    <a:pt x="277" y="91"/>
                  </a:lnTo>
                  <a:lnTo>
                    <a:pt x="279" y="91"/>
                  </a:lnTo>
                  <a:lnTo>
                    <a:pt x="280" y="91"/>
                  </a:lnTo>
                  <a:lnTo>
                    <a:pt x="281" y="91"/>
                  </a:lnTo>
                  <a:lnTo>
                    <a:pt x="283" y="91"/>
                  </a:lnTo>
                  <a:lnTo>
                    <a:pt x="284" y="91"/>
                  </a:lnTo>
                  <a:lnTo>
                    <a:pt x="285" y="91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635" name="Freeform 23">
              <a:extLst>
                <a:ext uri="{FF2B5EF4-FFF2-40B4-BE49-F238E27FC236}">
                  <a16:creationId xmlns:a16="http://schemas.microsoft.com/office/drawing/2014/main" id="{63BE5226-7066-0447-B39E-D6A5AEC0CE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170"/>
              <a:ext cx="151" cy="58"/>
            </a:xfrm>
            <a:custGeom>
              <a:avLst/>
              <a:gdLst>
                <a:gd name="T0" fmla="*/ 1 w 302"/>
                <a:gd name="T1" fmla="*/ 0 h 89"/>
                <a:gd name="T2" fmla="*/ 1 w 302"/>
                <a:gd name="T3" fmla="*/ 0 h 89"/>
                <a:gd name="T4" fmla="*/ 1 w 302"/>
                <a:gd name="T5" fmla="*/ 0 h 89"/>
                <a:gd name="T6" fmla="*/ 1 w 302"/>
                <a:gd name="T7" fmla="*/ 0 h 89"/>
                <a:gd name="T8" fmla="*/ 1 w 302"/>
                <a:gd name="T9" fmla="*/ 0 h 89"/>
                <a:gd name="T10" fmla="*/ 1 w 302"/>
                <a:gd name="T11" fmla="*/ 0 h 89"/>
                <a:gd name="T12" fmla="*/ 1 w 302"/>
                <a:gd name="T13" fmla="*/ 0 h 89"/>
                <a:gd name="T14" fmla="*/ 1 w 302"/>
                <a:gd name="T15" fmla="*/ 0 h 89"/>
                <a:gd name="T16" fmla="*/ 1 w 302"/>
                <a:gd name="T17" fmla="*/ 0 h 89"/>
                <a:gd name="T18" fmla="*/ 1 w 302"/>
                <a:gd name="T19" fmla="*/ 0 h 89"/>
                <a:gd name="T20" fmla="*/ 1 w 302"/>
                <a:gd name="T21" fmla="*/ 0 h 89"/>
                <a:gd name="T22" fmla="*/ 1 w 302"/>
                <a:gd name="T23" fmla="*/ 0 h 89"/>
                <a:gd name="T24" fmla="*/ 1 w 302"/>
                <a:gd name="T25" fmla="*/ 0 h 89"/>
                <a:gd name="T26" fmla="*/ 1 w 302"/>
                <a:gd name="T27" fmla="*/ 0 h 89"/>
                <a:gd name="T28" fmla="*/ 1 w 302"/>
                <a:gd name="T29" fmla="*/ 0 h 89"/>
                <a:gd name="T30" fmla="*/ 1 w 302"/>
                <a:gd name="T31" fmla="*/ 0 h 89"/>
                <a:gd name="T32" fmla="*/ 1 w 302"/>
                <a:gd name="T33" fmla="*/ 0 h 89"/>
                <a:gd name="T34" fmla="*/ 1 w 302"/>
                <a:gd name="T35" fmla="*/ 0 h 89"/>
                <a:gd name="T36" fmla="*/ 1 w 302"/>
                <a:gd name="T37" fmla="*/ 0 h 89"/>
                <a:gd name="T38" fmla="*/ 1 w 302"/>
                <a:gd name="T39" fmla="*/ 0 h 89"/>
                <a:gd name="T40" fmla="*/ 1 w 302"/>
                <a:gd name="T41" fmla="*/ 0 h 89"/>
                <a:gd name="T42" fmla="*/ 1 w 302"/>
                <a:gd name="T43" fmla="*/ 0 h 89"/>
                <a:gd name="T44" fmla="*/ 1 w 302"/>
                <a:gd name="T45" fmla="*/ 0 h 89"/>
                <a:gd name="T46" fmla="*/ 1 w 302"/>
                <a:gd name="T47" fmla="*/ 0 h 89"/>
                <a:gd name="T48" fmla="*/ 1 w 302"/>
                <a:gd name="T49" fmla="*/ 0 h 89"/>
                <a:gd name="T50" fmla="*/ 1 w 302"/>
                <a:gd name="T51" fmla="*/ 0 h 89"/>
                <a:gd name="T52" fmla="*/ 1 w 302"/>
                <a:gd name="T53" fmla="*/ 0 h 89"/>
                <a:gd name="T54" fmla="*/ 1 w 302"/>
                <a:gd name="T55" fmla="*/ 0 h 89"/>
                <a:gd name="T56" fmla="*/ 1 w 302"/>
                <a:gd name="T57" fmla="*/ 0 h 89"/>
                <a:gd name="T58" fmla="*/ 1 w 302"/>
                <a:gd name="T59" fmla="*/ 0 h 89"/>
                <a:gd name="T60" fmla="*/ 1 w 302"/>
                <a:gd name="T61" fmla="*/ 0 h 89"/>
                <a:gd name="T62" fmla="*/ 1 w 302"/>
                <a:gd name="T63" fmla="*/ 0 h 89"/>
                <a:gd name="T64" fmla="*/ 1 w 302"/>
                <a:gd name="T65" fmla="*/ 0 h 89"/>
                <a:gd name="T66" fmla="*/ 1 w 302"/>
                <a:gd name="T67" fmla="*/ 0 h 89"/>
                <a:gd name="T68" fmla="*/ 1 w 302"/>
                <a:gd name="T69" fmla="*/ 0 h 89"/>
                <a:gd name="T70" fmla="*/ 1 w 302"/>
                <a:gd name="T71" fmla="*/ 0 h 89"/>
                <a:gd name="T72" fmla="*/ 1 w 302"/>
                <a:gd name="T73" fmla="*/ 0 h 89"/>
                <a:gd name="T74" fmla="*/ 1 w 302"/>
                <a:gd name="T75" fmla="*/ 0 h 89"/>
                <a:gd name="T76" fmla="*/ 1 w 302"/>
                <a:gd name="T77" fmla="*/ 0 h 89"/>
                <a:gd name="T78" fmla="*/ 1 w 302"/>
                <a:gd name="T79" fmla="*/ 0 h 89"/>
                <a:gd name="T80" fmla="*/ 1 w 302"/>
                <a:gd name="T81" fmla="*/ 0 h 89"/>
                <a:gd name="T82" fmla="*/ 1 w 302"/>
                <a:gd name="T83" fmla="*/ 0 h 89"/>
                <a:gd name="T84" fmla="*/ 1 w 302"/>
                <a:gd name="T85" fmla="*/ 0 h 89"/>
                <a:gd name="T86" fmla="*/ 1 w 302"/>
                <a:gd name="T87" fmla="*/ 0 h 89"/>
                <a:gd name="T88" fmla="*/ 1 w 302"/>
                <a:gd name="T89" fmla="*/ 0 h 89"/>
                <a:gd name="T90" fmla="*/ 1 w 302"/>
                <a:gd name="T91" fmla="*/ 0 h 89"/>
                <a:gd name="T92" fmla="*/ 1 w 302"/>
                <a:gd name="T93" fmla="*/ 0 h 89"/>
                <a:gd name="T94" fmla="*/ 1 w 302"/>
                <a:gd name="T95" fmla="*/ 0 h 89"/>
                <a:gd name="T96" fmla="*/ 1 w 302"/>
                <a:gd name="T97" fmla="*/ 0 h 89"/>
                <a:gd name="T98" fmla="*/ 1 w 302"/>
                <a:gd name="T99" fmla="*/ 0 h 89"/>
                <a:gd name="T100" fmla="*/ 1 w 302"/>
                <a:gd name="T101" fmla="*/ 0 h 89"/>
                <a:gd name="T102" fmla="*/ 1 w 302"/>
                <a:gd name="T103" fmla="*/ 0 h 89"/>
                <a:gd name="T104" fmla="*/ 1 w 302"/>
                <a:gd name="T105" fmla="*/ 0 h 89"/>
                <a:gd name="T106" fmla="*/ 1 w 302"/>
                <a:gd name="T107" fmla="*/ 0 h 89"/>
                <a:gd name="T108" fmla="*/ 1 w 302"/>
                <a:gd name="T109" fmla="*/ 0 h 89"/>
                <a:gd name="T110" fmla="*/ 1 w 302"/>
                <a:gd name="T111" fmla="*/ 0 h 89"/>
                <a:gd name="T112" fmla="*/ 1 w 302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89"/>
                <a:gd name="T173" fmla="*/ 302 w 302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89">
                  <a:moveTo>
                    <a:pt x="302" y="0"/>
                  </a:moveTo>
                  <a:lnTo>
                    <a:pt x="299" y="1"/>
                  </a:lnTo>
                  <a:lnTo>
                    <a:pt x="295" y="4"/>
                  </a:lnTo>
                  <a:lnTo>
                    <a:pt x="293" y="5"/>
                  </a:lnTo>
                  <a:lnTo>
                    <a:pt x="290" y="7"/>
                  </a:lnTo>
                  <a:lnTo>
                    <a:pt x="287" y="8"/>
                  </a:lnTo>
                  <a:lnTo>
                    <a:pt x="286" y="9"/>
                  </a:lnTo>
                  <a:lnTo>
                    <a:pt x="283" y="11"/>
                  </a:lnTo>
                  <a:lnTo>
                    <a:pt x="281" y="12"/>
                  </a:lnTo>
                  <a:lnTo>
                    <a:pt x="279" y="13"/>
                  </a:lnTo>
                  <a:lnTo>
                    <a:pt x="277" y="15"/>
                  </a:lnTo>
                  <a:lnTo>
                    <a:pt x="275" y="15"/>
                  </a:lnTo>
                  <a:lnTo>
                    <a:pt x="274" y="16"/>
                  </a:lnTo>
                  <a:lnTo>
                    <a:pt x="273" y="17"/>
                  </a:lnTo>
                  <a:lnTo>
                    <a:pt x="271" y="17"/>
                  </a:lnTo>
                  <a:lnTo>
                    <a:pt x="270" y="19"/>
                  </a:lnTo>
                  <a:lnTo>
                    <a:pt x="269" y="19"/>
                  </a:lnTo>
                  <a:lnTo>
                    <a:pt x="267" y="20"/>
                  </a:lnTo>
                  <a:lnTo>
                    <a:pt x="266" y="20"/>
                  </a:lnTo>
                  <a:lnTo>
                    <a:pt x="265" y="21"/>
                  </a:lnTo>
                  <a:lnTo>
                    <a:pt x="263" y="21"/>
                  </a:lnTo>
                  <a:lnTo>
                    <a:pt x="262" y="21"/>
                  </a:lnTo>
                  <a:lnTo>
                    <a:pt x="261" y="23"/>
                  </a:lnTo>
                  <a:lnTo>
                    <a:pt x="259" y="23"/>
                  </a:lnTo>
                  <a:lnTo>
                    <a:pt x="258" y="24"/>
                  </a:lnTo>
                  <a:lnTo>
                    <a:pt x="257" y="24"/>
                  </a:lnTo>
                  <a:lnTo>
                    <a:pt x="255" y="25"/>
                  </a:lnTo>
                  <a:lnTo>
                    <a:pt x="253" y="25"/>
                  </a:lnTo>
                  <a:lnTo>
                    <a:pt x="251" y="27"/>
                  </a:lnTo>
                  <a:lnTo>
                    <a:pt x="250" y="27"/>
                  </a:lnTo>
                  <a:lnTo>
                    <a:pt x="249" y="28"/>
                  </a:lnTo>
                  <a:lnTo>
                    <a:pt x="247" y="28"/>
                  </a:lnTo>
                  <a:lnTo>
                    <a:pt x="245" y="29"/>
                  </a:lnTo>
                  <a:lnTo>
                    <a:pt x="243" y="29"/>
                  </a:lnTo>
                  <a:lnTo>
                    <a:pt x="242" y="31"/>
                  </a:lnTo>
                  <a:lnTo>
                    <a:pt x="241" y="31"/>
                  </a:lnTo>
                  <a:lnTo>
                    <a:pt x="239" y="32"/>
                  </a:lnTo>
                  <a:lnTo>
                    <a:pt x="238" y="32"/>
                  </a:lnTo>
                  <a:lnTo>
                    <a:pt x="237" y="32"/>
                  </a:lnTo>
                  <a:lnTo>
                    <a:pt x="235" y="33"/>
                  </a:lnTo>
                  <a:lnTo>
                    <a:pt x="234" y="33"/>
                  </a:lnTo>
                  <a:lnTo>
                    <a:pt x="233" y="35"/>
                  </a:lnTo>
                  <a:lnTo>
                    <a:pt x="231" y="35"/>
                  </a:lnTo>
                  <a:lnTo>
                    <a:pt x="230" y="35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6"/>
                  </a:lnTo>
                  <a:lnTo>
                    <a:pt x="226" y="37"/>
                  </a:lnTo>
                  <a:lnTo>
                    <a:pt x="225" y="37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39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0"/>
                  </a:lnTo>
                  <a:lnTo>
                    <a:pt x="216" y="41"/>
                  </a:lnTo>
                  <a:lnTo>
                    <a:pt x="214" y="41"/>
                  </a:lnTo>
                  <a:lnTo>
                    <a:pt x="213" y="43"/>
                  </a:lnTo>
                  <a:lnTo>
                    <a:pt x="212" y="43"/>
                  </a:lnTo>
                  <a:lnTo>
                    <a:pt x="209" y="44"/>
                  </a:lnTo>
                  <a:lnTo>
                    <a:pt x="208" y="44"/>
                  </a:lnTo>
                  <a:lnTo>
                    <a:pt x="205" y="45"/>
                  </a:lnTo>
                  <a:lnTo>
                    <a:pt x="204" y="45"/>
                  </a:lnTo>
                  <a:lnTo>
                    <a:pt x="201" y="47"/>
                  </a:lnTo>
                  <a:lnTo>
                    <a:pt x="200" y="47"/>
                  </a:lnTo>
                  <a:lnTo>
                    <a:pt x="198" y="48"/>
                  </a:lnTo>
                  <a:lnTo>
                    <a:pt x="196" y="48"/>
                  </a:lnTo>
                  <a:lnTo>
                    <a:pt x="194" y="49"/>
                  </a:lnTo>
                  <a:lnTo>
                    <a:pt x="193" y="49"/>
                  </a:lnTo>
                  <a:lnTo>
                    <a:pt x="192" y="50"/>
                  </a:lnTo>
                  <a:lnTo>
                    <a:pt x="190" y="50"/>
                  </a:lnTo>
                  <a:lnTo>
                    <a:pt x="189" y="50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3"/>
                  </a:lnTo>
                  <a:lnTo>
                    <a:pt x="181" y="53"/>
                  </a:lnTo>
                  <a:lnTo>
                    <a:pt x="180" y="54"/>
                  </a:lnTo>
                  <a:lnTo>
                    <a:pt x="178" y="54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6"/>
                  </a:lnTo>
                  <a:lnTo>
                    <a:pt x="173" y="56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7"/>
                  </a:lnTo>
                  <a:lnTo>
                    <a:pt x="168" y="58"/>
                  </a:lnTo>
                  <a:lnTo>
                    <a:pt x="165" y="58"/>
                  </a:lnTo>
                  <a:lnTo>
                    <a:pt x="164" y="60"/>
                  </a:lnTo>
                  <a:lnTo>
                    <a:pt x="161" y="60"/>
                  </a:lnTo>
                  <a:lnTo>
                    <a:pt x="160" y="61"/>
                  </a:lnTo>
                  <a:lnTo>
                    <a:pt x="157" y="61"/>
                  </a:lnTo>
                  <a:lnTo>
                    <a:pt x="156" y="62"/>
                  </a:lnTo>
                  <a:lnTo>
                    <a:pt x="153" y="62"/>
                  </a:lnTo>
                  <a:lnTo>
                    <a:pt x="152" y="62"/>
                  </a:lnTo>
                  <a:lnTo>
                    <a:pt x="150" y="64"/>
                  </a:lnTo>
                  <a:lnTo>
                    <a:pt x="149" y="64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5"/>
                  </a:lnTo>
                  <a:lnTo>
                    <a:pt x="144" y="65"/>
                  </a:lnTo>
                  <a:lnTo>
                    <a:pt x="143" y="66"/>
                  </a:lnTo>
                  <a:lnTo>
                    <a:pt x="141" y="66"/>
                  </a:lnTo>
                  <a:lnTo>
                    <a:pt x="140" y="66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8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1" y="70"/>
                  </a:lnTo>
                  <a:lnTo>
                    <a:pt x="129" y="70"/>
                  </a:lnTo>
                  <a:lnTo>
                    <a:pt x="128" y="70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2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3"/>
                  </a:lnTo>
                  <a:lnTo>
                    <a:pt x="116" y="74"/>
                  </a:lnTo>
                  <a:lnTo>
                    <a:pt x="113" y="74"/>
                  </a:lnTo>
                  <a:lnTo>
                    <a:pt x="112" y="76"/>
                  </a:lnTo>
                  <a:lnTo>
                    <a:pt x="109" y="76"/>
                  </a:lnTo>
                  <a:lnTo>
                    <a:pt x="108" y="77"/>
                  </a:lnTo>
                  <a:lnTo>
                    <a:pt x="107" y="77"/>
                  </a:lnTo>
                  <a:lnTo>
                    <a:pt x="105" y="78"/>
                  </a:lnTo>
                  <a:lnTo>
                    <a:pt x="103" y="78"/>
                  </a:lnTo>
                  <a:lnTo>
                    <a:pt x="101" y="78"/>
                  </a:lnTo>
                  <a:lnTo>
                    <a:pt x="100" y="78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6" y="80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1" y="81"/>
                  </a:lnTo>
                  <a:lnTo>
                    <a:pt x="89" y="81"/>
                  </a:lnTo>
                  <a:lnTo>
                    <a:pt x="88" y="82"/>
                  </a:lnTo>
                  <a:lnTo>
                    <a:pt x="87" y="82"/>
                  </a:lnTo>
                  <a:lnTo>
                    <a:pt x="85" y="82"/>
                  </a:lnTo>
                  <a:lnTo>
                    <a:pt x="84" y="82"/>
                  </a:lnTo>
                  <a:lnTo>
                    <a:pt x="83" y="82"/>
                  </a:lnTo>
                  <a:lnTo>
                    <a:pt x="81" y="82"/>
                  </a:lnTo>
                  <a:lnTo>
                    <a:pt x="80" y="82"/>
                  </a:lnTo>
                  <a:lnTo>
                    <a:pt x="79" y="82"/>
                  </a:lnTo>
                  <a:lnTo>
                    <a:pt x="77" y="82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4"/>
                  </a:lnTo>
                  <a:lnTo>
                    <a:pt x="64" y="84"/>
                  </a:lnTo>
                  <a:lnTo>
                    <a:pt x="63" y="84"/>
                  </a:lnTo>
                  <a:lnTo>
                    <a:pt x="62" y="84"/>
                  </a:lnTo>
                  <a:lnTo>
                    <a:pt x="60" y="84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5"/>
                  </a:lnTo>
                  <a:lnTo>
                    <a:pt x="51" y="85"/>
                  </a:lnTo>
                  <a:lnTo>
                    <a:pt x="50" y="85"/>
                  </a:lnTo>
                  <a:lnTo>
                    <a:pt x="48" y="86"/>
                  </a:lnTo>
                  <a:lnTo>
                    <a:pt x="47" y="86"/>
                  </a:lnTo>
                  <a:lnTo>
                    <a:pt x="46" y="86"/>
                  </a:lnTo>
                  <a:lnTo>
                    <a:pt x="44" y="86"/>
                  </a:lnTo>
                  <a:lnTo>
                    <a:pt x="43" y="86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8"/>
                  </a:lnTo>
                  <a:lnTo>
                    <a:pt x="36" y="88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8" y="89"/>
                  </a:lnTo>
                  <a:lnTo>
                    <a:pt x="27" y="89"/>
                  </a:lnTo>
                  <a:lnTo>
                    <a:pt x="26" y="89"/>
                  </a:lnTo>
                  <a:lnTo>
                    <a:pt x="24" y="89"/>
                  </a:lnTo>
                  <a:lnTo>
                    <a:pt x="23" y="89"/>
                  </a:lnTo>
                  <a:lnTo>
                    <a:pt x="22" y="89"/>
                  </a:lnTo>
                  <a:lnTo>
                    <a:pt x="20" y="89"/>
                  </a:lnTo>
                  <a:lnTo>
                    <a:pt x="19" y="89"/>
                  </a:lnTo>
                  <a:lnTo>
                    <a:pt x="18" y="89"/>
                  </a:lnTo>
                  <a:lnTo>
                    <a:pt x="16" y="89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636" name="Freeform 24">
              <a:extLst>
                <a:ext uri="{FF2B5EF4-FFF2-40B4-BE49-F238E27FC236}">
                  <a16:creationId xmlns:a16="http://schemas.microsoft.com/office/drawing/2014/main" id="{95CF7A49-0D86-6443-83F1-94088F3DED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170"/>
              <a:ext cx="151" cy="58"/>
            </a:xfrm>
            <a:custGeom>
              <a:avLst/>
              <a:gdLst>
                <a:gd name="T0" fmla="*/ 1 w 301"/>
                <a:gd name="T1" fmla="*/ 0 h 89"/>
                <a:gd name="T2" fmla="*/ 1 w 301"/>
                <a:gd name="T3" fmla="*/ 0 h 89"/>
                <a:gd name="T4" fmla="*/ 1 w 301"/>
                <a:gd name="T5" fmla="*/ 0 h 89"/>
                <a:gd name="T6" fmla="*/ 1 w 301"/>
                <a:gd name="T7" fmla="*/ 0 h 89"/>
                <a:gd name="T8" fmla="*/ 1 w 301"/>
                <a:gd name="T9" fmla="*/ 0 h 89"/>
                <a:gd name="T10" fmla="*/ 1 w 301"/>
                <a:gd name="T11" fmla="*/ 0 h 89"/>
                <a:gd name="T12" fmla="*/ 1 w 301"/>
                <a:gd name="T13" fmla="*/ 0 h 89"/>
                <a:gd name="T14" fmla="*/ 1 w 301"/>
                <a:gd name="T15" fmla="*/ 0 h 89"/>
                <a:gd name="T16" fmla="*/ 1 w 301"/>
                <a:gd name="T17" fmla="*/ 0 h 89"/>
                <a:gd name="T18" fmla="*/ 1 w 301"/>
                <a:gd name="T19" fmla="*/ 0 h 89"/>
                <a:gd name="T20" fmla="*/ 1 w 301"/>
                <a:gd name="T21" fmla="*/ 0 h 89"/>
                <a:gd name="T22" fmla="*/ 1 w 301"/>
                <a:gd name="T23" fmla="*/ 0 h 89"/>
                <a:gd name="T24" fmla="*/ 1 w 301"/>
                <a:gd name="T25" fmla="*/ 0 h 89"/>
                <a:gd name="T26" fmla="*/ 1 w 301"/>
                <a:gd name="T27" fmla="*/ 0 h 89"/>
                <a:gd name="T28" fmla="*/ 1 w 301"/>
                <a:gd name="T29" fmla="*/ 0 h 89"/>
                <a:gd name="T30" fmla="*/ 1 w 301"/>
                <a:gd name="T31" fmla="*/ 0 h 89"/>
                <a:gd name="T32" fmla="*/ 1 w 301"/>
                <a:gd name="T33" fmla="*/ 0 h 89"/>
                <a:gd name="T34" fmla="*/ 1 w 301"/>
                <a:gd name="T35" fmla="*/ 0 h 89"/>
                <a:gd name="T36" fmla="*/ 1 w 301"/>
                <a:gd name="T37" fmla="*/ 0 h 89"/>
                <a:gd name="T38" fmla="*/ 1 w 301"/>
                <a:gd name="T39" fmla="*/ 0 h 89"/>
                <a:gd name="T40" fmla="*/ 1 w 301"/>
                <a:gd name="T41" fmla="*/ 0 h 89"/>
                <a:gd name="T42" fmla="*/ 1 w 301"/>
                <a:gd name="T43" fmla="*/ 0 h 89"/>
                <a:gd name="T44" fmla="*/ 1 w 301"/>
                <a:gd name="T45" fmla="*/ 0 h 89"/>
                <a:gd name="T46" fmla="*/ 1 w 301"/>
                <a:gd name="T47" fmla="*/ 0 h 89"/>
                <a:gd name="T48" fmla="*/ 1 w 301"/>
                <a:gd name="T49" fmla="*/ 0 h 89"/>
                <a:gd name="T50" fmla="*/ 1 w 301"/>
                <a:gd name="T51" fmla="*/ 0 h 89"/>
                <a:gd name="T52" fmla="*/ 1 w 301"/>
                <a:gd name="T53" fmla="*/ 0 h 89"/>
                <a:gd name="T54" fmla="*/ 1 w 301"/>
                <a:gd name="T55" fmla="*/ 0 h 89"/>
                <a:gd name="T56" fmla="*/ 1 w 301"/>
                <a:gd name="T57" fmla="*/ 0 h 89"/>
                <a:gd name="T58" fmla="*/ 1 w 301"/>
                <a:gd name="T59" fmla="*/ 0 h 89"/>
                <a:gd name="T60" fmla="*/ 1 w 301"/>
                <a:gd name="T61" fmla="*/ 0 h 89"/>
                <a:gd name="T62" fmla="*/ 1 w 301"/>
                <a:gd name="T63" fmla="*/ 0 h 89"/>
                <a:gd name="T64" fmla="*/ 1 w 301"/>
                <a:gd name="T65" fmla="*/ 0 h 89"/>
                <a:gd name="T66" fmla="*/ 1 w 301"/>
                <a:gd name="T67" fmla="*/ 0 h 89"/>
                <a:gd name="T68" fmla="*/ 1 w 301"/>
                <a:gd name="T69" fmla="*/ 0 h 89"/>
                <a:gd name="T70" fmla="*/ 1 w 301"/>
                <a:gd name="T71" fmla="*/ 0 h 89"/>
                <a:gd name="T72" fmla="*/ 1 w 301"/>
                <a:gd name="T73" fmla="*/ 0 h 89"/>
                <a:gd name="T74" fmla="*/ 1 w 301"/>
                <a:gd name="T75" fmla="*/ 0 h 89"/>
                <a:gd name="T76" fmla="*/ 1 w 301"/>
                <a:gd name="T77" fmla="*/ 0 h 89"/>
                <a:gd name="T78" fmla="*/ 1 w 301"/>
                <a:gd name="T79" fmla="*/ 0 h 89"/>
                <a:gd name="T80" fmla="*/ 1 w 301"/>
                <a:gd name="T81" fmla="*/ 0 h 89"/>
                <a:gd name="T82" fmla="*/ 1 w 301"/>
                <a:gd name="T83" fmla="*/ 0 h 89"/>
                <a:gd name="T84" fmla="*/ 1 w 301"/>
                <a:gd name="T85" fmla="*/ 0 h 89"/>
                <a:gd name="T86" fmla="*/ 1 w 301"/>
                <a:gd name="T87" fmla="*/ 0 h 89"/>
                <a:gd name="T88" fmla="*/ 1 w 301"/>
                <a:gd name="T89" fmla="*/ 0 h 89"/>
                <a:gd name="T90" fmla="*/ 1 w 301"/>
                <a:gd name="T91" fmla="*/ 0 h 89"/>
                <a:gd name="T92" fmla="*/ 1 w 301"/>
                <a:gd name="T93" fmla="*/ 0 h 89"/>
                <a:gd name="T94" fmla="*/ 1 w 301"/>
                <a:gd name="T95" fmla="*/ 0 h 89"/>
                <a:gd name="T96" fmla="*/ 1 w 301"/>
                <a:gd name="T97" fmla="*/ 0 h 89"/>
                <a:gd name="T98" fmla="*/ 1 w 301"/>
                <a:gd name="T99" fmla="*/ 0 h 89"/>
                <a:gd name="T100" fmla="*/ 1 w 301"/>
                <a:gd name="T101" fmla="*/ 0 h 89"/>
                <a:gd name="T102" fmla="*/ 1 w 301"/>
                <a:gd name="T103" fmla="*/ 0 h 89"/>
                <a:gd name="T104" fmla="*/ 1 w 301"/>
                <a:gd name="T105" fmla="*/ 0 h 89"/>
                <a:gd name="T106" fmla="*/ 1 w 301"/>
                <a:gd name="T107" fmla="*/ 0 h 89"/>
                <a:gd name="T108" fmla="*/ 1 w 301"/>
                <a:gd name="T109" fmla="*/ 0 h 89"/>
                <a:gd name="T110" fmla="*/ 1 w 301"/>
                <a:gd name="T111" fmla="*/ 0 h 89"/>
                <a:gd name="T112" fmla="*/ 1 w 301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89"/>
                <a:gd name="T173" fmla="*/ 301 w 301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89">
                  <a:moveTo>
                    <a:pt x="0" y="0"/>
                  </a:moveTo>
                  <a:lnTo>
                    <a:pt x="2" y="1"/>
                  </a:lnTo>
                  <a:lnTo>
                    <a:pt x="6" y="4"/>
                  </a:lnTo>
                  <a:lnTo>
                    <a:pt x="9" y="5"/>
                  </a:lnTo>
                  <a:lnTo>
                    <a:pt x="12" y="7"/>
                  </a:lnTo>
                  <a:lnTo>
                    <a:pt x="14" y="8"/>
                  </a:lnTo>
                  <a:lnTo>
                    <a:pt x="17" y="9"/>
                  </a:lnTo>
                  <a:lnTo>
                    <a:pt x="18" y="11"/>
                  </a:lnTo>
                  <a:lnTo>
                    <a:pt x="21" y="12"/>
                  </a:lnTo>
                  <a:lnTo>
                    <a:pt x="22" y="13"/>
                  </a:lnTo>
                  <a:lnTo>
                    <a:pt x="25" y="15"/>
                  </a:lnTo>
                  <a:lnTo>
                    <a:pt x="26" y="15"/>
                  </a:lnTo>
                  <a:lnTo>
                    <a:pt x="28" y="16"/>
                  </a:lnTo>
                  <a:lnTo>
                    <a:pt x="30" y="17"/>
                  </a:lnTo>
                  <a:lnTo>
                    <a:pt x="32" y="17"/>
                  </a:lnTo>
                  <a:lnTo>
                    <a:pt x="33" y="19"/>
                  </a:lnTo>
                  <a:lnTo>
                    <a:pt x="34" y="19"/>
                  </a:lnTo>
                  <a:lnTo>
                    <a:pt x="36" y="20"/>
                  </a:lnTo>
                  <a:lnTo>
                    <a:pt x="37" y="20"/>
                  </a:lnTo>
                  <a:lnTo>
                    <a:pt x="37" y="21"/>
                  </a:lnTo>
                  <a:lnTo>
                    <a:pt x="38" y="21"/>
                  </a:lnTo>
                  <a:lnTo>
                    <a:pt x="40" y="21"/>
                  </a:lnTo>
                  <a:lnTo>
                    <a:pt x="41" y="23"/>
                  </a:lnTo>
                  <a:lnTo>
                    <a:pt x="42" y="23"/>
                  </a:lnTo>
                  <a:lnTo>
                    <a:pt x="44" y="24"/>
                  </a:lnTo>
                  <a:lnTo>
                    <a:pt x="45" y="24"/>
                  </a:lnTo>
                  <a:lnTo>
                    <a:pt x="46" y="24"/>
                  </a:lnTo>
                  <a:lnTo>
                    <a:pt x="48" y="25"/>
                  </a:lnTo>
                  <a:lnTo>
                    <a:pt x="49" y="25"/>
                  </a:lnTo>
                  <a:lnTo>
                    <a:pt x="50" y="27"/>
                  </a:lnTo>
                  <a:lnTo>
                    <a:pt x="51" y="27"/>
                  </a:lnTo>
                  <a:lnTo>
                    <a:pt x="53" y="28"/>
                  </a:lnTo>
                  <a:lnTo>
                    <a:pt x="54" y="28"/>
                  </a:lnTo>
                  <a:lnTo>
                    <a:pt x="57" y="29"/>
                  </a:lnTo>
                  <a:lnTo>
                    <a:pt x="58" y="29"/>
                  </a:lnTo>
                  <a:lnTo>
                    <a:pt x="59" y="31"/>
                  </a:lnTo>
                  <a:lnTo>
                    <a:pt x="61" y="31"/>
                  </a:lnTo>
                  <a:lnTo>
                    <a:pt x="62" y="32"/>
                  </a:lnTo>
                  <a:lnTo>
                    <a:pt x="63" y="32"/>
                  </a:lnTo>
                  <a:lnTo>
                    <a:pt x="65" y="32"/>
                  </a:lnTo>
                  <a:lnTo>
                    <a:pt x="66" y="33"/>
                  </a:lnTo>
                  <a:lnTo>
                    <a:pt x="67" y="33"/>
                  </a:lnTo>
                  <a:lnTo>
                    <a:pt x="69" y="33"/>
                  </a:lnTo>
                  <a:lnTo>
                    <a:pt x="69" y="35"/>
                  </a:lnTo>
                  <a:lnTo>
                    <a:pt x="70" y="35"/>
                  </a:lnTo>
                  <a:lnTo>
                    <a:pt x="71" y="35"/>
                  </a:lnTo>
                  <a:lnTo>
                    <a:pt x="73" y="36"/>
                  </a:lnTo>
                  <a:lnTo>
                    <a:pt x="74" y="36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39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0"/>
                  </a:lnTo>
                  <a:lnTo>
                    <a:pt x="86" y="41"/>
                  </a:lnTo>
                  <a:lnTo>
                    <a:pt x="87" y="41"/>
                  </a:lnTo>
                  <a:lnTo>
                    <a:pt x="89" y="43"/>
                  </a:lnTo>
                  <a:lnTo>
                    <a:pt x="90" y="43"/>
                  </a:lnTo>
                  <a:lnTo>
                    <a:pt x="93" y="44"/>
                  </a:lnTo>
                  <a:lnTo>
                    <a:pt x="94" y="44"/>
                  </a:lnTo>
                  <a:lnTo>
                    <a:pt x="97" y="45"/>
                  </a:lnTo>
                  <a:lnTo>
                    <a:pt x="98" y="45"/>
                  </a:lnTo>
                  <a:lnTo>
                    <a:pt x="101" y="47"/>
                  </a:lnTo>
                  <a:lnTo>
                    <a:pt x="102" y="47"/>
                  </a:lnTo>
                  <a:lnTo>
                    <a:pt x="105" y="48"/>
                  </a:lnTo>
                  <a:lnTo>
                    <a:pt x="106" y="48"/>
                  </a:lnTo>
                  <a:lnTo>
                    <a:pt x="107" y="49"/>
                  </a:lnTo>
                  <a:lnTo>
                    <a:pt x="109" y="49"/>
                  </a:lnTo>
                  <a:lnTo>
                    <a:pt x="110" y="50"/>
                  </a:lnTo>
                  <a:lnTo>
                    <a:pt x="111" y="50"/>
                  </a:lnTo>
                  <a:lnTo>
                    <a:pt x="113" y="50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3"/>
                  </a:lnTo>
                  <a:lnTo>
                    <a:pt x="121" y="53"/>
                  </a:lnTo>
                  <a:lnTo>
                    <a:pt x="122" y="54"/>
                  </a:lnTo>
                  <a:lnTo>
                    <a:pt x="123" y="54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6"/>
                  </a:lnTo>
                  <a:lnTo>
                    <a:pt x="129" y="56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7"/>
                  </a:lnTo>
                  <a:lnTo>
                    <a:pt x="135" y="58"/>
                  </a:lnTo>
                  <a:lnTo>
                    <a:pt x="136" y="58"/>
                  </a:lnTo>
                  <a:lnTo>
                    <a:pt x="138" y="60"/>
                  </a:lnTo>
                  <a:lnTo>
                    <a:pt x="140" y="60"/>
                  </a:lnTo>
                  <a:lnTo>
                    <a:pt x="142" y="61"/>
                  </a:lnTo>
                  <a:lnTo>
                    <a:pt x="144" y="61"/>
                  </a:lnTo>
                  <a:lnTo>
                    <a:pt x="146" y="62"/>
                  </a:lnTo>
                  <a:lnTo>
                    <a:pt x="148" y="62"/>
                  </a:lnTo>
                  <a:lnTo>
                    <a:pt x="150" y="62"/>
                  </a:lnTo>
                  <a:lnTo>
                    <a:pt x="151" y="64"/>
                  </a:lnTo>
                  <a:lnTo>
                    <a:pt x="152" y="64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5"/>
                  </a:lnTo>
                  <a:lnTo>
                    <a:pt x="158" y="65"/>
                  </a:lnTo>
                  <a:lnTo>
                    <a:pt x="159" y="66"/>
                  </a:lnTo>
                  <a:lnTo>
                    <a:pt x="160" y="66"/>
                  </a:lnTo>
                  <a:lnTo>
                    <a:pt x="162" y="66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8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69"/>
                  </a:lnTo>
                  <a:lnTo>
                    <a:pt x="172" y="70"/>
                  </a:lnTo>
                  <a:lnTo>
                    <a:pt x="174" y="70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2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3"/>
                  </a:lnTo>
                  <a:lnTo>
                    <a:pt x="186" y="74"/>
                  </a:lnTo>
                  <a:lnTo>
                    <a:pt x="188" y="74"/>
                  </a:lnTo>
                  <a:lnTo>
                    <a:pt x="190" y="76"/>
                  </a:lnTo>
                  <a:lnTo>
                    <a:pt x="192" y="76"/>
                  </a:lnTo>
                  <a:lnTo>
                    <a:pt x="194" y="77"/>
                  </a:lnTo>
                  <a:lnTo>
                    <a:pt x="195" y="77"/>
                  </a:lnTo>
                  <a:lnTo>
                    <a:pt x="198" y="78"/>
                  </a:lnTo>
                  <a:lnTo>
                    <a:pt x="199" y="78"/>
                  </a:lnTo>
                  <a:lnTo>
                    <a:pt x="200" y="78"/>
                  </a:lnTo>
                  <a:lnTo>
                    <a:pt x="202" y="78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0"/>
                  </a:lnTo>
                  <a:lnTo>
                    <a:pt x="207" y="80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1"/>
                  </a:lnTo>
                  <a:lnTo>
                    <a:pt x="212" y="81"/>
                  </a:lnTo>
                  <a:lnTo>
                    <a:pt x="213" y="82"/>
                  </a:lnTo>
                  <a:lnTo>
                    <a:pt x="215" y="82"/>
                  </a:lnTo>
                  <a:lnTo>
                    <a:pt x="216" y="82"/>
                  </a:lnTo>
                  <a:lnTo>
                    <a:pt x="217" y="82"/>
                  </a:lnTo>
                  <a:lnTo>
                    <a:pt x="219" y="82"/>
                  </a:lnTo>
                  <a:lnTo>
                    <a:pt x="220" y="82"/>
                  </a:lnTo>
                  <a:lnTo>
                    <a:pt x="221" y="82"/>
                  </a:lnTo>
                  <a:lnTo>
                    <a:pt x="223" y="82"/>
                  </a:lnTo>
                  <a:lnTo>
                    <a:pt x="224" y="82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4"/>
                  </a:lnTo>
                  <a:lnTo>
                    <a:pt x="237" y="84"/>
                  </a:lnTo>
                  <a:lnTo>
                    <a:pt x="239" y="84"/>
                  </a:lnTo>
                  <a:lnTo>
                    <a:pt x="240" y="84"/>
                  </a:lnTo>
                  <a:lnTo>
                    <a:pt x="241" y="84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5"/>
                  </a:lnTo>
                  <a:lnTo>
                    <a:pt x="251" y="85"/>
                  </a:lnTo>
                  <a:lnTo>
                    <a:pt x="252" y="85"/>
                  </a:lnTo>
                  <a:lnTo>
                    <a:pt x="253" y="85"/>
                  </a:lnTo>
                  <a:lnTo>
                    <a:pt x="253" y="86"/>
                  </a:lnTo>
                  <a:lnTo>
                    <a:pt x="255" y="86"/>
                  </a:lnTo>
                  <a:lnTo>
                    <a:pt x="256" y="86"/>
                  </a:lnTo>
                  <a:lnTo>
                    <a:pt x="257" y="86"/>
                  </a:lnTo>
                  <a:lnTo>
                    <a:pt x="259" y="86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8"/>
                  </a:lnTo>
                  <a:lnTo>
                    <a:pt x="265" y="88"/>
                  </a:lnTo>
                  <a:lnTo>
                    <a:pt x="267" y="88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3" y="89"/>
                  </a:lnTo>
                  <a:lnTo>
                    <a:pt x="275" y="89"/>
                  </a:lnTo>
                  <a:lnTo>
                    <a:pt x="276" y="89"/>
                  </a:lnTo>
                  <a:lnTo>
                    <a:pt x="277" y="89"/>
                  </a:lnTo>
                  <a:lnTo>
                    <a:pt x="279" y="89"/>
                  </a:lnTo>
                  <a:lnTo>
                    <a:pt x="280" y="89"/>
                  </a:lnTo>
                  <a:lnTo>
                    <a:pt x="281" y="89"/>
                  </a:lnTo>
                  <a:lnTo>
                    <a:pt x="283" y="89"/>
                  </a:lnTo>
                  <a:lnTo>
                    <a:pt x="284" y="89"/>
                  </a:lnTo>
                  <a:lnTo>
                    <a:pt x="285" y="89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21564" name="Group 111">
            <a:extLst>
              <a:ext uri="{FF2B5EF4-FFF2-40B4-BE49-F238E27FC236}">
                <a16:creationId xmlns:a16="http://schemas.microsoft.com/office/drawing/2014/main" id="{DCC7DCD1-27CB-5646-9D8D-99E635637CD9}"/>
              </a:ext>
            </a:extLst>
          </p:cNvPr>
          <p:cNvGrpSpPr>
            <a:grpSpLocks/>
          </p:cNvGrpSpPr>
          <p:nvPr/>
        </p:nvGrpSpPr>
        <p:grpSpPr bwMode="auto">
          <a:xfrm>
            <a:off x="7391400" y="1531939"/>
            <a:ext cx="342900" cy="484187"/>
            <a:chOff x="2783" y="1170"/>
            <a:chExt cx="300" cy="445"/>
          </a:xfrm>
        </p:grpSpPr>
        <p:sp>
          <p:nvSpPr>
            <p:cNvPr id="321625" name="Freeform 19">
              <a:extLst>
                <a:ext uri="{FF2B5EF4-FFF2-40B4-BE49-F238E27FC236}">
                  <a16:creationId xmlns:a16="http://schemas.microsoft.com/office/drawing/2014/main" id="{28CFA3D1-A320-5C45-BCE5-C3C1AC6021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1238"/>
              <a:ext cx="149" cy="377"/>
            </a:xfrm>
            <a:custGeom>
              <a:avLst/>
              <a:gdLst>
                <a:gd name="T0" fmla="*/ 0 w 299"/>
                <a:gd name="T1" fmla="*/ 1 h 754"/>
                <a:gd name="T2" fmla="*/ 0 w 299"/>
                <a:gd name="T3" fmla="*/ 1 h 754"/>
                <a:gd name="T4" fmla="*/ 0 w 299"/>
                <a:gd name="T5" fmla="*/ 1 h 754"/>
                <a:gd name="T6" fmla="*/ 0 w 299"/>
                <a:gd name="T7" fmla="*/ 1 h 754"/>
                <a:gd name="T8" fmla="*/ 0 w 299"/>
                <a:gd name="T9" fmla="*/ 1 h 754"/>
                <a:gd name="T10" fmla="*/ 0 w 299"/>
                <a:gd name="T11" fmla="*/ 1 h 754"/>
                <a:gd name="T12" fmla="*/ 0 w 299"/>
                <a:gd name="T13" fmla="*/ 1 h 754"/>
                <a:gd name="T14" fmla="*/ 0 w 299"/>
                <a:gd name="T15" fmla="*/ 1 h 754"/>
                <a:gd name="T16" fmla="*/ 0 w 299"/>
                <a:gd name="T17" fmla="*/ 1 h 754"/>
                <a:gd name="T18" fmla="*/ 0 w 299"/>
                <a:gd name="T19" fmla="*/ 1 h 754"/>
                <a:gd name="T20" fmla="*/ 0 w 299"/>
                <a:gd name="T21" fmla="*/ 1 h 754"/>
                <a:gd name="T22" fmla="*/ 0 w 299"/>
                <a:gd name="T23" fmla="*/ 1 h 754"/>
                <a:gd name="T24" fmla="*/ 0 w 299"/>
                <a:gd name="T25" fmla="*/ 1 h 754"/>
                <a:gd name="T26" fmla="*/ 0 w 299"/>
                <a:gd name="T27" fmla="*/ 1 h 754"/>
                <a:gd name="T28" fmla="*/ 0 w 299"/>
                <a:gd name="T29" fmla="*/ 1 h 754"/>
                <a:gd name="T30" fmla="*/ 0 w 299"/>
                <a:gd name="T31" fmla="*/ 1 h 754"/>
                <a:gd name="T32" fmla="*/ 0 w 299"/>
                <a:gd name="T33" fmla="*/ 1 h 754"/>
                <a:gd name="T34" fmla="*/ 0 w 299"/>
                <a:gd name="T35" fmla="*/ 1 h 754"/>
                <a:gd name="T36" fmla="*/ 0 w 299"/>
                <a:gd name="T37" fmla="*/ 1 h 754"/>
                <a:gd name="T38" fmla="*/ 0 w 299"/>
                <a:gd name="T39" fmla="*/ 1 h 754"/>
                <a:gd name="T40" fmla="*/ 0 w 299"/>
                <a:gd name="T41" fmla="*/ 1 h 754"/>
                <a:gd name="T42" fmla="*/ 0 w 299"/>
                <a:gd name="T43" fmla="*/ 1 h 754"/>
                <a:gd name="T44" fmla="*/ 0 w 299"/>
                <a:gd name="T45" fmla="*/ 1 h 754"/>
                <a:gd name="T46" fmla="*/ 0 w 299"/>
                <a:gd name="T47" fmla="*/ 1 h 754"/>
                <a:gd name="T48" fmla="*/ 0 w 299"/>
                <a:gd name="T49" fmla="*/ 1 h 754"/>
                <a:gd name="T50" fmla="*/ 0 w 299"/>
                <a:gd name="T51" fmla="*/ 1 h 754"/>
                <a:gd name="T52" fmla="*/ 0 w 299"/>
                <a:gd name="T53" fmla="*/ 1 h 754"/>
                <a:gd name="T54" fmla="*/ 0 w 299"/>
                <a:gd name="T55" fmla="*/ 1 h 754"/>
                <a:gd name="T56" fmla="*/ 0 w 299"/>
                <a:gd name="T57" fmla="*/ 1 h 754"/>
                <a:gd name="T58" fmla="*/ 0 w 299"/>
                <a:gd name="T59" fmla="*/ 1 h 754"/>
                <a:gd name="T60" fmla="*/ 0 w 299"/>
                <a:gd name="T61" fmla="*/ 1 h 754"/>
                <a:gd name="T62" fmla="*/ 0 w 299"/>
                <a:gd name="T63" fmla="*/ 1 h 754"/>
                <a:gd name="T64" fmla="*/ 0 w 299"/>
                <a:gd name="T65" fmla="*/ 1 h 754"/>
                <a:gd name="T66" fmla="*/ 0 w 299"/>
                <a:gd name="T67" fmla="*/ 1 h 754"/>
                <a:gd name="T68" fmla="*/ 0 w 299"/>
                <a:gd name="T69" fmla="*/ 1 h 754"/>
                <a:gd name="T70" fmla="*/ 0 w 299"/>
                <a:gd name="T71" fmla="*/ 1 h 754"/>
                <a:gd name="T72" fmla="*/ 0 w 299"/>
                <a:gd name="T73" fmla="*/ 1 h 754"/>
                <a:gd name="T74" fmla="*/ 0 w 299"/>
                <a:gd name="T75" fmla="*/ 1 h 754"/>
                <a:gd name="T76" fmla="*/ 0 w 299"/>
                <a:gd name="T77" fmla="*/ 1 h 754"/>
                <a:gd name="T78" fmla="*/ 0 w 299"/>
                <a:gd name="T79" fmla="*/ 1 h 754"/>
                <a:gd name="T80" fmla="*/ 0 w 299"/>
                <a:gd name="T81" fmla="*/ 1 h 754"/>
                <a:gd name="T82" fmla="*/ 0 w 299"/>
                <a:gd name="T83" fmla="*/ 1 h 754"/>
                <a:gd name="T84" fmla="*/ 0 w 299"/>
                <a:gd name="T85" fmla="*/ 1 h 754"/>
                <a:gd name="T86" fmla="*/ 0 w 299"/>
                <a:gd name="T87" fmla="*/ 1 h 754"/>
                <a:gd name="T88" fmla="*/ 0 w 299"/>
                <a:gd name="T89" fmla="*/ 1 h 754"/>
                <a:gd name="T90" fmla="*/ 0 w 299"/>
                <a:gd name="T91" fmla="*/ 1 h 754"/>
                <a:gd name="T92" fmla="*/ 0 w 299"/>
                <a:gd name="T93" fmla="*/ 1 h 754"/>
                <a:gd name="T94" fmla="*/ 0 w 299"/>
                <a:gd name="T95" fmla="*/ 1 h 754"/>
                <a:gd name="T96" fmla="*/ 0 w 299"/>
                <a:gd name="T97" fmla="*/ 1 h 754"/>
                <a:gd name="T98" fmla="*/ 0 w 299"/>
                <a:gd name="T99" fmla="*/ 1 h 754"/>
                <a:gd name="T100" fmla="*/ 0 w 299"/>
                <a:gd name="T101" fmla="*/ 1 h 754"/>
                <a:gd name="T102" fmla="*/ 0 w 299"/>
                <a:gd name="T103" fmla="*/ 1 h 754"/>
                <a:gd name="T104" fmla="*/ 0 w 299"/>
                <a:gd name="T105" fmla="*/ 1 h 754"/>
                <a:gd name="T106" fmla="*/ 0 w 299"/>
                <a:gd name="T107" fmla="*/ 1 h 754"/>
                <a:gd name="T108" fmla="*/ 0 w 299"/>
                <a:gd name="T109" fmla="*/ 1 h 754"/>
                <a:gd name="T110" fmla="*/ 0 w 299"/>
                <a:gd name="T111" fmla="*/ 1 h 754"/>
                <a:gd name="T112" fmla="*/ 0 w 299"/>
                <a:gd name="T113" fmla="*/ 1 h 754"/>
                <a:gd name="T114" fmla="*/ 0 w 299"/>
                <a:gd name="T115" fmla="*/ 1 h 754"/>
                <a:gd name="T116" fmla="*/ 0 w 299"/>
                <a:gd name="T117" fmla="*/ 1 h 754"/>
                <a:gd name="T118" fmla="*/ 0 w 299"/>
                <a:gd name="T119" fmla="*/ 1 h 754"/>
                <a:gd name="T120" fmla="*/ 0 w 299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9"/>
                <a:gd name="T184" fmla="*/ 0 h 754"/>
                <a:gd name="T185" fmla="*/ 299 w 299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9" h="754">
                  <a:moveTo>
                    <a:pt x="299" y="0"/>
                  </a:moveTo>
                  <a:lnTo>
                    <a:pt x="299" y="29"/>
                  </a:lnTo>
                  <a:lnTo>
                    <a:pt x="299" y="56"/>
                  </a:lnTo>
                  <a:lnTo>
                    <a:pt x="299" y="81"/>
                  </a:lnTo>
                  <a:lnTo>
                    <a:pt x="299" y="105"/>
                  </a:lnTo>
                  <a:lnTo>
                    <a:pt x="299" y="128"/>
                  </a:lnTo>
                  <a:lnTo>
                    <a:pt x="299" y="148"/>
                  </a:lnTo>
                  <a:lnTo>
                    <a:pt x="299" y="166"/>
                  </a:lnTo>
                  <a:lnTo>
                    <a:pt x="299" y="185"/>
                  </a:lnTo>
                  <a:lnTo>
                    <a:pt x="299" y="201"/>
                  </a:lnTo>
                  <a:lnTo>
                    <a:pt x="299" y="215"/>
                  </a:lnTo>
                  <a:lnTo>
                    <a:pt x="299" y="229"/>
                  </a:lnTo>
                  <a:lnTo>
                    <a:pt x="299" y="242"/>
                  </a:lnTo>
                  <a:lnTo>
                    <a:pt x="299" y="252"/>
                  </a:lnTo>
                  <a:lnTo>
                    <a:pt x="299" y="263"/>
                  </a:lnTo>
                  <a:lnTo>
                    <a:pt x="299" y="272"/>
                  </a:lnTo>
                  <a:lnTo>
                    <a:pt x="299" y="280"/>
                  </a:lnTo>
                  <a:lnTo>
                    <a:pt x="299" y="288"/>
                  </a:lnTo>
                  <a:lnTo>
                    <a:pt x="299" y="295"/>
                  </a:lnTo>
                  <a:lnTo>
                    <a:pt x="299" y="302"/>
                  </a:lnTo>
                  <a:lnTo>
                    <a:pt x="299" y="307"/>
                  </a:lnTo>
                  <a:lnTo>
                    <a:pt x="299" y="311"/>
                  </a:lnTo>
                  <a:lnTo>
                    <a:pt x="299" y="315"/>
                  </a:lnTo>
                  <a:lnTo>
                    <a:pt x="299" y="319"/>
                  </a:lnTo>
                  <a:lnTo>
                    <a:pt x="299" y="323"/>
                  </a:lnTo>
                  <a:lnTo>
                    <a:pt x="299" y="325"/>
                  </a:lnTo>
                  <a:lnTo>
                    <a:pt x="299" y="328"/>
                  </a:lnTo>
                  <a:lnTo>
                    <a:pt x="299" y="329"/>
                  </a:lnTo>
                  <a:lnTo>
                    <a:pt x="298" y="332"/>
                  </a:lnTo>
                  <a:lnTo>
                    <a:pt x="298" y="335"/>
                  </a:lnTo>
                  <a:lnTo>
                    <a:pt x="298" y="336"/>
                  </a:lnTo>
                  <a:lnTo>
                    <a:pt x="298" y="339"/>
                  </a:lnTo>
                  <a:lnTo>
                    <a:pt x="298" y="340"/>
                  </a:lnTo>
                  <a:lnTo>
                    <a:pt x="298" y="343"/>
                  </a:lnTo>
                  <a:lnTo>
                    <a:pt x="298" y="344"/>
                  </a:lnTo>
                  <a:lnTo>
                    <a:pt x="298" y="347"/>
                  </a:lnTo>
                  <a:lnTo>
                    <a:pt x="298" y="348"/>
                  </a:lnTo>
                  <a:lnTo>
                    <a:pt x="298" y="349"/>
                  </a:lnTo>
                  <a:lnTo>
                    <a:pt x="298" y="351"/>
                  </a:lnTo>
                  <a:lnTo>
                    <a:pt x="296" y="352"/>
                  </a:lnTo>
                  <a:lnTo>
                    <a:pt x="296" y="353"/>
                  </a:lnTo>
                  <a:lnTo>
                    <a:pt x="296" y="355"/>
                  </a:lnTo>
                  <a:lnTo>
                    <a:pt x="296" y="356"/>
                  </a:lnTo>
                  <a:lnTo>
                    <a:pt x="296" y="357"/>
                  </a:lnTo>
                  <a:lnTo>
                    <a:pt x="296" y="359"/>
                  </a:lnTo>
                  <a:lnTo>
                    <a:pt x="296" y="360"/>
                  </a:lnTo>
                  <a:lnTo>
                    <a:pt x="296" y="361"/>
                  </a:lnTo>
                  <a:lnTo>
                    <a:pt x="296" y="363"/>
                  </a:lnTo>
                  <a:lnTo>
                    <a:pt x="296" y="364"/>
                  </a:lnTo>
                  <a:lnTo>
                    <a:pt x="296" y="365"/>
                  </a:lnTo>
                  <a:lnTo>
                    <a:pt x="295" y="367"/>
                  </a:lnTo>
                  <a:lnTo>
                    <a:pt x="295" y="368"/>
                  </a:lnTo>
                  <a:lnTo>
                    <a:pt x="295" y="369"/>
                  </a:lnTo>
                  <a:lnTo>
                    <a:pt x="295" y="371"/>
                  </a:lnTo>
                  <a:lnTo>
                    <a:pt x="295" y="372"/>
                  </a:lnTo>
                  <a:lnTo>
                    <a:pt x="295" y="373"/>
                  </a:lnTo>
                  <a:lnTo>
                    <a:pt x="295" y="375"/>
                  </a:lnTo>
                  <a:lnTo>
                    <a:pt x="294" y="376"/>
                  </a:lnTo>
                  <a:lnTo>
                    <a:pt x="294" y="379"/>
                  </a:lnTo>
                  <a:lnTo>
                    <a:pt x="294" y="380"/>
                  </a:lnTo>
                  <a:lnTo>
                    <a:pt x="294" y="381"/>
                  </a:lnTo>
                  <a:lnTo>
                    <a:pt x="294" y="384"/>
                  </a:lnTo>
                  <a:lnTo>
                    <a:pt x="292" y="385"/>
                  </a:lnTo>
                  <a:lnTo>
                    <a:pt x="292" y="388"/>
                  </a:lnTo>
                  <a:lnTo>
                    <a:pt x="292" y="389"/>
                  </a:lnTo>
                  <a:lnTo>
                    <a:pt x="292" y="390"/>
                  </a:lnTo>
                  <a:lnTo>
                    <a:pt x="292" y="393"/>
                  </a:lnTo>
                  <a:lnTo>
                    <a:pt x="292" y="394"/>
                  </a:lnTo>
                  <a:lnTo>
                    <a:pt x="291" y="396"/>
                  </a:lnTo>
                  <a:lnTo>
                    <a:pt x="291" y="397"/>
                  </a:lnTo>
                  <a:lnTo>
                    <a:pt x="291" y="398"/>
                  </a:lnTo>
                  <a:lnTo>
                    <a:pt x="291" y="400"/>
                  </a:lnTo>
                  <a:lnTo>
                    <a:pt x="291" y="401"/>
                  </a:lnTo>
                  <a:lnTo>
                    <a:pt x="291" y="402"/>
                  </a:lnTo>
                  <a:lnTo>
                    <a:pt x="291" y="404"/>
                  </a:lnTo>
                  <a:lnTo>
                    <a:pt x="290" y="404"/>
                  </a:lnTo>
                  <a:lnTo>
                    <a:pt x="290" y="405"/>
                  </a:lnTo>
                  <a:lnTo>
                    <a:pt x="290" y="406"/>
                  </a:lnTo>
                  <a:lnTo>
                    <a:pt x="290" y="408"/>
                  </a:lnTo>
                  <a:lnTo>
                    <a:pt x="290" y="409"/>
                  </a:lnTo>
                  <a:lnTo>
                    <a:pt x="288" y="410"/>
                  </a:lnTo>
                  <a:lnTo>
                    <a:pt x="288" y="412"/>
                  </a:lnTo>
                  <a:lnTo>
                    <a:pt x="288" y="413"/>
                  </a:lnTo>
                  <a:lnTo>
                    <a:pt x="287" y="414"/>
                  </a:lnTo>
                  <a:lnTo>
                    <a:pt x="287" y="416"/>
                  </a:lnTo>
                  <a:lnTo>
                    <a:pt x="287" y="417"/>
                  </a:lnTo>
                  <a:lnTo>
                    <a:pt x="286" y="420"/>
                  </a:lnTo>
                  <a:lnTo>
                    <a:pt x="286" y="421"/>
                  </a:lnTo>
                  <a:lnTo>
                    <a:pt x="286" y="422"/>
                  </a:lnTo>
                  <a:lnTo>
                    <a:pt x="284" y="424"/>
                  </a:lnTo>
                  <a:lnTo>
                    <a:pt x="284" y="426"/>
                  </a:lnTo>
                  <a:lnTo>
                    <a:pt x="283" y="428"/>
                  </a:lnTo>
                  <a:lnTo>
                    <a:pt x="283" y="430"/>
                  </a:lnTo>
                  <a:lnTo>
                    <a:pt x="282" y="433"/>
                  </a:lnTo>
                  <a:lnTo>
                    <a:pt x="282" y="434"/>
                  </a:lnTo>
                  <a:lnTo>
                    <a:pt x="280" y="437"/>
                  </a:lnTo>
                  <a:lnTo>
                    <a:pt x="280" y="440"/>
                  </a:lnTo>
                  <a:lnTo>
                    <a:pt x="279" y="441"/>
                  </a:lnTo>
                  <a:lnTo>
                    <a:pt x="279" y="442"/>
                  </a:lnTo>
                  <a:lnTo>
                    <a:pt x="278" y="445"/>
                  </a:lnTo>
                  <a:lnTo>
                    <a:pt x="278" y="446"/>
                  </a:lnTo>
                  <a:lnTo>
                    <a:pt x="278" y="448"/>
                  </a:lnTo>
                  <a:lnTo>
                    <a:pt x="276" y="449"/>
                  </a:lnTo>
                  <a:lnTo>
                    <a:pt x="276" y="450"/>
                  </a:lnTo>
                  <a:lnTo>
                    <a:pt x="276" y="452"/>
                  </a:lnTo>
                  <a:lnTo>
                    <a:pt x="275" y="453"/>
                  </a:lnTo>
                  <a:lnTo>
                    <a:pt x="275" y="454"/>
                  </a:lnTo>
                  <a:lnTo>
                    <a:pt x="275" y="456"/>
                  </a:lnTo>
                  <a:lnTo>
                    <a:pt x="274" y="456"/>
                  </a:lnTo>
                  <a:lnTo>
                    <a:pt x="274" y="457"/>
                  </a:lnTo>
                  <a:lnTo>
                    <a:pt x="274" y="458"/>
                  </a:lnTo>
                  <a:lnTo>
                    <a:pt x="272" y="459"/>
                  </a:lnTo>
                  <a:lnTo>
                    <a:pt x="272" y="461"/>
                  </a:lnTo>
                  <a:lnTo>
                    <a:pt x="272" y="462"/>
                  </a:lnTo>
                  <a:lnTo>
                    <a:pt x="271" y="463"/>
                  </a:lnTo>
                  <a:lnTo>
                    <a:pt x="270" y="465"/>
                  </a:lnTo>
                  <a:lnTo>
                    <a:pt x="270" y="466"/>
                  </a:lnTo>
                  <a:lnTo>
                    <a:pt x="268" y="467"/>
                  </a:lnTo>
                  <a:lnTo>
                    <a:pt x="268" y="469"/>
                  </a:lnTo>
                  <a:lnTo>
                    <a:pt x="267" y="471"/>
                  </a:lnTo>
                  <a:lnTo>
                    <a:pt x="267" y="473"/>
                  </a:lnTo>
                  <a:lnTo>
                    <a:pt x="266" y="474"/>
                  </a:lnTo>
                  <a:lnTo>
                    <a:pt x="266" y="475"/>
                  </a:lnTo>
                  <a:lnTo>
                    <a:pt x="264" y="478"/>
                  </a:lnTo>
                  <a:lnTo>
                    <a:pt x="263" y="479"/>
                  </a:lnTo>
                  <a:lnTo>
                    <a:pt x="262" y="482"/>
                  </a:lnTo>
                  <a:lnTo>
                    <a:pt x="262" y="483"/>
                  </a:lnTo>
                  <a:lnTo>
                    <a:pt x="260" y="485"/>
                  </a:lnTo>
                  <a:lnTo>
                    <a:pt x="259" y="487"/>
                  </a:lnTo>
                  <a:lnTo>
                    <a:pt x="259" y="489"/>
                  </a:lnTo>
                  <a:lnTo>
                    <a:pt x="258" y="490"/>
                  </a:lnTo>
                  <a:lnTo>
                    <a:pt x="258" y="491"/>
                  </a:lnTo>
                  <a:lnTo>
                    <a:pt x="256" y="493"/>
                  </a:lnTo>
                  <a:lnTo>
                    <a:pt x="256" y="494"/>
                  </a:lnTo>
                  <a:lnTo>
                    <a:pt x="255" y="495"/>
                  </a:lnTo>
                  <a:lnTo>
                    <a:pt x="255" y="497"/>
                  </a:lnTo>
                  <a:lnTo>
                    <a:pt x="254" y="498"/>
                  </a:lnTo>
                  <a:lnTo>
                    <a:pt x="252" y="499"/>
                  </a:lnTo>
                  <a:lnTo>
                    <a:pt x="252" y="501"/>
                  </a:lnTo>
                  <a:lnTo>
                    <a:pt x="252" y="502"/>
                  </a:lnTo>
                  <a:lnTo>
                    <a:pt x="251" y="502"/>
                  </a:lnTo>
                  <a:lnTo>
                    <a:pt x="251" y="503"/>
                  </a:lnTo>
                  <a:lnTo>
                    <a:pt x="251" y="505"/>
                  </a:lnTo>
                  <a:lnTo>
                    <a:pt x="250" y="506"/>
                  </a:lnTo>
                  <a:lnTo>
                    <a:pt x="248" y="507"/>
                  </a:lnTo>
                  <a:lnTo>
                    <a:pt x="248" y="509"/>
                  </a:lnTo>
                  <a:lnTo>
                    <a:pt x="247" y="510"/>
                  </a:lnTo>
                  <a:lnTo>
                    <a:pt x="247" y="511"/>
                  </a:lnTo>
                  <a:lnTo>
                    <a:pt x="246" y="513"/>
                  </a:lnTo>
                  <a:lnTo>
                    <a:pt x="246" y="514"/>
                  </a:lnTo>
                  <a:lnTo>
                    <a:pt x="244" y="515"/>
                  </a:lnTo>
                  <a:lnTo>
                    <a:pt x="244" y="517"/>
                  </a:lnTo>
                  <a:lnTo>
                    <a:pt x="243" y="518"/>
                  </a:lnTo>
                  <a:lnTo>
                    <a:pt x="242" y="519"/>
                  </a:lnTo>
                  <a:lnTo>
                    <a:pt x="240" y="522"/>
                  </a:lnTo>
                  <a:lnTo>
                    <a:pt x="240" y="523"/>
                  </a:lnTo>
                  <a:lnTo>
                    <a:pt x="239" y="525"/>
                  </a:lnTo>
                  <a:lnTo>
                    <a:pt x="238" y="527"/>
                  </a:lnTo>
                  <a:lnTo>
                    <a:pt x="238" y="529"/>
                  </a:lnTo>
                  <a:lnTo>
                    <a:pt x="236" y="530"/>
                  </a:lnTo>
                  <a:lnTo>
                    <a:pt x="236" y="531"/>
                  </a:lnTo>
                  <a:lnTo>
                    <a:pt x="235" y="532"/>
                  </a:lnTo>
                  <a:lnTo>
                    <a:pt x="235" y="534"/>
                  </a:lnTo>
                  <a:lnTo>
                    <a:pt x="234" y="534"/>
                  </a:lnTo>
                  <a:lnTo>
                    <a:pt x="234" y="535"/>
                  </a:lnTo>
                  <a:lnTo>
                    <a:pt x="232" y="536"/>
                  </a:lnTo>
                  <a:lnTo>
                    <a:pt x="232" y="538"/>
                  </a:lnTo>
                  <a:lnTo>
                    <a:pt x="231" y="538"/>
                  </a:lnTo>
                  <a:lnTo>
                    <a:pt x="231" y="539"/>
                  </a:lnTo>
                  <a:lnTo>
                    <a:pt x="231" y="540"/>
                  </a:lnTo>
                  <a:lnTo>
                    <a:pt x="230" y="540"/>
                  </a:lnTo>
                  <a:lnTo>
                    <a:pt x="230" y="542"/>
                  </a:lnTo>
                  <a:lnTo>
                    <a:pt x="228" y="542"/>
                  </a:lnTo>
                  <a:lnTo>
                    <a:pt x="228" y="543"/>
                  </a:lnTo>
                  <a:lnTo>
                    <a:pt x="228" y="544"/>
                  </a:lnTo>
                  <a:lnTo>
                    <a:pt x="227" y="544"/>
                  </a:lnTo>
                  <a:lnTo>
                    <a:pt x="227" y="546"/>
                  </a:lnTo>
                  <a:lnTo>
                    <a:pt x="226" y="547"/>
                  </a:lnTo>
                  <a:lnTo>
                    <a:pt x="224" y="548"/>
                  </a:lnTo>
                  <a:lnTo>
                    <a:pt x="224" y="550"/>
                  </a:lnTo>
                  <a:lnTo>
                    <a:pt x="223" y="551"/>
                  </a:lnTo>
                  <a:lnTo>
                    <a:pt x="223" y="552"/>
                  </a:lnTo>
                  <a:lnTo>
                    <a:pt x="222" y="552"/>
                  </a:lnTo>
                  <a:lnTo>
                    <a:pt x="222" y="554"/>
                  </a:lnTo>
                  <a:lnTo>
                    <a:pt x="221" y="555"/>
                  </a:lnTo>
                  <a:lnTo>
                    <a:pt x="219" y="556"/>
                  </a:lnTo>
                  <a:lnTo>
                    <a:pt x="219" y="559"/>
                  </a:lnTo>
                  <a:lnTo>
                    <a:pt x="218" y="560"/>
                  </a:lnTo>
                  <a:lnTo>
                    <a:pt x="217" y="562"/>
                  </a:lnTo>
                  <a:lnTo>
                    <a:pt x="215" y="563"/>
                  </a:lnTo>
                  <a:lnTo>
                    <a:pt x="215" y="564"/>
                  </a:lnTo>
                  <a:lnTo>
                    <a:pt x="214" y="566"/>
                  </a:lnTo>
                  <a:lnTo>
                    <a:pt x="214" y="567"/>
                  </a:lnTo>
                  <a:lnTo>
                    <a:pt x="213" y="567"/>
                  </a:lnTo>
                  <a:lnTo>
                    <a:pt x="213" y="568"/>
                  </a:lnTo>
                  <a:lnTo>
                    <a:pt x="211" y="570"/>
                  </a:lnTo>
                  <a:lnTo>
                    <a:pt x="210" y="571"/>
                  </a:lnTo>
                  <a:lnTo>
                    <a:pt x="210" y="572"/>
                  </a:lnTo>
                  <a:lnTo>
                    <a:pt x="209" y="572"/>
                  </a:lnTo>
                  <a:lnTo>
                    <a:pt x="209" y="574"/>
                  </a:lnTo>
                  <a:lnTo>
                    <a:pt x="207" y="575"/>
                  </a:lnTo>
                  <a:lnTo>
                    <a:pt x="207" y="576"/>
                  </a:lnTo>
                  <a:lnTo>
                    <a:pt x="206" y="576"/>
                  </a:lnTo>
                  <a:lnTo>
                    <a:pt x="206" y="578"/>
                  </a:lnTo>
                  <a:lnTo>
                    <a:pt x="205" y="579"/>
                  </a:lnTo>
                  <a:lnTo>
                    <a:pt x="203" y="580"/>
                  </a:lnTo>
                  <a:lnTo>
                    <a:pt x="203" y="582"/>
                  </a:lnTo>
                  <a:lnTo>
                    <a:pt x="202" y="582"/>
                  </a:lnTo>
                  <a:lnTo>
                    <a:pt x="202" y="583"/>
                  </a:lnTo>
                  <a:lnTo>
                    <a:pt x="201" y="584"/>
                  </a:lnTo>
                  <a:lnTo>
                    <a:pt x="199" y="584"/>
                  </a:lnTo>
                  <a:lnTo>
                    <a:pt x="199" y="586"/>
                  </a:lnTo>
                  <a:lnTo>
                    <a:pt x="198" y="587"/>
                  </a:lnTo>
                  <a:lnTo>
                    <a:pt x="197" y="588"/>
                  </a:lnTo>
                  <a:lnTo>
                    <a:pt x="197" y="590"/>
                  </a:lnTo>
                  <a:lnTo>
                    <a:pt x="195" y="591"/>
                  </a:lnTo>
                  <a:lnTo>
                    <a:pt x="194" y="592"/>
                  </a:lnTo>
                  <a:lnTo>
                    <a:pt x="193" y="594"/>
                  </a:lnTo>
                  <a:lnTo>
                    <a:pt x="193" y="595"/>
                  </a:lnTo>
                  <a:lnTo>
                    <a:pt x="191" y="596"/>
                  </a:lnTo>
                  <a:lnTo>
                    <a:pt x="190" y="598"/>
                  </a:lnTo>
                  <a:lnTo>
                    <a:pt x="190" y="599"/>
                  </a:lnTo>
                  <a:lnTo>
                    <a:pt x="189" y="599"/>
                  </a:lnTo>
                  <a:lnTo>
                    <a:pt x="189" y="600"/>
                  </a:lnTo>
                  <a:lnTo>
                    <a:pt x="187" y="602"/>
                  </a:lnTo>
                  <a:lnTo>
                    <a:pt x="187" y="603"/>
                  </a:lnTo>
                  <a:lnTo>
                    <a:pt x="186" y="603"/>
                  </a:lnTo>
                  <a:lnTo>
                    <a:pt x="186" y="604"/>
                  </a:lnTo>
                  <a:lnTo>
                    <a:pt x="185" y="606"/>
                  </a:lnTo>
                  <a:lnTo>
                    <a:pt x="185" y="607"/>
                  </a:lnTo>
                  <a:lnTo>
                    <a:pt x="183" y="607"/>
                  </a:lnTo>
                  <a:lnTo>
                    <a:pt x="182" y="608"/>
                  </a:lnTo>
                  <a:lnTo>
                    <a:pt x="182" y="609"/>
                  </a:lnTo>
                  <a:lnTo>
                    <a:pt x="181" y="611"/>
                  </a:lnTo>
                  <a:lnTo>
                    <a:pt x="181" y="612"/>
                  </a:lnTo>
                  <a:lnTo>
                    <a:pt x="179" y="612"/>
                  </a:lnTo>
                  <a:lnTo>
                    <a:pt x="179" y="613"/>
                  </a:lnTo>
                  <a:lnTo>
                    <a:pt x="179" y="615"/>
                  </a:lnTo>
                  <a:lnTo>
                    <a:pt x="178" y="615"/>
                  </a:lnTo>
                  <a:lnTo>
                    <a:pt x="178" y="616"/>
                  </a:lnTo>
                  <a:lnTo>
                    <a:pt x="177" y="616"/>
                  </a:lnTo>
                  <a:lnTo>
                    <a:pt x="177" y="617"/>
                  </a:lnTo>
                  <a:lnTo>
                    <a:pt x="175" y="619"/>
                  </a:lnTo>
                  <a:lnTo>
                    <a:pt x="174" y="620"/>
                  </a:lnTo>
                  <a:lnTo>
                    <a:pt x="174" y="621"/>
                  </a:lnTo>
                  <a:lnTo>
                    <a:pt x="173" y="621"/>
                  </a:lnTo>
                  <a:lnTo>
                    <a:pt x="171" y="623"/>
                  </a:lnTo>
                  <a:lnTo>
                    <a:pt x="170" y="624"/>
                  </a:lnTo>
                  <a:lnTo>
                    <a:pt x="170" y="625"/>
                  </a:lnTo>
                  <a:lnTo>
                    <a:pt x="169" y="625"/>
                  </a:lnTo>
                  <a:lnTo>
                    <a:pt x="169" y="627"/>
                  </a:lnTo>
                  <a:lnTo>
                    <a:pt x="167" y="627"/>
                  </a:lnTo>
                  <a:lnTo>
                    <a:pt x="166" y="628"/>
                  </a:lnTo>
                  <a:lnTo>
                    <a:pt x="165" y="629"/>
                  </a:lnTo>
                  <a:lnTo>
                    <a:pt x="163" y="631"/>
                  </a:lnTo>
                  <a:lnTo>
                    <a:pt x="162" y="632"/>
                  </a:lnTo>
                  <a:lnTo>
                    <a:pt x="161" y="633"/>
                  </a:lnTo>
                  <a:lnTo>
                    <a:pt x="159" y="635"/>
                  </a:lnTo>
                  <a:lnTo>
                    <a:pt x="158" y="636"/>
                  </a:lnTo>
                  <a:lnTo>
                    <a:pt x="157" y="637"/>
                  </a:lnTo>
                  <a:lnTo>
                    <a:pt x="155" y="637"/>
                  </a:lnTo>
                  <a:lnTo>
                    <a:pt x="155" y="639"/>
                  </a:lnTo>
                  <a:lnTo>
                    <a:pt x="154" y="640"/>
                  </a:lnTo>
                  <a:lnTo>
                    <a:pt x="153" y="640"/>
                  </a:lnTo>
                  <a:lnTo>
                    <a:pt x="151" y="641"/>
                  </a:lnTo>
                  <a:lnTo>
                    <a:pt x="151" y="643"/>
                  </a:lnTo>
                  <a:lnTo>
                    <a:pt x="150" y="643"/>
                  </a:lnTo>
                  <a:lnTo>
                    <a:pt x="150" y="644"/>
                  </a:lnTo>
                  <a:lnTo>
                    <a:pt x="149" y="644"/>
                  </a:lnTo>
                  <a:lnTo>
                    <a:pt x="147" y="645"/>
                  </a:lnTo>
                  <a:lnTo>
                    <a:pt x="146" y="647"/>
                  </a:lnTo>
                  <a:lnTo>
                    <a:pt x="145" y="648"/>
                  </a:lnTo>
                  <a:lnTo>
                    <a:pt x="143" y="648"/>
                  </a:lnTo>
                  <a:lnTo>
                    <a:pt x="143" y="649"/>
                  </a:lnTo>
                  <a:lnTo>
                    <a:pt x="142" y="651"/>
                  </a:lnTo>
                  <a:lnTo>
                    <a:pt x="141" y="652"/>
                  </a:lnTo>
                  <a:lnTo>
                    <a:pt x="140" y="652"/>
                  </a:lnTo>
                  <a:lnTo>
                    <a:pt x="138" y="653"/>
                  </a:lnTo>
                  <a:lnTo>
                    <a:pt x="137" y="655"/>
                  </a:lnTo>
                  <a:lnTo>
                    <a:pt x="136" y="656"/>
                  </a:lnTo>
                  <a:lnTo>
                    <a:pt x="134" y="657"/>
                  </a:lnTo>
                  <a:lnTo>
                    <a:pt x="133" y="659"/>
                  </a:lnTo>
                  <a:lnTo>
                    <a:pt x="130" y="660"/>
                  </a:lnTo>
                  <a:lnTo>
                    <a:pt x="129" y="661"/>
                  </a:lnTo>
                  <a:lnTo>
                    <a:pt x="128" y="663"/>
                  </a:lnTo>
                  <a:lnTo>
                    <a:pt x="126" y="664"/>
                  </a:lnTo>
                  <a:lnTo>
                    <a:pt x="124" y="665"/>
                  </a:lnTo>
                  <a:lnTo>
                    <a:pt x="122" y="667"/>
                  </a:lnTo>
                  <a:lnTo>
                    <a:pt x="121" y="668"/>
                  </a:lnTo>
                  <a:lnTo>
                    <a:pt x="120" y="669"/>
                  </a:lnTo>
                  <a:lnTo>
                    <a:pt x="118" y="671"/>
                  </a:lnTo>
                  <a:lnTo>
                    <a:pt x="117" y="671"/>
                  </a:lnTo>
                  <a:lnTo>
                    <a:pt x="116" y="672"/>
                  </a:lnTo>
                  <a:lnTo>
                    <a:pt x="116" y="673"/>
                  </a:lnTo>
                  <a:lnTo>
                    <a:pt x="114" y="673"/>
                  </a:lnTo>
                  <a:lnTo>
                    <a:pt x="113" y="675"/>
                  </a:lnTo>
                  <a:lnTo>
                    <a:pt x="112" y="676"/>
                  </a:lnTo>
                  <a:lnTo>
                    <a:pt x="110" y="677"/>
                  </a:lnTo>
                  <a:lnTo>
                    <a:pt x="109" y="677"/>
                  </a:lnTo>
                  <a:lnTo>
                    <a:pt x="108" y="679"/>
                  </a:lnTo>
                  <a:lnTo>
                    <a:pt x="106" y="680"/>
                  </a:lnTo>
                  <a:lnTo>
                    <a:pt x="105" y="681"/>
                  </a:lnTo>
                  <a:lnTo>
                    <a:pt x="104" y="681"/>
                  </a:lnTo>
                  <a:lnTo>
                    <a:pt x="104" y="682"/>
                  </a:lnTo>
                  <a:lnTo>
                    <a:pt x="102" y="682"/>
                  </a:lnTo>
                  <a:lnTo>
                    <a:pt x="101" y="684"/>
                  </a:lnTo>
                  <a:lnTo>
                    <a:pt x="100" y="685"/>
                  </a:lnTo>
                  <a:lnTo>
                    <a:pt x="98" y="685"/>
                  </a:lnTo>
                  <a:lnTo>
                    <a:pt x="97" y="686"/>
                  </a:lnTo>
                  <a:lnTo>
                    <a:pt x="96" y="688"/>
                  </a:lnTo>
                  <a:lnTo>
                    <a:pt x="94" y="689"/>
                  </a:lnTo>
                  <a:lnTo>
                    <a:pt x="92" y="690"/>
                  </a:lnTo>
                  <a:lnTo>
                    <a:pt x="90" y="692"/>
                  </a:lnTo>
                  <a:lnTo>
                    <a:pt x="89" y="693"/>
                  </a:lnTo>
                  <a:lnTo>
                    <a:pt x="86" y="694"/>
                  </a:lnTo>
                  <a:lnTo>
                    <a:pt x="85" y="696"/>
                  </a:lnTo>
                  <a:lnTo>
                    <a:pt x="82" y="697"/>
                  </a:lnTo>
                  <a:lnTo>
                    <a:pt x="81" y="698"/>
                  </a:lnTo>
                  <a:lnTo>
                    <a:pt x="80" y="700"/>
                  </a:lnTo>
                  <a:lnTo>
                    <a:pt x="77" y="701"/>
                  </a:lnTo>
                  <a:lnTo>
                    <a:pt x="76" y="701"/>
                  </a:lnTo>
                  <a:lnTo>
                    <a:pt x="74" y="702"/>
                  </a:lnTo>
                  <a:lnTo>
                    <a:pt x="73" y="704"/>
                  </a:lnTo>
                  <a:lnTo>
                    <a:pt x="72" y="705"/>
                  </a:lnTo>
                  <a:lnTo>
                    <a:pt x="70" y="705"/>
                  </a:lnTo>
                  <a:lnTo>
                    <a:pt x="69" y="706"/>
                  </a:lnTo>
                  <a:lnTo>
                    <a:pt x="68" y="706"/>
                  </a:lnTo>
                  <a:lnTo>
                    <a:pt x="68" y="708"/>
                  </a:lnTo>
                  <a:lnTo>
                    <a:pt x="66" y="709"/>
                  </a:lnTo>
                  <a:lnTo>
                    <a:pt x="65" y="709"/>
                  </a:lnTo>
                  <a:lnTo>
                    <a:pt x="64" y="710"/>
                  </a:lnTo>
                  <a:lnTo>
                    <a:pt x="63" y="710"/>
                  </a:lnTo>
                  <a:lnTo>
                    <a:pt x="63" y="712"/>
                  </a:lnTo>
                  <a:lnTo>
                    <a:pt x="61" y="712"/>
                  </a:lnTo>
                  <a:lnTo>
                    <a:pt x="60" y="713"/>
                  </a:lnTo>
                  <a:lnTo>
                    <a:pt x="59" y="714"/>
                  </a:lnTo>
                  <a:lnTo>
                    <a:pt x="57" y="714"/>
                  </a:lnTo>
                  <a:lnTo>
                    <a:pt x="56" y="716"/>
                  </a:lnTo>
                  <a:lnTo>
                    <a:pt x="55" y="717"/>
                  </a:lnTo>
                  <a:lnTo>
                    <a:pt x="53" y="717"/>
                  </a:lnTo>
                  <a:lnTo>
                    <a:pt x="52" y="718"/>
                  </a:lnTo>
                  <a:lnTo>
                    <a:pt x="51" y="720"/>
                  </a:lnTo>
                  <a:lnTo>
                    <a:pt x="49" y="721"/>
                  </a:lnTo>
                  <a:lnTo>
                    <a:pt x="47" y="722"/>
                  </a:lnTo>
                  <a:lnTo>
                    <a:pt x="45" y="724"/>
                  </a:lnTo>
                  <a:lnTo>
                    <a:pt x="44" y="725"/>
                  </a:lnTo>
                  <a:lnTo>
                    <a:pt x="41" y="726"/>
                  </a:lnTo>
                  <a:lnTo>
                    <a:pt x="40" y="728"/>
                  </a:lnTo>
                  <a:lnTo>
                    <a:pt x="37" y="729"/>
                  </a:lnTo>
                  <a:lnTo>
                    <a:pt x="36" y="730"/>
                  </a:lnTo>
                  <a:lnTo>
                    <a:pt x="33" y="732"/>
                  </a:lnTo>
                  <a:lnTo>
                    <a:pt x="32" y="733"/>
                  </a:lnTo>
                  <a:lnTo>
                    <a:pt x="31" y="734"/>
                  </a:lnTo>
                  <a:lnTo>
                    <a:pt x="29" y="736"/>
                  </a:lnTo>
                  <a:lnTo>
                    <a:pt x="28" y="736"/>
                  </a:lnTo>
                  <a:lnTo>
                    <a:pt x="27" y="737"/>
                  </a:lnTo>
                  <a:lnTo>
                    <a:pt x="25" y="738"/>
                  </a:lnTo>
                  <a:lnTo>
                    <a:pt x="24" y="738"/>
                  </a:lnTo>
                  <a:lnTo>
                    <a:pt x="23" y="740"/>
                  </a:lnTo>
                  <a:lnTo>
                    <a:pt x="23" y="741"/>
                  </a:lnTo>
                  <a:lnTo>
                    <a:pt x="21" y="741"/>
                  </a:lnTo>
                  <a:lnTo>
                    <a:pt x="20" y="742"/>
                  </a:lnTo>
                  <a:lnTo>
                    <a:pt x="19" y="742"/>
                  </a:lnTo>
                  <a:lnTo>
                    <a:pt x="19" y="744"/>
                  </a:lnTo>
                  <a:lnTo>
                    <a:pt x="17" y="744"/>
                  </a:lnTo>
                  <a:lnTo>
                    <a:pt x="16" y="745"/>
                  </a:lnTo>
                  <a:lnTo>
                    <a:pt x="15" y="745"/>
                  </a:lnTo>
                  <a:lnTo>
                    <a:pt x="13" y="746"/>
                  </a:lnTo>
                  <a:lnTo>
                    <a:pt x="12" y="746"/>
                  </a:lnTo>
                  <a:lnTo>
                    <a:pt x="11" y="748"/>
                  </a:lnTo>
                  <a:lnTo>
                    <a:pt x="9" y="748"/>
                  </a:lnTo>
                  <a:lnTo>
                    <a:pt x="8" y="749"/>
                  </a:lnTo>
                  <a:lnTo>
                    <a:pt x="7" y="750"/>
                  </a:lnTo>
                  <a:lnTo>
                    <a:pt x="5" y="750"/>
                  </a:lnTo>
                  <a:lnTo>
                    <a:pt x="4" y="752"/>
                  </a:lnTo>
                  <a:lnTo>
                    <a:pt x="3" y="752"/>
                  </a:lnTo>
                  <a:lnTo>
                    <a:pt x="1" y="753"/>
                  </a:lnTo>
                  <a:lnTo>
                    <a:pt x="0" y="754"/>
                  </a:lnTo>
                </a:path>
              </a:pathLst>
            </a:custGeom>
            <a:solidFill>
              <a:srgbClr val="FFFFFF"/>
            </a:solidFill>
            <a:ln w="285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1626" name="Freeform 20">
              <a:extLst>
                <a:ext uri="{FF2B5EF4-FFF2-40B4-BE49-F238E27FC236}">
                  <a16:creationId xmlns:a16="http://schemas.microsoft.com/office/drawing/2014/main" id="{49298B7E-3B16-814A-9A5E-2D8BCDF0F1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8"/>
              <a:ext cx="149" cy="377"/>
            </a:xfrm>
            <a:custGeom>
              <a:avLst/>
              <a:gdLst>
                <a:gd name="T0" fmla="*/ 0 w 298"/>
                <a:gd name="T1" fmla="*/ 1 h 754"/>
                <a:gd name="T2" fmla="*/ 0 w 298"/>
                <a:gd name="T3" fmla="*/ 1 h 754"/>
                <a:gd name="T4" fmla="*/ 0 w 298"/>
                <a:gd name="T5" fmla="*/ 1 h 754"/>
                <a:gd name="T6" fmla="*/ 1 w 298"/>
                <a:gd name="T7" fmla="*/ 1 h 754"/>
                <a:gd name="T8" fmla="*/ 1 w 298"/>
                <a:gd name="T9" fmla="*/ 1 h 754"/>
                <a:gd name="T10" fmla="*/ 1 w 298"/>
                <a:gd name="T11" fmla="*/ 1 h 754"/>
                <a:gd name="T12" fmla="*/ 1 w 298"/>
                <a:gd name="T13" fmla="*/ 1 h 754"/>
                <a:gd name="T14" fmla="*/ 1 w 298"/>
                <a:gd name="T15" fmla="*/ 1 h 754"/>
                <a:gd name="T16" fmla="*/ 1 w 298"/>
                <a:gd name="T17" fmla="*/ 1 h 754"/>
                <a:gd name="T18" fmla="*/ 1 w 298"/>
                <a:gd name="T19" fmla="*/ 1 h 754"/>
                <a:gd name="T20" fmla="*/ 1 w 298"/>
                <a:gd name="T21" fmla="*/ 1 h 754"/>
                <a:gd name="T22" fmla="*/ 1 w 298"/>
                <a:gd name="T23" fmla="*/ 1 h 754"/>
                <a:gd name="T24" fmla="*/ 1 w 298"/>
                <a:gd name="T25" fmla="*/ 1 h 754"/>
                <a:gd name="T26" fmla="*/ 1 w 298"/>
                <a:gd name="T27" fmla="*/ 1 h 754"/>
                <a:gd name="T28" fmla="*/ 1 w 298"/>
                <a:gd name="T29" fmla="*/ 1 h 754"/>
                <a:gd name="T30" fmla="*/ 1 w 298"/>
                <a:gd name="T31" fmla="*/ 1 h 754"/>
                <a:gd name="T32" fmla="*/ 1 w 298"/>
                <a:gd name="T33" fmla="*/ 1 h 754"/>
                <a:gd name="T34" fmla="*/ 1 w 298"/>
                <a:gd name="T35" fmla="*/ 1 h 754"/>
                <a:gd name="T36" fmla="*/ 1 w 298"/>
                <a:gd name="T37" fmla="*/ 1 h 754"/>
                <a:gd name="T38" fmla="*/ 1 w 298"/>
                <a:gd name="T39" fmla="*/ 1 h 754"/>
                <a:gd name="T40" fmla="*/ 1 w 298"/>
                <a:gd name="T41" fmla="*/ 1 h 754"/>
                <a:gd name="T42" fmla="*/ 1 w 298"/>
                <a:gd name="T43" fmla="*/ 1 h 754"/>
                <a:gd name="T44" fmla="*/ 1 w 298"/>
                <a:gd name="T45" fmla="*/ 1 h 754"/>
                <a:gd name="T46" fmla="*/ 1 w 298"/>
                <a:gd name="T47" fmla="*/ 1 h 754"/>
                <a:gd name="T48" fmla="*/ 1 w 298"/>
                <a:gd name="T49" fmla="*/ 1 h 754"/>
                <a:gd name="T50" fmla="*/ 1 w 298"/>
                <a:gd name="T51" fmla="*/ 1 h 754"/>
                <a:gd name="T52" fmla="*/ 1 w 298"/>
                <a:gd name="T53" fmla="*/ 1 h 754"/>
                <a:gd name="T54" fmla="*/ 1 w 298"/>
                <a:gd name="T55" fmla="*/ 1 h 754"/>
                <a:gd name="T56" fmla="*/ 1 w 298"/>
                <a:gd name="T57" fmla="*/ 1 h 754"/>
                <a:gd name="T58" fmla="*/ 1 w 298"/>
                <a:gd name="T59" fmla="*/ 1 h 754"/>
                <a:gd name="T60" fmla="*/ 1 w 298"/>
                <a:gd name="T61" fmla="*/ 1 h 754"/>
                <a:gd name="T62" fmla="*/ 1 w 298"/>
                <a:gd name="T63" fmla="*/ 1 h 754"/>
                <a:gd name="T64" fmla="*/ 1 w 298"/>
                <a:gd name="T65" fmla="*/ 1 h 754"/>
                <a:gd name="T66" fmla="*/ 1 w 298"/>
                <a:gd name="T67" fmla="*/ 1 h 754"/>
                <a:gd name="T68" fmla="*/ 1 w 298"/>
                <a:gd name="T69" fmla="*/ 1 h 754"/>
                <a:gd name="T70" fmla="*/ 1 w 298"/>
                <a:gd name="T71" fmla="*/ 1 h 754"/>
                <a:gd name="T72" fmla="*/ 1 w 298"/>
                <a:gd name="T73" fmla="*/ 1 h 754"/>
                <a:gd name="T74" fmla="*/ 1 w 298"/>
                <a:gd name="T75" fmla="*/ 1 h 754"/>
                <a:gd name="T76" fmla="*/ 1 w 298"/>
                <a:gd name="T77" fmla="*/ 1 h 754"/>
                <a:gd name="T78" fmla="*/ 1 w 298"/>
                <a:gd name="T79" fmla="*/ 1 h 754"/>
                <a:gd name="T80" fmla="*/ 1 w 298"/>
                <a:gd name="T81" fmla="*/ 1 h 754"/>
                <a:gd name="T82" fmla="*/ 1 w 298"/>
                <a:gd name="T83" fmla="*/ 1 h 754"/>
                <a:gd name="T84" fmla="*/ 1 w 298"/>
                <a:gd name="T85" fmla="*/ 1 h 754"/>
                <a:gd name="T86" fmla="*/ 1 w 298"/>
                <a:gd name="T87" fmla="*/ 1 h 754"/>
                <a:gd name="T88" fmla="*/ 1 w 298"/>
                <a:gd name="T89" fmla="*/ 1 h 754"/>
                <a:gd name="T90" fmla="*/ 1 w 298"/>
                <a:gd name="T91" fmla="*/ 1 h 754"/>
                <a:gd name="T92" fmla="*/ 1 w 298"/>
                <a:gd name="T93" fmla="*/ 1 h 754"/>
                <a:gd name="T94" fmla="*/ 1 w 298"/>
                <a:gd name="T95" fmla="*/ 1 h 754"/>
                <a:gd name="T96" fmla="*/ 1 w 298"/>
                <a:gd name="T97" fmla="*/ 1 h 754"/>
                <a:gd name="T98" fmla="*/ 1 w 298"/>
                <a:gd name="T99" fmla="*/ 1 h 754"/>
                <a:gd name="T100" fmla="*/ 1 w 298"/>
                <a:gd name="T101" fmla="*/ 1 h 754"/>
                <a:gd name="T102" fmla="*/ 1 w 298"/>
                <a:gd name="T103" fmla="*/ 1 h 754"/>
                <a:gd name="T104" fmla="*/ 1 w 298"/>
                <a:gd name="T105" fmla="*/ 1 h 754"/>
                <a:gd name="T106" fmla="*/ 1 w 298"/>
                <a:gd name="T107" fmla="*/ 1 h 754"/>
                <a:gd name="T108" fmla="*/ 1 w 298"/>
                <a:gd name="T109" fmla="*/ 1 h 754"/>
                <a:gd name="T110" fmla="*/ 1 w 298"/>
                <a:gd name="T111" fmla="*/ 1 h 754"/>
                <a:gd name="T112" fmla="*/ 1 w 298"/>
                <a:gd name="T113" fmla="*/ 1 h 754"/>
                <a:gd name="T114" fmla="*/ 1 w 298"/>
                <a:gd name="T115" fmla="*/ 1 h 754"/>
                <a:gd name="T116" fmla="*/ 1 w 298"/>
                <a:gd name="T117" fmla="*/ 1 h 754"/>
                <a:gd name="T118" fmla="*/ 1 w 298"/>
                <a:gd name="T119" fmla="*/ 1 h 754"/>
                <a:gd name="T120" fmla="*/ 1 w 298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8"/>
                <a:gd name="T184" fmla="*/ 0 h 754"/>
                <a:gd name="T185" fmla="*/ 298 w 298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8" h="754">
                  <a:moveTo>
                    <a:pt x="0" y="0"/>
                  </a:moveTo>
                  <a:lnTo>
                    <a:pt x="0" y="29"/>
                  </a:lnTo>
                  <a:lnTo>
                    <a:pt x="0" y="56"/>
                  </a:lnTo>
                  <a:lnTo>
                    <a:pt x="0" y="81"/>
                  </a:lnTo>
                  <a:lnTo>
                    <a:pt x="0" y="105"/>
                  </a:lnTo>
                  <a:lnTo>
                    <a:pt x="0" y="128"/>
                  </a:lnTo>
                  <a:lnTo>
                    <a:pt x="0" y="148"/>
                  </a:lnTo>
                  <a:lnTo>
                    <a:pt x="0" y="166"/>
                  </a:lnTo>
                  <a:lnTo>
                    <a:pt x="0" y="185"/>
                  </a:lnTo>
                  <a:lnTo>
                    <a:pt x="0" y="201"/>
                  </a:lnTo>
                  <a:lnTo>
                    <a:pt x="0" y="215"/>
                  </a:lnTo>
                  <a:lnTo>
                    <a:pt x="0" y="229"/>
                  </a:lnTo>
                  <a:lnTo>
                    <a:pt x="0" y="242"/>
                  </a:lnTo>
                  <a:lnTo>
                    <a:pt x="0" y="252"/>
                  </a:lnTo>
                  <a:lnTo>
                    <a:pt x="0" y="263"/>
                  </a:lnTo>
                  <a:lnTo>
                    <a:pt x="0" y="272"/>
                  </a:lnTo>
                  <a:lnTo>
                    <a:pt x="0" y="280"/>
                  </a:lnTo>
                  <a:lnTo>
                    <a:pt x="0" y="288"/>
                  </a:lnTo>
                  <a:lnTo>
                    <a:pt x="0" y="295"/>
                  </a:lnTo>
                  <a:lnTo>
                    <a:pt x="0" y="302"/>
                  </a:lnTo>
                  <a:lnTo>
                    <a:pt x="0" y="307"/>
                  </a:lnTo>
                  <a:lnTo>
                    <a:pt x="0" y="311"/>
                  </a:lnTo>
                  <a:lnTo>
                    <a:pt x="0" y="315"/>
                  </a:lnTo>
                  <a:lnTo>
                    <a:pt x="0" y="319"/>
                  </a:lnTo>
                  <a:lnTo>
                    <a:pt x="0" y="323"/>
                  </a:lnTo>
                  <a:lnTo>
                    <a:pt x="0" y="325"/>
                  </a:lnTo>
                  <a:lnTo>
                    <a:pt x="1" y="328"/>
                  </a:lnTo>
                  <a:lnTo>
                    <a:pt x="1" y="329"/>
                  </a:lnTo>
                  <a:lnTo>
                    <a:pt x="1" y="332"/>
                  </a:lnTo>
                  <a:lnTo>
                    <a:pt x="1" y="335"/>
                  </a:lnTo>
                  <a:lnTo>
                    <a:pt x="1" y="336"/>
                  </a:lnTo>
                  <a:lnTo>
                    <a:pt x="1" y="339"/>
                  </a:lnTo>
                  <a:lnTo>
                    <a:pt x="1" y="340"/>
                  </a:lnTo>
                  <a:lnTo>
                    <a:pt x="1" y="343"/>
                  </a:lnTo>
                  <a:lnTo>
                    <a:pt x="1" y="344"/>
                  </a:lnTo>
                  <a:lnTo>
                    <a:pt x="1" y="347"/>
                  </a:lnTo>
                  <a:lnTo>
                    <a:pt x="1" y="348"/>
                  </a:lnTo>
                  <a:lnTo>
                    <a:pt x="2" y="349"/>
                  </a:lnTo>
                  <a:lnTo>
                    <a:pt x="2" y="351"/>
                  </a:lnTo>
                  <a:lnTo>
                    <a:pt x="2" y="352"/>
                  </a:lnTo>
                  <a:lnTo>
                    <a:pt x="2" y="353"/>
                  </a:lnTo>
                  <a:lnTo>
                    <a:pt x="2" y="355"/>
                  </a:lnTo>
                  <a:lnTo>
                    <a:pt x="2" y="356"/>
                  </a:lnTo>
                  <a:lnTo>
                    <a:pt x="2" y="357"/>
                  </a:lnTo>
                  <a:lnTo>
                    <a:pt x="2" y="359"/>
                  </a:lnTo>
                  <a:lnTo>
                    <a:pt x="2" y="360"/>
                  </a:lnTo>
                  <a:lnTo>
                    <a:pt x="2" y="361"/>
                  </a:lnTo>
                  <a:lnTo>
                    <a:pt x="2" y="363"/>
                  </a:lnTo>
                  <a:lnTo>
                    <a:pt x="4" y="364"/>
                  </a:lnTo>
                  <a:lnTo>
                    <a:pt x="4" y="365"/>
                  </a:lnTo>
                  <a:lnTo>
                    <a:pt x="4" y="367"/>
                  </a:lnTo>
                  <a:lnTo>
                    <a:pt x="4" y="368"/>
                  </a:lnTo>
                  <a:lnTo>
                    <a:pt x="4" y="369"/>
                  </a:lnTo>
                  <a:lnTo>
                    <a:pt x="4" y="371"/>
                  </a:lnTo>
                  <a:lnTo>
                    <a:pt x="4" y="372"/>
                  </a:lnTo>
                  <a:lnTo>
                    <a:pt x="4" y="373"/>
                  </a:lnTo>
                  <a:lnTo>
                    <a:pt x="5" y="375"/>
                  </a:lnTo>
                  <a:lnTo>
                    <a:pt x="5" y="376"/>
                  </a:lnTo>
                  <a:lnTo>
                    <a:pt x="5" y="379"/>
                  </a:lnTo>
                  <a:lnTo>
                    <a:pt x="5" y="380"/>
                  </a:lnTo>
                  <a:lnTo>
                    <a:pt x="5" y="381"/>
                  </a:lnTo>
                  <a:lnTo>
                    <a:pt x="5" y="384"/>
                  </a:lnTo>
                  <a:lnTo>
                    <a:pt x="6" y="385"/>
                  </a:lnTo>
                  <a:lnTo>
                    <a:pt x="6" y="388"/>
                  </a:lnTo>
                  <a:lnTo>
                    <a:pt x="6" y="389"/>
                  </a:lnTo>
                  <a:lnTo>
                    <a:pt x="6" y="390"/>
                  </a:lnTo>
                  <a:lnTo>
                    <a:pt x="6" y="393"/>
                  </a:lnTo>
                  <a:lnTo>
                    <a:pt x="8" y="394"/>
                  </a:lnTo>
                  <a:lnTo>
                    <a:pt x="8" y="396"/>
                  </a:lnTo>
                  <a:lnTo>
                    <a:pt x="8" y="397"/>
                  </a:lnTo>
                  <a:lnTo>
                    <a:pt x="8" y="398"/>
                  </a:lnTo>
                  <a:lnTo>
                    <a:pt x="8" y="400"/>
                  </a:lnTo>
                  <a:lnTo>
                    <a:pt x="8" y="401"/>
                  </a:lnTo>
                  <a:lnTo>
                    <a:pt x="9" y="402"/>
                  </a:lnTo>
                  <a:lnTo>
                    <a:pt x="9" y="404"/>
                  </a:lnTo>
                  <a:lnTo>
                    <a:pt x="9" y="405"/>
                  </a:lnTo>
                  <a:lnTo>
                    <a:pt x="9" y="406"/>
                  </a:lnTo>
                  <a:lnTo>
                    <a:pt x="10" y="408"/>
                  </a:lnTo>
                  <a:lnTo>
                    <a:pt x="10" y="409"/>
                  </a:lnTo>
                  <a:lnTo>
                    <a:pt x="10" y="410"/>
                  </a:lnTo>
                  <a:lnTo>
                    <a:pt x="10" y="412"/>
                  </a:lnTo>
                  <a:lnTo>
                    <a:pt x="12" y="413"/>
                  </a:lnTo>
                  <a:lnTo>
                    <a:pt x="12" y="414"/>
                  </a:lnTo>
                  <a:lnTo>
                    <a:pt x="12" y="416"/>
                  </a:lnTo>
                  <a:lnTo>
                    <a:pt x="12" y="417"/>
                  </a:lnTo>
                  <a:lnTo>
                    <a:pt x="13" y="420"/>
                  </a:lnTo>
                  <a:lnTo>
                    <a:pt x="13" y="421"/>
                  </a:lnTo>
                  <a:lnTo>
                    <a:pt x="14" y="422"/>
                  </a:lnTo>
                  <a:lnTo>
                    <a:pt x="14" y="424"/>
                  </a:lnTo>
                  <a:lnTo>
                    <a:pt x="14" y="426"/>
                  </a:lnTo>
                  <a:lnTo>
                    <a:pt x="16" y="428"/>
                  </a:lnTo>
                  <a:lnTo>
                    <a:pt x="16" y="430"/>
                  </a:lnTo>
                  <a:lnTo>
                    <a:pt x="17" y="433"/>
                  </a:lnTo>
                  <a:lnTo>
                    <a:pt x="17" y="434"/>
                  </a:lnTo>
                  <a:lnTo>
                    <a:pt x="18" y="437"/>
                  </a:lnTo>
                  <a:lnTo>
                    <a:pt x="18" y="440"/>
                  </a:lnTo>
                  <a:lnTo>
                    <a:pt x="20" y="441"/>
                  </a:lnTo>
                  <a:lnTo>
                    <a:pt x="20" y="442"/>
                  </a:lnTo>
                  <a:lnTo>
                    <a:pt x="21" y="445"/>
                  </a:lnTo>
                  <a:lnTo>
                    <a:pt x="21" y="446"/>
                  </a:lnTo>
                  <a:lnTo>
                    <a:pt x="21" y="448"/>
                  </a:lnTo>
                  <a:lnTo>
                    <a:pt x="22" y="449"/>
                  </a:lnTo>
                  <a:lnTo>
                    <a:pt x="22" y="450"/>
                  </a:lnTo>
                  <a:lnTo>
                    <a:pt x="24" y="452"/>
                  </a:lnTo>
                  <a:lnTo>
                    <a:pt x="24" y="453"/>
                  </a:lnTo>
                  <a:lnTo>
                    <a:pt x="24" y="454"/>
                  </a:lnTo>
                  <a:lnTo>
                    <a:pt x="25" y="456"/>
                  </a:lnTo>
                  <a:lnTo>
                    <a:pt x="25" y="457"/>
                  </a:lnTo>
                  <a:lnTo>
                    <a:pt x="26" y="458"/>
                  </a:lnTo>
                  <a:lnTo>
                    <a:pt x="26" y="459"/>
                  </a:lnTo>
                  <a:lnTo>
                    <a:pt x="26" y="461"/>
                  </a:lnTo>
                  <a:lnTo>
                    <a:pt x="28" y="462"/>
                  </a:lnTo>
                  <a:lnTo>
                    <a:pt x="28" y="463"/>
                  </a:lnTo>
                  <a:lnTo>
                    <a:pt x="29" y="465"/>
                  </a:lnTo>
                  <a:lnTo>
                    <a:pt x="29" y="466"/>
                  </a:lnTo>
                  <a:lnTo>
                    <a:pt x="30" y="467"/>
                  </a:lnTo>
                  <a:lnTo>
                    <a:pt x="30" y="469"/>
                  </a:lnTo>
                  <a:lnTo>
                    <a:pt x="32" y="471"/>
                  </a:lnTo>
                  <a:lnTo>
                    <a:pt x="33" y="473"/>
                  </a:lnTo>
                  <a:lnTo>
                    <a:pt x="33" y="474"/>
                  </a:lnTo>
                  <a:lnTo>
                    <a:pt x="34" y="475"/>
                  </a:lnTo>
                  <a:lnTo>
                    <a:pt x="36" y="478"/>
                  </a:lnTo>
                  <a:lnTo>
                    <a:pt x="36" y="479"/>
                  </a:lnTo>
                  <a:lnTo>
                    <a:pt x="37" y="482"/>
                  </a:lnTo>
                  <a:lnTo>
                    <a:pt x="38" y="483"/>
                  </a:lnTo>
                  <a:lnTo>
                    <a:pt x="38" y="485"/>
                  </a:lnTo>
                  <a:lnTo>
                    <a:pt x="40" y="487"/>
                  </a:lnTo>
                  <a:lnTo>
                    <a:pt x="41" y="489"/>
                  </a:lnTo>
                  <a:lnTo>
                    <a:pt x="41" y="490"/>
                  </a:lnTo>
                  <a:lnTo>
                    <a:pt x="42" y="491"/>
                  </a:lnTo>
                  <a:lnTo>
                    <a:pt x="42" y="493"/>
                  </a:lnTo>
                  <a:lnTo>
                    <a:pt x="44" y="494"/>
                  </a:lnTo>
                  <a:lnTo>
                    <a:pt x="44" y="495"/>
                  </a:lnTo>
                  <a:lnTo>
                    <a:pt x="45" y="497"/>
                  </a:lnTo>
                  <a:lnTo>
                    <a:pt x="45" y="498"/>
                  </a:lnTo>
                  <a:lnTo>
                    <a:pt x="46" y="499"/>
                  </a:lnTo>
                  <a:lnTo>
                    <a:pt x="46" y="501"/>
                  </a:lnTo>
                  <a:lnTo>
                    <a:pt x="48" y="502"/>
                  </a:lnTo>
                  <a:lnTo>
                    <a:pt x="48" y="503"/>
                  </a:lnTo>
                  <a:lnTo>
                    <a:pt x="49" y="505"/>
                  </a:lnTo>
                  <a:lnTo>
                    <a:pt x="49" y="506"/>
                  </a:lnTo>
                  <a:lnTo>
                    <a:pt x="50" y="506"/>
                  </a:lnTo>
                  <a:lnTo>
                    <a:pt x="50" y="507"/>
                  </a:lnTo>
                  <a:lnTo>
                    <a:pt x="50" y="509"/>
                  </a:lnTo>
                  <a:lnTo>
                    <a:pt x="51" y="510"/>
                  </a:lnTo>
                  <a:lnTo>
                    <a:pt x="51" y="511"/>
                  </a:lnTo>
                  <a:lnTo>
                    <a:pt x="53" y="513"/>
                  </a:lnTo>
                  <a:lnTo>
                    <a:pt x="54" y="514"/>
                  </a:lnTo>
                  <a:lnTo>
                    <a:pt x="54" y="515"/>
                  </a:lnTo>
                  <a:lnTo>
                    <a:pt x="55" y="517"/>
                  </a:lnTo>
                  <a:lnTo>
                    <a:pt x="55" y="518"/>
                  </a:lnTo>
                  <a:lnTo>
                    <a:pt x="57" y="519"/>
                  </a:lnTo>
                  <a:lnTo>
                    <a:pt x="58" y="522"/>
                  </a:lnTo>
                  <a:lnTo>
                    <a:pt x="59" y="523"/>
                  </a:lnTo>
                  <a:lnTo>
                    <a:pt x="59" y="525"/>
                  </a:lnTo>
                  <a:lnTo>
                    <a:pt x="61" y="527"/>
                  </a:lnTo>
                  <a:lnTo>
                    <a:pt x="62" y="529"/>
                  </a:lnTo>
                  <a:lnTo>
                    <a:pt x="62" y="530"/>
                  </a:lnTo>
                  <a:lnTo>
                    <a:pt x="63" y="531"/>
                  </a:lnTo>
                  <a:lnTo>
                    <a:pt x="63" y="532"/>
                  </a:lnTo>
                  <a:lnTo>
                    <a:pt x="65" y="534"/>
                  </a:lnTo>
                  <a:lnTo>
                    <a:pt x="66" y="535"/>
                  </a:lnTo>
                  <a:lnTo>
                    <a:pt x="66" y="536"/>
                  </a:lnTo>
                  <a:lnTo>
                    <a:pt x="66" y="538"/>
                  </a:lnTo>
                  <a:lnTo>
                    <a:pt x="67" y="538"/>
                  </a:lnTo>
                  <a:lnTo>
                    <a:pt x="67" y="539"/>
                  </a:lnTo>
                  <a:lnTo>
                    <a:pt x="69" y="540"/>
                  </a:lnTo>
                  <a:lnTo>
                    <a:pt x="69" y="542"/>
                  </a:lnTo>
                  <a:lnTo>
                    <a:pt x="70" y="542"/>
                  </a:lnTo>
                  <a:lnTo>
                    <a:pt x="70" y="543"/>
                  </a:lnTo>
                  <a:lnTo>
                    <a:pt x="71" y="544"/>
                  </a:lnTo>
                  <a:lnTo>
                    <a:pt x="71" y="546"/>
                  </a:lnTo>
                  <a:lnTo>
                    <a:pt x="73" y="547"/>
                  </a:lnTo>
                  <a:lnTo>
                    <a:pt x="74" y="548"/>
                  </a:lnTo>
                  <a:lnTo>
                    <a:pt x="74" y="550"/>
                  </a:lnTo>
                  <a:lnTo>
                    <a:pt x="75" y="551"/>
                  </a:lnTo>
                  <a:lnTo>
                    <a:pt x="75" y="552"/>
                  </a:lnTo>
                  <a:lnTo>
                    <a:pt x="77" y="552"/>
                  </a:lnTo>
                  <a:lnTo>
                    <a:pt x="78" y="554"/>
                  </a:lnTo>
                  <a:lnTo>
                    <a:pt x="78" y="555"/>
                  </a:lnTo>
                  <a:lnTo>
                    <a:pt x="79" y="556"/>
                  </a:lnTo>
                  <a:lnTo>
                    <a:pt x="81" y="559"/>
                  </a:lnTo>
                  <a:lnTo>
                    <a:pt x="81" y="560"/>
                  </a:lnTo>
                  <a:lnTo>
                    <a:pt x="82" y="562"/>
                  </a:lnTo>
                  <a:lnTo>
                    <a:pt x="83" y="563"/>
                  </a:lnTo>
                  <a:lnTo>
                    <a:pt x="83" y="564"/>
                  </a:lnTo>
                  <a:lnTo>
                    <a:pt x="85" y="566"/>
                  </a:lnTo>
                  <a:lnTo>
                    <a:pt x="85" y="567"/>
                  </a:lnTo>
                  <a:lnTo>
                    <a:pt x="86" y="567"/>
                  </a:lnTo>
                  <a:lnTo>
                    <a:pt x="86" y="568"/>
                  </a:lnTo>
                  <a:lnTo>
                    <a:pt x="87" y="568"/>
                  </a:lnTo>
                  <a:lnTo>
                    <a:pt x="87" y="570"/>
                  </a:lnTo>
                  <a:lnTo>
                    <a:pt x="89" y="571"/>
                  </a:lnTo>
                  <a:lnTo>
                    <a:pt x="89" y="572"/>
                  </a:lnTo>
                  <a:lnTo>
                    <a:pt x="90" y="572"/>
                  </a:lnTo>
                  <a:lnTo>
                    <a:pt x="90" y="574"/>
                  </a:lnTo>
                  <a:lnTo>
                    <a:pt x="91" y="575"/>
                  </a:lnTo>
                  <a:lnTo>
                    <a:pt x="91" y="576"/>
                  </a:lnTo>
                  <a:lnTo>
                    <a:pt x="93" y="576"/>
                  </a:lnTo>
                  <a:lnTo>
                    <a:pt x="93" y="578"/>
                  </a:lnTo>
                  <a:lnTo>
                    <a:pt x="94" y="578"/>
                  </a:lnTo>
                  <a:lnTo>
                    <a:pt x="94" y="579"/>
                  </a:lnTo>
                  <a:lnTo>
                    <a:pt x="95" y="580"/>
                  </a:lnTo>
                  <a:lnTo>
                    <a:pt x="95" y="582"/>
                  </a:lnTo>
                  <a:lnTo>
                    <a:pt x="97" y="582"/>
                  </a:lnTo>
                  <a:lnTo>
                    <a:pt x="97" y="583"/>
                  </a:lnTo>
                  <a:lnTo>
                    <a:pt x="98" y="584"/>
                  </a:lnTo>
                  <a:lnTo>
                    <a:pt x="99" y="584"/>
                  </a:lnTo>
                  <a:lnTo>
                    <a:pt x="99" y="586"/>
                  </a:lnTo>
                  <a:lnTo>
                    <a:pt x="101" y="587"/>
                  </a:lnTo>
                  <a:lnTo>
                    <a:pt x="102" y="588"/>
                  </a:lnTo>
                  <a:lnTo>
                    <a:pt x="102" y="590"/>
                  </a:lnTo>
                  <a:lnTo>
                    <a:pt x="103" y="590"/>
                  </a:lnTo>
                  <a:lnTo>
                    <a:pt x="103" y="591"/>
                  </a:lnTo>
                  <a:lnTo>
                    <a:pt x="105" y="592"/>
                  </a:lnTo>
                  <a:lnTo>
                    <a:pt x="106" y="594"/>
                  </a:lnTo>
                  <a:lnTo>
                    <a:pt x="106" y="595"/>
                  </a:lnTo>
                  <a:lnTo>
                    <a:pt x="107" y="595"/>
                  </a:lnTo>
                  <a:lnTo>
                    <a:pt x="107" y="596"/>
                  </a:lnTo>
                  <a:lnTo>
                    <a:pt x="109" y="596"/>
                  </a:lnTo>
                  <a:lnTo>
                    <a:pt x="109" y="598"/>
                  </a:lnTo>
                  <a:lnTo>
                    <a:pt x="110" y="599"/>
                  </a:lnTo>
                  <a:lnTo>
                    <a:pt x="110" y="600"/>
                  </a:lnTo>
                  <a:lnTo>
                    <a:pt x="111" y="600"/>
                  </a:lnTo>
                  <a:lnTo>
                    <a:pt x="111" y="602"/>
                  </a:lnTo>
                  <a:lnTo>
                    <a:pt x="113" y="603"/>
                  </a:lnTo>
                  <a:lnTo>
                    <a:pt x="113" y="604"/>
                  </a:lnTo>
                  <a:lnTo>
                    <a:pt x="114" y="606"/>
                  </a:lnTo>
                  <a:lnTo>
                    <a:pt x="115" y="607"/>
                  </a:lnTo>
                  <a:lnTo>
                    <a:pt x="117" y="608"/>
                  </a:lnTo>
                  <a:lnTo>
                    <a:pt x="117" y="609"/>
                  </a:lnTo>
                  <a:lnTo>
                    <a:pt x="118" y="611"/>
                  </a:lnTo>
                  <a:lnTo>
                    <a:pt x="118" y="612"/>
                  </a:lnTo>
                  <a:lnTo>
                    <a:pt x="119" y="612"/>
                  </a:lnTo>
                  <a:lnTo>
                    <a:pt x="119" y="613"/>
                  </a:lnTo>
                  <a:lnTo>
                    <a:pt x="121" y="615"/>
                  </a:lnTo>
                  <a:lnTo>
                    <a:pt x="121" y="616"/>
                  </a:lnTo>
                  <a:lnTo>
                    <a:pt x="122" y="616"/>
                  </a:lnTo>
                  <a:lnTo>
                    <a:pt x="122" y="617"/>
                  </a:lnTo>
                  <a:lnTo>
                    <a:pt x="123" y="617"/>
                  </a:lnTo>
                  <a:lnTo>
                    <a:pt x="123" y="619"/>
                  </a:lnTo>
                  <a:lnTo>
                    <a:pt x="125" y="620"/>
                  </a:lnTo>
                  <a:lnTo>
                    <a:pt x="126" y="621"/>
                  </a:lnTo>
                  <a:lnTo>
                    <a:pt x="127" y="623"/>
                  </a:lnTo>
                  <a:lnTo>
                    <a:pt x="129" y="624"/>
                  </a:lnTo>
                  <a:lnTo>
                    <a:pt x="129" y="625"/>
                  </a:lnTo>
                  <a:lnTo>
                    <a:pt x="130" y="625"/>
                  </a:lnTo>
                  <a:lnTo>
                    <a:pt x="131" y="627"/>
                  </a:lnTo>
                  <a:lnTo>
                    <a:pt x="132" y="628"/>
                  </a:lnTo>
                  <a:lnTo>
                    <a:pt x="134" y="629"/>
                  </a:lnTo>
                  <a:lnTo>
                    <a:pt x="135" y="629"/>
                  </a:lnTo>
                  <a:lnTo>
                    <a:pt x="135" y="631"/>
                  </a:lnTo>
                  <a:lnTo>
                    <a:pt x="136" y="632"/>
                  </a:lnTo>
                  <a:lnTo>
                    <a:pt x="138" y="633"/>
                  </a:lnTo>
                  <a:lnTo>
                    <a:pt x="139" y="635"/>
                  </a:lnTo>
                  <a:lnTo>
                    <a:pt x="140" y="636"/>
                  </a:lnTo>
                  <a:lnTo>
                    <a:pt x="142" y="637"/>
                  </a:lnTo>
                  <a:lnTo>
                    <a:pt x="143" y="637"/>
                  </a:lnTo>
                  <a:lnTo>
                    <a:pt x="144" y="639"/>
                  </a:lnTo>
                  <a:lnTo>
                    <a:pt x="144" y="640"/>
                  </a:lnTo>
                  <a:lnTo>
                    <a:pt x="146" y="640"/>
                  </a:lnTo>
                  <a:lnTo>
                    <a:pt x="147" y="641"/>
                  </a:lnTo>
                  <a:lnTo>
                    <a:pt x="147" y="643"/>
                  </a:lnTo>
                  <a:lnTo>
                    <a:pt x="148" y="643"/>
                  </a:lnTo>
                  <a:lnTo>
                    <a:pt x="150" y="644"/>
                  </a:lnTo>
                  <a:lnTo>
                    <a:pt x="151" y="645"/>
                  </a:lnTo>
                  <a:lnTo>
                    <a:pt x="152" y="647"/>
                  </a:lnTo>
                  <a:lnTo>
                    <a:pt x="154" y="647"/>
                  </a:lnTo>
                  <a:lnTo>
                    <a:pt x="154" y="648"/>
                  </a:lnTo>
                  <a:lnTo>
                    <a:pt x="155" y="648"/>
                  </a:lnTo>
                  <a:lnTo>
                    <a:pt x="155" y="649"/>
                  </a:lnTo>
                  <a:lnTo>
                    <a:pt x="156" y="651"/>
                  </a:lnTo>
                  <a:lnTo>
                    <a:pt x="158" y="651"/>
                  </a:lnTo>
                  <a:lnTo>
                    <a:pt x="158" y="652"/>
                  </a:lnTo>
                  <a:lnTo>
                    <a:pt x="159" y="652"/>
                  </a:lnTo>
                  <a:lnTo>
                    <a:pt x="160" y="653"/>
                  </a:lnTo>
                  <a:lnTo>
                    <a:pt x="162" y="655"/>
                  </a:lnTo>
                  <a:lnTo>
                    <a:pt x="163" y="655"/>
                  </a:lnTo>
                  <a:lnTo>
                    <a:pt x="164" y="656"/>
                  </a:lnTo>
                  <a:lnTo>
                    <a:pt x="166" y="657"/>
                  </a:lnTo>
                  <a:lnTo>
                    <a:pt x="167" y="659"/>
                  </a:lnTo>
                  <a:lnTo>
                    <a:pt x="168" y="660"/>
                  </a:lnTo>
                  <a:lnTo>
                    <a:pt x="170" y="661"/>
                  </a:lnTo>
                  <a:lnTo>
                    <a:pt x="171" y="663"/>
                  </a:lnTo>
                  <a:lnTo>
                    <a:pt x="174" y="664"/>
                  </a:lnTo>
                  <a:lnTo>
                    <a:pt x="175" y="665"/>
                  </a:lnTo>
                  <a:lnTo>
                    <a:pt x="176" y="667"/>
                  </a:lnTo>
                  <a:lnTo>
                    <a:pt x="178" y="668"/>
                  </a:lnTo>
                  <a:lnTo>
                    <a:pt x="179" y="669"/>
                  </a:lnTo>
                  <a:lnTo>
                    <a:pt x="180" y="671"/>
                  </a:lnTo>
                  <a:lnTo>
                    <a:pt x="182" y="671"/>
                  </a:lnTo>
                  <a:lnTo>
                    <a:pt x="183" y="672"/>
                  </a:lnTo>
                  <a:lnTo>
                    <a:pt x="184" y="673"/>
                  </a:lnTo>
                  <a:lnTo>
                    <a:pt x="186" y="675"/>
                  </a:lnTo>
                  <a:lnTo>
                    <a:pt x="187" y="676"/>
                  </a:lnTo>
                  <a:lnTo>
                    <a:pt x="188" y="676"/>
                  </a:lnTo>
                  <a:lnTo>
                    <a:pt x="188" y="677"/>
                  </a:lnTo>
                  <a:lnTo>
                    <a:pt x="190" y="677"/>
                  </a:lnTo>
                  <a:lnTo>
                    <a:pt x="191" y="679"/>
                  </a:lnTo>
                  <a:lnTo>
                    <a:pt x="192" y="679"/>
                  </a:lnTo>
                  <a:lnTo>
                    <a:pt x="192" y="680"/>
                  </a:lnTo>
                  <a:lnTo>
                    <a:pt x="194" y="681"/>
                  </a:lnTo>
                  <a:lnTo>
                    <a:pt x="195" y="681"/>
                  </a:lnTo>
                  <a:lnTo>
                    <a:pt x="196" y="682"/>
                  </a:lnTo>
                  <a:lnTo>
                    <a:pt x="198" y="682"/>
                  </a:lnTo>
                  <a:lnTo>
                    <a:pt x="198" y="684"/>
                  </a:lnTo>
                  <a:lnTo>
                    <a:pt x="199" y="685"/>
                  </a:lnTo>
                  <a:lnTo>
                    <a:pt x="200" y="685"/>
                  </a:lnTo>
                  <a:lnTo>
                    <a:pt x="202" y="686"/>
                  </a:lnTo>
                  <a:lnTo>
                    <a:pt x="204" y="688"/>
                  </a:lnTo>
                  <a:lnTo>
                    <a:pt x="206" y="689"/>
                  </a:lnTo>
                  <a:lnTo>
                    <a:pt x="207" y="690"/>
                  </a:lnTo>
                  <a:lnTo>
                    <a:pt x="208" y="692"/>
                  </a:lnTo>
                  <a:lnTo>
                    <a:pt x="211" y="693"/>
                  </a:lnTo>
                  <a:lnTo>
                    <a:pt x="212" y="694"/>
                  </a:lnTo>
                  <a:lnTo>
                    <a:pt x="215" y="696"/>
                  </a:lnTo>
                  <a:lnTo>
                    <a:pt x="216" y="697"/>
                  </a:lnTo>
                  <a:lnTo>
                    <a:pt x="219" y="698"/>
                  </a:lnTo>
                  <a:lnTo>
                    <a:pt x="220" y="700"/>
                  </a:lnTo>
                  <a:lnTo>
                    <a:pt x="221" y="701"/>
                  </a:lnTo>
                  <a:lnTo>
                    <a:pt x="223" y="701"/>
                  </a:lnTo>
                  <a:lnTo>
                    <a:pt x="224" y="702"/>
                  </a:lnTo>
                  <a:lnTo>
                    <a:pt x="225" y="704"/>
                  </a:lnTo>
                  <a:lnTo>
                    <a:pt x="227" y="705"/>
                  </a:lnTo>
                  <a:lnTo>
                    <a:pt x="228" y="705"/>
                  </a:lnTo>
                  <a:lnTo>
                    <a:pt x="229" y="706"/>
                  </a:lnTo>
                  <a:lnTo>
                    <a:pt x="231" y="706"/>
                  </a:lnTo>
                  <a:lnTo>
                    <a:pt x="232" y="708"/>
                  </a:lnTo>
                  <a:lnTo>
                    <a:pt x="232" y="709"/>
                  </a:lnTo>
                  <a:lnTo>
                    <a:pt x="233" y="709"/>
                  </a:lnTo>
                  <a:lnTo>
                    <a:pt x="235" y="710"/>
                  </a:lnTo>
                  <a:lnTo>
                    <a:pt x="236" y="710"/>
                  </a:lnTo>
                  <a:lnTo>
                    <a:pt x="237" y="712"/>
                  </a:lnTo>
                  <a:lnTo>
                    <a:pt x="239" y="713"/>
                  </a:lnTo>
                  <a:lnTo>
                    <a:pt x="240" y="714"/>
                  </a:lnTo>
                  <a:lnTo>
                    <a:pt x="241" y="714"/>
                  </a:lnTo>
                  <a:lnTo>
                    <a:pt x="243" y="716"/>
                  </a:lnTo>
                  <a:lnTo>
                    <a:pt x="244" y="717"/>
                  </a:lnTo>
                  <a:lnTo>
                    <a:pt x="245" y="717"/>
                  </a:lnTo>
                  <a:lnTo>
                    <a:pt x="247" y="718"/>
                  </a:lnTo>
                  <a:lnTo>
                    <a:pt x="248" y="720"/>
                  </a:lnTo>
                  <a:lnTo>
                    <a:pt x="249" y="721"/>
                  </a:lnTo>
                  <a:lnTo>
                    <a:pt x="252" y="722"/>
                  </a:lnTo>
                  <a:lnTo>
                    <a:pt x="253" y="724"/>
                  </a:lnTo>
                  <a:lnTo>
                    <a:pt x="256" y="725"/>
                  </a:lnTo>
                  <a:lnTo>
                    <a:pt x="257" y="726"/>
                  </a:lnTo>
                  <a:lnTo>
                    <a:pt x="260" y="728"/>
                  </a:lnTo>
                  <a:lnTo>
                    <a:pt x="261" y="729"/>
                  </a:lnTo>
                  <a:lnTo>
                    <a:pt x="263" y="730"/>
                  </a:lnTo>
                  <a:lnTo>
                    <a:pt x="265" y="732"/>
                  </a:lnTo>
                  <a:lnTo>
                    <a:pt x="267" y="733"/>
                  </a:lnTo>
                  <a:lnTo>
                    <a:pt x="268" y="734"/>
                  </a:lnTo>
                  <a:lnTo>
                    <a:pt x="269" y="736"/>
                  </a:lnTo>
                  <a:lnTo>
                    <a:pt x="271" y="736"/>
                  </a:lnTo>
                  <a:lnTo>
                    <a:pt x="272" y="737"/>
                  </a:lnTo>
                  <a:lnTo>
                    <a:pt x="273" y="738"/>
                  </a:lnTo>
                  <a:lnTo>
                    <a:pt x="275" y="738"/>
                  </a:lnTo>
                  <a:lnTo>
                    <a:pt x="276" y="740"/>
                  </a:lnTo>
                  <a:lnTo>
                    <a:pt x="277" y="741"/>
                  </a:lnTo>
                  <a:lnTo>
                    <a:pt x="279" y="742"/>
                  </a:lnTo>
                  <a:lnTo>
                    <a:pt x="280" y="742"/>
                  </a:lnTo>
                  <a:lnTo>
                    <a:pt x="281" y="744"/>
                  </a:lnTo>
                  <a:lnTo>
                    <a:pt x="283" y="745"/>
                  </a:lnTo>
                  <a:lnTo>
                    <a:pt x="284" y="745"/>
                  </a:lnTo>
                  <a:lnTo>
                    <a:pt x="285" y="745"/>
                  </a:lnTo>
                  <a:lnTo>
                    <a:pt x="285" y="746"/>
                  </a:lnTo>
                  <a:lnTo>
                    <a:pt x="286" y="746"/>
                  </a:lnTo>
                  <a:lnTo>
                    <a:pt x="288" y="748"/>
                  </a:lnTo>
                  <a:lnTo>
                    <a:pt x="289" y="748"/>
                  </a:lnTo>
                  <a:lnTo>
                    <a:pt x="290" y="749"/>
                  </a:lnTo>
                  <a:lnTo>
                    <a:pt x="292" y="750"/>
                  </a:lnTo>
                  <a:lnTo>
                    <a:pt x="293" y="750"/>
                  </a:lnTo>
                  <a:lnTo>
                    <a:pt x="294" y="752"/>
                  </a:lnTo>
                  <a:lnTo>
                    <a:pt x="296" y="752"/>
                  </a:lnTo>
                  <a:lnTo>
                    <a:pt x="297" y="753"/>
                  </a:lnTo>
                  <a:lnTo>
                    <a:pt x="298" y="754"/>
                  </a:lnTo>
                </a:path>
              </a:pathLst>
            </a:custGeom>
            <a:solidFill>
              <a:schemeClr val="bg1"/>
            </a:solidFill>
            <a:ln w="285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1627" name="Freeform 21">
              <a:extLst>
                <a:ext uri="{FF2B5EF4-FFF2-40B4-BE49-F238E27FC236}">
                  <a16:creationId xmlns:a16="http://schemas.microsoft.com/office/drawing/2014/main" id="{F0493124-B25C-1B4F-87C2-E6DEA77622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234"/>
              <a:ext cx="151" cy="45"/>
            </a:xfrm>
            <a:custGeom>
              <a:avLst/>
              <a:gdLst>
                <a:gd name="T0" fmla="*/ 1 w 302"/>
                <a:gd name="T1" fmla="*/ 0 h 91"/>
                <a:gd name="T2" fmla="*/ 1 w 302"/>
                <a:gd name="T3" fmla="*/ 0 h 91"/>
                <a:gd name="T4" fmla="*/ 1 w 302"/>
                <a:gd name="T5" fmla="*/ 0 h 91"/>
                <a:gd name="T6" fmla="*/ 1 w 302"/>
                <a:gd name="T7" fmla="*/ 0 h 91"/>
                <a:gd name="T8" fmla="*/ 1 w 302"/>
                <a:gd name="T9" fmla="*/ 0 h 91"/>
                <a:gd name="T10" fmla="*/ 1 w 302"/>
                <a:gd name="T11" fmla="*/ 0 h 91"/>
                <a:gd name="T12" fmla="*/ 1 w 302"/>
                <a:gd name="T13" fmla="*/ 0 h 91"/>
                <a:gd name="T14" fmla="*/ 1 w 302"/>
                <a:gd name="T15" fmla="*/ 0 h 91"/>
                <a:gd name="T16" fmla="*/ 1 w 302"/>
                <a:gd name="T17" fmla="*/ 0 h 91"/>
                <a:gd name="T18" fmla="*/ 1 w 302"/>
                <a:gd name="T19" fmla="*/ 0 h 91"/>
                <a:gd name="T20" fmla="*/ 1 w 302"/>
                <a:gd name="T21" fmla="*/ 0 h 91"/>
                <a:gd name="T22" fmla="*/ 1 w 302"/>
                <a:gd name="T23" fmla="*/ 0 h 91"/>
                <a:gd name="T24" fmla="*/ 1 w 302"/>
                <a:gd name="T25" fmla="*/ 0 h 91"/>
                <a:gd name="T26" fmla="*/ 1 w 302"/>
                <a:gd name="T27" fmla="*/ 0 h 91"/>
                <a:gd name="T28" fmla="*/ 1 w 302"/>
                <a:gd name="T29" fmla="*/ 0 h 91"/>
                <a:gd name="T30" fmla="*/ 1 w 302"/>
                <a:gd name="T31" fmla="*/ 0 h 91"/>
                <a:gd name="T32" fmla="*/ 1 w 302"/>
                <a:gd name="T33" fmla="*/ 0 h 91"/>
                <a:gd name="T34" fmla="*/ 1 w 302"/>
                <a:gd name="T35" fmla="*/ 0 h 91"/>
                <a:gd name="T36" fmla="*/ 1 w 302"/>
                <a:gd name="T37" fmla="*/ 0 h 91"/>
                <a:gd name="T38" fmla="*/ 1 w 302"/>
                <a:gd name="T39" fmla="*/ 0 h 91"/>
                <a:gd name="T40" fmla="*/ 1 w 302"/>
                <a:gd name="T41" fmla="*/ 0 h 91"/>
                <a:gd name="T42" fmla="*/ 1 w 302"/>
                <a:gd name="T43" fmla="*/ 0 h 91"/>
                <a:gd name="T44" fmla="*/ 1 w 302"/>
                <a:gd name="T45" fmla="*/ 0 h 91"/>
                <a:gd name="T46" fmla="*/ 1 w 302"/>
                <a:gd name="T47" fmla="*/ 0 h 91"/>
                <a:gd name="T48" fmla="*/ 1 w 302"/>
                <a:gd name="T49" fmla="*/ 0 h 91"/>
                <a:gd name="T50" fmla="*/ 1 w 302"/>
                <a:gd name="T51" fmla="*/ 0 h 91"/>
                <a:gd name="T52" fmla="*/ 1 w 302"/>
                <a:gd name="T53" fmla="*/ 0 h 91"/>
                <a:gd name="T54" fmla="*/ 1 w 302"/>
                <a:gd name="T55" fmla="*/ 0 h 91"/>
                <a:gd name="T56" fmla="*/ 1 w 302"/>
                <a:gd name="T57" fmla="*/ 0 h 91"/>
                <a:gd name="T58" fmla="*/ 1 w 302"/>
                <a:gd name="T59" fmla="*/ 0 h 91"/>
                <a:gd name="T60" fmla="*/ 1 w 302"/>
                <a:gd name="T61" fmla="*/ 0 h 91"/>
                <a:gd name="T62" fmla="*/ 1 w 302"/>
                <a:gd name="T63" fmla="*/ 0 h 91"/>
                <a:gd name="T64" fmla="*/ 1 w 302"/>
                <a:gd name="T65" fmla="*/ 0 h 91"/>
                <a:gd name="T66" fmla="*/ 1 w 302"/>
                <a:gd name="T67" fmla="*/ 0 h 91"/>
                <a:gd name="T68" fmla="*/ 1 w 302"/>
                <a:gd name="T69" fmla="*/ 0 h 91"/>
                <a:gd name="T70" fmla="*/ 1 w 302"/>
                <a:gd name="T71" fmla="*/ 0 h 91"/>
                <a:gd name="T72" fmla="*/ 1 w 302"/>
                <a:gd name="T73" fmla="*/ 0 h 91"/>
                <a:gd name="T74" fmla="*/ 1 w 302"/>
                <a:gd name="T75" fmla="*/ 0 h 91"/>
                <a:gd name="T76" fmla="*/ 1 w 302"/>
                <a:gd name="T77" fmla="*/ 0 h 91"/>
                <a:gd name="T78" fmla="*/ 1 w 302"/>
                <a:gd name="T79" fmla="*/ 0 h 91"/>
                <a:gd name="T80" fmla="*/ 1 w 302"/>
                <a:gd name="T81" fmla="*/ 0 h 91"/>
                <a:gd name="T82" fmla="*/ 1 w 302"/>
                <a:gd name="T83" fmla="*/ 0 h 91"/>
                <a:gd name="T84" fmla="*/ 1 w 302"/>
                <a:gd name="T85" fmla="*/ 0 h 91"/>
                <a:gd name="T86" fmla="*/ 1 w 302"/>
                <a:gd name="T87" fmla="*/ 0 h 91"/>
                <a:gd name="T88" fmla="*/ 1 w 302"/>
                <a:gd name="T89" fmla="*/ 0 h 91"/>
                <a:gd name="T90" fmla="*/ 1 w 302"/>
                <a:gd name="T91" fmla="*/ 0 h 91"/>
                <a:gd name="T92" fmla="*/ 1 w 302"/>
                <a:gd name="T93" fmla="*/ 0 h 91"/>
                <a:gd name="T94" fmla="*/ 1 w 302"/>
                <a:gd name="T95" fmla="*/ 0 h 91"/>
                <a:gd name="T96" fmla="*/ 1 w 302"/>
                <a:gd name="T97" fmla="*/ 0 h 91"/>
                <a:gd name="T98" fmla="*/ 1 w 302"/>
                <a:gd name="T99" fmla="*/ 0 h 91"/>
                <a:gd name="T100" fmla="*/ 1 w 302"/>
                <a:gd name="T101" fmla="*/ 0 h 91"/>
                <a:gd name="T102" fmla="*/ 1 w 302"/>
                <a:gd name="T103" fmla="*/ 0 h 91"/>
                <a:gd name="T104" fmla="*/ 1 w 302"/>
                <a:gd name="T105" fmla="*/ 0 h 91"/>
                <a:gd name="T106" fmla="*/ 1 w 302"/>
                <a:gd name="T107" fmla="*/ 0 h 91"/>
                <a:gd name="T108" fmla="*/ 1 w 302"/>
                <a:gd name="T109" fmla="*/ 0 h 91"/>
                <a:gd name="T110" fmla="*/ 1 w 302"/>
                <a:gd name="T111" fmla="*/ 0 h 91"/>
                <a:gd name="T112" fmla="*/ 1 w 302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91"/>
                <a:gd name="T173" fmla="*/ 302 w 302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91">
                  <a:moveTo>
                    <a:pt x="302" y="0"/>
                  </a:moveTo>
                  <a:lnTo>
                    <a:pt x="299" y="3"/>
                  </a:lnTo>
                  <a:lnTo>
                    <a:pt x="295" y="4"/>
                  </a:lnTo>
                  <a:lnTo>
                    <a:pt x="293" y="6"/>
                  </a:lnTo>
                  <a:lnTo>
                    <a:pt x="290" y="8"/>
                  </a:lnTo>
                  <a:lnTo>
                    <a:pt x="287" y="10"/>
                  </a:lnTo>
                  <a:lnTo>
                    <a:pt x="286" y="11"/>
                  </a:lnTo>
                  <a:lnTo>
                    <a:pt x="283" y="12"/>
                  </a:lnTo>
                  <a:lnTo>
                    <a:pt x="281" y="12"/>
                  </a:lnTo>
                  <a:lnTo>
                    <a:pt x="279" y="14"/>
                  </a:lnTo>
                  <a:lnTo>
                    <a:pt x="277" y="15"/>
                  </a:lnTo>
                  <a:lnTo>
                    <a:pt x="275" y="16"/>
                  </a:lnTo>
                  <a:lnTo>
                    <a:pt x="274" y="16"/>
                  </a:lnTo>
                  <a:lnTo>
                    <a:pt x="273" y="18"/>
                  </a:lnTo>
                  <a:lnTo>
                    <a:pt x="271" y="19"/>
                  </a:lnTo>
                  <a:lnTo>
                    <a:pt x="270" y="19"/>
                  </a:lnTo>
                  <a:lnTo>
                    <a:pt x="269" y="20"/>
                  </a:lnTo>
                  <a:lnTo>
                    <a:pt x="267" y="20"/>
                  </a:lnTo>
                  <a:lnTo>
                    <a:pt x="266" y="22"/>
                  </a:lnTo>
                  <a:lnTo>
                    <a:pt x="265" y="22"/>
                  </a:lnTo>
                  <a:lnTo>
                    <a:pt x="263" y="22"/>
                  </a:lnTo>
                  <a:lnTo>
                    <a:pt x="262" y="23"/>
                  </a:lnTo>
                  <a:lnTo>
                    <a:pt x="261" y="23"/>
                  </a:lnTo>
                  <a:lnTo>
                    <a:pt x="259" y="24"/>
                  </a:lnTo>
                  <a:lnTo>
                    <a:pt x="258" y="24"/>
                  </a:lnTo>
                  <a:lnTo>
                    <a:pt x="258" y="26"/>
                  </a:lnTo>
                  <a:lnTo>
                    <a:pt x="257" y="26"/>
                  </a:lnTo>
                  <a:lnTo>
                    <a:pt x="255" y="26"/>
                  </a:lnTo>
                  <a:lnTo>
                    <a:pt x="253" y="27"/>
                  </a:lnTo>
                  <a:lnTo>
                    <a:pt x="251" y="27"/>
                  </a:lnTo>
                  <a:lnTo>
                    <a:pt x="250" y="28"/>
                  </a:lnTo>
                  <a:lnTo>
                    <a:pt x="249" y="28"/>
                  </a:lnTo>
                  <a:lnTo>
                    <a:pt x="247" y="29"/>
                  </a:lnTo>
                  <a:lnTo>
                    <a:pt x="245" y="29"/>
                  </a:lnTo>
                  <a:lnTo>
                    <a:pt x="243" y="31"/>
                  </a:lnTo>
                  <a:lnTo>
                    <a:pt x="242" y="31"/>
                  </a:lnTo>
                  <a:lnTo>
                    <a:pt x="241" y="32"/>
                  </a:lnTo>
                  <a:lnTo>
                    <a:pt x="239" y="32"/>
                  </a:lnTo>
                  <a:lnTo>
                    <a:pt x="238" y="33"/>
                  </a:lnTo>
                  <a:lnTo>
                    <a:pt x="237" y="33"/>
                  </a:lnTo>
                  <a:lnTo>
                    <a:pt x="235" y="33"/>
                  </a:lnTo>
                  <a:lnTo>
                    <a:pt x="234" y="35"/>
                  </a:lnTo>
                  <a:lnTo>
                    <a:pt x="233" y="35"/>
                  </a:lnTo>
                  <a:lnTo>
                    <a:pt x="231" y="36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7"/>
                  </a:lnTo>
                  <a:lnTo>
                    <a:pt x="226" y="37"/>
                  </a:lnTo>
                  <a:lnTo>
                    <a:pt x="225" y="39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40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1"/>
                  </a:lnTo>
                  <a:lnTo>
                    <a:pt x="216" y="41"/>
                  </a:lnTo>
                  <a:lnTo>
                    <a:pt x="214" y="43"/>
                  </a:lnTo>
                  <a:lnTo>
                    <a:pt x="213" y="43"/>
                  </a:lnTo>
                  <a:lnTo>
                    <a:pt x="212" y="44"/>
                  </a:lnTo>
                  <a:lnTo>
                    <a:pt x="209" y="44"/>
                  </a:lnTo>
                  <a:lnTo>
                    <a:pt x="208" y="45"/>
                  </a:lnTo>
                  <a:lnTo>
                    <a:pt x="205" y="45"/>
                  </a:lnTo>
                  <a:lnTo>
                    <a:pt x="204" y="47"/>
                  </a:lnTo>
                  <a:lnTo>
                    <a:pt x="201" y="47"/>
                  </a:lnTo>
                  <a:lnTo>
                    <a:pt x="200" y="48"/>
                  </a:lnTo>
                  <a:lnTo>
                    <a:pt x="198" y="48"/>
                  </a:lnTo>
                  <a:lnTo>
                    <a:pt x="196" y="49"/>
                  </a:lnTo>
                  <a:lnTo>
                    <a:pt x="194" y="49"/>
                  </a:lnTo>
                  <a:lnTo>
                    <a:pt x="193" y="51"/>
                  </a:lnTo>
                  <a:lnTo>
                    <a:pt x="192" y="51"/>
                  </a:lnTo>
                  <a:lnTo>
                    <a:pt x="190" y="51"/>
                  </a:lnTo>
                  <a:lnTo>
                    <a:pt x="189" y="52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6" y="53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5"/>
                  </a:lnTo>
                  <a:lnTo>
                    <a:pt x="181" y="55"/>
                  </a:lnTo>
                  <a:lnTo>
                    <a:pt x="180" y="55"/>
                  </a:lnTo>
                  <a:lnTo>
                    <a:pt x="178" y="56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7"/>
                  </a:lnTo>
                  <a:lnTo>
                    <a:pt x="173" y="57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9"/>
                  </a:lnTo>
                  <a:lnTo>
                    <a:pt x="168" y="59"/>
                  </a:lnTo>
                  <a:lnTo>
                    <a:pt x="165" y="60"/>
                  </a:lnTo>
                  <a:lnTo>
                    <a:pt x="164" y="60"/>
                  </a:lnTo>
                  <a:lnTo>
                    <a:pt x="161" y="61"/>
                  </a:lnTo>
                  <a:lnTo>
                    <a:pt x="160" y="61"/>
                  </a:lnTo>
                  <a:lnTo>
                    <a:pt x="157" y="63"/>
                  </a:lnTo>
                  <a:lnTo>
                    <a:pt x="156" y="63"/>
                  </a:lnTo>
                  <a:lnTo>
                    <a:pt x="153" y="63"/>
                  </a:lnTo>
                  <a:lnTo>
                    <a:pt x="152" y="64"/>
                  </a:lnTo>
                  <a:lnTo>
                    <a:pt x="150" y="64"/>
                  </a:lnTo>
                  <a:lnTo>
                    <a:pt x="149" y="65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7"/>
                  </a:lnTo>
                  <a:lnTo>
                    <a:pt x="144" y="67"/>
                  </a:lnTo>
                  <a:lnTo>
                    <a:pt x="143" y="67"/>
                  </a:lnTo>
                  <a:lnTo>
                    <a:pt x="141" y="67"/>
                  </a:lnTo>
                  <a:lnTo>
                    <a:pt x="140" y="68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9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2" y="71"/>
                  </a:lnTo>
                  <a:lnTo>
                    <a:pt x="131" y="71"/>
                  </a:lnTo>
                  <a:lnTo>
                    <a:pt x="129" y="71"/>
                  </a:lnTo>
                  <a:lnTo>
                    <a:pt x="128" y="72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3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5"/>
                  </a:lnTo>
                  <a:lnTo>
                    <a:pt x="116" y="75"/>
                  </a:lnTo>
                  <a:lnTo>
                    <a:pt x="113" y="76"/>
                  </a:lnTo>
                  <a:lnTo>
                    <a:pt x="112" y="76"/>
                  </a:lnTo>
                  <a:lnTo>
                    <a:pt x="109" y="77"/>
                  </a:lnTo>
                  <a:lnTo>
                    <a:pt x="108" y="77"/>
                  </a:lnTo>
                  <a:lnTo>
                    <a:pt x="107" y="79"/>
                  </a:lnTo>
                  <a:lnTo>
                    <a:pt x="105" y="79"/>
                  </a:lnTo>
                  <a:lnTo>
                    <a:pt x="103" y="79"/>
                  </a:lnTo>
                  <a:lnTo>
                    <a:pt x="101" y="80"/>
                  </a:lnTo>
                  <a:lnTo>
                    <a:pt x="100" y="80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7" y="81"/>
                  </a:lnTo>
                  <a:lnTo>
                    <a:pt x="96" y="81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2" y="83"/>
                  </a:lnTo>
                  <a:lnTo>
                    <a:pt x="91" y="83"/>
                  </a:lnTo>
                  <a:lnTo>
                    <a:pt x="89" y="83"/>
                  </a:lnTo>
                  <a:lnTo>
                    <a:pt x="88" y="83"/>
                  </a:lnTo>
                  <a:lnTo>
                    <a:pt x="87" y="83"/>
                  </a:lnTo>
                  <a:lnTo>
                    <a:pt x="85" y="83"/>
                  </a:lnTo>
                  <a:lnTo>
                    <a:pt x="84" y="83"/>
                  </a:lnTo>
                  <a:lnTo>
                    <a:pt x="83" y="83"/>
                  </a:lnTo>
                  <a:lnTo>
                    <a:pt x="81" y="84"/>
                  </a:lnTo>
                  <a:lnTo>
                    <a:pt x="80" y="84"/>
                  </a:lnTo>
                  <a:lnTo>
                    <a:pt x="79" y="84"/>
                  </a:lnTo>
                  <a:lnTo>
                    <a:pt x="77" y="84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5"/>
                  </a:lnTo>
                  <a:lnTo>
                    <a:pt x="64" y="85"/>
                  </a:lnTo>
                  <a:lnTo>
                    <a:pt x="63" y="85"/>
                  </a:lnTo>
                  <a:lnTo>
                    <a:pt x="62" y="85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7"/>
                  </a:lnTo>
                  <a:lnTo>
                    <a:pt x="51" y="87"/>
                  </a:lnTo>
                  <a:lnTo>
                    <a:pt x="50" y="87"/>
                  </a:lnTo>
                  <a:lnTo>
                    <a:pt x="48" y="87"/>
                  </a:lnTo>
                  <a:lnTo>
                    <a:pt x="47" y="87"/>
                  </a:lnTo>
                  <a:lnTo>
                    <a:pt x="46" y="87"/>
                  </a:lnTo>
                  <a:lnTo>
                    <a:pt x="44" y="88"/>
                  </a:lnTo>
                  <a:lnTo>
                    <a:pt x="43" y="88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9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30" y="91"/>
                  </a:lnTo>
                  <a:lnTo>
                    <a:pt x="28" y="91"/>
                  </a:lnTo>
                  <a:lnTo>
                    <a:pt x="27" y="91"/>
                  </a:lnTo>
                  <a:lnTo>
                    <a:pt x="26" y="91"/>
                  </a:lnTo>
                  <a:lnTo>
                    <a:pt x="24" y="91"/>
                  </a:lnTo>
                  <a:lnTo>
                    <a:pt x="23" y="91"/>
                  </a:lnTo>
                  <a:lnTo>
                    <a:pt x="22" y="91"/>
                  </a:lnTo>
                  <a:lnTo>
                    <a:pt x="20" y="91"/>
                  </a:lnTo>
                  <a:lnTo>
                    <a:pt x="19" y="91"/>
                  </a:lnTo>
                  <a:lnTo>
                    <a:pt x="18" y="91"/>
                  </a:lnTo>
                  <a:lnTo>
                    <a:pt x="16" y="91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628" name="Freeform 22">
              <a:extLst>
                <a:ext uri="{FF2B5EF4-FFF2-40B4-BE49-F238E27FC236}">
                  <a16:creationId xmlns:a16="http://schemas.microsoft.com/office/drawing/2014/main" id="{DBBB052F-D062-7F49-A3ED-1AB368DD0E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4"/>
              <a:ext cx="151" cy="45"/>
            </a:xfrm>
            <a:custGeom>
              <a:avLst/>
              <a:gdLst>
                <a:gd name="T0" fmla="*/ 1 w 301"/>
                <a:gd name="T1" fmla="*/ 0 h 91"/>
                <a:gd name="T2" fmla="*/ 1 w 301"/>
                <a:gd name="T3" fmla="*/ 0 h 91"/>
                <a:gd name="T4" fmla="*/ 1 w 301"/>
                <a:gd name="T5" fmla="*/ 0 h 91"/>
                <a:gd name="T6" fmla="*/ 1 w 301"/>
                <a:gd name="T7" fmla="*/ 0 h 91"/>
                <a:gd name="T8" fmla="*/ 1 w 301"/>
                <a:gd name="T9" fmla="*/ 0 h 91"/>
                <a:gd name="T10" fmla="*/ 1 w 301"/>
                <a:gd name="T11" fmla="*/ 0 h 91"/>
                <a:gd name="T12" fmla="*/ 1 w 301"/>
                <a:gd name="T13" fmla="*/ 0 h 91"/>
                <a:gd name="T14" fmla="*/ 1 w 301"/>
                <a:gd name="T15" fmla="*/ 0 h 91"/>
                <a:gd name="T16" fmla="*/ 1 w 301"/>
                <a:gd name="T17" fmla="*/ 0 h 91"/>
                <a:gd name="T18" fmla="*/ 1 w 301"/>
                <a:gd name="T19" fmla="*/ 0 h 91"/>
                <a:gd name="T20" fmla="*/ 1 w 301"/>
                <a:gd name="T21" fmla="*/ 0 h 91"/>
                <a:gd name="T22" fmla="*/ 1 w 301"/>
                <a:gd name="T23" fmla="*/ 0 h 91"/>
                <a:gd name="T24" fmla="*/ 1 w 301"/>
                <a:gd name="T25" fmla="*/ 0 h 91"/>
                <a:gd name="T26" fmla="*/ 1 w 301"/>
                <a:gd name="T27" fmla="*/ 0 h 91"/>
                <a:gd name="T28" fmla="*/ 1 w 301"/>
                <a:gd name="T29" fmla="*/ 0 h 91"/>
                <a:gd name="T30" fmla="*/ 1 w 301"/>
                <a:gd name="T31" fmla="*/ 0 h 91"/>
                <a:gd name="T32" fmla="*/ 1 w 301"/>
                <a:gd name="T33" fmla="*/ 0 h 91"/>
                <a:gd name="T34" fmla="*/ 1 w 301"/>
                <a:gd name="T35" fmla="*/ 0 h 91"/>
                <a:gd name="T36" fmla="*/ 1 w 301"/>
                <a:gd name="T37" fmla="*/ 0 h 91"/>
                <a:gd name="T38" fmla="*/ 1 w 301"/>
                <a:gd name="T39" fmla="*/ 0 h 91"/>
                <a:gd name="T40" fmla="*/ 1 w 301"/>
                <a:gd name="T41" fmla="*/ 0 h 91"/>
                <a:gd name="T42" fmla="*/ 1 w 301"/>
                <a:gd name="T43" fmla="*/ 0 h 91"/>
                <a:gd name="T44" fmla="*/ 1 w 301"/>
                <a:gd name="T45" fmla="*/ 0 h 91"/>
                <a:gd name="T46" fmla="*/ 1 w 301"/>
                <a:gd name="T47" fmla="*/ 0 h 91"/>
                <a:gd name="T48" fmla="*/ 1 w 301"/>
                <a:gd name="T49" fmla="*/ 0 h 91"/>
                <a:gd name="T50" fmla="*/ 1 w 301"/>
                <a:gd name="T51" fmla="*/ 0 h 91"/>
                <a:gd name="T52" fmla="*/ 1 w 301"/>
                <a:gd name="T53" fmla="*/ 0 h 91"/>
                <a:gd name="T54" fmla="*/ 1 w 301"/>
                <a:gd name="T55" fmla="*/ 0 h 91"/>
                <a:gd name="T56" fmla="*/ 1 w 301"/>
                <a:gd name="T57" fmla="*/ 0 h 91"/>
                <a:gd name="T58" fmla="*/ 1 w 301"/>
                <a:gd name="T59" fmla="*/ 0 h 91"/>
                <a:gd name="T60" fmla="*/ 1 w 301"/>
                <a:gd name="T61" fmla="*/ 0 h 91"/>
                <a:gd name="T62" fmla="*/ 1 w 301"/>
                <a:gd name="T63" fmla="*/ 0 h 91"/>
                <a:gd name="T64" fmla="*/ 1 w 301"/>
                <a:gd name="T65" fmla="*/ 0 h 91"/>
                <a:gd name="T66" fmla="*/ 1 w 301"/>
                <a:gd name="T67" fmla="*/ 0 h 91"/>
                <a:gd name="T68" fmla="*/ 1 w 301"/>
                <a:gd name="T69" fmla="*/ 0 h 91"/>
                <a:gd name="T70" fmla="*/ 1 w 301"/>
                <a:gd name="T71" fmla="*/ 0 h 91"/>
                <a:gd name="T72" fmla="*/ 1 w 301"/>
                <a:gd name="T73" fmla="*/ 0 h 91"/>
                <a:gd name="T74" fmla="*/ 1 w 301"/>
                <a:gd name="T75" fmla="*/ 0 h 91"/>
                <a:gd name="T76" fmla="*/ 1 w 301"/>
                <a:gd name="T77" fmla="*/ 0 h 91"/>
                <a:gd name="T78" fmla="*/ 1 w 301"/>
                <a:gd name="T79" fmla="*/ 0 h 91"/>
                <a:gd name="T80" fmla="*/ 1 w 301"/>
                <a:gd name="T81" fmla="*/ 0 h 91"/>
                <a:gd name="T82" fmla="*/ 1 w 301"/>
                <a:gd name="T83" fmla="*/ 0 h 91"/>
                <a:gd name="T84" fmla="*/ 1 w 301"/>
                <a:gd name="T85" fmla="*/ 0 h 91"/>
                <a:gd name="T86" fmla="*/ 1 w 301"/>
                <a:gd name="T87" fmla="*/ 0 h 91"/>
                <a:gd name="T88" fmla="*/ 1 w 301"/>
                <a:gd name="T89" fmla="*/ 0 h 91"/>
                <a:gd name="T90" fmla="*/ 1 w 301"/>
                <a:gd name="T91" fmla="*/ 0 h 91"/>
                <a:gd name="T92" fmla="*/ 1 w 301"/>
                <a:gd name="T93" fmla="*/ 0 h 91"/>
                <a:gd name="T94" fmla="*/ 1 w 301"/>
                <a:gd name="T95" fmla="*/ 0 h 91"/>
                <a:gd name="T96" fmla="*/ 1 w 301"/>
                <a:gd name="T97" fmla="*/ 0 h 91"/>
                <a:gd name="T98" fmla="*/ 1 w 301"/>
                <a:gd name="T99" fmla="*/ 0 h 91"/>
                <a:gd name="T100" fmla="*/ 1 w 301"/>
                <a:gd name="T101" fmla="*/ 0 h 91"/>
                <a:gd name="T102" fmla="*/ 1 w 301"/>
                <a:gd name="T103" fmla="*/ 0 h 91"/>
                <a:gd name="T104" fmla="*/ 1 w 301"/>
                <a:gd name="T105" fmla="*/ 0 h 91"/>
                <a:gd name="T106" fmla="*/ 1 w 301"/>
                <a:gd name="T107" fmla="*/ 0 h 91"/>
                <a:gd name="T108" fmla="*/ 1 w 301"/>
                <a:gd name="T109" fmla="*/ 0 h 91"/>
                <a:gd name="T110" fmla="*/ 1 w 301"/>
                <a:gd name="T111" fmla="*/ 0 h 91"/>
                <a:gd name="T112" fmla="*/ 1 w 301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91"/>
                <a:gd name="T173" fmla="*/ 301 w 301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91">
                  <a:moveTo>
                    <a:pt x="0" y="0"/>
                  </a:moveTo>
                  <a:lnTo>
                    <a:pt x="2" y="3"/>
                  </a:lnTo>
                  <a:lnTo>
                    <a:pt x="6" y="4"/>
                  </a:lnTo>
                  <a:lnTo>
                    <a:pt x="9" y="6"/>
                  </a:lnTo>
                  <a:lnTo>
                    <a:pt x="12" y="8"/>
                  </a:lnTo>
                  <a:lnTo>
                    <a:pt x="14" y="10"/>
                  </a:lnTo>
                  <a:lnTo>
                    <a:pt x="17" y="11"/>
                  </a:lnTo>
                  <a:lnTo>
                    <a:pt x="18" y="12"/>
                  </a:lnTo>
                  <a:lnTo>
                    <a:pt x="21" y="12"/>
                  </a:lnTo>
                  <a:lnTo>
                    <a:pt x="22" y="14"/>
                  </a:lnTo>
                  <a:lnTo>
                    <a:pt x="25" y="15"/>
                  </a:lnTo>
                  <a:lnTo>
                    <a:pt x="26" y="16"/>
                  </a:lnTo>
                  <a:lnTo>
                    <a:pt x="28" y="16"/>
                  </a:lnTo>
                  <a:lnTo>
                    <a:pt x="30" y="18"/>
                  </a:lnTo>
                  <a:lnTo>
                    <a:pt x="32" y="19"/>
                  </a:lnTo>
                  <a:lnTo>
                    <a:pt x="33" y="19"/>
                  </a:lnTo>
                  <a:lnTo>
                    <a:pt x="34" y="20"/>
                  </a:lnTo>
                  <a:lnTo>
                    <a:pt x="36" y="20"/>
                  </a:lnTo>
                  <a:lnTo>
                    <a:pt x="37" y="22"/>
                  </a:lnTo>
                  <a:lnTo>
                    <a:pt x="38" y="22"/>
                  </a:lnTo>
                  <a:lnTo>
                    <a:pt x="40" y="23"/>
                  </a:lnTo>
                  <a:lnTo>
                    <a:pt x="41" y="23"/>
                  </a:lnTo>
                  <a:lnTo>
                    <a:pt x="42" y="24"/>
                  </a:lnTo>
                  <a:lnTo>
                    <a:pt x="44" y="24"/>
                  </a:lnTo>
                  <a:lnTo>
                    <a:pt x="45" y="26"/>
                  </a:lnTo>
                  <a:lnTo>
                    <a:pt x="46" y="26"/>
                  </a:lnTo>
                  <a:lnTo>
                    <a:pt x="48" y="26"/>
                  </a:lnTo>
                  <a:lnTo>
                    <a:pt x="49" y="27"/>
                  </a:lnTo>
                  <a:lnTo>
                    <a:pt x="50" y="27"/>
                  </a:lnTo>
                  <a:lnTo>
                    <a:pt x="51" y="28"/>
                  </a:lnTo>
                  <a:lnTo>
                    <a:pt x="53" y="28"/>
                  </a:lnTo>
                  <a:lnTo>
                    <a:pt x="54" y="29"/>
                  </a:lnTo>
                  <a:lnTo>
                    <a:pt x="57" y="29"/>
                  </a:lnTo>
                  <a:lnTo>
                    <a:pt x="58" y="31"/>
                  </a:lnTo>
                  <a:lnTo>
                    <a:pt x="59" y="31"/>
                  </a:lnTo>
                  <a:lnTo>
                    <a:pt x="61" y="32"/>
                  </a:lnTo>
                  <a:lnTo>
                    <a:pt x="62" y="32"/>
                  </a:lnTo>
                  <a:lnTo>
                    <a:pt x="63" y="33"/>
                  </a:lnTo>
                  <a:lnTo>
                    <a:pt x="65" y="33"/>
                  </a:lnTo>
                  <a:lnTo>
                    <a:pt x="66" y="33"/>
                  </a:lnTo>
                  <a:lnTo>
                    <a:pt x="67" y="35"/>
                  </a:lnTo>
                  <a:lnTo>
                    <a:pt x="69" y="35"/>
                  </a:lnTo>
                  <a:lnTo>
                    <a:pt x="70" y="36"/>
                  </a:lnTo>
                  <a:lnTo>
                    <a:pt x="71" y="36"/>
                  </a:lnTo>
                  <a:lnTo>
                    <a:pt x="73" y="36"/>
                  </a:lnTo>
                  <a:lnTo>
                    <a:pt x="74" y="37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7" y="39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40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1"/>
                  </a:lnTo>
                  <a:lnTo>
                    <a:pt x="86" y="41"/>
                  </a:lnTo>
                  <a:lnTo>
                    <a:pt x="87" y="43"/>
                  </a:lnTo>
                  <a:lnTo>
                    <a:pt x="89" y="43"/>
                  </a:lnTo>
                  <a:lnTo>
                    <a:pt x="90" y="44"/>
                  </a:lnTo>
                  <a:lnTo>
                    <a:pt x="93" y="44"/>
                  </a:lnTo>
                  <a:lnTo>
                    <a:pt x="94" y="45"/>
                  </a:lnTo>
                  <a:lnTo>
                    <a:pt x="97" y="45"/>
                  </a:lnTo>
                  <a:lnTo>
                    <a:pt x="98" y="47"/>
                  </a:lnTo>
                  <a:lnTo>
                    <a:pt x="101" y="47"/>
                  </a:lnTo>
                  <a:lnTo>
                    <a:pt x="102" y="48"/>
                  </a:lnTo>
                  <a:lnTo>
                    <a:pt x="105" y="48"/>
                  </a:lnTo>
                  <a:lnTo>
                    <a:pt x="106" y="49"/>
                  </a:lnTo>
                  <a:lnTo>
                    <a:pt x="107" y="49"/>
                  </a:lnTo>
                  <a:lnTo>
                    <a:pt x="109" y="51"/>
                  </a:lnTo>
                  <a:lnTo>
                    <a:pt x="110" y="51"/>
                  </a:lnTo>
                  <a:lnTo>
                    <a:pt x="111" y="51"/>
                  </a:lnTo>
                  <a:lnTo>
                    <a:pt x="113" y="52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5"/>
                  </a:lnTo>
                  <a:lnTo>
                    <a:pt x="121" y="55"/>
                  </a:lnTo>
                  <a:lnTo>
                    <a:pt x="122" y="55"/>
                  </a:lnTo>
                  <a:lnTo>
                    <a:pt x="123" y="55"/>
                  </a:lnTo>
                  <a:lnTo>
                    <a:pt x="123" y="56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7"/>
                  </a:lnTo>
                  <a:lnTo>
                    <a:pt x="129" y="57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9"/>
                  </a:lnTo>
                  <a:lnTo>
                    <a:pt x="135" y="59"/>
                  </a:lnTo>
                  <a:lnTo>
                    <a:pt x="136" y="60"/>
                  </a:lnTo>
                  <a:lnTo>
                    <a:pt x="138" y="60"/>
                  </a:lnTo>
                  <a:lnTo>
                    <a:pt x="140" y="61"/>
                  </a:lnTo>
                  <a:lnTo>
                    <a:pt x="142" y="61"/>
                  </a:lnTo>
                  <a:lnTo>
                    <a:pt x="144" y="63"/>
                  </a:lnTo>
                  <a:lnTo>
                    <a:pt x="146" y="63"/>
                  </a:lnTo>
                  <a:lnTo>
                    <a:pt x="148" y="63"/>
                  </a:lnTo>
                  <a:lnTo>
                    <a:pt x="150" y="64"/>
                  </a:lnTo>
                  <a:lnTo>
                    <a:pt x="151" y="64"/>
                  </a:lnTo>
                  <a:lnTo>
                    <a:pt x="152" y="65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7"/>
                  </a:lnTo>
                  <a:lnTo>
                    <a:pt x="158" y="67"/>
                  </a:lnTo>
                  <a:lnTo>
                    <a:pt x="159" y="67"/>
                  </a:lnTo>
                  <a:lnTo>
                    <a:pt x="160" y="67"/>
                  </a:lnTo>
                  <a:lnTo>
                    <a:pt x="162" y="68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9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71"/>
                  </a:lnTo>
                  <a:lnTo>
                    <a:pt x="172" y="71"/>
                  </a:lnTo>
                  <a:lnTo>
                    <a:pt x="174" y="72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3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5"/>
                  </a:lnTo>
                  <a:lnTo>
                    <a:pt x="186" y="75"/>
                  </a:lnTo>
                  <a:lnTo>
                    <a:pt x="188" y="76"/>
                  </a:lnTo>
                  <a:lnTo>
                    <a:pt x="190" y="76"/>
                  </a:lnTo>
                  <a:lnTo>
                    <a:pt x="192" y="77"/>
                  </a:lnTo>
                  <a:lnTo>
                    <a:pt x="194" y="77"/>
                  </a:lnTo>
                  <a:lnTo>
                    <a:pt x="195" y="79"/>
                  </a:lnTo>
                  <a:lnTo>
                    <a:pt x="198" y="79"/>
                  </a:lnTo>
                  <a:lnTo>
                    <a:pt x="199" y="79"/>
                  </a:lnTo>
                  <a:lnTo>
                    <a:pt x="200" y="80"/>
                  </a:lnTo>
                  <a:lnTo>
                    <a:pt x="202" y="80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1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3"/>
                  </a:lnTo>
                  <a:lnTo>
                    <a:pt x="212" y="83"/>
                  </a:lnTo>
                  <a:lnTo>
                    <a:pt x="213" y="83"/>
                  </a:lnTo>
                  <a:lnTo>
                    <a:pt x="215" y="83"/>
                  </a:lnTo>
                  <a:lnTo>
                    <a:pt x="216" y="83"/>
                  </a:lnTo>
                  <a:lnTo>
                    <a:pt x="217" y="83"/>
                  </a:lnTo>
                  <a:lnTo>
                    <a:pt x="219" y="83"/>
                  </a:lnTo>
                  <a:lnTo>
                    <a:pt x="220" y="84"/>
                  </a:lnTo>
                  <a:lnTo>
                    <a:pt x="221" y="84"/>
                  </a:lnTo>
                  <a:lnTo>
                    <a:pt x="223" y="84"/>
                  </a:lnTo>
                  <a:lnTo>
                    <a:pt x="224" y="84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5"/>
                  </a:lnTo>
                  <a:lnTo>
                    <a:pt x="237" y="85"/>
                  </a:lnTo>
                  <a:lnTo>
                    <a:pt x="239" y="85"/>
                  </a:lnTo>
                  <a:lnTo>
                    <a:pt x="240" y="85"/>
                  </a:lnTo>
                  <a:lnTo>
                    <a:pt x="241" y="85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7"/>
                  </a:lnTo>
                  <a:lnTo>
                    <a:pt x="251" y="87"/>
                  </a:lnTo>
                  <a:lnTo>
                    <a:pt x="252" y="87"/>
                  </a:lnTo>
                  <a:lnTo>
                    <a:pt x="253" y="87"/>
                  </a:lnTo>
                  <a:lnTo>
                    <a:pt x="255" y="87"/>
                  </a:lnTo>
                  <a:lnTo>
                    <a:pt x="256" y="87"/>
                  </a:lnTo>
                  <a:lnTo>
                    <a:pt x="257" y="88"/>
                  </a:lnTo>
                  <a:lnTo>
                    <a:pt x="259" y="88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9"/>
                  </a:lnTo>
                  <a:lnTo>
                    <a:pt x="265" y="89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2" y="91"/>
                  </a:lnTo>
                  <a:lnTo>
                    <a:pt x="273" y="91"/>
                  </a:lnTo>
                  <a:lnTo>
                    <a:pt x="275" y="91"/>
                  </a:lnTo>
                  <a:lnTo>
                    <a:pt x="276" y="91"/>
                  </a:lnTo>
                  <a:lnTo>
                    <a:pt x="277" y="91"/>
                  </a:lnTo>
                  <a:lnTo>
                    <a:pt x="279" y="91"/>
                  </a:lnTo>
                  <a:lnTo>
                    <a:pt x="280" y="91"/>
                  </a:lnTo>
                  <a:lnTo>
                    <a:pt x="281" y="91"/>
                  </a:lnTo>
                  <a:lnTo>
                    <a:pt x="283" y="91"/>
                  </a:lnTo>
                  <a:lnTo>
                    <a:pt x="284" y="91"/>
                  </a:lnTo>
                  <a:lnTo>
                    <a:pt x="285" y="91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629" name="Freeform 23">
              <a:extLst>
                <a:ext uri="{FF2B5EF4-FFF2-40B4-BE49-F238E27FC236}">
                  <a16:creationId xmlns:a16="http://schemas.microsoft.com/office/drawing/2014/main" id="{11E4B9A3-4A60-FC4E-B19D-3A63B8CFD5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170"/>
              <a:ext cx="151" cy="58"/>
            </a:xfrm>
            <a:custGeom>
              <a:avLst/>
              <a:gdLst>
                <a:gd name="T0" fmla="*/ 1 w 302"/>
                <a:gd name="T1" fmla="*/ 0 h 89"/>
                <a:gd name="T2" fmla="*/ 1 w 302"/>
                <a:gd name="T3" fmla="*/ 0 h 89"/>
                <a:gd name="T4" fmla="*/ 1 w 302"/>
                <a:gd name="T5" fmla="*/ 0 h 89"/>
                <a:gd name="T6" fmla="*/ 1 w 302"/>
                <a:gd name="T7" fmla="*/ 0 h 89"/>
                <a:gd name="T8" fmla="*/ 1 w 302"/>
                <a:gd name="T9" fmla="*/ 0 h 89"/>
                <a:gd name="T10" fmla="*/ 1 w 302"/>
                <a:gd name="T11" fmla="*/ 0 h 89"/>
                <a:gd name="T12" fmla="*/ 1 w 302"/>
                <a:gd name="T13" fmla="*/ 0 h 89"/>
                <a:gd name="T14" fmla="*/ 1 w 302"/>
                <a:gd name="T15" fmla="*/ 0 h 89"/>
                <a:gd name="T16" fmla="*/ 1 w 302"/>
                <a:gd name="T17" fmla="*/ 0 h 89"/>
                <a:gd name="T18" fmla="*/ 1 w 302"/>
                <a:gd name="T19" fmla="*/ 0 h 89"/>
                <a:gd name="T20" fmla="*/ 1 w 302"/>
                <a:gd name="T21" fmla="*/ 0 h 89"/>
                <a:gd name="T22" fmla="*/ 1 w 302"/>
                <a:gd name="T23" fmla="*/ 0 h 89"/>
                <a:gd name="T24" fmla="*/ 1 w 302"/>
                <a:gd name="T25" fmla="*/ 0 h 89"/>
                <a:gd name="T26" fmla="*/ 1 w 302"/>
                <a:gd name="T27" fmla="*/ 0 h 89"/>
                <a:gd name="T28" fmla="*/ 1 w 302"/>
                <a:gd name="T29" fmla="*/ 0 h 89"/>
                <a:gd name="T30" fmla="*/ 1 w 302"/>
                <a:gd name="T31" fmla="*/ 0 h 89"/>
                <a:gd name="T32" fmla="*/ 1 w 302"/>
                <a:gd name="T33" fmla="*/ 0 h 89"/>
                <a:gd name="T34" fmla="*/ 1 w 302"/>
                <a:gd name="T35" fmla="*/ 0 h 89"/>
                <a:gd name="T36" fmla="*/ 1 w 302"/>
                <a:gd name="T37" fmla="*/ 0 h 89"/>
                <a:gd name="T38" fmla="*/ 1 w 302"/>
                <a:gd name="T39" fmla="*/ 0 h 89"/>
                <a:gd name="T40" fmla="*/ 1 w 302"/>
                <a:gd name="T41" fmla="*/ 0 h 89"/>
                <a:gd name="T42" fmla="*/ 1 w 302"/>
                <a:gd name="T43" fmla="*/ 0 h 89"/>
                <a:gd name="T44" fmla="*/ 1 w 302"/>
                <a:gd name="T45" fmla="*/ 0 h 89"/>
                <a:gd name="T46" fmla="*/ 1 w 302"/>
                <a:gd name="T47" fmla="*/ 0 h 89"/>
                <a:gd name="T48" fmla="*/ 1 w 302"/>
                <a:gd name="T49" fmla="*/ 0 h 89"/>
                <a:gd name="T50" fmla="*/ 1 w 302"/>
                <a:gd name="T51" fmla="*/ 0 h 89"/>
                <a:gd name="T52" fmla="*/ 1 w 302"/>
                <a:gd name="T53" fmla="*/ 0 h 89"/>
                <a:gd name="T54" fmla="*/ 1 w 302"/>
                <a:gd name="T55" fmla="*/ 0 h 89"/>
                <a:gd name="T56" fmla="*/ 1 w 302"/>
                <a:gd name="T57" fmla="*/ 0 h 89"/>
                <a:gd name="T58" fmla="*/ 1 w 302"/>
                <a:gd name="T59" fmla="*/ 0 h 89"/>
                <a:gd name="T60" fmla="*/ 1 w 302"/>
                <a:gd name="T61" fmla="*/ 0 h 89"/>
                <a:gd name="T62" fmla="*/ 1 w 302"/>
                <a:gd name="T63" fmla="*/ 0 h 89"/>
                <a:gd name="T64" fmla="*/ 1 w 302"/>
                <a:gd name="T65" fmla="*/ 0 h 89"/>
                <a:gd name="T66" fmla="*/ 1 w 302"/>
                <a:gd name="T67" fmla="*/ 0 h 89"/>
                <a:gd name="T68" fmla="*/ 1 w 302"/>
                <a:gd name="T69" fmla="*/ 0 h 89"/>
                <a:gd name="T70" fmla="*/ 1 w 302"/>
                <a:gd name="T71" fmla="*/ 0 h 89"/>
                <a:gd name="T72" fmla="*/ 1 w 302"/>
                <a:gd name="T73" fmla="*/ 0 h 89"/>
                <a:gd name="T74" fmla="*/ 1 w 302"/>
                <a:gd name="T75" fmla="*/ 0 h 89"/>
                <a:gd name="T76" fmla="*/ 1 w 302"/>
                <a:gd name="T77" fmla="*/ 0 h 89"/>
                <a:gd name="T78" fmla="*/ 1 w 302"/>
                <a:gd name="T79" fmla="*/ 0 h 89"/>
                <a:gd name="T80" fmla="*/ 1 w 302"/>
                <a:gd name="T81" fmla="*/ 0 h 89"/>
                <a:gd name="T82" fmla="*/ 1 w 302"/>
                <a:gd name="T83" fmla="*/ 0 h 89"/>
                <a:gd name="T84" fmla="*/ 1 w 302"/>
                <a:gd name="T85" fmla="*/ 0 h 89"/>
                <a:gd name="T86" fmla="*/ 1 w 302"/>
                <a:gd name="T87" fmla="*/ 0 h 89"/>
                <a:gd name="T88" fmla="*/ 1 w 302"/>
                <a:gd name="T89" fmla="*/ 0 h 89"/>
                <a:gd name="T90" fmla="*/ 1 w 302"/>
                <a:gd name="T91" fmla="*/ 0 h 89"/>
                <a:gd name="T92" fmla="*/ 1 w 302"/>
                <a:gd name="T93" fmla="*/ 0 h 89"/>
                <a:gd name="T94" fmla="*/ 1 w 302"/>
                <a:gd name="T95" fmla="*/ 0 h 89"/>
                <a:gd name="T96" fmla="*/ 1 w 302"/>
                <a:gd name="T97" fmla="*/ 0 h 89"/>
                <a:gd name="T98" fmla="*/ 1 w 302"/>
                <a:gd name="T99" fmla="*/ 0 h 89"/>
                <a:gd name="T100" fmla="*/ 1 w 302"/>
                <a:gd name="T101" fmla="*/ 0 h 89"/>
                <a:gd name="T102" fmla="*/ 1 w 302"/>
                <a:gd name="T103" fmla="*/ 0 h 89"/>
                <a:gd name="T104" fmla="*/ 1 w 302"/>
                <a:gd name="T105" fmla="*/ 0 h 89"/>
                <a:gd name="T106" fmla="*/ 1 w 302"/>
                <a:gd name="T107" fmla="*/ 0 h 89"/>
                <a:gd name="T108" fmla="*/ 1 w 302"/>
                <a:gd name="T109" fmla="*/ 0 h 89"/>
                <a:gd name="T110" fmla="*/ 1 w 302"/>
                <a:gd name="T111" fmla="*/ 0 h 89"/>
                <a:gd name="T112" fmla="*/ 1 w 302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89"/>
                <a:gd name="T173" fmla="*/ 302 w 302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89">
                  <a:moveTo>
                    <a:pt x="302" y="0"/>
                  </a:moveTo>
                  <a:lnTo>
                    <a:pt x="299" y="1"/>
                  </a:lnTo>
                  <a:lnTo>
                    <a:pt x="295" y="4"/>
                  </a:lnTo>
                  <a:lnTo>
                    <a:pt x="293" y="5"/>
                  </a:lnTo>
                  <a:lnTo>
                    <a:pt x="290" y="7"/>
                  </a:lnTo>
                  <a:lnTo>
                    <a:pt x="287" y="8"/>
                  </a:lnTo>
                  <a:lnTo>
                    <a:pt x="286" y="9"/>
                  </a:lnTo>
                  <a:lnTo>
                    <a:pt x="283" y="11"/>
                  </a:lnTo>
                  <a:lnTo>
                    <a:pt x="281" y="12"/>
                  </a:lnTo>
                  <a:lnTo>
                    <a:pt x="279" y="13"/>
                  </a:lnTo>
                  <a:lnTo>
                    <a:pt x="277" y="15"/>
                  </a:lnTo>
                  <a:lnTo>
                    <a:pt x="275" y="15"/>
                  </a:lnTo>
                  <a:lnTo>
                    <a:pt x="274" y="16"/>
                  </a:lnTo>
                  <a:lnTo>
                    <a:pt x="273" y="17"/>
                  </a:lnTo>
                  <a:lnTo>
                    <a:pt x="271" y="17"/>
                  </a:lnTo>
                  <a:lnTo>
                    <a:pt x="270" y="19"/>
                  </a:lnTo>
                  <a:lnTo>
                    <a:pt x="269" y="19"/>
                  </a:lnTo>
                  <a:lnTo>
                    <a:pt x="267" y="20"/>
                  </a:lnTo>
                  <a:lnTo>
                    <a:pt x="266" y="20"/>
                  </a:lnTo>
                  <a:lnTo>
                    <a:pt x="265" y="21"/>
                  </a:lnTo>
                  <a:lnTo>
                    <a:pt x="263" y="21"/>
                  </a:lnTo>
                  <a:lnTo>
                    <a:pt x="262" y="21"/>
                  </a:lnTo>
                  <a:lnTo>
                    <a:pt x="261" y="23"/>
                  </a:lnTo>
                  <a:lnTo>
                    <a:pt x="259" y="23"/>
                  </a:lnTo>
                  <a:lnTo>
                    <a:pt x="258" y="24"/>
                  </a:lnTo>
                  <a:lnTo>
                    <a:pt x="257" y="24"/>
                  </a:lnTo>
                  <a:lnTo>
                    <a:pt x="255" y="25"/>
                  </a:lnTo>
                  <a:lnTo>
                    <a:pt x="253" y="25"/>
                  </a:lnTo>
                  <a:lnTo>
                    <a:pt x="251" y="27"/>
                  </a:lnTo>
                  <a:lnTo>
                    <a:pt x="250" y="27"/>
                  </a:lnTo>
                  <a:lnTo>
                    <a:pt x="249" y="28"/>
                  </a:lnTo>
                  <a:lnTo>
                    <a:pt x="247" y="28"/>
                  </a:lnTo>
                  <a:lnTo>
                    <a:pt x="245" y="29"/>
                  </a:lnTo>
                  <a:lnTo>
                    <a:pt x="243" y="29"/>
                  </a:lnTo>
                  <a:lnTo>
                    <a:pt x="242" y="31"/>
                  </a:lnTo>
                  <a:lnTo>
                    <a:pt x="241" y="31"/>
                  </a:lnTo>
                  <a:lnTo>
                    <a:pt x="239" y="32"/>
                  </a:lnTo>
                  <a:lnTo>
                    <a:pt x="238" y="32"/>
                  </a:lnTo>
                  <a:lnTo>
                    <a:pt x="237" y="32"/>
                  </a:lnTo>
                  <a:lnTo>
                    <a:pt x="235" y="33"/>
                  </a:lnTo>
                  <a:lnTo>
                    <a:pt x="234" y="33"/>
                  </a:lnTo>
                  <a:lnTo>
                    <a:pt x="233" y="35"/>
                  </a:lnTo>
                  <a:lnTo>
                    <a:pt x="231" y="35"/>
                  </a:lnTo>
                  <a:lnTo>
                    <a:pt x="230" y="35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6"/>
                  </a:lnTo>
                  <a:lnTo>
                    <a:pt x="226" y="37"/>
                  </a:lnTo>
                  <a:lnTo>
                    <a:pt x="225" y="37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39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0"/>
                  </a:lnTo>
                  <a:lnTo>
                    <a:pt x="216" y="41"/>
                  </a:lnTo>
                  <a:lnTo>
                    <a:pt x="214" y="41"/>
                  </a:lnTo>
                  <a:lnTo>
                    <a:pt x="213" y="43"/>
                  </a:lnTo>
                  <a:lnTo>
                    <a:pt x="212" y="43"/>
                  </a:lnTo>
                  <a:lnTo>
                    <a:pt x="209" y="44"/>
                  </a:lnTo>
                  <a:lnTo>
                    <a:pt x="208" y="44"/>
                  </a:lnTo>
                  <a:lnTo>
                    <a:pt x="205" y="45"/>
                  </a:lnTo>
                  <a:lnTo>
                    <a:pt x="204" y="45"/>
                  </a:lnTo>
                  <a:lnTo>
                    <a:pt x="201" y="47"/>
                  </a:lnTo>
                  <a:lnTo>
                    <a:pt x="200" y="47"/>
                  </a:lnTo>
                  <a:lnTo>
                    <a:pt x="198" y="48"/>
                  </a:lnTo>
                  <a:lnTo>
                    <a:pt x="196" y="48"/>
                  </a:lnTo>
                  <a:lnTo>
                    <a:pt x="194" y="49"/>
                  </a:lnTo>
                  <a:lnTo>
                    <a:pt x="193" y="49"/>
                  </a:lnTo>
                  <a:lnTo>
                    <a:pt x="192" y="50"/>
                  </a:lnTo>
                  <a:lnTo>
                    <a:pt x="190" y="50"/>
                  </a:lnTo>
                  <a:lnTo>
                    <a:pt x="189" y="50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3"/>
                  </a:lnTo>
                  <a:lnTo>
                    <a:pt x="181" y="53"/>
                  </a:lnTo>
                  <a:lnTo>
                    <a:pt x="180" y="54"/>
                  </a:lnTo>
                  <a:lnTo>
                    <a:pt x="178" y="54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6"/>
                  </a:lnTo>
                  <a:lnTo>
                    <a:pt x="173" y="56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7"/>
                  </a:lnTo>
                  <a:lnTo>
                    <a:pt x="168" y="58"/>
                  </a:lnTo>
                  <a:lnTo>
                    <a:pt x="165" y="58"/>
                  </a:lnTo>
                  <a:lnTo>
                    <a:pt x="164" y="60"/>
                  </a:lnTo>
                  <a:lnTo>
                    <a:pt x="161" y="60"/>
                  </a:lnTo>
                  <a:lnTo>
                    <a:pt x="160" y="61"/>
                  </a:lnTo>
                  <a:lnTo>
                    <a:pt x="157" y="61"/>
                  </a:lnTo>
                  <a:lnTo>
                    <a:pt x="156" y="62"/>
                  </a:lnTo>
                  <a:lnTo>
                    <a:pt x="153" y="62"/>
                  </a:lnTo>
                  <a:lnTo>
                    <a:pt x="152" y="62"/>
                  </a:lnTo>
                  <a:lnTo>
                    <a:pt x="150" y="64"/>
                  </a:lnTo>
                  <a:lnTo>
                    <a:pt x="149" y="64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5"/>
                  </a:lnTo>
                  <a:lnTo>
                    <a:pt x="144" y="65"/>
                  </a:lnTo>
                  <a:lnTo>
                    <a:pt x="143" y="66"/>
                  </a:lnTo>
                  <a:lnTo>
                    <a:pt x="141" y="66"/>
                  </a:lnTo>
                  <a:lnTo>
                    <a:pt x="140" y="66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8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1" y="70"/>
                  </a:lnTo>
                  <a:lnTo>
                    <a:pt x="129" y="70"/>
                  </a:lnTo>
                  <a:lnTo>
                    <a:pt x="128" y="70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2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3"/>
                  </a:lnTo>
                  <a:lnTo>
                    <a:pt x="116" y="74"/>
                  </a:lnTo>
                  <a:lnTo>
                    <a:pt x="113" y="74"/>
                  </a:lnTo>
                  <a:lnTo>
                    <a:pt x="112" y="76"/>
                  </a:lnTo>
                  <a:lnTo>
                    <a:pt x="109" y="76"/>
                  </a:lnTo>
                  <a:lnTo>
                    <a:pt x="108" y="77"/>
                  </a:lnTo>
                  <a:lnTo>
                    <a:pt x="107" y="77"/>
                  </a:lnTo>
                  <a:lnTo>
                    <a:pt x="105" y="78"/>
                  </a:lnTo>
                  <a:lnTo>
                    <a:pt x="103" y="78"/>
                  </a:lnTo>
                  <a:lnTo>
                    <a:pt x="101" y="78"/>
                  </a:lnTo>
                  <a:lnTo>
                    <a:pt x="100" y="78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6" y="80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1" y="81"/>
                  </a:lnTo>
                  <a:lnTo>
                    <a:pt x="89" y="81"/>
                  </a:lnTo>
                  <a:lnTo>
                    <a:pt x="88" y="82"/>
                  </a:lnTo>
                  <a:lnTo>
                    <a:pt x="87" y="82"/>
                  </a:lnTo>
                  <a:lnTo>
                    <a:pt x="85" y="82"/>
                  </a:lnTo>
                  <a:lnTo>
                    <a:pt x="84" y="82"/>
                  </a:lnTo>
                  <a:lnTo>
                    <a:pt x="83" y="82"/>
                  </a:lnTo>
                  <a:lnTo>
                    <a:pt x="81" y="82"/>
                  </a:lnTo>
                  <a:lnTo>
                    <a:pt x="80" y="82"/>
                  </a:lnTo>
                  <a:lnTo>
                    <a:pt x="79" y="82"/>
                  </a:lnTo>
                  <a:lnTo>
                    <a:pt x="77" y="82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4"/>
                  </a:lnTo>
                  <a:lnTo>
                    <a:pt x="64" y="84"/>
                  </a:lnTo>
                  <a:lnTo>
                    <a:pt x="63" y="84"/>
                  </a:lnTo>
                  <a:lnTo>
                    <a:pt x="62" y="84"/>
                  </a:lnTo>
                  <a:lnTo>
                    <a:pt x="60" y="84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5"/>
                  </a:lnTo>
                  <a:lnTo>
                    <a:pt x="51" y="85"/>
                  </a:lnTo>
                  <a:lnTo>
                    <a:pt x="50" y="85"/>
                  </a:lnTo>
                  <a:lnTo>
                    <a:pt x="48" y="86"/>
                  </a:lnTo>
                  <a:lnTo>
                    <a:pt x="47" y="86"/>
                  </a:lnTo>
                  <a:lnTo>
                    <a:pt x="46" y="86"/>
                  </a:lnTo>
                  <a:lnTo>
                    <a:pt x="44" y="86"/>
                  </a:lnTo>
                  <a:lnTo>
                    <a:pt x="43" y="86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8"/>
                  </a:lnTo>
                  <a:lnTo>
                    <a:pt x="36" y="88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8" y="89"/>
                  </a:lnTo>
                  <a:lnTo>
                    <a:pt x="27" y="89"/>
                  </a:lnTo>
                  <a:lnTo>
                    <a:pt x="26" y="89"/>
                  </a:lnTo>
                  <a:lnTo>
                    <a:pt x="24" y="89"/>
                  </a:lnTo>
                  <a:lnTo>
                    <a:pt x="23" y="89"/>
                  </a:lnTo>
                  <a:lnTo>
                    <a:pt x="22" y="89"/>
                  </a:lnTo>
                  <a:lnTo>
                    <a:pt x="20" y="89"/>
                  </a:lnTo>
                  <a:lnTo>
                    <a:pt x="19" y="89"/>
                  </a:lnTo>
                  <a:lnTo>
                    <a:pt x="18" y="89"/>
                  </a:lnTo>
                  <a:lnTo>
                    <a:pt x="16" y="89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630" name="Freeform 24">
              <a:extLst>
                <a:ext uri="{FF2B5EF4-FFF2-40B4-BE49-F238E27FC236}">
                  <a16:creationId xmlns:a16="http://schemas.microsoft.com/office/drawing/2014/main" id="{CA5755D2-2E4C-2945-9F64-E60DA642F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170"/>
              <a:ext cx="151" cy="58"/>
            </a:xfrm>
            <a:custGeom>
              <a:avLst/>
              <a:gdLst>
                <a:gd name="T0" fmla="*/ 1 w 301"/>
                <a:gd name="T1" fmla="*/ 0 h 89"/>
                <a:gd name="T2" fmla="*/ 1 w 301"/>
                <a:gd name="T3" fmla="*/ 0 h 89"/>
                <a:gd name="T4" fmla="*/ 1 w 301"/>
                <a:gd name="T5" fmla="*/ 0 h 89"/>
                <a:gd name="T6" fmla="*/ 1 w 301"/>
                <a:gd name="T7" fmla="*/ 0 h 89"/>
                <a:gd name="T8" fmla="*/ 1 w 301"/>
                <a:gd name="T9" fmla="*/ 0 h 89"/>
                <a:gd name="T10" fmla="*/ 1 w 301"/>
                <a:gd name="T11" fmla="*/ 0 h 89"/>
                <a:gd name="T12" fmla="*/ 1 w 301"/>
                <a:gd name="T13" fmla="*/ 0 h 89"/>
                <a:gd name="T14" fmla="*/ 1 w 301"/>
                <a:gd name="T15" fmla="*/ 0 h 89"/>
                <a:gd name="T16" fmla="*/ 1 w 301"/>
                <a:gd name="T17" fmla="*/ 0 h 89"/>
                <a:gd name="T18" fmla="*/ 1 w 301"/>
                <a:gd name="T19" fmla="*/ 0 h 89"/>
                <a:gd name="T20" fmla="*/ 1 w 301"/>
                <a:gd name="T21" fmla="*/ 0 h 89"/>
                <a:gd name="T22" fmla="*/ 1 w 301"/>
                <a:gd name="T23" fmla="*/ 0 h 89"/>
                <a:gd name="T24" fmla="*/ 1 w 301"/>
                <a:gd name="T25" fmla="*/ 0 h 89"/>
                <a:gd name="T26" fmla="*/ 1 w 301"/>
                <a:gd name="T27" fmla="*/ 0 h 89"/>
                <a:gd name="T28" fmla="*/ 1 w 301"/>
                <a:gd name="T29" fmla="*/ 0 h 89"/>
                <a:gd name="T30" fmla="*/ 1 w 301"/>
                <a:gd name="T31" fmla="*/ 0 h 89"/>
                <a:gd name="T32" fmla="*/ 1 w 301"/>
                <a:gd name="T33" fmla="*/ 0 h 89"/>
                <a:gd name="T34" fmla="*/ 1 w 301"/>
                <a:gd name="T35" fmla="*/ 0 h 89"/>
                <a:gd name="T36" fmla="*/ 1 w 301"/>
                <a:gd name="T37" fmla="*/ 0 h 89"/>
                <a:gd name="T38" fmla="*/ 1 w 301"/>
                <a:gd name="T39" fmla="*/ 0 h 89"/>
                <a:gd name="T40" fmla="*/ 1 w 301"/>
                <a:gd name="T41" fmla="*/ 0 h 89"/>
                <a:gd name="T42" fmla="*/ 1 w 301"/>
                <a:gd name="T43" fmla="*/ 0 h 89"/>
                <a:gd name="T44" fmla="*/ 1 w 301"/>
                <a:gd name="T45" fmla="*/ 0 h 89"/>
                <a:gd name="T46" fmla="*/ 1 w 301"/>
                <a:gd name="T47" fmla="*/ 0 h 89"/>
                <a:gd name="T48" fmla="*/ 1 w 301"/>
                <a:gd name="T49" fmla="*/ 0 h 89"/>
                <a:gd name="T50" fmla="*/ 1 w 301"/>
                <a:gd name="T51" fmla="*/ 0 h 89"/>
                <a:gd name="T52" fmla="*/ 1 w 301"/>
                <a:gd name="T53" fmla="*/ 0 h 89"/>
                <a:gd name="T54" fmla="*/ 1 w 301"/>
                <a:gd name="T55" fmla="*/ 0 h 89"/>
                <a:gd name="T56" fmla="*/ 1 w 301"/>
                <a:gd name="T57" fmla="*/ 0 h 89"/>
                <a:gd name="T58" fmla="*/ 1 w 301"/>
                <a:gd name="T59" fmla="*/ 0 h 89"/>
                <a:gd name="T60" fmla="*/ 1 w 301"/>
                <a:gd name="T61" fmla="*/ 0 h 89"/>
                <a:gd name="T62" fmla="*/ 1 w 301"/>
                <a:gd name="T63" fmla="*/ 0 h 89"/>
                <a:gd name="T64" fmla="*/ 1 w 301"/>
                <a:gd name="T65" fmla="*/ 0 h 89"/>
                <a:gd name="T66" fmla="*/ 1 w 301"/>
                <a:gd name="T67" fmla="*/ 0 h 89"/>
                <a:gd name="T68" fmla="*/ 1 w 301"/>
                <a:gd name="T69" fmla="*/ 0 h 89"/>
                <a:gd name="T70" fmla="*/ 1 w 301"/>
                <a:gd name="T71" fmla="*/ 0 h 89"/>
                <a:gd name="T72" fmla="*/ 1 w 301"/>
                <a:gd name="T73" fmla="*/ 0 h 89"/>
                <a:gd name="T74" fmla="*/ 1 w 301"/>
                <a:gd name="T75" fmla="*/ 0 h 89"/>
                <a:gd name="T76" fmla="*/ 1 w 301"/>
                <a:gd name="T77" fmla="*/ 0 h 89"/>
                <a:gd name="T78" fmla="*/ 1 w 301"/>
                <a:gd name="T79" fmla="*/ 0 h 89"/>
                <a:gd name="T80" fmla="*/ 1 w 301"/>
                <a:gd name="T81" fmla="*/ 0 h 89"/>
                <a:gd name="T82" fmla="*/ 1 w 301"/>
                <a:gd name="T83" fmla="*/ 0 h 89"/>
                <a:gd name="T84" fmla="*/ 1 w 301"/>
                <a:gd name="T85" fmla="*/ 0 h 89"/>
                <a:gd name="T86" fmla="*/ 1 w 301"/>
                <a:gd name="T87" fmla="*/ 0 h 89"/>
                <a:gd name="T88" fmla="*/ 1 w 301"/>
                <a:gd name="T89" fmla="*/ 0 h 89"/>
                <a:gd name="T90" fmla="*/ 1 w 301"/>
                <a:gd name="T91" fmla="*/ 0 h 89"/>
                <a:gd name="T92" fmla="*/ 1 w 301"/>
                <a:gd name="T93" fmla="*/ 0 h 89"/>
                <a:gd name="T94" fmla="*/ 1 w 301"/>
                <a:gd name="T95" fmla="*/ 0 h 89"/>
                <a:gd name="T96" fmla="*/ 1 w 301"/>
                <a:gd name="T97" fmla="*/ 0 h 89"/>
                <a:gd name="T98" fmla="*/ 1 w 301"/>
                <a:gd name="T99" fmla="*/ 0 h 89"/>
                <a:gd name="T100" fmla="*/ 1 w 301"/>
                <a:gd name="T101" fmla="*/ 0 h 89"/>
                <a:gd name="T102" fmla="*/ 1 w 301"/>
                <a:gd name="T103" fmla="*/ 0 h 89"/>
                <a:gd name="T104" fmla="*/ 1 w 301"/>
                <a:gd name="T105" fmla="*/ 0 h 89"/>
                <a:gd name="T106" fmla="*/ 1 w 301"/>
                <a:gd name="T107" fmla="*/ 0 h 89"/>
                <a:gd name="T108" fmla="*/ 1 w 301"/>
                <a:gd name="T109" fmla="*/ 0 h 89"/>
                <a:gd name="T110" fmla="*/ 1 w 301"/>
                <a:gd name="T111" fmla="*/ 0 h 89"/>
                <a:gd name="T112" fmla="*/ 1 w 301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89"/>
                <a:gd name="T173" fmla="*/ 301 w 301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89">
                  <a:moveTo>
                    <a:pt x="0" y="0"/>
                  </a:moveTo>
                  <a:lnTo>
                    <a:pt x="2" y="1"/>
                  </a:lnTo>
                  <a:lnTo>
                    <a:pt x="6" y="4"/>
                  </a:lnTo>
                  <a:lnTo>
                    <a:pt x="9" y="5"/>
                  </a:lnTo>
                  <a:lnTo>
                    <a:pt x="12" y="7"/>
                  </a:lnTo>
                  <a:lnTo>
                    <a:pt x="14" y="8"/>
                  </a:lnTo>
                  <a:lnTo>
                    <a:pt x="17" y="9"/>
                  </a:lnTo>
                  <a:lnTo>
                    <a:pt x="18" y="11"/>
                  </a:lnTo>
                  <a:lnTo>
                    <a:pt x="21" y="12"/>
                  </a:lnTo>
                  <a:lnTo>
                    <a:pt x="22" y="13"/>
                  </a:lnTo>
                  <a:lnTo>
                    <a:pt x="25" y="15"/>
                  </a:lnTo>
                  <a:lnTo>
                    <a:pt x="26" y="15"/>
                  </a:lnTo>
                  <a:lnTo>
                    <a:pt x="28" y="16"/>
                  </a:lnTo>
                  <a:lnTo>
                    <a:pt x="30" y="17"/>
                  </a:lnTo>
                  <a:lnTo>
                    <a:pt x="32" y="17"/>
                  </a:lnTo>
                  <a:lnTo>
                    <a:pt x="33" y="19"/>
                  </a:lnTo>
                  <a:lnTo>
                    <a:pt x="34" y="19"/>
                  </a:lnTo>
                  <a:lnTo>
                    <a:pt x="36" y="20"/>
                  </a:lnTo>
                  <a:lnTo>
                    <a:pt x="37" y="20"/>
                  </a:lnTo>
                  <a:lnTo>
                    <a:pt x="37" y="21"/>
                  </a:lnTo>
                  <a:lnTo>
                    <a:pt x="38" y="21"/>
                  </a:lnTo>
                  <a:lnTo>
                    <a:pt x="40" y="21"/>
                  </a:lnTo>
                  <a:lnTo>
                    <a:pt x="41" y="23"/>
                  </a:lnTo>
                  <a:lnTo>
                    <a:pt x="42" y="23"/>
                  </a:lnTo>
                  <a:lnTo>
                    <a:pt x="44" y="24"/>
                  </a:lnTo>
                  <a:lnTo>
                    <a:pt x="45" y="24"/>
                  </a:lnTo>
                  <a:lnTo>
                    <a:pt x="46" y="24"/>
                  </a:lnTo>
                  <a:lnTo>
                    <a:pt x="48" y="25"/>
                  </a:lnTo>
                  <a:lnTo>
                    <a:pt x="49" y="25"/>
                  </a:lnTo>
                  <a:lnTo>
                    <a:pt x="50" y="27"/>
                  </a:lnTo>
                  <a:lnTo>
                    <a:pt x="51" y="27"/>
                  </a:lnTo>
                  <a:lnTo>
                    <a:pt x="53" y="28"/>
                  </a:lnTo>
                  <a:lnTo>
                    <a:pt x="54" y="28"/>
                  </a:lnTo>
                  <a:lnTo>
                    <a:pt x="57" y="29"/>
                  </a:lnTo>
                  <a:lnTo>
                    <a:pt x="58" y="29"/>
                  </a:lnTo>
                  <a:lnTo>
                    <a:pt x="59" y="31"/>
                  </a:lnTo>
                  <a:lnTo>
                    <a:pt x="61" y="31"/>
                  </a:lnTo>
                  <a:lnTo>
                    <a:pt x="62" y="32"/>
                  </a:lnTo>
                  <a:lnTo>
                    <a:pt x="63" y="32"/>
                  </a:lnTo>
                  <a:lnTo>
                    <a:pt x="65" y="32"/>
                  </a:lnTo>
                  <a:lnTo>
                    <a:pt x="66" y="33"/>
                  </a:lnTo>
                  <a:lnTo>
                    <a:pt x="67" y="33"/>
                  </a:lnTo>
                  <a:lnTo>
                    <a:pt x="69" y="33"/>
                  </a:lnTo>
                  <a:lnTo>
                    <a:pt x="69" y="35"/>
                  </a:lnTo>
                  <a:lnTo>
                    <a:pt x="70" y="35"/>
                  </a:lnTo>
                  <a:lnTo>
                    <a:pt x="71" y="35"/>
                  </a:lnTo>
                  <a:lnTo>
                    <a:pt x="73" y="36"/>
                  </a:lnTo>
                  <a:lnTo>
                    <a:pt x="74" y="36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39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0"/>
                  </a:lnTo>
                  <a:lnTo>
                    <a:pt x="86" y="41"/>
                  </a:lnTo>
                  <a:lnTo>
                    <a:pt x="87" y="41"/>
                  </a:lnTo>
                  <a:lnTo>
                    <a:pt x="89" y="43"/>
                  </a:lnTo>
                  <a:lnTo>
                    <a:pt x="90" y="43"/>
                  </a:lnTo>
                  <a:lnTo>
                    <a:pt x="93" y="44"/>
                  </a:lnTo>
                  <a:lnTo>
                    <a:pt x="94" y="44"/>
                  </a:lnTo>
                  <a:lnTo>
                    <a:pt x="97" y="45"/>
                  </a:lnTo>
                  <a:lnTo>
                    <a:pt x="98" y="45"/>
                  </a:lnTo>
                  <a:lnTo>
                    <a:pt x="101" y="47"/>
                  </a:lnTo>
                  <a:lnTo>
                    <a:pt x="102" y="47"/>
                  </a:lnTo>
                  <a:lnTo>
                    <a:pt x="105" y="48"/>
                  </a:lnTo>
                  <a:lnTo>
                    <a:pt x="106" y="48"/>
                  </a:lnTo>
                  <a:lnTo>
                    <a:pt x="107" y="49"/>
                  </a:lnTo>
                  <a:lnTo>
                    <a:pt x="109" y="49"/>
                  </a:lnTo>
                  <a:lnTo>
                    <a:pt x="110" y="50"/>
                  </a:lnTo>
                  <a:lnTo>
                    <a:pt x="111" y="50"/>
                  </a:lnTo>
                  <a:lnTo>
                    <a:pt x="113" y="50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3"/>
                  </a:lnTo>
                  <a:lnTo>
                    <a:pt x="121" y="53"/>
                  </a:lnTo>
                  <a:lnTo>
                    <a:pt x="122" y="54"/>
                  </a:lnTo>
                  <a:lnTo>
                    <a:pt x="123" y="54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6"/>
                  </a:lnTo>
                  <a:lnTo>
                    <a:pt x="129" y="56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7"/>
                  </a:lnTo>
                  <a:lnTo>
                    <a:pt x="135" y="58"/>
                  </a:lnTo>
                  <a:lnTo>
                    <a:pt x="136" y="58"/>
                  </a:lnTo>
                  <a:lnTo>
                    <a:pt x="138" y="60"/>
                  </a:lnTo>
                  <a:lnTo>
                    <a:pt x="140" y="60"/>
                  </a:lnTo>
                  <a:lnTo>
                    <a:pt x="142" y="61"/>
                  </a:lnTo>
                  <a:lnTo>
                    <a:pt x="144" y="61"/>
                  </a:lnTo>
                  <a:lnTo>
                    <a:pt x="146" y="62"/>
                  </a:lnTo>
                  <a:lnTo>
                    <a:pt x="148" y="62"/>
                  </a:lnTo>
                  <a:lnTo>
                    <a:pt x="150" y="62"/>
                  </a:lnTo>
                  <a:lnTo>
                    <a:pt x="151" y="64"/>
                  </a:lnTo>
                  <a:lnTo>
                    <a:pt x="152" y="64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5"/>
                  </a:lnTo>
                  <a:lnTo>
                    <a:pt x="158" y="65"/>
                  </a:lnTo>
                  <a:lnTo>
                    <a:pt x="159" y="66"/>
                  </a:lnTo>
                  <a:lnTo>
                    <a:pt x="160" y="66"/>
                  </a:lnTo>
                  <a:lnTo>
                    <a:pt x="162" y="66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8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69"/>
                  </a:lnTo>
                  <a:lnTo>
                    <a:pt x="172" y="70"/>
                  </a:lnTo>
                  <a:lnTo>
                    <a:pt x="174" y="70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2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3"/>
                  </a:lnTo>
                  <a:lnTo>
                    <a:pt x="186" y="74"/>
                  </a:lnTo>
                  <a:lnTo>
                    <a:pt x="188" y="74"/>
                  </a:lnTo>
                  <a:lnTo>
                    <a:pt x="190" y="76"/>
                  </a:lnTo>
                  <a:lnTo>
                    <a:pt x="192" y="76"/>
                  </a:lnTo>
                  <a:lnTo>
                    <a:pt x="194" y="77"/>
                  </a:lnTo>
                  <a:lnTo>
                    <a:pt x="195" y="77"/>
                  </a:lnTo>
                  <a:lnTo>
                    <a:pt x="198" y="78"/>
                  </a:lnTo>
                  <a:lnTo>
                    <a:pt x="199" y="78"/>
                  </a:lnTo>
                  <a:lnTo>
                    <a:pt x="200" y="78"/>
                  </a:lnTo>
                  <a:lnTo>
                    <a:pt x="202" y="78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0"/>
                  </a:lnTo>
                  <a:lnTo>
                    <a:pt x="207" y="80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1"/>
                  </a:lnTo>
                  <a:lnTo>
                    <a:pt x="212" y="81"/>
                  </a:lnTo>
                  <a:lnTo>
                    <a:pt x="213" y="82"/>
                  </a:lnTo>
                  <a:lnTo>
                    <a:pt x="215" y="82"/>
                  </a:lnTo>
                  <a:lnTo>
                    <a:pt x="216" y="82"/>
                  </a:lnTo>
                  <a:lnTo>
                    <a:pt x="217" y="82"/>
                  </a:lnTo>
                  <a:lnTo>
                    <a:pt x="219" y="82"/>
                  </a:lnTo>
                  <a:lnTo>
                    <a:pt x="220" y="82"/>
                  </a:lnTo>
                  <a:lnTo>
                    <a:pt x="221" y="82"/>
                  </a:lnTo>
                  <a:lnTo>
                    <a:pt x="223" y="82"/>
                  </a:lnTo>
                  <a:lnTo>
                    <a:pt x="224" y="82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4"/>
                  </a:lnTo>
                  <a:lnTo>
                    <a:pt x="237" y="84"/>
                  </a:lnTo>
                  <a:lnTo>
                    <a:pt x="239" y="84"/>
                  </a:lnTo>
                  <a:lnTo>
                    <a:pt x="240" y="84"/>
                  </a:lnTo>
                  <a:lnTo>
                    <a:pt x="241" y="84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5"/>
                  </a:lnTo>
                  <a:lnTo>
                    <a:pt x="251" y="85"/>
                  </a:lnTo>
                  <a:lnTo>
                    <a:pt x="252" y="85"/>
                  </a:lnTo>
                  <a:lnTo>
                    <a:pt x="253" y="85"/>
                  </a:lnTo>
                  <a:lnTo>
                    <a:pt x="253" y="86"/>
                  </a:lnTo>
                  <a:lnTo>
                    <a:pt x="255" y="86"/>
                  </a:lnTo>
                  <a:lnTo>
                    <a:pt x="256" y="86"/>
                  </a:lnTo>
                  <a:lnTo>
                    <a:pt x="257" y="86"/>
                  </a:lnTo>
                  <a:lnTo>
                    <a:pt x="259" y="86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8"/>
                  </a:lnTo>
                  <a:lnTo>
                    <a:pt x="265" y="88"/>
                  </a:lnTo>
                  <a:lnTo>
                    <a:pt x="267" y="88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3" y="89"/>
                  </a:lnTo>
                  <a:lnTo>
                    <a:pt x="275" y="89"/>
                  </a:lnTo>
                  <a:lnTo>
                    <a:pt x="276" y="89"/>
                  </a:lnTo>
                  <a:lnTo>
                    <a:pt x="277" y="89"/>
                  </a:lnTo>
                  <a:lnTo>
                    <a:pt x="279" y="89"/>
                  </a:lnTo>
                  <a:lnTo>
                    <a:pt x="280" y="89"/>
                  </a:lnTo>
                  <a:lnTo>
                    <a:pt x="281" y="89"/>
                  </a:lnTo>
                  <a:lnTo>
                    <a:pt x="283" y="89"/>
                  </a:lnTo>
                  <a:lnTo>
                    <a:pt x="284" y="89"/>
                  </a:lnTo>
                  <a:lnTo>
                    <a:pt x="285" y="89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21565" name="Line 63">
            <a:extLst>
              <a:ext uri="{FF2B5EF4-FFF2-40B4-BE49-F238E27FC236}">
                <a16:creationId xmlns:a16="http://schemas.microsoft.com/office/drawing/2014/main" id="{8180F23F-0CD7-4348-971C-9A03EAB412BB}"/>
              </a:ext>
            </a:extLst>
          </p:cNvPr>
          <p:cNvSpPr>
            <a:spLocks noChangeShapeType="1"/>
          </p:cNvSpPr>
          <p:nvPr/>
        </p:nvSpPr>
        <p:spPr bwMode="auto">
          <a:xfrm>
            <a:off x="5972176" y="1370013"/>
            <a:ext cx="2790825" cy="4762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321566" name="Group 141">
            <a:extLst>
              <a:ext uri="{FF2B5EF4-FFF2-40B4-BE49-F238E27FC236}">
                <a16:creationId xmlns:a16="http://schemas.microsoft.com/office/drawing/2014/main" id="{0E44153A-170F-834F-8A40-7D542CEE8A90}"/>
              </a:ext>
            </a:extLst>
          </p:cNvPr>
          <p:cNvGrpSpPr>
            <a:grpSpLocks/>
          </p:cNvGrpSpPr>
          <p:nvPr/>
        </p:nvGrpSpPr>
        <p:grpSpPr bwMode="auto">
          <a:xfrm>
            <a:off x="5959475" y="1358901"/>
            <a:ext cx="1690688" cy="219075"/>
            <a:chOff x="6469690" y="2970830"/>
            <a:chExt cx="1690835" cy="219431"/>
          </a:xfrm>
        </p:grpSpPr>
        <p:sp>
          <p:nvSpPr>
            <p:cNvPr id="321621" name="Line 57">
              <a:extLst>
                <a:ext uri="{FF2B5EF4-FFF2-40B4-BE49-F238E27FC236}">
                  <a16:creationId xmlns:a16="http://schemas.microsoft.com/office/drawing/2014/main" id="{D1256C80-AC13-BF4D-BCB2-F4B037FB1A7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58937" y="2984157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622" name="Line 57">
              <a:extLst>
                <a:ext uri="{FF2B5EF4-FFF2-40B4-BE49-F238E27FC236}">
                  <a16:creationId xmlns:a16="http://schemas.microsoft.com/office/drawing/2014/main" id="{A44818CE-A863-E540-AE37-A1CC5941BEB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69690" y="297083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623" name="Line 57">
              <a:extLst>
                <a:ext uri="{FF2B5EF4-FFF2-40B4-BE49-F238E27FC236}">
                  <a16:creationId xmlns:a16="http://schemas.microsoft.com/office/drawing/2014/main" id="{02647415-6381-874B-AE8C-550F4163116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631328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624" name="Line 57">
              <a:extLst>
                <a:ext uri="{FF2B5EF4-FFF2-40B4-BE49-F238E27FC236}">
                  <a16:creationId xmlns:a16="http://schemas.microsoft.com/office/drawing/2014/main" id="{F6D54C87-7326-1641-8DFB-272FFAB6E4E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77037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21567" name="Group 147">
            <a:extLst>
              <a:ext uri="{FF2B5EF4-FFF2-40B4-BE49-F238E27FC236}">
                <a16:creationId xmlns:a16="http://schemas.microsoft.com/office/drawing/2014/main" id="{50C1C871-29F0-AA4D-BFB2-E817ED077399}"/>
              </a:ext>
            </a:extLst>
          </p:cNvPr>
          <p:cNvGrpSpPr>
            <a:grpSpLocks/>
          </p:cNvGrpSpPr>
          <p:nvPr/>
        </p:nvGrpSpPr>
        <p:grpSpPr bwMode="auto">
          <a:xfrm>
            <a:off x="5808663" y="990601"/>
            <a:ext cx="1668462" cy="600075"/>
            <a:chOff x="3550727" y="2765808"/>
            <a:chExt cx="1667259" cy="419717"/>
          </a:xfrm>
        </p:grpSpPr>
        <p:sp>
          <p:nvSpPr>
            <p:cNvPr id="321617" name="Line 57">
              <a:extLst>
                <a:ext uri="{FF2B5EF4-FFF2-40B4-BE49-F238E27FC236}">
                  <a16:creationId xmlns:a16="http://schemas.microsoft.com/office/drawing/2014/main" id="{23085483-2491-E14F-9B6F-A1D0DB04E60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16398" y="2778686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618" name="Line 57">
              <a:extLst>
                <a:ext uri="{FF2B5EF4-FFF2-40B4-BE49-F238E27FC236}">
                  <a16:creationId xmlns:a16="http://schemas.microsoft.com/office/drawing/2014/main" id="{685A62F4-A0C6-3D48-AEA6-7CB1F7721E0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0727" y="2773363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619" name="Line 57">
              <a:extLst>
                <a:ext uri="{FF2B5EF4-FFF2-40B4-BE49-F238E27FC236}">
                  <a16:creationId xmlns:a16="http://schemas.microsoft.com/office/drawing/2014/main" id="{FFD932F3-0506-D04E-8F26-683132E0AB0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690685" y="2783888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620" name="Line 57">
              <a:extLst>
                <a:ext uri="{FF2B5EF4-FFF2-40B4-BE49-F238E27FC236}">
                  <a16:creationId xmlns:a16="http://schemas.microsoft.com/office/drawing/2014/main" id="{552A2A6C-3F9E-2048-BBC3-A171E681ED0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53005" y="2765808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21568" name="Freeform 68">
            <a:extLst>
              <a:ext uri="{FF2B5EF4-FFF2-40B4-BE49-F238E27FC236}">
                <a16:creationId xmlns:a16="http://schemas.microsoft.com/office/drawing/2014/main" id="{A64B121E-B36E-474F-818A-0D8A5819B269}"/>
              </a:ext>
            </a:extLst>
          </p:cNvPr>
          <p:cNvSpPr>
            <a:spLocks noChangeAspect="1"/>
          </p:cNvSpPr>
          <p:nvPr/>
        </p:nvSpPr>
        <p:spPr bwMode="auto">
          <a:xfrm>
            <a:off x="6556376" y="1327151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21569" name="Freeform 68">
            <a:extLst>
              <a:ext uri="{FF2B5EF4-FFF2-40B4-BE49-F238E27FC236}">
                <a16:creationId xmlns:a16="http://schemas.microsoft.com/office/drawing/2014/main" id="{AEBEBBD9-52CE-D94E-9A32-4D84C8F31AFC}"/>
              </a:ext>
            </a:extLst>
          </p:cNvPr>
          <p:cNvSpPr>
            <a:spLocks noChangeAspect="1"/>
          </p:cNvSpPr>
          <p:nvPr/>
        </p:nvSpPr>
        <p:spPr bwMode="auto">
          <a:xfrm>
            <a:off x="7089776" y="1327151"/>
            <a:ext cx="73025" cy="74613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21570" name="Freeform 68">
            <a:extLst>
              <a:ext uri="{FF2B5EF4-FFF2-40B4-BE49-F238E27FC236}">
                <a16:creationId xmlns:a16="http://schemas.microsoft.com/office/drawing/2014/main" id="{06307DC6-7FFB-C944-BA15-1FE16D02B8F0}"/>
              </a:ext>
            </a:extLst>
          </p:cNvPr>
          <p:cNvSpPr>
            <a:spLocks noChangeAspect="1"/>
          </p:cNvSpPr>
          <p:nvPr/>
        </p:nvSpPr>
        <p:spPr bwMode="auto">
          <a:xfrm>
            <a:off x="7631114" y="1338264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21571" name="Line 57">
            <a:extLst>
              <a:ext uri="{FF2B5EF4-FFF2-40B4-BE49-F238E27FC236}">
                <a16:creationId xmlns:a16="http://schemas.microsoft.com/office/drawing/2014/main" id="{3E741DDF-E9B0-2A43-8DF2-3E13A742EBA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345489" y="1385888"/>
            <a:ext cx="1587" cy="2417762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21572" name="Freeform 68">
            <a:extLst>
              <a:ext uri="{FF2B5EF4-FFF2-40B4-BE49-F238E27FC236}">
                <a16:creationId xmlns:a16="http://schemas.microsoft.com/office/drawing/2014/main" id="{EAE78E4A-B8A6-3447-9E39-15FF18BF5F57}"/>
              </a:ext>
            </a:extLst>
          </p:cNvPr>
          <p:cNvSpPr>
            <a:spLocks noChangeAspect="1"/>
          </p:cNvSpPr>
          <p:nvPr/>
        </p:nvSpPr>
        <p:spPr bwMode="auto">
          <a:xfrm>
            <a:off x="8323264" y="1341439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21573" name="Freeform 5">
            <a:extLst>
              <a:ext uri="{FF2B5EF4-FFF2-40B4-BE49-F238E27FC236}">
                <a16:creationId xmlns:a16="http://schemas.microsoft.com/office/drawing/2014/main" id="{6072E80B-1F10-0441-81CF-439D9E3EABA9}"/>
              </a:ext>
            </a:extLst>
          </p:cNvPr>
          <p:cNvSpPr>
            <a:spLocks/>
          </p:cNvSpPr>
          <p:nvPr/>
        </p:nvSpPr>
        <p:spPr bwMode="auto">
          <a:xfrm>
            <a:off x="6097589" y="5661025"/>
            <a:ext cx="168275" cy="1588"/>
          </a:xfrm>
          <a:custGeom>
            <a:avLst/>
            <a:gdLst>
              <a:gd name="T0" fmla="*/ 2147483646 w 213"/>
              <a:gd name="T1" fmla="*/ 0 h 1588"/>
              <a:gd name="T2" fmla="*/ 0 w 213"/>
              <a:gd name="T3" fmla="*/ 0 h 1588"/>
              <a:gd name="T4" fmla="*/ 2147483646 w 213"/>
              <a:gd name="T5" fmla="*/ 0 h 1588"/>
              <a:gd name="T6" fmla="*/ 0 60000 65536"/>
              <a:gd name="T7" fmla="*/ 0 60000 65536"/>
              <a:gd name="T8" fmla="*/ 0 60000 65536"/>
              <a:gd name="T9" fmla="*/ 0 w 213"/>
              <a:gd name="T10" fmla="*/ 0 h 1588"/>
              <a:gd name="T11" fmla="*/ 213 w 213"/>
              <a:gd name="T12" fmla="*/ 1588 h 158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3" h="1588">
                <a:moveTo>
                  <a:pt x="213" y="0"/>
                </a:moveTo>
                <a:lnTo>
                  <a:pt x="0" y="0"/>
                </a:lnTo>
                <a:lnTo>
                  <a:pt x="213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21574" name="Freeform 8">
            <a:extLst>
              <a:ext uri="{FF2B5EF4-FFF2-40B4-BE49-F238E27FC236}">
                <a16:creationId xmlns:a16="http://schemas.microsoft.com/office/drawing/2014/main" id="{31C9EADD-F47C-EF4E-AF85-091138D26E43}"/>
              </a:ext>
            </a:extLst>
          </p:cNvPr>
          <p:cNvSpPr>
            <a:spLocks/>
          </p:cNvSpPr>
          <p:nvPr/>
        </p:nvSpPr>
        <p:spPr bwMode="auto">
          <a:xfrm>
            <a:off x="4997451" y="5603875"/>
            <a:ext cx="295275" cy="1588"/>
          </a:xfrm>
          <a:custGeom>
            <a:avLst/>
            <a:gdLst>
              <a:gd name="T0" fmla="*/ 2147483646 w 372"/>
              <a:gd name="T1" fmla="*/ 0 h 1588"/>
              <a:gd name="T2" fmla="*/ 0 w 372"/>
              <a:gd name="T3" fmla="*/ 0 h 1588"/>
              <a:gd name="T4" fmla="*/ 2147483646 w 372"/>
              <a:gd name="T5" fmla="*/ 0 h 1588"/>
              <a:gd name="T6" fmla="*/ 0 60000 65536"/>
              <a:gd name="T7" fmla="*/ 0 60000 65536"/>
              <a:gd name="T8" fmla="*/ 0 60000 65536"/>
              <a:gd name="T9" fmla="*/ 0 w 372"/>
              <a:gd name="T10" fmla="*/ 0 h 1588"/>
              <a:gd name="T11" fmla="*/ 372 w 372"/>
              <a:gd name="T12" fmla="*/ 1588 h 158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72" h="1588">
                <a:moveTo>
                  <a:pt x="372" y="0"/>
                </a:moveTo>
                <a:lnTo>
                  <a:pt x="0" y="0"/>
                </a:lnTo>
                <a:lnTo>
                  <a:pt x="372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21575" name="Freeform 10">
            <a:extLst>
              <a:ext uri="{FF2B5EF4-FFF2-40B4-BE49-F238E27FC236}">
                <a16:creationId xmlns:a16="http://schemas.microsoft.com/office/drawing/2014/main" id="{A5336BE8-08E2-2740-9F90-60484B218EAA}"/>
              </a:ext>
            </a:extLst>
          </p:cNvPr>
          <p:cNvSpPr>
            <a:spLocks/>
          </p:cNvSpPr>
          <p:nvPr/>
        </p:nvSpPr>
        <p:spPr bwMode="auto">
          <a:xfrm>
            <a:off x="4997451" y="5287964"/>
            <a:ext cx="295275" cy="1587"/>
          </a:xfrm>
          <a:custGeom>
            <a:avLst/>
            <a:gdLst>
              <a:gd name="T0" fmla="*/ 2147483646 w 372"/>
              <a:gd name="T1" fmla="*/ 0 h 1587"/>
              <a:gd name="T2" fmla="*/ 0 w 372"/>
              <a:gd name="T3" fmla="*/ 0 h 1587"/>
              <a:gd name="T4" fmla="*/ 2147483646 w 372"/>
              <a:gd name="T5" fmla="*/ 0 h 1587"/>
              <a:gd name="T6" fmla="*/ 0 60000 65536"/>
              <a:gd name="T7" fmla="*/ 0 60000 65536"/>
              <a:gd name="T8" fmla="*/ 0 60000 65536"/>
              <a:gd name="T9" fmla="*/ 0 w 372"/>
              <a:gd name="T10" fmla="*/ 0 h 1587"/>
              <a:gd name="T11" fmla="*/ 372 w 372"/>
              <a:gd name="T12" fmla="*/ 1587 h 1587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72" h="1587">
                <a:moveTo>
                  <a:pt x="372" y="0"/>
                </a:moveTo>
                <a:lnTo>
                  <a:pt x="0" y="0"/>
                </a:lnTo>
                <a:lnTo>
                  <a:pt x="372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21576" name="Freeform 76">
            <a:extLst>
              <a:ext uri="{FF2B5EF4-FFF2-40B4-BE49-F238E27FC236}">
                <a16:creationId xmlns:a16="http://schemas.microsoft.com/office/drawing/2014/main" id="{F745070C-17E0-F34B-A214-58C774F3E32B}"/>
              </a:ext>
            </a:extLst>
          </p:cNvPr>
          <p:cNvSpPr>
            <a:spLocks/>
          </p:cNvSpPr>
          <p:nvPr/>
        </p:nvSpPr>
        <p:spPr bwMode="auto">
          <a:xfrm>
            <a:off x="5046664" y="6494464"/>
            <a:ext cx="295275" cy="1587"/>
          </a:xfrm>
          <a:custGeom>
            <a:avLst/>
            <a:gdLst>
              <a:gd name="T0" fmla="*/ 2147483646 w 372"/>
              <a:gd name="T1" fmla="*/ 0 h 1588"/>
              <a:gd name="T2" fmla="*/ 0 w 372"/>
              <a:gd name="T3" fmla="*/ 0 h 1588"/>
              <a:gd name="T4" fmla="*/ 2147483646 w 372"/>
              <a:gd name="T5" fmla="*/ 0 h 1588"/>
              <a:gd name="T6" fmla="*/ 0 60000 65536"/>
              <a:gd name="T7" fmla="*/ 0 60000 65536"/>
              <a:gd name="T8" fmla="*/ 0 60000 65536"/>
              <a:gd name="T9" fmla="*/ 0 w 372"/>
              <a:gd name="T10" fmla="*/ 0 h 1588"/>
              <a:gd name="T11" fmla="*/ 372 w 372"/>
              <a:gd name="T12" fmla="*/ 1588 h 158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72" h="1588">
                <a:moveTo>
                  <a:pt x="372" y="0"/>
                </a:moveTo>
                <a:lnTo>
                  <a:pt x="0" y="0"/>
                </a:lnTo>
                <a:lnTo>
                  <a:pt x="372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21577" name="Freeform 78">
            <a:extLst>
              <a:ext uri="{FF2B5EF4-FFF2-40B4-BE49-F238E27FC236}">
                <a16:creationId xmlns:a16="http://schemas.microsoft.com/office/drawing/2014/main" id="{6B293CCC-87EB-6A43-BE14-96AF7F8E3BEE}"/>
              </a:ext>
            </a:extLst>
          </p:cNvPr>
          <p:cNvSpPr>
            <a:spLocks/>
          </p:cNvSpPr>
          <p:nvPr/>
        </p:nvSpPr>
        <p:spPr bwMode="auto">
          <a:xfrm>
            <a:off x="5046664" y="6199189"/>
            <a:ext cx="295275" cy="1587"/>
          </a:xfrm>
          <a:custGeom>
            <a:avLst/>
            <a:gdLst>
              <a:gd name="T0" fmla="*/ 2147483646 w 372"/>
              <a:gd name="T1" fmla="*/ 0 h 1588"/>
              <a:gd name="T2" fmla="*/ 0 w 372"/>
              <a:gd name="T3" fmla="*/ 0 h 1588"/>
              <a:gd name="T4" fmla="*/ 2147483646 w 372"/>
              <a:gd name="T5" fmla="*/ 0 h 1588"/>
              <a:gd name="T6" fmla="*/ 0 60000 65536"/>
              <a:gd name="T7" fmla="*/ 0 60000 65536"/>
              <a:gd name="T8" fmla="*/ 0 60000 65536"/>
              <a:gd name="T9" fmla="*/ 0 w 372"/>
              <a:gd name="T10" fmla="*/ 0 h 1588"/>
              <a:gd name="T11" fmla="*/ 372 w 372"/>
              <a:gd name="T12" fmla="*/ 1588 h 158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72" h="1588">
                <a:moveTo>
                  <a:pt x="372" y="0"/>
                </a:moveTo>
                <a:lnTo>
                  <a:pt x="0" y="0"/>
                </a:lnTo>
                <a:lnTo>
                  <a:pt x="372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21578" name="Freeform 85">
            <a:extLst>
              <a:ext uri="{FF2B5EF4-FFF2-40B4-BE49-F238E27FC236}">
                <a16:creationId xmlns:a16="http://schemas.microsoft.com/office/drawing/2014/main" id="{0A2C8F4F-E480-6240-B0AD-C10D61D85199}"/>
              </a:ext>
            </a:extLst>
          </p:cNvPr>
          <p:cNvSpPr>
            <a:spLocks/>
          </p:cNvSpPr>
          <p:nvPr/>
        </p:nvSpPr>
        <p:spPr bwMode="auto">
          <a:xfrm>
            <a:off x="6683376" y="5681664"/>
            <a:ext cx="631825" cy="249237"/>
          </a:xfrm>
          <a:custGeom>
            <a:avLst/>
            <a:gdLst>
              <a:gd name="T0" fmla="*/ 2147483646 w 794"/>
              <a:gd name="T1" fmla="*/ 0 h 315"/>
              <a:gd name="T2" fmla="*/ 2147483646 w 794"/>
              <a:gd name="T3" fmla="*/ 0 h 315"/>
              <a:gd name="T4" fmla="*/ 2147483646 w 794"/>
              <a:gd name="T5" fmla="*/ 0 h 315"/>
              <a:gd name="T6" fmla="*/ 2147483646 w 794"/>
              <a:gd name="T7" fmla="*/ 2147483646 h 315"/>
              <a:gd name="T8" fmla="*/ 2147483646 w 794"/>
              <a:gd name="T9" fmla="*/ 2147483646 h 315"/>
              <a:gd name="T10" fmla="*/ 2147483646 w 794"/>
              <a:gd name="T11" fmla="*/ 2147483646 h 315"/>
              <a:gd name="T12" fmla="*/ 2147483646 w 794"/>
              <a:gd name="T13" fmla="*/ 2147483646 h 315"/>
              <a:gd name="T14" fmla="*/ 2147483646 w 794"/>
              <a:gd name="T15" fmla="*/ 2147483646 h 315"/>
              <a:gd name="T16" fmla="*/ 2147483646 w 794"/>
              <a:gd name="T17" fmla="*/ 2147483646 h 315"/>
              <a:gd name="T18" fmla="*/ 2147483646 w 794"/>
              <a:gd name="T19" fmla="*/ 2147483646 h 315"/>
              <a:gd name="T20" fmla="*/ 2147483646 w 794"/>
              <a:gd name="T21" fmla="*/ 2147483646 h 315"/>
              <a:gd name="T22" fmla="*/ 2147483646 w 794"/>
              <a:gd name="T23" fmla="*/ 2147483646 h 315"/>
              <a:gd name="T24" fmla="*/ 2147483646 w 794"/>
              <a:gd name="T25" fmla="*/ 2147483646 h 315"/>
              <a:gd name="T26" fmla="*/ 2147483646 w 794"/>
              <a:gd name="T27" fmla="*/ 2147483646 h 315"/>
              <a:gd name="T28" fmla="*/ 2147483646 w 794"/>
              <a:gd name="T29" fmla="*/ 2147483646 h 315"/>
              <a:gd name="T30" fmla="*/ 2147483646 w 794"/>
              <a:gd name="T31" fmla="*/ 2147483646 h 315"/>
              <a:gd name="T32" fmla="*/ 2147483646 w 794"/>
              <a:gd name="T33" fmla="*/ 2147483646 h 315"/>
              <a:gd name="T34" fmla="*/ 2147483646 w 794"/>
              <a:gd name="T35" fmla="*/ 2147483646 h 315"/>
              <a:gd name="T36" fmla="*/ 2147483646 w 794"/>
              <a:gd name="T37" fmla="*/ 2147483646 h 315"/>
              <a:gd name="T38" fmla="*/ 2147483646 w 794"/>
              <a:gd name="T39" fmla="*/ 2147483646 h 315"/>
              <a:gd name="T40" fmla="*/ 2147483646 w 794"/>
              <a:gd name="T41" fmla="*/ 2147483646 h 315"/>
              <a:gd name="T42" fmla="*/ 2147483646 w 794"/>
              <a:gd name="T43" fmla="*/ 2147483646 h 315"/>
              <a:gd name="T44" fmla="*/ 2147483646 w 794"/>
              <a:gd name="T45" fmla="*/ 2147483646 h 315"/>
              <a:gd name="T46" fmla="*/ 2147483646 w 794"/>
              <a:gd name="T47" fmla="*/ 2147483646 h 315"/>
              <a:gd name="T48" fmla="*/ 2147483646 w 794"/>
              <a:gd name="T49" fmla="*/ 2147483646 h 315"/>
              <a:gd name="T50" fmla="*/ 2147483646 w 794"/>
              <a:gd name="T51" fmla="*/ 2147483646 h 315"/>
              <a:gd name="T52" fmla="*/ 2147483646 w 794"/>
              <a:gd name="T53" fmla="*/ 2147483646 h 315"/>
              <a:gd name="T54" fmla="*/ 2147483646 w 794"/>
              <a:gd name="T55" fmla="*/ 2147483646 h 315"/>
              <a:gd name="T56" fmla="*/ 2147483646 w 794"/>
              <a:gd name="T57" fmla="*/ 2147483646 h 315"/>
              <a:gd name="T58" fmla="*/ 2147483646 w 794"/>
              <a:gd name="T59" fmla="*/ 2147483646 h 315"/>
              <a:gd name="T60" fmla="*/ 2147483646 w 794"/>
              <a:gd name="T61" fmla="*/ 2147483646 h 315"/>
              <a:gd name="T62" fmla="*/ 2147483646 w 794"/>
              <a:gd name="T63" fmla="*/ 2147483646 h 315"/>
              <a:gd name="T64" fmla="*/ 2147483646 w 794"/>
              <a:gd name="T65" fmla="*/ 2147483646 h 315"/>
              <a:gd name="T66" fmla="*/ 2147483646 w 794"/>
              <a:gd name="T67" fmla="*/ 2147483646 h 315"/>
              <a:gd name="T68" fmla="*/ 2147483646 w 794"/>
              <a:gd name="T69" fmla="*/ 2147483646 h 315"/>
              <a:gd name="T70" fmla="*/ 2147483646 w 794"/>
              <a:gd name="T71" fmla="*/ 2147483646 h 315"/>
              <a:gd name="T72" fmla="*/ 2147483646 w 794"/>
              <a:gd name="T73" fmla="*/ 2147483646 h 315"/>
              <a:gd name="T74" fmla="*/ 2147483646 w 794"/>
              <a:gd name="T75" fmla="*/ 2147483646 h 315"/>
              <a:gd name="T76" fmla="*/ 2147483646 w 794"/>
              <a:gd name="T77" fmla="*/ 2147483646 h 315"/>
              <a:gd name="T78" fmla="*/ 2147483646 w 794"/>
              <a:gd name="T79" fmla="*/ 2147483646 h 315"/>
              <a:gd name="T80" fmla="*/ 2147483646 w 794"/>
              <a:gd name="T81" fmla="*/ 2147483646 h 315"/>
              <a:gd name="T82" fmla="*/ 2147483646 w 794"/>
              <a:gd name="T83" fmla="*/ 2147483646 h 315"/>
              <a:gd name="T84" fmla="*/ 2147483646 w 794"/>
              <a:gd name="T85" fmla="*/ 2147483646 h 315"/>
              <a:gd name="T86" fmla="*/ 2147483646 w 794"/>
              <a:gd name="T87" fmla="*/ 2147483646 h 315"/>
              <a:gd name="T88" fmla="*/ 2147483646 w 794"/>
              <a:gd name="T89" fmla="*/ 2147483646 h 315"/>
              <a:gd name="T90" fmla="*/ 2147483646 w 794"/>
              <a:gd name="T91" fmla="*/ 2147483646 h 315"/>
              <a:gd name="T92" fmla="*/ 2147483646 w 794"/>
              <a:gd name="T93" fmla="*/ 2147483646 h 315"/>
              <a:gd name="T94" fmla="*/ 2147483646 w 794"/>
              <a:gd name="T95" fmla="*/ 2147483646 h 315"/>
              <a:gd name="T96" fmla="*/ 2147483646 w 794"/>
              <a:gd name="T97" fmla="*/ 2147483646 h 315"/>
              <a:gd name="T98" fmla="*/ 2147483646 w 794"/>
              <a:gd name="T99" fmla="*/ 2147483646 h 315"/>
              <a:gd name="T100" fmla="*/ 2147483646 w 794"/>
              <a:gd name="T101" fmla="*/ 2147483646 h 315"/>
              <a:gd name="T102" fmla="*/ 2147483646 w 794"/>
              <a:gd name="T103" fmla="*/ 2147483646 h 315"/>
              <a:gd name="T104" fmla="*/ 2147483646 w 794"/>
              <a:gd name="T105" fmla="*/ 2147483646 h 315"/>
              <a:gd name="T106" fmla="*/ 2147483646 w 794"/>
              <a:gd name="T107" fmla="*/ 2147483646 h 315"/>
              <a:gd name="T108" fmla="*/ 2147483646 w 794"/>
              <a:gd name="T109" fmla="*/ 2147483646 h 315"/>
              <a:gd name="T110" fmla="*/ 2147483646 w 794"/>
              <a:gd name="T111" fmla="*/ 2147483646 h 315"/>
              <a:gd name="T112" fmla="*/ 2147483646 w 794"/>
              <a:gd name="T113" fmla="*/ 2147483646 h 315"/>
              <a:gd name="T114" fmla="*/ 2147483646 w 794"/>
              <a:gd name="T115" fmla="*/ 2147483646 h 315"/>
              <a:gd name="T116" fmla="*/ 2147483646 w 794"/>
              <a:gd name="T117" fmla="*/ 2147483646 h 315"/>
              <a:gd name="T118" fmla="*/ 2147483646 w 794"/>
              <a:gd name="T119" fmla="*/ 2147483646 h 315"/>
              <a:gd name="T120" fmla="*/ 2147483646 w 794"/>
              <a:gd name="T121" fmla="*/ 2147483646 h 315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794"/>
              <a:gd name="T184" fmla="*/ 0 h 315"/>
              <a:gd name="T185" fmla="*/ 794 w 794"/>
              <a:gd name="T186" fmla="*/ 315 h 315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794" h="315">
                <a:moveTo>
                  <a:pt x="0" y="0"/>
                </a:moveTo>
                <a:lnTo>
                  <a:pt x="30" y="0"/>
                </a:lnTo>
                <a:lnTo>
                  <a:pt x="59" y="0"/>
                </a:lnTo>
                <a:lnTo>
                  <a:pt x="86" y="0"/>
                </a:lnTo>
                <a:lnTo>
                  <a:pt x="110" y="0"/>
                </a:lnTo>
                <a:lnTo>
                  <a:pt x="134" y="0"/>
                </a:lnTo>
                <a:lnTo>
                  <a:pt x="155" y="0"/>
                </a:lnTo>
                <a:lnTo>
                  <a:pt x="175" y="0"/>
                </a:lnTo>
                <a:lnTo>
                  <a:pt x="194" y="0"/>
                </a:lnTo>
                <a:lnTo>
                  <a:pt x="211" y="0"/>
                </a:lnTo>
                <a:lnTo>
                  <a:pt x="226" y="0"/>
                </a:lnTo>
                <a:lnTo>
                  <a:pt x="240" y="0"/>
                </a:lnTo>
                <a:lnTo>
                  <a:pt x="253" y="0"/>
                </a:lnTo>
                <a:lnTo>
                  <a:pt x="265" y="0"/>
                </a:lnTo>
                <a:lnTo>
                  <a:pt x="276" y="0"/>
                </a:lnTo>
                <a:lnTo>
                  <a:pt x="287" y="0"/>
                </a:lnTo>
                <a:lnTo>
                  <a:pt x="295" y="0"/>
                </a:lnTo>
                <a:lnTo>
                  <a:pt x="303" y="0"/>
                </a:lnTo>
                <a:lnTo>
                  <a:pt x="311" y="0"/>
                </a:lnTo>
                <a:lnTo>
                  <a:pt x="316" y="0"/>
                </a:lnTo>
                <a:lnTo>
                  <a:pt x="323" y="0"/>
                </a:lnTo>
                <a:lnTo>
                  <a:pt x="327" y="0"/>
                </a:lnTo>
                <a:lnTo>
                  <a:pt x="332" y="0"/>
                </a:lnTo>
                <a:lnTo>
                  <a:pt x="336" y="0"/>
                </a:lnTo>
                <a:lnTo>
                  <a:pt x="338" y="1"/>
                </a:lnTo>
                <a:lnTo>
                  <a:pt x="341" y="1"/>
                </a:lnTo>
                <a:lnTo>
                  <a:pt x="344" y="1"/>
                </a:lnTo>
                <a:lnTo>
                  <a:pt x="346" y="1"/>
                </a:lnTo>
                <a:lnTo>
                  <a:pt x="349" y="1"/>
                </a:lnTo>
                <a:lnTo>
                  <a:pt x="352" y="1"/>
                </a:lnTo>
                <a:lnTo>
                  <a:pt x="353" y="1"/>
                </a:lnTo>
                <a:lnTo>
                  <a:pt x="356" y="1"/>
                </a:lnTo>
                <a:lnTo>
                  <a:pt x="357" y="1"/>
                </a:lnTo>
                <a:lnTo>
                  <a:pt x="360" y="1"/>
                </a:lnTo>
                <a:lnTo>
                  <a:pt x="362" y="1"/>
                </a:lnTo>
                <a:lnTo>
                  <a:pt x="364" y="3"/>
                </a:lnTo>
                <a:lnTo>
                  <a:pt x="366" y="3"/>
                </a:lnTo>
                <a:lnTo>
                  <a:pt x="368" y="3"/>
                </a:lnTo>
                <a:lnTo>
                  <a:pt x="369" y="3"/>
                </a:lnTo>
                <a:lnTo>
                  <a:pt x="370" y="3"/>
                </a:lnTo>
                <a:lnTo>
                  <a:pt x="372" y="3"/>
                </a:lnTo>
                <a:lnTo>
                  <a:pt x="373" y="3"/>
                </a:lnTo>
                <a:lnTo>
                  <a:pt x="374" y="3"/>
                </a:lnTo>
                <a:lnTo>
                  <a:pt x="376" y="3"/>
                </a:lnTo>
                <a:lnTo>
                  <a:pt x="377" y="3"/>
                </a:lnTo>
                <a:lnTo>
                  <a:pt x="378" y="3"/>
                </a:lnTo>
                <a:lnTo>
                  <a:pt x="380" y="3"/>
                </a:lnTo>
                <a:lnTo>
                  <a:pt x="381" y="4"/>
                </a:lnTo>
                <a:lnTo>
                  <a:pt x="382" y="4"/>
                </a:lnTo>
                <a:lnTo>
                  <a:pt x="384" y="4"/>
                </a:lnTo>
                <a:lnTo>
                  <a:pt x="385" y="4"/>
                </a:lnTo>
                <a:lnTo>
                  <a:pt x="386" y="4"/>
                </a:lnTo>
                <a:lnTo>
                  <a:pt x="388" y="4"/>
                </a:lnTo>
                <a:lnTo>
                  <a:pt x="389" y="4"/>
                </a:lnTo>
                <a:lnTo>
                  <a:pt x="390" y="4"/>
                </a:lnTo>
                <a:lnTo>
                  <a:pt x="392" y="5"/>
                </a:lnTo>
                <a:lnTo>
                  <a:pt x="393" y="5"/>
                </a:lnTo>
                <a:lnTo>
                  <a:pt x="394" y="5"/>
                </a:lnTo>
                <a:lnTo>
                  <a:pt x="396" y="5"/>
                </a:lnTo>
                <a:lnTo>
                  <a:pt x="397" y="5"/>
                </a:lnTo>
                <a:lnTo>
                  <a:pt x="400" y="5"/>
                </a:lnTo>
                <a:lnTo>
                  <a:pt x="401" y="7"/>
                </a:lnTo>
                <a:lnTo>
                  <a:pt x="404" y="7"/>
                </a:lnTo>
                <a:lnTo>
                  <a:pt x="405" y="7"/>
                </a:lnTo>
                <a:lnTo>
                  <a:pt x="408" y="7"/>
                </a:lnTo>
                <a:lnTo>
                  <a:pt x="409" y="7"/>
                </a:lnTo>
                <a:lnTo>
                  <a:pt x="412" y="8"/>
                </a:lnTo>
                <a:lnTo>
                  <a:pt x="413" y="8"/>
                </a:lnTo>
                <a:lnTo>
                  <a:pt x="414" y="8"/>
                </a:lnTo>
                <a:lnTo>
                  <a:pt x="416" y="8"/>
                </a:lnTo>
                <a:lnTo>
                  <a:pt x="418" y="8"/>
                </a:lnTo>
                <a:lnTo>
                  <a:pt x="420" y="9"/>
                </a:lnTo>
                <a:lnTo>
                  <a:pt x="421" y="9"/>
                </a:lnTo>
                <a:lnTo>
                  <a:pt x="422" y="9"/>
                </a:lnTo>
                <a:lnTo>
                  <a:pt x="424" y="9"/>
                </a:lnTo>
                <a:lnTo>
                  <a:pt x="425" y="9"/>
                </a:lnTo>
                <a:lnTo>
                  <a:pt x="426" y="11"/>
                </a:lnTo>
                <a:lnTo>
                  <a:pt x="427" y="11"/>
                </a:lnTo>
                <a:lnTo>
                  <a:pt x="429" y="11"/>
                </a:lnTo>
                <a:lnTo>
                  <a:pt x="430" y="11"/>
                </a:lnTo>
                <a:lnTo>
                  <a:pt x="431" y="11"/>
                </a:lnTo>
                <a:lnTo>
                  <a:pt x="433" y="12"/>
                </a:lnTo>
                <a:lnTo>
                  <a:pt x="434" y="12"/>
                </a:lnTo>
                <a:lnTo>
                  <a:pt x="435" y="12"/>
                </a:lnTo>
                <a:lnTo>
                  <a:pt x="437" y="12"/>
                </a:lnTo>
                <a:lnTo>
                  <a:pt x="438" y="13"/>
                </a:lnTo>
                <a:lnTo>
                  <a:pt x="439" y="13"/>
                </a:lnTo>
                <a:lnTo>
                  <a:pt x="441" y="13"/>
                </a:lnTo>
                <a:lnTo>
                  <a:pt x="442" y="15"/>
                </a:lnTo>
                <a:lnTo>
                  <a:pt x="445" y="15"/>
                </a:lnTo>
                <a:lnTo>
                  <a:pt x="446" y="16"/>
                </a:lnTo>
                <a:lnTo>
                  <a:pt x="449" y="16"/>
                </a:lnTo>
                <a:lnTo>
                  <a:pt x="450" y="17"/>
                </a:lnTo>
                <a:lnTo>
                  <a:pt x="453" y="17"/>
                </a:lnTo>
                <a:lnTo>
                  <a:pt x="455" y="19"/>
                </a:lnTo>
                <a:lnTo>
                  <a:pt x="458" y="19"/>
                </a:lnTo>
                <a:lnTo>
                  <a:pt x="459" y="20"/>
                </a:lnTo>
                <a:lnTo>
                  <a:pt x="462" y="20"/>
                </a:lnTo>
                <a:lnTo>
                  <a:pt x="463" y="21"/>
                </a:lnTo>
                <a:lnTo>
                  <a:pt x="466" y="21"/>
                </a:lnTo>
                <a:lnTo>
                  <a:pt x="467" y="23"/>
                </a:lnTo>
                <a:lnTo>
                  <a:pt x="469" y="23"/>
                </a:lnTo>
                <a:lnTo>
                  <a:pt x="471" y="23"/>
                </a:lnTo>
                <a:lnTo>
                  <a:pt x="473" y="24"/>
                </a:lnTo>
                <a:lnTo>
                  <a:pt x="474" y="24"/>
                </a:lnTo>
                <a:lnTo>
                  <a:pt x="475" y="25"/>
                </a:lnTo>
                <a:lnTo>
                  <a:pt x="477" y="25"/>
                </a:lnTo>
                <a:lnTo>
                  <a:pt x="478" y="25"/>
                </a:lnTo>
                <a:lnTo>
                  <a:pt x="479" y="27"/>
                </a:lnTo>
                <a:lnTo>
                  <a:pt x="481" y="27"/>
                </a:lnTo>
                <a:lnTo>
                  <a:pt x="482" y="28"/>
                </a:lnTo>
                <a:lnTo>
                  <a:pt x="483" y="28"/>
                </a:lnTo>
                <a:lnTo>
                  <a:pt x="485" y="28"/>
                </a:lnTo>
                <a:lnTo>
                  <a:pt x="486" y="29"/>
                </a:lnTo>
                <a:lnTo>
                  <a:pt x="487" y="29"/>
                </a:lnTo>
                <a:lnTo>
                  <a:pt x="489" y="31"/>
                </a:lnTo>
                <a:lnTo>
                  <a:pt x="490" y="31"/>
                </a:lnTo>
                <a:lnTo>
                  <a:pt x="491" y="32"/>
                </a:lnTo>
                <a:lnTo>
                  <a:pt x="493" y="32"/>
                </a:lnTo>
                <a:lnTo>
                  <a:pt x="494" y="33"/>
                </a:lnTo>
                <a:lnTo>
                  <a:pt x="495" y="33"/>
                </a:lnTo>
                <a:lnTo>
                  <a:pt x="497" y="35"/>
                </a:lnTo>
                <a:lnTo>
                  <a:pt x="499" y="35"/>
                </a:lnTo>
                <a:lnTo>
                  <a:pt x="501" y="36"/>
                </a:lnTo>
                <a:lnTo>
                  <a:pt x="503" y="37"/>
                </a:lnTo>
                <a:lnTo>
                  <a:pt x="505" y="38"/>
                </a:lnTo>
                <a:lnTo>
                  <a:pt x="507" y="38"/>
                </a:lnTo>
                <a:lnTo>
                  <a:pt x="509" y="40"/>
                </a:lnTo>
                <a:lnTo>
                  <a:pt x="511" y="41"/>
                </a:lnTo>
                <a:lnTo>
                  <a:pt x="513" y="42"/>
                </a:lnTo>
                <a:lnTo>
                  <a:pt x="514" y="42"/>
                </a:lnTo>
                <a:lnTo>
                  <a:pt x="515" y="44"/>
                </a:lnTo>
                <a:lnTo>
                  <a:pt x="518" y="44"/>
                </a:lnTo>
                <a:lnTo>
                  <a:pt x="519" y="45"/>
                </a:lnTo>
                <a:lnTo>
                  <a:pt x="520" y="45"/>
                </a:lnTo>
                <a:lnTo>
                  <a:pt x="522" y="46"/>
                </a:lnTo>
                <a:lnTo>
                  <a:pt x="523" y="48"/>
                </a:lnTo>
                <a:lnTo>
                  <a:pt x="524" y="48"/>
                </a:lnTo>
                <a:lnTo>
                  <a:pt x="526" y="49"/>
                </a:lnTo>
                <a:lnTo>
                  <a:pt x="527" y="49"/>
                </a:lnTo>
                <a:lnTo>
                  <a:pt x="528" y="50"/>
                </a:lnTo>
                <a:lnTo>
                  <a:pt x="530" y="50"/>
                </a:lnTo>
                <a:lnTo>
                  <a:pt x="531" y="52"/>
                </a:lnTo>
                <a:lnTo>
                  <a:pt x="532" y="52"/>
                </a:lnTo>
                <a:lnTo>
                  <a:pt x="532" y="53"/>
                </a:lnTo>
                <a:lnTo>
                  <a:pt x="534" y="53"/>
                </a:lnTo>
                <a:lnTo>
                  <a:pt x="535" y="54"/>
                </a:lnTo>
                <a:lnTo>
                  <a:pt x="536" y="54"/>
                </a:lnTo>
                <a:lnTo>
                  <a:pt x="538" y="56"/>
                </a:lnTo>
                <a:lnTo>
                  <a:pt x="539" y="56"/>
                </a:lnTo>
                <a:lnTo>
                  <a:pt x="540" y="57"/>
                </a:lnTo>
                <a:lnTo>
                  <a:pt x="542" y="57"/>
                </a:lnTo>
                <a:lnTo>
                  <a:pt x="543" y="58"/>
                </a:lnTo>
                <a:lnTo>
                  <a:pt x="546" y="60"/>
                </a:lnTo>
                <a:lnTo>
                  <a:pt x="547" y="60"/>
                </a:lnTo>
                <a:lnTo>
                  <a:pt x="548" y="61"/>
                </a:lnTo>
                <a:lnTo>
                  <a:pt x="551" y="62"/>
                </a:lnTo>
                <a:lnTo>
                  <a:pt x="552" y="64"/>
                </a:lnTo>
                <a:lnTo>
                  <a:pt x="554" y="64"/>
                </a:lnTo>
                <a:lnTo>
                  <a:pt x="555" y="65"/>
                </a:lnTo>
                <a:lnTo>
                  <a:pt x="558" y="66"/>
                </a:lnTo>
                <a:lnTo>
                  <a:pt x="559" y="66"/>
                </a:lnTo>
                <a:lnTo>
                  <a:pt x="560" y="68"/>
                </a:lnTo>
                <a:lnTo>
                  <a:pt x="562" y="68"/>
                </a:lnTo>
                <a:lnTo>
                  <a:pt x="562" y="69"/>
                </a:lnTo>
                <a:lnTo>
                  <a:pt x="563" y="69"/>
                </a:lnTo>
                <a:lnTo>
                  <a:pt x="564" y="70"/>
                </a:lnTo>
                <a:lnTo>
                  <a:pt x="566" y="70"/>
                </a:lnTo>
                <a:lnTo>
                  <a:pt x="566" y="72"/>
                </a:lnTo>
                <a:lnTo>
                  <a:pt x="567" y="72"/>
                </a:lnTo>
                <a:lnTo>
                  <a:pt x="568" y="72"/>
                </a:lnTo>
                <a:lnTo>
                  <a:pt x="570" y="73"/>
                </a:lnTo>
                <a:lnTo>
                  <a:pt x="571" y="74"/>
                </a:lnTo>
                <a:lnTo>
                  <a:pt x="572" y="74"/>
                </a:lnTo>
                <a:lnTo>
                  <a:pt x="574" y="76"/>
                </a:lnTo>
                <a:lnTo>
                  <a:pt x="575" y="76"/>
                </a:lnTo>
                <a:lnTo>
                  <a:pt x="575" y="77"/>
                </a:lnTo>
                <a:lnTo>
                  <a:pt x="576" y="77"/>
                </a:lnTo>
                <a:lnTo>
                  <a:pt x="578" y="78"/>
                </a:lnTo>
                <a:lnTo>
                  <a:pt x="579" y="78"/>
                </a:lnTo>
                <a:lnTo>
                  <a:pt x="579" y="80"/>
                </a:lnTo>
                <a:lnTo>
                  <a:pt x="580" y="80"/>
                </a:lnTo>
                <a:lnTo>
                  <a:pt x="582" y="81"/>
                </a:lnTo>
                <a:lnTo>
                  <a:pt x="583" y="82"/>
                </a:lnTo>
                <a:lnTo>
                  <a:pt x="584" y="82"/>
                </a:lnTo>
                <a:lnTo>
                  <a:pt x="586" y="84"/>
                </a:lnTo>
                <a:lnTo>
                  <a:pt x="588" y="85"/>
                </a:lnTo>
                <a:lnTo>
                  <a:pt x="590" y="85"/>
                </a:lnTo>
                <a:lnTo>
                  <a:pt x="591" y="86"/>
                </a:lnTo>
                <a:lnTo>
                  <a:pt x="592" y="88"/>
                </a:lnTo>
                <a:lnTo>
                  <a:pt x="594" y="89"/>
                </a:lnTo>
                <a:lnTo>
                  <a:pt x="595" y="89"/>
                </a:lnTo>
                <a:lnTo>
                  <a:pt x="596" y="90"/>
                </a:lnTo>
                <a:lnTo>
                  <a:pt x="598" y="92"/>
                </a:lnTo>
                <a:lnTo>
                  <a:pt x="599" y="92"/>
                </a:lnTo>
                <a:lnTo>
                  <a:pt x="599" y="93"/>
                </a:lnTo>
                <a:lnTo>
                  <a:pt x="600" y="93"/>
                </a:lnTo>
                <a:lnTo>
                  <a:pt x="602" y="94"/>
                </a:lnTo>
                <a:lnTo>
                  <a:pt x="603" y="94"/>
                </a:lnTo>
                <a:lnTo>
                  <a:pt x="603" y="96"/>
                </a:lnTo>
                <a:lnTo>
                  <a:pt x="604" y="96"/>
                </a:lnTo>
                <a:lnTo>
                  <a:pt x="606" y="97"/>
                </a:lnTo>
                <a:lnTo>
                  <a:pt x="607" y="98"/>
                </a:lnTo>
                <a:lnTo>
                  <a:pt x="608" y="98"/>
                </a:lnTo>
                <a:lnTo>
                  <a:pt x="610" y="100"/>
                </a:lnTo>
                <a:lnTo>
                  <a:pt x="611" y="101"/>
                </a:lnTo>
                <a:lnTo>
                  <a:pt x="612" y="102"/>
                </a:lnTo>
                <a:lnTo>
                  <a:pt x="613" y="102"/>
                </a:lnTo>
                <a:lnTo>
                  <a:pt x="615" y="104"/>
                </a:lnTo>
                <a:lnTo>
                  <a:pt x="615" y="105"/>
                </a:lnTo>
                <a:lnTo>
                  <a:pt x="616" y="105"/>
                </a:lnTo>
                <a:lnTo>
                  <a:pt x="617" y="106"/>
                </a:lnTo>
                <a:lnTo>
                  <a:pt x="619" y="106"/>
                </a:lnTo>
                <a:lnTo>
                  <a:pt x="619" y="108"/>
                </a:lnTo>
                <a:lnTo>
                  <a:pt x="620" y="108"/>
                </a:lnTo>
                <a:lnTo>
                  <a:pt x="620" y="109"/>
                </a:lnTo>
                <a:lnTo>
                  <a:pt x="621" y="109"/>
                </a:lnTo>
                <a:lnTo>
                  <a:pt x="623" y="110"/>
                </a:lnTo>
                <a:lnTo>
                  <a:pt x="624" y="112"/>
                </a:lnTo>
                <a:lnTo>
                  <a:pt x="625" y="112"/>
                </a:lnTo>
                <a:lnTo>
                  <a:pt x="625" y="113"/>
                </a:lnTo>
                <a:lnTo>
                  <a:pt x="627" y="113"/>
                </a:lnTo>
                <a:lnTo>
                  <a:pt x="628" y="114"/>
                </a:lnTo>
                <a:lnTo>
                  <a:pt x="629" y="116"/>
                </a:lnTo>
                <a:lnTo>
                  <a:pt x="631" y="116"/>
                </a:lnTo>
                <a:lnTo>
                  <a:pt x="632" y="117"/>
                </a:lnTo>
                <a:lnTo>
                  <a:pt x="633" y="118"/>
                </a:lnTo>
                <a:lnTo>
                  <a:pt x="635" y="120"/>
                </a:lnTo>
                <a:lnTo>
                  <a:pt x="636" y="120"/>
                </a:lnTo>
                <a:lnTo>
                  <a:pt x="637" y="121"/>
                </a:lnTo>
                <a:lnTo>
                  <a:pt x="639" y="121"/>
                </a:lnTo>
                <a:lnTo>
                  <a:pt x="639" y="122"/>
                </a:lnTo>
                <a:lnTo>
                  <a:pt x="640" y="122"/>
                </a:lnTo>
                <a:lnTo>
                  <a:pt x="641" y="124"/>
                </a:lnTo>
                <a:lnTo>
                  <a:pt x="643" y="125"/>
                </a:lnTo>
                <a:lnTo>
                  <a:pt x="644" y="125"/>
                </a:lnTo>
                <a:lnTo>
                  <a:pt x="645" y="126"/>
                </a:lnTo>
                <a:lnTo>
                  <a:pt x="647" y="128"/>
                </a:lnTo>
                <a:lnTo>
                  <a:pt x="648" y="128"/>
                </a:lnTo>
                <a:lnTo>
                  <a:pt x="649" y="129"/>
                </a:lnTo>
                <a:lnTo>
                  <a:pt x="651" y="130"/>
                </a:lnTo>
                <a:lnTo>
                  <a:pt x="652" y="130"/>
                </a:lnTo>
                <a:lnTo>
                  <a:pt x="652" y="131"/>
                </a:lnTo>
                <a:lnTo>
                  <a:pt x="653" y="131"/>
                </a:lnTo>
                <a:lnTo>
                  <a:pt x="653" y="133"/>
                </a:lnTo>
                <a:lnTo>
                  <a:pt x="655" y="133"/>
                </a:lnTo>
                <a:lnTo>
                  <a:pt x="655" y="134"/>
                </a:lnTo>
                <a:lnTo>
                  <a:pt x="656" y="134"/>
                </a:lnTo>
                <a:lnTo>
                  <a:pt x="656" y="135"/>
                </a:lnTo>
                <a:lnTo>
                  <a:pt x="657" y="135"/>
                </a:lnTo>
                <a:lnTo>
                  <a:pt x="657" y="137"/>
                </a:lnTo>
                <a:lnTo>
                  <a:pt x="659" y="137"/>
                </a:lnTo>
                <a:lnTo>
                  <a:pt x="659" y="138"/>
                </a:lnTo>
                <a:lnTo>
                  <a:pt x="660" y="139"/>
                </a:lnTo>
                <a:lnTo>
                  <a:pt x="661" y="139"/>
                </a:lnTo>
                <a:lnTo>
                  <a:pt x="663" y="141"/>
                </a:lnTo>
                <a:lnTo>
                  <a:pt x="663" y="142"/>
                </a:lnTo>
                <a:lnTo>
                  <a:pt x="664" y="143"/>
                </a:lnTo>
                <a:lnTo>
                  <a:pt x="665" y="145"/>
                </a:lnTo>
                <a:lnTo>
                  <a:pt x="667" y="146"/>
                </a:lnTo>
                <a:lnTo>
                  <a:pt x="668" y="147"/>
                </a:lnTo>
                <a:lnTo>
                  <a:pt x="669" y="149"/>
                </a:lnTo>
                <a:lnTo>
                  <a:pt x="671" y="150"/>
                </a:lnTo>
                <a:lnTo>
                  <a:pt x="672" y="151"/>
                </a:lnTo>
                <a:lnTo>
                  <a:pt x="673" y="153"/>
                </a:lnTo>
                <a:lnTo>
                  <a:pt x="675" y="154"/>
                </a:lnTo>
                <a:lnTo>
                  <a:pt x="675" y="155"/>
                </a:lnTo>
                <a:lnTo>
                  <a:pt x="676" y="155"/>
                </a:lnTo>
                <a:lnTo>
                  <a:pt x="677" y="157"/>
                </a:lnTo>
                <a:lnTo>
                  <a:pt x="677" y="158"/>
                </a:lnTo>
                <a:lnTo>
                  <a:pt x="679" y="158"/>
                </a:lnTo>
                <a:lnTo>
                  <a:pt x="679" y="159"/>
                </a:lnTo>
                <a:lnTo>
                  <a:pt x="680" y="159"/>
                </a:lnTo>
                <a:lnTo>
                  <a:pt x="680" y="161"/>
                </a:lnTo>
                <a:lnTo>
                  <a:pt x="681" y="162"/>
                </a:lnTo>
                <a:lnTo>
                  <a:pt x="683" y="163"/>
                </a:lnTo>
                <a:lnTo>
                  <a:pt x="684" y="165"/>
                </a:lnTo>
                <a:lnTo>
                  <a:pt x="685" y="166"/>
                </a:lnTo>
                <a:lnTo>
                  <a:pt x="685" y="167"/>
                </a:lnTo>
                <a:lnTo>
                  <a:pt x="687" y="169"/>
                </a:lnTo>
                <a:lnTo>
                  <a:pt x="688" y="169"/>
                </a:lnTo>
                <a:lnTo>
                  <a:pt x="689" y="170"/>
                </a:lnTo>
                <a:lnTo>
                  <a:pt x="689" y="171"/>
                </a:lnTo>
                <a:lnTo>
                  <a:pt x="691" y="173"/>
                </a:lnTo>
                <a:lnTo>
                  <a:pt x="692" y="174"/>
                </a:lnTo>
                <a:lnTo>
                  <a:pt x="693" y="175"/>
                </a:lnTo>
                <a:lnTo>
                  <a:pt x="695" y="178"/>
                </a:lnTo>
                <a:lnTo>
                  <a:pt x="696" y="179"/>
                </a:lnTo>
                <a:lnTo>
                  <a:pt x="697" y="181"/>
                </a:lnTo>
                <a:lnTo>
                  <a:pt x="699" y="183"/>
                </a:lnTo>
                <a:lnTo>
                  <a:pt x="700" y="185"/>
                </a:lnTo>
                <a:lnTo>
                  <a:pt x="701" y="186"/>
                </a:lnTo>
                <a:lnTo>
                  <a:pt x="703" y="187"/>
                </a:lnTo>
                <a:lnTo>
                  <a:pt x="704" y="189"/>
                </a:lnTo>
                <a:lnTo>
                  <a:pt x="705" y="190"/>
                </a:lnTo>
                <a:lnTo>
                  <a:pt x="706" y="191"/>
                </a:lnTo>
                <a:lnTo>
                  <a:pt x="708" y="193"/>
                </a:lnTo>
                <a:lnTo>
                  <a:pt x="708" y="194"/>
                </a:lnTo>
                <a:lnTo>
                  <a:pt x="709" y="195"/>
                </a:lnTo>
                <a:lnTo>
                  <a:pt x="710" y="197"/>
                </a:lnTo>
                <a:lnTo>
                  <a:pt x="712" y="198"/>
                </a:lnTo>
                <a:lnTo>
                  <a:pt x="713" y="199"/>
                </a:lnTo>
                <a:lnTo>
                  <a:pt x="713" y="201"/>
                </a:lnTo>
                <a:lnTo>
                  <a:pt x="714" y="202"/>
                </a:lnTo>
                <a:lnTo>
                  <a:pt x="716" y="203"/>
                </a:lnTo>
                <a:lnTo>
                  <a:pt x="716" y="205"/>
                </a:lnTo>
                <a:lnTo>
                  <a:pt x="717" y="206"/>
                </a:lnTo>
                <a:lnTo>
                  <a:pt x="718" y="207"/>
                </a:lnTo>
                <a:lnTo>
                  <a:pt x="720" y="209"/>
                </a:lnTo>
                <a:lnTo>
                  <a:pt x="721" y="210"/>
                </a:lnTo>
                <a:lnTo>
                  <a:pt x="722" y="211"/>
                </a:lnTo>
                <a:lnTo>
                  <a:pt x="722" y="213"/>
                </a:lnTo>
                <a:lnTo>
                  <a:pt x="724" y="215"/>
                </a:lnTo>
                <a:lnTo>
                  <a:pt x="725" y="217"/>
                </a:lnTo>
                <a:lnTo>
                  <a:pt x="726" y="218"/>
                </a:lnTo>
                <a:lnTo>
                  <a:pt x="728" y="221"/>
                </a:lnTo>
                <a:lnTo>
                  <a:pt x="729" y="222"/>
                </a:lnTo>
                <a:lnTo>
                  <a:pt x="730" y="224"/>
                </a:lnTo>
                <a:lnTo>
                  <a:pt x="732" y="226"/>
                </a:lnTo>
                <a:lnTo>
                  <a:pt x="733" y="228"/>
                </a:lnTo>
                <a:lnTo>
                  <a:pt x="734" y="230"/>
                </a:lnTo>
                <a:lnTo>
                  <a:pt x="736" y="231"/>
                </a:lnTo>
                <a:lnTo>
                  <a:pt x="737" y="234"/>
                </a:lnTo>
                <a:lnTo>
                  <a:pt x="738" y="235"/>
                </a:lnTo>
                <a:lnTo>
                  <a:pt x="740" y="236"/>
                </a:lnTo>
                <a:lnTo>
                  <a:pt x="741" y="238"/>
                </a:lnTo>
                <a:lnTo>
                  <a:pt x="741" y="239"/>
                </a:lnTo>
                <a:lnTo>
                  <a:pt x="742" y="240"/>
                </a:lnTo>
                <a:lnTo>
                  <a:pt x="744" y="242"/>
                </a:lnTo>
                <a:lnTo>
                  <a:pt x="744" y="243"/>
                </a:lnTo>
                <a:lnTo>
                  <a:pt x="745" y="244"/>
                </a:lnTo>
                <a:lnTo>
                  <a:pt x="746" y="246"/>
                </a:lnTo>
                <a:lnTo>
                  <a:pt x="748" y="247"/>
                </a:lnTo>
                <a:lnTo>
                  <a:pt x="748" y="248"/>
                </a:lnTo>
                <a:lnTo>
                  <a:pt x="749" y="250"/>
                </a:lnTo>
                <a:lnTo>
                  <a:pt x="750" y="251"/>
                </a:lnTo>
                <a:lnTo>
                  <a:pt x="750" y="252"/>
                </a:lnTo>
                <a:lnTo>
                  <a:pt x="752" y="254"/>
                </a:lnTo>
                <a:lnTo>
                  <a:pt x="753" y="255"/>
                </a:lnTo>
                <a:lnTo>
                  <a:pt x="753" y="256"/>
                </a:lnTo>
                <a:lnTo>
                  <a:pt x="754" y="258"/>
                </a:lnTo>
                <a:lnTo>
                  <a:pt x="756" y="259"/>
                </a:lnTo>
                <a:lnTo>
                  <a:pt x="757" y="260"/>
                </a:lnTo>
                <a:lnTo>
                  <a:pt x="758" y="262"/>
                </a:lnTo>
                <a:lnTo>
                  <a:pt x="760" y="263"/>
                </a:lnTo>
                <a:lnTo>
                  <a:pt x="760" y="266"/>
                </a:lnTo>
                <a:lnTo>
                  <a:pt x="762" y="267"/>
                </a:lnTo>
                <a:lnTo>
                  <a:pt x="764" y="270"/>
                </a:lnTo>
                <a:lnTo>
                  <a:pt x="765" y="271"/>
                </a:lnTo>
                <a:lnTo>
                  <a:pt x="766" y="274"/>
                </a:lnTo>
                <a:lnTo>
                  <a:pt x="768" y="275"/>
                </a:lnTo>
                <a:lnTo>
                  <a:pt x="769" y="278"/>
                </a:lnTo>
                <a:lnTo>
                  <a:pt x="770" y="279"/>
                </a:lnTo>
                <a:lnTo>
                  <a:pt x="772" y="282"/>
                </a:lnTo>
                <a:lnTo>
                  <a:pt x="773" y="283"/>
                </a:lnTo>
                <a:lnTo>
                  <a:pt x="774" y="284"/>
                </a:lnTo>
                <a:lnTo>
                  <a:pt x="776" y="286"/>
                </a:lnTo>
                <a:lnTo>
                  <a:pt x="776" y="287"/>
                </a:lnTo>
                <a:lnTo>
                  <a:pt x="777" y="288"/>
                </a:lnTo>
                <a:lnTo>
                  <a:pt x="778" y="290"/>
                </a:lnTo>
                <a:lnTo>
                  <a:pt x="778" y="291"/>
                </a:lnTo>
                <a:lnTo>
                  <a:pt x="780" y="292"/>
                </a:lnTo>
                <a:lnTo>
                  <a:pt x="781" y="294"/>
                </a:lnTo>
                <a:lnTo>
                  <a:pt x="781" y="295"/>
                </a:lnTo>
                <a:lnTo>
                  <a:pt x="782" y="296"/>
                </a:lnTo>
                <a:lnTo>
                  <a:pt x="782" y="298"/>
                </a:lnTo>
                <a:lnTo>
                  <a:pt x="784" y="298"/>
                </a:lnTo>
                <a:lnTo>
                  <a:pt x="784" y="299"/>
                </a:lnTo>
                <a:lnTo>
                  <a:pt x="785" y="300"/>
                </a:lnTo>
                <a:lnTo>
                  <a:pt x="785" y="302"/>
                </a:lnTo>
                <a:lnTo>
                  <a:pt x="786" y="303"/>
                </a:lnTo>
                <a:lnTo>
                  <a:pt x="788" y="304"/>
                </a:lnTo>
                <a:lnTo>
                  <a:pt x="789" y="306"/>
                </a:lnTo>
                <a:lnTo>
                  <a:pt x="789" y="307"/>
                </a:lnTo>
                <a:lnTo>
                  <a:pt x="790" y="308"/>
                </a:lnTo>
                <a:lnTo>
                  <a:pt x="790" y="311"/>
                </a:lnTo>
                <a:lnTo>
                  <a:pt x="792" y="312"/>
                </a:lnTo>
                <a:lnTo>
                  <a:pt x="793" y="314"/>
                </a:lnTo>
                <a:lnTo>
                  <a:pt x="794" y="315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21579" name="Freeform 86">
            <a:extLst>
              <a:ext uri="{FF2B5EF4-FFF2-40B4-BE49-F238E27FC236}">
                <a16:creationId xmlns:a16="http://schemas.microsoft.com/office/drawing/2014/main" id="{F73CEA00-56EB-404A-A32E-ADF778066D67}"/>
              </a:ext>
            </a:extLst>
          </p:cNvPr>
          <p:cNvSpPr>
            <a:spLocks/>
          </p:cNvSpPr>
          <p:nvPr/>
        </p:nvSpPr>
        <p:spPr bwMode="auto">
          <a:xfrm>
            <a:off x="6683376" y="5934075"/>
            <a:ext cx="631825" cy="249238"/>
          </a:xfrm>
          <a:custGeom>
            <a:avLst/>
            <a:gdLst>
              <a:gd name="T0" fmla="*/ 2147483646 w 794"/>
              <a:gd name="T1" fmla="*/ 2147483646 h 315"/>
              <a:gd name="T2" fmla="*/ 2147483646 w 794"/>
              <a:gd name="T3" fmla="*/ 2147483646 h 315"/>
              <a:gd name="T4" fmla="*/ 2147483646 w 794"/>
              <a:gd name="T5" fmla="*/ 2147483646 h 315"/>
              <a:gd name="T6" fmla="*/ 2147483646 w 794"/>
              <a:gd name="T7" fmla="*/ 2147483646 h 315"/>
              <a:gd name="T8" fmla="*/ 2147483646 w 794"/>
              <a:gd name="T9" fmla="*/ 2147483646 h 315"/>
              <a:gd name="T10" fmla="*/ 2147483646 w 794"/>
              <a:gd name="T11" fmla="*/ 2147483646 h 315"/>
              <a:gd name="T12" fmla="*/ 2147483646 w 794"/>
              <a:gd name="T13" fmla="*/ 2147483646 h 315"/>
              <a:gd name="T14" fmla="*/ 2147483646 w 794"/>
              <a:gd name="T15" fmla="*/ 2147483646 h 315"/>
              <a:gd name="T16" fmla="*/ 2147483646 w 794"/>
              <a:gd name="T17" fmla="*/ 2147483646 h 315"/>
              <a:gd name="T18" fmla="*/ 2147483646 w 794"/>
              <a:gd name="T19" fmla="*/ 2147483646 h 315"/>
              <a:gd name="T20" fmla="*/ 2147483646 w 794"/>
              <a:gd name="T21" fmla="*/ 2147483646 h 315"/>
              <a:gd name="T22" fmla="*/ 2147483646 w 794"/>
              <a:gd name="T23" fmla="*/ 2147483646 h 315"/>
              <a:gd name="T24" fmla="*/ 2147483646 w 794"/>
              <a:gd name="T25" fmla="*/ 2147483646 h 315"/>
              <a:gd name="T26" fmla="*/ 2147483646 w 794"/>
              <a:gd name="T27" fmla="*/ 2147483646 h 315"/>
              <a:gd name="T28" fmla="*/ 2147483646 w 794"/>
              <a:gd name="T29" fmla="*/ 2147483646 h 315"/>
              <a:gd name="T30" fmla="*/ 2147483646 w 794"/>
              <a:gd name="T31" fmla="*/ 2147483646 h 315"/>
              <a:gd name="T32" fmla="*/ 2147483646 w 794"/>
              <a:gd name="T33" fmla="*/ 2147483646 h 315"/>
              <a:gd name="T34" fmla="*/ 2147483646 w 794"/>
              <a:gd name="T35" fmla="*/ 2147483646 h 315"/>
              <a:gd name="T36" fmla="*/ 2147483646 w 794"/>
              <a:gd name="T37" fmla="*/ 2147483646 h 315"/>
              <a:gd name="T38" fmla="*/ 2147483646 w 794"/>
              <a:gd name="T39" fmla="*/ 2147483646 h 315"/>
              <a:gd name="T40" fmla="*/ 2147483646 w 794"/>
              <a:gd name="T41" fmla="*/ 2147483646 h 315"/>
              <a:gd name="T42" fmla="*/ 2147483646 w 794"/>
              <a:gd name="T43" fmla="*/ 2147483646 h 315"/>
              <a:gd name="T44" fmla="*/ 2147483646 w 794"/>
              <a:gd name="T45" fmla="*/ 2147483646 h 315"/>
              <a:gd name="T46" fmla="*/ 2147483646 w 794"/>
              <a:gd name="T47" fmla="*/ 2147483646 h 315"/>
              <a:gd name="T48" fmla="*/ 2147483646 w 794"/>
              <a:gd name="T49" fmla="*/ 2147483646 h 315"/>
              <a:gd name="T50" fmla="*/ 2147483646 w 794"/>
              <a:gd name="T51" fmla="*/ 2147483646 h 315"/>
              <a:gd name="T52" fmla="*/ 2147483646 w 794"/>
              <a:gd name="T53" fmla="*/ 2147483646 h 315"/>
              <a:gd name="T54" fmla="*/ 2147483646 w 794"/>
              <a:gd name="T55" fmla="*/ 2147483646 h 315"/>
              <a:gd name="T56" fmla="*/ 2147483646 w 794"/>
              <a:gd name="T57" fmla="*/ 2147483646 h 315"/>
              <a:gd name="T58" fmla="*/ 2147483646 w 794"/>
              <a:gd name="T59" fmla="*/ 2147483646 h 315"/>
              <a:gd name="T60" fmla="*/ 2147483646 w 794"/>
              <a:gd name="T61" fmla="*/ 2147483646 h 315"/>
              <a:gd name="T62" fmla="*/ 2147483646 w 794"/>
              <a:gd name="T63" fmla="*/ 2147483646 h 315"/>
              <a:gd name="T64" fmla="*/ 2147483646 w 794"/>
              <a:gd name="T65" fmla="*/ 2147483646 h 315"/>
              <a:gd name="T66" fmla="*/ 2147483646 w 794"/>
              <a:gd name="T67" fmla="*/ 2147483646 h 315"/>
              <a:gd name="T68" fmla="*/ 2147483646 w 794"/>
              <a:gd name="T69" fmla="*/ 2147483646 h 315"/>
              <a:gd name="T70" fmla="*/ 2147483646 w 794"/>
              <a:gd name="T71" fmla="*/ 2147483646 h 315"/>
              <a:gd name="T72" fmla="*/ 2147483646 w 794"/>
              <a:gd name="T73" fmla="*/ 2147483646 h 315"/>
              <a:gd name="T74" fmla="*/ 2147483646 w 794"/>
              <a:gd name="T75" fmla="*/ 2147483646 h 315"/>
              <a:gd name="T76" fmla="*/ 2147483646 w 794"/>
              <a:gd name="T77" fmla="*/ 2147483646 h 315"/>
              <a:gd name="T78" fmla="*/ 2147483646 w 794"/>
              <a:gd name="T79" fmla="*/ 2147483646 h 315"/>
              <a:gd name="T80" fmla="*/ 2147483646 w 794"/>
              <a:gd name="T81" fmla="*/ 2147483646 h 315"/>
              <a:gd name="T82" fmla="*/ 2147483646 w 794"/>
              <a:gd name="T83" fmla="*/ 2147483646 h 315"/>
              <a:gd name="T84" fmla="*/ 2147483646 w 794"/>
              <a:gd name="T85" fmla="*/ 2147483646 h 315"/>
              <a:gd name="T86" fmla="*/ 2147483646 w 794"/>
              <a:gd name="T87" fmla="*/ 2147483646 h 315"/>
              <a:gd name="T88" fmla="*/ 2147483646 w 794"/>
              <a:gd name="T89" fmla="*/ 2147483646 h 315"/>
              <a:gd name="T90" fmla="*/ 2147483646 w 794"/>
              <a:gd name="T91" fmla="*/ 2147483646 h 315"/>
              <a:gd name="T92" fmla="*/ 2147483646 w 794"/>
              <a:gd name="T93" fmla="*/ 2147483646 h 315"/>
              <a:gd name="T94" fmla="*/ 2147483646 w 794"/>
              <a:gd name="T95" fmla="*/ 2147483646 h 315"/>
              <a:gd name="T96" fmla="*/ 2147483646 w 794"/>
              <a:gd name="T97" fmla="*/ 2147483646 h 315"/>
              <a:gd name="T98" fmla="*/ 2147483646 w 794"/>
              <a:gd name="T99" fmla="*/ 2147483646 h 315"/>
              <a:gd name="T100" fmla="*/ 2147483646 w 794"/>
              <a:gd name="T101" fmla="*/ 2147483646 h 315"/>
              <a:gd name="T102" fmla="*/ 2147483646 w 794"/>
              <a:gd name="T103" fmla="*/ 2147483646 h 315"/>
              <a:gd name="T104" fmla="*/ 2147483646 w 794"/>
              <a:gd name="T105" fmla="*/ 2147483646 h 315"/>
              <a:gd name="T106" fmla="*/ 2147483646 w 794"/>
              <a:gd name="T107" fmla="*/ 2147483646 h 315"/>
              <a:gd name="T108" fmla="*/ 2147483646 w 794"/>
              <a:gd name="T109" fmla="*/ 2147483646 h 315"/>
              <a:gd name="T110" fmla="*/ 2147483646 w 794"/>
              <a:gd name="T111" fmla="*/ 2147483646 h 315"/>
              <a:gd name="T112" fmla="*/ 2147483646 w 794"/>
              <a:gd name="T113" fmla="*/ 2147483646 h 315"/>
              <a:gd name="T114" fmla="*/ 2147483646 w 794"/>
              <a:gd name="T115" fmla="*/ 2147483646 h 315"/>
              <a:gd name="T116" fmla="*/ 2147483646 w 794"/>
              <a:gd name="T117" fmla="*/ 2147483646 h 315"/>
              <a:gd name="T118" fmla="*/ 2147483646 w 794"/>
              <a:gd name="T119" fmla="*/ 2147483646 h 315"/>
              <a:gd name="T120" fmla="*/ 2147483646 w 794"/>
              <a:gd name="T121" fmla="*/ 2147483646 h 315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794"/>
              <a:gd name="T184" fmla="*/ 0 h 315"/>
              <a:gd name="T185" fmla="*/ 794 w 794"/>
              <a:gd name="T186" fmla="*/ 315 h 315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794" h="315">
                <a:moveTo>
                  <a:pt x="0" y="315"/>
                </a:moveTo>
                <a:lnTo>
                  <a:pt x="30" y="315"/>
                </a:lnTo>
                <a:lnTo>
                  <a:pt x="59" y="315"/>
                </a:lnTo>
                <a:lnTo>
                  <a:pt x="86" y="315"/>
                </a:lnTo>
                <a:lnTo>
                  <a:pt x="110" y="315"/>
                </a:lnTo>
                <a:lnTo>
                  <a:pt x="134" y="315"/>
                </a:lnTo>
                <a:lnTo>
                  <a:pt x="155" y="315"/>
                </a:lnTo>
                <a:lnTo>
                  <a:pt x="175" y="315"/>
                </a:lnTo>
                <a:lnTo>
                  <a:pt x="194" y="315"/>
                </a:lnTo>
                <a:lnTo>
                  <a:pt x="211" y="315"/>
                </a:lnTo>
                <a:lnTo>
                  <a:pt x="226" y="315"/>
                </a:lnTo>
                <a:lnTo>
                  <a:pt x="240" y="315"/>
                </a:lnTo>
                <a:lnTo>
                  <a:pt x="253" y="315"/>
                </a:lnTo>
                <a:lnTo>
                  <a:pt x="265" y="315"/>
                </a:lnTo>
                <a:lnTo>
                  <a:pt x="276" y="315"/>
                </a:lnTo>
                <a:lnTo>
                  <a:pt x="287" y="315"/>
                </a:lnTo>
                <a:lnTo>
                  <a:pt x="295" y="315"/>
                </a:lnTo>
                <a:lnTo>
                  <a:pt x="303" y="315"/>
                </a:lnTo>
                <a:lnTo>
                  <a:pt x="311" y="315"/>
                </a:lnTo>
                <a:lnTo>
                  <a:pt x="316" y="315"/>
                </a:lnTo>
                <a:lnTo>
                  <a:pt x="323" y="315"/>
                </a:lnTo>
                <a:lnTo>
                  <a:pt x="327" y="315"/>
                </a:lnTo>
                <a:lnTo>
                  <a:pt x="332" y="315"/>
                </a:lnTo>
                <a:lnTo>
                  <a:pt x="336" y="315"/>
                </a:lnTo>
                <a:lnTo>
                  <a:pt x="338" y="315"/>
                </a:lnTo>
                <a:lnTo>
                  <a:pt x="341" y="315"/>
                </a:lnTo>
                <a:lnTo>
                  <a:pt x="344" y="314"/>
                </a:lnTo>
                <a:lnTo>
                  <a:pt x="346" y="314"/>
                </a:lnTo>
                <a:lnTo>
                  <a:pt x="349" y="314"/>
                </a:lnTo>
                <a:lnTo>
                  <a:pt x="352" y="314"/>
                </a:lnTo>
                <a:lnTo>
                  <a:pt x="353" y="314"/>
                </a:lnTo>
                <a:lnTo>
                  <a:pt x="356" y="314"/>
                </a:lnTo>
                <a:lnTo>
                  <a:pt x="357" y="314"/>
                </a:lnTo>
                <a:lnTo>
                  <a:pt x="360" y="314"/>
                </a:lnTo>
                <a:lnTo>
                  <a:pt x="362" y="314"/>
                </a:lnTo>
                <a:lnTo>
                  <a:pt x="364" y="314"/>
                </a:lnTo>
                <a:lnTo>
                  <a:pt x="366" y="313"/>
                </a:lnTo>
                <a:lnTo>
                  <a:pt x="368" y="313"/>
                </a:lnTo>
                <a:lnTo>
                  <a:pt x="369" y="313"/>
                </a:lnTo>
                <a:lnTo>
                  <a:pt x="370" y="313"/>
                </a:lnTo>
                <a:lnTo>
                  <a:pt x="372" y="313"/>
                </a:lnTo>
                <a:lnTo>
                  <a:pt x="373" y="313"/>
                </a:lnTo>
                <a:lnTo>
                  <a:pt x="374" y="313"/>
                </a:lnTo>
                <a:lnTo>
                  <a:pt x="376" y="313"/>
                </a:lnTo>
                <a:lnTo>
                  <a:pt x="377" y="313"/>
                </a:lnTo>
                <a:lnTo>
                  <a:pt x="378" y="313"/>
                </a:lnTo>
                <a:lnTo>
                  <a:pt x="380" y="313"/>
                </a:lnTo>
                <a:lnTo>
                  <a:pt x="381" y="313"/>
                </a:lnTo>
                <a:lnTo>
                  <a:pt x="382" y="311"/>
                </a:lnTo>
                <a:lnTo>
                  <a:pt x="384" y="311"/>
                </a:lnTo>
                <a:lnTo>
                  <a:pt x="385" y="311"/>
                </a:lnTo>
                <a:lnTo>
                  <a:pt x="386" y="311"/>
                </a:lnTo>
                <a:lnTo>
                  <a:pt x="388" y="311"/>
                </a:lnTo>
                <a:lnTo>
                  <a:pt x="389" y="311"/>
                </a:lnTo>
                <a:lnTo>
                  <a:pt x="390" y="311"/>
                </a:lnTo>
                <a:lnTo>
                  <a:pt x="392" y="311"/>
                </a:lnTo>
                <a:lnTo>
                  <a:pt x="393" y="311"/>
                </a:lnTo>
                <a:lnTo>
                  <a:pt x="394" y="310"/>
                </a:lnTo>
                <a:lnTo>
                  <a:pt x="396" y="310"/>
                </a:lnTo>
                <a:lnTo>
                  <a:pt x="397" y="310"/>
                </a:lnTo>
                <a:lnTo>
                  <a:pt x="400" y="310"/>
                </a:lnTo>
                <a:lnTo>
                  <a:pt x="401" y="310"/>
                </a:lnTo>
                <a:lnTo>
                  <a:pt x="404" y="309"/>
                </a:lnTo>
                <a:lnTo>
                  <a:pt x="405" y="309"/>
                </a:lnTo>
                <a:lnTo>
                  <a:pt x="408" y="309"/>
                </a:lnTo>
                <a:lnTo>
                  <a:pt x="409" y="309"/>
                </a:lnTo>
                <a:lnTo>
                  <a:pt x="412" y="309"/>
                </a:lnTo>
                <a:lnTo>
                  <a:pt x="413" y="307"/>
                </a:lnTo>
                <a:lnTo>
                  <a:pt x="414" y="307"/>
                </a:lnTo>
                <a:lnTo>
                  <a:pt x="416" y="307"/>
                </a:lnTo>
                <a:lnTo>
                  <a:pt x="418" y="307"/>
                </a:lnTo>
                <a:lnTo>
                  <a:pt x="420" y="307"/>
                </a:lnTo>
                <a:lnTo>
                  <a:pt x="421" y="306"/>
                </a:lnTo>
                <a:lnTo>
                  <a:pt x="422" y="306"/>
                </a:lnTo>
                <a:lnTo>
                  <a:pt x="424" y="306"/>
                </a:lnTo>
                <a:lnTo>
                  <a:pt x="425" y="306"/>
                </a:lnTo>
                <a:lnTo>
                  <a:pt x="426" y="306"/>
                </a:lnTo>
                <a:lnTo>
                  <a:pt x="427" y="305"/>
                </a:lnTo>
                <a:lnTo>
                  <a:pt x="429" y="305"/>
                </a:lnTo>
                <a:lnTo>
                  <a:pt x="430" y="305"/>
                </a:lnTo>
                <a:lnTo>
                  <a:pt x="431" y="305"/>
                </a:lnTo>
                <a:lnTo>
                  <a:pt x="433" y="305"/>
                </a:lnTo>
                <a:lnTo>
                  <a:pt x="434" y="303"/>
                </a:lnTo>
                <a:lnTo>
                  <a:pt x="435" y="303"/>
                </a:lnTo>
                <a:lnTo>
                  <a:pt x="437" y="303"/>
                </a:lnTo>
                <a:lnTo>
                  <a:pt x="438" y="302"/>
                </a:lnTo>
                <a:lnTo>
                  <a:pt x="439" y="302"/>
                </a:lnTo>
                <a:lnTo>
                  <a:pt x="441" y="302"/>
                </a:lnTo>
                <a:lnTo>
                  <a:pt x="442" y="301"/>
                </a:lnTo>
                <a:lnTo>
                  <a:pt x="445" y="301"/>
                </a:lnTo>
                <a:lnTo>
                  <a:pt x="446" y="299"/>
                </a:lnTo>
                <a:lnTo>
                  <a:pt x="449" y="299"/>
                </a:lnTo>
                <a:lnTo>
                  <a:pt x="450" y="299"/>
                </a:lnTo>
                <a:lnTo>
                  <a:pt x="453" y="298"/>
                </a:lnTo>
                <a:lnTo>
                  <a:pt x="455" y="297"/>
                </a:lnTo>
                <a:lnTo>
                  <a:pt x="458" y="297"/>
                </a:lnTo>
                <a:lnTo>
                  <a:pt x="459" y="295"/>
                </a:lnTo>
                <a:lnTo>
                  <a:pt x="462" y="295"/>
                </a:lnTo>
                <a:lnTo>
                  <a:pt x="463" y="294"/>
                </a:lnTo>
                <a:lnTo>
                  <a:pt x="466" y="294"/>
                </a:lnTo>
                <a:lnTo>
                  <a:pt x="467" y="294"/>
                </a:lnTo>
                <a:lnTo>
                  <a:pt x="469" y="293"/>
                </a:lnTo>
                <a:lnTo>
                  <a:pt x="471" y="293"/>
                </a:lnTo>
                <a:lnTo>
                  <a:pt x="473" y="291"/>
                </a:lnTo>
                <a:lnTo>
                  <a:pt x="474" y="291"/>
                </a:lnTo>
                <a:lnTo>
                  <a:pt x="475" y="291"/>
                </a:lnTo>
                <a:lnTo>
                  <a:pt x="477" y="290"/>
                </a:lnTo>
                <a:lnTo>
                  <a:pt x="478" y="290"/>
                </a:lnTo>
                <a:lnTo>
                  <a:pt x="479" y="290"/>
                </a:lnTo>
                <a:lnTo>
                  <a:pt x="479" y="289"/>
                </a:lnTo>
                <a:lnTo>
                  <a:pt x="481" y="289"/>
                </a:lnTo>
                <a:lnTo>
                  <a:pt x="482" y="289"/>
                </a:lnTo>
                <a:lnTo>
                  <a:pt x="483" y="287"/>
                </a:lnTo>
                <a:lnTo>
                  <a:pt x="485" y="287"/>
                </a:lnTo>
                <a:lnTo>
                  <a:pt x="486" y="286"/>
                </a:lnTo>
                <a:lnTo>
                  <a:pt x="487" y="286"/>
                </a:lnTo>
                <a:lnTo>
                  <a:pt x="489" y="286"/>
                </a:lnTo>
                <a:lnTo>
                  <a:pt x="490" y="285"/>
                </a:lnTo>
                <a:lnTo>
                  <a:pt x="491" y="285"/>
                </a:lnTo>
                <a:lnTo>
                  <a:pt x="493" y="283"/>
                </a:lnTo>
                <a:lnTo>
                  <a:pt x="494" y="283"/>
                </a:lnTo>
                <a:lnTo>
                  <a:pt x="495" y="282"/>
                </a:lnTo>
                <a:lnTo>
                  <a:pt x="497" y="281"/>
                </a:lnTo>
                <a:lnTo>
                  <a:pt x="499" y="281"/>
                </a:lnTo>
                <a:lnTo>
                  <a:pt x="501" y="279"/>
                </a:lnTo>
                <a:lnTo>
                  <a:pt x="503" y="278"/>
                </a:lnTo>
                <a:lnTo>
                  <a:pt x="505" y="277"/>
                </a:lnTo>
                <a:lnTo>
                  <a:pt x="507" y="277"/>
                </a:lnTo>
                <a:lnTo>
                  <a:pt x="509" y="276"/>
                </a:lnTo>
                <a:lnTo>
                  <a:pt x="511" y="274"/>
                </a:lnTo>
                <a:lnTo>
                  <a:pt x="513" y="274"/>
                </a:lnTo>
                <a:lnTo>
                  <a:pt x="514" y="273"/>
                </a:lnTo>
                <a:lnTo>
                  <a:pt x="515" y="272"/>
                </a:lnTo>
                <a:lnTo>
                  <a:pt x="518" y="272"/>
                </a:lnTo>
                <a:lnTo>
                  <a:pt x="519" y="270"/>
                </a:lnTo>
                <a:lnTo>
                  <a:pt x="520" y="270"/>
                </a:lnTo>
                <a:lnTo>
                  <a:pt x="522" y="269"/>
                </a:lnTo>
                <a:lnTo>
                  <a:pt x="523" y="268"/>
                </a:lnTo>
                <a:lnTo>
                  <a:pt x="524" y="268"/>
                </a:lnTo>
                <a:lnTo>
                  <a:pt x="526" y="266"/>
                </a:lnTo>
                <a:lnTo>
                  <a:pt x="527" y="266"/>
                </a:lnTo>
                <a:lnTo>
                  <a:pt x="528" y="265"/>
                </a:lnTo>
                <a:lnTo>
                  <a:pt x="530" y="265"/>
                </a:lnTo>
                <a:lnTo>
                  <a:pt x="531" y="264"/>
                </a:lnTo>
                <a:lnTo>
                  <a:pt x="532" y="264"/>
                </a:lnTo>
                <a:lnTo>
                  <a:pt x="534" y="262"/>
                </a:lnTo>
                <a:lnTo>
                  <a:pt x="535" y="262"/>
                </a:lnTo>
                <a:lnTo>
                  <a:pt x="536" y="261"/>
                </a:lnTo>
                <a:lnTo>
                  <a:pt x="538" y="261"/>
                </a:lnTo>
                <a:lnTo>
                  <a:pt x="539" y="260"/>
                </a:lnTo>
                <a:lnTo>
                  <a:pt x="540" y="258"/>
                </a:lnTo>
                <a:lnTo>
                  <a:pt x="542" y="258"/>
                </a:lnTo>
                <a:lnTo>
                  <a:pt x="543" y="257"/>
                </a:lnTo>
                <a:lnTo>
                  <a:pt x="546" y="256"/>
                </a:lnTo>
                <a:lnTo>
                  <a:pt x="547" y="256"/>
                </a:lnTo>
                <a:lnTo>
                  <a:pt x="548" y="254"/>
                </a:lnTo>
                <a:lnTo>
                  <a:pt x="551" y="253"/>
                </a:lnTo>
                <a:lnTo>
                  <a:pt x="552" y="252"/>
                </a:lnTo>
                <a:lnTo>
                  <a:pt x="554" y="252"/>
                </a:lnTo>
                <a:lnTo>
                  <a:pt x="555" y="250"/>
                </a:lnTo>
                <a:lnTo>
                  <a:pt x="558" y="249"/>
                </a:lnTo>
                <a:lnTo>
                  <a:pt x="559" y="249"/>
                </a:lnTo>
                <a:lnTo>
                  <a:pt x="560" y="248"/>
                </a:lnTo>
                <a:lnTo>
                  <a:pt x="562" y="248"/>
                </a:lnTo>
                <a:lnTo>
                  <a:pt x="562" y="246"/>
                </a:lnTo>
                <a:lnTo>
                  <a:pt x="563" y="246"/>
                </a:lnTo>
                <a:lnTo>
                  <a:pt x="564" y="245"/>
                </a:lnTo>
                <a:lnTo>
                  <a:pt x="566" y="245"/>
                </a:lnTo>
                <a:lnTo>
                  <a:pt x="566" y="244"/>
                </a:lnTo>
                <a:lnTo>
                  <a:pt x="567" y="244"/>
                </a:lnTo>
                <a:lnTo>
                  <a:pt x="568" y="244"/>
                </a:lnTo>
                <a:lnTo>
                  <a:pt x="570" y="242"/>
                </a:lnTo>
                <a:lnTo>
                  <a:pt x="571" y="241"/>
                </a:lnTo>
                <a:lnTo>
                  <a:pt x="572" y="241"/>
                </a:lnTo>
                <a:lnTo>
                  <a:pt x="574" y="240"/>
                </a:lnTo>
                <a:lnTo>
                  <a:pt x="575" y="240"/>
                </a:lnTo>
                <a:lnTo>
                  <a:pt x="575" y="238"/>
                </a:lnTo>
                <a:lnTo>
                  <a:pt x="576" y="238"/>
                </a:lnTo>
                <a:lnTo>
                  <a:pt x="578" y="237"/>
                </a:lnTo>
                <a:lnTo>
                  <a:pt x="579" y="237"/>
                </a:lnTo>
                <a:lnTo>
                  <a:pt x="579" y="236"/>
                </a:lnTo>
                <a:lnTo>
                  <a:pt x="580" y="236"/>
                </a:lnTo>
                <a:lnTo>
                  <a:pt x="582" y="234"/>
                </a:lnTo>
                <a:lnTo>
                  <a:pt x="583" y="233"/>
                </a:lnTo>
                <a:lnTo>
                  <a:pt x="584" y="233"/>
                </a:lnTo>
                <a:lnTo>
                  <a:pt x="586" y="232"/>
                </a:lnTo>
                <a:lnTo>
                  <a:pt x="588" y="230"/>
                </a:lnTo>
                <a:lnTo>
                  <a:pt x="590" y="230"/>
                </a:lnTo>
                <a:lnTo>
                  <a:pt x="591" y="229"/>
                </a:lnTo>
                <a:lnTo>
                  <a:pt x="592" y="228"/>
                </a:lnTo>
                <a:lnTo>
                  <a:pt x="594" y="226"/>
                </a:lnTo>
                <a:lnTo>
                  <a:pt x="595" y="226"/>
                </a:lnTo>
                <a:lnTo>
                  <a:pt x="596" y="225"/>
                </a:lnTo>
                <a:lnTo>
                  <a:pt x="598" y="224"/>
                </a:lnTo>
                <a:lnTo>
                  <a:pt x="599" y="224"/>
                </a:lnTo>
                <a:lnTo>
                  <a:pt x="599" y="222"/>
                </a:lnTo>
                <a:lnTo>
                  <a:pt x="600" y="222"/>
                </a:lnTo>
                <a:lnTo>
                  <a:pt x="602" y="221"/>
                </a:lnTo>
                <a:lnTo>
                  <a:pt x="603" y="221"/>
                </a:lnTo>
                <a:lnTo>
                  <a:pt x="603" y="220"/>
                </a:lnTo>
                <a:lnTo>
                  <a:pt x="604" y="220"/>
                </a:lnTo>
                <a:lnTo>
                  <a:pt x="606" y="218"/>
                </a:lnTo>
                <a:lnTo>
                  <a:pt x="607" y="217"/>
                </a:lnTo>
                <a:lnTo>
                  <a:pt x="608" y="217"/>
                </a:lnTo>
                <a:lnTo>
                  <a:pt x="610" y="216"/>
                </a:lnTo>
                <a:lnTo>
                  <a:pt x="611" y="214"/>
                </a:lnTo>
                <a:lnTo>
                  <a:pt x="612" y="213"/>
                </a:lnTo>
                <a:lnTo>
                  <a:pt x="613" y="213"/>
                </a:lnTo>
                <a:lnTo>
                  <a:pt x="615" y="212"/>
                </a:lnTo>
                <a:lnTo>
                  <a:pt x="615" y="210"/>
                </a:lnTo>
                <a:lnTo>
                  <a:pt x="616" y="210"/>
                </a:lnTo>
                <a:lnTo>
                  <a:pt x="617" y="209"/>
                </a:lnTo>
                <a:lnTo>
                  <a:pt x="619" y="209"/>
                </a:lnTo>
                <a:lnTo>
                  <a:pt x="619" y="208"/>
                </a:lnTo>
                <a:lnTo>
                  <a:pt x="620" y="208"/>
                </a:lnTo>
                <a:lnTo>
                  <a:pt x="620" y="206"/>
                </a:lnTo>
                <a:lnTo>
                  <a:pt x="621" y="206"/>
                </a:lnTo>
                <a:lnTo>
                  <a:pt x="623" y="205"/>
                </a:lnTo>
                <a:lnTo>
                  <a:pt x="624" y="205"/>
                </a:lnTo>
                <a:lnTo>
                  <a:pt x="624" y="204"/>
                </a:lnTo>
                <a:lnTo>
                  <a:pt x="625" y="204"/>
                </a:lnTo>
                <a:lnTo>
                  <a:pt x="627" y="202"/>
                </a:lnTo>
                <a:lnTo>
                  <a:pt x="628" y="202"/>
                </a:lnTo>
                <a:lnTo>
                  <a:pt x="628" y="201"/>
                </a:lnTo>
                <a:lnTo>
                  <a:pt x="629" y="201"/>
                </a:lnTo>
                <a:lnTo>
                  <a:pt x="629" y="200"/>
                </a:lnTo>
                <a:lnTo>
                  <a:pt x="631" y="200"/>
                </a:lnTo>
                <a:lnTo>
                  <a:pt x="632" y="198"/>
                </a:lnTo>
                <a:lnTo>
                  <a:pt x="633" y="198"/>
                </a:lnTo>
                <a:lnTo>
                  <a:pt x="633" y="197"/>
                </a:lnTo>
                <a:lnTo>
                  <a:pt x="635" y="197"/>
                </a:lnTo>
                <a:lnTo>
                  <a:pt x="636" y="196"/>
                </a:lnTo>
                <a:lnTo>
                  <a:pt x="637" y="194"/>
                </a:lnTo>
                <a:lnTo>
                  <a:pt x="639" y="194"/>
                </a:lnTo>
                <a:lnTo>
                  <a:pt x="639" y="193"/>
                </a:lnTo>
                <a:lnTo>
                  <a:pt x="640" y="193"/>
                </a:lnTo>
                <a:lnTo>
                  <a:pt x="641" y="192"/>
                </a:lnTo>
                <a:lnTo>
                  <a:pt x="643" y="190"/>
                </a:lnTo>
                <a:lnTo>
                  <a:pt x="644" y="190"/>
                </a:lnTo>
                <a:lnTo>
                  <a:pt x="645" y="189"/>
                </a:lnTo>
                <a:lnTo>
                  <a:pt x="647" y="189"/>
                </a:lnTo>
                <a:lnTo>
                  <a:pt x="647" y="188"/>
                </a:lnTo>
                <a:lnTo>
                  <a:pt x="648" y="188"/>
                </a:lnTo>
                <a:lnTo>
                  <a:pt x="649" y="186"/>
                </a:lnTo>
                <a:lnTo>
                  <a:pt x="651" y="186"/>
                </a:lnTo>
                <a:lnTo>
                  <a:pt x="651" y="185"/>
                </a:lnTo>
                <a:lnTo>
                  <a:pt x="652" y="185"/>
                </a:lnTo>
                <a:lnTo>
                  <a:pt x="652" y="184"/>
                </a:lnTo>
                <a:lnTo>
                  <a:pt x="653" y="184"/>
                </a:lnTo>
                <a:lnTo>
                  <a:pt x="653" y="183"/>
                </a:lnTo>
                <a:lnTo>
                  <a:pt x="655" y="183"/>
                </a:lnTo>
                <a:lnTo>
                  <a:pt x="656" y="181"/>
                </a:lnTo>
                <a:lnTo>
                  <a:pt x="657" y="180"/>
                </a:lnTo>
                <a:lnTo>
                  <a:pt x="657" y="179"/>
                </a:lnTo>
                <a:lnTo>
                  <a:pt x="659" y="179"/>
                </a:lnTo>
                <a:lnTo>
                  <a:pt x="659" y="177"/>
                </a:lnTo>
                <a:lnTo>
                  <a:pt x="660" y="176"/>
                </a:lnTo>
                <a:lnTo>
                  <a:pt x="661" y="176"/>
                </a:lnTo>
                <a:lnTo>
                  <a:pt x="663" y="175"/>
                </a:lnTo>
                <a:lnTo>
                  <a:pt x="663" y="173"/>
                </a:lnTo>
                <a:lnTo>
                  <a:pt x="664" y="172"/>
                </a:lnTo>
                <a:lnTo>
                  <a:pt x="665" y="171"/>
                </a:lnTo>
                <a:lnTo>
                  <a:pt x="667" y="169"/>
                </a:lnTo>
                <a:lnTo>
                  <a:pt x="668" y="168"/>
                </a:lnTo>
                <a:lnTo>
                  <a:pt x="669" y="167"/>
                </a:lnTo>
                <a:lnTo>
                  <a:pt x="671" y="165"/>
                </a:lnTo>
                <a:lnTo>
                  <a:pt x="672" y="164"/>
                </a:lnTo>
                <a:lnTo>
                  <a:pt x="673" y="163"/>
                </a:lnTo>
                <a:lnTo>
                  <a:pt x="675" y="161"/>
                </a:lnTo>
                <a:lnTo>
                  <a:pt x="675" y="160"/>
                </a:lnTo>
                <a:lnTo>
                  <a:pt x="676" y="160"/>
                </a:lnTo>
                <a:lnTo>
                  <a:pt x="677" y="159"/>
                </a:lnTo>
                <a:lnTo>
                  <a:pt x="677" y="157"/>
                </a:lnTo>
                <a:lnTo>
                  <a:pt x="679" y="157"/>
                </a:lnTo>
                <a:lnTo>
                  <a:pt x="679" y="156"/>
                </a:lnTo>
                <a:lnTo>
                  <a:pt x="680" y="156"/>
                </a:lnTo>
                <a:lnTo>
                  <a:pt x="680" y="155"/>
                </a:lnTo>
                <a:lnTo>
                  <a:pt x="681" y="153"/>
                </a:lnTo>
                <a:lnTo>
                  <a:pt x="683" y="152"/>
                </a:lnTo>
                <a:lnTo>
                  <a:pt x="684" y="151"/>
                </a:lnTo>
                <a:lnTo>
                  <a:pt x="685" y="149"/>
                </a:lnTo>
                <a:lnTo>
                  <a:pt x="685" y="148"/>
                </a:lnTo>
                <a:lnTo>
                  <a:pt x="687" y="148"/>
                </a:lnTo>
                <a:lnTo>
                  <a:pt x="688" y="147"/>
                </a:lnTo>
                <a:lnTo>
                  <a:pt x="689" y="145"/>
                </a:lnTo>
                <a:lnTo>
                  <a:pt x="689" y="144"/>
                </a:lnTo>
                <a:lnTo>
                  <a:pt x="691" y="143"/>
                </a:lnTo>
                <a:lnTo>
                  <a:pt x="692" y="141"/>
                </a:lnTo>
                <a:lnTo>
                  <a:pt x="693" y="140"/>
                </a:lnTo>
                <a:lnTo>
                  <a:pt x="695" y="137"/>
                </a:lnTo>
                <a:lnTo>
                  <a:pt x="696" y="136"/>
                </a:lnTo>
                <a:lnTo>
                  <a:pt x="697" y="135"/>
                </a:lnTo>
                <a:lnTo>
                  <a:pt x="699" y="132"/>
                </a:lnTo>
                <a:lnTo>
                  <a:pt x="700" y="131"/>
                </a:lnTo>
                <a:lnTo>
                  <a:pt x="701" y="129"/>
                </a:lnTo>
                <a:lnTo>
                  <a:pt x="703" y="128"/>
                </a:lnTo>
                <a:lnTo>
                  <a:pt x="704" y="127"/>
                </a:lnTo>
                <a:lnTo>
                  <a:pt x="705" y="125"/>
                </a:lnTo>
                <a:lnTo>
                  <a:pt x="706" y="124"/>
                </a:lnTo>
                <a:lnTo>
                  <a:pt x="708" y="123"/>
                </a:lnTo>
                <a:lnTo>
                  <a:pt x="708" y="121"/>
                </a:lnTo>
                <a:lnTo>
                  <a:pt x="709" y="120"/>
                </a:lnTo>
                <a:lnTo>
                  <a:pt x="710" y="119"/>
                </a:lnTo>
                <a:lnTo>
                  <a:pt x="712" y="117"/>
                </a:lnTo>
                <a:lnTo>
                  <a:pt x="713" y="116"/>
                </a:lnTo>
                <a:lnTo>
                  <a:pt x="713" y="115"/>
                </a:lnTo>
                <a:lnTo>
                  <a:pt x="714" y="115"/>
                </a:lnTo>
                <a:lnTo>
                  <a:pt x="714" y="113"/>
                </a:lnTo>
                <a:lnTo>
                  <a:pt x="716" y="112"/>
                </a:lnTo>
                <a:lnTo>
                  <a:pt x="716" y="111"/>
                </a:lnTo>
                <a:lnTo>
                  <a:pt x="717" y="109"/>
                </a:lnTo>
                <a:lnTo>
                  <a:pt x="718" y="109"/>
                </a:lnTo>
                <a:lnTo>
                  <a:pt x="718" y="108"/>
                </a:lnTo>
                <a:lnTo>
                  <a:pt x="720" y="107"/>
                </a:lnTo>
                <a:lnTo>
                  <a:pt x="721" y="105"/>
                </a:lnTo>
                <a:lnTo>
                  <a:pt x="722" y="104"/>
                </a:lnTo>
                <a:lnTo>
                  <a:pt x="722" y="103"/>
                </a:lnTo>
                <a:lnTo>
                  <a:pt x="724" y="100"/>
                </a:lnTo>
                <a:lnTo>
                  <a:pt x="725" y="99"/>
                </a:lnTo>
                <a:lnTo>
                  <a:pt x="726" y="97"/>
                </a:lnTo>
                <a:lnTo>
                  <a:pt x="728" y="96"/>
                </a:lnTo>
                <a:lnTo>
                  <a:pt x="729" y="93"/>
                </a:lnTo>
                <a:lnTo>
                  <a:pt x="730" y="91"/>
                </a:lnTo>
                <a:lnTo>
                  <a:pt x="732" y="90"/>
                </a:lnTo>
                <a:lnTo>
                  <a:pt x="733" y="87"/>
                </a:lnTo>
                <a:lnTo>
                  <a:pt x="734" y="86"/>
                </a:lnTo>
                <a:lnTo>
                  <a:pt x="736" y="84"/>
                </a:lnTo>
                <a:lnTo>
                  <a:pt x="737" y="82"/>
                </a:lnTo>
                <a:lnTo>
                  <a:pt x="738" y="80"/>
                </a:lnTo>
                <a:lnTo>
                  <a:pt x="740" y="79"/>
                </a:lnTo>
                <a:lnTo>
                  <a:pt x="741" y="78"/>
                </a:lnTo>
                <a:lnTo>
                  <a:pt x="741" y="76"/>
                </a:lnTo>
                <a:lnTo>
                  <a:pt x="742" y="75"/>
                </a:lnTo>
                <a:lnTo>
                  <a:pt x="744" y="74"/>
                </a:lnTo>
                <a:lnTo>
                  <a:pt x="744" y="72"/>
                </a:lnTo>
                <a:lnTo>
                  <a:pt x="745" y="71"/>
                </a:lnTo>
                <a:lnTo>
                  <a:pt x="746" y="70"/>
                </a:lnTo>
                <a:lnTo>
                  <a:pt x="748" y="68"/>
                </a:lnTo>
                <a:lnTo>
                  <a:pt x="748" y="67"/>
                </a:lnTo>
                <a:lnTo>
                  <a:pt x="749" y="66"/>
                </a:lnTo>
                <a:lnTo>
                  <a:pt x="750" y="64"/>
                </a:lnTo>
                <a:lnTo>
                  <a:pt x="750" y="63"/>
                </a:lnTo>
                <a:lnTo>
                  <a:pt x="752" y="62"/>
                </a:lnTo>
                <a:lnTo>
                  <a:pt x="753" y="62"/>
                </a:lnTo>
                <a:lnTo>
                  <a:pt x="753" y="60"/>
                </a:lnTo>
                <a:lnTo>
                  <a:pt x="754" y="59"/>
                </a:lnTo>
                <a:lnTo>
                  <a:pt x="756" y="56"/>
                </a:lnTo>
                <a:lnTo>
                  <a:pt x="757" y="55"/>
                </a:lnTo>
                <a:lnTo>
                  <a:pt x="758" y="54"/>
                </a:lnTo>
                <a:lnTo>
                  <a:pt x="760" y="52"/>
                </a:lnTo>
                <a:lnTo>
                  <a:pt x="760" y="50"/>
                </a:lnTo>
                <a:lnTo>
                  <a:pt x="762" y="48"/>
                </a:lnTo>
                <a:lnTo>
                  <a:pt x="764" y="46"/>
                </a:lnTo>
                <a:lnTo>
                  <a:pt x="765" y="44"/>
                </a:lnTo>
                <a:lnTo>
                  <a:pt x="766" y="42"/>
                </a:lnTo>
                <a:lnTo>
                  <a:pt x="768" y="40"/>
                </a:lnTo>
                <a:lnTo>
                  <a:pt x="769" y="38"/>
                </a:lnTo>
                <a:lnTo>
                  <a:pt x="770" y="36"/>
                </a:lnTo>
                <a:lnTo>
                  <a:pt x="772" y="35"/>
                </a:lnTo>
                <a:lnTo>
                  <a:pt x="773" y="32"/>
                </a:lnTo>
                <a:lnTo>
                  <a:pt x="774" y="31"/>
                </a:lnTo>
                <a:lnTo>
                  <a:pt x="776" y="30"/>
                </a:lnTo>
                <a:lnTo>
                  <a:pt x="776" y="28"/>
                </a:lnTo>
                <a:lnTo>
                  <a:pt x="777" y="27"/>
                </a:lnTo>
                <a:lnTo>
                  <a:pt x="778" y="26"/>
                </a:lnTo>
                <a:lnTo>
                  <a:pt x="778" y="24"/>
                </a:lnTo>
                <a:lnTo>
                  <a:pt x="780" y="23"/>
                </a:lnTo>
                <a:lnTo>
                  <a:pt x="781" y="22"/>
                </a:lnTo>
                <a:lnTo>
                  <a:pt x="781" y="20"/>
                </a:lnTo>
                <a:lnTo>
                  <a:pt x="782" y="19"/>
                </a:lnTo>
                <a:lnTo>
                  <a:pt x="782" y="18"/>
                </a:lnTo>
                <a:lnTo>
                  <a:pt x="784" y="18"/>
                </a:lnTo>
                <a:lnTo>
                  <a:pt x="784" y="16"/>
                </a:lnTo>
                <a:lnTo>
                  <a:pt x="785" y="15"/>
                </a:lnTo>
                <a:lnTo>
                  <a:pt x="785" y="14"/>
                </a:lnTo>
                <a:lnTo>
                  <a:pt x="786" y="12"/>
                </a:lnTo>
                <a:lnTo>
                  <a:pt x="788" y="11"/>
                </a:lnTo>
                <a:lnTo>
                  <a:pt x="789" y="10"/>
                </a:lnTo>
                <a:lnTo>
                  <a:pt x="789" y="8"/>
                </a:lnTo>
                <a:lnTo>
                  <a:pt x="790" y="7"/>
                </a:lnTo>
                <a:lnTo>
                  <a:pt x="790" y="4"/>
                </a:lnTo>
                <a:lnTo>
                  <a:pt x="792" y="3"/>
                </a:lnTo>
                <a:lnTo>
                  <a:pt x="793" y="2"/>
                </a:lnTo>
                <a:lnTo>
                  <a:pt x="794" y="0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21580" name="Freeform 87">
            <a:extLst>
              <a:ext uri="{FF2B5EF4-FFF2-40B4-BE49-F238E27FC236}">
                <a16:creationId xmlns:a16="http://schemas.microsoft.com/office/drawing/2014/main" id="{82CEF5A7-4DE7-3840-A5DA-C7BAACEEDD9D}"/>
              </a:ext>
            </a:extLst>
          </p:cNvPr>
          <p:cNvSpPr>
            <a:spLocks/>
          </p:cNvSpPr>
          <p:nvPr/>
        </p:nvSpPr>
        <p:spPr bwMode="auto">
          <a:xfrm>
            <a:off x="6677025" y="5681663"/>
            <a:ext cx="76200" cy="252412"/>
          </a:xfrm>
          <a:custGeom>
            <a:avLst/>
            <a:gdLst>
              <a:gd name="T0" fmla="*/ 2147483646 w 94"/>
              <a:gd name="T1" fmla="*/ 2147483646 h 317"/>
              <a:gd name="T2" fmla="*/ 2147483646 w 94"/>
              <a:gd name="T3" fmla="*/ 2147483646 h 317"/>
              <a:gd name="T4" fmla="*/ 2147483646 w 94"/>
              <a:gd name="T5" fmla="*/ 2147483646 h 317"/>
              <a:gd name="T6" fmla="*/ 2147483646 w 94"/>
              <a:gd name="T7" fmla="*/ 2147483646 h 317"/>
              <a:gd name="T8" fmla="*/ 2147483646 w 94"/>
              <a:gd name="T9" fmla="*/ 2147483646 h 317"/>
              <a:gd name="T10" fmla="*/ 2147483646 w 94"/>
              <a:gd name="T11" fmla="*/ 2147483646 h 317"/>
              <a:gd name="T12" fmla="*/ 2147483646 w 94"/>
              <a:gd name="T13" fmla="*/ 2147483646 h 317"/>
              <a:gd name="T14" fmla="*/ 2147483646 w 94"/>
              <a:gd name="T15" fmla="*/ 2147483646 h 317"/>
              <a:gd name="T16" fmla="*/ 2147483646 w 94"/>
              <a:gd name="T17" fmla="*/ 2147483646 h 317"/>
              <a:gd name="T18" fmla="*/ 2147483646 w 94"/>
              <a:gd name="T19" fmla="*/ 2147483646 h 317"/>
              <a:gd name="T20" fmla="*/ 2147483646 w 94"/>
              <a:gd name="T21" fmla="*/ 2147483646 h 317"/>
              <a:gd name="T22" fmla="*/ 2147483646 w 94"/>
              <a:gd name="T23" fmla="*/ 2147483646 h 317"/>
              <a:gd name="T24" fmla="*/ 2147483646 w 94"/>
              <a:gd name="T25" fmla="*/ 2147483646 h 317"/>
              <a:gd name="T26" fmla="*/ 2147483646 w 94"/>
              <a:gd name="T27" fmla="*/ 2147483646 h 317"/>
              <a:gd name="T28" fmla="*/ 2147483646 w 94"/>
              <a:gd name="T29" fmla="*/ 2147483646 h 317"/>
              <a:gd name="T30" fmla="*/ 2147483646 w 94"/>
              <a:gd name="T31" fmla="*/ 2147483646 h 317"/>
              <a:gd name="T32" fmla="*/ 2147483646 w 94"/>
              <a:gd name="T33" fmla="*/ 2147483646 h 317"/>
              <a:gd name="T34" fmla="*/ 2147483646 w 94"/>
              <a:gd name="T35" fmla="*/ 2147483646 h 317"/>
              <a:gd name="T36" fmla="*/ 2147483646 w 94"/>
              <a:gd name="T37" fmla="*/ 2147483646 h 317"/>
              <a:gd name="T38" fmla="*/ 2147483646 w 94"/>
              <a:gd name="T39" fmla="*/ 2147483646 h 317"/>
              <a:gd name="T40" fmla="*/ 2147483646 w 94"/>
              <a:gd name="T41" fmla="*/ 2147483646 h 317"/>
              <a:gd name="T42" fmla="*/ 2147483646 w 94"/>
              <a:gd name="T43" fmla="*/ 2147483646 h 317"/>
              <a:gd name="T44" fmla="*/ 2147483646 w 94"/>
              <a:gd name="T45" fmla="*/ 2147483646 h 317"/>
              <a:gd name="T46" fmla="*/ 2147483646 w 94"/>
              <a:gd name="T47" fmla="*/ 2147483646 h 317"/>
              <a:gd name="T48" fmla="*/ 2147483646 w 94"/>
              <a:gd name="T49" fmla="*/ 2147483646 h 317"/>
              <a:gd name="T50" fmla="*/ 2147483646 w 94"/>
              <a:gd name="T51" fmla="*/ 2147483646 h 317"/>
              <a:gd name="T52" fmla="*/ 2147483646 w 94"/>
              <a:gd name="T53" fmla="*/ 2147483646 h 317"/>
              <a:gd name="T54" fmla="*/ 2147483646 w 94"/>
              <a:gd name="T55" fmla="*/ 2147483646 h 317"/>
              <a:gd name="T56" fmla="*/ 2147483646 w 94"/>
              <a:gd name="T57" fmla="*/ 2147483646 h 317"/>
              <a:gd name="T58" fmla="*/ 2147483646 w 94"/>
              <a:gd name="T59" fmla="*/ 2147483646 h 317"/>
              <a:gd name="T60" fmla="*/ 2147483646 w 94"/>
              <a:gd name="T61" fmla="*/ 2147483646 h 317"/>
              <a:gd name="T62" fmla="*/ 2147483646 w 94"/>
              <a:gd name="T63" fmla="*/ 2147483646 h 317"/>
              <a:gd name="T64" fmla="*/ 2147483646 w 94"/>
              <a:gd name="T65" fmla="*/ 2147483646 h 317"/>
              <a:gd name="T66" fmla="*/ 2147483646 w 94"/>
              <a:gd name="T67" fmla="*/ 2147483646 h 317"/>
              <a:gd name="T68" fmla="*/ 2147483646 w 94"/>
              <a:gd name="T69" fmla="*/ 2147483646 h 317"/>
              <a:gd name="T70" fmla="*/ 2147483646 w 94"/>
              <a:gd name="T71" fmla="*/ 2147483646 h 317"/>
              <a:gd name="T72" fmla="*/ 2147483646 w 94"/>
              <a:gd name="T73" fmla="*/ 2147483646 h 317"/>
              <a:gd name="T74" fmla="*/ 2147483646 w 94"/>
              <a:gd name="T75" fmla="*/ 2147483646 h 317"/>
              <a:gd name="T76" fmla="*/ 2147483646 w 94"/>
              <a:gd name="T77" fmla="*/ 2147483646 h 317"/>
              <a:gd name="T78" fmla="*/ 2147483646 w 94"/>
              <a:gd name="T79" fmla="*/ 2147483646 h 317"/>
              <a:gd name="T80" fmla="*/ 2147483646 w 94"/>
              <a:gd name="T81" fmla="*/ 2147483646 h 317"/>
              <a:gd name="T82" fmla="*/ 2147483646 w 94"/>
              <a:gd name="T83" fmla="*/ 2147483646 h 317"/>
              <a:gd name="T84" fmla="*/ 2147483646 w 94"/>
              <a:gd name="T85" fmla="*/ 2147483646 h 317"/>
              <a:gd name="T86" fmla="*/ 2147483646 w 94"/>
              <a:gd name="T87" fmla="*/ 2147483646 h 317"/>
              <a:gd name="T88" fmla="*/ 2147483646 w 94"/>
              <a:gd name="T89" fmla="*/ 2147483646 h 317"/>
              <a:gd name="T90" fmla="*/ 2147483646 w 94"/>
              <a:gd name="T91" fmla="*/ 2147483646 h 317"/>
              <a:gd name="T92" fmla="*/ 2147483646 w 94"/>
              <a:gd name="T93" fmla="*/ 2147483646 h 317"/>
              <a:gd name="T94" fmla="*/ 2147483646 w 94"/>
              <a:gd name="T95" fmla="*/ 2147483646 h 317"/>
              <a:gd name="T96" fmla="*/ 2147483646 w 94"/>
              <a:gd name="T97" fmla="*/ 2147483646 h 317"/>
              <a:gd name="T98" fmla="*/ 2147483646 w 94"/>
              <a:gd name="T99" fmla="*/ 2147483646 h 317"/>
              <a:gd name="T100" fmla="*/ 2147483646 w 94"/>
              <a:gd name="T101" fmla="*/ 2147483646 h 317"/>
              <a:gd name="T102" fmla="*/ 2147483646 w 94"/>
              <a:gd name="T103" fmla="*/ 2147483646 h 317"/>
              <a:gd name="T104" fmla="*/ 2147483646 w 94"/>
              <a:gd name="T105" fmla="*/ 2147483646 h 317"/>
              <a:gd name="T106" fmla="*/ 2147483646 w 94"/>
              <a:gd name="T107" fmla="*/ 2147483646 h 317"/>
              <a:gd name="T108" fmla="*/ 2147483646 w 94"/>
              <a:gd name="T109" fmla="*/ 2147483646 h 317"/>
              <a:gd name="T110" fmla="*/ 2147483646 w 94"/>
              <a:gd name="T111" fmla="*/ 2147483646 h 317"/>
              <a:gd name="T112" fmla="*/ 2147483646 w 94"/>
              <a:gd name="T113" fmla="*/ 2147483646 h 317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94"/>
              <a:gd name="T172" fmla="*/ 0 h 317"/>
              <a:gd name="T173" fmla="*/ 94 w 94"/>
              <a:gd name="T174" fmla="*/ 317 h 317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94" h="317">
                <a:moveTo>
                  <a:pt x="0" y="0"/>
                </a:moveTo>
                <a:lnTo>
                  <a:pt x="1" y="4"/>
                </a:lnTo>
                <a:lnTo>
                  <a:pt x="4" y="7"/>
                </a:lnTo>
                <a:lnTo>
                  <a:pt x="5" y="9"/>
                </a:lnTo>
                <a:lnTo>
                  <a:pt x="6" y="13"/>
                </a:lnTo>
                <a:lnTo>
                  <a:pt x="8" y="16"/>
                </a:lnTo>
                <a:lnTo>
                  <a:pt x="10" y="17"/>
                </a:lnTo>
                <a:lnTo>
                  <a:pt x="12" y="20"/>
                </a:lnTo>
                <a:lnTo>
                  <a:pt x="12" y="23"/>
                </a:lnTo>
                <a:lnTo>
                  <a:pt x="13" y="24"/>
                </a:lnTo>
                <a:lnTo>
                  <a:pt x="14" y="27"/>
                </a:lnTo>
                <a:lnTo>
                  <a:pt x="16" y="28"/>
                </a:lnTo>
                <a:lnTo>
                  <a:pt x="17" y="29"/>
                </a:lnTo>
                <a:lnTo>
                  <a:pt x="17" y="32"/>
                </a:lnTo>
                <a:lnTo>
                  <a:pt x="18" y="33"/>
                </a:lnTo>
                <a:lnTo>
                  <a:pt x="18" y="35"/>
                </a:lnTo>
                <a:lnTo>
                  <a:pt x="20" y="36"/>
                </a:lnTo>
                <a:lnTo>
                  <a:pt x="21" y="37"/>
                </a:lnTo>
                <a:lnTo>
                  <a:pt x="21" y="38"/>
                </a:lnTo>
                <a:lnTo>
                  <a:pt x="21" y="40"/>
                </a:lnTo>
                <a:lnTo>
                  <a:pt x="22" y="41"/>
                </a:lnTo>
                <a:lnTo>
                  <a:pt x="22" y="42"/>
                </a:lnTo>
                <a:lnTo>
                  <a:pt x="24" y="44"/>
                </a:lnTo>
                <a:lnTo>
                  <a:pt x="24" y="45"/>
                </a:lnTo>
                <a:lnTo>
                  <a:pt x="25" y="46"/>
                </a:lnTo>
                <a:lnTo>
                  <a:pt x="26" y="48"/>
                </a:lnTo>
                <a:lnTo>
                  <a:pt x="26" y="50"/>
                </a:lnTo>
                <a:lnTo>
                  <a:pt x="26" y="52"/>
                </a:lnTo>
                <a:lnTo>
                  <a:pt x="28" y="53"/>
                </a:lnTo>
                <a:lnTo>
                  <a:pt x="28" y="54"/>
                </a:lnTo>
                <a:lnTo>
                  <a:pt x="29" y="56"/>
                </a:lnTo>
                <a:lnTo>
                  <a:pt x="29" y="58"/>
                </a:lnTo>
                <a:lnTo>
                  <a:pt x="30" y="60"/>
                </a:lnTo>
                <a:lnTo>
                  <a:pt x="32" y="61"/>
                </a:lnTo>
                <a:lnTo>
                  <a:pt x="32" y="62"/>
                </a:lnTo>
                <a:lnTo>
                  <a:pt x="33" y="65"/>
                </a:lnTo>
                <a:lnTo>
                  <a:pt x="33" y="66"/>
                </a:lnTo>
                <a:lnTo>
                  <a:pt x="33" y="68"/>
                </a:lnTo>
                <a:lnTo>
                  <a:pt x="34" y="69"/>
                </a:lnTo>
                <a:lnTo>
                  <a:pt x="34" y="70"/>
                </a:lnTo>
                <a:lnTo>
                  <a:pt x="36" y="70"/>
                </a:lnTo>
                <a:lnTo>
                  <a:pt x="36" y="72"/>
                </a:lnTo>
                <a:lnTo>
                  <a:pt x="36" y="73"/>
                </a:lnTo>
                <a:lnTo>
                  <a:pt x="37" y="74"/>
                </a:lnTo>
                <a:lnTo>
                  <a:pt x="37" y="76"/>
                </a:lnTo>
                <a:lnTo>
                  <a:pt x="37" y="77"/>
                </a:lnTo>
                <a:lnTo>
                  <a:pt x="38" y="78"/>
                </a:lnTo>
                <a:lnTo>
                  <a:pt x="38" y="80"/>
                </a:lnTo>
                <a:lnTo>
                  <a:pt x="38" y="81"/>
                </a:lnTo>
                <a:lnTo>
                  <a:pt x="40" y="81"/>
                </a:lnTo>
                <a:lnTo>
                  <a:pt x="40" y="82"/>
                </a:lnTo>
                <a:lnTo>
                  <a:pt x="40" y="84"/>
                </a:lnTo>
                <a:lnTo>
                  <a:pt x="41" y="85"/>
                </a:lnTo>
                <a:lnTo>
                  <a:pt x="41" y="86"/>
                </a:lnTo>
                <a:lnTo>
                  <a:pt x="41" y="88"/>
                </a:lnTo>
                <a:lnTo>
                  <a:pt x="42" y="89"/>
                </a:lnTo>
                <a:lnTo>
                  <a:pt x="42" y="90"/>
                </a:lnTo>
                <a:lnTo>
                  <a:pt x="44" y="93"/>
                </a:lnTo>
                <a:lnTo>
                  <a:pt x="44" y="94"/>
                </a:lnTo>
                <a:lnTo>
                  <a:pt x="45" y="96"/>
                </a:lnTo>
                <a:lnTo>
                  <a:pt x="45" y="98"/>
                </a:lnTo>
                <a:lnTo>
                  <a:pt x="46" y="100"/>
                </a:lnTo>
                <a:lnTo>
                  <a:pt x="46" y="102"/>
                </a:lnTo>
                <a:lnTo>
                  <a:pt x="48" y="104"/>
                </a:lnTo>
                <a:lnTo>
                  <a:pt x="49" y="106"/>
                </a:lnTo>
                <a:lnTo>
                  <a:pt x="49" y="108"/>
                </a:lnTo>
                <a:lnTo>
                  <a:pt x="50" y="110"/>
                </a:lnTo>
                <a:lnTo>
                  <a:pt x="50" y="112"/>
                </a:lnTo>
                <a:lnTo>
                  <a:pt x="52" y="113"/>
                </a:lnTo>
                <a:lnTo>
                  <a:pt x="52" y="114"/>
                </a:lnTo>
                <a:lnTo>
                  <a:pt x="53" y="117"/>
                </a:lnTo>
                <a:lnTo>
                  <a:pt x="53" y="118"/>
                </a:lnTo>
                <a:lnTo>
                  <a:pt x="53" y="120"/>
                </a:lnTo>
                <a:lnTo>
                  <a:pt x="54" y="120"/>
                </a:lnTo>
                <a:lnTo>
                  <a:pt x="54" y="121"/>
                </a:lnTo>
                <a:lnTo>
                  <a:pt x="54" y="122"/>
                </a:lnTo>
                <a:lnTo>
                  <a:pt x="56" y="124"/>
                </a:lnTo>
                <a:lnTo>
                  <a:pt x="56" y="125"/>
                </a:lnTo>
                <a:lnTo>
                  <a:pt x="56" y="126"/>
                </a:lnTo>
                <a:lnTo>
                  <a:pt x="57" y="128"/>
                </a:lnTo>
                <a:lnTo>
                  <a:pt x="57" y="129"/>
                </a:lnTo>
                <a:lnTo>
                  <a:pt x="57" y="130"/>
                </a:lnTo>
                <a:lnTo>
                  <a:pt x="58" y="131"/>
                </a:lnTo>
                <a:lnTo>
                  <a:pt x="58" y="133"/>
                </a:lnTo>
                <a:lnTo>
                  <a:pt x="58" y="134"/>
                </a:lnTo>
                <a:lnTo>
                  <a:pt x="60" y="135"/>
                </a:lnTo>
                <a:lnTo>
                  <a:pt x="60" y="137"/>
                </a:lnTo>
                <a:lnTo>
                  <a:pt x="60" y="138"/>
                </a:lnTo>
                <a:lnTo>
                  <a:pt x="61" y="141"/>
                </a:lnTo>
                <a:lnTo>
                  <a:pt x="61" y="142"/>
                </a:lnTo>
                <a:lnTo>
                  <a:pt x="62" y="143"/>
                </a:lnTo>
                <a:lnTo>
                  <a:pt x="62" y="146"/>
                </a:lnTo>
                <a:lnTo>
                  <a:pt x="63" y="147"/>
                </a:lnTo>
                <a:lnTo>
                  <a:pt x="63" y="150"/>
                </a:lnTo>
                <a:lnTo>
                  <a:pt x="65" y="153"/>
                </a:lnTo>
                <a:lnTo>
                  <a:pt x="65" y="154"/>
                </a:lnTo>
                <a:lnTo>
                  <a:pt x="66" y="157"/>
                </a:lnTo>
                <a:lnTo>
                  <a:pt x="66" y="158"/>
                </a:lnTo>
                <a:lnTo>
                  <a:pt x="66" y="159"/>
                </a:lnTo>
                <a:lnTo>
                  <a:pt x="67" y="162"/>
                </a:lnTo>
                <a:lnTo>
                  <a:pt x="67" y="163"/>
                </a:lnTo>
                <a:lnTo>
                  <a:pt x="67" y="165"/>
                </a:lnTo>
                <a:lnTo>
                  <a:pt x="69" y="166"/>
                </a:lnTo>
                <a:lnTo>
                  <a:pt x="69" y="167"/>
                </a:lnTo>
                <a:lnTo>
                  <a:pt x="69" y="169"/>
                </a:lnTo>
                <a:lnTo>
                  <a:pt x="70" y="170"/>
                </a:lnTo>
                <a:lnTo>
                  <a:pt x="70" y="171"/>
                </a:lnTo>
                <a:lnTo>
                  <a:pt x="70" y="173"/>
                </a:lnTo>
                <a:lnTo>
                  <a:pt x="71" y="174"/>
                </a:lnTo>
                <a:lnTo>
                  <a:pt x="71" y="175"/>
                </a:lnTo>
                <a:lnTo>
                  <a:pt x="71" y="177"/>
                </a:lnTo>
                <a:lnTo>
                  <a:pt x="71" y="178"/>
                </a:lnTo>
                <a:lnTo>
                  <a:pt x="73" y="179"/>
                </a:lnTo>
                <a:lnTo>
                  <a:pt x="73" y="181"/>
                </a:lnTo>
                <a:lnTo>
                  <a:pt x="73" y="182"/>
                </a:lnTo>
                <a:lnTo>
                  <a:pt x="74" y="183"/>
                </a:lnTo>
                <a:lnTo>
                  <a:pt x="74" y="185"/>
                </a:lnTo>
                <a:lnTo>
                  <a:pt x="74" y="186"/>
                </a:lnTo>
                <a:lnTo>
                  <a:pt x="75" y="187"/>
                </a:lnTo>
                <a:lnTo>
                  <a:pt x="75" y="189"/>
                </a:lnTo>
                <a:lnTo>
                  <a:pt x="75" y="190"/>
                </a:lnTo>
                <a:lnTo>
                  <a:pt x="77" y="193"/>
                </a:lnTo>
                <a:lnTo>
                  <a:pt x="77" y="194"/>
                </a:lnTo>
                <a:lnTo>
                  <a:pt x="78" y="197"/>
                </a:lnTo>
                <a:lnTo>
                  <a:pt x="78" y="198"/>
                </a:lnTo>
                <a:lnTo>
                  <a:pt x="79" y="201"/>
                </a:lnTo>
                <a:lnTo>
                  <a:pt x="79" y="202"/>
                </a:lnTo>
                <a:lnTo>
                  <a:pt x="81" y="205"/>
                </a:lnTo>
                <a:lnTo>
                  <a:pt x="81" y="206"/>
                </a:lnTo>
                <a:lnTo>
                  <a:pt x="82" y="209"/>
                </a:lnTo>
                <a:lnTo>
                  <a:pt x="82" y="210"/>
                </a:lnTo>
                <a:lnTo>
                  <a:pt x="82" y="211"/>
                </a:lnTo>
                <a:lnTo>
                  <a:pt x="83" y="213"/>
                </a:lnTo>
                <a:lnTo>
                  <a:pt x="83" y="214"/>
                </a:lnTo>
                <a:lnTo>
                  <a:pt x="83" y="215"/>
                </a:lnTo>
                <a:lnTo>
                  <a:pt x="83" y="217"/>
                </a:lnTo>
                <a:lnTo>
                  <a:pt x="85" y="218"/>
                </a:lnTo>
                <a:lnTo>
                  <a:pt x="85" y="219"/>
                </a:lnTo>
                <a:lnTo>
                  <a:pt x="85" y="221"/>
                </a:lnTo>
                <a:lnTo>
                  <a:pt x="85" y="222"/>
                </a:lnTo>
                <a:lnTo>
                  <a:pt x="86" y="223"/>
                </a:lnTo>
                <a:lnTo>
                  <a:pt x="86" y="224"/>
                </a:lnTo>
                <a:lnTo>
                  <a:pt x="86" y="226"/>
                </a:lnTo>
                <a:lnTo>
                  <a:pt x="86" y="227"/>
                </a:lnTo>
                <a:lnTo>
                  <a:pt x="86" y="228"/>
                </a:lnTo>
                <a:lnTo>
                  <a:pt x="86" y="230"/>
                </a:lnTo>
                <a:lnTo>
                  <a:pt x="86" y="231"/>
                </a:lnTo>
                <a:lnTo>
                  <a:pt x="86" y="232"/>
                </a:lnTo>
                <a:lnTo>
                  <a:pt x="87" y="234"/>
                </a:lnTo>
                <a:lnTo>
                  <a:pt x="87" y="235"/>
                </a:lnTo>
                <a:lnTo>
                  <a:pt x="87" y="236"/>
                </a:lnTo>
                <a:lnTo>
                  <a:pt x="87" y="238"/>
                </a:lnTo>
                <a:lnTo>
                  <a:pt x="87" y="239"/>
                </a:lnTo>
                <a:lnTo>
                  <a:pt x="87" y="242"/>
                </a:lnTo>
                <a:lnTo>
                  <a:pt x="87" y="243"/>
                </a:lnTo>
                <a:lnTo>
                  <a:pt x="87" y="244"/>
                </a:lnTo>
                <a:lnTo>
                  <a:pt x="87" y="247"/>
                </a:lnTo>
                <a:lnTo>
                  <a:pt x="89" y="248"/>
                </a:lnTo>
                <a:lnTo>
                  <a:pt x="89" y="250"/>
                </a:lnTo>
                <a:lnTo>
                  <a:pt x="89" y="251"/>
                </a:lnTo>
                <a:lnTo>
                  <a:pt x="89" y="252"/>
                </a:lnTo>
                <a:lnTo>
                  <a:pt x="89" y="254"/>
                </a:lnTo>
                <a:lnTo>
                  <a:pt x="89" y="255"/>
                </a:lnTo>
                <a:lnTo>
                  <a:pt x="89" y="256"/>
                </a:lnTo>
                <a:lnTo>
                  <a:pt x="89" y="258"/>
                </a:lnTo>
                <a:lnTo>
                  <a:pt x="89" y="259"/>
                </a:lnTo>
                <a:lnTo>
                  <a:pt x="89" y="260"/>
                </a:lnTo>
                <a:lnTo>
                  <a:pt x="89" y="262"/>
                </a:lnTo>
                <a:lnTo>
                  <a:pt x="90" y="263"/>
                </a:lnTo>
                <a:lnTo>
                  <a:pt x="90" y="264"/>
                </a:lnTo>
                <a:lnTo>
                  <a:pt x="90" y="266"/>
                </a:lnTo>
                <a:lnTo>
                  <a:pt x="90" y="267"/>
                </a:lnTo>
                <a:lnTo>
                  <a:pt x="90" y="268"/>
                </a:lnTo>
                <a:lnTo>
                  <a:pt x="90" y="270"/>
                </a:lnTo>
                <a:lnTo>
                  <a:pt x="90" y="271"/>
                </a:lnTo>
                <a:lnTo>
                  <a:pt x="91" y="271"/>
                </a:lnTo>
                <a:lnTo>
                  <a:pt x="91" y="272"/>
                </a:lnTo>
                <a:lnTo>
                  <a:pt x="91" y="274"/>
                </a:lnTo>
                <a:lnTo>
                  <a:pt x="91" y="275"/>
                </a:lnTo>
                <a:lnTo>
                  <a:pt x="91" y="276"/>
                </a:lnTo>
                <a:lnTo>
                  <a:pt x="91" y="278"/>
                </a:lnTo>
                <a:lnTo>
                  <a:pt x="93" y="279"/>
                </a:lnTo>
                <a:lnTo>
                  <a:pt x="93" y="280"/>
                </a:lnTo>
                <a:lnTo>
                  <a:pt x="93" y="282"/>
                </a:lnTo>
                <a:lnTo>
                  <a:pt x="93" y="283"/>
                </a:lnTo>
                <a:lnTo>
                  <a:pt x="93" y="284"/>
                </a:lnTo>
                <a:lnTo>
                  <a:pt x="94" y="284"/>
                </a:lnTo>
                <a:lnTo>
                  <a:pt x="94" y="286"/>
                </a:lnTo>
                <a:lnTo>
                  <a:pt x="94" y="287"/>
                </a:lnTo>
                <a:lnTo>
                  <a:pt x="94" y="288"/>
                </a:lnTo>
                <a:lnTo>
                  <a:pt x="94" y="290"/>
                </a:lnTo>
                <a:lnTo>
                  <a:pt x="94" y="291"/>
                </a:lnTo>
                <a:lnTo>
                  <a:pt x="94" y="292"/>
                </a:lnTo>
                <a:lnTo>
                  <a:pt x="94" y="294"/>
                </a:lnTo>
                <a:lnTo>
                  <a:pt x="94" y="295"/>
                </a:lnTo>
                <a:lnTo>
                  <a:pt x="94" y="296"/>
                </a:lnTo>
                <a:lnTo>
                  <a:pt x="94" y="298"/>
                </a:lnTo>
                <a:lnTo>
                  <a:pt x="94" y="299"/>
                </a:lnTo>
                <a:lnTo>
                  <a:pt x="94" y="300"/>
                </a:lnTo>
                <a:lnTo>
                  <a:pt x="94" y="302"/>
                </a:lnTo>
                <a:lnTo>
                  <a:pt x="94" y="304"/>
                </a:lnTo>
                <a:lnTo>
                  <a:pt x="93" y="306"/>
                </a:lnTo>
                <a:lnTo>
                  <a:pt x="93" y="308"/>
                </a:lnTo>
                <a:lnTo>
                  <a:pt x="93" y="310"/>
                </a:lnTo>
                <a:lnTo>
                  <a:pt x="93" y="312"/>
                </a:lnTo>
                <a:lnTo>
                  <a:pt x="93" y="315"/>
                </a:lnTo>
                <a:lnTo>
                  <a:pt x="93" y="317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21581" name="Freeform 88">
            <a:extLst>
              <a:ext uri="{FF2B5EF4-FFF2-40B4-BE49-F238E27FC236}">
                <a16:creationId xmlns:a16="http://schemas.microsoft.com/office/drawing/2014/main" id="{386CF551-43A4-684E-ABA5-60CA2A4F4EB8}"/>
              </a:ext>
            </a:extLst>
          </p:cNvPr>
          <p:cNvSpPr>
            <a:spLocks/>
          </p:cNvSpPr>
          <p:nvPr/>
        </p:nvSpPr>
        <p:spPr bwMode="auto">
          <a:xfrm>
            <a:off x="6677025" y="5930901"/>
            <a:ext cx="76200" cy="252413"/>
          </a:xfrm>
          <a:custGeom>
            <a:avLst/>
            <a:gdLst>
              <a:gd name="T0" fmla="*/ 2147483646 w 94"/>
              <a:gd name="T1" fmla="*/ 2147483646 h 317"/>
              <a:gd name="T2" fmla="*/ 2147483646 w 94"/>
              <a:gd name="T3" fmla="*/ 2147483646 h 317"/>
              <a:gd name="T4" fmla="*/ 2147483646 w 94"/>
              <a:gd name="T5" fmla="*/ 2147483646 h 317"/>
              <a:gd name="T6" fmla="*/ 2147483646 w 94"/>
              <a:gd name="T7" fmla="*/ 2147483646 h 317"/>
              <a:gd name="T8" fmla="*/ 2147483646 w 94"/>
              <a:gd name="T9" fmla="*/ 2147483646 h 317"/>
              <a:gd name="T10" fmla="*/ 2147483646 w 94"/>
              <a:gd name="T11" fmla="*/ 2147483646 h 317"/>
              <a:gd name="T12" fmla="*/ 2147483646 w 94"/>
              <a:gd name="T13" fmla="*/ 2147483646 h 317"/>
              <a:gd name="T14" fmla="*/ 2147483646 w 94"/>
              <a:gd name="T15" fmla="*/ 2147483646 h 317"/>
              <a:gd name="T16" fmla="*/ 2147483646 w 94"/>
              <a:gd name="T17" fmla="*/ 2147483646 h 317"/>
              <a:gd name="T18" fmla="*/ 2147483646 w 94"/>
              <a:gd name="T19" fmla="*/ 2147483646 h 317"/>
              <a:gd name="T20" fmla="*/ 2147483646 w 94"/>
              <a:gd name="T21" fmla="*/ 2147483646 h 317"/>
              <a:gd name="T22" fmla="*/ 2147483646 w 94"/>
              <a:gd name="T23" fmla="*/ 2147483646 h 317"/>
              <a:gd name="T24" fmla="*/ 2147483646 w 94"/>
              <a:gd name="T25" fmla="*/ 2147483646 h 317"/>
              <a:gd name="T26" fmla="*/ 2147483646 w 94"/>
              <a:gd name="T27" fmla="*/ 2147483646 h 317"/>
              <a:gd name="T28" fmla="*/ 2147483646 w 94"/>
              <a:gd name="T29" fmla="*/ 2147483646 h 317"/>
              <a:gd name="T30" fmla="*/ 2147483646 w 94"/>
              <a:gd name="T31" fmla="*/ 2147483646 h 317"/>
              <a:gd name="T32" fmla="*/ 2147483646 w 94"/>
              <a:gd name="T33" fmla="*/ 2147483646 h 317"/>
              <a:gd name="T34" fmla="*/ 2147483646 w 94"/>
              <a:gd name="T35" fmla="*/ 2147483646 h 317"/>
              <a:gd name="T36" fmla="*/ 2147483646 w 94"/>
              <a:gd name="T37" fmla="*/ 2147483646 h 317"/>
              <a:gd name="T38" fmla="*/ 2147483646 w 94"/>
              <a:gd name="T39" fmla="*/ 2147483646 h 317"/>
              <a:gd name="T40" fmla="*/ 2147483646 w 94"/>
              <a:gd name="T41" fmla="*/ 2147483646 h 317"/>
              <a:gd name="T42" fmla="*/ 2147483646 w 94"/>
              <a:gd name="T43" fmla="*/ 2147483646 h 317"/>
              <a:gd name="T44" fmla="*/ 2147483646 w 94"/>
              <a:gd name="T45" fmla="*/ 2147483646 h 317"/>
              <a:gd name="T46" fmla="*/ 2147483646 w 94"/>
              <a:gd name="T47" fmla="*/ 2147483646 h 317"/>
              <a:gd name="T48" fmla="*/ 2147483646 w 94"/>
              <a:gd name="T49" fmla="*/ 2147483646 h 317"/>
              <a:gd name="T50" fmla="*/ 2147483646 w 94"/>
              <a:gd name="T51" fmla="*/ 2147483646 h 317"/>
              <a:gd name="T52" fmla="*/ 2147483646 w 94"/>
              <a:gd name="T53" fmla="*/ 2147483646 h 317"/>
              <a:gd name="T54" fmla="*/ 2147483646 w 94"/>
              <a:gd name="T55" fmla="*/ 2147483646 h 317"/>
              <a:gd name="T56" fmla="*/ 2147483646 w 94"/>
              <a:gd name="T57" fmla="*/ 2147483646 h 317"/>
              <a:gd name="T58" fmla="*/ 2147483646 w 94"/>
              <a:gd name="T59" fmla="*/ 2147483646 h 317"/>
              <a:gd name="T60" fmla="*/ 2147483646 w 94"/>
              <a:gd name="T61" fmla="*/ 2147483646 h 317"/>
              <a:gd name="T62" fmla="*/ 2147483646 w 94"/>
              <a:gd name="T63" fmla="*/ 2147483646 h 317"/>
              <a:gd name="T64" fmla="*/ 2147483646 w 94"/>
              <a:gd name="T65" fmla="*/ 2147483646 h 317"/>
              <a:gd name="T66" fmla="*/ 2147483646 w 94"/>
              <a:gd name="T67" fmla="*/ 2147483646 h 317"/>
              <a:gd name="T68" fmla="*/ 2147483646 w 94"/>
              <a:gd name="T69" fmla="*/ 2147483646 h 317"/>
              <a:gd name="T70" fmla="*/ 2147483646 w 94"/>
              <a:gd name="T71" fmla="*/ 2147483646 h 317"/>
              <a:gd name="T72" fmla="*/ 2147483646 w 94"/>
              <a:gd name="T73" fmla="*/ 2147483646 h 317"/>
              <a:gd name="T74" fmla="*/ 2147483646 w 94"/>
              <a:gd name="T75" fmla="*/ 2147483646 h 317"/>
              <a:gd name="T76" fmla="*/ 2147483646 w 94"/>
              <a:gd name="T77" fmla="*/ 2147483646 h 317"/>
              <a:gd name="T78" fmla="*/ 2147483646 w 94"/>
              <a:gd name="T79" fmla="*/ 2147483646 h 317"/>
              <a:gd name="T80" fmla="*/ 2147483646 w 94"/>
              <a:gd name="T81" fmla="*/ 2147483646 h 317"/>
              <a:gd name="T82" fmla="*/ 2147483646 w 94"/>
              <a:gd name="T83" fmla="*/ 2147483646 h 317"/>
              <a:gd name="T84" fmla="*/ 2147483646 w 94"/>
              <a:gd name="T85" fmla="*/ 2147483646 h 317"/>
              <a:gd name="T86" fmla="*/ 2147483646 w 94"/>
              <a:gd name="T87" fmla="*/ 2147483646 h 317"/>
              <a:gd name="T88" fmla="*/ 2147483646 w 94"/>
              <a:gd name="T89" fmla="*/ 2147483646 h 317"/>
              <a:gd name="T90" fmla="*/ 2147483646 w 94"/>
              <a:gd name="T91" fmla="*/ 2147483646 h 317"/>
              <a:gd name="T92" fmla="*/ 2147483646 w 94"/>
              <a:gd name="T93" fmla="*/ 2147483646 h 317"/>
              <a:gd name="T94" fmla="*/ 2147483646 w 94"/>
              <a:gd name="T95" fmla="*/ 2147483646 h 317"/>
              <a:gd name="T96" fmla="*/ 2147483646 w 94"/>
              <a:gd name="T97" fmla="*/ 2147483646 h 317"/>
              <a:gd name="T98" fmla="*/ 2147483646 w 94"/>
              <a:gd name="T99" fmla="*/ 2147483646 h 317"/>
              <a:gd name="T100" fmla="*/ 2147483646 w 94"/>
              <a:gd name="T101" fmla="*/ 2147483646 h 317"/>
              <a:gd name="T102" fmla="*/ 2147483646 w 94"/>
              <a:gd name="T103" fmla="*/ 2147483646 h 317"/>
              <a:gd name="T104" fmla="*/ 2147483646 w 94"/>
              <a:gd name="T105" fmla="*/ 2147483646 h 317"/>
              <a:gd name="T106" fmla="*/ 2147483646 w 94"/>
              <a:gd name="T107" fmla="*/ 2147483646 h 317"/>
              <a:gd name="T108" fmla="*/ 2147483646 w 94"/>
              <a:gd name="T109" fmla="*/ 2147483646 h 317"/>
              <a:gd name="T110" fmla="*/ 2147483646 w 94"/>
              <a:gd name="T111" fmla="*/ 2147483646 h 317"/>
              <a:gd name="T112" fmla="*/ 2147483646 w 94"/>
              <a:gd name="T113" fmla="*/ 2147483646 h 317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94"/>
              <a:gd name="T172" fmla="*/ 0 h 317"/>
              <a:gd name="T173" fmla="*/ 94 w 94"/>
              <a:gd name="T174" fmla="*/ 317 h 317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94" h="317">
                <a:moveTo>
                  <a:pt x="0" y="317"/>
                </a:moveTo>
                <a:lnTo>
                  <a:pt x="1" y="315"/>
                </a:lnTo>
                <a:lnTo>
                  <a:pt x="4" y="311"/>
                </a:lnTo>
                <a:lnTo>
                  <a:pt x="5" y="308"/>
                </a:lnTo>
                <a:lnTo>
                  <a:pt x="6" y="305"/>
                </a:lnTo>
                <a:lnTo>
                  <a:pt x="8" y="303"/>
                </a:lnTo>
                <a:lnTo>
                  <a:pt x="10" y="300"/>
                </a:lnTo>
                <a:lnTo>
                  <a:pt x="12" y="297"/>
                </a:lnTo>
                <a:lnTo>
                  <a:pt x="12" y="295"/>
                </a:lnTo>
                <a:lnTo>
                  <a:pt x="13" y="293"/>
                </a:lnTo>
                <a:lnTo>
                  <a:pt x="14" y="291"/>
                </a:lnTo>
                <a:lnTo>
                  <a:pt x="16" y="289"/>
                </a:lnTo>
                <a:lnTo>
                  <a:pt x="17" y="288"/>
                </a:lnTo>
                <a:lnTo>
                  <a:pt x="17" y="285"/>
                </a:lnTo>
                <a:lnTo>
                  <a:pt x="18" y="284"/>
                </a:lnTo>
                <a:lnTo>
                  <a:pt x="18" y="283"/>
                </a:lnTo>
                <a:lnTo>
                  <a:pt x="20" y="281"/>
                </a:lnTo>
                <a:lnTo>
                  <a:pt x="21" y="280"/>
                </a:lnTo>
                <a:lnTo>
                  <a:pt x="21" y="279"/>
                </a:lnTo>
                <a:lnTo>
                  <a:pt x="21" y="278"/>
                </a:lnTo>
                <a:lnTo>
                  <a:pt x="22" y="276"/>
                </a:lnTo>
                <a:lnTo>
                  <a:pt x="22" y="275"/>
                </a:lnTo>
                <a:lnTo>
                  <a:pt x="24" y="274"/>
                </a:lnTo>
                <a:lnTo>
                  <a:pt x="25" y="272"/>
                </a:lnTo>
                <a:lnTo>
                  <a:pt x="25" y="271"/>
                </a:lnTo>
                <a:lnTo>
                  <a:pt x="26" y="270"/>
                </a:lnTo>
                <a:lnTo>
                  <a:pt x="26" y="268"/>
                </a:lnTo>
                <a:lnTo>
                  <a:pt x="26" y="266"/>
                </a:lnTo>
                <a:lnTo>
                  <a:pt x="28" y="264"/>
                </a:lnTo>
                <a:lnTo>
                  <a:pt x="28" y="263"/>
                </a:lnTo>
                <a:lnTo>
                  <a:pt x="29" y="262"/>
                </a:lnTo>
                <a:lnTo>
                  <a:pt x="29" y="259"/>
                </a:lnTo>
                <a:lnTo>
                  <a:pt x="30" y="258"/>
                </a:lnTo>
                <a:lnTo>
                  <a:pt x="32" y="256"/>
                </a:lnTo>
                <a:lnTo>
                  <a:pt x="32" y="255"/>
                </a:lnTo>
                <a:lnTo>
                  <a:pt x="33" y="252"/>
                </a:lnTo>
                <a:lnTo>
                  <a:pt x="33" y="251"/>
                </a:lnTo>
                <a:lnTo>
                  <a:pt x="33" y="250"/>
                </a:lnTo>
                <a:lnTo>
                  <a:pt x="34" y="248"/>
                </a:lnTo>
                <a:lnTo>
                  <a:pt x="34" y="247"/>
                </a:lnTo>
                <a:lnTo>
                  <a:pt x="36" y="247"/>
                </a:lnTo>
                <a:lnTo>
                  <a:pt x="36" y="246"/>
                </a:lnTo>
                <a:lnTo>
                  <a:pt x="36" y="244"/>
                </a:lnTo>
                <a:lnTo>
                  <a:pt x="37" y="243"/>
                </a:lnTo>
                <a:lnTo>
                  <a:pt x="37" y="242"/>
                </a:lnTo>
                <a:lnTo>
                  <a:pt x="37" y="240"/>
                </a:lnTo>
                <a:lnTo>
                  <a:pt x="38" y="239"/>
                </a:lnTo>
                <a:lnTo>
                  <a:pt x="38" y="238"/>
                </a:lnTo>
                <a:lnTo>
                  <a:pt x="38" y="236"/>
                </a:lnTo>
                <a:lnTo>
                  <a:pt x="40" y="236"/>
                </a:lnTo>
                <a:lnTo>
                  <a:pt x="40" y="235"/>
                </a:lnTo>
                <a:lnTo>
                  <a:pt x="40" y="234"/>
                </a:lnTo>
                <a:lnTo>
                  <a:pt x="41" y="232"/>
                </a:lnTo>
                <a:lnTo>
                  <a:pt x="41" y="231"/>
                </a:lnTo>
                <a:lnTo>
                  <a:pt x="41" y="230"/>
                </a:lnTo>
                <a:lnTo>
                  <a:pt x="42" y="228"/>
                </a:lnTo>
                <a:lnTo>
                  <a:pt x="42" y="227"/>
                </a:lnTo>
                <a:lnTo>
                  <a:pt x="44" y="226"/>
                </a:lnTo>
                <a:lnTo>
                  <a:pt x="44" y="223"/>
                </a:lnTo>
                <a:lnTo>
                  <a:pt x="45" y="222"/>
                </a:lnTo>
                <a:lnTo>
                  <a:pt x="45" y="219"/>
                </a:lnTo>
                <a:lnTo>
                  <a:pt x="46" y="218"/>
                </a:lnTo>
                <a:lnTo>
                  <a:pt x="46" y="215"/>
                </a:lnTo>
                <a:lnTo>
                  <a:pt x="48" y="214"/>
                </a:lnTo>
                <a:lnTo>
                  <a:pt x="49" y="211"/>
                </a:lnTo>
                <a:lnTo>
                  <a:pt x="49" y="210"/>
                </a:lnTo>
                <a:lnTo>
                  <a:pt x="50" y="207"/>
                </a:lnTo>
                <a:lnTo>
                  <a:pt x="50" y="206"/>
                </a:lnTo>
                <a:lnTo>
                  <a:pt x="52" y="204"/>
                </a:lnTo>
                <a:lnTo>
                  <a:pt x="52" y="203"/>
                </a:lnTo>
                <a:lnTo>
                  <a:pt x="53" y="202"/>
                </a:lnTo>
                <a:lnTo>
                  <a:pt x="53" y="200"/>
                </a:lnTo>
                <a:lnTo>
                  <a:pt x="53" y="199"/>
                </a:lnTo>
                <a:lnTo>
                  <a:pt x="54" y="198"/>
                </a:lnTo>
                <a:lnTo>
                  <a:pt x="54" y="196"/>
                </a:lnTo>
                <a:lnTo>
                  <a:pt x="54" y="195"/>
                </a:lnTo>
                <a:lnTo>
                  <a:pt x="56" y="194"/>
                </a:lnTo>
                <a:lnTo>
                  <a:pt x="56" y="192"/>
                </a:lnTo>
                <a:lnTo>
                  <a:pt x="56" y="191"/>
                </a:lnTo>
                <a:lnTo>
                  <a:pt x="57" y="190"/>
                </a:lnTo>
                <a:lnTo>
                  <a:pt x="57" y="188"/>
                </a:lnTo>
                <a:lnTo>
                  <a:pt x="57" y="187"/>
                </a:lnTo>
                <a:lnTo>
                  <a:pt x="58" y="186"/>
                </a:lnTo>
                <a:lnTo>
                  <a:pt x="58" y="185"/>
                </a:lnTo>
                <a:lnTo>
                  <a:pt x="58" y="183"/>
                </a:lnTo>
                <a:lnTo>
                  <a:pt x="60" y="182"/>
                </a:lnTo>
                <a:lnTo>
                  <a:pt x="60" y="181"/>
                </a:lnTo>
                <a:lnTo>
                  <a:pt x="60" y="179"/>
                </a:lnTo>
                <a:lnTo>
                  <a:pt x="61" y="177"/>
                </a:lnTo>
                <a:lnTo>
                  <a:pt x="61" y="175"/>
                </a:lnTo>
                <a:lnTo>
                  <a:pt x="62" y="174"/>
                </a:lnTo>
                <a:lnTo>
                  <a:pt x="62" y="171"/>
                </a:lnTo>
                <a:lnTo>
                  <a:pt x="63" y="170"/>
                </a:lnTo>
                <a:lnTo>
                  <a:pt x="63" y="167"/>
                </a:lnTo>
                <a:lnTo>
                  <a:pt x="65" y="165"/>
                </a:lnTo>
                <a:lnTo>
                  <a:pt x="65" y="163"/>
                </a:lnTo>
                <a:lnTo>
                  <a:pt x="66" y="161"/>
                </a:lnTo>
                <a:lnTo>
                  <a:pt x="66" y="159"/>
                </a:lnTo>
                <a:lnTo>
                  <a:pt x="66" y="158"/>
                </a:lnTo>
                <a:lnTo>
                  <a:pt x="67" y="155"/>
                </a:lnTo>
                <a:lnTo>
                  <a:pt x="67" y="154"/>
                </a:lnTo>
                <a:lnTo>
                  <a:pt x="67" y="153"/>
                </a:lnTo>
                <a:lnTo>
                  <a:pt x="69" y="151"/>
                </a:lnTo>
                <a:lnTo>
                  <a:pt x="69" y="150"/>
                </a:lnTo>
                <a:lnTo>
                  <a:pt x="69" y="149"/>
                </a:lnTo>
                <a:lnTo>
                  <a:pt x="70" y="147"/>
                </a:lnTo>
                <a:lnTo>
                  <a:pt x="70" y="146"/>
                </a:lnTo>
                <a:lnTo>
                  <a:pt x="70" y="145"/>
                </a:lnTo>
                <a:lnTo>
                  <a:pt x="71" y="143"/>
                </a:lnTo>
                <a:lnTo>
                  <a:pt x="71" y="142"/>
                </a:lnTo>
                <a:lnTo>
                  <a:pt x="71" y="141"/>
                </a:lnTo>
                <a:lnTo>
                  <a:pt x="71" y="139"/>
                </a:lnTo>
                <a:lnTo>
                  <a:pt x="73" y="138"/>
                </a:lnTo>
                <a:lnTo>
                  <a:pt x="73" y="137"/>
                </a:lnTo>
                <a:lnTo>
                  <a:pt x="74" y="135"/>
                </a:lnTo>
                <a:lnTo>
                  <a:pt x="74" y="134"/>
                </a:lnTo>
                <a:lnTo>
                  <a:pt x="74" y="131"/>
                </a:lnTo>
                <a:lnTo>
                  <a:pt x="75" y="130"/>
                </a:lnTo>
                <a:lnTo>
                  <a:pt x="75" y="129"/>
                </a:lnTo>
                <a:lnTo>
                  <a:pt x="75" y="127"/>
                </a:lnTo>
                <a:lnTo>
                  <a:pt x="77" y="125"/>
                </a:lnTo>
                <a:lnTo>
                  <a:pt x="77" y="123"/>
                </a:lnTo>
                <a:lnTo>
                  <a:pt x="78" y="121"/>
                </a:lnTo>
                <a:lnTo>
                  <a:pt x="78" y="119"/>
                </a:lnTo>
                <a:lnTo>
                  <a:pt x="79" y="117"/>
                </a:lnTo>
                <a:lnTo>
                  <a:pt x="79" y="115"/>
                </a:lnTo>
                <a:lnTo>
                  <a:pt x="81" y="113"/>
                </a:lnTo>
                <a:lnTo>
                  <a:pt x="81" y="111"/>
                </a:lnTo>
                <a:lnTo>
                  <a:pt x="82" y="110"/>
                </a:lnTo>
                <a:lnTo>
                  <a:pt x="82" y="107"/>
                </a:lnTo>
                <a:lnTo>
                  <a:pt x="82" y="106"/>
                </a:lnTo>
                <a:lnTo>
                  <a:pt x="83" y="105"/>
                </a:lnTo>
                <a:lnTo>
                  <a:pt x="83" y="103"/>
                </a:lnTo>
                <a:lnTo>
                  <a:pt x="83" y="102"/>
                </a:lnTo>
                <a:lnTo>
                  <a:pt x="83" y="101"/>
                </a:lnTo>
                <a:lnTo>
                  <a:pt x="85" y="99"/>
                </a:lnTo>
                <a:lnTo>
                  <a:pt x="85" y="98"/>
                </a:lnTo>
                <a:lnTo>
                  <a:pt x="85" y="97"/>
                </a:lnTo>
                <a:lnTo>
                  <a:pt x="85" y="95"/>
                </a:lnTo>
                <a:lnTo>
                  <a:pt x="86" y="94"/>
                </a:lnTo>
                <a:lnTo>
                  <a:pt x="86" y="93"/>
                </a:lnTo>
                <a:lnTo>
                  <a:pt x="86" y="92"/>
                </a:lnTo>
                <a:lnTo>
                  <a:pt x="86" y="90"/>
                </a:lnTo>
                <a:lnTo>
                  <a:pt x="86" y="89"/>
                </a:lnTo>
                <a:lnTo>
                  <a:pt x="86" y="88"/>
                </a:lnTo>
                <a:lnTo>
                  <a:pt x="86" y="86"/>
                </a:lnTo>
                <a:lnTo>
                  <a:pt x="86" y="85"/>
                </a:lnTo>
                <a:lnTo>
                  <a:pt x="87" y="84"/>
                </a:lnTo>
                <a:lnTo>
                  <a:pt x="87" y="82"/>
                </a:lnTo>
                <a:lnTo>
                  <a:pt x="87" y="81"/>
                </a:lnTo>
                <a:lnTo>
                  <a:pt x="87" y="80"/>
                </a:lnTo>
                <a:lnTo>
                  <a:pt x="87" y="78"/>
                </a:lnTo>
                <a:lnTo>
                  <a:pt x="87" y="76"/>
                </a:lnTo>
                <a:lnTo>
                  <a:pt x="87" y="74"/>
                </a:lnTo>
                <a:lnTo>
                  <a:pt x="87" y="73"/>
                </a:lnTo>
                <a:lnTo>
                  <a:pt x="87" y="70"/>
                </a:lnTo>
                <a:lnTo>
                  <a:pt x="89" y="69"/>
                </a:lnTo>
                <a:lnTo>
                  <a:pt x="89" y="68"/>
                </a:lnTo>
                <a:lnTo>
                  <a:pt x="89" y="66"/>
                </a:lnTo>
                <a:lnTo>
                  <a:pt x="89" y="65"/>
                </a:lnTo>
                <a:lnTo>
                  <a:pt x="89" y="64"/>
                </a:lnTo>
                <a:lnTo>
                  <a:pt x="89" y="62"/>
                </a:lnTo>
                <a:lnTo>
                  <a:pt x="89" y="61"/>
                </a:lnTo>
                <a:lnTo>
                  <a:pt x="89" y="60"/>
                </a:lnTo>
                <a:lnTo>
                  <a:pt x="89" y="58"/>
                </a:lnTo>
                <a:lnTo>
                  <a:pt x="89" y="57"/>
                </a:lnTo>
                <a:lnTo>
                  <a:pt x="89" y="56"/>
                </a:lnTo>
                <a:lnTo>
                  <a:pt x="90" y="54"/>
                </a:lnTo>
                <a:lnTo>
                  <a:pt x="90" y="53"/>
                </a:lnTo>
                <a:lnTo>
                  <a:pt x="90" y="52"/>
                </a:lnTo>
                <a:lnTo>
                  <a:pt x="90" y="50"/>
                </a:lnTo>
                <a:lnTo>
                  <a:pt x="90" y="49"/>
                </a:lnTo>
                <a:lnTo>
                  <a:pt x="90" y="48"/>
                </a:lnTo>
                <a:lnTo>
                  <a:pt x="90" y="46"/>
                </a:lnTo>
                <a:lnTo>
                  <a:pt x="91" y="46"/>
                </a:lnTo>
                <a:lnTo>
                  <a:pt x="91" y="45"/>
                </a:lnTo>
                <a:lnTo>
                  <a:pt x="91" y="44"/>
                </a:lnTo>
                <a:lnTo>
                  <a:pt x="91" y="42"/>
                </a:lnTo>
                <a:lnTo>
                  <a:pt x="91" y="41"/>
                </a:lnTo>
                <a:lnTo>
                  <a:pt x="91" y="40"/>
                </a:lnTo>
                <a:lnTo>
                  <a:pt x="93" y="38"/>
                </a:lnTo>
                <a:lnTo>
                  <a:pt x="93" y="37"/>
                </a:lnTo>
                <a:lnTo>
                  <a:pt x="93" y="36"/>
                </a:lnTo>
                <a:lnTo>
                  <a:pt x="93" y="34"/>
                </a:lnTo>
                <a:lnTo>
                  <a:pt x="93" y="33"/>
                </a:lnTo>
                <a:lnTo>
                  <a:pt x="94" y="33"/>
                </a:lnTo>
                <a:lnTo>
                  <a:pt x="94" y="32"/>
                </a:lnTo>
                <a:lnTo>
                  <a:pt x="94" y="30"/>
                </a:lnTo>
                <a:lnTo>
                  <a:pt x="94" y="29"/>
                </a:lnTo>
                <a:lnTo>
                  <a:pt x="94" y="28"/>
                </a:lnTo>
                <a:lnTo>
                  <a:pt x="94" y="26"/>
                </a:lnTo>
                <a:lnTo>
                  <a:pt x="94" y="25"/>
                </a:lnTo>
                <a:lnTo>
                  <a:pt x="94" y="24"/>
                </a:lnTo>
                <a:lnTo>
                  <a:pt x="94" y="22"/>
                </a:lnTo>
                <a:lnTo>
                  <a:pt x="94" y="21"/>
                </a:lnTo>
                <a:lnTo>
                  <a:pt x="94" y="20"/>
                </a:lnTo>
                <a:lnTo>
                  <a:pt x="94" y="18"/>
                </a:lnTo>
                <a:lnTo>
                  <a:pt x="94" y="17"/>
                </a:lnTo>
                <a:lnTo>
                  <a:pt x="94" y="16"/>
                </a:lnTo>
                <a:lnTo>
                  <a:pt x="94" y="13"/>
                </a:lnTo>
                <a:lnTo>
                  <a:pt x="93" y="12"/>
                </a:lnTo>
                <a:lnTo>
                  <a:pt x="93" y="9"/>
                </a:lnTo>
                <a:lnTo>
                  <a:pt x="93" y="8"/>
                </a:lnTo>
                <a:lnTo>
                  <a:pt x="93" y="5"/>
                </a:lnTo>
                <a:lnTo>
                  <a:pt x="93" y="2"/>
                </a:lnTo>
                <a:lnTo>
                  <a:pt x="93" y="0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21582" name="AutoShape 119">
            <a:extLst>
              <a:ext uri="{FF2B5EF4-FFF2-40B4-BE49-F238E27FC236}">
                <a16:creationId xmlns:a16="http://schemas.microsoft.com/office/drawing/2014/main" id="{3C0C5A11-418C-3247-BAFF-C56AAD2379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46700" y="5980114"/>
            <a:ext cx="596900" cy="649287"/>
          </a:xfrm>
          <a:prstGeom prst="flowChartDelay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321583" name="TextBox 3">
            <a:extLst>
              <a:ext uri="{FF2B5EF4-FFF2-40B4-BE49-F238E27FC236}">
                <a16:creationId xmlns:a16="http://schemas.microsoft.com/office/drawing/2014/main" id="{E0D62B1F-95C3-B248-AB0B-E5A88DC8E7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67688" y="5681663"/>
            <a:ext cx="129540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latin typeface="Times" pitchFamily="2" charset="0"/>
              </a:rPr>
              <a:t>overflow</a:t>
            </a:r>
          </a:p>
        </p:txBody>
      </p:sp>
      <p:grpSp>
        <p:nvGrpSpPr>
          <p:cNvPr id="321584" name="Group 123">
            <a:extLst>
              <a:ext uri="{FF2B5EF4-FFF2-40B4-BE49-F238E27FC236}">
                <a16:creationId xmlns:a16="http://schemas.microsoft.com/office/drawing/2014/main" id="{E66ACCDF-EB08-224D-A683-20C0F30A39DD}"/>
              </a:ext>
            </a:extLst>
          </p:cNvPr>
          <p:cNvGrpSpPr>
            <a:grpSpLocks/>
          </p:cNvGrpSpPr>
          <p:nvPr/>
        </p:nvGrpSpPr>
        <p:grpSpPr bwMode="auto">
          <a:xfrm rot="16200000">
            <a:off x="3288507" y="3209132"/>
            <a:ext cx="331787" cy="3898900"/>
            <a:chOff x="1615941" y="2848049"/>
            <a:chExt cx="441325" cy="4146150"/>
          </a:xfrm>
        </p:grpSpPr>
        <p:cxnSp>
          <p:nvCxnSpPr>
            <p:cNvPr id="321614" name="Straight Connector 124">
              <a:extLst>
                <a:ext uri="{FF2B5EF4-FFF2-40B4-BE49-F238E27FC236}">
                  <a16:creationId xmlns:a16="http://schemas.microsoft.com/office/drawing/2014/main" id="{963F656E-29F1-4D47-BCE1-47CBBA1DA6B3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-223851" y="4921124"/>
              <a:ext cx="4146150" cy="0"/>
            </a:xfrm>
            <a:prstGeom prst="line">
              <a:avLst/>
            </a:prstGeom>
            <a:noFill/>
            <a:ln w="28575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321615" name="Freeform 18">
              <a:extLst>
                <a:ext uri="{FF2B5EF4-FFF2-40B4-BE49-F238E27FC236}">
                  <a16:creationId xmlns:a16="http://schemas.microsoft.com/office/drawing/2014/main" id="{0D80E371-AA43-DB46-9DF3-F2F6534359B4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1616" name="Freeform 19">
              <a:extLst>
                <a:ext uri="{FF2B5EF4-FFF2-40B4-BE49-F238E27FC236}">
                  <a16:creationId xmlns:a16="http://schemas.microsoft.com/office/drawing/2014/main" id="{0303F6E8-2FC1-2243-B836-931899D4DC9C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21585" name="Group 123">
            <a:extLst>
              <a:ext uri="{FF2B5EF4-FFF2-40B4-BE49-F238E27FC236}">
                <a16:creationId xmlns:a16="http://schemas.microsoft.com/office/drawing/2014/main" id="{C535D800-E3D3-9D4D-A72B-A2D021E1803A}"/>
              </a:ext>
            </a:extLst>
          </p:cNvPr>
          <p:cNvGrpSpPr>
            <a:grpSpLocks/>
          </p:cNvGrpSpPr>
          <p:nvPr/>
        </p:nvGrpSpPr>
        <p:grpSpPr bwMode="auto">
          <a:xfrm rot="16200000">
            <a:off x="3144838" y="3322638"/>
            <a:ext cx="330200" cy="4121150"/>
            <a:chOff x="1615941" y="1637544"/>
            <a:chExt cx="441325" cy="4667904"/>
          </a:xfrm>
        </p:grpSpPr>
        <p:cxnSp>
          <p:nvCxnSpPr>
            <p:cNvPr id="321611" name="Straight Connector 124">
              <a:extLst>
                <a:ext uri="{FF2B5EF4-FFF2-40B4-BE49-F238E27FC236}">
                  <a16:creationId xmlns:a16="http://schemas.microsoft.com/office/drawing/2014/main" id="{50C3BD33-2CA0-B04D-8BEE-39D7F000285E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-495801" y="3970930"/>
              <a:ext cx="4667904" cy="1131"/>
            </a:xfrm>
            <a:prstGeom prst="line">
              <a:avLst/>
            </a:prstGeom>
            <a:noFill/>
            <a:ln w="28575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321612" name="Freeform 18">
              <a:extLst>
                <a:ext uri="{FF2B5EF4-FFF2-40B4-BE49-F238E27FC236}">
                  <a16:creationId xmlns:a16="http://schemas.microsoft.com/office/drawing/2014/main" id="{AABA6B59-E219-3D41-9AD6-2BC4510365D7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1613" name="Freeform 19">
              <a:extLst>
                <a:ext uri="{FF2B5EF4-FFF2-40B4-BE49-F238E27FC236}">
                  <a16:creationId xmlns:a16="http://schemas.microsoft.com/office/drawing/2014/main" id="{040D059B-DC88-9445-B4A1-9823B75D22EE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21586" name="Group 123">
            <a:extLst>
              <a:ext uri="{FF2B5EF4-FFF2-40B4-BE49-F238E27FC236}">
                <a16:creationId xmlns:a16="http://schemas.microsoft.com/office/drawing/2014/main" id="{117530FF-2EBB-F643-B197-ECD263F0EA4B}"/>
              </a:ext>
            </a:extLst>
          </p:cNvPr>
          <p:cNvGrpSpPr>
            <a:grpSpLocks/>
          </p:cNvGrpSpPr>
          <p:nvPr/>
        </p:nvGrpSpPr>
        <p:grpSpPr bwMode="auto">
          <a:xfrm rot="16200000">
            <a:off x="4441826" y="5775326"/>
            <a:ext cx="331787" cy="1477962"/>
            <a:chOff x="1615941" y="2699922"/>
            <a:chExt cx="441325" cy="1673414"/>
          </a:xfrm>
        </p:grpSpPr>
        <p:cxnSp>
          <p:nvCxnSpPr>
            <p:cNvPr id="321608" name="Straight Connector 124">
              <a:extLst>
                <a:ext uri="{FF2B5EF4-FFF2-40B4-BE49-F238E27FC236}">
                  <a16:creationId xmlns:a16="http://schemas.microsoft.com/office/drawing/2014/main" id="{837C8E76-DD80-8E45-93EF-37AABB1EF65A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1011987" y="3536098"/>
              <a:ext cx="1673414" cy="1062"/>
            </a:xfrm>
            <a:prstGeom prst="line">
              <a:avLst/>
            </a:prstGeom>
            <a:noFill/>
            <a:ln w="28575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321609" name="Freeform 18">
              <a:extLst>
                <a:ext uri="{FF2B5EF4-FFF2-40B4-BE49-F238E27FC236}">
                  <a16:creationId xmlns:a16="http://schemas.microsoft.com/office/drawing/2014/main" id="{66CF1F31-971B-F642-A14E-4F9F5E73DB80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1610" name="Freeform 19">
              <a:extLst>
                <a:ext uri="{FF2B5EF4-FFF2-40B4-BE49-F238E27FC236}">
                  <a16:creationId xmlns:a16="http://schemas.microsoft.com/office/drawing/2014/main" id="{B5B664F4-F925-C64A-A0C4-DEEF3E2266EC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21587" name="AutoShape 119">
            <a:extLst>
              <a:ext uri="{FF2B5EF4-FFF2-40B4-BE49-F238E27FC236}">
                <a16:creationId xmlns:a16="http://schemas.microsoft.com/office/drawing/2014/main" id="{CE8EA689-EA1C-2842-B82C-D505DA2F5C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26063" y="5016500"/>
            <a:ext cx="596900" cy="649288"/>
          </a:xfrm>
          <a:prstGeom prst="flowChartDelay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321588" name="Line 63">
            <a:extLst>
              <a:ext uri="{FF2B5EF4-FFF2-40B4-BE49-F238E27FC236}">
                <a16:creationId xmlns:a16="http://schemas.microsoft.com/office/drawing/2014/main" id="{CB0B52DD-4F8D-C942-80B4-46821F8A592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504951" y="2935289"/>
            <a:ext cx="3832225" cy="3159125"/>
          </a:xfrm>
          <a:custGeom>
            <a:avLst/>
            <a:gdLst>
              <a:gd name="T0" fmla="*/ 2147483646 w 10000"/>
              <a:gd name="T1" fmla="*/ 0 h 10000"/>
              <a:gd name="T2" fmla="*/ 2147483646 w 10000"/>
              <a:gd name="T3" fmla="*/ 2147483646 h 10000"/>
              <a:gd name="T4" fmla="*/ 2147483646 w 10000"/>
              <a:gd name="T5" fmla="*/ 2147483646 h 10000"/>
              <a:gd name="T6" fmla="*/ 0 w 10000"/>
              <a:gd name="T7" fmla="*/ 2147483646 h 10000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10000" h="10000">
                <a:moveTo>
                  <a:pt x="5788" y="0"/>
                </a:moveTo>
                <a:lnTo>
                  <a:pt x="9954" y="36"/>
                </a:lnTo>
                <a:cubicBezTo>
                  <a:pt x="9969" y="3354"/>
                  <a:pt x="9985" y="6672"/>
                  <a:pt x="10000" y="9990"/>
                </a:cubicBezTo>
                <a:lnTo>
                  <a:pt x="0" y="10000"/>
                </a:lnTo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21589" name="Line 63">
            <a:extLst>
              <a:ext uri="{FF2B5EF4-FFF2-40B4-BE49-F238E27FC236}">
                <a16:creationId xmlns:a16="http://schemas.microsoft.com/office/drawing/2014/main" id="{FC9318F1-3D1E-FA45-B63C-34EC280FB64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262064" y="2239963"/>
            <a:ext cx="4637087" cy="4049712"/>
          </a:xfrm>
          <a:custGeom>
            <a:avLst/>
            <a:gdLst>
              <a:gd name="T0" fmla="*/ 0 w 11396"/>
              <a:gd name="T1" fmla="*/ 2147483646 h 9964"/>
              <a:gd name="T2" fmla="*/ 2147483646 w 11396"/>
              <a:gd name="T3" fmla="*/ 0 h 9964"/>
              <a:gd name="T4" fmla="*/ 2147483646 w 11396"/>
              <a:gd name="T5" fmla="*/ 2147483646 h 9964"/>
              <a:gd name="T6" fmla="*/ 2147483646 w 11396"/>
              <a:gd name="T7" fmla="*/ 2147483646 h 9964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11396" h="9964">
                <a:moveTo>
                  <a:pt x="0" y="20"/>
                </a:moveTo>
                <a:lnTo>
                  <a:pt x="11350" y="0"/>
                </a:lnTo>
                <a:cubicBezTo>
                  <a:pt x="11365" y="3318"/>
                  <a:pt x="11381" y="6636"/>
                  <a:pt x="11396" y="9954"/>
                </a:cubicBezTo>
                <a:lnTo>
                  <a:pt x="1396" y="9964"/>
                </a:lnTo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21590" name="Line 63">
            <a:extLst>
              <a:ext uri="{FF2B5EF4-FFF2-40B4-BE49-F238E27FC236}">
                <a16:creationId xmlns:a16="http://schemas.microsoft.com/office/drawing/2014/main" id="{0364CD2A-C5C2-5446-9BD0-9F4F5DF6EC3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868738" y="4264026"/>
            <a:ext cx="1473200" cy="1293813"/>
          </a:xfrm>
          <a:custGeom>
            <a:avLst/>
            <a:gdLst>
              <a:gd name="T0" fmla="*/ 2147483646 w 10000"/>
              <a:gd name="T1" fmla="*/ 0 h 9964"/>
              <a:gd name="T2" fmla="*/ 2147483646 w 10000"/>
              <a:gd name="T3" fmla="*/ 2147483646 h 9964"/>
              <a:gd name="T4" fmla="*/ 0 w 10000"/>
              <a:gd name="T5" fmla="*/ 2147483646 h 9964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10000" h="9964">
                <a:moveTo>
                  <a:pt x="9954" y="0"/>
                </a:moveTo>
                <a:cubicBezTo>
                  <a:pt x="9969" y="3318"/>
                  <a:pt x="9985" y="6636"/>
                  <a:pt x="10000" y="9954"/>
                </a:cubicBezTo>
                <a:lnTo>
                  <a:pt x="0" y="9964"/>
                </a:lnTo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21591" name="Line 63">
            <a:extLst>
              <a:ext uri="{FF2B5EF4-FFF2-40B4-BE49-F238E27FC236}">
                <a16:creationId xmlns:a16="http://schemas.microsoft.com/office/drawing/2014/main" id="{5080B849-A9BD-8645-B001-101BEDD3808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865564" y="5553075"/>
            <a:ext cx="7937" cy="966788"/>
          </a:xfrm>
          <a:custGeom>
            <a:avLst/>
            <a:gdLst>
              <a:gd name="T0" fmla="*/ 0 w 46"/>
              <a:gd name="T1" fmla="*/ 0 h 9990"/>
              <a:gd name="T2" fmla="*/ 2147483646 w 46"/>
              <a:gd name="T3" fmla="*/ 2147483646 h 9990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46" h="9990">
                <a:moveTo>
                  <a:pt x="0" y="0"/>
                </a:moveTo>
                <a:cubicBezTo>
                  <a:pt x="15" y="3330"/>
                  <a:pt x="31" y="6660"/>
                  <a:pt x="46" y="9990"/>
                </a:cubicBezTo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21592" name="Line 63">
            <a:extLst>
              <a:ext uri="{FF2B5EF4-FFF2-40B4-BE49-F238E27FC236}">
                <a16:creationId xmlns:a16="http://schemas.microsoft.com/office/drawing/2014/main" id="{296BBED3-F8BF-CA41-A298-F765DDD7B68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929314" y="5353051"/>
            <a:ext cx="801687" cy="473075"/>
          </a:xfrm>
          <a:custGeom>
            <a:avLst/>
            <a:gdLst>
              <a:gd name="T0" fmla="*/ 2147483646 w 10095"/>
              <a:gd name="T1" fmla="*/ 0 h 9964"/>
              <a:gd name="T2" fmla="*/ 2147483646 w 10095"/>
              <a:gd name="T3" fmla="*/ 0 h 9964"/>
              <a:gd name="T4" fmla="*/ 2147483646 w 10095"/>
              <a:gd name="T5" fmla="*/ 2147483646 h 9964"/>
              <a:gd name="T6" fmla="*/ 0 w 10095"/>
              <a:gd name="T7" fmla="*/ 2147483646 h 9964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10095" h="9964">
                <a:moveTo>
                  <a:pt x="10095" y="0"/>
                </a:moveTo>
                <a:lnTo>
                  <a:pt x="5114" y="0"/>
                </a:lnTo>
                <a:cubicBezTo>
                  <a:pt x="5162" y="3306"/>
                  <a:pt x="5213" y="6612"/>
                  <a:pt x="5262" y="9919"/>
                </a:cubicBezTo>
                <a:lnTo>
                  <a:pt x="0" y="9964"/>
                </a:lnTo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21593" name="Line 63">
            <a:extLst>
              <a:ext uri="{FF2B5EF4-FFF2-40B4-BE49-F238E27FC236}">
                <a16:creationId xmlns:a16="http://schemas.microsoft.com/office/drawing/2014/main" id="{69AED019-1B8F-9041-A4A1-47BD7BBE14C4}"/>
              </a:ext>
            </a:extLst>
          </p:cNvPr>
          <p:cNvSpPr>
            <a:spLocks noChangeShapeType="1"/>
          </p:cNvSpPr>
          <p:nvPr/>
        </p:nvSpPr>
        <p:spPr bwMode="auto">
          <a:xfrm rot="10800000" flipH="1" flipV="1">
            <a:off x="5967413" y="6051551"/>
            <a:ext cx="766762" cy="277813"/>
          </a:xfrm>
          <a:custGeom>
            <a:avLst/>
            <a:gdLst>
              <a:gd name="T0" fmla="*/ 2147483646 w 10796"/>
              <a:gd name="T1" fmla="*/ 242204930 h 10000"/>
              <a:gd name="T2" fmla="*/ 2147483646 w 10796"/>
              <a:gd name="T3" fmla="*/ 0 h 10000"/>
              <a:gd name="T4" fmla="*/ 2147483646 w 10796"/>
              <a:gd name="T5" fmla="*/ 2147483646 h 10000"/>
              <a:gd name="T6" fmla="*/ 0 w 10796"/>
              <a:gd name="T7" fmla="*/ 2147483646 h 10000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10796" h="10000">
                <a:moveTo>
                  <a:pt x="10796" y="406"/>
                </a:moveTo>
                <a:lnTo>
                  <a:pt x="5066" y="0"/>
                </a:lnTo>
                <a:cubicBezTo>
                  <a:pt x="5113" y="3318"/>
                  <a:pt x="5164" y="6636"/>
                  <a:pt x="5212" y="9955"/>
                </a:cubicBezTo>
                <a:lnTo>
                  <a:pt x="0" y="10000"/>
                </a:lnTo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21594" name="Line 63">
            <a:extLst>
              <a:ext uri="{FF2B5EF4-FFF2-40B4-BE49-F238E27FC236}">
                <a16:creationId xmlns:a16="http://schemas.microsoft.com/office/drawing/2014/main" id="{AA00B2EA-07FB-5543-B323-55773EC8125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21551" y="5942014"/>
            <a:ext cx="854075" cy="1587"/>
          </a:xfrm>
          <a:custGeom>
            <a:avLst/>
            <a:gdLst>
              <a:gd name="T0" fmla="*/ 2147483646 w 10000"/>
              <a:gd name="T1" fmla="*/ 0 h 10"/>
              <a:gd name="T2" fmla="*/ 0 w 10000"/>
              <a:gd name="T3" fmla="*/ 2147483646 h 10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10000" h="10">
                <a:moveTo>
                  <a:pt x="10000" y="0"/>
                </a:moveTo>
                <a:lnTo>
                  <a:pt x="0" y="10"/>
                </a:lnTo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21595" name="Freeform 68">
            <a:extLst>
              <a:ext uri="{FF2B5EF4-FFF2-40B4-BE49-F238E27FC236}">
                <a16:creationId xmlns:a16="http://schemas.microsoft.com/office/drawing/2014/main" id="{70347D57-6ACC-EE4F-A592-87CE988AB4DF}"/>
              </a:ext>
            </a:extLst>
          </p:cNvPr>
          <p:cNvSpPr>
            <a:spLocks noChangeAspect="1"/>
          </p:cNvSpPr>
          <p:nvPr/>
        </p:nvSpPr>
        <p:spPr bwMode="auto">
          <a:xfrm>
            <a:off x="3840164" y="5510214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317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21596" name="Freeform 68">
            <a:extLst>
              <a:ext uri="{FF2B5EF4-FFF2-40B4-BE49-F238E27FC236}">
                <a16:creationId xmlns:a16="http://schemas.microsoft.com/office/drawing/2014/main" id="{EEDA9250-ADBF-934A-B2CB-A3D2B339444C}"/>
              </a:ext>
            </a:extLst>
          </p:cNvPr>
          <p:cNvSpPr>
            <a:spLocks noChangeAspect="1"/>
          </p:cNvSpPr>
          <p:nvPr/>
        </p:nvSpPr>
        <p:spPr bwMode="auto">
          <a:xfrm>
            <a:off x="5834064" y="2209801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317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21597" name="Freeform 68">
            <a:extLst>
              <a:ext uri="{FF2B5EF4-FFF2-40B4-BE49-F238E27FC236}">
                <a16:creationId xmlns:a16="http://schemas.microsoft.com/office/drawing/2014/main" id="{6F1DDE61-0CC2-C340-B2E5-9823248F9FB6}"/>
              </a:ext>
            </a:extLst>
          </p:cNvPr>
          <p:cNvSpPr>
            <a:spLocks noChangeAspect="1"/>
          </p:cNvSpPr>
          <p:nvPr/>
        </p:nvSpPr>
        <p:spPr bwMode="auto">
          <a:xfrm>
            <a:off x="3049589" y="2903539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317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21598" name="Freeform 68">
            <a:extLst>
              <a:ext uri="{FF2B5EF4-FFF2-40B4-BE49-F238E27FC236}">
                <a16:creationId xmlns:a16="http://schemas.microsoft.com/office/drawing/2014/main" id="{E745BD46-95E5-1340-882E-FEACA55D1EF2}"/>
              </a:ext>
            </a:extLst>
          </p:cNvPr>
          <p:cNvSpPr>
            <a:spLocks noChangeAspect="1"/>
          </p:cNvSpPr>
          <p:nvPr/>
        </p:nvSpPr>
        <p:spPr bwMode="auto">
          <a:xfrm>
            <a:off x="1214439" y="5337176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317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21599" name="Freeform 68">
            <a:extLst>
              <a:ext uri="{FF2B5EF4-FFF2-40B4-BE49-F238E27FC236}">
                <a16:creationId xmlns:a16="http://schemas.microsoft.com/office/drawing/2014/main" id="{9E2E14C8-4D48-A844-8453-E8914A46D4F6}"/>
              </a:ext>
            </a:extLst>
          </p:cNvPr>
          <p:cNvSpPr>
            <a:spLocks noChangeAspect="1"/>
          </p:cNvSpPr>
          <p:nvPr/>
        </p:nvSpPr>
        <p:spPr bwMode="auto">
          <a:xfrm>
            <a:off x="1481139" y="5091114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317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grpSp>
        <p:nvGrpSpPr>
          <p:cNvPr id="321600" name="Group 141">
            <a:extLst>
              <a:ext uri="{FF2B5EF4-FFF2-40B4-BE49-F238E27FC236}">
                <a16:creationId xmlns:a16="http://schemas.microsoft.com/office/drawing/2014/main" id="{1211B788-84D8-0A42-BF92-BC92583BDDB2}"/>
              </a:ext>
            </a:extLst>
          </p:cNvPr>
          <p:cNvGrpSpPr>
            <a:grpSpLocks/>
          </p:cNvGrpSpPr>
          <p:nvPr/>
        </p:nvGrpSpPr>
        <p:grpSpPr bwMode="auto">
          <a:xfrm>
            <a:off x="8915400" y="1192214"/>
            <a:ext cx="835214" cy="440381"/>
            <a:chOff x="8001000" y="1192212"/>
            <a:chExt cx="835214" cy="440382"/>
          </a:xfrm>
        </p:grpSpPr>
        <p:sp>
          <p:nvSpPr>
            <p:cNvPr id="321603" name="Rectangle 106">
              <a:extLst>
                <a:ext uri="{FF2B5EF4-FFF2-40B4-BE49-F238E27FC236}">
                  <a16:creationId xmlns:a16="http://schemas.microsoft.com/office/drawing/2014/main" id="{482E77E7-DD76-0E48-8DAE-041645FBE9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01000" y="1200150"/>
              <a:ext cx="37991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Add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21604" name="Line 107">
              <a:extLst>
                <a:ext uri="{FF2B5EF4-FFF2-40B4-BE49-F238E27FC236}">
                  <a16:creationId xmlns:a16="http://schemas.microsoft.com/office/drawing/2014/main" id="{BA662C08-30D2-AE40-8952-6AB13D086EE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010525" y="1192212"/>
              <a:ext cx="315912" cy="1588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605" name="Rectangle 108">
              <a:extLst>
                <a:ext uri="{FF2B5EF4-FFF2-40B4-BE49-F238E27FC236}">
                  <a16:creationId xmlns:a16="http://schemas.microsoft.com/office/drawing/2014/main" id="{3570010E-0254-3640-A651-4CAD14B29B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97875" y="1195387"/>
              <a:ext cx="84960" cy="24622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Symbol" pitchFamily="2" charset="2"/>
                </a:rPr>
                <a:t>¤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21606" name="Rectangle 109">
              <a:extLst>
                <a:ext uri="{FF2B5EF4-FFF2-40B4-BE49-F238E27FC236}">
                  <a16:creationId xmlns:a16="http://schemas.microsoft.com/office/drawing/2014/main" id="{48A0DA4E-A143-2846-AF04-8D705CFACB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88362" y="1201737"/>
              <a:ext cx="34785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Sub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21607" name="Rectangle 110">
              <a:extLst>
                <a:ext uri="{FF2B5EF4-FFF2-40B4-BE49-F238E27FC236}">
                  <a16:creationId xmlns:a16="http://schemas.microsoft.com/office/drawing/2014/main" id="{25313460-2FC0-754C-A6FE-24132E96D4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24825" y="1401762"/>
              <a:ext cx="591509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control </a:t>
              </a:r>
              <a:endParaRPr lang="en-US" altLang="en-US" b="0">
                <a:latin typeface="Times" pitchFamily="2" charset="0"/>
              </a:endParaRPr>
            </a:p>
          </p:txBody>
        </p:sp>
      </p:grpSp>
      <p:sp>
        <p:nvSpPr>
          <p:cNvPr id="321601" name="Oval 3">
            <a:extLst>
              <a:ext uri="{FF2B5EF4-FFF2-40B4-BE49-F238E27FC236}">
                <a16:creationId xmlns:a16="http://schemas.microsoft.com/office/drawing/2014/main" id="{FA1E30F8-54BC-7E43-A835-6939E7A5AC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54676" y="2062163"/>
            <a:ext cx="403225" cy="374650"/>
          </a:xfrm>
          <a:prstGeom prst="ellipse">
            <a:avLst/>
          </a:prstGeom>
          <a:solidFill>
            <a:srgbClr val="FF0000">
              <a:alpha val="20000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321602" name="TextBox 4">
            <a:extLst>
              <a:ext uri="{FF2B5EF4-FFF2-40B4-BE49-F238E27FC236}">
                <a16:creationId xmlns:a16="http://schemas.microsoft.com/office/drawing/2014/main" id="{422E6B12-9A44-AB4F-A985-9B10CA83ED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63725" y="1830388"/>
            <a:ext cx="3727450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FF0000"/>
                </a:solidFill>
                <a:latin typeface="Times" pitchFamily="2" charset="0"/>
              </a:rPr>
              <a:t>This must be taken after the XOR!</a:t>
            </a:r>
          </a:p>
        </p:txBody>
      </p:sp>
    </p:spTree>
  </p:cSld>
  <p:clrMapOvr>
    <a:masterClrMapping/>
  </p:clrMapOvr>
  <p:transition/>
</p:sld>
</file>

<file path=ppt/slides/slide2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2561" name="Title 1">
            <a:extLst>
              <a:ext uri="{FF2B5EF4-FFF2-40B4-BE49-F238E27FC236}">
                <a16:creationId xmlns:a16="http://schemas.microsoft.com/office/drawing/2014/main" id="{2A709859-7DF8-0E4C-8267-A2995292B2C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28575"/>
            <a:ext cx="9144000" cy="685800"/>
          </a:xfrm>
        </p:spPr>
        <p:txBody>
          <a:bodyPr/>
          <a:lstStyle/>
          <a:p>
            <a:r>
              <a:rPr lang="en-US" altLang="en-US"/>
              <a:t>Overflow Detection</a:t>
            </a:r>
          </a:p>
        </p:txBody>
      </p:sp>
      <p:sp>
        <p:nvSpPr>
          <p:cNvPr id="322562" name="Freeform 15">
            <a:extLst>
              <a:ext uri="{FF2B5EF4-FFF2-40B4-BE49-F238E27FC236}">
                <a16:creationId xmlns:a16="http://schemas.microsoft.com/office/drawing/2014/main" id="{92887811-5511-2C49-9E04-CEA76F704DA1}"/>
              </a:ext>
            </a:extLst>
          </p:cNvPr>
          <p:cNvSpPr>
            <a:spLocks/>
          </p:cNvSpPr>
          <p:nvPr/>
        </p:nvSpPr>
        <p:spPr bwMode="auto">
          <a:xfrm>
            <a:off x="2605089" y="3144838"/>
            <a:ext cx="5375275" cy="113665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322563" name="Group 4">
            <a:extLst>
              <a:ext uri="{FF2B5EF4-FFF2-40B4-BE49-F238E27FC236}">
                <a16:creationId xmlns:a16="http://schemas.microsoft.com/office/drawing/2014/main" id="{F070EBC6-D87C-7F40-8504-2F87348A4861}"/>
              </a:ext>
            </a:extLst>
          </p:cNvPr>
          <p:cNvGrpSpPr>
            <a:grpSpLocks/>
          </p:cNvGrpSpPr>
          <p:nvPr/>
        </p:nvGrpSpPr>
        <p:grpSpPr bwMode="auto">
          <a:xfrm>
            <a:off x="4594225" y="3179764"/>
            <a:ext cx="223838" cy="295275"/>
            <a:chOff x="5105400" y="2873375"/>
            <a:chExt cx="222731" cy="295156"/>
          </a:xfrm>
        </p:grpSpPr>
        <p:sp>
          <p:nvSpPr>
            <p:cNvPr id="322706" name="Rectangle 84">
              <a:extLst>
                <a:ext uri="{FF2B5EF4-FFF2-40B4-BE49-F238E27FC236}">
                  <a16:creationId xmlns:a16="http://schemas.microsoft.com/office/drawing/2014/main" id="{EF683DA0-C7EB-6940-8BBC-9B75ACD978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22707" name="Rectangle 85">
              <a:extLst>
                <a:ext uri="{FF2B5EF4-FFF2-40B4-BE49-F238E27FC236}">
                  <a16:creationId xmlns:a16="http://schemas.microsoft.com/office/drawing/2014/main" id="{9C183687-1B94-514E-9BC6-A641B1B026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322564" name="Group 7">
            <a:extLst>
              <a:ext uri="{FF2B5EF4-FFF2-40B4-BE49-F238E27FC236}">
                <a16:creationId xmlns:a16="http://schemas.microsoft.com/office/drawing/2014/main" id="{3CAED4DD-41FF-B24E-A98A-0F2CBF7448F2}"/>
              </a:ext>
            </a:extLst>
          </p:cNvPr>
          <p:cNvGrpSpPr>
            <a:grpSpLocks/>
          </p:cNvGrpSpPr>
          <p:nvPr/>
        </p:nvGrpSpPr>
        <p:grpSpPr bwMode="auto">
          <a:xfrm>
            <a:off x="3028951" y="3605214"/>
            <a:ext cx="207963" cy="280987"/>
            <a:chOff x="2551113" y="4221163"/>
            <a:chExt cx="207229" cy="280803"/>
          </a:xfrm>
        </p:grpSpPr>
        <p:sp>
          <p:nvSpPr>
            <p:cNvPr id="322704" name="Rectangle 92">
              <a:extLst>
                <a:ext uri="{FF2B5EF4-FFF2-40B4-BE49-F238E27FC236}">
                  <a16:creationId xmlns:a16="http://schemas.microsoft.com/office/drawing/2014/main" id="{D6AD9EC3-063D-9C44-BBB6-2404E292AC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1113" y="4221163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22705" name="Rectangle 93">
              <a:extLst>
                <a:ext uri="{FF2B5EF4-FFF2-40B4-BE49-F238E27FC236}">
                  <a16:creationId xmlns:a16="http://schemas.microsoft.com/office/drawing/2014/main" id="{7F234F19-BDED-F544-B779-4816A39B2A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3188" y="4318000"/>
              <a:ext cx="115154" cy="1839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i="1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sp>
        <p:nvSpPr>
          <p:cNvPr id="322565" name="Rectangle 95">
            <a:extLst>
              <a:ext uri="{FF2B5EF4-FFF2-40B4-BE49-F238E27FC236}">
                <a16:creationId xmlns:a16="http://schemas.microsoft.com/office/drawing/2014/main" id="{417491B0-EEBA-444B-B362-C4E309AC25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03750" y="3517900"/>
            <a:ext cx="1339850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000000"/>
                </a:solidFill>
                <a:latin typeface="Times-Roman" pitchFamily="2" charset="0"/>
              </a:rPr>
              <a:t>4-bit adder</a:t>
            </a:r>
            <a:endParaRPr lang="en-US" altLang="en-US" sz="4000" b="0">
              <a:latin typeface="Times" pitchFamily="2" charset="0"/>
            </a:endParaRPr>
          </a:p>
        </p:txBody>
      </p:sp>
      <p:grpSp>
        <p:nvGrpSpPr>
          <p:cNvPr id="322566" name="Group 11">
            <a:extLst>
              <a:ext uri="{FF2B5EF4-FFF2-40B4-BE49-F238E27FC236}">
                <a16:creationId xmlns:a16="http://schemas.microsoft.com/office/drawing/2014/main" id="{7247C4DF-E120-3E4D-9D1F-1EE14798EF81}"/>
              </a:ext>
            </a:extLst>
          </p:cNvPr>
          <p:cNvGrpSpPr>
            <a:grpSpLocks/>
          </p:cNvGrpSpPr>
          <p:nvPr/>
        </p:nvGrpSpPr>
        <p:grpSpPr bwMode="auto">
          <a:xfrm>
            <a:off x="7356475" y="3636963"/>
            <a:ext cx="222250" cy="303212"/>
            <a:chOff x="8990013" y="4200525"/>
            <a:chExt cx="221668" cy="302769"/>
          </a:xfrm>
        </p:grpSpPr>
        <p:sp>
          <p:nvSpPr>
            <p:cNvPr id="322702" name="Rectangle 104">
              <a:extLst>
                <a:ext uri="{FF2B5EF4-FFF2-40B4-BE49-F238E27FC236}">
                  <a16:creationId xmlns:a16="http://schemas.microsoft.com/office/drawing/2014/main" id="{5F003436-CCCB-E943-9240-9259033100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90013" y="4200525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22703" name="Rectangle 105">
              <a:extLst>
                <a:ext uri="{FF2B5EF4-FFF2-40B4-BE49-F238E27FC236}">
                  <a16:creationId xmlns:a16="http://schemas.microsoft.com/office/drawing/2014/main" id="{3F30C71F-DAC1-3C4E-B2D3-17AE520566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96265" y="4318628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322567" name="Group 14">
            <a:extLst>
              <a:ext uri="{FF2B5EF4-FFF2-40B4-BE49-F238E27FC236}">
                <a16:creationId xmlns:a16="http://schemas.microsoft.com/office/drawing/2014/main" id="{5F3926BD-F445-224C-A262-63832B7881D9}"/>
              </a:ext>
            </a:extLst>
          </p:cNvPr>
          <p:cNvGrpSpPr>
            <a:grpSpLocks/>
          </p:cNvGrpSpPr>
          <p:nvPr/>
        </p:nvGrpSpPr>
        <p:grpSpPr bwMode="auto">
          <a:xfrm>
            <a:off x="4038600" y="3179764"/>
            <a:ext cx="222250" cy="295275"/>
            <a:chOff x="5105400" y="2873375"/>
            <a:chExt cx="222731" cy="295156"/>
          </a:xfrm>
        </p:grpSpPr>
        <p:sp>
          <p:nvSpPr>
            <p:cNvPr id="322700" name="Rectangle 84">
              <a:extLst>
                <a:ext uri="{FF2B5EF4-FFF2-40B4-BE49-F238E27FC236}">
                  <a16:creationId xmlns:a16="http://schemas.microsoft.com/office/drawing/2014/main" id="{6B6AAAC3-1FB7-6B43-8B30-613BB46669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22701" name="Rectangle 85">
              <a:extLst>
                <a:ext uri="{FF2B5EF4-FFF2-40B4-BE49-F238E27FC236}">
                  <a16:creationId xmlns:a16="http://schemas.microsoft.com/office/drawing/2014/main" id="{9B8A020D-C4FE-A844-A25F-12AA0B95E7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322568" name="Group 17">
            <a:extLst>
              <a:ext uri="{FF2B5EF4-FFF2-40B4-BE49-F238E27FC236}">
                <a16:creationId xmlns:a16="http://schemas.microsoft.com/office/drawing/2014/main" id="{CBDD83C5-7FF7-A149-9252-95AE73A7F760}"/>
              </a:ext>
            </a:extLst>
          </p:cNvPr>
          <p:cNvGrpSpPr>
            <a:grpSpLocks/>
          </p:cNvGrpSpPr>
          <p:nvPr/>
        </p:nvGrpSpPr>
        <p:grpSpPr bwMode="auto">
          <a:xfrm>
            <a:off x="3511550" y="3179764"/>
            <a:ext cx="222250" cy="295275"/>
            <a:chOff x="5105400" y="2873375"/>
            <a:chExt cx="222731" cy="295156"/>
          </a:xfrm>
        </p:grpSpPr>
        <p:sp>
          <p:nvSpPr>
            <p:cNvPr id="322698" name="Rectangle 84">
              <a:extLst>
                <a:ext uri="{FF2B5EF4-FFF2-40B4-BE49-F238E27FC236}">
                  <a16:creationId xmlns:a16="http://schemas.microsoft.com/office/drawing/2014/main" id="{153C37B3-8F47-1248-BF3C-44080F1F4C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22699" name="Rectangle 85">
              <a:extLst>
                <a:ext uri="{FF2B5EF4-FFF2-40B4-BE49-F238E27FC236}">
                  <a16:creationId xmlns:a16="http://schemas.microsoft.com/office/drawing/2014/main" id="{9CFF78CD-C962-6243-9275-41CB010679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322569" name="Group 23">
            <a:extLst>
              <a:ext uri="{FF2B5EF4-FFF2-40B4-BE49-F238E27FC236}">
                <a16:creationId xmlns:a16="http://schemas.microsoft.com/office/drawing/2014/main" id="{49FFAC9D-D7C3-FC4C-9DC7-EF5E201B0768}"/>
              </a:ext>
            </a:extLst>
          </p:cNvPr>
          <p:cNvGrpSpPr>
            <a:grpSpLocks/>
          </p:cNvGrpSpPr>
          <p:nvPr/>
        </p:nvGrpSpPr>
        <p:grpSpPr bwMode="auto">
          <a:xfrm>
            <a:off x="3016250" y="3179764"/>
            <a:ext cx="222250" cy="295275"/>
            <a:chOff x="5105400" y="2873375"/>
            <a:chExt cx="222981" cy="295082"/>
          </a:xfrm>
        </p:grpSpPr>
        <p:sp>
          <p:nvSpPr>
            <p:cNvPr id="322696" name="Rectangle 84">
              <a:extLst>
                <a:ext uri="{FF2B5EF4-FFF2-40B4-BE49-F238E27FC236}">
                  <a16:creationId xmlns:a16="http://schemas.microsoft.com/office/drawing/2014/main" id="{7BCB760C-DB1A-224A-9AF5-C68A747DA0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22697" name="Rectangle 85">
              <a:extLst>
                <a:ext uri="{FF2B5EF4-FFF2-40B4-BE49-F238E27FC236}">
                  <a16:creationId xmlns:a16="http://schemas.microsoft.com/office/drawing/2014/main" id="{C0166E44-0111-2A44-9973-B89208959B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666" cy="1845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322570" name="Group 26">
            <a:extLst>
              <a:ext uri="{FF2B5EF4-FFF2-40B4-BE49-F238E27FC236}">
                <a16:creationId xmlns:a16="http://schemas.microsoft.com/office/drawing/2014/main" id="{3FDB0E5A-F2F4-F84F-A711-CDA9880C84E9}"/>
              </a:ext>
            </a:extLst>
          </p:cNvPr>
          <p:cNvGrpSpPr>
            <a:grpSpLocks/>
          </p:cNvGrpSpPr>
          <p:nvPr/>
        </p:nvGrpSpPr>
        <p:grpSpPr bwMode="auto">
          <a:xfrm>
            <a:off x="3087689" y="2735264"/>
            <a:ext cx="1576387" cy="422275"/>
            <a:chOff x="3550727" y="2755581"/>
            <a:chExt cx="1576359" cy="422041"/>
          </a:xfrm>
        </p:grpSpPr>
        <p:sp>
          <p:nvSpPr>
            <p:cNvPr id="322692" name="Line 57">
              <a:extLst>
                <a:ext uri="{FF2B5EF4-FFF2-40B4-BE49-F238E27FC236}">
                  <a16:creationId xmlns:a16="http://schemas.microsoft.com/office/drawing/2014/main" id="{E0FE375C-7EB0-0A40-9FB6-8B4C09A0C3C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25498" y="2775985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93" name="Line 57">
              <a:extLst>
                <a:ext uri="{FF2B5EF4-FFF2-40B4-BE49-F238E27FC236}">
                  <a16:creationId xmlns:a16="http://schemas.microsoft.com/office/drawing/2014/main" id="{FE1D58ED-5ECE-984C-BFF0-1C0AC315F96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0727" y="2773363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94" name="Line 57">
              <a:extLst>
                <a:ext uri="{FF2B5EF4-FFF2-40B4-BE49-F238E27FC236}">
                  <a16:creationId xmlns:a16="http://schemas.microsoft.com/office/drawing/2014/main" id="{906D8B90-603B-694A-B522-E4EBA90F0B7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81585" y="2770557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95" name="Line 57">
              <a:extLst>
                <a:ext uri="{FF2B5EF4-FFF2-40B4-BE49-F238E27FC236}">
                  <a16:creationId xmlns:a16="http://schemas.microsoft.com/office/drawing/2014/main" id="{8ECC090C-D325-0E4A-ABDE-70CE838C309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071082" y="2755581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22571" name="Group 32">
            <a:extLst>
              <a:ext uri="{FF2B5EF4-FFF2-40B4-BE49-F238E27FC236}">
                <a16:creationId xmlns:a16="http://schemas.microsoft.com/office/drawing/2014/main" id="{0434B5E4-F137-A047-9FEF-0FB60A611364}"/>
              </a:ext>
            </a:extLst>
          </p:cNvPr>
          <p:cNvGrpSpPr>
            <a:grpSpLocks/>
          </p:cNvGrpSpPr>
          <p:nvPr/>
        </p:nvGrpSpPr>
        <p:grpSpPr bwMode="auto">
          <a:xfrm>
            <a:off x="7467600" y="3181351"/>
            <a:ext cx="222250" cy="295275"/>
            <a:chOff x="5105400" y="2873375"/>
            <a:chExt cx="222731" cy="295156"/>
          </a:xfrm>
        </p:grpSpPr>
        <p:sp>
          <p:nvSpPr>
            <p:cNvPr id="322690" name="Rectangle 84">
              <a:extLst>
                <a:ext uri="{FF2B5EF4-FFF2-40B4-BE49-F238E27FC236}">
                  <a16:creationId xmlns:a16="http://schemas.microsoft.com/office/drawing/2014/main" id="{03269414-D310-BB49-88FC-84931474A0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22691" name="Rectangle 85">
              <a:extLst>
                <a:ext uri="{FF2B5EF4-FFF2-40B4-BE49-F238E27FC236}">
                  <a16:creationId xmlns:a16="http://schemas.microsoft.com/office/drawing/2014/main" id="{EB5C0072-F07D-1846-A801-51FA7A3022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322572" name="Group 35">
            <a:extLst>
              <a:ext uri="{FF2B5EF4-FFF2-40B4-BE49-F238E27FC236}">
                <a16:creationId xmlns:a16="http://schemas.microsoft.com/office/drawing/2014/main" id="{FCF7B09C-B0A6-3B44-B055-FF570ED6DFAF}"/>
              </a:ext>
            </a:extLst>
          </p:cNvPr>
          <p:cNvGrpSpPr>
            <a:grpSpLocks/>
          </p:cNvGrpSpPr>
          <p:nvPr/>
        </p:nvGrpSpPr>
        <p:grpSpPr bwMode="auto">
          <a:xfrm>
            <a:off x="6934200" y="3179764"/>
            <a:ext cx="223838" cy="295275"/>
            <a:chOff x="5105400" y="2873375"/>
            <a:chExt cx="222731" cy="295156"/>
          </a:xfrm>
        </p:grpSpPr>
        <p:sp>
          <p:nvSpPr>
            <p:cNvPr id="322688" name="Rectangle 84">
              <a:extLst>
                <a:ext uri="{FF2B5EF4-FFF2-40B4-BE49-F238E27FC236}">
                  <a16:creationId xmlns:a16="http://schemas.microsoft.com/office/drawing/2014/main" id="{27E1F5BA-29C7-BC4B-BF1E-F57D5D5714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22689" name="Rectangle 85">
              <a:extLst>
                <a:ext uri="{FF2B5EF4-FFF2-40B4-BE49-F238E27FC236}">
                  <a16:creationId xmlns:a16="http://schemas.microsoft.com/office/drawing/2014/main" id="{624727F2-6F97-634F-A186-8948E9E3DB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322573" name="Group 38">
            <a:extLst>
              <a:ext uri="{FF2B5EF4-FFF2-40B4-BE49-F238E27FC236}">
                <a16:creationId xmlns:a16="http://schemas.microsoft.com/office/drawing/2014/main" id="{7AE661AD-8267-0148-BCCD-06E312E99709}"/>
              </a:ext>
            </a:extLst>
          </p:cNvPr>
          <p:cNvGrpSpPr>
            <a:grpSpLocks/>
          </p:cNvGrpSpPr>
          <p:nvPr/>
        </p:nvGrpSpPr>
        <p:grpSpPr bwMode="auto">
          <a:xfrm>
            <a:off x="6400800" y="3179764"/>
            <a:ext cx="222250" cy="295275"/>
            <a:chOff x="5105400" y="2873375"/>
            <a:chExt cx="222731" cy="295156"/>
          </a:xfrm>
        </p:grpSpPr>
        <p:sp>
          <p:nvSpPr>
            <p:cNvPr id="322686" name="Rectangle 84">
              <a:extLst>
                <a:ext uri="{FF2B5EF4-FFF2-40B4-BE49-F238E27FC236}">
                  <a16:creationId xmlns:a16="http://schemas.microsoft.com/office/drawing/2014/main" id="{16058C45-C278-6947-991A-E414B2B145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22687" name="Rectangle 85">
              <a:extLst>
                <a:ext uri="{FF2B5EF4-FFF2-40B4-BE49-F238E27FC236}">
                  <a16:creationId xmlns:a16="http://schemas.microsoft.com/office/drawing/2014/main" id="{70EC86B7-2784-0B45-9BF0-221CFAC21B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322574" name="Group 44">
            <a:extLst>
              <a:ext uri="{FF2B5EF4-FFF2-40B4-BE49-F238E27FC236}">
                <a16:creationId xmlns:a16="http://schemas.microsoft.com/office/drawing/2014/main" id="{B42C6276-8796-4C40-9204-FB23AB8D1907}"/>
              </a:ext>
            </a:extLst>
          </p:cNvPr>
          <p:cNvGrpSpPr>
            <a:grpSpLocks/>
          </p:cNvGrpSpPr>
          <p:nvPr/>
        </p:nvGrpSpPr>
        <p:grpSpPr bwMode="auto">
          <a:xfrm>
            <a:off x="5791200" y="3179764"/>
            <a:ext cx="184150" cy="295275"/>
            <a:chOff x="5105400" y="2873375"/>
            <a:chExt cx="184426" cy="295082"/>
          </a:xfrm>
        </p:grpSpPr>
        <p:sp>
          <p:nvSpPr>
            <p:cNvPr id="322684" name="Rectangle 84">
              <a:extLst>
                <a:ext uri="{FF2B5EF4-FFF2-40B4-BE49-F238E27FC236}">
                  <a16:creationId xmlns:a16="http://schemas.microsoft.com/office/drawing/2014/main" id="{024B9E8E-7F56-2844-9A7E-CB0A8B66B5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22685" name="Rectangle 85">
              <a:extLst>
                <a:ext uri="{FF2B5EF4-FFF2-40B4-BE49-F238E27FC236}">
                  <a16:creationId xmlns:a16="http://schemas.microsoft.com/office/drawing/2014/main" id="{D017387A-F60C-1247-A5D9-0ED22AD1B5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77111" cy="1845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>
                <a:latin typeface="Times" pitchFamily="2" charset="0"/>
              </a:endParaRPr>
            </a:p>
          </p:txBody>
        </p:sp>
      </p:grpSp>
      <p:grpSp>
        <p:nvGrpSpPr>
          <p:cNvPr id="322575" name="Group 47">
            <a:extLst>
              <a:ext uri="{FF2B5EF4-FFF2-40B4-BE49-F238E27FC236}">
                <a16:creationId xmlns:a16="http://schemas.microsoft.com/office/drawing/2014/main" id="{DF0FB777-0273-3447-8A87-01CBA364C0B7}"/>
              </a:ext>
            </a:extLst>
          </p:cNvPr>
          <p:cNvGrpSpPr>
            <a:grpSpLocks/>
          </p:cNvGrpSpPr>
          <p:nvPr/>
        </p:nvGrpSpPr>
        <p:grpSpPr bwMode="auto">
          <a:xfrm>
            <a:off x="5873750" y="2000251"/>
            <a:ext cx="1671638" cy="1154113"/>
            <a:chOff x="6283297" y="2975740"/>
            <a:chExt cx="1669682" cy="206302"/>
          </a:xfrm>
        </p:grpSpPr>
        <p:sp>
          <p:nvSpPr>
            <p:cNvPr id="322680" name="Line 57">
              <a:extLst>
                <a:ext uri="{FF2B5EF4-FFF2-40B4-BE49-F238E27FC236}">
                  <a16:creationId xmlns:a16="http://schemas.microsoft.com/office/drawing/2014/main" id="{D1A2784C-FE74-C44F-9D6A-52C00A5E7A2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951391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81" name="Line 57">
              <a:extLst>
                <a:ext uri="{FF2B5EF4-FFF2-40B4-BE49-F238E27FC236}">
                  <a16:creationId xmlns:a16="http://schemas.microsoft.com/office/drawing/2014/main" id="{B25F60D5-F9AB-F443-9DC7-7BE7AB6872E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83297" y="2975938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82" name="Line 57">
              <a:extLst>
                <a:ext uri="{FF2B5EF4-FFF2-40B4-BE49-F238E27FC236}">
                  <a16:creationId xmlns:a16="http://schemas.microsoft.com/office/drawing/2014/main" id="{DD2C2A8F-1813-C04D-9580-49FECE85D33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416816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83" name="Line 57">
              <a:extLst>
                <a:ext uri="{FF2B5EF4-FFF2-40B4-BE49-F238E27FC236}">
                  <a16:creationId xmlns:a16="http://schemas.microsoft.com/office/drawing/2014/main" id="{B6A574B9-AD83-0B46-BBFE-07BCDD81A5E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7520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22576" name="Line 63">
            <a:extLst>
              <a:ext uri="{FF2B5EF4-FFF2-40B4-BE49-F238E27FC236}">
                <a16:creationId xmlns:a16="http://schemas.microsoft.com/office/drawing/2014/main" id="{C155DA29-9560-C446-8380-A0633481FFE3}"/>
              </a:ext>
            </a:extLst>
          </p:cNvPr>
          <p:cNvSpPr>
            <a:spLocks noChangeShapeType="1"/>
          </p:cNvSpPr>
          <p:nvPr/>
        </p:nvSpPr>
        <p:spPr bwMode="auto">
          <a:xfrm>
            <a:off x="7651751" y="3797300"/>
            <a:ext cx="708025" cy="158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22577" name="Line 63">
            <a:extLst>
              <a:ext uri="{FF2B5EF4-FFF2-40B4-BE49-F238E27FC236}">
                <a16:creationId xmlns:a16="http://schemas.microsoft.com/office/drawing/2014/main" id="{3B5F8044-E5AC-4A47-8F4A-D357710CBFF8}"/>
              </a:ext>
            </a:extLst>
          </p:cNvPr>
          <p:cNvSpPr>
            <a:spLocks noChangeShapeType="1"/>
          </p:cNvSpPr>
          <p:nvPr/>
        </p:nvSpPr>
        <p:spPr bwMode="auto">
          <a:xfrm>
            <a:off x="2249489" y="3803650"/>
            <a:ext cx="708025" cy="158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22578" name="Line 57">
            <a:extLst>
              <a:ext uri="{FF2B5EF4-FFF2-40B4-BE49-F238E27FC236}">
                <a16:creationId xmlns:a16="http://schemas.microsoft.com/office/drawing/2014/main" id="{8FA59DC3-4795-1349-B408-7D800B87523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761164" y="4289425"/>
            <a:ext cx="1587" cy="40163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22579" name="Line 57">
            <a:extLst>
              <a:ext uri="{FF2B5EF4-FFF2-40B4-BE49-F238E27FC236}">
                <a16:creationId xmlns:a16="http://schemas.microsoft.com/office/drawing/2014/main" id="{A6F0A791-E18C-5640-BF27-8B4B0A137B1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683250" y="4279900"/>
            <a:ext cx="1588" cy="40163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22580" name="Line 57">
            <a:extLst>
              <a:ext uri="{FF2B5EF4-FFF2-40B4-BE49-F238E27FC236}">
                <a16:creationId xmlns:a16="http://schemas.microsoft.com/office/drawing/2014/main" id="{8407A9E7-4104-7B4A-B62B-FF5ECC2B7E4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732339" y="4279900"/>
            <a:ext cx="1587" cy="40163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322581" name="Group 61">
            <a:extLst>
              <a:ext uri="{FF2B5EF4-FFF2-40B4-BE49-F238E27FC236}">
                <a16:creationId xmlns:a16="http://schemas.microsoft.com/office/drawing/2014/main" id="{1A1BCE6C-C3A1-A040-8C98-887ED129FE79}"/>
              </a:ext>
            </a:extLst>
          </p:cNvPr>
          <p:cNvGrpSpPr>
            <a:grpSpLocks/>
          </p:cNvGrpSpPr>
          <p:nvPr/>
        </p:nvGrpSpPr>
        <p:grpSpPr bwMode="auto">
          <a:xfrm>
            <a:off x="6656388" y="3941763"/>
            <a:ext cx="246062" cy="317500"/>
            <a:chOff x="5105400" y="2873375"/>
            <a:chExt cx="245591" cy="318016"/>
          </a:xfrm>
        </p:grpSpPr>
        <p:sp>
          <p:nvSpPr>
            <p:cNvPr id="322678" name="Rectangle 84">
              <a:extLst>
                <a:ext uri="{FF2B5EF4-FFF2-40B4-BE49-F238E27FC236}">
                  <a16:creationId xmlns:a16="http://schemas.microsoft.com/office/drawing/2014/main" id="{F96563E2-5864-594E-A9D3-F1131D7E23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5549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S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22679" name="Rectangle 85">
              <a:extLst>
                <a:ext uri="{FF2B5EF4-FFF2-40B4-BE49-F238E27FC236}">
                  <a16:creationId xmlns:a16="http://schemas.microsoft.com/office/drawing/2014/main" id="{9419AACB-44C7-A443-8416-F236987448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5575" y="300672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322582" name="Group 62">
            <a:extLst>
              <a:ext uri="{FF2B5EF4-FFF2-40B4-BE49-F238E27FC236}">
                <a16:creationId xmlns:a16="http://schemas.microsoft.com/office/drawing/2014/main" id="{531DDD45-09D8-D645-9CBE-034D65403F25}"/>
              </a:ext>
            </a:extLst>
          </p:cNvPr>
          <p:cNvGrpSpPr>
            <a:grpSpLocks/>
          </p:cNvGrpSpPr>
          <p:nvPr/>
        </p:nvGrpSpPr>
        <p:grpSpPr bwMode="auto">
          <a:xfrm>
            <a:off x="5592764" y="3933825"/>
            <a:ext cx="244475" cy="317500"/>
            <a:chOff x="5105400" y="2873375"/>
            <a:chExt cx="245591" cy="318016"/>
          </a:xfrm>
        </p:grpSpPr>
        <p:sp>
          <p:nvSpPr>
            <p:cNvPr id="322676" name="Rectangle 84">
              <a:extLst>
                <a:ext uri="{FF2B5EF4-FFF2-40B4-BE49-F238E27FC236}">
                  <a16:creationId xmlns:a16="http://schemas.microsoft.com/office/drawing/2014/main" id="{B37DD000-74B4-A64D-B2A6-1C7F1F7FF5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5549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S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22677" name="Rectangle 85">
              <a:extLst>
                <a:ext uri="{FF2B5EF4-FFF2-40B4-BE49-F238E27FC236}">
                  <a16:creationId xmlns:a16="http://schemas.microsoft.com/office/drawing/2014/main" id="{EA7851AF-3928-C94C-AA25-D36F869620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5575" y="300672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322583" name="Group 63">
            <a:extLst>
              <a:ext uri="{FF2B5EF4-FFF2-40B4-BE49-F238E27FC236}">
                <a16:creationId xmlns:a16="http://schemas.microsoft.com/office/drawing/2014/main" id="{06423F7B-1B0C-0A4C-A6F8-C0C612806401}"/>
              </a:ext>
            </a:extLst>
          </p:cNvPr>
          <p:cNvGrpSpPr>
            <a:grpSpLocks/>
          </p:cNvGrpSpPr>
          <p:nvPr/>
        </p:nvGrpSpPr>
        <p:grpSpPr bwMode="auto">
          <a:xfrm>
            <a:off x="4632326" y="3940175"/>
            <a:ext cx="246063" cy="317500"/>
            <a:chOff x="5105400" y="2873375"/>
            <a:chExt cx="245591" cy="318016"/>
          </a:xfrm>
        </p:grpSpPr>
        <p:sp>
          <p:nvSpPr>
            <p:cNvPr id="322674" name="Rectangle 84">
              <a:extLst>
                <a:ext uri="{FF2B5EF4-FFF2-40B4-BE49-F238E27FC236}">
                  <a16:creationId xmlns:a16="http://schemas.microsoft.com/office/drawing/2014/main" id="{3BEAA41A-F29A-5D48-9DF0-96FB41961E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5549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S </a:t>
              </a:r>
              <a:endParaRPr lang="en-US" altLang="en-US">
                <a:latin typeface="Times" pitchFamily="2" charset="0"/>
              </a:endParaRPr>
            </a:p>
          </p:txBody>
        </p:sp>
        <p:sp>
          <p:nvSpPr>
            <p:cNvPr id="322675" name="Rectangle 85">
              <a:extLst>
                <a:ext uri="{FF2B5EF4-FFF2-40B4-BE49-F238E27FC236}">
                  <a16:creationId xmlns:a16="http://schemas.microsoft.com/office/drawing/2014/main" id="{C8D90ACB-AB53-5248-B5A3-860E75491B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5575" y="300672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322584" name="Group 65">
            <a:extLst>
              <a:ext uri="{FF2B5EF4-FFF2-40B4-BE49-F238E27FC236}">
                <a16:creationId xmlns:a16="http://schemas.microsoft.com/office/drawing/2014/main" id="{9C6CA2D2-B660-0246-817A-C8CA8E41FA5A}"/>
              </a:ext>
            </a:extLst>
          </p:cNvPr>
          <p:cNvGrpSpPr>
            <a:grpSpLocks/>
          </p:cNvGrpSpPr>
          <p:nvPr/>
        </p:nvGrpSpPr>
        <p:grpSpPr bwMode="auto">
          <a:xfrm>
            <a:off x="3800476" y="3933825"/>
            <a:ext cx="246063" cy="317500"/>
            <a:chOff x="5105400" y="2873375"/>
            <a:chExt cx="245554" cy="318316"/>
          </a:xfrm>
        </p:grpSpPr>
        <p:sp>
          <p:nvSpPr>
            <p:cNvPr id="322672" name="Rectangle 84">
              <a:extLst>
                <a:ext uri="{FF2B5EF4-FFF2-40B4-BE49-F238E27FC236}">
                  <a16:creationId xmlns:a16="http://schemas.microsoft.com/office/drawing/2014/main" id="{A62F5022-BEA6-3A4B-9EF0-2BE85C8A84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5549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S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22673" name="Rectangle 85">
              <a:extLst>
                <a:ext uri="{FF2B5EF4-FFF2-40B4-BE49-F238E27FC236}">
                  <a16:creationId xmlns:a16="http://schemas.microsoft.com/office/drawing/2014/main" id="{6E50C38A-699A-1D4A-9F31-41DC4BB886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5575" y="3006725"/>
              <a:ext cx="115379" cy="1849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322585" name="Group 111">
            <a:extLst>
              <a:ext uri="{FF2B5EF4-FFF2-40B4-BE49-F238E27FC236}">
                <a16:creationId xmlns:a16="http://schemas.microsoft.com/office/drawing/2014/main" id="{5AA4685A-8BB3-1C4B-B3E1-D29462BCA859}"/>
              </a:ext>
            </a:extLst>
          </p:cNvPr>
          <p:cNvGrpSpPr>
            <a:grpSpLocks/>
          </p:cNvGrpSpPr>
          <p:nvPr/>
        </p:nvGrpSpPr>
        <p:grpSpPr bwMode="auto">
          <a:xfrm>
            <a:off x="5715000" y="1531939"/>
            <a:ext cx="342900" cy="484187"/>
            <a:chOff x="2783" y="1170"/>
            <a:chExt cx="300" cy="445"/>
          </a:xfrm>
        </p:grpSpPr>
        <p:sp>
          <p:nvSpPr>
            <p:cNvPr id="322666" name="Freeform 19">
              <a:extLst>
                <a:ext uri="{FF2B5EF4-FFF2-40B4-BE49-F238E27FC236}">
                  <a16:creationId xmlns:a16="http://schemas.microsoft.com/office/drawing/2014/main" id="{DF25738A-6279-2544-88E8-3652C6EFDA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1238"/>
              <a:ext cx="149" cy="377"/>
            </a:xfrm>
            <a:custGeom>
              <a:avLst/>
              <a:gdLst>
                <a:gd name="T0" fmla="*/ 0 w 299"/>
                <a:gd name="T1" fmla="*/ 1 h 754"/>
                <a:gd name="T2" fmla="*/ 0 w 299"/>
                <a:gd name="T3" fmla="*/ 1 h 754"/>
                <a:gd name="T4" fmla="*/ 0 w 299"/>
                <a:gd name="T5" fmla="*/ 1 h 754"/>
                <a:gd name="T6" fmla="*/ 0 w 299"/>
                <a:gd name="T7" fmla="*/ 1 h 754"/>
                <a:gd name="T8" fmla="*/ 0 w 299"/>
                <a:gd name="T9" fmla="*/ 1 h 754"/>
                <a:gd name="T10" fmla="*/ 0 w 299"/>
                <a:gd name="T11" fmla="*/ 1 h 754"/>
                <a:gd name="T12" fmla="*/ 0 w 299"/>
                <a:gd name="T13" fmla="*/ 1 h 754"/>
                <a:gd name="T14" fmla="*/ 0 w 299"/>
                <a:gd name="T15" fmla="*/ 1 h 754"/>
                <a:gd name="T16" fmla="*/ 0 w 299"/>
                <a:gd name="T17" fmla="*/ 1 h 754"/>
                <a:gd name="T18" fmla="*/ 0 w 299"/>
                <a:gd name="T19" fmla="*/ 1 h 754"/>
                <a:gd name="T20" fmla="*/ 0 w 299"/>
                <a:gd name="T21" fmla="*/ 1 h 754"/>
                <a:gd name="T22" fmla="*/ 0 w 299"/>
                <a:gd name="T23" fmla="*/ 1 h 754"/>
                <a:gd name="T24" fmla="*/ 0 w 299"/>
                <a:gd name="T25" fmla="*/ 1 h 754"/>
                <a:gd name="T26" fmla="*/ 0 w 299"/>
                <a:gd name="T27" fmla="*/ 1 h 754"/>
                <a:gd name="T28" fmla="*/ 0 w 299"/>
                <a:gd name="T29" fmla="*/ 1 h 754"/>
                <a:gd name="T30" fmla="*/ 0 w 299"/>
                <a:gd name="T31" fmla="*/ 1 h 754"/>
                <a:gd name="T32" fmla="*/ 0 w 299"/>
                <a:gd name="T33" fmla="*/ 1 h 754"/>
                <a:gd name="T34" fmla="*/ 0 w 299"/>
                <a:gd name="T35" fmla="*/ 1 h 754"/>
                <a:gd name="T36" fmla="*/ 0 w 299"/>
                <a:gd name="T37" fmla="*/ 1 h 754"/>
                <a:gd name="T38" fmla="*/ 0 w 299"/>
                <a:gd name="T39" fmla="*/ 1 h 754"/>
                <a:gd name="T40" fmla="*/ 0 w 299"/>
                <a:gd name="T41" fmla="*/ 1 h 754"/>
                <a:gd name="T42" fmla="*/ 0 w 299"/>
                <a:gd name="T43" fmla="*/ 1 h 754"/>
                <a:gd name="T44" fmla="*/ 0 w 299"/>
                <a:gd name="T45" fmla="*/ 1 h 754"/>
                <a:gd name="T46" fmla="*/ 0 w 299"/>
                <a:gd name="T47" fmla="*/ 1 h 754"/>
                <a:gd name="T48" fmla="*/ 0 w 299"/>
                <a:gd name="T49" fmla="*/ 1 h 754"/>
                <a:gd name="T50" fmla="*/ 0 w 299"/>
                <a:gd name="T51" fmla="*/ 1 h 754"/>
                <a:gd name="T52" fmla="*/ 0 w 299"/>
                <a:gd name="T53" fmla="*/ 1 h 754"/>
                <a:gd name="T54" fmla="*/ 0 w 299"/>
                <a:gd name="T55" fmla="*/ 1 h 754"/>
                <a:gd name="T56" fmla="*/ 0 w 299"/>
                <a:gd name="T57" fmla="*/ 1 h 754"/>
                <a:gd name="T58" fmla="*/ 0 w 299"/>
                <a:gd name="T59" fmla="*/ 1 h 754"/>
                <a:gd name="T60" fmla="*/ 0 w 299"/>
                <a:gd name="T61" fmla="*/ 1 h 754"/>
                <a:gd name="T62" fmla="*/ 0 w 299"/>
                <a:gd name="T63" fmla="*/ 1 h 754"/>
                <a:gd name="T64" fmla="*/ 0 w 299"/>
                <a:gd name="T65" fmla="*/ 1 h 754"/>
                <a:gd name="T66" fmla="*/ 0 w 299"/>
                <a:gd name="T67" fmla="*/ 1 h 754"/>
                <a:gd name="T68" fmla="*/ 0 w 299"/>
                <a:gd name="T69" fmla="*/ 1 h 754"/>
                <a:gd name="T70" fmla="*/ 0 w 299"/>
                <a:gd name="T71" fmla="*/ 1 h 754"/>
                <a:gd name="T72" fmla="*/ 0 w 299"/>
                <a:gd name="T73" fmla="*/ 1 h 754"/>
                <a:gd name="T74" fmla="*/ 0 w 299"/>
                <a:gd name="T75" fmla="*/ 1 h 754"/>
                <a:gd name="T76" fmla="*/ 0 w 299"/>
                <a:gd name="T77" fmla="*/ 1 h 754"/>
                <a:gd name="T78" fmla="*/ 0 w 299"/>
                <a:gd name="T79" fmla="*/ 1 h 754"/>
                <a:gd name="T80" fmla="*/ 0 w 299"/>
                <a:gd name="T81" fmla="*/ 1 h 754"/>
                <a:gd name="T82" fmla="*/ 0 w 299"/>
                <a:gd name="T83" fmla="*/ 1 h 754"/>
                <a:gd name="T84" fmla="*/ 0 w 299"/>
                <a:gd name="T85" fmla="*/ 1 h 754"/>
                <a:gd name="T86" fmla="*/ 0 w 299"/>
                <a:gd name="T87" fmla="*/ 1 h 754"/>
                <a:gd name="T88" fmla="*/ 0 w 299"/>
                <a:gd name="T89" fmla="*/ 1 h 754"/>
                <a:gd name="T90" fmla="*/ 0 w 299"/>
                <a:gd name="T91" fmla="*/ 1 h 754"/>
                <a:gd name="T92" fmla="*/ 0 w 299"/>
                <a:gd name="T93" fmla="*/ 1 h 754"/>
                <a:gd name="T94" fmla="*/ 0 w 299"/>
                <a:gd name="T95" fmla="*/ 1 h 754"/>
                <a:gd name="T96" fmla="*/ 0 w 299"/>
                <a:gd name="T97" fmla="*/ 1 h 754"/>
                <a:gd name="T98" fmla="*/ 0 w 299"/>
                <a:gd name="T99" fmla="*/ 1 h 754"/>
                <a:gd name="T100" fmla="*/ 0 w 299"/>
                <a:gd name="T101" fmla="*/ 1 h 754"/>
                <a:gd name="T102" fmla="*/ 0 w 299"/>
                <a:gd name="T103" fmla="*/ 1 h 754"/>
                <a:gd name="T104" fmla="*/ 0 w 299"/>
                <a:gd name="T105" fmla="*/ 1 h 754"/>
                <a:gd name="T106" fmla="*/ 0 w 299"/>
                <a:gd name="T107" fmla="*/ 1 h 754"/>
                <a:gd name="T108" fmla="*/ 0 w 299"/>
                <a:gd name="T109" fmla="*/ 1 h 754"/>
                <a:gd name="T110" fmla="*/ 0 w 299"/>
                <a:gd name="T111" fmla="*/ 1 h 754"/>
                <a:gd name="T112" fmla="*/ 0 w 299"/>
                <a:gd name="T113" fmla="*/ 1 h 754"/>
                <a:gd name="T114" fmla="*/ 0 w 299"/>
                <a:gd name="T115" fmla="*/ 1 h 754"/>
                <a:gd name="T116" fmla="*/ 0 w 299"/>
                <a:gd name="T117" fmla="*/ 1 h 754"/>
                <a:gd name="T118" fmla="*/ 0 w 299"/>
                <a:gd name="T119" fmla="*/ 1 h 754"/>
                <a:gd name="T120" fmla="*/ 0 w 299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9"/>
                <a:gd name="T184" fmla="*/ 0 h 754"/>
                <a:gd name="T185" fmla="*/ 299 w 299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9" h="754">
                  <a:moveTo>
                    <a:pt x="299" y="0"/>
                  </a:moveTo>
                  <a:lnTo>
                    <a:pt x="299" y="29"/>
                  </a:lnTo>
                  <a:lnTo>
                    <a:pt x="299" y="56"/>
                  </a:lnTo>
                  <a:lnTo>
                    <a:pt x="299" y="81"/>
                  </a:lnTo>
                  <a:lnTo>
                    <a:pt x="299" y="105"/>
                  </a:lnTo>
                  <a:lnTo>
                    <a:pt x="299" y="128"/>
                  </a:lnTo>
                  <a:lnTo>
                    <a:pt x="299" y="148"/>
                  </a:lnTo>
                  <a:lnTo>
                    <a:pt x="299" y="166"/>
                  </a:lnTo>
                  <a:lnTo>
                    <a:pt x="299" y="185"/>
                  </a:lnTo>
                  <a:lnTo>
                    <a:pt x="299" y="201"/>
                  </a:lnTo>
                  <a:lnTo>
                    <a:pt x="299" y="215"/>
                  </a:lnTo>
                  <a:lnTo>
                    <a:pt x="299" y="229"/>
                  </a:lnTo>
                  <a:lnTo>
                    <a:pt x="299" y="242"/>
                  </a:lnTo>
                  <a:lnTo>
                    <a:pt x="299" y="252"/>
                  </a:lnTo>
                  <a:lnTo>
                    <a:pt x="299" y="263"/>
                  </a:lnTo>
                  <a:lnTo>
                    <a:pt x="299" y="272"/>
                  </a:lnTo>
                  <a:lnTo>
                    <a:pt x="299" y="280"/>
                  </a:lnTo>
                  <a:lnTo>
                    <a:pt x="299" y="288"/>
                  </a:lnTo>
                  <a:lnTo>
                    <a:pt x="299" y="295"/>
                  </a:lnTo>
                  <a:lnTo>
                    <a:pt x="299" y="302"/>
                  </a:lnTo>
                  <a:lnTo>
                    <a:pt x="299" y="307"/>
                  </a:lnTo>
                  <a:lnTo>
                    <a:pt x="299" y="311"/>
                  </a:lnTo>
                  <a:lnTo>
                    <a:pt x="299" y="315"/>
                  </a:lnTo>
                  <a:lnTo>
                    <a:pt x="299" y="319"/>
                  </a:lnTo>
                  <a:lnTo>
                    <a:pt x="299" y="323"/>
                  </a:lnTo>
                  <a:lnTo>
                    <a:pt x="299" y="325"/>
                  </a:lnTo>
                  <a:lnTo>
                    <a:pt x="299" y="328"/>
                  </a:lnTo>
                  <a:lnTo>
                    <a:pt x="299" y="329"/>
                  </a:lnTo>
                  <a:lnTo>
                    <a:pt x="298" y="332"/>
                  </a:lnTo>
                  <a:lnTo>
                    <a:pt x="298" y="335"/>
                  </a:lnTo>
                  <a:lnTo>
                    <a:pt x="298" y="336"/>
                  </a:lnTo>
                  <a:lnTo>
                    <a:pt x="298" y="339"/>
                  </a:lnTo>
                  <a:lnTo>
                    <a:pt x="298" y="340"/>
                  </a:lnTo>
                  <a:lnTo>
                    <a:pt x="298" y="343"/>
                  </a:lnTo>
                  <a:lnTo>
                    <a:pt x="298" y="344"/>
                  </a:lnTo>
                  <a:lnTo>
                    <a:pt x="298" y="347"/>
                  </a:lnTo>
                  <a:lnTo>
                    <a:pt x="298" y="348"/>
                  </a:lnTo>
                  <a:lnTo>
                    <a:pt x="298" y="349"/>
                  </a:lnTo>
                  <a:lnTo>
                    <a:pt x="298" y="351"/>
                  </a:lnTo>
                  <a:lnTo>
                    <a:pt x="296" y="352"/>
                  </a:lnTo>
                  <a:lnTo>
                    <a:pt x="296" y="353"/>
                  </a:lnTo>
                  <a:lnTo>
                    <a:pt x="296" y="355"/>
                  </a:lnTo>
                  <a:lnTo>
                    <a:pt x="296" y="356"/>
                  </a:lnTo>
                  <a:lnTo>
                    <a:pt x="296" y="357"/>
                  </a:lnTo>
                  <a:lnTo>
                    <a:pt x="296" y="359"/>
                  </a:lnTo>
                  <a:lnTo>
                    <a:pt x="296" y="360"/>
                  </a:lnTo>
                  <a:lnTo>
                    <a:pt x="296" y="361"/>
                  </a:lnTo>
                  <a:lnTo>
                    <a:pt x="296" y="363"/>
                  </a:lnTo>
                  <a:lnTo>
                    <a:pt x="296" y="364"/>
                  </a:lnTo>
                  <a:lnTo>
                    <a:pt x="296" y="365"/>
                  </a:lnTo>
                  <a:lnTo>
                    <a:pt x="295" y="367"/>
                  </a:lnTo>
                  <a:lnTo>
                    <a:pt x="295" y="368"/>
                  </a:lnTo>
                  <a:lnTo>
                    <a:pt x="295" y="369"/>
                  </a:lnTo>
                  <a:lnTo>
                    <a:pt x="295" y="371"/>
                  </a:lnTo>
                  <a:lnTo>
                    <a:pt x="295" y="372"/>
                  </a:lnTo>
                  <a:lnTo>
                    <a:pt x="295" y="373"/>
                  </a:lnTo>
                  <a:lnTo>
                    <a:pt x="295" y="375"/>
                  </a:lnTo>
                  <a:lnTo>
                    <a:pt x="294" y="376"/>
                  </a:lnTo>
                  <a:lnTo>
                    <a:pt x="294" y="379"/>
                  </a:lnTo>
                  <a:lnTo>
                    <a:pt x="294" y="380"/>
                  </a:lnTo>
                  <a:lnTo>
                    <a:pt x="294" y="381"/>
                  </a:lnTo>
                  <a:lnTo>
                    <a:pt x="294" y="384"/>
                  </a:lnTo>
                  <a:lnTo>
                    <a:pt x="292" y="385"/>
                  </a:lnTo>
                  <a:lnTo>
                    <a:pt x="292" y="388"/>
                  </a:lnTo>
                  <a:lnTo>
                    <a:pt x="292" y="389"/>
                  </a:lnTo>
                  <a:lnTo>
                    <a:pt x="292" y="390"/>
                  </a:lnTo>
                  <a:lnTo>
                    <a:pt x="292" y="393"/>
                  </a:lnTo>
                  <a:lnTo>
                    <a:pt x="292" y="394"/>
                  </a:lnTo>
                  <a:lnTo>
                    <a:pt x="291" y="396"/>
                  </a:lnTo>
                  <a:lnTo>
                    <a:pt x="291" y="397"/>
                  </a:lnTo>
                  <a:lnTo>
                    <a:pt x="291" y="398"/>
                  </a:lnTo>
                  <a:lnTo>
                    <a:pt x="291" y="400"/>
                  </a:lnTo>
                  <a:lnTo>
                    <a:pt x="291" y="401"/>
                  </a:lnTo>
                  <a:lnTo>
                    <a:pt x="291" y="402"/>
                  </a:lnTo>
                  <a:lnTo>
                    <a:pt x="291" y="404"/>
                  </a:lnTo>
                  <a:lnTo>
                    <a:pt x="290" y="404"/>
                  </a:lnTo>
                  <a:lnTo>
                    <a:pt x="290" y="405"/>
                  </a:lnTo>
                  <a:lnTo>
                    <a:pt x="290" y="406"/>
                  </a:lnTo>
                  <a:lnTo>
                    <a:pt x="290" y="408"/>
                  </a:lnTo>
                  <a:lnTo>
                    <a:pt x="290" y="409"/>
                  </a:lnTo>
                  <a:lnTo>
                    <a:pt x="288" y="410"/>
                  </a:lnTo>
                  <a:lnTo>
                    <a:pt x="288" y="412"/>
                  </a:lnTo>
                  <a:lnTo>
                    <a:pt x="288" y="413"/>
                  </a:lnTo>
                  <a:lnTo>
                    <a:pt x="287" y="414"/>
                  </a:lnTo>
                  <a:lnTo>
                    <a:pt x="287" y="416"/>
                  </a:lnTo>
                  <a:lnTo>
                    <a:pt x="287" y="417"/>
                  </a:lnTo>
                  <a:lnTo>
                    <a:pt x="286" y="420"/>
                  </a:lnTo>
                  <a:lnTo>
                    <a:pt x="286" y="421"/>
                  </a:lnTo>
                  <a:lnTo>
                    <a:pt x="286" y="422"/>
                  </a:lnTo>
                  <a:lnTo>
                    <a:pt x="284" y="424"/>
                  </a:lnTo>
                  <a:lnTo>
                    <a:pt x="284" y="426"/>
                  </a:lnTo>
                  <a:lnTo>
                    <a:pt x="283" y="428"/>
                  </a:lnTo>
                  <a:lnTo>
                    <a:pt x="283" y="430"/>
                  </a:lnTo>
                  <a:lnTo>
                    <a:pt x="282" y="433"/>
                  </a:lnTo>
                  <a:lnTo>
                    <a:pt x="282" y="434"/>
                  </a:lnTo>
                  <a:lnTo>
                    <a:pt x="280" y="437"/>
                  </a:lnTo>
                  <a:lnTo>
                    <a:pt x="280" y="440"/>
                  </a:lnTo>
                  <a:lnTo>
                    <a:pt x="279" y="441"/>
                  </a:lnTo>
                  <a:lnTo>
                    <a:pt x="279" y="442"/>
                  </a:lnTo>
                  <a:lnTo>
                    <a:pt x="278" y="445"/>
                  </a:lnTo>
                  <a:lnTo>
                    <a:pt x="278" y="446"/>
                  </a:lnTo>
                  <a:lnTo>
                    <a:pt x="278" y="448"/>
                  </a:lnTo>
                  <a:lnTo>
                    <a:pt x="276" y="449"/>
                  </a:lnTo>
                  <a:lnTo>
                    <a:pt x="276" y="450"/>
                  </a:lnTo>
                  <a:lnTo>
                    <a:pt x="276" y="452"/>
                  </a:lnTo>
                  <a:lnTo>
                    <a:pt x="275" y="453"/>
                  </a:lnTo>
                  <a:lnTo>
                    <a:pt x="275" y="454"/>
                  </a:lnTo>
                  <a:lnTo>
                    <a:pt x="275" y="456"/>
                  </a:lnTo>
                  <a:lnTo>
                    <a:pt x="274" y="456"/>
                  </a:lnTo>
                  <a:lnTo>
                    <a:pt x="274" y="457"/>
                  </a:lnTo>
                  <a:lnTo>
                    <a:pt x="274" y="458"/>
                  </a:lnTo>
                  <a:lnTo>
                    <a:pt x="272" y="459"/>
                  </a:lnTo>
                  <a:lnTo>
                    <a:pt x="272" y="461"/>
                  </a:lnTo>
                  <a:lnTo>
                    <a:pt x="272" y="462"/>
                  </a:lnTo>
                  <a:lnTo>
                    <a:pt x="271" y="463"/>
                  </a:lnTo>
                  <a:lnTo>
                    <a:pt x="270" y="465"/>
                  </a:lnTo>
                  <a:lnTo>
                    <a:pt x="270" y="466"/>
                  </a:lnTo>
                  <a:lnTo>
                    <a:pt x="268" y="467"/>
                  </a:lnTo>
                  <a:lnTo>
                    <a:pt x="268" y="469"/>
                  </a:lnTo>
                  <a:lnTo>
                    <a:pt x="267" y="471"/>
                  </a:lnTo>
                  <a:lnTo>
                    <a:pt x="267" y="473"/>
                  </a:lnTo>
                  <a:lnTo>
                    <a:pt x="266" y="474"/>
                  </a:lnTo>
                  <a:lnTo>
                    <a:pt x="266" y="475"/>
                  </a:lnTo>
                  <a:lnTo>
                    <a:pt x="264" y="478"/>
                  </a:lnTo>
                  <a:lnTo>
                    <a:pt x="263" y="479"/>
                  </a:lnTo>
                  <a:lnTo>
                    <a:pt x="262" y="482"/>
                  </a:lnTo>
                  <a:lnTo>
                    <a:pt x="262" y="483"/>
                  </a:lnTo>
                  <a:lnTo>
                    <a:pt x="260" y="485"/>
                  </a:lnTo>
                  <a:lnTo>
                    <a:pt x="259" y="487"/>
                  </a:lnTo>
                  <a:lnTo>
                    <a:pt x="259" y="489"/>
                  </a:lnTo>
                  <a:lnTo>
                    <a:pt x="258" y="490"/>
                  </a:lnTo>
                  <a:lnTo>
                    <a:pt x="258" y="491"/>
                  </a:lnTo>
                  <a:lnTo>
                    <a:pt x="256" y="493"/>
                  </a:lnTo>
                  <a:lnTo>
                    <a:pt x="256" y="494"/>
                  </a:lnTo>
                  <a:lnTo>
                    <a:pt x="255" y="495"/>
                  </a:lnTo>
                  <a:lnTo>
                    <a:pt x="255" y="497"/>
                  </a:lnTo>
                  <a:lnTo>
                    <a:pt x="254" y="498"/>
                  </a:lnTo>
                  <a:lnTo>
                    <a:pt x="252" y="499"/>
                  </a:lnTo>
                  <a:lnTo>
                    <a:pt x="252" y="501"/>
                  </a:lnTo>
                  <a:lnTo>
                    <a:pt x="252" y="502"/>
                  </a:lnTo>
                  <a:lnTo>
                    <a:pt x="251" y="502"/>
                  </a:lnTo>
                  <a:lnTo>
                    <a:pt x="251" y="503"/>
                  </a:lnTo>
                  <a:lnTo>
                    <a:pt x="251" y="505"/>
                  </a:lnTo>
                  <a:lnTo>
                    <a:pt x="250" y="506"/>
                  </a:lnTo>
                  <a:lnTo>
                    <a:pt x="248" y="507"/>
                  </a:lnTo>
                  <a:lnTo>
                    <a:pt x="248" y="509"/>
                  </a:lnTo>
                  <a:lnTo>
                    <a:pt x="247" y="510"/>
                  </a:lnTo>
                  <a:lnTo>
                    <a:pt x="247" y="511"/>
                  </a:lnTo>
                  <a:lnTo>
                    <a:pt x="246" y="513"/>
                  </a:lnTo>
                  <a:lnTo>
                    <a:pt x="246" y="514"/>
                  </a:lnTo>
                  <a:lnTo>
                    <a:pt x="244" y="515"/>
                  </a:lnTo>
                  <a:lnTo>
                    <a:pt x="244" y="517"/>
                  </a:lnTo>
                  <a:lnTo>
                    <a:pt x="243" y="518"/>
                  </a:lnTo>
                  <a:lnTo>
                    <a:pt x="242" y="519"/>
                  </a:lnTo>
                  <a:lnTo>
                    <a:pt x="240" y="522"/>
                  </a:lnTo>
                  <a:lnTo>
                    <a:pt x="240" y="523"/>
                  </a:lnTo>
                  <a:lnTo>
                    <a:pt x="239" y="525"/>
                  </a:lnTo>
                  <a:lnTo>
                    <a:pt x="238" y="527"/>
                  </a:lnTo>
                  <a:lnTo>
                    <a:pt x="238" y="529"/>
                  </a:lnTo>
                  <a:lnTo>
                    <a:pt x="236" y="530"/>
                  </a:lnTo>
                  <a:lnTo>
                    <a:pt x="236" y="531"/>
                  </a:lnTo>
                  <a:lnTo>
                    <a:pt x="235" y="532"/>
                  </a:lnTo>
                  <a:lnTo>
                    <a:pt x="235" y="534"/>
                  </a:lnTo>
                  <a:lnTo>
                    <a:pt x="234" y="534"/>
                  </a:lnTo>
                  <a:lnTo>
                    <a:pt x="234" y="535"/>
                  </a:lnTo>
                  <a:lnTo>
                    <a:pt x="232" y="536"/>
                  </a:lnTo>
                  <a:lnTo>
                    <a:pt x="232" y="538"/>
                  </a:lnTo>
                  <a:lnTo>
                    <a:pt x="231" y="538"/>
                  </a:lnTo>
                  <a:lnTo>
                    <a:pt x="231" y="539"/>
                  </a:lnTo>
                  <a:lnTo>
                    <a:pt x="231" y="540"/>
                  </a:lnTo>
                  <a:lnTo>
                    <a:pt x="230" y="540"/>
                  </a:lnTo>
                  <a:lnTo>
                    <a:pt x="230" y="542"/>
                  </a:lnTo>
                  <a:lnTo>
                    <a:pt x="228" y="542"/>
                  </a:lnTo>
                  <a:lnTo>
                    <a:pt x="228" y="543"/>
                  </a:lnTo>
                  <a:lnTo>
                    <a:pt x="228" y="544"/>
                  </a:lnTo>
                  <a:lnTo>
                    <a:pt x="227" y="544"/>
                  </a:lnTo>
                  <a:lnTo>
                    <a:pt x="227" y="546"/>
                  </a:lnTo>
                  <a:lnTo>
                    <a:pt x="226" y="547"/>
                  </a:lnTo>
                  <a:lnTo>
                    <a:pt x="224" y="548"/>
                  </a:lnTo>
                  <a:lnTo>
                    <a:pt x="224" y="550"/>
                  </a:lnTo>
                  <a:lnTo>
                    <a:pt x="223" y="551"/>
                  </a:lnTo>
                  <a:lnTo>
                    <a:pt x="223" y="552"/>
                  </a:lnTo>
                  <a:lnTo>
                    <a:pt x="222" y="552"/>
                  </a:lnTo>
                  <a:lnTo>
                    <a:pt x="222" y="554"/>
                  </a:lnTo>
                  <a:lnTo>
                    <a:pt x="221" y="555"/>
                  </a:lnTo>
                  <a:lnTo>
                    <a:pt x="219" y="556"/>
                  </a:lnTo>
                  <a:lnTo>
                    <a:pt x="219" y="559"/>
                  </a:lnTo>
                  <a:lnTo>
                    <a:pt x="218" y="560"/>
                  </a:lnTo>
                  <a:lnTo>
                    <a:pt x="217" y="562"/>
                  </a:lnTo>
                  <a:lnTo>
                    <a:pt x="215" y="563"/>
                  </a:lnTo>
                  <a:lnTo>
                    <a:pt x="215" y="564"/>
                  </a:lnTo>
                  <a:lnTo>
                    <a:pt x="214" y="566"/>
                  </a:lnTo>
                  <a:lnTo>
                    <a:pt x="214" y="567"/>
                  </a:lnTo>
                  <a:lnTo>
                    <a:pt x="213" y="567"/>
                  </a:lnTo>
                  <a:lnTo>
                    <a:pt x="213" y="568"/>
                  </a:lnTo>
                  <a:lnTo>
                    <a:pt x="211" y="570"/>
                  </a:lnTo>
                  <a:lnTo>
                    <a:pt x="210" y="571"/>
                  </a:lnTo>
                  <a:lnTo>
                    <a:pt x="210" y="572"/>
                  </a:lnTo>
                  <a:lnTo>
                    <a:pt x="209" y="572"/>
                  </a:lnTo>
                  <a:lnTo>
                    <a:pt x="209" y="574"/>
                  </a:lnTo>
                  <a:lnTo>
                    <a:pt x="207" y="575"/>
                  </a:lnTo>
                  <a:lnTo>
                    <a:pt x="207" y="576"/>
                  </a:lnTo>
                  <a:lnTo>
                    <a:pt x="206" y="576"/>
                  </a:lnTo>
                  <a:lnTo>
                    <a:pt x="206" y="578"/>
                  </a:lnTo>
                  <a:lnTo>
                    <a:pt x="205" y="579"/>
                  </a:lnTo>
                  <a:lnTo>
                    <a:pt x="203" y="580"/>
                  </a:lnTo>
                  <a:lnTo>
                    <a:pt x="203" y="582"/>
                  </a:lnTo>
                  <a:lnTo>
                    <a:pt x="202" y="582"/>
                  </a:lnTo>
                  <a:lnTo>
                    <a:pt x="202" y="583"/>
                  </a:lnTo>
                  <a:lnTo>
                    <a:pt x="201" y="584"/>
                  </a:lnTo>
                  <a:lnTo>
                    <a:pt x="199" y="584"/>
                  </a:lnTo>
                  <a:lnTo>
                    <a:pt x="199" y="586"/>
                  </a:lnTo>
                  <a:lnTo>
                    <a:pt x="198" y="587"/>
                  </a:lnTo>
                  <a:lnTo>
                    <a:pt x="197" y="588"/>
                  </a:lnTo>
                  <a:lnTo>
                    <a:pt x="197" y="590"/>
                  </a:lnTo>
                  <a:lnTo>
                    <a:pt x="195" y="591"/>
                  </a:lnTo>
                  <a:lnTo>
                    <a:pt x="194" y="592"/>
                  </a:lnTo>
                  <a:lnTo>
                    <a:pt x="193" y="594"/>
                  </a:lnTo>
                  <a:lnTo>
                    <a:pt x="193" y="595"/>
                  </a:lnTo>
                  <a:lnTo>
                    <a:pt x="191" y="596"/>
                  </a:lnTo>
                  <a:lnTo>
                    <a:pt x="190" y="598"/>
                  </a:lnTo>
                  <a:lnTo>
                    <a:pt x="190" y="599"/>
                  </a:lnTo>
                  <a:lnTo>
                    <a:pt x="189" y="599"/>
                  </a:lnTo>
                  <a:lnTo>
                    <a:pt x="189" y="600"/>
                  </a:lnTo>
                  <a:lnTo>
                    <a:pt x="187" y="602"/>
                  </a:lnTo>
                  <a:lnTo>
                    <a:pt x="187" y="603"/>
                  </a:lnTo>
                  <a:lnTo>
                    <a:pt x="186" y="603"/>
                  </a:lnTo>
                  <a:lnTo>
                    <a:pt x="186" y="604"/>
                  </a:lnTo>
                  <a:lnTo>
                    <a:pt x="185" y="606"/>
                  </a:lnTo>
                  <a:lnTo>
                    <a:pt x="185" y="607"/>
                  </a:lnTo>
                  <a:lnTo>
                    <a:pt x="183" y="607"/>
                  </a:lnTo>
                  <a:lnTo>
                    <a:pt x="182" y="608"/>
                  </a:lnTo>
                  <a:lnTo>
                    <a:pt x="182" y="609"/>
                  </a:lnTo>
                  <a:lnTo>
                    <a:pt x="181" y="611"/>
                  </a:lnTo>
                  <a:lnTo>
                    <a:pt x="181" y="612"/>
                  </a:lnTo>
                  <a:lnTo>
                    <a:pt x="179" y="612"/>
                  </a:lnTo>
                  <a:lnTo>
                    <a:pt x="179" y="613"/>
                  </a:lnTo>
                  <a:lnTo>
                    <a:pt x="179" y="615"/>
                  </a:lnTo>
                  <a:lnTo>
                    <a:pt x="178" y="615"/>
                  </a:lnTo>
                  <a:lnTo>
                    <a:pt x="178" y="616"/>
                  </a:lnTo>
                  <a:lnTo>
                    <a:pt x="177" y="616"/>
                  </a:lnTo>
                  <a:lnTo>
                    <a:pt x="177" y="617"/>
                  </a:lnTo>
                  <a:lnTo>
                    <a:pt x="175" y="619"/>
                  </a:lnTo>
                  <a:lnTo>
                    <a:pt x="174" y="620"/>
                  </a:lnTo>
                  <a:lnTo>
                    <a:pt x="174" y="621"/>
                  </a:lnTo>
                  <a:lnTo>
                    <a:pt x="173" y="621"/>
                  </a:lnTo>
                  <a:lnTo>
                    <a:pt x="171" y="623"/>
                  </a:lnTo>
                  <a:lnTo>
                    <a:pt x="170" y="624"/>
                  </a:lnTo>
                  <a:lnTo>
                    <a:pt x="170" y="625"/>
                  </a:lnTo>
                  <a:lnTo>
                    <a:pt x="169" y="625"/>
                  </a:lnTo>
                  <a:lnTo>
                    <a:pt x="169" y="627"/>
                  </a:lnTo>
                  <a:lnTo>
                    <a:pt x="167" y="627"/>
                  </a:lnTo>
                  <a:lnTo>
                    <a:pt x="166" y="628"/>
                  </a:lnTo>
                  <a:lnTo>
                    <a:pt x="165" y="629"/>
                  </a:lnTo>
                  <a:lnTo>
                    <a:pt x="163" y="631"/>
                  </a:lnTo>
                  <a:lnTo>
                    <a:pt x="162" y="632"/>
                  </a:lnTo>
                  <a:lnTo>
                    <a:pt x="161" y="633"/>
                  </a:lnTo>
                  <a:lnTo>
                    <a:pt x="159" y="635"/>
                  </a:lnTo>
                  <a:lnTo>
                    <a:pt x="158" y="636"/>
                  </a:lnTo>
                  <a:lnTo>
                    <a:pt x="157" y="637"/>
                  </a:lnTo>
                  <a:lnTo>
                    <a:pt x="155" y="637"/>
                  </a:lnTo>
                  <a:lnTo>
                    <a:pt x="155" y="639"/>
                  </a:lnTo>
                  <a:lnTo>
                    <a:pt x="154" y="640"/>
                  </a:lnTo>
                  <a:lnTo>
                    <a:pt x="153" y="640"/>
                  </a:lnTo>
                  <a:lnTo>
                    <a:pt x="151" y="641"/>
                  </a:lnTo>
                  <a:lnTo>
                    <a:pt x="151" y="643"/>
                  </a:lnTo>
                  <a:lnTo>
                    <a:pt x="150" y="643"/>
                  </a:lnTo>
                  <a:lnTo>
                    <a:pt x="150" y="644"/>
                  </a:lnTo>
                  <a:lnTo>
                    <a:pt x="149" y="644"/>
                  </a:lnTo>
                  <a:lnTo>
                    <a:pt x="147" y="645"/>
                  </a:lnTo>
                  <a:lnTo>
                    <a:pt x="146" y="647"/>
                  </a:lnTo>
                  <a:lnTo>
                    <a:pt x="145" y="648"/>
                  </a:lnTo>
                  <a:lnTo>
                    <a:pt x="143" y="648"/>
                  </a:lnTo>
                  <a:lnTo>
                    <a:pt x="143" y="649"/>
                  </a:lnTo>
                  <a:lnTo>
                    <a:pt x="142" y="651"/>
                  </a:lnTo>
                  <a:lnTo>
                    <a:pt x="141" y="652"/>
                  </a:lnTo>
                  <a:lnTo>
                    <a:pt x="140" y="652"/>
                  </a:lnTo>
                  <a:lnTo>
                    <a:pt x="138" y="653"/>
                  </a:lnTo>
                  <a:lnTo>
                    <a:pt x="137" y="655"/>
                  </a:lnTo>
                  <a:lnTo>
                    <a:pt x="136" y="656"/>
                  </a:lnTo>
                  <a:lnTo>
                    <a:pt x="134" y="657"/>
                  </a:lnTo>
                  <a:lnTo>
                    <a:pt x="133" y="659"/>
                  </a:lnTo>
                  <a:lnTo>
                    <a:pt x="130" y="660"/>
                  </a:lnTo>
                  <a:lnTo>
                    <a:pt x="129" y="661"/>
                  </a:lnTo>
                  <a:lnTo>
                    <a:pt x="128" y="663"/>
                  </a:lnTo>
                  <a:lnTo>
                    <a:pt x="126" y="664"/>
                  </a:lnTo>
                  <a:lnTo>
                    <a:pt x="124" y="665"/>
                  </a:lnTo>
                  <a:lnTo>
                    <a:pt x="122" y="667"/>
                  </a:lnTo>
                  <a:lnTo>
                    <a:pt x="121" y="668"/>
                  </a:lnTo>
                  <a:lnTo>
                    <a:pt x="120" y="669"/>
                  </a:lnTo>
                  <a:lnTo>
                    <a:pt x="118" y="671"/>
                  </a:lnTo>
                  <a:lnTo>
                    <a:pt x="117" y="671"/>
                  </a:lnTo>
                  <a:lnTo>
                    <a:pt x="116" y="672"/>
                  </a:lnTo>
                  <a:lnTo>
                    <a:pt x="116" y="673"/>
                  </a:lnTo>
                  <a:lnTo>
                    <a:pt x="114" y="673"/>
                  </a:lnTo>
                  <a:lnTo>
                    <a:pt x="113" y="675"/>
                  </a:lnTo>
                  <a:lnTo>
                    <a:pt x="112" y="676"/>
                  </a:lnTo>
                  <a:lnTo>
                    <a:pt x="110" y="677"/>
                  </a:lnTo>
                  <a:lnTo>
                    <a:pt x="109" y="677"/>
                  </a:lnTo>
                  <a:lnTo>
                    <a:pt x="108" y="679"/>
                  </a:lnTo>
                  <a:lnTo>
                    <a:pt x="106" y="680"/>
                  </a:lnTo>
                  <a:lnTo>
                    <a:pt x="105" y="681"/>
                  </a:lnTo>
                  <a:lnTo>
                    <a:pt x="104" y="681"/>
                  </a:lnTo>
                  <a:lnTo>
                    <a:pt x="104" y="682"/>
                  </a:lnTo>
                  <a:lnTo>
                    <a:pt x="102" y="682"/>
                  </a:lnTo>
                  <a:lnTo>
                    <a:pt x="101" y="684"/>
                  </a:lnTo>
                  <a:lnTo>
                    <a:pt x="100" y="685"/>
                  </a:lnTo>
                  <a:lnTo>
                    <a:pt x="98" y="685"/>
                  </a:lnTo>
                  <a:lnTo>
                    <a:pt x="97" y="686"/>
                  </a:lnTo>
                  <a:lnTo>
                    <a:pt x="96" y="688"/>
                  </a:lnTo>
                  <a:lnTo>
                    <a:pt x="94" y="689"/>
                  </a:lnTo>
                  <a:lnTo>
                    <a:pt x="92" y="690"/>
                  </a:lnTo>
                  <a:lnTo>
                    <a:pt x="90" y="692"/>
                  </a:lnTo>
                  <a:lnTo>
                    <a:pt x="89" y="693"/>
                  </a:lnTo>
                  <a:lnTo>
                    <a:pt x="86" y="694"/>
                  </a:lnTo>
                  <a:lnTo>
                    <a:pt x="85" y="696"/>
                  </a:lnTo>
                  <a:lnTo>
                    <a:pt x="82" y="697"/>
                  </a:lnTo>
                  <a:lnTo>
                    <a:pt x="81" y="698"/>
                  </a:lnTo>
                  <a:lnTo>
                    <a:pt x="80" y="700"/>
                  </a:lnTo>
                  <a:lnTo>
                    <a:pt x="77" y="701"/>
                  </a:lnTo>
                  <a:lnTo>
                    <a:pt x="76" y="701"/>
                  </a:lnTo>
                  <a:lnTo>
                    <a:pt x="74" y="702"/>
                  </a:lnTo>
                  <a:lnTo>
                    <a:pt x="73" y="704"/>
                  </a:lnTo>
                  <a:lnTo>
                    <a:pt x="72" y="705"/>
                  </a:lnTo>
                  <a:lnTo>
                    <a:pt x="70" y="705"/>
                  </a:lnTo>
                  <a:lnTo>
                    <a:pt x="69" y="706"/>
                  </a:lnTo>
                  <a:lnTo>
                    <a:pt x="68" y="706"/>
                  </a:lnTo>
                  <a:lnTo>
                    <a:pt x="68" y="708"/>
                  </a:lnTo>
                  <a:lnTo>
                    <a:pt x="66" y="709"/>
                  </a:lnTo>
                  <a:lnTo>
                    <a:pt x="65" y="709"/>
                  </a:lnTo>
                  <a:lnTo>
                    <a:pt x="64" y="710"/>
                  </a:lnTo>
                  <a:lnTo>
                    <a:pt x="63" y="710"/>
                  </a:lnTo>
                  <a:lnTo>
                    <a:pt x="63" y="712"/>
                  </a:lnTo>
                  <a:lnTo>
                    <a:pt x="61" y="712"/>
                  </a:lnTo>
                  <a:lnTo>
                    <a:pt x="60" y="713"/>
                  </a:lnTo>
                  <a:lnTo>
                    <a:pt x="59" y="714"/>
                  </a:lnTo>
                  <a:lnTo>
                    <a:pt x="57" y="714"/>
                  </a:lnTo>
                  <a:lnTo>
                    <a:pt x="56" y="716"/>
                  </a:lnTo>
                  <a:lnTo>
                    <a:pt x="55" y="717"/>
                  </a:lnTo>
                  <a:lnTo>
                    <a:pt x="53" y="717"/>
                  </a:lnTo>
                  <a:lnTo>
                    <a:pt x="52" y="718"/>
                  </a:lnTo>
                  <a:lnTo>
                    <a:pt x="51" y="720"/>
                  </a:lnTo>
                  <a:lnTo>
                    <a:pt x="49" y="721"/>
                  </a:lnTo>
                  <a:lnTo>
                    <a:pt x="47" y="722"/>
                  </a:lnTo>
                  <a:lnTo>
                    <a:pt x="45" y="724"/>
                  </a:lnTo>
                  <a:lnTo>
                    <a:pt x="44" y="725"/>
                  </a:lnTo>
                  <a:lnTo>
                    <a:pt x="41" y="726"/>
                  </a:lnTo>
                  <a:lnTo>
                    <a:pt x="40" y="728"/>
                  </a:lnTo>
                  <a:lnTo>
                    <a:pt x="37" y="729"/>
                  </a:lnTo>
                  <a:lnTo>
                    <a:pt x="36" y="730"/>
                  </a:lnTo>
                  <a:lnTo>
                    <a:pt x="33" y="732"/>
                  </a:lnTo>
                  <a:lnTo>
                    <a:pt x="32" y="733"/>
                  </a:lnTo>
                  <a:lnTo>
                    <a:pt x="31" y="734"/>
                  </a:lnTo>
                  <a:lnTo>
                    <a:pt x="29" y="736"/>
                  </a:lnTo>
                  <a:lnTo>
                    <a:pt x="28" y="736"/>
                  </a:lnTo>
                  <a:lnTo>
                    <a:pt x="27" y="737"/>
                  </a:lnTo>
                  <a:lnTo>
                    <a:pt x="25" y="738"/>
                  </a:lnTo>
                  <a:lnTo>
                    <a:pt x="24" y="738"/>
                  </a:lnTo>
                  <a:lnTo>
                    <a:pt x="23" y="740"/>
                  </a:lnTo>
                  <a:lnTo>
                    <a:pt x="23" y="741"/>
                  </a:lnTo>
                  <a:lnTo>
                    <a:pt x="21" y="741"/>
                  </a:lnTo>
                  <a:lnTo>
                    <a:pt x="20" y="742"/>
                  </a:lnTo>
                  <a:lnTo>
                    <a:pt x="19" y="742"/>
                  </a:lnTo>
                  <a:lnTo>
                    <a:pt x="19" y="744"/>
                  </a:lnTo>
                  <a:lnTo>
                    <a:pt x="17" y="744"/>
                  </a:lnTo>
                  <a:lnTo>
                    <a:pt x="16" y="745"/>
                  </a:lnTo>
                  <a:lnTo>
                    <a:pt x="15" y="745"/>
                  </a:lnTo>
                  <a:lnTo>
                    <a:pt x="13" y="746"/>
                  </a:lnTo>
                  <a:lnTo>
                    <a:pt x="12" y="746"/>
                  </a:lnTo>
                  <a:lnTo>
                    <a:pt x="11" y="748"/>
                  </a:lnTo>
                  <a:lnTo>
                    <a:pt x="9" y="748"/>
                  </a:lnTo>
                  <a:lnTo>
                    <a:pt x="8" y="749"/>
                  </a:lnTo>
                  <a:lnTo>
                    <a:pt x="7" y="750"/>
                  </a:lnTo>
                  <a:lnTo>
                    <a:pt x="5" y="750"/>
                  </a:lnTo>
                  <a:lnTo>
                    <a:pt x="4" y="752"/>
                  </a:lnTo>
                  <a:lnTo>
                    <a:pt x="3" y="752"/>
                  </a:lnTo>
                  <a:lnTo>
                    <a:pt x="1" y="753"/>
                  </a:lnTo>
                  <a:lnTo>
                    <a:pt x="0" y="754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67" name="Freeform 20">
              <a:extLst>
                <a:ext uri="{FF2B5EF4-FFF2-40B4-BE49-F238E27FC236}">
                  <a16:creationId xmlns:a16="http://schemas.microsoft.com/office/drawing/2014/main" id="{51EFD4E6-C5F4-F248-9AD4-E82B5A6E52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8"/>
              <a:ext cx="149" cy="377"/>
            </a:xfrm>
            <a:custGeom>
              <a:avLst/>
              <a:gdLst>
                <a:gd name="T0" fmla="*/ 0 w 298"/>
                <a:gd name="T1" fmla="*/ 1 h 754"/>
                <a:gd name="T2" fmla="*/ 0 w 298"/>
                <a:gd name="T3" fmla="*/ 1 h 754"/>
                <a:gd name="T4" fmla="*/ 0 w 298"/>
                <a:gd name="T5" fmla="*/ 1 h 754"/>
                <a:gd name="T6" fmla="*/ 1 w 298"/>
                <a:gd name="T7" fmla="*/ 1 h 754"/>
                <a:gd name="T8" fmla="*/ 1 w 298"/>
                <a:gd name="T9" fmla="*/ 1 h 754"/>
                <a:gd name="T10" fmla="*/ 1 w 298"/>
                <a:gd name="T11" fmla="*/ 1 h 754"/>
                <a:gd name="T12" fmla="*/ 1 w 298"/>
                <a:gd name="T13" fmla="*/ 1 h 754"/>
                <a:gd name="T14" fmla="*/ 1 w 298"/>
                <a:gd name="T15" fmla="*/ 1 h 754"/>
                <a:gd name="T16" fmla="*/ 1 w 298"/>
                <a:gd name="T17" fmla="*/ 1 h 754"/>
                <a:gd name="T18" fmla="*/ 1 w 298"/>
                <a:gd name="T19" fmla="*/ 1 h 754"/>
                <a:gd name="T20" fmla="*/ 1 w 298"/>
                <a:gd name="T21" fmla="*/ 1 h 754"/>
                <a:gd name="T22" fmla="*/ 1 w 298"/>
                <a:gd name="T23" fmla="*/ 1 h 754"/>
                <a:gd name="T24" fmla="*/ 1 w 298"/>
                <a:gd name="T25" fmla="*/ 1 h 754"/>
                <a:gd name="T26" fmla="*/ 1 w 298"/>
                <a:gd name="T27" fmla="*/ 1 h 754"/>
                <a:gd name="T28" fmla="*/ 1 w 298"/>
                <a:gd name="T29" fmla="*/ 1 h 754"/>
                <a:gd name="T30" fmla="*/ 1 w 298"/>
                <a:gd name="T31" fmla="*/ 1 h 754"/>
                <a:gd name="T32" fmla="*/ 1 w 298"/>
                <a:gd name="T33" fmla="*/ 1 h 754"/>
                <a:gd name="T34" fmla="*/ 1 w 298"/>
                <a:gd name="T35" fmla="*/ 1 h 754"/>
                <a:gd name="T36" fmla="*/ 1 w 298"/>
                <a:gd name="T37" fmla="*/ 1 h 754"/>
                <a:gd name="T38" fmla="*/ 1 w 298"/>
                <a:gd name="T39" fmla="*/ 1 h 754"/>
                <a:gd name="T40" fmla="*/ 1 w 298"/>
                <a:gd name="T41" fmla="*/ 1 h 754"/>
                <a:gd name="T42" fmla="*/ 1 w 298"/>
                <a:gd name="T43" fmla="*/ 1 h 754"/>
                <a:gd name="T44" fmla="*/ 1 w 298"/>
                <a:gd name="T45" fmla="*/ 1 h 754"/>
                <a:gd name="T46" fmla="*/ 1 w 298"/>
                <a:gd name="T47" fmla="*/ 1 h 754"/>
                <a:gd name="T48" fmla="*/ 1 w 298"/>
                <a:gd name="T49" fmla="*/ 1 h 754"/>
                <a:gd name="T50" fmla="*/ 1 w 298"/>
                <a:gd name="T51" fmla="*/ 1 h 754"/>
                <a:gd name="T52" fmla="*/ 1 w 298"/>
                <a:gd name="T53" fmla="*/ 1 h 754"/>
                <a:gd name="T54" fmla="*/ 1 w 298"/>
                <a:gd name="T55" fmla="*/ 1 h 754"/>
                <a:gd name="T56" fmla="*/ 1 w 298"/>
                <a:gd name="T57" fmla="*/ 1 h 754"/>
                <a:gd name="T58" fmla="*/ 1 w 298"/>
                <a:gd name="T59" fmla="*/ 1 h 754"/>
                <a:gd name="T60" fmla="*/ 1 w 298"/>
                <a:gd name="T61" fmla="*/ 1 h 754"/>
                <a:gd name="T62" fmla="*/ 1 w 298"/>
                <a:gd name="T63" fmla="*/ 1 h 754"/>
                <a:gd name="T64" fmla="*/ 1 w 298"/>
                <a:gd name="T65" fmla="*/ 1 h 754"/>
                <a:gd name="T66" fmla="*/ 1 w 298"/>
                <a:gd name="T67" fmla="*/ 1 h 754"/>
                <a:gd name="T68" fmla="*/ 1 w 298"/>
                <a:gd name="T69" fmla="*/ 1 h 754"/>
                <a:gd name="T70" fmla="*/ 1 w 298"/>
                <a:gd name="T71" fmla="*/ 1 h 754"/>
                <a:gd name="T72" fmla="*/ 1 w 298"/>
                <a:gd name="T73" fmla="*/ 1 h 754"/>
                <a:gd name="T74" fmla="*/ 1 w 298"/>
                <a:gd name="T75" fmla="*/ 1 h 754"/>
                <a:gd name="T76" fmla="*/ 1 w 298"/>
                <a:gd name="T77" fmla="*/ 1 h 754"/>
                <a:gd name="T78" fmla="*/ 1 w 298"/>
                <a:gd name="T79" fmla="*/ 1 h 754"/>
                <a:gd name="T80" fmla="*/ 1 w 298"/>
                <a:gd name="T81" fmla="*/ 1 h 754"/>
                <a:gd name="T82" fmla="*/ 1 w 298"/>
                <a:gd name="T83" fmla="*/ 1 h 754"/>
                <a:gd name="T84" fmla="*/ 1 w 298"/>
                <a:gd name="T85" fmla="*/ 1 h 754"/>
                <a:gd name="T86" fmla="*/ 1 w 298"/>
                <a:gd name="T87" fmla="*/ 1 h 754"/>
                <a:gd name="T88" fmla="*/ 1 w 298"/>
                <a:gd name="T89" fmla="*/ 1 h 754"/>
                <a:gd name="T90" fmla="*/ 1 w 298"/>
                <a:gd name="T91" fmla="*/ 1 h 754"/>
                <a:gd name="T92" fmla="*/ 1 w 298"/>
                <a:gd name="T93" fmla="*/ 1 h 754"/>
                <a:gd name="T94" fmla="*/ 1 w 298"/>
                <a:gd name="T95" fmla="*/ 1 h 754"/>
                <a:gd name="T96" fmla="*/ 1 w 298"/>
                <a:gd name="T97" fmla="*/ 1 h 754"/>
                <a:gd name="T98" fmla="*/ 1 w 298"/>
                <a:gd name="T99" fmla="*/ 1 h 754"/>
                <a:gd name="T100" fmla="*/ 1 w 298"/>
                <a:gd name="T101" fmla="*/ 1 h 754"/>
                <a:gd name="T102" fmla="*/ 1 w 298"/>
                <a:gd name="T103" fmla="*/ 1 h 754"/>
                <a:gd name="T104" fmla="*/ 1 w 298"/>
                <a:gd name="T105" fmla="*/ 1 h 754"/>
                <a:gd name="T106" fmla="*/ 1 w 298"/>
                <a:gd name="T107" fmla="*/ 1 h 754"/>
                <a:gd name="T108" fmla="*/ 1 w 298"/>
                <a:gd name="T109" fmla="*/ 1 h 754"/>
                <a:gd name="T110" fmla="*/ 1 w 298"/>
                <a:gd name="T111" fmla="*/ 1 h 754"/>
                <a:gd name="T112" fmla="*/ 1 w 298"/>
                <a:gd name="T113" fmla="*/ 1 h 754"/>
                <a:gd name="T114" fmla="*/ 1 w 298"/>
                <a:gd name="T115" fmla="*/ 1 h 754"/>
                <a:gd name="T116" fmla="*/ 1 w 298"/>
                <a:gd name="T117" fmla="*/ 1 h 754"/>
                <a:gd name="T118" fmla="*/ 1 w 298"/>
                <a:gd name="T119" fmla="*/ 1 h 754"/>
                <a:gd name="T120" fmla="*/ 1 w 298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8"/>
                <a:gd name="T184" fmla="*/ 0 h 754"/>
                <a:gd name="T185" fmla="*/ 298 w 298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8" h="754">
                  <a:moveTo>
                    <a:pt x="0" y="0"/>
                  </a:moveTo>
                  <a:lnTo>
                    <a:pt x="0" y="29"/>
                  </a:lnTo>
                  <a:lnTo>
                    <a:pt x="0" y="56"/>
                  </a:lnTo>
                  <a:lnTo>
                    <a:pt x="0" y="81"/>
                  </a:lnTo>
                  <a:lnTo>
                    <a:pt x="0" y="105"/>
                  </a:lnTo>
                  <a:lnTo>
                    <a:pt x="0" y="128"/>
                  </a:lnTo>
                  <a:lnTo>
                    <a:pt x="0" y="148"/>
                  </a:lnTo>
                  <a:lnTo>
                    <a:pt x="0" y="166"/>
                  </a:lnTo>
                  <a:lnTo>
                    <a:pt x="0" y="185"/>
                  </a:lnTo>
                  <a:lnTo>
                    <a:pt x="0" y="201"/>
                  </a:lnTo>
                  <a:lnTo>
                    <a:pt x="0" y="215"/>
                  </a:lnTo>
                  <a:lnTo>
                    <a:pt x="0" y="229"/>
                  </a:lnTo>
                  <a:lnTo>
                    <a:pt x="0" y="242"/>
                  </a:lnTo>
                  <a:lnTo>
                    <a:pt x="0" y="252"/>
                  </a:lnTo>
                  <a:lnTo>
                    <a:pt x="0" y="263"/>
                  </a:lnTo>
                  <a:lnTo>
                    <a:pt x="0" y="272"/>
                  </a:lnTo>
                  <a:lnTo>
                    <a:pt x="0" y="280"/>
                  </a:lnTo>
                  <a:lnTo>
                    <a:pt x="0" y="288"/>
                  </a:lnTo>
                  <a:lnTo>
                    <a:pt x="0" y="295"/>
                  </a:lnTo>
                  <a:lnTo>
                    <a:pt x="0" y="302"/>
                  </a:lnTo>
                  <a:lnTo>
                    <a:pt x="0" y="307"/>
                  </a:lnTo>
                  <a:lnTo>
                    <a:pt x="0" y="311"/>
                  </a:lnTo>
                  <a:lnTo>
                    <a:pt x="0" y="315"/>
                  </a:lnTo>
                  <a:lnTo>
                    <a:pt x="0" y="319"/>
                  </a:lnTo>
                  <a:lnTo>
                    <a:pt x="0" y="323"/>
                  </a:lnTo>
                  <a:lnTo>
                    <a:pt x="0" y="325"/>
                  </a:lnTo>
                  <a:lnTo>
                    <a:pt x="1" y="328"/>
                  </a:lnTo>
                  <a:lnTo>
                    <a:pt x="1" y="329"/>
                  </a:lnTo>
                  <a:lnTo>
                    <a:pt x="1" y="332"/>
                  </a:lnTo>
                  <a:lnTo>
                    <a:pt x="1" y="335"/>
                  </a:lnTo>
                  <a:lnTo>
                    <a:pt x="1" y="336"/>
                  </a:lnTo>
                  <a:lnTo>
                    <a:pt x="1" y="339"/>
                  </a:lnTo>
                  <a:lnTo>
                    <a:pt x="1" y="340"/>
                  </a:lnTo>
                  <a:lnTo>
                    <a:pt x="1" y="343"/>
                  </a:lnTo>
                  <a:lnTo>
                    <a:pt x="1" y="344"/>
                  </a:lnTo>
                  <a:lnTo>
                    <a:pt x="1" y="347"/>
                  </a:lnTo>
                  <a:lnTo>
                    <a:pt x="1" y="348"/>
                  </a:lnTo>
                  <a:lnTo>
                    <a:pt x="2" y="349"/>
                  </a:lnTo>
                  <a:lnTo>
                    <a:pt x="2" y="351"/>
                  </a:lnTo>
                  <a:lnTo>
                    <a:pt x="2" y="352"/>
                  </a:lnTo>
                  <a:lnTo>
                    <a:pt x="2" y="353"/>
                  </a:lnTo>
                  <a:lnTo>
                    <a:pt x="2" y="355"/>
                  </a:lnTo>
                  <a:lnTo>
                    <a:pt x="2" y="356"/>
                  </a:lnTo>
                  <a:lnTo>
                    <a:pt x="2" y="357"/>
                  </a:lnTo>
                  <a:lnTo>
                    <a:pt x="2" y="359"/>
                  </a:lnTo>
                  <a:lnTo>
                    <a:pt x="2" y="360"/>
                  </a:lnTo>
                  <a:lnTo>
                    <a:pt x="2" y="361"/>
                  </a:lnTo>
                  <a:lnTo>
                    <a:pt x="2" y="363"/>
                  </a:lnTo>
                  <a:lnTo>
                    <a:pt x="4" y="364"/>
                  </a:lnTo>
                  <a:lnTo>
                    <a:pt x="4" y="365"/>
                  </a:lnTo>
                  <a:lnTo>
                    <a:pt x="4" y="367"/>
                  </a:lnTo>
                  <a:lnTo>
                    <a:pt x="4" y="368"/>
                  </a:lnTo>
                  <a:lnTo>
                    <a:pt x="4" y="369"/>
                  </a:lnTo>
                  <a:lnTo>
                    <a:pt x="4" y="371"/>
                  </a:lnTo>
                  <a:lnTo>
                    <a:pt x="4" y="372"/>
                  </a:lnTo>
                  <a:lnTo>
                    <a:pt x="4" y="373"/>
                  </a:lnTo>
                  <a:lnTo>
                    <a:pt x="5" y="375"/>
                  </a:lnTo>
                  <a:lnTo>
                    <a:pt x="5" y="376"/>
                  </a:lnTo>
                  <a:lnTo>
                    <a:pt x="5" y="379"/>
                  </a:lnTo>
                  <a:lnTo>
                    <a:pt x="5" y="380"/>
                  </a:lnTo>
                  <a:lnTo>
                    <a:pt x="5" y="381"/>
                  </a:lnTo>
                  <a:lnTo>
                    <a:pt x="5" y="384"/>
                  </a:lnTo>
                  <a:lnTo>
                    <a:pt x="6" y="385"/>
                  </a:lnTo>
                  <a:lnTo>
                    <a:pt x="6" y="388"/>
                  </a:lnTo>
                  <a:lnTo>
                    <a:pt x="6" y="389"/>
                  </a:lnTo>
                  <a:lnTo>
                    <a:pt x="6" y="390"/>
                  </a:lnTo>
                  <a:lnTo>
                    <a:pt x="6" y="393"/>
                  </a:lnTo>
                  <a:lnTo>
                    <a:pt x="8" y="394"/>
                  </a:lnTo>
                  <a:lnTo>
                    <a:pt x="8" y="396"/>
                  </a:lnTo>
                  <a:lnTo>
                    <a:pt x="8" y="397"/>
                  </a:lnTo>
                  <a:lnTo>
                    <a:pt x="8" y="398"/>
                  </a:lnTo>
                  <a:lnTo>
                    <a:pt x="8" y="400"/>
                  </a:lnTo>
                  <a:lnTo>
                    <a:pt x="8" y="401"/>
                  </a:lnTo>
                  <a:lnTo>
                    <a:pt x="9" y="402"/>
                  </a:lnTo>
                  <a:lnTo>
                    <a:pt x="9" y="404"/>
                  </a:lnTo>
                  <a:lnTo>
                    <a:pt x="9" y="405"/>
                  </a:lnTo>
                  <a:lnTo>
                    <a:pt x="9" y="406"/>
                  </a:lnTo>
                  <a:lnTo>
                    <a:pt x="10" y="408"/>
                  </a:lnTo>
                  <a:lnTo>
                    <a:pt x="10" y="409"/>
                  </a:lnTo>
                  <a:lnTo>
                    <a:pt x="10" y="410"/>
                  </a:lnTo>
                  <a:lnTo>
                    <a:pt x="10" y="412"/>
                  </a:lnTo>
                  <a:lnTo>
                    <a:pt x="12" y="413"/>
                  </a:lnTo>
                  <a:lnTo>
                    <a:pt x="12" y="414"/>
                  </a:lnTo>
                  <a:lnTo>
                    <a:pt x="12" y="416"/>
                  </a:lnTo>
                  <a:lnTo>
                    <a:pt x="12" y="417"/>
                  </a:lnTo>
                  <a:lnTo>
                    <a:pt x="13" y="420"/>
                  </a:lnTo>
                  <a:lnTo>
                    <a:pt x="13" y="421"/>
                  </a:lnTo>
                  <a:lnTo>
                    <a:pt x="14" y="422"/>
                  </a:lnTo>
                  <a:lnTo>
                    <a:pt x="14" y="424"/>
                  </a:lnTo>
                  <a:lnTo>
                    <a:pt x="14" y="426"/>
                  </a:lnTo>
                  <a:lnTo>
                    <a:pt x="16" y="428"/>
                  </a:lnTo>
                  <a:lnTo>
                    <a:pt x="16" y="430"/>
                  </a:lnTo>
                  <a:lnTo>
                    <a:pt x="17" y="433"/>
                  </a:lnTo>
                  <a:lnTo>
                    <a:pt x="17" y="434"/>
                  </a:lnTo>
                  <a:lnTo>
                    <a:pt x="18" y="437"/>
                  </a:lnTo>
                  <a:lnTo>
                    <a:pt x="18" y="440"/>
                  </a:lnTo>
                  <a:lnTo>
                    <a:pt x="20" y="441"/>
                  </a:lnTo>
                  <a:lnTo>
                    <a:pt x="20" y="442"/>
                  </a:lnTo>
                  <a:lnTo>
                    <a:pt x="21" y="445"/>
                  </a:lnTo>
                  <a:lnTo>
                    <a:pt x="21" y="446"/>
                  </a:lnTo>
                  <a:lnTo>
                    <a:pt x="21" y="448"/>
                  </a:lnTo>
                  <a:lnTo>
                    <a:pt x="22" y="449"/>
                  </a:lnTo>
                  <a:lnTo>
                    <a:pt x="22" y="450"/>
                  </a:lnTo>
                  <a:lnTo>
                    <a:pt x="24" y="452"/>
                  </a:lnTo>
                  <a:lnTo>
                    <a:pt x="24" y="453"/>
                  </a:lnTo>
                  <a:lnTo>
                    <a:pt x="24" y="454"/>
                  </a:lnTo>
                  <a:lnTo>
                    <a:pt x="25" y="456"/>
                  </a:lnTo>
                  <a:lnTo>
                    <a:pt x="25" y="457"/>
                  </a:lnTo>
                  <a:lnTo>
                    <a:pt x="26" y="458"/>
                  </a:lnTo>
                  <a:lnTo>
                    <a:pt x="26" y="459"/>
                  </a:lnTo>
                  <a:lnTo>
                    <a:pt x="26" y="461"/>
                  </a:lnTo>
                  <a:lnTo>
                    <a:pt x="28" y="462"/>
                  </a:lnTo>
                  <a:lnTo>
                    <a:pt x="28" y="463"/>
                  </a:lnTo>
                  <a:lnTo>
                    <a:pt x="29" y="465"/>
                  </a:lnTo>
                  <a:lnTo>
                    <a:pt x="29" y="466"/>
                  </a:lnTo>
                  <a:lnTo>
                    <a:pt x="30" y="467"/>
                  </a:lnTo>
                  <a:lnTo>
                    <a:pt x="30" y="469"/>
                  </a:lnTo>
                  <a:lnTo>
                    <a:pt x="32" y="471"/>
                  </a:lnTo>
                  <a:lnTo>
                    <a:pt x="33" y="473"/>
                  </a:lnTo>
                  <a:lnTo>
                    <a:pt x="33" y="474"/>
                  </a:lnTo>
                  <a:lnTo>
                    <a:pt x="34" y="475"/>
                  </a:lnTo>
                  <a:lnTo>
                    <a:pt x="36" y="478"/>
                  </a:lnTo>
                  <a:lnTo>
                    <a:pt x="36" y="479"/>
                  </a:lnTo>
                  <a:lnTo>
                    <a:pt x="37" y="482"/>
                  </a:lnTo>
                  <a:lnTo>
                    <a:pt x="38" y="483"/>
                  </a:lnTo>
                  <a:lnTo>
                    <a:pt x="38" y="485"/>
                  </a:lnTo>
                  <a:lnTo>
                    <a:pt x="40" y="487"/>
                  </a:lnTo>
                  <a:lnTo>
                    <a:pt x="41" y="489"/>
                  </a:lnTo>
                  <a:lnTo>
                    <a:pt x="41" y="490"/>
                  </a:lnTo>
                  <a:lnTo>
                    <a:pt x="42" y="491"/>
                  </a:lnTo>
                  <a:lnTo>
                    <a:pt x="42" y="493"/>
                  </a:lnTo>
                  <a:lnTo>
                    <a:pt x="44" y="494"/>
                  </a:lnTo>
                  <a:lnTo>
                    <a:pt x="44" y="495"/>
                  </a:lnTo>
                  <a:lnTo>
                    <a:pt x="45" y="497"/>
                  </a:lnTo>
                  <a:lnTo>
                    <a:pt x="45" y="498"/>
                  </a:lnTo>
                  <a:lnTo>
                    <a:pt x="46" y="499"/>
                  </a:lnTo>
                  <a:lnTo>
                    <a:pt x="46" y="501"/>
                  </a:lnTo>
                  <a:lnTo>
                    <a:pt x="48" y="502"/>
                  </a:lnTo>
                  <a:lnTo>
                    <a:pt x="48" y="503"/>
                  </a:lnTo>
                  <a:lnTo>
                    <a:pt x="49" y="505"/>
                  </a:lnTo>
                  <a:lnTo>
                    <a:pt x="49" y="506"/>
                  </a:lnTo>
                  <a:lnTo>
                    <a:pt x="50" y="506"/>
                  </a:lnTo>
                  <a:lnTo>
                    <a:pt x="50" y="507"/>
                  </a:lnTo>
                  <a:lnTo>
                    <a:pt x="50" y="509"/>
                  </a:lnTo>
                  <a:lnTo>
                    <a:pt x="51" y="510"/>
                  </a:lnTo>
                  <a:lnTo>
                    <a:pt x="51" y="511"/>
                  </a:lnTo>
                  <a:lnTo>
                    <a:pt x="53" y="513"/>
                  </a:lnTo>
                  <a:lnTo>
                    <a:pt x="54" y="514"/>
                  </a:lnTo>
                  <a:lnTo>
                    <a:pt x="54" y="515"/>
                  </a:lnTo>
                  <a:lnTo>
                    <a:pt x="55" y="517"/>
                  </a:lnTo>
                  <a:lnTo>
                    <a:pt x="55" y="518"/>
                  </a:lnTo>
                  <a:lnTo>
                    <a:pt x="57" y="519"/>
                  </a:lnTo>
                  <a:lnTo>
                    <a:pt x="58" y="522"/>
                  </a:lnTo>
                  <a:lnTo>
                    <a:pt x="59" y="523"/>
                  </a:lnTo>
                  <a:lnTo>
                    <a:pt x="59" y="525"/>
                  </a:lnTo>
                  <a:lnTo>
                    <a:pt x="61" y="527"/>
                  </a:lnTo>
                  <a:lnTo>
                    <a:pt x="62" y="529"/>
                  </a:lnTo>
                  <a:lnTo>
                    <a:pt x="62" y="530"/>
                  </a:lnTo>
                  <a:lnTo>
                    <a:pt x="63" y="531"/>
                  </a:lnTo>
                  <a:lnTo>
                    <a:pt x="63" y="532"/>
                  </a:lnTo>
                  <a:lnTo>
                    <a:pt x="65" y="534"/>
                  </a:lnTo>
                  <a:lnTo>
                    <a:pt x="66" y="535"/>
                  </a:lnTo>
                  <a:lnTo>
                    <a:pt x="66" y="536"/>
                  </a:lnTo>
                  <a:lnTo>
                    <a:pt x="66" y="538"/>
                  </a:lnTo>
                  <a:lnTo>
                    <a:pt x="67" y="538"/>
                  </a:lnTo>
                  <a:lnTo>
                    <a:pt x="67" y="539"/>
                  </a:lnTo>
                  <a:lnTo>
                    <a:pt x="69" y="540"/>
                  </a:lnTo>
                  <a:lnTo>
                    <a:pt x="69" y="542"/>
                  </a:lnTo>
                  <a:lnTo>
                    <a:pt x="70" y="542"/>
                  </a:lnTo>
                  <a:lnTo>
                    <a:pt x="70" y="543"/>
                  </a:lnTo>
                  <a:lnTo>
                    <a:pt x="71" y="544"/>
                  </a:lnTo>
                  <a:lnTo>
                    <a:pt x="71" y="546"/>
                  </a:lnTo>
                  <a:lnTo>
                    <a:pt x="73" y="547"/>
                  </a:lnTo>
                  <a:lnTo>
                    <a:pt x="74" y="548"/>
                  </a:lnTo>
                  <a:lnTo>
                    <a:pt x="74" y="550"/>
                  </a:lnTo>
                  <a:lnTo>
                    <a:pt x="75" y="551"/>
                  </a:lnTo>
                  <a:lnTo>
                    <a:pt x="75" y="552"/>
                  </a:lnTo>
                  <a:lnTo>
                    <a:pt x="77" y="552"/>
                  </a:lnTo>
                  <a:lnTo>
                    <a:pt x="78" y="554"/>
                  </a:lnTo>
                  <a:lnTo>
                    <a:pt x="78" y="555"/>
                  </a:lnTo>
                  <a:lnTo>
                    <a:pt x="79" y="556"/>
                  </a:lnTo>
                  <a:lnTo>
                    <a:pt x="81" y="559"/>
                  </a:lnTo>
                  <a:lnTo>
                    <a:pt x="81" y="560"/>
                  </a:lnTo>
                  <a:lnTo>
                    <a:pt x="82" y="562"/>
                  </a:lnTo>
                  <a:lnTo>
                    <a:pt x="83" y="563"/>
                  </a:lnTo>
                  <a:lnTo>
                    <a:pt x="83" y="564"/>
                  </a:lnTo>
                  <a:lnTo>
                    <a:pt x="85" y="566"/>
                  </a:lnTo>
                  <a:lnTo>
                    <a:pt x="85" y="567"/>
                  </a:lnTo>
                  <a:lnTo>
                    <a:pt x="86" y="567"/>
                  </a:lnTo>
                  <a:lnTo>
                    <a:pt x="86" y="568"/>
                  </a:lnTo>
                  <a:lnTo>
                    <a:pt x="87" y="568"/>
                  </a:lnTo>
                  <a:lnTo>
                    <a:pt x="87" y="570"/>
                  </a:lnTo>
                  <a:lnTo>
                    <a:pt x="89" y="571"/>
                  </a:lnTo>
                  <a:lnTo>
                    <a:pt x="89" y="572"/>
                  </a:lnTo>
                  <a:lnTo>
                    <a:pt x="90" y="572"/>
                  </a:lnTo>
                  <a:lnTo>
                    <a:pt x="90" y="574"/>
                  </a:lnTo>
                  <a:lnTo>
                    <a:pt x="91" y="575"/>
                  </a:lnTo>
                  <a:lnTo>
                    <a:pt x="91" y="576"/>
                  </a:lnTo>
                  <a:lnTo>
                    <a:pt x="93" y="576"/>
                  </a:lnTo>
                  <a:lnTo>
                    <a:pt x="93" y="578"/>
                  </a:lnTo>
                  <a:lnTo>
                    <a:pt x="94" y="578"/>
                  </a:lnTo>
                  <a:lnTo>
                    <a:pt x="94" y="579"/>
                  </a:lnTo>
                  <a:lnTo>
                    <a:pt x="95" y="580"/>
                  </a:lnTo>
                  <a:lnTo>
                    <a:pt x="95" y="582"/>
                  </a:lnTo>
                  <a:lnTo>
                    <a:pt x="97" y="582"/>
                  </a:lnTo>
                  <a:lnTo>
                    <a:pt x="97" y="583"/>
                  </a:lnTo>
                  <a:lnTo>
                    <a:pt x="98" y="584"/>
                  </a:lnTo>
                  <a:lnTo>
                    <a:pt x="99" y="584"/>
                  </a:lnTo>
                  <a:lnTo>
                    <a:pt x="99" y="586"/>
                  </a:lnTo>
                  <a:lnTo>
                    <a:pt x="101" y="587"/>
                  </a:lnTo>
                  <a:lnTo>
                    <a:pt x="102" y="588"/>
                  </a:lnTo>
                  <a:lnTo>
                    <a:pt x="102" y="590"/>
                  </a:lnTo>
                  <a:lnTo>
                    <a:pt x="103" y="590"/>
                  </a:lnTo>
                  <a:lnTo>
                    <a:pt x="103" y="591"/>
                  </a:lnTo>
                  <a:lnTo>
                    <a:pt x="105" y="592"/>
                  </a:lnTo>
                  <a:lnTo>
                    <a:pt x="106" y="594"/>
                  </a:lnTo>
                  <a:lnTo>
                    <a:pt x="106" y="595"/>
                  </a:lnTo>
                  <a:lnTo>
                    <a:pt x="107" y="595"/>
                  </a:lnTo>
                  <a:lnTo>
                    <a:pt x="107" y="596"/>
                  </a:lnTo>
                  <a:lnTo>
                    <a:pt x="109" y="596"/>
                  </a:lnTo>
                  <a:lnTo>
                    <a:pt x="109" y="598"/>
                  </a:lnTo>
                  <a:lnTo>
                    <a:pt x="110" y="599"/>
                  </a:lnTo>
                  <a:lnTo>
                    <a:pt x="110" y="600"/>
                  </a:lnTo>
                  <a:lnTo>
                    <a:pt x="111" y="600"/>
                  </a:lnTo>
                  <a:lnTo>
                    <a:pt x="111" y="602"/>
                  </a:lnTo>
                  <a:lnTo>
                    <a:pt x="113" y="603"/>
                  </a:lnTo>
                  <a:lnTo>
                    <a:pt x="113" y="604"/>
                  </a:lnTo>
                  <a:lnTo>
                    <a:pt x="114" y="606"/>
                  </a:lnTo>
                  <a:lnTo>
                    <a:pt x="115" y="607"/>
                  </a:lnTo>
                  <a:lnTo>
                    <a:pt x="117" y="608"/>
                  </a:lnTo>
                  <a:lnTo>
                    <a:pt x="117" y="609"/>
                  </a:lnTo>
                  <a:lnTo>
                    <a:pt x="118" y="611"/>
                  </a:lnTo>
                  <a:lnTo>
                    <a:pt x="118" y="612"/>
                  </a:lnTo>
                  <a:lnTo>
                    <a:pt x="119" y="612"/>
                  </a:lnTo>
                  <a:lnTo>
                    <a:pt x="119" y="613"/>
                  </a:lnTo>
                  <a:lnTo>
                    <a:pt x="121" y="615"/>
                  </a:lnTo>
                  <a:lnTo>
                    <a:pt x="121" y="616"/>
                  </a:lnTo>
                  <a:lnTo>
                    <a:pt x="122" y="616"/>
                  </a:lnTo>
                  <a:lnTo>
                    <a:pt x="122" y="617"/>
                  </a:lnTo>
                  <a:lnTo>
                    <a:pt x="123" y="617"/>
                  </a:lnTo>
                  <a:lnTo>
                    <a:pt x="123" y="619"/>
                  </a:lnTo>
                  <a:lnTo>
                    <a:pt x="125" y="620"/>
                  </a:lnTo>
                  <a:lnTo>
                    <a:pt x="126" y="621"/>
                  </a:lnTo>
                  <a:lnTo>
                    <a:pt x="127" y="623"/>
                  </a:lnTo>
                  <a:lnTo>
                    <a:pt x="129" y="624"/>
                  </a:lnTo>
                  <a:lnTo>
                    <a:pt x="129" y="625"/>
                  </a:lnTo>
                  <a:lnTo>
                    <a:pt x="130" y="625"/>
                  </a:lnTo>
                  <a:lnTo>
                    <a:pt x="131" y="627"/>
                  </a:lnTo>
                  <a:lnTo>
                    <a:pt x="132" y="628"/>
                  </a:lnTo>
                  <a:lnTo>
                    <a:pt x="134" y="629"/>
                  </a:lnTo>
                  <a:lnTo>
                    <a:pt x="135" y="629"/>
                  </a:lnTo>
                  <a:lnTo>
                    <a:pt x="135" y="631"/>
                  </a:lnTo>
                  <a:lnTo>
                    <a:pt x="136" y="632"/>
                  </a:lnTo>
                  <a:lnTo>
                    <a:pt x="138" y="633"/>
                  </a:lnTo>
                  <a:lnTo>
                    <a:pt x="139" y="635"/>
                  </a:lnTo>
                  <a:lnTo>
                    <a:pt x="140" y="636"/>
                  </a:lnTo>
                  <a:lnTo>
                    <a:pt x="142" y="637"/>
                  </a:lnTo>
                  <a:lnTo>
                    <a:pt x="143" y="637"/>
                  </a:lnTo>
                  <a:lnTo>
                    <a:pt x="144" y="639"/>
                  </a:lnTo>
                  <a:lnTo>
                    <a:pt x="144" y="640"/>
                  </a:lnTo>
                  <a:lnTo>
                    <a:pt x="146" y="640"/>
                  </a:lnTo>
                  <a:lnTo>
                    <a:pt x="147" y="641"/>
                  </a:lnTo>
                  <a:lnTo>
                    <a:pt x="147" y="643"/>
                  </a:lnTo>
                  <a:lnTo>
                    <a:pt x="148" y="643"/>
                  </a:lnTo>
                  <a:lnTo>
                    <a:pt x="150" y="644"/>
                  </a:lnTo>
                  <a:lnTo>
                    <a:pt x="151" y="645"/>
                  </a:lnTo>
                  <a:lnTo>
                    <a:pt x="152" y="647"/>
                  </a:lnTo>
                  <a:lnTo>
                    <a:pt x="154" y="647"/>
                  </a:lnTo>
                  <a:lnTo>
                    <a:pt x="154" y="648"/>
                  </a:lnTo>
                  <a:lnTo>
                    <a:pt x="155" y="648"/>
                  </a:lnTo>
                  <a:lnTo>
                    <a:pt x="155" y="649"/>
                  </a:lnTo>
                  <a:lnTo>
                    <a:pt x="156" y="651"/>
                  </a:lnTo>
                  <a:lnTo>
                    <a:pt x="158" y="651"/>
                  </a:lnTo>
                  <a:lnTo>
                    <a:pt x="158" y="652"/>
                  </a:lnTo>
                  <a:lnTo>
                    <a:pt x="159" y="652"/>
                  </a:lnTo>
                  <a:lnTo>
                    <a:pt x="160" y="653"/>
                  </a:lnTo>
                  <a:lnTo>
                    <a:pt x="162" y="655"/>
                  </a:lnTo>
                  <a:lnTo>
                    <a:pt x="163" y="655"/>
                  </a:lnTo>
                  <a:lnTo>
                    <a:pt x="164" y="656"/>
                  </a:lnTo>
                  <a:lnTo>
                    <a:pt x="166" y="657"/>
                  </a:lnTo>
                  <a:lnTo>
                    <a:pt x="167" y="659"/>
                  </a:lnTo>
                  <a:lnTo>
                    <a:pt x="168" y="660"/>
                  </a:lnTo>
                  <a:lnTo>
                    <a:pt x="170" y="661"/>
                  </a:lnTo>
                  <a:lnTo>
                    <a:pt x="171" y="663"/>
                  </a:lnTo>
                  <a:lnTo>
                    <a:pt x="174" y="664"/>
                  </a:lnTo>
                  <a:lnTo>
                    <a:pt x="175" y="665"/>
                  </a:lnTo>
                  <a:lnTo>
                    <a:pt x="176" y="667"/>
                  </a:lnTo>
                  <a:lnTo>
                    <a:pt x="178" y="668"/>
                  </a:lnTo>
                  <a:lnTo>
                    <a:pt x="179" y="669"/>
                  </a:lnTo>
                  <a:lnTo>
                    <a:pt x="180" y="671"/>
                  </a:lnTo>
                  <a:lnTo>
                    <a:pt x="182" y="671"/>
                  </a:lnTo>
                  <a:lnTo>
                    <a:pt x="183" y="672"/>
                  </a:lnTo>
                  <a:lnTo>
                    <a:pt x="184" y="673"/>
                  </a:lnTo>
                  <a:lnTo>
                    <a:pt x="186" y="675"/>
                  </a:lnTo>
                  <a:lnTo>
                    <a:pt x="187" y="676"/>
                  </a:lnTo>
                  <a:lnTo>
                    <a:pt x="188" y="676"/>
                  </a:lnTo>
                  <a:lnTo>
                    <a:pt x="188" y="677"/>
                  </a:lnTo>
                  <a:lnTo>
                    <a:pt x="190" y="677"/>
                  </a:lnTo>
                  <a:lnTo>
                    <a:pt x="191" y="679"/>
                  </a:lnTo>
                  <a:lnTo>
                    <a:pt x="192" y="679"/>
                  </a:lnTo>
                  <a:lnTo>
                    <a:pt x="192" y="680"/>
                  </a:lnTo>
                  <a:lnTo>
                    <a:pt x="194" y="681"/>
                  </a:lnTo>
                  <a:lnTo>
                    <a:pt x="195" y="681"/>
                  </a:lnTo>
                  <a:lnTo>
                    <a:pt x="196" y="682"/>
                  </a:lnTo>
                  <a:lnTo>
                    <a:pt x="198" y="682"/>
                  </a:lnTo>
                  <a:lnTo>
                    <a:pt x="198" y="684"/>
                  </a:lnTo>
                  <a:lnTo>
                    <a:pt x="199" y="685"/>
                  </a:lnTo>
                  <a:lnTo>
                    <a:pt x="200" y="685"/>
                  </a:lnTo>
                  <a:lnTo>
                    <a:pt x="202" y="686"/>
                  </a:lnTo>
                  <a:lnTo>
                    <a:pt x="204" y="688"/>
                  </a:lnTo>
                  <a:lnTo>
                    <a:pt x="206" y="689"/>
                  </a:lnTo>
                  <a:lnTo>
                    <a:pt x="207" y="690"/>
                  </a:lnTo>
                  <a:lnTo>
                    <a:pt x="208" y="692"/>
                  </a:lnTo>
                  <a:lnTo>
                    <a:pt x="211" y="693"/>
                  </a:lnTo>
                  <a:lnTo>
                    <a:pt x="212" y="694"/>
                  </a:lnTo>
                  <a:lnTo>
                    <a:pt x="215" y="696"/>
                  </a:lnTo>
                  <a:lnTo>
                    <a:pt x="216" y="697"/>
                  </a:lnTo>
                  <a:lnTo>
                    <a:pt x="219" y="698"/>
                  </a:lnTo>
                  <a:lnTo>
                    <a:pt x="220" y="700"/>
                  </a:lnTo>
                  <a:lnTo>
                    <a:pt x="221" y="701"/>
                  </a:lnTo>
                  <a:lnTo>
                    <a:pt x="223" y="701"/>
                  </a:lnTo>
                  <a:lnTo>
                    <a:pt x="224" y="702"/>
                  </a:lnTo>
                  <a:lnTo>
                    <a:pt x="225" y="704"/>
                  </a:lnTo>
                  <a:lnTo>
                    <a:pt x="227" y="705"/>
                  </a:lnTo>
                  <a:lnTo>
                    <a:pt x="228" y="705"/>
                  </a:lnTo>
                  <a:lnTo>
                    <a:pt x="229" y="706"/>
                  </a:lnTo>
                  <a:lnTo>
                    <a:pt x="231" y="706"/>
                  </a:lnTo>
                  <a:lnTo>
                    <a:pt x="232" y="708"/>
                  </a:lnTo>
                  <a:lnTo>
                    <a:pt x="232" y="709"/>
                  </a:lnTo>
                  <a:lnTo>
                    <a:pt x="233" y="709"/>
                  </a:lnTo>
                  <a:lnTo>
                    <a:pt x="235" y="710"/>
                  </a:lnTo>
                  <a:lnTo>
                    <a:pt x="236" y="710"/>
                  </a:lnTo>
                  <a:lnTo>
                    <a:pt x="237" y="712"/>
                  </a:lnTo>
                  <a:lnTo>
                    <a:pt x="239" y="713"/>
                  </a:lnTo>
                  <a:lnTo>
                    <a:pt x="240" y="714"/>
                  </a:lnTo>
                  <a:lnTo>
                    <a:pt x="241" y="714"/>
                  </a:lnTo>
                  <a:lnTo>
                    <a:pt x="243" y="716"/>
                  </a:lnTo>
                  <a:lnTo>
                    <a:pt x="244" y="717"/>
                  </a:lnTo>
                  <a:lnTo>
                    <a:pt x="245" y="717"/>
                  </a:lnTo>
                  <a:lnTo>
                    <a:pt x="247" y="718"/>
                  </a:lnTo>
                  <a:lnTo>
                    <a:pt x="248" y="720"/>
                  </a:lnTo>
                  <a:lnTo>
                    <a:pt x="249" y="721"/>
                  </a:lnTo>
                  <a:lnTo>
                    <a:pt x="252" y="722"/>
                  </a:lnTo>
                  <a:lnTo>
                    <a:pt x="253" y="724"/>
                  </a:lnTo>
                  <a:lnTo>
                    <a:pt x="256" y="725"/>
                  </a:lnTo>
                  <a:lnTo>
                    <a:pt x="257" y="726"/>
                  </a:lnTo>
                  <a:lnTo>
                    <a:pt x="260" y="728"/>
                  </a:lnTo>
                  <a:lnTo>
                    <a:pt x="261" y="729"/>
                  </a:lnTo>
                  <a:lnTo>
                    <a:pt x="263" y="730"/>
                  </a:lnTo>
                  <a:lnTo>
                    <a:pt x="265" y="732"/>
                  </a:lnTo>
                  <a:lnTo>
                    <a:pt x="267" y="733"/>
                  </a:lnTo>
                  <a:lnTo>
                    <a:pt x="268" y="734"/>
                  </a:lnTo>
                  <a:lnTo>
                    <a:pt x="269" y="736"/>
                  </a:lnTo>
                  <a:lnTo>
                    <a:pt x="271" y="736"/>
                  </a:lnTo>
                  <a:lnTo>
                    <a:pt x="272" y="737"/>
                  </a:lnTo>
                  <a:lnTo>
                    <a:pt x="273" y="738"/>
                  </a:lnTo>
                  <a:lnTo>
                    <a:pt x="275" y="738"/>
                  </a:lnTo>
                  <a:lnTo>
                    <a:pt x="276" y="740"/>
                  </a:lnTo>
                  <a:lnTo>
                    <a:pt x="277" y="741"/>
                  </a:lnTo>
                  <a:lnTo>
                    <a:pt x="279" y="742"/>
                  </a:lnTo>
                  <a:lnTo>
                    <a:pt x="280" y="742"/>
                  </a:lnTo>
                  <a:lnTo>
                    <a:pt x="281" y="744"/>
                  </a:lnTo>
                  <a:lnTo>
                    <a:pt x="283" y="745"/>
                  </a:lnTo>
                  <a:lnTo>
                    <a:pt x="284" y="745"/>
                  </a:lnTo>
                  <a:lnTo>
                    <a:pt x="285" y="745"/>
                  </a:lnTo>
                  <a:lnTo>
                    <a:pt x="285" y="746"/>
                  </a:lnTo>
                  <a:lnTo>
                    <a:pt x="286" y="746"/>
                  </a:lnTo>
                  <a:lnTo>
                    <a:pt x="288" y="748"/>
                  </a:lnTo>
                  <a:lnTo>
                    <a:pt x="289" y="748"/>
                  </a:lnTo>
                  <a:lnTo>
                    <a:pt x="290" y="749"/>
                  </a:lnTo>
                  <a:lnTo>
                    <a:pt x="292" y="750"/>
                  </a:lnTo>
                  <a:lnTo>
                    <a:pt x="293" y="750"/>
                  </a:lnTo>
                  <a:lnTo>
                    <a:pt x="294" y="752"/>
                  </a:lnTo>
                  <a:lnTo>
                    <a:pt x="296" y="752"/>
                  </a:lnTo>
                  <a:lnTo>
                    <a:pt x="297" y="753"/>
                  </a:lnTo>
                  <a:lnTo>
                    <a:pt x="298" y="754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68" name="Freeform 21">
              <a:extLst>
                <a:ext uri="{FF2B5EF4-FFF2-40B4-BE49-F238E27FC236}">
                  <a16:creationId xmlns:a16="http://schemas.microsoft.com/office/drawing/2014/main" id="{C0155F03-7D99-7F48-B9C2-4F37DD1B75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234"/>
              <a:ext cx="151" cy="45"/>
            </a:xfrm>
            <a:custGeom>
              <a:avLst/>
              <a:gdLst>
                <a:gd name="T0" fmla="*/ 1 w 302"/>
                <a:gd name="T1" fmla="*/ 0 h 91"/>
                <a:gd name="T2" fmla="*/ 1 w 302"/>
                <a:gd name="T3" fmla="*/ 0 h 91"/>
                <a:gd name="T4" fmla="*/ 1 w 302"/>
                <a:gd name="T5" fmla="*/ 0 h 91"/>
                <a:gd name="T6" fmla="*/ 1 w 302"/>
                <a:gd name="T7" fmla="*/ 0 h 91"/>
                <a:gd name="T8" fmla="*/ 1 w 302"/>
                <a:gd name="T9" fmla="*/ 0 h 91"/>
                <a:gd name="T10" fmla="*/ 1 w 302"/>
                <a:gd name="T11" fmla="*/ 0 h 91"/>
                <a:gd name="T12" fmla="*/ 1 w 302"/>
                <a:gd name="T13" fmla="*/ 0 h 91"/>
                <a:gd name="T14" fmla="*/ 1 w 302"/>
                <a:gd name="T15" fmla="*/ 0 h 91"/>
                <a:gd name="T16" fmla="*/ 1 w 302"/>
                <a:gd name="T17" fmla="*/ 0 h 91"/>
                <a:gd name="T18" fmla="*/ 1 w 302"/>
                <a:gd name="T19" fmla="*/ 0 h 91"/>
                <a:gd name="T20" fmla="*/ 1 w 302"/>
                <a:gd name="T21" fmla="*/ 0 h 91"/>
                <a:gd name="T22" fmla="*/ 1 w 302"/>
                <a:gd name="T23" fmla="*/ 0 h 91"/>
                <a:gd name="T24" fmla="*/ 1 w 302"/>
                <a:gd name="T25" fmla="*/ 0 h 91"/>
                <a:gd name="T26" fmla="*/ 1 w 302"/>
                <a:gd name="T27" fmla="*/ 0 h 91"/>
                <a:gd name="T28" fmla="*/ 1 w 302"/>
                <a:gd name="T29" fmla="*/ 0 h 91"/>
                <a:gd name="T30" fmla="*/ 1 w 302"/>
                <a:gd name="T31" fmla="*/ 0 h 91"/>
                <a:gd name="T32" fmla="*/ 1 w 302"/>
                <a:gd name="T33" fmla="*/ 0 h 91"/>
                <a:gd name="T34" fmla="*/ 1 w 302"/>
                <a:gd name="T35" fmla="*/ 0 h 91"/>
                <a:gd name="T36" fmla="*/ 1 w 302"/>
                <a:gd name="T37" fmla="*/ 0 h 91"/>
                <a:gd name="T38" fmla="*/ 1 w 302"/>
                <a:gd name="T39" fmla="*/ 0 h 91"/>
                <a:gd name="T40" fmla="*/ 1 w 302"/>
                <a:gd name="T41" fmla="*/ 0 h 91"/>
                <a:gd name="T42" fmla="*/ 1 w 302"/>
                <a:gd name="T43" fmla="*/ 0 h 91"/>
                <a:gd name="T44" fmla="*/ 1 w 302"/>
                <a:gd name="T45" fmla="*/ 0 h 91"/>
                <a:gd name="T46" fmla="*/ 1 w 302"/>
                <a:gd name="T47" fmla="*/ 0 h 91"/>
                <a:gd name="T48" fmla="*/ 1 w 302"/>
                <a:gd name="T49" fmla="*/ 0 h 91"/>
                <a:gd name="T50" fmla="*/ 1 w 302"/>
                <a:gd name="T51" fmla="*/ 0 h 91"/>
                <a:gd name="T52" fmla="*/ 1 w 302"/>
                <a:gd name="T53" fmla="*/ 0 h 91"/>
                <a:gd name="T54" fmla="*/ 1 w 302"/>
                <a:gd name="T55" fmla="*/ 0 h 91"/>
                <a:gd name="T56" fmla="*/ 1 w 302"/>
                <a:gd name="T57" fmla="*/ 0 h 91"/>
                <a:gd name="T58" fmla="*/ 1 w 302"/>
                <a:gd name="T59" fmla="*/ 0 h 91"/>
                <a:gd name="T60" fmla="*/ 1 w 302"/>
                <a:gd name="T61" fmla="*/ 0 h 91"/>
                <a:gd name="T62" fmla="*/ 1 w 302"/>
                <a:gd name="T63" fmla="*/ 0 h 91"/>
                <a:gd name="T64" fmla="*/ 1 w 302"/>
                <a:gd name="T65" fmla="*/ 0 h 91"/>
                <a:gd name="T66" fmla="*/ 1 w 302"/>
                <a:gd name="T67" fmla="*/ 0 h 91"/>
                <a:gd name="T68" fmla="*/ 1 w 302"/>
                <a:gd name="T69" fmla="*/ 0 h 91"/>
                <a:gd name="T70" fmla="*/ 1 w 302"/>
                <a:gd name="T71" fmla="*/ 0 h 91"/>
                <a:gd name="T72" fmla="*/ 1 w 302"/>
                <a:gd name="T73" fmla="*/ 0 h 91"/>
                <a:gd name="T74" fmla="*/ 1 w 302"/>
                <a:gd name="T75" fmla="*/ 0 h 91"/>
                <a:gd name="T76" fmla="*/ 1 w 302"/>
                <a:gd name="T77" fmla="*/ 0 h 91"/>
                <a:gd name="T78" fmla="*/ 1 w 302"/>
                <a:gd name="T79" fmla="*/ 0 h 91"/>
                <a:gd name="T80" fmla="*/ 1 w 302"/>
                <a:gd name="T81" fmla="*/ 0 h 91"/>
                <a:gd name="T82" fmla="*/ 1 w 302"/>
                <a:gd name="T83" fmla="*/ 0 h 91"/>
                <a:gd name="T84" fmla="*/ 1 w 302"/>
                <a:gd name="T85" fmla="*/ 0 h 91"/>
                <a:gd name="T86" fmla="*/ 1 w 302"/>
                <a:gd name="T87" fmla="*/ 0 h 91"/>
                <a:gd name="T88" fmla="*/ 1 w 302"/>
                <a:gd name="T89" fmla="*/ 0 h 91"/>
                <a:gd name="T90" fmla="*/ 1 w 302"/>
                <a:gd name="T91" fmla="*/ 0 h 91"/>
                <a:gd name="T92" fmla="*/ 1 w 302"/>
                <a:gd name="T93" fmla="*/ 0 h 91"/>
                <a:gd name="T94" fmla="*/ 1 w 302"/>
                <a:gd name="T95" fmla="*/ 0 h 91"/>
                <a:gd name="T96" fmla="*/ 1 w 302"/>
                <a:gd name="T97" fmla="*/ 0 h 91"/>
                <a:gd name="T98" fmla="*/ 1 w 302"/>
                <a:gd name="T99" fmla="*/ 0 h 91"/>
                <a:gd name="T100" fmla="*/ 1 w 302"/>
                <a:gd name="T101" fmla="*/ 0 h 91"/>
                <a:gd name="T102" fmla="*/ 1 w 302"/>
                <a:gd name="T103" fmla="*/ 0 h 91"/>
                <a:gd name="T104" fmla="*/ 1 w 302"/>
                <a:gd name="T105" fmla="*/ 0 h 91"/>
                <a:gd name="T106" fmla="*/ 1 w 302"/>
                <a:gd name="T107" fmla="*/ 0 h 91"/>
                <a:gd name="T108" fmla="*/ 1 w 302"/>
                <a:gd name="T109" fmla="*/ 0 h 91"/>
                <a:gd name="T110" fmla="*/ 1 w 302"/>
                <a:gd name="T111" fmla="*/ 0 h 91"/>
                <a:gd name="T112" fmla="*/ 1 w 302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91"/>
                <a:gd name="T173" fmla="*/ 302 w 302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91">
                  <a:moveTo>
                    <a:pt x="302" y="0"/>
                  </a:moveTo>
                  <a:lnTo>
                    <a:pt x="299" y="3"/>
                  </a:lnTo>
                  <a:lnTo>
                    <a:pt x="295" y="4"/>
                  </a:lnTo>
                  <a:lnTo>
                    <a:pt x="293" y="6"/>
                  </a:lnTo>
                  <a:lnTo>
                    <a:pt x="290" y="8"/>
                  </a:lnTo>
                  <a:lnTo>
                    <a:pt x="287" y="10"/>
                  </a:lnTo>
                  <a:lnTo>
                    <a:pt x="286" y="11"/>
                  </a:lnTo>
                  <a:lnTo>
                    <a:pt x="283" y="12"/>
                  </a:lnTo>
                  <a:lnTo>
                    <a:pt x="281" y="12"/>
                  </a:lnTo>
                  <a:lnTo>
                    <a:pt x="279" y="14"/>
                  </a:lnTo>
                  <a:lnTo>
                    <a:pt x="277" y="15"/>
                  </a:lnTo>
                  <a:lnTo>
                    <a:pt x="275" y="16"/>
                  </a:lnTo>
                  <a:lnTo>
                    <a:pt x="274" y="16"/>
                  </a:lnTo>
                  <a:lnTo>
                    <a:pt x="273" y="18"/>
                  </a:lnTo>
                  <a:lnTo>
                    <a:pt x="271" y="19"/>
                  </a:lnTo>
                  <a:lnTo>
                    <a:pt x="270" y="19"/>
                  </a:lnTo>
                  <a:lnTo>
                    <a:pt x="269" y="20"/>
                  </a:lnTo>
                  <a:lnTo>
                    <a:pt x="267" y="20"/>
                  </a:lnTo>
                  <a:lnTo>
                    <a:pt x="266" y="22"/>
                  </a:lnTo>
                  <a:lnTo>
                    <a:pt x="265" y="22"/>
                  </a:lnTo>
                  <a:lnTo>
                    <a:pt x="263" y="22"/>
                  </a:lnTo>
                  <a:lnTo>
                    <a:pt x="262" y="23"/>
                  </a:lnTo>
                  <a:lnTo>
                    <a:pt x="261" y="23"/>
                  </a:lnTo>
                  <a:lnTo>
                    <a:pt x="259" y="24"/>
                  </a:lnTo>
                  <a:lnTo>
                    <a:pt x="258" y="24"/>
                  </a:lnTo>
                  <a:lnTo>
                    <a:pt x="258" y="26"/>
                  </a:lnTo>
                  <a:lnTo>
                    <a:pt x="257" y="26"/>
                  </a:lnTo>
                  <a:lnTo>
                    <a:pt x="255" y="26"/>
                  </a:lnTo>
                  <a:lnTo>
                    <a:pt x="253" y="27"/>
                  </a:lnTo>
                  <a:lnTo>
                    <a:pt x="251" y="27"/>
                  </a:lnTo>
                  <a:lnTo>
                    <a:pt x="250" y="28"/>
                  </a:lnTo>
                  <a:lnTo>
                    <a:pt x="249" y="28"/>
                  </a:lnTo>
                  <a:lnTo>
                    <a:pt x="247" y="29"/>
                  </a:lnTo>
                  <a:lnTo>
                    <a:pt x="245" y="29"/>
                  </a:lnTo>
                  <a:lnTo>
                    <a:pt x="243" y="31"/>
                  </a:lnTo>
                  <a:lnTo>
                    <a:pt x="242" y="31"/>
                  </a:lnTo>
                  <a:lnTo>
                    <a:pt x="241" y="32"/>
                  </a:lnTo>
                  <a:lnTo>
                    <a:pt x="239" y="32"/>
                  </a:lnTo>
                  <a:lnTo>
                    <a:pt x="238" y="33"/>
                  </a:lnTo>
                  <a:lnTo>
                    <a:pt x="237" y="33"/>
                  </a:lnTo>
                  <a:lnTo>
                    <a:pt x="235" y="33"/>
                  </a:lnTo>
                  <a:lnTo>
                    <a:pt x="234" y="35"/>
                  </a:lnTo>
                  <a:lnTo>
                    <a:pt x="233" y="35"/>
                  </a:lnTo>
                  <a:lnTo>
                    <a:pt x="231" y="36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7"/>
                  </a:lnTo>
                  <a:lnTo>
                    <a:pt x="226" y="37"/>
                  </a:lnTo>
                  <a:lnTo>
                    <a:pt x="225" y="39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40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1"/>
                  </a:lnTo>
                  <a:lnTo>
                    <a:pt x="216" y="41"/>
                  </a:lnTo>
                  <a:lnTo>
                    <a:pt x="214" y="43"/>
                  </a:lnTo>
                  <a:lnTo>
                    <a:pt x="213" y="43"/>
                  </a:lnTo>
                  <a:lnTo>
                    <a:pt x="212" y="44"/>
                  </a:lnTo>
                  <a:lnTo>
                    <a:pt x="209" y="44"/>
                  </a:lnTo>
                  <a:lnTo>
                    <a:pt x="208" y="45"/>
                  </a:lnTo>
                  <a:lnTo>
                    <a:pt x="205" y="45"/>
                  </a:lnTo>
                  <a:lnTo>
                    <a:pt x="204" y="47"/>
                  </a:lnTo>
                  <a:lnTo>
                    <a:pt x="201" y="47"/>
                  </a:lnTo>
                  <a:lnTo>
                    <a:pt x="200" y="48"/>
                  </a:lnTo>
                  <a:lnTo>
                    <a:pt x="198" y="48"/>
                  </a:lnTo>
                  <a:lnTo>
                    <a:pt x="196" y="49"/>
                  </a:lnTo>
                  <a:lnTo>
                    <a:pt x="194" y="49"/>
                  </a:lnTo>
                  <a:lnTo>
                    <a:pt x="193" y="51"/>
                  </a:lnTo>
                  <a:lnTo>
                    <a:pt x="192" y="51"/>
                  </a:lnTo>
                  <a:lnTo>
                    <a:pt x="190" y="51"/>
                  </a:lnTo>
                  <a:lnTo>
                    <a:pt x="189" y="52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6" y="53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5"/>
                  </a:lnTo>
                  <a:lnTo>
                    <a:pt x="181" y="55"/>
                  </a:lnTo>
                  <a:lnTo>
                    <a:pt x="180" y="55"/>
                  </a:lnTo>
                  <a:lnTo>
                    <a:pt x="178" y="56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7"/>
                  </a:lnTo>
                  <a:lnTo>
                    <a:pt x="173" y="57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9"/>
                  </a:lnTo>
                  <a:lnTo>
                    <a:pt x="168" y="59"/>
                  </a:lnTo>
                  <a:lnTo>
                    <a:pt x="165" y="60"/>
                  </a:lnTo>
                  <a:lnTo>
                    <a:pt x="164" y="60"/>
                  </a:lnTo>
                  <a:lnTo>
                    <a:pt x="161" y="61"/>
                  </a:lnTo>
                  <a:lnTo>
                    <a:pt x="160" y="61"/>
                  </a:lnTo>
                  <a:lnTo>
                    <a:pt x="157" y="63"/>
                  </a:lnTo>
                  <a:lnTo>
                    <a:pt x="156" y="63"/>
                  </a:lnTo>
                  <a:lnTo>
                    <a:pt x="153" y="63"/>
                  </a:lnTo>
                  <a:lnTo>
                    <a:pt x="152" y="64"/>
                  </a:lnTo>
                  <a:lnTo>
                    <a:pt x="150" y="64"/>
                  </a:lnTo>
                  <a:lnTo>
                    <a:pt x="149" y="65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7"/>
                  </a:lnTo>
                  <a:lnTo>
                    <a:pt x="144" y="67"/>
                  </a:lnTo>
                  <a:lnTo>
                    <a:pt x="143" y="67"/>
                  </a:lnTo>
                  <a:lnTo>
                    <a:pt x="141" y="67"/>
                  </a:lnTo>
                  <a:lnTo>
                    <a:pt x="140" y="68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9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2" y="71"/>
                  </a:lnTo>
                  <a:lnTo>
                    <a:pt x="131" y="71"/>
                  </a:lnTo>
                  <a:lnTo>
                    <a:pt x="129" y="71"/>
                  </a:lnTo>
                  <a:lnTo>
                    <a:pt x="128" y="72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3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5"/>
                  </a:lnTo>
                  <a:lnTo>
                    <a:pt x="116" y="75"/>
                  </a:lnTo>
                  <a:lnTo>
                    <a:pt x="113" y="76"/>
                  </a:lnTo>
                  <a:lnTo>
                    <a:pt x="112" y="76"/>
                  </a:lnTo>
                  <a:lnTo>
                    <a:pt x="109" y="77"/>
                  </a:lnTo>
                  <a:lnTo>
                    <a:pt x="108" y="77"/>
                  </a:lnTo>
                  <a:lnTo>
                    <a:pt x="107" y="79"/>
                  </a:lnTo>
                  <a:lnTo>
                    <a:pt x="105" y="79"/>
                  </a:lnTo>
                  <a:lnTo>
                    <a:pt x="103" y="79"/>
                  </a:lnTo>
                  <a:lnTo>
                    <a:pt x="101" y="80"/>
                  </a:lnTo>
                  <a:lnTo>
                    <a:pt x="100" y="80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7" y="81"/>
                  </a:lnTo>
                  <a:lnTo>
                    <a:pt x="96" y="81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2" y="83"/>
                  </a:lnTo>
                  <a:lnTo>
                    <a:pt x="91" y="83"/>
                  </a:lnTo>
                  <a:lnTo>
                    <a:pt x="89" y="83"/>
                  </a:lnTo>
                  <a:lnTo>
                    <a:pt x="88" y="83"/>
                  </a:lnTo>
                  <a:lnTo>
                    <a:pt x="87" y="83"/>
                  </a:lnTo>
                  <a:lnTo>
                    <a:pt x="85" y="83"/>
                  </a:lnTo>
                  <a:lnTo>
                    <a:pt x="84" y="83"/>
                  </a:lnTo>
                  <a:lnTo>
                    <a:pt x="83" y="83"/>
                  </a:lnTo>
                  <a:lnTo>
                    <a:pt x="81" y="84"/>
                  </a:lnTo>
                  <a:lnTo>
                    <a:pt x="80" y="84"/>
                  </a:lnTo>
                  <a:lnTo>
                    <a:pt x="79" y="84"/>
                  </a:lnTo>
                  <a:lnTo>
                    <a:pt x="77" y="84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5"/>
                  </a:lnTo>
                  <a:lnTo>
                    <a:pt x="64" y="85"/>
                  </a:lnTo>
                  <a:lnTo>
                    <a:pt x="63" y="85"/>
                  </a:lnTo>
                  <a:lnTo>
                    <a:pt x="62" y="85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7"/>
                  </a:lnTo>
                  <a:lnTo>
                    <a:pt x="51" y="87"/>
                  </a:lnTo>
                  <a:lnTo>
                    <a:pt x="50" y="87"/>
                  </a:lnTo>
                  <a:lnTo>
                    <a:pt x="48" y="87"/>
                  </a:lnTo>
                  <a:lnTo>
                    <a:pt x="47" y="87"/>
                  </a:lnTo>
                  <a:lnTo>
                    <a:pt x="46" y="87"/>
                  </a:lnTo>
                  <a:lnTo>
                    <a:pt x="44" y="88"/>
                  </a:lnTo>
                  <a:lnTo>
                    <a:pt x="43" y="88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9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30" y="91"/>
                  </a:lnTo>
                  <a:lnTo>
                    <a:pt x="28" y="91"/>
                  </a:lnTo>
                  <a:lnTo>
                    <a:pt x="27" y="91"/>
                  </a:lnTo>
                  <a:lnTo>
                    <a:pt x="26" y="91"/>
                  </a:lnTo>
                  <a:lnTo>
                    <a:pt x="24" y="91"/>
                  </a:lnTo>
                  <a:lnTo>
                    <a:pt x="23" y="91"/>
                  </a:lnTo>
                  <a:lnTo>
                    <a:pt x="22" y="91"/>
                  </a:lnTo>
                  <a:lnTo>
                    <a:pt x="20" y="91"/>
                  </a:lnTo>
                  <a:lnTo>
                    <a:pt x="19" y="91"/>
                  </a:lnTo>
                  <a:lnTo>
                    <a:pt x="18" y="91"/>
                  </a:lnTo>
                  <a:lnTo>
                    <a:pt x="16" y="91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69" name="Freeform 22">
              <a:extLst>
                <a:ext uri="{FF2B5EF4-FFF2-40B4-BE49-F238E27FC236}">
                  <a16:creationId xmlns:a16="http://schemas.microsoft.com/office/drawing/2014/main" id="{8435BF57-F640-B445-834A-449B86CD5D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4"/>
              <a:ext cx="151" cy="45"/>
            </a:xfrm>
            <a:custGeom>
              <a:avLst/>
              <a:gdLst>
                <a:gd name="T0" fmla="*/ 1 w 301"/>
                <a:gd name="T1" fmla="*/ 0 h 91"/>
                <a:gd name="T2" fmla="*/ 1 w 301"/>
                <a:gd name="T3" fmla="*/ 0 h 91"/>
                <a:gd name="T4" fmla="*/ 1 w 301"/>
                <a:gd name="T5" fmla="*/ 0 h 91"/>
                <a:gd name="T6" fmla="*/ 1 w 301"/>
                <a:gd name="T7" fmla="*/ 0 h 91"/>
                <a:gd name="T8" fmla="*/ 1 w 301"/>
                <a:gd name="T9" fmla="*/ 0 h 91"/>
                <a:gd name="T10" fmla="*/ 1 w 301"/>
                <a:gd name="T11" fmla="*/ 0 h 91"/>
                <a:gd name="T12" fmla="*/ 1 w 301"/>
                <a:gd name="T13" fmla="*/ 0 h 91"/>
                <a:gd name="T14" fmla="*/ 1 w 301"/>
                <a:gd name="T15" fmla="*/ 0 h 91"/>
                <a:gd name="T16" fmla="*/ 1 w 301"/>
                <a:gd name="T17" fmla="*/ 0 h 91"/>
                <a:gd name="T18" fmla="*/ 1 w 301"/>
                <a:gd name="T19" fmla="*/ 0 h 91"/>
                <a:gd name="T20" fmla="*/ 1 w 301"/>
                <a:gd name="T21" fmla="*/ 0 h 91"/>
                <a:gd name="T22" fmla="*/ 1 w 301"/>
                <a:gd name="T23" fmla="*/ 0 h 91"/>
                <a:gd name="T24" fmla="*/ 1 w 301"/>
                <a:gd name="T25" fmla="*/ 0 h 91"/>
                <a:gd name="T26" fmla="*/ 1 w 301"/>
                <a:gd name="T27" fmla="*/ 0 h 91"/>
                <a:gd name="T28" fmla="*/ 1 w 301"/>
                <a:gd name="T29" fmla="*/ 0 h 91"/>
                <a:gd name="T30" fmla="*/ 1 w 301"/>
                <a:gd name="T31" fmla="*/ 0 h 91"/>
                <a:gd name="T32" fmla="*/ 1 w 301"/>
                <a:gd name="T33" fmla="*/ 0 h 91"/>
                <a:gd name="T34" fmla="*/ 1 w 301"/>
                <a:gd name="T35" fmla="*/ 0 h 91"/>
                <a:gd name="T36" fmla="*/ 1 w 301"/>
                <a:gd name="T37" fmla="*/ 0 h 91"/>
                <a:gd name="T38" fmla="*/ 1 w 301"/>
                <a:gd name="T39" fmla="*/ 0 h 91"/>
                <a:gd name="T40" fmla="*/ 1 w 301"/>
                <a:gd name="T41" fmla="*/ 0 h 91"/>
                <a:gd name="T42" fmla="*/ 1 w 301"/>
                <a:gd name="T43" fmla="*/ 0 h 91"/>
                <a:gd name="T44" fmla="*/ 1 w 301"/>
                <a:gd name="T45" fmla="*/ 0 h 91"/>
                <a:gd name="T46" fmla="*/ 1 w 301"/>
                <a:gd name="T47" fmla="*/ 0 h 91"/>
                <a:gd name="T48" fmla="*/ 1 w 301"/>
                <a:gd name="T49" fmla="*/ 0 h 91"/>
                <a:gd name="T50" fmla="*/ 1 w 301"/>
                <a:gd name="T51" fmla="*/ 0 h 91"/>
                <a:gd name="T52" fmla="*/ 1 w 301"/>
                <a:gd name="T53" fmla="*/ 0 h 91"/>
                <a:gd name="T54" fmla="*/ 1 w 301"/>
                <a:gd name="T55" fmla="*/ 0 h 91"/>
                <a:gd name="T56" fmla="*/ 1 w 301"/>
                <a:gd name="T57" fmla="*/ 0 h 91"/>
                <a:gd name="T58" fmla="*/ 1 w 301"/>
                <a:gd name="T59" fmla="*/ 0 h 91"/>
                <a:gd name="T60" fmla="*/ 1 w 301"/>
                <a:gd name="T61" fmla="*/ 0 h 91"/>
                <a:gd name="T62" fmla="*/ 1 w 301"/>
                <a:gd name="T63" fmla="*/ 0 h 91"/>
                <a:gd name="T64" fmla="*/ 1 w 301"/>
                <a:gd name="T65" fmla="*/ 0 h 91"/>
                <a:gd name="T66" fmla="*/ 1 w 301"/>
                <a:gd name="T67" fmla="*/ 0 h 91"/>
                <a:gd name="T68" fmla="*/ 1 w 301"/>
                <a:gd name="T69" fmla="*/ 0 h 91"/>
                <a:gd name="T70" fmla="*/ 1 w 301"/>
                <a:gd name="T71" fmla="*/ 0 h 91"/>
                <a:gd name="T72" fmla="*/ 1 w 301"/>
                <a:gd name="T73" fmla="*/ 0 h 91"/>
                <a:gd name="T74" fmla="*/ 1 w 301"/>
                <a:gd name="T75" fmla="*/ 0 h 91"/>
                <a:gd name="T76" fmla="*/ 1 w 301"/>
                <a:gd name="T77" fmla="*/ 0 h 91"/>
                <a:gd name="T78" fmla="*/ 1 w 301"/>
                <a:gd name="T79" fmla="*/ 0 h 91"/>
                <a:gd name="T80" fmla="*/ 1 w 301"/>
                <a:gd name="T81" fmla="*/ 0 h 91"/>
                <a:gd name="T82" fmla="*/ 1 w 301"/>
                <a:gd name="T83" fmla="*/ 0 h 91"/>
                <a:gd name="T84" fmla="*/ 1 w 301"/>
                <a:gd name="T85" fmla="*/ 0 h 91"/>
                <a:gd name="T86" fmla="*/ 1 w 301"/>
                <a:gd name="T87" fmla="*/ 0 h 91"/>
                <a:gd name="T88" fmla="*/ 1 w 301"/>
                <a:gd name="T89" fmla="*/ 0 h 91"/>
                <a:gd name="T90" fmla="*/ 1 w 301"/>
                <a:gd name="T91" fmla="*/ 0 h 91"/>
                <a:gd name="T92" fmla="*/ 1 w 301"/>
                <a:gd name="T93" fmla="*/ 0 h 91"/>
                <a:gd name="T94" fmla="*/ 1 w 301"/>
                <a:gd name="T95" fmla="*/ 0 h 91"/>
                <a:gd name="T96" fmla="*/ 1 w 301"/>
                <a:gd name="T97" fmla="*/ 0 h 91"/>
                <a:gd name="T98" fmla="*/ 1 w 301"/>
                <a:gd name="T99" fmla="*/ 0 h 91"/>
                <a:gd name="T100" fmla="*/ 1 w 301"/>
                <a:gd name="T101" fmla="*/ 0 h 91"/>
                <a:gd name="T102" fmla="*/ 1 w 301"/>
                <a:gd name="T103" fmla="*/ 0 h 91"/>
                <a:gd name="T104" fmla="*/ 1 w 301"/>
                <a:gd name="T105" fmla="*/ 0 h 91"/>
                <a:gd name="T106" fmla="*/ 1 w 301"/>
                <a:gd name="T107" fmla="*/ 0 h 91"/>
                <a:gd name="T108" fmla="*/ 1 w 301"/>
                <a:gd name="T109" fmla="*/ 0 h 91"/>
                <a:gd name="T110" fmla="*/ 1 w 301"/>
                <a:gd name="T111" fmla="*/ 0 h 91"/>
                <a:gd name="T112" fmla="*/ 1 w 301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91"/>
                <a:gd name="T173" fmla="*/ 301 w 301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91">
                  <a:moveTo>
                    <a:pt x="0" y="0"/>
                  </a:moveTo>
                  <a:lnTo>
                    <a:pt x="2" y="3"/>
                  </a:lnTo>
                  <a:lnTo>
                    <a:pt x="6" y="4"/>
                  </a:lnTo>
                  <a:lnTo>
                    <a:pt x="9" y="6"/>
                  </a:lnTo>
                  <a:lnTo>
                    <a:pt x="12" y="8"/>
                  </a:lnTo>
                  <a:lnTo>
                    <a:pt x="14" y="10"/>
                  </a:lnTo>
                  <a:lnTo>
                    <a:pt x="17" y="11"/>
                  </a:lnTo>
                  <a:lnTo>
                    <a:pt x="18" y="12"/>
                  </a:lnTo>
                  <a:lnTo>
                    <a:pt x="21" y="12"/>
                  </a:lnTo>
                  <a:lnTo>
                    <a:pt x="22" y="14"/>
                  </a:lnTo>
                  <a:lnTo>
                    <a:pt x="25" y="15"/>
                  </a:lnTo>
                  <a:lnTo>
                    <a:pt x="26" y="16"/>
                  </a:lnTo>
                  <a:lnTo>
                    <a:pt x="28" y="16"/>
                  </a:lnTo>
                  <a:lnTo>
                    <a:pt x="30" y="18"/>
                  </a:lnTo>
                  <a:lnTo>
                    <a:pt x="32" y="19"/>
                  </a:lnTo>
                  <a:lnTo>
                    <a:pt x="33" y="19"/>
                  </a:lnTo>
                  <a:lnTo>
                    <a:pt x="34" y="20"/>
                  </a:lnTo>
                  <a:lnTo>
                    <a:pt x="36" y="20"/>
                  </a:lnTo>
                  <a:lnTo>
                    <a:pt x="37" y="22"/>
                  </a:lnTo>
                  <a:lnTo>
                    <a:pt x="38" y="22"/>
                  </a:lnTo>
                  <a:lnTo>
                    <a:pt x="40" y="23"/>
                  </a:lnTo>
                  <a:lnTo>
                    <a:pt x="41" y="23"/>
                  </a:lnTo>
                  <a:lnTo>
                    <a:pt x="42" y="24"/>
                  </a:lnTo>
                  <a:lnTo>
                    <a:pt x="44" y="24"/>
                  </a:lnTo>
                  <a:lnTo>
                    <a:pt x="45" y="26"/>
                  </a:lnTo>
                  <a:lnTo>
                    <a:pt x="46" y="26"/>
                  </a:lnTo>
                  <a:lnTo>
                    <a:pt x="48" y="26"/>
                  </a:lnTo>
                  <a:lnTo>
                    <a:pt x="49" y="27"/>
                  </a:lnTo>
                  <a:lnTo>
                    <a:pt x="50" y="27"/>
                  </a:lnTo>
                  <a:lnTo>
                    <a:pt x="51" y="28"/>
                  </a:lnTo>
                  <a:lnTo>
                    <a:pt x="53" y="28"/>
                  </a:lnTo>
                  <a:lnTo>
                    <a:pt x="54" y="29"/>
                  </a:lnTo>
                  <a:lnTo>
                    <a:pt x="57" y="29"/>
                  </a:lnTo>
                  <a:lnTo>
                    <a:pt x="58" y="31"/>
                  </a:lnTo>
                  <a:lnTo>
                    <a:pt x="59" y="31"/>
                  </a:lnTo>
                  <a:lnTo>
                    <a:pt x="61" y="32"/>
                  </a:lnTo>
                  <a:lnTo>
                    <a:pt x="62" y="32"/>
                  </a:lnTo>
                  <a:lnTo>
                    <a:pt x="63" y="33"/>
                  </a:lnTo>
                  <a:lnTo>
                    <a:pt x="65" y="33"/>
                  </a:lnTo>
                  <a:lnTo>
                    <a:pt x="66" y="33"/>
                  </a:lnTo>
                  <a:lnTo>
                    <a:pt x="67" y="35"/>
                  </a:lnTo>
                  <a:lnTo>
                    <a:pt x="69" y="35"/>
                  </a:lnTo>
                  <a:lnTo>
                    <a:pt x="70" y="36"/>
                  </a:lnTo>
                  <a:lnTo>
                    <a:pt x="71" y="36"/>
                  </a:lnTo>
                  <a:lnTo>
                    <a:pt x="73" y="36"/>
                  </a:lnTo>
                  <a:lnTo>
                    <a:pt x="74" y="37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7" y="39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40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1"/>
                  </a:lnTo>
                  <a:lnTo>
                    <a:pt x="86" y="41"/>
                  </a:lnTo>
                  <a:lnTo>
                    <a:pt x="87" y="43"/>
                  </a:lnTo>
                  <a:lnTo>
                    <a:pt x="89" y="43"/>
                  </a:lnTo>
                  <a:lnTo>
                    <a:pt x="90" y="44"/>
                  </a:lnTo>
                  <a:lnTo>
                    <a:pt x="93" y="44"/>
                  </a:lnTo>
                  <a:lnTo>
                    <a:pt x="94" y="45"/>
                  </a:lnTo>
                  <a:lnTo>
                    <a:pt x="97" y="45"/>
                  </a:lnTo>
                  <a:lnTo>
                    <a:pt x="98" y="47"/>
                  </a:lnTo>
                  <a:lnTo>
                    <a:pt x="101" y="47"/>
                  </a:lnTo>
                  <a:lnTo>
                    <a:pt x="102" y="48"/>
                  </a:lnTo>
                  <a:lnTo>
                    <a:pt x="105" y="48"/>
                  </a:lnTo>
                  <a:lnTo>
                    <a:pt x="106" y="49"/>
                  </a:lnTo>
                  <a:lnTo>
                    <a:pt x="107" y="49"/>
                  </a:lnTo>
                  <a:lnTo>
                    <a:pt x="109" y="51"/>
                  </a:lnTo>
                  <a:lnTo>
                    <a:pt x="110" y="51"/>
                  </a:lnTo>
                  <a:lnTo>
                    <a:pt x="111" y="51"/>
                  </a:lnTo>
                  <a:lnTo>
                    <a:pt x="113" y="52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5"/>
                  </a:lnTo>
                  <a:lnTo>
                    <a:pt x="121" y="55"/>
                  </a:lnTo>
                  <a:lnTo>
                    <a:pt x="122" y="55"/>
                  </a:lnTo>
                  <a:lnTo>
                    <a:pt x="123" y="55"/>
                  </a:lnTo>
                  <a:lnTo>
                    <a:pt x="123" y="56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7"/>
                  </a:lnTo>
                  <a:lnTo>
                    <a:pt x="129" y="57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9"/>
                  </a:lnTo>
                  <a:lnTo>
                    <a:pt x="135" y="59"/>
                  </a:lnTo>
                  <a:lnTo>
                    <a:pt x="136" y="60"/>
                  </a:lnTo>
                  <a:lnTo>
                    <a:pt x="138" y="60"/>
                  </a:lnTo>
                  <a:lnTo>
                    <a:pt x="140" y="61"/>
                  </a:lnTo>
                  <a:lnTo>
                    <a:pt x="142" y="61"/>
                  </a:lnTo>
                  <a:lnTo>
                    <a:pt x="144" y="63"/>
                  </a:lnTo>
                  <a:lnTo>
                    <a:pt x="146" y="63"/>
                  </a:lnTo>
                  <a:lnTo>
                    <a:pt x="148" y="63"/>
                  </a:lnTo>
                  <a:lnTo>
                    <a:pt x="150" y="64"/>
                  </a:lnTo>
                  <a:lnTo>
                    <a:pt x="151" y="64"/>
                  </a:lnTo>
                  <a:lnTo>
                    <a:pt x="152" y="65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7"/>
                  </a:lnTo>
                  <a:lnTo>
                    <a:pt x="158" y="67"/>
                  </a:lnTo>
                  <a:lnTo>
                    <a:pt x="159" y="67"/>
                  </a:lnTo>
                  <a:lnTo>
                    <a:pt x="160" y="67"/>
                  </a:lnTo>
                  <a:lnTo>
                    <a:pt x="162" y="68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9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71"/>
                  </a:lnTo>
                  <a:lnTo>
                    <a:pt x="172" y="71"/>
                  </a:lnTo>
                  <a:lnTo>
                    <a:pt x="174" y="72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3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5"/>
                  </a:lnTo>
                  <a:lnTo>
                    <a:pt x="186" y="75"/>
                  </a:lnTo>
                  <a:lnTo>
                    <a:pt x="188" y="76"/>
                  </a:lnTo>
                  <a:lnTo>
                    <a:pt x="190" y="76"/>
                  </a:lnTo>
                  <a:lnTo>
                    <a:pt x="192" y="77"/>
                  </a:lnTo>
                  <a:lnTo>
                    <a:pt x="194" y="77"/>
                  </a:lnTo>
                  <a:lnTo>
                    <a:pt x="195" y="79"/>
                  </a:lnTo>
                  <a:lnTo>
                    <a:pt x="198" y="79"/>
                  </a:lnTo>
                  <a:lnTo>
                    <a:pt x="199" y="79"/>
                  </a:lnTo>
                  <a:lnTo>
                    <a:pt x="200" y="80"/>
                  </a:lnTo>
                  <a:lnTo>
                    <a:pt x="202" y="80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1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3"/>
                  </a:lnTo>
                  <a:lnTo>
                    <a:pt x="212" y="83"/>
                  </a:lnTo>
                  <a:lnTo>
                    <a:pt x="213" y="83"/>
                  </a:lnTo>
                  <a:lnTo>
                    <a:pt x="215" y="83"/>
                  </a:lnTo>
                  <a:lnTo>
                    <a:pt x="216" y="83"/>
                  </a:lnTo>
                  <a:lnTo>
                    <a:pt x="217" y="83"/>
                  </a:lnTo>
                  <a:lnTo>
                    <a:pt x="219" y="83"/>
                  </a:lnTo>
                  <a:lnTo>
                    <a:pt x="220" y="84"/>
                  </a:lnTo>
                  <a:lnTo>
                    <a:pt x="221" y="84"/>
                  </a:lnTo>
                  <a:lnTo>
                    <a:pt x="223" y="84"/>
                  </a:lnTo>
                  <a:lnTo>
                    <a:pt x="224" y="84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5"/>
                  </a:lnTo>
                  <a:lnTo>
                    <a:pt x="237" y="85"/>
                  </a:lnTo>
                  <a:lnTo>
                    <a:pt x="239" y="85"/>
                  </a:lnTo>
                  <a:lnTo>
                    <a:pt x="240" y="85"/>
                  </a:lnTo>
                  <a:lnTo>
                    <a:pt x="241" y="85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7"/>
                  </a:lnTo>
                  <a:lnTo>
                    <a:pt x="251" y="87"/>
                  </a:lnTo>
                  <a:lnTo>
                    <a:pt x="252" y="87"/>
                  </a:lnTo>
                  <a:lnTo>
                    <a:pt x="253" y="87"/>
                  </a:lnTo>
                  <a:lnTo>
                    <a:pt x="255" y="87"/>
                  </a:lnTo>
                  <a:lnTo>
                    <a:pt x="256" y="87"/>
                  </a:lnTo>
                  <a:lnTo>
                    <a:pt x="257" y="88"/>
                  </a:lnTo>
                  <a:lnTo>
                    <a:pt x="259" y="88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9"/>
                  </a:lnTo>
                  <a:lnTo>
                    <a:pt x="265" y="89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2" y="91"/>
                  </a:lnTo>
                  <a:lnTo>
                    <a:pt x="273" y="91"/>
                  </a:lnTo>
                  <a:lnTo>
                    <a:pt x="275" y="91"/>
                  </a:lnTo>
                  <a:lnTo>
                    <a:pt x="276" y="91"/>
                  </a:lnTo>
                  <a:lnTo>
                    <a:pt x="277" y="91"/>
                  </a:lnTo>
                  <a:lnTo>
                    <a:pt x="279" y="91"/>
                  </a:lnTo>
                  <a:lnTo>
                    <a:pt x="280" y="91"/>
                  </a:lnTo>
                  <a:lnTo>
                    <a:pt x="281" y="91"/>
                  </a:lnTo>
                  <a:lnTo>
                    <a:pt x="283" y="91"/>
                  </a:lnTo>
                  <a:lnTo>
                    <a:pt x="284" y="91"/>
                  </a:lnTo>
                  <a:lnTo>
                    <a:pt x="285" y="91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70" name="Freeform 23">
              <a:extLst>
                <a:ext uri="{FF2B5EF4-FFF2-40B4-BE49-F238E27FC236}">
                  <a16:creationId xmlns:a16="http://schemas.microsoft.com/office/drawing/2014/main" id="{357C7611-F9E0-304A-90A9-BB9C0581CD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170"/>
              <a:ext cx="151" cy="58"/>
            </a:xfrm>
            <a:custGeom>
              <a:avLst/>
              <a:gdLst>
                <a:gd name="T0" fmla="*/ 1 w 302"/>
                <a:gd name="T1" fmla="*/ 0 h 89"/>
                <a:gd name="T2" fmla="*/ 1 w 302"/>
                <a:gd name="T3" fmla="*/ 0 h 89"/>
                <a:gd name="T4" fmla="*/ 1 w 302"/>
                <a:gd name="T5" fmla="*/ 0 h 89"/>
                <a:gd name="T6" fmla="*/ 1 w 302"/>
                <a:gd name="T7" fmla="*/ 0 h 89"/>
                <a:gd name="T8" fmla="*/ 1 w 302"/>
                <a:gd name="T9" fmla="*/ 0 h 89"/>
                <a:gd name="T10" fmla="*/ 1 w 302"/>
                <a:gd name="T11" fmla="*/ 0 h 89"/>
                <a:gd name="T12" fmla="*/ 1 w 302"/>
                <a:gd name="T13" fmla="*/ 0 h 89"/>
                <a:gd name="T14" fmla="*/ 1 w 302"/>
                <a:gd name="T15" fmla="*/ 0 h 89"/>
                <a:gd name="T16" fmla="*/ 1 w 302"/>
                <a:gd name="T17" fmla="*/ 0 h 89"/>
                <a:gd name="T18" fmla="*/ 1 w 302"/>
                <a:gd name="T19" fmla="*/ 0 h 89"/>
                <a:gd name="T20" fmla="*/ 1 w 302"/>
                <a:gd name="T21" fmla="*/ 0 h 89"/>
                <a:gd name="T22" fmla="*/ 1 w 302"/>
                <a:gd name="T23" fmla="*/ 0 h 89"/>
                <a:gd name="T24" fmla="*/ 1 w 302"/>
                <a:gd name="T25" fmla="*/ 0 h 89"/>
                <a:gd name="T26" fmla="*/ 1 w 302"/>
                <a:gd name="T27" fmla="*/ 0 h 89"/>
                <a:gd name="T28" fmla="*/ 1 w 302"/>
                <a:gd name="T29" fmla="*/ 0 h 89"/>
                <a:gd name="T30" fmla="*/ 1 w 302"/>
                <a:gd name="T31" fmla="*/ 0 h 89"/>
                <a:gd name="T32" fmla="*/ 1 w 302"/>
                <a:gd name="T33" fmla="*/ 0 h 89"/>
                <a:gd name="T34" fmla="*/ 1 w 302"/>
                <a:gd name="T35" fmla="*/ 0 h 89"/>
                <a:gd name="T36" fmla="*/ 1 w 302"/>
                <a:gd name="T37" fmla="*/ 0 h 89"/>
                <a:gd name="T38" fmla="*/ 1 w 302"/>
                <a:gd name="T39" fmla="*/ 0 h 89"/>
                <a:gd name="T40" fmla="*/ 1 w 302"/>
                <a:gd name="T41" fmla="*/ 0 h 89"/>
                <a:gd name="T42" fmla="*/ 1 w 302"/>
                <a:gd name="T43" fmla="*/ 0 h 89"/>
                <a:gd name="T44" fmla="*/ 1 w 302"/>
                <a:gd name="T45" fmla="*/ 0 h 89"/>
                <a:gd name="T46" fmla="*/ 1 w 302"/>
                <a:gd name="T47" fmla="*/ 0 h 89"/>
                <a:gd name="T48" fmla="*/ 1 w 302"/>
                <a:gd name="T49" fmla="*/ 0 h 89"/>
                <a:gd name="T50" fmla="*/ 1 w 302"/>
                <a:gd name="T51" fmla="*/ 0 h 89"/>
                <a:gd name="T52" fmla="*/ 1 w 302"/>
                <a:gd name="T53" fmla="*/ 0 h 89"/>
                <a:gd name="T54" fmla="*/ 1 w 302"/>
                <a:gd name="T55" fmla="*/ 0 h 89"/>
                <a:gd name="T56" fmla="*/ 1 w 302"/>
                <a:gd name="T57" fmla="*/ 0 h 89"/>
                <a:gd name="T58" fmla="*/ 1 w 302"/>
                <a:gd name="T59" fmla="*/ 0 h 89"/>
                <a:gd name="T60" fmla="*/ 1 w 302"/>
                <a:gd name="T61" fmla="*/ 0 h 89"/>
                <a:gd name="T62" fmla="*/ 1 w 302"/>
                <a:gd name="T63" fmla="*/ 0 h 89"/>
                <a:gd name="T64" fmla="*/ 1 w 302"/>
                <a:gd name="T65" fmla="*/ 0 h 89"/>
                <a:gd name="T66" fmla="*/ 1 w 302"/>
                <a:gd name="T67" fmla="*/ 0 h 89"/>
                <a:gd name="T68" fmla="*/ 1 w 302"/>
                <a:gd name="T69" fmla="*/ 0 h 89"/>
                <a:gd name="T70" fmla="*/ 1 w 302"/>
                <a:gd name="T71" fmla="*/ 0 h 89"/>
                <a:gd name="T72" fmla="*/ 1 w 302"/>
                <a:gd name="T73" fmla="*/ 0 h 89"/>
                <a:gd name="T74" fmla="*/ 1 w 302"/>
                <a:gd name="T75" fmla="*/ 0 h 89"/>
                <a:gd name="T76" fmla="*/ 1 w 302"/>
                <a:gd name="T77" fmla="*/ 0 h 89"/>
                <a:gd name="T78" fmla="*/ 1 w 302"/>
                <a:gd name="T79" fmla="*/ 0 h 89"/>
                <a:gd name="T80" fmla="*/ 1 w 302"/>
                <a:gd name="T81" fmla="*/ 0 h 89"/>
                <a:gd name="T82" fmla="*/ 1 w 302"/>
                <a:gd name="T83" fmla="*/ 0 h 89"/>
                <a:gd name="T84" fmla="*/ 1 w 302"/>
                <a:gd name="T85" fmla="*/ 0 h 89"/>
                <a:gd name="T86" fmla="*/ 1 w 302"/>
                <a:gd name="T87" fmla="*/ 0 h 89"/>
                <a:gd name="T88" fmla="*/ 1 w 302"/>
                <a:gd name="T89" fmla="*/ 0 h 89"/>
                <a:gd name="T90" fmla="*/ 1 w 302"/>
                <a:gd name="T91" fmla="*/ 0 h 89"/>
                <a:gd name="T92" fmla="*/ 1 w 302"/>
                <a:gd name="T93" fmla="*/ 0 h 89"/>
                <a:gd name="T94" fmla="*/ 1 w 302"/>
                <a:gd name="T95" fmla="*/ 0 h 89"/>
                <a:gd name="T96" fmla="*/ 1 w 302"/>
                <a:gd name="T97" fmla="*/ 0 h 89"/>
                <a:gd name="T98" fmla="*/ 1 w 302"/>
                <a:gd name="T99" fmla="*/ 0 h 89"/>
                <a:gd name="T100" fmla="*/ 1 w 302"/>
                <a:gd name="T101" fmla="*/ 0 h 89"/>
                <a:gd name="T102" fmla="*/ 1 w 302"/>
                <a:gd name="T103" fmla="*/ 0 h 89"/>
                <a:gd name="T104" fmla="*/ 1 w 302"/>
                <a:gd name="T105" fmla="*/ 0 h 89"/>
                <a:gd name="T106" fmla="*/ 1 w 302"/>
                <a:gd name="T107" fmla="*/ 0 h 89"/>
                <a:gd name="T108" fmla="*/ 1 w 302"/>
                <a:gd name="T109" fmla="*/ 0 h 89"/>
                <a:gd name="T110" fmla="*/ 1 w 302"/>
                <a:gd name="T111" fmla="*/ 0 h 89"/>
                <a:gd name="T112" fmla="*/ 1 w 302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89"/>
                <a:gd name="T173" fmla="*/ 302 w 302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89">
                  <a:moveTo>
                    <a:pt x="302" y="0"/>
                  </a:moveTo>
                  <a:lnTo>
                    <a:pt x="299" y="1"/>
                  </a:lnTo>
                  <a:lnTo>
                    <a:pt x="295" y="4"/>
                  </a:lnTo>
                  <a:lnTo>
                    <a:pt x="293" y="5"/>
                  </a:lnTo>
                  <a:lnTo>
                    <a:pt x="290" y="7"/>
                  </a:lnTo>
                  <a:lnTo>
                    <a:pt x="287" y="8"/>
                  </a:lnTo>
                  <a:lnTo>
                    <a:pt x="286" y="9"/>
                  </a:lnTo>
                  <a:lnTo>
                    <a:pt x="283" y="11"/>
                  </a:lnTo>
                  <a:lnTo>
                    <a:pt x="281" y="12"/>
                  </a:lnTo>
                  <a:lnTo>
                    <a:pt x="279" y="13"/>
                  </a:lnTo>
                  <a:lnTo>
                    <a:pt x="277" y="15"/>
                  </a:lnTo>
                  <a:lnTo>
                    <a:pt x="275" y="15"/>
                  </a:lnTo>
                  <a:lnTo>
                    <a:pt x="274" y="16"/>
                  </a:lnTo>
                  <a:lnTo>
                    <a:pt x="273" y="17"/>
                  </a:lnTo>
                  <a:lnTo>
                    <a:pt x="271" y="17"/>
                  </a:lnTo>
                  <a:lnTo>
                    <a:pt x="270" y="19"/>
                  </a:lnTo>
                  <a:lnTo>
                    <a:pt x="269" y="19"/>
                  </a:lnTo>
                  <a:lnTo>
                    <a:pt x="267" y="20"/>
                  </a:lnTo>
                  <a:lnTo>
                    <a:pt x="266" y="20"/>
                  </a:lnTo>
                  <a:lnTo>
                    <a:pt x="265" y="21"/>
                  </a:lnTo>
                  <a:lnTo>
                    <a:pt x="263" y="21"/>
                  </a:lnTo>
                  <a:lnTo>
                    <a:pt x="262" y="21"/>
                  </a:lnTo>
                  <a:lnTo>
                    <a:pt x="261" y="23"/>
                  </a:lnTo>
                  <a:lnTo>
                    <a:pt x="259" y="23"/>
                  </a:lnTo>
                  <a:lnTo>
                    <a:pt x="258" y="24"/>
                  </a:lnTo>
                  <a:lnTo>
                    <a:pt x="257" y="24"/>
                  </a:lnTo>
                  <a:lnTo>
                    <a:pt x="255" y="25"/>
                  </a:lnTo>
                  <a:lnTo>
                    <a:pt x="253" y="25"/>
                  </a:lnTo>
                  <a:lnTo>
                    <a:pt x="251" y="27"/>
                  </a:lnTo>
                  <a:lnTo>
                    <a:pt x="250" y="27"/>
                  </a:lnTo>
                  <a:lnTo>
                    <a:pt x="249" y="28"/>
                  </a:lnTo>
                  <a:lnTo>
                    <a:pt x="247" y="28"/>
                  </a:lnTo>
                  <a:lnTo>
                    <a:pt x="245" y="29"/>
                  </a:lnTo>
                  <a:lnTo>
                    <a:pt x="243" y="29"/>
                  </a:lnTo>
                  <a:lnTo>
                    <a:pt x="242" y="31"/>
                  </a:lnTo>
                  <a:lnTo>
                    <a:pt x="241" y="31"/>
                  </a:lnTo>
                  <a:lnTo>
                    <a:pt x="239" y="32"/>
                  </a:lnTo>
                  <a:lnTo>
                    <a:pt x="238" y="32"/>
                  </a:lnTo>
                  <a:lnTo>
                    <a:pt x="237" y="32"/>
                  </a:lnTo>
                  <a:lnTo>
                    <a:pt x="235" y="33"/>
                  </a:lnTo>
                  <a:lnTo>
                    <a:pt x="234" y="33"/>
                  </a:lnTo>
                  <a:lnTo>
                    <a:pt x="233" y="35"/>
                  </a:lnTo>
                  <a:lnTo>
                    <a:pt x="231" y="35"/>
                  </a:lnTo>
                  <a:lnTo>
                    <a:pt x="230" y="35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6"/>
                  </a:lnTo>
                  <a:lnTo>
                    <a:pt x="226" y="37"/>
                  </a:lnTo>
                  <a:lnTo>
                    <a:pt x="225" y="37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39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0"/>
                  </a:lnTo>
                  <a:lnTo>
                    <a:pt x="216" y="41"/>
                  </a:lnTo>
                  <a:lnTo>
                    <a:pt x="214" y="41"/>
                  </a:lnTo>
                  <a:lnTo>
                    <a:pt x="213" y="43"/>
                  </a:lnTo>
                  <a:lnTo>
                    <a:pt x="212" y="43"/>
                  </a:lnTo>
                  <a:lnTo>
                    <a:pt x="209" y="44"/>
                  </a:lnTo>
                  <a:lnTo>
                    <a:pt x="208" y="44"/>
                  </a:lnTo>
                  <a:lnTo>
                    <a:pt x="205" y="45"/>
                  </a:lnTo>
                  <a:lnTo>
                    <a:pt x="204" y="45"/>
                  </a:lnTo>
                  <a:lnTo>
                    <a:pt x="201" y="47"/>
                  </a:lnTo>
                  <a:lnTo>
                    <a:pt x="200" y="47"/>
                  </a:lnTo>
                  <a:lnTo>
                    <a:pt x="198" y="48"/>
                  </a:lnTo>
                  <a:lnTo>
                    <a:pt x="196" y="48"/>
                  </a:lnTo>
                  <a:lnTo>
                    <a:pt x="194" y="49"/>
                  </a:lnTo>
                  <a:lnTo>
                    <a:pt x="193" y="49"/>
                  </a:lnTo>
                  <a:lnTo>
                    <a:pt x="192" y="50"/>
                  </a:lnTo>
                  <a:lnTo>
                    <a:pt x="190" y="50"/>
                  </a:lnTo>
                  <a:lnTo>
                    <a:pt x="189" y="50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3"/>
                  </a:lnTo>
                  <a:lnTo>
                    <a:pt x="181" y="53"/>
                  </a:lnTo>
                  <a:lnTo>
                    <a:pt x="180" y="54"/>
                  </a:lnTo>
                  <a:lnTo>
                    <a:pt x="178" y="54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6"/>
                  </a:lnTo>
                  <a:lnTo>
                    <a:pt x="173" y="56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7"/>
                  </a:lnTo>
                  <a:lnTo>
                    <a:pt x="168" y="58"/>
                  </a:lnTo>
                  <a:lnTo>
                    <a:pt x="165" y="58"/>
                  </a:lnTo>
                  <a:lnTo>
                    <a:pt x="164" y="60"/>
                  </a:lnTo>
                  <a:lnTo>
                    <a:pt x="161" y="60"/>
                  </a:lnTo>
                  <a:lnTo>
                    <a:pt x="160" y="61"/>
                  </a:lnTo>
                  <a:lnTo>
                    <a:pt x="157" y="61"/>
                  </a:lnTo>
                  <a:lnTo>
                    <a:pt x="156" y="62"/>
                  </a:lnTo>
                  <a:lnTo>
                    <a:pt x="153" y="62"/>
                  </a:lnTo>
                  <a:lnTo>
                    <a:pt x="152" y="62"/>
                  </a:lnTo>
                  <a:lnTo>
                    <a:pt x="150" y="64"/>
                  </a:lnTo>
                  <a:lnTo>
                    <a:pt x="149" y="64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5"/>
                  </a:lnTo>
                  <a:lnTo>
                    <a:pt x="144" y="65"/>
                  </a:lnTo>
                  <a:lnTo>
                    <a:pt x="143" y="66"/>
                  </a:lnTo>
                  <a:lnTo>
                    <a:pt x="141" y="66"/>
                  </a:lnTo>
                  <a:lnTo>
                    <a:pt x="140" y="66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8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1" y="70"/>
                  </a:lnTo>
                  <a:lnTo>
                    <a:pt x="129" y="70"/>
                  </a:lnTo>
                  <a:lnTo>
                    <a:pt x="128" y="70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2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3"/>
                  </a:lnTo>
                  <a:lnTo>
                    <a:pt x="116" y="74"/>
                  </a:lnTo>
                  <a:lnTo>
                    <a:pt x="113" y="74"/>
                  </a:lnTo>
                  <a:lnTo>
                    <a:pt x="112" y="76"/>
                  </a:lnTo>
                  <a:lnTo>
                    <a:pt x="109" y="76"/>
                  </a:lnTo>
                  <a:lnTo>
                    <a:pt x="108" y="77"/>
                  </a:lnTo>
                  <a:lnTo>
                    <a:pt x="107" y="77"/>
                  </a:lnTo>
                  <a:lnTo>
                    <a:pt x="105" y="78"/>
                  </a:lnTo>
                  <a:lnTo>
                    <a:pt x="103" y="78"/>
                  </a:lnTo>
                  <a:lnTo>
                    <a:pt x="101" y="78"/>
                  </a:lnTo>
                  <a:lnTo>
                    <a:pt x="100" y="78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6" y="80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1" y="81"/>
                  </a:lnTo>
                  <a:lnTo>
                    <a:pt x="89" y="81"/>
                  </a:lnTo>
                  <a:lnTo>
                    <a:pt x="88" y="82"/>
                  </a:lnTo>
                  <a:lnTo>
                    <a:pt x="87" y="82"/>
                  </a:lnTo>
                  <a:lnTo>
                    <a:pt x="85" y="82"/>
                  </a:lnTo>
                  <a:lnTo>
                    <a:pt x="84" y="82"/>
                  </a:lnTo>
                  <a:lnTo>
                    <a:pt x="83" y="82"/>
                  </a:lnTo>
                  <a:lnTo>
                    <a:pt x="81" y="82"/>
                  </a:lnTo>
                  <a:lnTo>
                    <a:pt x="80" y="82"/>
                  </a:lnTo>
                  <a:lnTo>
                    <a:pt x="79" y="82"/>
                  </a:lnTo>
                  <a:lnTo>
                    <a:pt x="77" y="82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4"/>
                  </a:lnTo>
                  <a:lnTo>
                    <a:pt x="64" y="84"/>
                  </a:lnTo>
                  <a:lnTo>
                    <a:pt x="63" y="84"/>
                  </a:lnTo>
                  <a:lnTo>
                    <a:pt x="62" y="84"/>
                  </a:lnTo>
                  <a:lnTo>
                    <a:pt x="60" y="84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5"/>
                  </a:lnTo>
                  <a:lnTo>
                    <a:pt x="51" y="85"/>
                  </a:lnTo>
                  <a:lnTo>
                    <a:pt x="50" y="85"/>
                  </a:lnTo>
                  <a:lnTo>
                    <a:pt x="48" y="86"/>
                  </a:lnTo>
                  <a:lnTo>
                    <a:pt x="47" y="86"/>
                  </a:lnTo>
                  <a:lnTo>
                    <a:pt x="46" y="86"/>
                  </a:lnTo>
                  <a:lnTo>
                    <a:pt x="44" y="86"/>
                  </a:lnTo>
                  <a:lnTo>
                    <a:pt x="43" y="86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8"/>
                  </a:lnTo>
                  <a:lnTo>
                    <a:pt x="36" y="88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8" y="89"/>
                  </a:lnTo>
                  <a:lnTo>
                    <a:pt x="27" y="89"/>
                  </a:lnTo>
                  <a:lnTo>
                    <a:pt x="26" y="89"/>
                  </a:lnTo>
                  <a:lnTo>
                    <a:pt x="24" y="89"/>
                  </a:lnTo>
                  <a:lnTo>
                    <a:pt x="23" y="89"/>
                  </a:lnTo>
                  <a:lnTo>
                    <a:pt x="22" y="89"/>
                  </a:lnTo>
                  <a:lnTo>
                    <a:pt x="20" y="89"/>
                  </a:lnTo>
                  <a:lnTo>
                    <a:pt x="19" y="89"/>
                  </a:lnTo>
                  <a:lnTo>
                    <a:pt x="18" y="89"/>
                  </a:lnTo>
                  <a:lnTo>
                    <a:pt x="16" y="89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71" name="Freeform 24">
              <a:extLst>
                <a:ext uri="{FF2B5EF4-FFF2-40B4-BE49-F238E27FC236}">
                  <a16:creationId xmlns:a16="http://schemas.microsoft.com/office/drawing/2014/main" id="{D4DDC6F8-99A2-6E4A-8009-B4034C82A1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170"/>
              <a:ext cx="151" cy="58"/>
            </a:xfrm>
            <a:custGeom>
              <a:avLst/>
              <a:gdLst>
                <a:gd name="T0" fmla="*/ 1 w 301"/>
                <a:gd name="T1" fmla="*/ 0 h 89"/>
                <a:gd name="T2" fmla="*/ 1 w 301"/>
                <a:gd name="T3" fmla="*/ 0 h 89"/>
                <a:gd name="T4" fmla="*/ 1 w 301"/>
                <a:gd name="T5" fmla="*/ 0 h 89"/>
                <a:gd name="T6" fmla="*/ 1 w 301"/>
                <a:gd name="T7" fmla="*/ 0 h 89"/>
                <a:gd name="T8" fmla="*/ 1 w 301"/>
                <a:gd name="T9" fmla="*/ 0 h 89"/>
                <a:gd name="T10" fmla="*/ 1 w 301"/>
                <a:gd name="T11" fmla="*/ 0 h 89"/>
                <a:gd name="T12" fmla="*/ 1 w 301"/>
                <a:gd name="T13" fmla="*/ 0 h 89"/>
                <a:gd name="T14" fmla="*/ 1 w 301"/>
                <a:gd name="T15" fmla="*/ 0 h 89"/>
                <a:gd name="T16" fmla="*/ 1 w 301"/>
                <a:gd name="T17" fmla="*/ 0 h 89"/>
                <a:gd name="T18" fmla="*/ 1 w 301"/>
                <a:gd name="T19" fmla="*/ 0 h 89"/>
                <a:gd name="T20" fmla="*/ 1 w 301"/>
                <a:gd name="T21" fmla="*/ 0 h 89"/>
                <a:gd name="T22" fmla="*/ 1 w 301"/>
                <a:gd name="T23" fmla="*/ 0 h 89"/>
                <a:gd name="T24" fmla="*/ 1 w 301"/>
                <a:gd name="T25" fmla="*/ 0 h 89"/>
                <a:gd name="T26" fmla="*/ 1 w 301"/>
                <a:gd name="T27" fmla="*/ 0 h 89"/>
                <a:gd name="T28" fmla="*/ 1 w 301"/>
                <a:gd name="T29" fmla="*/ 0 h 89"/>
                <a:gd name="T30" fmla="*/ 1 w 301"/>
                <a:gd name="T31" fmla="*/ 0 h 89"/>
                <a:gd name="T32" fmla="*/ 1 w 301"/>
                <a:gd name="T33" fmla="*/ 0 h 89"/>
                <a:gd name="T34" fmla="*/ 1 w 301"/>
                <a:gd name="T35" fmla="*/ 0 h 89"/>
                <a:gd name="T36" fmla="*/ 1 w 301"/>
                <a:gd name="T37" fmla="*/ 0 h 89"/>
                <a:gd name="T38" fmla="*/ 1 w 301"/>
                <a:gd name="T39" fmla="*/ 0 h 89"/>
                <a:gd name="T40" fmla="*/ 1 w 301"/>
                <a:gd name="T41" fmla="*/ 0 h 89"/>
                <a:gd name="T42" fmla="*/ 1 w 301"/>
                <a:gd name="T43" fmla="*/ 0 h 89"/>
                <a:gd name="T44" fmla="*/ 1 w 301"/>
                <a:gd name="T45" fmla="*/ 0 h 89"/>
                <a:gd name="T46" fmla="*/ 1 w 301"/>
                <a:gd name="T47" fmla="*/ 0 h 89"/>
                <a:gd name="T48" fmla="*/ 1 w 301"/>
                <a:gd name="T49" fmla="*/ 0 h 89"/>
                <a:gd name="T50" fmla="*/ 1 w 301"/>
                <a:gd name="T51" fmla="*/ 0 h 89"/>
                <a:gd name="T52" fmla="*/ 1 w 301"/>
                <a:gd name="T53" fmla="*/ 0 h 89"/>
                <a:gd name="T54" fmla="*/ 1 w 301"/>
                <a:gd name="T55" fmla="*/ 0 h 89"/>
                <a:gd name="T56" fmla="*/ 1 w 301"/>
                <a:gd name="T57" fmla="*/ 0 h 89"/>
                <a:gd name="T58" fmla="*/ 1 w 301"/>
                <a:gd name="T59" fmla="*/ 0 h 89"/>
                <a:gd name="T60" fmla="*/ 1 w 301"/>
                <a:gd name="T61" fmla="*/ 0 h 89"/>
                <a:gd name="T62" fmla="*/ 1 w 301"/>
                <a:gd name="T63" fmla="*/ 0 h 89"/>
                <a:gd name="T64" fmla="*/ 1 w 301"/>
                <a:gd name="T65" fmla="*/ 0 h 89"/>
                <a:gd name="T66" fmla="*/ 1 w 301"/>
                <a:gd name="T67" fmla="*/ 0 h 89"/>
                <a:gd name="T68" fmla="*/ 1 w 301"/>
                <a:gd name="T69" fmla="*/ 0 h 89"/>
                <a:gd name="T70" fmla="*/ 1 w 301"/>
                <a:gd name="T71" fmla="*/ 0 h 89"/>
                <a:gd name="T72" fmla="*/ 1 w 301"/>
                <a:gd name="T73" fmla="*/ 0 h 89"/>
                <a:gd name="T74" fmla="*/ 1 w 301"/>
                <a:gd name="T75" fmla="*/ 0 h 89"/>
                <a:gd name="T76" fmla="*/ 1 w 301"/>
                <a:gd name="T77" fmla="*/ 0 h 89"/>
                <a:gd name="T78" fmla="*/ 1 w 301"/>
                <a:gd name="T79" fmla="*/ 0 h 89"/>
                <a:gd name="T80" fmla="*/ 1 w 301"/>
                <a:gd name="T81" fmla="*/ 0 h 89"/>
                <a:gd name="T82" fmla="*/ 1 w 301"/>
                <a:gd name="T83" fmla="*/ 0 h 89"/>
                <a:gd name="T84" fmla="*/ 1 w 301"/>
                <a:gd name="T85" fmla="*/ 0 h 89"/>
                <a:gd name="T86" fmla="*/ 1 w 301"/>
                <a:gd name="T87" fmla="*/ 0 h 89"/>
                <a:gd name="T88" fmla="*/ 1 w 301"/>
                <a:gd name="T89" fmla="*/ 0 h 89"/>
                <a:gd name="T90" fmla="*/ 1 w 301"/>
                <a:gd name="T91" fmla="*/ 0 h 89"/>
                <a:gd name="T92" fmla="*/ 1 w 301"/>
                <a:gd name="T93" fmla="*/ 0 h 89"/>
                <a:gd name="T94" fmla="*/ 1 w 301"/>
                <a:gd name="T95" fmla="*/ 0 h 89"/>
                <a:gd name="T96" fmla="*/ 1 w 301"/>
                <a:gd name="T97" fmla="*/ 0 h 89"/>
                <a:gd name="T98" fmla="*/ 1 w 301"/>
                <a:gd name="T99" fmla="*/ 0 h 89"/>
                <a:gd name="T100" fmla="*/ 1 w 301"/>
                <a:gd name="T101" fmla="*/ 0 h 89"/>
                <a:gd name="T102" fmla="*/ 1 w 301"/>
                <a:gd name="T103" fmla="*/ 0 h 89"/>
                <a:gd name="T104" fmla="*/ 1 w 301"/>
                <a:gd name="T105" fmla="*/ 0 h 89"/>
                <a:gd name="T106" fmla="*/ 1 w 301"/>
                <a:gd name="T107" fmla="*/ 0 h 89"/>
                <a:gd name="T108" fmla="*/ 1 w 301"/>
                <a:gd name="T109" fmla="*/ 0 h 89"/>
                <a:gd name="T110" fmla="*/ 1 w 301"/>
                <a:gd name="T111" fmla="*/ 0 h 89"/>
                <a:gd name="T112" fmla="*/ 1 w 301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89"/>
                <a:gd name="T173" fmla="*/ 301 w 301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89">
                  <a:moveTo>
                    <a:pt x="0" y="0"/>
                  </a:moveTo>
                  <a:lnTo>
                    <a:pt x="2" y="1"/>
                  </a:lnTo>
                  <a:lnTo>
                    <a:pt x="6" y="4"/>
                  </a:lnTo>
                  <a:lnTo>
                    <a:pt x="9" y="5"/>
                  </a:lnTo>
                  <a:lnTo>
                    <a:pt x="12" y="7"/>
                  </a:lnTo>
                  <a:lnTo>
                    <a:pt x="14" y="8"/>
                  </a:lnTo>
                  <a:lnTo>
                    <a:pt x="17" y="9"/>
                  </a:lnTo>
                  <a:lnTo>
                    <a:pt x="18" y="11"/>
                  </a:lnTo>
                  <a:lnTo>
                    <a:pt x="21" y="12"/>
                  </a:lnTo>
                  <a:lnTo>
                    <a:pt x="22" y="13"/>
                  </a:lnTo>
                  <a:lnTo>
                    <a:pt x="25" y="15"/>
                  </a:lnTo>
                  <a:lnTo>
                    <a:pt x="26" y="15"/>
                  </a:lnTo>
                  <a:lnTo>
                    <a:pt x="28" y="16"/>
                  </a:lnTo>
                  <a:lnTo>
                    <a:pt x="30" y="17"/>
                  </a:lnTo>
                  <a:lnTo>
                    <a:pt x="32" y="17"/>
                  </a:lnTo>
                  <a:lnTo>
                    <a:pt x="33" y="19"/>
                  </a:lnTo>
                  <a:lnTo>
                    <a:pt x="34" y="19"/>
                  </a:lnTo>
                  <a:lnTo>
                    <a:pt x="36" y="20"/>
                  </a:lnTo>
                  <a:lnTo>
                    <a:pt x="37" y="20"/>
                  </a:lnTo>
                  <a:lnTo>
                    <a:pt x="37" y="21"/>
                  </a:lnTo>
                  <a:lnTo>
                    <a:pt x="38" y="21"/>
                  </a:lnTo>
                  <a:lnTo>
                    <a:pt x="40" y="21"/>
                  </a:lnTo>
                  <a:lnTo>
                    <a:pt x="41" y="23"/>
                  </a:lnTo>
                  <a:lnTo>
                    <a:pt x="42" y="23"/>
                  </a:lnTo>
                  <a:lnTo>
                    <a:pt x="44" y="24"/>
                  </a:lnTo>
                  <a:lnTo>
                    <a:pt x="45" y="24"/>
                  </a:lnTo>
                  <a:lnTo>
                    <a:pt x="46" y="24"/>
                  </a:lnTo>
                  <a:lnTo>
                    <a:pt x="48" y="25"/>
                  </a:lnTo>
                  <a:lnTo>
                    <a:pt x="49" y="25"/>
                  </a:lnTo>
                  <a:lnTo>
                    <a:pt x="50" y="27"/>
                  </a:lnTo>
                  <a:lnTo>
                    <a:pt x="51" y="27"/>
                  </a:lnTo>
                  <a:lnTo>
                    <a:pt x="53" y="28"/>
                  </a:lnTo>
                  <a:lnTo>
                    <a:pt x="54" y="28"/>
                  </a:lnTo>
                  <a:lnTo>
                    <a:pt x="57" y="29"/>
                  </a:lnTo>
                  <a:lnTo>
                    <a:pt x="58" y="29"/>
                  </a:lnTo>
                  <a:lnTo>
                    <a:pt x="59" y="31"/>
                  </a:lnTo>
                  <a:lnTo>
                    <a:pt x="61" y="31"/>
                  </a:lnTo>
                  <a:lnTo>
                    <a:pt x="62" y="32"/>
                  </a:lnTo>
                  <a:lnTo>
                    <a:pt x="63" y="32"/>
                  </a:lnTo>
                  <a:lnTo>
                    <a:pt x="65" y="32"/>
                  </a:lnTo>
                  <a:lnTo>
                    <a:pt x="66" y="33"/>
                  </a:lnTo>
                  <a:lnTo>
                    <a:pt x="67" y="33"/>
                  </a:lnTo>
                  <a:lnTo>
                    <a:pt x="69" y="33"/>
                  </a:lnTo>
                  <a:lnTo>
                    <a:pt x="69" y="35"/>
                  </a:lnTo>
                  <a:lnTo>
                    <a:pt x="70" y="35"/>
                  </a:lnTo>
                  <a:lnTo>
                    <a:pt x="71" y="35"/>
                  </a:lnTo>
                  <a:lnTo>
                    <a:pt x="73" y="36"/>
                  </a:lnTo>
                  <a:lnTo>
                    <a:pt x="74" y="36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39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0"/>
                  </a:lnTo>
                  <a:lnTo>
                    <a:pt x="86" y="41"/>
                  </a:lnTo>
                  <a:lnTo>
                    <a:pt x="87" y="41"/>
                  </a:lnTo>
                  <a:lnTo>
                    <a:pt x="89" y="43"/>
                  </a:lnTo>
                  <a:lnTo>
                    <a:pt x="90" y="43"/>
                  </a:lnTo>
                  <a:lnTo>
                    <a:pt x="93" y="44"/>
                  </a:lnTo>
                  <a:lnTo>
                    <a:pt x="94" y="44"/>
                  </a:lnTo>
                  <a:lnTo>
                    <a:pt x="97" y="45"/>
                  </a:lnTo>
                  <a:lnTo>
                    <a:pt x="98" y="45"/>
                  </a:lnTo>
                  <a:lnTo>
                    <a:pt x="101" y="47"/>
                  </a:lnTo>
                  <a:lnTo>
                    <a:pt x="102" y="47"/>
                  </a:lnTo>
                  <a:lnTo>
                    <a:pt x="105" y="48"/>
                  </a:lnTo>
                  <a:lnTo>
                    <a:pt x="106" y="48"/>
                  </a:lnTo>
                  <a:lnTo>
                    <a:pt x="107" y="49"/>
                  </a:lnTo>
                  <a:lnTo>
                    <a:pt x="109" y="49"/>
                  </a:lnTo>
                  <a:lnTo>
                    <a:pt x="110" y="50"/>
                  </a:lnTo>
                  <a:lnTo>
                    <a:pt x="111" y="50"/>
                  </a:lnTo>
                  <a:lnTo>
                    <a:pt x="113" y="50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3"/>
                  </a:lnTo>
                  <a:lnTo>
                    <a:pt x="121" y="53"/>
                  </a:lnTo>
                  <a:lnTo>
                    <a:pt x="122" y="54"/>
                  </a:lnTo>
                  <a:lnTo>
                    <a:pt x="123" y="54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6"/>
                  </a:lnTo>
                  <a:lnTo>
                    <a:pt x="129" y="56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7"/>
                  </a:lnTo>
                  <a:lnTo>
                    <a:pt x="135" y="58"/>
                  </a:lnTo>
                  <a:lnTo>
                    <a:pt x="136" y="58"/>
                  </a:lnTo>
                  <a:lnTo>
                    <a:pt x="138" y="60"/>
                  </a:lnTo>
                  <a:lnTo>
                    <a:pt x="140" y="60"/>
                  </a:lnTo>
                  <a:lnTo>
                    <a:pt x="142" y="61"/>
                  </a:lnTo>
                  <a:lnTo>
                    <a:pt x="144" y="61"/>
                  </a:lnTo>
                  <a:lnTo>
                    <a:pt x="146" y="62"/>
                  </a:lnTo>
                  <a:lnTo>
                    <a:pt x="148" y="62"/>
                  </a:lnTo>
                  <a:lnTo>
                    <a:pt x="150" y="62"/>
                  </a:lnTo>
                  <a:lnTo>
                    <a:pt x="151" y="64"/>
                  </a:lnTo>
                  <a:lnTo>
                    <a:pt x="152" y="64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5"/>
                  </a:lnTo>
                  <a:lnTo>
                    <a:pt x="158" y="65"/>
                  </a:lnTo>
                  <a:lnTo>
                    <a:pt x="159" y="66"/>
                  </a:lnTo>
                  <a:lnTo>
                    <a:pt x="160" y="66"/>
                  </a:lnTo>
                  <a:lnTo>
                    <a:pt x="162" y="66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8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69"/>
                  </a:lnTo>
                  <a:lnTo>
                    <a:pt x="172" y="70"/>
                  </a:lnTo>
                  <a:lnTo>
                    <a:pt x="174" y="70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2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3"/>
                  </a:lnTo>
                  <a:lnTo>
                    <a:pt x="186" y="74"/>
                  </a:lnTo>
                  <a:lnTo>
                    <a:pt x="188" y="74"/>
                  </a:lnTo>
                  <a:lnTo>
                    <a:pt x="190" y="76"/>
                  </a:lnTo>
                  <a:lnTo>
                    <a:pt x="192" y="76"/>
                  </a:lnTo>
                  <a:lnTo>
                    <a:pt x="194" y="77"/>
                  </a:lnTo>
                  <a:lnTo>
                    <a:pt x="195" y="77"/>
                  </a:lnTo>
                  <a:lnTo>
                    <a:pt x="198" y="78"/>
                  </a:lnTo>
                  <a:lnTo>
                    <a:pt x="199" y="78"/>
                  </a:lnTo>
                  <a:lnTo>
                    <a:pt x="200" y="78"/>
                  </a:lnTo>
                  <a:lnTo>
                    <a:pt x="202" y="78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0"/>
                  </a:lnTo>
                  <a:lnTo>
                    <a:pt x="207" y="80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1"/>
                  </a:lnTo>
                  <a:lnTo>
                    <a:pt x="212" y="81"/>
                  </a:lnTo>
                  <a:lnTo>
                    <a:pt x="213" y="82"/>
                  </a:lnTo>
                  <a:lnTo>
                    <a:pt x="215" y="82"/>
                  </a:lnTo>
                  <a:lnTo>
                    <a:pt x="216" y="82"/>
                  </a:lnTo>
                  <a:lnTo>
                    <a:pt x="217" y="82"/>
                  </a:lnTo>
                  <a:lnTo>
                    <a:pt x="219" y="82"/>
                  </a:lnTo>
                  <a:lnTo>
                    <a:pt x="220" y="82"/>
                  </a:lnTo>
                  <a:lnTo>
                    <a:pt x="221" y="82"/>
                  </a:lnTo>
                  <a:lnTo>
                    <a:pt x="223" y="82"/>
                  </a:lnTo>
                  <a:lnTo>
                    <a:pt x="224" y="82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4"/>
                  </a:lnTo>
                  <a:lnTo>
                    <a:pt x="237" y="84"/>
                  </a:lnTo>
                  <a:lnTo>
                    <a:pt x="239" y="84"/>
                  </a:lnTo>
                  <a:lnTo>
                    <a:pt x="240" y="84"/>
                  </a:lnTo>
                  <a:lnTo>
                    <a:pt x="241" y="84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5"/>
                  </a:lnTo>
                  <a:lnTo>
                    <a:pt x="251" y="85"/>
                  </a:lnTo>
                  <a:lnTo>
                    <a:pt x="252" y="85"/>
                  </a:lnTo>
                  <a:lnTo>
                    <a:pt x="253" y="85"/>
                  </a:lnTo>
                  <a:lnTo>
                    <a:pt x="253" y="86"/>
                  </a:lnTo>
                  <a:lnTo>
                    <a:pt x="255" y="86"/>
                  </a:lnTo>
                  <a:lnTo>
                    <a:pt x="256" y="86"/>
                  </a:lnTo>
                  <a:lnTo>
                    <a:pt x="257" y="86"/>
                  </a:lnTo>
                  <a:lnTo>
                    <a:pt x="259" y="86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8"/>
                  </a:lnTo>
                  <a:lnTo>
                    <a:pt x="265" y="88"/>
                  </a:lnTo>
                  <a:lnTo>
                    <a:pt x="267" y="88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3" y="89"/>
                  </a:lnTo>
                  <a:lnTo>
                    <a:pt x="275" y="89"/>
                  </a:lnTo>
                  <a:lnTo>
                    <a:pt x="276" y="89"/>
                  </a:lnTo>
                  <a:lnTo>
                    <a:pt x="277" y="89"/>
                  </a:lnTo>
                  <a:lnTo>
                    <a:pt x="279" y="89"/>
                  </a:lnTo>
                  <a:lnTo>
                    <a:pt x="280" y="89"/>
                  </a:lnTo>
                  <a:lnTo>
                    <a:pt x="281" y="89"/>
                  </a:lnTo>
                  <a:lnTo>
                    <a:pt x="283" y="89"/>
                  </a:lnTo>
                  <a:lnTo>
                    <a:pt x="284" y="89"/>
                  </a:lnTo>
                  <a:lnTo>
                    <a:pt x="285" y="89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22586" name="Group 111">
            <a:extLst>
              <a:ext uri="{FF2B5EF4-FFF2-40B4-BE49-F238E27FC236}">
                <a16:creationId xmlns:a16="http://schemas.microsoft.com/office/drawing/2014/main" id="{B49B59B0-9F66-194C-A9D0-8D4EBCD37D0B}"/>
              </a:ext>
            </a:extLst>
          </p:cNvPr>
          <p:cNvGrpSpPr>
            <a:grpSpLocks/>
          </p:cNvGrpSpPr>
          <p:nvPr/>
        </p:nvGrpSpPr>
        <p:grpSpPr bwMode="auto">
          <a:xfrm>
            <a:off x="6313488" y="1531939"/>
            <a:ext cx="342900" cy="484187"/>
            <a:chOff x="2783" y="1170"/>
            <a:chExt cx="300" cy="445"/>
          </a:xfrm>
        </p:grpSpPr>
        <p:sp>
          <p:nvSpPr>
            <p:cNvPr id="322660" name="Freeform 19">
              <a:extLst>
                <a:ext uri="{FF2B5EF4-FFF2-40B4-BE49-F238E27FC236}">
                  <a16:creationId xmlns:a16="http://schemas.microsoft.com/office/drawing/2014/main" id="{0883786C-9863-8C4D-BF8B-095D0AAFA5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1238"/>
              <a:ext cx="149" cy="377"/>
            </a:xfrm>
            <a:custGeom>
              <a:avLst/>
              <a:gdLst>
                <a:gd name="T0" fmla="*/ 0 w 299"/>
                <a:gd name="T1" fmla="*/ 1 h 754"/>
                <a:gd name="T2" fmla="*/ 0 w 299"/>
                <a:gd name="T3" fmla="*/ 1 h 754"/>
                <a:gd name="T4" fmla="*/ 0 w 299"/>
                <a:gd name="T5" fmla="*/ 1 h 754"/>
                <a:gd name="T6" fmla="*/ 0 w 299"/>
                <a:gd name="T7" fmla="*/ 1 h 754"/>
                <a:gd name="T8" fmla="*/ 0 w 299"/>
                <a:gd name="T9" fmla="*/ 1 h 754"/>
                <a:gd name="T10" fmla="*/ 0 w 299"/>
                <a:gd name="T11" fmla="*/ 1 h 754"/>
                <a:gd name="T12" fmla="*/ 0 w 299"/>
                <a:gd name="T13" fmla="*/ 1 h 754"/>
                <a:gd name="T14" fmla="*/ 0 w 299"/>
                <a:gd name="T15" fmla="*/ 1 h 754"/>
                <a:gd name="T16" fmla="*/ 0 w 299"/>
                <a:gd name="T17" fmla="*/ 1 h 754"/>
                <a:gd name="T18" fmla="*/ 0 w 299"/>
                <a:gd name="T19" fmla="*/ 1 h 754"/>
                <a:gd name="T20" fmla="*/ 0 w 299"/>
                <a:gd name="T21" fmla="*/ 1 h 754"/>
                <a:gd name="T22" fmla="*/ 0 w 299"/>
                <a:gd name="T23" fmla="*/ 1 h 754"/>
                <a:gd name="T24" fmla="*/ 0 w 299"/>
                <a:gd name="T25" fmla="*/ 1 h 754"/>
                <a:gd name="T26" fmla="*/ 0 w 299"/>
                <a:gd name="T27" fmla="*/ 1 h 754"/>
                <a:gd name="T28" fmla="*/ 0 w 299"/>
                <a:gd name="T29" fmla="*/ 1 h 754"/>
                <a:gd name="T30" fmla="*/ 0 w 299"/>
                <a:gd name="T31" fmla="*/ 1 h 754"/>
                <a:gd name="T32" fmla="*/ 0 w 299"/>
                <a:gd name="T33" fmla="*/ 1 h 754"/>
                <a:gd name="T34" fmla="*/ 0 w 299"/>
                <a:gd name="T35" fmla="*/ 1 h 754"/>
                <a:gd name="T36" fmla="*/ 0 w 299"/>
                <a:gd name="T37" fmla="*/ 1 h 754"/>
                <a:gd name="T38" fmla="*/ 0 w 299"/>
                <a:gd name="T39" fmla="*/ 1 h 754"/>
                <a:gd name="T40" fmla="*/ 0 w 299"/>
                <a:gd name="T41" fmla="*/ 1 h 754"/>
                <a:gd name="T42" fmla="*/ 0 w 299"/>
                <a:gd name="T43" fmla="*/ 1 h 754"/>
                <a:gd name="T44" fmla="*/ 0 w 299"/>
                <a:gd name="T45" fmla="*/ 1 h 754"/>
                <a:gd name="T46" fmla="*/ 0 w 299"/>
                <a:gd name="T47" fmla="*/ 1 h 754"/>
                <a:gd name="T48" fmla="*/ 0 w 299"/>
                <a:gd name="T49" fmla="*/ 1 h 754"/>
                <a:gd name="T50" fmla="*/ 0 w 299"/>
                <a:gd name="T51" fmla="*/ 1 h 754"/>
                <a:gd name="T52" fmla="*/ 0 w 299"/>
                <a:gd name="T53" fmla="*/ 1 h 754"/>
                <a:gd name="T54" fmla="*/ 0 w 299"/>
                <a:gd name="T55" fmla="*/ 1 h 754"/>
                <a:gd name="T56" fmla="*/ 0 w 299"/>
                <a:gd name="T57" fmla="*/ 1 h 754"/>
                <a:gd name="T58" fmla="*/ 0 w 299"/>
                <a:gd name="T59" fmla="*/ 1 h 754"/>
                <a:gd name="T60" fmla="*/ 0 w 299"/>
                <a:gd name="T61" fmla="*/ 1 h 754"/>
                <a:gd name="T62" fmla="*/ 0 w 299"/>
                <a:gd name="T63" fmla="*/ 1 h 754"/>
                <a:gd name="T64" fmla="*/ 0 w 299"/>
                <a:gd name="T65" fmla="*/ 1 h 754"/>
                <a:gd name="T66" fmla="*/ 0 w 299"/>
                <a:gd name="T67" fmla="*/ 1 h 754"/>
                <a:gd name="T68" fmla="*/ 0 w 299"/>
                <a:gd name="T69" fmla="*/ 1 h 754"/>
                <a:gd name="T70" fmla="*/ 0 w 299"/>
                <a:gd name="T71" fmla="*/ 1 h 754"/>
                <a:gd name="T72" fmla="*/ 0 w 299"/>
                <a:gd name="T73" fmla="*/ 1 h 754"/>
                <a:gd name="T74" fmla="*/ 0 w 299"/>
                <a:gd name="T75" fmla="*/ 1 h 754"/>
                <a:gd name="T76" fmla="*/ 0 w 299"/>
                <a:gd name="T77" fmla="*/ 1 h 754"/>
                <a:gd name="T78" fmla="*/ 0 w 299"/>
                <a:gd name="T79" fmla="*/ 1 h 754"/>
                <a:gd name="T80" fmla="*/ 0 w 299"/>
                <a:gd name="T81" fmla="*/ 1 h 754"/>
                <a:gd name="T82" fmla="*/ 0 w 299"/>
                <a:gd name="T83" fmla="*/ 1 h 754"/>
                <a:gd name="T84" fmla="*/ 0 w 299"/>
                <a:gd name="T85" fmla="*/ 1 h 754"/>
                <a:gd name="T86" fmla="*/ 0 w 299"/>
                <a:gd name="T87" fmla="*/ 1 h 754"/>
                <a:gd name="T88" fmla="*/ 0 w 299"/>
                <a:gd name="T89" fmla="*/ 1 h 754"/>
                <a:gd name="T90" fmla="*/ 0 w 299"/>
                <a:gd name="T91" fmla="*/ 1 h 754"/>
                <a:gd name="T92" fmla="*/ 0 w 299"/>
                <a:gd name="T93" fmla="*/ 1 h 754"/>
                <a:gd name="T94" fmla="*/ 0 w 299"/>
                <a:gd name="T95" fmla="*/ 1 h 754"/>
                <a:gd name="T96" fmla="*/ 0 w 299"/>
                <a:gd name="T97" fmla="*/ 1 h 754"/>
                <a:gd name="T98" fmla="*/ 0 w 299"/>
                <a:gd name="T99" fmla="*/ 1 h 754"/>
                <a:gd name="T100" fmla="*/ 0 w 299"/>
                <a:gd name="T101" fmla="*/ 1 h 754"/>
                <a:gd name="T102" fmla="*/ 0 w 299"/>
                <a:gd name="T103" fmla="*/ 1 h 754"/>
                <a:gd name="T104" fmla="*/ 0 w 299"/>
                <a:gd name="T105" fmla="*/ 1 h 754"/>
                <a:gd name="T106" fmla="*/ 0 w 299"/>
                <a:gd name="T107" fmla="*/ 1 h 754"/>
                <a:gd name="T108" fmla="*/ 0 w 299"/>
                <a:gd name="T109" fmla="*/ 1 h 754"/>
                <a:gd name="T110" fmla="*/ 0 w 299"/>
                <a:gd name="T111" fmla="*/ 1 h 754"/>
                <a:gd name="T112" fmla="*/ 0 w 299"/>
                <a:gd name="T113" fmla="*/ 1 h 754"/>
                <a:gd name="T114" fmla="*/ 0 w 299"/>
                <a:gd name="T115" fmla="*/ 1 h 754"/>
                <a:gd name="T116" fmla="*/ 0 w 299"/>
                <a:gd name="T117" fmla="*/ 1 h 754"/>
                <a:gd name="T118" fmla="*/ 0 w 299"/>
                <a:gd name="T119" fmla="*/ 1 h 754"/>
                <a:gd name="T120" fmla="*/ 0 w 299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9"/>
                <a:gd name="T184" fmla="*/ 0 h 754"/>
                <a:gd name="T185" fmla="*/ 299 w 299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9" h="754">
                  <a:moveTo>
                    <a:pt x="299" y="0"/>
                  </a:moveTo>
                  <a:lnTo>
                    <a:pt x="299" y="29"/>
                  </a:lnTo>
                  <a:lnTo>
                    <a:pt x="299" y="56"/>
                  </a:lnTo>
                  <a:lnTo>
                    <a:pt x="299" y="81"/>
                  </a:lnTo>
                  <a:lnTo>
                    <a:pt x="299" y="105"/>
                  </a:lnTo>
                  <a:lnTo>
                    <a:pt x="299" y="128"/>
                  </a:lnTo>
                  <a:lnTo>
                    <a:pt x="299" y="148"/>
                  </a:lnTo>
                  <a:lnTo>
                    <a:pt x="299" y="166"/>
                  </a:lnTo>
                  <a:lnTo>
                    <a:pt x="299" y="185"/>
                  </a:lnTo>
                  <a:lnTo>
                    <a:pt x="299" y="201"/>
                  </a:lnTo>
                  <a:lnTo>
                    <a:pt x="299" y="215"/>
                  </a:lnTo>
                  <a:lnTo>
                    <a:pt x="299" y="229"/>
                  </a:lnTo>
                  <a:lnTo>
                    <a:pt x="299" y="242"/>
                  </a:lnTo>
                  <a:lnTo>
                    <a:pt x="299" y="252"/>
                  </a:lnTo>
                  <a:lnTo>
                    <a:pt x="299" y="263"/>
                  </a:lnTo>
                  <a:lnTo>
                    <a:pt x="299" y="272"/>
                  </a:lnTo>
                  <a:lnTo>
                    <a:pt x="299" y="280"/>
                  </a:lnTo>
                  <a:lnTo>
                    <a:pt x="299" y="288"/>
                  </a:lnTo>
                  <a:lnTo>
                    <a:pt x="299" y="295"/>
                  </a:lnTo>
                  <a:lnTo>
                    <a:pt x="299" y="302"/>
                  </a:lnTo>
                  <a:lnTo>
                    <a:pt x="299" y="307"/>
                  </a:lnTo>
                  <a:lnTo>
                    <a:pt x="299" y="311"/>
                  </a:lnTo>
                  <a:lnTo>
                    <a:pt x="299" y="315"/>
                  </a:lnTo>
                  <a:lnTo>
                    <a:pt x="299" y="319"/>
                  </a:lnTo>
                  <a:lnTo>
                    <a:pt x="299" y="323"/>
                  </a:lnTo>
                  <a:lnTo>
                    <a:pt x="299" y="325"/>
                  </a:lnTo>
                  <a:lnTo>
                    <a:pt x="299" y="328"/>
                  </a:lnTo>
                  <a:lnTo>
                    <a:pt x="299" y="329"/>
                  </a:lnTo>
                  <a:lnTo>
                    <a:pt x="298" y="332"/>
                  </a:lnTo>
                  <a:lnTo>
                    <a:pt x="298" y="335"/>
                  </a:lnTo>
                  <a:lnTo>
                    <a:pt x="298" y="336"/>
                  </a:lnTo>
                  <a:lnTo>
                    <a:pt x="298" y="339"/>
                  </a:lnTo>
                  <a:lnTo>
                    <a:pt x="298" y="340"/>
                  </a:lnTo>
                  <a:lnTo>
                    <a:pt x="298" y="343"/>
                  </a:lnTo>
                  <a:lnTo>
                    <a:pt x="298" y="344"/>
                  </a:lnTo>
                  <a:lnTo>
                    <a:pt x="298" y="347"/>
                  </a:lnTo>
                  <a:lnTo>
                    <a:pt x="298" y="348"/>
                  </a:lnTo>
                  <a:lnTo>
                    <a:pt x="298" y="349"/>
                  </a:lnTo>
                  <a:lnTo>
                    <a:pt x="298" y="351"/>
                  </a:lnTo>
                  <a:lnTo>
                    <a:pt x="296" y="352"/>
                  </a:lnTo>
                  <a:lnTo>
                    <a:pt x="296" y="353"/>
                  </a:lnTo>
                  <a:lnTo>
                    <a:pt x="296" y="355"/>
                  </a:lnTo>
                  <a:lnTo>
                    <a:pt x="296" y="356"/>
                  </a:lnTo>
                  <a:lnTo>
                    <a:pt x="296" y="357"/>
                  </a:lnTo>
                  <a:lnTo>
                    <a:pt x="296" y="359"/>
                  </a:lnTo>
                  <a:lnTo>
                    <a:pt x="296" y="360"/>
                  </a:lnTo>
                  <a:lnTo>
                    <a:pt x="296" y="361"/>
                  </a:lnTo>
                  <a:lnTo>
                    <a:pt x="296" y="363"/>
                  </a:lnTo>
                  <a:lnTo>
                    <a:pt x="296" y="364"/>
                  </a:lnTo>
                  <a:lnTo>
                    <a:pt x="296" y="365"/>
                  </a:lnTo>
                  <a:lnTo>
                    <a:pt x="295" y="367"/>
                  </a:lnTo>
                  <a:lnTo>
                    <a:pt x="295" y="368"/>
                  </a:lnTo>
                  <a:lnTo>
                    <a:pt x="295" y="369"/>
                  </a:lnTo>
                  <a:lnTo>
                    <a:pt x="295" y="371"/>
                  </a:lnTo>
                  <a:lnTo>
                    <a:pt x="295" y="372"/>
                  </a:lnTo>
                  <a:lnTo>
                    <a:pt x="295" y="373"/>
                  </a:lnTo>
                  <a:lnTo>
                    <a:pt x="295" y="375"/>
                  </a:lnTo>
                  <a:lnTo>
                    <a:pt x="294" y="376"/>
                  </a:lnTo>
                  <a:lnTo>
                    <a:pt x="294" y="379"/>
                  </a:lnTo>
                  <a:lnTo>
                    <a:pt x="294" y="380"/>
                  </a:lnTo>
                  <a:lnTo>
                    <a:pt x="294" y="381"/>
                  </a:lnTo>
                  <a:lnTo>
                    <a:pt x="294" y="384"/>
                  </a:lnTo>
                  <a:lnTo>
                    <a:pt x="292" y="385"/>
                  </a:lnTo>
                  <a:lnTo>
                    <a:pt x="292" y="388"/>
                  </a:lnTo>
                  <a:lnTo>
                    <a:pt x="292" y="389"/>
                  </a:lnTo>
                  <a:lnTo>
                    <a:pt x="292" y="390"/>
                  </a:lnTo>
                  <a:lnTo>
                    <a:pt x="292" y="393"/>
                  </a:lnTo>
                  <a:lnTo>
                    <a:pt x="292" y="394"/>
                  </a:lnTo>
                  <a:lnTo>
                    <a:pt x="291" y="396"/>
                  </a:lnTo>
                  <a:lnTo>
                    <a:pt x="291" y="397"/>
                  </a:lnTo>
                  <a:lnTo>
                    <a:pt x="291" y="398"/>
                  </a:lnTo>
                  <a:lnTo>
                    <a:pt x="291" y="400"/>
                  </a:lnTo>
                  <a:lnTo>
                    <a:pt x="291" y="401"/>
                  </a:lnTo>
                  <a:lnTo>
                    <a:pt x="291" y="402"/>
                  </a:lnTo>
                  <a:lnTo>
                    <a:pt x="291" y="404"/>
                  </a:lnTo>
                  <a:lnTo>
                    <a:pt x="290" y="404"/>
                  </a:lnTo>
                  <a:lnTo>
                    <a:pt x="290" y="405"/>
                  </a:lnTo>
                  <a:lnTo>
                    <a:pt x="290" y="406"/>
                  </a:lnTo>
                  <a:lnTo>
                    <a:pt x="290" y="408"/>
                  </a:lnTo>
                  <a:lnTo>
                    <a:pt x="290" y="409"/>
                  </a:lnTo>
                  <a:lnTo>
                    <a:pt x="288" y="410"/>
                  </a:lnTo>
                  <a:lnTo>
                    <a:pt x="288" y="412"/>
                  </a:lnTo>
                  <a:lnTo>
                    <a:pt x="288" y="413"/>
                  </a:lnTo>
                  <a:lnTo>
                    <a:pt x="287" y="414"/>
                  </a:lnTo>
                  <a:lnTo>
                    <a:pt x="287" y="416"/>
                  </a:lnTo>
                  <a:lnTo>
                    <a:pt x="287" y="417"/>
                  </a:lnTo>
                  <a:lnTo>
                    <a:pt x="286" y="420"/>
                  </a:lnTo>
                  <a:lnTo>
                    <a:pt x="286" y="421"/>
                  </a:lnTo>
                  <a:lnTo>
                    <a:pt x="286" y="422"/>
                  </a:lnTo>
                  <a:lnTo>
                    <a:pt x="284" y="424"/>
                  </a:lnTo>
                  <a:lnTo>
                    <a:pt x="284" y="426"/>
                  </a:lnTo>
                  <a:lnTo>
                    <a:pt x="283" y="428"/>
                  </a:lnTo>
                  <a:lnTo>
                    <a:pt x="283" y="430"/>
                  </a:lnTo>
                  <a:lnTo>
                    <a:pt x="282" y="433"/>
                  </a:lnTo>
                  <a:lnTo>
                    <a:pt x="282" y="434"/>
                  </a:lnTo>
                  <a:lnTo>
                    <a:pt x="280" y="437"/>
                  </a:lnTo>
                  <a:lnTo>
                    <a:pt x="280" y="440"/>
                  </a:lnTo>
                  <a:lnTo>
                    <a:pt x="279" y="441"/>
                  </a:lnTo>
                  <a:lnTo>
                    <a:pt x="279" y="442"/>
                  </a:lnTo>
                  <a:lnTo>
                    <a:pt x="278" y="445"/>
                  </a:lnTo>
                  <a:lnTo>
                    <a:pt x="278" y="446"/>
                  </a:lnTo>
                  <a:lnTo>
                    <a:pt x="278" y="448"/>
                  </a:lnTo>
                  <a:lnTo>
                    <a:pt x="276" y="449"/>
                  </a:lnTo>
                  <a:lnTo>
                    <a:pt x="276" y="450"/>
                  </a:lnTo>
                  <a:lnTo>
                    <a:pt x="276" y="452"/>
                  </a:lnTo>
                  <a:lnTo>
                    <a:pt x="275" y="453"/>
                  </a:lnTo>
                  <a:lnTo>
                    <a:pt x="275" y="454"/>
                  </a:lnTo>
                  <a:lnTo>
                    <a:pt x="275" y="456"/>
                  </a:lnTo>
                  <a:lnTo>
                    <a:pt x="274" y="456"/>
                  </a:lnTo>
                  <a:lnTo>
                    <a:pt x="274" y="457"/>
                  </a:lnTo>
                  <a:lnTo>
                    <a:pt x="274" y="458"/>
                  </a:lnTo>
                  <a:lnTo>
                    <a:pt x="272" y="459"/>
                  </a:lnTo>
                  <a:lnTo>
                    <a:pt x="272" y="461"/>
                  </a:lnTo>
                  <a:lnTo>
                    <a:pt x="272" y="462"/>
                  </a:lnTo>
                  <a:lnTo>
                    <a:pt x="271" y="463"/>
                  </a:lnTo>
                  <a:lnTo>
                    <a:pt x="270" y="465"/>
                  </a:lnTo>
                  <a:lnTo>
                    <a:pt x="270" y="466"/>
                  </a:lnTo>
                  <a:lnTo>
                    <a:pt x="268" y="467"/>
                  </a:lnTo>
                  <a:lnTo>
                    <a:pt x="268" y="469"/>
                  </a:lnTo>
                  <a:lnTo>
                    <a:pt x="267" y="471"/>
                  </a:lnTo>
                  <a:lnTo>
                    <a:pt x="267" y="473"/>
                  </a:lnTo>
                  <a:lnTo>
                    <a:pt x="266" y="474"/>
                  </a:lnTo>
                  <a:lnTo>
                    <a:pt x="266" y="475"/>
                  </a:lnTo>
                  <a:lnTo>
                    <a:pt x="264" y="478"/>
                  </a:lnTo>
                  <a:lnTo>
                    <a:pt x="263" y="479"/>
                  </a:lnTo>
                  <a:lnTo>
                    <a:pt x="262" y="482"/>
                  </a:lnTo>
                  <a:lnTo>
                    <a:pt x="262" y="483"/>
                  </a:lnTo>
                  <a:lnTo>
                    <a:pt x="260" y="485"/>
                  </a:lnTo>
                  <a:lnTo>
                    <a:pt x="259" y="487"/>
                  </a:lnTo>
                  <a:lnTo>
                    <a:pt x="259" y="489"/>
                  </a:lnTo>
                  <a:lnTo>
                    <a:pt x="258" y="490"/>
                  </a:lnTo>
                  <a:lnTo>
                    <a:pt x="258" y="491"/>
                  </a:lnTo>
                  <a:lnTo>
                    <a:pt x="256" y="493"/>
                  </a:lnTo>
                  <a:lnTo>
                    <a:pt x="256" y="494"/>
                  </a:lnTo>
                  <a:lnTo>
                    <a:pt x="255" y="495"/>
                  </a:lnTo>
                  <a:lnTo>
                    <a:pt x="255" y="497"/>
                  </a:lnTo>
                  <a:lnTo>
                    <a:pt x="254" y="498"/>
                  </a:lnTo>
                  <a:lnTo>
                    <a:pt x="252" y="499"/>
                  </a:lnTo>
                  <a:lnTo>
                    <a:pt x="252" y="501"/>
                  </a:lnTo>
                  <a:lnTo>
                    <a:pt x="252" y="502"/>
                  </a:lnTo>
                  <a:lnTo>
                    <a:pt x="251" y="502"/>
                  </a:lnTo>
                  <a:lnTo>
                    <a:pt x="251" y="503"/>
                  </a:lnTo>
                  <a:lnTo>
                    <a:pt x="251" y="505"/>
                  </a:lnTo>
                  <a:lnTo>
                    <a:pt x="250" y="506"/>
                  </a:lnTo>
                  <a:lnTo>
                    <a:pt x="248" y="507"/>
                  </a:lnTo>
                  <a:lnTo>
                    <a:pt x="248" y="509"/>
                  </a:lnTo>
                  <a:lnTo>
                    <a:pt x="247" y="510"/>
                  </a:lnTo>
                  <a:lnTo>
                    <a:pt x="247" y="511"/>
                  </a:lnTo>
                  <a:lnTo>
                    <a:pt x="246" y="513"/>
                  </a:lnTo>
                  <a:lnTo>
                    <a:pt x="246" y="514"/>
                  </a:lnTo>
                  <a:lnTo>
                    <a:pt x="244" y="515"/>
                  </a:lnTo>
                  <a:lnTo>
                    <a:pt x="244" y="517"/>
                  </a:lnTo>
                  <a:lnTo>
                    <a:pt x="243" y="518"/>
                  </a:lnTo>
                  <a:lnTo>
                    <a:pt x="242" y="519"/>
                  </a:lnTo>
                  <a:lnTo>
                    <a:pt x="240" y="522"/>
                  </a:lnTo>
                  <a:lnTo>
                    <a:pt x="240" y="523"/>
                  </a:lnTo>
                  <a:lnTo>
                    <a:pt x="239" y="525"/>
                  </a:lnTo>
                  <a:lnTo>
                    <a:pt x="238" y="527"/>
                  </a:lnTo>
                  <a:lnTo>
                    <a:pt x="238" y="529"/>
                  </a:lnTo>
                  <a:lnTo>
                    <a:pt x="236" y="530"/>
                  </a:lnTo>
                  <a:lnTo>
                    <a:pt x="236" y="531"/>
                  </a:lnTo>
                  <a:lnTo>
                    <a:pt x="235" y="532"/>
                  </a:lnTo>
                  <a:lnTo>
                    <a:pt x="235" y="534"/>
                  </a:lnTo>
                  <a:lnTo>
                    <a:pt x="234" y="534"/>
                  </a:lnTo>
                  <a:lnTo>
                    <a:pt x="234" y="535"/>
                  </a:lnTo>
                  <a:lnTo>
                    <a:pt x="232" y="536"/>
                  </a:lnTo>
                  <a:lnTo>
                    <a:pt x="232" y="538"/>
                  </a:lnTo>
                  <a:lnTo>
                    <a:pt x="231" y="538"/>
                  </a:lnTo>
                  <a:lnTo>
                    <a:pt x="231" y="539"/>
                  </a:lnTo>
                  <a:lnTo>
                    <a:pt x="231" y="540"/>
                  </a:lnTo>
                  <a:lnTo>
                    <a:pt x="230" y="540"/>
                  </a:lnTo>
                  <a:lnTo>
                    <a:pt x="230" y="542"/>
                  </a:lnTo>
                  <a:lnTo>
                    <a:pt x="228" y="542"/>
                  </a:lnTo>
                  <a:lnTo>
                    <a:pt x="228" y="543"/>
                  </a:lnTo>
                  <a:lnTo>
                    <a:pt x="228" y="544"/>
                  </a:lnTo>
                  <a:lnTo>
                    <a:pt x="227" y="544"/>
                  </a:lnTo>
                  <a:lnTo>
                    <a:pt x="227" y="546"/>
                  </a:lnTo>
                  <a:lnTo>
                    <a:pt x="226" y="547"/>
                  </a:lnTo>
                  <a:lnTo>
                    <a:pt x="224" y="548"/>
                  </a:lnTo>
                  <a:lnTo>
                    <a:pt x="224" y="550"/>
                  </a:lnTo>
                  <a:lnTo>
                    <a:pt x="223" y="551"/>
                  </a:lnTo>
                  <a:lnTo>
                    <a:pt x="223" y="552"/>
                  </a:lnTo>
                  <a:lnTo>
                    <a:pt x="222" y="552"/>
                  </a:lnTo>
                  <a:lnTo>
                    <a:pt x="222" y="554"/>
                  </a:lnTo>
                  <a:lnTo>
                    <a:pt x="221" y="555"/>
                  </a:lnTo>
                  <a:lnTo>
                    <a:pt x="219" y="556"/>
                  </a:lnTo>
                  <a:lnTo>
                    <a:pt x="219" y="559"/>
                  </a:lnTo>
                  <a:lnTo>
                    <a:pt x="218" y="560"/>
                  </a:lnTo>
                  <a:lnTo>
                    <a:pt x="217" y="562"/>
                  </a:lnTo>
                  <a:lnTo>
                    <a:pt x="215" y="563"/>
                  </a:lnTo>
                  <a:lnTo>
                    <a:pt x="215" y="564"/>
                  </a:lnTo>
                  <a:lnTo>
                    <a:pt x="214" y="566"/>
                  </a:lnTo>
                  <a:lnTo>
                    <a:pt x="214" y="567"/>
                  </a:lnTo>
                  <a:lnTo>
                    <a:pt x="213" y="567"/>
                  </a:lnTo>
                  <a:lnTo>
                    <a:pt x="213" y="568"/>
                  </a:lnTo>
                  <a:lnTo>
                    <a:pt x="211" y="570"/>
                  </a:lnTo>
                  <a:lnTo>
                    <a:pt x="210" y="571"/>
                  </a:lnTo>
                  <a:lnTo>
                    <a:pt x="210" y="572"/>
                  </a:lnTo>
                  <a:lnTo>
                    <a:pt x="209" y="572"/>
                  </a:lnTo>
                  <a:lnTo>
                    <a:pt x="209" y="574"/>
                  </a:lnTo>
                  <a:lnTo>
                    <a:pt x="207" y="575"/>
                  </a:lnTo>
                  <a:lnTo>
                    <a:pt x="207" y="576"/>
                  </a:lnTo>
                  <a:lnTo>
                    <a:pt x="206" y="576"/>
                  </a:lnTo>
                  <a:lnTo>
                    <a:pt x="206" y="578"/>
                  </a:lnTo>
                  <a:lnTo>
                    <a:pt x="205" y="579"/>
                  </a:lnTo>
                  <a:lnTo>
                    <a:pt x="203" y="580"/>
                  </a:lnTo>
                  <a:lnTo>
                    <a:pt x="203" y="582"/>
                  </a:lnTo>
                  <a:lnTo>
                    <a:pt x="202" y="582"/>
                  </a:lnTo>
                  <a:lnTo>
                    <a:pt x="202" y="583"/>
                  </a:lnTo>
                  <a:lnTo>
                    <a:pt x="201" y="584"/>
                  </a:lnTo>
                  <a:lnTo>
                    <a:pt x="199" y="584"/>
                  </a:lnTo>
                  <a:lnTo>
                    <a:pt x="199" y="586"/>
                  </a:lnTo>
                  <a:lnTo>
                    <a:pt x="198" y="587"/>
                  </a:lnTo>
                  <a:lnTo>
                    <a:pt x="197" y="588"/>
                  </a:lnTo>
                  <a:lnTo>
                    <a:pt x="197" y="590"/>
                  </a:lnTo>
                  <a:lnTo>
                    <a:pt x="195" y="591"/>
                  </a:lnTo>
                  <a:lnTo>
                    <a:pt x="194" y="592"/>
                  </a:lnTo>
                  <a:lnTo>
                    <a:pt x="193" y="594"/>
                  </a:lnTo>
                  <a:lnTo>
                    <a:pt x="193" y="595"/>
                  </a:lnTo>
                  <a:lnTo>
                    <a:pt x="191" y="596"/>
                  </a:lnTo>
                  <a:lnTo>
                    <a:pt x="190" y="598"/>
                  </a:lnTo>
                  <a:lnTo>
                    <a:pt x="190" y="599"/>
                  </a:lnTo>
                  <a:lnTo>
                    <a:pt x="189" y="599"/>
                  </a:lnTo>
                  <a:lnTo>
                    <a:pt x="189" y="600"/>
                  </a:lnTo>
                  <a:lnTo>
                    <a:pt x="187" y="602"/>
                  </a:lnTo>
                  <a:lnTo>
                    <a:pt x="187" y="603"/>
                  </a:lnTo>
                  <a:lnTo>
                    <a:pt x="186" y="603"/>
                  </a:lnTo>
                  <a:lnTo>
                    <a:pt x="186" y="604"/>
                  </a:lnTo>
                  <a:lnTo>
                    <a:pt x="185" y="606"/>
                  </a:lnTo>
                  <a:lnTo>
                    <a:pt x="185" y="607"/>
                  </a:lnTo>
                  <a:lnTo>
                    <a:pt x="183" y="607"/>
                  </a:lnTo>
                  <a:lnTo>
                    <a:pt x="182" y="608"/>
                  </a:lnTo>
                  <a:lnTo>
                    <a:pt x="182" y="609"/>
                  </a:lnTo>
                  <a:lnTo>
                    <a:pt x="181" y="611"/>
                  </a:lnTo>
                  <a:lnTo>
                    <a:pt x="181" y="612"/>
                  </a:lnTo>
                  <a:lnTo>
                    <a:pt x="179" y="612"/>
                  </a:lnTo>
                  <a:lnTo>
                    <a:pt x="179" y="613"/>
                  </a:lnTo>
                  <a:lnTo>
                    <a:pt x="179" y="615"/>
                  </a:lnTo>
                  <a:lnTo>
                    <a:pt x="178" y="615"/>
                  </a:lnTo>
                  <a:lnTo>
                    <a:pt x="178" y="616"/>
                  </a:lnTo>
                  <a:lnTo>
                    <a:pt x="177" y="616"/>
                  </a:lnTo>
                  <a:lnTo>
                    <a:pt x="177" y="617"/>
                  </a:lnTo>
                  <a:lnTo>
                    <a:pt x="175" y="619"/>
                  </a:lnTo>
                  <a:lnTo>
                    <a:pt x="174" y="620"/>
                  </a:lnTo>
                  <a:lnTo>
                    <a:pt x="174" y="621"/>
                  </a:lnTo>
                  <a:lnTo>
                    <a:pt x="173" y="621"/>
                  </a:lnTo>
                  <a:lnTo>
                    <a:pt x="171" y="623"/>
                  </a:lnTo>
                  <a:lnTo>
                    <a:pt x="170" y="624"/>
                  </a:lnTo>
                  <a:lnTo>
                    <a:pt x="170" y="625"/>
                  </a:lnTo>
                  <a:lnTo>
                    <a:pt x="169" y="625"/>
                  </a:lnTo>
                  <a:lnTo>
                    <a:pt x="169" y="627"/>
                  </a:lnTo>
                  <a:lnTo>
                    <a:pt x="167" y="627"/>
                  </a:lnTo>
                  <a:lnTo>
                    <a:pt x="166" y="628"/>
                  </a:lnTo>
                  <a:lnTo>
                    <a:pt x="165" y="629"/>
                  </a:lnTo>
                  <a:lnTo>
                    <a:pt x="163" y="631"/>
                  </a:lnTo>
                  <a:lnTo>
                    <a:pt x="162" y="632"/>
                  </a:lnTo>
                  <a:lnTo>
                    <a:pt x="161" y="633"/>
                  </a:lnTo>
                  <a:lnTo>
                    <a:pt x="159" y="635"/>
                  </a:lnTo>
                  <a:lnTo>
                    <a:pt x="158" y="636"/>
                  </a:lnTo>
                  <a:lnTo>
                    <a:pt x="157" y="637"/>
                  </a:lnTo>
                  <a:lnTo>
                    <a:pt x="155" y="637"/>
                  </a:lnTo>
                  <a:lnTo>
                    <a:pt x="155" y="639"/>
                  </a:lnTo>
                  <a:lnTo>
                    <a:pt x="154" y="640"/>
                  </a:lnTo>
                  <a:lnTo>
                    <a:pt x="153" y="640"/>
                  </a:lnTo>
                  <a:lnTo>
                    <a:pt x="151" y="641"/>
                  </a:lnTo>
                  <a:lnTo>
                    <a:pt x="151" y="643"/>
                  </a:lnTo>
                  <a:lnTo>
                    <a:pt x="150" y="643"/>
                  </a:lnTo>
                  <a:lnTo>
                    <a:pt x="150" y="644"/>
                  </a:lnTo>
                  <a:lnTo>
                    <a:pt x="149" y="644"/>
                  </a:lnTo>
                  <a:lnTo>
                    <a:pt x="147" y="645"/>
                  </a:lnTo>
                  <a:lnTo>
                    <a:pt x="146" y="647"/>
                  </a:lnTo>
                  <a:lnTo>
                    <a:pt x="145" y="648"/>
                  </a:lnTo>
                  <a:lnTo>
                    <a:pt x="143" y="648"/>
                  </a:lnTo>
                  <a:lnTo>
                    <a:pt x="143" y="649"/>
                  </a:lnTo>
                  <a:lnTo>
                    <a:pt x="142" y="651"/>
                  </a:lnTo>
                  <a:lnTo>
                    <a:pt x="141" y="652"/>
                  </a:lnTo>
                  <a:lnTo>
                    <a:pt x="140" y="652"/>
                  </a:lnTo>
                  <a:lnTo>
                    <a:pt x="138" y="653"/>
                  </a:lnTo>
                  <a:lnTo>
                    <a:pt x="137" y="655"/>
                  </a:lnTo>
                  <a:lnTo>
                    <a:pt x="136" y="656"/>
                  </a:lnTo>
                  <a:lnTo>
                    <a:pt x="134" y="657"/>
                  </a:lnTo>
                  <a:lnTo>
                    <a:pt x="133" y="659"/>
                  </a:lnTo>
                  <a:lnTo>
                    <a:pt x="130" y="660"/>
                  </a:lnTo>
                  <a:lnTo>
                    <a:pt x="129" y="661"/>
                  </a:lnTo>
                  <a:lnTo>
                    <a:pt x="128" y="663"/>
                  </a:lnTo>
                  <a:lnTo>
                    <a:pt x="126" y="664"/>
                  </a:lnTo>
                  <a:lnTo>
                    <a:pt x="124" y="665"/>
                  </a:lnTo>
                  <a:lnTo>
                    <a:pt x="122" y="667"/>
                  </a:lnTo>
                  <a:lnTo>
                    <a:pt x="121" y="668"/>
                  </a:lnTo>
                  <a:lnTo>
                    <a:pt x="120" y="669"/>
                  </a:lnTo>
                  <a:lnTo>
                    <a:pt x="118" y="671"/>
                  </a:lnTo>
                  <a:lnTo>
                    <a:pt x="117" y="671"/>
                  </a:lnTo>
                  <a:lnTo>
                    <a:pt x="116" y="672"/>
                  </a:lnTo>
                  <a:lnTo>
                    <a:pt x="116" y="673"/>
                  </a:lnTo>
                  <a:lnTo>
                    <a:pt x="114" y="673"/>
                  </a:lnTo>
                  <a:lnTo>
                    <a:pt x="113" y="675"/>
                  </a:lnTo>
                  <a:lnTo>
                    <a:pt x="112" y="676"/>
                  </a:lnTo>
                  <a:lnTo>
                    <a:pt x="110" y="677"/>
                  </a:lnTo>
                  <a:lnTo>
                    <a:pt x="109" y="677"/>
                  </a:lnTo>
                  <a:lnTo>
                    <a:pt x="108" y="679"/>
                  </a:lnTo>
                  <a:lnTo>
                    <a:pt x="106" y="680"/>
                  </a:lnTo>
                  <a:lnTo>
                    <a:pt x="105" y="681"/>
                  </a:lnTo>
                  <a:lnTo>
                    <a:pt x="104" y="681"/>
                  </a:lnTo>
                  <a:lnTo>
                    <a:pt x="104" y="682"/>
                  </a:lnTo>
                  <a:lnTo>
                    <a:pt x="102" y="682"/>
                  </a:lnTo>
                  <a:lnTo>
                    <a:pt x="101" y="684"/>
                  </a:lnTo>
                  <a:lnTo>
                    <a:pt x="100" y="685"/>
                  </a:lnTo>
                  <a:lnTo>
                    <a:pt x="98" y="685"/>
                  </a:lnTo>
                  <a:lnTo>
                    <a:pt x="97" y="686"/>
                  </a:lnTo>
                  <a:lnTo>
                    <a:pt x="96" y="688"/>
                  </a:lnTo>
                  <a:lnTo>
                    <a:pt x="94" y="689"/>
                  </a:lnTo>
                  <a:lnTo>
                    <a:pt x="92" y="690"/>
                  </a:lnTo>
                  <a:lnTo>
                    <a:pt x="90" y="692"/>
                  </a:lnTo>
                  <a:lnTo>
                    <a:pt x="89" y="693"/>
                  </a:lnTo>
                  <a:lnTo>
                    <a:pt x="86" y="694"/>
                  </a:lnTo>
                  <a:lnTo>
                    <a:pt x="85" y="696"/>
                  </a:lnTo>
                  <a:lnTo>
                    <a:pt x="82" y="697"/>
                  </a:lnTo>
                  <a:lnTo>
                    <a:pt x="81" y="698"/>
                  </a:lnTo>
                  <a:lnTo>
                    <a:pt x="80" y="700"/>
                  </a:lnTo>
                  <a:lnTo>
                    <a:pt x="77" y="701"/>
                  </a:lnTo>
                  <a:lnTo>
                    <a:pt x="76" y="701"/>
                  </a:lnTo>
                  <a:lnTo>
                    <a:pt x="74" y="702"/>
                  </a:lnTo>
                  <a:lnTo>
                    <a:pt x="73" y="704"/>
                  </a:lnTo>
                  <a:lnTo>
                    <a:pt x="72" y="705"/>
                  </a:lnTo>
                  <a:lnTo>
                    <a:pt x="70" y="705"/>
                  </a:lnTo>
                  <a:lnTo>
                    <a:pt x="69" y="706"/>
                  </a:lnTo>
                  <a:lnTo>
                    <a:pt x="68" y="706"/>
                  </a:lnTo>
                  <a:lnTo>
                    <a:pt x="68" y="708"/>
                  </a:lnTo>
                  <a:lnTo>
                    <a:pt x="66" y="709"/>
                  </a:lnTo>
                  <a:lnTo>
                    <a:pt x="65" y="709"/>
                  </a:lnTo>
                  <a:lnTo>
                    <a:pt x="64" y="710"/>
                  </a:lnTo>
                  <a:lnTo>
                    <a:pt x="63" y="710"/>
                  </a:lnTo>
                  <a:lnTo>
                    <a:pt x="63" y="712"/>
                  </a:lnTo>
                  <a:lnTo>
                    <a:pt x="61" y="712"/>
                  </a:lnTo>
                  <a:lnTo>
                    <a:pt x="60" y="713"/>
                  </a:lnTo>
                  <a:lnTo>
                    <a:pt x="59" y="714"/>
                  </a:lnTo>
                  <a:lnTo>
                    <a:pt x="57" y="714"/>
                  </a:lnTo>
                  <a:lnTo>
                    <a:pt x="56" y="716"/>
                  </a:lnTo>
                  <a:lnTo>
                    <a:pt x="55" y="717"/>
                  </a:lnTo>
                  <a:lnTo>
                    <a:pt x="53" y="717"/>
                  </a:lnTo>
                  <a:lnTo>
                    <a:pt x="52" y="718"/>
                  </a:lnTo>
                  <a:lnTo>
                    <a:pt x="51" y="720"/>
                  </a:lnTo>
                  <a:lnTo>
                    <a:pt x="49" y="721"/>
                  </a:lnTo>
                  <a:lnTo>
                    <a:pt x="47" y="722"/>
                  </a:lnTo>
                  <a:lnTo>
                    <a:pt x="45" y="724"/>
                  </a:lnTo>
                  <a:lnTo>
                    <a:pt x="44" y="725"/>
                  </a:lnTo>
                  <a:lnTo>
                    <a:pt x="41" y="726"/>
                  </a:lnTo>
                  <a:lnTo>
                    <a:pt x="40" y="728"/>
                  </a:lnTo>
                  <a:lnTo>
                    <a:pt x="37" y="729"/>
                  </a:lnTo>
                  <a:lnTo>
                    <a:pt x="36" y="730"/>
                  </a:lnTo>
                  <a:lnTo>
                    <a:pt x="33" y="732"/>
                  </a:lnTo>
                  <a:lnTo>
                    <a:pt x="32" y="733"/>
                  </a:lnTo>
                  <a:lnTo>
                    <a:pt x="31" y="734"/>
                  </a:lnTo>
                  <a:lnTo>
                    <a:pt x="29" y="736"/>
                  </a:lnTo>
                  <a:lnTo>
                    <a:pt x="28" y="736"/>
                  </a:lnTo>
                  <a:lnTo>
                    <a:pt x="27" y="737"/>
                  </a:lnTo>
                  <a:lnTo>
                    <a:pt x="25" y="738"/>
                  </a:lnTo>
                  <a:lnTo>
                    <a:pt x="24" y="738"/>
                  </a:lnTo>
                  <a:lnTo>
                    <a:pt x="23" y="740"/>
                  </a:lnTo>
                  <a:lnTo>
                    <a:pt x="23" y="741"/>
                  </a:lnTo>
                  <a:lnTo>
                    <a:pt x="21" y="741"/>
                  </a:lnTo>
                  <a:lnTo>
                    <a:pt x="20" y="742"/>
                  </a:lnTo>
                  <a:lnTo>
                    <a:pt x="19" y="742"/>
                  </a:lnTo>
                  <a:lnTo>
                    <a:pt x="19" y="744"/>
                  </a:lnTo>
                  <a:lnTo>
                    <a:pt x="17" y="744"/>
                  </a:lnTo>
                  <a:lnTo>
                    <a:pt x="16" y="745"/>
                  </a:lnTo>
                  <a:lnTo>
                    <a:pt x="15" y="745"/>
                  </a:lnTo>
                  <a:lnTo>
                    <a:pt x="13" y="746"/>
                  </a:lnTo>
                  <a:lnTo>
                    <a:pt x="12" y="746"/>
                  </a:lnTo>
                  <a:lnTo>
                    <a:pt x="11" y="748"/>
                  </a:lnTo>
                  <a:lnTo>
                    <a:pt x="9" y="748"/>
                  </a:lnTo>
                  <a:lnTo>
                    <a:pt x="8" y="749"/>
                  </a:lnTo>
                  <a:lnTo>
                    <a:pt x="7" y="750"/>
                  </a:lnTo>
                  <a:lnTo>
                    <a:pt x="5" y="750"/>
                  </a:lnTo>
                  <a:lnTo>
                    <a:pt x="4" y="752"/>
                  </a:lnTo>
                  <a:lnTo>
                    <a:pt x="3" y="752"/>
                  </a:lnTo>
                  <a:lnTo>
                    <a:pt x="1" y="753"/>
                  </a:lnTo>
                  <a:lnTo>
                    <a:pt x="0" y="754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61" name="Freeform 20">
              <a:extLst>
                <a:ext uri="{FF2B5EF4-FFF2-40B4-BE49-F238E27FC236}">
                  <a16:creationId xmlns:a16="http://schemas.microsoft.com/office/drawing/2014/main" id="{ADA91C4D-BFBA-0D45-9D0A-B70E2AF585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8"/>
              <a:ext cx="149" cy="377"/>
            </a:xfrm>
            <a:custGeom>
              <a:avLst/>
              <a:gdLst>
                <a:gd name="T0" fmla="*/ 0 w 298"/>
                <a:gd name="T1" fmla="*/ 1 h 754"/>
                <a:gd name="T2" fmla="*/ 0 w 298"/>
                <a:gd name="T3" fmla="*/ 1 h 754"/>
                <a:gd name="T4" fmla="*/ 0 w 298"/>
                <a:gd name="T5" fmla="*/ 1 h 754"/>
                <a:gd name="T6" fmla="*/ 1 w 298"/>
                <a:gd name="T7" fmla="*/ 1 h 754"/>
                <a:gd name="T8" fmla="*/ 1 w 298"/>
                <a:gd name="T9" fmla="*/ 1 h 754"/>
                <a:gd name="T10" fmla="*/ 1 w 298"/>
                <a:gd name="T11" fmla="*/ 1 h 754"/>
                <a:gd name="T12" fmla="*/ 1 w 298"/>
                <a:gd name="T13" fmla="*/ 1 h 754"/>
                <a:gd name="T14" fmla="*/ 1 w 298"/>
                <a:gd name="T15" fmla="*/ 1 h 754"/>
                <a:gd name="T16" fmla="*/ 1 w 298"/>
                <a:gd name="T17" fmla="*/ 1 h 754"/>
                <a:gd name="T18" fmla="*/ 1 w 298"/>
                <a:gd name="T19" fmla="*/ 1 h 754"/>
                <a:gd name="T20" fmla="*/ 1 w 298"/>
                <a:gd name="T21" fmla="*/ 1 h 754"/>
                <a:gd name="T22" fmla="*/ 1 w 298"/>
                <a:gd name="T23" fmla="*/ 1 h 754"/>
                <a:gd name="T24" fmla="*/ 1 w 298"/>
                <a:gd name="T25" fmla="*/ 1 h 754"/>
                <a:gd name="T26" fmla="*/ 1 w 298"/>
                <a:gd name="T27" fmla="*/ 1 h 754"/>
                <a:gd name="T28" fmla="*/ 1 w 298"/>
                <a:gd name="T29" fmla="*/ 1 h 754"/>
                <a:gd name="T30" fmla="*/ 1 w 298"/>
                <a:gd name="T31" fmla="*/ 1 h 754"/>
                <a:gd name="T32" fmla="*/ 1 w 298"/>
                <a:gd name="T33" fmla="*/ 1 h 754"/>
                <a:gd name="T34" fmla="*/ 1 w 298"/>
                <a:gd name="T35" fmla="*/ 1 h 754"/>
                <a:gd name="T36" fmla="*/ 1 w 298"/>
                <a:gd name="T37" fmla="*/ 1 h 754"/>
                <a:gd name="T38" fmla="*/ 1 w 298"/>
                <a:gd name="T39" fmla="*/ 1 h 754"/>
                <a:gd name="T40" fmla="*/ 1 w 298"/>
                <a:gd name="T41" fmla="*/ 1 h 754"/>
                <a:gd name="T42" fmla="*/ 1 w 298"/>
                <a:gd name="T43" fmla="*/ 1 h 754"/>
                <a:gd name="T44" fmla="*/ 1 w 298"/>
                <a:gd name="T45" fmla="*/ 1 h 754"/>
                <a:gd name="T46" fmla="*/ 1 w 298"/>
                <a:gd name="T47" fmla="*/ 1 h 754"/>
                <a:gd name="T48" fmla="*/ 1 w 298"/>
                <a:gd name="T49" fmla="*/ 1 h 754"/>
                <a:gd name="T50" fmla="*/ 1 w 298"/>
                <a:gd name="T51" fmla="*/ 1 h 754"/>
                <a:gd name="T52" fmla="*/ 1 w 298"/>
                <a:gd name="T53" fmla="*/ 1 h 754"/>
                <a:gd name="T54" fmla="*/ 1 w 298"/>
                <a:gd name="T55" fmla="*/ 1 h 754"/>
                <a:gd name="T56" fmla="*/ 1 w 298"/>
                <a:gd name="T57" fmla="*/ 1 h 754"/>
                <a:gd name="T58" fmla="*/ 1 w 298"/>
                <a:gd name="T59" fmla="*/ 1 h 754"/>
                <a:gd name="T60" fmla="*/ 1 w 298"/>
                <a:gd name="T61" fmla="*/ 1 h 754"/>
                <a:gd name="T62" fmla="*/ 1 w 298"/>
                <a:gd name="T63" fmla="*/ 1 h 754"/>
                <a:gd name="T64" fmla="*/ 1 w 298"/>
                <a:gd name="T65" fmla="*/ 1 h 754"/>
                <a:gd name="T66" fmla="*/ 1 w 298"/>
                <a:gd name="T67" fmla="*/ 1 h 754"/>
                <a:gd name="T68" fmla="*/ 1 w 298"/>
                <a:gd name="T69" fmla="*/ 1 h 754"/>
                <a:gd name="T70" fmla="*/ 1 w 298"/>
                <a:gd name="T71" fmla="*/ 1 h 754"/>
                <a:gd name="T72" fmla="*/ 1 w 298"/>
                <a:gd name="T73" fmla="*/ 1 h 754"/>
                <a:gd name="T74" fmla="*/ 1 w 298"/>
                <a:gd name="T75" fmla="*/ 1 h 754"/>
                <a:gd name="T76" fmla="*/ 1 w 298"/>
                <a:gd name="T77" fmla="*/ 1 h 754"/>
                <a:gd name="T78" fmla="*/ 1 w 298"/>
                <a:gd name="T79" fmla="*/ 1 h 754"/>
                <a:gd name="T80" fmla="*/ 1 w 298"/>
                <a:gd name="T81" fmla="*/ 1 h 754"/>
                <a:gd name="T82" fmla="*/ 1 w 298"/>
                <a:gd name="T83" fmla="*/ 1 h 754"/>
                <a:gd name="T84" fmla="*/ 1 w 298"/>
                <a:gd name="T85" fmla="*/ 1 h 754"/>
                <a:gd name="T86" fmla="*/ 1 w 298"/>
                <a:gd name="T87" fmla="*/ 1 h 754"/>
                <a:gd name="T88" fmla="*/ 1 w 298"/>
                <a:gd name="T89" fmla="*/ 1 h 754"/>
                <a:gd name="T90" fmla="*/ 1 w 298"/>
                <a:gd name="T91" fmla="*/ 1 h 754"/>
                <a:gd name="T92" fmla="*/ 1 w 298"/>
                <a:gd name="T93" fmla="*/ 1 h 754"/>
                <a:gd name="T94" fmla="*/ 1 w 298"/>
                <a:gd name="T95" fmla="*/ 1 h 754"/>
                <a:gd name="T96" fmla="*/ 1 w 298"/>
                <a:gd name="T97" fmla="*/ 1 h 754"/>
                <a:gd name="T98" fmla="*/ 1 w 298"/>
                <a:gd name="T99" fmla="*/ 1 h 754"/>
                <a:gd name="T100" fmla="*/ 1 w 298"/>
                <a:gd name="T101" fmla="*/ 1 h 754"/>
                <a:gd name="T102" fmla="*/ 1 w 298"/>
                <a:gd name="T103" fmla="*/ 1 h 754"/>
                <a:gd name="T104" fmla="*/ 1 w 298"/>
                <a:gd name="T105" fmla="*/ 1 h 754"/>
                <a:gd name="T106" fmla="*/ 1 w 298"/>
                <a:gd name="T107" fmla="*/ 1 h 754"/>
                <a:gd name="T108" fmla="*/ 1 w 298"/>
                <a:gd name="T109" fmla="*/ 1 h 754"/>
                <a:gd name="T110" fmla="*/ 1 w 298"/>
                <a:gd name="T111" fmla="*/ 1 h 754"/>
                <a:gd name="T112" fmla="*/ 1 w 298"/>
                <a:gd name="T113" fmla="*/ 1 h 754"/>
                <a:gd name="T114" fmla="*/ 1 w 298"/>
                <a:gd name="T115" fmla="*/ 1 h 754"/>
                <a:gd name="T116" fmla="*/ 1 w 298"/>
                <a:gd name="T117" fmla="*/ 1 h 754"/>
                <a:gd name="T118" fmla="*/ 1 w 298"/>
                <a:gd name="T119" fmla="*/ 1 h 754"/>
                <a:gd name="T120" fmla="*/ 1 w 298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8"/>
                <a:gd name="T184" fmla="*/ 0 h 754"/>
                <a:gd name="T185" fmla="*/ 298 w 298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8" h="754">
                  <a:moveTo>
                    <a:pt x="0" y="0"/>
                  </a:moveTo>
                  <a:lnTo>
                    <a:pt x="0" y="29"/>
                  </a:lnTo>
                  <a:lnTo>
                    <a:pt x="0" y="56"/>
                  </a:lnTo>
                  <a:lnTo>
                    <a:pt x="0" y="81"/>
                  </a:lnTo>
                  <a:lnTo>
                    <a:pt x="0" y="105"/>
                  </a:lnTo>
                  <a:lnTo>
                    <a:pt x="0" y="128"/>
                  </a:lnTo>
                  <a:lnTo>
                    <a:pt x="0" y="148"/>
                  </a:lnTo>
                  <a:lnTo>
                    <a:pt x="0" y="166"/>
                  </a:lnTo>
                  <a:lnTo>
                    <a:pt x="0" y="185"/>
                  </a:lnTo>
                  <a:lnTo>
                    <a:pt x="0" y="201"/>
                  </a:lnTo>
                  <a:lnTo>
                    <a:pt x="0" y="215"/>
                  </a:lnTo>
                  <a:lnTo>
                    <a:pt x="0" y="229"/>
                  </a:lnTo>
                  <a:lnTo>
                    <a:pt x="0" y="242"/>
                  </a:lnTo>
                  <a:lnTo>
                    <a:pt x="0" y="252"/>
                  </a:lnTo>
                  <a:lnTo>
                    <a:pt x="0" y="263"/>
                  </a:lnTo>
                  <a:lnTo>
                    <a:pt x="0" y="272"/>
                  </a:lnTo>
                  <a:lnTo>
                    <a:pt x="0" y="280"/>
                  </a:lnTo>
                  <a:lnTo>
                    <a:pt x="0" y="288"/>
                  </a:lnTo>
                  <a:lnTo>
                    <a:pt x="0" y="295"/>
                  </a:lnTo>
                  <a:lnTo>
                    <a:pt x="0" y="302"/>
                  </a:lnTo>
                  <a:lnTo>
                    <a:pt x="0" y="307"/>
                  </a:lnTo>
                  <a:lnTo>
                    <a:pt x="0" y="311"/>
                  </a:lnTo>
                  <a:lnTo>
                    <a:pt x="0" y="315"/>
                  </a:lnTo>
                  <a:lnTo>
                    <a:pt x="0" y="319"/>
                  </a:lnTo>
                  <a:lnTo>
                    <a:pt x="0" y="323"/>
                  </a:lnTo>
                  <a:lnTo>
                    <a:pt x="0" y="325"/>
                  </a:lnTo>
                  <a:lnTo>
                    <a:pt x="1" y="328"/>
                  </a:lnTo>
                  <a:lnTo>
                    <a:pt x="1" y="329"/>
                  </a:lnTo>
                  <a:lnTo>
                    <a:pt x="1" y="332"/>
                  </a:lnTo>
                  <a:lnTo>
                    <a:pt x="1" y="335"/>
                  </a:lnTo>
                  <a:lnTo>
                    <a:pt x="1" y="336"/>
                  </a:lnTo>
                  <a:lnTo>
                    <a:pt x="1" y="339"/>
                  </a:lnTo>
                  <a:lnTo>
                    <a:pt x="1" y="340"/>
                  </a:lnTo>
                  <a:lnTo>
                    <a:pt x="1" y="343"/>
                  </a:lnTo>
                  <a:lnTo>
                    <a:pt x="1" y="344"/>
                  </a:lnTo>
                  <a:lnTo>
                    <a:pt x="1" y="347"/>
                  </a:lnTo>
                  <a:lnTo>
                    <a:pt x="1" y="348"/>
                  </a:lnTo>
                  <a:lnTo>
                    <a:pt x="2" y="349"/>
                  </a:lnTo>
                  <a:lnTo>
                    <a:pt x="2" y="351"/>
                  </a:lnTo>
                  <a:lnTo>
                    <a:pt x="2" y="352"/>
                  </a:lnTo>
                  <a:lnTo>
                    <a:pt x="2" y="353"/>
                  </a:lnTo>
                  <a:lnTo>
                    <a:pt x="2" y="355"/>
                  </a:lnTo>
                  <a:lnTo>
                    <a:pt x="2" y="356"/>
                  </a:lnTo>
                  <a:lnTo>
                    <a:pt x="2" y="357"/>
                  </a:lnTo>
                  <a:lnTo>
                    <a:pt x="2" y="359"/>
                  </a:lnTo>
                  <a:lnTo>
                    <a:pt x="2" y="360"/>
                  </a:lnTo>
                  <a:lnTo>
                    <a:pt x="2" y="361"/>
                  </a:lnTo>
                  <a:lnTo>
                    <a:pt x="2" y="363"/>
                  </a:lnTo>
                  <a:lnTo>
                    <a:pt x="4" y="364"/>
                  </a:lnTo>
                  <a:lnTo>
                    <a:pt x="4" y="365"/>
                  </a:lnTo>
                  <a:lnTo>
                    <a:pt x="4" y="367"/>
                  </a:lnTo>
                  <a:lnTo>
                    <a:pt x="4" y="368"/>
                  </a:lnTo>
                  <a:lnTo>
                    <a:pt x="4" y="369"/>
                  </a:lnTo>
                  <a:lnTo>
                    <a:pt x="4" y="371"/>
                  </a:lnTo>
                  <a:lnTo>
                    <a:pt x="4" y="372"/>
                  </a:lnTo>
                  <a:lnTo>
                    <a:pt x="4" y="373"/>
                  </a:lnTo>
                  <a:lnTo>
                    <a:pt x="5" y="375"/>
                  </a:lnTo>
                  <a:lnTo>
                    <a:pt x="5" y="376"/>
                  </a:lnTo>
                  <a:lnTo>
                    <a:pt x="5" y="379"/>
                  </a:lnTo>
                  <a:lnTo>
                    <a:pt x="5" y="380"/>
                  </a:lnTo>
                  <a:lnTo>
                    <a:pt x="5" y="381"/>
                  </a:lnTo>
                  <a:lnTo>
                    <a:pt x="5" y="384"/>
                  </a:lnTo>
                  <a:lnTo>
                    <a:pt x="6" y="385"/>
                  </a:lnTo>
                  <a:lnTo>
                    <a:pt x="6" y="388"/>
                  </a:lnTo>
                  <a:lnTo>
                    <a:pt x="6" y="389"/>
                  </a:lnTo>
                  <a:lnTo>
                    <a:pt x="6" y="390"/>
                  </a:lnTo>
                  <a:lnTo>
                    <a:pt x="6" y="393"/>
                  </a:lnTo>
                  <a:lnTo>
                    <a:pt x="8" y="394"/>
                  </a:lnTo>
                  <a:lnTo>
                    <a:pt x="8" y="396"/>
                  </a:lnTo>
                  <a:lnTo>
                    <a:pt x="8" y="397"/>
                  </a:lnTo>
                  <a:lnTo>
                    <a:pt x="8" y="398"/>
                  </a:lnTo>
                  <a:lnTo>
                    <a:pt x="8" y="400"/>
                  </a:lnTo>
                  <a:lnTo>
                    <a:pt x="8" y="401"/>
                  </a:lnTo>
                  <a:lnTo>
                    <a:pt x="9" y="402"/>
                  </a:lnTo>
                  <a:lnTo>
                    <a:pt x="9" y="404"/>
                  </a:lnTo>
                  <a:lnTo>
                    <a:pt x="9" y="405"/>
                  </a:lnTo>
                  <a:lnTo>
                    <a:pt x="9" y="406"/>
                  </a:lnTo>
                  <a:lnTo>
                    <a:pt x="10" y="408"/>
                  </a:lnTo>
                  <a:lnTo>
                    <a:pt x="10" y="409"/>
                  </a:lnTo>
                  <a:lnTo>
                    <a:pt x="10" y="410"/>
                  </a:lnTo>
                  <a:lnTo>
                    <a:pt x="10" y="412"/>
                  </a:lnTo>
                  <a:lnTo>
                    <a:pt x="12" y="413"/>
                  </a:lnTo>
                  <a:lnTo>
                    <a:pt x="12" y="414"/>
                  </a:lnTo>
                  <a:lnTo>
                    <a:pt x="12" y="416"/>
                  </a:lnTo>
                  <a:lnTo>
                    <a:pt x="12" y="417"/>
                  </a:lnTo>
                  <a:lnTo>
                    <a:pt x="13" y="420"/>
                  </a:lnTo>
                  <a:lnTo>
                    <a:pt x="13" y="421"/>
                  </a:lnTo>
                  <a:lnTo>
                    <a:pt x="14" y="422"/>
                  </a:lnTo>
                  <a:lnTo>
                    <a:pt x="14" y="424"/>
                  </a:lnTo>
                  <a:lnTo>
                    <a:pt x="14" y="426"/>
                  </a:lnTo>
                  <a:lnTo>
                    <a:pt x="16" y="428"/>
                  </a:lnTo>
                  <a:lnTo>
                    <a:pt x="16" y="430"/>
                  </a:lnTo>
                  <a:lnTo>
                    <a:pt x="17" y="433"/>
                  </a:lnTo>
                  <a:lnTo>
                    <a:pt x="17" y="434"/>
                  </a:lnTo>
                  <a:lnTo>
                    <a:pt x="18" y="437"/>
                  </a:lnTo>
                  <a:lnTo>
                    <a:pt x="18" y="440"/>
                  </a:lnTo>
                  <a:lnTo>
                    <a:pt x="20" y="441"/>
                  </a:lnTo>
                  <a:lnTo>
                    <a:pt x="20" y="442"/>
                  </a:lnTo>
                  <a:lnTo>
                    <a:pt x="21" y="445"/>
                  </a:lnTo>
                  <a:lnTo>
                    <a:pt x="21" y="446"/>
                  </a:lnTo>
                  <a:lnTo>
                    <a:pt x="21" y="448"/>
                  </a:lnTo>
                  <a:lnTo>
                    <a:pt x="22" y="449"/>
                  </a:lnTo>
                  <a:lnTo>
                    <a:pt x="22" y="450"/>
                  </a:lnTo>
                  <a:lnTo>
                    <a:pt x="24" y="452"/>
                  </a:lnTo>
                  <a:lnTo>
                    <a:pt x="24" y="453"/>
                  </a:lnTo>
                  <a:lnTo>
                    <a:pt x="24" y="454"/>
                  </a:lnTo>
                  <a:lnTo>
                    <a:pt x="25" y="456"/>
                  </a:lnTo>
                  <a:lnTo>
                    <a:pt x="25" y="457"/>
                  </a:lnTo>
                  <a:lnTo>
                    <a:pt x="26" y="458"/>
                  </a:lnTo>
                  <a:lnTo>
                    <a:pt x="26" y="459"/>
                  </a:lnTo>
                  <a:lnTo>
                    <a:pt x="26" y="461"/>
                  </a:lnTo>
                  <a:lnTo>
                    <a:pt x="28" y="462"/>
                  </a:lnTo>
                  <a:lnTo>
                    <a:pt x="28" y="463"/>
                  </a:lnTo>
                  <a:lnTo>
                    <a:pt x="29" y="465"/>
                  </a:lnTo>
                  <a:lnTo>
                    <a:pt x="29" y="466"/>
                  </a:lnTo>
                  <a:lnTo>
                    <a:pt x="30" y="467"/>
                  </a:lnTo>
                  <a:lnTo>
                    <a:pt x="30" y="469"/>
                  </a:lnTo>
                  <a:lnTo>
                    <a:pt x="32" y="471"/>
                  </a:lnTo>
                  <a:lnTo>
                    <a:pt x="33" y="473"/>
                  </a:lnTo>
                  <a:lnTo>
                    <a:pt x="33" y="474"/>
                  </a:lnTo>
                  <a:lnTo>
                    <a:pt x="34" y="475"/>
                  </a:lnTo>
                  <a:lnTo>
                    <a:pt x="36" y="478"/>
                  </a:lnTo>
                  <a:lnTo>
                    <a:pt x="36" y="479"/>
                  </a:lnTo>
                  <a:lnTo>
                    <a:pt x="37" y="482"/>
                  </a:lnTo>
                  <a:lnTo>
                    <a:pt x="38" y="483"/>
                  </a:lnTo>
                  <a:lnTo>
                    <a:pt x="38" y="485"/>
                  </a:lnTo>
                  <a:lnTo>
                    <a:pt x="40" y="487"/>
                  </a:lnTo>
                  <a:lnTo>
                    <a:pt x="41" y="489"/>
                  </a:lnTo>
                  <a:lnTo>
                    <a:pt x="41" y="490"/>
                  </a:lnTo>
                  <a:lnTo>
                    <a:pt x="42" y="491"/>
                  </a:lnTo>
                  <a:lnTo>
                    <a:pt x="42" y="493"/>
                  </a:lnTo>
                  <a:lnTo>
                    <a:pt x="44" y="494"/>
                  </a:lnTo>
                  <a:lnTo>
                    <a:pt x="44" y="495"/>
                  </a:lnTo>
                  <a:lnTo>
                    <a:pt x="45" y="497"/>
                  </a:lnTo>
                  <a:lnTo>
                    <a:pt x="45" y="498"/>
                  </a:lnTo>
                  <a:lnTo>
                    <a:pt x="46" y="499"/>
                  </a:lnTo>
                  <a:lnTo>
                    <a:pt x="46" y="501"/>
                  </a:lnTo>
                  <a:lnTo>
                    <a:pt x="48" y="502"/>
                  </a:lnTo>
                  <a:lnTo>
                    <a:pt x="48" y="503"/>
                  </a:lnTo>
                  <a:lnTo>
                    <a:pt x="49" y="505"/>
                  </a:lnTo>
                  <a:lnTo>
                    <a:pt x="49" y="506"/>
                  </a:lnTo>
                  <a:lnTo>
                    <a:pt x="50" y="506"/>
                  </a:lnTo>
                  <a:lnTo>
                    <a:pt x="50" y="507"/>
                  </a:lnTo>
                  <a:lnTo>
                    <a:pt x="50" y="509"/>
                  </a:lnTo>
                  <a:lnTo>
                    <a:pt x="51" y="510"/>
                  </a:lnTo>
                  <a:lnTo>
                    <a:pt x="51" y="511"/>
                  </a:lnTo>
                  <a:lnTo>
                    <a:pt x="53" y="513"/>
                  </a:lnTo>
                  <a:lnTo>
                    <a:pt x="54" y="514"/>
                  </a:lnTo>
                  <a:lnTo>
                    <a:pt x="54" y="515"/>
                  </a:lnTo>
                  <a:lnTo>
                    <a:pt x="55" y="517"/>
                  </a:lnTo>
                  <a:lnTo>
                    <a:pt x="55" y="518"/>
                  </a:lnTo>
                  <a:lnTo>
                    <a:pt x="57" y="519"/>
                  </a:lnTo>
                  <a:lnTo>
                    <a:pt x="58" y="522"/>
                  </a:lnTo>
                  <a:lnTo>
                    <a:pt x="59" y="523"/>
                  </a:lnTo>
                  <a:lnTo>
                    <a:pt x="59" y="525"/>
                  </a:lnTo>
                  <a:lnTo>
                    <a:pt x="61" y="527"/>
                  </a:lnTo>
                  <a:lnTo>
                    <a:pt x="62" y="529"/>
                  </a:lnTo>
                  <a:lnTo>
                    <a:pt x="62" y="530"/>
                  </a:lnTo>
                  <a:lnTo>
                    <a:pt x="63" y="531"/>
                  </a:lnTo>
                  <a:lnTo>
                    <a:pt x="63" y="532"/>
                  </a:lnTo>
                  <a:lnTo>
                    <a:pt x="65" y="534"/>
                  </a:lnTo>
                  <a:lnTo>
                    <a:pt x="66" y="535"/>
                  </a:lnTo>
                  <a:lnTo>
                    <a:pt x="66" y="536"/>
                  </a:lnTo>
                  <a:lnTo>
                    <a:pt x="66" y="538"/>
                  </a:lnTo>
                  <a:lnTo>
                    <a:pt x="67" y="538"/>
                  </a:lnTo>
                  <a:lnTo>
                    <a:pt x="67" y="539"/>
                  </a:lnTo>
                  <a:lnTo>
                    <a:pt x="69" y="540"/>
                  </a:lnTo>
                  <a:lnTo>
                    <a:pt x="69" y="542"/>
                  </a:lnTo>
                  <a:lnTo>
                    <a:pt x="70" y="542"/>
                  </a:lnTo>
                  <a:lnTo>
                    <a:pt x="70" y="543"/>
                  </a:lnTo>
                  <a:lnTo>
                    <a:pt x="71" y="544"/>
                  </a:lnTo>
                  <a:lnTo>
                    <a:pt x="71" y="546"/>
                  </a:lnTo>
                  <a:lnTo>
                    <a:pt x="73" y="547"/>
                  </a:lnTo>
                  <a:lnTo>
                    <a:pt x="74" y="548"/>
                  </a:lnTo>
                  <a:lnTo>
                    <a:pt x="74" y="550"/>
                  </a:lnTo>
                  <a:lnTo>
                    <a:pt x="75" y="551"/>
                  </a:lnTo>
                  <a:lnTo>
                    <a:pt x="75" y="552"/>
                  </a:lnTo>
                  <a:lnTo>
                    <a:pt x="77" y="552"/>
                  </a:lnTo>
                  <a:lnTo>
                    <a:pt x="78" y="554"/>
                  </a:lnTo>
                  <a:lnTo>
                    <a:pt x="78" y="555"/>
                  </a:lnTo>
                  <a:lnTo>
                    <a:pt x="79" y="556"/>
                  </a:lnTo>
                  <a:lnTo>
                    <a:pt x="81" y="559"/>
                  </a:lnTo>
                  <a:lnTo>
                    <a:pt x="81" y="560"/>
                  </a:lnTo>
                  <a:lnTo>
                    <a:pt x="82" y="562"/>
                  </a:lnTo>
                  <a:lnTo>
                    <a:pt x="83" y="563"/>
                  </a:lnTo>
                  <a:lnTo>
                    <a:pt x="83" y="564"/>
                  </a:lnTo>
                  <a:lnTo>
                    <a:pt x="85" y="566"/>
                  </a:lnTo>
                  <a:lnTo>
                    <a:pt x="85" y="567"/>
                  </a:lnTo>
                  <a:lnTo>
                    <a:pt x="86" y="567"/>
                  </a:lnTo>
                  <a:lnTo>
                    <a:pt x="86" y="568"/>
                  </a:lnTo>
                  <a:lnTo>
                    <a:pt x="87" y="568"/>
                  </a:lnTo>
                  <a:lnTo>
                    <a:pt x="87" y="570"/>
                  </a:lnTo>
                  <a:lnTo>
                    <a:pt x="89" y="571"/>
                  </a:lnTo>
                  <a:lnTo>
                    <a:pt x="89" y="572"/>
                  </a:lnTo>
                  <a:lnTo>
                    <a:pt x="90" y="572"/>
                  </a:lnTo>
                  <a:lnTo>
                    <a:pt x="90" y="574"/>
                  </a:lnTo>
                  <a:lnTo>
                    <a:pt x="91" y="575"/>
                  </a:lnTo>
                  <a:lnTo>
                    <a:pt x="91" y="576"/>
                  </a:lnTo>
                  <a:lnTo>
                    <a:pt x="93" y="576"/>
                  </a:lnTo>
                  <a:lnTo>
                    <a:pt x="93" y="578"/>
                  </a:lnTo>
                  <a:lnTo>
                    <a:pt x="94" y="578"/>
                  </a:lnTo>
                  <a:lnTo>
                    <a:pt x="94" y="579"/>
                  </a:lnTo>
                  <a:lnTo>
                    <a:pt x="95" y="580"/>
                  </a:lnTo>
                  <a:lnTo>
                    <a:pt x="95" y="582"/>
                  </a:lnTo>
                  <a:lnTo>
                    <a:pt x="97" y="582"/>
                  </a:lnTo>
                  <a:lnTo>
                    <a:pt x="97" y="583"/>
                  </a:lnTo>
                  <a:lnTo>
                    <a:pt x="98" y="584"/>
                  </a:lnTo>
                  <a:lnTo>
                    <a:pt x="99" y="584"/>
                  </a:lnTo>
                  <a:lnTo>
                    <a:pt x="99" y="586"/>
                  </a:lnTo>
                  <a:lnTo>
                    <a:pt x="101" y="587"/>
                  </a:lnTo>
                  <a:lnTo>
                    <a:pt x="102" y="588"/>
                  </a:lnTo>
                  <a:lnTo>
                    <a:pt x="102" y="590"/>
                  </a:lnTo>
                  <a:lnTo>
                    <a:pt x="103" y="590"/>
                  </a:lnTo>
                  <a:lnTo>
                    <a:pt x="103" y="591"/>
                  </a:lnTo>
                  <a:lnTo>
                    <a:pt x="105" y="592"/>
                  </a:lnTo>
                  <a:lnTo>
                    <a:pt x="106" y="594"/>
                  </a:lnTo>
                  <a:lnTo>
                    <a:pt x="106" y="595"/>
                  </a:lnTo>
                  <a:lnTo>
                    <a:pt x="107" y="595"/>
                  </a:lnTo>
                  <a:lnTo>
                    <a:pt x="107" y="596"/>
                  </a:lnTo>
                  <a:lnTo>
                    <a:pt x="109" y="596"/>
                  </a:lnTo>
                  <a:lnTo>
                    <a:pt x="109" y="598"/>
                  </a:lnTo>
                  <a:lnTo>
                    <a:pt x="110" y="599"/>
                  </a:lnTo>
                  <a:lnTo>
                    <a:pt x="110" y="600"/>
                  </a:lnTo>
                  <a:lnTo>
                    <a:pt x="111" y="600"/>
                  </a:lnTo>
                  <a:lnTo>
                    <a:pt x="111" y="602"/>
                  </a:lnTo>
                  <a:lnTo>
                    <a:pt x="113" y="603"/>
                  </a:lnTo>
                  <a:lnTo>
                    <a:pt x="113" y="604"/>
                  </a:lnTo>
                  <a:lnTo>
                    <a:pt x="114" y="606"/>
                  </a:lnTo>
                  <a:lnTo>
                    <a:pt x="115" y="607"/>
                  </a:lnTo>
                  <a:lnTo>
                    <a:pt x="117" y="608"/>
                  </a:lnTo>
                  <a:lnTo>
                    <a:pt x="117" y="609"/>
                  </a:lnTo>
                  <a:lnTo>
                    <a:pt x="118" y="611"/>
                  </a:lnTo>
                  <a:lnTo>
                    <a:pt x="118" y="612"/>
                  </a:lnTo>
                  <a:lnTo>
                    <a:pt x="119" y="612"/>
                  </a:lnTo>
                  <a:lnTo>
                    <a:pt x="119" y="613"/>
                  </a:lnTo>
                  <a:lnTo>
                    <a:pt x="121" y="615"/>
                  </a:lnTo>
                  <a:lnTo>
                    <a:pt x="121" y="616"/>
                  </a:lnTo>
                  <a:lnTo>
                    <a:pt x="122" y="616"/>
                  </a:lnTo>
                  <a:lnTo>
                    <a:pt x="122" y="617"/>
                  </a:lnTo>
                  <a:lnTo>
                    <a:pt x="123" y="617"/>
                  </a:lnTo>
                  <a:lnTo>
                    <a:pt x="123" y="619"/>
                  </a:lnTo>
                  <a:lnTo>
                    <a:pt x="125" y="620"/>
                  </a:lnTo>
                  <a:lnTo>
                    <a:pt x="126" y="621"/>
                  </a:lnTo>
                  <a:lnTo>
                    <a:pt x="127" y="623"/>
                  </a:lnTo>
                  <a:lnTo>
                    <a:pt x="129" y="624"/>
                  </a:lnTo>
                  <a:lnTo>
                    <a:pt x="129" y="625"/>
                  </a:lnTo>
                  <a:lnTo>
                    <a:pt x="130" y="625"/>
                  </a:lnTo>
                  <a:lnTo>
                    <a:pt x="131" y="627"/>
                  </a:lnTo>
                  <a:lnTo>
                    <a:pt x="132" y="628"/>
                  </a:lnTo>
                  <a:lnTo>
                    <a:pt x="134" y="629"/>
                  </a:lnTo>
                  <a:lnTo>
                    <a:pt x="135" y="629"/>
                  </a:lnTo>
                  <a:lnTo>
                    <a:pt x="135" y="631"/>
                  </a:lnTo>
                  <a:lnTo>
                    <a:pt x="136" y="632"/>
                  </a:lnTo>
                  <a:lnTo>
                    <a:pt x="138" y="633"/>
                  </a:lnTo>
                  <a:lnTo>
                    <a:pt x="139" y="635"/>
                  </a:lnTo>
                  <a:lnTo>
                    <a:pt x="140" y="636"/>
                  </a:lnTo>
                  <a:lnTo>
                    <a:pt x="142" y="637"/>
                  </a:lnTo>
                  <a:lnTo>
                    <a:pt x="143" y="637"/>
                  </a:lnTo>
                  <a:lnTo>
                    <a:pt x="144" y="639"/>
                  </a:lnTo>
                  <a:lnTo>
                    <a:pt x="144" y="640"/>
                  </a:lnTo>
                  <a:lnTo>
                    <a:pt x="146" y="640"/>
                  </a:lnTo>
                  <a:lnTo>
                    <a:pt x="147" y="641"/>
                  </a:lnTo>
                  <a:lnTo>
                    <a:pt x="147" y="643"/>
                  </a:lnTo>
                  <a:lnTo>
                    <a:pt x="148" y="643"/>
                  </a:lnTo>
                  <a:lnTo>
                    <a:pt x="150" y="644"/>
                  </a:lnTo>
                  <a:lnTo>
                    <a:pt x="151" y="645"/>
                  </a:lnTo>
                  <a:lnTo>
                    <a:pt x="152" y="647"/>
                  </a:lnTo>
                  <a:lnTo>
                    <a:pt x="154" y="647"/>
                  </a:lnTo>
                  <a:lnTo>
                    <a:pt x="154" y="648"/>
                  </a:lnTo>
                  <a:lnTo>
                    <a:pt x="155" y="648"/>
                  </a:lnTo>
                  <a:lnTo>
                    <a:pt x="155" y="649"/>
                  </a:lnTo>
                  <a:lnTo>
                    <a:pt x="156" y="651"/>
                  </a:lnTo>
                  <a:lnTo>
                    <a:pt x="158" y="651"/>
                  </a:lnTo>
                  <a:lnTo>
                    <a:pt x="158" y="652"/>
                  </a:lnTo>
                  <a:lnTo>
                    <a:pt x="159" y="652"/>
                  </a:lnTo>
                  <a:lnTo>
                    <a:pt x="160" y="653"/>
                  </a:lnTo>
                  <a:lnTo>
                    <a:pt x="162" y="655"/>
                  </a:lnTo>
                  <a:lnTo>
                    <a:pt x="163" y="655"/>
                  </a:lnTo>
                  <a:lnTo>
                    <a:pt x="164" y="656"/>
                  </a:lnTo>
                  <a:lnTo>
                    <a:pt x="166" y="657"/>
                  </a:lnTo>
                  <a:lnTo>
                    <a:pt x="167" y="659"/>
                  </a:lnTo>
                  <a:lnTo>
                    <a:pt x="168" y="660"/>
                  </a:lnTo>
                  <a:lnTo>
                    <a:pt x="170" y="661"/>
                  </a:lnTo>
                  <a:lnTo>
                    <a:pt x="171" y="663"/>
                  </a:lnTo>
                  <a:lnTo>
                    <a:pt x="174" y="664"/>
                  </a:lnTo>
                  <a:lnTo>
                    <a:pt x="175" y="665"/>
                  </a:lnTo>
                  <a:lnTo>
                    <a:pt x="176" y="667"/>
                  </a:lnTo>
                  <a:lnTo>
                    <a:pt x="178" y="668"/>
                  </a:lnTo>
                  <a:lnTo>
                    <a:pt x="179" y="669"/>
                  </a:lnTo>
                  <a:lnTo>
                    <a:pt x="180" y="671"/>
                  </a:lnTo>
                  <a:lnTo>
                    <a:pt x="182" y="671"/>
                  </a:lnTo>
                  <a:lnTo>
                    <a:pt x="183" y="672"/>
                  </a:lnTo>
                  <a:lnTo>
                    <a:pt x="184" y="673"/>
                  </a:lnTo>
                  <a:lnTo>
                    <a:pt x="186" y="675"/>
                  </a:lnTo>
                  <a:lnTo>
                    <a:pt x="187" y="676"/>
                  </a:lnTo>
                  <a:lnTo>
                    <a:pt x="188" y="676"/>
                  </a:lnTo>
                  <a:lnTo>
                    <a:pt x="188" y="677"/>
                  </a:lnTo>
                  <a:lnTo>
                    <a:pt x="190" y="677"/>
                  </a:lnTo>
                  <a:lnTo>
                    <a:pt x="191" y="679"/>
                  </a:lnTo>
                  <a:lnTo>
                    <a:pt x="192" y="679"/>
                  </a:lnTo>
                  <a:lnTo>
                    <a:pt x="192" y="680"/>
                  </a:lnTo>
                  <a:lnTo>
                    <a:pt x="194" y="681"/>
                  </a:lnTo>
                  <a:lnTo>
                    <a:pt x="195" y="681"/>
                  </a:lnTo>
                  <a:lnTo>
                    <a:pt x="196" y="682"/>
                  </a:lnTo>
                  <a:lnTo>
                    <a:pt x="198" y="682"/>
                  </a:lnTo>
                  <a:lnTo>
                    <a:pt x="198" y="684"/>
                  </a:lnTo>
                  <a:lnTo>
                    <a:pt x="199" y="685"/>
                  </a:lnTo>
                  <a:lnTo>
                    <a:pt x="200" y="685"/>
                  </a:lnTo>
                  <a:lnTo>
                    <a:pt x="202" y="686"/>
                  </a:lnTo>
                  <a:lnTo>
                    <a:pt x="204" y="688"/>
                  </a:lnTo>
                  <a:lnTo>
                    <a:pt x="206" y="689"/>
                  </a:lnTo>
                  <a:lnTo>
                    <a:pt x="207" y="690"/>
                  </a:lnTo>
                  <a:lnTo>
                    <a:pt x="208" y="692"/>
                  </a:lnTo>
                  <a:lnTo>
                    <a:pt x="211" y="693"/>
                  </a:lnTo>
                  <a:lnTo>
                    <a:pt x="212" y="694"/>
                  </a:lnTo>
                  <a:lnTo>
                    <a:pt x="215" y="696"/>
                  </a:lnTo>
                  <a:lnTo>
                    <a:pt x="216" y="697"/>
                  </a:lnTo>
                  <a:lnTo>
                    <a:pt x="219" y="698"/>
                  </a:lnTo>
                  <a:lnTo>
                    <a:pt x="220" y="700"/>
                  </a:lnTo>
                  <a:lnTo>
                    <a:pt x="221" y="701"/>
                  </a:lnTo>
                  <a:lnTo>
                    <a:pt x="223" y="701"/>
                  </a:lnTo>
                  <a:lnTo>
                    <a:pt x="224" y="702"/>
                  </a:lnTo>
                  <a:lnTo>
                    <a:pt x="225" y="704"/>
                  </a:lnTo>
                  <a:lnTo>
                    <a:pt x="227" y="705"/>
                  </a:lnTo>
                  <a:lnTo>
                    <a:pt x="228" y="705"/>
                  </a:lnTo>
                  <a:lnTo>
                    <a:pt x="229" y="706"/>
                  </a:lnTo>
                  <a:lnTo>
                    <a:pt x="231" y="706"/>
                  </a:lnTo>
                  <a:lnTo>
                    <a:pt x="232" y="708"/>
                  </a:lnTo>
                  <a:lnTo>
                    <a:pt x="232" y="709"/>
                  </a:lnTo>
                  <a:lnTo>
                    <a:pt x="233" y="709"/>
                  </a:lnTo>
                  <a:lnTo>
                    <a:pt x="235" y="710"/>
                  </a:lnTo>
                  <a:lnTo>
                    <a:pt x="236" y="710"/>
                  </a:lnTo>
                  <a:lnTo>
                    <a:pt x="237" y="712"/>
                  </a:lnTo>
                  <a:lnTo>
                    <a:pt x="239" y="713"/>
                  </a:lnTo>
                  <a:lnTo>
                    <a:pt x="240" y="714"/>
                  </a:lnTo>
                  <a:lnTo>
                    <a:pt x="241" y="714"/>
                  </a:lnTo>
                  <a:lnTo>
                    <a:pt x="243" y="716"/>
                  </a:lnTo>
                  <a:lnTo>
                    <a:pt x="244" y="717"/>
                  </a:lnTo>
                  <a:lnTo>
                    <a:pt x="245" y="717"/>
                  </a:lnTo>
                  <a:lnTo>
                    <a:pt x="247" y="718"/>
                  </a:lnTo>
                  <a:lnTo>
                    <a:pt x="248" y="720"/>
                  </a:lnTo>
                  <a:lnTo>
                    <a:pt x="249" y="721"/>
                  </a:lnTo>
                  <a:lnTo>
                    <a:pt x="252" y="722"/>
                  </a:lnTo>
                  <a:lnTo>
                    <a:pt x="253" y="724"/>
                  </a:lnTo>
                  <a:lnTo>
                    <a:pt x="256" y="725"/>
                  </a:lnTo>
                  <a:lnTo>
                    <a:pt x="257" y="726"/>
                  </a:lnTo>
                  <a:lnTo>
                    <a:pt x="260" y="728"/>
                  </a:lnTo>
                  <a:lnTo>
                    <a:pt x="261" y="729"/>
                  </a:lnTo>
                  <a:lnTo>
                    <a:pt x="263" y="730"/>
                  </a:lnTo>
                  <a:lnTo>
                    <a:pt x="265" y="732"/>
                  </a:lnTo>
                  <a:lnTo>
                    <a:pt x="267" y="733"/>
                  </a:lnTo>
                  <a:lnTo>
                    <a:pt x="268" y="734"/>
                  </a:lnTo>
                  <a:lnTo>
                    <a:pt x="269" y="736"/>
                  </a:lnTo>
                  <a:lnTo>
                    <a:pt x="271" y="736"/>
                  </a:lnTo>
                  <a:lnTo>
                    <a:pt x="272" y="737"/>
                  </a:lnTo>
                  <a:lnTo>
                    <a:pt x="273" y="738"/>
                  </a:lnTo>
                  <a:lnTo>
                    <a:pt x="275" y="738"/>
                  </a:lnTo>
                  <a:lnTo>
                    <a:pt x="276" y="740"/>
                  </a:lnTo>
                  <a:lnTo>
                    <a:pt x="277" y="741"/>
                  </a:lnTo>
                  <a:lnTo>
                    <a:pt x="279" y="742"/>
                  </a:lnTo>
                  <a:lnTo>
                    <a:pt x="280" y="742"/>
                  </a:lnTo>
                  <a:lnTo>
                    <a:pt x="281" y="744"/>
                  </a:lnTo>
                  <a:lnTo>
                    <a:pt x="283" y="745"/>
                  </a:lnTo>
                  <a:lnTo>
                    <a:pt x="284" y="745"/>
                  </a:lnTo>
                  <a:lnTo>
                    <a:pt x="285" y="745"/>
                  </a:lnTo>
                  <a:lnTo>
                    <a:pt x="285" y="746"/>
                  </a:lnTo>
                  <a:lnTo>
                    <a:pt x="286" y="746"/>
                  </a:lnTo>
                  <a:lnTo>
                    <a:pt x="288" y="748"/>
                  </a:lnTo>
                  <a:lnTo>
                    <a:pt x="289" y="748"/>
                  </a:lnTo>
                  <a:lnTo>
                    <a:pt x="290" y="749"/>
                  </a:lnTo>
                  <a:lnTo>
                    <a:pt x="292" y="750"/>
                  </a:lnTo>
                  <a:lnTo>
                    <a:pt x="293" y="750"/>
                  </a:lnTo>
                  <a:lnTo>
                    <a:pt x="294" y="752"/>
                  </a:lnTo>
                  <a:lnTo>
                    <a:pt x="296" y="752"/>
                  </a:lnTo>
                  <a:lnTo>
                    <a:pt x="297" y="753"/>
                  </a:lnTo>
                  <a:lnTo>
                    <a:pt x="298" y="754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62" name="Freeform 21">
              <a:extLst>
                <a:ext uri="{FF2B5EF4-FFF2-40B4-BE49-F238E27FC236}">
                  <a16:creationId xmlns:a16="http://schemas.microsoft.com/office/drawing/2014/main" id="{453D9793-6FC0-9741-8EB4-CFD8C8CAFC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234"/>
              <a:ext cx="151" cy="45"/>
            </a:xfrm>
            <a:custGeom>
              <a:avLst/>
              <a:gdLst>
                <a:gd name="T0" fmla="*/ 1 w 302"/>
                <a:gd name="T1" fmla="*/ 0 h 91"/>
                <a:gd name="T2" fmla="*/ 1 w 302"/>
                <a:gd name="T3" fmla="*/ 0 h 91"/>
                <a:gd name="T4" fmla="*/ 1 w 302"/>
                <a:gd name="T5" fmla="*/ 0 h 91"/>
                <a:gd name="T6" fmla="*/ 1 w 302"/>
                <a:gd name="T7" fmla="*/ 0 h 91"/>
                <a:gd name="T8" fmla="*/ 1 w 302"/>
                <a:gd name="T9" fmla="*/ 0 h 91"/>
                <a:gd name="T10" fmla="*/ 1 w 302"/>
                <a:gd name="T11" fmla="*/ 0 h 91"/>
                <a:gd name="T12" fmla="*/ 1 w 302"/>
                <a:gd name="T13" fmla="*/ 0 h 91"/>
                <a:gd name="T14" fmla="*/ 1 w 302"/>
                <a:gd name="T15" fmla="*/ 0 h 91"/>
                <a:gd name="T16" fmla="*/ 1 w 302"/>
                <a:gd name="T17" fmla="*/ 0 h 91"/>
                <a:gd name="T18" fmla="*/ 1 w 302"/>
                <a:gd name="T19" fmla="*/ 0 h 91"/>
                <a:gd name="T20" fmla="*/ 1 w 302"/>
                <a:gd name="T21" fmla="*/ 0 h 91"/>
                <a:gd name="T22" fmla="*/ 1 w 302"/>
                <a:gd name="T23" fmla="*/ 0 h 91"/>
                <a:gd name="T24" fmla="*/ 1 w 302"/>
                <a:gd name="T25" fmla="*/ 0 h 91"/>
                <a:gd name="T26" fmla="*/ 1 w 302"/>
                <a:gd name="T27" fmla="*/ 0 h 91"/>
                <a:gd name="T28" fmla="*/ 1 w 302"/>
                <a:gd name="T29" fmla="*/ 0 h 91"/>
                <a:gd name="T30" fmla="*/ 1 w 302"/>
                <a:gd name="T31" fmla="*/ 0 h 91"/>
                <a:gd name="T32" fmla="*/ 1 w 302"/>
                <a:gd name="T33" fmla="*/ 0 h 91"/>
                <a:gd name="T34" fmla="*/ 1 w 302"/>
                <a:gd name="T35" fmla="*/ 0 h 91"/>
                <a:gd name="T36" fmla="*/ 1 w 302"/>
                <a:gd name="T37" fmla="*/ 0 h 91"/>
                <a:gd name="T38" fmla="*/ 1 w 302"/>
                <a:gd name="T39" fmla="*/ 0 h 91"/>
                <a:gd name="T40" fmla="*/ 1 w 302"/>
                <a:gd name="T41" fmla="*/ 0 h 91"/>
                <a:gd name="T42" fmla="*/ 1 w 302"/>
                <a:gd name="T43" fmla="*/ 0 h 91"/>
                <a:gd name="T44" fmla="*/ 1 w 302"/>
                <a:gd name="T45" fmla="*/ 0 h 91"/>
                <a:gd name="T46" fmla="*/ 1 w 302"/>
                <a:gd name="T47" fmla="*/ 0 h 91"/>
                <a:gd name="T48" fmla="*/ 1 w 302"/>
                <a:gd name="T49" fmla="*/ 0 h 91"/>
                <a:gd name="T50" fmla="*/ 1 w 302"/>
                <a:gd name="T51" fmla="*/ 0 h 91"/>
                <a:gd name="T52" fmla="*/ 1 w 302"/>
                <a:gd name="T53" fmla="*/ 0 h 91"/>
                <a:gd name="T54" fmla="*/ 1 w 302"/>
                <a:gd name="T55" fmla="*/ 0 h 91"/>
                <a:gd name="T56" fmla="*/ 1 w 302"/>
                <a:gd name="T57" fmla="*/ 0 h 91"/>
                <a:gd name="T58" fmla="*/ 1 w 302"/>
                <a:gd name="T59" fmla="*/ 0 h 91"/>
                <a:gd name="T60" fmla="*/ 1 w 302"/>
                <a:gd name="T61" fmla="*/ 0 h 91"/>
                <a:gd name="T62" fmla="*/ 1 w 302"/>
                <a:gd name="T63" fmla="*/ 0 h 91"/>
                <a:gd name="T64" fmla="*/ 1 w 302"/>
                <a:gd name="T65" fmla="*/ 0 h 91"/>
                <a:gd name="T66" fmla="*/ 1 w 302"/>
                <a:gd name="T67" fmla="*/ 0 h 91"/>
                <a:gd name="T68" fmla="*/ 1 w 302"/>
                <a:gd name="T69" fmla="*/ 0 h 91"/>
                <a:gd name="T70" fmla="*/ 1 w 302"/>
                <a:gd name="T71" fmla="*/ 0 h 91"/>
                <a:gd name="T72" fmla="*/ 1 w 302"/>
                <a:gd name="T73" fmla="*/ 0 h 91"/>
                <a:gd name="T74" fmla="*/ 1 w 302"/>
                <a:gd name="T75" fmla="*/ 0 h 91"/>
                <a:gd name="T76" fmla="*/ 1 w 302"/>
                <a:gd name="T77" fmla="*/ 0 h 91"/>
                <a:gd name="T78" fmla="*/ 1 w 302"/>
                <a:gd name="T79" fmla="*/ 0 h 91"/>
                <a:gd name="T80" fmla="*/ 1 w 302"/>
                <a:gd name="T81" fmla="*/ 0 h 91"/>
                <a:gd name="T82" fmla="*/ 1 w 302"/>
                <a:gd name="T83" fmla="*/ 0 h 91"/>
                <a:gd name="T84" fmla="*/ 1 w 302"/>
                <a:gd name="T85" fmla="*/ 0 h 91"/>
                <a:gd name="T86" fmla="*/ 1 w 302"/>
                <a:gd name="T87" fmla="*/ 0 h 91"/>
                <a:gd name="T88" fmla="*/ 1 w 302"/>
                <a:gd name="T89" fmla="*/ 0 h 91"/>
                <a:gd name="T90" fmla="*/ 1 w 302"/>
                <a:gd name="T91" fmla="*/ 0 h 91"/>
                <a:gd name="T92" fmla="*/ 1 w 302"/>
                <a:gd name="T93" fmla="*/ 0 h 91"/>
                <a:gd name="T94" fmla="*/ 1 w 302"/>
                <a:gd name="T95" fmla="*/ 0 h 91"/>
                <a:gd name="T96" fmla="*/ 1 w 302"/>
                <a:gd name="T97" fmla="*/ 0 h 91"/>
                <a:gd name="T98" fmla="*/ 1 w 302"/>
                <a:gd name="T99" fmla="*/ 0 h 91"/>
                <a:gd name="T100" fmla="*/ 1 w 302"/>
                <a:gd name="T101" fmla="*/ 0 h 91"/>
                <a:gd name="T102" fmla="*/ 1 w 302"/>
                <a:gd name="T103" fmla="*/ 0 h 91"/>
                <a:gd name="T104" fmla="*/ 1 w 302"/>
                <a:gd name="T105" fmla="*/ 0 h 91"/>
                <a:gd name="T106" fmla="*/ 1 w 302"/>
                <a:gd name="T107" fmla="*/ 0 h 91"/>
                <a:gd name="T108" fmla="*/ 1 w 302"/>
                <a:gd name="T109" fmla="*/ 0 h 91"/>
                <a:gd name="T110" fmla="*/ 1 w 302"/>
                <a:gd name="T111" fmla="*/ 0 h 91"/>
                <a:gd name="T112" fmla="*/ 1 w 302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91"/>
                <a:gd name="T173" fmla="*/ 302 w 302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91">
                  <a:moveTo>
                    <a:pt x="302" y="0"/>
                  </a:moveTo>
                  <a:lnTo>
                    <a:pt x="299" y="3"/>
                  </a:lnTo>
                  <a:lnTo>
                    <a:pt x="295" y="4"/>
                  </a:lnTo>
                  <a:lnTo>
                    <a:pt x="293" y="6"/>
                  </a:lnTo>
                  <a:lnTo>
                    <a:pt x="290" y="8"/>
                  </a:lnTo>
                  <a:lnTo>
                    <a:pt x="287" y="10"/>
                  </a:lnTo>
                  <a:lnTo>
                    <a:pt x="286" y="11"/>
                  </a:lnTo>
                  <a:lnTo>
                    <a:pt x="283" y="12"/>
                  </a:lnTo>
                  <a:lnTo>
                    <a:pt x="281" y="12"/>
                  </a:lnTo>
                  <a:lnTo>
                    <a:pt x="279" y="14"/>
                  </a:lnTo>
                  <a:lnTo>
                    <a:pt x="277" y="15"/>
                  </a:lnTo>
                  <a:lnTo>
                    <a:pt x="275" y="16"/>
                  </a:lnTo>
                  <a:lnTo>
                    <a:pt x="274" y="16"/>
                  </a:lnTo>
                  <a:lnTo>
                    <a:pt x="273" y="18"/>
                  </a:lnTo>
                  <a:lnTo>
                    <a:pt x="271" y="19"/>
                  </a:lnTo>
                  <a:lnTo>
                    <a:pt x="270" y="19"/>
                  </a:lnTo>
                  <a:lnTo>
                    <a:pt x="269" y="20"/>
                  </a:lnTo>
                  <a:lnTo>
                    <a:pt x="267" y="20"/>
                  </a:lnTo>
                  <a:lnTo>
                    <a:pt x="266" y="22"/>
                  </a:lnTo>
                  <a:lnTo>
                    <a:pt x="265" y="22"/>
                  </a:lnTo>
                  <a:lnTo>
                    <a:pt x="263" y="22"/>
                  </a:lnTo>
                  <a:lnTo>
                    <a:pt x="262" y="23"/>
                  </a:lnTo>
                  <a:lnTo>
                    <a:pt x="261" y="23"/>
                  </a:lnTo>
                  <a:lnTo>
                    <a:pt x="259" y="24"/>
                  </a:lnTo>
                  <a:lnTo>
                    <a:pt x="258" y="24"/>
                  </a:lnTo>
                  <a:lnTo>
                    <a:pt x="258" y="26"/>
                  </a:lnTo>
                  <a:lnTo>
                    <a:pt x="257" y="26"/>
                  </a:lnTo>
                  <a:lnTo>
                    <a:pt x="255" y="26"/>
                  </a:lnTo>
                  <a:lnTo>
                    <a:pt x="253" y="27"/>
                  </a:lnTo>
                  <a:lnTo>
                    <a:pt x="251" y="27"/>
                  </a:lnTo>
                  <a:lnTo>
                    <a:pt x="250" y="28"/>
                  </a:lnTo>
                  <a:lnTo>
                    <a:pt x="249" y="28"/>
                  </a:lnTo>
                  <a:lnTo>
                    <a:pt x="247" y="29"/>
                  </a:lnTo>
                  <a:lnTo>
                    <a:pt x="245" y="29"/>
                  </a:lnTo>
                  <a:lnTo>
                    <a:pt x="243" y="31"/>
                  </a:lnTo>
                  <a:lnTo>
                    <a:pt x="242" y="31"/>
                  </a:lnTo>
                  <a:lnTo>
                    <a:pt x="241" y="32"/>
                  </a:lnTo>
                  <a:lnTo>
                    <a:pt x="239" y="32"/>
                  </a:lnTo>
                  <a:lnTo>
                    <a:pt x="238" y="33"/>
                  </a:lnTo>
                  <a:lnTo>
                    <a:pt x="237" y="33"/>
                  </a:lnTo>
                  <a:lnTo>
                    <a:pt x="235" y="33"/>
                  </a:lnTo>
                  <a:lnTo>
                    <a:pt x="234" y="35"/>
                  </a:lnTo>
                  <a:lnTo>
                    <a:pt x="233" y="35"/>
                  </a:lnTo>
                  <a:lnTo>
                    <a:pt x="231" y="36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7"/>
                  </a:lnTo>
                  <a:lnTo>
                    <a:pt x="226" y="37"/>
                  </a:lnTo>
                  <a:lnTo>
                    <a:pt x="225" y="39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40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1"/>
                  </a:lnTo>
                  <a:lnTo>
                    <a:pt x="216" y="41"/>
                  </a:lnTo>
                  <a:lnTo>
                    <a:pt x="214" y="43"/>
                  </a:lnTo>
                  <a:lnTo>
                    <a:pt x="213" y="43"/>
                  </a:lnTo>
                  <a:lnTo>
                    <a:pt x="212" y="44"/>
                  </a:lnTo>
                  <a:lnTo>
                    <a:pt x="209" y="44"/>
                  </a:lnTo>
                  <a:lnTo>
                    <a:pt x="208" y="45"/>
                  </a:lnTo>
                  <a:lnTo>
                    <a:pt x="205" y="45"/>
                  </a:lnTo>
                  <a:lnTo>
                    <a:pt x="204" y="47"/>
                  </a:lnTo>
                  <a:lnTo>
                    <a:pt x="201" y="47"/>
                  </a:lnTo>
                  <a:lnTo>
                    <a:pt x="200" y="48"/>
                  </a:lnTo>
                  <a:lnTo>
                    <a:pt x="198" y="48"/>
                  </a:lnTo>
                  <a:lnTo>
                    <a:pt x="196" y="49"/>
                  </a:lnTo>
                  <a:lnTo>
                    <a:pt x="194" y="49"/>
                  </a:lnTo>
                  <a:lnTo>
                    <a:pt x="193" y="51"/>
                  </a:lnTo>
                  <a:lnTo>
                    <a:pt x="192" y="51"/>
                  </a:lnTo>
                  <a:lnTo>
                    <a:pt x="190" y="51"/>
                  </a:lnTo>
                  <a:lnTo>
                    <a:pt x="189" y="52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6" y="53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5"/>
                  </a:lnTo>
                  <a:lnTo>
                    <a:pt x="181" y="55"/>
                  </a:lnTo>
                  <a:lnTo>
                    <a:pt x="180" y="55"/>
                  </a:lnTo>
                  <a:lnTo>
                    <a:pt x="178" y="56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7"/>
                  </a:lnTo>
                  <a:lnTo>
                    <a:pt x="173" y="57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9"/>
                  </a:lnTo>
                  <a:lnTo>
                    <a:pt x="168" y="59"/>
                  </a:lnTo>
                  <a:lnTo>
                    <a:pt x="165" y="60"/>
                  </a:lnTo>
                  <a:lnTo>
                    <a:pt x="164" y="60"/>
                  </a:lnTo>
                  <a:lnTo>
                    <a:pt x="161" y="61"/>
                  </a:lnTo>
                  <a:lnTo>
                    <a:pt x="160" y="61"/>
                  </a:lnTo>
                  <a:lnTo>
                    <a:pt x="157" y="63"/>
                  </a:lnTo>
                  <a:lnTo>
                    <a:pt x="156" y="63"/>
                  </a:lnTo>
                  <a:lnTo>
                    <a:pt x="153" y="63"/>
                  </a:lnTo>
                  <a:lnTo>
                    <a:pt x="152" y="64"/>
                  </a:lnTo>
                  <a:lnTo>
                    <a:pt x="150" y="64"/>
                  </a:lnTo>
                  <a:lnTo>
                    <a:pt x="149" y="65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7"/>
                  </a:lnTo>
                  <a:lnTo>
                    <a:pt x="144" y="67"/>
                  </a:lnTo>
                  <a:lnTo>
                    <a:pt x="143" y="67"/>
                  </a:lnTo>
                  <a:lnTo>
                    <a:pt x="141" y="67"/>
                  </a:lnTo>
                  <a:lnTo>
                    <a:pt x="140" y="68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9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2" y="71"/>
                  </a:lnTo>
                  <a:lnTo>
                    <a:pt x="131" y="71"/>
                  </a:lnTo>
                  <a:lnTo>
                    <a:pt x="129" y="71"/>
                  </a:lnTo>
                  <a:lnTo>
                    <a:pt x="128" y="72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3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5"/>
                  </a:lnTo>
                  <a:lnTo>
                    <a:pt x="116" y="75"/>
                  </a:lnTo>
                  <a:lnTo>
                    <a:pt x="113" y="76"/>
                  </a:lnTo>
                  <a:lnTo>
                    <a:pt x="112" y="76"/>
                  </a:lnTo>
                  <a:lnTo>
                    <a:pt x="109" y="77"/>
                  </a:lnTo>
                  <a:lnTo>
                    <a:pt x="108" y="77"/>
                  </a:lnTo>
                  <a:lnTo>
                    <a:pt x="107" y="79"/>
                  </a:lnTo>
                  <a:lnTo>
                    <a:pt x="105" y="79"/>
                  </a:lnTo>
                  <a:lnTo>
                    <a:pt x="103" y="79"/>
                  </a:lnTo>
                  <a:lnTo>
                    <a:pt x="101" y="80"/>
                  </a:lnTo>
                  <a:lnTo>
                    <a:pt x="100" y="80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7" y="81"/>
                  </a:lnTo>
                  <a:lnTo>
                    <a:pt x="96" y="81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2" y="83"/>
                  </a:lnTo>
                  <a:lnTo>
                    <a:pt x="91" y="83"/>
                  </a:lnTo>
                  <a:lnTo>
                    <a:pt x="89" y="83"/>
                  </a:lnTo>
                  <a:lnTo>
                    <a:pt x="88" y="83"/>
                  </a:lnTo>
                  <a:lnTo>
                    <a:pt x="87" y="83"/>
                  </a:lnTo>
                  <a:lnTo>
                    <a:pt x="85" y="83"/>
                  </a:lnTo>
                  <a:lnTo>
                    <a:pt x="84" y="83"/>
                  </a:lnTo>
                  <a:lnTo>
                    <a:pt x="83" y="83"/>
                  </a:lnTo>
                  <a:lnTo>
                    <a:pt x="81" y="84"/>
                  </a:lnTo>
                  <a:lnTo>
                    <a:pt x="80" y="84"/>
                  </a:lnTo>
                  <a:lnTo>
                    <a:pt x="79" y="84"/>
                  </a:lnTo>
                  <a:lnTo>
                    <a:pt x="77" y="84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5"/>
                  </a:lnTo>
                  <a:lnTo>
                    <a:pt x="64" y="85"/>
                  </a:lnTo>
                  <a:lnTo>
                    <a:pt x="63" y="85"/>
                  </a:lnTo>
                  <a:lnTo>
                    <a:pt x="62" y="85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7"/>
                  </a:lnTo>
                  <a:lnTo>
                    <a:pt x="51" y="87"/>
                  </a:lnTo>
                  <a:lnTo>
                    <a:pt x="50" y="87"/>
                  </a:lnTo>
                  <a:lnTo>
                    <a:pt x="48" y="87"/>
                  </a:lnTo>
                  <a:lnTo>
                    <a:pt x="47" y="87"/>
                  </a:lnTo>
                  <a:lnTo>
                    <a:pt x="46" y="87"/>
                  </a:lnTo>
                  <a:lnTo>
                    <a:pt x="44" y="88"/>
                  </a:lnTo>
                  <a:lnTo>
                    <a:pt x="43" y="88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9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30" y="91"/>
                  </a:lnTo>
                  <a:lnTo>
                    <a:pt x="28" y="91"/>
                  </a:lnTo>
                  <a:lnTo>
                    <a:pt x="27" y="91"/>
                  </a:lnTo>
                  <a:lnTo>
                    <a:pt x="26" y="91"/>
                  </a:lnTo>
                  <a:lnTo>
                    <a:pt x="24" y="91"/>
                  </a:lnTo>
                  <a:lnTo>
                    <a:pt x="23" y="91"/>
                  </a:lnTo>
                  <a:lnTo>
                    <a:pt x="22" y="91"/>
                  </a:lnTo>
                  <a:lnTo>
                    <a:pt x="20" y="91"/>
                  </a:lnTo>
                  <a:lnTo>
                    <a:pt x="19" y="91"/>
                  </a:lnTo>
                  <a:lnTo>
                    <a:pt x="18" y="91"/>
                  </a:lnTo>
                  <a:lnTo>
                    <a:pt x="16" y="91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63" name="Freeform 22">
              <a:extLst>
                <a:ext uri="{FF2B5EF4-FFF2-40B4-BE49-F238E27FC236}">
                  <a16:creationId xmlns:a16="http://schemas.microsoft.com/office/drawing/2014/main" id="{9C9A3A44-13E6-CC44-B889-565455713C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4"/>
              <a:ext cx="151" cy="45"/>
            </a:xfrm>
            <a:custGeom>
              <a:avLst/>
              <a:gdLst>
                <a:gd name="T0" fmla="*/ 1 w 301"/>
                <a:gd name="T1" fmla="*/ 0 h 91"/>
                <a:gd name="T2" fmla="*/ 1 w 301"/>
                <a:gd name="T3" fmla="*/ 0 h 91"/>
                <a:gd name="T4" fmla="*/ 1 w 301"/>
                <a:gd name="T5" fmla="*/ 0 h 91"/>
                <a:gd name="T6" fmla="*/ 1 w 301"/>
                <a:gd name="T7" fmla="*/ 0 h 91"/>
                <a:gd name="T8" fmla="*/ 1 w 301"/>
                <a:gd name="T9" fmla="*/ 0 h 91"/>
                <a:gd name="T10" fmla="*/ 1 w 301"/>
                <a:gd name="T11" fmla="*/ 0 h 91"/>
                <a:gd name="T12" fmla="*/ 1 w 301"/>
                <a:gd name="T13" fmla="*/ 0 h 91"/>
                <a:gd name="T14" fmla="*/ 1 w 301"/>
                <a:gd name="T15" fmla="*/ 0 h 91"/>
                <a:gd name="T16" fmla="*/ 1 w 301"/>
                <a:gd name="T17" fmla="*/ 0 h 91"/>
                <a:gd name="T18" fmla="*/ 1 w 301"/>
                <a:gd name="T19" fmla="*/ 0 h 91"/>
                <a:gd name="T20" fmla="*/ 1 w 301"/>
                <a:gd name="T21" fmla="*/ 0 h 91"/>
                <a:gd name="T22" fmla="*/ 1 w 301"/>
                <a:gd name="T23" fmla="*/ 0 h 91"/>
                <a:gd name="T24" fmla="*/ 1 w 301"/>
                <a:gd name="T25" fmla="*/ 0 h 91"/>
                <a:gd name="T26" fmla="*/ 1 w 301"/>
                <a:gd name="T27" fmla="*/ 0 h 91"/>
                <a:gd name="T28" fmla="*/ 1 w 301"/>
                <a:gd name="T29" fmla="*/ 0 h 91"/>
                <a:gd name="T30" fmla="*/ 1 w 301"/>
                <a:gd name="T31" fmla="*/ 0 h 91"/>
                <a:gd name="T32" fmla="*/ 1 w 301"/>
                <a:gd name="T33" fmla="*/ 0 h 91"/>
                <a:gd name="T34" fmla="*/ 1 w 301"/>
                <a:gd name="T35" fmla="*/ 0 h 91"/>
                <a:gd name="T36" fmla="*/ 1 w 301"/>
                <a:gd name="T37" fmla="*/ 0 h 91"/>
                <a:gd name="T38" fmla="*/ 1 w 301"/>
                <a:gd name="T39" fmla="*/ 0 h 91"/>
                <a:gd name="T40" fmla="*/ 1 w 301"/>
                <a:gd name="T41" fmla="*/ 0 h 91"/>
                <a:gd name="T42" fmla="*/ 1 w 301"/>
                <a:gd name="T43" fmla="*/ 0 h 91"/>
                <a:gd name="T44" fmla="*/ 1 w 301"/>
                <a:gd name="T45" fmla="*/ 0 h 91"/>
                <a:gd name="T46" fmla="*/ 1 w 301"/>
                <a:gd name="T47" fmla="*/ 0 h 91"/>
                <a:gd name="T48" fmla="*/ 1 w 301"/>
                <a:gd name="T49" fmla="*/ 0 h 91"/>
                <a:gd name="T50" fmla="*/ 1 w 301"/>
                <a:gd name="T51" fmla="*/ 0 h 91"/>
                <a:gd name="T52" fmla="*/ 1 w 301"/>
                <a:gd name="T53" fmla="*/ 0 h 91"/>
                <a:gd name="T54" fmla="*/ 1 w 301"/>
                <a:gd name="T55" fmla="*/ 0 h 91"/>
                <a:gd name="T56" fmla="*/ 1 w 301"/>
                <a:gd name="T57" fmla="*/ 0 h 91"/>
                <a:gd name="T58" fmla="*/ 1 w 301"/>
                <a:gd name="T59" fmla="*/ 0 h 91"/>
                <a:gd name="T60" fmla="*/ 1 w 301"/>
                <a:gd name="T61" fmla="*/ 0 h 91"/>
                <a:gd name="T62" fmla="*/ 1 w 301"/>
                <a:gd name="T63" fmla="*/ 0 h 91"/>
                <a:gd name="T64" fmla="*/ 1 w 301"/>
                <a:gd name="T65" fmla="*/ 0 h 91"/>
                <a:gd name="T66" fmla="*/ 1 w 301"/>
                <a:gd name="T67" fmla="*/ 0 h 91"/>
                <a:gd name="T68" fmla="*/ 1 w 301"/>
                <a:gd name="T69" fmla="*/ 0 h 91"/>
                <a:gd name="T70" fmla="*/ 1 w 301"/>
                <a:gd name="T71" fmla="*/ 0 h 91"/>
                <a:gd name="T72" fmla="*/ 1 w 301"/>
                <a:gd name="T73" fmla="*/ 0 h 91"/>
                <a:gd name="T74" fmla="*/ 1 w 301"/>
                <a:gd name="T75" fmla="*/ 0 h 91"/>
                <a:gd name="T76" fmla="*/ 1 w 301"/>
                <a:gd name="T77" fmla="*/ 0 h 91"/>
                <a:gd name="T78" fmla="*/ 1 w 301"/>
                <a:gd name="T79" fmla="*/ 0 h 91"/>
                <a:gd name="T80" fmla="*/ 1 w 301"/>
                <a:gd name="T81" fmla="*/ 0 h 91"/>
                <a:gd name="T82" fmla="*/ 1 w 301"/>
                <a:gd name="T83" fmla="*/ 0 h 91"/>
                <a:gd name="T84" fmla="*/ 1 w 301"/>
                <a:gd name="T85" fmla="*/ 0 h 91"/>
                <a:gd name="T86" fmla="*/ 1 w 301"/>
                <a:gd name="T87" fmla="*/ 0 h 91"/>
                <a:gd name="T88" fmla="*/ 1 w 301"/>
                <a:gd name="T89" fmla="*/ 0 h 91"/>
                <a:gd name="T90" fmla="*/ 1 w 301"/>
                <a:gd name="T91" fmla="*/ 0 h 91"/>
                <a:gd name="T92" fmla="*/ 1 w 301"/>
                <a:gd name="T93" fmla="*/ 0 h 91"/>
                <a:gd name="T94" fmla="*/ 1 w 301"/>
                <a:gd name="T95" fmla="*/ 0 h 91"/>
                <a:gd name="T96" fmla="*/ 1 w 301"/>
                <a:gd name="T97" fmla="*/ 0 h 91"/>
                <a:gd name="T98" fmla="*/ 1 w 301"/>
                <a:gd name="T99" fmla="*/ 0 h 91"/>
                <a:gd name="T100" fmla="*/ 1 w 301"/>
                <a:gd name="T101" fmla="*/ 0 h 91"/>
                <a:gd name="T102" fmla="*/ 1 w 301"/>
                <a:gd name="T103" fmla="*/ 0 h 91"/>
                <a:gd name="T104" fmla="*/ 1 w 301"/>
                <a:gd name="T105" fmla="*/ 0 h 91"/>
                <a:gd name="T106" fmla="*/ 1 w 301"/>
                <a:gd name="T107" fmla="*/ 0 h 91"/>
                <a:gd name="T108" fmla="*/ 1 w 301"/>
                <a:gd name="T109" fmla="*/ 0 h 91"/>
                <a:gd name="T110" fmla="*/ 1 w 301"/>
                <a:gd name="T111" fmla="*/ 0 h 91"/>
                <a:gd name="T112" fmla="*/ 1 w 301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91"/>
                <a:gd name="T173" fmla="*/ 301 w 301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91">
                  <a:moveTo>
                    <a:pt x="0" y="0"/>
                  </a:moveTo>
                  <a:lnTo>
                    <a:pt x="2" y="3"/>
                  </a:lnTo>
                  <a:lnTo>
                    <a:pt x="6" y="4"/>
                  </a:lnTo>
                  <a:lnTo>
                    <a:pt x="9" y="6"/>
                  </a:lnTo>
                  <a:lnTo>
                    <a:pt x="12" y="8"/>
                  </a:lnTo>
                  <a:lnTo>
                    <a:pt x="14" y="10"/>
                  </a:lnTo>
                  <a:lnTo>
                    <a:pt x="17" y="11"/>
                  </a:lnTo>
                  <a:lnTo>
                    <a:pt x="18" y="12"/>
                  </a:lnTo>
                  <a:lnTo>
                    <a:pt x="21" y="12"/>
                  </a:lnTo>
                  <a:lnTo>
                    <a:pt x="22" y="14"/>
                  </a:lnTo>
                  <a:lnTo>
                    <a:pt x="25" y="15"/>
                  </a:lnTo>
                  <a:lnTo>
                    <a:pt x="26" y="16"/>
                  </a:lnTo>
                  <a:lnTo>
                    <a:pt x="28" y="16"/>
                  </a:lnTo>
                  <a:lnTo>
                    <a:pt x="30" y="18"/>
                  </a:lnTo>
                  <a:lnTo>
                    <a:pt x="32" y="19"/>
                  </a:lnTo>
                  <a:lnTo>
                    <a:pt x="33" y="19"/>
                  </a:lnTo>
                  <a:lnTo>
                    <a:pt x="34" y="20"/>
                  </a:lnTo>
                  <a:lnTo>
                    <a:pt x="36" y="20"/>
                  </a:lnTo>
                  <a:lnTo>
                    <a:pt x="37" y="22"/>
                  </a:lnTo>
                  <a:lnTo>
                    <a:pt x="38" y="22"/>
                  </a:lnTo>
                  <a:lnTo>
                    <a:pt x="40" y="23"/>
                  </a:lnTo>
                  <a:lnTo>
                    <a:pt x="41" y="23"/>
                  </a:lnTo>
                  <a:lnTo>
                    <a:pt x="42" y="24"/>
                  </a:lnTo>
                  <a:lnTo>
                    <a:pt x="44" y="24"/>
                  </a:lnTo>
                  <a:lnTo>
                    <a:pt x="45" y="26"/>
                  </a:lnTo>
                  <a:lnTo>
                    <a:pt x="46" y="26"/>
                  </a:lnTo>
                  <a:lnTo>
                    <a:pt x="48" y="26"/>
                  </a:lnTo>
                  <a:lnTo>
                    <a:pt x="49" y="27"/>
                  </a:lnTo>
                  <a:lnTo>
                    <a:pt x="50" y="27"/>
                  </a:lnTo>
                  <a:lnTo>
                    <a:pt x="51" y="28"/>
                  </a:lnTo>
                  <a:lnTo>
                    <a:pt x="53" y="28"/>
                  </a:lnTo>
                  <a:lnTo>
                    <a:pt x="54" y="29"/>
                  </a:lnTo>
                  <a:lnTo>
                    <a:pt x="57" y="29"/>
                  </a:lnTo>
                  <a:lnTo>
                    <a:pt x="58" y="31"/>
                  </a:lnTo>
                  <a:lnTo>
                    <a:pt x="59" y="31"/>
                  </a:lnTo>
                  <a:lnTo>
                    <a:pt x="61" y="32"/>
                  </a:lnTo>
                  <a:lnTo>
                    <a:pt x="62" y="32"/>
                  </a:lnTo>
                  <a:lnTo>
                    <a:pt x="63" y="33"/>
                  </a:lnTo>
                  <a:lnTo>
                    <a:pt x="65" y="33"/>
                  </a:lnTo>
                  <a:lnTo>
                    <a:pt x="66" y="33"/>
                  </a:lnTo>
                  <a:lnTo>
                    <a:pt x="67" y="35"/>
                  </a:lnTo>
                  <a:lnTo>
                    <a:pt x="69" y="35"/>
                  </a:lnTo>
                  <a:lnTo>
                    <a:pt x="70" y="36"/>
                  </a:lnTo>
                  <a:lnTo>
                    <a:pt x="71" y="36"/>
                  </a:lnTo>
                  <a:lnTo>
                    <a:pt x="73" y="36"/>
                  </a:lnTo>
                  <a:lnTo>
                    <a:pt x="74" y="37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7" y="39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40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1"/>
                  </a:lnTo>
                  <a:lnTo>
                    <a:pt x="86" y="41"/>
                  </a:lnTo>
                  <a:lnTo>
                    <a:pt x="87" y="43"/>
                  </a:lnTo>
                  <a:lnTo>
                    <a:pt x="89" y="43"/>
                  </a:lnTo>
                  <a:lnTo>
                    <a:pt x="90" y="44"/>
                  </a:lnTo>
                  <a:lnTo>
                    <a:pt x="93" y="44"/>
                  </a:lnTo>
                  <a:lnTo>
                    <a:pt x="94" y="45"/>
                  </a:lnTo>
                  <a:lnTo>
                    <a:pt x="97" y="45"/>
                  </a:lnTo>
                  <a:lnTo>
                    <a:pt x="98" y="47"/>
                  </a:lnTo>
                  <a:lnTo>
                    <a:pt x="101" y="47"/>
                  </a:lnTo>
                  <a:lnTo>
                    <a:pt x="102" y="48"/>
                  </a:lnTo>
                  <a:lnTo>
                    <a:pt x="105" y="48"/>
                  </a:lnTo>
                  <a:lnTo>
                    <a:pt x="106" y="49"/>
                  </a:lnTo>
                  <a:lnTo>
                    <a:pt x="107" y="49"/>
                  </a:lnTo>
                  <a:lnTo>
                    <a:pt x="109" y="51"/>
                  </a:lnTo>
                  <a:lnTo>
                    <a:pt x="110" y="51"/>
                  </a:lnTo>
                  <a:lnTo>
                    <a:pt x="111" y="51"/>
                  </a:lnTo>
                  <a:lnTo>
                    <a:pt x="113" y="52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5"/>
                  </a:lnTo>
                  <a:lnTo>
                    <a:pt x="121" y="55"/>
                  </a:lnTo>
                  <a:lnTo>
                    <a:pt x="122" y="55"/>
                  </a:lnTo>
                  <a:lnTo>
                    <a:pt x="123" y="55"/>
                  </a:lnTo>
                  <a:lnTo>
                    <a:pt x="123" y="56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7"/>
                  </a:lnTo>
                  <a:lnTo>
                    <a:pt x="129" y="57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9"/>
                  </a:lnTo>
                  <a:lnTo>
                    <a:pt x="135" y="59"/>
                  </a:lnTo>
                  <a:lnTo>
                    <a:pt x="136" y="60"/>
                  </a:lnTo>
                  <a:lnTo>
                    <a:pt x="138" y="60"/>
                  </a:lnTo>
                  <a:lnTo>
                    <a:pt x="140" y="61"/>
                  </a:lnTo>
                  <a:lnTo>
                    <a:pt x="142" y="61"/>
                  </a:lnTo>
                  <a:lnTo>
                    <a:pt x="144" y="63"/>
                  </a:lnTo>
                  <a:lnTo>
                    <a:pt x="146" y="63"/>
                  </a:lnTo>
                  <a:lnTo>
                    <a:pt x="148" y="63"/>
                  </a:lnTo>
                  <a:lnTo>
                    <a:pt x="150" y="64"/>
                  </a:lnTo>
                  <a:lnTo>
                    <a:pt x="151" y="64"/>
                  </a:lnTo>
                  <a:lnTo>
                    <a:pt x="152" y="65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7"/>
                  </a:lnTo>
                  <a:lnTo>
                    <a:pt x="158" y="67"/>
                  </a:lnTo>
                  <a:lnTo>
                    <a:pt x="159" y="67"/>
                  </a:lnTo>
                  <a:lnTo>
                    <a:pt x="160" y="67"/>
                  </a:lnTo>
                  <a:lnTo>
                    <a:pt x="162" y="68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9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71"/>
                  </a:lnTo>
                  <a:lnTo>
                    <a:pt x="172" y="71"/>
                  </a:lnTo>
                  <a:lnTo>
                    <a:pt x="174" y="72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3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5"/>
                  </a:lnTo>
                  <a:lnTo>
                    <a:pt x="186" y="75"/>
                  </a:lnTo>
                  <a:lnTo>
                    <a:pt x="188" y="76"/>
                  </a:lnTo>
                  <a:lnTo>
                    <a:pt x="190" y="76"/>
                  </a:lnTo>
                  <a:lnTo>
                    <a:pt x="192" y="77"/>
                  </a:lnTo>
                  <a:lnTo>
                    <a:pt x="194" y="77"/>
                  </a:lnTo>
                  <a:lnTo>
                    <a:pt x="195" y="79"/>
                  </a:lnTo>
                  <a:lnTo>
                    <a:pt x="198" y="79"/>
                  </a:lnTo>
                  <a:lnTo>
                    <a:pt x="199" y="79"/>
                  </a:lnTo>
                  <a:lnTo>
                    <a:pt x="200" y="80"/>
                  </a:lnTo>
                  <a:lnTo>
                    <a:pt x="202" y="80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1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3"/>
                  </a:lnTo>
                  <a:lnTo>
                    <a:pt x="212" y="83"/>
                  </a:lnTo>
                  <a:lnTo>
                    <a:pt x="213" y="83"/>
                  </a:lnTo>
                  <a:lnTo>
                    <a:pt x="215" y="83"/>
                  </a:lnTo>
                  <a:lnTo>
                    <a:pt x="216" y="83"/>
                  </a:lnTo>
                  <a:lnTo>
                    <a:pt x="217" y="83"/>
                  </a:lnTo>
                  <a:lnTo>
                    <a:pt x="219" y="83"/>
                  </a:lnTo>
                  <a:lnTo>
                    <a:pt x="220" y="84"/>
                  </a:lnTo>
                  <a:lnTo>
                    <a:pt x="221" y="84"/>
                  </a:lnTo>
                  <a:lnTo>
                    <a:pt x="223" y="84"/>
                  </a:lnTo>
                  <a:lnTo>
                    <a:pt x="224" y="84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5"/>
                  </a:lnTo>
                  <a:lnTo>
                    <a:pt x="237" y="85"/>
                  </a:lnTo>
                  <a:lnTo>
                    <a:pt x="239" y="85"/>
                  </a:lnTo>
                  <a:lnTo>
                    <a:pt x="240" y="85"/>
                  </a:lnTo>
                  <a:lnTo>
                    <a:pt x="241" y="85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7"/>
                  </a:lnTo>
                  <a:lnTo>
                    <a:pt x="251" y="87"/>
                  </a:lnTo>
                  <a:lnTo>
                    <a:pt x="252" y="87"/>
                  </a:lnTo>
                  <a:lnTo>
                    <a:pt x="253" y="87"/>
                  </a:lnTo>
                  <a:lnTo>
                    <a:pt x="255" y="87"/>
                  </a:lnTo>
                  <a:lnTo>
                    <a:pt x="256" y="87"/>
                  </a:lnTo>
                  <a:lnTo>
                    <a:pt x="257" y="88"/>
                  </a:lnTo>
                  <a:lnTo>
                    <a:pt x="259" y="88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9"/>
                  </a:lnTo>
                  <a:lnTo>
                    <a:pt x="265" y="89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2" y="91"/>
                  </a:lnTo>
                  <a:lnTo>
                    <a:pt x="273" y="91"/>
                  </a:lnTo>
                  <a:lnTo>
                    <a:pt x="275" y="91"/>
                  </a:lnTo>
                  <a:lnTo>
                    <a:pt x="276" y="91"/>
                  </a:lnTo>
                  <a:lnTo>
                    <a:pt x="277" y="91"/>
                  </a:lnTo>
                  <a:lnTo>
                    <a:pt x="279" y="91"/>
                  </a:lnTo>
                  <a:lnTo>
                    <a:pt x="280" y="91"/>
                  </a:lnTo>
                  <a:lnTo>
                    <a:pt x="281" y="91"/>
                  </a:lnTo>
                  <a:lnTo>
                    <a:pt x="283" y="91"/>
                  </a:lnTo>
                  <a:lnTo>
                    <a:pt x="284" y="91"/>
                  </a:lnTo>
                  <a:lnTo>
                    <a:pt x="285" y="91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64" name="Freeform 23">
              <a:extLst>
                <a:ext uri="{FF2B5EF4-FFF2-40B4-BE49-F238E27FC236}">
                  <a16:creationId xmlns:a16="http://schemas.microsoft.com/office/drawing/2014/main" id="{4E131C15-0432-964A-8B51-C76351C549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170"/>
              <a:ext cx="151" cy="58"/>
            </a:xfrm>
            <a:custGeom>
              <a:avLst/>
              <a:gdLst>
                <a:gd name="T0" fmla="*/ 1 w 302"/>
                <a:gd name="T1" fmla="*/ 0 h 89"/>
                <a:gd name="T2" fmla="*/ 1 w 302"/>
                <a:gd name="T3" fmla="*/ 0 h 89"/>
                <a:gd name="T4" fmla="*/ 1 w 302"/>
                <a:gd name="T5" fmla="*/ 0 h 89"/>
                <a:gd name="T6" fmla="*/ 1 w 302"/>
                <a:gd name="T7" fmla="*/ 0 h 89"/>
                <a:gd name="T8" fmla="*/ 1 w 302"/>
                <a:gd name="T9" fmla="*/ 0 h 89"/>
                <a:gd name="T10" fmla="*/ 1 w 302"/>
                <a:gd name="T11" fmla="*/ 0 h 89"/>
                <a:gd name="T12" fmla="*/ 1 w 302"/>
                <a:gd name="T13" fmla="*/ 0 h 89"/>
                <a:gd name="T14" fmla="*/ 1 w 302"/>
                <a:gd name="T15" fmla="*/ 0 h 89"/>
                <a:gd name="T16" fmla="*/ 1 w 302"/>
                <a:gd name="T17" fmla="*/ 0 h 89"/>
                <a:gd name="T18" fmla="*/ 1 w 302"/>
                <a:gd name="T19" fmla="*/ 0 h 89"/>
                <a:gd name="T20" fmla="*/ 1 w 302"/>
                <a:gd name="T21" fmla="*/ 0 h 89"/>
                <a:gd name="T22" fmla="*/ 1 w 302"/>
                <a:gd name="T23" fmla="*/ 0 h 89"/>
                <a:gd name="T24" fmla="*/ 1 w 302"/>
                <a:gd name="T25" fmla="*/ 0 h 89"/>
                <a:gd name="T26" fmla="*/ 1 w 302"/>
                <a:gd name="T27" fmla="*/ 0 h 89"/>
                <a:gd name="T28" fmla="*/ 1 w 302"/>
                <a:gd name="T29" fmla="*/ 0 h 89"/>
                <a:gd name="T30" fmla="*/ 1 w 302"/>
                <a:gd name="T31" fmla="*/ 0 h 89"/>
                <a:gd name="T32" fmla="*/ 1 w 302"/>
                <a:gd name="T33" fmla="*/ 0 h 89"/>
                <a:gd name="T34" fmla="*/ 1 w 302"/>
                <a:gd name="T35" fmla="*/ 0 h 89"/>
                <a:gd name="T36" fmla="*/ 1 w 302"/>
                <a:gd name="T37" fmla="*/ 0 h 89"/>
                <a:gd name="T38" fmla="*/ 1 w 302"/>
                <a:gd name="T39" fmla="*/ 0 h 89"/>
                <a:gd name="T40" fmla="*/ 1 w 302"/>
                <a:gd name="T41" fmla="*/ 0 h 89"/>
                <a:gd name="T42" fmla="*/ 1 w 302"/>
                <a:gd name="T43" fmla="*/ 0 h 89"/>
                <a:gd name="T44" fmla="*/ 1 w 302"/>
                <a:gd name="T45" fmla="*/ 0 h 89"/>
                <a:gd name="T46" fmla="*/ 1 w 302"/>
                <a:gd name="T47" fmla="*/ 0 h 89"/>
                <a:gd name="T48" fmla="*/ 1 w 302"/>
                <a:gd name="T49" fmla="*/ 0 h 89"/>
                <a:gd name="T50" fmla="*/ 1 w 302"/>
                <a:gd name="T51" fmla="*/ 0 h 89"/>
                <a:gd name="T52" fmla="*/ 1 w 302"/>
                <a:gd name="T53" fmla="*/ 0 h 89"/>
                <a:gd name="T54" fmla="*/ 1 w 302"/>
                <a:gd name="T55" fmla="*/ 0 h 89"/>
                <a:gd name="T56" fmla="*/ 1 w 302"/>
                <a:gd name="T57" fmla="*/ 0 h 89"/>
                <a:gd name="T58" fmla="*/ 1 w 302"/>
                <a:gd name="T59" fmla="*/ 0 h 89"/>
                <a:gd name="T60" fmla="*/ 1 w 302"/>
                <a:gd name="T61" fmla="*/ 0 h 89"/>
                <a:gd name="T62" fmla="*/ 1 w 302"/>
                <a:gd name="T63" fmla="*/ 0 h 89"/>
                <a:gd name="T64" fmla="*/ 1 w 302"/>
                <a:gd name="T65" fmla="*/ 0 h 89"/>
                <a:gd name="T66" fmla="*/ 1 w 302"/>
                <a:gd name="T67" fmla="*/ 0 h 89"/>
                <a:gd name="T68" fmla="*/ 1 w 302"/>
                <a:gd name="T69" fmla="*/ 0 h 89"/>
                <a:gd name="T70" fmla="*/ 1 w 302"/>
                <a:gd name="T71" fmla="*/ 0 h 89"/>
                <a:gd name="T72" fmla="*/ 1 w 302"/>
                <a:gd name="T73" fmla="*/ 0 h 89"/>
                <a:gd name="T74" fmla="*/ 1 w 302"/>
                <a:gd name="T75" fmla="*/ 0 h 89"/>
                <a:gd name="T76" fmla="*/ 1 w 302"/>
                <a:gd name="T77" fmla="*/ 0 h 89"/>
                <a:gd name="T78" fmla="*/ 1 w 302"/>
                <a:gd name="T79" fmla="*/ 0 h 89"/>
                <a:gd name="T80" fmla="*/ 1 w 302"/>
                <a:gd name="T81" fmla="*/ 0 h 89"/>
                <a:gd name="T82" fmla="*/ 1 w 302"/>
                <a:gd name="T83" fmla="*/ 0 h 89"/>
                <a:gd name="T84" fmla="*/ 1 w 302"/>
                <a:gd name="T85" fmla="*/ 0 h 89"/>
                <a:gd name="T86" fmla="*/ 1 w 302"/>
                <a:gd name="T87" fmla="*/ 0 h 89"/>
                <a:gd name="T88" fmla="*/ 1 w 302"/>
                <a:gd name="T89" fmla="*/ 0 h 89"/>
                <a:gd name="T90" fmla="*/ 1 w 302"/>
                <a:gd name="T91" fmla="*/ 0 h 89"/>
                <a:gd name="T92" fmla="*/ 1 w 302"/>
                <a:gd name="T93" fmla="*/ 0 h 89"/>
                <a:gd name="T94" fmla="*/ 1 w 302"/>
                <a:gd name="T95" fmla="*/ 0 h 89"/>
                <a:gd name="T96" fmla="*/ 1 w 302"/>
                <a:gd name="T97" fmla="*/ 0 h 89"/>
                <a:gd name="T98" fmla="*/ 1 w 302"/>
                <a:gd name="T99" fmla="*/ 0 h 89"/>
                <a:gd name="T100" fmla="*/ 1 w 302"/>
                <a:gd name="T101" fmla="*/ 0 h 89"/>
                <a:gd name="T102" fmla="*/ 1 w 302"/>
                <a:gd name="T103" fmla="*/ 0 h 89"/>
                <a:gd name="T104" fmla="*/ 1 w 302"/>
                <a:gd name="T105" fmla="*/ 0 h 89"/>
                <a:gd name="T106" fmla="*/ 1 w 302"/>
                <a:gd name="T107" fmla="*/ 0 h 89"/>
                <a:gd name="T108" fmla="*/ 1 w 302"/>
                <a:gd name="T109" fmla="*/ 0 h 89"/>
                <a:gd name="T110" fmla="*/ 1 w 302"/>
                <a:gd name="T111" fmla="*/ 0 h 89"/>
                <a:gd name="T112" fmla="*/ 1 w 302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89"/>
                <a:gd name="T173" fmla="*/ 302 w 302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89">
                  <a:moveTo>
                    <a:pt x="302" y="0"/>
                  </a:moveTo>
                  <a:lnTo>
                    <a:pt x="299" y="1"/>
                  </a:lnTo>
                  <a:lnTo>
                    <a:pt x="295" y="4"/>
                  </a:lnTo>
                  <a:lnTo>
                    <a:pt x="293" y="5"/>
                  </a:lnTo>
                  <a:lnTo>
                    <a:pt x="290" y="7"/>
                  </a:lnTo>
                  <a:lnTo>
                    <a:pt x="287" y="8"/>
                  </a:lnTo>
                  <a:lnTo>
                    <a:pt x="286" y="9"/>
                  </a:lnTo>
                  <a:lnTo>
                    <a:pt x="283" y="11"/>
                  </a:lnTo>
                  <a:lnTo>
                    <a:pt x="281" y="12"/>
                  </a:lnTo>
                  <a:lnTo>
                    <a:pt x="279" y="13"/>
                  </a:lnTo>
                  <a:lnTo>
                    <a:pt x="277" y="15"/>
                  </a:lnTo>
                  <a:lnTo>
                    <a:pt x="275" y="15"/>
                  </a:lnTo>
                  <a:lnTo>
                    <a:pt x="274" y="16"/>
                  </a:lnTo>
                  <a:lnTo>
                    <a:pt x="273" y="17"/>
                  </a:lnTo>
                  <a:lnTo>
                    <a:pt x="271" y="17"/>
                  </a:lnTo>
                  <a:lnTo>
                    <a:pt x="270" y="19"/>
                  </a:lnTo>
                  <a:lnTo>
                    <a:pt x="269" y="19"/>
                  </a:lnTo>
                  <a:lnTo>
                    <a:pt x="267" y="20"/>
                  </a:lnTo>
                  <a:lnTo>
                    <a:pt x="266" y="20"/>
                  </a:lnTo>
                  <a:lnTo>
                    <a:pt x="265" y="21"/>
                  </a:lnTo>
                  <a:lnTo>
                    <a:pt x="263" y="21"/>
                  </a:lnTo>
                  <a:lnTo>
                    <a:pt x="262" y="21"/>
                  </a:lnTo>
                  <a:lnTo>
                    <a:pt x="261" y="23"/>
                  </a:lnTo>
                  <a:lnTo>
                    <a:pt x="259" y="23"/>
                  </a:lnTo>
                  <a:lnTo>
                    <a:pt x="258" y="24"/>
                  </a:lnTo>
                  <a:lnTo>
                    <a:pt x="257" y="24"/>
                  </a:lnTo>
                  <a:lnTo>
                    <a:pt x="255" y="25"/>
                  </a:lnTo>
                  <a:lnTo>
                    <a:pt x="253" y="25"/>
                  </a:lnTo>
                  <a:lnTo>
                    <a:pt x="251" y="27"/>
                  </a:lnTo>
                  <a:lnTo>
                    <a:pt x="250" y="27"/>
                  </a:lnTo>
                  <a:lnTo>
                    <a:pt x="249" y="28"/>
                  </a:lnTo>
                  <a:lnTo>
                    <a:pt x="247" y="28"/>
                  </a:lnTo>
                  <a:lnTo>
                    <a:pt x="245" y="29"/>
                  </a:lnTo>
                  <a:lnTo>
                    <a:pt x="243" y="29"/>
                  </a:lnTo>
                  <a:lnTo>
                    <a:pt x="242" y="31"/>
                  </a:lnTo>
                  <a:lnTo>
                    <a:pt x="241" y="31"/>
                  </a:lnTo>
                  <a:lnTo>
                    <a:pt x="239" y="32"/>
                  </a:lnTo>
                  <a:lnTo>
                    <a:pt x="238" y="32"/>
                  </a:lnTo>
                  <a:lnTo>
                    <a:pt x="237" y="32"/>
                  </a:lnTo>
                  <a:lnTo>
                    <a:pt x="235" y="33"/>
                  </a:lnTo>
                  <a:lnTo>
                    <a:pt x="234" y="33"/>
                  </a:lnTo>
                  <a:lnTo>
                    <a:pt x="233" y="35"/>
                  </a:lnTo>
                  <a:lnTo>
                    <a:pt x="231" y="35"/>
                  </a:lnTo>
                  <a:lnTo>
                    <a:pt x="230" y="35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6"/>
                  </a:lnTo>
                  <a:lnTo>
                    <a:pt x="226" y="37"/>
                  </a:lnTo>
                  <a:lnTo>
                    <a:pt x="225" y="37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39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0"/>
                  </a:lnTo>
                  <a:lnTo>
                    <a:pt x="216" y="41"/>
                  </a:lnTo>
                  <a:lnTo>
                    <a:pt x="214" y="41"/>
                  </a:lnTo>
                  <a:lnTo>
                    <a:pt x="213" y="43"/>
                  </a:lnTo>
                  <a:lnTo>
                    <a:pt x="212" y="43"/>
                  </a:lnTo>
                  <a:lnTo>
                    <a:pt x="209" y="44"/>
                  </a:lnTo>
                  <a:lnTo>
                    <a:pt x="208" y="44"/>
                  </a:lnTo>
                  <a:lnTo>
                    <a:pt x="205" y="45"/>
                  </a:lnTo>
                  <a:lnTo>
                    <a:pt x="204" y="45"/>
                  </a:lnTo>
                  <a:lnTo>
                    <a:pt x="201" y="47"/>
                  </a:lnTo>
                  <a:lnTo>
                    <a:pt x="200" y="47"/>
                  </a:lnTo>
                  <a:lnTo>
                    <a:pt x="198" y="48"/>
                  </a:lnTo>
                  <a:lnTo>
                    <a:pt x="196" y="48"/>
                  </a:lnTo>
                  <a:lnTo>
                    <a:pt x="194" y="49"/>
                  </a:lnTo>
                  <a:lnTo>
                    <a:pt x="193" y="49"/>
                  </a:lnTo>
                  <a:lnTo>
                    <a:pt x="192" y="50"/>
                  </a:lnTo>
                  <a:lnTo>
                    <a:pt x="190" y="50"/>
                  </a:lnTo>
                  <a:lnTo>
                    <a:pt x="189" y="50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3"/>
                  </a:lnTo>
                  <a:lnTo>
                    <a:pt x="181" y="53"/>
                  </a:lnTo>
                  <a:lnTo>
                    <a:pt x="180" y="54"/>
                  </a:lnTo>
                  <a:lnTo>
                    <a:pt x="178" y="54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6"/>
                  </a:lnTo>
                  <a:lnTo>
                    <a:pt x="173" y="56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7"/>
                  </a:lnTo>
                  <a:lnTo>
                    <a:pt x="168" y="58"/>
                  </a:lnTo>
                  <a:lnTo>
                    <a:pt x="165" y="58"/>
                  </a:lnTo>
                  <a:lnTo>
                    <a:pt x="164" y="60"/>
                  </a:lnTo>
                  <a:lnTo>
                    <a:pt x="161" y="60"/>
                  </a:lnTo>
                  <a:lnTo>
                    <a:pt x="160" y="61"/>
                  </a:lnTo>
                  <a:lnTo>
                    <a:pt x="157" y="61"/>
                  </a:lnTo>
                  <a:lnTo>
                    <a:pt x="156" y="62"/>
                  </a:lnTo>
                  <a:lnTo>
                    <a:pt x="153" y="62"/>
                  </a:lnTo>
                  <a:lnTo>
                    <a:pt x="152" y="62"/>
                  </a:lnTo>
                  <a:lnTo>
                    <a:pt x="150" y="64"/>
                  </a:lnTo>
                  <a:lnTo>
                    <a:pt x="149" y="64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5"/>
                  </a:lnTo>
                  <a:lnTo>
                    <a:pt x="144" y="65"/>
                  </a:lnTo>
                  <a:lnTo>
                    <a:pt x="143" y="66"/>
                  </a:lnTo>
                  <a:lnTo>
                    <a:pt x="141" y="66"/>
                  </a:lnTo>
                  <a:lnTo>
                    <a:pt x="140" y="66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8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1" y="70"/>
                  </a:lnTo>
                  <a:lnTo>
                    <a:pt x="129" y="70"/>
                  </a:lnTo>
                  <a:lnTo>
                    <a:pt x="128" y="70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2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3"/>
                  </a:lnTo>
                  <a:lnTo>
                    <a:pt x="116" y="74"/>
                  </a:lnTo>
                  <a:lnTo>
                    <a:pt x="113" y="74"/>
                  </a:lnTo>
                  <a:lnTo>
                    <a:pt x="112" y="76"/>
                  </a:lnTo>
                  <a:lnTo>
                    <a:pt x="109" y="76"/>
                  </a:lnTo>
                  <a:lnTo>
                    <a:pt x="108" y="77"/>
                  </a:lnTo>
                  <a:lnTo>
                    <a:pt x="107" y="77"/>
                  </a:lnTo>
                  <a:lnTo>
                    <a:pt x="105" y="78"/>
                  </a:lnTo>
                  <a:lnTo>
                    <a:pt x="103" y="78"/>
                  </a:lnTo>
                  <a:lnTo>
                    <a:pt x="101" y="78"/>
                  </a:lnTo>
                  <a:lnTo>
                    <a:pt x="100" y="78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6" y="80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1" y="81"/>
                  </a:lnTo>
                  <a:lnTo>
                    <a:pt x="89" y="81"/>
                  </a:lnTo>
                  <a:lnTo>
                    <a:pt x="88" y="82"/>
                  </a:lnTo>
                  <a:lnTo>
                    <a:pt x="87" y="82"/>
                  </a:lnTo>
                  <a:lnTo>
                    <a:pt x="85" y="82"/>
                  </a:lnTo>
                  <a:lnTo>
                    <a:pt x="84" y="82"/>
                  </a:lnTo>
                  <a:lnTo>
                    <a:pt x="83" y="82"/>
                  </a:lnTo>
                  <a:lnTo>
                    <a:pt x="81" y="82"/>
                  </a:lnTo>
                  <a:lnTo>
                    <a:pt x="80" y="82"/>
                  </a:lnTo>
                  <a:lnTo>
                    <a:pt x="79" y="82"/>
                  </a:lnTo>
                  <a:lnTo>
                    <a:pt x="77" y="82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4"/>
                  </a:lnTo>
                  <a:lnTo>
                    <a:pt x="64" y="84"/>
                  </a:lnTo>
                  <a:lnTo>
                    <a:pt x="63" y="84"/>
                  </a:lnTo>
                  <a:lnTo>
                    <a:pt x="62" y="84"/>
                  </a:lnTo>
                  <a:lnTo>
                    <a:pt x="60" y="84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5"/>
                  </a:lnTo>
                  <a:lnTo>
                    <a:pt x="51" y="85"/>
                  </a:lnTo>
                  <a:lnTo>
                    <a:pt x="50" y="85"/>
                  </a:lnTo>
                  <a:lnTo>
                    <a:pt x="48" y="86"/>
                  </a:lnTo>
                  <a:lnTo>
                    <a:pt x="47" y="86"/>
                  </a:lnTo>
                  <a:lnTo>
                    <a:pt x="46" y="86"/>
                  </a:lnTo>
                  <a:lnTo>
                    <a:pt x="44" y="86"/>
                  </a:lnTo>
                  <a:lnTo>
                    <a:pt x="43" y="86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8"/>
                  </a:lnTo>
                  <a:lnTo>
                    <a:pt x="36" y="88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8" y="89"/>
                  </a:lnTo>
                  <a:lnTo>
                    <a:pt x="27" y="89"/>
                  </a:lnTo>
                  <a:lnTo>
                    <a:pt x="26" y="89"/>
                  </a:lnTo>
                  <a:lnTo>
                    <a:pt x="24" y="89"/>
                  </a:lnTo>
                  <a:lnTo>
                    <a:pt x="23" y="89"/>
                  </a:lnTo>
                  <a:lnTo>
                    <a:pt x="22" y="89"/>
                  </a:lnTo>
                  <a:lnTo>
                    <a:pt x="20" y="89"/>
                  </a:lnTo>
                  <a:lnTo>
                    <a:pt x="19" y="89"/>
                  </a:lnTo>
                  <a:lnTo>
                    <a:pt x="18" y="89"/>
                  </a:lnTo>
                  <a:lnTo>
                    <a:pt x="16" y="89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65" name="Freeform 24">
              <a:extLst>
                <a:ext uri="{FF2B5EF4-FFF2-40B4-BE49-F238E27FC236}">
                  <a16:creationId xmlns:a16="http://schemas.microsoft.com/office/drawing/2014/main" id="{7200249C-23A7-DE4E-A5B5-D3D00B039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170"/>
              <a:ext cx="151" cy="58"/>
            </a:xfrm>
            <a:custGeom>
              <a:avLst/>
              <a:gdLst>
                <a:gd name="T0" fmla="*/ 1 w 301"/>
                <a:gd name="T1" fmla="*/ 0 h 89"/>
                <a:gd name="T2" fmla="*/ 1 w 301"/>
                <a:gd name="T3" fmla="*/ 0 h 89"/>
                <a:gd name="T4" fmla="*/ 1 w 301"/>
                <a:gd name="T5" fmla="*/ 0 h 89"/>
                <a:gd name="T6" fmla="*/ 1 w 301"/>
                <a:gd name="T7" fmla="*/ 0 h 89"/>
                <a:gd name="T8" fmla="*/ 1 w 301"/>
                <a:gd name="T9" fmla="*/ 0 h 89"/>
                <a:gd name="T10" fmla="*/ 1 w 301"/>
                <a:gd name="T11" fmla="*/ 0 h 89"/>
                <a:gd name="T12" fmla="*/ 1 w 301"/>
                <a:gd name="T13" fmla="*/ 0 h 89"/>
                <a:gd name="T14" fmla="*/ 1 w 301"/>
                <a:gd name="T15" fmla="*/ 0 h 89"/>
                <a:gd name="T16" fmla="*/ 1 w 301"/>
                <a:gd name="T17" fmla="*/ 0 h 89"/>
                <a:gd name="T18" fmla="*/ 1 w 301"/>
                <a:gd name="T19" fmla="*/ 0 h 89"/>
                <a:gd name="T20" fmla="*/ 1 w 301"/>
                <a:gd name="T21" fmla="*/ 0 h 89"/>
                <a:gd name="T22" fmla="*/ 1 w 301"/>
                <a:gd name="T23" fmla="*/ 0 h 89"/>
                <a:gd name="T24" fmla="*/ 1 w 301"/>
                <a:gd name="T25" fmla="*/ 0 h 89"/>
                <a:gd name="T26" fmla="*/ 1 w 301"/>
                <a:gd name="T27" fmla="*/ 0 h 89"/>
                <a:gd name="T28" fmla="*/ 1 w 301"/>
                <a:gd name="T29" fmla="*/ 0 h 89"/>
                <a:gd name="T30" fmla="*/ 1 w 301"/>
                <a:gd name="T31" fmla="*/ 0 h 89"/>
                <a:gd name="T32" fmla="*/ 1 w 301"/>
                <a:gd name="T33" fmla="*/ 0 h 89"/>
                <a:gd name="T34" fmla="*/ 1 w 301"/>
                <a:gd name="T35" fmla="*/ 0 h 89"/>
                <a:gd name="T36" fmla="*/ 1 w 301"/>
                <a:gd name="T37" fmla="*/ 0 h 89"/>
                <a:gd name="T38" fmla="*/ 1 w 301"/>
                <a:gd name="T39" fmla="*/ 0 h 89"/>
                <a:gd name="T40" fmla="*/ 1 w 301"/>
                <a:gd name="T41" fmla="*/ 0 h 89"/>
                <a:gd name="T42" fmla="*/ 1 w 301"/>
                <a:gd name="T43" fmla="*/ 0 h 89"/>
                <a:gd name="T44" fmla="*/ 1 w 301"/>
                <a:gd name="T45" fmla="*/ 0 h 89"/>
                <a:gd name="T46" fmla="*/ 1 w 301"/>
                <a:gd name="T47" fmla="*/ 0 h 89"/>
                <a:gd name="T48" fmla="*/ 1 w 301"/>
                <a:gd name="T49" fmla="*/ 0 h 89"/>
                <a:gd name="T50" fmla="*/ 1 w 301"/>
                <a:gd name="T51" fmla="*/ 0 h 89"/>
                <a:gd name="T52" fmla="*/ 1 w 301"/>
                <a:gd name="T53" fmla="*/ 0 h 89"/>
                <a:gd name="T54" fmla="*/ 1 w 301"/>
                <a:gd name="T55" fmla="*/ 0 h 89"/>
                <a:gd name="T56" fmla="*/ 1 w 301"/>
                <a:gd name="T57" fmla="*/ 0 h 89"/>
                <a:gd name="T58" fmla="*/ 1 w 301"/>
                <a:gd name="T59" fmla="*/ 0 h 89"/>
                <a:gd name="T60" fmla="*/ 1 w 301"/>
                <a:gd name="T61" fmla="*/ 0 h 89"/>
                <a:gd name="T62" fmla="*/ 1 w 301"/>
                <a:gd name="T63" fmla="*/ 0 h 89"/>
                <a:gd name="T64" fmla="*/ 1 w 301"/>
                <a:gd name="T65" fmla="*/ 0 h 89"/>
                <a:gd name="T66" fmla="*/ 1 w 301"/>
                <a:gd name="T67" fmla="*/ 0 h 89"/>
                <a:gd name="T68" fmla="*/ 1 w 301"/>
                <a:gd name="T69" fmla="*/ 0 h 89"/>
                <a:gd name="T70" fmla="*/ 1 w 301"/>
                <a:gd name="T71" fmla="*/ 0 h 89"/>
                <a:gd name="T72" fmla="*/ 1 w 301"/>
                <a:gd name="T73" fmla="*/ 0 h 89"/>
                <a:gd name="T74" fmla="*/ 1 w 301"/>
                <a:gd name="T75" fmla="*/ 0 h 89"/>
                <a:gd name="T76" fmla="*/ 1 w 301"/>
                <a:gd name="T77" fmla="*/ 0 h 89"/>
                <a:gd name="T78" fmla="*/ 1 w 301"/>
                <a:gd name="T79" fmla="*/ 0 h 89"/>
                <a:gd name="T80" fmla="*/ 1 w 301"/>
                <a:gd name="T81" fmla="*/ 0 h 89"/>
                <a:gd name="T82" fmla="*/ 1 w 301"/>
                <a:gd name="T83" fmla="*/ 0 h 89"/>
                <a:gd name="T84" fmla="*/ 1 w 301"/>
                <a:gd name="T85" fmla="*/ 0 h 89"/>
                <a:gd name="T86" fmla="*/ 1 w 301"/>
                <a:gd name="T87" fmla="*/ 0 h 89"/>
                <a:gd name="T88" fmla="*/ 1 w 301"/>
                <a:gd name="T89" fmla="*/ 0 h 89"/>
                <a:gd name="T90" fmla="*/ 1 w 301"/>
                <a:gd name="T91" fmla="*/ 0 h 89"/>
                <a:gd name="T92" fmla="*/ 1 w 301"/>
                <a:gd name="T93" fmla="*/ 0 h 89"/>
                <a:gd name="T94" fmla="*/ 1 w 301"/>
                <a:gd name="T95" fmla="*/ 0 h 89"/>
                <a:gd name="T96" fmla="*/ 1 w 301"/>
                <a:gd name="T97" fmla="*/ 0 h 89"/>
                <a:gd name="T98" fmla="*/ 1 w 301"/>
                <a:gd name="T99" fmla="*/ 0 h 89"/>
                <a:gd name="T100" fmla="*/ 1 w 301"/>
                <a:gd name="T101" fmla="*/ 0 h 89"/>
                <a:gd name="T102" fmla="*/ 1 w 301"/>
                <a:gd name="T103" fmla="*/ 0 h 89"/>
                <a:gd name="T104" fmla="*/ 1 w 301"/>
                <a:gd name="T105" fmla="*/ 0 h 89"/>
                <a:gd name="T106" fmla="*/ 1 w 301"/>
                <a:gd name="T107" fmla="*/ 0 h 89"/>
                <a:gd name="T108" fmla="*/ 1 w 301"/>
                <a:gd name="T109" fmla="*/ 0 h 89"/>
                <a:gd name="T110" fmla="*/ 1 w 301"/>
                <a:gd name="T111" fmla="*/ 0 h 89"/>
                <a:gd name="T112" fmla="*/ 1 w 301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89"/>
                <a:gd name="T173" fmla="*/ 301 w 301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89">
                  <a:moveTo>
                    <a:pt x="0" y="0"/>
                  </a:moveTo>
                  <a:lnTo>
                    <a:pt x="2" y="1"/>
                  </a:lnTo>
                  <a:lnTo>
                    <a:pt x="6" y="4"/>
                  </a:lnTo>
                  <a:lnTo>
                    <a:pt x="9" y="5"/>
                  </a:lnTo>
                  <a:lnTo>
                    <a:pt x="12" y="7"/>
                  </a:lnTo>
                  <a:lnTo>
                    <a:pt x="14" y="8"/>
                  </a:lnTo>
                  <a:lnTo>
                    <a:pt x="17" y="9"/>
                  </a:lnTo>
                  <a:lnTo>
                    <a:pt x="18" y="11"/>
                  </a:lnTo>
                  <a:lnTo>
                    <a:pt x="21" y="12"/>
                  </a:lnTo>
                  <a:lnTo>
                    <a:pt x="22" y="13"/>
                  </a:lnTo>
                  <a:lnTo>
                    <a:pt x="25" y="15"/>
                  </a:lnTo>
                  <a:lnTo>
                    <a:pt x="26" y="15"/>
                  </a:lnTo>
                  <a:lnTo>
                    <a:pt x="28" y="16"/>
                  </a:lnTo>
                  <a:lnTo>
                    <a:pt x="30" y="17"/>
                  </a:lnTo>
                  <a:lnTo>
                    <a:pt x="32" y="17"/>
                  </a:lnTo>
                  <a:lnTo>
                    <a:pt x="33" y="19"/>
                  </a:lnTo>
                  <a:lnTo>
                    <a:pt x="34" y="19"/>
                  </a:lnTo>
                  <a:lnTo>
                    <a:pt x="36" y="20"/>
                  </a:lnTo>
                  <a:lnTo>
                    <a:pt x="37" y="20"/>
                  </a:lnTo>
                  <a:lnTo>
                    <a:pt x="37" y="21"/>
                  </a:lnTo>
                  <a:lnTo>
                    <a:pt x="38" y="21"/>
                  </a:lnTo>
                  <a:lnTo>
                    <a:pt x="40" y="21"/>
                  </a:lnTo>
                  <a:lnTo>
                    <a:pt x="41" y="23"/>
                  </a:lnTo>
                  <a:lnTo>
                    <a:pt x="42" y="23"/>
                  </a:lnTo>
                  <a:lnTo>
                    <a:pt x="44" y="24"/>
                  </a:lnTo>
                  <a:lnTo>
                    <a:pt x="45" y="24"/>
                  </a:lnTo>
                  <a:lnTo>
                    <a:pt x="46" y="24"/>
                  </a:lnTo>
                  <a:lnTo>
                    <a:pt x="48" y="25"/>
                  </a:lnTo>
                  <a:lnTo>
                    <a:pt x="49" y="25"/>
                  </a:lnTo>
                  <a:lnTo>
                    <a:pt x="50" y="27"/>
                  </a:lnTo>
                  <a:lnTo>
                    <a:pt x="51" y="27"/>
                  </a:lnTo>
                  <a:lnTo>
                    <a:pt x="53" y="28"/>
                  </a:lnTo>
                  <a:lnTo>
                    <a:pt x="54" y="28"/>
                  </a:lnTo>
                  <a:lnTo>
                    <a:pt x="57" y="29"/>
                  </a:lnTo>
                  <a:lnTo>
                    <a:pt x="58" y="29"/>
                  </a:lnTo>
                  <a:lnTo>
                    <a:pt x="59" y="31"/>
                  </a:lnTo>
                  <a:lnTo>
                    <a:pt x="61" y="31"/>
                  </a:lnTo>
                  <a:lnTo>
                    <a:pt x="62" y="32"/>
                  </a:lnTo>
                  <a:lnTo>
                    <a:pt x="63" y="32"/>
                  </a:lnTo>
                  <a:lnTo>
                    <a:pt x="65" y="32"/>
                  </a:lnTo>
                  <a:lnTo>
                    <a:pt x="66" y="33"/>
                  </a:lnTo>
                  <a:lnTo>
                    <a:pt x="67" y="33"/>
                  </a:lnTo>
                  <a:lnTo>
                    <a:pt x="69" y="33"/>
                  </a:lnTo>
                  <a:lnTo>
                    <a:pt x="69" y="35"/>
                  </a:lnTo>
                  <a:lnTo>
                    <a:pt x="70" y="35"/>
                  </a:lnTo>
                  <a:lnTo>
                    <a:pt x="71" y="35"/>
                  </a:lnTo>
                  <a:lnTo>
                    <a:pt x="73" y="36"/>
                  </a:lnTo>
                  <a:lnTo>
                    <a:pt x="74" y="36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39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0"/>
                  </a:lnTo>
                  <a:lnTo>
                    <a:pt x="86" y="41"/>
                  </a:lnTo>
                  <a:lnTo>
                    <a:pt x="87" y="41"/>
                  </a:lnTo>
                  <a:lnTo>
                    <a:pt x="89" y="43"/>
                  </a:lnTo>
                  <a:lnTo>
                    <a:pt x="90" y="43"/>
                  </a:lnTo>
                  <a:lnTo>
                    <a:pt x="93" y="44"/>
                  </a:lnTo>
                  <a:lnTo>
                    <a:pt x="94" y="44"/>
                  </a:lnTo>
                  <a:lnTo>
                    <a:pt x="97" y="45"/>
                  </a:lnTo>
                  <a:lnTo>
                    <a:pt x="98" y="45"/>
                  </a:lnTo>
                  <a:lnTo>
                    <a:pt x="101" y="47"/>
                  </a:lnTo>
                  <a:lnTo>
                    <a:pt x="102" y="47"/>
                  </a:lnTo>
                  <a:lnTo>
                    <a:pt x="105" y="48"/>
                  </a:lnTo>
                  <a:lnTo>
                    <a:pt x="106" y="48"/>
                  </a:lnTo>
                  <a:lnTo>
                    <a:pt x="107" y="49"/>
                  </a:lnTo>
                  <a:lnTo>
                    <a:pt x="109" y="49"/>
                  </a:lnTo>
                  <a:lnTo>
                    <a:pt x="110" y="50"/>
                  </a:lnTo>
                  <a:lnTo>
                    <a:pt x="111" y="50"/>
                  </a:lnTo>
                  <a:lnTo>
                    <a:pt x="113" y="50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3"/>
                  </a:lnTo>
                  <a:lnTo>
                    <a:pt x="121" y="53"/>
                  </a:lnTo>
                  <a:lnTo>
                    <a:pt x="122" y="54"/>
                  </a:lnTo>
                  <a:lnTo>
                    <a:pt x="123" y="54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6"/>
                  </a:lnTo>
                  <a:lnTo>
                    <a:pt x="129" y="56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7"/>
                  </a:lnTo>
                  <a:lnTo>
                    <a:pt x="135" y="58"/>
                  </a:lnTo>
                  <a:lnTo>
                    <a:pt x="136" y="58"/>
                  </a:lnTo>
                  <a:lnTo>
                    <a:pt x="138" y="60"/>
                  </a:lnTo>
                  <a:lnTo>
                    <a:pt x="140" y="60"/>
                  </a:lnTo>
                  <a:lnTo>
                    <a:pt x="142" y="61"/>
                  </a:lnTo>
                  <a:lnTo>
                    <a:pt x="144" y="61"/>
                  </a:lnTo>
                  <a:lnTo>
                    <a:pt x="146" y="62"/>
                  </a:lnTo>
                  <a:lnTo>
                    <a:pt x="148" y="62"/>
                  </a:lnTo>
                  <a:lnTo>
                    <a:pt x="150" y="62"/>
                  </a:lnTo>
                  <a:lnTo>
                    <a:pt x="151" y="64"/>
                  </a:lnTo>
                  <a:lnTo>
                    <a:pt x="152" y="64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5"/>
                  </a:lnTo>
                  <a:lnTo>
                    <a:pt x="158" y="65"/>
                  </a:lnTo>
                  <a:lnTo>
                    <a:pt x="159" y="66"/>
                  </a:lnTo>
                  <a:lnTo>
                    <a:pt x="160" y="66"/>
                  </a:lnTo>
                  <a:lnTo>
                    <a:pt x="162" y="66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8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69"/>
                  </a:lnTo>
                  <a:lnTo>
                    <a:pt x="172" y="70"/>
                  </a:lnTo>
                  <a:lnTo>
                    <a:pt x="174" y="70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2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3"/>
                  </a:lnTo>
                  <a:lnTo>
                    <a:pt x="186" y="74"/>
                  </a:lnTo>
                  <a:lnTo>
                    <a:pt x="188" y="74"/>
                  </a:lnTo>
                  <a:lnTo>
                    <a:pt x="190" y="76"/>
                  </a:lnTo>
                  <a:lnTo>
                    <a:pt x="192" y="76"/>
                  </a:lnTo>
                  <a:lnTo>
                    <a:pt x="194" y="77"/>
                  </a:lnTo>
                  <a:lnTo>
                    <a:pt x="195" y="77"/>
                  </a:lnTo>
                  <a:lnTo>
                    <a:pt x="198" y="78"/>
                  </a:lnTo>
                  <a:lnTo>
                    <a:pt x="199" y="78"/>
                  </a:lnTo>
                  <a:lnTo>
                    <a:pt x="200" y="78"/>
                  </a:lnTo>
                  <a:lnTo>
                    <a:pt x="202" y="78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0"/>
                  </a:lnTo>
                  <a:lnTo>
                    <a:pt x="207" y="80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1"/>
                  </a:lnTo>
                  <a:lnTo>
                    <a:pt x="212" y="81"/>
                  </a:lnTo>
                  <a:lnTo>
                    <a:pt x="213" y="82"/>
                  </a:lnTo>
                  <a:lnTo>
                    <a:pt x="215" y="82"/>
                  </a:lnTo>
                  <a:lnTo>
                    <a:pt x="216" y="82"/>
                  </a:lnTo>
                  <a:lnTo>
                    <a:pt x="217" y="82"/>
                  </a:lnTo>
                  <a:lnTo>
                    <a:pt x="219" y="82"/>
                  </a:lnTo>
                  <a:lnTo>
                    <a:pt x="220" y="82"/>
                  </a:lnTo>
                  <a:lnTo>
                    <a:pt x="221" y="82"/>
                  </a:lnTo>
                  <a:lnTo>
                    <a:pt x="223" y="82"/>
                  </a:lnTo>
                  <a:lnTo>
                    <a:pt x="224" y="82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4"/>
                  </a:lnTo>
                  <a:lnTo>
                    <a:pt x="237" y="84"/>
                  </a:lnTo>
                  <a:lnTo>
                    <a:pt x="239" y="84"/>
                  </a:lnTo>
                  <a:lnTo>
                    <a:pt x="240" y="84"/>
                  </a:lnTo>
                  <a:lnTo>
                    <a:pt x="241" y="84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5"/>
                  </a:lnTo>
                  <a:lnTo>
                    <a:pt x="251" y="85"/>
                  </a:lnTo>
                  <a:lnTo>
                    <a:pt x="252" y="85"/>
                  </a:lnTo>
                  <a:lnTo>
                    <a:pt x="253" y="85"/>
                  </a:lnTo>
                  <a:lnTo>
                    <a:pt x="253" y="86"/>
                  </a:lnTo>
                  <a:lnTo>
                    <a:pt x="255" y="86"/>
                  </a:lnTo>
                  <a:lnTo>
                    <a:pt x="256" y="86"/>
                  </a:lnTo>
                  <a:lnTo>
                    <a:pt x="257" y="86"/>
                  </a:lnTo>
                  <a:lnTo>
                    <a:pt x="259" y="86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8"/>
                  </a:lnTo>
                  <a:lnTo>
                    <a:pt x="265" y="88"/>
                  </a:lnTo>
                  <a:lnTo>
                    <a:pt x="267" y="88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3" y="89"/>
                  </a:lnTo>
                  <a:lnTo>
                    <a:pt x="275" y="89"/>
                  </a:lnTo>
                  <a:lnTo>
                    <a:pt x="276" y="89"/>
                  </a:lnTo>
                  <a:lnTo>
                    <a:pt x="277" y="89"/>
                  </a:lnTo>
                  <a:lnTo>
                    <a:pt x="279" y="89"/>
                  </a:lnTo>
                  <a:lnTo>
                    <a:pt x="280" y="89"/>
                  </a:lnTo>
                  <a:lnTo>
                    <a:pt x="281" y="89"/>
                  </a:lnTo>
                  <a:lnTo>
                    <a:pt x="283" y="89"/>
                  </a:lnTo>
                  <a:lnTo>
                    <a:pt x="284" y="89"/>
                  </a:lnTo>
                  <a:lnTo>
                    <a:pt x="285" y="89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22587" name="Group 111">
            <a:extLst>
              <a:ext uri="{FF2B5EF4-FFF2-40B4-BE49-F238E27FC236}">
                <a16:creationId xmlns:a16="http://schemas.microsoft.com/office/drawing/2014/main" id="{40C90EF3-30DE-264D-B999-E6A3B3DC4E50}"/>
              </a:ext>
            </a:extLst>
          </p:cNvPr>
          <p:cNvGrpSpPr>
            <a:grpSpLocks/>
          </p:cNvGrpSpPr>
          <p:nvPr/>
        </p:nvGrpSpPr>
        <p:grpSpPr bwMode="auto">
          <a:xfrm>
            <a:off x="6858000" y="1531939"/>
            <a:ext cx="342900" cy="484187"/>
            <a:chOff x="2783" y="1170"/>
            <a:chExt cx="300" cy="445"/>
          </a:xfrm>
        </p:grpSpPr>
        <p:sp>
          <p:nvSpPr>
            <p:cNvPr id="322654" name="Freeform 19">
              <a:extLst>
                <a:ext uri="{FF2B5EF4-FFF2-40B4-BE49-F238E27FC236}">
                  <a16:creationId xmlns:a16="http://schemas.microsoft.com/office/drawing/2014/main" id="{69092B08-7D18-7A43-B156-5851B1C982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1238"/>
              <a:ext cx="149" cy="377"/>
            </a:xfrm>
            <a:custGeom>
              <a:avLst/>
              <a:gdLst>
                <a:gd name="T0" fmla="*/ 0 w 299"/>
                <a:gd name="T1" fmla="*/ 1 h 754"/>
                <a:gd name="T2" fmla="*/ 0 w 299"/>
                <a:gd name="T3" fmla="*/ 1 h 754"/>
                <a:gd name="T4" fmla="*/ 0 w 299"/>
                <a:gd name="T5" fmla="*/ 1 h 754"/>
                <a:gd name="T6" fmla="*/ 0 w 299"/>
                <a:gd name="T7" fmla="*/ 1 h 754"/>
                <a:gd name="T8" fmla="*/ 0 w 299"/>
                <a:gd name="T9" fmla="*/ 1 h 754"/>
                <a:gd name="T10" fmla="*/ 0 w 299"/>
                <a:gd name="T11" fmla="*/ 1 h 754"/>
                <a:gd name="T12" fmla="*/ 0 w 299"/>
                <a:gd name="T13" fmla="*/ 1 h 754"/>
                <a:gd name="T14" fmla="*/ 0 w 299"/>
                <a:gd name="T15" fmla="*/ 1 h 754"/>
                <a:gd name="T16" fmla="*/ 0 w 299"/>
                <a:gd name="T17" fmla="*/ 1 h 754"/>
                <a:gd name="T18" fmla="*/ 0 w 299"/>
                <a:gd name="T19" fmla="*/ 1 h 754"/>
                <a:gd name="T20" fmla="*/ 0 w 299"/>
                <a:gd name="T21" fmla="*/ 1 h 754"/>
                <a:gd name="T22" fmla="*/ 0 w 299"/>
                <a:gd name="T23" fmla="*/ 1 h 754"/>
                <a:gd name="T24" fmla="*/ 0 w 299"/>
                <a:gd name="T25" fmla="*/ 1 h 754"/>
                <a:gd name="T26" fmla="*/ 0 w 299"/>
                <a:gd name="T27" fmla="*/ 1 h 754"/>
                <a:gd name="T28" fmla="*/ 0 w 299"/>
                <a:gd name="T29" fmla="*/ 1 h 754"/>
                <a:gd name="T30" fmla="*/ 0 w 299"/>
                <a:gd name="T31" fmla="*/ 1 h 754"/>
                <a:gd name="T32" fmla="*/ 0 w 299"/>
                <a:gd name="T33" fmla="*/ 1 h 754"/>
                <a:gd name="T34" fmla="*/ 0 w 299"/>
                <a:gd name="T35" fmla="*/ 1 h 754"/>
                <a:gd name="T36" fmla="*/ 0 w 299"/>
                <a:gd name="T37" fmla="*/ 1 h 754"/>
                <a:gd name="T38" fmla="*/ 0 w 299"/>
                <a:gd name="T39" fmla="*/ 1 h 754"/>
                <a:gd name="T40" fmla="*/ 0 w 299"/>
                <a:gd name="T41" fmla="*/ 1 h 754"/>
                <a:gd name="T42" fmla="*/ 0 w 299"/>
                <a:gd name="T43" fmla="*/ 1 h 754"/>
                <a:gd name="T44" fmla="*/ 0 w 299"/>
                <a:gd name="T45" fmla="*/ 1 h 754"/>
                <a:gd name="T46" fmla="*/ 0 w 299"/>
                <a:gd name="T47" fmla="*/ 1 h 754"/>
                <a:gd name="T48" fmla="*/ 0 w 299"/>
                <a:gd name="T49" fmla="*/ 1 h 754"/>
                <a:gd name="T50" fmla="*/ 0 w 299"/>
                <a:gd name="T51" fmla="*/ 1 h 754"/>
                <a:gd name="T52" fmla="*/ 0 w 299"/>
                <a:gd name="T53" fmla="*/ 1 h 754"/>
                <a:gd name="T54" fmla="*/ 0 w 299"/>
                <a:gd name="T55" fmla="*/ 1 h 754"/>
                <a:gd name="T56" fmla="*/ 0 w 299"/>
                <a:gd name="T57" fmla="*/ 1 h 754"/>
                <a:gd name="T58" fmla="*/ 0 w 299"/>
                <a:gd name="T59" fmla="*/ 1 h 754"/>
                <a:gd name="T60" fmla="*/ 0 w 299"/>
                <a:gd name="T61" fmla="*/ 1 h 754"/>
                <a:gd name="T62" fmla="*/ 0 w 299"/>
                <a:gd name="T63" fmla="*/ 1 h 754"/>
                <a:gd name="T64" fmla="*/ 0 w 299"/>
                <a:gd name="T65" fmla="*/ 1 h 754"/>
                <a:gd name="T66" fmla="*/ 0 w 299"/>
                <a:gd name="T67" fmla="*/ 1 h 754"/>
                <a:gd name="T68" fmla="*/ 0 w 299"/>
                <a:gd name="T69" fmla="*/ 1 h 754"/>
                <a:gd name="T70" fmla="*/ 0 w 299"/>
                <a:gd name="T71" fmla="*/ 1 h 754"/>
                <a:gd name="T72" fmla="*/ 0 w 299"/>
                <a:gd name="T73" fmla="*/ 1 h 754"/>
                <a:gd name="T74" fmla="*/ 0 w 299"/>
                <a:gd name="T75" fmla="*/ 1 h 754"/>
                <a:gd name="T76" fmla="*/ 0 w 299"/>
                <a:gd name="T77" fmla="*/ 1 h 754"/>
                <a:gd name="T78" fmla="*/ 0 w 299"/>
                <a:gd name="T79" fmla="*/ 1 h 754"/>
                <a:gd name="T80" fmla="*/ 0 w 299"/>
                <a:gd name="T81" fmla="*/ 1 h 754"/>
                <a:gd name="T82" fmla="*/ 0 w 299"/>
                <a:gd name="T83" fmla="*/ 1 h 754"/>
                <a:gd name="T84" fmla="*/ 0 w 299"/>
                <a:gd name="T85" fmla="*/ 1 h 754"/>
                <a:gd name="T86" fmla="*/ 0 w 299"/>
                <a:gd name="T87" fmla="*/ 1 h 754"/>
                <a:gd name="T88" fmla="*/ 0 w 299"/>
                <a:gd name="T89" fmla="*/ 1 h 754"/>
                <a:gd name="T90" fmla="*/ 0 w 299"/>
                <a:gd name="T91" fmla="*/ 1 h 754"/>
                <a:gd name="T92" fmla="*/ 0 w 299"/>
                <a:gd name="T93" fmla="*/ 1 h 754"/>
                <a:gd name="T94" fmla="*/ 0 w 299"/>
                <a:gd name="T95" fmla="*/ 1 h 754"/>
                <a:gd name="T96" fmla="*/ 0 w 299"/>
                <a:gd name="T97" fmla="*/ 1 h 754"/>
                <a:gd name="T98" fmla="*/ 0 w 299"/>
                <a:gd name="T99" fmla="*/ 1 h 754"/>
                <a:gd name="T100" fmla="*/ 0 w 299"/>
                <a:gd name="T101" fmla="*/ 1 h 754"/>
                <a:gd name="T102" fmla="*/ 0 w 299"/>
                <a:gd name="T103" fmla="*/ 1 h 754"/>
                <a:gd name="T104" fmla="*/ 0 w 299"/>
                <a:gd name="T105" fmla="*/ 1 h 754"/>
                <a:gd name="T106" fmla="*/ 0 w 299"/>
                <a:gd name="T107" fmla="*/ 1 h 754"/>
                <a:gd name="T108" fmla="*/ 0 w 299"/>
                <a:gd name="T109" fmla="*/ 1 h 754"/>
                <a:gd name="T110" fmla="*/ 0 w 299"/>
                <a:gd name="T111" fmla="*/ 1 h 754"/>
                <a:gd name="T112" fmla="*/ 0 w 299"/>
                <a:gd name="T113" fmla="*/ 1 h 754"/>
                <a:gd name="T114" fmla="*/ 0 w 299"/>
                <a:gd name="T115" fmla="*/ 1 h 754"/>
                <a:gd name="T116" fmla="*/ 0 w 299"/>
                <a:gd name="T117" fmla="*/ 1 h 754"/>
                <a:gd name="T118" fmla="*/ 0 w 299"/>
                <a:gd name="T119" fmla="*/ 1 h 754"/>
                <a:gd name="T120" fmla="*/ 0 w 299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9"/>
                <a:gd name="T184" fmla="*/ 0 h 754"/>
                <a:gd name="T185" fmla="*/ 299 w 299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9" h="754">
                  <a:moveTo>
                    <a:pt x="299" y="0"/>
                  </a:moveTo>
                  <a:lnTo>
                    <a:pt x="299" y="29"/>
                  </a:lnTo>
                  <a:lnTo>
                    <a:pt x="299" y="56"/>
                  </a:lnTo>
                  <a:lnTo>
                    <a:pt x="299" y="81"/>
                  </a:lnTo>
                  <a:lnTo>
                    <a:pt x="299" y="105"/>
                  </a:lnTo>
                  <a:lnTo>
                    <a:pt x="299" y="128"/>
                  </a:lnTo>
                  <a:lnTo>
                    <a:pt x="299" y="148"/>
                  </a:lnTo>
                  <a:lnTo>
                    <a:pt x="299" y="166"/>
                  </a:lnTo>
                  <a:lnTo>
                    <a:pt x="299" y="185"/>
                  </a:lnTo>
                  <a:lnTo>
                    <a:pt x="299" y="201"/>
                  </a:lnTo>
                  <a:lnTo>
                    <a:pt x="299" y="215"/>
                  </a:lnTo>
                  <a:lnTo>
                    <a:pt x="299" y="229"/>
                  </a:lnTo>
                  <a:lnTo>
                    <a:pt x="299" y="242"/>
                  </a:lnTo>
                  <a:lnTo>
                    <a:pt x="299" y="252"/>
                  </a:lnTo>
                  <a:lnTo>
                    <a:pt x="299" y="263"/>
                  </a:lnTo>
                  <a:lnTo>
                    <a:pt x="299" y="272"/>
                  </a:lnTo>
                  <a:lnTo>
                    <a:pt x="299" y="280"/>
                  </a:lnTo>
                  <a:lnTo>
                    <a:pt x="299" y="288"/>
                  </a:lnTo>
                  <a:lnTo>
                    <a:pt x="299" y="295"/>
                  </a:lnTo>
                  <a:lnTo>
                    <a:pt x="299" y="302"/>
                  </a:lnTo>
                  <a:lnTo>
                    <a:pt x="299" y="307"/>
                  </a:lnTo>
                  <a:lnTo>
                    <a:pt x="299" y="311"/>
                  </a:lnTo>
                  <a:lnTo>
                    <a:pt x="299" y="315"/>
                  </a:lnTo>
                  <a:lnTo>
                    <a:pt x="299" y="319"/>
                  </a:lnTo>
                  <a:lnTo>
                    <a:pt x="299" y="323"/>
                  </a:lnTo>
                  <a:lnTo>
                    <a:pt x="299" y="325"/>
                  </a:lnTo>
                  <a:lnTo>
                    <a:pt x="299" y="328"/>
                  </a:lnTo>
                  <a:lnTo>
                    <a:pt x="299" y="329"/>
                  </a:lnTo>
                  <a:lnTo>
                    <a:pt x="298" y="332"/>
                  </a:lnTo>
                  <a:lnTo>
                    <a:pt x="298" y="335"/>
                  </a:lnTo>
                  <a:lnTo>
                    <a:pt x="298" y="336"/>
                  </a:lnTo>
                  <a:lnTo>
                    <a:pt x="298" y="339"/>
                  </a:lnTo>
                  <a:lnTo>
                    <a:pt x="298" y="340"/>
                  </a:lnTo>
                  <a:lnTo>
                    <a:pt x="298" y="343"/>
                  </a:lnTo>
                  <a:lnTo>
                    <a:pt x="298" y="344"/>
                  </a:lnTo>
                  <a:lnTo>
                    <a:pt x="298" y="347"/>
                  </a:lnTo>
                  <a:lnTo>
                    <a:pt x="298" y="348"/>
                  </a:lnTo>
                  <a:lnTo>
                    <a:pt x="298" y="349"/>
                  </a:lnTo>
                  <a:lnTo>
                    <a:pt x="298" y="351"/>
                  </a:lnTo>
                  <a:lnTo>
                    <a:pt x="296" y="352"/>
                  </a:lnTo>
                  <a:lnTo>
                    <a:pt x="296" y="353"/>
                  </a:lnTo>
                  <a:lnTo>
                    <a:pt x="296" y="355"/>
                  </a:lnTo>
                  <a:lnTo>
                    <a:pt x="296" y="356"/>
                  </a:lnTo>
                  <a:lnTo>
                    <a:pt x="296" y="357"/>
                  </a:lnTo>
                  <a:lnTo>
                    <a:pt x="296" y="359"/>
                  </a:lnTo>
                  <a:lnTo>
                    <a:pt x="296" y="360"/>
                  </a:lnTo>
                  <a:lnTo>
                    <a:pt x="296" y="361"/>
                  </a:lnTo>
                  <a:lnTo>
                    <a:pt x="296" y="363"/>
                  </a:lnTo>
                  <a:lnTo>
                    <a:pt x="296" y="364"/>
                  </a:lnTo>
                  <a:lnTo>
                    <a:pt x="296" y="365"/>
                  </a:lnTo>
                  <a:lnTo>
                    <a:pt x="295" y="367"/>
                  </a:lnTo>
                  <a:lnTo>
                    <a:pt x="295" y="368"/>
                  </a:lnTo>
                  <a:lnTo>
                    <a:pt x="295" y="369"/>
                  </a:lnTo>
                  <a:lnTo>
                    <a:pt x="295" y="371"/>
                  </a:lnTo>
                  <a:lnTo>
                    <a:pt x="295" y="372"/>
                  </a:lnTo>
                  <a:lnTo>
                    <a:pt x="295" y="373"/>
                  </a:lnTo>
                  <a:lnTo>
                    <a:pt x="295" y="375"/>
                  </a:lnTo>
                  <a:lnTo>
                    <a:pt x="294" y="376"/>
                  </a:lnTo>
                  <a:lnTo>
                    <a:pt x="294" y="379"/>
                  </a:lnTo>
                  <a:lnTo>
                    <a:pt x="294" y="380"/>
                  </a:lnTo>
                  <a:lnTo>
                    <a:pt x="294" y="381"/>
                  </a:lnTo>
                  <a:lnTo>
                    <a:pt x="294" y="384"/>
                  </a:lnTo>
                  <a:lnTo>
                    <a:pt x="292" y="385"/>
                  </a:lnTo>
                  <a:lnTo>
                    <a:pt x="292" y="388"/>
                  </a:lnTo>
                  <a:lnTo>
                    <a:pt x="292" y="389"/>
                  </a:lnTo>
                  <a:lnTo>
                    <a:pt x="292" y="390"/>
                  </a:lnTo>
                  <a:lnTo>
                    <a:pt x="292" y="393"/>
                  </a:lnTo>
                  <a:lnTo>
                    <a:pt x="292" y="394"/>
                  </a:lnTo>
                  <a:lnTo>
                    <a:pt x="291" y="396"/>
                  </a:lnTo>
                  <a:lnTo>
                    <a:pt x="291" y="397"/>
                  </a:lnTo>
                  <a:lnTo>
                    <a:pt x="291" y="398"/>
                  </a:lnTo>
                  <a:lnTo>
                    <a:pt x="291" y="400"/>
                  </a:lnTo>
                  <a:lnTo>
                    <a:pt x="291" y="401"/>
                  </a:lnTo>
                  <a:lnTo>
                    <a:pt x="291" y="402"/>
                  </a:lnTo>
                  <a:lnTo>
                    <a:pt x="291" y="404"/>
                  </a:lnTo>
                  <a:lnTo>
                    <a:pt x="290" y="404"/>
                  </a:lnTo>
                  <a:lnTo>
                    <a:pt x="290" y="405"/>
                  </a:lnTo>
                  <a:lnTo>
                    <a:pt x="290" y="406"/>
                  </a:lnTo>
                  <a:lnTo>
                    <a:pt x="290" y="408"/>
                  </a:lnTo>
                  <a:lnTo>
                    <a:pt x="290" y="409"/>
                  </a:lnTo>
                  <a:lnTo>
                    <a:pt x="288" y="410"/>
                  </a:lnTo>
                  <a:lnTo>
                    <a:pt x="288" y="412"/>
                  </a:lnTo>
                  <a:lnTo>
                    <a:pt x="288" y="413"/>
                  </a:lnTo>
                  <a:lnTo>
                    <a:pt x="287" y="414"/>
                  </a:lnTo>
                  <a:lnTo>
                    <a:pt x="287" y="416"/>
                  </a:lnTo>
                  <a:lnTo>
                    <a:pt x="287" y="417"/>
                  </a:lnTo>
                  <a:lnTo>
                    <a:pt x="286" y="420"/>
                  </a:lnTo>
                  <a:lnTo>
                    <a:pt x="286" y="421"/>
                  </a:lnTo>
                  <a:lnTo>
                    <a:pt x="286" y="422"/>
                  </a:lnTo>
                  <a:lnTo>
                    <a:pt x="284" y="424"/>
                  </a:lnTo>
                  <a:lnTo>
                    <a:pt x="284" y="426"/>
                  </a:lnTo>
                  <a:lnTo>
                    <a:pt x="283" y="428"/>
                  </a:lnTo>
                  <a:lnTo>
                    <a:pt x="283" y="430"/>
                  </a:lnTo>
                  <a:lnTo>
                    <a:pt x="282" y="433"/>
                  </a:lnTo>
                  <a:lnTo>
                    <a:pt x="282" y="434"/>
                  </a:lnTo>
                  <a:lnTo>
                    <a:pt x="280" y="437"/>
                  </a:lnTo>
                  <a:lnTo>
                    <a:pt x="280" y="440"/>
                  </a:lnTo>
                  <a:lnTo>
                    <a:pt x="279" y="441"/>
                  </a:lnTo>
                  <a:lnTo>
                    <a:pt x="279" y="442"/>
                  </a:lnTo>
                  <a:lnTo>
                    <a:pt x="278" y="445"/>
                  </a:lnTo>
                  <a:lnTo>
                    <a:pt x="278" y="446"/>
                  </a:lnTo>
                  <a:lnTo>
                    <a:pt x="278" y="448"/>
                  </a:lnTo>
                  <a:lnTo>
                    <a:pt x="276" y="449"/>
                  </a:lnTo>
                  <a:lnTo>
                    <a:pt x="276" y="450"/>
                  </a:lnTo>
                  <a:lnTo>
                    <a:pt x="276" y="452"/>
                  </a:lnTo>
                  <a:lnTo>
                    <a:pt x="275" y="453"/>
                  </a:lnTo>
                  <a:lnTo>
                    <a:pt x="275" y="454"/>
                  </a:lnTo>
                  <a:lnTo>
                    <a:pt x="275" y="456"/>
                  </a:lnTo>
                  <a:lnTo>
                    <a:pt x="274" y="456"/>
                  </a:lnTo>
                  <a:lnTo>
                    <a:pt x="274" y="457"/>
                  </a:lnTo>
                  <a:lnTo>
                    <a:pt x="274" y="458"/>
                  </a:lnTo>
                  <a:lnTo>
                    <a:pt x="272" y="459"/>
                  </a:lnTo>
                  <a:lnTo>
                    <a:pt x="272" y="461"/>
                  </a:lnTo>
                  <a:lnTo>
                    <a:pt x="272" y="462"/>
                  </a:lnTo>
                  <a:lnTo>
                    <a:pt x="271" y="463"/>
                  </a:lnTo>
                  <a:lnTo>
                    <a:pt x="270" y="465"/>
                  </a:lnTo>
                  <a:lnTo>
                    <a:pt x="270" y="466"/>
                  </a:lnTo>
                  <a:lnTo>
                    <a:pt x="268" y="467"/>
                  </a:lnTo>
                  <a:lnTo>
                    <a:pt x="268" y="469"/>
                  </a:lnTo>
                  <a:lnTo>
                    <a:pt x="267" y="471"/>
                  </a:lnTo>
                  <a:lnTo>
                    <a:pt x="267" y="473"/>
                  </a:lnTo>
                  <a:lnTo>
                    <a:pt x="266" y="474"/>
                  </a:lnTo>
                  <a:lnTo>
                    <a:pt x="266" y="475"/>
                  </a:lnTo>
                  <a:lnTo>
                    <a:pt x="264" y="478"/>
                  </a:lnTo>
                  <a:lnTo>
                    <a:pt x="263" y="479"/>
                  </a:lnTo>
                  <a:lnTo>
                    <a:pt x="262" y="482"/>
                  </a:lnTo>
                  <a:lnTo>
                    <a:pt x="262" y="483"/>
                  </a:lnTo>
                  <a:lnTo>
                    <a:pt x="260" y="485"/>
                  </a:lnTo>
                  <a:lnTo>
                    <a:pt x="259" y="487"/>
                  </a:lnTo>
                  <a:lnTo>
                    <a:pt x="259" y="489"/>
                  </a:lnTo>
                  <a:lnTo>
                    <a:pt x="258" y="490"/>
                  </a:lnTo>
                  <a:lnTo>
                    <a:pt x="258" y="491"/>
                  </a:lnTo>
                  <a:lnTo>
                    <a:pt x="256" y="493"/>
                  </a:lnTo>
                  <a:lnTo>
                    <a:pt x="256" y="494"/>
                  </a:lnTo>
                  <a:lnTo>
                    <a:pt x="255" y="495"/>
                  </a:lnTo>
                  <a:lnTo>
                    <a:pt x="255" y="497"/>
                  </a:lnTo>
                  <a:lnTo>
                    <a:pt x="254" y="498"/>
                  </a:lnTo>
                  <a:lnTo>
                    <a:pt x="252" y="499"/>
                  </a:lnTo>
                  <a:lnTo>
                    <a:pt x="252" y="501"/>
                  </a:lnTo>
                  <a:lnTo>
                    <a:pt x="252" y="502"/>
                  </a:lnTo>
                  <a:lnTo>
                    <a:pt x="251" y="502"/>
                  </a:lnTo>
                  <a:lnTo>
                    <a:pt x="251" y="503"/>
                  </a:lnTo>
                  <a:lnTo>
                    <a:pt x="251" y="505"/>
                  </a:lnTo>
                  <a:lnTo>
                    <a:pt x="250" y="506"/>
                  </a:lnTo>
                  <a:lnTo>
                    <a:pt x="248" y="507"/>
                  </a:lnTo>
                  <a:lnTo>
                    <a:pt x="248" y="509"/>
                  </a:lnTo>
                  <a:lnTo>
                    <a:pt x="247" y="510"/>
                  </a:lnTo>
                  <a:lnTo>
                    <a:pt x="247" y="511"/>
                  </a:lnTo>
                  <a:lnTo>
                    <a:pt x="246" y="513"/>
                  </a:lnTo>
                  <a:lnTo>
                    <a:pt x="246" y="514"/>
                  </a:lnTo>
                  <a:lnTo>
                    <a:pt x="244" y="515"/>
                  </a:lnTo>
                  <a:lnTo>
                    <a:pt x="244" y="517"/>
                  </a:lnTo>
                  <a:lnTo>
                    <a:pt x="243" y="518"/>
                  </a:lnTo>
                  <a:lnTo>
                    <a:pt x="242" y="519"/>
                  </a:lnTo>
                  <a:lnTo>
                    <a:pt x="240" y="522"/>
                  </a:lnTo>
                  <a:lnTo>
                    <a:pt x="240" y="523"/>
                  </a:lnTo>
                  <a:lnTo>
                    <a:pt x="239" y="525"/>
                  </a:lnTo>
                  <a:lnTo>
                    <a:pt x="238" y="527"/>
                  </a:lnTo>
                  <a:lnTo>
                    <a:pt x="238" y="529"/>
                  </a:lnTo>
                  <a:lnTo>
                    <a:pt x="236" y="530"/>
                  </a:lnTo>
                  <a:lnTo>
                    <a:pt x="236" y="531"/>
                  </a:lnTo>
                  <a:lnTo>
                    <a:pt x="235" y="532"/>
                  </a:lnTo>
                  <a:lnTo>
                    <a:pt x="235" y="534"/>
                  </a:lnTo>
                  <a:lnTo>
                    <a:pt x="234" y="534"/>
                  </a:lnTo>
                  <a:lnTo>
                    <a:pt x="234" y="535"/>
                  </a:lnTo>
                  <a:lnTo>
                    <a:pt x="232" y="536"/>
                  </a:lnTo>
                  <a:lnTo>
                    <a:pt x="232" y="538"/>
                  </a:lnTo>
                  <a:lnTo>
                    <a:pt x="231" y="538"/>
                  </a:lnTo>
                  <a:lnTo>
                    <a:pt x="231" y="539"/>
                  </a:lnTo>
                  <a:lnTo>
                    <a:pt x="231" y="540"/>
                  </a:lnTo>
                  <a:lnTo>
                    <a:pt x="230" y="540"/>
                  </a:lnTo>
                  <a:lnTo>
                    <a:pt x="230" y="542"/>
                  </a:lnTo>
                  <a:lnTo>
                    <a:pt x="228" y="542"/>
                  </a:lnTo>
                  <a:lnTo>
                    <a:pt x="228" y="543"/>
                  </a:lnTo>
                  <a:lnTo>
                    <a:pt x="228" y="544"/>
                  </a:lnTo>
                  <a:lnTo>
                    <a:pt x="227" y="544"/>
                  </a:lnTo>
                  <a:lnTo>
                    <a:pt x="227" y="546"/>
                  </a:lnTo>
                  <a:lnTo>
                    <a:pt x="226" y="547"/>
                  </a:lnTo>
                  <a:lnTo>
                    <a:pt x="224" y="548"/>
                  </a:lnTo>
                  <a:lnTo>
                    <a:pt x="224" y="550"/>
                  </a:lnTo>
                  <a:lnTo>
                    <a:pt x="223" y="551"/>
                  </a:lnTo>
                  <a:lnTo>
                    <a:pt x="223" y="552"/>
                  </a:lnTo>
                  <a:lnTo>
                    <a:pt x="222" y="552"/>
                  </a:lnTo>
                  <a:lnTo>
                    <a:pt x="222" y="554"/>
                  </a:lnTo>
                  <a:lnTo>
                    <a:pt x="221" y="555"/>
                  </a:lnTo>
                  <a:lnTo>
                    <a:pt x="219" y="556"/>
                  </a:lnTo>
                  <a:lnTo>
                    <a:pt x="219" y="559"/>
                  </a:lnTo>
                  <a:lnTo>
                    <a:pt x="218" y="560"/>
                  </a:lnTo>
                  <a:lnTo>
                    <a:pt x="217" y="562"/>
                  </a:lnTo>
                  <a:lnTo>
                    <a:pt x="215" y="563"/>
                  </a:lnTo>
                  <a:lnTo>
                    <a:pt x="215" y="564"/>
                  </a:lnTo>
                  <a:lnTo>
                    <a:pt x="214" y="566"/>
                  </a:lnTo>
                  <a:lnTo>
                    <a:pt x="214" y="567"/>
                  </a:lnTo>
                  <a:lnTo>
                    <a:pt x="213" y="567"/>
                  </a:lnTo>
                  <a:lnTo>
                    <a:pt x="213" y="568"/>
                  </a:lnTo>
                  <a:lnTo>
                    <a:pt x="211" y="570"/>
                  </a:lnTo>
                  <a:lnTo>
                    <a:pt x="210" y="571"/>
                  </a:lnTo>
                  <a:lnTo>
                    <a:pt x="210" y="572"/>
                  </a:lnTo>
                  <a:lnTo>
                    <a:pt x="209" y="572"/>
                  </a:lnTo>
                  <a:lnTo>
                    <a:pt x="209" y="574"/>
                  </a:lnTo>
                  <a:lnTo>
                    <a:pt x="207" y="575"/>
                  </a:lnTo>
                  <a:lnTo>
                    <a:pt x="207" y="576"/>
                  </a:lnTo>
                  <a:lnTo>
                    <a:pt x="206" y="576"/>
                  </a:lnTo>
                  <a:lnTo>
                    <a:pt x="206" y="578"/>
                  </a:lnTo>
                  <a:lnTo>
                    <a:pt x="205" y="579"/>
                  </a:lnTo>
                  <a:lnTo>
                    <a:pt x="203" y="580"/>
                  </a:lnTo>
                  <a:lnTo>
                    <a:pt x="203" y="582"/>
                  </a:lnTo>
                  <a:lnTo>
                    <a:pt x="202" y="582"/>
                  </a:lnTo>
                  <a:lnTo>
                    <a:pt x="202" y="583"/>
                  </a:lnTo>
                  <a:lnTo>
                    <a:pt x="201" y="584"/>
                  </a:lnTo>
                  <a:lnTo>
                    <a:pt x="199" y="584"/>
                  </a:lnTo>
                  <a:lnTo>
                    <a:pt x="199" y="586"/>
                  </a:lnTo>
                  <a:lnTo>
                    <a:pt x="198" y="587"/>
                  </a:lnTo>
                  <a:lnTo>
                    <a:pt x="197" y="588"/>
                  </a:lnTo>
                  <a:lnTo>
                    <a:pt x="197" y="590"/>
                  </a:lnTo>
                  <a:lnTo>
                    <a:pt x="195" y="591"/>
                  </a:lnTo>
                  <a:lnTo>
                    <a:pt x="194" y="592"/>
                  </a:lnTo>
                  <a:lnTo>
                    <a:pt x="193" y="594"/>
                  </a:lnTo>
                  <a:lnTo>
                    <a:pt x="193" y="595"/>
                  </a:lnTo>
                  <a:lnTo>
                    <a:pt x="191" y="596"/>
                  </a:lnTo>
                  <a:lnTo>
                    <a:pt x="190" y="598"/>
                  </a:lnTo>
                  <a:lnTo>
                    <a:pt x="190" y="599"/>
                  </a:lnTo>
                  <a:lnTo>
                    <a:pt x="189" y="599"/>
                  </a:lnTo>
                  <a:lnTo>
                    <a:pt x="189" y="600"/>
                  </a:lnTo>
                  <a:lnTo>
                    <a:pt x="187" y="602"/>
                  </a:lnTo>
                  <a:lnTo>
                    <a:pt x="187" y="603"/>
                  </a:lnTo>
                  <a:lnTo>
                    <a:pt x="186" y="603"/>
                  </a:lnTo>
                  <a:lnTo>
                    <a:pt x="186" y="604"/>
                  </a:lnTo>
                  <a:lnTo>
                    <a:pt x="185" y="606"/>
                  </a:lnTo>
                  <a:lnTo>
                    <a:pt x="185" y="607"/>
                  </a:lnTo>
                  <a:lnTo>
                    <a:pt x="183" y="607"/>
                  </a:lnTo>
                  <a:lnTo>
                    <a:pt x="182" y="608"/>
                  </a:lnTo>
                  <a:lnTo>
                    <a:pt x="182" y="609"/>
                  </a:lnTo>
                  <a:lnTo>
                    <a:pt x="181" y="611"/>
                  </a:lnTo>
                  <a:lnTo>
                    <a:pt x="181" y="612"/>
                  </a:lnTo>
                  <a:lnTo>
                    <a:pt x="179" y="612"/>
                  </a:lnTo>
                  <a:lnTo>
                    <a:pt x="179" y="613"/>
                  </a:lnTo>
                  <a:lnTo>
                    <a:pt x="179" y="615"/>
                  </a:lnTo>
                  <a:lnTo>
                    <a:pt x="178" y="615"/>
                  </a:lnTo>
                  <a:lnTo>
                    <a:pt x="178" y="616"/>
                  </a:lnTo>
                  <a:lnTo>
                    <a:pt x="177" y="616"/>
                  </a:lnTo>
                  <a:lnTo>
                    <a:pt x="177" y="617"/>
                  </a:lnTo>
                  <a:lnTo>
                    <a:pt x="175" y="619"/>
                  </a:lnTo>
                  <a:lnTo>
                    <a:pt x="174" y="620"/>
                  </a:lnTo>
                  <a:lnTo>
                    <a:pt x="174" y="621"/>
                  </a:lnTo>
                  <a:lnTo>
                    <a:pt x="173" y="621"/>
                  </a:lnTo>
                  <a:lnTo>
                    <a:pt x="171" y="623"/>
                  </a:lnTo>
                  <a:lnTo>
                    <a:pt x="170" y="624"/>
                  </a:lnTo>
                  <a:lnTo>
                    <a:pt x="170" y="625"/>
                  </a:lnTo>
                  <a:lnTo>
                    <a:pt x="169" y="625"/>
                  </a:lnTo>
                  <a:lnTo>
                    <a:pt x="169" y="627"/>
                  </a:lnTo>
                  <a:lnTo>
                    <a:pt x="167" y="627"/>
                  </a:lnTo>
                  <a:lnTo>
                    <a:pt x="166" y="628"/>
                  </a:lnTo>
                  <a:lnTo>
                    <a:pt x="165" y="629"/>
                  </a:lnTo>
                  <a:lnTo>
                    <a:pt x="163" y="631"/>
                  </a:lnTo>
                  <a:lnTo>
                    <a:pt x="162" y="632"/>
                  </a:lnTo>
                  <a:lnTo>
                    <a:pt x="161" y="633"/>
                  </a:lnTo>
                  <a:lnTo>
                    <a:pt x="159" y="635"/>
                  </a:lnTo>
                  <a:lnTo>
                    <a:pt x="158" y="636"/>
                  </a:lnTo>
                  <a:lnTo>
                    <a:pt x="157" y="637"/>
                  </a:lnTo>
                  <a:lnTo>
                    <a:pt x="155" y="637"/>
                  </a:lnTo>
                  <a:lnTo>
                    <a:pt x="155" y="639"/>
                  </a:lnTo>
                  <a:lnTo>
                    <a:pt x="154" y="640"/>
                  </a:lnTo>
                  <a:lnTo>
                    <a:pt x="153" y="640"/>
                  </a:lnTo>
                  <a:lnTo>
                    <a:pt x="151" y="641"/>
                  </a:lnTo>
                  <a:lnTo>
                    <a:pt x="151" y="643"/>
                  </a:lnTo>
                  <a:lnTo>
                    <a:pt x="150" y="643"/>
                  </a:lnTo>
                  <a:lnTo>
                    <a:pt x="150" y="644"/>
                  </a:lnTo>
                  <a:lnTo>
                    <a:pt x="149" y="644"/>
                  </a:lnTo>
                  <a:lnTo>
                    <a:pt x="147" y="645"/>
                  </a:lnTo>
                  <a:lnTo>
                    <a:pt x="146" y="647"/>
                  </a:lnTo>
                  <a:lnTo>
                    <a:pt x="145" y="648"/>
                  </a:lnTo>
                  <a:lnTo>
                    <a:pt x="143" y="648"/>
                  </a:lnTo>
                  <a:lnTo>
                    <a:pt x="143" y="649"/>
                  </a:lnTo>
                  <a:lnTo>
                    <a:pt x="142" y="651"/>
                  </a:lnTo>
                  <a:lnTo>
                    <a:pt x="141" y="652"/>
                  </a:lnTo>
                  <a:lnTo>
                    <a:pt x="140" y="652"/>
                  </a:lnTo>
                  <a:lnTo>
                    <a:pt x="138" y="653"/>
                  </a:lnTo>
                  <a:lnTo>
                    <a:pt x="137" y="655"/>
                  </a:lnTo>
                  <a:lnTo>
                    <a:pt x="136" y="656"/>
                  </a:lnTo>
                  <a:lnTo>
                    <a:pt x="134" y="657"/>
                  </a:lnTo>
                  <a:lnTo>
                    <a:pt x="133" y="659"/>
                  </a:lnTo>
                  <a:lnTo>
                    <a:pt x="130" y="660"/>
                  </a:lnTo>
                  <a:lnTo>
                    <a:pt x="129" y="661"/>
                  </a:lnTo>
                  <a:lnTo>
                    <a:pt x="128" y="663"/>
                  </a:lnTo>
                  <a:lnTo>
                    <a:pt x="126" y="664"/>
                  </a:lnTo>
                  <a:lnTo>
                    <a:pt x="124" y="665"/>
                  </a:lnTo>
                  <a:lnTo>
                    <a:pt x="122" y="667"/>
                  </a:lnTo>
                  <a:lnTo>
                    <a:pt x="121" y="668"/>
                  </a:lnTo>
                  <a:lnTo>
                    <a:pt x="120" y="669"/>
                  </a:lnTo>
                  <a:lnTo>
                    <a:pt x="118" y="671"/>
                  </a:lnTo>
                  <a:lnTo>
                    <a:pt x="117" y="671"/>
                  </a:lnTo>
                  <a:lnTo>
                    <a:pt x="116" y="672"/>
                  </a:lnTo>
                  <a:lnTo>
                    <a:pt x="116" y="673"/>
                  </a:lnTo>
                  <a:lnTo>
                    <a:pt x="114" y="673"/>
                  </a:lnTo>
                  <a:lnTo>
                    <a:pt x="113" y="675"/>
                  </a:lnTo>
                  <a:lnTo>
                    <a:pt x="112" y="676"/>
                  </a:lnTo>
                  <a:lnTo>
                    <a:pt x="110" y="677"/>
                  </a:lnTo>
                  <a:lnTo>
                    <a:pt x="109" y="677"/>
                  </a:lnTo>
                  <a:lnTo>
                    <a:pt x="108" y="679"/>
                  </a:lnTo>
                  <a:lnTo>
                    <a:pt x="106" y="680"/>
                  </a:lnTo>
                  <a:lnTo>
                    <a:pt x="105" y="681"/>
                  </a:lnTo>
                  <a:lnTo>
                    <a:pt x="104" y="681"/>
                  </a:lnTo>
                  <a:lnTo>
                    <a:pt x="104" y="682"/>
                  </a:lnTo>
                  <a:lnTo>
                    <a:pt x="102" y="682"/>
                  </a:lnTo>
                  <a:lnTo>
                    <a:pt x="101" y="684"/>
                  </a:lnTo>
                  <a:lnTo>
                    <a:pt x="100" y="685"/>
                  </a:lnTo>
                  <a:lnTo>
                    <a:pt x="98" y="685"/>
                  </a:lnTo>
                  <a:lnTo>
                    <a:pt x="97" y="686"/>
                  </a:lnTo>
                  <a:lnTo>
                    <a:pt x="96" y="688"/>
                  </a:lnTo>
                  <a:lnTo>
                    <a:pt x="94" y="689"/>
                  </a:lnTo>
                  <a:lnTo>
                    <a:pt x="92" y="690"/>
                  </a:lnTo>
                  <a:lnTo>
                    <a:pt x="90" y="692"/>
                  </a:lnTo>
                  <a:lnTo>
                    <a:pt x="89" y="693"/>
                  </a:lnTo>
                  <a:lnTo>
                    <a:pt x="86" y="694"/>
                  </a:lnTo>
                  <a:lnTo>
                    <a:pt x="85" y="696"/>
                  </a:lnTo>
                  <a:lnTo>
                    <a:pt x="82" y="697"/>
                  </a:lnTo>
                  <a:lnTo>
                    <a:pt x="81" y="698"/>
                  </a:lnTo>
                  <a:lnTo>
                    <a:pt x="80" y="700"/>
                  </a:lnTo>
                  <a:lnTo>
                    <a:pt x="77" y="701"/>
                  </a:lnTo>
                  <a:lnTo>
                    <a:pt x="76" y="701"/>
                  </a:lnTo>
                  <a:lnTo>
                    <a:pt x="74" y="702"/>
                  </a:lnTo>
                  <a:lnTo>
                    <a:pt x="73" y="704"/>
                  </a:lnTo>
                  <a:lnTo>
                    <a:pt x="72" y="705"/>
                  </a:lnTo>
                  <a:lnTo>
                    <a:pt x="70" y="705"/>
                  </a:lnTo>
                  <a:lnTo>
                    <a:pt x="69" y="706"/>
                  </a:lnTo>
                  <a:lnTo>
                    <a:pt x="68" y="706"/>
                  </a:lnTo>
                  <a:lnTo>
                    <a:pt x="68" y="708"/>
                  </a:lnTo>
                  <a:lnTo>
                    <a:pt x="66" y="709"/>
                  </a:lnTo>
                  <a:lnTo>
                    <a:pt x="65" y="709"/>
                  </a:lnTo>
                  <a:lnTo>
                    <a:pt x="64" y="710"/>
                  </a:lnTo>
                  <a:lnTo>
                    <a:pt x="63" y="710"/>
                  </a:lnTo>
                  <a:lnTo>
                    <a:pt x="63" y="712"/>
                  </a:lnTo>
                  <a:lnTo>
                    <a:pt x="61" y="712"/>
                  </a:lnTo>
                  <a:lnTo>
                    <a:pt x="60" y="713"/>
                  </a:lnTo>
                  <a:lnTo>
                    <a:pt x="59" y="714"/>
                  </a:lnTo>
                  <a:lnTo>
                    <a:pt x="57" y="714"/>
                  </a:lnTo>
                  <a:lnTo>
                    <a:pt x="56" y="716"/>
                  </a:lnTo>
                  <a:lnTo>
                    <a:pt x="55" y="717"/>
                  </a:lnTo>
                  <a:lnTo>
                    <a:pt x="53" y="717"/>
                  </a:lnTo>
                  <a:lnTo>
                    <a:pt x="52" y="718"/>
                  </a:lnTo>
                  <a:lnTo>
                    <a:pt x="51" y="720"/>
                  </a:lnTo>
                  <a:lnTo>
                    <a:pt x="49" y="721"/>
                  </a:lnTo>
                  <a:lnTo>
                    <a:pt x="47" y="722"/>
                  </a:lnTo>
                  <a:lnTo>
                    <a:pt x="45" y="724"/>
                  </a:lnTo>
                  <a:lnTo>
                    <a:pt x="44" y="725"/>
                  </a:lnTo>
                  <a:lnTo>
                    <a:pt x="41" y="726"/>
                  </a:lnTo>
                  <a:lnTo>
                    <a:pt x="40" y="728"/>
                  </a:lnTo>
                  <a:lnTo>
                    <a:pt x="37" y="729"/>
                  </a:lnTo>
                  <a:lnTo>
                    <a:pt x="36" y="730"/>
                  </a:lnTo>
                  <a:lnTo>
                    <a:pt x="33" y="732"/>
                  </a:lnTo>
                  <a:lnTo>
                    <a:pt x="32" y="733"/>
                  </a:lnTo>
                  <a:lnTo>
                    <a:pt x="31" y="734"/>
                  </a:lnTo>
                  <a:lnTo>
                    <a:pt x="29" y="736"/>
                  </a:lnTo>
                  <a:lnTo>
                    <a:pt x="28" y="736"/>
                  </a:lnTo>
                  <a:lnTo>
                    <a:pt x="27" y="737"/>
                  </a:lnTo>
                  <a:lnTo>
                    <a:pt x="25" y="738"/>
                  </a:lnTo>
                  <a:lnTo>
                    <a:pt x="24" y="738"/>
                  </a:lnTo>
                  <a:lnTo>
                    <a:pt x="23" y="740"/>
                  </a:lnTo>
                  <a:lnTo>
                    <a:pt x="23" y="741"/>
                  </a:lnTo>
                  <a:lnTo>
                    <a:pt x="21" y="741"/>
                  </a:lnTo>
                  <a:lnTo>
                    <a:pt x="20" y="742"/>
                  </a:lnTo>
                  <a:lnTo>
                    <a:pt x="19" y="742"/>
                  </a:lnTo>
                  <a:lnTo>
                    <a:pt x="19" y="744"/>
                  </a:lnTo>
                  <a:lnTo>
                    <a:pt x="17" y="744"/>
                  </a:lnTo>
                  <a:lnTo>
                    <a:pt x="16" y="745"/>
                  </a:lnTo>
                  <a:lnTo>
                    <a:pt x="15" y="745"/>
                  </a:lnTo>
                  <a:lnTo>
                    <a:pt x="13" y="746"/>
                  </a:lnTo>
                  <a:lnTo>
                    <a:pt x="12" y="746"/>
                  </a:lnTo>
                  <a:lnTo>
                    <a:pt x="11" y="748"/>
                  </a:lnTo>
                  <a:lnTo>
                    <a:pt x="9" y="748"/>
                  </a:lnTo>
                  <a:lnTo>
                    <a:pt x="8" y="749"/>
                  </a:lnTo>
                  <a:lnTo>
                    <a:pt x="7" y="750"/>
                  </a:lnTo>
                  <a:lnTo>
                    <a:pt x="5" y="750"/>
                  </a:lnTo>
                  <a:lnTo>
                    <a:pt x="4" y="752"/>
                  </a:lnTo>
                  <a:lnTo>
                    <a:pt x="3" y="752"/>
                  </a:lnTo>
                  <a:lnTo>
                    <a:pt x="1" y="753"/>
                  </a:lnTo>
                  <a:lnTo>
                    <a:pt x="0" y="754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55" name="Freeform 20">
              <a:extLst>
                <a:ext uri="{FF2B5EF4-FFF2-40B4-BE49-F238E27FC236}">
                  <a16:creationId xmlns:a16="http://schemas.microsoft.com/office/drawing/2014/main" id="{9D7B6A77-C5AC-DB40-BBD3-07D82478A9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8"/>
              <a:ext cx="149" cy="377"/>
            </a:xfrm>
            <a:custGeom>
              <a:avLst/>
              <a:gdLst>
                <a:gd name="T0" fmla="*/ 0 w 298"/>
                <a:gd name="T1" fmla="*/ 1 h 754"/>
                <a:gd name="T2" fmla="*/ 0 w 298"/>
                <a:gd name="T3" fmla="*/ 1 h 754"/>
                <a:gd name="T4" fmla="*/ 0 w 298"/>
                <a:gd name="T5" fmla="*/ 1 h 754"/>
                <a:gd name="T6" fmla="*/ 1 w 298"/>
                <a:gd name="T7" fmla="*/ 1 h 754"/>
                <a:gd name="T8" fmla="*/ 1 w 298"/>
                <a:gd name="T9" fmla="*/ 1 h 754"/>
                <a:gd name="T10" fmla="*/ 1 w 298"/>
                <a:gd name="T11" fmla="*/ 1 h 754"/>
                <a:gd name="T12" fmla="*/ 1 w 298"/>
                <a:gd name="T13" fmla="*/ 1 h 754"/>
                <a:gd name="T14" fmla="*/ 1 w 298"/>
                <a:gd name="T15" fmla="*/ 1 h 754"/>
                <a:gd name="T16" fmla="*/ 1 w 298"/>
                <a:gd name="T17" fmla="*/ 1 h 754"/>
                <a:gd name="T18" fmla="*/ 1 w 298"/>
                <a:gd name="T19" fmla="*/ 1 h 754"/>
                <a:gd name="T20" fmla="*/ 1 w 298"/>
                <a:gd name="T21" fmla="*/ 1 h 754"/>
                <a:gd name="T22" fmla="*/ 1 w 298"/>
                <a:gd name="T23" fmla="*/ 1 h 754"/>
                <a:gd name="T24" fmla="*/ 1 w 298"/>
                <a:gd name="T25" fmla="*/ 1 h 754"/>
                <a:gd name="T26" fmla="*/ 1 w 298"/>
                <a:gd name="T27" fmla="*/ 1 h 754"/>
                <a:gd name="T28" fmla="*/ 1 w 298"/>
                <a:gd name="T29" fmla="*/ 1 h 754"/>
                <a:gd name="T30" fmla="*/ 1 w 298"/>
                <a:gd name="T31" fmla="*/ 1 h 754"/>
                <a:gd name="T32" fmla="*/ 1 w 298"/>
                <a:gd name="T33" fmla="*/ 1 h 754"/>
                <a:gd name="T34" fmla="*/ 1 w 298"/>
                <a:gd name="T35" fmla="*/ 1 h 754"/>
                <a:gd name="T36" fmla="*/ 1 w 298"/>
                <a:gd name="T37" fmla="*/ 1 h 754"/>
                <a:gd name="T38" fmla="*/ 1 w 298"/>
                <a:gd name="T39" fmla="*/ 1 h 754"/>
                <a:gd name="T40" fmla="*/ 1 w 298"/>
                <a:gd name="T41" fmla="*/ 1 h 754"/>
                <a:gd name="T42" fmla="*/ 1 w 298"/>
                <a:gd name="T43" fmla="*/ 1 h 754"/>
                <a:gd name="T44" fmla="*/ 1 w 298"/>
                <a:gd name="T45" fmla="*/ 1 h 754"/>
                <a:gd name="T46" fmla="*/ 1 w 298"/>
                <a:gd name="T47" fmla="*/ 1 h 754"/>
                <a:gd name="T48" fmla="*/ 1 w 298"/>
                <a:gd name="T49" fmla="*/ 1 h 754"/>
                <a:gd name="T50" fmla="*/ 1 w 298"/>
                <a:gd name="T51" fmla="*/ 1 h 754"/>
                <a:gd name="T52" fmla="*/ 1 w 298"/>
                <a:gd name="T53" fmla="*/ 1 h 754"/>
                <a:gd name="T54" fmla="*/ 1 w 298"/>
                <a:gd name="T55" fmla="*/ 1 h 754"/>
                <a:gd name="T56" fmla="*/ 1 w 298"/>
                <a:gd name="T57" fmla="*/ 1 h 754"/>
                <a:gd name="T58" fmla="*/ 1 w 298"/>
                <a:gd name="T59" fmla="*/ 1 h 754"/>
                <a:gd name="T60" fmla="*/ 1 w 298"/>
                <a:gd name="T61" fmla="*/ 1 h 754"/>
                <a:gd name="T62" fmla="*/ 1 w 298"/>
                <a:gd name="T63" fmla="*/ 1 h 754"/>
                <a:gd name="T64" fmla="*/ 1 w 298"/>
                <a:gd name="T65" fmla="*/ 1 h 754"/>
                <a:gd name="T66" fmla="*/ 1 w 298"/>
                <a:gd name="T67" fmla="*/ 1 h 754"/>
                <a:gd name="T68" fmla="*/ 1 w 298"/>
                <a:gd name="T69" fmla="*/ 1 h 754"/>
                <a:gd name="T70" fmla="*/ 1 w 298"/>
                <a:gd name="T71" fmla="*/ 1 h 754"/>
                <a:gd name="T72" fmla="*/ 1 w 298"/>
                <a:gd name="T73" fmla="*/ 1 h 754"/>
                <a:gd name="T74" fmla="*/ 1 w 298"/>
                <a:gd name="T75" fmla="*/ 1 h 754"/>
                <a:gd name="T76" fmla="*/ 1 w 298"/>
                <a:gd name="T77" fmla="*/ 1 h 754"/>
                <a:gd name="T78" fmla="*/ 1 w 298"/>
                <a:gd name="T79" fmla="*/ 1 h 754"/>
                <a:gd name="T80" fmla="*/ 1 w 298"/>
                <a:gd name="T81" fmla="*/ 1 h 754"/>
                <a:gd name="T82" fmla="*/ 1 w 298"/>
                <a:gd name="T83" fmla="*/ 1 h 754"/>
                <a:gd name="T84" fmla="*/ 1 w 298"/>
                <a:gd name="T85" fmla="*/ 1 h 754"/>
                <a:gd name="T86" fmla="*/ 1 w 298"/>
                <a:gd name="T87" fmla="*/ 1 h 754"/>
                <a:gd name="T88" fmla="*/ 1 w 298"/>
                <a:gd name="T89" fmla="*/ 1 h 754"/>
                <a:gd name="T90" fmla="*/ 1 w 298"/>
                <a:gd name="T91" fmla="*/ 1 h 754"/>
                <a:gd name="T92" fmla="*/ 1 w 298"/>
                <a:gd name="T93" fmla="*/ 1 h 754"/>
                <a:gd name="T94" fmla="*/ 1 w 298"/>
                <a:gd name="T95" fmla="*/ 1 h 754"/>
                <a:gd name="T96" fmla="*/ 1 w 298"/>
                <a:gd name="T97" fmla="*/ 1 h 754"/>
                <a:gd name="T98" fmla="*/ 1 w 298"/>
                <a:gd name="T99" fmla="*/ 1 h 754"/>
                <a:gd name="T100" fmla="*/ 1 w 298"/>
                <a:gd name="T101" fmla="*/ 1 h 754"/>
                <a:gd name="T102" fmla="*/ 1 w 298"/>
                <a:gd name="T103" fmla="*/ 1 h 754"/>
                <a:gd name="T104" fmla="*/ 1 w 298"/>
                <a:gd name="T105" fmla="*/ 1 h 754"/>
                <a:gd name="T106" fmla="*/ 1 w 298"/>
                <a:gd name="T107" fmla="*/ 1 h 754"/>
                <a:gd name="T108" fmla="*/ 1 w 298"/>
                <a:gd name="T109" fmla="*/ 1 h 754"/>
                <a:gd name="T110" fmla="*/ 1 w 298"/>
                <a:gd name="T111" fmla="*/ 1 h 754"/>
                <a:gd name="T112" fmla="*/ 1 w 298"/>
                <a:gd name="T113" fmla="*/ 1 h 754"/>
                <a:gd name="T114" fmla="*/ 1 w 298"/>
                <a:gd name="T115" fmla="*/ 1 h 754"/>
                <a:gd name="T116" fmla="*/ 1 w 298"/>
                <a:gd name="T117" fmla="*/ 1 h 754"/>
                <a:gd name="T118" fmla="*/ 1 w 298"/>
                <a:gd name="T119" fmla="*/ 1 h 754"/>
                <a:gd name="T120" fmla="*/ 1 w 298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8"/>
                <a:gd name="T184" fmla="*/ 0 h 754"/>
                <a:gd name="T185" fmla="*/ 298 w 298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8" h="754">
                  <a:moveTo>
                    <a:pt x="0" y="0"/>
                  </a:moveTo>
                  <a:lnTo>
                    <a:pt x="0" y="29"/>
                  </a:lnTo>
                  <a:lnTo>
                    <a:pt x="0" y="56"/>
                  </a:lnTo>
                  <a:lnTo>
                    <a:pt x="0" y="81"/>
                  </a:lnTo>
                  <a:lnTo>
                    <a:pt x="0" y="105"/>
                  </a:lnTo>
                  <a:lnTo>
                    <a:pt x="0" y="128"/>
                  </a:lnTo>
                  <a:lnTo>
                    <a:pt x="0" y="148"/>
                  </a:lnTo>
                  <a:lnTo>
                    <a:pt x="0" y="166"/>
                  </a:lnTo>
                  <a:lnTo>
                    <a:pt x="0" y="185"/>
                  </a:lnTo>
                  <a:lnTo>
                    <a:pt x="0" y="201"/>
                  </a:lnTo>
                  <a:lnTo>
                    <a:pt x="0" y="215"/>
                  </a:lnTo>
                  <a:lnTo>
                    <a:pt x="0" y="229"/>
                  </a:lnTo>
                  <a:lnTo>
                    <a:pt x="0" y="242"/>
                  </a:lnTo>
                  <a:lnTo>
                    <a:pt x="0" y="252"/>
                  </a:lnTo>
                  <a:lnTo>
                    <a:pt x="0" y="263"/>
                  </a:lnTo>
                  <a:lnTo>
                    <a:pt x="0" y="272"/>
                  </a:lnTo>
                  <a:lnTo>
                    <a:pt x="0" y="280"/>
                  </a:lnTo>
                  <a:lnTo>
                    <a:pt x="0" y="288"/>
                  </a:lnTo>
                  <a:lnTo>
                    <a:pt x="0" y="295"/>
                  </a:lnTo>
                  <a:lnTo>
                    <a:pt x="0" y="302"/>
                  </a:lnTo>
                  <a:lnTo>
                    <a:pt x="0" y="307"/>
                  </a:lnTo>
                  <a:lnTo>
                    <a:pt x="0" y="311"/>
                  </a:lnTo>
                  <a:lnTo>
                    <a:pt x="0" y="315"/>
                  </a:lnTo>
                  <a:lnTo>
                    <a:pt x="0" y="319"/>
                  </a:lnTo>
                  <a:lnTo>
                    <a:pt x="0" y="323"/>
                  </a:lnTo>
                  <a:lnTo>
                    <a:pt x="0" y="325"/>
                  </a:lnTo>
                  <a:lnTo>
                    <a:pt x="1" y="328"/>
                  </a:lnTo>
                  <a:lnTo>
                    <a:pt x="1" y="329"/>
                  </a:lnTo>
                  <a:lnTo>
                    <a:pt x="1" y="332"/>
                  </a:lnTo>
                  <a:lnTo>
                    <a:pt x="1" y="335"/>
                  </a:lnTo>
                  <a:lnTo>
                    <a:pt x="1" y="336"/>
                  </a:lnTo>
                  <a:lnTo>
                    <a:pt x="1" y="339"/>
                  </a:lnTo>
                  <a:lnTo>
                    <a:pt x="1" y="340"/>
                  </a:lnTo>
                  <a:lnTo>
                    <a:pt x="1" y="343"/>
                  </a:lnTo>
                  <a:lnTo>
                    <a:pt x="1" y="344"/>
                  </a:lnTo>
                  <a:lnTo>
                    <a:pt x="1" y="347"/>
                  </a:lnTo>
                  <a:lnTo>
                    <a:pt x="1" y="348"/>
                  </a:lnTo>
                  <a:lnTo>
                    <a:pt x="2" y="349"/>
                  </a:lnTo>
                  <a:lnTo>
                    <a:pt x="2" y="351"/>
                  </a:lnTo>
                  <a:lnTo>
                    <a:pt x="2" y="352"/>
                  </a:lnTo>
                  <a:lnTo>
                    <a:pt x="2" y="353"/>
                  </a:lnTo>
                  <a:lnTo>
                    <a:pt x="2" y="355"/>
                  </a:lnTo>
                  <a:lnTo>
                    <a:pt x="2" y="356"/>
                  </a:lnTo>
                  <a:lnTo>
                    <a:pt x="2" y="357"/>
                  </a:lnTo>
                  <a:lnTo>
                    <a:pt x="2" y="359"/>
                  </a:lnTo>
                  <a:lnTo>
                    <a:pt x="2" y="360"/>
                  </a:lnTo>
                  <a:lnTo>
                    <a:pt x="2" y="361"/>
                  </a:lnTo>
                  <a:lnTo>
                    <a:pt x="2" y="363"/>
                  </a:lnTo>
                  <a:lnTo>
                    <a:pt x="4" y="364"/>
                  </a:lnTo>
                  <a:lnTo>
                    <a:pt x="4" y="365"/>
                  </a:lnTo>
                  <a:lnTo>
                    <a:pt x="4" y="367"/>
                  </a:lnTo>
                  <a:lnTo>
                    <a:pt x="4" y="368"/>
                  </a:lnTo>
                  <a:lnTo>
                    <a:pt x="4" y="369"/>
                  </a:lnTo>
                  <a:lnTo>
                    <a:pt x="4" y="371"/>
                  </a:lnTo>
                  <a:lnTo>
                    <a:pt x="4" y="372"/>
                  </a:lnTo>
                  <a:lnTo>
                    <a:pt x="4" y="373"/>
                  </a:lnTo>
                  <a:lnTo>
                    <a:pt x="5" y="375"/>
                  </a:lnTo>
                  <a:lnTo>
                    <a:pt x="5" y="376"/>
                  </a:lnTo>
                  <a:lnTo>
                    <a:pt x="5" y="379"/>
                  </a:lnTo>
                  <a:lnTo>
                    <a:pt x="5" y="380"/>
                  </a:lnTo>
                  <a:lnTo>
                    <a:pt x="5" y="381"/>
                  </a:lnTo>
                  <a:lnTo>
                    <a:pt x="5" y="384"/>
                  </a:lnTo>
                  <a:lnTo>
                    <a:pt x="6" y="385"/>
                  </a:lnTo>
                  <a:lnTo>
                    <a:pt x="6" y="388"/>
                  </a:lnTo>
                  <a:lnTo>
                    <a:pt x="6" y="389"/>
                  </a:lnTo>
                  <a:lnTo>
                    <a:pt x="6" y="390"/>
                  </a:lnTo>
                  <a:lnTo>
                    <a:pt x="6" y="393"/>
                  </a:lnTo>
                  <a:lnTo>
                    <a:pt x="8" y="394"/>
                  </a:lnTo>
                  <a:lnTo>
                    <a:pt x="8" y="396"/>
                  </a:lnTo>
                  <a:lnTo>
                    <a:pt x="8" y="397"/>
                  </a:lnTo>
                  <a:lnTo>
                    <a:pt x="8" y="398"/>
                  </a:lnTo>
                  <a:lnTo>
                    <a:pt x="8" y="400"/>
                  </a:lnTo>
                  <a:lnTo>
                    <a:pt x="8" y="401"/>
                  </a:lnTo>
                  <a:lnTo>
                    <a:pt x="9" y="402"/>
                  </a:lnTo>
                  <a:lnTo>
                    <a:pt x="9" y="404"/>
                  </a:lnTo>
                  <a:lnTo>
                    <a:pt x="9" y="405"/>
                  </a:lnTo>
                  <a:lnTo>
                    <a:pt x="9" y="406"/>
                  </a:lnTo>
                  <a:lnTo>
                    <a:pt x="10" y="408"/>
                  </a:lnTo>
                  <a:lnTo>
                    <a:pt x="10" y="409"/>
                  </a:lnTo>
                  <a:lnTo>
                    <a:pt x="10" y="410"/>
                  </a:lnTo>
                  <a:lnTo>
                    <a:pt x="10" y="412"/>
                  </a:lnTo>
                  <a:lnTo>
                    <a:pt x="12" y="413"/>
                  </a:lnTo>
                  <a:lnTo>
                    <a:pt x="12" y="414"/>
                  </a:lnTo>
                  <a:lnTo>
                    <a:pt x="12" y="416"/>
                  </a:lnTo>
                  <a:lnTo>
                    <a:pt x="12" y="417"/>
                  </a:lnTo>
                  <a:lnTo>
                    <a:pt x="13" y="420"/>
                  </a:lnTo>
                  <a:lnTo>
                    <a:pt x="13" y="421"/>
                  </a:lnTo>
                  <a:lnTo>
                    <a:pt x="14" y="422"/>
                  </a:lnTo>
                  <a:lnTo>
                    <a:pt x="14" y="424"/>
                  </a:lnTo>
                  <a:lnTo>
                    <a:pt x="14" y="426"/>
                  </a:lnTo>
                  <a:lnTo>
                    <a:pt x="16" y="428"/>
                  </a:lnTo>
                  <a:lnTo>
                    <a:pt x="16" y="430"/>
                  </a:lnTo>
                  <a:lnTo>
                    <a:pt x="17" y="433"/>
                  </a:lnTo>
                  <a:lnTo>
                    <a:pt x="17" y="434"/>
                  </a:lnTo>
                  <a:lnTo>
                    <a:pt x="18" y="437"/>
                  </a:lnTo>
                  <a:lnTo>
                    <a:pt x="18" y="440"/>
                  </a:lnTo>
                  <a:lnTo>
                    <a:pt x="20" y="441"/>
                  </a:lnTo>
                  <a:lnTo>
                    <a:pt x="20" y="442"/>
                  </a:lnTo>
                  <a:lnTo>
                    <a:pt x="21" y="445"/>
                  </a:lnTo>
                  <a:lnTo>
                    <a:pt x="21" y="446"/>
                  </a:lnTo>
                  <a:lnTo>
                    <a:pt x="21" y="448"/>
                  </a:lnTo>
                  <a:lnTo>
                    <a:pt x="22" y="449"/>
                  </a:lnTo>
                  <a:lnTo>
                    <a:pt x="22" y="450"/>
                  </a:lnTo>
                  <a:lnTo>
                    <a:pt x="24" y="452"/>
                  </a:lnTo>
                  <a:lnTo>
                    <a:pt x="24" y="453"/>
                  </a:lnTo>
                  <a:lnTo>
                    <a:pt x="24" y="454"/>
                  </a:lnTo>
                  <a:lnTo>
                    <a:pt x="25" y="456"/>
                  </a:lnTo>
                  <a:lnTo>
                    <a:pt x="25" y="457"/>
                  </a:lnTo>
                  <a:lnTo>
                    <a:pt x="26" y="458"/>
                  </a:lnTo>
                  <a:lnTo>
                    <a:pt x="26" y="459"/>
                  </a:lnTo>
                  <a:lnTo>
                    <a:pt x="26" y="461"/>
                  </a:lnTo>
                  <a:lnTo>
                    <a:pt x="28" y="462"/>
                  </a:lnTo>
                  <a:lnTo>
                    <a:pt x="28" y="463"/>
                  </a:lnTo>
                  <a:lnTo>
                    <a:pt x="29" y="465"/>
                  </a:lnTo>
                  <a:lnTo>
                    <a:pt x="29" y="466"/>
                  </a:lnTo>
                  <a:lnTo>
                    <a:pt x="30" y="467"/>
                  </a:lnTo>
                  <a:lnTo>
                    <a:pt x="30" y="469"/>
                  </a:lnTo>
                  <a:lnTo>
                    <a:pt x="32" y="471"/>
                  </a:lnTo>
                  <a:lnTo>
                    <a:pt x="33" y="473"/>
                  </a:lnTo>
                  <a:lnTo>
                    <a:pt x="33" y="474"/>
                  </a:lnTo>
                  <a:lnTo>
                    <a:pt x="34" y="475"/>
                  </a:lnTo>
                  <a:lnTo>
                    <a:pt x="36" y="478"/>
                  </a:lnTo>
                  <a:lnTo>
                    <a:pt x="36" y="479"/>
                  </a:lnTo>
                  <a:lnTo>
                    <a:pt x="37" y="482"/>
                  </a:lnTo>
                  <a:lnTo>
                    <a:pt x="38" y="483"/>
                  </a:lnTo>
                  <a:lnTo>
                    <a:pt x="38" y="485"/>
                  </a:lnTo>
                  <a:lnTo>
                    <a:pt x="40" y="487"/>
                  </a:lnTo>
                  <a:lnTo>
                    <a:pt x="41" y="489"/>
                  </a:lnTo>
                  <a:lnTo>
                    <a:pt x="41" y="490"/>
                  </a:lnTo>
                  <a:lnTo>
                    <a:pt x="42" y="491"/>
                  </a:lnTo>
                  <a:lnTo>
                    <a:pt x="42" y="493"/>
                  </a:lnTo>
                  <a:lnTo>
                    <a:pt x="44" y="494"/>
                  </a:lnTo>
                  <a:lnTo>
                    <a:pt x="44" y="495"/>
                  </a:lnTo>
                  <a:lnTo>
                    <a:pt x="45" y="497"/>
                  </a:lnTo>
                  <a:lnTo>
                    <a:pt x="45" y="498"/>
                  </a:lnTo>
                  <a:lnTo>
                    <a:pt x="46" y="499"/>
                  </a:lnTo>
                  <a:lnTo>
                    <a:pt x="46" y="501"/>
                  </a:lnTo>
                  <a:lnTo>
                    <a:pt x="48" y="502"/>
                  </a:lnTo>
                  <a:lnTo>
                    <a:pt x="48" y="503"/>
                  </a:lnTo>
                  <a:lnTo>
                    <a:pt x="49" y="505"/>
                  </a:lnTo>
                  <a:lnTo>
                    <a:pt x="49" y="506"/>
                  </a:lnTo>
                  <a:lnTo>
                    <a:pt x="50" y="506"/>
                  </a:lnTo>
                  <a:lnTo>
                    <a:pt x="50" y="507"/>
                  </a:lnTo>
                  <a:lnTo>
                    <a:pt x="50" y="509"/>
                  </a:lnTo>
                  <a:lnTo>
                    <a:pt x="51" y="510"/>
                  </a:lnTo>
                  <a:lnTo>
                    <a:pt x="51" y="511"/>
                  </a:lnTo>
                  <a:lnTo>
                    <a:pt x="53" y="513"/>
                  </a:lnTo>
                  <a:lnTo>
                    <a:pt x="54" y="514"/>
                  </a:lnTo>
                  <a:lnTo>
                    <a:pt x="54" y="515"/>
                  </a:lnTo>
                  <a:lnTo>
                    <a:pt x="55" y="517"/>
                  </a:lnTo>
                  <a:lnTo>
                    <a:pt x="55" y="518"/>
                  </a:lnTo>
                  <a:lnTo>
                    <a:pt x="57" y="519"/>
                  </a:lnTo>
                  <a:lnTo>
                    <a:pt x="58" y="522"/>
                  </a:lnTo>
                  <a:lnTo>
                    <a:pt x="59" y="523"/>
                  </a:lnTo>
                  <a:lnTo>
                    <a:pt x="59" y="525"/>
                  </a:lnTo>
                  <a:lnTo>
                    <a:pt x="61" y="527"/>
                  </a:lnTo>
                  <a:lnTo>
                    <a:pt x="62" y="529"/>
                  </a:lnTo>
                  <a:lnTo>
                    <a:pt x="62" y="530"/>
                  </a:lnTo>
                  <a:lnTo>
                    <a:pt x="63" y="531"/>
                  </a:lnTo>
                  <a:lnTo>
                    <a:pt x="63" y="532"/>
                  </a:lnTo>
                  <a:lnTo>
                    <a:pt x="65" y="534"/>
                  </a:lnTo>
                  <a:lnTo>
                    <a:pt x="66" y="535"/>
                  </a:lnTo>
                  <a:lnTo>
                    <a:pt x="66" y="536"/>
                  </a:lnTo>
                  <a:lnTo>
                    <a:pt x="66" y="538"/>
                  </a:lnTo>
                  <a:lnTo>
                    <a:pt x="67" y="538"/>
                  </a:lnTo>
                  <a:lnTo>
                    <a:pt x="67" y="539"/>
                  </a:lnTo>
                  <a:lnTo>
                    <a:pt x="69" y="540"/>
                  </a:lnTo>
                  <a:lnTo>
                    <a:pt x="69" y="542"/>
                  </a:lnTo>
                  <a:lnTo>
                    <a:pt x="70" y="542"/>
                  </a:lnTo>
                  <a:lnTo>
                    <a:pt x="70" y="543"/>
                  </a:lnTo>
                  <a:lnTo>
                    <a:pt x="71" y="544"/>
                  </a:lnTo>
                  <a:lnTo>
                    <a:pt x="71" y="546"/>
                  </a:lnTo>
                  <a:lnTo>
                    <a:pt x="73" y="547"/>
                  </a:lnTo>
                  <a:lnTo>
                    <a:pt x="74" y="548"/>
                  </a:lnTo>
                  <a:lnTo>
                    <a:pt x="74" y="550"/>
                  </a:lnTo>
                  <a:lnTo>
                    <a:pt x="75" y="551"/>
                  </a:lnTo>
                  <a:lnTo>
                    <a:pt x="75" y="552"/>
                  </a:lnTo>
                  <a:lnTo>
                    <a:pt x="77" y="552"/>
                  </a:lnTo>
                  <a:lnTo>
                    <a:pt x="78" y="554"/>
                  </a:lnTo>
                  <a:lnTo>
                    <a:pt x="78" y="555"/>
                  </a:lnTo>
                  <a:lnTo>
                    <a:pt x="79" y="556"/>
                  </a:lnTo>
                  <a:lnTo>
                    <a:pt x="81" y="559"/>
                  </a:lnTo>
                  <a:lnTo>
                    <a:pt x="81" y="560"/>
                  </a:lnTo>
                  <a:lnTo>
                    <a:pt x="82" y="562"/>
                  </a:lnTo>
                  <a:lnTo>
                    <a:pt x="83" y="563"/>
                  </a:lnTo>
                  <a:lnTo>
                    <a:pt x="83" y="564"/>
                  </a:lnTo>
                  <a:lnTo>
                    <a:pt x="85" y="566"/>
                  </a:lnTo>
                  <a:lnTo>
                    <a:pt x="85" y="567"/>
                  </a:lnTo>
                  <a:lnTo>
                    <a:pt x="86" y="567"/>
                  </a:lnTo>
                  <a:lnTo>
                    <a:pt x="86" y="568"/>
                  </a:lnTo>
                  <a:lnTo>
                    <a:pt x="87" y="568"/>
                  </a:lnTo>
                  <a:lnTo>
                    <a:pt x="87" y="570"/>
                  </a:lnTo>
                  <a:lnTo>
                    <a:pt x="89" y="571"/>
                  </a:lnTo>
                  <a:lnTo>
                    <a:pt x="89" y="572"/>
                  </a:lnTo>
                  <a:lnTo>
                    <a:pt x="90" y="572"/>
                  </a:lnTo>
                  <a:lnTo>
                    <a:pt x="90" y="574"/>
                  </a:lnTo>
                  <a:lnTo>
                    <a:pt x="91" y="575"/>
                  </a:lnTo>
                  <a:lnTo>
                    <a:pt x="91" y="576"/>
                  </a:lnTo>
                  <a:lnTo>
                    <a:pt x="93" y="576"/>
                  </a:lnTo>
                  <a:lnTo>
                    <a:pt x="93" y="578"/>
                  </a:lnTo>
                  <a:lnTo>
                    <a:pt x="94" y="578"/>
                  </a:lnTo>
                  <a:lnTo>
                    <a:pt x="94" y="579"/>
                  </a:lnTo>
                  <a:lnTo>
                    <a:pt x="95" y="580"/>
                  </a:lnTo>
                  <a:lnTo>
                    <a:pt x="95" y="582"/>
                  </a:lnTo>
                  <a:lnTo>
                    <a:pt x="97" y="582"/>
                  </a:lnTo>
                  <a:lnTo>
                    <a:pt x="97" y="583"/>
                  </a:lnTo>
                  <a:lnTo>
                    <a:pt x="98" y="584"/>
                  </a:lnTo>
                  <a:lnTo>
                    <a:pt x="99" y="584"/>
                  </a:lnTo>
                  <a:lnTo>
                    <a:pt x="99" y="586"/>
                  </a:lnTo>
                  <a:lnTo>
                    <a:pt x="101" y="587"/>
                  </a:lnTo>
                  <a:lnTo>
                    <a:pt x="102" y="588"/>
                  </a:lnTo>
                  <a:lnTo>
                    <a:pt x="102" y="590"/>
                  </a:lnTo>
                  <a:lnTo>
                    <a:pt x="103" y="590"/>
                  </a:lnTo>
                  <a:lnTo>
                    <a:pt x="103" y="591"/>
                  </a:lnTo>
                  <a:lnTo>
                    <a:pt x="105" y="592"/>
                  </a:lnTo>
                  <a:lnTo>
                    <a:pt x="106" y="594"/>
                  </a:lnTo>
                  <a:lnTo>
                    <a:pt x="106" y="595"/>
                  </a:lnTo>
                  <a:lnTo>
                    <a:pt x="107" y="595"/>
                  </a:lnTo>
                  <a:lnTo>
                    <a:pt x="107" y="596"/>
                  </a:lnTo>
                  <a:lnTo>
                    <a:pt x="109" y="596"/>
                  </a:lnTo>
                  <a:lnTo>
                    <a:pt x="109" y="598"/>
                  </a:lnTo>
                  <a:lnTo>
                    <a:pt x="110" y="599"/>
                  </a:lnTo>
                  <a:lnTo>
                    <a:pt x="110" y="600"/>
                  </a:lnTo>
                  <a:lnTo>
                    <a:pt x="111" y="600"/>
                  </a:lnTo>
                  <a:lnTo>
                    <a:pt x="111" y="602"/>
                  </a:lnTo>
                  <a:lnTo>
                    <a:pt x="113" y="603"/>
                  </a:lnTo>
                  <a:lnTo>
                    <a:pt x="113" y="604"/>
                  </a:lnTo>
                  <a:lnTo>
                    <a:pt x="114" y="606"/>
                  </a:lnTo>
                  <a:lnTo>
                    <a:pt x="115" y="607"/>
                  </a:lnTo>
                  <a:lnTo>
                    <a:pt x="117" y="608"/>
                  </a:lnTo>
                  <a:lnTo>
                    <a:pt x="117" y="609"/>
                  </a:lnTo>
                  <a:lnTo>
                    <a:pt x="118" y="611"/>
                  </a:lnTo>
                  <a:lnTo>
                    <a:pt x="118" y="612"/>
                  </a:lnTo>
                  <a:lnTo>
                    <a:pt x="119" y="612"/>
                  </a:lnTo>
                  <a:lnTo>
                    <a:pt x="119" y="613"/>
                  </a:lnTo>
                  <a:lnTo>
                    <a:pt x="121" y="615"/>
                  </a:lnTo>
                  <a:lnTo>
                    <a:pt x="121" y="616"/>
                  </a:lnTo>
                  <a:lnTo>
                    <a:pt x="122" y="616"/>
                  </a:lnTo>
                  <a:lnTo>
                    <a:pt x="122" y="617"/>
                  </a:lnTo>
                  <a:lnTo>
                    <a:pt x="123" y="617"/>
                  </a:lnTo>
                  <a:lnTo>
                    <a:pt x="123" y="619"/>
                  </a:lnTo>
                  <a:lnTo>
                    <a:pt x="125" y="620"/>
                  </a:lnTo>
                  <a:lnTo>
                    <a:pt x="126" y="621"/>
                  </a:lnTo>
                  <a:lnTo>
                    <a:pt x="127" y="623"/>
                  </a:lnTo>
                  <a:lnTo>
                    <a:pt x="129" y="624"/>
                  </a:lnTo>
                  <a:lnTo>
                    <a:pt x="129" y="625"/>
                  </a:lnTo>
                  <a:lnTo>
                    <a:pt x="130" y="625"/>
                  </a:lnTo>
                  <a:lnTo>
                    <a:pt x="131" y="627"/>
                  </a:lnTo>
                  <a:lnTo>
                    <a:pt x="132" y="628"/>
                  </a:lnTo>
                  <a:lnTo>
                    <a:pt x="134" y="629"/>
                  </a:lnTo>
                  <a:lnTo>
                    <a:pt x="135" y="629"/>
                  </a:lnTo>
                  <a:lnTo>
                    <a:pt x="135" y="631"/>
                  </a:lnTo>
                  <a:lnTo>
                    <a:pt x="136" y="632"/>
                  </a:lnTo>
                  <a:lnTo>
                    <a:pt x="138" y="633"/>
                  </a:lnTo>
                  <a:lnTo>
                    <a:pt x="139" y="635"/>
                  </a:lnTo>
                  <a:lnTo>
                    <a:pt x="140" y="636"/>
                  </a:lnTo>
                  <a:lnTo>
                    <a:pt x="142" y="637"/>
                  </a:lnTo>
                  <a:lnTo>
                    <a:pt x="143" y="637"/>
                  </a:lnTo>
                  <a:lnTo>
                    <a:pt x="144" y="639"/>
                  </a:lnTo>
                  <a:lnTo>
                    <a:pt x="144" y="640"/>
                  </a:lnTo>
                  <a:lnTo>
                    <a:pt x="146" y="640"/>
                  </a:lnTo>
                  <a:lnTo>
                    <a:pt x="147" y="641"/>
                  </a:lnTo>
                  <a:lnTo>
                    <a:pt x="147" y="643"/>
                  </a:lnTo>
                  <a:lnTo>
                    <a:pt x="148" y="643"/>
                  </a:lnTo>
                  <a:lnTo>
                    <a:pt x="150" y="644"/>
                  </a:lnTo>
                  <a:lnTo>
                    <a:pt x="151" y="645"/>
                  </a:lnTo>
                  <a:lnTo>
                    <a:pt x="152" y="647"/>
                  </a:lnTo>
                  <a:lnTo>
                    <a:pt x="154" y="647"/>
                  </a:lnTo>
                  <a:lnTo>
                    <a:pt x="154" y="648"/>
                  </a:lnTo>
                  <a:lnTo>
                    <a:pt x="155" y="648"/>
                  </a:lnTo>
                  <a:lnTo>
                    <a:pt x="155" y="649"/>
                  </a:lnTo>
                  <a:lnTo>
                    <a:pt x="156" y="651"/>
                  </a:lnTo>
                  <a:lnTo>
                    <a:pt x="158" y="651"/>
                  </a:lnTo>
                  <a:lnTo>
                    <a:pt x="158" y="652"/>
                  </a:lnTo>
                  <a:lnTo>
                    <a:pt x="159" y="652"/>
                  </a:lnTo>
                  <a:lnTo>
                    <a:pt x="160" y="653"/>
                  </a:lnTo>
                  <a:lnTo>
                    <a:pt x="162" y="655"/>
                  </a:lnTo>
                  <a:lnTo>
                    <a:pt x="163" y="655"/>
                  </a:lnTo>
                  <a:lnTo>
                    <a:pt x="164" y="656"/>
                  </a:lnTo>
                  <a:lnTo>
                    <a:pt x="166" y="657"/>
                  </a:lnTo>
                  <a:lnTo>
                    <a:pt x="167" y="659"/>
                  </a:lnTo>
                  <a:lnTo>
                    <a:pt x="168" y="660"/>
                  </a:lnTo>
                  <a:lnTo>
                    <a:pt x="170" y="661"/>
                  </a:lnTo>
                  <a:lnTo>
                    <a:pt x="171" y="663"/>
                  </a:lnTo>
                  <a:lnTo>
                    <a:pt x="174" y="664"/>
                  </a:lnTo>
                  <a:lnTo>
                    <a:pt x="175" y="665"/>
                  </a:lnTo>
                  <a:lnTo>
                    <a:pt x="176" y="667"/>
                  </a:lnTo>
                  <a:lnTo>
                    <a:pt x="178" y="668"/>
                  </a:lnTo>
                  <a:lnTo>
                    <a:pt x="179" y="669"/>
                  </a:lnTo>
                  <a:lnTo>
                    <a:pt x="180" y="671"/>
                  </a:lnTo>
                  <a:lnTo>
                    <a:pt x="182" y="671"/>
                  </a:lnTo>
                  <a:lnTo>
                    <a:pt x="183" y="672"/>
                  </a:lnTo>
                  <a:lnTo>
                    <a:pt x="184" y="673"/>
                  </a:lnTo>
                  <a:lnTo>
                    <a:pt x="186" y="675"/>
                  </a:lnTo>
                  <a:lnTo>
                    <a:pt x="187" y="676"/>
                  </a:lnTo>
                  <a:lnTo>
                    <a:pt x="188" y="676"/>
                  </a:lnTo>
                  <a:lnTo>
                    <a:pt x="188" y="677"/>
                  </a:lnTo>
                  <a:lnTo>
                    <a:pt x="190" y="677"/>
                  </a:lnTo>
                  <a:lnTo>
                    <a:pt x="191" y="679"/>
                  </a:lnTo>
                  <a:lnTo>
                    <a:pt x="192" y="679"/>
                  </a:lnTo>
                  <a:lnTo>
                    <a:pt x="192" y="680"/>
                  </a:lnTo>
                  <a:lnTo>
                    <a:pt x="194" y="681"/>
                  </a:lnTo>
                  <a:lnTo>
                    <a:pt x="195" y="681"/>
                  </a:lnTo>
                  <a:lnTo>
                    <a:pt x="196" y="682"/>
                  </a:lnTo>
                  <a:lnTo>
                    <a:pt x="198" y="682"/>
                  </a:lnTo>
                  <a:lnTo>
                    <a:pt x="198" y="684"/>
                  </a:lnTo>
                  <a:lnTo>
                    <a:pt x="199" y="685"/>
                  </a:lnTo>
                  <a:lnTo>
                    <a:pt x="200" y="685"/>
                  </a:lnTo>
                  <a:lnTo>
                    <a:pt x="202" y="686"/>
                  </a:lnTo>
                  <a:lnTo>
                    <a:pt x="204" y="688"/>
                  </a:lnTo>
                  <a:lnTo>
                    <a:pt x="206" y="689"/>
                  </a:lnTo>
                  <a:lnTo>
                    <a:pt x="207" y="690"/>
                  </a:lnTo>
                  <a:lnTo>
                    <a:pt x="208" y="692"/>
                  </a:lnTo>
                  <a:lnTo>
                    <a:pt x="211" y="693"/>
                  </a:lnTo>
                  <a:lnTo>
                    <a:pt x="212" y="694"/>
                  </a:lnTo>
                  <a:lnTo>
                    <a:pt x="215" y="696"/>
                  </a:lnTo>
                  <a:lnTo>
                    <a:pt x="216" y="697"/>
                  </a:lnTo>
                  <a:lnTo>
                    <a:pt x="219" y="698"/>
                  </a:lnTo>
                  <a:lnTo>
                    <a:pt x="220" y="700"/>
                  </a:lnTo>
                  <a:lnTo>
                    <a:pt x="221" y="701"/>
                  </a:lnTo>
                  <a:lnTo>
                    <a:pt x="223" y="701"/>
                  </a:lnTo>
                  <a:lnTo>
                    <a:pt x="224" y="702"/>
                  </a:lnTo>
                  <a:lnTo>
                    <a:pt x="225" y="704"/>
                  </a:lnTo>
                  <a:lnTo>
                    <a:pt x="227" y="705"/>
                  </a:lnTo>
                  <a:lnTo>
                    <a:pt x="228" y="705"/>
                  </a:lnTo>
                  <a:lnTo>
                    <a:pt x="229" y="706"/>
                  </a:lnTo>
                  <a:lnTo>
                    <a:pt x="231" y="706"/>
                  </a:lnTo>
                  <a:lnTo>
                    <a:pt x="232" y="708"/>
                  </a:lnTo>
                  <a:lnTo>
                    <a:pt x="232" y="709"/>
                  </a:lnTo>
                  <a:lnTo>
                    <a:pt x="233" y="709"/>
                  </a:lnTo>
                  <a:lnTo>
                    <a:pt x="235" y="710"/>
                  </a:lnTo>
                  <a:lnTo>
                    <a:pt x="236" y="710"/>
                  </a:lnTo>
                  <a:lnTo>
                    <a:pt x="237" y="712"/>
                  </a:lnTo>
                  <a:lnTo>
                    <a:pt x="239" y="713"/>
                  </a:lnTo>
                  <a:lnTo>
                    <a:pt x="240" y="714"/>
                  </a:lnTo>
                  <a:lnTo>
                    <a:pt x="241" y="714"/>
                  </a:lnTo>
                  <a:lnTo>
                    <a:pt x="243" y="716"/>
                  </a:lnTo>
                  <a:lnTo>
                    <a:pt x="244" y="717"/>
                  </a:lnTo>
                  <a:lnTo>
                    <a:pt x="245" y="717"/>
                  </a:lnTo>
                  <a:lnTo>
                    <a:pt x="247" y="718"/>
                  </a:lnTo>
                  <a:lnTo>
                    <a:pt x="248" y="720"/>
                  </a:lnTo>
                  <a:lnTo>
                    <a:pt x="249" y="721"/>
                  </a:lnTo>
                  <a:lnTo>
                    <a:pt x="252" y="722"/>
                  </a:lnTo>
                  <a:lnTo>
                    <a:pt x="253" y="724"/>
                  </a:lnTo>
                  <a:lnTo>
                    <a:pt x="256" y="725"/>
                  </a:lnTo>
                  <a:lnTo>
                    <a:pt x="257" y="726"/>
                  </a:lnTo>
                  <a:lnTo>
                    <a:pt x="260" y="728"/>
                  </a:lnTo>
                  <a:lnTo>
                    <a:pt x="261" y="729"/>
                  </a:lnTo>
                  <a:lnTo>
                    <a:pt x="263" y="730"/>
                  </a:lnTo>
                  <a:lnTo>
                    <a:pt x="265" y="732"/>
                  </a:lnTo>
                  <a:lnTo>
                    <a:pt x="267" y="733"/>
                  </a:lnTo>
                  <a:lnTo>
                    <a:pt x="268" y="734"/>
                  </a:lnTo>
                  <a:lnTo>
                    <a:pt x="269" y="736"/>
                  </a:lnTo>
                  <a:lnTo>
                    <a:pt x="271" y="736"/>
                  </a:lnTo>
                  <a:lnTo>
                    <a:pt x="272" y="737"/>
                  </a:lnTo>
                  <a:lnTo>
                    <a:pt x="273" y="738"/>
                  </a:lnTo>
                  <a:lnTo>
                    <a:pt x="275" y="738"/>
                  </a:lnTo>
                  <a:lnTo>
                    <a:pt x="276" y="740"/>
                  </a:lnTo>
                  <a:lnTo>
                    <a:pt x="277" y="741"/>
                  </a:lnTo>
                  <a:lnTo>
                    <a:pt x="279" y="742"/>
                  </a:lnTo>
                  <a:lnTo>
                    <a:pt x="280" y="742"/>
                  </a:lnTo>
                  <a:lnTo>
                    <a:pt x="281" y="744"/>
                  </a:lnTo>
                  <a:lnTo>
                    <a:pt x="283" y="745"/>
                  </a:lnTo>
                  <a:lnTo>
                    <a:pt x="284" y="745"/>
                  </a:lnTo>
                  <a:lnTo>
                    <a:pt x="285" y="745"/>
                  </a:lnTo>
                  <a:lnTo>
                    <a:pt x="285" y="746"/>
                  </a:lnTo>
                  <a:lnTo>
                    <a:pt x="286" y="746"/>
                  </a:lnTo>
                  <a:lnTo>
                    <a:pt x="288" y="748"/>
                  </a:lnTo>
                  <a:lnTo>
                    <a:pt x="289" y="748"/>
                  </a:lnTo>
                  <a:lnTo>
                    <a:pt x="290" y="749"/>
                  </a:lnTo>
                  <a:lnTo>
                    <a:pt x="292" y="750"/>
                  </a:lnTo>
                  <a:lnTo>
                    <a:pt x="293" y="750"/>
                  </a:lnTo>
                  <a:lnTo>
                    <a:pt x="294" y="752"/>
                  </a:lnTo>
                  <a:lnTo>
                    <a:pt x="296" y="752"/>
                  </a:lnTo>
                  <a:lnTo>
                    <a:pt x="297" y="753"/>
                  </a:lnTo>
                  <a:lnTo>
                    <a:pt x="298" y="754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56" name="Freeform 21">
              <a:extLst>
                <a:ext uri="{FF2B5EF4-FFF2-40B4-BE49-F238E27FC236}">
                  <a16:creationId xmlns:a16="http://schemas.microsoft.com/office/drawing/2014/main" id="{CEDCBCC1-D872-E64B-8581-9309F5D421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234"/>
              <a:ext cx="151" cy="45"/>
            </a:xfrm>
            <a:custGeom>
              <a:avLst/>
              <a:gdLst>
                <a:gd name="T0" fmla="*/ 1 w 302"/>
                <a:gd name="T1" fmla="*/ 0 h 91"/>
                <a:gd name="T2" fmla="*/ 1 w 302"/>
                <a:gd name="T3" fmla="*/ 0 h 91"/>
                <a:gd name="T4" fmla="*/ 1 w 302"/>
                <a:gd name="T5" fmla="*/ 0 h 91"/>
                <a:gd name="T6" fmla="*/ 1 w 302"/>
                <a:gd name="T7" fmla="*/ 0 h 91"/>
                <a:gd name="T8" fmla="*/ 1 w 302"/>
                <a:gd name="T9" fmla="*/ 0 h 91"/>
                <a:gd name="T10" fmla="*/ 1 w 302"/>
                <a:gd name="T11" fmla="*/ 0 h 91"/>
                <a:gd name="T12" fmla="*/ 1 w 302"/>
                <a:gd name="T13" fmla="*/ 0 h 91"/>
                <a:gd name="T14" fmla="*/ 1 w 302"/>
                <a:gd name="T15" fmla="*/ 0 h 91"/>
                <a:gd name="T16" fmla="*/ 1 w 302"/>
                <a:gd name="T17" fmla="*/ 0 h 91"/>
                <a:gd name="T18" fmla="*/ 1 w 302"/>
                <a:gd name="T19" fmla="*/ 0 h 91"/>
                <a:gd name="T20" fmla="*/ 1 w 302"/>
                <a:gd name="T21" fmla="*/ 0 h 91"/>
                <a:gd name="T22" fmla="*/ 1 w 302"/>
                <a:gd name="T23" fmla="*/ 0 h 91"/>
                <a:gd name="T24" fmla="*/ 1 w 302"/>
                <a:gd name="T25" fmla="*/ 0 h 91"/>
                <a:gd name="T26" fmla="*/ 1 w 302"/>
                <a:gd name="T27" fmla="*/ 0 h 91"/>
                <a:gd name="T28" fmla="*/ 1 w 302"/>
                <a:gd name="T29" fmla="*/ 0 h 91"/>
                <a:gd name="T30" fmla="*/ 1 w 302"/>
                <a:gd name="T31" fmla="*/ 0 h 91"/>
                <a:gd name="T32" fmla="*/ 1 w 302"/>
                <a:gd name="T33" fmla="*/ 0 h 91"/>
                <a:gd name="T34" fmla="*/ 1 w 302"/>
                <a:gd name="T35" fmla="*/ 0 h 91"/>
                <a:gd name="T36" fmla="*/ 1 w 302"/>
                <a:gd name="T37" fmla="*/ 0 h 91"/>
                <a:gd name="T38" fmla="*/ 1 w 302"/>
                <a:gd name="T39" fmla="*/ 0 h 91"/>
                <a:gd name="T40" fmla="*/ 1 w 302"/>
                <a:gd name="T41" fmla="*/ 0 h 91"/>
                <a:gd name="T42" fmla="*/ 1 w 302"/>
                <a:gd name="T43" fmla="*/ 0 h 91"/>
                <a:gd name="T44" fmla="*/ 1 w 302"/>
                <a:gd name="T45" fmla="*/ 0 h 91"/>
                <a:gd name="T46" fmla="*/ 1 w 302"/>
                <a:gd name="T47" fmla="*/ 0 h 91"/>
                <a:gd name="T48" fmla="*/ 1 w 302"/>
                <a:gd name="T49" fmla="*/ 0 h 91"/>
                <a:gd name="T50" fmla="*/ 1 w 302"/>
                <a:gd name="T51" fmla="*/ 0 h 91"/>
                <a:gd name="T52" fmla="*/ 1 w 302"/>
                <a:gd name="T53" fmla="*/ 0 h 91"/>
                <a:gd name="T54" fmla="*/ 1 w 302"/>
                <a:gd name="T55" fmla="*/ 0 h 91"/>
                <a:gd name="T56" fmla="*/ 1 w 302"/>
                <a:gd name="T57" fmla="*/ 0 h 91"/>
                <a:gd name="T58" fmla="*/ 1 w 302"/>
                <a:gd name="T59" fmla="*/ 0 h 91"/>
                <a:gd name="T60" fmla="*/ 1 w 302"/>
                <a:gd name="T61" fmla="*/ 0 h 91"/>
                <a:gd name="T62" fmla="*/ 1 w 302"/>
                <a:gd name="T63" fmla="*/ 0 h 91"/>
                <a:gd name="T64" fmla="*/ 1 w 302"/>
                <a:gd name="T65" fmla="*/ 0 h 91"/>
                <a:gd name="T66" fmla="*/ 1 w 302"/>
                <a:gd name="T67" fmla="*/ 0 h 91"/>
                <a:gd name="T68" fmla="*/ 1 w 302"/>
                <a:gd name="T69" fmla="*/ 0 h 91"/>
                <a:gd name="T70" fmla="*/ 1 w 302"/>
                <a:gd name="T71" fmla="*/ 0 h 91"/>
                <a:gd name="T72" fmla="*/ 1 w 302"/>
                <a:gd name="T73" fmla="*/ 0 h 91"/>
                <a:gd name="T74" fmla="*/ 1 w 302"/>
                <a:gd name="T75" fmla="*/ 0 h 91"/>
                <a:gd name="T76" fmla="*/ 1 w 302"/>
                <a:gd name="T77" fmla="*/ 0 h 91"/>
                <a:gd name="T78" fmla="*/ 1 w 302"/>
                <a:gd name="T79" fmla="*/ 0 h 91"/>
                <a:gd name="T80" fmla="*/ 1 w 302"/>
                <a:gd name="T81" fmla="*/ 0 h 91"/>
                <a:gd name="T82" fmla="*/ 1 w 302"/>
                <a:gd name="T83" fmla="*/ 0 h 91"/>
                <a:gd name="T84" fmla="*/ 1 w 302"/>
                <a:gd name="T85" fmla="*/ 0 h 91"/>
                <a:gd name="T86" fmla="*/ 1 w 302"/>
                <a:gd name="T87" fmla="*/ 0 h 91"/>
                <a:gd name="T88" fmla="*/ 1 w 302"/>
                <a:gd name="T89" fmla="*/ 0 h 91"/>
                <a:gd name="T90" fmla="*/ 1 w 302"/>
                <a:gd name="T91" fmla="*/ 0 h 91"/>
                <a:gd name="T92" fmla="*/ 1 w 302"/>
                <a:gd name="T93" fmla="*/ 0 h 91"/>
                <a:gd name="T94" fmla="*/ 1 w 302"/>
                <a:gd name="T95" fmla="*/ 0 h 91"/>
                <a:gd name="T96" fmla="*/ 1 w 302"/>
                <a:gd name="T97" fmla="*/ 0 h 91"/>
                <a:gd name="T98" fmla="*/ 1 w 302"/>
                <a:gd name="T99" fmla="*/ 0 h 91"/>
                <a:gd name="T100" fmla="*/ 1 w 302"/>
                <a:gd name="T101" fmla="*/ 0 h 91"/>
                <a:gd name="T102" fmla="*/ 1 w 302"/>
                <a:gd name="T103" fmla="*/ 0 h 91"/>
                <a:gd name="T104" fmla="*/ 1 w 302"/>
                <a:gd name="T105" fmla="*/ 0 h 91"/>
                <a:gd name="T106" fmla="*/ 1 w 302"/>
                <a:gd name="T107" fmla="*/ 0 h 91"/>
                <a:gd name="T108" fmla="*/ 1 w 302"/>
                <a:gd name="T109" fmla="*/ 0 h 91"/>
                <a:gd name="T110" fmla="*/ 1 w 302"/>
                <a:gd name="T111" fmla="*/ 0 h 91"/>
                <a:gd name="T112" fmla="*/ 1 w 302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91"/>
                <a:gd name="T173" fmla="*/ 302 w 302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91">
                  <a:moveTo>
                    <a:pt x="302" y="0"/>
                  </a:moveTo>
                  <a:lnTo>
                    <a:pt x="299" y="3"/>
                  </a:lnTo>
                  <a:lnTo>
                    <a:pt x="295" y="4"/>
                  </a:lnTo>
                  <a:lnTo>
                    <a:pt x="293" y="6"/>
                  </a:lnTo>
                  <a:lnTo>
                    <a:pt x="290" y="8"/>
                  </a:lnTo>
                  <a:lnTo>
                    <a:pt x="287" y="10"/>
                  </a:lnTo>
                  <a:lnTo>
                    <a:pt x="286" y="11"/>
                  </a:lnTo>
                  <a:lnTo>
                    <a:pt x="283" y="12"/>
                  </a:lnTo>
                  <a:lnTo>
                    <a:pt x="281" y="12"/>
                  </a:lnTo>
                  <a:lnTo>
                    <a:pt x="279" y="14"/>
                  </a:lnTo>
                  <a:lnTo>
                    <a:pt x="277" y="15"/>
                  </a:lnTo>
                  <a:lnTo>
                    <a:pt x="275" y="16"/>
                  </a:lnTo>
                  <a:lnTo>
                    <a:pt x="274" y="16"/>
                  </a:lnTo>
                  <a:lnTo>
                    <a:pt x="273" y="18"/>
                  </a:lnTo>
                  <a:lnTo>
                    <a:pt x="271" y="19"/>
                  </a:lnTo>
                  <a:lnTo>
                    <a:pt x="270" y="19"/>
                  </a:lnTo>
                  <a:lnTo>
                    <a:pt x="269" y="20"/>
                  </a:lnTo>
                  <a:lnTo>
                    <a:pt x="267" y="20"/>
                  </a:lnTo>
                  <a:lnTo>
                    <a:pt x="266" y="22"/>
                  </a:lnTo>
                  <a:lnTo>
                    <a:pt x="265" y="22"/>
                  </a:lnTo>
                  <a:lnTo>
                    <a:pt x="263" y="22"/>
                  </a:lnTo>
                  <a:lnTo>
                    <a:pt x="262" y="23"/>
                  </a:lnTo>
                  <a:lnTo>
                    <a:pt x="261" y="23"/>
                  </a:lnTo>
                  <a:lnTo>
                    <a:pt x="259" y="24"/>
                  </a:lnTo>
                  <a:lnTo>
                    <a:pt x="258" y="24"/>
                  </a:lnTo>
                  <a:lnTo>
                    <a:pt x="258" y="26"/>
                  </a:lnTo>
                  <a:lnTo>
                    <a:pt x="257" y="26"/>
                  </a:lnTo>
                  <a:lnTo>
                    <a:pt x="255" y="26"/>
                  </a:lnTo>
                  <a:lnTo>
                    <a:pt x="253" y="27"/>
                  </a:lnTo>
                  <a:lnTo>
                    <a:pt x="251" y="27"/>
                  </a:lnTo>
                  <a:lnTo>
                    <a:pt x="250" y="28"/>
                  </a:lnTo>
                  <a:lnTo>
                    <a:pt x="249" y="28"/>
                  </a:lnTo>
                  <a:lnTo>
                    <a:pt x="247" y="29"/>
                  </a:lnTo>
                  <a:lnTo>
                    <a:pt x="245" y="29"/>
                  </a:lnTo>
                  <a:lnTo>
                    <a:pt x="243" y="31"/>
                  </a:lnTo>
                  <a:lnTo>
                    <a:pt x="242" y="31"/>
                  </a:lnTo>
                  <a:lnTo>
                    <a:pt x="241" y="32"/>
                  </a:lnTo>
                  <a:lnTo>
                    <a:pt x="239" y="32"/>
                  </a:lnTo>
                  <a:lnTo>
                    <a:pt x="238" y="33"/>
                  </a:lnTo>
                  <a:lnTo>
                    <a:pt x="237" y="33"/>
                  </a:lnTo>
                  <a:lnTo>
                    <a:pt x="235" y="33"/>
                  </a:lnTo>
                  <a:lnTo>
                    <a:pt x="234" y="35"/>
                  </a:lnTo>
                  <a:lnTo>
                    <a:pt x="233" y="35"/>
                  </a:lnTo>
                  <a:lnTo>
                    <a:pt x="231" y="36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7"/>
                  </a:lnTo>
                  <a:lnTo>
                    <a:pt x="226" y="37"/>
                  </a:lnTo>
                  <a:lnTo>
                    <a:pt x="225" y="39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40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1"/>
                  </a:lnTo>
                  <a:lnTo>
                    <a:pt x="216" y="41"/>
                  </a:lnTo>
                  <a:lnTo>
                    <a:pt x="214" y="43"/>
                  </a:lnTo>
                  <a:lnTo>
                    <a:pt x="213" y="43"/>
                  </a:lnTo>
                  <a:lnTo>
                    <a:pt x="212" y="44"/>
                  </a:lnTo>
                  <a:lnTo>
                    <a:pt x="209" y="44"/>
                  </a:lnTo>
                  <a:lnTo>
                    <a:pt x="208" y="45"/>
                  </a:lnTo>
                  <a:lnTo>
                    <a:pt x="205" y="45"/>
                  </a:lnTo>
                  <a:lnTo>
                    <a:pt x="204" y="47"/>
                  </a:lnTo>
                  <a:lnTo>
                    <a:pt x="201" y="47"/>
                  </a:lnTo>
                  <a:lnTo>
                    <a:pt x="200" y="48"/>
                  </a:lnTo>
                  <a:lnTo>
                    <a:pt x="198" y="48"/>
                  </a:lnTo>
                  <a:lnTo>
                    <a:pt x="196" y="49"/>
                  </a:lnTo>
                  <a:lnTo>
                    <a:pt x="194" y="49"/>
                  </a:lnTo>
                  <a:lnTo>
                    <a:pt x="193" y="51"/>
                  </a:lnTo>
                  <a:lnTo>
                    <a:pt x="192" y="51"/>
                  </a:lnTo>
                  <a:lnTo>
                    <a:pt x="190" y="51"/>
                  </a:lnTo>
                  <a:lnTo>
                    <a:pt x="189" y="52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6" y="53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5"/>
                  </a:lnTo>
                  <a:lnTo>
                    <a:pt x="181" y="55"/>
                  </a:lnTo>
                  <a:lnTo>
                    <a:pt x="180" y="55"/>
                  </a:lnTo>
                  <a:lnTo>
                    <a:pt x="178" y="56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7"/>
                  </a:lnTo>
                  <a:lnTo>
                    <a:pt x="173" y="57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9"/>
                  </a:lnTo>
                  <a:lnTo>
                    <a:pt x="168" y="59"/>
                  </a:lnTo>
                  <a:lnTo>
                    <a:pt x="165" y="60"/>
                  </a:lnTo>
                  <a:lnTo>
                    <a:pt x="164" y="60"/>
                  </a:lnTo>
                  <a:lnTo>
                    <a:pt x="161" y="61"/>
                  </a:lnTo>
                  <a:lnTo>
                    <a:pt x="160" y="61"/>
                  </a:lnTo>
                  <a:lnTo>
                    <a:pt x="157" y="63"/>
                  </a:lnTo>
                  <a:lnTo>
                    <a:pt x="156" y="63"/>
                  </a:lnTo>
                  <a:lnTo>
                    <a:pt x="153" y="63"/>
                  </a:lnTo>
                  <a:lnTo>
                    <a:pt x="152" y="64"/>
                  </a:lnTo>
                  <a:lnTo>
                    <a:pt x="150" y="64"/>
                  </a:lnTo>
                  <a:lnTo>
                    <a:pt x="149" y="65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7"/>
                  </a:lnTo>
                  <a:lnTo>
                    <a:pt x="144" y="67"/>
                  </a:lnTo>
                  <a:lnTo>
                    <a:pt x="143" y="67"/>
                  </a:lnTo>
                  <a:lnTo>
                    <a:pt x="141" y="67"/>
                  </a:lnTo>
                  <a:lnTo>
                    <a:pt x="140" y="68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9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2" y="71"/>
                  </a:lnTo>
                  <a:lnTo>
                    <a:pt x="131" y="71"/>
                  </a:lnTo>
                  <a:lnTo>
                    <a:pt x="129" y="71"/>
                  </a:lnTo>
                  <a:lnTo>
                    <a:pt x="128" y="72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3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5"/>
                  </a:lnTo>
                  <a:lnTo>
                    <a:pt x="116" y="75"/>
                  </a:lnTo>
                  <a:lnTo>
                    <a:pt x="113" y="76"/>
                  </a:lnTo>
                  <a:lnTo>
                    <a:pt x="112" y="76"/>
                  </a:lnTo>
                  <a:lnTo>
                    <a:pt x="109" y="77"/>
                  </a:lnTo>
                  <a:lnTo>
                    <a:pt x="108" y="77"/>
                  </a:lnTo>
                  <a:lnTo>
                    <a:pt x="107" y="79"/>
                  </a:lnTo>
                  <a:lnTo>
                    <a:pt x="105" y="79"/>
                  </a:lnTo>
                  <a:lnTo>
                    <a:pt x="103" y="79"/>
                  </a:lnTo>
                  <a:lnTo>
                    <a:pt x="101" y="80"/>
                  </a:lnTo>
                  <a:lnTo>
                    <a:pt x="100" y="80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7" y="81"/>
                  </a:lnTo>
                  <a:lnTo>
                    <a:pt x="96" y="81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2" y="83"/>
                  </a:lnTo>
                  <a:lnTo>
                    <a:pt x="91" y="83"/>
                  </a:lnTo>
                  <a:lnTo>
                    <a:pt x="89" y="83"/>
                  </a:lnTo>
                  <a:lnTo>
                    <a:pt x="88" y="83"/>
                  </a:lnTo>
                  <a:lnTo>
                    <a:pt x="87" y="83"/>
                  </a:lnTo>
                  <a:lnTo>
                    <a:pt x="85" y="83"/>
                  </a:lnTo>
                  <a:lnTo>
                    <a:pt x="84" y="83"/>
                  </a:lnTo>
                  <a:lnTo>
                    <a:pt x="83" y="83"/>
                  </a:lnTo>
                  <a:lnTo>
                    <a:pt x="81" y="84"/>
                  </a:lnTo>
                  <a:lnTo>
                    <a:pt x="80" y="84"/>
                  </a:lnTo>
                  <a:lnTo>
                    <a:pt x="79" y="84"/>
                  </a:lnTo>
                  <a:lnTo>
                    <a:pt x="77" y="84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5"/>
                  </a:lnTo>
                  <a:lnTo>
                    <a:pt x="64" y="85"/>
                  </a:lnTo>
                  <a:lnTo>
                    <a:pt x="63" y="85"/>
                  </a:lnTo>
                  <a:lnTo>
                    <a:pt x="62" y="85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7"/>
                  </a:lnTo>
                  <a:lnTo>
                    <a:pt x="51" y="87"/>
                  </a:lnTo>
                  <a:lnTo>
                    <a:pt x="50" y="87"/>
                  </a:lnTo>
                  <a:lnTo>
                    <a:pt x="48" y="87"/>
                  </a:lnTo>
                  <a:lnTo>
                    <a:pt x="47" y="87"/>
                  </a:lnTo>
                  <a:lnTo>
                    <a:pt x="46" y="87"/>
                  </a:lnTo>
                  <a:lnTo>
                    <a:pt x="44" y="88"/>
                  </a:lnTo>
                  <a:lnTo>
                    <a:pt x="43" y="88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9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30" y="91"/>
                  </a:lnTo>
                  <a:lnTo>
                    <a:pt x="28" y="91"/>
                  </a:lnTo>
                  <a:lnTo>
                    <a:pt x="27" y="91"/>
                  </a:lnTo>
                  <a:lnTo>
                    <a:pt x="26" y="91"/>
                  </a:lnTo>
                  <a:lnTo>
                    <a:pt x="24" y="91"/>
                  </a:lnTo>
                  <a:lnTo>
                    <a:pt x="23" y="91"/>
                  </a:lnTo>
                  <a:lnTo>
                    <a:pt x="22" y="91"/>
                  </a:lnTo>
                  <a:lnTo>
                    <a:pt x="20" y="91"/>
                  </a:lnTo>
                  <a:lnTo>
                    <a:pt x="19" y="91"/>
                  </a:lnTo>
                  <a:lnTo>
                    <a:pt x="18" y="91"/>
                  </a:lnTo>
                  <a:lnTo>
                    <a:pt x="16" y="91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57" name="Freeform 22">
              <a:extLst>
                <a:ext uri="{FF2B5EF4-FFF2-40B4-BE49-F238E27FC236}">
                  <a16:creationId xmlns:a16="http://schemas.microsoft.com/office/drawing/2014/main" id="{47F6DAA4-E96C-464E-A534-895C48577B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4"/>
              <a:ext cx="151" cy="45"/>
            </a:xfrm>
            <a:custGeom>
              <a:avLst/>
              <a:gdLst>
                <a:gd name="T0" fmla="*/ 1 w 301"/>
                <a:gd name="T1" fmla="*/ 0 h 91"/>
                <a:gd name="T2" fmla="*/ 1 w 301"/>
                <a:gd name="T3" fmla="*/ 0 h 91"/>
                <a:gd name="T4" fmla="*/ 1 w 301"/>
                <a:gd name="T5" fmla="*/ 0 h 91"/>
                <a:gd name="T6" fmla="*/ 1 w 301"/>
                <a:gd name="T7" fmla="*/ 0 h 91"/>
                <a:gd name="T8" fmla="*/ 1 w 301"/>
                <a:gd name="T9" fmla="*/ 0 h 91"/>
                <a:gd name="T10" fmla="*/ 1 w 301"/>
                <a:gd name="T11" fmla="*/ 0 h 91"/>
                <a:gd name="T12" fmla="*/ 1 w 301"/>
                <a:gd name="T13" fmla="*/ 0 h 91"/>
                <a:gd name="T14" fmla="*/ 1 w 301"/>
                <a:gd name="T15" fmla="*/ 0 h 91"/>
                <a:gd name="T16" fmla="*/ 1 w 301"/>
                <a:gd name="T17" fmla="*/ 0 h 91"/>
                <a:gd name="T18" fmla="*/ 1 w 301"/>
                <a:gd name="T19" fmla="*/ 0 h 91"/>
                <a:gd name="T20" fmla="*/ 1 w 301"/>
                <a:gd name="T21" fmla="*/ 0 h 91"/>
                <a:gd name="T22" fmla="*/ 1 w 301"/>
                <a:gd name="T23" fmla="*/ 0 h 91"/>
                <a:gd name="T24" fmla="*/ 1 w 301"/>
                <a:gd name="T25" fmla="*/ 0 h 91"/>
                <a:gd name="T26" fmla="*/ 1 w 301"/>
                <a:gd name="T27" fmla="*/ 0 h 91"/>
                <a:gd name="T28" fmla="*/ 1 w 301"/>
                <a:gd name="T29" fmla="*/ 0 h 91"/>
                <a:gd name="T30" fmla="*/ 1 w 301"/>
                <a:gd name="T31" fmla="*/ 0 h 91"/>
                <a:gd name="T32" fmla="*/ 1 w 301"/>
                <a:gd name="T33" fmla="*/ 0 h 91"/>
                <a:gd name="T34" fmla="*/ 1 w 301"/>
                <a:gd name="T35" fmla="*/ 0 h 91"/>
                <a:gd name="T36" fmla="*/ 1 w 301"/>
                <a:gd name="T37" fmla="*/ 0 h 91"/>
                <a:gd name="T38" fmla="*/ 1 w 301"/>
                <a:gd name="T39" fmla="*/ 0 h 91"/>
                <a:gd name="T40" fmla="*/ 1 w 301"/>
                <a:gd name="T41" fmla="*/ 0 h 91"/>
                <a:gd name="T42" fmla="*/ 1 w 301"/>
                <a:gd name="T43" fmla="*/ 0 h 91"/>
                <a:gd name="T44" fmla="*/ 1 w 301"/>
                <a:gd name="T45" fmla="*/ 0 h 91"/>
                <a:gd name="T46" fmla="*/ 1 w 301"/>
                <a:gd name="T47" fmla="*/ 0 h 91"/>
                <a:gd name="T48" fmla="*/ 1 w 301"/>
                <a:gd name="T49" fmla="*/ 0 h 91"/>
                <a:gd name="T50" fmla="*/ 1 w 301"/>
                <a:gd name="T51" fmla="*/ 0 h 91"/>
                <a:gd name="T52" fmla="*/ 1 w 301"/>
                <a:gd name="T53" fmla="*/ 0 h 91"/>
                <a:gd name="T54" fmla="*/ 1 w 301"/>
                <a:gd name="T55" fmla="*/ 0 h 91"/>
                <a:gd name="T56" fmla="*/ 1 w 301"/>
                <a:gd name="T57" fmla="*/ 0 h 91"/>
                <a:gd name="T58" fmla="*/ 1 w 301"/>
                <a:gd name="T59" fmla="*/ 0 h 91"/>
                <a:gd name="T60" fmla="*/ 1 w 301"/>
                <a:gd name="T61" fmla="*/ 0 h 91"/>
                <a:gd name="T62" fmla="*/ 1 w 301"/>
                <a:gd name="T63" fmla="*/ 0 h 91"/>
                <a:gd name="T64" fmla="*/ 1 w 301"/>
                <a:gd name="T65" fmla="*/ 0 h 91"/>
                <a:gd name="T66" fmla="*/ 1 w 301"/>
                <a:gd name="T67" fmla="*/ 0 h 91"/>
                <a:gd name="T68" fmla="*/ 1 w 301"/>
                <a:gd name="T69" fmla="*/ 0 h 91"/>
                <a:gd name="T70" fmla="*/ 1 w 301"/>
                <a:gd name="T71" fmla="*/ 0 h 91"/>
                <a:gd name="T72" fmla="*/ 1 w 301"/>
                <a:gd name="T73" fmla="*/ 0 h 91"/>
                <a:gd name="T74" fmla="*/ 1 w 301"/>
                <a:gd name="T75" fmla="*/ 0 h 91"/>
                <a:gd name="T76" fmla="*/ 1 w 301"/>
                <a:gd name="T77" fmla="*/ 0 h 91"/>
                <a:gd name="T78" fmla="*/ 1 w 301"/>
                <a:gd name="T79" fmla="*/ 0 h 91"/>
                <a:gd name="T80" fmla="*/ 1 w 301"/>
                <a:gd name="T81" fmla="*/ 0 h 91"/>
                <a:gd name="T82" fmla="*/ 1 w 301"/>
                <a:gd name="T83" fmla="*/ 0 h 91"/>
                <a:gd name="T84" fmla="*/ 1 w 301"/>
                <a:gd name="T85" fmla="*/ 0 h 91"/>
                <a:gd name="T86" fmla="*/ 1 w 301"/>
                <a:gd name="T87" fmla="*/ 0 h 91"/>
                <a:gd name="T88" fmla="*/ 1 w 301"/>
                <a:gd name="T89" fmla="*/ 0 h 91"/>
                <a:gd name="T90" fmla="*/ 1 w 301"/>
                <a:gd name="T91" fmla="*/ 0 h 91"/>
                <a:gd name="T92" fmla="*/ 1 w 301"/>
                <a:gd name="T93" fmla="*/ 0 h 91"/>
                <a:gd name="T94" fmla="*/ 1 w 301"/>
                <a:gd name="T95" fmla="*/ 0 h 91"/>
                <a:gd name="T96" fmla="*/ 1 w 301"/>
                <a:gd name="T97" fmla="*/ 0 h 91"/>
                <a:gd name="T98" fmla="*/ 1 w 301"/>
                <a:gd name="T99" fmla="*/ 0 h 91"/>
                <a:gd name="T100" fmla="*/ 1 w 301"/>
                <a:gd name="T101" fmla="*/ 0 h 91"/>
                <a:gd name="T102" fmla="*/ 1 w 301"/>
                <a:gd name="T103" fmla="*/ 0 h 91"/>
                <a:gd name="T104" fmla="*/ 1 w 301"/>
                <a:gd name="T105" fmla="*/ 0 h 91"/>
                <a:gd name="T106" fmla="*/ 1 w 301"/>
                <a:gd name="T107" fmla="*/ 0 h 91"/>
                <a:gd name="T108" fmla="*/ 1 w 301"/>
                <a:gd name="T109" fmla="*/ 0 h 91"/>
                <a:gd name="T110" fmla="*/ 1 w 301"/>
                <a:gd name="T111" fmla="*/ 0 h 91"/>
                <a:gd name="T112" fmla="*/ 1 w 301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91"/>
                <a:gd name="T173" fmla="*/ 301 w 301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91">
                  <a:moveTo>
                    <a:pt x="0" y="0"/>
                  </a:moveTo>
                  <a:lnTo>
                    <a:pt x="2" y="3"/>
                  </a:lnTo>
                  <a:lnTo>
                    <a:pt x="6" y="4"/>
                  </a:lnTo>
                  <a:lnTo>
                    <a:pt x="9" y="6"/>
                  </a:lnTo>
                  <a:lnTo>
                    <a:pt x="12" y="8"/>
                  </a:lnTo>
                  <a:lnTo>
                    <a:pt x="14" y="10"/>
                  </a:lnTo>
                  <a:lnTo>
                    <a:pt x="17" y="11"/>
                  </a:lnTo>
                  <a:lnTo>
                    <a:pt x="18" y="12"/>
                  </a:lnTo>
                  <a:lnTo>
                    <a:pt x="21" y="12"/>
                  </a:lnTo>
                  <a:lnTo>
                    <a:pt x="22" y="14"/>
                  </a:lnTo>
                  <a:lnTo>
                    <a:pt x="25" y="15"/>
                  </a:lnTo>
                  <a:lnTo>
                    <a:pt x="26" y="16"/>
                  </a:lnTo>
                  <a:lnTo>
                    <a:pt x="28" y="16"/>
                  </a:lnTo>
                  <a:lnTo>
                    <a:pt x="30" y="18"/>
                  </a:lnTo>
                  <a:lnTo>
                    <a:pt x="32" y="19"/>
                  </a:lnTo>
                  <a:lnTo>
                    <a:pt x="33" y="19"/>
                  </a:lnTo>
                  <a:lnTo>
                    <a:pt x="34" y="20"/>
                  </a:lnTo>
                  <a:lnTo>
                    <a:pt x="36" y="20"/>
                  </a:lnTo>
                  <a:lnTo>
                    <a:pt x="37" y="22"/>
                  </a:lnTo>
                  <a:lnTo>
                    <a:pt x="38" y="22"/>
                  </a:lnTo>
                  <a:lnTo>
                    <a:pt x="40" y="23"/>
                  </a:lnTo>
                  <a:lnTo>
                    <a:pt x="41" y="23"/>
                  </a:lnTo>
                  <a:lnTo>
                    <a:pt x="42" y="24"/>
                  </a:lnTo>
                  <a:lnTo>
                    <a:pt x="44" y="24"/>
                  </a:lnTo>
                  <a:lnTo>
                    <a:pt x="45" y="26"/>
                  </a:lnTo>
                  <a:lnTo>
                    <a:pt x="46" y="26"/>
                  </a:lnTo>
                  <a:lnTo>
                    <a:pt x="48" y="26"/>
                  </a:lnTo>
                  <a:lnTo>
                    <a:pt x="49" y="27"/>
                  </a:lnTo>
                  <a:lnTo>
                    <a:pt x="50" y="27"/>
                  </a:lnTo>
                  <a:lnTo>
                    <a:pt x="51" y="28"/>
                  </a:lnTo>
                  <a:lnTo>
                    <a:pt x="53" y="28"/>
                  </a:lnTo>
                  <a:lnTo>
                    <a:pt x="54" y="29"/>
                  </a:lnTo>
                  <a:lnTo>
                    <a:pt x="57" y="29"/>
                  </a:lnTo>
                  <a:lnTo>
                    <a:pt x="58" y="31"/>
                  </a:lnTo>
                  <a:lnTo>
                    <a:pt x="59" y="31"/>
                  </a:lnTo>
                  <a:lnTo>
                    <a:pt x="61" y="32"/>
                  </a:lnTo>
                  <a:lnTo>
                    <a:pt x="62" y="32"/>
                  </a:lnTo>
                  <a:lnTo>
                    <a:pt x="63" y="33"/>
                  </a:lnTo>
                  <a:lnTo>
                    <a:pt x="65" y="33"/>
                  </a:lnTo>
                  <a:lnTo>
                    <a:pt x="66" y="33"/>
                  </a:lnTo>
                  <a:lnTo>
                    <a:pt x="67" y="35"/>
                  </a:lnTo>
                  <a:lnTo>
                    <a:pt x="69" y="35"/>
                  </a:lnTo>
                  <a:lnTo>
                    <a:pt x="70" y="36"/>
                  </a:lnTo>
                  <a:lnTo>
                    <a:pt x="71" y="36"/>
                  </a:lnTo>
                  <a:lnTo>
                    <a:pt x="73" y="36"/>
                  </a:lnTo>
                  <a:lnTo>
                    <a:pt x="74" y="37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7" y="39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40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1"/>
                  </a:lnTo>
                  <a:lnTo>
                    <a:pt x="86" y="41"/>
                  </a:lnTo>
                  <a:lnTo>
                    <a:pt x="87" y="43"/>
                  </a:lnTo>
                  <a:lnTo>
                    <a:pt x="89" y="43"/>
                  </a:lnTo>
                  <a:lnTo>
                    <a:pt x="90" y="44"/>
                  </a:lnTo>
                  <a:lnTo>
                    <a:pt x="93" y="44"/>
                  </a:lnTo>
                  <a:lnTo>
                    <a:pt x="94" y="45"/>
                  </a:lnTo>
                  <a:lnTo>
                    <a:pt x="97" y="45"/>
                  </a:lnTo>
                  <a:lnTo>
                    <a:pt x="98" y="47"/>
                  </a:lnTo>
                  <a:lnTo>
                    <a:pt x="101" y="47"/>
                  </a:lnTo>
                  <a:lnTo>
                    <a:pt x="102" y="48"/>
                  </a:lnTo>
                  <a:lnTo>
                    <a:pt x="105" y="48"/>
                  </a:lnTo>
                  <a:lnTo>
                    <a:pt x="106" y="49"/>
                  </a:lnTo>
                  <a:lnTo>
                    <a:pt x="107" y="49"/>
                  </a:lnTo>
                  <a:lnTo>
                    <a:pt x="109" y="51"/>
                  </a:lnTo>
                  <a:lnTo>
                    <a:pt x="110" y="51"/>
                  </a:lnTo>
                  <a:lnTo>
                    <a:pt x="111" y="51"/>
                  </a:lnTo>
                  <a:lnTo>
                    <a:pt x="113" y="52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5"/>
                  </a:lnTo>
                  <a:lnTo>
                    <a:pt x="121" y="55"/>
                  </a:lnTo>
                  <a:lnTo>
                    <a:pt x="122" y="55"/>
                  </a:lnTo>
                  <a:lnTo>
                    <a:pt x="123" y="55"/>
                  </a:lnTo>
                  <a:lnTo>
                    <a:pt x="123" y="56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7"/>
                  </a:lnTo>
                  <a:lnTo>
                    <a:pt x="129" y="57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9"/>
                  </a:lnTo>
                  <a:lnTo>
                    <a:pt x="135" y="59"/>
                  </a:lnTo>
                  <a:lnTo>
                    <a:pt x="136" y="60"/>
                  </a:lnTo>
                  <a:lnTo>
                    <a:pt x="138" y="60"/>
                  </a:lnTo>
                  <a:lnTo>
                    <a:pt x="140" y="61"/>
                  </a:lnTo>
                  <a:lnTo>
                    <a:pt x="142" y="61"/>
                  </a:lnTo>
                  <a:lnTo>
                    <a:pt x="144" y="63"/>
                  </a:lnTo>
                  <a:lnTo>
                    <a:pt x="146" y="63"/>
                  </a:lnTo>
                  <a:lnTo>
                    <a:pt x="148" y="63"/>
                  </a:lnTo>
                  <a:lnTo>
                    <a:pt x="150" y="64"/>
                  </a:lnTo>
                  <a:lnTo>
                    <a:pt x="151" y="64"/>
                  </a:lnTo>
                  <a:lnTo>
                    <a:pt x="152" y="65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7"/>
                  </a:lnTo>
                  <a:lnTo>
                    <a:pt x="158" y="67"/>
                  </a:lnTo>
                  <a:lnTo>
                    <a:pt x="159" y="67"/>
                  </a:lnTo>
                  <a:lnTo>
                    <a:pt x="160" y="67"/>
                  </a:lnTo>
                  <a:lnTo>
                    <a:pt x="162" y="68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9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71"/>
                  </a:lnTo>
                  <a:lnTo>
                    <a:pt x="172" y="71"/>
                  </a:lnTo>
                  <a:lnTo>
                    <a:pt x="174" y="72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3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5"/>
                  </a:lnTo>
                  <a:lnTo>
                    <a:pt x="186" y="75"/>
                  </a:lnTo>
                  <a:lnTo>
                    <a:pt x="188" y="76"/>
                  </a:lnTo>
                  <a:lnTo>
                    <a:pt x="190" y="76"/>
                  </a:lnTo>
                  <a:lnTo>
                    <a:pt x="192" y="77"/>
                  </a:lnTo>
                  <a:lnTo>
                    <a:pt x="194" y="77"/>
                  </a:lnTo>
                  <a:lnTo>
                    <a:pt x="195" y="79"/>
                  </a:lnTo>
                  <a:lnTo>
                    <a:pt x="198" y="79"/>
                  </a:lnTo>
                  <a:lnTo>
                    <a:pt x="199" y="79"/>
                  </a:lnTo>
                  <a:lnTo>
                    <a:pt x="200" y="80"/>
                  </a:lnTo>
                  <a:lnTo>
                    <a:pt x="202" y="80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1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3"/>
                  </a:lnTo>
                  <a:lnTo>
                    <a:pt x="212" y="83"/>
                  </a:lnTo>
                  <a:lnTo>
                    <a:pt x="213" y="83"/>
                  </a:lnTo>
                  <a:lnTo>
                    <a:pt x="215" y="83"/>
                  </a:lnTo>
                  <a:lnTo>
                    <a:pt x="216" y="83"/>
                  </a:lnTo>
                  <a:lnTo>
                    <a:pt x="217" y="83"/>
                  </a:lnTo>
                  <a:lnTo>
                    <a:pt x="219" y="83"/>
                  </a:lnTo>
                  <a:lnTo>
                    <a:pt x="220" y="84"/>
                  </a:lnTo>
                  <a:lnTo>
                    <a:pt x="221" y="84"/>
                  </a:lnTo>
                  <a:lnTo>
                    <a:pt x="223" y="84"/>
                  </a:lnTo>
                  <a:lnTo>
                    <a:pt x="224" y="84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5"/>
                  </a:lnTo>
                  <a:lnTo>
                    <a:pt x="237" y="85"/>
                  </a:lnTo>
                  <a:lnTo>
                    <a:pt x="239" y="85"/>
                  </a:lnTo>
                  <a:lnTo>
                    <a:pt x="240" y="85"/>
                  </a:lnTo>
                  <a:lnTo>
                    <a:pt x="241" y="85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7"/>
                  </a:lnTo>
                  <a:lnTo>
                    <a:pt x="251" y="87"/>
                  </a:lnTo>
                  <a:lnTo>
                    <a:pt x="252" y="87"/>
                  </a:lnTo>
                  <a:lnTo>
                    <a:pt x="253" y="87"/>
                  </a:lnTo>
                  <a:lnTo>
                    <a:pt x="255" y="87"/>
                  </a:lnTo>
                  <a:lnTo>
                    <a:pt x="256" y="87"/>
                  </a:lnTo>
                  <a:lnTo>
                    <a:pt x="257" y="88"/>
                  </a:lnTo>
                  <a:lnTo>
                    <a:pt x="259" y="88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9"/>
                  </a:lnTo>
                  <a:lnTo>
                    <a:pt x="265" y="89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2" y="91"/>
                  </a:lnTo>
                  <a:lnTo>
                    <a:pt x="273" y="91"/>
                  </a:lnTo>
                  <a:lnTo>
                    <a:pt x="275" y="91"/>
                  </a:lnTo>
                  <a:lnTo>
                    <a:pt x="276" y="91"/>
                  </a:lnTo>
                  <a:lnTo>
                    <a:pt x="277" y="91"/>
                  </a:lnTo>
                  <a:lnTo>
                    <a:pt x="279" y="91"/>
                  </a:lnTo>
                  <a:lnTo>
                    <a:pt x="280" y="91"/>
                  </a:lnTo>
                  <a:lnTo>
                    <a:pt x="281" y="91"/>
                  </a:lnTo>
                  <a:lnTo>
                    <a:pt x="283" y="91"/>
                  </a:lnTo>
                  <a:lnTo>
                    <a:pt x="284" y="91"/>
                  </a:lnTo>
                  <a:lnTo>
                    <a:pt x="285" y="91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58" name="Freeform 23">
              <a:extLst>
                <a:ext uri="{FF2B5EF4-FFF2-40B4-BE49-F238E27FC236}">
                  <a16:creationId xmlns:a16="http://schemas.microsoft.com/office/drawing/2014/main" id="{3A23F0E0-2FDE-1048-A418-1EE64F937E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170"/>
              <a:ext cx="151" cy="58"/>
            </a:xfrm>
            <a:custGeom>
              <a:avLst/>
              <a:gdLst>
                <a:gd name="T0" fmla="*/ 1 w 302"/>
                <a:gd name="T1" fmla="*/ 0 h 89"/>
                <a:gd name="T2" fmla="*/ 1 w 302"/>
                <a:gd name="T3" fmla="*/ 0 h 89"/>
                <a:gd name="T4" fmla="*/ 1 w 302"/>
                <a:gd name="T5" fmla="*/ 0 h 89"/>
                <a:gd name="T6" fmla="*/ 1 w 302"/>
                <a:gd name="T7" fmla="*/ 0 h 89"/>
                <a:gd name="T8" fmla="*/ 1 w 302"/>
                <a:gd name="T9" fmla="*/ 0 h 89"/>
                <a:gd name="T10" fmla="*/ 1 w 302"/>
                <a:gd name="T11" fmla="*/ 0 h 89"/>
                <a:gd name="T12" fmla="*/ 1 w 302"/>
                <a:gd name="T13" fmla="*/ 0 h 89"/>
                <a:gd name="T14" fmla="*/ 1 w 302"/>
                <a:gd name="T15" fmla="*/ 0 h 89"/>
                <a:gd name="T16" fmla="*/ 1 w 302"/>
                <a:gd name="T17" fmla="*/ 0 h 89"/>
                <a:gd name="T18" fmla="*/ 1 w 302"/>
                <a:gd name="T19" fmla="*/ 0 h 89"/>
                <a:gd name="T20" fmla="*/ 1 w 302"/>
                <a:gd name="T21" fmla="*/ 0 h 89"/>
                <a:gd name="T22" fmla="*/ 1 w 302"/>
                <a:gd name="T23" fmla="*/ 0 h 89"/>
                <a:gd name="T24" fmla="*/ 1 w 302"/>
                <a:gd name="T25" fmla="*/ 0 h 89"/>
                <a:gd name="T26" fmla="*/ 1 w 302"/>
                <a:gd name="T27" fmla="*/ 0 h 89"/>
                <a:gd name="T28" fmla="*/ 1 w 302"/>
                <a:gd name="T29" fmla="*/ 0 h 89"/>
                <a:gd name="T30" fmla="*/ 1 w 302"/>
                <a:gd name="T31" fmla="*/ 0 h 89"/>
                <a:gd name="T32" fmla="*/ 1 w 302"/>
                <a:gd name="T33" fmla="*/ 0 h 89"/>
                <a:gd name="T34" fmla="*/ 1 w 302"/>
                <a:gd name="T35" fmla="*/ 0 h 89"/>
                <a:gd name="T36" fmla="*/ 1 w 302"/>
                <a:gd name="T37" fmla="*/ 0 h 89"/>
                <a:gd name="T38" fmla="*/ 1 w 302"/>
                <a:gd name="T39" fmla="*/ 0 h 89"/>
                <a:gd name="T40" fmla="*/ 1 w 302"/>
                <a:gd name="T41" fmla="*/ 0 h 89"/>
                <a:gd name="T42" fmla="*/ 1 w 302"/>
                <a:gd name="T43" fmla="*/ 0 h 89"/>
                <a:gd name="T44" fmla="*/ 1 w 302"/>
                <a:gd name="T45" fmla="*/ 0 h 89"/>
                <a:gd name="T46" fmla="*/ 1 w 302"/>
                <a:gd name="T47" fmla="*/ 0 h 89"/>
                <a:gd name="T48" fmla="*/ 1 w 302"/>
                <a:gd name="T49" fmla="*/ 0 h 89"/>
                <a:gd name="T50" fmla="*/ 1 w 302"/>
                <a:gd name="T51" fmla="*/ 0 h 89"/>
                <a:gd name="T52" fmla="*/ 1 w 302"/>
                <a:gd name="T53" fmla="*/ 0 h 89"/>
                <a:gd name="T54" fmla="*/ 1 w 302"/>
                <a:gd name="T55" fmla="*/ 0 h 89"/>
                <a:gd name="T56" fmla="*/ 1 w 302"/>
                <a:gd name="T57" fmla="*/ 0 h 89"/>
                <a:gd name="T58" fmla="*/ 1 w 302"/>
                <a:gd name="T59" fmla="*/ 0 h 89"/>
                <a:gd name="T60" fmla="*/ 1 w 302"/>
                <a:gd name="T61" fmla="*/ 0 h 89"/>
                <a:gd name="T62" fmla="*/ 1 w 302"/>
                <a:gd name="T63" fmla="*/ 0 h 89"/>
                <a:gd name="T64" fmla="*/ 1 w 302"/>
                <a:gd name="T65" fmla="*/ 0 h 89"/>
                <a:gd name="T66" fmla="*/ 1 w 302"/>
                <a:gd name="T67" fmla="*/ 0 h 89"/>
                <a:gd name="T68" fmla="*/ 1 w 302"/>
                <a:gd name="T69" fmla="*/ 0 h 89"/>
                <a:gd name="T70" fmla="*/ 1 w 302"/>
                <a:gd name="T71" fmla="*/ 0 h 89"/>
                <a:gd name="T72" fmla="*/ 1 w 302"/>
                <a:gd name="T73" fmla="*/ 0 h 89"/>
                <a:gd name="T74" fmla="*/ 1 w 302"/>
                <a:gd name="T75" fmla="*/ 0 h 89"/>
                <a:gd name="T76" fmla="*/ 1 w 302"/>
                <a:gd name="T77" fmla="*/ 0 h 89"/>
                <a:gd name="T78" fmla="*/ 1 w 302"/>
                <a:gd name="T79" fmla="*/ 0 h 89"/>
                <a:gd name="T80" fmla="*/ 1 w 302"/>
                <a:gd name="T81" fmla="*/ 0 h 89"/>
                <a:gd name="T82" fmla="*/ 1 w 302"/>
                <a:gd name="T83" fmla="*/ 0 h 89"/>
                <a:gd name="T84" fmla="*/ 1 w 302"/>
                <a:gd name="T85" fmla="*/ 0 h 89"/>
                <a:gd name="T86" fmla="*/ 1 w 302"/>
                <a:gd name="T87" fmla="*/ 0 h 89"/>
                <a:gd name="T88" fmla="*/ 1 w 302"/>
                <a:gd name="T89" fmla="*/ 0 h 89"/>
                <a:gd name="T90" fmla="*/ 1 w 302"/>
                <a:gd name="T91" fmla="*/ 0 h 89"/>
                <a:gd name="T92" fmla="*/ 1 w 302"/>
                <a:gd name="T93" fmla="*/ 0 h 89"/>
                <a:gd name="T94" fmla="*/ 1 w 302"/>
                <a:gd name="T95" fmla="*/ 0 h 89"/>
                <a:gd name="T96" fmla="*/ 1 w 302"/>
                <a:gd name="T97" fmla="*/ 0 h 89"/>
                <a:gd name="T98" fmla="*/ 1 w 302"/>
                <a:gd name="T99" fmla="*/ 0 h 89"/>
                <a:gd name="T100" fmla="*/ 1 w 302"/>
                <a:gd name="T101" fmla="*/ 0 h 89"/>
                <a:gd name="T102" fmla="*/ 1 w 302"/>
                <a:gd name="T103" fmla="*/ 0 h 89"/>
                <a:gd name="T104" fmla="*/ 1 w 302"/>
                <a:gd name="T105" fmla="*/ 0 h 89"/>
                <a:gd name="T106" fmla="*/ 1 w 302"/>
                <a:gd name="T107" fmla="*/ 0 h 89"/>
                <a:gd name="T108" fmla="*/ 1 w 302"/>
                <a:gd name="T109" fmla="*/ 0 h 89"/>
                <a:gd name="T110" fmla="*/ 1 w 302"/>
                <a:gd name="T111" fmla="*/ 0 h 89"/>
                <a:gd name="T112" fmla="*/ 1 w 302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89"/>
                <a:gd name="T173" fmla="*/ 302 w 302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89">
                  <a:moveTo>
                    <a:pt x="302" y="0"/>
                  </a:moveTo>
                  <a:lnTo>
                    <a:pt x="299" y="1"/>
                  </a:lnTo>
                  <a:lnTo>
                    <a:pt x="295" y="4"/>
                  </a:lnTo>
                  <a:lnTo>
                    <a:pt x="293" y="5"/>
                  </a:lnTo>
                  <a:lnTo>
                    <a:pt x="290" y="7"/>
                  </a:lnTo>
                  <a:lnTo>
                    <a:pt x="287" y="8"/>
                  </a:lnTo>
                  <a:lnTo>
                    <a:pt x="286" y="9"/>
                  </a:lnTo>
                  <a:lnTo>
                    <a:pt x="283" y="11"/>
                  </a:lnTo>
                  <a:lnTo>
                    <a:pt x="281" y="12"/>
                  </a:lnTo>
                  <a:lnTo>
                    <a:pt x="279" y="13"/>
                  </a:lnTo>
                  <a:lnTo>
                    <a:pt x="277" y="15"/>
                  </a:lnTo>
                  <a:lnTo>
                    <a:pt x="275" y="15"/>
                  </a:lnTo>
                  <a:lnTo>
                    <a:pt x="274" y="16"/>
                  </a:lnTo>
                  <a:lnTo>
                    <a:pt x="273" y="17"/>
                  </a:lnTo>
                  <a:lnTo>
                    <a:pt x="271" y="17"/>
                  </a:lnTo>
                  <a:lnTo>
                    <a:pt x="270" y="19"/>
                  </a:lnTo>
                  <a:lnTo>
                    <a:pt x="269" y="19"/>
                  </a:lnTo>
                  <a:lnTo>
                    <a:pt x="267" y="20"/>
                  </a:lnTo>
                  <a:lnTo>
                    <a:pt x="266" y="20"/>
                  </a:lnTo>
                  <a:lnTo>
                    <a:pt x="265" y="21"/>
                  </a:lnTo>
                  <a:lnTo>
                    <a:pt x="263" y="21"/>
                  </a:lnTo>
                  <a:lnTo>
                    <a:pt x="262" y="21"/>
                  </a:lnTo>
                  <a:lnTo>
                    <a:pt x="261" y="23"/>
                  </a:lnTo>
                  <a:lnTo>
                    <a:pt x="259" y="23"/>
                  </a:lnTo>
                  <a:lnTo>
                    <a:pt x="258" y="24"/>
                  </a:lnTo>
                  <a:lnTo>
                    <a:pt x="257" y="24"/>
                  </a:lnTo>
                  <a:lnTo>
                    <a:pt x="255" y="25"/>
                  </a:lnTo>
                  <a:lnTo>
                    <a:pt x="253" y="25"/>
                  </a:lnTo>
                  <a:lnTo>
                    <a:pt x="251" y="27"/>
                  </a:lnTo>
                  <a:lnTo>
                    <a:pt x="250" y="27"/>
                  </a:lnTo>
                  <a:lnTo>
                    <a:pt x="249" y="28"/>
                  </a:lnTo>
                  <a:lnTo>
                    <a:pt x="247" y="28"/>
                  </a:lnTo>
                  <a:lnTo>
                    <a:pt x="245" y="29"/>
                  </a:lnTo>
                  <a:lnTo>
                    <a:pt x="243" y="29"/>
                  </a:lnTo>
                  <a:lnTo>
                    <a:pt x="242" y="31"/>
                  </a:lnTo>
                  <a:lnTo>
                    <a:pt x="241" y="31"/>
                  </a:lnTo>
                  <a:lnTo>
                    <a:pt x="239" y="32"/>
                  </a:lnTo>
                  <a:lnTo>
                    <a:pt x="238" y="32"/>
                  </a:lnTo>
                  <a:lnTo>
                    <a:pt x="237" y="32"/>
                  </a:lnTo>
                  <a:lnTo>
                    <a:pt x="235" y="33"/>
                  </a:lnTo>
                  <a:lnTo>
                    <a:pt x="234" y="33"/>
                  </a:lnTo>
                  <a:lnTo>
                    <a:pt x="233" y="35"/>
                  </a:lnTo>
                  <a:lnTo>
                    <a:pt x="231" y="35"/>
                  </a:lnTo>
                  <a:lnTo>
                    <a:pt x="230" y="35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6"/>
                  </a:lnTo>
                  <a:lnTo>
                    <a:pt x="226" y="37"/>
                  </a:lnTo>
                  <a:lnTo>
                    <a:pt x="225" y="37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39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0"/>
                  </a:lnTo>
                  <a:lnTo>
                    <a:pt x="216" y="41"/>
                  </a:lnTo>
                  <a:lnTo>
                    <a:pt x="214" y="41"/>
                  </a:lnTo>
                  <a:lnTo>
                    <a:pt x="213" y="43"/>
                  </a:lnTo>
                  <a:lnTo>
                    <a:pt x="212" y="43"/>
                  </a:lnTo>
                  <a:lnTo>
                    <a:pt x="209" y="44"/>
                  </a:lnTo>
                  <a:lnTo>
                    <a:pt x="208" y="44"/>
                  </a:lnTo>
                  <a:lnTo>
                    <a:pt x="205" y="45"/>
                  </a:lnTo>
                  <a:lnTo>
                    <a:pt x="204" y="45"/>
                  </a:lnTo>
                  <a:lnTo>
                    <a:pt x="201" y="47"/>
                  </a:lnTo>
                  <a:lnTo>
                    <a:pt x="200" y="47"/>
                  </a:lnTo>
                  <a:lnTo>
                    <a:pt x="198" y="48"/>
                  </a:lnTo>
                  <a:lnTo>
                    <a:pt x="196" y="48"/>
                  </a:lnTo>
                  <a:lnTo>
                    <a:pt x="194" y="49"/>
                  </a:lnTo>
                  <a:lnTo>
                    <a:pt x="193" y="49"/>
                  </a:lnTo>
                  <a:lnTo>
                    <a:pt x="192" y="50"/>
                  </a:lnTo>
                  <a:lnTo>
                    <a:pt x="190" y="50"/>
                  </a:lnTo>
                  <a:lnTo>
                    <a:pt x="189" y="50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3"/>
                  </a:lnTo>
                  <a:lnTo>
                    <a:pt x="181" y="53"/>
                  </a:lnTo>
                  <a:lnTo>
                    <a:pt x="180" y="54"/>
                  </a:lnTo>
                  <a:lnTo>
                    <a:pt x="178" y="54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6"/>
                  </a:lnTo>
                  <a:lnTo>
                    <a:pt x="173" y="56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7"/>
                  </a:lnTo>
                  <a:lnTo>
                    <a:pt x="168" y="58"/>
                  </a:lnTo>
                  <a:lnTo>
                    <a:pt x="165" y="58"/>
                  </a:lnTo>
                  <a:lnTo>
                    <a:pt x="164" y="60"/>
                  </a:lnTo>
                  <a:lnTo>
                    <a:pt x="161" y="60"/>
                  </a:lnTo>
                  <a:lnTo>
                    <a:pt x="160" y="61"/>
                  </a:lnTo>
                  <a:lnTo>
                    <a:pt x="157" y="61"/>
                  </a:lnTo>
                  <a:lnTo>
                    <a:pt x="156" y="62"/>
                  </a:lnTo>
                  <a:lnTo>
                    <a:pt x="153" y="62"/>
                  </a:lnTo>
                  <a:lnTo>
                    <a:pt x="152" y="62"/>
                  </a:lnTo>
                  <a:lnTo>
                    <a:pt x="150" y="64"/>
                  </a:lnTo>
                  <a:lnTo>
                    <a:pt x="149" y="64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5"/>
                  </a:lnTo>
                  <a:lnTo>
                    <a:pt x="144" y="65"/>
                  </a:lnTo>
                  <a:lnTo>
                    <a:pt x="143" y="66"/>
                  </a:lnTo>
                  <a:lnTo>
                    <a:pt x="141" y="66"/>
                  </a:lnTo>
                  <a:lnTo>
                    <a:pt x="140" y="66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8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1" y="70"/>
                  </a:lnTo>
                  <a:lnTo>
                    <a:pt x="129" y="70"/>
                  </a:lnTo>
                  <a:lnTo>
                    <a:pt x="128" y="70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2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3"/>
                  </a:lnTo>
                  <a:lnTo>
                    <a:pt x="116" y="74"/>
                  </a:lnTo>
                  <a:lnTo>
                    <a:pt x="113" y="74"/>
                  </a:lnTo>
                  <a:lnTo>
                    <a:pt x="112" y="76"/>
                  </a:lnTo>
                  <a:lnTo>
                    <a:pt x="109" y="76"/>
                  </a:lnTo>
                  <a:lnTo>
                    <a:pt x="108" y="77"/>
                  </a:lnTo>
                  <a:lnTo>
                    <a:pt x="107" y="77"/>
                  </a:lnTo>
                  <a:lnTo>
                    <a:pt x="105" y="78"/>
                  </a:lnTo>
                  <a:lnTo>
                    <a:pt x="103" y="78"/>
                  </a:lnTo>
                  <a:lnTo>
                    <a:pt x="101" y="78"/>
                  </a:lnTo>
                  <a:lnTo>
                    <a:pt x="100" y="78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6" y="80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1" y="81"/>
                  </a:lnTo>
                  <a:lnTo>
                    <a:pt x="89" y="81"/>
                  </a:lnTo>
                  <a:lnTo>
                    <a:pt x="88" y="82"/>
                  </a:lnTo>
                  <a:lnTo>
                    <a:pt x="87" y="82"/>
                  </a:lnTo>
                  <a:lnTo>
                    <a:pt x="85" y="82"/>
                  </a:lnTo>
                  <a:lnTo>
                    <a:pt x="84" y="82"/>
                  </a:lnTo>
                  <a:lnTo>
                    <a:pt x="83" y="82"/>
                  </a:lnTo>
                  <a:lnTo>
                    <a:pt x="81" y="82"/>
                  </a:lnTo>
                  <a:lnTo>
                    <a:pt x="80" y="82"/>
                  </a:lnTo>
                  <a:lnTo>
                    <a:pt x="79" y="82"/>
                  </a:lnTo>
                  <a:lnTo>
                    <a:pt x="77" y="82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4"/>
                  </a:lnTo>
                  <a:lnTo>
                    <a:pt x="64" y="84"/>
                  </a:lnTo>
                  <a:lnTo>
                    <a:pt x="63" y="84"/>
                  </a:lnTo>
                  <a:lnTo>
                    <a:pt x="62" y="84"/>
                  </a:lnTo>
                  <a:lnTo>
                    <a:pt x="60" y="84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5"/>
                  </a:lnTo>
                  <a:lnTo>
                    <a:pt x="51" y="85"/>
                  </a:lnTo>
                  <a:lnTo>
                    <a:pt x="50" y="85"/>
                  </a:lnTo>
                  <a:lnTo>
                    <a:pt x="48" y="86"/>
                  </a:lnTo>
                  <a:lnTo>
                    <a:pt x="47" y="86"/>
                  </a:lnTo>
                  <a:lnTo>
                    <a:pt x="46" y="86"/>
                  </a:lnTo>
                  <a:lnTo>
                    <a:pt x="44" y="86"/>
                  </a:lnTo>
                  <a:lnTo>
                    <a:pt x="43" y="86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8"/>
                  </a:lnTo>
                  <a:lnTo>
                    <a:pt x="36" y="88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8" y="89"/>
                  </a:lnTo>
                  <a:lnTo>
                    <a:pt x="27" y="89"/>
                  </a:lnTo>
                  <a:lnTo>
                    <a:pt x="26" y="89"/>
                  </a:lnTo>
                  <a:lnTo>
                    <a:pt x="24" y="89"/>
                  </a:lnTo>
                  <a:lnTo>
                    <a:pt x="23" y="89"/>
                  </a:lnTo>
                  <a:lnTo>
                    <a:pt x="22" y="89"/>
                  </a:lnTo>
                  <a:lnTo>
                    <a:pt x="20" y="89"/>
                  </a:lnTo>
                  <a:lnTo>
                    <a:pt x="19" y="89"/>
                  </a:lnTo>
                  <a:lnTo>
                    <a:pt x="18" y="89"/>
                  </a:lnTo>
                  <a:lnTo>
                    <a:pt x="16" y="89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59" name="Freeform 24">
              <a:extLst>
                <a:ext uri="{FF2B5EF4-FFF2-40B4-BE49-F238E27FC236}">
                  <a16:creationId xmlns:a16="http://schemas.microsoft.com/office/drawing/2014/main" id="{C797DDA1-1D01-6B4E-8AB4-A479E0DE5C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170"/>
              <a:ext cx="151" cy="58"/>
            </a:xfrm>
            <a:custGeom>
              <a:avLst/>
              <a:gdLst>
                <a:gd name="T0" fmla="*/ 1 w 301"/>
                <a:gd name="T1" fmla="*/ 0 h 89"/>
                <a:gd name="T2" fmla="*/ 1 w 301"/>
                <a:gd name="T3" fmla="*/ 0 h 89"/>
                <a:gd name="T4" fmla="*/ 1 w 301"/>
                <a:gd name="T5" fmla="*/ 0 h 89"/>
                <a:gd name="T6" fmla="*/ 1 w 301"/>
                <a:gd name="T7" fmla="*/ 0 h 89"/>
                <a:gd name="T8" fmla="*/ 1 w 301"/>
                <a:gd name="T9" fmla="*/ 0 h 89"/>
                <a:gd name="T10" fmla="*/ 1 w 301"/>
                <a:gd name="T11" fmla="*/ 0 h 89"/>
                <a:gd name="T12" fmla="*/ 1 w 301"/>
                <a:gd name="T13" fmla="*/ 0 h 89"/>
                <a:gd name="T14" fmla="*/ 1 w 301"/>
                <a:gd name="T15" fmla="*/ 0 h 89"/>
                <a:gd name="T16" fmla="*/ 1 w 301"/>
                <a:gd name="T17" fmla="*/ 0 h 89"/>
                <a:gd name="T18" fmla="*/ 1 w 301"/>
                <a:gd name="T19" fmla="*/ 0 h 89"/>
                <a:gd name="T20" fmla="*/ 1 w 301"/>
                <a:gd name="T21" fmla="*/ 0 h 89"/>
                <a:gd name="T22" fmla="*/ 1 w 301"/>
                <a:gd name="T23" fmla="*/ 0 h 89"/>
                <a:gd name="T24" fmla="*/ 1 w 301"/>
                <a:gd name="T25" fmla="*/ 0 h 89"/>
                <a:gd name="T26" fmla="*/ 1 w 301"/>
                <a:gd name="T27" fmla="*/ 0 h 89"/>
                <a:gd name="T28" fmla="*/ 1 w 301"/>
                <a:gd name="T29" fmla="*/ 0 h 89"/>
                <a:gd name="T30" fmla="*/ 1 w 301"/>
                <a:gd name="T31" fmla="*/ 0 h 89"/>
                <a:gd name="T32" fmla="*/ 1 w 301"/>
                <a:gd name="T33" fmla="*/ 0 h 89"/>
                <a:gd name="T34" fmla="*/ 1 w 301"/>
                <a:gd name="T35" fmla="*/ 0 h 89"/>
                <a:gd name="T36" fmla="*/ 1 w 301"/>
                <a:gd name="T37" fmla="*/ 0 h 89"/>
                <a:gd name="T38" fmla="*/ 1 w 301"/>
                <a:gd name="T39" fmla="*/ 0 h 89"/>
                <a:gd name="T40" fmla="*/ 1 w 301"/>
                <a:gd name="T41" fmla="*/ 0 h 89"/>
                <a:gd name="T42" fmla="*/ 1 w 301"/>
                <a:gd name="T43" fmla="*/ 0 h 89"/>
                <a:gd name="T44" fmla="*/ 1 w 301"/>
                <a:gd name="T45" fmla="*/ 0 h 89"/>
                <a:gd name="T46" fmla="*/ 1 w 301"/>
                <a:gd name="T47" fmla="*/ 0 h 89"/>
                <a:gd name="T48" fmla="*/ 1 w 301"/>
                <a:gd name="T49" fmla="*/ 0 h 89"/>
                <a:gd name="T50" fmla="*/ 1 w 301"/>
                <a:gd name="T51" fmla="*/ 0 h 89"/>
                <a:gd name="T52" fmla="*/ 1 w 301"/>
                <a:gd name="T53" fmla="*/ 0 h 89"/>
                <a:gd name="T54" fmla="*/ 1 w 301"/>
                <a:gd name="T55" fmla="*/ 0 h 89"/>
                <a:gd name="T56" fmla="*/ 1 w 301"/>
                <a:gd name="T57" fmla="*/ 0 h 89"/>
                <a:gd name="T58" fmla="*/ 1 w 301"/>
                <a:gd name="T59" fmla="*/ 0 h 89"/>
                <a:gd name="T60" fmla="*/ 1 w 301"/>
                <a:gd name="T61" fmla="*/ 0 h 89"/>
                <a:gd name="T62" fmla="*/ 1 w 301"/>
                <a:gd name="T63" fmla="*/ 0 h 89"/>
                <a:gd name="T64" fmla="*/ 1 w 301"/>
                <a:gd name="T65" fmla="*/ 0 h 89"/>
                <a:gd name="T66" fmla="*/ 1 w 301"/>
                <a:gd name="T67" fmla="*/ 0 h 89"/>
                <a:gd name="T68" fmla="*/ 1 w 301"/>
                <a:gd name="T69" fmla="*/ 0 h 89"/>
                <a:gd name="T70" fmla="*/ 1 w 301"/>
                <a:gd name="T71" fmla="*/ 0 h 89"/>
                <a:gd name="T72" fmla="*/ 1 w 301"/>
                <a:gd name="T73" fmla="*/ 0 h 89"/>
                <a:gd name="T74" fmla="*/ 1 w 301"/>
                <a:gd name="T75" fmla="*/ 0 h 89"/>
                <a:gd name="T76" fmla="*/ 1 w 301"/>
                <a:gd name="T77" fmla="*/ 0 h 89"/>
                <a:gd name="T78" fmla="*/ 1 w 301"/>
                <a:gd name="T79" fmla="*/ 0 h 89"/>
                <a:gd name="T80" fmla="*/ 1 w 301"/>
                <a:gd name="T81" fmla="*/ 0 h 89"/>
                <a:gd name="T82" fmla="*/ 1 w 301"/>
                <a:gd name="T83" fmla="*/ 0 h 89"/>
                <a:gd name="T84" fmla="*/ 1 w 301"/>
                <a:gd name="T85" fmla="*/ 0 h 89"/>
                <a:gd name="T86" fmla="*/ 1 w 301"/>
                <a:gd name="T87" fmla="*/ 0 h 89"/>
                <a:gd name="T88" fmla="*/ 1 w 301"/>
                <a:gd name="T89" fmla="*/ 0 h 89"/>
                <a:gd name="T90" fmla="*/ 1 w 301"/>
                <a:gd name="T91" fmla="*/ 0 h 89"/>
                <a:gd name="T92" fmla="*/ 1 w 301"/>
                <a:gd name="T93" fmla="*/ 0 h 89"/>
                <a:gd name="T94" fmla="*/ 1 w 301"/>
                <a:gd name="T95" fmla="*/ 0 h 89"/>
                <a:gd name="T96" fmla="*/ 1 w 301"/>
                <a:gd name="T97" fmla="*/ 0 h 89"/>
                <a:gd name="T98" fmla="*/ 1 w 301"/>
                <a:gd name="T99" fmla="*/ 0 h 89"/>
                <a:gd name="T100" fmla="*/ 1 w 301"/>
                <a:gd name="T101" fmla="*/ 0 h 89"/>
                <a:gd name="T102" fmla="*/ 1 w 301"/>
                <a:gd name="T103" fmla="*/ 0 h 89"/>
                <a:gd name="T104" fmla="*/ 1 w 301"/>
                <a:gd name="T105" fmla="*/ 0 h 89"/>
                <a:gd name="T106" fmla="*/ 1 w 301"/>
                <a:gd name="T107" fmla="*/ 0 h 89"/>
                <a:gd name="T108" fmla="*/ 1 w 301"/>
                <a:gd name="T109" fmla="*/ 0 h 89"/>
                <a:gd name="T110" fmla="*/ 1 w 301"/>
                <a:gd name="T111" fmla="*/ 0 h 89"/>
                <a:gd name="T112" fmla="*/ 1 w 301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89"/>
                <a:gd name="T173" fmla="*/ 301 w 301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89">
                  <a:moveTo>
                    <a:pt x="0" y="0"/>
                  </a:moveTo>
                  <a:lnTo>
                    <a:pt x="2" y="1"/>
                  </a:lnTo>
                  <a:lnTo>
                    <a:pt x="6" y="4"/>
                  </a:lnTo>
                  <a:lnTo>
                    <a:pt x="9" y="5"/>
                  </a:lnTo>
                  <a:lnTo>
                    <a:pt x="12" y="7"/>
                  </a:lnTo>
                  <a:lnTo>
                    <a:pt x="14" y="8"/>
                  </a:lnTo>
                  <a:lnTo>
                    <a:pt x="17" y="9"/>
                  </a:lnTo>
                  <a:lnTo>
                    <a:pt x="18" y="11"/>
                  </a:lnTo>
                  <a:lnTo>
                    <a:pt x="21" y="12"/>
                  </a:lnTo>
                  <a:lnTo>
                    <a:pt x="22" y="13"/>
                  </a:lnTo>
                  <a:lnTo>
                    <a:pt x="25" y="15"/>
                  </a:lnTo>
                  <a:lnTo>
                    <a:pt x="26" y="15"/>
                  </a:lnTo>
                  <a:lnTo>
                    <a:pt x="28" y="16"/>
                  </a:lnTo>
                  <a:lnTo>
                    <a:pt x="30" y="17"/>
                  </a:lnTo>
                  <a:lnTo>
                    <a:pt x="32" y="17"/>
                  </a:lnTo>
                  <a:lnTo>
                    <a:pt x="33" y="19"/>
                  </a:lnTo>
                  <a:lnTo>
                    <a:pt x="34" y="19"/>
                  </a:lnTo>
                  <a:lnTo>
                    <a:pt x="36" y="20"/>
                  </a:lnTo>
                  <a:lnTo>
                    <a:pt x="37" y="20"/>
                  </a:lnTo>
                  <a:lnTo>
                    <a:pt x="37" y="21"/>
                  </a:lnTo>
                  <a:lnTo>
                    <a:pt x="38" y="21"/>
                  </a:lnTo>
                  <a:lnTo>
                    <a:pt x="40" y="21"/>
                  </a:lnTo>
                  <a:lnTo>
                    <a:pt x="41" y="23"/>
                  </a:lnTo>
                  <a:lnTo>
                    <a:pt x="42" y="23"/>
                  </a:lnTo>
                  <a:lnTo>
                    <a:pt x="44" y="24"/>
                  </a:lnTo>
                  <a:lnTo>
                    <a:pt x="45" y="24"/>
                  </a:lnTo>
                  <a:lnTo>
                    <a:pt x="46" y="24"/>
                  </a:lnTo>
                  <a:lnTo>
                    <a:pt x="48" y="25"/>
                  </a:lnTo>
                  <a:lnTo>
                    <a:pt x="49" y="25"/>
                  </a:lnTo>
                  <a:lnTo>
                    <a:pt x="50" y="27"/>
                  </a:lnTo>
                  <a:lnTo>
                    <a:pt x="51" y="27"/>
                  </a:lnTo>
                  <a:lnTo>
                    <a:pt x="53" y="28"/>
                  </a:lnTo>
                  <a:lnTo>
                    <a:pt x="54" y="28"/>
                  </a:lnTo>
                  <a:lnTo>
                    <a:pt x="57" y="29"/>
                  </a:lnTo>
                  <a:lnTo>
                    <a:pt x="58" y="29"/>
                  </a:lnTo>
                  <a:lnTo>
                    <a:pt x="59" y="31"/>
                  </a:lnTo>
                  <a:lnTo>
                    <a:pt x="61" y="31"/>
                  </a:lnTo>
                  <a:lnTo>
                    <a:pt x="62" y="32"/>
                  </a:lnTo>
                  <a:lnTo>
                    <a:pt x="63" y="32"/>
                  </a:lnTo>
                  <a:lnTo>
                    <a:pt x="65" y="32"/>
                  </a:lnTo>
                  <a:lnTo>
                    <a:pt x="66" y="33"/>
                  </a:lnTo>
                  <a:lnTo>
                    <a:pt x="67" y="33"/>
                  </a:lnTo>
                  <a:lnTo>
                    <a:pt x="69" y="33"/>
                  </a:lnTo>
                  <a:lnTo>
                    <a:pt x="69" y="35"/>
                  </a:lnTo>
                  <a:lnTo>
                    <a:pt x="70" y="35"/>
                  </a:lnTo>
                  <a:lnTo>
                    <a:pt x="71" y="35"/>
                  </a:lnTo>
                  <a:lnTo>
                    <a:pt x="73" y="36"/>
                  </a:lnTo>
                  <a:lnTo>
                    <a:pt x="74" y="36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39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0"/>
                  </a:lnTo>
                  <a:lnTo>
                    <a:pt x="86" y="41"/>
                  </a:lnTo>
                  <a:lnTo>
                    <a:pt x="87" y="41"/>
                  </a:lnTo>
                  <a:lnTo>
                    <a:pt x="89" y="43"/>
                  </a:lnTo>
                  <a:lnTo>
                    <a:pt x="90" y="43"/>
                  </a:lnTo>
                  <a:lnTo>
                    <a:pt x="93" y="44"/>
                  </a:lnTo>
                  <a:lnTo>
                    <a:pt x="94" y="44"/>
                  </a:lnTo>
                  <a:lnTo>
                    <a:pt x="97" y="45"/>
                  </a:lnTo>
                  <a:lnTo>
                    <a:pt x="98" y="45"/>
                  </a:lnTo>
                  <a:lnTo>
                    <a:pt x="101" y="47"/>
                  </a:lnTo>
                  <a:lnTo>
                    <a:pt x="102" y="47"/>
                  </a:lnTo>
                  <a:lnTo>
                    <a:pt x="105" y="48"/>
                  </a:lnTo>
                  <a:lnTo>
                    <a:pt x="106" y="48"/>
                  </a:lnTo>
                  <a:lnTo>
                    <a:pt x="107" y="49"/>
                  </a:lnTo>
                  <a:lnTo>
                    <a:pt x="109" y="49"/>
                  </a:lnTo>
                  <a:lnTo>
                    <a:pt x="110" y="50"/>
                  </a:lnTo>
                  <a:lnTo>
                    <a:pt x="111" y="50"/>
                  </a:lnTo>
                  <a:lnTo>
                    <a:pt x="113" y="50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3"/>
                  </a:lnTo>
                  <a:lnTo>
                    <a:pt x="121" y="53"/>
                  </a:lnTo>
                  <a:lnTo>
                    <a:pt x="122" y="54"/>
                  </a:lnTo>
                  <a:lnTo>
                    <a:pt x="123" y="54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6"/>
                  </a:lnTo>
                  <a:lnTo>
                    <a:pt x="129" y="56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7"/>
                  </a:lnTo>
                  <a:lnTo>
                    <a:pt x="135" y="58"/>
                  </a:lnTo>
                  <a:lnTo>
                    <a:pt x="136" y="58"/>
                  </a:lnTo>
                  <a:lnTo>
                    <a:pt x="138" y="60"/>
                  </a:lnTo>
                  <a:lnTo>
                    <a:pt x="140" y="60"/>
                  </a:lnTo>
                  <a:lnTo>
                    <a:pt x="142" y="61"/>
                  </a:lnTo>
                  <a:lnTo>
                    <a:pt x="144" y="61"/>
                  </a:lnTo>
                  <a:lnTo>
                    <a:pt x="146" y="62"/>
                  </a:lnTo>
                  <a:lnTo>
                    <a:pt x="148" y="62"/>
                  </a:lnTo>
                  <a:lnTo>
                    <a:pt x="150" y="62"/>
                  </a:lnTo>
                  <a:lnTo>
                    <a:pt x="151" y="64"/>
                  </a:lnTo>
                  <a:lnTo>
                    <a:pt x="152" y="64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5"/>
                  </a:lnTo>
                  <a:lnTo>
                    <a:pt x="158" y="65"/>
                  </a:lnTo>
                  <a:lnTo>
                    <a:pt x="159" y="66"/>
                  </a:lnTo>
                  <a:lnTo>
                    <a:pt x="160" y="66"/>
                  </a:lnTo>
                  <a:lnTo>
                    <a:pt x="162" y="66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8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69"/>
                  </a:lnTo>
                  <a:lnTo>
                    <a:pt x="172" y="70"/>
                  </a:lnTo>
                  <a:lnTo>
                    <a:pt x="174" y="70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2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3"/>
                  </a:lnTo>
                  <a:lnTo>
                    <a:pt x="186" y="74"/>
                  </a:lnTo>
                  <a:lnTo>
                    <a:pt x="188" y="74"/>
                  </a:lnTo>
                  <a:lnTo>
                    <a:pt x="190" y="76"/>
                  </a:lnTo>
                  <a:lnTo>
                    <a:pt x="192" y="76"/>
                  </a:lnTo>
                  <a:lnTo>
                    <a:pt x="194" y="77"/>
                  </a:lnTo>
                  <a:lnTo>
                    <a:pt x="195" y="77"/>
                  </a:lnTo>
                  <a:lnTo>
                    <a:pt x="198" y="78"/>
                  </a:lnTo>
                  <a:lnTo>
                    <a:pt x="199" y="78"/>
                  </a:lnTo>
                  <a:lnTo>
                    <a:pt x="200" y="78"/>
                  </a:lnTo>
                  <a:lnTo>
                    <a:pt x="202" y="78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0"/>
                  </a:lnTo>
                  <a:lnTo>
                    <a:pt x="207" y="80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1"/>
                  </a:lnTo>
                  <a:lnTo>
                    <a:pt x="212" y="81"/>
                  </a:lnTo>
                  <a:lnTo>
                    <a:pt x="213" y="82"/>
                  </a:lnTo>
                  <a:lnTo>
                    <a:pt x="215" y="82"/>
                  </a:lnTo>
                  <a:lnTo>
                    <a:pt x="216" y="82"/>
                  </a:lnTo>
                  <a:lnTo>
                    <a:pt x="217" y="82"/>
                  </a:lnTo>
                  <a:lnTo>
                    <a:pt x="219" y="82"/>
                  </a:lnTo>
                  <a:lnTo>
                    <a:pt x="220" y="82"/>
                  </a:lnTo>
                  <a:lnTo>
                    <a:pt x="221" y="82"/>
                  </a:lnTo>
                  <a:lnTo>
                    <a:pt x="223" y="82"/>
                  </a:lnTo>
                  <a:lnTo>
                    <a:pt x="224" y="82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4"/>
                  </a:lnTo>
                  <a:lnTo>
                    <a:pt x="237" y="84"/>
                  </a:lnTo>
                  <a:lnTo>
                    <a:pt x="239" y="84"/>
                  </a:lnTo>
                  <a:lnTo>
                    <a:pt x="240" y="84"/>
                  </a:lnTo>
                  <a:lnTo>
                    <a:pt x="241" y="84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5"/>
                  </a:lnTo>
                  <a:lnTo>
                    <a:pt x="251" y="85"/>
                  </a:lnTo>
                  <a:lnTo>
                    <a:pt x="252" y="85"/>
                  </a:lnTo>
                  <a:lnTo>
                    <a:pt x="253" y="85"/>
                  </a:lnTo>
                  <a:lnTo>
                    <a:pt x="253" y="86"/>
                  </a:lnTo>
                  <a:lnTo>
                    <a:pt x="255" y="86"/>
                  </a:lnTo>
                  <a:lnTo>
                    <a:pt x="256" y="86"/>
                  </a:lnTo>
                  <a:lnTo>
                    <a:pt x="257" y="86"/>
                  </a:lnTo>
                  <a:lnTo>
                    <a:pt x="259" y="86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8"/>
                  </a:lnTo>
                  <a:lnTo>
                    <a:pt x="265" y="88"/>
                  </a:lnTo>
                  <a:lnTo>
                    <a:pt x="267" y="88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3" y="89"/>
                  </a:lnTo>
                  <a:lnTo>
                    <a:pt x="275" y="89"/>
                  </a:lnTo>
                  <a:lnTo>
                    <a:pt x="276" y="89"/>
                  </a:lnTo>
                  <a:lnTo>
                    <a:pt x="277" y="89"/>
                  </a:lnTo>
                  <a:lnTo>
                    <a:pt x="279" y="89"/>
                  </a:lnTo>
                  <a:lnTo>
                    <a:pt x="280" y="89"/>
                  </a:lnTo>
                  <a:lnTo>
                    <a:pt x="281" y="89"/>
                  </a:lnTo>
                  <a:lnTo>
                    <a:pt x="283" y="89"/>
                  </a:lnTo>
                  <a:lnTo>
                    <a:pt x="284" y="89"/>
                  </a:lnTo>
                  <a:lnTo>
                    <a:pt x="285" y="89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22588" name="Group 111">
            <a:extLst>
              <a:ext uri="{FF2B5EF4-FFF2-40B4-BE49-F238E27FC236}">
                <a16:creationId xmlns:a16="http://schemas.microsoft.com/office/drawing/2014/main" id="{868EE3A8-3D9F-3349-A2F9-334F5C36FD12}"/>
              </a:ext>
            </a:extLst>
          </p:cNvPr>
          <p:cNvGrpSpPr>
            <a:grpSpLocks/>
          </p:cNvGrpSpPr>
          <p:nvPr/>
        </p:nvGrpSpPr>
        <p:grpSpPr bwMode="auto">
          <a:xfrm>
            <a:off x="7391400" y="1531939"/>
            <a:ext cx="342900" cy="484187"/>
            <a:chOff x="2783" y="1170"/>
            <a:chExt cx="300" cy="445"/>
          </a:xfrm>
        </p:grpSpPr>
        <p:sp>
          <p:nvSpPr>
            <p:cNvPr id="322648" name="Freeform 19">
              <a:extLst>
                <a:ext uri="{FF2B5EF4-FFF2-40B4-BE49-F238E27FC236}">
                  <a16:creationId xmlns:a16="http://schemas.microsoft.com/office/drawing/2014/main" id="{D8E251A4-32DE-D140-9780-D90321801C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1238"/>
              <a:ext cx="149" cy="377"/>
            </a:xfrm>
            <a:custGeom>
              <a:avLst/>
              <a:gdLst>
                <a:gd name="T0" fmla="*/ 0 w 299"/>
                <a:gd name="T1" fmla="*/ 1 h 754"/>
                <a:gd name="T2" fmla="*/ 0 w 299"/>
                <a:gd name="T3" fmla="*/ 1 h 754"/>
                <a:gd name="T4" fmla="*/ 0 w 299"/>
                <a:gd name="T5" fmla="*/ 1 h 754"/>
                <a:gd name="T6" fmla="*/ 0 w 299"/>
                <a:gd name="T7" fmla="*/ 1 h 754"/>
                <a:gd name="T8" fmla="*/ 0 w 299"/>
                <a:gd name="T9" fmla="*/ 1 h 754"/>
                <a:gd name="T10" fmla="*/ 0 w 299"/>
                <a:gd name="T11" fmla="*/ 1 h 754"/>
                <a:gd name="T12" fmla="*/ 0 w 299"/>
                <a:gd name="T13" fmla="*/ 1 h 754"/>
                <a:gd name="T14" fmla="*/ 0 w 299"/>
                <a:gd name="T15" fmla="*/ 1 h 754"/>
                <a:gd name="T16" fmla="*/ 0 w 299"/>
                <a:gd name="T17" fmla="*/ 1 h 754"/>
                <a:gd name="T18" fmla="*/ 0 w 299"/>
                <a:gd name="T19" fmla="*/ 1 h 754"/>
                <a:gd name="T20" fmla="*/ 0 w 299"/>
                <a:gd name="T21" fmla="*/ 1 h 754"/>
                <a:gd name="T22" fmla="*/ 0 w 299"/>
                <a:gd name="T23" fmla="*/ 1 h 754"/>
                <a:gd name="T24" fmla="*/ 0 w 299"/>
                <a:gd name="T25" fmla="*/ 1 h 754"/>
                <a:gd name="T26" fmla="*/ 0 w 299"/>
                <a:gd name="T27" fmla="*/ 1 h 754"/>
                <a:gd name="T28" fmla="*/ 0 w 299"/>
                <a:gd name="T29" fmla="*/ 1 h 754"/>
                <a:gd name="T30" fmla="*/ 0 w 299"/>
                <a:gd name="T31" fmla="*/ 1 h 754"/>
                <a:gd name="T32" fmla="*/ 0 w 299"/>
                <a:gd name="T33" fmla="*/ 1 h 754"/>
                <a:gd name="T34" fmla="*/ 0 w 299"/>
                <a:gd name="T35" fmla="*/ 1 h 754"/>
                <a:gd name="T36" fmla="*/ 0 w 299"/>
                <a:gd name="T37" fmla="*/ 1 h 754"/>
                <a:gd name="T38" fmla="*/ 0 w 299"/>
                <a:gd name="T39" fmla="*/ 1 h 754"/>
                <a:gd name="T40" fmla="*/ 0 w 299"/>
                <a:gd name="T41" fmla="*/ 1 h 754"/>
                <a:gd name="T42" fmla="*/ 0 w 299"/>
                <a:gd name="T43" fmla="*/ 1 h 754"/>
                <a:gd name="T44" fmla="*/ 0 w 299"/>
                <a:gd name="T45" fmla="*/ 1 h 754"/>
                <a:gd name="T46" fmla="*/ 0 w 299"/>
                <a:gd name="T47" fmla="*/ 1 h 754"/>
                <a:gd name="T48" fmla="*/ 0 w 299"/>
                <a:gd name="T49" fmla="*/ 1 h 754"/>
                <a:gd name="T50" fmla="*/ 0 w 299"/>
                <a:gd name="T51" fmla="*/ 1 h 754"/>
                <a:gd name="T52" fmla="*/ 0 w 299"/>
                <a:gd name="T53" fmla="*/ 1 h 754"/>
                <a:gd name="T54" fmla="*/ 0 w 299"/>
                <a:gd name="T55" fmla="*/ 1 h 754"/>
                <a:gd name="T56" fmla="*/ 0 w 299"/>
                <a:gd name="T57" fmla="*/ 1 h 754"/>
                <a:gd name="T58" fmla="*/ 0 w 299"/>
                <a:gd name="T59" fmla="*/ 1 h 754"/>
                <a:gd name="T60" fmla="*/ 0 w 299"/>
                <a:gd name="T61" fmla="*/ 1 h 754"/>
                <a:gd name="T62" fmla="*/ 0 w 299"/>
                <a:gd name="T63" fmla="*/ 1 h 754"/>
                <a:gd name="T64" fmla="*/ 0 w 299"/>
                <a:gd name="T65" fmla="*/ 1 h 754"/>
                <a:gd name="T66" fmla="*/ 0 w 299"/>
                <a:gd name="T67" fmla="*/ 1 h 754"/>
                <a:gd name="T68" fmla="*/ 0 w 299"/>
                <a:gd name="T69" fmla="*/ 1 h 754"/>
                <a:gd name="T70" fmla="*/ 0 w 299"/>
                <a:gd name="T71" fmla="*/ 1 h 754"/>
                <a:gd name="T72" fmla="*/ 0 w 299"/>
                <a:gd name="T73" fmla="*/ 1 h 754"/>
                <a:gd name="T74" fmla="*/ 0 w 299"/>
                <a:gd name="T75" fmla="*/ 1 h 754"/>
                <a:gd name="T76" fmla="*/ 0 w 299"/>
                <a:gd name="T77" fmla="*/ 1 h 754"/>
                <a:gd name="T78" fmla="*/ 0 w 299"/>
                <a:gd name="T79" fmla="*/ 1 h 754"/>
                <a:gd name="T80" fmla="*/ 0 w 299"/>
                <a:gd name="T81" fmla="*/ 1 h 754"/>
                <a:gd name="T82" fmla="*/ 0 w 299"/>
                <a:gd name="T83" fmla="*/ 1 h 754"/>
                <a:gd name="T84" fmla="*/ 0 w 299"/>
                <a:gd name="T85" fmla="*/ 1 h 754"/>
                <a:gd name="T86" fmla="*/ 0 w 299"/>
                <a:gd name="T87" fmla="*/ 1 h 754"/>
                <a:gd name="T88" fmla="*/ 0 w 299"/>
                <a:gd name="T89" fmla="*/ 1 h 754"/>
                <a:gd name="T90" fmla="*/ 0 w 299"/>
                <a:gd name="T91" fmla="*/ 1 h 754"/>
                <a:gd name="T92" fmla="*/ 0 w 299"/>
                <a:gd name="T93" fmla="*/ 1 h 754"/>
                <a:gd name="T94" fmla="*/ 0 w 299"/>
                <a:gd name="T95" fmla="*/ 1 h 754"/>
                <a:gd name="T96" fmla="*/ 0 w 299"/>
                <a:gd name="T97" fmla="*/ 1 h 754"/>
                <a:gd name="T98" fmla="*/ 0 w 299"/>
                <a:gd name="T99" fmla="*/ 1 h 754"/>
                <a:gd name="T100" fmla="*/ 0 w 299"/>
                <a:gd name="T101" fmla="*/ 1 h 754"/>
                <a:gd name="T102" fmla="*/ 0 w 299"/>
                <a:gd name="T103" fmla="*/ 1 h 754"/>
                <a:gd name="T104" fmla="*/ 0 w 299"/>
                <a:gd name="T105" fmla="*/ 1 h 754"/>
                <a:gd name="T106" fmla="*/ 0 w 299"/>
                <a:gd name="T107" fmla="*/ 1 h 754"/>
                <a:gd name="T108" fmla="*/ 0 w 299"/>
                <a:gd name="T109" fmla="*/ 1 h 754"/>
                <a:gd name="T110" fmla="*/ 0 w 299"/>
                <a:gd name="T111" fmla="*/ 1 h 754"/>
                <a:gd name="T112" fmla="*/ 0 w 299"/>
                <a:gd name="T113" fmla="*/ 1 h 754"/>
                <a:gd name="T114" fmla="*/ 0 w 299"/>
                <a:gd name="T115" fmla="*/ 1 h 754"/>
                <a:gd name="T116" fmla="*/ 0 w 299"/>
                <a:gd name="T117" fmla="*/ 1 h 754"/>
                <a:gd name="T118" fmla="*/ 0 w 299"/>
                <a:gd name="T119" fmla="*/ 1 h 754"/>
                <a:gd name="T120" fmla="*/ 0 w 299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9"/>
                <a:gd name="T184" fmla="*/ 0 h 754"/>
                <a:gd name="T185" fmla="*/ 299 w 299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9" h="754">
                  <a:moveTo>
                    <a:pt x="299" y="0"/>
                  </a:moveTo>
                  <a:lnTo>
                    <a:pt x="299" y="29"/>
                  </a:lnTo>
                  <a:lnTo>
                    <a:pt x="299" y="56"/>
                  </a:lnTo>
                  <a:lnTo>
                    <a:pt x="299" y="81"/>
                  </a:lnTo>
                  <a:lnTo>
                    <a:pt x="299" y="105"/>
                  </a:lnTo>
                  <a:lnTo>
                    <a:pt x="299" y="128"/>
                  </a:lnTo>
                  <a:lnTo>
                    <a:pt x="299" y="148"/>
                  </a:lnTo>
                  <a:lnTo>
                    <a:pt x="299" y="166"/>
                  </a:lnTo>
                  <a:lnTo>
                    <a:pt x="299" y="185"/>
                  </a:lnTo>
                  <a:lnTo>
                    <a:pt x="299" y="201"/>
                  </a:lnTo>
                  <a:lnTo>
                    <a:pt x="299" y="215"/>
                  </a:lnTo>
                  <a:lnTo>
                    <a:pt x="299" y="229"/>
                  </a:lnTo>
                  <a:lnTo>
                    <a:pt x="299" y="242"/>
                  </a:lnTo>
                  <a:lnTo>
                    <a:pt x="299" y="252"/>
                  </a:lnTo>
                  <a:lnTo>
                    <a:pt x="299" y="263"/>
                  </a:lnTo>
                  <a:lnTo>
                    <a:pt x="299" y="272"/>
                  </a:lnTo>
                  <a:lnTo>
                    <a:pt x="299" y="280"/>
                  </a:lnTo>
                  <a:lnTo>
                    <a:pt x="299" y="288"/>
                  </a:lnTo>
                  <a:lnTo>
                    <a:pt x="299" y="295"/>
                  </a:lnTo>
                  <a:lnTo>
                    <a:pt x="299" y="302"/>
                  </a:lnTo>
                  <a:lnTo>
                    <a:pt x="299" y="307"/>
                  </a:lnTo>
                  <a:lnTo>
                    <a:pt x="299" y="311"/>
                  </a:lnTo>
                  <a:lnTo>
                    <a:pt x="299" y="315"/>
                  </a:lnTo>
                  <a:lnTo>
                    <a:pt x="299" y="319"/>
                  </a:lnTo>
                  <a:lnTo>
                    <a:pt x="299" y="323"/>
                  </a:lnTo>
                  <a:lnTo>
                    <a:pt x="299" y="325"/>
                  </a:lnTo>
                  <a:lnTo>
                    <a:pt x="299" y="328"/>
                  </a:lnTo>
                  <a:lnTo>
                    <a:pt x="299" y="329"/>
                  </a:lnTo>
                  <a:lnTo>
                    <a:pt x="298" y="332"/>
                  </a:lnTo>
                  <a:lnTo>
                    <a:pt x="298" y="335"/>
                  </a:lnTo>
                  <a:lnTo>
                    <a:pt x="298" y="336"/>
                  </a:lnTo>
                  <a:lnTo>
                    <a:pt x="298" y="339"/>
                  </a:lnTo>
                  <a:lnTo>
                    <a:pt x="298" y="340"/>
                  </a:lnTo>
                  <a:lnTo>
                    <a:pt x="298" y="343"/>
                  </a:lnTo>
                  <a:lnTo>
                    <a:pt x="298" y="344"/>
                  </a:lnTo>
                  <a:lnTo>
                    <a:pt x="298" y="347"/>
                  </a:lnTo>
                  <a:lnTo>
                    <a:pt x="298" y="348"/>
                  </a:lnTo>
                  <a:lnTo>
                    <a:pt x="298" y="349"/>
                  </a:lnTo>
                  <a:lnTo>
                    <a:pt x="298" y="351"/>
                  </a:lnTo>
                  <a:lnTo>
                    <a:pt x="296" y="352"/>
                  </a:lnTo>
                  <a:lnTo>
                    <a:pt x="296" y="353"/>
                  </a:lnTo>
                  <a:lnTo>
                    <a:pt x="296" y="355"/>
                  </a:lnTo>
                  <a:lnTo>
                    <a:pt x="296" y="356"/>
                  </a:lnTo>
                  <a:lnTo>
                    <a:pt x="296" y="357"/>
                  </a:lnTo>
                  <a:lnTo>
                    <a:pt x="296" y="359"/>
                  </a:lnTo>
                  <a:lnTo>
                    <a:pt x="296" y="360"/>
                  </a:lnTo>
                  <a:lnTo>
                    <a:pt x="296" y="361"/>
                  </a:lnTo>
                  <a:lnTo>
                    <a:pt x="296" y="363"/>
                  </a:lnTo>
                  <a:lnTo>
                    <a:pt x="296" y="364"/>
                  </a:lnTo>
                  <a:lnTo>
                    <a:pt x="296" y="365"/>
                  </a:lnTo>
                  <a:lnTo>
                    <a:pt x="295" y="367"/>
                  </a:lnTo>
                  <a:lnTo>
                    <a:pt x="295" y="368"/>
                  </a:lnTo>
                  <a:lnTo>
                    <a:pt x="295" y="369"/>
                  </a:lnTo>
                  <a:lnTo>
                    <a:pt x="295" y="371"/>
                  </a:lnTo>
                  <a:lnTo>
                    <a:pt x="295" y="372"/>
                  </a:lnTo>
                  <a:lnTo>
                    <a:pt x="295" y="373"/>
                  </a:lnTo>
                  <a:lnTo>
                    <a:pt x="295" y="375"/>
                  </a:lnTo>
                  <a:lnTo>
                    <a:pt x="294" y="376"/>
                  </a:lnTo>
                  <a:lnTo>
                    <a:pt x="294" y="379"/>
                  </a:lnTo>
                  <a:lnTo>
                    <a:pt x="294" y="380"/>
                  </a:lnTo>
                  <a:lnTo>
                    <a:pt x="294" y="381"/>
                  </a:lnTo>
                  <a:lnTo>
                    <a:pt x="294" y="384"/>
                  </a:lnTo>
                  <a:lnTo>
                    <a:pt x="292" y="385"/>
                  </a:lnTo>
                  <a:lnTo>
                    <a:pt x="292" y="388"/>
                  </a:lnTo>
                  <a:lnTo>
                    <a:pt x="292" y="389"/>
                  </a:lnTo>
                  <a:lnTo>
                    <a:pt x="292" y="390"/>
                  </a:lnTo>
                  <a:lnTo>
                    <a:pt x="292" y="393"/>
                  </a:lnTo>
                  <a:lnTo>
                    <a:pt x="292" y="394"/>
                  </a:lnTo>
                  <a:lnTo>
                    <a:pt x="291" y="396"/>
                  </a:lnTo>
                  <a:lnTo>
                    <a:pt x="291" y="397"/>
                  </a:lnTo>
                  <a:lnTo>
                    <a:pt x="291" y="398"/>
                  </a:lnTo>
                  <a:lnTo>
                    <a:pt x="291" y="400"/>
                  </a:lnTo>
                  <a:lnTo>
                    <a:pt x="291" y="401"/>
                  </a:lnTo>
                  <a:lnTo>
                    <a:pt x="291" y="402"/>
                  </a:lnTo>
                  <a:lnTo>
                    <a:pt x="291" y="404"/>
                  </a:lnTo>
                  <a:lnTo>
                    <a:pt x="290" y="404"/>
                  </a:lnTo>
                  <a:lnTo>
                    <a:pt x="290" y="405"/>
                  </a:lnTo>
                  <a:lnTo>
                    <a:pt x="290" y="406"/>
                  </a:lnTo>
                  <a:lnTo>
                    <a:pt x="290" y="408"/>
                  </a:lnTo>
                  <a:lnTo>
                    <a:pt x="290" y="409"/>
                  </a:lnTo>
                  <a:lnTo>
                    <a:pt x="288" y="410"/>
                  </a:lnTo>
                  <a:lnTo>
                    <a:pt x="288" y="412"/>
                  </a:lnTo>
                  <a:lnTo>
                    <a:pt x="288" y="413"/>
                  </a:lnTo>
                  <a:lnTo>
                    <a:pt x="287" y="414"/>
                  </a:lnTo>
                  <a:lnTo>
                    <a:pt x="287" y="416"/>
                  </a:lnTo>
                  <a:lnTo>
                    <a:pt x="287" y="417"/>
                  </a:lnTo>
                  <a:lnTo>
                    <a:pt x="286" y="420"/>
                  </a:lnTo>
                  <a:lnTo>
                    <a:pt x="286" y="421"/>
                  </a:lnTo>
                  <a:lnTo>
                    <a:pt x="286" y="422"/>
                  </a:lnTo>
                  <a:lnTo>
                    <a:pt x="284" y="424"/>
                  </a:lnTo>
                  <a:lnTo>
                    <a:pt x="284" y="426"/>
                  </a:lnTo>
                  <a:lnTo>
                    <a:pt x="283" y="428"/>
                  </a:lnTo>
                  <a:lnTo>
                    <a:pt x="283" y="430"/>
                  </a:lnTo>
                  <a:lnTo>
                    <a:pt x="282" y="433"/>
                  </a:lnTo>
                  <a:lnTo>
                    <a:pt x="282" y="434"/>
                  </a:lnTo>
                  <a:lnTo>
                    <a:pt x="280" y="437"/>
                  </a:lnTo>
                  <a:lnTo>
                    <a:pt x="280" y="440"/>
                  </a:lnTo>
                  <a:lnTo>
                    <a:pt x="279" y="441"/>
                  </a:lnTo>
                  <a:lnTo>
                    <a:pt x="279" y="442"/>
                  </a:lnTo>
                  <a:lnTo>
                    <a:pt x="278" y="445"/>
                  </a:lnTo>
                  <a:lnTo>
                    <a:pt x="278" y="446"/>
                  </a:lnTo>
                  <a:lnTo>
                    <a:pt x="278" y="448"/>
                  </a:lnTo>
                  <a:lnTo>
                    <a:pt x="276" y="449"/>
                  </a:lnTo>
                  <a:lnTo>
                    <a:pt x="276" y="450"/>
                  </a:lnTo>
                  <a:lnTo>
                    <a:pt x="276" y="452"/>
                  </a:lnTo>
                  <a:lnTo>
                    <a:pt x="275" y="453"/>
                  </a:lnTo>
                  <a:lnTo>
                    <a:pt x="275" y="454"/>
                  </a:lnTo>
                  <a:lnTo>
                    <a:pt x="275" y="456"/>
                  </a:lnTo>
                  <a:lnTo>
                    <a:pt x="274" y="456"/>
                  </a:lnTo>
                  <a:lnTo>
                    <a:pt x="274" y="457"/>
                  </a:lnTo>
                  <a:lnTo>
                    <a:pt x="274" y="458"/>
                  </a:lnTo>
                  <a:lnTo>
                    <a:pt x="272" y="459"/>
                  </a:lnTo>
                  <a:lnTo>
                    <a:pt x="272" y="461"/>
                  </a:lnTo>
                  <a:lnTo>
                    <a:pt x="272" y="462"/>
                  </a:lnTo>
                  <a:lnTo>
                    <a:pt x="271" y="463"/>
                  </a:lnTo>
                  <a:lnTo>
                    <a:pt x="270" y="465"/>
                  </a:lnTo>
                  <a:lnTo>
                    <a:pt x="270" y="466"/>
                  </a:lnTo>
                  <a:lnTo>
                    <a:pt x="268" y="467"/>
                  </a:lnTo>
                  <a:lnTo>
                    <a:pt x="268" y="469"/>
                  </a:lnTo>
                  <a:lnTo>
                    <a:pt x="267" y="471"/>
                  </a:lnTo>
                  <a:lnTo>
                    <a:pt x="267" y="473"/>
                  </a:lnTo>
                  <a:lnTo>
                    <a:pt x="266" y="474"/>
                  </a:lnTo>
                  <a:lnTo>
                    <a:pt x="266" y="475"/>
                  </a:lnTo>
                  <a:lnTo>
                    <a:pt x="264" y="478"/>
                  </a:lnTo>
                  <a:lnTo>
                    <a:pt x="263" y="479"/>
                  </a:lnTo>
                  <a:lnTo>
                    <a:pt x="262" y="482"/>
                  </a:lnTo>
                  <a:lnTo>
                    <a:pt x="262" y="483"/>
                  </a:lnTo>
                  <a:lnTo>
                    <a:pt x="260" y="485"/>
                  </a:lnTo>
                  <a:lnTo>
                    <a:pt x="259" y="487"/>
                  </a:lnTo>
                  <a:lnTo>
                    <a:pt x="259" y="489"/>
                  </a:lnTo>
                  <a:lnTo>
                    <a:pt x="258" y="490"/>
                  </a:lnTo>
                  <a:lnTo>
                    <a:pt x="258" y="491"/>
                  </a:lnTo>
                  <a:lnTo>
                    <a:pt x="256" y="493"/>
                  </a:lnTo>
                  <a:lnTo>
                    <a:pt x="256" y="494"/>
                  </a:lnTo>
                  <a:lnTo>
                    <a:pt x="255" y="495"/>
                  </a:lnTo>
                  <a:lnTo>
                    <a:pt x="255" y="497"/>
                  </a:lnTo>
                  <a:lnTo>
                    <a:pt x="254" y="498"/>
                  </a:lnTo>
                  <a:lnTo>
                    <a:pt x="252" y="499"/>
                  </a:lnTo>
                  <a:lnTo>
                    <a:pt x="252" y="501"/>
                  </a:lnTo>
                  <a:lnTo>
                    <a:pt x="252" y="502"/>
                  </a:lnTo>
                  <a:lnTo>
                    <a:pt x="251" y="502"/>
                  </a:lnTo>
                  <a:lnTo>
                    <a:pt x="251" y="503"/>
                  </a:lnTo>
                  <a:lnTo>
                    <a:pt x="251" y="505"/>
                  </a:lnTo>
                  <a:lnTo>
                    <a:pt x="250" y="506"/>
                  </a:lnTo>
                  <a:lnTo>
                    <a:pt x="248" y="507"/>
                  </a:lnTo>
                  <a:lnTo>
                    <a:pt x="248" y="509"/>
                  </a:lnTo>
                  <a:lnTo>
                    <a:pt x="247" y="510"/>
                  </a:lnTo>
                  <a:lnTo>
                    <a:pt x="247" y="511"/>
                  </a:lnTo>
                  <a:lnTo>
                    <a:pt x="246" y="513"/>
                  </a:lnTo>
                  <a:lnTo>
                    <a:pt x="246" y="514"/>
                  </a:lnTo>
                  <a:lnTo>
                    <a:pt x="244" y="515"/>
                  </a:lnTo>
                  <a:lnTo>
                    <a:pt x="244" y="517"/>
                  </a:lnTo>
                  <a:lnTo>
                    <a:pt x="243" y="518"/>
                  </a:lnTo>
                  <a:lnTo>
                    <a:pt x="242" y="519"/>
                  </a:lnTo>
                  <a:lnTo>
                    <a:pt x="240" y="522"/>
                  </a:lnTo>
                  <a:lnTo>
                    <a:pt x="240" y="523"/>
                  </a:lnTo>
                  <a:lnTo>
                    <a:pt x="239" y="525"/>
                  </a:lnTo>
                  <a:lnTo>
                    <a:pt x="238" y="527"/>
                  </a:lnTo>
                  <a:lnTo>
                    <a:pt x="238" y="529"/>
                  </a:lnTo>
                  <a:lnTo>
                    <a:pt x="236" y="530"/>
                  </a:lnTo>
                  <a:lnTo>
                    <a:pt x="236" y="531"/>
                  </a:lnTo>
                  <a:lnTo>
                    <a:pt x="235" y="532"/>
                  </a:lnTo>
                  <a:lnTo>
                    <a:pt x="235" y="534"/>
                  </a:lnTo>
                  <a:lnTo>
                    <a:pt x="234" y="534"/>
                  </a:lnTo>
                  <a:lnTo>
                    <a:pt x="234" y="535"/>
                  </a:lnTo>
                  <a:lnTo>
                    <a:pt x="232" y="536"/>
                  </a:lnTo>
                  <a:lnTo>
                    <a:pt x="232" y="538"/>
                  </a:lnTo>
                  <a:lnTo>
                    <a:pt x="231" y="538"/>
                  </a:lnTo>
                  <a:lnTo>
                    <a:pt x="231" y="539"/>
                  </a:lnTo>
                  <a:lnTo>
                    <a:pt x="231" y="540"/>
                  </a:lnTo>
                  <a:lnTo>
                    <a:pt x="230" y="540"/>
                  </a:lnTo>
                  <a:lnTo>
                    <a:pt x="230" y="542"/>
                  </a:lnTo>
                  <a:lnTo>
                    <a:pt x="228" y="542"/>
                  </a:lnTo>
                  <a:lnTo>
                    <a:pt x="228" y="543"/>
                  </a:lnTo>
                  <a:lnTo>
                    <a:pt x="228" y="544"/>
                  </a:lnTo>
                  <a:lnTo>
                    <a:pt x="227" y="544"/>
                  </a:lnTo>
                  <a:lnTo>
                    <a:pt x="227" y="546"/>
                  </a:lnTo>
                  <a:lnTo>
                    <a:pt x="226" y="547"/>
                  </a:lnTo>
                  <a:lnTo>
                    <a:pt x="224" y="548"/>
                  </a:lnTo>
                  <a:lnTo>
                    <a:pt x="224" y="550"/>
                  </a:lnTo>
                  <a:lnTo>
                    <a:pt x="223" y="551"/>
                  </a:lnTo>
                  <a:lnTo>
                    <a:pt x="223" y="552"/>
                  </a:lnTo>
                  <a:lnTo>
                    <a:pt x="222" y="552"/>
                  </a:lnTo>
                  <a:lnTo>
                    <a:pt x="222" y="554"/>
                  </a:lnTo>
                  <a:lnTo>
                    <a:pt x="221" y="555"/>
                  </a:lnTo>
                  <a:lnTo>
                    <a:pt x="219" y="556"/>
                  </a:lnTo>
                  <a:lnTo>
                    <a:pt x="219" y="559"/>
                  </a:lnTo>
                  <a:lnTo>
                    <a:pt x="218" y="560"/>
                  </a:lnTo>
                  <a:lnTo>
                    <a:pt x="217" y="562"/>
                  </a:lnTo>
                  <a:lnTo>
                    <a:pt x="215" y="563"/>
                  </a:lnTo>
                  <a:lnTo>
                    <a:pt x="215" y="564"/>
                  </a:lnTo>
                  <a:lnTo>
                    <a:pt x="214" y="566"/>
                  </a:lnTo>
                  <a:lnTo>
                    <a:pt x="214" y="567"/>
                  </a:lnTo>
                  <a:lnTo>
                    <a:pt x="213" y="567"/>
                  </a:lnTo>
                  <a:lnTo>
                    <a:pt x="213" y="568"/>
                  </a:lnTo>
                  <a:lnTo>
                    <a:pt x="211" y="570"/>
                  </a:lnTo>
                  <a:lnTo>
                    <a:pt x="210" y="571"/>
                  </a:lnTo>
                  <a:lnTo>
                    <a:pt x="210" y="572"/>
                  </a:lnTo>
                  <a:lnTo>
                    <a:pt x="209" y="572"/>
                  </a:lnTo>
                  <a:lnTo>
                    <a:pt x="209" y="574"/>
                  </a:lnTo>
                  <a:lnTo>
                    <a:pt x="207" y="575"/>
                  </a:lnTo>
                  <a:lnTo>
                    <a:pt x="207" y="576"/>
                  </a:lnTo>
                  <a:lnTo>
                    <a:pt x="206" y="576"/>
                  </a:lnTo>
                  <a:lnTo>
                    <a:pt x="206" y="578"/>
                  </a:lnTo>
                  <a:lnTo>
                    <a:pt x="205" y="579"/>
                  </a:lnTo>
                  <a:lnTo>
                    <a:pt x="203" y="580"/>
                  </a:lnTo>
                  <a:lnTo>
                    <a:pt x="203" y="582"/>
                  </a:lnTo>
                  <a:lnTo>
                    <a:pt x="202" y="582"/>
                  </a:lnTo>
                  <a:lnTo>
                    <a:pt x="202" y="583"/>
                  </a:lnTo>
                  <a:lnTo>
                    <a:pt x="201" y="584"/>
                  </a:lnTo>
                  <a:lnTo>
                    <a:pt x="199" y="584"/>
                  </a:lnTo>
                  <a:lnTo>
                    <a:pt x="199" y="586"/>
                  </a:lnTo>
                  <a:lnTo>
                    <a:pt x="198" y="587"/>
                  </a:lnTo>
                  <a:lnTo>
                    <a:pt x="197" y="588"/>
                  </a:lnTo>
                  <a:lnTo>
                    <a:pt x="197" y="590"/>
                  </a:lnTo>
                  <a:lnTo>
                    <a:pt x="195" y="591"/>
                  </a:lnTo>
                  <a:lnTo>
                    <a:pt x="194" y="592"/>
                  </a:lnTo>
                  <a:lnTo>
                    <a:pt x="193" y="594"/>
                  </a:lnTo>
                  <a:lnTo>
                    <a:pt x="193" y="595"/>
                  </a:lnTo>
                  <a:lnTo>
                    <a:pt x="191" y="596"/>
                  </a:lnTo>
                  <a:lnTo>
                    <a:pt x="190" y="598"/>
                  </a:lnTo>
                  <a:lnTo>
                    <a:pt x="190" y="599"/>
                  </a:lnTo>
                  <a:lnTo>
                    <a:pt x="189" y="599"/>
                  </a:lnTo>
                  <a:lnTo>
                    <a:pt x="189" y="600"/>
                  </a:lnTo>
                  <a:lnTo>
                    <a:pt x="187" y="602"/>
                  </a:lnTo>
                  <a:lnTo>
                    <a:pt x="187" y="603"/>
                  </a:lnTo>
                  <a:lnTo>
                    <a:pt x="186" y="603"/>
                  </a:lnTo>
                  <a:lnTo>
                    <a:pt x="186" y="604"/>
                  </a:lnTo>
                  <a:lnTo>
                    <a:pt x="185" y="606"/>
                  </a:lnTo>
                  <a:lnTo>
                    <a:pt x="185" y="607"/>
                  </a:lnTo>
                  <a:lnTo>
                    <a:pt x="183" y="607"/>
                  </a:lnTo>
                  <a:lnTo>
                    <a:pt x="182" y="608"/>
                  </a:lnTo>
                  <a:lnTo>
                    <a:pt x="182" y="609"/>
                  </a:lnTo>
                  <a:lnTo>
                    <a:pt x="181" y="611"/>
                  </a:lnTo>
                  <a:lnTo>
                    <a:pt x="181" y="612"/>
                  </a:lnTo>
                  <a:lnTo>
                    <a:pt x="179" y="612"/>
                  </a:lnTo>
                  <a:lnTo>
                    <a:pt x="179" y="613"/>
                  </a:lnTo>
                  <a:lnTo>
                    <a:pt x="179" y="615"/>
                  </a:lnTo>
                  <a:lnTo>
                    <a:pt x="178" y="615"/>
                  </a:lnTo>
                  <a:lnTo>
                    <a:pt x="178" y="616"/>
                  </a:lnTo>
                  <a:lnTo>
                    <a:pt x="177" y="616"/>
                  </a:lnTo>
                  <a:lnTo>
                    <a:pt x="177" y="617"/>
                  </a:lnTo>
                  <a:lnTo>
                    <a:pt x="175" y="619"/>
                  </a:lnTo>
                  <a:lnTo>
                    <a:pt x="174" y="620"/>
                  </a:lnTo>
                  <a:lnTo>
                    <a:pt x="174" y="621"/>
                  </a:lnTo>
                  <a:lnTo>
                    <a:pt x="173" y="621"/>
                  </a:lnTo>
                  <a:lnTo>
                    <a:pt x="171" y="623"/>
                  </a:lnTo>
                  <a:lnTo>
                    <a:pt x="170" y="624"/>
                  </a:lnTo>
                  <a:lnTo>
                    <a:pt x="170" y="625"/>
                  </a:lnTo>
                  <a:lnTo>
                    <a:pt x="169" y="625"/>
                  </a:lnTo>
                  <a:lnTo>
                    <a:pt x="169" y="627"/>
                  </a:lnTo>
                  <a:lnTo>
                    <a:pt x="167" y="627"/>
                  </a:lnTo>
                  <a:lnTo>
                    <a:pt x="166" y="628"/>
                  </a:lnTo>
                  <a:lnTo>
                    <a:pt x="165" y="629"/>
                  </a:lnTo>
                  <a:lnTo>
                    <a:pt x="163" y="631"/>
                  </a:lnTo>
                  <a:lnTo>
                    <a:pt x="162" y="632"/>
                  </a:lnTo>
                  <a:lnTo>
                    <a:pt x="161" y="633"/>
                  </a:lnTo>
                  <a:lnTo>
                    <a:pt x="159" y="635"/>
                  </a:lnTo>
                  <a:lnTo>
                    <a:pt x="158" y="636"/>
                  </a:lnTo>
                  <a:lnTo>
                    <a:pt x="157" y="637"/>
                  </a:lnTo>
                  <a:lnTo>
                    <a:pt x="155" y="637"/>
                  </a:lnTo>
                  <a:lnTo>
                    <a:pt x="155" y="639"/>
                  </a:lnTo>
                  <a:lnTo>
                    <a:pt x="154" y="640"/>
                  </a:lnTo>
                  <a:lnTo>
                    <a:pt x="153" y="640"/>
                  </a:lnTo>
                  <a:lnTo>
                    <a:pt x="151" y="641"/>
                  </a:lnTo>
                  <a:lnTo>
                    <a:pt x="151" y="643"/>
                  </a:lnTo>
                  <a:lnTo>
                    <a:pt x="150" y="643"/>
                  </a:lnTo>
                  <a:lnTo>
                    <a:pt x="150" y="644"/>
                  </a:lnTo>
                  <a:lnTo>
                    <a:pt x="149" y="644"/>
                  </a:lnTo>
                  <a:lnTo>
                    <a:pt x="147" y="645"/>
                  </a:lnTo>
                  <a:lnTo>
                    <a:pt x="146" y="647"/>
                  </a:lnTo>
                  <a:lnTo>
                    <a:pt x="145" y="648"/>
                  </a:lnTo>
                  <a:lnTo>
                    <a:pt x="143" y="648"/>
                  </a:lnTo>
                  <a:lnTo>
                    <a:pt x="143" y="649"/>
                  </a:lnTo>
                  <a:lnTo>
                    <a:pt x="142" y="651"/>
                  </a:lnTo>
                  <a:lnTo>
                    <a:pt x="141" y="652"/>
                  </a:lnTo>
                  <a:lnTo>
                    <a:pt x="140" y="652"/>
                  </a:lnTo>
                  <a:lnTo>
                    <a:pt x="138" y="653"/>
                  </a:lnTo>
                  <a:lnTo>
                    <a:pt x="137" y="655"/>
                  </a:lnTo>
                  <a:lnTo>
                    <a:pt x="136" y="656"/>
                  </a:lnTo>
                  <a:lnTo>
                    <a:pt x="134" y="657"/>
                  </a:lnTo>
                  <a:lnTo>
                    <a:pt x="133" y="659"/>
                  </a:lnTo>
                  <a:lnTo>
                    <a:pt x="130" y="660"/>
                  </a:lnTo>
                  <a:lnTo>
                    <a:pt x="129" y="661"/>
                  </a:lnTo>
                  <a:lnTo>
                    <a:pt x="128" y="663"/>
                  </a:lnTo>
                  <a:lnTo>
                    <a:pt x="126" y="664"/>
                  </a:lnTo>
                  <a:lnTo>
                    <a:pt x="124" y="665"/>
                  </a:lnTo>
                  <a:lnTo>
                    <a:pt x="122" y="667"/>
                  </a:lnTo>
                  <a:lnTo>
                    <a:pt x="121" y="668"/>
                  </a:lnTo>
                  <a:lnTo>
                    <a:pt x="120" y="669"/>
                  </a:lnTo>
                  <a:lnTo>
                    <a:pt x="118" y="671"/>
                  </a:lnTo>
                  <a:lnTo>
                    <a:pt x="117" y="671"/>
                  </a:lnTo>
                  <a:lnTo>
                    <a:pt x="116" y="672"/>
                  </a:lnTo>
                  <a:lnTo>
                    <a:pt x="116" y="673"/>
                  </a:lnTo>
                  <a:lnTo>
                    <a:pt x="114" y="673"/>
                  </a:lnTo>
                  <a:lnTo>
                    <a:pt x="113" y="675"/>
                  </a:lnTo>
                  <a:lnTo>
                    <a:pt x="112" y="676"/>
                  </a:lnTo>
                  <a:lnTo>
                    <a:pt x="110" y="677"/>
                  </a:lnTo>
                  <a:lnTo>
                    <a:pt x="109" y="677"/>
                  </a:lnTo>
                  <a:lnTo>
                    <a:pt x="108" y="679"/>
                  </a:lnTo>
                  <a:lnTo>
                    <a:pt x="106" y="680"/>
                  </a:lnTo>
                  <a:lnTo>
                    <a:pt x="105" y="681"/>
                  </a:lnTo>
                  <a:lnTo>
                    <a:pt x="104" y="681"/>
                  </a:lnTo>
                  <a:lnTo>
                    <a:pt x="104" y="682"/>
                  </a:lnTo>
                  <a:lnTo>
                    <a:pt x="102" y="682"/>
                  </a:lnTo>
                  <a:lnTo>
                    <a:pt x="101" y="684"/>
                  </a:lnTo>
                  <a:lnTo>
                    <a:pt x="100" y="685"/>
                  </a:lnTo>
                  <a:lnTo>
                    <a:pt x="98" y="685"/>
                  </a:lnTo>
                  <a:lnTo>
                    <a:pt x="97" y="686"/>
                  </a:lnTo>
                  <a:lnTo>
                    <a:pt x="96" y="688"/>
                  </a:lnTo>
                  <a:lnTo>
                    <a:pt x="94" y="689"/>
                  </a:lnTo>
                  <a:lnTo>
                    <a:pt x="92" y="690"/>
                  </a:lnTo>
                  <a:lnTo>
                    <a:pt x="90" y="692"/>
                  </a:lnTo>
                  <a:lnTo>
                    <a:pt x="89" y="693"/>
                  </a:lnTo>
                  <a:lnTo>
                    <a:pt x="86" y="694"/>
                  </a:lnTo>
                  <a:lnTo>
                    <a:pt x="85" y="696"/>
                  </a:lnTo>
                  <a:lnTo>
                    <a:pt x="82" y="697"/>
                  </a:lnTo>
                  <a:lnTo>
                    <a:pt x="81" y="698"/>
                  </a:lnTo>
                  <a:lnTo>
                    <a:pt x="80" y="700"/>
                  </a:lnTo>
                  <a:lnTo>
                    <a:pt x="77" y="701"/>
                  </a:lnTo>
                  <a:lnTo>
                    <a:pt x="76" y="701"/>
                  </a:lnTo>
                  <a:lnTo>
                    <a:pt x="74" y="702"/>
                  </a:lnTo>
                  <a:lnTo>
                    <a:pt x="73" y="704"/>
                  </a:lnTo>
                  <a:lnTo>
                    <a:pt x="72" y="705"/>
                  </a:lnTo>
                  <a:lnTo>
                    <a:pt x="70" y="705"/>
                  </a:lnTo>
                  <a:lnTo>
                    <a:pt x="69" y="706"/>
                  </a:lnTo>
                  <a:lnTo>
                    <a:pt x="68" y="706"/>
                  </a:lnTo>
                  <a:lnTo>
                    <a:pt x="68" y="708"/>
                  </a:lnTo>
                  <a:lnTo>
                    <a:pt x="66" y="709"/>
                  </a:lnTo>
                  <a:lnTo>
                    <a:pt x="65" y="709"/>
                  </a:lnTo>
                  <a:lnTo>
                    <a:pt x="64" y="710"/>
                  </a:lnTo>
                  <a:lnTo>
                    <a:pt x="63" y="710"/>
                  </a:lnTo>
                  <a:lnTo>
                    <a:pt x="63" y="712"/>
                  </a:lnTo>
                  <a:lnTo>
                    <a:pt x="61" y="712"/>
                  </a:lnTo>
                  <a:lnTo>
                    <a:pt x="60" y="713"/>
                  </a:lnTo>
                  <a:lnTo>
                    <a:pt x="59" y="714"/>
                  </a:lnTo>
                  <a:lnTo>
                    <a:pt x="57" y="714"/>
                  </a:lnTo>
                  <a:lnTo>
                    <a:pt x="56" y="716"/>
                  </a:lnTo>
                  <a:lnTo>
                    <a:pt x="55" y="717"/>
                  </a:lnTo>
                  <a:lnTo>
                    <a:pt x="53" y="717"/>
                  </a:lnTo>
                  <a:lnTo>
                    <a:pt x="52" y="718"/>
                  </a:lnTo>
                  <a:lnTo>
                    <a:pt x="51" y="720"/>
                  </a:lnTo>
                  <a:lnTo>
                    <a:pt x="49" y="721"/>
                  </a:lnTo>
                  <a:lnTo>
                    <a:pt x="47" y="722"/>
                  </a:lnTo>
                  <a:lnTo>
                    <a:pt x="45" y="724"/>
                  </a:lnTo>
                  <a:lnTo>
                    <a:pt x="44" y="725"/>
                  </a:lnTo>
                  <a:lnTo>
                    <a:pt x="41" y="726"/>
                  </a:lnTo>
                  <a:lnTo>
                    <a:pt x="40" y="728"/>
                  </a:lnTo>
                  <a:lnTo>
                    <a:pt x="37" y="729"/>
                  </a:lnTo>
                  <a:lnTo>
                    <a:pt x="36" y="730"/>
                  </a:lnTo>
                  <a:lnTo>
                    <a:pt x="33" y="732"/>
                  </a:lnTo>
                  <a:lnTo>
                    <a:pt x="32" y="733"/>
                  </a:lnTo>
                  <a:lnTo>
                    <a:pt x="31" y="734"/>
                  </a:lnTo>
                  <a:lnTo>
                    <a:pt x="29" y="736"/>
                  </a:lnTo>
                  <a:lnTo>
                    <a:pt x="28" y="736"/>
                  </a:lnTo>
                  <a:lnTo>
                    <a:pt x="27" y="737"/>
                  </a:lnTo>
                  <a:lnTo>
                    <a:pt x="25" y="738"/>
                  </a:lnTo>
                  <a:lnTo>
                    <a:pt x="24" y="738"/>
                  </a:lnTo>
                  <a:lnTo>
                    <a:pt x="23" y="740"/>
                  </a:lnTo>
                  <a:lnTo>
                    <a:pt x="23" y="741"/>
                  </a:lnTo>
                  <a:lnTo>
                    <a:pt x="21" y="741"/>
                  </a:lnTo>
                  <a:lnTo>
                    <a:pt x="20" y="742"/>
                  </a:lnTo>
                  <a:lnTo>
                    <a:pt x="19" y="742"/>
                  </a:lnTo>
                  <a:lnTo>
                    <a:pt x="19" y="744"/>
                  </a:lnTo>
                  <a:lnTo>
                    <a:pt x="17" y="744"/>
                  </a:lnTo>
                  <a:lnTo>
                    <a:pt x="16" y="745"/>
                  </a:lnTo>
                  <a:lnTo>
                    <a:pt x="15" y="745"/>
                  </a:lnTo>
                  <a:lnTo>
                    <a:pt x="13" y="746"/>
                  </a:lnTo>
                  <a:lnTo>
                    <a:pt x="12" y="746"/>
                  </a:lnTo>
                  <a:lnTo>
                    <a:pt x="11" y="748"/>
                  </a:lnTo>
                  <a:lnTo>
                    <a:pt x="9" y="748"/>
                  </a:lnTo>
                  <a:lnTo>
                    <a:pt x="8" y="749"/>
                  </a:lnTo>
                  <a:lnTo>
                    <a:pt x="7" y="750"/>
                  </a:lnTo>
                  <a:lnTo>
                    <a:pt x="5" y="750"/>
                  </a:lnTo>
                  <a:lnTo>
                    <a:pt x="4" y="752"/>
                  </a:lnTo>
                  <a:lnTo>
                    <a:pt x="3" y="752"/>
                  </a:lnTo>
                  <a:lnTo>
                    <a:pt x="1" y="753"/>
                  </a:lnTo>
                  <a:lnTo>
                    <a:pt x="0" y="754"/>
                  </a:lnTo>
                </a:path>
              </a:pathLst>
            </a:custGeom>
            <a:solidFill>
              <a:srgbClr val="FFFFFF"/>
            </a:solidFill>
            <a:ln w="285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2649" name="Freeform 20">
              <a:extLst>
                <a:ext uri="{FF2B5EF4-FFF2-40B4-BE49-F238E27FC236}">
                  <a16:creationId xmlns:a16="http://schemas.microsoft.com/office/drawing/2014/main" id="{CD9ED37A-B882-494D-9666-D3446ADFAE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8"/>
              <a:ext cx="149" cy="377"/>
            </a:xfrm>
            <a:custGeom>
              <a:avLst/>
              <a:gdLst>
                <a:gd name="T0" fmla="*/ 0 w 298"/>
                <a:gd name="T1" fmla="*/ 1 h 754"/>
                <a:gd name="T2" fmla="*/ 0 w 298"/>
                <a:gd name="T3" fmla="*/ 1 h 754"/>
                <a:gd name="T4" fmla="*/ 0 w 298"/>
                <a:gd name="T5" fmla="*/ 1 h 754"/>
                <a:gd name="T6" fmla="*/ 1 w 298"/>
                <a:gd name="T7" fmla="*/ 1 h 754"/>
                <a:gd name="T8" fmla="*/ 1 w 298"/>
                <a:gd name="T9" fmla="*/ 1 h 754"/>
                <a:gd name="T10" fmla="*/ 1 w 298"/>
                <a:gd name="T11" fmla="*/ 1 h 754"/>
                <a:gd name="T12" fmla="*/ 1 w 298"/>
                <a:gd name="T13" fmla="*/ 1 h 754"/>
                <a:gd name="T14" fmla="*/ 1 w 298"/>
                <a:gd name="T15" fmla="*/ 1 h 754"/>
                <a:gd name="T16" fmla="*/ 1 w 298"/>
                <a:gd name="T17" fmla="*/ 1 h 754"/>
                <a:gd name="T18" fmla="*/ 1 w 298"/>
                <a:gd name="T19" fmla="*/ 1 h 754"/>
                <a:gd name="T20" fmla="*/ 1 w 298"/>
                <a:gd name="T21" fmla="*/ 1 h 754"/>
                <a:gd name="T22" fmla="*/ 1 w 298"/>
                <a:gd name="T23" fmla="*/ 1 h 754"/>
                <a:gd name="T24" fmla="*/ 1 w 298"/>
                <a:gd name="T25" fmla="*/ 1 h 754"/>
                <a:gd name="T26" fmla="*/ 1 w 298"/>
                <a:gd name="T27" fmla="*/ 1 h 754"/>
                <a:gd name="T28" fmla="*/ 1 w 298"/>
                <a:gd name="T29" fmla="*/ 1 h 754"/>
                <a:gd name="T30" fmla="*/ 1 w 298"/>
                <a:gd name="T31" fmla="*/ 1 h 754"/>
                <a:gd name="T32" fmla="*/ 1 w 298"/>
                <a:gd name="T33" fmla="*/ 1 h 754"/>
                <a:gd name="T34" fmla="*/ 1 w 298"/>
                <a:gd name="T35" fmla="*/ 1 h 754"/>
                <a:gd name="T36" fmla="*/ 1 w 298"/>
                <a:gd name="T37" fmla="*/ 1 h 754"/>
                <a:gd name="T38" fmla="*/ 1 w 298"/>
                <a:gd name="T39" fmla="*/ 1 h 754"/>
                <a:gd name="T40" fmla="*/ 1 w 298"/>
                <a:gd name="T41" fmla="*/ 1 h 754"/>
                <a:gd name="T42" fmla="*/ 1 w 298"/>
                <a:gd name="T43" fmla="*/ 1 h 754"/>
                <a:gd name="T44" fmla="*/ 1 w 298"/>
                <a:gd name="T45" fmla="*/ 1 h 754"/>
                <a:gd name="T46" fmla="*/ 1 w 298"/>
                <a:gd name="T47" fmla="*/ 1 h 754"/>
                <a:gd name="T48" fmla="*/ 1 w 298"/>
                <a:gd name="T49" fmla="*/ 1 h 754"/>
                <a:gd name="T50" fmla="*/ 1 w 298"/>
                <a:gd name="T51" fmla="*/ 1 h 754"/>
                <a:gd name="T52" fmla="*/ 1 w 298"/>
                <a:gd name="T53" fmla="*/ 1 h 754"/>
                <a:gd name="T54" fmla="*/ 1 w 298"/>
                <a:gd name="T55" fmla="*/ 1 h 754"/>
                <a:gd name="T56" fmla="*/ 1 w 298"/>
                <a:gd name="T57" fmla="*/ 1 h 754"/>
                <a:gd name="T58" fmla="*/ 1 w 298"/>
                <a:gd name="T59" fmla="*/ 1 h 754"/>
                <a:gd name="T60" fmla="*/ 1 w 298"/>
                <a:gd name="T61" fmla="*/ 1 h 754"/>
                <a:gd name="T62" fmla="*/ 1 w 298"/>
                <a:gd name="T63" fmla="*/ 1 h 754"/>
                <a:gd name="T64" fmla="*/ 1 w 298"/>
                <a:gd name="T65" fmla="*/ 1 h 754"/>
                <a:gd name="T66" fmla="*/ 1 w 298"/>
                <a:gd name="T67" fmla="*/ 1 h 754"/>
                <a:gd name="T68" fmla="*/ 1 w 298"/>
                <a:gd name="T69" fmla="*/ 1 h 754"/>
                <a:gd name="T70" fmla="*/ 1 w 298"/>
                <a:gd name="T71" fmla="*/ 1 h 754"/>
                <a:gd name="T72" fmla="*/ 1 w 298"/>
                <a:gd name="T73" fmla="*/ 1 h 754"/>
                <a:gd name="T74" fmla="*/ 1 w 298"/>
                <a:gd name="T75" fmla="*/ 1 h 754"/>
                <a:gd name="T76" fmla="*/ 1 w 298"/>
                <a:gd name="T77" fmla="*/ 1 h 754"/>
                <a:gd name="T78" fmla="*/ 1 w 298"/>
                <a:gd name="T79" fmla="*/ 1 h 754"/>
                <a:gd name="T80" fmla="*/ 1 w 298"/>
                <a:gd name="T81" fmla="*/ 1 h 754"/>
                <a:gd name="T82" fmla="*/ 1 w 298"/>
                <a:gd name="T83" fmla="*/ 1 h 754"/>
                <a:gd name="T84" fmla="*/ 1 w 298"/>
                <a:gd name="T85" fmla="*/ 1 h 754"/>
                <a:gd name="T86" fmla="*/ 1 w 298"/>
                <a:gd name="T87" fmla="*/ 1 h 754"/>
                <a:gd name="T88" fmla="*/ 1 w 298"/>
                <a:gd name="T89" fmla="*/ 1 h 754"/>
                <a:gd name="T90" fmla="*/ 1 w 298"/>
                <a:gd name="T91" fmla="*/ 1 h 754"/>
                <a:gd name="T92" fmla="*/ 1 w 298"/>
                <a:gd name="T93" fmla="*/ 1 h 754"/>
                <a:gd name="T94" fmla="*/ 1 w 298"/>
                <a:gd name="T95" fmla="*/ 1 h 754"/>
                <a:gd name="T96" fmla="*/ 1 w 298"/>
                <a:gd name="T97" fmla="*/ 1 h 754"/>
                <a:gd name="T98" fmla="*/ 1 w 298"/>
                <a:gd name="T99" fmla="*/ 1 h 754"/>
                <a:gd name="T100" fmla="*/ 1 w 298"/>
                <a:gd name="T101" fmla="*/ 1 h 754"/>
                <a:gd name="T102" fmla="*/ 1 w 298"/>
                <a:gd name="T103" fmla="*/ 1 h 754"/>
                <a:gd name="T104" fmla="*/ 1 w 298"/>
                <a:gd name="T105" fmla="*/ 1 h 754"/>
                <a:gd name="T106" fmla="*/ 1 w 298"/>
                <a:gd name="T107" fmla="*/ 1 h 754"/>
                <a:gd name="T108" fmla="*/ 1 w 298"/>
                <a:gd name="T109" fmla="*/ 1 h 754"/>
                <a:gd name="T110" fmla="*/ 1 w 298"/>
                <a:gd name="T111" fmla="*/ 1 h 754"/>
                <a:gd name="T112" fmla="*/ 1 w 298"/>
                <a:gd name="T113" fmla="*/ 1 h 754"/>
                <a:gd name="T114" fmla="*/ 1 w 298"/>
                <a:gd name="T115" fmla="*/ 1 h 754"/>
                <a:gd name="T116" fmla="*/ 1 w 298"/>
                <a:gd name="T117" fmla="*/ 1 h 754"/>
                <a:gd name="T118" fmla="*/ 1 w 298"/>
                <a:gd name="T119" fmla="*/ 1 h 754"/>
                <a:gd name="T120" fmla="*/ 1 w 298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8"/>
                <a:gd name="T184" fmla="*/ 0 h 754"/>
                <a:gd name="T185" fmla="*/ 298 w 298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8" h="754">
                  <a:moveTo>
                    <a:pt x="0" y="0"/>
                  </a:moveTo>
                  <a:lnTo>
                    <a:pt x="0" y="29"/>
                  </a:lnTo>
                  <a:lnTo>
                    <a:pt x="0" y="56"/>
                  </a:lnTo>
                  <a:lnTo>
                    <a:pt x="0" y="81"/>
                  </a:lnTo>
                  <a:lnTo>
                    <a:pt x="0" y="105"/>
                  </a:lnTo>
                  <a:lnTo>
                    <a:pt x="0" y="128"/>
                  </a:lnTo>
                  <a:lnTo>
                    <a:pt x="0" y="148"/>
                  </a:lnTo>
                  <a:lnTo>
                    <a:pt x="0" y="166"/>
                  </a:lnTo>
                  <a:lnTo>
                    <a:pt x="0" y="185"/>
                  </a:lnTo>
                  <a:lnTo>
                    <a:pt x="0" y="201"/>
                  </a:lnTo>
                  <a:lnTo>
                    <a:pt x="0" y="215"/>
                  </a:lnTo>
                  <a:lnTo>
                    <a:pt x="0" y="229"/>
                  </a:lnTo>
                  <a:lnTo>
                    <a:pt x="0" y="242"/>
                  </a:lnTo>
                  <a:lnTo>
                    <a:pt x="0" y="252"/>
                  </a:lnTo>
                  <a:lnTo>
                    <a:pt x="0" y="263"/>
                  </a:lnTo>
                  <a:lnTo>
                    <a:pt x="0" y="272"/>
                  </a:lnTo>
                  <a:lnTo>
                    <a:pt x="0" y="280"/>
                  </a:lnTo>
                  <a:lnTo>
                    <a:pt x="0" y="288"/>
                  </a:lnTo>
                  <a:lnTo>
                    <a:pt x="0" y="295"/>
                  </a:lnTo>
                  <a:lnTo>
                    <a:pt x="0" y="302"/>
                  </a:lnTo>
                  <a:lnTo>
                    <a:pt x="0" y="307"/>
                  </a:lnTo>
                  <a:lnTo>
                    <a:pt x="0" y="311"/>
                  </a:lnTo>
                  <a:lnTo>
                    <a:pt x="0" y="315"/>
                  </a:lnTo>
                  <a:lnTo>
                    <a:pt x="0" y="319"/>
                  </a:lnTo>
                  <a:lnTo>
                    <a:pt x="0" y="323"/>
                  </a:lnTo>
                  <a:lnTo>
                    <a:pt x="0" y="325"/>
                  </a:lnTo>
                  <a:lnTo>
                    <a:pt x="1" y="328"/>
                  </a:lnTo>
                  <a:lnTo>
                    <a:pt x="1" y="329"/>
                  </a:lnTo>
                  <a:lnTo>
                    <a:pt x="1" y="332"/>
                  </a:lnTo>
                  <a:lnTo>
                    <a:pt x="1" y="335"/>
                  </a:lnTo>
                  <a:lnTo>
                    <a:pt x="1" y="336"/>
                  </a:lnTo>
                  <a:lnTo>
                    <a:pt x="1" y="339"/>
                  </a:lnTo>
                  <a:lnTo>
                    <a:pt x="1" y="340"/>
                  </a:lnTo>
                  <a:lnTo>
                    <a:pt x="1" y="343"/>
                  </a:lnTo>
                  <a:lnTo>
                    <a:pt x="1" y="344"/>
                  </a:lnTo>
                  <a:lnTo>
                    <a:pt x="1" y="347"/>
                  </a:lnTo>
                  <a:lnTo>
                    <a:pt x="1" y="348"/>
                  </a:lnTo>
                  <a:lnTo>
                    <a:pt x="2" y="349"/>
                  </a:lnTo>
                  <a:lnTo>
                    <a:pt x="2" y="351"/>
                  </a:lnTo>
                  <a:lnTo>
                    <a:pt x="2" y="352"/>
                  </a:lnTo>
                  <a:lnTo>
                    <a:pt x="2" y="353"/>
                  </a:lnTo>
                  <a:lnTo>
                    <a:pt x="2" y="355"/>
                  </a:lnTo>
                  <a:lnTo>
                    <a:pt x="2" y="356"/>
                  </a:lnTo>
                  <a:lnTo>
                    <a:pt x="2" y="357"/>
                  </a:lnTo>
                  <a:lnTo>
                    <a:pt x="2" y="359"/>
                  </a:lnTo>
                  <a:lnTo>
                    <a:pt x="2" y="360"/>
                  </a:lnTo>
                  <a:lnTo>
                    <a:pt x="2" y="361"/>
                  </a:lnTo>
                  <a:lnTo>
                    <a:pt x="2" y="363"/>
                  </a:lnTo>
                  <a:lnTo>
                    <a:pt x="4" y="364"/>
                  </a:lnTo>
                  <a:lnTo>
                    <a:pt x="4" y="365"/>
                  </a:lnTo>
                  <a:lnTo>
                    <a:pt x="4" y="367"/>
                  </a:lnTo>
                  <a:lnTo>
                    <a:pt x="4" y="368"/>
                  </a:lnTo>
                  <a:lnTo>
                    <a:pt x="4" y="369"/>
                  </a:lnTo>
                  <a:lnTo>
                    <a:pt x="4" y="371"/>
                  </a:lnTo>
                  <a:lnTo>
                    <a:pt x="4" y="372"/>
                  </a:lnTo>
                  <a:lnTo>
                    <a:pt x="4" y="373"/>
                  </a:lnTo>
                  <a:lnTo>
                    <a:pt x="5" y="375"/>
                  </a:lnTo>
                  <a:lnTo>
                    <a:pt x="5" y="376"/>
                  </a:lnTo>
                  <a:lnTo>
                    <a:pt x="5" y="379"/>
                  </a:lnTo>
                  <a:lnTo>
                    <a:pt x="5" y="380"/>
                  </a:lnTo>
                  <a:lnTo>
                    <a:pt x="5" y="381"/>
                  </a:lnTo>
                  <a:lnTo>
                    <a:pt x="5" y="384"/>
                  </a:lnTo>
                  <a:lnTo>
                    <a:pt x="6" y="385"/>
                  </a:lnTo>
                  <a:lnTo>
                    <a:pt x="6" y="388"/>
                  </a:lnTo>
                  <a:lnTo>
                    <a:pt x="6" y="389"/>
                  </a:lnTo>
                  <a:lnTo>
                    <a:pt x="6" y="390"/>
                  </a:lnTo>
                  <a:lnTo>
                    <a:pt x="6" y="393"/>
                  </a:lnTo>
                  <a:lnTo>
                    <a:pt x="8" y="394"/>
                  </a:lnTo>
                  <a:lnTo>
                    <a:pt x="8" y="396"/>
                  </a:lnTo>
                  <a:lnTo>
                    <a:pt x="8" y="397"/>
                  </a:lnTo>
                  <a:lnTo>
                    <a:pt x="8" y="398"/>
                  </a:lnTo>
                  <a:lnTo>
                    <a:pt x="8" y="400"/>
                  </a:lnTo>
                  <a:lnTo>
                    <a:pt x="8" y="401"/>
                  </a:lnTo>
                  <a:lnTo>
                    <a:pt x="9" y="402"/>
                  </a:lnTo>
                  <a:lnTo>
                    <a:pt x="9" y="404"/>
                  </a:lnTo>
                  <a:lnTo>
                    <a:pt x="9" y="405"/>
                  </a:lnTo>
                  <a:lnTo>
                    <a:pt x="9" y="406"/>
                  </a:lnTo>
                  <a:lnTo>
                    <a:pt x="10" y="408"/>
                  </a:lnTo>
                  <a:lnTo>
                    <a:pt x="10" y="409"/>
                  </a:lnTo>
                  <a:lnTo>
                    <a:pt x="10" y="410"/>
                  </a:lnTo>
                  <a:lnTo>
                    <a:pt x="10" y="412"/>
                  </a:lnTo>
                  <a:lnTo>
                    <a:pt x="12" y="413"/>
                  </a:lnTo>
                  <a:lnTo>
                    <a:pt x="12" y="414"/>
                  </a:lnTo>
                  <a:lnTo>
                    <a:pt x="12" y="416"/>
                  </a:lnTo>
                  <a:lnTo>
                    <a:pt x="12" y="417"/>
                  </a:lnTo>
                  <a:lnTo>
                    <a:pt x="13" y="420"/>
                  </a:lnTo>
                  <a:lnTo>
                    <a:pt x="13" y="421"/>
                  </a:lnTo>
                  <a:lnTo>
                    <a:pt x="14" y="422"/>
                  </a:lnTo>
                  <a:lnTo>
                    <a:pt x="14" y="424"/>
                  </a:lnTo>
                  <a:lnTo>
                    <a:pt x="14" y="426"/>
                  </a:lnTo>
                  <a:lnTo>
                    <a:pt x="16" y="428"/>
                  </a:lnTo>
                  <a:lnTo>
                    <a:pt x="16" y="430"/>
                  </a:lnTo>
                  <a:lnTo>
                    <a:pt x="17" y="433"/>
                  </a:lnTo>
                  <a:lnTo>
                    <a:pt x="17" y="434"/>
                  </a:lnTo>
                  <a:lnTo>
                    <a:pt x="18" y="437"/>
                  </a:lnTo>
                  <a:lnTo>
                    <a:pt x="18" y="440"/>
                  </a:lnTo>
                  <a:lnTo>
                    <a:pt x="20" y="441"/>
                  </a:lnTo>
                  <a:lnTo>
                    <a:pt x="20" y="442"/>
                  </a:lnTo>
                  <a:lnTo>
                    <a:pt x="21" y="445"/>
                  </a:lnTo>
                  <a:lnTo>
                    <a:pt x="21" y="446"/>
                  </a:lnTo>
                  <a:lnTo>
                    <a:pt x="21" y="448"/>
                  </a:lnTo>
                  <a:lnTo>
                    <a:pt x="22" y="449"/>
                  </a:lnTo>
                  <a:lnTo>
                    <a:pt x="22" y="450"/>
                  </a:lnTo>
                  <a:lnTo>
                    <a:pt x="24" y="452"/>
                  </a:lnTo>
                  <a:lnTo>
                    <a:pt x="24" y="453"/>
                  </a:lnTo>
                  <a:lnTo>
                    <a:pt x="24" y="454"/>
                  </a:lnTo>
                  <a:lnTo>
                    <a:pt x="25" y="456"/>
                  </a:lnTo>
                  <a:lnTo>
                    <a:pt x="25" y="457"/>
                  </a:lnTo>
                  <a:lnTo>
                    <a:pt x="26" y="458"/>
                  </a:lnTo>
                  <a:lnTo>
                    <a:pt x="26" y="459"/>
                  </a:lnTo>
                  <a:lnTo>
                    <a:pt x="26" y="461"/>
                  </a:lnTo>
                  <a:lnTo>
                    <a:pt x="28" y="462"/>
                  </a:lnTo>
                  <a:lnTo>
                    <a:pt x="28" y="463"/>
                  </a:lnTo>
                  <a:lnTo>
                    <a:pt x="29" y="465"/>
                  </a:lnTo>
                  <a:lnTo>
                    <a:pt x="29" y="466"/>
                  </a:lnTo>
                  <a:lnTo>
                    <a:pt x="30" y="467"/>
                  </a:lnTo>
                  <a:lnTo>
                    <a:pt x="30" y="469"/>
                  </a:lnTo>
                  <a:lnTo>
                    <a:pt x="32" y="471"/>
                  </a:lnTo>
                  <a:lnTo>
                    <a:pt x="33" y="473"/>
                  </a:lnTo>
                  <a:lnTo>
                    <a:pt x="33" y="474"/>
                  </a:lnTo>
                  <a:lnTo>
                    <a:pt x="34" y="475"/>
                  </a:lnTo>
                  <a:lnTo>
                    <a:pt x="36" y="478"/>
                  </a:lnTo>
                  <a:lnTo>
                    <a:pt x="36" y="479"/>
                  </a:lnTo>
                  <a:lnTo>
                    <a:pt x="37" y="482"/>
                  </a:lnTo>
                  <a:lnTo>
                    <a:pt x="38" y="483"/>
                  </a:lnTo>
                  <a:lnTo>
                    <a:pt x="38" y="485"/>
                  </a:lnTo>
                  <a:lnTo>
                    <a:pt x="40" y="487"/>
                  </a:lnTo>
                  <a:lnTo>
                    <a:pt x="41" y="489"/>
                  </a:lnTo>
                  <a:lnTo>
                    <a:pt x="41" y="490"/>
                  </a:lnTo>
                  <a:lnTo>
                    <a:pt x="42" y="491"/>
                  </a:lnTo>
                  <a:lnTo>
                    <a:pt x="42" y="493"/>
                  </a:lnTo>
                  <a:lnTo>
                    <a:pt x="44" y="494"/>
                  </a:lnTo>
                  <a:lnTo>
                    <a:pt x="44" y="495"/>
                  </a:lnTo>
                  <a:lnTo>
                    <a:pt x="45" y="497"/>
                  </a:lnTo>
                  <a:lnTo>
                    <a:pt x="45" y="498"/>
                  </a:lnTo>
                  <a:lnTo>
                    <a:pt x="46" y="499"/>
                  </a:lnTo>
                  <a:lnTo>
                    <a:pt x="46" y="501"/>
                  </a:lnTo>
                  <a:lnTo>
                    <a:pt x="48" y="502"/>
                  </a:lnTo>
                  <a:lnTo>
                    <a:pt x="48" y="503"/>
                  </a:lnTo>
                  <a:lnTo>
                    <a:pt x="49" y="505"/>
                  </a:lnTo>
                  <a:lnTo>
                    <a:pt x="49" y="506"/>
                  </a:lnTo>
                  <a:lnTo>
                    <a:pt x="50" y="506"/>
                  </a:lnTo>
                  <a:lnTo>
                    <a:pt x="50" y="507"/>
                  </a:lnTo>
                  <a:lnTo>
                    <a:pt x="50" y="509"/>
                  </a:lnTo>
                  <a:lnTo>
                    <a:pt x="51" y="510"/>
                  </a:lnTo>
                  <a:lnTo>
                    <a:pt x="51" y="511"/>
                  </a:lnTo>
                  <a:lnTo>
                    <a:pt x="53" y="513"/>
                  </a:lnTo>
                  <a:lnTo>
                    <a:pt x="54" y="514"/>
                  </a:lnTo>
                  <a:lnTo>
                    <a:pt x="54" y="515"/>
                  </a:lnTo>
                  <a:lnTo>
                    <a:pt x="55" y="517"/>
                  </a:lnTo>
                  <a:lnTo>
                    <a:pt x="55" y="518"/>
                  </a:lnTo>
                  <a:lnTo>
                    <a:pt x="57" y="519"/>
                  </a:lnTo>
                  <a:lnTo>
                    <a:pt x="58" y="522"/>
                  </a:lnTo>
                  <a:lnTo>
                    <a:pt x="59" y="523"/>
                  </a:lnTo>
                  <a:lnTo>
                    <a:pt x="59" y="525"/>
                  </a:lnTo>
                  <a:lnTo>
                    <a:pt x="61" y="527"/>
                  </a:lnTo>
                  <a:lnTo>
                    <a:pt x="62" y="529"/>
                  </a:lnTo>
                  <a:lnTo>
                    <a:pt x="62" y="530"/>
                  </a:lnTo>
                  <a:lnTo>
                    <a:pt x="63" y="531"/>
                  </a:lnTo>
                  <a:lnTo>
                    <a:pt x="63" y="532"/>
                  </a:lnTo>
                  <a:lnTo>
                    <a:pt x="65" y="534"/>
                  </a:lnTo>
                  <a:lnTo>
                    <a:pt x="66" y="535"/>
                  </a:lnTo>
                  <a:lnTo>
                    <a:pt x="66" y="536"/>
                  </a:lnTo>
                  <a:lnTo>
                    <a:pt x="66" y="538"/>
                  </a:lnTo>
                  <a:lnTo>
                    <a:pt x="67" y="538"/>
                  </a:lnTo>
                  <a:lnTo>
                    <a:pt x="67" y="539"/>
                  </a:lnTo>
                  <a:lnTo>
                    <a:pt x="69" y="540"/>
                  </a:lnTo>
                  <a:lnTo>
                    <a:pt x="69" y="542"/>
                  </a:lnTo>
                  <a:lnTo>
                    <a:pt x="70" y="542"/>
                  </a:lnTo>
                  <a:lnTo>
                    <a:pt x="70" y="543"/>
                  </a:lnTo>
                  <a:lnTo>
                    <a:pt x="71" y="544"/>
                  </a:lnTo>
                  <a:lnTo>
                    <a:pt x="71" y="546"/>
                  </a:lnTo>
                  <a:lnTo>
                    <a:pt x="73" y="547"/>
                  </a:lnTo>
                  <a:lnTo>
                    <a:pt x="74" y="548"/>
                  </a:lnTo>
                  <a:lnTo>
                    <a:pt x="74" y="550"/>
                  </a:lnTo>
                  <a:lnTo>
                    <a:pt x="75" y="551"/>
                  </a:lnTo>
                  <a:lnTo>
                    <a:pt x="75" y="552"/>
                  </a:lnTo>
                  <a:lnTo>
                    <a:pt x="77" y="552"/>
                  </a:lnTo>
                  <a:lnTo>
                    <a:pt x="78" y="554"/>
                  </a:lnTo>
                  <a:lnTo>
                    <a:pt x="78" y="555"/>
                  </a:lnTo>
                  <a:lnTo>
                    <a:pt x="79" y="556"/>
                  </a:lnTo>
                  <a:lnTo>
                    <a:pt x="81" y="559"/>
                  </a:lnTo>
                  <a:lnTo>
                    <a:pt x="81" y="560"/>
                  </a:lnTo>
                  <a:lnTo>
                    <a:pt x="82" y="562"/>
                  </a:lnTo>
                  <a:lnTo>
                    <a:pt x="83" y="563"/>
                  </a:lnTo>
                  <a:lnTo>
                    <a:pt x="83" y="564"/>
                  </a:lnTo>
                  <a:lnTo>
                    <a:pt x="85" y="566"/>
                  </a:lnTo>
                  <a:lnTo>
                    <a:pt x="85" y="567"/>
                  </a:lnTo>
                  <a:lnTo>
                    <a:pt x="86" y="567"/>
                  </a:lnTo>
                  <a:lnTo>
                    <a:pt x="86" y="568"/>
                  </a:lnTo>
                  <a:lnTo>
                    <a:pt x="87" y="568"/>
                  </a:lnTo>
                  <a:lnTo>
                    <a:pt x="87" y="570"/>
                  </a:lnTo>
                  <a:lnTo>
                    <a:pt x="89" y="571"/>
                  </a:lnTo>
                  <a:lnTo>
                    <a:pt x="89" y="572"/>
                  </a:lnTo>
                  <a:lnTo>
                    <a:pt x="90" y="572"/>
                  </a:lnTo>
                  <a:lnTo>
                    <a:pt x="90" y="574"/>
                  </a:lnTo>
                  <a:lnTo>
                    <a:pt x="91" y="575"/>
                  </a:lnTo>
                  <a:lnTo>
                    <a:pt x="91" y="576"/>
                  </a:lnTo>
                  <a:lnTo>
                    <a:pt x="93" y="576"/>
                  </a:lnTo>
                  <a:lnTo>
                    <a:pt x="93" y="578"/>
                  </a:lnTo>
                  <a:lnTo>
                    <a:pt x="94" y="578"/>
                  </a:lnTo>
                  <a:lnTo>
                    <a:pt x="94" y="579"/>
                  </a:lnTo>
                  <a:lnTo>
                    <a:pt x="95" y="580"/>
                  </a:lnTo>
                  <a:lnTo>
                    <a:pt x="95" y="582"/>
                  </a:lnTo>
                  <a:lnTo>
                    <a:pt x="97" y="582"/>
                  </a:lnTo>
                  <a:lnTo>
                    <a:pt x="97" y="583"/>
                  </a:lnTo>
                  <a:lnTo>
                    <a:pt x="98" y="584"/>
                  </a:lnTo>
                  <a:lnTo>
                    <a:pt x="99" y="584"/>
                  </a:lnTo>
                  <a:lnTo>
                    <a:pt x="99" y="586"/>
                  </a:lnTo>
                  <a:lnTo>
                    <a:pt x="101" y="587"/>
                  </a:lnTo>
                  <a:lnTo>
                    <a:pt x="102" y="588"/>
                  </a:lnTo>
                  <a:lnTo>
                    <a:pt x="102" y="590"/>
                  </a:lnTo>
                  <a:lnTo>
                    <a:pt x="103" y="590"/>
                  </a:lnTo>
                  <a:lnTo>
                    <a:pt x="103" y="591"/>
                  </a:lnTo>
                  <a:lnTo>
                    <a:pt x="105" y="592"/>
                  </a:lnTo>
                  <a:lnTo>
                    <a:pt x="106" y="594"/>
                  </a:lnTo>
                  <a:lnTo>
                    <a:pt x="106" y="595"/>
                  </a:lnTo>
                  <a:lnTo>
                    <a:pt x="107" y="595"/>
                  </a:lnTo>
                  <a:lnTo>
                    <a:pt x="107" y="596"/>
                  </a:lnTo>
                  <a:lnTo>
                    <a:pt x="109" y="596"/>
                  </a:lnTo>
                  <a:lnTo>
                    <a:pt x="109" y="598"/>
                  </a:lnTo>
                  <a:lnTo>
                    <a:pt x="110" y="599"/>
                  </a:lnTo>
                  <a:lnTo>
                    <a:pt x="110" y="600"/>
                  </a:lnTo>
                  <a:lnTo>
                    <a:pt x="111" y="600"/>
                  </a:lnTo>
                  <a:lnTo>
                    <a:pt x="111" y="602"/>
                  </a:lnTo>
                  <a:lnTo>
                    <a:pt x="113" y="603"/>
                  </a:lnTo>
                  <a:lnTo>
                    <a:pt x="113" y="604"/>
                  </a:lnTo>
                  <a:lnTo>
                    <a:pt x="114" y="606"/>
                  </a:lnTo>
                  <a:lnTo>
                    <a:pt x="115" y="607"/>
                  </a:lnTo>
                  <a:lnTo>
                    <a:pt x="117" y="608"/>
                  </a:lnTo>
                  <a:lnTo>
                    <a:pt x="117" y="609"/>
                  </a:lnTo>
                  <a:lnTo>
                    <a:pt x="118" y="611"/>
                  </a:lnTo>
                  <a:lnTo>
                    <a:pt x="118" y="612"/>
                  </a:lnTo>
                  <a:lnTo>
                    <a:pt x="119" y="612"/>
                  </a:lnTo>
                  <a:lnTo>
                    <a:pt x="119" y="613"/>
                  </a:lnTo>
                  <a:lnTo>
                    <a:pt x="121" y="615"/>
                  </a:lnTo>
                  <a:lnTo>
                    <a:pt x="121" y="616"/>
                  </a:lnTo>
                  <a:lnTo>
                    <a:pt x="122" y="616"/>
                  </a:lnTo>
                  <a:lnTo>
                    <a:pt x="122" y="617"/>
                  </a:lnTo>
                  <a:lnTo>
                    <a:pt x="123" y="617"/>
                  </a:lnTo>
                  <a:lnTo>
                    <a:pt x="123" y="619"/>
                  </a:lnTo>
                  <a:lnTo>
                    <a:pt x="125" y="620"/>
                  </a:lnTo>
                  <a:lnTo>
                    <a:pt x="126" y="621"/>
                  </a:lnTo>
                  <a:lnTo>
                    <a:pt x="127" y="623"/>
                  </a:lnTo>
                  <a:lnTo>
                    <a:pt x="129" y="624"/>
                  </a:lnTo>
                  <a:lnTo>
                    <a:pt x="129" y="625"/>
                  </a:lnTo>
                  <a:lnTo>
                    <a:pt x="130" y="625"/>
                  </a:lnTo>
                  <a:lnTo>
                    <a:pt x="131" y="627"/>
                  </a:lnTo>
                  <a:lnTo>
                    <a:pt x="132" y="628"/>
                  </a:lnTo>
                  <a:lnTo>
                    <a:pt x="134" y="629"/>
                  </a:lnTo>
                  <a:lnTo>
                    <a:pt x="135" y="629"/>
                  </a:lnTo>
                  <a:lnTo>
                    <a:pt x="135" y="631"/>
                  </a:lnTo>
                  <a:lnTo>
                    <a:pt x="136" y="632"/>
                  </a:lnTo>
                  <a:lnTo>
                    <a:pt x="138" y="633"/>
                  </a:lnTo>
                  <a:lnTo>
                    <a:pt x="139" y="635"/>
                  </a:lnTo>
                  <a:lnTo>
                    <a:pt x="140" y="636"/>
                  </a:lnTo>
                  <a:lnTo>
                    <a:pt x="142" y="637"/>
                  </a:lnTo>
                  <a:lnTo>
                    <a:pt x="143" y="637"/>
                  </a:lnTo>
                  <a:lnTo>
                    <a:pt x="144" y="639"/>
                  </a:lnTo>
                  <a:lnTo>
                    <a:pt x="144" y="640"/>
                  </a:lnTo>
                  <a:lnTo>
                    <a:pt x="146" y="640"/>
                  </a:lnTo>
                  <a:lnTo>
                    <a:pt x="147" y="641"/>
                  </a:lnTo>
                  <a:lnTo>
                    <a:pt x="147" y="643"/>
                  </a:lnTo>
                  <a:lnTo>
                    <a:pt x="148" y="643"/>
                  </a:lnTo>
                  <a:lnTo>
                    <a:pt x="150" y="644"/>
                  </a:lnTo>
                  <a:lnTo>
                    <a:pt x="151" y="645"/>
                  </a:lnTo>
                  <a:lnTo>
                    <a:pt x="152" y="647"/>
                  </a:lnTo>
                  <a:lnTo>
                    <a:pt x="154" y="647"/>
                  </a:lnTo>
                  <a:lnTo>
                    <a:pt x="154" y="648"/>
                  </a:lnTo>
                  <a:lnTo>
                    <a:pt x="155" y="648"/>
                  </a:lnTo>
                  <a:lnTo>
                    <a:pt x="155" y="649"/>
                  </a:lnTo>
                  <a:lnTo>
                    <a:pt x="156" y="651"/>
                  </a:lnTo>
                  <a:lnTo>
                    <a:pt x="158" y="651"/>
                  </a:lnTo>
                  <a:lnTo>
                    <a:pt x="158" y="652"/>
                  </a:lnTo>
                  <a:lnTo>
                    <a:pt x="159" y="652"/>
                  </a:lnTo>
                  <a:lnTo>
                    <a:pt x="160" y="653"/>
                  </a:lnTo>
                  <a:lnTo>
                    <a:pt x="162" y="655"/>
                  </a:lnTo>
                  <a:lnTo>
                    <a:pt x="163" y="655"/>
                  </a:lnTo>
                  <a:lnTo>
                    <a:pt x="164" y="656"/>
                  </a:lnTo>
                  <a:lnTo>
                    <a:pt x="166" y="657"/>
                  </a:lnTo>
                  <a:lnTo>
                    <a:pt x="167" y="659"/>
                  </a:lnTo>
                  <a:lnTo>
                    <a:pt x="168" y="660"/>
                  </a:lnTo>
                  <a:lnTo>
                    <a:pt x="170" y="661"/>
                  </a:lnTo>
                  <a:lnTo>
                    <a:pt x="171" y="663"/>
                  </a:lnTo>
                  <a:lnTo>
                    <a:pt x="174" y="664"/>
                  </a:lnTo>
                  <a:lnTo>
                    <a:pt x="175" y="665"/>
                  </a:lnTo>
                  <a:lnTo>
                    <a:pt x="176" y="667"/>
                  </a:lnTo>
                  <a:lnTo>
                    <a:pt x="178" y="668"/>
                  </a:lnTo>
                  <a:lnTo>
                    <a:pt x="179" y="669"/>
                  </a:lnTo>
                  <a:lnTo>
                    <a:pt x="180" y="671"/>
                  </a:lnTo>
                  <a:lnTo>
                    <a:pt x="182" y="671"/>
                  </a:lnTo>
                  <a:lnTo>
                    <a:pt x="183" y="672"/>
                  </a:lnTo>
                  <a:lnTo>
                    <a:pt x="184" y="673"/>
                  </a:lnTo>
                  <a:lnTo>
                    <a:pt x="186" y="675"/>
                  </a:lnTo>
                  <a:lnTo>
                    <a:pt x="187" y="676"/>
                  </a:lnTo>
                  <a:lnTo>
                    <a:pt x="188" y="676"/>
                  </a:lnTo>
                  <a:lnTo>
                    <a:pt x="188" y="677"/>
                  </a:lnTo>
                  <a:lnTo>
                    <a:pt x="190" y="677"/>
                  </a:lnTo>
                  <a:lnTo>
                    <a:pt x="191" y="679"/>
                  </a:lnTo>
                  <a:lnTo>
                    <a:pt x="192" y="679"/>
                  </a:lnTo>
                  <a:lnTo>
                    <a:pt x="192" y="680"/>
                  </a:lnTo>
                  <a:lnTo>
                    <a:pt x="194" y="681"/>
                  </a:lnTo>
                  <a:lnTo>
                    <a:pt x="195" y="681"/>
                  </a:lnTo>
                  <a:lnTo>
                    <a:pt x="196" y="682"/>
                  </a:lnTo>
                  <a:lnTo>
                    <a:pt x="198" y="682"/>
                  </a:lnTo>
                  <a:lnTo>
                    <a:pt x="198" y="684"/>
                  </a:lnTo>
                  <a:lnTo>
                    <a:pt x="199" y="685"/>
                  </a:lnTo>
                  <a:lnTo>
                    <a:pt x="200" y="685"/>
                  </a:lnTo>
                  <a:lnTo>
                    <a:pt x="202" y="686"/>
                  </a:lnTo>
                  <a:lnTo>
                    <a:pt x="204" y="688"/>
                  </a:lnTo>
                  <a:lnTo>
                    <a:pt x="206" y="689"/>
                  </a:lnTo>
                  <a:lnTo>
                    <a:pt x="207" y="690"/>
                  </a:lnTo>
                  <a:lnTo>
                    <a:pt x="208" y="692"/>
                  </a:lnTo>
                  <a:lnTo>
                    <a:pt x="211" y="693"/>
                  </a:lnTo>
                  <a:lnTo>
                    <a:pt x="212" y="694"/>
                  </a:lnTo>
                  <a:lnTo>
                    <a:pt x="215" y="696"/>
                  </a:lnTo>
                  <a:lnTo>
                    <a:pt x="216" y="697"/>
                  </a:lnTo>
                  <a:lnTo>
                    <a:pt x="219" y="698"/>
                  </a:lnTo>
                  <a:lnTo>
                    <a:pt x="220" y="700"/>
                  </a:lnTo>
                  <a:lnTo>
                    <a:pt x="221" y="701"/>
                  </a:lnTo>
                  <a:lnTo>
                    <a:pt x="223" y="701"/>
                  </a:lnTo>
                  <a:lnTo>
                    <a:pt x="224" y="702"/>
                  </a:lnTo>
                  <a:lnTo>
                    <a:pt x="225" y="704"/>
                  </a:lnTo>
                  <a:lnTo>
                    <a:pt x="227" y="705"/>
                  </a:lnTo>
                  <a:lnTo>
                    <a:pt x="228" y="705"/>
                  </a:lnTo>
                  <a:lnTo>
                    <a:pt x="229" y="706"/>
                  </a:lnTo>
                  <a:lnTo>
                    <a:pt x="231" y="706"/>
                  </a:lnTo>
                  <a:lnTo>
                    <a:pt x="232" y="708"/>
                  </a:lnTo>
                  <a:lnTo>
                    <a:pt x="232" y="709"/>
                  </a:lnTo>
                  <a:lnTo>
                    <a:pt x="233" y="709"/>
                  </a:lnTo>
                  <a:lnTo>
                    <a:pt x="235" y="710"/>
                  </a:lnTo>
                  <a:lnTo>
                    <a:pt x="236" y="710"/>
                  </a:lnTo>
                  <a:lnTo>
                    <a:pt x="237" y="712"/>
                  </a:lnTo>
                  <a:lnTo>
                    <a:pt x="239" y="713"/>
                  </a:lnTo>
                  <a:lnTo>
                    <a:pt x="240" y="714"/>
                  </a:lnTo>
                  <a:lnTo>
                    <a:pt x="241" y="714"/>
                  </a:lnTo>
                  <a:lnTo>
                    <a:pt x="243" y="716"/>
                  </a:lnTo>
                  <a:lnTo>
                    <a:pt x="244" y="717"/>
                  </a:lnTo>
                  <a:lnTo>
                    <a:pt x="245" y="717"/>
                  </a:lnTo>
                  <a:lnTo>
                    <a:pt x="247" y="718"/>
                  </a:lnTo>
                  <a:lnTo>
                    <a:pt x="248" y="720"/>
                  </a:lnTo>
                  <a:lnTo>
                    <a:pt x="249" y="721"/>
                  </a:lnTo>
                  <a:lnTo>
                    <a:pt x="252" y="722"/>
                  </a:lnTo>
                  <a:lnTo>
                    <a:pt x="253" y="724"/>
                  </a:lnTo>
                  <a:lnTo>
                    <a:pt x="256" y="725"/>
                  </a:lnTo>
                  <a:lnTo>
                    <a:pt x="257" y="726"/>
                  </a:lnTo>
                  <a:lnTo>
                    <a:pt x="260" y="728"/>
                  </a:lnTo>
                  <a:lnTo>
                    <a:pt x="261" y="729"/>
                  </a:lnTo>
                  <a:lnTo>
                    <a:pt x="263" y="730"/>
                  </a:lnTo>
                  <a:lnTo>
                    <a:pt x="265" y="732"/>
                  </a:lnTo>
                  <a:lnTo>
                    <a:pt x="267" y="733"/>
                  </a:lnTo>
                  <a:lnTo>
                    <a:pt x="268" y="734"/>
                  </a:lnTo>
                  <a:lnTo>
                    <a:pt x="269" y="736"/>
                  </a:lnTo>
                  <a:lnTo>
                    <a:pt x="271" y="736"/>
                  </a:lnTo>
                  <a:lnTo>
                    <a:pt x="272" y="737"/>
                  </a:lnTo>
                  <a:lnTo>
                    <a:pt x="273" y="738"/>
                  </a:lnTo>
                  <a:lnTo>
                    <a:pt x="275" y="738"/>
                  </a:lnTo>
                  <a:lnTo>
                    <a:pt x="276" y="740"/>
                  </a:lnTo>
                  <a:lnTo>
                    <a:pt x="277" y="741"/>
                  </a:lnTo>
                  <a:lnTo>
                    <a:pt x="279" y="742"/>
                  </a:lnTo>
                  <a:lnTo>
                    <a:pt x="280" y="742"/>
                  </a:lnTo>
                  <a:lnTo>
                    <a:pt x="281" y="744"/>
                  </a:lnTo>
                  <a:lnTo>
                    <a:pt x="283" y="745"/>
                  </a:lnTo>
                  <a:lnTo>
                    <a:pt x="284" y="745"/>
                  </a:lnTo>
                  <a:lnTo>
                    <a:pt x="285" y="745"/>
                  </a:lnTo>
                  <a:lnTo>
                    <a:pt x="285" y="746"/>
                  </a:lnTo>
                  <a:lnTo>
                    <a:pt x="286" y="746"/>
                  </a:lnTo>
                  <a:lnTo>
                    <a:pt x="288" y="748"/>
                  </a:lnTo>
                  <a:lnTo>
                    <a:pt x="289" y="748"/>
                  </a:lnTo>
                  <a:lnTo>
                    <a:pt x="290" y="749"/>
                  </a:lnTo>
                  <a:lnTo>
                    <a:pt x="292" y="750"/>
                  </a:lnTo>
                  <a:lnTo>
                    <a:pt x="293" y="750"/>
                  </a:lnTo>
                  <a:lnTo>
                    <a:pt x="294" y="752"/>
                  </a:lnTo>
                  <a:lnTo>
                    <a:pt x="296" y="752"/>
                  </a:lnTo>
                  <a:lnTo>
                    <a:pt x="297" y="753"/>
                  </a:lnTo>
                  <a:lnTo>
                    <a:pt x="298" y="754"/>
                  </a:lnTo>
                </a:path>
              </a:pathLst>
            </a:custGeom>
            <a:solidFill>
              <a:schemeClr val="bg1"/>
            </a:solidFill>
            <a:ln w="285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2650" name="Freeform 21">
              <a:extLst>
                <a:ext uri="{FF2B5EF4-FFF2-40B4-BE49-F238E27FC236}">
                  <a16:creationId xmlns:a16="http://schemas.microsoft.com/office/drawing/2014/main" id="{EF40EF34-1BB3-3343-B21D-D5FC24C7B0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234"/>
              <a:ext cx="151" cy="45"/>
            </a:xfrm>
            <a:custGeom>
              <a:avLst/>
              <a:gdLst>
                <a:gd name="T0" fmla="*/ 1 w 302"/>
                <a:gd name="T1" fmla="*/ 0 h 91"/>
                <a:gd name="T2" fmla="*/ 1 w 302"/>
                <a:gd name="T3" fmla="*/ 0 h 91"/>
                <a:gd name="T4" fmla="*/ 1 w 302"/>
                <a:gd name="T5" fmla="*/ 0 h 91"/>
                <a:gd name="T6" fmla="*/ 1 w 302"/>
                <a:gd name="T7" fmla="*/ 0 h 91"/>
                <a:gd name="T8" fmla="*/ 1 w 302"/>
                <a:gd name="T9" fmla="*/ 0 h 91"/>
                <a:gd name="T10" fmla="*/ 1 w 302"/>
                <a:gd name="T11" fmla="*/ 0 h 91"/>
                <a:gd name="T12" fmla="*/ 1 w 302"/>
                <a:gd name="T13" fmla="*/ 0 h 91"/>
                <a:gd name="T14" fmla="*/ 1 w 302"/>
                <a:gd name="T15" fmla="*/ 0 h 91"/>
                <a:gd name="T16" fmla="*/ 1 w 302"/>
                <a:gd name="T17" fmla="*/ 0 h 91"/>
                <a:gd name="T18" fmla="*/ 1 w 302"/>
                <a:gd name="T19" fmla="*/ 0 h 91"/>
                <a:gd name="T20" fmla="*/ 1 w 302"/>
                <a:gd name="T21" fmla="*/ 0 h 91"/>
                <a:gd name="T22" fmla="*/ 1 w 302"/>
                <a:gd name="T23" fmla="*/ 0 h 91"/>
                <a:gd name="T24" fmla="*/ 1 w 302"/>
                <a:gd name="T25" fmla="*/ 0 h 91"/>
                <a:gd name="T26" fmla="*/ 1 w 302"/>
                <a:gd name="T27" fmla="*/ 0 h 91"/>
                <a:gd name="T28" fmla="*/ 1 w 302"/>
                <a:gd name="T29" fmla="*/ 0 h 91"/>
                <a:gd name="T30" fmla="*/ 1 w 302"/>
                <a:gd name="T31" fmla="*/ 0 h 91"/>
                <a:gd name="T32" fmla="*/ 1 w 302"/>
                <a:gd name="T33" fmla="*/ 0 h 91"/>
                <a:gd name="T34" fmla="*/ 1 w 302"/>
                <a:gd name="T35" fmla="*/ 0 h 91"/>
                <a:gd name="T36" fmla="*/ 1 w 302"/>
                <a:gd name="T37" fmla="*/ 0 h 91"/>
                <a:gd name="T38" fmla="*/ 1 w 302"/>
                <a:gd name="T39" fmla="*/ 0 h 91"/>
                <a:gd name="T40" fmla="*/ 1 w 302"/>
                <a:gd name="T41" fmla="*/ 0 h 91"/>
                <a:gd name="T42" fmla="*/ 1 w 302"/>
                <a:gd name="T43" fmla="*/ 0 h 91"/>
                <a:gd name="T44" fmla="*/ 1 w 302"/>
                <a:gd name="T45" fmla="*/ 0 h 91"/>
                <a:gd name="T46" fmla="*/ 1 w 302"/>
                <a:gd name="T47" fmla="*/ 0 h 91"/>
                <a:gd name="T48" fmla="*/ 1 w 302"/>
                <a:gd name="T49" fmla="*/ 0 h 91"/>
                <a:gd name="T50" fmla="*/ 1 w 302"/>
                <a:gd name="T51" fmla="*/ 0 h 91"/>
                <a:gd name="T52" fmla="*/ 1 w 302"/>
                <a:gd name="T53" fmla="*/ 0 h 91"/>
                <a:gd name="T54" fmla="*/ 1 w 302"/>
                <a:gd name="T55" fmla="*/ 0 h 91"/>
                <a:gd name="T56" fmla="*/ 1 w 302"/>
                <a:gd name="T57" fmla="*/ 0 h 91"/>
                <a:gd name="T58" fmla="*/ 1 w 302"/>
                <a:gd name="T59" fmla="*/ 0 h 91"/>
                <a:gd name="T60" fmla="*/ 1 w 302"/>
                <a:gd name="T61" fmla="*/ 0 h 91"/>
                <a:gd name="T62" fmla="*/ 1 w 302"/>
                <a:gd name="T63" fmla="*/ 0 h 91"/>
                <a:gd name="T64" fmla="*/ 1 w 302"/>
                <a:gd name="T65" fmla="*/ 0 h 91"/>
                <a:gd name="T66" fmla="*/ 1 w 302"/>
                <a:gd name="T67" fmla="*/ 0 h 91"/>
                <a:gd name="T68" fmla="*/ 1 w 302"/>
                <a:gd name="T69" fmla="*/ 0 h 91"/>
                <a:gd name="T70" fmla="*/ 1 w 302"/>
                <a:gd name="T71" fmla="*/ 0 h 91"/>
                <a:gd name="T72" fmla="*/ 1 w 302"/>
                <a:gd name="T73" fmla="*/ 0 h 91"/>
                <a:gd name="T74" fmla="*/ 1 w 302"/>
                <a:gd name="T75" fmla="*/ 0 h 91"/>
                <a:gd name="T76" fmla="*/ 1 w 302"/>
                <a:gd name="T77" fmla="*/ 0 h 91"/>
                <a:gd name="T78" fmla="*/ 1 w 302"/>
                <a:gd name="T79" fmla="*/ 0 h 91"/>
                <a:gd name="T80" fmla="*/ 1 w 302"/>
                <a:gd name="T81" fmla="*/ 0 h 91"/>
                <a:gd name="T82" fmla="*/ 1 w 302"/>
                <a:gd name="T83" fmla="*/ 0 h 91"/>
                <a:gd name="T84" fmla="*/ 1 w 302"/>
                <a:gd name="T85" fmla="*/ 0 h 91"/>
                <a:gd name="T86" fmla="*/ 1 w 302"/>
                <a:gd name="T87" fmla="*/ 0 h 91"/>
                <a:gd name="T88" fmla="*/ 1 w 302"/>
                <a:gd name="T89" fmla="*/ 0 h 91"/>
                <a:gd name="T90" fmla="*/ 1 w 302"/>
                <a:gd name="T91" fmla="*/ 0 h 91"/>
                <a:gd name="T92" fmla="*/ 1 w 302"/>
                <a:gd name="T93" fmla="*/ 0 h 91"/>
                <a:gd name="T94" fmla="*/ 1 w 302"/>
                <a:gd name="T95" fmla="*/ 0 h 91"/>
                <a:gd name="T96" fmla="*/ 1 w 302"/>
                <a:gd name="T97" fmla="*/ 0 h 91"/>
                <a:gd name="T98" fmla="*/ 1 w 302"/>
                <a:gd name="T99" fmla="*/ 0 h 91"/>
                <a:gd name="T100" fmla="*/ 1 w 302"/>
                <a:gd name="T101" fmla="*/ 0 h 91"/>
                <a:gd name="T102" fmla="*/ 1 w 302"/>
                <a:gd name="T103" fmla="*/ 0 h 91"/>
                <a:gd name="T104" fmla="*/ 1 w 302"/>
                <a:gd name="T105" fmla="*/ 0 h 91"/>
                <a:gd name="T106" fmla="*/ 1 w 302"/>
                <a:gd name="T107" fmla="*/ 0 h 91"/>
                <a:gd name="T108" fmla="*/ 1 w 302"/>
                <a:gd name="T109" fmla="*/ 0 h 91"/>
                <a:gd name="T110" fmla="*/ 1 w 302"/>
                <a:gd name="T111" fmla="*/ 0 h 91"/>
                <a:gd name="T112" fmla="*/ 1 w 302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91"/>
                <a:gd name="T173" fmla="*/ 302 w 302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91">
                  <a:moveTo>
                    <a:pt x="302" y="0"/>
                  </a:moveTo>
                  <a:lnTo>
                    <a:pt x="299" y="3"/>
                  </a:lnTo>
                  <a:lnTo>
                    <a:pt x="295" y="4"/>
                  </a:lnTo>
                  <a:lnTo>
                    <a:pt x="293" y="6"/>
                  </a:lnTo>
                  <a:lnTo>
                    <a:pt x="290" y="8"/>
                  </a:lnTo>
                  <a:lnTo>
                    <a:pt x="287" y="10"/>
                  </a:lnTo>
                  <a:lnTo>
                    <a:pt x="286" y="11"/>
                  </a:lnTo>
                  <a:lnTo>
                    <a:pt x="283" y="12"/>
                  </a:lnTo>
                  <a:lnTo>
                    <a:pt x="281" y="12"/>
                  </a:lnTo>
                  <a:lnTo>
                    <a:pt x="279" y="14"/>
                  </a:lnTo>
                  <a:lnTo>
                    <a:pt x="277" y="15"/>
                  </a:lnTo>
                  <a:lnTo>
                    <a:pt x="275" y="16"/>
                  </a:lnTo>
                  <a:lnTo>
                    <a:pt x="274" y="16"/>
                  </a:lnTo>
                  <a:lnTo>
                    <a:pt x="273" y="18"/>
                  </a:lnTo>
                  <a:lnTo>
                    <a:pt x="271" y="19"/>
                  </a:lnTo>
                  <a:lnTo>
                    <a:pt x="270" y="19"/>
                  </a:lnTo>
                  <a:lnTo>
                    <a:pt x="269" y="20"/>
                  </a:lnTo>
                  <a:lnTo>
                    <a:pt x="267" y="20"/>
                  </a:lnTo>
                  <a:lnTo>
                    <a:pt x="266" y="22"/>
                  </a:lnTo>
                  <a:lnTo>
                    <a:pt x="265" y="22"/>
                  </a:lnTo>
                  <a:lnTo>
                    <a:pt x="263" y="22"/>
                  </a:lnTo>
                  <a:lnTo>
                    <a:pt x="262" y="23"/>
                  </a:lnTo>
                  <a:lnTo>
                    <a:pt x="261" y="23"/>
                  </a:lnTo>
                  <a:lnTo>
                    <a:pt x="259" y="24"/>
                  </a:lnTo>
                  <a:lnTo>
                    <a:pt x="258" y="24"/>
                  </a:lnTo>
                  <a:lnTo>
                    <a:pt x="258" y="26"/>
                  </a:lnTo>
                  <a:lnTo>
                    <a:pt x="257" y="26"/>
                  </a:lnTo>
                  <a:lnTo>
                    <a:pt x="255" y="26"/>
                  </a:lnTo>
                  <a:lnTo>
                    <a:pt x="253" y="27"/>
                  </a:lnTo>
                  <a:lnTo>
                    <a:pt x="251" y="27"/>
                  </a:lnTo>
                  <a:lnTo>
                    <a:pt x="250" y="28"/>
                  </a:lnTo>
                  <a:lnTo>
                    <a:pt x="249" y="28"/>
                  </a:lnTo>
                  <a:lnTo>
                    <a:pt x="247" y="29"/>
                  </a:lnTo>
                  <a:lnTo>
                    <a:pt x="245" y="29"/>
                  </a:lnTo>
                  <a:lnTo>
                    <a:pt x="243" y="31"/>
                  </a:lnTo>
                  <a:lnTo>
                    <a:pt x="242" y="31"/>
                  </a:lnTo>
                  <a:lnTo>
                    <a:pt x="241" y="32"/>
                  </a:lnTo>
                  <a:lnTo>
                    <a:pt x="239" y="32"/>
                  </a:lnTo>
                  <a:lnTo>
                    <a:pt x="238" y="33"/>
                  </a:lnTo>
                  <a:lnTo>
                    <a:pt x="237" y="33"/>
                  </a:lnTo>
                  <a:lnTo>
                    <a:pt x="235" y="33"/>
                  </a:lnTo>
                  <a:lnTo>
                    <a:pt x="234" y="35"/>
                  </a:lnTo>
                  <a:lnTo>
                    <a:pt x="233" y="35"/>
                  </a:lnTo>
                  <a:lnTo>
                    <a:pt x="231" y="36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7"/>
                  </a:lnTo>
                  <a:lnTo>
                    <a:pt x="226" y="37"/>
                  </a:lnTo>
                  <a:lnTo>
                    <a:pt x="225" y="39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40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1"/>
                  </a:lnTo>
                  <a:lnTo>
                    <a:pt x="216" y="41"/>
                  </a:lnTo>
                  <a:lnTo>
                    <a:pt x="214" y="43"/>
                  </a:lnTo>
                  <a:lnTo>
                    <a:pt x="213" y="43"/>
                  </a:lnTo>
                  <a:lnTo>
                    <a:pt x="212" y="44"/>
                  </a:lnTo>
                  <a:lnTo>
                    <a:pt x="209" y="44"/>
                  </a:lnTo>
                  <a:lnTo>
                    <a:pt x="208" y="45"/>
                  </a:lnTo>
                  <a:lnTo>
                    <a:pt x="205" y="45"/>
                  </a:lnTo>
                  <a:lnTo>
                    <a:pt x="204" y="47"/>
                  </a:lnTo>
                  <a:lnTo>
                    <a:pt x="201" y="47"/>
                  </a:lnTo>
                  <a:lnTo>
                    <a:pt x="200" y="48"/>
                  </a:lnTo>
                  <a:lnTo>
                    <a:pt x="198" y="48"/>
                  </a:lnTo>
                  <a:lnTo>
                    <a:pt x="196" y="49"/>
                  </a:lnTo>
                  <a:lnTo>
                    <a:pt x="194" y="49"/>
                  </a:lnTo>
                  <a:lnTo>
                    <a:pt x="193" y="51"/>
                  </a:lnTo>
                  <a:lnTo>
                    <a:pt x="192" y="51"/>
                  </a:lnTo>
                  <a:lnTo>
                    <a:pt x="190" y="51"/>
                  </a:lnTo>
                  <a:lnTo>
                    <a:pt x="189" y="52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6" y="53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5"/>
                  </a:lnTo>
                  <a:lnTo>
                    <a:pt x="181" y="55"/>
                  </a:lnTo>
                  <a:lnTo>
                    <a:pt x="180" y="55"/>
                  </a:lnTo>
                  <a:lnTo>
                    <a:pt x="178" y="56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7"/>
                  </a:lnTo>
                  <a:lnTo>
                    <a:pt x="173" y="57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9"/>
                  </a:lnTo>
                  <a:lnTo>
                    <a:pt x="168" y="59"/>
                  </a:lnTo>
                  <a:lnTo>
                    <a:pt x="165" y="60"/>
                  </a:lnTo>
                  <a:lnTo>
                    <a:pt x="164" y="60"/>
                  </a:lnTo>
                  <a:lnTo>
                    <a:pt x="161" y="61"/>
                  </a:lnTo>
                  <a:lnTo>
                    <a:pt x="160" y="61"/>
                  </a:lnTo>
                  <a:lnTo>
                    <a:pt x="157" y="63"/>
                  </a:lnTo>
                  <a:lnTo>
                    <a:pt x="156" y="63"/>
                  </a:lnTo>
                  <a:lnTo>
                    <a:pt x="153" y="63"/>
                  </a:lnTo>
                  <a:lnTo>
                    <a:pt x="152" y="64"/>
                  </a:lnTo>
                  <a:lnTo>
                    <a:pt x="150" y="64"/>
                  </a:lnTo>
                  <a:lnTo>
                    <a:pt x="149" y="65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7"/>
                  </a:lnTo>
                  <a:lnTo>
                    <a:pt x="144" y="67"/>
                  </a:lnTo>
                  <a:lnTo>
                    <a:pt x="143" y="67"/>
                  </a:lnTo>
                  <a:lnTo>
                    <a:pt x="141" y="67"/>
                  </a:lnTo>
                  <a:lnTo>
                    <a:pt x="140" y="68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9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2" y="71"/>
                  </a:lnTo>
                  <a:lnTo>
                    <a:pt x="131" y="71"/>
                  </a:lnTo>
                  <a:lnTo>
                    <a:pt x="129" y="71"/>
                  </a:lnTo>
                  <a:lnTo>
                    <a:pt x="128" y="72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3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5"/>
                  </a:lnTo>
                  <a:lnTo>
                    <a:pt x="116" y="75"/>
                  </a:lnTo>
                  <a:lnTo>
                    <a:pt x="113" y="76"/>
                  </a:lnTo>
                  <a:lnTo>
                    <a:pt x="112" y="76"/>
                  </a:lnTo>
                  <a:lnTo>
                    <a:pt x="109" y="77"/>
                  </a:lnTo>
                  <a:lnTo>
                    <a:pt x="108" y="77"/>
                  </a:lnTo>
                  <a:lnTo>
                    <a:pt x="107" y="79"/>
                  </a:lnTo>
                  <a:lnTo>
                    <a:pt x="105" y="79"/>
                  </a:lnTo>
                  <a:lnTo>
                    <a:pt x="103" y="79"/>
                  </a:lnTo>
                  <a:lnTo>
                    <a:pt x="101" y="80"/>
                  </a:lnTo>
                  <a:lnTo>
                    <a:pt x="100" y="80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7" y="81"/>
                  </a:lnTo>
                  <a:lnTo>
                    <a:pt x="96" y="81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2" y="83"/>
                  </a:lnTo>
                  <a:lnTo>
                    <a:pt x="91" y="83"/>
                  </a:lnTo>
                  <a:lnTo>
                    <a:pt x="89" y="83"/>
                  </a:lnTo>
                  <a:lnTo>
                    <a:pt x="88" y="83"/>
                  </a:lnTo>
                  <a:lnTo>
                    <a:pt x="87" y="83"/>
                  </a:lnTo>
                  <a:lnTo>
                    <a:pt x="85" y="83"/>
                  </a:lnTo>
                  <a:lnTo>
                    <a:pt x="84" y="83"/>
                  </a:lnTo>
                  <a:lnTo>
                    <a:pt x="83" y="83"/>
                  </a:lnTo>
                  <a:lnTo>
                    <a:pt x="81" y="84"/>
                  </a:lnTo>
                  <a:lnTo>
                    <a:pt x="80" y="84"/>
                  </a:lnTo>
                  <a:lnTo>
                    <a:pt x="79" y="84"/>
                  </a:lnTo>
                  <a:lnTo>
                    <a:pt x="77" y="84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5"/>
                  </a:lnTo>
                  <a:lnTo>
                    <a:pt x="64" y="85"/>
                  </a:lnTo>
                  <a:lnTo>
                    <a:pt x="63" y="85"/>
                  </a:lnTo>
                  <a:lnTo>
                    <a:pt x="62" y="85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7"/>
                  </a:lnTo>
                  <a:lnTo>
                    <a:pt x="51" y="87"/>
                  </a:lnTo>
                  <a:lnTo>
                    <a:pt x="50" y="87"/>
                  </a:lnTo>
                  <a:lnTo>
                    <a:pt x="48" y="87"/>
                  </a:lnTo>
                  <a:lnTo>
                    <a:pt x="47" y="87"/>
                  </a:lnTo>
                  <a:lnTo>
                    <a:pt x="46" y="87"/>
                  </a:lnTo>
                  <a:lnTo>
                    <a:pt x="44" y="88"/>
                  </a:lnTo>
                  <a:lnTo>
                    <a:pt x="43" y="88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9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30" y="91"/>
                  </a:lnTo>
                  <a:lnTo>
                    <a:pt x="28" y="91"/>
                  </a:lnTo>
                  <a:lnTo>
                    <a:pt x="27" y="91"/>
                  </a:lnTo>
                  <a:lnTo>
                    <a:pt x="26" y="91"/>
                  </a:lnTo>
                  <a:lnTo>
                    <a:pt x="24" y="91"/>
                  </a:lnTo>
                  <a:lnTo>
                    <a:pt x="23" y="91"/>
                  </a:lnTo>
                  <a:lnTo>
                    <a:pt x="22" y="91"/>
                  </a:lnTo>
                  <a:lnTo>
                    <a:pt x="20" y="91"/>
                  </a:lnTo>
                  <a:lnTo>
                    <a:pt x="19" y="91"/>
                  </a:lnTo>
                  <a:lnTo>
                    <a:pt x="18" y="91"/>
                  </a:lnTo>
                  <a:lnTo>
                    <a:pt x="16" y="91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51" name="Freeform 22">
              <a:extLst>
                <a:ext uri="{FF2B5EF4-FFF2-40B4-BE49-F238E27FC236}">
                  <a16:creationId xmlns:a16="http://schemas.microsoft.com/office/drawing/2014/main" id="{17E49C8C-36C5-FA4E-9675-65832632FA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4"/>
              <a:ext cx="151" cy="45"/>
            </a:xfrm>
            <a:custGeom>
              <a:avLst/>
              <a:gdLst>
                <a:gd name="T0" fmla="*/ 1 w 301"/>
                <a:gd name="T1" fmla="*/ 0 h 91"/>
                <a:gd name="T2" fmla="*/ 1 w 301"/>
                <a:gd name="T3" fmla="*/ 0 h 91"/>
                <a:gd name="T4" fmla="*/ 1 w 301"/>
                <a:gd name="T5" fmla="*/ 0 h 91"/>
                <a:gd name="T6" fmla="*/ 1 w 301"/>
                <a:gd name="T7" fmla="*/ 0 h 91"/>
                <a:gd name="T8" fmla="*/ 1 w 301"/>
                <a:gd name="T9" fmla="*/ 0 h 91"/>
                <a:gd name="T10" fmla="*/ 1 w 301"/>
                <a:gd name="T11" fmla="*/ 0 h 91"/>
                <a:gd name="T12" fmla="*/ 1 w 301"/>
                <a:gd name="T13" fmla="*/ 0 h 91"/>
                <a:gd name="T14" fmla="*/ 1 w 301"/>
                <a:gd name="T15" fmla="*/ 0 h 91"/>
                <a:gd name="T16" fmla="*/ 1 w 301"/>
                <a:gd name="T17" fmla="*/ 0 h 91"/>
                <a:gd name="T18" fmla="*/ 1 w 301"/>
                <a:gd name="T19" fmla="*/ 0 h 91"/>
                <a:gd name="T20" fmla="*/ 1 w 301"/>
                <a:gd name="T21" fmla="*/ 0 h 91"/>
                <a:gd name="T22" fmla="*/ 1 w 301"/>
                <a:gd name="T23" fmla="*/ 0 h 91"/>
                <a:gd name="T24" fmla="*/ 1 w 301"/>
                <a:gd name="T25" fmla="*/ 0 h 91"/>
                <a:gd name="T26" fmla="*/ 1 w 301"/>
                <a:gd name="T27" fmla="*/ 0 h 91"/>
                <a:gd name="T28" fmla="*/ 1 w 301"/>
                <a:gd name="T29" fmla="*/ 0 h 91"/>
                <a:gd name="T30" fmla="*/ 1 w 301"/>
                <a:gd name="T31" fmla="*/ 0 h 91"/>
                <a:gd name="T32" fmla="*/ 1 w 301"/>
                <a:gd name="T33" fmla="*/ 0 h 91"/>
                <a:gd name="T34" fmla="*/ 1 w 301"/>
                <a:gd name="T35" fmla="*/ 0 h 91"/>
                <a:gd name="T36" fmla="*/ 1 w 301"/>
                <a:gd name="T37" fmla="*/ 0 h 91"/>
                <a:gd name="T38" fmla="*/ 1 w 301"/>
                <a:gd name="T39" fmla="*/ 0 h 91"/>
                <a:gd name="T40" fmla="*/ 1 w 301"/>
                <a:gd name="T41" fmla="*/ 0 h 91"/>
                <a:gd name="T42" fmla="*/ 1 w 301"/>
                <a:gd name="T43" fmla="*/ 0 h 91"/>
                <a:gd name="T44" fmla="*/ 1 w 301"/>
                <a:gd name="T45" fmla="*/ 0 h 91"/>
                <a:gd name="T46" fmla="*/ 1 w 301"/>
                <a:gd name="T47" fmla="*/ 0 h 91"/>
                <a:gd name="T48" fmla="*/ 1 w 301"/>
                <a:gd name="T49" fmla="*/ 0 h 91"/>
                <a:gd name="T50" fmla="*/ 1 w 301"/>
                <a:gd name="T51" fmla="*/ 0 h 91"/>
                <a:gd name="T52" fmla="*/ 1 w 301"/>
                <a:gd name="T53" fmla="*/ 0 h 91"/>
                <a:gd name="T54" fmla="*/ 1 w 301"/>
                <a:gd name="T55" fmla="*/ 0 h 91"/>
                <a:gd name="T56" fmla="*/ 1 w 301"/>
                <a:gd name="T57" fmla="*/ 0 h 91"/>
                <a:gd name="T58" fmla="*/ 1 w 301"/>
                <a:gd name="T59" fmla="*/ 0 h 91"/>
                <a:gd name="T60" fmla="*/ 1 w 301"/>
                <a:gd name="T61" fmla="*/ 0 h 91"/>
                <a:gd name="T62" fmla="*/ 1 w 301"/>
                <a:gd name="T63" fmla="*/ 0 h 91"/>
                <a:gd name="T64" fmla="*/ 1 w 301"/>
                <a:gd name="T65" fmla="*/ 0 h 91"/>
                <a:gd name="T66" fmla="*/ 1 w 301"/>
                <a:gd name="T67" fmla="*/ 0 h 91"/>
                <a:gd name="T68" fmla="*/ 1 w 301"/>
                <a:gd name="T69" fmla="*/ 0 h 91"/>
                <a:gd name="T70" fmla="*/ 1 w 301"/>
                <a:gd name="T71" fmla="*/ 0 h 91"/>
                <a:gd name="T72" fmla="*/ 1 w 301"/>
                <a:gd name="T73" fmla="*/ 0 h 91"/>
                <a:gd name="T74" fmla="*/ 1 w 301"/>
                <a:gd name="T75" fmla="*/ 0 h 91"/>
                <a:gd name="T76" fmla="*/ 1 w 301"/>
                <a:gd name="T77" fmla="*/ 0 h 91"/>
                <a:gd name="T78" fmla="*/ 1 w 301"/>
                <a:gd name="T79" fmla="*/ 0 h 91"/>
                <a:gd name="T80" fmla="*/ 1 w 301"/>
                <a:gd name="T81" fmla="*/ 0 h 91"/>
                <a:gd name="T82" fmla="*/ 1 w 301"/>
                <a:gd name="T83" fmla="*/ 0 h 91"/>
                <a:gd name="T84" fmla="*/ 1 w 301"/>
                <a:gd name="T85" fmla="*/ 0 h 91"/>
                <a:gd name="T86" fmla="*/ 1 w 301"/>
                <a:gd name="T87" fmla="*/ 0 h 91"/>
                <a:gd name="T88" fmla="*/ 1 w 301"/>
                <a:gd name="T89" fmla="*/ 0 h 91"/>
                <a:gd name="T90" fmla="*/ 1 w 301"/>
                <a:gd name="T91" fmla="*/ 0 h 91"/>
                <a:gd name="T92" fmla="*/ 1 w 301"/>
                <a:gd name="T93" fmla="*/ 0 h 91"/>
                <a:gd name="T94" fmla="*/ 1 w 301"/>
                <a:gd name="T95" fmla="*/ 0 h 91"/>
                <a:gd name="T96" fmla="*/ 1 w 301"/>
                <a:gd name="T97" fmla="*/ 0 h 91"/>
                <a:gd name="T98" fmla="*/ 1 w 301"/>
                <a:gd name="T99" fmla="*/ 0 h 91"/>
                <a:gd name="T100" fmla="*/ 1 w 301"/>
                <a:gd name="T101" fmla="*/ 0 h 91"/>
                <a:gd name="T102" fmla="*/ 1 w 301"/>
                <a:gd name="T103" fmla="*/ 0 h 91"/>
                <a:gd name="T104" fmla="*/ 1 w 301"/>
                <a:gd name="T105" fmla="*/ 0 h 91"/>
                <a:gd name="T106" fmla="*/ 1 w 301"/>
                <a:gd name="T107" fmla="*/ 0 h 91"/>
                <a:gd name="T108" fmla="*/ 1 w 301"/>
                <a:gd name="T109" fmla="*/ 0 h 91"/>
                <a:gd name="T110" fmla="*/ 1 w 301"/>
                <a:gd name="T111" fmla="*/ 0 h 91"/>
                <a:gd name="T112" fmla="*/ 1 w 301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91"/>
                <a:gd name="T173" fmla="*/ 301 w 301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91">
                  <a:moveTo>
                    <a:pt x="0" y="0"/>
                  </a:moveTo>
                  <a:lnTo>
                    <a:pt x="2" y="3"/>
                  </a:lnTo>
                  <a:lnTo>
                    <a:pt x="6" y="4"/>
                  </a:lnTo>
                  <a:lnTo>
                    <a:pt x="9" y="6"/>
                  </a:lnTo>
                  <a:lnTo>
                    <a:pt x="12" y="8"/>
                  </a:lnTo>
                  <a:lnTo>
                    <a:pt x="14" y="10"/>
                  </a:lnTo>
                  <a:lnTo>
                    <a:pt x="17" y="11"/>
                  </a:lnTo>
                  <a:lnTo>
                    <a:pt x="18" y="12"/>
                  </a:lnTo>
                  <a:lnTo>
                    <a:pt x="21" y="12"/>
                  </a:lnTo>
                  <a:lnTo>
                    <a:pt x="22" y="14"/>
                  </a:lnTo>
                  <a:lnTo>
                    <a:pt x="25" y="15"/>
                  </a:lnTo>
                  <a:lnTo>
                    <a:pt x="26" y="16"/>
                  </a:lnTo>
                  <a:lnTo>
                    <a:pt x="28" y="16"/>
                  </a:lnTo>
                  <a:lnTo>
                    <a:pt x="30" y="18"/>
                  </a:lnTo>
                  <a:lnTo>
                    <a:pt x="32" y="19"/>
                  </a:lnTo>
                  <a:lnTo>
                    <a:pt x="33" y="19"/>
                  </a:lnTo>
                  <a:lnTo>
                    <a:pt x="34" y="20"/>
                  </a:lnTo>
                  <a:lnTo>
                    <a:pt x="36" y="20"/>
                  </a:lnTo>
                  <a:lnTo>
                    <a:pt x="37" y="22"/>
                  </a:lnTo>
                  <a:lnTo>
                    <a:pt x="38" y="22"/>
                  </a:lnTo>
                  <a:lnTo>
                    <a:pt x="40" y="23"/>
                  </a:lnTo>
                  <a:lnTo>
                    <a:pt x="41" y="23"/>
                  </a:lnTo>
                  <a:lnTo>
                    <a:pt x="42" y="24"/>
                  </a:lnTo>
                  <a:lnTo>
                    <a:pt x="44" y="24"/>
                  </a:lnTo>
                  <a:lnTo>
                    <a:pt x="45" y="26"/>
                  </a:lnTo>
                  <a:lnTo>
                    <a:pt x="46" y="26"/>
                  </a:lnTo>
                  <a:lnTo>
                    <a:pt x="48" y="26"/>
                  </a:lnTo>
                  <a:lnTo>
                    <a:pt x="49" y="27"/>
                  </a:lnTo>
                  <a:lnTo>
                    <a:pt x="50" y="27"/>
                  </a:lnTo>
                  <a:lnTo>
                    <a:pt x="51" y="28"/>
                  </a:lnTo>
                  <a:lnTo>
                    <a:pt x="53" y="28"/>
                  </a:lnTo>
                  <a:lnTo>
                    <a:pt x="54" y="29"/>
                  </a:lnTo>
                  <a:lnTo>
                    <a:pt x="57" y="29"/>
                  </a:lnTo>
                  <a:lnTo>
                    <a:pt x="58" y="31"/>
                  </a:lnTo>
                  <a:lnTo>
                    <a:pt x="59" y="31"/>
                  </a:lnTo>
                  <a:lnTo>
                    <a:pt x="61" y="32"/>
                  </a:lnTo>
                  <a:lnTo>
                    <a:pt x="62" y="32"/>
                  </a:lnTo>
                  <a:lnTo>
                    <a:pt x="63" y="33"/>
                  </a:lnTo>
                  <a:lnTo>
                    <a:pt x="65" y="33"/>
                  </a:lnTo>
                  <a:lnTo>
                    <a:pt x="66" y="33"/>
                  </a:lnTo>
                  <a:lnTo>
                    <a:pt x="67" y="35"/>
                  </a:lnTo>
                  <a:lnTo>
                    <a:pt x="69" y="35"/>
                  </a:lnTo>
                  <a:lnTo>
                    <a:pt x="70" y="36"/>
                  </a:lnTo>
                  <a:lnTo>
                    <a:pt x="71" y="36"/>
                  </a:lnTo>
                  <a:lnTo>
                    <a:pt x="73" y="36"/>
                  </a:lnTo>
                  <a:lnTo>
                    <a:pt x="74" y="37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7" y="39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40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1"/>
                  </a:lnTo>
                  <a:lnTo>
                    <a:pt x="86" y="41"/>
                  </a:lnTo>
                  <a:lnTo>
                    <a:pt x="87" y="43"/>
                  </a:lnTo>
                  <a:lnTo>
                    <a:pt x="89" y="43"/>
                  </a:lnTo>
                  <a:lnTo>
                    <a:pt x="90" y="44"/>
                  </a:lnTo>
                  <a:lnTo>
                    <a:pt x="93" y="44"/>
                  </a:lnTo>
                  <a:lnTo>
                    <a:pt x="94" y="45"/>
                  </a:lnTo>
                  <a:lnTo>
                    <a:pt x="97" y="45"/>
                  </a:lnTo>
                  <a:lnTo>
                    <a:pt x="98" y="47"/>
                  </a:lnTo>
                  <a:lnTo>
                    <a:pt x="101" y="47"/>
                  </a:lnTo>
                  <a:lnTo>
                    <a:pt x="102" y="48"/>
                  </a:lnTo>
                  <a:lnTo>
                    <a:pt x="105" y="48"/>
                  </a:lnTo>
                  <a:lnTo>
                    <a:pt x="106" y="49"/>
                  </a:lnTo>
                  <a:lnTo>
                    <a:pt x="107" y="49"/>
                  </a:lnTo>
                  <a:lnTo>
                    <a:pt x="109" y="51"/>
                  </a:lnTo>
                  <a:lnTo>
                    <a:pt x="110" y="51"/>
                  </a:lnTo>
                  <a:lnTo>
                    <a:pt x="111" y="51"/>
                  </a:lnTo>
                  <a:lnTo>
                    <a:pt x="113" y="52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5"/>
                  </a:lnTo>
                  <a:lnTo>
                    <a:pt x="121" y="55"/>
                  </a:lnTo>
                  <a:lnTo>
                    <a:pt x="122" y="55"/>
                  </a:lnTo>
                  <a:lnTo>
                    <a:pt x="123" y="55"/>
                  </a:lnTo>
                  <a:lnTo>
                    <a:pt x="123" y="56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7"/>
                  </a:lnTo>
                  <a:lnTo>
                    <a:pt x="129" y="57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9"/>
                  </a:lnTo>
                  <a:lnTo>
                    <a:pt x="135" y="59"/>
                  </a:lnTo>
                  <a:lnTo>
                    <a:pt x="136" y="60"/>
                  </a:lnTo>
                  <a:lnTo>
                    <a:pt x="138" y="60"/>
                  </a:lnTo>
                  <a:lnTo>
                    <a:pt x="140" y="61"/>
                  </a:lnTo>
                  <a:lnTo>
                    <a:pt x="142" y="61"/>
                  </a:lnTo>
                  <a:lnTo>
                    <a:pt x="144" y="63"/>
                  </a:lnTo>
                  <a:lnTo>
                    <a:pt x="146" y="63"/>
                  </a:lnTo>
                  <a:lnTo>
                    <a:pt x="148" y="63"/>
                  </a:lnTo>
                  <a:lnTo>
                    <a:pt x="150" y="64"/>
                  </a:lnTo>
                  <a:lnTo>
                    <a:pt x="151" y="64"/>
                  </a:lnTo>
                  <a:lnTo>
                    <a:pt x="152" y="65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7"/>
                  </a:lnTo>
                  <a:lnTo>
                    <a:pt x="158" y="67"/>
                  </a:lnTo>
                  <a:lnTo>
                    <a:pt x="159" y="67"/>
                  </a:lnTo>
                  <a:lnTo>
                    <a:pt x="160" y="67"/>
                  </a:lnTo>
                  <a:lnTo>
                    <a:pt x="162" y="68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9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71"/>
                  </a:lnTo>
                  <a:lnTo>
                    <a:pt x="172" y="71"/>
                  </a:lnTo>
                  <a:lnTo>
                    <a:pt x="174" y="72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3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5"/>
                  </a:lnTo>
                  <a:lnTo>
                    <a:pt x="186" y="75"/>
                  </a:lnTo>
                  <a:lnTo>
                    <a:pt x="188" y="76"/>
                  </a:lnTo>
                  <a:lnTo>
                    <a:pt x="190" y="76"/>
                  </a:lnTo>
                  <a:lnTo>
                    <a:pt x="192" y="77"/>
                  </a:lnTo>
                  <a:lnTo>
                    <a:pt x="194" y="77"/>
                  </a:lnTo>
                  <a:lnTo>
                    <a:pt x="195" y="79"/>
                  </a:lnTo>
                  <a:lnTo>
                    <a:pt x="198" y="79"/>
                  </a:lnTo>
                  <a:lnTo>
                    <a:pt x="199" y="79"/>
                  </a:lnTo>
                  <a:lnTo>
                    <a:pt x="200" y="80"/>
                  </a:lnTo>
                  <a:lnTo>
                    <a:pt x="202" y="80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1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3"/>
                  </a:lnTo>
                  <a:lnTo>
                    <a:pt x="212" y="83"/>
                  </a:lnTo>
                  <a:lnTo>
                    <a:pt x="213" y="83"/>
                  </a:lnTo>
                  <a:lnTo>
                    <a:pt x="215" y="83"/>
                  </a:lnTo>
                  <a:lnTo>
                    <a:pt x="216" y="83"/>
                  </a:lnTo>
                  <a:lnTo>
                    <a:pt x="217" y="83"/>
                  </a:lnTo>
                  <a:lnTo>
                    <a:pt x="219" y="83"/>
                  </a:lnTo>
                  <a:lnTo>
                    <a:pt x="220" y="84"/>
                  </a:lnTo>
                  <a:lnTo>
                    <a:pt x="221" y="84"/>
                  </a:lnTo>
                  <a:lnTo>
                    <a:pt x="223" y="84"/>
                  </a:lnTo>
                  <a:lnTo>
                    <a:pt x="224" y="84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5"/>
                  </a:lnTo>
                  <a:lnTo>
                    <a:pt x="237" y="85"/>
                  </a:lnTo>
                  <a:lnTo>
                    <a:pt x="239" y="85"/>
                  </a:lnTo>
                  <a:lnTo>
                    <a:pt x="240" y="85"/>
                  </a:lnTo>
                  <a:lnTo>
                    <a:pt x="241" y="85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7"/>
                  </a:lnTo>
                  <a:lnTo>
                    <a:pt x="251" y="87"/>
                  </a:lnTo>
                  <a:lnTo>
                    <a:pt x="252" y="87"/>
                  </a:lnTo>
                  <a:lnTo>
                    <a:pt x="253" y="87"/>
                  </a:lnTo>
                  <a:lnTo>
                    <a:pt x="255" y="87"/>
                  </a:lnTo>
                  <a:lnTo>
                    <a:pt x="256" y="87"/>
                  </a:lnTo>
                  <a:lnTo>
                    <a:pt x="257" y="88"/>
                  </a:lnTo>
                  <a:lnTo>
                    <a:pt x="259" y="88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9"/>
                  </a:lnTo>
                  <a:lnTo>
                    <a:pt x="265" y="89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2" y="91"/>
                  </a:lnTo>
                  <a:lnTo>
                    <a:pt x="273" y="91"/>
                  </a:lnTo>
                  <a:lnTo>
                    <a:pt x="275" y="91"/>
                  </a:lnTo>
                  <a:lnTo>
                    <a:pt x="276" y="91"/>
                  </a:lnTo>
                  <a:lnTo>
                    <a:pt x="277" y="91"/>
                  </a:lnTo>
                  <a:lnTo>
                    <a:pt x="279" y="91"/>
                  </a:lnTo>
                  <a:lnTo>
                    <a:pt x="280" y="91"/>
                  </a:lnTo>
                  <a:lnTo>
                    <a:pt x="281" y="91"/>
                  </a:lnTo>
                  <a:lnTo>
                    <a:pt x="283" y="91"/>
                  </a:lnTo>
                  <a:lnTo>
                    <a:pt x="284" y="91"/>
                  </a:lnTo>
                  <a:lnTo>
                    <a:pt x="285" y="91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52" name="Freeform 23">
              <a:extLst>
                <a:ext uri="{FF2B5EF4-FFF2-40B4-BE49-F238E27FC236}">
                  <a16:creationId xmlns:a16="http://schemas.microsoft.com/office/drawing/2014/main" id="{B69D20E4-F8E7-FE45-A939-9CDE8F985C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170"/>
              <a:ext cx="151" cy="58"/>
            </a:xfrm>
            <a:custGeom>
              <a:avLst/>
              <a:gdLst>
                <a:gd name="T0" fmla="*/ 1 w 302"/>
                <a:gd name="T1" fmla="*/ 0 h 89"/>
                <a:gd name="T2" fmla="*/ 1 w 302"/>
                <a:gd name="T3" fmla="*/ 0 h 89"/>
                <a:gd name="T4" fmla="*/ 1 w 302"/>
                <a:gd name="T5" fmla="*/ 0 h 89"/>
                <a:gd name="T6" fmla="*/ 1 w 302"/>
                <a:gd name="T7" fmla="*/ 0 h 89"/>
                <a:gd name="T8" fmla="*/ 1 w 302"/>
                <a:gd name="T9" fmla="*/ 0 h 89"/>
                <a:gd name="T10" fmla="*/ 1 w 302"/>
                <a:gd name="T11" fmla="*/ 0 h 89"/>
                <a:gd name="T12" fmla="*/ 1 w 302"/>
                <a:gd name="T13" fmla="*/ 0 h 89"/>
                <a:gd name="T14" fmla="*/ 1 w 302"/>
                <a:gd name="T15" fmla="*/ 0 h 89"/>
                <a:gd name="T16" fmla="*/ 1 w 302"/>
                <a:gd name="T17" fmla="*/ 0 h 89"/>
                <a:gd name="T18" fmla="*/ 1 w 302"/>
                <a:gd name="T19" fmla="*/ 0 h 89"/>
                <a:gd name="T20" fmla="*/ 1 w 302"/>
                <a:gd name="T21" fmla="*/ 0 h 89"/>
                <a:gd name="T22" fmla="*/ 1 w 302"/>
                <a:gd name="T23" fmla="*/ 0 h 89"/>
                <a:gd name="T24" fmla="*/ 1 w 302"/>
                <a:gd name="T25" fmla="*/ 0 h 89"/>
                <a:gd name="T26" fmla="*/ 1 w 302"/>
                <a:gd name="T27" fmla="*/ 0 h 89"/>
                <a:gd name="T28" fmla="*/ 1 w 302"/>
                <a:gd name="T29" fmla="*/ 0 h 89"/>
                <a:gd name="T30" fmla="*/ 1 w 302"/>
                <a:gd name="T31" fmla="*/ 0 h 89"/>
                <a:gd name="T32" fmla="*/ 1 w 302"/>
                <a:gd name="T33" fmla="*/ 0 h 89"/>
                <a:gd name="T34" fmla="*/ 1 w 302"/>
                <a:gd name="T35" fmla="*/ 0 h 89"/>
                <a:gd name="T36" fmla="*/ 1 w 302"/>
                <a:gd name="T37" fmla="*/ 0 h 89"/>
                <a:gd name="T38" fmla="*/ 1 w 302"/>
                <a:gd name="T39" fmla="*/ 0 h 89"/>
                <a:gd name="T40" fmla="*/ 1 w 302"/>
                <a:gd name="T41" fmla="*/ 0 h 89"/>
                <a:gd name="T42" fmla="*/ 1 w 302"/>
                <a:gd name="T43" fmla="*/ 0 h 89"/>
                <a:gd name="T44" fmla="*/ 1 w 302"/>
                <a:gd name="T45" fmla="*/ 0 h 89"/>
                <a:gd name="T46" fmla="*/ 1 w 302"/>
                <a:gd name="T47" fmla="*/ 0 h 89"/>
                <a:gd name="T48" fmla="*/ 1 w 302"/>
                <a:gd name="T49" fmla="*/ 0 h 89"/>
                <a:gd name="T50" fmla="*/ 1 w 302"/>
                <a:gd name="T51" fmla="*/ 0 h 89"/>
                <a:gd name="T52" fmla="*/ 1 w 302"/>
                <a:gd name="T53" fmla="*/ 0 h 89"/>
                <a:gd name="T54" fmla="*/ 1 w 302"/>
                <a:gd name="T55" fmla="*/ 0 h 89"/>
                <a:gd name="T56" fmla="*/ 1 w 302"/>
                <a:gd name="T57" fmla="*/ 0 h 89"/>
                <a:gd name="T58" fmla="*/ 1 w 302"/>
                <a:gd name="T59" fmla="*/ 0 h 89"/>
                <a:gd name="T60" fmla="*/ 1 w 302"/>
                <a:gd name="T61" fmla="*/ 0 h 89"/>
                <a:gd name="T62" fmla="*/ 1 w 302"/>
                <a:gd name="T63" fmla="*/ 0 h 89"/>
                <a:gd name="T64" fmla="*/ 1 w 302"/>
                <a:gd name="T65" fmla="*/ 0 h 89"/>
                <a:gd name="T66" fmla="*/ 1 w 302"/>
                <a:gd name="T67" fmla="*/ 0 h 89"/>
                <a:gd name="T68" fmla="*/ 1 w 302"/>
                <a:gd name="T69" fmla="*/ 0 h 89"/>
                <a:gd name="T70" fmla="*/ 1 w 302"/>
                <a:gd name="T71" fmla="*/ 0 h 89"/>
                <a:gd name="T72" fmla="*/ 1 w 302"/>
                <a:gd name="T73" fmla="*/ 0 h 89"/>
                <a:gd name="T74" fmla="*/ 1 w 302"/>
                <a:gd name="T75" fmla="*/ 0 h 89"/>
                <a:gd name="T76" fmla="*/ 1 w 302"/>
                <a:gd name="T77" fmla="*/ 0 h 89"/>
                <a:gd name="T78" fmla="*/ 1 w 302"/>
                <a:gd name="T79" fmla="*/ 0 h 89"/>
                <a:gd name="T80" fmla="*/ 1 w 302"/>
                <a:gd name="T81" fmla="*/ 0 h 89"/>
                <a:gd name="T82" fmla="*/ 1 w 302"/>
                <a:gd name="T83" fmla="*/ 0 h 89"/>
                <a:gd name="T84" fmla="*/ 1 w 302"/>
                <a:gd name="T85" fmla="*/ 0 h 89"/>
                <a:gd name="T86" fmla="*/ 1 w 302"/>
                <a:gd name="T87" fmla="*/ 0 h 89"/>
                <a:gd name="T88" fmla="*/ 1 w 302"/>
                <a:gd name="T89" fmla="*/ 0 h 89"/>
                <a:gd name="T90" fmla="*/ 1 w 302"/>
                <a:gd name="T91" fmla="*/ 0 h 89"/>
                <a:gd name="T92" fmla="*/ 1 w 302"/>
                <a:gd name="T93" fmla="*/ 0 h 89"/>
                <a:gd name="T94" fmla="*/ 1 w 302"/>
                <a:gd name="T95" fmla="*/ 0 h 89"/>
                <a:gd name="T96" fmla="*/ 1 w 302"/>
                <a:gd name="T97" fmla="*/ 0 h 89"/>
                <a:gd name="T98" fmla="*/ 1 w 302"/>
                <a:gd name="T99" fmla="*/ 0 h 89"/>
                <a:gd name="T100" fmla="*/ 1 w 302"/>
                <a:gd name="T101" fmla="*/ 0 h 89"/>
                <a:gd name="T102" fmla="*/ 1 w 302"/>
                <a:gd name="T103" fmla="*/ 0 h 89"/>
                <a:gd name="T104" fmla="*/ 1 w 302"/>
                <a:gd name="T105" fmla="*/ 0 h 89"/>
                <a:gd name="T106" fmla="*/ 1 w 302"/>
                <a:gd name="T107" fmla="*/ 0 h 89"/>
                <a:gd name="T108" fmla="*/ 1 w 302"/>
                <a:gd name="T109" fmla="*/ 0 h 89"/>
                <a:gd name="T110" fmla="*/ 1 w 302"/>
                <a:gd name="T111" fmla="*/ 0 h 89"/>
                <a:gd name="T112" fmla="*/ 1 w 302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89"/>
                <a:gd name="T173" fmla="*/ 302 w 302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89">
                  <a:moveTo>
                    <a:pt x="302" y="0"/>
                  </a:moveTo>
                  <a:lnTo>
                    <a:pt x="299" y="1"/>
                  </a:lnTo>
                  <a:lnTo>
                    <a:pt x="295" y="4"/>
                  </a:lnTo>
                  <a:lnTo>
                    <a:pt x="293" y="5"/>
                  </a:lnTo>
                  <a:lnTo>
                    <a:pt x="290" y="7"/>
                  </a:lnTo>
                  <a:lnTo>
                    <a:pt x="287" y="8"/>
                  </a:lnTo>
                  <a:lnTo>
                    <a:pt x="286" y="9"/>
                  </a:lnTo>
                  <a:lnTo>
                    <a:pt x="283" y="11"/>
                  </a:lnTo>
                  <a:lnTo>
                    <a:pt x="281" y="12"/>
                  </a:lnTo>
                  <a:lnTo>
                    <a:pt x="279" y="13"/>
                  </a:lnTo>
                  <a:lnTo>
                    <a:pt x="277" y="15"/>
                  </a:lnTo>
                  <a:lnTo>
                    <a:pt x="275" y="15"/>
                  </a:lnTo>
                  <a:lnTo>
                    <a:pt x="274" y="16"/>
                  </a:lnTo>
                  <a:lnTo>
                    <a:pt x="273" y="17"/>
                  </a:lnTo>
                  <a:lnTo>
                    <a:pt x="271" y="17"/>
                  </a:lnTo>
                  <a:lnTo>
                    <a:pt x="270" y="19"/>
                  </a:lnTo>
                  <a:lnTo>
                    <a:pt x="269" y="19"/>
                  </a:lnTo>
                  <a:lnTo>
                    <a:pt x="267" y="20"/>
                  </a:lnTo>
                  <a:lnTo>
                    <a:pt x="266" y="20"/>
                  </a:lnTo>
                  <a:lnTo>
                    <a:pt x="265" y="21"/>
                  </a:lnTo>
                  <a:lnTo>
                    <a:pt x="263" y="21"/>
                  </a:lnTo>
                  <a:lnTo>
                    <a:pt x="262" y="21"/>
                  </a:lnTo>
                  <a:lnTo>
                    <a:pt x="261" y="23"/>
                  </a:lnTo>
                  <a:lnTo>
                    <a:pt x="259" y="23"/>
                  </a:lnTo>
                  <a:lnTo>
                    <a:pt x="258" y="24"/>
                  </a:lnTo>
                  <a:lnTo>
                    <a:pt x="257" y="24"/>
                  </a:lnTo>
                  <a:lnTo>
                    <a:pt x="255" y="25"/>
                  </a:lnTo>
                  <a:lnTo>
                    <a:pt x="253" y="25"/>
                  </a:lnTo>
                  <a:lnTo>
                    <a:pt x="251" y="27"/>
                  </a:lnTo>
                  <a:lnTo>
                    <a:pt x="250" y="27"/>
                  </a:lnTo>
                  <a:lnTo>
                    <a:pt x="249" y="28"/>
                  </a:lnTo>
                  <a:lnTo>
                    <a:pt x="247" y="28"/>
                  </a:lnTo>
                  <a:lnTo>
                    <a:pt x="245" y="29"/>
                  </a:lnTo>
                  <a:lnTo>
                    <a:pt x="243" y="29"/>
                  </a:lnTo>
                  <a:lnTo>
                    <a:pt x="242" y="31"/>
                  </a:lnTo>
                  <a:lnTo>
                    <a:pt x="241" y="31"/>
                  </a:lnTo>
                  <a:lnTo>
                    <a:pt x="239" y="32"/>
                  </a:lnTo>
                  <a:lnTo>
                    <a:pt x="238" y="32"/>
                  </a:lnTo>
                  <a:lnTo>
                    <a:pt x="237" y="32"/>
                  </a:lnTo>
                  <a:lnTo>
                    <a:pt x="235" y="33"/>
                  </a:lnTo>
                  <a:lnTo>
                    <a:pt x="234" y="33"/>
                  </a:lnTo>
                  <a:lnTo>
                    <a:pt x="233" y="35"/>
                  </a:lnTo>
                  <a:lnTo>
                    <a:pt x="231" y="35"/>
                  </a:lnTo>
                  <a:lnTo>
                    <a:pt x="230" y="35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6"/>
                  </a:lnTo>
                  <a:lnTo>
                    <a:pt x="226" y="37"/>
                  </a:lnTo>
                  <a:lnTo>
                    <a:pt x="225" y="37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39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0"/>
                  </a:lnTo>
                  <a:lnTo>
                    <a:pt x="216" y="41"/>
                  </a:lnTo>
                  <a:lnTo>
                    <a:pt x="214" y="41"/>
                  </a:lnTo>
                  <a:lnTo>
                    <a:pt x="213" y="43"/>
                  </a:lnTo>
                  <a:lnTo>
                    <a:pt x="212" y="43"/>
                  </a:lnTo>
                  <a:lnTo>
                    <a:pt x="209" y="44"/>
                  </a:lnTo>
                  <a:lnTo>
                    <a:pt x="208" y="44"/>
                  </a:lnTo>
                  <a:lnTo>
                    <a:pt x="205" y="45"/>
                  </a:lnTo>
                  <a:lnTo>
                    <a:pt x="204" y="45"/>
                  </a:lnTo>
                  <a:lnTo>
                    <a:pt x="201" y="47"/>
                  </a:lnTo>
                  <a:lnTo>
                    <a:pt x="200" y="47"/>
                  </a:lnTo>
                  <a:lnTo>
                    <a:pt x="198" y="48"/>
                  </a:lnTo>
                  <a:lnTo>
                    <a:pt x="196" y="48"/>
                  </a:lnTo>
                  <a:lnTo>
                    <a:pt x="194" y="49"/>
                  </a:lnTo>
                  <a:lnTo>
                    <a:pt x="193" y="49"/>
                  </a:lnTo>
                  <a:lnTo>
                    <a:pt x="192" y="50"/>
                  </a:lnTo>
                  <a:lnTo>
                    <a:pt x="190" y="50"/>
                  </a:lnTo>
                  <a:lnTo>
                    <a:pt x="189" y="50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3"/>
                  </a:lnTo>
                  <a:lnTo>
                    <a:pt x="181" y="53"/>
                  </a:lnTo>
                  <a:lnTo>
                    <a:pt x="180" y="54"/>
                  </a:lnTo>
                  <a:lnTo>
                    <a:pt x="178" y="54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6"/>
                  </a:lnTo>
                  <a:lnTo>
                    <a:pt x="173" y="56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7"/>
                  </a:lnTo>
                  <a:lnTo>
                    <a:pt x="168" y="58"/>
                  </a:lnTo>
                  <a:lnTo>
                    <a:pt x="165" y="58"/>
                  </a:lnTo>
                  <a:lnTo>
                    <a:pt x="164" y="60"/>
                  </a:lnTo>
                  <a:lnTo>
                    <a:pt x="161" y="60"/>
                  </a:lnTo>
                  <a:lnTo>
                    <a:pt x="160" y="61"/>
                  </a:lnTo>
                  <a:lnTo>
                    <a:pt x="157" y="61"/>
                  </a:lnTo>
                  <a:lnTo>
                    <a:pt x="156" y="62"/>
                  </a:lnTo>
                  <a:lnTo>
                    <a:pt x="153" y="62"/>
                  </a:lnTo>
                  <a:lnTo>
                    <a:pt x="152" y="62"/>
                  </a:lnTo>
                  <a:lnTo>
                    <a:pt x="150" y="64"/>
                  </a:lnTo>
                  <a:lnTo>
                    <a:pt x="149" y="64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5"/>
                  </a:lnTo>
                  <a:lnTo>
                    <a:pt x="144" y="65"/>
                  </a:lnTo>
                  <a:lnTo>
                    <a:pt x="143" y="66"/>
                  </a:lnTo>
                  <a:lnTo>
                    <a:pt x="141" y="66"/>
                  </a:lnTo>
                  <a:lnTo>
                    <a:pt x="140" y="66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8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1" y="70"/>
                  </a:lnTo>
                  <a:lnTo>
                    <a:pt x="129" y="70"/>
                  </a:lnTo>
                  <a:lnTo>
                    <a:pt x="128" y="70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2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3"/>
                  </a:lnTo>
                  <a:lnTo>
                    <a:pt x="116" y="74"/>
                  </a:lnTo>
                  <a:lnTo>
                    <a:pt x="113" y="74"/>
                  </a:lnTo>
                  <a:lnTo>
                    <a:pt x="112" y="76"/>
                  </a:lnTo>
                  <a:lnTo>
                    <a:pt x="109" y="76"/>
                  </a:lnTo>
                  <a:lnTo>
                    <a:pt x="108" y="77"/>
                  </a:lnTo>
                  <a:lnTo>
                    <a:pt x="107" y="77"/>
                  </a:lnTo>
                  <a:lnTo>
                    <a:pt x="105" y="78"/>
                  </a:lnTo>
                  <a:lnTo>
                    <a:pt x="103" y="78"/>
                  </a:lnTo>
                  <a:lnTo>
                    <a:pt x="101" y="78"/>
                  </a:lnTo>
                  <a:lnTo>
                    <a:pt x="100" y="78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6" y="80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1" y="81"/>
                  </a:lnTo>
                  <a:lnTo>
                    <a:pt x="89" y="81"/>
                  </a:lnTo>
                  <a:lnTo>
                    <a:pt x="88" y="82"/>
                  </a:lnTo>
                  <a:lnTo>
                    <a:pt x="87" y="82"/>
                  </a:lnTo>
                  <a:lnTo>
                    <a:pt x="85" y="82"/>
                  </a:lnTo>
                  <a:lnTo>
                    <a:pt x="84" y="82"/>
                  </a:lnTo>
                  <a:lnTo>
                    <a:pt x="83" y="82"/>
                  </a:lnTo>
                  <a:lnTo>
                    <a:pt x="81" y="82"/>
                  </a:lnTo>
                  <a:lnTo>
                    <a:pt x="80" y="82"/>
                  </a:lnTo>
                  <a:lnTo>
                    <a:pt x="79" y="82"/>
                  </a:lnTo>
                  <a:lnTo>
                    <a:pt x="77" y="82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4"/>
                  </a:lnTo>
                  <a:lnTo>
                    <a:pt x="64" y="84"/>
                  </a:lnTo>
                  <a:lnTo>
                    <a:pt x="63" y="84"/>
                  </a:lnTo>
                  <a:lnTo>
                    <a:pt x="62" y="84"/>
                  </a:lnTo>
                  <a:lnTo>
                    <a:pt x="60" y="84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5"/>
                  </a:lnTo>
                  <a:lnTo>
                    <a:pt x="51" y="85"/>
                  </a:lnTo>
                  <a:lnTo>
                    <a:pt x="50" y="85"/>
                  </a:lnTo>
                  <a:lnTo>
                    <a:pt x="48" y="86"/>
                  </a:lnTo>
                  <a:lnTo>
                    <a:pt x="47" y="86"/>
                  </a:lnTo>
                  <a:lnTo>
                    <a:pt x="46" y="86"/>
                  </a:lnTo>
                  <a:lnTo>
                    <a:pt x="44" y="86"/>
                  </a:lnTo>
                  <a:lnTo>
                    <a:pt x="43" y="86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8"/>
                  </a:lnTo>
                  <a:lnTo>
                    <a:pt x="36" y="88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8" y="89"/>
                  </a:lnTo>
                  <a:lnTo>
                    <a:pt x="27" y="89"/>
                  </a:lnTo>
                  <a:lnTo>
                    <a:pt x="26" y="89"/>
                  </a:lnTo>
                  <a:lnTo>
                    <a:pt x="24" y="89"/>
                  </a:lnTo>
                  <a:lnTo>
                    <a:pt x="23" y="89"/>
                  </a:lnTo>
                  <a:lnTo>
                    <a:pt x="22" y="89"/>
                  </a:lnTo>
                  <a:lnTo>
                    <a:pt x="20" y="89"/>
                  </a:lnTo>
                  <a:lnTo>
                    <a:pt x="19" y="89"/>
                  </a:lnTo>
                  <a:lnTo>
                    <a:pt x="18" y="89"/>
                  </a:lnTo>
                  <a:lnTo>
                    <a:pt x="16" y="89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53" name="Freeform 24">
              <a:extLst>
                <a:ext uri="{FF2B5EF4-FFF2-40B4-BE49-F238E27FC236}">
                  <a16:creationId xmlns:a16="http://schemas.microsoft.com/office/drawing/2014/main" id="{BC7641AE-A9DC-7045-A58C-AB6EF2B84C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170"/>
              <a:ext cx="151" cy="58"/>
            </a:xfrm>
            <a:custGeom>
              <a:avLst/>
              <a:gdLst>
                <a:gd name="T0" fmla="*/ 1 w 301"/>
                <a:gd name="T1" fmla="*/ 0 h 89"/>
                <a:gd name="T2" fmla="*/ 1 w 301"/>
                <a:gd name="T3" fmla="*/ 0 h 89"/>
                <a:gd name="T4" fmla="*/ 1 w 301"/>
                <a:gd name="T5" fmla="*/ 0 h 89"/>
                <a:gd name="T6" fmla="*/ 1 w 301"/>
                <a:gd name="T7" fmla="*/ 0 h 89"/>
                <a:gd name="T8" fmla="*/ 1 w 301"/>
                <a:gd name="T9" fmla="*/ 0 h 89"/>
                <a:gd name="T10" fmla="*/ 1 w 301"/>
                <a:gd name="T11" fmla="*/ 0 h 89"/>
                <a:gd name="T12" fmla="*/ 1 w 301"/>
                <a:gd name="T13" fmla="*/ 0 h 89"/>
                <a:gd name="T14" fmla="*/ 1 w 301"/>
                <a:gd name="T15" fmla="*/ 0 h 89"/>
                <a:gd name="T16" fmla="*/ 1 w 301"/>
                <a:gd name="T17" fmla="*/ 0 h 89"/>
                <a:gd name="T18" fmla="*/ 1 w 301"/>
                <a:gd name="T19" fmla="*/ 0 h 89"/>
                <a:gd name="T20" fmla="*/ 1 w 301"/>
                <a:gd name="T21" fmla="*/ 0 h 89"/>
                <a:gd name="T22" fmla="*/ 1 w 301"/>
                <a:gd name="T23" fmla="*/ 0 h 89"/>
                <a:gd name="T24" fmla="*/ 1 w 301"/>
                <a:gd name="T25" fmla="*/ 0 h 89"/>
                <a:gd name="T26" fmla="*/ 1 w 301"/>
                <a:gd name="T27" fmla="*/ 0 h 89"/>
                <a:gd name="T28" fmla="*/ 1 w 301"/>
                <a:gd name="T29" fmla="*/ 0 h 89"/>
                <a:gd name="T30" fmla="*/ 1 w 301"/>
                <a:gd name="T31" fmla="*/ 0 h 89"/>
                <a:gd name="T32" fmla="*/ 1 w 301"/>
                <a:gd name="T33" fmla="*/ 0 h 89"/>
                <a:gd name="T34" fmla="*/ 1 w 301"/>
                <a:gd name="T35" fmla="*/ 0 h 89"/>
                <a:gd name="T36" fmla="*/ 1 w 301"/>
                <a:gd name="T37" fmla="*/ 0 h 89"/>
                <a:gd name="T38" fmla="*/ 1 w 301"/>
                <a:gd name="T39" fmla="*/ 0 h 89"/>
                <a:gd name="T40" fmla="*/ 1 w 301"/>
                <a:gd name="T41" fmla="*/ 0 h 89"/>
                <a:gd name="T42" fmla="*/ 1 w 301"/>
                <a:gd name="T43" fmla="*/ 0 h 89"/>
                <a:gd name="T44" fmla="*/ 1 w 301"/>
                <a:gd name="T45" fmla="*/ 0 h 89"/>
                <a:gd name="T46" fmla="*/ 1 w 301"/>
                <a:gd name="T47" fmla="*/ 0 h 89"/>
                <a:gd name="T48" fmla="*/ 1 w 301"/>
                <a:gd name="T49" fmla="*/ 0 h 89"/>
                <a:gd name="T50" fmla="*/ 1 w 301"/>
                <a:gd name="T51" fmla="*/ 0 h 89"/>
                <a:gd name="T52" fmla="*/ 1 w 301"/>
                <a:gd name="T53" fmla="*/ 0 h 89"/>
                <a:gd name="T54" fmla="*/ 1 w 301"/>
                <a:gd name="T55" fmla="*/ 0 h 89"/>
                <a:gd name="T56" fmla="*/ 1 w 301"/>
                <a:gd name="T57" fmla="*/ 0 h 89"/>
                <a:gd name="T58" fmla="*/ 1 w 301"/>
                <a:gd name="T59" fmla="*/ 0 h 89"/>
                <a:gd name="T60" fmla="*/ 1 w 301"/>
                <a:gd name="T61" fmla="*/ 0 h 89"/>
                <a:gd name="T62" fmla="*/ 1 w 301"/>
                <a:gd name="T63" fmla="*/ 0 h 89"/>
                <a:gd name="T64" fmla="*/ 1 w 301"/>
                <a:gd name="T65" fmla="*/ 0 h 89"/>
                <a:gd name="T66" fmla="*/ 1 w 301"/>
                <a:gd name="T67" fmla="*/ 0 h 89"/>
                <a:gd name="T68" fmla="*/ 1 w 301"/>
                <a:gd name="T69" fmla="*/ 0 h 89"/>
                <a:gd name="T70" fmla="*/ 1 w 301"/>
                <a:gd name="T71" fmla="*/ 0 h 89"/>
                <a:gd name="T72" fmla="*/ 1 w 301"/>
                <a:gd name="T73" fmla="*/ 0 h 89"/>
                <a:gd name="T74" fmla="*/ 1 w 301"/>
                <a:gd name="T75" fmla="*/ 0 h 89"/>
                <a:gd name="T76" fmla="*/ 1 w 301"/>
                <a:gd name="T77" fmla="*/ 0 h 89"/>
                <a:gd name="T78" fmla="*/ 1 w 301"/>
                <a:gd name="T79" fmla="*/ 0 h 89"/>
                <a:gd name="T80" fmla="*/ 1 w 301"/>
                <a:gd name="T81" fmla="*/ 0 h 89"/>
                <a:gd name="T82" fmla="*/ 1 w 301"/>
                <a:gd name="T83" fmla="*/ 0 h 89"/>
                <a:gd name="T84" fmla="*/ 1 w 301"/>
                <a:gd name="T85" fmla="*/ 0 h 89"/>
                <a:gd name="T86" fmla="*/ 1 w 301"/>
                <a:gd name="T87" fmla="*/ 0 h 89"/>
                <a:gd name="T88" fmla="*/ 1 w 301"/>
                <a:gd name="T89" fmla="*/ 0 h 89"/>
                <a:gd name="T90" fmla="*/ 1 w 301"/>
                <a:gd name="T91" fmla="*/ 0 h 89"/>
                <a:gd name="T92" fmla="*/ 1 w 301"/>
                <a:gd name="T93" fmla="*/ 0 h 89"/>
                <a:gd name="T94" fmla="*/ 1 w 301"/>
                <a:gd name="T95" fmla="*/ 0 h 89"/>
                <a:gd name="T96" fmla="*/ 1 w 301"/>
                <a:gd name="T97" fmla="*/ 0 h 89"/>
                <a:gd name="T98" fmla="*/ 1 w 301"/>
                <a:gd name="T99" fmla="*/ 0 h 89"/>
                <a:gd name="T100" fmla="*/ 1 w 301"/>
                <a:gd name="T101" fmla="*/ 0 h 89"/>
                <a:gd name="T102" fmla="*/ 1 w 301"/>
                <a:gd name="T103" fmla="*/ 0 h 89"/>
                <a:gd name="T104" fmla="*/ 1 w 301"/>
                <a:gd name="T105" fmla="*/ 0 h 89"/>
                <a:gd name="T106" fmla="*/ 1 w 301"/>
                <a:gd name="T107" fmla="*/ 0 h 89"/>
                <a:gd name="T108" fmla="*/ 1 w 301"/>
                <a:gd name="T109" fmla="*/ 0 h 89"/>
                <a:gd name="T110" fmla="*/ 1 w 301"/>
                <a:gd name="T111" fmla="*/ 0 h 89"/>
                <a:gd name="T112" fmla="*/ 1 w 301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89"/>
                <a:gd name="T173" fmla="*/ 301 w 301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89">
                  <a:moveTo>
                    <a:pt x="0" y="0"/>
                  </a:moveTo>
                  <a:lnTo>
                    <a:pt x="2" y="1"/>
                  </a:lnTo>
                  <a:lnTo>
                    <a:pt x="6" y="4"/>
                  </a:lnTo>
                  <a:lnTo>
                    <a:pt x="9" y="5"/>
                  </a:lnTo>
                  <a:lnTo>
                    <a:pt x="12" y="7"/>
                  </a:lnTo>
                  <a:lnTo>
                    <a:pt x="14" y="8"/>
                  </a:lnTo>
                  <a:lnTo>
                    <a:pt x="17" y="9"/>
                  </a:lnTo>
                  <a:lnTo>
                    <a:pt x="18" y="11"/>
                  </a:lnTo>
                  <a:lnTo>
                    <a:pt x="21" y="12"/>
                  </a:lnTo>
                  <a:lnTo>
                    <a:pt x="22" y="13"/>
                  </a:lnTo>
                  <a:lnTo>
                    <a:pt x="25" y="15"/>
                  </a:lnTo>
                  <a:lnTo>
                    <a:pt x="26" y="15"/>
                  </a:lnTo>
                  <a:lnTo>
                    <a:pt x="28" y="16"/>
                  </a:lnTo>
                  <a:lnTo>
                    <a:pt x="30" y="17"/>
                  </a:lnTo>
                  <a:lnTo>
                    <a:pt x="32" y="17"/>
                  </a:lnTo>
                  <a:lnTo>
                    <a:pt x="33" y="19"/>
                  </a:lnTo>
                  <a:lnTo>
                    <a:pt x="34" y="19"/>
                  </a:lnTo>
                  <a:lnTo>
                    <a:pt x="36" y="20"/>
                  </a:lnTo>
                  <a:lnTo>
                    <a:pt x="37" y="20"/>
                  </a:lnTo>
                  <a:lnTo>
                    <a:pt x="37" y="21"/>
                  </a:lnTo>
                  <a:lnTo>
                    <a:pt x="38" y="21"/>
                  </a:lnTo>
                  <a:lnTo>
                    <a:pt x="40" y="21"/>
                  </a:lnTo>
                  <a:lnTo>
                    <a:pt x="41" y="23"/>
                  </a:lnTo>
                  <a:lnTo>
                    <a:pt x="42" y="23"/>
                  </a:lnTo>
                  <a:lnTo>
                    <a:pt x="44" y="24"/>
                  </a:lnTo>
                  <a:lnTo>
                    <a:pt x="45" y="24"/>
                  </a:lnTo>
                  <a:lnTo>
                    <a:pt x="46" y="24"/>
                  </a:lnTo>
                  <a:lnTo>
                    <a:pt x="48" y="25"/>
                  </a:lnTo>
                  <a:lnTo>
                    <a:pt x="49" y="25"/>
                  </a:lnTo>
                  <a:lnTo>
                    <a:pt x="50" y="27"/>
                  </a:lnTo>
                  <a:lnTo>
                    <a:pt x="51" y="27"/>
                  </a:lnTo>
                  <a:lnTo>
                    <a:pt x="53" y="28"/>
                  </a:lnTo>
                  <a:lnTo>
                    <a:pt x="54" y="28"/>
                  </a:lnTo>
                  <a:lnTo>
                    <a:pt x="57" y="29"/>
                  </a:lnTo>
                  <a:lnTo>
                    <a:pt x="58" y="29"/>
                  </a:lnTo>
                  <a:lnTo>
                    <a:pt x="59" y="31"/>
                  </a:lnTo>
                  <a:lnTo>
                    <a:pt x="61" y="31"/>
                  </a:lnTo>
                  <a:lnTo>
                    <a:pt x="62" y="32"/>
                  </a:lnTo>
                  <a:lnTo>
                    <a:pt x="63" y="32"/>
                  </a:lnTo>
                  <a:lnTo>
                    <a:pt x="65" y="32"/>
                  </a:lnTo>
                  <a:lnTo>
                    <a:pt x="66" y="33"/>
                  </a:lnTo>
                  <a:lnTo>
                    <a:pt x="67" y="33"/>
                  </a:lnTo>
                  <a:lnTo>
                    <a:pt x="69" y="33"/>
                  </a:lnTo>
                  <a:lnTo>
                    <a:pt x="69" y="35"/>
                  </a:lnTo>
                  <a:lnTo>
                    <a:pt x="70" y="35"/>
                  </a:lnTo>
                  <a:lnTo>
                    <a:pt x="71" y="35"/>
                  </a:lnTo>
                  <a:lnTo>
                    <a:pt x="73" y="36"/>
                  </a:lnTo>
                  <a:lnTo>
                    <a:pt x="74" y="36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39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0"/>
                  </a:lnTo>
                  <a:lnTo>
                    <a:pt x="86" y="41"/>
                  </a:lnTo>
                  <a:lnTo>
                    <a:pt x="87" y="41"/>
                  </a:lnTo>
                  <a:lnTo>
                    <a:pt x="89" y="43"/>
                  </a:lnTo>
                  <a:lnTo>
                    <a:pt x="90" y="43"/>
                  </a:lnTo>
                  <a:lnTo>
                    <a:pt x="93" y="44"/>
                  </a:lnTo>
                  <a:lnTo>
                    <a:pt x="94" y="44"/>
                  </a:lnTo>
                  <a:lnTo>
                    <a:pt x="97" y="45"/>
                  </a:lnTo>
                  <a:lnTo>
                    <a:pt x="98" y="45"/>
                  </a:lnTo>
                  <a:lnTo>
                    <a:pt x="101" y="47"/>
                  </a:lnTo>
                  <a:lnTo>
                    <a:pt x="102" y="47"/>
                  </a:lnTo>
                  <a:lnTo>
                    <a:pt x="105" y="48"/>
                  </a:lnTo>
                  <a:lnTo>
                    <a:pt x="106" y="48"/>
                  </a:lnTo>
                  <a:lnTo>
                    <a:pt x="107" y="49"/>
                  </a:lnTo>
                  <a:lnTo>
                    <a:pt x="109" y="49"/>
                  </a:lnTo>
                  <a:lnTo>
                    <a:pt x="110" y="50"/>
                  </a:lnTo>
                  <a:lnTo>
                    <a:pt x="111" y="50"/>
                  </a:lnTo>
                  <a:lnTo>
                    <a:pt x="113" y="50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3"/>
                  </a:lnTo>
                  <a:lnTo>
                    <a:pt x="121" y="53"/>
                  </a:lnTo>
                  <a:lnTo>
                    <a:pt x="122" y="54"/>
                  </a:lnTo>
                  <a:lnTo>
                    <a:pt x="123" y="54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6"/>
                  </a:lnTo>
                  <a:lnTo>
                    <a:pt x="129" y="56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7"/>
                  </a:lnTo>
                  <a:lnTo>
                    <a:pt x="135" y="58"/>
                  </a:lnTo>
                  <a:lnTo>
                    <a:pt x="136" y="58"/>
                  </a:lnTo>
                  <a:lnTo>
                    <a:pt x="138" y="60"/>
                  </a:lnTo>
                  <a:lnTo>
                    <a:pt x="140" y="60"/>
                  </a:lnTo>
                  <a:lnTo>
                    <a:pt x="142" y="61"/>
                  </a:lnTo>
                  <a:lnTo>
                    <a:pt x="144" y="61"/>
                  </a:lnTo>
                  <a:lnTo>
                    <a:pt x="146" y="62"/>
                  </a:lnTo>
                  <a:lnTo>
                    <a:pt x="148" y="62"/>
                  </a:lnTo>
                  <a:lnTo>
                    <a:pt x="150" y="62"/>
                  </a:lnTo>
                  <a:lnTo>
                    <a:pt x="151" y="64"/>
                  </a:lnTo>
                  <a:lnTo>
                    <a:pt x="152" y="64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5"/>
                  </a:lnTo>
                  <a:lnTo>
                    <a:pt x="158" y="65"/>
                  </a:lnTo>
                  <a:lnTo>
                    <a:pt x="159" y="66"/>
                  </a:lnTo>
                  <a:lnTo>
                    <a:pt x="160" y="66"/>
                  </a:lnTo>
                  <a:lnTo>
                    <a:pt x="162" y="66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8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69"/>
                  </a:lnTo>
                  <a:lnTo>
                    <a:pt x="172" y="70"/>
                  </a:lnTo>
                  <a:lnTo>
                    <a:pt x="174" y="70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2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3"/>
                  </a:lnTo>
                  <a:lnTo>
                    <a:pt x="186" y="74"/>
                  </a:lnTo>
                  <a:lnTo>
                    <a:pt x="188" y="74"/>
                  </a:lnTo>
                  <a:lnTo>
                    <a:pt x="190" y="76"/>
                  </a:lnTo>
                  <a:lnTo>
                    <a:pt x="192" y="76"/>
                  </a:lnTo>
                  <a:lnTo>
                    <a:pt x="194" y="77"/>
                  </a:lnTo>
                  <a:lnTo>
                    <a:pt x="195" y="77"/>
                  </a:lnTo>
                  <a:lnTo>
                    <a:pt x="198" y="78"/>
                  </a:lnTo>
                  <a:lnTo>
                    <a:pt x="199" y="78"/>
                  </a:lnTo>
                  <a:lnTo>
                    <a:pt x="200" y="78"/>
                  </a:lnTo>
                  <a:lnTo>
                    <a:pt x="202" y="78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0"/>
                  </a:lnTo>
                  <a:lnTo>
                    <a:pt x="207" y="80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1"/>
                  </a:lnTo>
                  <a:lnTo>
                    <a:pt x="212" y="81"/>
                  </a:lnTo>
                  <a:lnTo>
                    <a:pt x="213" y="82"/>
                  </a:lnTo>
                  <a:lnTo>
                    <a:pt x="215" y="82"/>
                  </a:lnTo>
                  <a:lnTo>
                    <a:pt x="216" y="82"/>
                  </a:lnTo>
                  <a:lnTo>
                    <a:pt x="217" y="82"/>
                  </a:lnTo>
                  <a:lnTo>
                    <a:pt x="219" y="82"/>
                  </a:lnTo>
                  <a:lnTo>
                    <a:pt x="220" y="82"/>
                  </a:lnTo>
                  <a:lnTo>
                    <a:pt x="221" y="82"/>
                  </a:lnTo>
                  <a:lnTo>
                    <a:pt x="223" y="82"/>
                  </a:lnTo>
                  <a:lnTo>
                    <a:pt x="224" y="82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4"/>
                  </a:lnTo>
                  <a:lnTo>
                    <a:pt x="237" y="84"/>
                  </a:lnTo>
                  <a:lnTo>
                    <a:pt x="239" y="84"/>
                  </a:lnTo>
                  <a:lnTo>
                    <a:pt x="240" y="84"/>
                  </a:lnTo>
                  <a:lnTo>
                    <a:pt x="241" y="84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5"/>
                  </a:lnTo>
                  <a:lnTo>
                    <a:pt x="251" y="85"/>
                  </a:lnTo>
                  <a:lnTo>
                    <a:pt x="252" y="85"/>
                  </a:lnTo>
                  <a:lnTo>
                    <a:pt x="253" y="85"/>
                  </a:lnTo>
                  <a:lnTo>
                    <a:pt x="253" y="86"/>
                  </a:lnTo>
                  <a:lnTo>
                    <a:pt x="255" y="86"/>
                  </a:lnTo>
                  <a:lnTo>
                    <a:pt x="256" y="86"/>
                  </a:lnTo>
                  <a:lnTo>
                    <a:pt x="257" y="86"/>
                  </a:lnTo>
                  <a:lnTo>
                    <a:pt x="259" y="86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8"/>
                  </a:lnTo>
                  <a:lnTo>
                    <a:pt x="265" y="88"/>
                  </a:lnTo>
                  <a:lnTo>
                    <a:pt x="267" y="88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3" y="89"/>
                  </a:lnTo>
                  <a:lnTo>
                    <a:pt x="275" y="89"/>
                  </a:lnTo>
                  <a:lnTo>
                    <a:pt x="276" y="89"/>
                  </a:lnTo>
                  <a:lnTo>
                    <a:pt x="277" y="89"/>
                  </a:lnTo>
                  <a:lnTo>
                    <a:pt x="279" y="89"/>
                  </a:lnTo>
                  <a:lnTo>
                    <a:pt x="280" y="89"/>
                  </a:lnTo>
                  <a:lnTo>
                    <a:pt x="281" y="89"/>
                  </a:lnTo>
                  <a:lnTo>
                    <a:pt x="283" y="89"/>
                  </a:lnTo>
                  <a:lnTo>
                    <a:pt x="284" y="89"/>
                  </a:lnTo>
                  <a:lnTo>
                    <a:pt x="285" y="89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22589" name="Line 63">
            <a:extLst>
              <a:ext uri="{FF2B5EF4-FFF2-40B4-BE49-F238E27FC236}">
                <a16:creationId xmlns:a16="http://schemas.microsoft.com/office/drawing/2014/main" id="{8CA8FB41-BD27-2043-B50E-BD4A10D5D4D2}"/>
              </a:ext>
            </a:extLst>
          </p:cNvPr>
          <p:cNvSpPr>
            <a:spLocks noChangeShapeType="1"/>
          </p:cNvSpPr>
          <p:nvPr/>
        </p:nvSpPr>
        <p:spPr bwMode="auto">
          <a:xfrm>
            <a:off x="5972176" y="1370013"/>
            <a:ext cx="2790825" cy="4762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322590" name="Group 141">
            <a:extLst>
              <a:ext uri="{FF2B5EF4-FFF2-40B4-BE49-F238E27FC236}">
                <a16:creationId xmlns:a16="http://schemas.microsoft.com/office/drawing/2014/main" id="{76472E12-1CC4-324C-A8D2-22B57DB980E0}"/>
              </a:ext>
            </a:extLst>
          </p:cNvPr>
          <p:cNvGrpSpPr>
            <a:grpSpLocks/>
          </p:cNvGrpSpPr>
          <p:nvPr/>
        </p:nvGrpSpPr>
        <p:grpSpPr bwMode="auto">
          <a:xfrm>
            <a:off x="5959475" y="1358901"/>
            <a:ext cx="1690688" cy="219075"/>
            <a:chOff x="6469690" y="2970830"/>
            <a:chExt cx="1690835" cy="219431"/>
          </a:xfrm>
        </p:grpSpPr>
        <p:sp>
          <p:nvSpPr>
            <p:cNvPr id="322644" name="Line 57">
              <a:extLst>
                <a:ext uri="{FF2B5EF4-FFF2-40B4-BE49-F238E27FC236}">
                  <a16:creationId xmlns:a16="http://schemas.microsoft.com/office/drawing/2014/main" id="{C62533BE-A974-6E4E-A593-CF7BD628782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58937" y="2984157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45" name="Line 57">
              <a:extLst>
                <a:ext uri="{FF2B5EF4-FFF2-40B4-BE49-F238E27FC236}">
                  <a16:creationId xmlns:a16="http://schemas.microsoft.com/office/drawing/2014/main" id="{D552716E-6592-DF44-AE1F-DF472F3E588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69690" y="297083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46" name="Line 57">
              <a:extLst>
                <a:ext uri="{FF2B5EF4-FFF2-40B4-BE49-F238E27FC236}">
                  <a16:creationId xmlns:a16="http://schemas.microsoft.com/office/drawing/2014/main" id="{B047A4C2-9B69-2848-84F8-71CF2372FC3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631328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47" name="Line 57">
              <a:extLst>
                <a:ext uri="{FF2B5EF4-FFF2-40B4-BE49-F238E27FC236}">
                  <a16:creationId xmlns:a16="http://schemas.microsoft.com/office/drawing/2014/main" id="{B0B81B3E-5864-E544-BE62-12B9377B474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77037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22591" name="Group 147">
            <a:extLst>
              <a:ext uri="{FF2B5EF4-FFF2-40B4-BE49-F238E27FC236}">
                <a16:creationId xmlns:a16="http://schemas.microsoft.com/office/drawing/2014/main" id="{2923EFDE-24A2-6F45-9119-1FD4D313D2EA}"/>
              </a:ext>
            </a:extLst>
          </p:cNvPr>
          <p:cNvGrpSpPr>
            <a:grpSpLocks/>
          </p:cNvGrpSpPr>
          <p:nvPr/>
        </p:nvGrpSpPr>
        <p:grpSpPr bwMode="auto">
          <a:xfrm>
            <a:off x="5808663" y="990601"/>
            <a:ext cx="1668462" cy="600075"/>
            <a:chOff x="3550727" y="2765808"/>
            <a:chExt cx="1667259" cy="419717"/>
          </a:xfrm>
        </p:grpSpPr>
        <p:sp>
          <p:nvSpPr>
            <p:cNvPr id="322640" name="Line 57">
              <a:extLst>
                <a:ext uri="{FF2B5EF4-FFF2-40B4-BE49-F238E27FC236}">
                  <a16:creationId xmlns:a16="http://schemas.microsoft.com/office/drawing/2014/main" id="{D004138B-2BA9-9043-8B0A-52D22D2AB89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16398" y="2778686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41" name="Line 57">
              <a:extLst>
                <a:ext uri="{FF2B5EF4-FFF2-40B4-BE49-F238E27FC236}">
                  <a16:creationId xmlns:a16="http://schemas.microsoft.com/office/drawing/2014/main" id="{67C280A2-21C2-1441-90BD-7ED6434920F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0727" y="2773363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42" name="Line 57">
              <a:extLst>
                <a:ext uri="{FF2B5EF4-FFF2-40B4-BE49-F238E27FC236}">
                  <a16:creationId xmlns:a16="http://schemas.microsoft.com/office/drawing/2014/main" id="{64FA39D9-464C-4C4A-A478-E00DF45F9DD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690685" y="2783888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43" name="Line 57">
              <a:extLst>
                <a:ext uri="{FF2B5EF4-FFF2-40B4-BE49-F238E27FC236}">
                  <a16:creationId xmlns:a16="http://schemas.microsoft.com/office/drawing/2014/main" id="{72F0D7EE-1D41-B74F-8D29-A1AA18C8C9A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53005" y="2765808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22592" name="Freeform 68">
            <a:extLst>
              <a:ext uri="{FF2B5EF4-FFF2-40B4-BE49-F238E27FC236}">
                <a16:creationId xmlns:a16="http://schemas.microsoft.com/office/drawing/2014/main" id="{2121D362-EA6E-9A46-BC56-7CA87C3E6942}"/>
              </a:ext>
            </a:extLst>
          </p:cNvPr>
          <p:cNvSpPr>
            <a:spLocks noChangeAspect="1"/>
          </p:cNvSpPr>
          <p:nvPr/>
        </p:nvSpPr>
        <p:spPr bwMode="auto">
          <a:xfrm>
            <a:off x="6556376" y="1327151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22593" name="Freeform 68">
            <a:extLst>
              <a:ext uri="{FF2B5EF4-FFF2-40B4-BE49-F238E27FC236}">
                <a16:creationId xmlns:a16="http://schemas.microsoft.com/office/drawing/2014/main" id="{E5976B01-D287-0E4F-A1F0-3924BB55E892}"/>
              </a:ext>
            </a:extLst>
          </p:cNvPr>
          <p:cNvSpPr>
            <a:spLocks noChangeAspect="1"/>
          </p:cNvSpPr>
          <p:nvPr/>
        </p:nvSpPr>
        <p:spPr bwMode="auto">
          <a:xfrm>
            <a:off x="7089776" y="1327151"/>
            <a:ext cx="73025" cy="74613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22594" name="Freeform 68">
            <a:extLst>
              <a:ext uri="{FF2B5EF4-FFF2-40B4-BE49-F238E27FC236}">
                <a16:creationId xmlns:a16="http://schemas.microsoft.com/office/drawing/2014/main" id="{0C2BE223-7121-5C45-A2D2-4CF2BE06C175}"/>
              </a:ext>
            </a:extLst>
          </p:cNvPr>
          <p:cNvSpPr>
            <a:spLocks noChangeAspect="1"/>
          </p:cNvSpPr>
          <p:nvPr/>
        </p:nvSpPr>
        <p:spPr bwMode="auto">
          <a:xfrm>
            <a:off x="7631114" y="1338264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22595" name="Line 57">
            <a:extLst>
              <a:ext uri="{FF2B5EF4-FFF2-40B4-BE49-F238E27FC236}">
                <a16:creationId xmlns:a16="http://schemas.microsoft.com/office/drawing/2014/main" id="{25C3346A-7114-514C-A429-01104E1336F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345489" y="1385888"/>
            <a:ext cx="1587" cy="2417762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22596" name="Freeform 68">
            <a:extLst>
              <a:ext uri="{FF2B5EF4-FFF2-40B4-BE49-F238E27FC236}">
                <a16:creationId xmlns:a16="http://schemas.microsoft.com/office/drawing/2014/main" id="{C3CFC0D8-ACB2-FA47-A934-A5A2779125D4}"/>
              </a:ext>
            </a:extLst>
          </p:cNvPr>
          <p:cNvSpPr>
            <a:spLocks noChangeAspect="1"/>
          </p:cNvSpPr>
          <p:nvPr/>
        </p:nvSpPr>
        <p:spPr bwMode="auto">
          <a:xfrm>
            <a:off x="8323264" y="1341439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22597" name="Freeform 5">
            <a:extLst>
              <a:ext uri="{FF2B5EF4-FFF2-40B4-BE49-F238E27FC236}">
                <a16:creationId xmlns:a16="http://schemas.microsoft.com/office/drawing/2014/main" id="{154D26F9-6FE3-6F4C-9F8A-E046BC16F0D1}"/>
              </a:ext>
            </a:extLst>
          </p:cNvPr>
          <p:cNvSpPr>
            <a:spLocks/>
          </p:cNvSpPr>
          <p:nvPr/>
        </p:nvSpPr>
        <p:spPr bwMode="auto">
          <a:xfrm>
            <a:off x="6097589" y="5661025"/>
            <a:ext cx="168275" cy="1588"/>
          </a:xfrm>
          <a:custGeom>
            <a:avLst/>
            <a:gdLst>
              <a:gd name="T0" fmla="*/ 2147483646 w 213"/>
              <a:gd name="T1" fmla="*/ 0 h 1588"/>
              <a:gd name="T2" fmla="*/ 0 w 213"/>
              <a:gd name="T3" fmla="*/ 0 h 1588"/>
              <a:gd name="T4" fmla="*/ 2147483646 w 213"/>
              <a:gd name="T5" fmla="*/ 0 h 1588"/>
              <a:gd name="T6" fmla="*/ 0 60000 65536"/>
              <a:gd name="T7" fmla="*/ 0 60000 65536"/>
              <a:gd name="T8" fmla="*/ 0 60000 65536"/>
              <a:gd name="T9" fmla="*/ 0 w 213"/>
              <a:gd name="T10" fmla="*/ 0 h 1588"/>
              <a:gd name="T11" fmla="*/ 213 w 213"/>
              <a:gd name="T12" fmla="*/ 1588 h 158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3" h="1588">
                <a:moveTo>
                  <a:pt x="213" y="0"/>
                </a:moveTo>
                <a:lnTo>
                  <a:pt x="0" y="0"/>
                </a:lnTo>
                <a:lnTo>
                  <a:pt x="213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22598" name="Freeform 8">
            <a:extLst>
              <a:ext uri="{FF2B5EF4-FFF2-40B4-BE49-F238E27FC236}">
                <a16:creationId xmlns:a16="http://schemas.microsoft.com/office/drawing/2014/main" id="{A843E2D6-DEF8-8C43-AB14-2B668C4C41BB}"/>
              </a:ext>
            </a:extLst>
          </p:cNvPr>
          <p:cNvSpPr>
            <a:spLocks/>
          </p:cNvSpPr>
          <p:nvPr/>
        </p:nvSpPr>
        <p:spPr bwMode="auto">
          <a:xfrm>
            <a:off x="4997451" y="5603875"/>
            <a:ext cx="295275" cy="1588"/>
          </a:xfrm>
          <a:custGeom>
            <a:avLst/>
            <a:gdLst>
              <a:gd name="T0" fmla="*/ 2147483646 w 372"/>
              <a:gd name="T1" fmla="*/ 0 h 1588"/>
              <a:gd name="T2" fmla="*/ 0 w 372"/>
              <a:gd name="T3" fmla="*/ 0 h 1588"/>
              <a:gd name="T4" fmla="*/ 2147483646 w 372"/>
              <a:gd name="T5" fmla="*/ 0 h 1588"/>
              <a:gd name="T6" fmla="*/ 0 60000 65536"/>
              <a:gd name="T7" fmla="*/ 0 60000 65536"/>
              <a:gd name="T8" fmla="*/ 0 60000 65536"/>
              <a:gd name="T9" fmla="*/ 0 w 372"/>
              <a:gd name="T10" fmla="*/ 0 h 1588"/>
              <a:gd name="T11" fmla="*/ 372 w 372"/>
              <a:gd name="T12" fmla="*/ 1588 h 158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72" h="1588">
                <a:moveTo>
                  <a:pt x="372" y="0"/>
                </a:moveTo>
                <a:lnTo>
                  <a:pt x="0" y="0"/>
                </a:lnTo>
                <a:lnTo>
                  <a:pt x="372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22599" name="Freeform 10">
            <a:extLst>
              <a:ext uri="{FF2B5EF4-FFF2-40B4-BE49-F238E27FC236}">
                <a16:creationId xmlns:a16="http://schemas.microsoft.com/office/drawing/2014/main" id="{FD2BAD87-99EC-924C-996B-4BD2BEB2C733}"/>
              </a:ext>
            </a:extLst>
          </p:cNvPr>
          <p:cNvSpPr>
            <a:spLocks/>
          </p:cNvSpPr>
          <p:nvPr/>
        </p:nvSpPr>
        <p:spPr bwMode="auto">
          <a:xfrm>
            <a:off x="4997451" y="5287964"/>
            <a:ext cx="295275" cy="1587"/>
          </a:xfrm>
          <a:custGeom>
            <a:avLst/>
            <a:gdLst>
              <a:gd name="T0" fmla="*/ 2147483646 w 372"/>
              <a:gd name="T1" fmla="*/ 0 h 1587"/>
              <a:gd name="T2" fmla="*/ 0 w 372"/>
              <a:gd name="T3" fmla="*/ 0 h 1587"/>
              <a:gd name="T4" fmla="*/ 2147483646 w 372"/>
              <a:gd name="T5" fmla="*/ 0 h 1587"/>
              <a:gd name="T6" fmla="*/ 0 60000 65536"/>
              <a:gd name="T7" fmla="*/ 0 60000 65536"/>
              <a:gd name="T8" fmla="*/ 0 60000 65536"/>
              <a:gd name="T9" fmla="*/ 0 w 372"/>
              <a:gd name="T10" fmla="*/ 0 h 1587"/>
              <a:gd name="T11" fmla="*/ 372 w 372"/>
              <a:gd name="T12" fmla="*/ 1587 h 1587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72" h="1587">
                <a:moveTo>
                  <a:pt x="372" y="0"/>
                </a:moveTo>
                <a:lnTo>
                  <a:pt x="0" y="0"/>
                </a:lnTo>
                <a:lnTo>
                  <a:pt x="372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22600" name="Freeform 76">
            <a:extLst>
              <a:ext uri="{FF2B5EF4-FFF2-40B4-BE49-F238E27FC236}">
                <a16:creationId xmlns:a16="http://schemas.microsoft.com/office/drawing/2014/main" id="{41073299-0B91-2746-84A7-37DDA0835DE6}"/>
              </a:ext>
            </a:extLst>
          </p:cNvPr>
          <p:cNvSpPr>
            <a:spLocks/>
          </p:cNvSpPr>
          <p:nvPr/>
        </p:nvSpPr>
        <p:spPr bwMode="auto">
          <a:xfrm>
            <a:off x="5046664" y="6494464"/>
            <a:ext cx="295275" cy="1587"/>
          </a:xfrm>
          <a:custGeom>
            <a:avLst/>
            <a:gdLst>
              <a:gd name="T0" fmla="*/ 2147483646 w 372"/>
              <a:gd name="T1" fmla="*/ 0 h 1588"/>
              <a:gd name="T2" fmla="*/ 0 w 372"/>
              <a:gd name="T3" fmla="*/ 0 h 1588"/>
              <a:gd name="T4" fmla="*/ 2147483646 w 372"/>
              <a:gd name="T5" fmla="*/ 0 h 1588"/>
              <a:gd name="T6" fmla="*/ 0 60000 65536"/>
              <a:gd name="T7" fmla="*/ 0 60000 65536"/>
              <a:gd name="T8" fmla="*/ 0 60000 65536"/>
              <a:gd name="T9" fmla="*/ 0 w 372"/>
              <a:gd name="T10" fmla="*/ 0 h 1588"/>
              <a:gd name="T11" fmla="*/ 372 w 372"/>
              <a:gd name="T12" fmla="*/ 1588 h 158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72" h="1588">
                <a:moveTo>
                  <a:pt x="372" y="0"/>
                </a:moveTo>
                <a:lnTo>
                  <a:pt x="0" y="0"/>
                </a:lnTo>
                <a:lnTo>
                  <a:pt x="372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22601" name="Freeform 78">
            <a:extLst>
              <a:ext uri="{FF2B5EF4-FFF2-40B4-BE49-F238E27FC236}">
                <a16:creationId xmlns:a16="http://schemas.microsoft.com/office/drawing/2014/main" id="{B34F1D1B-CAB6-7F40-A044-F3AC8511DC93}"/>
              </a:ext>
            </a:extLst>
          </p:cNvPr>
          <p:cNvSpPr>
            <a:spLocks/>
          </p:cNvSpPr>
          <p:nvPr/>
        </p:nvSpPr>
        <p:spPr bwMode="auto">
          <a:xfrm>
            <a:off x="5046664" y="6199189"/>
            <a:ext cx="295275" cy="1587"/>
          </a:xfrm>
          <a:custGeom>
            <a:avLst/>
            <a:gdLst>
              <a:gd name="T0" fmla="*/ 2147483646 w 372"/>
              <a:gd name="T1" fmla="*/ 0 h 1588"/>
              <a:gd name="T2" fmla="*/ 0 w 372"/>
              <a:gd name="T3" fmla="*/ 0 h 1588"/>
              <a:gd name="T4" fmla="*/ 2147483646 w 372"/>
              <a:gd name="T5" fmla="*/ 0 h 1588"/>
              <a:gd name="T6" fmla="*/ 0 60000 65536"/>
              <a:gd name="T7" fmla="*/ 0 60000 65536"/>
              <a:gd name="T8" fmla="*/ 0 60000 65536"/>
              <a:gd name="T9" fmla="*/ 0 w 372"/>
              <a:gd name="T10" fmla="*/ 0 h 1588"/>
              <a:gd name="T11" fmla="*/ 372 w 372"/>
              <a:gd name="T12" fmla="*/ 1588 h 158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72" h="1588">
                <a:moveTo>
                  <a:pt x="372" y="0"/>
                </a:moveTo>
                <a:lnTo>
                  <a:pt x="0" y="0"/>
                </a:lnTo>
                <a:lnTo>
                  <a:pt x="372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22602" name="Freeform 85">
            <a:extLst>
              <a:ext uri="{FF2B5EF4-FFF2-40B4-BE49-F238E27FC236}">
                <a16:creationId xmlns:a16="http://schemas.microsoft.com/office/drawing/2014/main" id="{8C21BB1A-11EB-DB49-B459-78C33C86F7B8}"/>
              </a:ext>
            </a:extLst>
          </p:cNvPr>
          <p:cNvSpPr>
            <a:spLocks/>
          </p:cNvSpPr>
          <p:nvPr/>
        </p:nvSpPr>
        <p:spPr bwMode="auto">
          <a:xfrm>
            <a:off x="6683376" y="5681664"/>
            <a:ext cx="631825" cy="249237"/>
          </a:xfrm>
          <a:custGeom>
            <a:avLst/>
            <a:gdLst>
              <a:gd name="T0" fmla="*/ 2147483646 w 794"/>
              <a:gd name="T1" fmla="*/ 0 h 315"/>
              <a:gd name="T2" fmla="*/ 2147483646 w 794"/>
              <a:gd name="T3" fmla="*/ 0 h 315"/>
              <a:gd name="T4" fmla="*/ 2147483646 w 794"/>
              <a:gd name="T5" fmla="*/ 0 h 315"/>
              <a:gd name="T6" fmla="*/ 2147483646 w 794"/>
              <a:gd name="T7" fmla="*/ 2147483646 h 315"/>
              <a:gd name="T8" fmla="*/ 2147483646 w 794"/>
              <a:gd name="T9" fmla="*/ 2147483646 h 315"/>
              <a:gd name="T10" fmla="*/ 2147483646 w 794"/>
              <a:gd name="T11" fmla="*/ 2147483646 h 315"/>
              <a:gd name="T12" fmla="*/ 2147483646 w 794"/>
              <a:gd name="T13" fmla="*/ 2147483646 h 315"/>
              <a:gd name="T14" fmla="*/ 2147483646 w 794"/>
              <a:gd name="T15" fmla="*/ 2147483646 h 315"/>
              <a:gd name="T16" fmla="*/ 2147483646 w 794"/>
              <a:gd name="T17" fmla="*/ 2147483646 h 315"/>
              <a:gd name="T18" fmla="*/ 2147483646 w 794"/>
              <a:gd name="T19" fmla="*/ 2147483646 h 315"/>
              <a:gd name="T20" fmla="*/ 2147483646 w 794"/>
              <a:gd name="T21" fmla="*/ 2147483646 h 315"/>
              <a:gd name="T22" fmla="*/ 2147483646 w 794"/>
              <a:gd name="T23" fmla="*/ 2147483646 h 315"/>
              <a:gd name="T24" fmla="*/ 2147483646 w 794"/>
              <a:gd name="T25" fmla="*/ 2147483646 h 315"/>
              <a:gd name="T26" fmla="*/ 2147483646 w 794"/>
              <a:gd name="T27" fmla="*/ 2147483646 h 315"/>
              <a:gd name="T28" fmla="*/ 2147483646 w 794"/>
              <a:gd name="T29" fmla="*/ 2147483646 h 315"/>
              <a:gd name="T30" fmla="*/ 2147483646 w 794"/>
              <a:gd name="T31" fmla="*/ 2147483646 h 315"/>
              <a:gd name="T32" fmla="*/ 2147483646 w 794"/>
              <a:gd name="T33" fmla="*/ 2147483646 h 315"/>
              <a:gd name="T34" fmla="*/ 2147483646 w 794"/>
              <a:gd name="T35" fmla="*/ 2147483646 h 315"/>
              <a:gd name="T36" fmla="*/ 2147483646 w 794"/>
              <a:gd name="T37" fmla="*/ 2147483646 h 315"/>
              <a:gd name="T38" fmla="*/ 2147483646 w 794"/>
              <a:gd name="T39" fmla="*/ 2147483646 h 315"/>
              <a:gd name="T40" fmla="*/ 2147483646 w 794"/>
              <a:gd name="T41" fmla="*/ 2147483646 h 315"/>
              <a:gd name="T42" fmla="*/ 2147483646 w 794"/>
              <a:gd name="T43" fmla="*/ 2147483646 h 315"/>
              <a:gd name="T44" fmla="*/ 2147483646 w 794"/>
              <a:gd name="T45" fmla="*/ 2147483646 h 315"/>
              <a:gd name="T46" fmla="*/ 2147483646 w 794"/>
              <a:gd name="T47" fmla="*/ 2147483646 h 315"/>
              <a:gd name="T48" fmla="*/ 2147483646 w 794"/>
              <a:gd name="T49" fmla="*/ 2147483646 h 315"/>
              <a:gd name="T50" fmla="*/ 2147483646 w 794"/>
              <a:gd name="T51" fmla="*/ 2147483646 h 315"/>
              <a:gd name="T52" fmla="*/ 2147483646 w 794"/>
              <a:gd name="T53" fmla="*/ 2147483646 h 315"/>
              <a:gd name="T54" fmla="*/ 2147483646 w 794"/>
              <a:gd name="T55" fmla="*/ 2147483646 h 315"/>
              <a:gd name="T56" fmla="*/ 2147483646 w 794"/>
              <a:gd name="T57" fmla="*/ 2147483646 h 315"/>
              <a:gd name="T58" fmla="*/ 2147483646 w 794"/>
              <a:gd name="T59" fmla="*/ 2147483646 h 315"/>
              <a:gd name="T60" fmla="*/ 2147483646 w 794"/>
              <a:gd name="T61" fmla="*/ 2147483646 h 315"/>
              <a:gd name="T62" fmla="*/ 2147483646 w 794"/>
              <a:gd name="T63" fmla="*/ 2147483646 h 315"/>
              <a:gd name="T64" fmla="*/ 2147483646 w 794"/>
              <a:gd name="T65" fmla="*/ 2147483646 h 315"/>
              <a:gd name="T66" fmla="*/ 2147483646 w 794"/>
              <a:gd name="T67" fmla="*/ 2147483646 h 315"/>
              <a:gd name="T68" fmla="*/ 2147483646 w 794"/>
              <a:gd name="T69" fmla="*/ 2147483646 h 315"/>
              <a:gd name="T70" fmla="*/ 2147483646 w 794"/>
              <a:gd name="T71" fmla="*/ 2147483646 h 315"/>
              <a:gd name="T72" fmla="*/ 2147483646 w 794"/>
              <a:gd name="T73" fmla="*/ 2147483646 h 315"/>
              <a:gd name="T74" fmla="*/ 2147483646 w 794"/>
              <a:gd name="T75" fmla="*/ 2147483646 h 315"/>
              <a:gd name="T76" fmla="*/ 2147483646 w 794"/>
              <a:gd name="T77" fmla="*/ 2147483646 h 315"/>
              <a:gd name="T78" fmla="*/ 2147483646 w 794"/>
              <a:gd name="T79" fmla="*/ 2147483646 h 315"/>
              <a:gd name="T80" fmla="*/ 2147483646 w 794"/>
              <a:gd name="T81" fmla="*/ 2147483646 h 315"/>
              <a:gd name="T82" fmla="*/ 2147483646 w 794"/>
              <a:gd name="T83" fmla="*/ 2147483646 h 315"/>
              <a:gd name="T84" fmla="*/ 2147483646 w 794"/>
              <a:gd name="T85" fmla="*/ 2147483646 h 315"/>
              <a:gd name="T86" fmla="*/ 2147483646 w 794"/>
              <a:gd name="T87" fmla="*/ 2147483646 h 315"/>
              <a:gd name="T88" fmla="*/ 2147483646 w 794"/>
              <a:gd name="T89" fmla="*/ 2147483646 h 315"/>
              <a:gd name="T90" fmla="*/ 2147483646 w 794"/>
              <a:gd name="T91" fmla="*/ 2147483646 h 315"/>
              <a:gd name="T92" fmla="*/ 2147483646 w 794"/>
              <a:gd name="T93" fmla="*/ 2147483646 h 315"/>
              <a:gd name="T94" fmla="*/ 2147483646 w 794"/>
              <a:gd name="T95" fmla="*/ 2147483646 h 315"/>
              <a:gd name="T96" fmla="*/ 2147483646 w 794"/>
              <a:gd name="T97" fmla="*/ 2147483646 h 315"/>
              <a:gd name="T98" fmla="*/ 2147483646 w 794"/>
              <a:gd name="T99" fmla="*/ 2147483646 h 315"/>
              <a:gd name="T100" fmla="*/ 2147483646 w 794"/>
              <a:gd name="T101" fmla="*/ 2147483646 h 315"/>
              <a:gd name="T102" fmla="*/ 2147483646 w 794"/>
              <a:gd name="T103" fmla="*/ 2147483646 h 315"/>
              <a:gd name="T104" fmla="*/ 2147483646 w 794"/>
              <a:gd name="T105" fmla="*/ 2147483646 h 315"/>
              <a:gd name="T106" fmla="*/ 2147483646 w 794"/>
              <a:gd name="T107" fmla="*/ 2147483646 h 315"/>
              <a:gd name="T108" fmla="*/ 2147483646 w 794"/>
              <a:gd name="T109" fmla="*/ 2147483646 h 315"/>
              <a:gd name="T110" fmla="*/ 2147483646 w 794"/>
              <a:gd name="T111" fmla="*/ 2147483646 h 315"/>
              <a:gd name="T112" fmla="*/ 2147483646 w 794"/>
              <a:gd name="T113" fmla="*/ 2147483646 h 315"/>
              <a:gd name="T114" fmla="*/ 2147483646 w 794"/>
              <a:gd name="T115" fmla="*/ 2147483646 h 315"/>
              <a:gd name="T116" fmla="*/ 2147483646 w 794"/>
              <a:gd name="T117" fmla="*/ 2147483646 h 315"/>
              <a:gd name="T118" fmla="*/ 2147483646 w 794"/>
              <a:gd name="T119" fmla="*/ 2147483646 h 315"/>
              <a:gd name="T120" fmla="*/ 2147483646 w 794"/>
              <a:gd name="T121" fmla="*/ 2147483646 h 315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794"/>
              <a:gd name="T184" fmla="*/ 0 h 315"/>
              <a:gd name="T185" fmla="*/ 794 w 794"/>
              <a:gd name="T186" fmla="*/ 315 h 315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794" h="315">
                <a:moveTo>
                  <a:pt x="0" y="0"/>
                </a:moveTo>
                <a:lnTo>
                  <a:pt x="30" y="0"/>
                </a:lnTo>
                <a:lnTo>
                  <a:pt x="59" y="0"/>
                </a:lnTo>
                <a:lnTo>
                  <a:pt x="86" y="0"/>
                </a:lnTo>
                <a:lnTo>
                  <a:pt x="110" y="0"/>
                </a:lnTo>
                <a:lnTo>
                  <a:pt x="134" y="0"/>
                </a:lnTo>
                <a:lnTo>
                  <a:pt x="155" y="0"/>
                </a:lnTo>
                <a:lnTo>
                  <a:pt x="175" y="0"/>
                </a:lnTo>
                <a:lnTo>
                  <a:pt x="194" y="0"/>
                </a:lnTo>
                <a:lnTo>
                  <a:pt x="211" y="0"/>
                </a:lnTo>
                <a:lnTo>
                  <a:pt x="226" y="0"/>
                </a:lnTo>
                <a:lnTo>
                  <a:pt x="240" y="0"/>
                </a:lnTo>
                <a:lnTo>
                  <a:pt x="253" y="0"/>
                </a:lnTo>
                <a:lnTo>
                  <a:pt x="265" y="0"/>
                </a:lnTo>
                <a:lnTo>
                  <a:pt x="276" y="0"/>
                </a:lnTo>
                <a:lnTo>
                  <a:pt x="287" y="0"/>
                </a:lnTo>
                <a:lnTo>
                  <a:pt x="295" y="0"/>
                </a:lnTo>
                <a:lnTo>
                  <a:pt x="303" y="0"/>
                </a:lnTo>
                <a:lnTo>
                  <a:pt x="311" y="0"/>
                </a:lnTo>
                <a:lnTo>
                  <a:pt x="316" y="0"/>
                </a:lnTo>
                <a:lnTo>
                  <a:pt x="323" y="0"/>
                </a:lnTo>
                <a:lnTo>
                  <a:pt x="327" y="0"/>
                </a:lnTo>
                <a:lnTo>
                  <a:pt x="332" y="0"/>
                </a:lnTo>
                <a:lnTo>
                  <a:pt x="336" y="0"/>
                </a:lnTo>
                <a:lnTo>
                  <a:pt x="338" y="1"/>
                </a:lnTo>
                <a:lnTo>
                  <a:pt x="341" y="1"/>
                </a:lnTo>
                <a:lnTo>
                  <a:pt x="344" y="1"/>
                </a:lnTo>
                <a:lnTo>
                  <a:pt x="346" y="1"/>
                </a:lnTo>
                <a:lnTo>
                  <a:pt x="349" y="1"/>
                </a:lnTo>
                <a:lnTo>
                  <a:pt x="352" y="1"/>
                </a:lnTo>
                <a:lnTo>
                  <a:pt x="353" y="1"/>
                </a:lnTo>
                <a:lnTo>
                  <a:pt x="356" y="1"/>
                </a:lnTo>
                <a:lnTo>
                  <a:pt x="357" y="1"/>
                </a:lnTo>
                <a:lnTo>
                  <a:pt x="360" y="1"/>
                </a:lnTo>
                <a:lnTo>
                  <a:pt x="362" y="1"/>
                </a:lnTo>
                <a:lnTo>
                  <a:pt x="364" y="3"/>
                </a:lnTo>
                <a:lnTo>
                  <a:pt x="366" y="3"/>
                </a:lnTo>
                <a:lnTo>
                  <a:pt x="368" y="3"/>
                </a:lnTo>
                <a:lnTo>
                  <a:pt x="369" y="3"/>
                </a:lnTo>
                <a:lnTo>
                  <a:pt x="370" y="3"/>
                </a:lnTo>
                <a:lnTo>
                  <a:pt x="372" y="3"/>
                </a:lnTo>
                <a:lnTo>
                  <a:pt x="373" y="3"/>
                </a:lnTo>
                <a:lnTo>
                  <a:pt x="374" y="3"/>
                </a:lnTo>
                <a:lnTo>
                  <a:pt x="376" y="3"/>
                </a:lnTo>
                <a:lnTo>
                  <a:pt x="377" y="3"/>
                </a:lnTo>
                <a:lnTo>
                  <a:pt x="378" y="3"/>
                </a:lnTo>
                <a:lnTo>
                  <a:pt x="380" y="3"/>
                </a:lnTo>
                <a:lnTo>
                  <a:pt x="381" y="4"/>
                </a:lnTo>
                <a:lnTo>
                  <a:pt x="382" y="4"/>
                </a:lnTo>
                <a:lnTo>
                  <a:pt x="384" y="4"/>
                </a:lnTo>
                <a:lnTo>
                  <a:pt x="385" y="4"/>
                </a:lnTo>
                <a:lnTo>
                  <a:pt x="386" y="4"/>
                </a:lnTo>
                <a:lnTo>
                  <a:pt x="388" y="4"/>
                </a:lnTo>
                <a:lnTo>
                  <a:pt x="389" y="4"/>
                </a:lnTo>
                <a:lnTo>
                  <a:pt x="390" y="4"/>
                </a:lnTo>
                <a:lnTo>
                  <a:pt x="392" y="5"/>
                </a:lnTo>
                <a:lnTo>
                  <a:pt x="393" y="5"/>
                </a:lnTo>
                <a:lnTo>
                  <a:pt x="394" y="5"/>
                </a:lnTo>
                <a:lnTo>
                  <a:pt x="396" y="5"/>
                </a:lnTo>
                <a:lnTo>
                  <a:pt x="397" y="5"/>
                </a:lnTo>
                <a:lnTo>
                  <a:pt x="400" y="5"/>
                </a:lnTo>
                <a:lnTo>
                  <a:pt x="401" y="7"/>
                </a:lnTo>
                <a:lnTo>
                  <a:pt x="404" y="7"/>
                </a:lnTo>
                <a:lnTo>
                  <a:pt x="405" y="7"/>
                </a:lnTo>
                <a:lnTo>
                  <a:pt x="408" y="7"/>
                </a:lnTo>
                <a:lnTo>
                  <a:pt x="409" y="7"/>
                </a:lnTo>
                <a:lnTo>
                  <a:pt x="412" y="8"/>
                </a:lnTo>
                <a:lnTo>
                  <a:pt x="413" y="8"/>
                </a:lnTo>
                <a:lnTo>
                  <a:pt x="414" y="8"/>
                </a:lnTo>
                <a:lnTo>
                  <a:pt x="416" y="8"/>
                </a:lnTo>
                <a:lnTo>
                  <a:pt x="418" y="8"/>
                </a:lnTo>
                <a:lnTo>
                  <a:pt x="420" y="9"/>
                </a:lnTo>
                <a:lnTo>
                  <a:pt x="421" y="9"/>
                </a:lnTo>
                <a:lnTo>
                  <a:pt x="422" y="9"/>
                </a:lnTo>
                <a:lnTo>
                  <a:pt x="424" y="9"/>
                </a:lnTo>
                <a:lnTo>
                  <a:pt x="425" y="9"/>
                </a:lnTo>
                <a:lnTo>
                  <a:pt x="426" y="11"/>
                </a:lnTo>
                <a:lnTo>
                  <a:pt x="427" y="11"/>
                </a:lnTo>
                <a:lnTo>
                  <a:pt x="429" y="11"/>
                </a:lnTo>
                <a:lnTo>
                  <a:pt x="430" y="11"/>
                </a:lnTo>
                <a:lnTo>
                  <a:pt x="431" y="11"/>
                </a:lnTo>
                <a:lnTo>
                  <a:pt x="433" y="12"/>
                </a:lnTo>
                <a:lnTo>
                  <a:pt x="434" y="12"/>
                </a:lnTo>
                <a:lnTo>
                  <a:pt x="435" y="12"/>
                </a:lnTo>
                <a:lnTo>
                  <a:pt x="437" y="12"/>
                </a:lnTo>
                <a:lnTo>
                  <a:pt x="438" y="13"/>
                </a:lnTo>
                <a:lnTo>
                  <a:pt x="439" y="13"/>
                </a:lnTo>
                <a:lnTo>
                  <a:pt x="441" y="13"/>
                </a:lnTo>
                <a:lnTo>
                  <a:pt x="442" y="15"/>
                </a:lnTo>
                <a:lnTo>
                  <a:pt x="445" y="15"/>
                </a:lnTo>
                <a:lnTo>
                  <a:pt x="446" y="16"/>
                </a:lnTo>
                <a:lnTo>
                  <a:pt x="449" y="16"/>
                </a:lnTo>
                <a:lnTo>
                  <a:pt x="450" y="17"/>
                </a:lnTo>
                <a:lnTo>
                  <a:pt x="453" y="17"/>
                </a:lnTo>
                <a:lnTo>
                  <a:pt x="455" y="19"/>
                </a:lnTo>
                <a:lnTo>
                  <a:pt x="458" y="19"/>
                </a:lnTo>
                <a:lnTo>
                  <a:pt x="459" y="20"/>
                </a:lnTo>
                <a:lnTo>
                  <a:pt x="462" y="20"/>
                </a:lnTo>
                <a:lnTo>
                  <a:pt x="463" y="21"/>
                </a:lnTo>
                <a:lnTo>
                  <a:pt x="466" y="21"/>
                </a:lnTo>
                <a:lnTo>
                  <a:pt x="467" y="23"/>
                </a:lnTo>
                <a:lnTo>
                  <a:pt x="469" y="23"/>
                </a:lnTo>
                <a:lnTo>
                  <a:pt x="471" y="23"/>
                </a:lnTo>
                <a:lnTo>
                  <a:pt x="473" y="24"/>
                </a:lnTo>
                <a:lnTo>
                  <a:pt x="474" y="24"/>
                </a:lnTo>
                <a:lnTo>
                  <a:pt x="475" y="25"/>
                </a:lnTo>
                <a:lnTo>
                  <a:pt x="477" y="25"/>
                </a:lnTo>
                <a:lnTo>
                  <a:pt x="478" y="25"/>
                </a:lnTo>
                <a:lnTo>
                  <a:pt x="479" y="27"/>
                </a:lnTo>
                <a:lnTo>
                  <a:pt x="481" y="27"/>
                </a:lnTo>
                <a:lnTo>
                  <a:pt x="482" y="28"/>
                </a:lnTo>
                <a:lnTo>
                  <a:pt x="483" y="28"/>
                </a:lnTo>
                <a:lnTo>
                  <a:pt x="485" y="28"/>
                </a:lnTo>
                <a:lnTo>
                  <a:pt x="486" y="29"/>
                </a:lnTo>
                <a:lnTo>
                  <a:pt x="487" y="29"/>
                </a:lnTo>
                <a:lnTo>
                  <a:pt x="489" y="31"/>
                </a:lnTo>
                <a:lnTo>
                  <a:pt x="490" y="31"/>
                </a:lnTo>
                <a:lnTo>
                  <a:pt x="491" y="32"/>
                </a:lnTo>
                <a:lnTo>
                  <a:pt x="493" y="32"/>
                </a:lnTo>
                <a:lnTo>
                  <a:pt x="494" y="33"/>
                </a:lnTo>
                <a:lnTo>
                  <a:pt x="495" y="33"/>
                </a:lnTo>
                <a:lnTo>
                  <a:pt x="497" y="35"/>
                </a:lnTo>
                <a:lnTo>
                  <a:pt x="499" y="35"/>
                </a:lnTo>
                <a:lnTo>
                  <a:pt x="501" y="36"/>
                </a:lnTo>
                <a:lnTo>
                  <a:pt x="503" y="37"/>
                </a:lnTo>
                <a:lnTo>
                  <a:pt x="505" y="38"/>
                </a:lnTo>
                <a:lnTo>
                  <a:pt x="507" y="38"/>
                </a:lnTo>
                <a:lnTo>
                  <a:pt x="509" y="40"/>
                </a:lnTo>
                <a:lnTo>
                  <a:pt x="511" y="41"/>
                </a:lnTo>
                <a:lnTo>
                  <a:pt x="513" y="42"/>
                </a:lnTo>
                <a:lnTo>
                  <a:pt x="514" y="42"/>
                </a:lnTo>
                <a:lnTo>
                  <a:pt x="515" y="44"/>
                </a:lnTo>
                <a:lnTo>
                  <a:pt x="518" y="44"/>
                </a:lnTo>
                <a:lnTo>
                  <a:pt x="519" y="45"/>
                </a:lnTo>
                <a:lnTo>
                  <a:pt x="520" y="45"/>
                </a:lnTo>
                <a:lnTo>
                  <a:pt x="522" y="46"/>
                </a:lnTo>
                <a:lnTo>
                  <a:pt x="523" y="48"/>
                </a:lnTo>
                <a:lnTo>
                  <a:pt x="524" y="48"/>
                </a:lnTo>
                <a:lnTo>
                  <a:pt x="526" y="49"/>
                </a:lnTo>
                <a:lnTo>
                  <a:pt x="527" y="49"/>
                </a:lnTo>
                <a:lnTo>
                  <a:pt x="528" y="50"/>
                </a:lnTo>
                <a:lnTo>
                  <a:pt x="530" y="50"/>
                </a:lnTo>
                <a:lnTo>
                  <a:pt x="531" y="52"/>
                </a:lnTo>
                <a:lnTo>
                  <a:pt x="532" y="52"/>
                </a:lnTo>
                <a:lnTo>
                  <a:pt x="532" y="53"/>
                </a:lnTo>
                <a:lnTo>
                  <a:pt x="534" y="53"/>
                </a:lnTo>
                <a:lnTo>
                  <a:pt x="535" y="54"/>
                </a:lnTo>
                <a:lnTo>
                  <a:pt x="536" y="54"/>
                </a:lnTo>
                <a:lnTo>
                  <a:pt x="538" y="56"/>
                </a:lnTo>
                <a:lnTo>
                  <a:pt x="539" y="56"/>
                </a:lnTo>
                <a:lnTo>
                  <a:pt x="540" y="57"/>
                </a:lnTo>
                <a:lnTo>
                  <a:pt x="542" y="57"/>
                </a:lnTo>
                <a:lnTo>
                  <a:pt x="543" y="58"/>
                </a:lnTo>
                <a:lnTo>
                  <a:pt x="546" y="60"/>
                </a:lnTo>
                <a:lnTo>
                  <a:pt x="547" y="60"/>
                </a:lnTo>
                <a:lnTo>
                  <a:pt x="548" y="61"/>
                </a:lnTo>
                <a:lnTo>
                  <a:pt x="551" y="62"/>
                </a:lnTo>
                <a:lnTo>
                  <a:pt x="552" y="64"/>
                </a:lnTo>
                <a:lnTo>
                  <a:pt x="554" y="64"/>
                </a:lnTo>
                <a:lnTo>
                  <a:pt x="555" y="65"/>
                </a:lnTo>
                <a:lnTo>
                  <a:pt x="558" y="66"/>
                </a:lnTo>
                <a:lnTo>
                  <a:pt x="559" y="66"/>
                </a:lnTo>
                <a:lnTo>
                  <a:pt x="560" y="68"/>
                </a:lnTo>
                <a:lnTo>
                  <a:pt x="562" y="68"/>
                </a:lnTo>
                <a:lnTo>
                  <a:pt x="562" y="69"/>
                </a:lnTo>
                <a:lnTo>
                  <a:pt x="563" y="69"/>
                </a:lnTo>
                <a:lnTo>
                  <a:pt x="564" y="70"/>
                </a:lnTo>
                <a:lnTo>
                  <a:pt x="566" y="70"/>
                </a:lnTo>
                <a:lnTo>
                  <a:pt x="566" y="72"/>
                </a:lnTo>
                <a:lnTo>
                  <a:pt x="567" y="72"/>
                </a:lnTo>
                <a:lnTo>
                  <a:pt x="568" y="72"/>
                </a:lnTo>
                <a:lnTo>
                  <a:pt x="570" y="73"/>
                </a:lnTo>
                <a:lnTo>
                  <a:pt x="571" y="74"/>
                </a:lnTo>
                <a:lnTo>
                  <a:pt x="572" y="74"/>
                </a:lnTo>
                <a:lnTo>
                  <a:pt x="574" y="76"/>
                </a:lnTo>
                <a:lnTo>
                  <a:pt x="575" y="76"/>
                </a:lnTo>
                <a:lnTo>
                  <a:pt x="575" y="77"/>
                </a:lnTo>
                <a:lnTo>
                  <a:pt x="576" y="77"/>
                </a:lnTo>
                <a:lnTo>
                  <a:pt x="578" y="78"/>
                </a:lnTo>
                <a:lnTo>
                  <a:pt x="579" y="78"/>
                </a:lnTo>
                <a:lnTo>
                  <a:pt x="579" y="80"/>
                </a:lnTo>
                <a:lnTo>
                  <a:pt x="580" y="80"/>
                </a:lnTo>
                <a:lnTo>
                  <a:pt x="582" y="81"/>
                </a:lnTo>
                <a:lnTo>
                  <a:pt x="583" y="82"/>
                </a:lnTo>
                <a:lnTo>
                  <a:pt x="584" y="82"/>
                </a:lnTo>
                <a:lnTo>
                  <a:pt x="586" y="84"/>
                </a:lnTo>
                <a:lnTo>
                  <a:pt x="588" y="85"/>
                </a:lnTo>
                <a:lnTo>
                  <a:pt x="590" y="85"/>
                </a:lnTo>
                <a:lnTo>
                  <a:pt x="591" y="86"/>
                </a:lnTo>
                <a:lnTo>
                  <a:pt x="592" y="88"/>
                </a:lnTo>
                <a:lnTo>
                  <a:pt x="594" y="89"/>
                </a:lnTo>
                <a:lnTo>
                  <a:pt x="595" y="89"/>
                </a:lnTo>
                <a:lnTo>
                  <a:pt x="596" y="90"/>
                </a:lnTo>
                <a:lnTo>
                  <a:pt x="598" y="92"/>
                </a:lnTo>
                <a:lnTo>
                  <a:pt x="599" y="92"/>
                </a:lnTo>
                <a:lnTo>
                  <a:pt x="599" y="93"/>
                </a:lnTo>
                <a:lnTo>
                  <a:pt x="600" y="93"/>
                </a:lnTo>
                <a:lnTo>
                  <a:pt x="602" y="94"/>
                </a:lnTo>
                <a:lnTo>
                  <a:pt x="603" y="94"/>
                </a:lnTo>
                <a:lnTo>
                  <a:pt x="603" y="96"/>
                </a:lnTo>
                <a:lnTo>
                  <a:pt x="604" y="96"/>
                </a:lnTo>
                <a:lnTo>
                  <a:pt x="606" y="97"/>
                </a:lnTo>
                <a:lnTo>
                  <a:pt x="607" y="98"/>
                </a:lnTo>
                <a:lnTo>
                  <a:pt x="608" y="98"/>
                </a:lnTo>
                <a:lnTo>
                  <a:pt x="610" y="100"/>
                </a:lnTo>
                <a:lnTo>
                  <a:pt x="611" y="101"/>
                </a:lnTo>
                <a:lnTo>
                  <a:pt x="612" y="102"/>
                </a:lnTo>
                <a:lnTo>
                  <a:pt x="613" y="102"/>
                </a:lnTo>
                <a:lnTo>
                  <a:pt x="615" y="104"/>
                </a:lnTo>
                <a:lnTo>
                  <a:pt x="615" y="105"/>
                </a:lnTo>
                <a:lnTo>
                  <a:pt x="616" y="105"/>
                </a:lnTo>
                <a:lnTo>
                  <a:pt x="617" y="106"/>
                </a:lnTo>
                <a:lnTo>
                  <a:pt x="619" y="106"/>
                </a:lnTo>
                <a:lnTo>
                  <a:pt x="619" y="108"/>
                </a:lnTo>
                <a:lnTo>
                  <a:pt x="620" y="108"/>
                </a:lnTo>
                <a:lnTo>
                  <a:pt x="620" y="109"/>
                </a:lnTo>
                <a:lnTo>
                  <a:pt x="621" y="109"/>
                </a:lnTo>
                <a:lnTo>
                  <a:pt x="623" y="110"/>
                </a:lnTo>
                <a:lnTo>
                  <a:pt x="624" y="112"/>
                </a:lnTo>
                <a:lnTo>
                  <a:pt x="625" y="112"/>
                </a:lnTo>
                <a:lnTo>
                  <a:pt x="625" y="113"/>
                </a:lnTo>
                <a:lnTo>
                  <a:pt x="627" y="113"/>
                </a:lnTo>
                <a:lnTo>
                  <a:pt x="628" y="114"/>
                </a:lnTo>
                <a:lnTo>
                  <a:pt x="629" y="116"/>
                </a:lnTo>
                <a:lnTo>
                  <a:pt x="631" y="116"/>
                </a:lnTo>
                <a:lnTo>
                  <a:pt x="632" y="117"/>
                </a:lnTo>
                <a:lnTo>
                  <a:pt x="633" y="118"/>
                </a:lnTo>
                <a:lnTo>
                  <a:pt x="635" y="120"/>
                </a:lnTo>
                <a:lnTo>
                  <a:pt x="636" y="120"/>
                </a:lnTo>
                <a:lnTo>
                  <a:pt x="637" y="121"/>
                </a:lnTo>
                <a:lnTo>
                  <a:pt x="639" y="121"/>
                </a:lnTo>
                <a:lnTo>
                  <a:pt x="639" y="122"/>
                </a:lnTo>
                <a:lnTo>
                  <a:pt x="640" y="122"/>
                </a:lnTo>
                <a:lnTo>
                  <a:pt x="641" y="124"/>
                </a:lnTo>
                <a:lnTo>
                  <a:pt x="643" y="125"/>
                </a:lnTo>
                <a:lnTo>
                  <a:pt x="644" y="125"/>
                </a:lnTo>
                <a:lnTo>
                  <a:pt x="645" y="126"/>
                </a:lnTo>
                <a:lnTo>
                  <a:pt x="647" y="128"/>
                </a:lnTo>
                <a:lnTo>
                  <a:pt x="648" y="128"/>
                </a:lnTo>
                <a:lnTo>
                  <a:pt x="649" y="129"/>
                </a:lnTo>
                <a:lnTo>
                  <a:pt x="651" y="130"/>
                </a:lnTo>
                <a:lnTo>
                  <a:pt x="652" y="130"/>
                </a:lnTo>
                <a:lnTo>
                  <a:pt x="652" y="131"/>
                </a:lnTo>
                <a:lnTo>
                  <a:pt x="653" y="131"/>
                </a:lnTo>
                <a:lnTo>
                  <a:pt x="653" y="133"/>
                </a:lnTo>
                <a:lnTo>
                  <a:pt x="655" y="133"/>
                </a:lnTo>
                <a:lnTo>
                  <a:pt x="655" y="134"/>
                </a:lnTo>
                <a:lnTo>
                  <a:pt x="656" y="134"/>
                </a:lnTo>
                <a:lnTo>
                  <a:pt x="656" y="135"/>
                </a:lnTo>
                <a:lnTo>
                  <a:pt x="657" y="135"/>
                </a:lnTo>
                <a:lnTo>
                  <a:pt x="657" y="137"/>
                </a:lnTo>
                <a:lnTo>
                  <a:pt x="659" y="137"/>
                </a:lnTo>
                <a:lnTo>
                  <a:pt x="659" y="138"/>
                </a:lnTo>
                <a:lnTo>
                  <a:pt x="660" y="139"/>
                </a:lnTo>
                <a:lnTo>
                  <a:pt x="661" y="139"/>
                </a:lnTo>
                <a:lnTo>
                  <a:pt x="663" y="141"/>
                </a:lnTo>
                <a:lnTo>
                  <a:pt x="663" y="142"/>
                </a:lnTo>
                <a:lnTo>
                  <a:pt x="664" y="143"/>
                </a:lnTo>
                <a:lnTo>
                  <a:pt x="665" y="145"/>
                </a:lnTo>
                <a:lnTo>
                  <a:pt x="667" y="146"/>
                </a:lnTo>
                <a:lnTo>
                  <a:pt x="668" y="147"/>
                </a:lnTo>
                <a:lnTo>
                  <a:pt x="669" y="149"/>
                </a:lnTo>
                <a:lnTo>
                  <a:pt x="671" y="150"/>
                </a:lnTo>
                <a:lnTo>
                  <a:pt x="672" y="151"/>
                </a:lnTo>
                <a:lnTo>
                  <a:pt x="673" y="153"/>
                </a:lnTo>
                <a:lnTo>
                  <a:pt x="675" y="154"/>
                </a:lnTo>
                <a:lnTo>
                  <a:pt x="675" y="155"/>
                </a:lnTo>
                <a:lnTo>
                  <a:pt x="676" y="155"/>
                </a:lnTo>
                <a:lnTo>
                  <a:pt x="677" y="157"/>
                </a:lnTo>
                <a:lnTo>
                  <a:pt x="677" y="158"/>
                </a:lnTo>
                <a:lnTo>
                  <a:pt x="679" y="158"/>
                </a:lnTo>
                <a:lnTo>
                  <a:pt x="679" y="159"/>
                </a:lnTo>
                <a:lnTo>
                  <a:pt x="680" y="159"/>
                </a:lnTo>
                <a:lnTo>
                  <a:pt x="680" y="161"/>
                </a:lnTo>
                <a:lnTo>
                  <a:pt x="681" y="162"/>
                </a:lnTo>
                <a:lnTo>
                  <a:pt x="683" y="163"/>
                </a:lnTo>
                <a:lnTo>
                  <a:pt x="684" y="165"/>
                </a:lnTo>
                <a:lnTo>
                  <a:pt x="685" y="166"/>
                </a:lnTo>
                <a:lnTo>
                  <a:pt x="685" y="167"/>
                </a:lnTo>
                <a:lnTo>
                  <a:pt x="687" y="169"/>
                </a:lnTo>
                <a:lnTo>
                  <a:pt x="688" y="169"/>
                </a:lnTo>
                <a:lnTo>
                  <a:pt x="689" y="170"/>
                </a:lnTo>
                <a:lnTo>
                  <a:pt x="689" y="171"/>
                </a:lnTo>
                <a:lnTo>
                  <a:pt x="691" y="173"/>
                </a:lnTo>
                <a:lnTo>
                  <a:pt x="692" y="174"/>
                </a:lnTo>
                <a:lnTo>
                  <a:pt x="693" y="175"/>
                </a:lnTo>
                <a:lnTo>
                  <a:pt x="695" y="178"/>
                </a:lnTo>
                <a:lnTo>
                  <a:pt x="696" y="179"/>
                </a:lnTo>
                <a:lnTo>
                  <a:pt x="697" y="181"/>
                </a:lnTo>
                <a:lnTo>
                  <a:pt x="699" y="183"/>
                </a:lnTo>
                <a:lnTo>
                  <a:pt x="700" y="185"/>
                </a:lnTo>
                <a:lnTo>
                  <a:pt x="701" y="186"/>
                </a:lnTo>
                <a:lnTo>
                  <a:pt x="703" y="187"/>
                </a:lnTo>
                <a:lnTo>
                  <a:pt x="704" y="189"/>
                </a:lnTo>
                <a:lnTo>
                  <a:pt x="705" y="190"/>
                </a:lnTo>
                <a:lnTo>
                  <a:pt x="706" y="191"/>
                </a:lnTo>
                <a:lnTo>
                  <a:pt x="708" y="193"/>
                </a:lnTo>
                <a:lnTo>
                  <a:pt x="708" y="194"/>
                </a:lnTo>
                <a:lnTo>
                  <a:pt x="709" y="195"/>
                </a:lnTo>
                <a:lnTo>
                  <a:pt x="710" y="197"/>
                </a:lnTo>
                <a:lnTo>
                  <a:pt x="712" y="198"/>
                </a:lnTo>
                <a:lnTo>
                  <a:pt x="713" y="199"/>
                </a:lnTo>
                <a:lnTo>
                  <a:pt x="713" y="201"/>
                </a:lnTo>
                <a:lnTo>
                  <a:pt x="714" y="202"/>
                </a:lnTo>
                <a:lnTo>
                  <a:pt x="716" y="203"/>
                </a:lnTo>
                <a:lnTo>
                  <a:pt x="716" y="205"/>
                </a:lnTo>
                <a:lnTo>
                  <a:pt x="717" y="206"/>
                </a:lnTo>
                <a:lnTo>
                  <a:pt x="718" y="207"/>
                </a:lnTo>
                <a:lnTo>
                  <a:pt x="720" y="209"/>
                </a:lnTo>
                <a:lnTo>
                  <a:pt x="721" y="210"/>
                </a:lnTo>
                <a:lnTo>
                  <a:pt x="722" y="211"/>
                </a:lnTo>
                <a:lnTo>
                  <a:pt x="722" y="213"/>
                </a:lnTo>
                <a:lnTo>
                  <a:pt x="724" y="215"/>
                </a:lnTo>
                <a:lnTo>
                  <a:pt x="725" y="217"/>
                </a:lnTo>
                <a:lnTo>
                  <a:pt x="726" y="218"/>
                </a:lnTo>
                <a:lnTo>
                  <a:pt x="728" y="221"/>
                </a:lnTo>
                <a:lnTo>
                  <a:pt x="729" y="222"/>
                </a:lnTo>
                <a:lnTo>
                  <a:pt x="730" y="224"/>
                </a:lnTo>
                <a:lnTo>
                  <a:pt x="732" y="226"/>
                </a:lnTo>
                <a:lnTo>
                  <a:pt x="733" y="228"/>
                </a:lnTo>
                <a:lnTo>
                  <a:pt x="734" y="230"/>
                </a:lnTo>
                <a:lnTo>
                  <a:pt x="736" y="231"/>
                </a:lnTo>
                <a:lnTo>
                  <a:pt x="737" y="234"/>
                </a:lnTo>
                <a:lnTo>
                  <a:pt x="738" y="235"/>
                </a:lnTo>
                <a:lnTo>
                  <a:pt x="740" y="236"/>
                </a:lnTo>
                <a:lnTo>
                  <a:pt x="741" y="238"/>
                </a:lnTo>
                <a:lnTo>
                  <a:pt x="741" y="239"/>
                </a:lnTo>
                <a:lnTo>
                  <a:pt x="742" y="240"/>
                </a:lnTo>
                <a:lnTo>
                  <a:pt x="744" y="242"/>
                </a:lnTo>
                <a:lnTo>
                  <a:pt x="744" y="243"/>
                </a:lnTo>
                <a:lnTo>
                  <a:pt x="745" y="244"/>
                </a:lnTo>
                <a:lnTo>
                  <a:pt x="746" y="246"/>
                </a:lnTo>
                <a:lnTo>
                  <a:pt x="748" y="247"/>
                </a:lnTo>
                <a:lnTo>
                  <a:pt x="748" y="248"/>
                </a:lnTo>
                <a:lnTo>
                  <a:pt x="749" y="250"/>
                </a:lnTo>
                <a:lnTo>
                  <a:pt x="750" y="251"/>
                </a:lnTo>
                <a:lnTo>
                  <a:pt x="750" y="252"/>
                </a:lnTo>
                <a:lnTo>
                  <a:pt x="752" y="254"/>
                </a:lnTo>
                <a:lnTo>
                  <a:pt x="753" y="255"/>
                </a:lnTo>
                <a:lnTo>
                  <a:pt x="753" y="256"/>
                </a:lnTo>
                <a:lnTo>
                  <a:pt x="754" y="258"/>
                </a:lnTo>
                <a:lnTo>
                  <a:pt x="756" y="259"/>
                </a:lnTo>
                <a:lnTo>
                  <a:pt x="757" y="260"/>
                </a:lnTo>
                <a:lnTo>
                  <a:pt x="758" y="262"/>
                </a:lnTo>
                <a:lnTo>
                  <a:pt x="760" y="263"/>
                </a:lnTo>
                <a:lnTo>
                  <a:pt x="760" y="266"/>
                </a:lnTo>
                <a:lnTo>
                  <a:pt x="762" y="267"/>
                </a:lnTo>
                <a:lnTo>
                  <a:pt x="764" y="270"/>
                </a:lnTo>
                <a:lnTo>
                  <a:pt x="765" y="271"/>
                </a:lnTo>
                <a:lnTo>
                  <a:pt x="766" y="274"/>
                </a:lnTo>
                <a:lnTo>
                  <a:pt x="768" y="275"/>
                </a:lnTo>
                <a:lnTo>
                  <a:pt x="769" y="278"/>
                </a:lnTo>
                <a:lnTo>
                  <a:pt x="770" y="279"/>
                </a:lnTo>
                <a:lnTo>
                  <a:pt x="772" y="282"/>
                </a:lnTo>
                <a:lnTo>
                  <a:pt x="773" y="283"/>
                </a:lnTo>
                <a:lnTo>
                  <a:pt x="774" y="284"/>
                </a:lnTo>
                <a:lnTo>
                  <a:pt x="776" y="286"/>
                </a:lnTo>
                <a:lnTo>
                  <a:pt x="776" y="287"/>
                </a:lnTo>
                <a:lnTo>
                  <a:pt x="777" y="288"/>
                </a:lnTo>
                <a:lnTo>
                  <a:pt x="778" y="290"/>
                </a:lnTo>
                <a:lnTo>
                  <a:pt x="778" y="291"/>
                </a:lnTo>
                <a:lnTo>
                  <a:pt x="780" y="292"/>
                </a:lnTo>
                <a:lnTo>
                  <a:pt x="781" y="294"/>
                </a:lnTo>
                <a:lnTo>
                  <a:pt x="781" y="295"/>
                </a:lnTo>
                <a:lnTo>
                  <a:pt x="782" y="296"/>
                </a:lnTo>
                <a:lnTo>
                  <a:pt x="782" y="298"/>
                </a:lnTo>
                <a:lnTo>
                  <a:pt x="784" y="298"/>
                </a:lnTo>
                <a:lnTo>
                  <a:pt x="784" y="299"/>
                </a:lnTo>
                <a:lnTo>
                  <a:pt x="785" y="300"/>
                </a:lnTo>
                <a:lnTo>
                  <a:pt x="785" y="302"/>
                </a:lnTo>
                <a:lnTo>
                  <a:pt x="786" y="303"/>
                </a:lnTo>
                <a:lnTo>
                  <a:pt x="788" y="304"/>
                </a:lnTo>
                <a:lnTo>
                  <a:pt x="789" y="306"/>
                </a:lnTo>
                <a:lnTo>
                  <a:pt x="789" y="307"/>
                </a:lnTo>
                <a:lnTo>
                  <a:pt x="790" y="308"/>
                </a:lnTo>
                <a:lnTo>
                  <a:pt x="790" y="311"/>
                </a:lnTo>
                <a:lnTo>
                  <a:pt x="792" y="312"/>
                </a:lnTo>
                <a:lnTo>
                  <a:pt x="793" y="314"/>
                </a:lnTo>
                <a:lnTo>
                  <a:pt x="794" y="315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22603" name="Freeform 86">
            <a:extLst>
              <a:ext uri="{FF2B5EF4-FFF2-40B4-BE49-F238E27FC236}">
                <a16:creationId xmlns:a16="http://schemas.microsoft.com/office/drawing/2014/main" id="{8FC9D1D2-CD3A-2C4B-BAF1-BEF0A1F2B935}"/>
              </a:ext>
            </a:extLst>
          </p:cNvPr>
          <p:cNvSpPr>
            <a:spLocks/>
          </p:cNvSpPr>
          <p:nvPr/>
        </p:nvSpPr>
        <p:spPr bwMode="auto">
          <a:xfrm>
            <a:off x="6683376" y="5934075"/>
            <a:ext cx="631825" cy="249238"/>
          </a:xfrm>
          <a:custGeom>
            <a:avLst/>
            <a:gdLst>
              <a:gd name="T0" fmla="*/ 2147483646 w 794"/>
              <a:gd name="T1" fmla="*/ 2147483646 h 315"/>
              <a:gd name="T2" fmla="*/ 2147483646 w 794"/>
              <a:gd name="T3" fmla="*/ 2147483646 h 315"/>
              <a:gd name="T4" fmla="*/ 2147483646 w 794"/>
              <a:gd name="T5" fmla="*/ 2147483646 h 315"/>
              <a:gd name="T6" fmla="*/ 2147483646 w 794"/>
              <a:gd name="T7" fmla="*/ 2147483646 h 315"/>
              <a:gd name="T8" fmla="*/ 2147483646 w 794"/>
              <a:gd name="T9" fmla="*/ 2147483646 h 315"/>
              <a:gd name="T10" fmla="*/ 2147483646 w 794"/>
              <a:gd name="T11" fmla="*/ 2147483646 h 315"/>
              <a:gd name="T12" fmla="*/ 2147483646 w 794"/>
              <a:gd name="T13" fmla="*/ 2147483646 h 315"/>
              <a:gd name="T14" fmla="*/ 2147483646 w 794"/>
              <a:gd name="T15" fmla="*/ 2147483646 h 315"/>
              <a:gd name="T16" fmla="*/ 2147483646 w 794"/>
              <a:gd name="T17" fmla="*/ 2147483646 h 315"/>
              <a:gd name="T18" fmla="*/ 2147483646 w 794"/>
              <a:gd name="T19" fmla="*/ 2147483646 h 315"/>
              <a:gd name="T20" fmla="*/ 2147483646 w 794"/>
              <a:gd name="T21" fmla="*/ 2147483646 h 315"/>
              <a:gd name="T22" fmla="*/ 2147483646 w 794"/>
              <a:gd name="T23" fmla="*/ 2147483646 h 315"/>
              <a:gd name="T24" fmla="*/ 2147483646 w 794"/>
              <a:gd name="T25" fmla="*/ 2147483646 h 315"/>
              <a:gd name="T26" fmla="*/ 2147483646 w 794"/>
              <a:gd name="T27" fmla="*/ 2147483646 h 315"/>
              <a:gd name="T28" fmla="*/ 2147483646 w 794"/>
              <a:gd name="T29" fmla="*/ 2147483646 h 315"/>
              <a:gd name="T30" fmla="*/ 2147483646 w 794"/>
              <a:gd name="T31" fmla="*/ 2147483646 h 315"/>
              <a:gd name="T32" fmla="*/ 2147483646 w 794"/>
              <a:gd name="T33" fmla="*/ 2147483646 h 315"/>
              <a:gd name="T34" fmla="*/ 2147483646 w 794"/>
              <a:gd name="T35" fmla="*/ 2147483646 h 315"/>
              <a:gd name="T36" fmla="*/ 2147483646 w 794"/>
              <a:gd name="T37" fmla="*/ 2147483646 h 315"/>
              <a:gd name="T38" fmla="*/ 2147483646 w 794"/>
              <a:gd name="T39" fmla="*/ 2147483646 h 315"/>
              <a:gd name="T40" fmla="*/ 2147483646 w 794"/>
              <a:gd name="T41" fmla="*/ 2147483646 h 315"/>
              <a:gd name="T42" fmla="*/ 2147483646 w 794"/>
              <a:gd name="T43" fmla="*/ 2147483646 h 315"/>
              <a:gd name="T44" fmla="*/ 2147483646 w 794"/>
              <a:gd name="T45" fmla="*/ 2147483646 h 315"/>
              <a:gd name="T46" fmla="*/ 2147483646 w 794"/>
              <a:gd name="T47" fmla="*/ 2147483646 h 315"/>
              <a:gd name="T48" fmla="*/ 2147483646 w 794"/>
              <a:gd name="T49" fmla="*/ 2147483646 h 315"/>
              <a:gd name="T50" fmla="*/ 2147483646 w 794"/>
              <a:gd name="T51" fmla="*/ 2147483646 h 315"/>
              <a:gd name="T52" fmla="*/ 2147483646 w 794"/>
              <a:gd name="T53" fmla="*/ 2147483646 h 315"/>
              <a:gd name="T54" fmla="*/ 2147483646 w 794"/>
              <a:gd name="T55" fmla="*/ 2147483646 h 315"/>
              <a:gd name="T56" fmla="*/ 2147483646 w 794"/>
              <a:gd name="T57" fmla="*/ 2147483646 h 315"/>
              <a:gd name="T58" fmla="*/ 2147483646 w 794"/>
              <a:gd name="T59" fmla="*/ 2147483646 h 315"/>
              <a:gd name="T60" fmla="*/ 2147483646 w 794"/>
              <a:gd name="T61" fmla="*/ 2147483646 h 315"/>
              <a:gd name="T62" fmla="*/ 2147483646 w 794"/>
              <a:gd name="T63" fmla="*/ 2147483646 h 315"/>
              <a:gd name="T64" fmla="*/ 2147483646 w 794"/>
              <a:gd name="T65" fmla="*/ 2147483646 h 315"/>
              <a:gd name="T66" fmla="*/ 2147483646 w 794"/>
              <a:gd name="T67" fmla="*/ 2147483646 h 315"/>
              <a:gd name="T68" fmla="*/ 2147483646 w 794"/>
              <a:gd name="T69" fmla="*/ 2147483646 h 315"/>
              <a:gd name="T70" fmla="*/ 2147483646 w 794"/>
              <a:gd name="T71" fmla="*/ 2147483646 h 315"/>
              <a:gd name="T72" fmla="*/ 2147483646 w 794"/>
              <a:gd name="T73" fmla="*/ 2147483646 h 315"/>
              <a:gd name="T74" fmla="*/ 2147483646 w 794"/>
              <a:gd name="T75" fmla="*/ 2147483646 h 315"/>
              <a:gd name="T76" fmla="*/ 2147483646 w 794"/>
              <a:gd name="T77" fmla="*/ 2147483646 h 315"/>
              <a:gd name="T78" fmla="*/ 2147483646 w 794"/>
              <a:gd name="T79" fmla="*/ 2147483646 h 315"/>
              <a:gd name="T80" fmla="*/ 2147483646 w 794"/>
              <a:gd name="T81" fmla="*/ 2147483646 h 315"/>
              <a:gd name="T82" fmla="*/ 2147483646 w 794"/>
              <a:gd name="T83" fmla="*/ 2147483646 h 315"/>
              <a:gd name="T84" fmla="*/ 2147483646 w 794"/>
              <a:gd name="T85" fmla="*/ 2147483646 h 315"/>
              <a:gd name="T86" fmla="*/ 2147483646 w 794"/>
              <a:gd name="T87" fmla="*/ 2147483646 h 315"/>
              <a:gd name="T88" fmla="*/ 2147483646 w 794"/>
              <a:gd name="T89" fmla="*/ 2147483646 h 315"/>
              <a:gd name="T90" fmla="*/ 2147483646 w 794"/>
              <a:gd name="T91" fmla="*/ 2147483646 h 315"/>
              <a:gd name="T92" fmla="*/ 2147483646 w 794"/>
              <a:gd name="T93" fmla="*/ 2147483646 h 315"/>
              <a:gd name="T94" fmla="*/ 2147483646 w 794"/>
              <a:gd name="T95" fmla="*/ 2147483646 h 315"/>
              <a:gd name="T96" fmla="*/ 2147483646 w 794"/>
              <a:gd name="T97" fmla="*/ 2147483646 h 315"/>
              <a:gd name="T98" fmla="*/ 2147483646 w 794"/>
              <a:gd name="T99" fmla="*/ 2147483646 h 315"/>
              <a:gd name="T100" fmla="*/ 2147483646 w 794"/>
              <a:gd name="T101" fmla="*/ 2147483646 h 315"/>
              <a:gd name="T102" fmla="*/ 2147483646 w 794"/>
              <a:gd name="T103" fmla="*/ 2147483646 h 315"/>
              <a:gd name="T104" fmla="*/ 2147483646 w 794"/>
              <a:gd name="T105" fmla="*/ 2147483646 h 315"/>
              <a:gd name="T106" fmla="*/ 2147483646 w 794"/>
              <a:gd name="T107" fmla="*/ 2147483646 h 315"/>
              <a:gd name="T108" fmla="*/ 2147483646 w 794"/>
              <a:gd name="T109" fmla="*/ 2147483646 h 315"/>
              <a:gd name="T110" fmla="*/ 2147483646 w 794"/>
              <a:gd name="T111" fmla="*/ 2147483646 h 315"/>
              <a:gd name="T112" fmla="*/ 2147483646 w 794"/>
              <a:gd name="T113" fmla="*/ 2147483646 h 315"/>
              <a:gd name="T114" fmla="*/ 2147483646 w 794"/>
              <a:gd name="T115" fmla="*/ 2147483646 h 315"/>
              <a:gd name="T116" fmla="*/ 2147483646 w 794"/>
              <a:gd name="T117" fmla="*/ 2147483646 h 315"/>
              <a:gd name="T118" fmla="*/ 2147483646 w 794"/>
              <a:gd name="T119" fmla="*/ 2147483646 h 315"/>
              <a:gd name="T120" fmla="*/ 2147483646 w 794"/>
              <a:gd name="T121" fmla="*/ 2147483646 h 315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794"/>
              <a:gd name="T184" fmla="*/ 0 h 315"/>
              <a:gd name="T185" fmla="*/ 794 w 794"/>
              <a:gd name="T186" fmla="*/ 315 h 315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794" h="315">
                <a:moveTo>
                  <a:pt x="0" y="315"/>
                </a:moveTo>
                <a:lnTo>
                  <a:pt x="30" y="315"/>
                </a:lnTo>
                <a:lnTo>
                  <a:pt x="59" y="315"/>
                </a:lnTo>
                <a:lnTo>
                  <a:pt x="86" y="315"/>
                </a:lnTo>
                <a:lnTo>
                  <a:pt x="110" y="315"/>
                </a:lnTo>
                <a:lnTo>
                  <a:pt x="134" y="315"/>
                </a:lnTo>
                <a:lnTo>
                  <a:pt x="155" y="315"/>
                </a:lnTo>
                <a:lnTo>
                  <a:pt x="175" y="315"/>
                </a:lnTo>
                <a:lnTo>
                  <a:pt x="194" y="315"/>
                </a:lnTo>
                <a:lnTo>
                  <a:pt x="211" y="315"/>
                </a:lnTo>
                <a:lnTo>
                  <a:pt x="226" y="315"/>
                </a:lnTo>
                <a:lnTo>
                  <a:pt x="240" y="315"/>
                </a:lnTo>
                <a:lnTo>
                  <a:pt x="253" y="315"/>
                </a:lnTo>
                <a:lnTo>
                  <a:pt x="265" y="315"/>
                </a:lnTo>
                <a:lnTo>
                  <a:pt x="276" y="315"/>
                </a:lnTo>
                <a:lnTo>
                  <a:pt x="287" y="315"/>
                </a:lnTo>
                <a:lnTo>
                  <a:pt x="295" y="315"/>
                </a:lnTo>
                <a:lnTo>
                  <a:pt x="303" y="315"/>
                </a:lnTo>
                <a:lnTo>
                  <a:pt x="311" y="315"/>
                </a:lnTo>
                <a:lnTo>
                  <a:pt x="316" y="315"/>
                </a:lnTo>
                <a:lnTo>
                  <a:pt x="323" y="315"/>
                </a:lnTo>
                <a:lnTo>
                  <a:pt x="327" y="315"/>
                </a:lnTo>
                <a:lnTo>
                  <a:pt x="332" y="315"/>
                </a:lnTo>
                <a:lnTo>
                  <a:pt x="336" y="315"/>
                </a:lnTo>
                <a:lnTo>
                  <a:pt x="338" y="315"/>
                </a:lnTo>
                <a:lnTo>
                  <a:pt x="341" y="315"/>
                </a:lnTo>
                <a:lnTo>
                  <a:pt x="344" y="314"/>
                </a:lnTo>
                <a:lnTo>
                  <a:pt x="346" y="314"/>
                </a:lnTo>
                <a:lnTo>
                  <a:pt x="349" y="314"/>
                </a:lnTo>
                <a:lnTo>
                  <a:pt x="352" y="314"/>
                </a:lnTo>
                <a:lnTo>
                  <a:pt x="353" y="314"/>
                </a:lnTo>
                <a:lnTo>
                  <a:pt x="356" y="314"/>
                </a:lnTo>
                <a:lnTo>
                  <a:pt x="357" y="314"/>
                </a:lnTo>
                <a:lnTo>
                  <a:pt x="360" y="314"/>
                </a:lnTo>
                <a:lnTo>
                  <a:pt x="362" y="314"/>
                </a:lnTo>
                <a:lnTo>
                  <a:pt x="364" y="314"/>
                </a:lnTo>
                <a:lnTo>
                  <a:pt x="366" y="313"/>
                </a:lnTo>
                <a:lnTo>
                  <a:pt x="368" y="313"/>
                </a:lnTo>
                <a:lnTo>
                  <a:pt x="369" y="313"/>
                </a:lnTo>
                <a:lnTo>
                  <a:pt x="370" y="313"/>
                </a:lnTo>
                <a:lnTo>
                  <a:pt x="372" y="313"/>
                </a:lnTo>
                <a:lnTo>
                  <a:pt x="373" y="313"/>
                </a:lnTo>
                <a:lnTo>
                  <a:pt x="374" y="313"/>
                </a:lnTo>
                <a:lnTo>
                  <a:pt x="376" y="313"/>
                </a:lnTo>
                <a:lnTo>
                  <a:pt x="377" y="313"/>
                </a:lnTo>
                <a:lnTo>
                  <a:pt x="378" y="313"/>
                </a:lnTo>
                <a:lnTo>
                  <a:pt x="380" y="313"/>
                </a:lnTo>
                <a:lnTo>
                  <a:pt x="381" y="313"/>
                </a:lnTo>
                <a:lnTo>
                  <a:pt x="382" y="311"/>
                </a:lnTo>
                <a:lnTo>
                  <a:pt x="384" y="311"/>
                </a:lnTo>
                <a:lnTo>
                  <a:pt x="385" y="311"/>
                </a:lnTo>
                <a:lnTo>
                  <a:pt x="386" y="311"/>
                </a:lnTo>
                <a:lnTo>
                  <a:pt x="388" y="311"/>
                </a:lnTo>
                <a:lnTo>
                  <a:pt x="389" y="311"/>
                </a:lnTo>
                <a:lnTo>
                  <a:pt x="390" y="311"/>
                </a:lnTo>
                <a:lnTo>
                  <a:pt x="392" y="311"/>
                </a:lnTo>
                <a:lnTo>
                  <a:pt x="393" y="311"/>
                </a:lnTo>
                <a:lnTo>
                  <a:pt x="394" y="310"/>
                </a:lnTo>
                <a:lnTo>
                  <a:pt x="396" y="310"/>
                </a:lnTo>
                <a:lnTo>
                  <a:pt x="397" y="310"/>
                </a:lnTo>
                <a:lnTo>
                  <a:pt x="400" y="310"/>
                </a:lnTo>
                <a:lnTo>
                  <a:pt x="401" y="310"/>
                </a:lnTo>
                <a:lnTo>
                  <a:pt x="404" y="309"/>
                </a:lnTo>
                <a:lnTo>
                  <a:pt x="405" y="309"/>
                </a:lnTo>
                <a:lnTo>
                  <a:pt x="408" y="309"/>
                </a:lnTo>
                <a:lnTo>
                  <a:pt x="409" y="309"/>
                </a:lnTo>
                <a:lnTo>
                  <a:pt x="412" y="309"/>
                </a:lnTo>
                <a:lnTo>
                  <a:pt x="413" y="307"/>
                </a:lnTo>
                <a:lnTo>
                  <a:pt x="414" y="307"/>
                </a:lnTo>
                <a:lnTo>
                  <a:pt x="416" y="307"/>
                </a:lnTo>
                <a:lnTo>
                  <a:pt x="418" y="307"/>
                </a:lnTo>
                <a:lnTo>
                  <a:pt x="420" y="307"/>
                </a:lnTo>
                <a:lnTo>
                  <a:pt x="421" y="306"/>
                </a:lnTo>
                <a:lnTo>
                  <a:pt x="422" y="306"/>
                </a:lnTo>
                <a:lnTo>
                  <a:pt x="424" y="306"/>
                </a:lnTo>
                <a:lnTo>
                  <a:pt x="425" y="306"/>
                </a:lnTo>
                <a:lnTo>
                  <a:pt x="426" y="306"/>
                </a:lnTo>
                <a:lnTo>
                  <a:pt x="427" y="305"/>
                </a:lnTo>
                <a:lnTo>
                  <a:pt x="429" y="305"/>
                </a:lnTo>
                <a:lnTo>
                  <a:pt x="430" y="305"/>
                </a:lnTo>
                <a:lnTo>
                  <a:pt x="431" y="305"/>
                </a:lnTo>
                <a:lnTo>
                  <a:pt x="433" y="305"/>
                </a:lnTo>
                <a:lnTo>
                  <a:pt x="434" y="303"/>
                </a:lnTo>
                <a:lnTo>
                  <a:pt x="435" y="303"/>
                </a:lnTo>
                <a:lnTo>
                  <a:pt x="437" y="303"/>
                </a:lnTo>
                <a:lnTo>
                  <a:pt x="438" y="302"/>
                </a:lnTo>
                <a:lnTo>
                  <a:pt x="439" y="302"/>
                </a:lnTo>
                <a:lnTo>
                  <a:pt x="441" y="302"/>
                </a:lnTo>
                <a:lnTo>
                  <a:pt x="442" y="301"/>
                </a:lnTo>
                <a:lnTo>
                  <a:pt x="445" y="301"/>
                </a:lnTo>
                <a:lnTo>
                  <a:pt x="446" y="299"/>
                </a:lnTo>
                <a:lnTo>
                  <a:pt x="449" y="299"/>
                </a:lnTo>
                <a:lnTo>
                  <a:pt x="450" y="299"/>
                </a:lnTo>
                <a:lnTo>
                  <a:pt x="453" y="298"/>
                </a:lnTo>
                <a:lnTo>
                  <a:pt x="455" y="297"/>
                </a:lnTo>
                <a:lnTo>
                  <a:pt x="458" y="297"/>
                </a:lnTo>
                <a:lnTo>
                  <a:pt x="459" y="295"/>
                </a:lnTo>
                <a:lnTo>
                  <a:pt x="462" y="295"/>
                </a:lnTo>
                <a:lnTo>
                  <a:pt x="463" y="294"/>
                </a:lnTo>
                <a:lnTo>
                  <a:pt x="466" y="294"/>
                </a:lnTo>
                <a:lnTo>
                  <a:pt x="467" y="294"/>
                </a:lnTo>
                <a:lnTo>
                  <a:pt x="469" y="293"/>
                </a:lnTo>
                <a:lnTo>
                  <a:pt x="471" y="293"/>
                </a:lnTo>
                <a:lnTo>
                  <a:pt x="473" y="291"/>
                </a:lnTo>
                <a:lnTo>
                  <a:pt x="474" y="291"/>
                </a:lnTo>
                <a:lnTo>
                  <a:pt x="475" y="291"/>
                </a:lnTo>
                <a:lnTo>
                  <a:pt x="477" y="290"/>
                </a:lnTo>
                <a:lnTo>
                  <a:pt x="478" y="290"/>
                </a:lnTo>
                <a:lnTo>
                  <a:pt x="479" y="290"/>
                </a:lnTo>
                <a:lnTo>
                  <a:pt x="479" y="289"/>
                </a:lnTo>
                <a:lnTo>
                  <a:pt x="481" y="289"/>
                </a:lnTo>
                <a:lnTo>
                  <a:pt x="482" y="289"/>
                </a:lnTo>
                <a:lnTo>
                  <a:pt x="483" y="287"/>
                </a:lnTo>
                <a:lnTo>
                  <a:pt x="485" y="287"/>
                </a:lnTo>
                <a:lnTo>
                  <a:pt x="486" y="286"/>
                </a:lnTo>
                <a:lnTo>
                  <a:pt x="487" y="286"/>
                </a:lnTo>
                <a:lnTo>
                  <a:pt x="489" y="286"/>
                </a:lnTo>
                <a:lnTo>
                  <a:pt x="490" y="285"/>
                </a:lnTo>
                <a:lnTo>
                  <a:pt x="491" y="285"/>
                </a:lnTo>
                <a:lnTo>
                  <a:pt x="493" y="283"/>
                </a:lnTo>
                <a:lnTo>
                  <a:pt x="494" y="283"/>
                </a:lnTo>
                <a:lnTo>
                  <a:pt x="495" y="282"/>
                </a:lnTo>
                <a:lnTo>
                  <a:pt x="497" y="281"/>
                </a:lnTo>
                <a:lnTo>
                  <a:pt x="499" y="281"/>
                </a:lnTo>
                <a:lnTo>
                  <a:pt x="501" y="279"/>
                </a:lnTo>
                <a:lnTo>
                  <a:pt x="503" y="278"/>
                </a:lnTo>
                <a:lnTo>
                  <a:pt x="505" y="277"/>
                </a:lnTo>
                <a:lnTo>
                  <a:pt x="507" y="277"/>
                </a:lnTo>
                <a:lnTo>
                  <a:pt x="509" y="276"/>
                </a:lnTo>
                <a:lnTo>
                  <a:pt x="511" y="274"/>
                </a:lnTo>
                <a:lnTo>
                  <a:pt x="513" y="274"/>
                </a:lnTo>
                <a:lnTo>
                  <a:pt x="514" y="273"/>
                </a:lnTo>
                <a:lnTo>
                  <a:pt x="515" y="272"/>
                </a:lnTo>
                <a:lnTo>
                  <a:pt x="518" y="272"/>
                </a:lnTo>
                <a:lnTo>
                  <a:pt x="519" y="270"/>
                </a:lnTo>
                <a:lnTo>
                  <a:pt x="520" y="270"/>
                </a:lnTo>
                <a:lnTo>
                  <a:pt x="522" y="269"/>
                </a:lnTo>
                <a:lnTo>
                  <a:pt x="523" y="268"/>
                </a:lnTo>
                <a:lnTo>
                  <a:pt x="524" y="268"/>
                </a:lnTo>
                <a:lnTo>
                  <a:pt x="526" y="266"/>
                </a:lnTo>
                <a:lnTo>
                  <a:pt x="527" y="266"/>
                </a:lnTo>
                <a:lnTo>
                  <a:pt x="528" y="265"/>
                </a:lnTo>
                <a:lnTo>
                  <a:pt x="530" y="265"/>
                </a:lnTo>
                <a:lnTo>
                  <a:pt x="531" y="264"/>
                </a:lnTo>
                <a:lnTo>
                  <a:pt x="532" y="264"/>
                </a:lnTo>
                <a:lnTo>
                  <a:pt x="534" y="262"/>
                </a:lnTo>
                <a:lnTo>
                  <a:pt x="535" y="262"/>
                </a:lnTo>
                <a:lnTo>
                  <a:pt x="536" y="261"/>
                </a:lnTo>
                <a:lnTo>
                  <a:pt x="538" y="261"/>
                </a:lnTo>
                <a:lnTo>
                  <a:pt x="539" y="260"/>
                </a:lnTo>
                <a:lnTo>
                  <a:pt x="540" y="258"/>
                </a:lnTo>
                <a:lnTo>
                  <a:pt x="542" y="258"/>
                </a:lnTo>
                <a:lnTo>
                  <a:pt x="543" y="257"/>
                </a:lnTo>
                <a:lnTo>
                  <a:pt x="546" y="256"/>
                </a:lnTo>
                <a:lnTo>
                  <a:pt x="547" y="256"/>
                </a:lnTo>
                <a:lnTo>
                  <a:pt x="548" y="254"/>
                </a:lnTo>
                <a:lnTo>
                  <a:pt x="551" y="253"/>
                </a:lnTo>
                <a:lnTo>
                  <a:pt x="552" y="252"/>
                </a:lnTo>
                <a:lnTo>
                  <a:pt x="554" y="252"/>
                </a:lnTo>
                <a:lnTo>
                  <a:pt x="555" y="250"/>
                </a:lnTo>
                <a:lnTo>
                  <a:pt x="558" y="249"/>
                </a:lnTo>
                <a:lnTo>
                  <a:pt x="559" y="249"/>
                </a:lnTo>
                <a:lnTo>
                  <a:pt x="560" y="248"/>
                </a:lnTo>
                <a:lnTo>
                  <a:pt x="562" y="248"/>
                </a:lnTo>
                <a:lnTo>
                  <a:pt x="562" y="246"/>
                </a:lnTo>
                <a:lnTo>
                  <a:pt x="563" y="246"/>
                </a:lnTo>
                <a:lnTo>
                  <a:pt x="564" y="245"/>
                </a:lnTo>
                <a:lnTo>
                  <a:pt x="566" y="245"/>
                </a:lnTo>
                <a:lnTo>
                  <a:pt x="566" y="244"/>
                </a:lnTo>
                <a:lnTo>
                  <a:pt x="567" y="244"/>
                </a:lnTo>
                <a:lnTo>
                  <a:pt x="568" y="244"/>
                </a:lnTo>
                <a:lnTo>
                  <a:pt x="570" y="242"/>
                </a:lnTo>
                <a:lnTo>
                  <a:pt x="571" y="241"/>
                </a:lnTo>
                <a:lnTo>
                  <a:pt x="572" y="241"/>
                </a:lnTo>
                <a:lnTo>
                  <a:pt x="574" y="240"/>
                </a:lnTo>
                <a:lnTo>
                  <a:pt x="575" y="240"/>
                </a:lnTo>
                <a:lnTo>
                  <a:pt x="575" y="238"/>
                </a:lnTo>
                <a:lnTo>
                  <a:pt x="576" y="238"/>
                </a:lnTo>
                <a:lnTo>
                  <a:pt x="578" y="237"/>
                </a:lnTo>
                <a:lnTo>
                  <a:pt x="579" y="237"/>
                </a:lnTo>
                <a:lnTo>
                  <a:pt x="579" y="236"/>
                </a:lnTo>
                <a:lnTo>
                  <a:pt x="580" y="236"/>
                </a:lnTo>
                <a:lnTo>
                  <a:pt x="582" y="234"/>
                </a:lnTo>
                <a:lnTo>
                  <a:pt x="583" y="233"/>
                </a:lnTo>
                <a:lnTo>
                  <a:pt x="584" y="233"/>
                </a:lnTo>
                <a:lnTo>
                  <a:pt x="586" y="232"/>
                </a:lnTo>
                <a:lnTo>
                  <a:pt x="588" y="230"/>
                </a:lnTo>
                <a:lnTo>
                  <a:pt x="590" y="230"/>
                </a:lnTo>
                <a:lnTo>
                  <a:pt x="591" y="229"/>
                </a:lnTo>
                <a:lnTo>
                  <a:pt x="592" y="228"/>
                </a:lnTo>
                <a:lnTo>
                  <a:pt x="594" y="226"/>
                </a:lnTo>
                <a:lnTo>
                  <a:pt x="595" y="226"/>
                </a:lnTo>
                <a:lnTo>
                  <a:pt x="596" y="225"/>
                </a:lnTo>
                <a:lnTo>
                  <a:pt x="598" y="224"/>
                </a:lnTo>
                <a:lnTo>
                  <a:pt x="599" y="224"/>
                </a:lnTo>
                <a:lnTo>
                  <a:pt x="599" y="222"/>
                </a:lnTo>
                <a:lnTo>
                  <a:pt x="600" y="222"/>
                </a:lnTo>
                <a:lnTo>
                  <a:pt x="602" y="221"/>
                </a:lnTo>
                <a:lnTo>
                  <a:pt x="603" y="221"/>
                </a:lnTo>
                <a:lnTo>
                  <a:pt x="603" y="220"/>
                </a:lnTo>
                <a:lnTo>
                  <a:pt x="604" y="220"/>
                </a:lnTo>
                <a:lnTo>
                  <a:pt x="606" y="218"/>
                </a:lnTo>
                <a:lnTo>
                  <a:pt x="607" y="217"/>
                </a:lnTo>
                <a:lnTo>
                  <a:pt x="608" y="217"/>
                </a:lnTo>
                <a:lnTo>
                  <a:pt x="610" y="216"/>
                </a:lnTo>
                <a:lnTo>
                  <a:pt x="611" y="214"/>
                </a:lnTo>
                <a:lnTo>
                  <a:pt x="612" y="213"/>
                </a:lnTo>
                <a:lnTo>
                  <a:pt x="613" y="213"/>
                </a:lnTo>
                <a:lnTo>
                  <a:pt x="615" y="212"/>
                </a:lnTo>
                <a:lnTo>
                  <a:pt x="615" y="210"/>
                </a:lnTo>
                <a:lnTo>
                  <a:pt x="616" y="210"/>
                </a:lnTo>
                <a:lnTo>
                  <a:pt x="617" y="209"/>
                </a:lnTo>
                <a:lnTo>
                  <a:pt x="619" y="209"/>
                </a:lnTo>
                <a:lnTo>
                  <a:pt x="619" y="208"/>
                </a:lnTo>
                <a:lnTo>
                  <a:pt x="620" y="208"/>
                </a:lnTo>
                <a:lnTo>
                  <a:pt x="620" y="206"/>
                </a:lnTo>
                <a:lnTo>
                  <a:pt x="621" y="206"/>
                </a:lnTo>
                <a:lnTo>
                  <a:pt x="623" y="205"/>
                </a:lnTo>
                <a:lnTo>
                  <a:pt x="624" y="205"/>
                </a:lnTo>
                <a:lnTo>
                  <a:pt x="624" y="204"/>
                </a:lnTo>
                <a:lnTo>
                  <a:pt x="625" y="204"/>
                </a:lnTo>
                <a:lnTo>
                  <a:pt x="627" y="202"/>
                </a:lnTo>
                <a:lnTo>
                  <a:pt x="628" y="202"/>
                </a:lnTo>
                <a:lnTo>
                  <a:pt x="628" y="201"/>
                </a:lnTo>
                <a:lnTo>
                  <a:pt x="629" y="201"/>
                </a:lnTo>
                <a:lnTo>
                  <a:pt x="629" y="200"/>
                </a:lnTo>
                <a:lnTo>
                  <a:pt x="631" y="200"/>
                </a:lnTo>
                <a:lnTo>
                  <a:pt x="632" y="198"/>
                </a:lnTo>
                <a:lnTo>
                  <a:pt x="633" y="198"/>
                </a:lnTo>
                <a:lnTo>
                  <a:pt x="633" y="197"/>
                </a:lnTo>
                <a:lnTo>
                  <a:pt x="635" y="197"/>
                </a:lnTo>
                <a:lnTo>
                  <a:pt x="636" y="196"/>
                </a:lnTo>
                <a:lnTo>
                  <a:pt x="637" y="194"/>
                </a:lnTo>
                <a:lnTo>
                  <a:pt x="639" y="194"/>
                </a:lnTo>
                <a:lnTo>
                  <a:pt x="639" y="193"/>
                </a:lnTo>
                <a:lnTo>
                  <a:pt x="640" y="193"/>
                </a:lnTo>
                <a:lnTo>
                  <a:pt x="641" y="192"/>
                </a:lnTo>
                <a:lnTo>
                  <a:pt x="643" y="190"/>
                </a:lnTo>
                <a:lnTo>
                  <a:pt x="644" y="190"/>
                </a:lnTo>
                <a:lnTo>
                  <a:pt x="645" y="189"/>
                </a:lnTo>
                <a:lnTo>
                  <a:pt x="647" y="189"/>
                </a:lnTo>
                <a:lnTo>
                  <a:pt x="647" y="188"/>
                </a:lnTo>
                <a:lnTo>
                  <a:pt x="648" y="188"/>
                </a:lnTo>
                <a:lnTo>
                  <a:pt x="649" y="186"/>
                </a:lnTo>
                <a:lnTo>
                  <a:pt x="651" y="186"/>
                </a:lnTo>
                <a:lnTo>
                  <a:pt x="651" y="185"/>
                </a:lnTo>
                <a:lnTo>
                  <a:pt x="652" y="185"/>
                </a:lnTo>
                <a:lnTo>
                  <a:pt x="652" y="184"/>
                </a:lnTo>
                <a:lnTo>
                  <a:pt x="653" y="184"/>
                </a:lnTo>
                <a:lnTo>
                  <a:pt x="653" y="183"/>
                </a:lnTo>
                <a:lnTo>
                  <a:pt x="655" y="183"/>
                </a:lnTo>
                <a:lnTo>
                  <a:pt x="656" y="181"/>
                </a:lnTo>
                <a:lnTo>
                  <a:pt x="657" y="180"/>
                </a:lnTo>
                <a:lnTo>
                  <a:pt x="657" y="179"/>
                </a:lnTo>
                <a:lnTo>
                  <a:pt x="659" y="179"/>
                </a:lnTo>
                <a:lnTo>
                  <a:pt x="659" y="177"/>
                </a:lnTo>
                <a:lnTo>
                  <a:pt x="660" y="176"/>
                </a:lnTo>
                <a:lnTo>
                  <a:pt x="661" y="176"/>
                </a:lnTo>
                <a:lnTo>
                  <a:pt x="663" y="175"/>
                </a:lnTo>
                <a:lnTo>
                  <a:pt x="663" y="173"/>
                </a:lnTo>
                <a:lnTo>
                  <a:pt x="664" y="172"/>
                </a:lnTo>
                <a:lnTo>
                  <a:pt x="665" y="171"/>
                </a:lnTo>
                <a:lnTo>
                  <a:pt x="667" y="169"/>
                </a:lnTo>
                <a:lnTo>
                  <a:pt x="668" y="168"/>
                </a:lnTo>
                <a:lnTo>
                  <a:pt x="669" y="167"/>
                </a:lnTo>
                <a:lnTo>
                  <a:pt x="671" y="165"/>
                </a:lnTo>
                <a:lnTo>
                  <a:pt x="672" y="164"/>
                </a:lnTo>
                <a:lnTo>
                  <a:pt x="673" y="163"/>
                </a:lnTo>
                <a:lnTo>
                  <a:pt x="675" y="161"/>
                </a:lnTo>
                <a:lnTo>
                  <a:pt x="675" y="160"/>
                </a:lnTo>
                <a:lnTo>
                  <a:pt x="676" y="160"/>
                </a:lnTo>
                <a:lnTo>
                  <a:pt x="677" y="159"/>
                </a:lnTo>
                <a:lnTo>
                  <a:pt x="677" y="157"/>
                </a:lnTo>
                <a:lnTo>
                  <a:pt x="679" y="157"/>
                </a:lnTo>
                <a:lnTo>
                  <a:pt x="679" y="156"/>
                </a:lnTo>
                <a:lnTo>
                  <a:pt x="680" y="156"/>
                </a:lnTo>
                <a:lnTo>
                  <a:pt x="680" y="155"/>
                </a:lnTo>
                <a:lnTo>
                  <a:pt x="681" y="153"/>
                </a:lnTo>
                <a:lnTo>
                  <a:pt x="683" y="152"/>
                </a:lnTo>
                <a:lnTo>
                  <a:pt x="684" y="151"/>
                </a:lnTo>
                <a:lnTo>
                  <a:pt x="685" y="149"/>
                </a:lnTo>
                <a:lnTo>
                  <a:pt x="685" y="148"/>
                </a:lnTo>
                <a:lnTo>
                  <a:pt x="687" y="148"/>
                </a:lnTo>
                <a:lnTo>
                  <a:pt x="688" y="147"/>
                </a:lnTo>
                <a:lnTo>
                  <a:pt x="689" y="145"/>
                </a:lnTo>
                <a:lnTo>
                  <a:pt x="689" y="144"/>
                </a:lnTo>
                <a:lnTo>
                  <a:pt x="691" y="143"/>
                </a:lnTo>
                <a:lnTo>
                  <a:pt x="692" y="141"/>
                </a:lnTo>
                <a:lnTo>
                  <a:pt x="693" y="140"/>
                </a:lnTo>
                <a:lnTo>
                  <a:pt x="695" y="137"/>
                </a:lnTo>
                <a:lnTo>
                  <a:pt x="696" y="136"/>
                </a:lnTo>
                <a:lnTo>
                  <a:pt x="697" y="135"/>
                </a:lnTo>
                <a:lnTo>
                  <a:pt x="699" y="132"/>
                </a:lnTo>
                <a:lnTo>
                  <a:pt x="700" y="131"/>
                </a:lnTo>
                <a:lnTo>
                  <a:pt x="701" y="129"/>
                </a:lnTo>
                <a:lnTo>
                  <a:pt x="703" y="128"/>
                </a:lnTo>
                <a:lnTo>
                  <a:pt x="704" y="127"/>
                </a:lnTo>
                <a:lnTo>
                  <a:pt x="705" y="125"/>
                </a:lnTo>
                <a:lnTo>
                  <a:pt x="706" y="124"/>
                </a:lnTo>
                <a:lnTo>
                  <a:pt x="708" y="123"/>
                </a:lnTo>
                <a:lnTo>
                  <a:pt x="708" y="121"/>
                </a:lnTo>
                <a:lnTo>
                  <a:pt x="709" y="120"/>
                </a:lnTo>
                <a:lnTo>
                  <a:pt x="710" y="119"/>
                </a:lnTo>
                <a:lnTo>
                  <a:pt x="712" y="117"/>
                </a:lnTo>
                <a:lnTo>
                  <a:pt x="713" y="116"/>
                </a:lnTo>
                <a:lnTo>
                  <a:pt x="713" y="115"/>
                </a:lnTo>
                <a:lnTo>
                  <a:pt x="714" y="115"/>
                </a:lnTo>
                <a:lnTo>
                  <a:pt x="714" y="113"/>
                </a:lnTo>
                <a:lnTo>
                  <a:pt x="716" y="112"/>
                </a:lnTo>
                <a:lnTo>
                  <a:pt x="716" y="111"/>
                </a:lnTo>
                <a:lnTo>
                  <a:pt x="717" y="109"/>
                </a:lnTo>
                <a:lnTo>
                  <a:pt x="718" y="109"/>
                </a:lnTo>
                <a:lnTo>
                  <a:pt x="718" y="108"/>
                </a:lnTo>
                <a:lnTo>
                  <a:pt x="720" y="107"/>
                </a:lnTo>
                <a:lnTo>
                  <a:pt x="721" y="105"/>
                </a:lnTo>
                <a:lnTo>
                  <a:pt x="722" y="104"/>
                </a:lnTo>
                <a:lnTo>
                  <a:pt x="722" y="103"/>
                </a:lnTo>
                <a:lnTo>
                  <a:pt x="724" y="100"/>
                </a:lnTo>
                <a:lnTo>
                  <a:pt x="725" y="99"/>
                </a:lnTo>
                <a:lnTo>
                  <a:pt x="726" y="97"/>
                </a:lnTo>
                <a:lnTo>
                  <a:pt x="728" y="96"/>
                </a:lnTo>
                <a:lnTo>
                  <a:pt x="729" y="93"/>
                </a:lnTo>
                <a:lnTo>
                  <a:pt x="730" y="91"/>
                </a:lnTo>
                <a:lnTo>
                  <a:pt x="732" y="90"/>
                </a:lnTo>
                <a:lnTo>
                  <a:pt x="733" y="87"/>
                </a:lnTo>
                <a:lnTo>
                  <a:pt x="734" y="86"/>
                </a:lnTo>
                <a:lnTo>
                  <a:pt x="736" y="84"/>
                </a:lnTo>
                <a:lnTo>
                  <a:pt x="737" y="82"/>
                </a:lnTo>
                <a:lnTo>
                  <a:pt x="738" y="80"/>
                </a:lnTo>
                <a:lnTo>
                  <a:pt x="740" y="79"/>
                </a:lnTo>
                <a:lnTo>
                  <a:pt x="741" y="78"/>
                </a:lnTo>
                <a:lnTo>
                  <a:pt x="741" y="76"/>
                </a:lnTo>
                <a:lnTo>
                  <a:pt x="742" y="75"/>
                </a:lnTo>
                <a:lnTo>
                  <a:pt x="744" y="74"/>
                </a:lnTo>
                <a:lnTo>
                  <a:pt x="744" y="72"/>
                </a:lnTo>
                <a:lnTo>
                  <a:pt x="745" y="71"/>
                </a:lnTo>
                <a:lnTo>
                  <a:pt x="746" y="70"/>
                </a:lnTo>
                <a:lnTo>
                  <a:pt x="748" y="68"/>
                </a:lnTo>
                <a:lnTo>
                  <a:pt x="748" y="67"/>
                </a:lnTo>
                <a:lnTo>
                  <a:pt x="749" y="66"/>
                </a:lnTo>
                <a:lnTo>
                  <a:pt x="750" y="64"/>
                </a:lnTo>
                <a:lnTo>
                  <a:pt x="750" y="63"/>
                </a:lnTo>
                <a:lnTo>
                  <a:pt x="752" y="62"/>
                </a:lnTo>
                <a:lnTo>
                  <a:pt x="753" y="62"/>
                </a:lnTo>
                <a:lnTo>
                  <a:pt x="753" y="60"/>
                </a:lnTo>
                <a:lnTo>
                  <a:pt x="754" y="59"/>
                </a:lnTo>
                <a:lnTo>
                  <a:pt x="756" y="56"/>
                </a:lnTo>
                <a:lnTo>
                  <a:pt x="757" y="55"/>
                </a:lnTo>
                <a:lnTo>
                  <a:pt x="758" y="54"/>
                </a:lnTo>
                <a:lnTo>
                  <a:pt x="760" y="52"/>
                </a:lnTo>
                <a:lnTo>
                  <a:pt x="760" y="50"/>
                </a:lnTo>
                <a:lnTo>
                  <a:pt x="762" y="48"/>
                </a:lnTo>
                <a:lnTo>
                  <a:pt x="764" y="46"/>
                </a:lnTo>
                <a:lnTo>
                  <a:pt x="765" y="44"/>
                </a:lnTo>
                <a:lnTo>
                  <a:pt x="766" y="42"/>
                </a:lnTo>
                <a:lnTo>
                  <a:pt x="768" y="40"/>
                </a:lnTo>
                <a:lnTo>
                  <a:pt x="769" y="38"/>
                </a:lnTo>
                <a:lnTo>
                  <a:pt x="770" y="36"/>
                </a:lnTo>
                <a:lnTo>
                  <a:pt x="772" y="35"/>
                </a:lnTo>
                <a:lnTo>
                  <a:pt x="773" y="32"/>
                </a:lnTo>
                <a:lnTo>
                  <a:pt x="774" y="31"/>
                </a:lnTo>
                <a:lnTo>
                  <a:pt x="776" y="30"/>
                </a:lnTo>
                <a:lnTo>
                  <a:pt x="776" y="28"/>
                </a:lnTo>
                <a:lnTo>
                  <a:pt x="777" y="27"/>
                </a:lnTo>
                <a:lnTo>
                  <a:pt x="778" y="26"/>
                </a:lnTo>
                <a:lnTo>
                  <a:pt x="778" y="24"/>
                </a:lnTo>
                <a:lnTo>
                  <a:pt x="780" y="23"/>
                </a:lnTo>
                <a:lnTo>
                  <a:pt x="781" y="22"/>
                </a:lnTo>
                <a:lnTo>
                  <a:pt x="781" y="20"/>
                </a:lnTo>
                <a:lnTo>
                  <a:pt x="782" y="19"/>
                </a:lnTo>
                <a:lnTo>
                  <a:pt x="782" y="18"/>
                </a:lnTo>
                <a:lnTo>
                  <a:pt x="784" y="18"/>
                </a:lnTo>
                <a:lnTo>
                  <a:pt x="784" y="16"/>
                </a:lnTo>
                <a:lnTo>
                  <a:pt x="785" y="15"/>
                </a:lnTo>
                <a:lnTo>
                  <a:pt x="785" y="14"/>
                </a:lnTo>
                <a:lnTo>
                  <a:pt x="786" y="12"/>
                </a:lnTo>
                <a:lnTo>
                  <a:pt x="788" y="11"/>
                </a:lnTo>
                <a:lnTo>
                  <a:pt x="789" y="10"/>
                </a:lnTo>
                <a:lnTo>
                  <a:pt x="789" y="8"/>
                </a:lnTo>
                <a:lnTo>
                  <a:pt x="790" y="7"/>
                </a:lnTo>
                <a:lnTo>
                  <a:pt x="790" y="4"/>
                </a:lnTo>
                <a:lnTo>
                  <a:pt x="792" y="3"/>
                </a:lnTo>
                <a:lnTo>
                  <a:pt x="793" y="2"/>
                </a:lnTo>
                <a:lnTo>
                  <a:pt x="794" y="0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22604" name="Freeform 87">
            <a:extLst>
              <a:ext uri="{FF2B5EF4-FFF2-40B4-BE49-F238E27FC236}">
                <a16:creationId xmlns:a16="http://schemas.microsoft.com/office/drawing/2014/main" id="{8584BFD1-D617-DC44-A20E-AFB0A48DE672}"/>
              </a:ext>
            </a:extLst>
          </p:cNvPr>
          <p:cNvSpPr>
            <a:spLocks/>
          </p:cNvSpPr>
          <p:nvPr/>
        </p:nvSpPr>
        <p:spPr bwMode="auto">
          <a:xfrm>
            <a:off x="6677025" y="5681663"/>
            <a:ext cx="76200" cy="252412"/>
          </a:xfrm>
          <a:custGeom>
            <a:avLst/>
            <a:gdLst>
              <a:gd name="T0" fmla="*/ 2147483646 w 94"/>
              <a:gd name="T1" fmla="*/ 2147483646 h 317"/>
              <a:gd name="T2" fmla="*/ 2147483646 w 94"/>
              <a:gd name="T3" fmla="*/ 2147483646 h 317"/>
              <a:gd name="T4" fmla="*/ 2147483646 w 94"/>
              <a:gd name="T5" fmla="*/ 2147483646 h 317"/>
              <a:gd name="T6" fmla="*/ 2147483646 w 94"/>
              <a:gd name="T7" fmla="*/ 2147483646 h 317"/>
              <a:gd name="T8" fmla="*/ 2147483646 w 94"/>
              <a:gd name="T9" fmla="*/ 2147483646 h 317"/>
              <a:gd name="T10" fmla="*/ 2147483646 w 94"/>
              <a:gd name="T11" fmla="*/ 2147483646 h 317"/>
              <a:gd name="T12" fmla="*/ 2147483646 w 94"/>
              <a:gd name="T13" fmla="*/ 2147483646 h 317"/>
              <a:gd name="T14" fmla="*/ 2147483646 w 94"/>
              <a:gd name="T15" fmla="*/ 2147483646 h 317"/>
              <a:gd name="T16" fmla="*/ 2147483646 w 94"/>
              <a:gd name="T17" fmla="*/ 2147483646 h 317"/>
              <a:gd name="T18" fmla="*/ 2147483646 w 94"/>
              <a:gd name="T19" fmla="*/ 2147483646 h 317"/>
              <a:gd name="T20" fmla="*/ 2147483646 w 94"/>
              <a:gd name="T21" fmla="*/ 2147483646 h 317"/>
              <a:gd name="T22" fmla="*/ 2147483646 w 94"/>
              <a:gd name="T23" fmla="*/ 2147483646 h 317"/>
              <a:gd name="T24" fmla="*/ 2147483646 w 94"/>
              <a:gd name="T25" fmla="*/ 2147483646 h 317"/>
              <a:gd name="T26" fmla="*/ 2147483646 w 94"/>
              <a:gd name="T27" fmla="*/ 2147483646 h 317"/>
              <a:gd name="T28" fmla="*/ 2147483646 w 94"/>
              <a:gd name="T29" fmla="*/ 2147483646 h 317"/>
              <a:gd name="T30" fmla="*/ 2147483646 w 94"/>
              <a:gd name="T31" fmla="*/ 2147483646 h 317"/>
              <a:gd name="T32" fmla="*/ 2147483646 w 94"/>
              <a:gd name="T33" fmla="*/ 2147483646 h 317"/>
              <a:gd name="T34" fmla="*/ 2147483646 w 94"/>
              <a:gd name="T35" fmla="*/ 2147483646 h 317"/>
              <a:gd name="T36" fmla="*/ 2147483646 w 94"/>
              <a:gd name="T37" fmla="*/ 2147483646 h 317"/>
              <a:gd name="T38" fmla="*/ 2147483646 w 94"/>
              <a:gd name="T39" fmla="*/ 2147483646 h 317"/>
              <a:gd name="T40" fmla="*/ 2147483646 w 94"/>
              <a:gd name="T41" fmla="*/ 2147483646 h 317"/>
              <a:gd name="T42" fmla="*/ 2147483646 w 94"/>
              <a:gd name="T43" fmla="*/ 2147483646 h 317"/>
              <a:gd name="T44" fmla="*/ 2147483646 w 94"/>
              <a:gd name="T45" fmla="*/ 2147483646 h 317"/>
              <a:gd name="T46" fmla="*/ 2147483646 w 94"/>
              <a:gd name="T47" fmla="*/ 2147483646 h 317"/>
              <a:gd name="T48" fmla="*/ 2147483646 w 94"/>
              <a:gd name="T49" fmla="*/ 2147483646 h 317"/>
              <a:gd name="T50" fmla="*/ 2147483646 w 94"/>
              <a:gd name="T51" fmla="*/ 2147483646 h 317"/>
              <a:gd name="T52" fmla="*/ 2147483646 w 94"/>
              <a:gd name="T53" fmla="*/ 2147483646 h 317"/>
              <a:gd name="T54" fmla="*/ 2147483646 w 94"/>
              <a:gd name="T55" fmla="*/ 2147483646 h 317"/>
              <a:gd name="T56" fmla="*/ 2147483646 w 94"/>
              <a:gd name="T57" fmla="*/ 2147483646 h 317"/>
              <a:gd name="T58" fmla="*/ 2147483646 w 94"/>
              <a:gd name="T59" fmla="*/ 2147483646 h 317"/>
              <a:gd name="T60" fmla="*/ 2147483646 w 94"/>
              <a:gd name="T61" fmla="*/ 2147483646 h 317"/>
              <a:gd name="T62" fmla="*/ 2147483646 w 94"/>
              <a:gd name="T63" fmla="*/ 2147483646 h 317"/>
              <a:gd name="T64" fmla="*/ 2147483646 w 94"/>
              <a:gd name="T65" fmla="*/ 2147483646 h 317"/>
              <a:gd name="T66" fmla="*/ 2147483646 w 94"/>
              <a:gd name="T67" fmla="*/ 2147483646 h 317"/>
              <a:gd name="T68" fmla="*/ 2147483646 w 94"/>
              <a:gd name="T69" fmla="*/ 2147483646 h 317"/>
              <a:gd name="T70" fmla="*/ 2147483646 w 94"/>
              <a:gd name="T71" fmla="*/ 2147483646 h 317"/>
              <a:gd name="T72" fmla="*/ 2147483646 w 94"/>
              <a:gd name="T73" fmla="*/ 2147483646 h 317"/>
              <a:gd name="T74" fmla="*/ 2147483646 w 94"/>
              <a:gd name="T75" fmla="*/ 2147483646 h 317"/>
              <a:gd name="T76" fmla="*/ 2147483646 w 94"/>
              <a:gd name="T77" fmla="*/ 2147483646 h 317"/>
              <a:gd name="T78" fmla="*/ 2147483646 w 94"/>
              <a:gd name="T79" fmla="*/ 2147483646 h 317"/>
              <a:gd name="T80" fmla="*/ 2147483646 w 94"/>
              <a:gd name="T81" fmla="*/ 2147483646 h 317"/>
              <a:gd name="T82" fmla="*/ 2147483646 w 94"/>
              <a:gd name="T83" fmla="*/ 2147483646 h 317"/>
              <a:gd name="T84" fmla="*/ 2147483646 w 94"/>
              <a:gd name="T85" fmla="*/ 2147483646 h 317"/>
              <a:gd name="T86" fmla="*/ 2147483646 w 94"/>
              <a:gd name="T87" fmla="*/ 2147483646 h 317"/>
              <a:gd name="T88" fmla="*/ 2147483646 w 94"/>
              <a:gd name="T89" fmla="*/ 2147483646 h 317"/>
              <a:gd name="T90" fmla="*/ 2147483646 w 94"/>
              <a:gd name="T91" fmla="*/ 2147483646 h 317"/>
              <a:gd name="T92" fmla="*/ 2147483646 w 94"/>
              <a:gd name="T93" fmla="*/ 2147483646 h 317"/>
              <a:gd name="T94" fmla="*/ 2147483646 w 94"/>
              <a:gd name="T95" fmla="*/ 2147483646 h 317"/>
              <a:gd name="T96" fmla="*/ 2147483646 w 94"/>
              <a:gd name="T97" fmla="*/ 2147483646 h 317"/>
              <a:gd name="T98" fmla="*/ 2147483646 w 94"/>
              <a:gd name="T99" fmla="*/ 2147483646 h 317"/>
              <a:gd name="T100" fmla="*/ 2147483646 w 94"/>
              <a:gd name="T101" fmla="*/ 2147483646 h 317"/>
              <a:gd name="T102" fmla="*/ 2147483646 w 94"/>
              <a:gd name="T103" fmla="*/ 2147483646 h 317"/>
              <a:gd name="T104" fmla="*/ 2147483646 w 94"/>
              <a:gd name="T105" fmla="*/ 2147483646 h 317"/>
              <a:gd name="T106" fmla="*/ 2147483646 w 94"/>
              <a:gd name="T107" fmla="*/ 2147483646 h 317"/>
              <a:gd name="T108" fmla="*/ 2147483646 w 94"/>
              <a:gd name="T109" fmla="*/ 2147483646 h 317"/>
              <a:gd name="T110" fmla="*/ 2147483646 w 94"/>
              <a:gd name="T111" fmla="*/ 2147483646 h 317"/>
              <a:gd name="T112" fmla="*/ 2147483646 w 94"/>
              <a:gd name="T113" fmla="*/ 2147483646 h 317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94"/>
              <a:gd name="T172" fmla="*/ 0 h 317"/>
              <a:gd name="T173" fmla="*/ 94 w 94"/>
              <a:gd name="T174" fmla="*/ 317 h 317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94" h="317">
                <a:moveTo>
                  <a:pt x="0" y="0"/>
                </a:moveTo>
                <a:lnTo>
                  <a:pt x="1" y="4"/>
                </a:lnTo>
                <a:lnTo>
                  <a:pt x="4" y="7"/>
                </a:lnTo>
                <a:lnTo>
                  <a:pt x="5" y="9"/>
                </a:lnTo>
                <a:lnTo>
                  <a:pt x="6" y="13"/>
                </a:lnTo>
                <a:lnTo>
                  <a:pt x="8" y="16"/>
                </a:lnTo>
                <a:lnTo>
                  <a:pt x="10" y="17"/>
                </a:lnTo>
                <a:lnTo>
                  <a:pt x="12" y="20"/>
                </a:lnTo>
                <a:lnTo>
                  <a:pt x="12" y="23"/>
                </a:lnTo>
                <a:lnTo>
                  <a:pt x="13" y="24"/>
                </a:lnTo>
                <a:lnTo>
                  <a:pt x="14" y="27"/>
                </a:lnTo>
                <a:lnTo>
                  <a:pt x="16" y="28"/>
                </a:lnTo>
                <a:lnTo>
                  <a:pt x="17" y="29"/>
                </a:lnTo>
                <a:lnTo>
                  <a:pt x="17" y="32"/>
                </a:lnTo>
                <a:lnTo>
                  <a:pt x="18" y="33"/>
                </a:lnTo>
                <a:lnTo>
                  <a:pt x="18" y="35"/>
                </a:lnTo>
                <a:lnTo>
                  <a:pt x="20" y="36"/>
                </a:lnTo>
                <a:lnTo>
                  <a:pt x="21" y="37"/>
                </a:lnTo>
                <a:lnTo>
                  <a:pt x="21" y="38"/>
                </a:lnTo>
                <a:lnTo>
                  <a:pt x="21" y="40"/>
                </a:lnTo>
                <a:lnTo>
                  <a:pt x="22" y="41"/>
                </a:lnTo>
                <a:lnTo>
                  <a:pt x="22" y="42"/>
                </a:lnTo>
                <a:lnTo>
                  <a:pt x="24" y="44"/>
                </a:lnTo>
                <a:lnTo>
                  <a:pt x="24" y="45"/>
                </a:lnTo>
                <a:lnTo>
                  <a:pt x="25" y="46"/>
                </a:lnTo>
                <a:lnTo>
                  <a:pt x="26" y="48"/>
                </a:lnTo>
                <a:lnTo>
                  <a:pt x="26" y="50"/>
                </a:lnTo>
                <a:lnTo>
                  <a:pt x="26" y="52"/>
                </a:lnTo>
                <a:lnTo>
                  <a:pt x="28" y="53"/>
                </a:lnTo>
                <a:lnTo>
                  <a:pt x="28" y="54"/>
                </a:lnTo>
                <a:lnTo>
                  <a:pt x="29" y="56"/>
                </a:lnTo>
                <a:lnTo>
                  <a:pt x="29" y="58"/>
                </a:lnTo>
                <a:lnTo>
                  <a:pt x="30" y="60"/>
                </a:lnTo>
                <a:lnTo>
                  <a:pt x="32" y="61"/>
                </a:lnTo>
                <a:lnTo>
                  <a:pt x="32" y="62"/>
                </a:lnTo>
                <a:lnTo>
                  <a:pt x="33" y="65"/>
                </a:lnTo>
                <a:lnTo>
                  <a:pt x="33" y="66"/>
                </a:lnTo>
                <a:lnTo>
                  <a:pt x="33" y="68"/>
                </a:lnTo>
                <a:lnTo>
                  <a:pt x="34" y="69"/>
                </a:lnTo>
                <a:lnTo>
                  <a:pt x="34" y="70"/>
                </a:lnTo>
                <a:lnTo>
                  <a:pt x="36" y="70"/>
                </a:lnTo>
                <a:lnTo>
                  <a:pt x="36" y="72"/>
                </a:lnTo>
                <a:lnTo>
                  <a:pt x="36" y="73"/>
                </a:lnTo>
                <a:lnTo>
                  <a:pt x="37" y="74"/>
                </a:lnTo>
                <a:lnTo>
                  <a:pt x="37" y="76"/>
                </a:lnTo>
                <a:lnTo>
                  <a:pt x="37" y="77"/>
                </a:lnTo>
                <a:lnTo>
                  <a:pt x="38" y="78"/>
                </a:lnTo>
                <a:lnTo>
                  <a:pt x="38" y="80"/>
                </a:lnTo>
                <a:lnTo>
                  <a:pt x="38" y="81"/>
                </a:lnTo>
                <a:lnTo>
                  <a:pt x="40" y="81"/>
                </a:lnTo>
                <a:lnTo>
                  <a:pt x="40" y="82"/>
                </a:lnTo>
                <a:lnTo>
                  <a:pt x="40" y="84"/>
                </a:lnTo>
                <a:lnTo>
                  <a:pt x="41" y="85"/>
                </a:lnTo>
                <a:lnTo>
                  <a:pt x="41" y="86"/>
                </a:lnTo>
                <a:lnTo>
                  <a:pt x="41" y="88"/>
                </a:lnTo>
                <a:lnTo>
                  <a:pt x="42" y="89"/>
                </a:lnTo>
                <a:lnTo>
                  <a:pt x="42" y="90"/>
                </a:lnTo>
                <a:lnTo>
                  <a:pt x="44" y="93"/>
                </a:lnTo>
                <a:lnTo>
                  <a:pt x="44" y="94"/>
                </a:lnTo>
                <a:lnTo>
                  <a:pt x="45" y="96"/>
                </a:lnTo>
                <a:lnTo>
                  <a:pt x="45" y="98"/>
                </a:lnTo>
                <a:lnTo>
                  <a:pt x="46" y="100"/>
                </a:lnTo>
                <a:lnTo>
                  <a:pt x="46" y="102"/>
                </a:lnTo>
                <a:lnTo>
                  <a:pt x="48" y="104"/>
                </a:lnTo>
                <a:lnTo>
                  <a:pt x="49" y="106"/>
                </a:lnTo>
                <a:lnTo>
                  <a:pt x="49" y="108"/>
                </a:lnTo>
                <a:lnTo>
                  <a:pt x="50" y="110"/>
                </a:lnTo>
                <a:lnTo>
                  <a:pt x="50" y="112"/>
                </a:lnTo>
                <a:lnTo>
                  <a:pt x="52" y="113"/>
                </a:lnTo>
                <a:lnTo>
                  <a:pt x="52" y="114"/>
                </a:lnTo>
                <a:lnTo>
                  <a:pt x="53" y="117"/>
                </a:lnTo>
                <a:lnTo>
                  <a:pt x="53" y="118"/>
                </a:lnTo>
                <a:lnTo>
                  <a:pt x="53" y="120"/>
                </a:lnTo>
                <a:lnTo>
                  <a:pt x="54" y="120"/>
                </a:lnTo>
                <a:lnTo>
                  <a:pt x="54" y="121"/>
                </a:lnTo>
                <a:lnTo>
                  <a:pt x="54" y="122"/>
                </a:lnTo>
                <a:lnTo>
                  <a:pt x="56" y="124"/>
                </a:lnTo>
                <a:lnTo>
                  <a:pt x="56" y="125"/>
                </a:lnTo>
                <a:lnTo>
                  <a:pt x="56" y="126"/>
                </a:lnTo>
                <a:lnTo>
                  <a:pt x="57" y="128"/>
                </a:lnTo>
                <a:lnTo>
                  <a:pt x="57" y="129"/>
                </a:lnTo>
                <a:lnTo>
                  <a:pt x="57" y="130"/>
                </a:lnTo>
                <a:lnTo>
                  <a:pt x="58" y="131"/>
                </a:lnTo>
                <a:lnTo>
                  <a:pt x="58" y="133"/>
                </a:lnTo>
                <a:lnTo>
                  <a:pt x="58" y="134"/>
                </a:lnTo>
                <a:lnTo>
                  <a:pt x="60" y="135"/>
                </a:lnTo>
                <a:lnTo>
                  <a:pt x="60" y="137"/>
                </a:lnTo>
                <a:lnTo>
                  <a:pt x="60" y="138"/>
                </a:lnTo>
                <a:lnTo>
                  <a:pt x="61" y="141"/>
                </a:lnTo>
                <a:lnTo>
                  <a:pt x="61" y="142"/>
                </a:lnTo>
                <a:lnTo>
                  <a:pt x="62" y="143"/>
                </a:lnTo>
                <a:lnTo>
                  <a:pt x="62" y="146"/>
                </a:lnTo>
                <a:lnTo>
                  <a:pt x="63" y="147"/>
                </a:lnTo>
                <a:lnTo>
                  <a:pt x="63" y="150"/>
                </a:lnTo>
                <a:lnTo>
                  <a:pt x="65" y="153"/>
                </a:lnTo>
                <a:lnTo>
                  <a:pt x="65" y="154"/>
                </a:lnTo>
                <a:lnTo>
                  <a:pt x="66" y="157"/>
                </a:lnTo>
                <a:lnTo>
                  <a:pt x="66" y="158"/>
                </a:lnTo>
                <a:lnTo>
                  <a:pt x="66" y="159"/>
                </a:lnTo>
                <a:lnTo>
                  <a:pt x="67" y="162"/>
                </a:lnTo>
                <a:lnTo>
                  <a:pt x="67" y="163"/>
                </a:lnTo>
                <a:lnTo>
                  <a:pt x="67" y="165"/>
                </a:lnTo>
                <a:lnTo>
                  <a:pt x="69" y="166"/>
                </a:lnTo>
                <a:lnTo>
                  <a:pt x="69" y="167"/>
                </a:lnTo>
                <a:lnTo>
                  <a:pt x="69" y="169"/>
                </a:lnTo>
                <a:lnTo>
                  <a:pt x="70" y="170"/>
                </a:lnTo>
                <a:lnTo>
                  <a:pt x="70" y="171"/>
                </a:lnTo>
                <a:lnTo>
                  <a:pt x="70" y="173"/>
                </a:lnTo>
                <a:lnTo>
                  <a:pt x="71" y="174"/>
                </a:lnTo>
                <a:lnTo>
                  <a:pt x="71" y="175"/>
                </a:lnTo>
                <a:lnTo>
                  <a:pt x="71" y="177"/>
                </a:lnTo>
                <a:lnTo>
                  <a:pt x="71" y="178"/>
                </a:lnTo>
                <a:lnTo>
                  <a:pt x="73" y="179"/>
                </a:lnTo>
                <a:lnTo>
                  <a:pt x="73" y="181"/>
                </a:lnTo>
                <a:lnTo>
                  <a:pt x="73" y="182"/>
                </a:lnTo>
                <a:lnTo>
                  <a:pt x="74" y="183"/>
                </a:lnTo>
                <a:lnTo>
                  <a:pt x="74" y="185"/>
                </a:lnTo>
                <a:lnTo>
                  <a:pt x="74" y="186"/>
                </a:lnTo>
                <a:lnTo>
                  <a:pt x="75" y="187"/>
                </a:lnTo>
                <a:lnTo>
                  <a:pt x="75" y="189"/>
                </a:lnTo>
                <a:lnTo>
                  <a:pt x="75" y="190"/>
                </a:lnTo>
                <a:lnTo>
                  <a:pt x="77" y="193"/>
                </a:lnTo>
                <a:lnTo>
                  <a:pt x="77" y="194"/>
                </a:lnTo>
                <a:lnTo>
                  <a:pt x="78" y="197"/>
                </a:lnTo>
                <a:lnTo>
                  <a:pt x="78" y="198"/>
                </a:lnTo>
                <a:lnTo>
                  <a:pt x="79" y="201"/>
                </a:lnTo>
                <a:lnTo>
                  <a:pt x="79" y="202"/>
                </a:lnTo>
                <a:lnTo>
                  <a:pt x="81" y="205"/>
                </a:lnTo>
                <a:lnTo>
                  <a:pt x="81" y="206"/>
                </a:lnTo>
                <a:lnTo>
                  <a:pt x="82" y="209"/>
                </a:lnTo>
                <a:lnTo>
                  <a:pt x="82" y="210"/>
                </a:lnTo>
                <a:lnTo>
                  <a:pt x="82" y="211"/>
                </a:lnTo>
                <a:lnTo>
                  <a:pt x="83" y="213"/>
                </a:lnTo>
                <a:lnTo>
                  <a:pt x="83" y="214"/>
                </a:lnTo>
                <a:lnTo>
                  <a:pt x="83" y="215"/>
                </a:lnTo>
                <a:lnTo>
                  <a:pt x="83" y="217"/>
                </a:lnTo>
                <a:lnTo>
                  <a:pt x="85" y="218"/>
                </a:lnTo>
                <a:lnTo>
                  <a:pt x="85" y="219"/>
                </a:lnTo>
                <a:lnTo>
                  <a:pt x="85" y="221"/>
                </a:lnTo>
                <a:lnTo>
                  <a:pt x="85" y="222"/>
                </a:lnTo>
                <a:lnTo>
                  <a:pt x="86" y="223"/>
                </a:lnTo>
                <a:lnTo>
                  <a:pt x="86" y="224"/>
                </a:lnTo>
                <a:lnTo>
                  <a:pt x="86" y="226"/>
                </a:lnTo>
                <a:lnTo>
                  <a:pt x="86" y="227"/>
                </a:lnTo>
                <a:lnTo>
                  <a:pt x="86" y="228"/>
                </a:lnTo>
                <a:lnTo>
                  <a:pt x="86" y="230"/>
                </a:lnTo>
                <a:lnTo>
                  <a:pt x="86" y="231"/>
                </a:lnTo>
                <a:lnTo>
                  <a:pt x="86" y="232"/>
                </a:lnTo>
                <a:lnTo>
                  <a:pt x="87" y="234"/>
                </a:lnTo>
                <a:lnTo>
                  <a:pt x="87" y="235"/>
                </a:lnTo>
                <a:lnTo>
                  <a:pt x="87" y="236"/>
                </a:lnTo>
                <a:lnTo>
                  <a:pt x="87" y="238"/>
                </a:lnTo>
                <a:lnTo>
                  <a:pt x="87" y="239"/>
                </a:lnTo>
                <a:lnTo>
                  <a:pt x="87" y="242"/>
                </a:lnTo>
                <a:lnTo>
                  <a:pt x="87" y="243"/>
                </a:lnTo>
                <a:lnTo>
                  <a:pt x="87" y="244"/>
                </a:lnTo>
                <a:lnTo>
                  <a:pt x="87" y="247"/>
                </a:lnTo>
                <a:lnTo>
                  <a:pt x="89" y="248"/>
                </a:lnTo>
                <a:lnTo>
                  <a:pt x="89" y="250"/>
                </a:lnTo>
                <a:lnTo>
                  <a:pt x="89" y="251"/>
                </a:lnTo>
                <a:lnTo>
                  <a:pt x="89" y="252"/>
                </a:lnTo>
                <a:lnTo>
                  <a:pt x="89" y="254"/>
                </a:lnTo>
                <a:lnTo>
                  <a:pt x="89" y="255"/>
                </a:lnTo>
                <a:lnTo>
                  <a:pt x="89" y="256"/>
                </a:lnTo>
                <a:lnTo>
                  <a:pt x="89" y="258"/>
                </a:lnTo>
                <a:lnTo>
                  <a:pt x="89" y="259"/>
                </a:lnTo>
                <a:lnTo>
                  <a:pt x="89" y="260"/>
                </a:lnTo>
                <a:lnTo>
                  <a:pt x="89" y="262"/>
                </a:lnTo>
                <a:lnTo>
                  <a:pt x="90" y="263"/>
                </a:lnTo>
                <a:lnTo>
                  <a:pt x="90" y="264"/>
                </a:lnTo>
                <a:lnTo>
                  <a:pt x="90" y="266"/>
                </a:lnTo>
                <a:lnTo>
                  <a:pt x="90" y="267"/>
                </a:lnTo>
                <a:lnTo>
                  <a:pt x="90" y="268"/>
                </a:lnTo>
                <a:lnTo>
                  <a:pt x="90" y="270"/>
                </a:lnTo>
                <a:lnTo>
                  <a:pt x="90" y="271"/>
                </a:lnTo>
                <a:lnTo>
                  <a:pt x="91" y="271"/>
                </a:lnTo>
                <a:lnTo>
                  <a:pt x="91" y="272"/>
                </a:lnTo>
                <a:lnTo>
                  <a:pt x="91" y="274"/>
                </a:lnTo>
                <a:lnTo>
                  <a:pt x="91" y="275"/>
                </a:lnTo>
                <a:lnTo>
                  <a:pt x="91" y="276"/>
                </a:lnTo>
                <a:lnTo>
                  <a:pt x="91" y="278"/>
                </a:lnTo>
                <a:lnTo>
                  <a:pt x="93" y="279"/>
                </a:lnTo>
                <a:lnTo>
                  <a:pt x="93" y="280"/>
                </a:lnTo>
                <a:lnTo>
                  <a:pt x="93" y="282"/>
                </a:lnTo>
                <a:lnTo>
                  <a:pt x="93" y="283"/>
                </a:lnTo>
                <a:lnTo>
                  <a:pt x="93" y="284"/>
                </a:lnTo>
                <a:lnTo>
                  <a:pt x="94" y="284"/>
                </a:lnTo>
                <a:lnTo>
                  <a:pt x="94" y="286"/>
                </a:lnTo>
                <a:lnTo>
                  <a:pt x="94" y="287"/>
                </a:lnTo>
                <a:lnTo>
                  <a:pt x="94" y="288"/>
                </a:lnTo>
                <a:lnTo>
                  <a:pt x="94" y="290"/>
                </a:lnTo>
                <a:lnTo>
                  <a:pt x="94" y="291"/>
                </a:lnTo>
                <a:lnTo>
                  <a:pt x="94" y="292"/>
                </a:lnTo>
                <a:lnTo>
                  <a:pt x="94" y="294"/>
                </a:lnTo>
                <a:lnTo>
                  <a:pt x="94" y="295"/>
                </a:lnTo>
                <a:lnTo>
                  <a:pt x="94" y="296"/>
                </a:lnTo>
                <a:lnTo>
                  <a:pt x="94" y="298"/>
                </a:lnTo>
                <a:lnTo>
                  <a:pt x="94" y="299"/>
                </a:lnTo>
                <a:lnTo>
                  <a:pt x="94" y="300"/>
                </a:lnTo>
                <a:lnTo>
                  <a:pt x="94" y="302"/>
                </a:lnTo>
                <a:lnTo>
                  <a:pt x="94" y="304"/>
                </a:lnTo>
                <a:lnTo>
                  <a:pt x="93" y="306"/>
                </a:lnTo>
                <a:lnTo>
                  <a:pt x="93" y="308"/>
                </a:lnTo>
                <a:lnTo>
                  <a:pt x="93" y="310"/>
                </a:lnTo>
                <a:lnTo>
                  <a:pt x="93" y="312"/>
                </a:lnTo>
                <a:lnTo>
                  <a:pt x="93" y="315"/>
                </a:lnTo>
                <a:lnTo>
                  <a:pt x="93" y="317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22605" name="Freeform 88">
            <a:extLst>
              <a:ext uri="{FF2B5EF4-FFF2-40B4-BE49-F238E27FC236}">
                <a16:creationId xmlns:a16="http://schemas.microsoft.com/office/drawing/2014/main" id="{75A74167-75D0-CD44-8892-4B91CD3DC71A}"/>
              </a:ext>
            </a:extLst>
          </p:cNvPr>
          <p:cNvSpPr>
            <a:spLocks/>
          </p:cNvSpPr>
          <p:nvPr/>
        </p:nvSpPr>
        <p:spPr bwMode="auto">
          <a:xfrm>
            <a:off x="6677025" y="5930901"/>
            <a:ext cx="76200" cy="252413"/>
          </a:xfrm>
          <a:custGeom>
            <a:avLst/>
            <a:gdLst>
              <a:gd name="T0" fmla="*/ 2147483646 w 94"/>
              <a:gd name="T1" fmla="*/ 2147483646 h 317"/>
              <a:gd name="T2" fmla="*/ 2147483646 w 94"/>
              <a:gd name="T3" fmla="*/ 2147483646 h 317"/>
              <a:gd name="T4" fmla="*/ 2147483646 w 94"/>
              <a:gd name="T5" fmla="*/ 2147483646 h 317"/>
              <a:gd name="T6" fmla="*/ 2147483646 w 94"/>
              <a:gd name="T7" fmla="*/ 2147483646 h 317"/>
              <a:gd name="T8" fmla="*/ 2147483646 w 94"/>
              <a:gd name="T9" fmla="*/ 2147483646 h 317"/>
              <a:gd name="T10" fmla="*/ 2147483646 w 94"/>
              <a:gd name="T11" fmla="*/ 2147483646 h 317"/>
              <a:gd name="T12" fmla="*/ 2147483646 w 94"/>
              <a:gd name="T13" fmla="*/ 2147483646 h 317"/>
              <a:gd name="T14" fmla="*/ 2147483646 w 94"/>
              <a:gd name="T15" fmla="*/ 2147483646 h 317"/>
              <a:gd name="T16" fmla="*/ 2147483646 w 94"/>
              <a:gd name="T17" fmla="*/ 2147483646 h 317"/>
              <a:gd name="T18" fmla="*/ 2147483646 w 94"/>
              <a:gd name="T19" fmla="*/ 2147483646 h 317"/>
              <a:gd name="T20" fmla="*/ 2147483646 w 94"/>
              <a:gd name="T21" fmla="*/ 2147483646 h 317"/>
              <a:gd name="T22" fmla="*/ 2147483646 w 94"/>
              <a:gd name="T23" fmla="*/ 2147483646 h 317"/>
              <a:gd name="T24" fmla="*/ 2147483646 w 94"/>
              <a:gd name="T25" fmla="*/ 2147483646 h 317"/>
              <a:gd name="T26" fmla="*/ 2147483646 w 94"/>
              <a:gd name="T27" fmla="*/ 2147483646 h 317"/>
              <a:gd name="T28" fmla="*/ 2147483646 w 94"/>
              <a:gd name="T29" fmla="*/ 2147483646 h 317"/>
              <a:gd name="T30" fmla="*/ 2147483646 w 94"/>
              <a:gd name="T31" fmla="*/ 2147483646 h 317"/>
              <a:gd name="T32" fmla="*/ 2147483646 w 94"/>
              <a:gd name="T33" fmla="*/ 2147483646 h 317"/>
              <a:gd name="T34" fmla="*/ 2147483646 w 94"/>
              <a:gd name="T35" fmla="*/ 2147483646 h 317"/>
              <a:gd name="T36" fmla="*/ 2147483646 w 94"/>
              <a:gd name="T37" fmla="*/ 2147483646 h 317"/>
              <a:gd name="T38" fmla="*/ 2147483646 w 94"/>
              <a:gd name="T39" fmla="*/ 2147483646 h 317"/>
              <a:gd name="T40" fmla="*/ 2147483646 w 94"/>
              <a:gd name="T41" fmla="*/ 2147483646 h 317"/>
              <a:gd name="T42" fmla="*/ 2147483646 w 94"/>
              <a:gd name="T43" fmla="*/ 2147483646 h 317"/>
              <a:gd name="T44" fmla="*/ 2147483646 w 94"/>
              <a:gd name="T45" fmla="*/ 2147483646 h 317"/>
              <a:gd name="T46" fmla="*/ 2147483646 w 94"/>
              <a:gd name="T47" fmla="*/ 2147483646 h 317"/>
              <a:gd name="T48" fmla="*/ 2147483646 w 94"/>
              <a:gd name="T49" fmla="*/ 2147483646 h 317"/>
              <a:gd name="T50" fmla="*/ 2147483646 w 94"/>
              <a:gd name="T51" fmla="*/ 2147483646 h 317"/>
              <a:gd name="T52" fmla="*/ 2147483646 w 94"/>
              <a:gd name="T53" fmla="*/ 2147483646 h 317"/>
              <a:gd name="T54" fmla="*/ 2147483646 w 94"/>
              <a:gd name="T55" fmla="*/ 2147483646 h 317"/>
              <a:gd name="T56" fmla="*/ 2147483646 w 94"/>
              <a:gd name="T57" fmla="*/ 2147483646 h 317"/>
              <a:gd name="T58" fmla="*/ 2147483646 w 94"/>
              <a:gd name="T59" fmla="*/ 2147483646 h 317"/>
              <a:gd name="T60" fmla="*/ 2147483646 w 94"/>
              <a:gd name="T61" fmla="*/ 2147483646 h 317"/>
              <a:gd name="T62" fmla="*/ 2147483646 w 94"/>
              <a:gd name="T63" fmla="*/ 2147483646 h 317"/>
              <a:gd name="T64" fmla="*/ 2147483646 w 94"/>
              <a:gd name="T65" fmla="*/ 2147483646 h 317"/>
              <a:gd name="T66" fmla="*/ 2147483646 w 94"/>
              <a:gd name="T67" fmla="*/ 2147483646 h 317"/>
              <a:gd name="T68" fmla="*/ 2147483646 w 94"/>
              <a:gd name="T69" fmla="*/ 2147483646 h 317"/>
              <a:gd name="T70" fmla="*/ 2147483646 w 94"/>
              <a:gd name="T71" fmla="*/ 2147483646 h 317"/>
              <a:gd name="T72" fmla="*/ 2147483646 w 94"/>
              <a:gd name="T73" fmla="*/ 2147483646 h 317"/>
              <a:gd name="T74" fmla="*/ 2147483646 w 94"/>
              <a:gd name="T75" fmla="*/ 2147483646 h 317"/>
              <a:gd name="T76" fmla="*/ 2147483646 w 94"/>
              <a:gd name="T77" fmla="*/ 2147483646 h 317"/>
              <a:gd name="T78" fmla="*/ 2147483646 w 94"/>
              <a:gd name="T79" fmla="*/ 2147483646 h 317"/>
              <a:gd name="T80" fmla="*/ 2147483646 w 94"/>
              <a:gd name="T81" fmla="*/ 2147483646 h 317"/>
              <a:gd name="T82" fmla="*/ 2147483646 w 94"/>
              <a:gd name="T83" fmla="*/ 2147483646 h 317"/>
              <a:gd name="T84" fmla="*/ 2147483646 w 94"/>
              <a:gd name="T85" fmla="*/ 2147483646 h 317"/>
              <a:gd name="T86" fmla="*/ 2147483646 w 94"/>
              <a:gd name="T87" fmla="*/ 2147483646 h 317"/>
              <a:gd name="T88" fmla="*/ 2147483646 w 94"/>
              <a:gd name="T89" fmla="*/ 2147483646 h 317"/>
              <a:gd name="T90" fmla="*/ 2147483646 w 94"/>
              <a:gd name="T91" fmla="*/ 2147483646 h 317"/>
              <a:gd name="T92" fmla="*/ 2147483646 w 94"/>
              <a:gd name="T93" fmla="*/ 2147483646 h 317"/>
              <a:gd name="T94" fmla="*/ 2147483646 w 94"/>
              <a:gd name="T95" fmla="*/ 2147483646 h 317"/>
              <a:gd name="T96" fmla="*/ 2147483646 w 94"/>
              <a:gd name="T97" fmla="*/ 2147483646 h 317"/>
              <a:gd name="T98" fmla="*/ 2147483646 w 94"/>
              <a:gd name="T99" fmla="*/ 2147483646 h 317"/>
              <a:gd name="T100" fmla="*/ 2147483646 w 94"/>
              <a:gd name="T101" fmla="*/ 2147483646 h 317"/>
              <a:gd name="T102" fmla="*/ 2147483646 w 94"/>
              <a:gd name="T103" fmla="*/ 2147483646 h 317"/>
              <a:gd name="T104" fmla="*/ 2147483646 w 94"/>
              <a:gd name="T105" fmla="*/ 2147483646 h 317"/>
              <a:gd name="T106" fmla="*/ 2147483646 w 94"/>
              <a:gd name="T107" fmla="*/ 2147483646 h 317"/>
              <a:gd name="T108" fmla="*/ 2147483646 w 94"/>
              <a:gd name="T109" fmla="*/ 2147483646 h 317"/>
              <a:gd name="T110" fmla="*/ 2147483646 w 94"/>
              <a:gd name="T111" fmla="*/ 2147483646 h 317"/>
              <a:gd name="T112" fmla="*/ 2147483646 w 94"/>
              <a:gd name="T113" fmla="*/ 2147483646 h 317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94"/>
              <a:gd name="T172" fmla="*/ 0 h 317"/>
              <a:gd name="T173" fmla="*/ 94 w 94"/>
              <a:gd name="T174" fmla="*/ 317 h 317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94" h="317">
                <a:moveTo>
                  <a:pt x="0" y="317"/>
                </a:moveTo>
                <a:lnTo>
                  <a:pt x="1" y="315"/>
                </a:lnTo>
                <a:lnTo>
                  <a:pt x="4" y="311"/>
                </a:lnTo>
                <a:lnTo>
                  <a:pt x="5" y="308"/>
                </a:lnTo>
                <a:lnTo>
                  <a:pt x="6" y="305"/>
                </a:lnTo>
                <a:lnTo>
                  <a:pt x="8" y="303"/>
                </a:lnTo>
                <a:lnTo>
                  <a:pt x="10" y="300"/>
                </a:lnTo>
                <a:lnTo>
                  <a:pt x="12" y="297"/>
                </a:lnTo>
                <a:lnTo>
                  <a:pt x="12" y="295"/>
                </a:lnTo>
                <a:lnTo>
                  <a:pt x="13" y="293"/>
                </a:lnTo>
                <a:lnTo>
                  <a:pt x="14" y="291"/>
                </a:lnTo>
                <a:lnTo>
                  <a:pt x="16" y="289"/>
                </a:lnTo>
                <a:lnTo>
                  <a:pt x="17" y="288"/>
                </a:lnTo>
                <a:lnTo>
                  <a:pt x="17" y="285"/>
                </a:lnTo>
                <a:lnTo>
                  <a:pt x="18" y="284"/>
                </a:lnTo>
                <a:lnTo>
                  <a:pt x="18" y="283"/>
                </a:lnTo>
                <a:lnTo>
                  <a:pt x="20" y="281"/>
                </a:lnTo>
                <a:lnTo>
                  <a:pt x="21" y="280"/>
                </a:lnTo>
                <a:lnTo>
                  <a:pt x="21" y="279"/>
                </a:lnTo>
                <a:lnTo>
                  <a:pt x="21" y="278"/>
                </a:lnTo>
                <a:lnTo>
                  <a:pt x="22" y="276"/>
                </a:lnTo>
                <a:lnTo>
                  <a:pt x="22" y="275"/>
                </a:lnTo>
                <a:lnTo>
                  <a:pt x="24" y="274"/>
                </a:lnTo>
                <a:lnTo>
                  <a:pt x="25" y="272"/>
                </a:lnTo>
                <a:lnTo>
                  <a:pt x="25" y="271"/>
                </a:lnTo>
                <a:lnTo>
                  <a:pt x="26" y="270"/>
                </a:lnTo>
                <a:lnTo>
                  <a:pt x="26" y="268"/>
                </a:lnTo>
                <a:lnTo>
                  <a:pt x="26" y="266"/>
                </a:lnTo>
                <a:lnTo>
                  <a:pt x="28" y="264"/>
                </a:lnTo>
                <a:lnTo>
                  <a:pt x="28" y="263"/>
                </a:lnTo>
                <a:lnTo>
                  <a:pt x="29" y="262"/>
                </a:lnTo>
                <a:lnTo>
                  <a:pt x="29" y="259"/>
                </a:lnTo>
                <a:lnTo>
                  <a:pt x="30" y="258"/>
                </a:lnTo>
                <a:lnTo>
                  <a:pt x="32" y="256"/>
                </a:lnTo>
                <a:lnTo>
                  <a:pt x="32" y="255"/>
                </a:lnTo>
                <a:lnTo>
                  <a:pt x="33" y="252"/>
                </a:lnTo>
                <a:lnTo>
                  <a:pt x="33" y="251"/>
                </a:lnTo>
                <a:lnTo>
                  <a:pt x="33" y="250"/>
                </a:lnTo>
                <a:lnTo>
                  <a:pt x="34" y="248"/>
                </a:lnTo>
                <a:lnTo>
                  <a:pt x="34" y="247"/>
                </a:lnTo>
                <a:lnTo>
                  <a:pt x="36" y="247"/>
                </a:lnTo>
                <a:lnTo>
                  <a:pt x="36" y="246"/>
                </a:lnTo>
                <a:lnTo>
                  <a:pt x="36" y="244"/>
                </a:lnTo>
                <a:lnTo>
                  <a:pt x="37" y="243"/>
                </a:lnTo>
                <a:lnTo>
                  <a:pt x="37" y="242"/>
                </a:lnTo>
                <a:lnTo>
                  <a:pt x="37" y="240"/>
                </a:lnTo>
                <a:lnTo>
                  <a:pt x="38" y="239"/>
                </a:lnTo>
                <a:lnTo>
                  <a:pt x="38" y="238"/>
                </a:lnTo>
                <a:lnTo>
                  <a:pt x="38" y="236"/>
                </a:lnTo>
                <a:lnTo>
                  <a:pt x="40" y="236"/>
                </a:lnTo>
                <a:lnTo>
                  <a:pt x="40" y="235"/>
                </a:lnTo>
                <a:lnTo>
                  <a:pt x="40" y="234"/>
                </a:lnTo>
                <a:lnTo>
                  <a:pt x="41" y="232"/>
                </a:lnTo>
                <a:lnTo>
                  <a:pt x="41" y="231"/>
                </a:lnTo>
                <a:lnTo>
                  <a:pt x="41" y="230"/>
                </a:lnTo>
                <a:lnTo>
                  <a:pt x="42" y="228"/>
                </a:lnTo>
                <a:lnTo>
                  <a:pt x="42" y="227"/>
                </a:lnTo>
                <a:lnTo>
                  <a:pt x="44" y="226"/>
                </a:lnTo>
                <a:lnTo>
                  <a:pt x="44" y="223"/>
                </a:lnTo>
                <a:lnTo>
                  <a:pt x="45" y="222"/>
                </a:lnTo>
                <a:lnTo>
                  <a:pt x="45" y="219"/>
                </a:lnTo>
                <a:lnTo>
                  <a:pt x="46" y="218"/>
                </a:lnTo>
                <a:lnTo>
                  <a:pt x="46" y="215"/>
                </a:lnTo>
                <a:lnTo>
                  <a:pt x="48" y="214"/>
                </a:lnTo>
                <a:lnTo>
                  <a:pt x="49" y="211"/>
                </a:lnTo>
                <a:lnTo>
                  <a:pt x="49" y="210"/>
                </a:lnTo>
                <a:lnTo>
                  <a:pt x="50" y="207"/>
                </a:lnTo>
                <a:lnTo>
                  <a:pt x="50" y="206"/>
                </a:lnTo>
                <a:lnTo>
                  <a:pt x="52" y="204"/>
                </a:lnTo>
                <a:lnTo>
                  <a:pt x="52" y="203"/>
                </a:lnTo>
                <a:lnTo>
                  <a:pt x="53" y="202"/>
                </a:lnTo>
                <a:lnTo>
                  <a:pt x="53" y="200"/>
                </a:lnTo>
                <a:lnTo>
                  <a:pt x="53" y="199"/>
                </a:lnTo>
                <a:lnTo>
                  <a:pt x="54" y="198"/>
                </a:lnTo>
                <a:lnTo>
                  <a:pt x="54" y="196"/>
                </a:lnTo>
                <a:lnTo>
                  <a:pt x="54" y="195"/>
                </a:lnTo>
                <a:lnTo>
                  <a:pt x="56" y="194"/>
                </a:lnTo>
                <a:lnTo>
                  <a:pt x="56" y="192"/>
                </a:lnTo>
                <a:lnTo>
                  <a:pt x="56" y="191"/>
                </a:lnTo>
                <a:lnTo>
                  <a:pt x="57" y="190"/>
                </a:lnTo>
                <a:lnTo>
                  <a:pt x="57" y="188"/>
                </a:lnTo>
                <a:lnTo>
                  <a:pt x="57" y="187"/>
                </a:lnTo>
                <a:lnTo>
                  <a:pt x="58" y="186"/>
                </a:lnTo>
                <a:lnTo>
                  <a:pt x="58" y="185"/>
                </a:lnTo>
                <a:lnTo>
                  <a:pt x="58" y="183"/>
                </a:lnTo>
                <a:lnTo>
                  <a:pt x="60" y="182"/>
                </a:lnTo>
                <a:lnTo>
                  <a:pt x="60" y="181"/>
                </a:lnTo>
                <a:lnTo>
                  <a:pt x="60" y="179"/>
                </a:lnTo>
                <a:lnTo>
                  <a:pt x="61" y="177"/>
                </a:lnTo>
                <a:lnTo>
                  <a:pt x="61" y="175"/>
                </a:lnTo>
                <a:lnTo>
                  <a:pt x="62" y="174"/>
                </a:lnTo>
                <a:lnTo>
                  <a:pt x="62" y="171"/>
                </a:lnTo>
                <a:lnTo>
                  <a:pt x="63" y="170"/>
                </a:lnTo>
                <a:lnTo>
                  <a:pt x="63" y="167"/>
                </a:lnTo>
                <a:lnTo>
                  <a:pt x="65" y="165"/>
                </a:lnTo>
                <a:lnTo>
                  <a:pt x="65" y="163"/>
                </a:lnTo>
                <a:lnTo>
                  <a:pt x="66" y="161"/>
                </a:lnTo>
                <a:lnTo>
                  <a:pt x="66" y="159"/>
                </a:lnTo>
                <a:lnTo>
                  <a:pt x="66" y="158"/>
                </a:lnTo>
                <a:lnTo>
                  <a:pt x="67" y="155"/>
                </a:lnTo>
                <a:lnTo>
                  <a:pt x="67" y="154"/>
                </a:lnTo>
                <a:lnTo>
                  <a:pt x="67" y="153"/>
                </a:lnTo>
                <a:lnTo>
                  <a:pt x="69" y="151"/>
                </a:lnTo>
                <a:lnTo>
                  <a:pt x="69" y="150"/>
                </a:lnTo>
                <a:lnTo>
                  <a:pt x="69" y="149"/>
                </a:lnTo>
                <a:lnTo>
                  <a:pt x="70" y="147"/>
                </a:lnTo>
                <a:lnTo>
                  <a:pt x="70" y="146"/>
                </a:lnTo>
                <a:lnTo>
                  <a:pt x="70" y="145"/>
                </a:lnTo>
                <a:lnTo>
                  <a:pt x="71" y="143"/>
                </a:lnTo>
                <a:lnTo>
                  <a:pt x="71" y="142"/>
                </a:lnTo>
                <a:lnTo>
                  <a:pt x="71" y="141"/>
                </a:lnTo>
                <a:lnTo>
                  <a:pt x="71" y="139"/>
                </a:lnTo>
                <a:lnTo>
                  <a:pt x="73" y="138"/>
                </a:lnTo>
                <a:lnTo>
                  <a:pt x="73" y="137"/>
                </a:lnTo>
                <a:lnTo>
                  <a:pt x="74" y="135"/>
                </a:lnTo>
                <a:lnTo>
                  <a:pt x="74" y="134"/>
                </a:lnTo>
                <a:lnTo>
                  <a:pt x="74" y="131"/>
                </a:lnTo>
                <a:lnTo>
                  <a:pt x="75" y="130"/>
                </a:lnTo>
                <a:lnTo>
                  <a:pt x="75" y="129"/>
                </a:lnTo>
                <a:lnTo>
                  <a:pt x="75" y="127"/>
                </a:lnTo>
                <a:lnTo>
                  <a:pt x="77" y="125"/>
                </a:lnTo>
                <a:lnTo>
                  <a:pt x="77" y="123"/>
                </a:lnTo>
                <a:lnTo>
                  <a:pt x="78" y="121"/>
                </a:lnTo>
                <a:lnTo>
                  <a:pt x="78" y="119"/>
                </a:lnTo>
                <a:lnTo>
                  <a:pt x="79" y="117"/>
                </a:lnTo>
                <a:lnTo>
                  <a:pt x="79" y="115"/>
                </a:lnTo>
                <a:lnTo>
                  <a:pt x="81" y="113"/>
                </a:lnTo>
                <a:lnTo>
                  <a:pt x="81" y="111"/>
                </a:lnTo>
                <a:lnTo>
                  <a:pt x="82" y="110"/>
                </a:lnTo>
                <a:lnTo>
                  <a:pt x="82" y="107"/>
                </a:lnTo>
                <a:lnTo>
                  <a:pt x="82" y="106"/>
                </a:lnTo>
                <a:lnTo>
                  <a:pt x="83" y="105"/>
                </a:lnTo>
                <a:lnTo>
                  <a:pt x="83" y="103"/>
                </a:lnTo>
                <a:lnTo>
                  <a:pt x="83" y="102"/>
                </a:lnTo>
                <a:lnTo>
                  <a:pt x="83" y="101"/>
                </a:lnTo>
                <a:lnTo>
                  <a:pt x="85" y="99"/>
                </a:lnTo>
                <a:lnTo>
                  <a:pt x="85" y="98"/>
                </a:lnTo>
                <a:lnTo>
                  <a:pt x="85" y="97"/>
                </a:lnTo>
                <a:lnTo>
                  <a:pt x="85" y="95"/>
                </a:lnTo>
                <a:lnTo>
                  <a:pt x="86" y="94"/>
                </a:lnTo>
                <a:lnTo>
                  <a:pt x="86" y="93"/>
                </a:lnTo>
                <a:lnTo>
                  <a:pt x="86" y="92"/>
                </a:lnTo>
                <a:lnTo>
                  <a:pt x="86" y="90"/>
                </a:lnTo>
                <a:lnTo>
                  <a:pt x="86" y="89"/>
                </a:lnTo>
                <a:lnTo>
                  <a:pt x="86" y="88"/>
                </a:lnTo>
                <a:lnTo>
                  <a:pt x="86" y="86"/>
                </a:lnTo>
                <a:lnTo>
                  <a:pt x="86" y="85"/>
                </a:lnTo>
                <a:lnTo>
                  <a:pt x="87" y="84"/>
                </a:lnTo>
                <a:lnTo>
                  <a:pt x="87" y="82"/>
                </a:lnTo>
                <a:lnTo>
                  <a:pt x="87" y="81"/>
                </a:lnTo>
                <a:lnTo>
                  <a:pt x="87" y="80"/>
                </a:lnTo>
                <a:lnTo>
                  <a:pt x="87" y="78"/>
                </a:lnTo>
                <a:lnTo>
                  <a:pt x="87" y="76"/>
                </a:lnTo>
                <a:lnTo>
                  <a:pt x="87" y="74"/>
                </a:lnTo>
                <a:lnTo>
                  <a:pt x="87" y="73"/>
                </a:lnTo>
                <a:lnTo>
                  <a:pt x="87" y="70"/>
                </a:lnTo>
                <a:lnTo>
                  <a:pt x="89" y="69"/>
                </a:lnTo>
                <a:lnTo>
                  <a:pt x="89" y="68"/>
                </a:lnTo>
                <a:lnTo>
                  <a:pt x="89" y="66"/>
                </a:lnTo>
                <a:lnTo>
                  <a:pt x="89" y="65"/>
                </a:lnTo>
                <a:lnTo>
                  <a:pt x="89" y="64"/>
                </a:lnTo>
                <a:lnTo>
                  <a:pt x="89" y="62"/>
                </a:lnTo>
                <a:lnTo>
                  <a:pt x="89" y="61"/>
                </a:lnTo>
                <a:lnTo>
                  <a:pt x="89" y="60"/>
                </a:lnTo>
                <a:lnTo>
                  <a:pt x="89" y="58"/>
                </a:lnTo>
                <a:lnTo>
                  <a:pt x="89" y="57"/>
                </a:lnTo>
                <a:lnTo>
                  <a:pt x="89" y="56"/>
                </a:lnTo>
                <a:lnTo>
                  <a:pt x="90" y="54"/>
                </a:lnTo>
                <a:lnTo>
                  <a:pt x="90" y="53"/>
                </a:lnTo>
                <a:lnTo>
                  <a:pt x="90" y="52"/>
                </a:lnTo>
                <a:lnTo>
                  <a:pt x="90" y="50"/>
                </a:lnTo>
                <a:lnTo>
                  <a:pt x="90" y="49"/>
                </a:lnTo>
                <a:lnTo>
                  <a:pt x="90" y="48"/>
                </a:lnTo>
                <a:lnTo>
                  <a:pt x="90" y="46"/>
                </a:lnTo>
                <a:lnTo>
                  <a:pt x="91" y="46"/>
                </a:lnTo>
                <a:lnTo>
                  <a:pt x="91" y="45"/>
                </a:lnTo>
                <a:lnTo>
                  <a:pt x="91" y="44"/>
                </a:lnTo>
                <a:lnTo>
                  <a:pt x="91" y="42"/>
                </a:lnTo>
                <a:lnTo>
                  <a:pt x="91" y="41"/>
                </a:lnTo>
                <a:lnTo>
                  <a:pt x="91" y="40"/>
                </a:lnTo>
                <a:lnTo>
                  <a:pt x="93" y="38"/>
                </a:lnTo>
                <a:lnTo>
                  <a:pt x="93" y="37"/>
                </a:lnTo>
                <a:lnTo>
                  <a:pt x="93" y="36"/>
                </a:lnTo>
                <a:lnTo>
                  <a:pt x="93" y="34"/>
                </a:lnTo>
                <a:lnTo>
                  <a:pt x="93" y="33"/>
                </a:lnTo>
                <a:lnTo>
                  <a:pt x="94" y="33"/>
                </a:lnTo>
                <a:lnTo>
                  <a:pt x="94" y="32"/>
                </a:lnTo>
                <a:lnTo>
                  <a:pt x="94" y="30"/>
                </a:lnTo>
                <a:lnTo>
                  <a:pt x="94" y="29"/>
                </a:lnTo>
                <a:lnTo>
                  <a:pt x="94" y="28"/>
                </a:lnTo>
                <a:lnTo>
                  <a:pt x="94" y="26"/>
                </a:lnTo>
                <a:lnTo>
                  <a:pt x="94" y="25"/>
                </a:lnTo>
                <a:lnTo>
                  <a:pt x="94" y="24"/>
                </a:lnTo>
                <a:lnTo>
                  <a:pt x="94" y="22"/>
                </a:lnTo>
                <a:lnTo>
                  <a:pt x="94" y="21"/>
                </a:lnTo>
                <a:lnTo>
                  <a:pt x="94" y="20"/>
                </a:lnTo>
                <a:lnTo>
                  <a:pt x="94" y="18"/>
                </a:lnTo>
                <a:lnTo>
                  <a:pt x="94" y="17"/>
                </a:lnTo>
                <a:lnTo>
                  <a:pt x="94" y="16"/>
                </a:lnTo>
                <a:lnTo>
                  <a:pt x="94" y="13"/>
                </a:lnTo>
                <a:lnTo>
                  <a:pt x="93" y="12"/>
                </a:lnTo>
                <a:lnTo>
                  <a:pt x="93" y="9"/>
                </a:lnTo>
                <a:lnTo>
                  <a:pt x="93" y="8"/>
                </a:lnTo>
                <a:lnTo>
                  <a:pt x="93" y="5"/>
                </a:lnTo>
                <a:lnTo>
                  <a:pt x="93" y="2"/>
                </a:lnTo>
                <a:lnTo>
                  <a:pt x="93" y="0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22606" name="AutoShape 119">
            <a:extLst>
              <a:ext uri="{FF2B5EF4-FFF2-40B4-BE49-F238E27FC236}">
                <a16:creationId xmlns:a16="http://schemas.microsoft.com/office/drawing/2014/main" id="{2BD5FB93-BDEF-6E42-8109-4CA2C6218F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46700" y="5980114"/>
            <a:ext cx="596900" cy="649287"/>
          </a:xfrm>
          <a:prstGeom prst="flowChartDelay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322607" name="TextBox 3">
            <a:extLst>
              <a:ext uri="{FF2B5EF4-FFF2-40B4-BE49-F238E27FC236}">
                <a16:creationId xmlns:a16="http://schemas.microsoft.com/office/drawing/2014/main" id="{D7BDA44E-36E0-D043-AE69-BA27D0811A1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67688" y="5681663"/>
            <a:ext cx="129540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latin typeface="Times" pitchFamily="2" charset="0"/>
              </a:rPr>
              <a:t>overflow</a:t>
            </a:r>
          </a:p>
        </p:txBody>
      </p:sp>
      <p:grpSp>
        <p:nvGrpSpPr>
          <p:cNvPr id="322608" name="Group 123">
            <a:extLst>
              <a:ext uri="{FF2B5EF4-FFF2-40B4-BE49-F238E27FC236}">
                <a16:creationId xmlns:a16="http://schemas.microsoft.com/office/drawing/2014/main" id="{C021C905-D800-AE46-92AA-ACEE0FB767D4}"/>
              </a:ext>
            </a:extLst>
          </p:cNvPr>
          <p:cNvGrpSpPr>
            <a:grpSpLocks/>
          </p:cNvGrpSpPr>
          <p:nvPr/>
        </p:nvGrpSpPr>
        <p:grpSpPr bwMode="auto">
          <a:xfrm rot="16200000">
            <a:off x="3288507" y="3209132"/>
            <a:ext cx="331787" cy="3898900"/>
            <a:chOff x="1615941" y="2848049"/>
            <a:chExt cx="441325" cy="4146150"/>
          </a:xfrm>
        </p:grpSpPr>
        <p:cxnSp>
          <p:nvCxnSpPr>
            <p:cNvPr id="322637" name="Straight Connector 124">
              <a:extLst>
                <a:ext uri="{FF2B5EF4-FFF2-40B4-BE49-F238E27FC236}">
                  <a16:creationId xmlns:a16="http://schemas.microsoft.com/office/drawing/2014/main" id="{43CB2AC4-BEDC-184F-82AE-4280A4DB3245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-223851" y="4921124"/>
              <a:ext cx="4146150" cy="0"/>
            </a:xfrm>
            <a:prstGeom prst="line">
              <a:avLst/>
            </a:prstGeom>
            <a:noFill/>
            <a:ln w="28575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322638" name="Freeform 18">
              <a:extLst>
                <a:ext uri="{FF2B5EF4-FFF2-40B4-BE49-F238E27FC236}">
                  <a16:creationId xmlns:a16="http://schemas.microsoft.com/office/drawing/2014/main" id="{EDDA2D53-8CCA-5046-8190-52D7A965FFF6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2639" name="Freeform 19">
              <a:extLst>
                <a:ext uri="{FF2B5EF4-FFF2-40B4-BE49-F238E27FC236}">
                  <a16:creationId xmlns:a16="http://schemas.microsoft.com/office/drawing/2014/main" id="{A1C6CDD8-47C3-6442-A0AC-D7FF17CDF739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22609" name="Group 123">
            <a:extLst>
              <a:ext uri="{FF2B5EF4-FFF2-40B4-BE49-F238E27FC236}">
                <a16:creationId xmlns:a16="http://schemas.microsoft.com/office/drawing/2014/main" id="{15CFCC7B-2528-5844-A6CF-6D19EE351A2B}"/>
              </a:ext>
            </a:extLst>
          </p:cNvPr>
          <p:cNvGrpSpPr>
            <a:grpSpLocks/>
          </p:cNvGrpSpPr>
          <p:nvPr/>
        </p:nvGrpSpPr>
        <p:grpSpPr bwMode="auto">
          <a:xfrm rot="16200000">
            <a:off x="3144838" y="3322638"/>
            <a:ext cx="330200" cy="4121150"/>
            <a:chOff x="1615941" y="1637544"/>
            <a:chExt cx="441325" cy="4667904"/>
          </a:xfrm>
        </p:grpSpPr>
        <p:cxnSp>
          <p:nvCxnSpPr>
            <p:cNvPr id="322634" name="Straight Connector 124">
              <a:extLst>
                <a:ext uri="{FF2B5EF4-FFF2-40B4-BE49-F238E27FC236}">
                  <a16:creationId xmlns:a16="http://schemas.microsoft.com/office/drawing/2014/main" id="{2E75A912-0E99-5B4A-8B19-5639A0FA604B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-495801" y="3970930"/>
              <a:ext cx="4667904" cy="1131"/>
            </a:xfrm>
            <a:prstGeom prst="line">
              <a:avLst/>
            </a:prstGeom>
            <a:noFill/>
            <a:ln w="28575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322635" name="Freeform 18">
              <a:extLst>
                <a:ext uri="{FF2B5EF4-FFF2-40B4-BE49-F238E27FC236}">
                  <a16:creationId xmlns:a16="http://schemas.microsoft.com/office/drawing/2014/main" id="{B4F1CE0E-54B3-C946-822B-8F1B3E6D39F8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2636" name="Freeform 19">
              <a:extLst>
                <a:ext uri="{FF2B5EF4-FFF2-40B4-BE49-F238E27FC236}">
                  <a16:creationId xmlns:a16="http://schemas.microsoft.com/office/drawing/2014/main" id="{952B2FFD-DB50-764D-B211-36B21DA02DDB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22610" name="Group 123">
            <a:extLst>
              <a:ext uri="{FF2B5EF4-FFF2-40B4-BE49-F238E27FC236}">
                <a16:creationId xmlns:a16="http://schemas.microsoft.com/office/drawing/2014/main" id="{4C63052C-B522-764D-89B8-A5BD6078FA19}"/>
              </a:ext>
            </a:extLst>
          </p:cNvPr>
          <p:cNvGrpSpPr>
            <a:grpSpLocks/>
          </p:cNvGrpSpPr>
          <p:nvPr/>
        </p:nvGrpSpPr>
        <p:grpSpPr bwMode="auto">
          <a:xfrm rot="16200000">
            <a:off x="4441826" y="5775326"/>
            <a:ext cx="331787" cy="1477962"/>
            <a:chOff x="1615941" y="2699922"/>
            <a:chExt cx="441325" cy="1673414"/>
          </a:xfrm>
        </p:grpSpPr>
        <p:cxnSp>
          <p:nvCxnSpPr>
            <p:cNvPr id="322631" name="Straight Connector 124">
              <a:extLst>
                <a:ext uri="{FF2B5EF4-FFF2-40B4-BE49-F238E27FC236}">
                  <a16:creationId xmlns:a16="http://schemas.microsoft.com/office/drawing/2014/main" id="{742A940A-610F-BC48-97ED-F650BBB8FD86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1011987" y="3536098"/>
              <a:ext cx="1673414" cy="1062"/>
            </a:xfrm>
            <a:prstGeom prst="line">
              <a:avLst/>
            </a:prstGeom>
            <a:noFill/>
            <a:ln w="28575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322632" name="Freeform 18">
              <a:extLst>
                <a:ext uri="{FF2B5EF4-FFF2-40B4-BE49-F238E27FC236}">
                  <a16:creationId xmlns:a16="http://schemas.microsoft.com/office/drawing/2014/main" id="{7EEA801A-CC8F-154B-B667-6F6CA9DAE222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22633" name="Freeform 19">
              <a:extLst>
                <a:ext uri="{FF2B5EF4-FFF2-40B4-BE49-F238E27FC236}">
                  <a16:creationId xmlns:a16="http://schemas.microsoft.com/office/drawing/2014/main" id="{4374CE9F-2BC1-394F-8D10-96D85444A6F3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22611" name="AutoShape 119">
            <a:extLst>
              <a:ext uri="{FF2B5EF4-FFF2-40B4-BE49-F238E27FC236}">
                <a16:creationId xmlns:a16="http://schemas.microsoft.com/office/drawing/2014/main" id="{457690A4-6859-8D41-99D7-89D417D0BD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26063" y="5016500"/>
            <a:ext cx="596900" cy="649288"/>
          </a:xfrm>
          <a:prstGeom prst="flowChartDelay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322612" name="Line 63">
            <a:extLst>
              <a:ext uri="{FF2B5EF4-FFF2-40B4-BE49-F238E27FC236}">
                <a16:creationId xmlns:a16="http://schemas.microsoft.com/office/drawing/2014/main" id="{609B4BE9-15BB-FF41-A78A-898037795EC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504951" y="2935289"/>
            <a:ext cx="3832225" cy="3159125"/>
          </a:xfrm>
          <a:custGeom>
            <a:avLst/>
            <a:gdLst>
              <a:gd name="T0" fmla="*/ 2147483646 w 10000"/>
              <a:gd name="T1" fmla="*/ 0 h 10000"/>
              <a:gd name="T2" fmla="*/ 2147483646 w 10000"/>
              <a:gd name="T3" fmla="*/ 2147483646 h 10000"/>
              <a:gd name="T4" fmla="*/ 2147483646 w 10000"/>
              <a:gd name="T5" fmla="*/ 2147483646 h 10000"/>
              <a:gd name="T6" fmla="*/ 0 w 10000"/>
              <a:gd name="T7" fmla="*/ 2147483646 h 10000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10000" h="10000">
                <a:moveTo>
                  <a:pt x="5788" y="0"/>
                </a:moveTo>
                <a:lnTo>
                  <a:pt x="9954" y="36"/>
                </a:lnTo>
                <a:cubicBezTo>
                  <a:pt x="9969" y="3354"/>
                  <a:pt x="9985" y="6672"/>
                  <a:pt x="10000" y="9990"/>
                </a:cubicBezTo>
                <a:lnTo>
                  <a:pt x="0" y="10000"/>
                </a:lnTo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22613" name="Line 63">
            <a:extLst>
              <a:ext uri="{FF2B5EF4-FFF2-40B4-BE49-F238E27FC236}">
                <a16:creationId xmlns:a16="http://schemas.microsoft.com/office/drawing/2014/main" id="{9E18B9B4-8792-7143-90A4-FF797D73A1F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262064" y="2239963"/>
            <a:ext cx="4637087" cy="4049712"/>
          </a:xfrm>
          <a:custGeom>
            <a:avLst/>
            <a:gdLst>
              <a:gd name="T0" fmla="*/ 0 w 11396"/>
              <a:gd name="T1" fmla="*/ 2147483646 h 9964"/>
              <a:gd name="T2" fmla="*/ 2147483646 w 11396"/>
              <a:gd name="T3" fmla="*/ 0 h 9964"/>
              <a:gd name="T4" fmla="*/ 2147483646 w 11396"/>
              <a:gd name="T5" fmla="*/ 2147483646 h 9964"/>
              <a:gd name="T6" fmla="*/ 2147483646 w 11396"/>
              <a:gd name="T7" fmla="*/ 2147483646 h 9964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11396" h="9964">
                <a:moveTo>
                  <a:pt x="0" y="20"/>
                </a:moveTo>
                <a:lnTo>
                  <a:pt x="11350" y="0"/>
                </a:lnTo>
                <a:cubicBezTo>
                  <a:pt x="11365" y="3318"/>
                  <a:pt x="11381" y="6636"/>
                  <a:pt x="11396" y="9954"/>
                </a:cubicBezTo>
                <a:lnTo>
                  <a:pt x="1396" y="9964"/>
                </a:lnTo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22614" name="Line 63">
            <a:extLst>
              <a:ext uri="{FF2B5EF4-FFF2-40B4-BE49-F238E27FC236}">
                <a16:creationId xmlns:a16="http://schemas.microsoft.com/office/drawing/2014/main" id="{50987E88-7C62-FC4E-8F8A-9835D511BB2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868738" y="4264026"/>
            <a:ext cx="1473200" cy="1293813"/>
          </a:xfrm>
          <a:custGeom>
            <a:avLst/>
            <a:gdLst>
              <a:gd name="T0" fmla="*/ 2147483646 w 10000"/>
              <a:gd name="T1" fmla="*/ 0 h 9964"/>
              <a:gd name="T2" fmla="*/ 2147483646 w 10000"/>
              <a:gd name="T3" fmla="*/ 2147483646 h 9964"/>
              <a:gd name="T4" fmla="*/ 0 w 10000"/>
              <a:gd name="T5" fmla="*/ 2147483646 h 9964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10000" h="9964">
                <a:moveTo>
                  <a:pt x="9954" y="0"/>
                </a:moveTo>
                <a:cubicBezTo>
                  <a:pt x="9969" y="3318"/>
                  <a:pt x="9985" y="6636"/>
                  <a:pt x="10000" y="9954"/>
                </a:cubicBezTo>
                <a:lnTo>
                  <a:pt x="0" y="9964"/>
                </a:lnTo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22615" name="Line 63">
            <a:extLst>
              <a:ext uri="{FF2B5EF4-FFF2-40B4-BE49-F238E27FC236}">
                <a16:creationId xmlns:a16="http://schemas.microsoft.com/office/drawing/2014/main" id="{2D2A3CFC-C424-E14B-8FDB-E32AD18D73A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865564" y="5553075"/>
            <a:ext cx="7937" cy="966788"/>
          </a:xfrm>
          <a:custGeom>
            <a:avLst/>
            <a:gdLst>
              <a:gd name="T0" fmla="*/ 0 w 46"/>
              <a:gd name="T1" fmla="*/ 0 h 9990"/>
              <a:gd name="T2" fmla="*/ 2147483646 w 46"/>
              <a:gd name="T3" fmla="*/ 2147483646 h 9990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46" h="9990">
                <a:moveTo>
                  <a:pt x="0" y="0"/>
                </a:moveTo>
                <a:cubicBezTo>
                  <a:pt x="15" y="3330"/>
                  <a:pt x="31" y="6660"/>
                  <a:pt x="46" y="9990"/>
                </a:cubicBezTo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22616" name="Line 63">
            <a:extLst>
              <a:ext uri="{FF2B5EF4-FFF2-40B4-BE49-F238E27FC236}">
                <a16:creationId xmlns:a16="http://schemas.microsoft.com/office/drawing/2014/main" id="{7E94DF73-868F-7248-AFE2-D1C0AEAE1F7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929314" y="5353051"/>
            <a:ext cx="801687" cy="473075"/>
          </a:xfrm>
          <a:custGeom>
            <a:avLst/>
            <a:gdLst>
              <a:gd name="T0" fmla="*/ 2147483646 w 10095"/>
              <a:gd name="T1" fmla="*/ 0 h 9964"/>
              <a:gd name="T2" fmla="*/ 2147483646 w 10095"/>
              <a:gd name="T3" fmla="*/ 0 h 9964"/>
              <a:gd name="T4" fmla="*/ 2147483646 w 10095"/>
              <a:gd name="T5" fmla="*/ 2147483646 h 9964"/>
              <a:gd name="T6" fmla="*/ 0 w 10095"/>
              <a:gd name="T7" fmla="*/ 2147483646 h 9964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10095" h="9964">
                <a:moveTo>
                  <a:pt x="10095" y="0"/>
                </a:moveTo>
                <a:lnTo>
                  <a:pt x="5114" y="0"/>
                </a:lnTo>
                <a:cubicBezTo>
                  <a:pt x="5162" y="3306"/>
                  <a:pt x="5213" y="6612"/>
                  <a:pt x="5262" y="9919"/>
                </a:cubicBezTo>
                <a:lnTo>
                  <a:pt x="0" y="9964"/>
                </a:lnTo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22617" name="Line 63">
            <a:extLst>
              <a:ext uri="{FF2B5EF4-FFF2-40B4-BE49-F238E27FC236}">
                <a16:creationId xmlns:a16="http://schemas.microsoft.com/office/drawing/2014/main" id="{12997799-B259-554E-9948-1F1F0AEDE9D5}"/>
              </a:ext>
            </a:extLst>
          </p:cNvPr>
          <p:cNvSpPr>
            <a:spLocks noChangeShapeType="1"/>
          </p:cNvSpPr>
          <p:nvPr/>
        </p:nvSpPr>
        <p:spPr bwMode="auto">
          <a:xfrm rot="10800000" flipH="1" flipV="1">
            <a:off x="5967413" y="6051551"/>
            <a:ext cx="766762" cy="277813"/>
          </a:xfrm>
          <a:custGeom>
            <a:avLst/>
            <a:gdLst>
              <a:gd name="T0" fmla="*/ 2147483646 w 10796"/>
              <a:gd name="T1" fmla="*/ 242204930 h 10000"/>
              <a:gd name="T2" fmla="*/ 2147483646 w 10796"/>
              <a:gd name="T3" fmla="*/ 0 h 10000"/>
              <a:gd name="T4" fmla="*/ 2147483646 w 10796"/>
              <a:gd name="T5" fmla="*/ 2147483646 h 10000"/>
              <a:gd name="T6" fmla="*/ 0 w 10796"/>
              <a:gd name="T7" fmla="*/ 2147483646 h 10000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10796" h="10000">
                <a:moveTo>
                  <a:pt x="10796" y="406"/>
                </a:moveTo>
                <a:lnTo>
                  <a:pt x="5066" y="0"/>
                </a:lnTo>
                <a:cubicBezTo>
                  <a:pt x="5113" y="3318"/>
                  <a:pt x="5164" y="6636"/>
                  <a:pt x="5212" y="9955"/>
                </a:cubicBezTo>
                <a:lnTo>
                  <a:pt x="0" y="10000"/>
                </a:lnTo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22618" name="Line 63">
            <a:extLst>
              <a:ext uri="{FF2B5EF4-FFF2-40B4-BE49-F238E27FC236}">
                <a16:creationId xmlns:a16="http://schemas.microsoft.com/office/drawing/2014/main" id="{9AE10394-DEA7-6746-8B04-0E36D4E876E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21551" y="5942014"/>
            <a:ext cx="854075" cy="1587"/>
          </a:xfrm>
          <a:custGeom>
            <a:avLst/>
            <a:gdLst>
              <a:gd name="T0" fmla="*/ 2147483646 w 10000"/>
              <a:gd name="T1" fmla="*/ 0 h 10"/>
              <a:gd name="T2" fmla="*/ 0 w 10000"/>
              <a:gd name="T3" fmla="*/ 2147483646 h 10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10000" h="10">
                <a:moveTo>
                  <a:pt x="10000" y="0"/>
                </a:moveTo>
                <a:lnTo>
                  <a:pt x="0" y="10"/>
                </a:lnTo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22619" name="Freeform 68">
            <a:extLst>
              <a:ext uri="{FF2B5EF4-FFF2-40B4-BE49-F238E27FC236}">
                <a16:creationId xmlns:a16="http://schemas.microsoft.com/office/drawing/2014/main" id="{CCCA1AC2-761F-914D-8011-C812F2DF29E9}"/>
              </a:ext>
            </a:extLst>
          </p:cNvPr>
          <p:cNvSpPr>
            <a:spLocks noChangeAspect="1"/>
          </p:cNvSpPr>
          <p:nvPr/>
        </p:nvSpPr>
        <p:spPr bwMode="auto">
          <a:xfrm>
            <a:off x="3840164" y="5510214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317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22620" name="Freeform 68">
            <a:extLst>
              <a:ext uri="{FF2B5EF4-FFF2-40B4-BE49-F238E27FC236}">
                <a16:creationId xmlns:a16="http://schemas.microsoft.com/office/drawing/2014/main" id="{8227C8AC-A591-D248-BCC3-483245D0DC4E}"/>
              </a:ext>
            </a:extLst>
          </p:cNvPr>
          <p:cNvSpPr>
            <a:spLocks noChangeAspect="1"/>
          </p:cNvSpPr>
          <p:nvPr/>
        </p:nvSpPr>
        <p:spPr bwMode="auto">
          <a:xfrm>
            <a:off x="5834064" y="2209801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317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22621" name="Freeform 68">
            <a:extLst>
              <a:ext uri="{FF2B5EF4-FFF2-40B4-BE49-F238E27FC236}">
                <a16:creationId xmlns:a16="http://schemas.microsoft.com/office/drawing/2014/main" id="{9CDE8CEB-6234-B24D-866E-D9FB88D7D755}"/>
              </a:ext>
            </a:extLst>
          </p:cNvPr>
          <p:cNvSpPr>
            <a:spLocks noChangeAspect="1"/>
          </p:cNvSpPr>
          <p:nvPr/>
        </p:nvSpPr>
        <p:spPr bwMode="auto">
          <a:xfrm>
            <a:off x="3049589" y="2903539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317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22622" name="Freeform 68">
            <a:extLst>
              <a:ext uri="{FF2B5EF4-FFF2-40B4-BE49-F238E27FC236}">
                <a16:creationId xmlns:a16="http://schemas.microsoft.com/office/drawing/2014/main" id="{10558CCD-7BC7-044D-81B8-425504302380}"/>
              </a:ext>
            </a:extLst>
          </p:cNvPr>
          <p:cNvSpPr>
            <a:spLocks noChangeAspect="1"/>
          </p:cNvSpPr>
          <p:nvPr/>
        </p:nvSpPr>
        <p:spPr bwMode="auto">
          <a:xfrm>
            <a:off x="1214439" y="5337176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317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322623" name="Freeform 68">
            <a:extLst>
              <a:ext uri="{FF2B5EF4-FFF2-40B4-BE49-F238E27FC236}">
                <a16:creationId xmlns:a16="http://schemas.microsoft.com/office/drawing/2014/main" id="{B6920A89-E7C6-7C4C-8410-7E7AB51DA0A0}"/>
              </a:ext>
            </a:extLst>
          </p:cNvPr>
          <p:cNvSpPr>
            <a:spLocks noChangeAspect="1"/>
          </p:cNvSpPr>
          <p:nvPr/>
        </p:nvSpPr>
        <p:spPr bwMode="auto">
          <a:xfrm>
            <a:off x="1481139" y="5091114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317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grpSp>
        <p:nvGrpSpPr>
          <p:cNvPr id="322624" name="Group 141">
            <a:extLst>
              <a:ext uri="{FF2B5EF4-FFF2-40B4-BE49-F238E27FC236}">
                <a16:creationId xmlns:a16="http://schemas.microsoft.com/office/drawing/2014/main" id="{9FDA75D6-26F6-DD4F-9002-A852BE9400C3}"/>
              </a:ext>
            </a:extLst>
          </p:cNvPr>
          <p:cNvGrpSpPr>
            <a:grpSpLocks/>
          </p:cNvGrpSpPr>
          <p:nvPr/>
        </p:nvGrpSpPr>
        <p:grpSpPr bwMode="auto">
          <a:xfrm>
            <a:off x="8915400" y="1192214"/>
            <a:ext cx="835214" cy="440381"/>
            <a:chOff x="8001000" y="1192212"/>
            <a:chExt cx="835214" cy="440382"/>
          </a:xfrm>
        </p:grpSpPr>
        <p:sp>
          <p:nvSpPr>
            <p:cNvPr id="322626" name="Rectangle 106">
              <a:extLst>
                <a:ext uri="{FF2B5EF4-FFF2-40B4-BE49-F238E27FC236}">
                  <a16:creationId xmlns:a16="http://schemas.microsoft.com/office/drawing/2014/main" id="{46B268FB-8F56-7749-9D24-47ECC03D63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01000" y="1200150"/>
              <a:ext cx="37991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Add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22627" name="Line 107">
              <a:extLst>
                <a:ext uri="{FF2B5EF4-FFF2-40B4-BE49-F238E27FC236}">
                  <a16:creationId xmlns:a16="http://schemas.microsoft.com/office/drawing/2014/main" id="{DB044E6F-E7BF-EC4D-8DD8-408F4C95CED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010525" y="1192212"/>
              <a:ext cx="315912" cy="1588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28" name="Rectangle 108">
              <a:extLst>
                <a:ext uri="{FF2B5EF4-FFF2-40B4-BE49-F238E27FC236}">
                  <a16:creationId xmlns:a16="http://schemas.microsoft.com/office/drawing/2014/main" id="{0714B48C-8BA1-494E-9EFB-01D060F823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97875" y="1195387"/>
              <a:ext cx="84960" cy="24622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Symbol" pitchFamily="2" charset="2"/>
                </a:rPr>
                <a:t>¤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22629" name="Rectangle 109">
              <a:extLst>
                <a:ext uri="{FF2B5EF4-FFF2-40B4-BE49-F238E27FC236}">
                  <a16:creationId xmlns:a16="http://schemas.microsoft.com/office/drawing/2014/main" id="{366813BD-A4CF-3F45-889B-CBA7FD60CD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88362" y="1201737"/>
              <a:ext cx="34785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Sub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22630" name="Rectangle 110">
              <a:extLst>
                <a:ext uri="{FF2B5EF4-FFF2-40B4-BE49-F238E27FC236}">
                  <a16:creationId xmlns:a16="http://schemas.microsoft.com/office/drawing/2014/main" id="{A6F1111C-CA7A-FD43-A26E-AB8CF82368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24825" y="1401762"/>
              <a:ext cx="591509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control </a:t>
              </a:r>
              <a:endParaRPr lang="en-US" altLang="en-US" b="0">
                <a:latin typeface="Times" pitchFamily="2" charset="0"/>
              </a:endParaRPr>
            </a:p>
          </p:txBody>
        </p:sp>
      </p:grpSp>
      <p:sp>
        <p:nvSpPr>
          <p:cNvPr id="322625" name="TextBox 1">
            <a:extLst>
              <a:ext uri="{FF2B5EF4-FFF2-40B4-BE49-F238E27FC236}">
                <a16:creationId xmlns:a16="http://schemas.microsoft.com/office/drawing/2014/main" id="{C851D91E-22BA-D041-A97D-233FCA7125F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92851" y="6215064"/>
            <a:ext cx="3775075" cy="708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FF0000"/>
                </a:solidFill>
                <a:latin typeface="Times" pitchFamily="2" charset="0"/>
              </a:rPr>
              <a:t>This method also detects overflow 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FF0000"/>
                </a:solidFill>
                <a:latin typeface="Times" pitchFamily="2" charset="0"/>
              </a:rPr>
              <a:t>for both addition and subtraction.</a:t>
            </a:r>
          </a:p>
        </p:txBody>
      </p:sp>
    </p:spTree>
  </p:cSld>
  <p:clrMapOvr>
    <a:masterClrMapping/>
  </p:clrMapOvr>
  <p:transition/>
</p:sld>
</file>

<file path=ppt/slides/slide2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9442" name="Rectangle 2">
            <a:extLst>
              <a:ext uri="{FF2B5EF4-FFF2-40B4-BE49-F238E27FC236}">
                <a16:creationId xmlns:a16="http://schemas.microsoft.com/office/drawing/2014/main" id="{1A746FF6-9CAA-5941-8665-AE852AFD09E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3048000"/>
            <a:ext cx="9144000" cy="685800"/>
          </a:xfrm>
        </p:spPr>
        <p:txBody>
          <a:bodyPr/>
          <a:lstStyle/>
          <a:p>
            <a:pPr eaLnBrk="1" hangingPunct="1">
              <a:defRPr/>
            </a:pPr>
            <a:r>
              <a:rPr lang="en-US">
                <a:ea typeface="+mj-ea"/>
                <a:cs typeface="+mj-cs"/>
              </a:rPr>
              <a:t>Questions?</a:t>
            </a:r>
          </a:p>
        </p:txBody>
      </p:sp>
    </p:spTree>
  </p:cSld>
  <p:clrMapOvr>
    <a:masterClrMapping/>
  </p:clrMapOvr>
  <p:transition/>
</p:sld>
</file>

<file path=ppt/slides/slide2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426" name="Rectangle 2">
            <a:extLst>
              <a:ext uri="{FF2B5EF4-FFF2-40B4-BE49-F238E27FC236}">
                <a16:creationId xmlns:a16="http://schemas.microsoft.com/office/drawing/2014/main" id="{640709A1-1378-DC40-BC4F-147511D6CA4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2819400"/>
            <a:ext cx="9144000" cy="685800"/>
          </a:xfrm>
        </p:spPr>
        <p:txBody>
          <a:bodyPr/>
          <a:lstStyle/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THE END</a:t>
            </a:r>
          </a:p>
        </p:txBody>
      </p:sp>
    </p:spTree>
  </p:cSld>
  <p:clrMapOvr>
    <a:masterClrMapping/>
  </p:clrMapOvr>
  <p:transition/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5" name="Rectangle 3">
            <a:extLst>
              <a:ext uri="{FF2B5EF4-FFF2-40B4-BE49-F238E27FC236}">
                <a16:creationId xmlns:a16="http://schemas.microsoft.com/office/drawing/2014/main" id="{0B82A49F-B492-AE49-8F7D-B18865874D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14400" y="2209800"/>
            <a:ext cx="9144000" cy="15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000"/>
              <a:t>Signed </a:t>
            </a:r>
            <a:r>
              <a:rPr lang="en-US" altLang="en-US" sz="4000">
                <a:solidFill>
                  <a:srgbClr val="FF0000"/>
                </a:solidFill>
              </a:rPr>
              <a:t>Integer </a:t>
            </a:r>
            <a:r>
              <a:rPr lang="en-US" altLang="en-US" sz="4000"/>
              <a:t>Numbers</a:t>
            </a:r>
          </a:p>
        </p:txBody>
      </p:sp>
      <p:sp>
        <p:nvSpPr>
          <p:cNvPr id="6146" name="Text Box 5">
            <a:extLst>
              <a:ext uri="{FF2B5EF4-FFF2-40B4-BE49-F238E27FC236}">
                <a16:creationId xmlns:a16="http://schemas.microsoft.com/office/drawing/2014/main" id="{B0AFE12D-FD60-E541-B022-B24964F3B0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48400" y="5942014"/>
            <a:ext cx="3810000" cy="915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1800" b="0" i="1"/>
              <a:t>CprE 281: Digital Logic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1800" b="0" i="1"/>
              <a:t>Iowa State University, Ames, IA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1800" b="0" i="1"/>
              <a:t>Copyright © Alexander Stoytchev</a:t>
            </a:r>
          </a:p>
        </p:txBody>
      </p:sp>
    </p:spTree>
  </p:cSld>
  <p:clrMapOvr>
    <a:masterClrMapping/>
  </p:clrMapOvr>
  <p:transition/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793" name="Title 1">
            <a:extLst>
              <a:ext uri="{FF2B5EF4-FFF2-40B4-BE49-F238E27FC236}">
                <a16:creationId xmlns:a16="http://schemas.microsoft.com/office/drawing/2014/main" id="{277F2D0A-F157-8D42-9DA2-576160DDD15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/>
              <a:t>Analogy with addition in base 10</a:t>
            </a:r>
          </a:p>
        </p:txBody>
      </p:sp>
      <p:sp>
        <p:nvSpPr>
          <p:cNvPr id="33794" name="Content Placeholder 2">
            <a:extLst>
              <a:ext uri="{FF2B5EF4-FFF2-40B4-BE49-F238E27FC236}">
                <a16:creationId xmlns:a16="http://schemas.microsoft.com/office/drawing/2014/main" id="{CA762E0B-0B21-9C43-97E4-F61CA2AE51E4}"/>
              </a:ext>
            </a:extLst>
          </p:cNvPr>
          <p:cNvSpPr>
            <a:spLocks noGrp="1" noChangeArrowheads="1"/>
          </p:cNvSpPr>
          <p:nvPr>
            <p:ph idx="1"/>
          </p:nvPr>
        </p:nvSpPr>
        <p:spPr>
          <a:xfrm>
            <a:off x="1524000" y="1219200"/>
            <a:ext cx="7924800" cy="2057400"/>
          </a:xfrm>
        </p:spPr>
        <p:txBody>
          <a:bodyPr/>
          <a:lstStyle/>
          <a:p>
            <a:endParaRPr lang="en-US" altLang="en-US"/>
          </a:p>
          <a:p>
            <a:endParaRPr lang="en-US" altLang="en-US"/>
          </a:p>
        </p:txBody>
      </p:sp>
      <p:sp>
        <p:nvSpPr>
          <p:cNvPr id="33795" name="TextBox 3">
            <a:extLst>
              <a:ext uri="{FF2B5EF4-FFF2-40B4-BE49-F238E27FC236}">
                <a16:creationId xmlns:a16="http://schemas.microsoft.com/office/drawing/2014/main" id="{2E2A72F1-62F0-2E47-AA46-2B8EB47385F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92539" y="1928814"/>
            <a:ext cx="3602037" cy="32527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r">
              <a:spcBef>
                <a:spcPct val="0"/>
              </a:spcBef>
              <a:buFontTx/>
              <a:buNone/>
            </a:pPr>
            <a:r>
              <a:rPr lang="en-US" altLang="en-US" sz="4400" b="0">
                <a:latin typeface="Courier" pitchFamily="2" charset="0"/>
              </a:rPr>
              <a:t>c</a:t>
            </a:r>
            <a:r>
              <a:rPr lang="en-US" altLang="en-US" sz="4400" b="0" baseline="-25000">
                <a:latin typeface="Courier" pitchFamily="2" charset="0"/>
              </a:rPr>
              <a:t>3</a:t>
            </a:r>
            <a:r>
              <a:rPr lang="en-US" altLang="en-US" sz="4400" b="0">
                <a:latin typeface="Courier" pitchFamily="2" charset="0"/>
              </a:rPr>
              <a:t> c</a:t>
            </a:r>
            <a:r>
              <a:rPr lang="en-US" altLang="en-US" sz="4400" b="0" baseline="-25000">
                <a:latin typeface="Courier" pitchFamily="2" charset="0"/>
              </a:rPr>
              <a:t>2</a:t>
            </a:r>
            <a:r>
              <a:rPr lang="en-US" altLang="en-US" sz="4400" b="0">
                <a:latin typeface="Courier" pitchFamily="2" charset="0"/>
              </a:rPr>
              <a:t> c</a:t>
            </a:r>
            <a:r>
              <a:rPr lang="en-US" altLang="en-US" sz="4400" b="0" baseline="-25000">
                <a:latin typeface="Courier" pitchFamily="2" charset="0"/>
              </a:rPr>
              <a:t>1</a:t>
            </a:r>
            <a:r>
              <a:rPr lang="en-US" altLang="en-US" sz="4400" b="0">
                <a:latin typeface="Courier" pitchFamily="2" charset="0"/>
              </a:rPr>
              <a:t> c</a:t>
            </a:r>
            <a:r>
              <a:rPr lang="en-US" altLang="en-US" sz="4400" b="0" baseline="-25000">
                <a:latin typeface="Courier" pitchFamily="2" charset="0"/>
              </a:rPr>
              <a:t>0</a:t>
            </a:r>
          </a:p>
          <a:p>
            <a:pPr algn="r">
              <a:spcBef>
                <a:spcPct val="0"/>
              </a:spcBef>
              <a:buFontTx/>
              <a:buNone/>
            </a:pPr>
            <a:r>
              <a:rPr lang="en-US" altLang="en-US" sz="4400" b="0">
                <a:latin typeface="Courier" pitchFamily="2" charset="0"/>
              </a:rPr>
              <a:t>x</a:t>
            </a:r>
            <a:r>
              <a:rPr lang="en-US" altLang="en-US" sz="4400" b="0" baseline="-25000">
                <a:latin typeface="Courier" pitchFamily="2" charset="0"/>
              </a:rPr>
              <a:t>2</a:t>
            </a:r>
            <a:r>
              <a:rPr lang="en-US" altLang="en-US" sz="4400" b="0">
                <a:latin typeface="Courier" pitchFamily="2" charset="0"/>
              </a:rPr>
              <a:t> x</a:t>
            </a:r>
            <a:r>
              <a:rPr lang="en-US" altLang="en-US" sz="4400" b="0" baseline="-25000">
                <a:latin typeface="Courier" pitchFamily="2" charset="0"/>
              </a:rPr>
              <a:t>1</a:t>
            </a:r>
            <a:r>
              <a:rPr lang="en-US" altLang="en-US" sz="4400" b="0">
                <a:latin typeface="Courier" pitchFamily="2" charset="0"/>
              </a:rPr>
              <a:t> x</a:t>
            </a:r>
            <a:r>
              <a:rPr lang="en-US" altLang="en-US" sz="4400" b="0" baseline="-25000">
                <a:latin typeface="Courier" pitchFamily="2" charset="0"/>
              </a:rPr>
              <a:t>0</a:t>
            </a:r>
          </a:p>
          <a:p>
            <a:pPr algn="r">
              <a:spcBef>
                <a:spcPct val="0"/>
              </a:spcBef>
              <a:buFontTx/>
              <a:buNone/>
            </a:pPr>
            <a:r>
              <a:rPr lang="en-US" altLang="en-US" sz="4400" b="0">
                <a:latin typeface="Courier" pitchFamily="2" charset="0"/>
              </a:rPr>
              <a:t>y</a:t>
            </a:r>
            <a:r>
              <a:rPr lang="en-US" altLang="en-US" sz="4400" b="0" baseline="-25000">
                <a:latin typeface="Courier" pitchFamily="2" charset="0"/>
              </a:rPr>
              <a:t>2</a:t>
            </a:r>
            <a:r>
              <a:rPr lang="en-US" altLang="en-US" sz="4400" b="0">
                <a:latin typeface="Courier" pitchFamily="2" charset="0"/>
              </a:rPr>
              <a:t> y</a:t>
            </a:r>
            <a:r>
              <a:rPr lang="en-US" altLang="en-US" sz="4400" b="0" baseline="-25000">
                <a:latin typeface="Courier" pitchFamily="2" charset="0"/>
              </a:rPr>
              <a:t>1</a:t>
            </a:r>
            <a:r>
              <a:rPr lang="en-US" altLang="en-US" sz="4400" b="0">
                <a:latin typeface="Courier" pitchFamily="2" charset="0"/>
              </a:rPr>
              <a:t> y</a:t>
            </a:r>
            <a:r>
              <a:rPr lang="en-US" altLang="en-US" sz="4400" b="0" baseline="-25000">
                <a:latin typeface="Courier" pitchFamily="2" charset="0"/>
              </a:rPr>
              <a:t>0</a:t>
            </a:r>
          </a:p>
          <a:p>
            <a:pPr algn="r">
              <a:spcBef>
                <a:spcPct val="0"/>
              </a:spcBef>
              <a:buFontTx/>
              <a:buNone/>
            </a:pPr>
            <a:r>
              <a:rPr lang="en-US" altLang="en-US" sz="4400" b="0">
                <a:latin typeface="Courier" pitchFamily="2" charset="0"/>
              </a:rPr>
              <a:t> s</a:t>
            </a:r>
            <a:r>
              <a:rPr lang="en-US" altLang="en-US" sz="4400" b="0" baseline="-25000">
                <a:latin typeface="Courier" pitchFamily="2" charset="0"/>
              </a:rPr>
              <a:t>2</a:t>
            </a:r>
            <a:r>
              <a:rPr lang="en-US" altLang="en-US" sz="4400" b="0">
                <a:latin typeface="Courier" pitchFamily="2" charset="0"/>
              </a:rPr>
              <a:t> s</a:t>
            </a:r>
            <a:r>
              <a:rPr lang="en-US" altLang="en-US" sz="4400" b="0" baseline="-25000">
                <a:latin typeface="Courier" pitchFamily="2" charset="0"/>
              </a:rPr>
              <a:t>1</a:t>
            </a:r>
            <a:r>
              <a:rPr lang="en-US" altLang="en-US" sz="4400" b="0">
                <a:latin typeface="Courier" pitchFamily="2" charset="0"/>
              </a:rPr>
              <a:t> s</a:t>
            </a:r>
            <a:r>
              <a:rPr lang="en-US" altLang="en-US" sz="4400" b="0" baseline="-25000">
                <a:latin typeface="Courier" pitchFamily="2" charset="0"/>
              </a:rPr>
              <a:t>0</a:t>
            </a:r>
          </a:p>
          <a:p>
            <a:pPr>
              <a:spcBef>
                <a:spcPct val="0"/>
              </a:spcBef>
              <a:buFontTx/>
              <a:buNone/>
            </a:pPr>
            <a:endParaRPr lang="en-US" altLang="en-US" sz="4400" b="0" baseline="-25000">
              <a:latin typeface="Courier" pitchFamily="2" charset="0"/>
            </a:endParaRPr>
          </a:p>
        </p:txBody>
      </p:sp>
      <p:cxnSp>
        <p:nvCxnSpPr>
          <p:cNvPr id="33796" name="Straight Connector 5">
            <a:extLst>
              <a:ext uri="{FF2B5EF4-FFF2-40B4-BE49-F238E27FC236}">
                <a16:creationId xmlns:a16="http://schemas.microsoft.com/office/drawing/2014/main" id="{CDDB62ED-4AA4-294D-89A6-AB8ABB9009DE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556000" y="4149725"/>
            <a:ext cx="381000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33797" name="TextBox 7">
            <a:extLst>
              <a:ext uri="{FF2B5EF4-FFF2-40B4-BE49-F238E27FC236}">
                <a16:creationId xmlns:a16="http://schemas.microsoft.com/office/drawing/2014/main" id="{B49A2000-B64A-2A46-B984-26E6220F213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00400" y="2819401"/>
            <a:ext cx="619080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6000" b="0">
                <a:latin typeface="Times" pitchFamily="2" charset="0"/>
              </a:rPr>
              <a:t>+</a:t>
            </a:r>
          </a:p>
        </p:txBody>
      </p:sp>
    </p:spTree>
  </p:cSld>
  <p:clrMapOvr>
    <a:masterClrMapping/>
  </p:clrMapOvr>
  <p:transition/>
</p:sld>
</file>

<file path=ppt/slides/slide3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426" name="Rectangle 2">
            <a:extLst>
              <a:ext uri="{FF2B5EF4-FFF2-40B4-BE49-F238E27FC236}">
                <a16:creationId xmlns:a16="http://schemas.microsoft.com/office/drawing/2014/main" id="{640709A1-1378-DC40-BC4F-147511D6CA4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2819400"/>
            <a:ext cx="9144000" cy="685800"/>
          </a:xfrm>
        </p:spPr>
        <p:txBody>
          <a:bodyPr/>
          <a:lstStyle/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Additional Material</a:t>
            </a:r>
          </a:p>
        </p:txBody>
      </p:sp>
    </p:spTree>
    <p:extLst>
      <p:ext uri="{BB962C8B-B14F-4D97-AF65-F5344CB8AC3E}">
        <p14:creationId xmlns:p14="http://schemas.microsoft.com/office/powerpoint/2010/main" val="1639784381"/>
      </p:ext>
    </p:extLst>
  </p:cSld>
  <p:clrMapOvr>
    <a:masterClrMapping/>
  </p:clrMapOvr>
  <p:transition/>
</p:sld>
</file>

<file path=ppt/slides/slide3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825" name="Title 1">
            <a:extLst>
              <a:ext uri="{FF2B5EF4-FFF2-40B4-BE49-F238E27FC236}">
                <a16:creationId xmlns:a16="http://schemas.microsoft.com/office/drawing/2014/main" id="{061C8B66-6C16-D64F-A115-05EDA19E647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2819400"/>
            <a:ext cx="9144000" cy="1162050"/>
          </a:xfrm>
        </p:spPr>
        <p:txBody>
          <a:bodyPr/>
          <a:lstStyle/>
          <a:p>
            <a:r>
              <a:rPr lang="en-US" altLang="en-US"/>
              <a:t>Alternative Circuit #3</a:t>
            </a:r>
            <a:br>
              <a:rPr lang="en-US" altLang="en-US"/>
            </a:br>
            <a:r>
              <a:rPr lang="en-US" altLang="en-US"/>
              <a:t>(not used in practice)</a:t>
            </a:r>
          </a:p>
        </p:txBody>
      </p:sp>
    </p:spTree>
    <p:extLst>
      <p:ext uri="{BB962C8B-B14F-4D97-AF65-F5344CB8AC3E}">
        <p14:creationId xmlns:p14="http://schemas.microsoft.com/office/powerpoint/2010/main" val="3682072182"/>
      </p:ext>
    </p:extLst>
  </p:cSld>
  <p:clrMapOvr>
    <a:masterClrMapping/>
  </p:clrMapOvr>
  <p:transition/>
</p:sld>
</file>

<file path=ppt/slides/slide3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849" name="Title 1">
            <a:extLst>
              <a:ext uri="{FF2B5EF4-FFF2-40B4-BE49-F238E27FC236}">
                <a16:creationId xmlns:a16="http://schemas.microsoft.com/office/drawing/2014/main" id="{AE644F38-C18F-D549-9A41-C74A25FB9AF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2819400"/>
            <a:ext cx="9144000" cy="1162050"/>
          </a:xfrm>
        </p:spPr>
        <p:txBody>
          <a:bodyPr/>
          <a:lstStyle/>
          <a:p>
            <a:r>
              <a:rPr lang="en-US" altLang="en-US" dirty="0"/>
              <a:t>Alternative Circuit #3</a:t>
            </a:r>
            <a:br>
              <a:rPr lang="en-US" altLang="en-US" dirty="0"/>
            </a:br>
            <a:r>
              <a:rPr lang="en-US" altLang="en-US" dirty="0"/>
              <a:t>(not used in practice)</a:t>
            </a:r>
          </a:p>
        </p:txBody>
      </p:sp>
      <p:sp>
        <p:nvSpPr>
          <p:cNvPr id="206850" name="TextBox 1">
            <a:extLst>
              <a:ext uri="{FF2B5EF4-FFF2-40B4-BE49-F238E27FC236}">
                <a16:creationId xmlns:a16="http://schemas.microsoft.com/office/drawing/2014/main" id="{757274F7-4D72-1742-98E9-F3863DCE29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34000" y="304801"/>
            <a:ext cx="4522788" cy="830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b="0" dirty="0">
                <a:solidFill>
                  <a:srgbClr val="FF0000"/>
                </a:solidFill>
                <a:latin typeface="Times" pitchFamily="2" charset="0"/>
              </a:rPr>
              <a:t>A former student came up with this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en-US" b="0" dirty="0">
                <a:solidFill>
                  <a:srgbClr val="FF0000"/>
                </a:solidFill>
                <a:latin typeface="Times" pitchFamily="2" charset="0"/>
              </a:rPr>
              <a:t>circuit during a midterm exam!</a:t>
            </a:r>
          </a:p>
        </p:txBody>
      </p:sp>
    </p:spTree>
    <p:extLst>
      <p:ext uri="{BB962C8B-B14F-4D97-AF65-F5344CB8AC3E}">
        <p14:creationId xmlns:p14="http://schemas.microsoft.com/office/powerpoint/2010/main" val="116334150"/>
      </p:ext>
    </p:extLst>
  </p:cSld>
  <p:clrMapOvr>
    <a:masterClrMapping/>
  </p:clrMapOvr>
  <p:transition/>
</p:sld>
</file>

<file path=ppt/slides/slide3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873" name="Freeform 15">
            <a:extLst>
              <a:ext uri="{FF2B5EF4-FFF2-40B4-BE49-F238E27FC236}">
                <a16:creationId xmlns:a16="http://schemas.microsoft.com/office/drawing/2014/main" id="{62F4631D-0AC0-3A4D-8894-6B22E1A571BF}"/>
              </a:ext>
            </a:extLst>
          </p:cNvPr>
          <p:cNvSpPr>
            <a:spLocks/>
          </p:cNvSpPr>
          <p:nvPr/>
        </p:nvSpPr>
        <p:spPr bwMode="auto">
          <a:xfrm>
            <a:off x="2138364" y="2924176"/>
            <a:ext cx="6929437" cy="1514475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07874" name="Title 1">
            <a:extLst>
              <a:ext uri="{FF2B5EF4-FFF2-40B4-BE49-F238E27FC236}">
                <a16:creationId xmlns:a16="http://schemas.microsoft.com/office/drawing/2014/main" id="{25B846AB-FE80-B042-BCCB-1F0410B7D9EB}"/>
              </a:ext>
            </a:extLst>
          </p:cNvPr>
          <p:cNvSpPr txBox="1">
            <a:spLocks/>
          </p:cNvSpPr>
          <p:nvPr/>
        </p:nvSpPr>
        <p:spPr bwMode="auto">
          <a:xfrm>
            <a:off x="850900" y="88900"/>
            <a:ext cx="9144000" cy="1231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Circuit #3 for negating a number stored in 2’s complement representation</a:t>
            </a:r>
            <a:endParaRPr lang="en-US" altLang="en-US" sz="3600"/>
          </a:p>
        </p:txBody>
      </p:sp>
      <p:grpSp>
        <p:nvGrpSpPr>
          <p:cNvPr id="207875" name="Group 129">
            <a:extLst>
              <a:ext uri="{FF2B5EF4-FFF2-40B4-BE49-F238E27FC236}">
                <a16:creationId xmlns:a16="http://schemas.microsoft.com/office/drawing/2014/main" id="{0A38FCC6-689F-BF44-B58A-19BE7181E26B}"/>
              </a:ext>
            </a:extLst>
          </p:cNvPr>
          <p:cNvGrpSpPr>
            <a:grpSpLocks/>
          </p:cNvGrpSpPr>
          <p:nvPr/>
        </p:nvGrpSpPr>
        <p:grpSpPr bwMode="auto">
          <a:xfrm>
            <a:off x="6989763" y="4427539"/>
            <a:ext cx="603250" cy="2268537"/>
            <a:chOff x="1615941" y="2927283"/>
            <a:chExt cx="601924" cy="2267847"/>
          </a:xfrm>
        </p:grpSpPr>
        <p:cxnSp>
          <p:nvCxnSpPr>
            <p:cNvPr id="207932" name="Straight Connector 130">
              <a:extLst>
                <a:ext uri="{FF2B5EF4-FFF2-40B4-BE49-F238E27FC236}">
                  <a16:creationId xmlns:a16="http://schemas.microsoft.com/office/drawing/2014/main" id="{65B86B77-3206-1845-B341-396944A8E7C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5176" y="2927283"/>
              <a:ext cx="4049" cy="1731546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07933" name="Freeform 18">
              <a:extLst>
                <a:ext uri="{FF2B5EF4-FFF2-40B4-BE49-F238E27FC236}">
                  <a16:creationId xmlns:a16="http://schemas.microsoft.com/office/drawing/2014/main" id="{C547BAC6-EAA2-964A-87D2-245CC51EAE54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7934" name="Freeform 19">
              <a:extLst>
                <a:ext uri="{FF2B5EF4-FFF2-40B4-BE49-F238E27FC236}">
                  <a16:creationId xmlns:a16="http://schemas.microsoft.com/office/drawing/2014/main" id="{477356CB-5A8F-C549-93EE-15877AE1640C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7935" name="TextBox 133">
              <a:extLst>
                <a:ext uri="{FF2B5EF4-FFF2-40B4-BE49-F238E27FC236}">
                  <a16:creationId xmlns:a16="http://schemas.microsoft.com/office/drawing/2014/main" id="{30936FF3-45F9-B249-A036-7C8895330D4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53663" y="2949896"/>
              <a:ext cx="364202" cy="523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</a:p>
          </p:txBody>
        </p:sp>
        <p:sp>
          <p:nvSpPr>
            <p:cNvPr id="207936" name="TextBox 134">
              <a:extLst>
                <a:ext uri="{FF2B5EF4-FFF2-40B4-BE49-F238E27FC236}">
                  <a16:creationId xmlns:a16="http://schemas.microsoft.com/office/drawing/2014/main" id="{7518B3F2-F67F-CA4A-8A96-551FF35236C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671918"/>
              <a:ext cx="364202" cy="523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207876" name="Group 146">
            <a:extLst>
              <a:ext uri="{FF2B5EF4-FFF2-40B4-BE49-F238E27FC236}">
                <a16:creationId xmlns:a16="http://schemas.microsoft.com/office/drawing/2014/main" id="{D9069211-8F57-834D-9A63-8FA574DEB621}"/>
              </a:ext>
            </a:extLst>
          </p:cNvPr>
          <p:cNvGrpSpPr>
            <a:grpSpLocks/>
          </p:cNvGrpSpPr>
          <p:nvPr/>
        </p:nvGrpSpPr>
        <p:grpSpPr bwMode="auto">
          <a:xfrm>
            <a:off x="2374901" y="1524000"/>
            <a:ext cx="384660" cy="1968494"/>
            <a:chOff x="1663075" y="1500309"/>
            <a:chExt cx="384038" cy="4455222"/>
          </a:xfrm>
        </p:grpSpPr>
        <p:cxnSp>
          <p:nvCxnSpPr>
            <p:cNvPr id="207929" name="Straight Connector 147">
              <a:extLst>
                <a:ext uri="{FF2B5EF4-FFF2-40B4-BE49-F238E27FC236}">
                  <a16:creationId xmlns:a16="http://schemas.microsoft.com/office/drawing/2014/main" id="{C9887204-859F-B64E-B15C-C74DE2E380E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597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07930" name="TextBox 150">
              <a:extLst>
                <a:ext uri="{FF2B5EF4-FFF2-40B4-BE49-F238E27FC236}">
                  <a16:creationId xmlns:a16="http://schemas.microsoft.com/office/drawing/2014/main" id="{6F3E5BA9-8E81-FB4D-BCBA-E7BAB7EF908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1500309"/>
              <a:ext cx="363613" cy="11841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207931" name="TextBox 151">
              <a:extLst>
                <a:ext uri="{FF2B5EF4-FFF2-40B4-BE49-F238E27FC236}">
                  <a16:creationId xmlns:a16="http://schemas.microsoft.com/office/drawing/2014/main" id="{F28CEE5C-CA75-8F44-98AB-A068B26A884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71346"/>
              <a:ext cx="363613" cy="11841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207877" name="Group 152">
            <a:extLst>
              <a:ext uri="{FF2B5EF4-FFF2-40B4-BE49-F238E27FC236}">
                <a16:creationId xmlns:a16="http://schemas.microsoft.com/office/drawing/2014/main" id="{9BA8B1E5-BB46-8E40-8B72-7557E2D4BE90}"/>
              </a:ext>
            </a:extLst>
          </p:cNvPr>
          <p:cNvGrpSpPr>
            <a:grpSpLocks/>
          </p:cNvGrpSpPr>
          <p:nvPr/>
        </p:nvGrpSpPr>
        <p:grpSpPr bwMode="auto">
          <a:xfrm>
            <a:off x="3192463" y="1524000"/>
            <a:ext cx="384580" cy="1958954"/>
            <a:chOff x="1663075" y="1512604"/>
            <a:chExt cx="385462" cy="4432425"/>
          </a:xfrm>
        </p:grpSpPr>
        <p:cxnSp>
          <p:nvCxnSpPr>
            <p:cNvPr id="207926" name="Straight Connector 153">
              <a:extLst>
                <a:ext uri="{FF2B5EF4-FFF2-40B4-BE49-F238E27FC236}">
                  <a16:creationId xmlns:a16="http://schemas.microsoft.com/office/drawing/2014/main" id="{23BF1216-674F-3F4A-8BFA-6935F35E91E3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597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07927" name="TextBox 156">
              <a:extLst>
                <a:ext uri="{FF2B5EF4-FFF2-40B4-BE49-F238E27FC236}">
                  <a16:creationId xmlns:a16="http://schemas.microsoft.com/office/drawing/2014/main" id="{2B6EE89B-368C-1B42-B637-ECF618CD45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1512604"/>
              <a:ext cx="365037" cy="11838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207928" name="TextBox 157">
              <a:extLst>
                <a:ext uri="{FF2B5EF4-FFF2-40B4-BE49-F238E27FC236}">
                  <a16:creationId xmlns:a16="http://schemas.microsoft.com/office/drawing/2014/main" id="{3B0A3502-DE9F-6945-9023-18169F5A581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1166"/>
              <a:ext cx="365037" cy="11838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207878" name="Group 158">
            <a:extLst>
              <a:ext uri="{FF2B5EF4-FFF2-40B4-BE49-F238E27FC236}">
                <a16:creationId xmlns:a16="http://schemas.microsoft.com/office/drawing/2014/main" id="{6122D294-68D8-A34E-8931-90B62335ABE7}"/>
              </a:ext>
            </a:extLst>
          </p:cNvPr>
          <p:cNvGrpSpPr>
            <a:grpSpLocks/>
          </p:cNvGrpSpPr>
          <p:nvPr/>
        </p:nvGrpSpPr>
        <p:grpSpPr bwMode="auto">
          <a:xfrm>
            <a:off x="4002088" y="1524000"/>
            <a:ext cx="384580" cy="1958984"/>
            <a:chOff x="1663075" y="1513659"/>
            <a:chExt cx="385462" cy="4434956"/>
          </a:xfrm>
        </p:grpSpPr>
        <p:cxnSp>
          <p:nvCxnSpPr>
            <p:cNvPr id="207923" name="Straight Connector 159">
              <a:extLst>
                <a:ext uri="{FF2B5EF4-FFF2-40B4-BE49-F238E27FC236}">
                  <a16:creationId xmlns:a16="http://schemas.microsoft.com/office/drawing/2014/main" id="{6C50D6A6-14A9-0F43-BA5D-B0BBB60CB96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07924" name="TextBox 162">
              <a:extLst>
                <a:ext uri="{FF2B5EF4-FFF2-40B4-BE49-F238E27FC236}">
                  <a16:creationId xmlns:a16="http://schemas.microsoft.com/office/drawing/2014/main" id="{7300B6F8-1543-7348-8D2F-D65CBDE4E2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1513659"/>
              <a:ext cx="365037" cy="11845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207925" name="TextBox 163">
              <a:extLst>
                <a:ext uri="{FF2B5EF4-FFF2-40B4-BE49-F238E27FC236}">
                  <a16:creationId xmlns:a16="http://schemas.microsoft.com/office/drawing/2014/main" id="{704AE776-83CD-E648-A0F7-EF8F5129984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4"/>
              <a:ext cx="365037" cy="11845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207879" name="Group 164">
            <a:extLst>
              <a:ext uri="{FF2B5EF4-FFF2-40B4-BE49-F238E27FC236}">
                <a16:creationId xmlns:a16="http://schemas.microsoft.com/office/drawing/2014/main" id="{3184D5F3-2730-E64A-805A-0222D68B4D67}"/>
              </a:ext>
            </a:extLst>
          </p:cNvPr>
          <p:cNvGrpSpPr>
            <a:grpSpLocks/>
          </p:cNvGrpSpPr>
          <p:nvPr/>
        </p:nvGrpSpPr>
        <p:grpSpPr bwMode="auto">
          <a:xfrm>
            <a:off x="4765676" y="1524000"/>
            <a:ext cx="384660" cy="1958984"/>
            <a:chOff x="1663075" y="1513659"/>
            <a:chExt cx="384038" cy="4434956"/>
          </a:xfrm>
        </p:grpSpPr>
        <p:cxnSp>
          <p:nvCxnSpPr>
            <p:cNvPr id="207920" name="Straight Connector 165">
              <a:extLst>
                <a:ext uri="{FF2B5EF4-FFF2-40B4-BE49-F238E27FC236}">
                  <a16:creationId xmlns:a16="http://schemas.microsoft.com/office/drawing/2014/main" id="{E6A3E79D-41DD-BC4A-A460-3CCF1AC5CBB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07921" name="TextBox 168">
              <a:extLst>
                <a:ext uri="{FF2B5EF4-FFF2-40B4-BE49-F238E27FC236}">
                  <a16:creationId xmlns:a16="http://schemas.microsoft.com/office/drawing/2014/main" id="{2807A9EF-D7AE-3C42-9220-7D77562E5EF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1513659"/>
              <a:ext cx="363613" cy="11845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207922" name="TextBox 169">
              <a:extLst>
                <a:ext uri="{FF2B5EF4-FFF2-40B4-BE49-F238E27FC236}">
                  <a16:creationId xmlns:a16="http://schemas.microsoft.com/office/drawing/2014/main" id="{9ABB28AF-EF7A-7940-9B72-209DBCBF56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4"/>
              <a:ext cx="363613" cy="11845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207880" name="Group 170">
            <a:extLst>
              <a:ext uri="{FF2B5EF4-FFF2-40B4-BE49-F238E27FC236}">
                <a16:creationId xmlns:a16="http://schemas.microsoft.com/office/drawing/2014/main" id="{6E33BE6A-AA79-EA49-984D-2C88CD038862}"/>
              </a:ext>
            </a:extLst>
          </p:cNvPr>
          <p:cNvGrpSpPr>
            <a:grpSpLocks/>
          </p:cNvGrpSpPr>
          <p:nvPr/>
        </p:nvGrpSpPr>
        <p:grpSpPr bwMode="auto">
          <a:xfrm rot="16200000">
            <a:off x="8983663" y="3190876"/>
            <a:ext cx="523875" cy="1168400"/>
            <a:chOff x="1603054" y="4036359"/>
            <a:chExt cx="524155" cy="1168554"/>
          </a:xfrm>
        </p:grpSpPr>
        <p:cxnSp>
          <p:nvCxnSpPr>
            <p:cNvPr id="207918" name="Straight Connector 171">
              <a:extLst>
                <a:ext uri="{FF2B5EF4-FFF2-40B4-BE49-F238E27FC236}">
                  <a16:creationId xmlns:a16="http://schemas.microsoft.com/office/drawing/2014/main" id="{FD2C4DC6-10AD-4C45-8214-F309F50107BD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1539456" y="4346129"/>
              <a:ext cx="619540" cy="0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07919" name="TextBox 173">
              <a:extLst>
                <a:ext uri="{FF2B5EF4-FFF2-40B4-BE49-F238E27FC236}">
                  <a16:creationId xmlns:a16="http://schemas.microsoft.com/office/drawing/2014/main" id="{F4C348DE-C23D-E949-A3A8-F40622D023B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5400000">
              <a:off x="1683013" y="4760716"/>
              <a:ext cx="364238" cy="524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207881" name="Group 200">
            <a:extLst>
              <a:ext uri="{FF2B5EF4-FFF2-40B4-BE49-F238E27FC236}">
                <a16:creationId xmlns:a16="http://schemas.microsoft.com/office/drawing/2014/main" id="{97801B19-AE05-D940-87C8-D98F6FE4EA08}"/>
              </a:ext>
            </a:extLst>
          </p:cNvPr>
          <p:cNvGrpSpPr>
            <a:grpSpLocks/>
          </p:cNvGrpSpPr>
          <p:nvPr/>
        </p:nvGrpSpPr>
        <p:grpSpPr bwMode="auto">
          <a:xfrm rot="5400000">
            <a:off x="1680370" y="3201195"/>
            <a:ext cx="523875" cy="1169987"/>
            <a:chOff x="1603991" y="4036359"/>
            <a:chExt cx="522566" cy="1168516"/>
          </a:xfrm>
        </p:grpSpPr>
        <p:cxnSp>
          <p:nvCxnSpPr>
            <p:cNvPr id="207916" name="Straight Connector 201">
              <a:extLst>
                <a:ext uri="{FF2B5EF4-FFF2-40B4-BE49-F238E27FC236}">
                  <a16:creationId xmlns:a16="http://schemas.microsoft.com/office/drawing/2014/main" id="{8CC7CF46-BD42-9449-8927-1680133D01DC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1539456" y="4346129"/>
              <a:ext cx="619540" cy="0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07917" name="TextBox 202">
              <a:extLst>
                <a:ext uri="{FF2B5EF4-FFF2-40B4-BE49-F238E27FC236}">
                  <a16:creationId xmlns:a16="http://schemas.microsoft.com/office/drawing/2014/main" id="{3B38B5BE-DC6E-1C43-BCB4-85635E1CF0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5400000">
              <a:off x="1683402" y="4761720"/>
              <a:ext cx="363744" cy="5225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207882" name="Group 146">
            <a:extLst>
              <a:ext uri="{FF2B5EF4-FFF2-40B4-BE49-F238E27FC236}">
                <a16:creationId xmlns:a16="http://schemas.microsoft.com/office/drawing/2014/main" id="{6E6225B6-B6D4-8847-A5C3-47A7E503F539}"/>
              </a:ext>
            </a:extLst>
          </p:cNvPr>
          <p:cNvGrpSpPr>
            <a:grpSpLocks/>
          </p:cNvGrpSpPr>
          <p:nvPr/>
        </p:nvGrpSpPr>
        <p:grpSpPr bwMode="auto">
          <a:xfrm>
            <a:off x="6096001" y="1524000"/>
            <a:ext cx="384175" cy="1968500"/>
            <a:chOff x="1663075" y="1500309"/>
            <a:chExt cx="383554" cy="4455260"/>
          </a:xfrm>
        </p:grpSpPr>
        <p:cxnSp>
          <p:nvCxnSpPr>
            <p:cNvPr id="207913" name="Straight Connector 147">
              <a:extLst>
                <a:ext uri="{FF2B5EF4-FFF2-40B4-BE49-F238E27FC236}">
                  <a16:creationId xmlns:a16="http://schemas.microsoft.com/office/drawing/2014/main" id="{06A9D5F8-2C16-6E4C-86DA-228FD66CE5F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597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07914" name="TextBox 150">
              <a:extLst>
                <a:ext uri="{FF2B5EF4-FFF2-40B4-BE49-F238E27FC236}">
                  <a16:creationId xmlns:a16="http://schemas.microsoft.com/office/drawing/2014/main" id="{C44E9FF8-2F2F-1547-9A8F-02B5A9EDCE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1500309"/>
              <a:ext cx="363130" cy="1184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207915" name="TextBox 151">
              <a:extLst>
                <a:ext uri="{FF2B5EF4-FFF2-40B4-BE49-F238E27FC236}">
                  <a16:creationId xmlns:a16="http://schemas.microsoft.com/office/drawing/2014/main" id="{B86A2D6C-6767-3C4A-B81A-BABFC1EE2EF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71344"/>
              <a:ext cx="363129" cy="1184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207883" name="Group 152">
            <a:extLst>
              <a:ext uri="{FF2B5EF4-FFF2-40B4-BE49-F238E27FC236}">
                <a16:creationId xmlns:a16="http://schemas.microsoft.com/office/drawing/2014/main" id="{70F11119-7403-F44A-83C5-EECE3A933F50}"/>
              </a:ext>
            </a:extLst>
          </p:cNvPr>
          <p:cNvGrpSpPr>
            <a:grpSpLocks/>
          </p:cNvGrpSpPr>
          <p:nvPr/>
        </p:nvGrpSpPr>
        <p:grpSpPr bwMode="auto">
          <a:xfrm>
            <a:off x="6913563" y="1524000"/>
            <a:ext cx="384580" cy="1958954"/>
            <a:chOff x="1663075" y="1512604"/>
            <a:chExt cx="385462" cy="4432425"/>
          </a:xfrm>
        </p:grpSpPr>
        <p:cxnSp>
          <p:nvCxnSpPr>
            <p:cNvPr id="207910" name="Straight Connector 153">
              <a:extLst>
                <a:ext uri="{FF2B5EF4-FFF2-40B4-BE49-F238E27FC236}">
                  <a16:creationId xmlns:a16="http://schemas.microsoft.com/office/drawing/2014/main" id="{1F4D1E55-0549-E648-9138-E7EB5D8B895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597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07911" name="TextBox 156">
              <a:extLst>
                <a:ext uri="{FF2B5EF4-FFF2-40B4-BE49-F238E27FC236}">
                  <a16:creationId xmlns:a16="http://schemas.microsoft.com/office/drawing/2014/main" id="{32D8CED9-D8B7-7D47-BE5D-B4A708B458A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1512604"/>
              <a:ext cx="365037" cy="11838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207912" name="TextBox 157">
              <a:extLst>
                <a:ext uri="{FF2B5EF4-FFF2-40B4-BE49-F238E27FC236}">
                  <a16:creationId xmlns:a16="http://schemas.microsoft.com/office/drawing/2014/main" id="{2F1DC2BA-F5F7-8642-803D-B3C6132ECB6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1166"/>
              <a:ext cx="365037" cy="11838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207884" name="Group 158">
            <a:extLst>
              <a:ext uri="{FF2B5EF4-FFF2-40B4-BE49-F238E27FC236}">
                <a16:creationId xmlns:a16="http://schemas.microsoft.com/office/drawing/2014/main" id="{16C4574F-E3E8-FE4D-A5D3-99FF72B22283}"/>
              </a:ext>
            </a:extLst>
          </p:cNvPr>
          <p:cNvGrpSpPr>
            <a:grpSpLocks/>
          </p:cNvGrpSpPr>
          <p:nvPr/>
        </p:nvGrpSpPr>
        <p:grpSpPr bwMode="auto">
          <a:xfrm>
            <a:off x="7723189" y="1524001"/>
            <a:ext cx="384175" cy="1958975"/>
            <a:chOff x="1663075" y="1513659"/>
            <a:chExt cx="385056" cy="4434918"/>
          </a:xfrm>
        </p:grpSpPr>
        <p:cxnSp>
          <p:nvCxnSpPr>
            <p:cNvPr id="207907" name="Straight Connector 159">
              <a:extLst>
                <a:ext uri="{FF2B5EF4-FFF2-40B4-BE49-F238E27FC236}">
                  <a16:creationId xmlns:a16="http://schemas.microsoft.com/office/drawing/2014/main" id="{8EEA2913-0904-E741-91D6-04B39E18DBD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07908" name="TextBox 162">
              <a:extLst>
                <a:ext uri="{FF2B5EF4-FFF2-40B4-BE49-F238E27FC236}">
                  <a16:creationId xmlns:a16="http://schemas.microsoft.com/office/drawing/2014/main" id="{65F123FD-5C59-554B-8E7B-CB855143379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1513659"/>
              <a:ext cx="364631" cy="11844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207909" name="TextBox 163">
              <a:extLst>
                <a:ext uri="{FF2B5EF4-FFF2-40B4-BE49-F238E27FC236}">
                  <a16:creationId xmlns:a16="http://schemas.microsoft.com/office/drawing/2014/main" id="{66AE005D-4E56-5B43-8AD1-B105A6782BE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6"/>
              <a:ext cx="364631" cy="11844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207885" name="Group 164">
            <a:extLst>
              <a:ext uri="{FF2B5EF4-FFF2-40B4-BE49-F238E27FC236}">
                <a16:creationId xmlns:a16="http://schemas.microsoft.com/office/drawing/2014/main" id="{171B6305-DCE6-3A47-A8A9-33B611A3B6CE}"/>
              </a:ext>
            </a:extLst>
          </p:cNvPr>
          <p:cNvGrpSpPr>
            <a:grpSpLocks/>
          </p:cNvGrpSpPr>
          <p:nvPr/>
        </p:nvGrpSpPr>
        <p:grpSpPr bwMode="auto">
          <a:xfrm>
            <a:off x="8486776" y="1524000"/>
            <a:ext cx="384660" cy="1958984"/>
            <a:chOff x="1663075" y="1513659"/>
            <a:chExt cx="384038" cy="4434956"/>
          </a:xfrm>
        </p:grpSpPr>
        <p:cxnSp>
          <p:nvCxnSpPr>
            <p:cNvPr id="207904" name="Straight Connector 165">
              <a:extLst>
                <a:ext uri="{FF2B5EF4-FFF2-40B4-BE49-F238E27FC236}">
                  <a16:creationId xmlns:a16="http://schemas.microsoft.com/office/drawing/2014/main" id="{EBD8CDB5-41C7-3242-9379-11C7AB0D4ED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07905" name="TextBox 168">
              <a:extLst>
                <a:ext uri="{FF2B5EF4-FFF2-40B4-BE49-F238E27FC236}">
                  <a16:creationId xmlns:a16="http://schemas.microsoft.com/office/drawing/2014/main" id="{B5051A28-179D-B949-8818-EF125837D75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1513659"/>
              <a:ext cx="363613" cy="11845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207906" name="TextBox 169">
              <a:extLst>
                <a:ext uri="{FF2B5EF4-FFF2-40B4-BE49-F238E27FC236}">
                  <a16:creationId xmlns:a16="http://schemas.microsoft.com/office/drawing/2014/main" id="{73A699C3-C511-0940-A0FF-240C83170FF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4"/>
              <a:ext cx="363613" cy="11845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207886" name="Group 129">
            <a:extLst>
              <a:ext uri="{FF2B5EF4-FFF2-40B4-BE49-F238E27FC236}">
                <a16:creationId xmlns:a16="http://schemas.microsoft.com/office/drawing/2014/main" id="{F5A60049-1214-9E49-AECA-C39B090A81DD}"/>
              </a:ext>
            </a:extLst>
          </p:cNvPr>
          <p:cNvGrpSpPr>
            <a:grpSpLocks/>
          </p:cNvGrpSpPr>
          <p:nvPr/>
        </p:nvGrpSpPr>
        <p:grpSpPr bwMode="auto">
          <a:xfrm>
            <a:off x="6011863" y="4445000"/>
            <a:ext cx="603250" cy="2266950"/>
            <a:chOff x="1615941" y="2927283"/>
            <a:chExt cx="601924" cy="2267847"/>
          </a:xfrm>
        </p:grpSpPr>
        <p:cxnSp>
          <p:nvCxnSpPr>
            <p:cNvPr id="207899" name="Straight Connector 130">
              <a:extLst>
                <a:ext uri="{FF2B5EF4-FFF2-40B4-BE49-F238E27FC236}">
                  <a16:creationId xmlns:a16="http://schemas.microsoft.com/office/drawing/2014/main" id="{13FE6FBD-0455-7741-AE7E-EBF41A7B701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5176" y="2927283"/>
              <a:ext cx="4049" cy="1731546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07900" name="Freeform 18">
              <a:extLst>
                <a:ext uri="{FF2B5EF4-FFF2-40B4-BE49-F238E27FC236}">
                  <a16:creationId xmlns:a16="http://schemas.microsoft.com/office/drawing/2014/main" id="{D99B0C8B-AD4F-6A40-AFA9-C9631E2A39C0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7901" name="Freeform 19">
              <a:extLst>
                <a:ext uri="{FF2B5EF4-FFF2-40B4-BE49-F238E27FC236}">
                  <a16:creationId xmlns:a16="http://schemas.microsoft.com/office/drawing/2014/main" id="{13750B27-8C68-BD46-8140-FD580823C222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7902" name="TextBox 133">
              <a:extLst>
                <a:ext uri="{FF2B5EF4-FFF2-40B4-BE49-F238E27FC236}">
                  <a16:creationId xmlns:a16="http://schemas.microsoft.com/office/drawing/2014/main" id="{E887D6AA-7FD7-2E4F-A89F-46DC36A6178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53663" y="2949896"/>
              <a:ext cx="364202" cy="523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</a:p>
          </p:txBody>
        </p:sp>
        <p:sp>
          <p:nvSpPr>
            <p:cNvPr id="207903" name="TextBox 134">
              <a:extLst>
                <a:ext uri="{FF2B5EF4-FFF2-40B4-BE49-F238E27FC236}">
                  <a16:creationId xmlns:a16="http://schemas.microsoft.com/office/drawing/2014/main" id="{8C8D3029-B600-8744-BE17-ADF3D80C951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671918"/>
              <a:ext cx="364202" cy="523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207887" name="Group 129">
            <a:extLst>
              <a:ext uri="{FF2B5EF4-FFF2-40B4-BE49-F238E27FC236}">
                <a16:creationId xmlns:a16="http://schemas.microsoft.com/office/drawing/2014/main" id="{A19BCDC3-5041-4141-810C-EC61EDDE114B}"/>
              </a:ext>
            </a:extLst>
          </p:cNvPr>
          <p:cNvGrpSpPr>
            <a:grpSpLocks/>
          </p:cNvGrpSpPr>
          <p:nvPr/>
        </p:nvGrpSpPr>
        <p:grpSpPr bwMode="auto">
          <a:xfrm>
            <a:off x="3687763" y="4446589"/>
            <a:ext cx="603250" cy="2268537"/>
            <a:chOff x="1615941" y="2927283"/>
            <a:chExt cx="601924" cy="2267847"/>
          </a:xfrm>
        </p:grpSpPr>
        <p:cxnSp>
          <p:nvCxnSpPr>
            <p:cNvPr id="207894" name="Straight Connector 130">
              <a:extLst>
                <a:ext uri="{FF2B5EF4-FFF2-40B4-BE49-F238E27FC236}">
                  <a16:creationId xmlns:a16="http://schemas.microsoft.com/office/drawing/2014/main" id="{79ED57DF-7335-C647-97B7-68DC4BF2CCF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5176" y="2927283"/>
              <a:ext cx="4049" cy="1731546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07895" name="Freeform 18">
              <a:extLst>
                <a:ext uri="{FF2B5EF4-FFF2-40B4-BE49-F238E27FC236}">
                  <a16:creationId xmlns:a16="http://schemas.microsoft.com/office/drawing/2014/main" id="{5A16A885-1733-8146-A0BA-627E0B40F805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7896" name="Freeform 19">
              <a:extLst>
                <a:ext uri="{FF2B5EF4-FFF2-40B4-BE49-F238E27FC236}">
                  <a16:creationId xmlns:a16="http://schemas.microsoft.com/office/drawing/2014/main" id="{3F6DE0AF-FB36-CD4F-86CA-5A8200004676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7897" name="TextBox 133">
              <a:extLst>
                <a:ext uri="{FF2B5EF4-FFF2-40B4-BE49-F238E27FC236}">
                  <a16:creationId xmlns:a16="http://schemas.microsoft.com/office/drawing/2014/main" id="{137E71CA-0F48-A445-8E93-D269A13AD7E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53663" y="2949896"/>
              <a:ext cx="364202" cy="523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</a:p>
          </p:txBody>
        </p:sp>
        <p:sp>
          <p:nvSpPr>
            <p:cNvPr id="207898" name="TextBox 134">
              <a:extLst>
                <a:ext uri="{FF2B5EF4-FFF2-40B4-BE49-F238E27FC236}">
                  <a16:creationId xmlns:a16="http://schemas.microsoft.com/office/drawing/2014/main" id="{F3B36657-CF09-8E4B-8E9B-2DD0AE2E61F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671918"/>
              <a:ext cx="364202" cy="523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207888" name="Group 129">
            <a:extLst>
              <a:ext uri="{FF2B5EF4-FFF2-40B4-BE49-F238E27FC236}">
                <a16:creationId xmlns:a16="http://schemas.microsoft.com/office/drawing/2014/main" id="{5B74A5B0-8ADD-8444-909D-DFB7559BBBBB}"/>
              </a:ext>
            </a:extLst>
          </p:cNvPr>
          <p:cNvGrpSpPr>
            <a:grpSpLocks/>
          </p:cNvGrpSpPr>
          <p:nvPr/>
        </p:nvGrpSpPr>
        <p:grpSpPr bwMode="auto">
          <a:xfrm>
            <a:off x="4841875" y="4427539"/>
            <a:ext cx="603250" cy="2268537"/>
            <a:chOff x="1615941" y="2927283"/>
            <a:chExt cx="601924" cy="2267847"/>
          </a:xfrm>
        </p:grpSpPr>
        <p:cxnSp>
          <p:nvCxnSpPr>
            <p:cNvPr id="207889" name="Straight Connector 130">
              <a:extLst>
                <a:ext uri="{FF2B5EF4-FFF2-40B4-BE49-F238E27FC236}">
                  <a16:creationId xmlns:a16="http://schemas.microsoft.com/office/drawing/2014/main" id="{E5EB4341-5B21-4845-A5DD-2FD12F47678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5176" y="2927283"/>
              <a:ext cx="4049" cy="1731546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07890" name="Freeform 18">
              <a:extLst>
                <a:ext uri="{FF2B5EF4-FFF2-40B4-BE49-F238E27FC236}">
                  <a16:creationId xmlns:a16="http://schemas.microsoft.com/office/drawing/2014/main" id="{DA733840-DDFB-DB47-BAAA-AA948396B129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7891" name="Freeform 19">
              <a:extLst>
                <a:ext uri="{FF2B5EF4-FFF2-40B4-BE49-F238E27FC236}">
                  <a16:creationId xmlns:a16="http://schemas.microsoft.com/office/drawing/2014/main" id="{A2C2FE23-6272-1D4A-ABE6-E1448557A102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7892" name="TextBox 133">
              <a:extLst>
                <a:ext uri="{FF2B5EF4-FFF2-40B4-BE49-F238E27FC236}">
                  <a16:creationId xmlns:a16="http://schemas.microsoft.com/office/drawing/2014/main" id="{3C4CB379-DB61-8942-ABED-6D4C320DF9B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53663" y="2949896"/>
              <a:ext cx="364202" cy="523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</a:p>
          </p:txBody>
        </p:sp>
        <p:sp>
          <p:nvSpPr>
            <p:cNvPr id="207893" name="TextBox 134">
              <a:extLst>
                <a:ext uri="{FF2B5EF4-FFF2-40B4-BE49-F238E27FC236}">
                  <a16:creationId xmlns:a16="http://schemas.microsoft.com/office/drawing/2014/main" id="{499D5B3B-AE9A-3C47-BE44-6450D1D0461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671918"/>
              <a:ext cx="364202" cy="523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204882657"/>
      </p:ext>
    </p:extLst>
  </p:cSld>
  <p:clrMapOvr>
    <a:masterClrMapping/>
  </p:clrMapOvr>
  <p:transition/>
</p:sld>
</file>

<file path=ppt/slides/slide3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8897" name="Freeform 15">
            <a:extLst>
              <a:ext uri="{FF2B5EF4-FFF2-40B4-BE49-F238E27FC236}">
                <a16:creationId xmlns:a16="http://schemas.microsoft.com/office/drawing/2014/main" id="{2CE1C9A2-2E4E-214F-A26F-8790B3C8CA80}"/>
              </a:ext>
            </a:extLst>
          </p:cNvPr>
          <p:cNvSpPr>
            <a:spLocks/>
          </p:cNvSpPr>
          <p:nvPr/>
        </p:nvSpPr>
        <p:spPr bwMode="auto">
          <a:xfrm>
            <a:off x="2138364" y="2924176"/>
            <a:ext cx="6929437" cy="1514475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08898" name="Title 1">
            <a:extLst>
              <a:ext uri="{FF2B5EF4-FFF2-40B4-BE49-F238E27FC236}">
                <a16:creationId xmlns:a16="http://schemas.microsoft.com/office/drawing/2014/main" id="{508E0915-4D16-D641-9FEB-7F640C85B8FE}"/>
              </a:ext>
            </a:extLst>
          </p:cNvPr>
          <p:cNvSpPr txBox="1">
            <a:spLocks/>
          </p:cNvSpPr>
          <p:nvPr/>
        </p:nvSpPr>
        <p:spPr bwMode="auto">
          <a:xfrm>
            <a:off x="850900" y="88900"/>
            <a:ext cx="9144000" cy="1231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Circuit #3 for negating a number stored in 2’s complement representation</a:t>
            </a:r>
            <a:endParaRPr lang="en-US" altLang="en-US" sz="3600"/>
          </a:p>
        </p:txBody>
      </p:sp>
      <p:grpSp>
        <p:nvGrpSpPr>
          <p:cNvPr id="208899" name="Group 129">
            <a:extLst>
              <a:ext uri="{FF2B5EF4-FFF2-40B4-BE49-F238E27FC236}">
                <a16:creationId xmlns:a16="http://schemas.microsoft.com/office/drawing/2014/main" id="{BA339589-02B8-564F-B5DA-DBE6EA66FCE5}"/>
              </a:ext>
            </a:extLst>
          </p:cNvPr>
          <p:cNvGrpSpPr>
            <a:grpSpLocks/>
          </p:cNvGrpSpPr>
          <p:nvPr/>
        </p:nvGrpSpPr>
        <p:grpSpPr bwMode="auto">
          <a:xfrm>
            <a:off x="6989763" y="4427539"/>
            <a:ext cx="603250" cy="2268537"/>
            <a:chOff x="1615941" y="2927283"/>
            <a:chExt cx="601924" cy="2267847"/>
          </a:xfrm>
        </p:grpSpPr>
        <p:cxnSp>
          <p:nvCxnSpPr>
            <p:cNvPr id="208959" name="Straight Connector 130">
              <a:extLst>
                <a:ext uri="{FF2B5EF4-FFF2-40B4-BE49-F238E27FC236}">
                  <a16:creationId xmlns:a16="http://schemas.microsoft.com/office/drawing/2014/main" id="{C90142BA-33F9-A442-A329-2BF2E4BACD55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5176" y="2927283"/>
              <a:ext cx="4049" cy="1731546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08960" name="Freeform 18">
              <a:extLst>
                <a:ext uri="{FF2B5EF4-FFF2-40B4-BE49-F238E27FC236}">
                  <a16:creationId xmlns:a16="http://schemas.microsoft.com/office/drawing/2014/main" id="{18745A7D-9695-CC42-8C69-E359C491E9E4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8961" name="Freeform 19">
              <a:extLst>
                <a:ext uri="{FF2B5EF4-FFF2-40B4-BE49-F238E27FC236}">
                  <a16:creationId xmlns:a16="http://schemas.microsoft.com/office/drawing/2014/main" id="{DDFA3A08-5CC2-0045-91E8-17C441149F14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8962" name="TextBox 133">
              <a:extLst>
                <a:ext uri="{FF2B5EF4-FFF2-40B4-BE49-F238E27FC236}">
                  <a16:creationId xmlns:a16="http://schemas.microsoft.com/office/drawing/2014/main" id="{692D01E0-A23B-5F45-8E8D-E799DC23FD9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53663" y="2949896"/>
              <a:ext cx="364202" cy="523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</a:p>
          </p:txBody>
        </p:sp>
        <p:sp>
          <p:nvSpPr>
            <p:cNvPr id="208963" name="TextBox 134">
              <a:extLst>
                <a:ext uri="{FF2B5EF4-FFF2-40B4-BE49-F238E27FC236}">
                  <a16:creationId xmlns:a16="http://schemas.microsoft.com/office/drawing/2014/main" id="{2A63F042-5F1B-3648-9489-B33EE7AD76E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671918"/>
              <a:ext cx="364202" cy="523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208900" name="Group 146">
            <a:extLst>
              <a:ext uri="{FF2B5EF4-FFF2-40B4-BE49-F238E27FC236}">
                <a16:creationId xmlns:a16="http://schemas.microsoft.com/office/drawing/2014/main" id="{B219F4C7-6959-DB40-BF35-38AE3EFE4BE2}"/>
              </a:ext>
            </a:extLst>
          </p:cNvPr>
          <p:cNvGrpSpPr>
            <a:grpSpLocks/>
          </p:cNvGrpSpPr>
          <p:nvPr/>
        </p:nvGrpSpPr>
        <p:grpSpPr bwMode="auto">
          <a:xfrm>
            <a:off x="2374901" y="1524000"/>
            <a:ext cx="384660" cy="1968494"/>
            <a:chOff x="1663075" y="1500309"/>
            <a:chExt cx="384038" cy="4455222"/>
          </a:xfrm>
        </p:grpSpPr>
        <p:cxnSp>
          <p:nvCxnSpPr>
            <p:cNvPr id="208956" name="Straight Connector 147">
              <a:extLst>
                <a:ext uri="{FF2B5EF4-FFF2-40B4-BE49-F238E27FC236}">
                  <a16:creationId xmlns:a16="http://schemas.microsoft.com/office/drawing/2014/main" id="{B2143FA1-45E7-DD41-8F6C-CFE159E0AA1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597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08957" name="TextBox 150">
              <a:extLst>
                <a:ext uri="{FF2B5EF4-FFF2-40B4-BE49-F238E27FC236}">
                  <a16:creationId xmlns:a16="http://schemas.microsoft.com/office/drawing/2014/main" id="{28B276BB-080E-C847-A371-6B843A716AE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1500309"/>
              <a:ext cx="363613" cy="11841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208958" name="TextBox 151">
              <a:extLst>
                <a:ext uri="{FF2B5EF4-FFF2-40B4-BE49-F238E27FC236}">
                  <a16:creationId xmlns:a16="http://schemas.microsoft.com/office/drawing/2014/main" id="{2E23C268-AC02-D844-8E25-4206A35539B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71346"/>
              <a:ext cx="363613" cy="11841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208901" name="Group 152">
            <a:extLst>
              <a:ext uri="{FF2B5EF4-FFF2-40B4-BE49-F238E27FC236}">
                <a16:creationId xmlns:a16="http://schemas.microsoft.com/office/drawing/2014/main" id="{A1B62E4D-F6D1-6D4C-A699-C32FBF74A223}"/>
              </a:ext>
            </a:extLst>
          </p:cNvPr>
          <p:cNvGrpSpPr>
            <a:grpSpLocks/>
          </p:cNvGrpSpPr>
          <p:nvPr/>
        </p:nvGrpSpPr>
        <p:grpSpPr bwMode="auto">
          <a:xfrm>
            <a:off x="3192463" y="1524000"/>
            <a:ext cx="384580" cy="1958954"/>
            <a:chOff x="1663075" y="1512604"/>
            <a:chExt cx="385462" cy="4432425"/>
          </a:xfrm>
        </p:grpSpPr>
        <p:cxnSp>
          <p:nvCxnSpPr>
            <p:cNvPr id="208953" name="Straight Connector 153">
              <a:extLst>
                <a:ext uri="{FF2B5EF4-FFF2-40B4-BE49-F238E27FC236}">
                  <a16:creationId xmlns:a16="http://schemas.microsoft.com/office/drawing/2014/main" id="{406F5D09-48B8-AF46-8295-37F60AC454F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597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08954" name="TextBox 156">
              <a:extLst>
                <a:ext uri="{FF2B5EF4-FFF2-40B4-BE49-F238E27FC236}">
                  <a16:creationId xmlns:a16="http://schemas.microsoft.com/office/drawing/2014/main" id="{1300938A-66AA-BD48-AE82-9A19A6369A9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1512604"/>
              <a:ext cx="365037" cy="11838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208955" name="TextBox 157">
              <a:extLst>
                <a:ext uri="{FF2B5EF4-FFF2-40B4-BE49-F238E27FC236}">
                  <a16:creationId xmlns:a16="http://schemas.microsoft.com/office/drawing/2014/main" id="{8458EA69-9499-D742-B423-93E006DEB6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1166"/>
              <a:ext cx="365037" cy="11838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208902" name="Group 158">
            <a:extLst>
              <a:ext uri="{FF2B5EF4-FFF2-40B4-BE49-F238E27FC236}">
                <a16:creationId xmlns:a16="http://schemas.microsoft.com/office/drawing/2014/main" id="{DB7840F6-97F9-764F-B670-A11E92318389}"/>
              </a:ext>
            </a:extLst>
          </p:cNvPr>
          <p:cNvGrpSpPr>
            <a:grpSpLocks/>
          </p:cNvGrpSpPr>
          <p:nvPr/>
        </p:nvGrpSpPr>
        <p:grpSpPr bwMode="auto">
          <a:xfrm>
            <a:off x="4002088" y="1524000"/>
            <a:ext cx="384580" cy="1958984"/>
            <a:chOff x="1663075" y="1513659"/>
            <a:chExt cx="385462" cy="4434956"/>
          </a:xfrm>
        </p:grpSpPr>
        <p:cxnSp>
          <p:nvCxnSpPr>
            <p:cNvPr id="208950" name="Straight Connector 159">
              <a:extLst>
                <a:ext uri="{FF2B5EF4-FFF2-40B4-BE49-F238E27FC236}">
                  <a16:creationId xmlns:a16="http://schemas.microsoft.com/office/drawing/2014/main" id="{48C7B5A3-2445-744E-9D16-05391177A4D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08951" name="TextBox 162">
              <a:extLst>
                <a:ext uri="{FF2B5EF4-FFF2-40B4-BE49-F238E27FC236}">
                  <a16:creationId xmlns:a16="http://schemas.microsoft.com/office/drawing/2014/main" id="{706E5AC7-6D2A-264D-82FF-4457C66D4D5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1513659"/>
              <a:ext cx="365037" cy="11845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208952" name="TextBox 163">
              <a:extLst>
                <a:ext uri="{FF2B5EF4-FFF2-40B4-BE49-F238E27FC236}">
                  <a16:creationId xmlns:a16="http://schemas.microsoft.com/office/drawing/2014/main" id="{E7194562-22AC-CC41-B112-61FAF47C72C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4"/>
              <a:ext cx="365037" cy="11845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208903" name="Group 164">
            <a:extLst>
              <a:ext uri="{FF2B5EF4-FFF2-40B4-BE49-F238E27FC236}">
                <a16:creationId xmlns:a16="http://schemas.microsoft.com/office/drawing/2014/main" id="{1E83CF4A-718B-A342-BC15-2804137F950F}"/>
              </a:ext>
            </a:extLst>
          </p:cNvPr>
          <p:cNvGrpSpPr>
            <a:grpSpLocks/>
          </p:cNvGrpSpPr>
          <p:nvPr/>
        </p:nvGrpSpPr>
        <p:grpSpPr bwMode="auto">
          <a:xfrm>
            <a:off x="4765676" y="1524000"/>
            <a:ext cx="384660" cy="1958984"/>
            <a:chOff x="1663075" y="1513659"/>
            <a:chExt cx="384038" cy="4434956"/>
          </a:xfrm>
        </p:grpSpPr>
        <p:cxnSp>
          <p:nvCxnSpPr>
            <p:cNvPr id="208947" name="Straight Connector 165">
              <a:extLst>
                <a:ext uri="{FF2B5EF4-FFF2-40B4-BE49-F238E27FC236}">
                  <a16:creationId xmlns:a16="http://schemas.microsoft.com/office/drawing/2014/main" id="{855786AF-0D2F-114C-9007-5E9EA9A401D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08948" name="TextBox 168">
              <a:extLst>
                <a:ext uri="{FF2B5EF4-FFF2-40B4-BE49-F238E27FC236}">
                  <a16:creationId xmlns:a16="http://schemas.microsoft.com/office/drawing/2014/main" id="{E53512BC-C714-0E48-9A45-D59CDC35F04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1513659"/>
              <a:ext cx="363613" cy="11845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208949" name="TextBox 169">
              <a:extLst>
                <a:ext uri="{FF2B5EF4-FFF2-40B4-BE49-F238E27FC236}">
                  <a16:creationId xmlns:a16="http://schemas.microsoft.com/office/drawing/2014/main" id="{1DE2963E-3EC3-B940-8A98-4AD56BE4227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4"/>
              <a:ext cx="363613" cy="11845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208904" name="Group 170">
            <a:extLst>
              <a:ext uri="{FF2B5EF4-FFF2-40B4-BE49-F238E27FC236}">
                <a16:creationId xmlns:a16="http://schemas.microsoft.com/office/drawing/2014/main" id="{A27A8E8A-4F58-5B41-A06C-44B09C16BC95}"/>
              </a:ext>
            </a:extLst>
          </p:cNvPr>
          <p:cNvGrpSpPr>
            <a:grpSpLocks/>
          </p:cNvGrpSpPr>
          <p:nvPr/>
        </p:nvGrpSpPr>
        <p:grpSpPr bwMode="auto">
          <a:xfrm rot="16200000">
            <a:off x="8983663" y="3190876"/>
            <a:ext cx="523875" cy="1168400"/>
            <a:chOff x="1603054" y="4036359"/>
            <a:chExt cx="524155" cy="1168554"/>
          </a:xfrm>
        </p:grpSpPr>
        <p:cxnSp>
          <p:nvCxnSpPr>
            <p:cNvPr id="208945" name="Straight Connector 171">
              <a:extLst>
                <a:ext uri="{FF2B5EF4-FFF2-40B4-BE49-F238E27FC236}">
                  <a16:creationId xmlns:a16="http://schemas.microsoft.com/office/drawing/2014/main" id="{F29FAF3B-235A-CD45-A408-4F23955E1AA2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1539456" y="4346129"/>
              <a:ext cx="619540" cy="0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08946" name="TextBox 173">
              <a:extLst>
                <a:ext uri="{FF2B5EF4-FFF2-40B4-BE49-F238E27FC236}">
                  <a16:creationId xmlns:a16="http://schemas.microsoft.com/office/drawing/2014/main" id="{91AA06B1-24FE-9049-B29B-96BAA073590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5400000">
              <a:off x="1683013" y="4760716"/>
              <a:ext cx="364238" cy="524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208905" name="Group 200">
            <a:extLst>
              <a:ext uri="{FF2B5EF4-FFF2-40B4-BE49-F238E27FC236}">
                <a16:creationId xmlns:a16="http://schemas.microsoft.com/office/drawing/2014/main" id="{3467A0C0-972F-7446-A3C0-4B9E7CCE6AB2}"/>
              </a:ext>
            </a:extLst>
          </p:cNvPr>
          <p:cNvGrpSpPr>
            <a:grpSpLocks/>
          </p:cNvGrpSpPr>
          <p:nvPr/>
        </p:nvGrpSpPr>
        <p:grpSpPr bwMode="auto">
          <a:xfrm rot="5400000">
            <a:off x="1680370" y="3201195"/>
            <a:ext cx="523875" cy="1169987"/>
            <a:chOff x="1603991" y="4036359"/>
            <a:chExt cx="522566" cy="1168516"/>
          </a:xfrm>
        </p:grpSpPr>
        <p:cxnSp>
          <p:nvCxnSpPr>
            <p:cNvPr id="208943" name="Straight Connector 201">
              <a:extLst>
                <a:ext uri="{FF2B5EF4-FFF2-40B4-BE49-F238E27FC236}">
                  <a16:creationId xmlns:a16="http://schemas.microsoft.com/office/drawing/2014/main" id="{42E6C7AC-94C5-1649-9A8C-BB4EFB29111E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1539456" y="4346129"/>
              <a:ext cx="619540" cy="0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08944" name="TextBox 202">
              <a:extLst>
                <a:ext uri="{FF2B5EF4-FFF2-40B4-BE49-F238E27FC236}">
                  <a16:creationId xmlns:a16="http://schemas.microsoft.com/office/drawing/2014/main" id="{8372D340-295A-E644-977C-D4C2042A932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5400000">
              <a:off x="1683402" y="4761720"/>
              <a:ext cx="363744" cy="5225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208906" name="Group 146">
            <a:extLst>
              <a:ext uri="{FF2B5EF4-FFF2-40B4-BE49-F238E27FC236}">
                <a16:creationId xmlns:a16="http://schemas.microsoft.com/office/drawing/2014/main" id="{0529A4C6-107C-A746-9145-CCAC141A1AAB}"/>
              </a:ext>
            </a:extLst>
          </p:cNvPr>
          <p:cNvGrpSpPr>
            <a:grpSpLocks/>
          </p:cNvGrpSpPr>
          <p:nvPr/>
        </p:nvGrpSpPr>
        <p:grpSpPr bwMode="auto">
          <a:xfrm>
            <a:off x="6096001" y="1524000"/>
            <a:ext cx="384175" cy="1968500"/>
            <a:chOff x="1663075" y="1500309"/>
            <a:chExt cx="383554" cy="4455260"/>
          </a:xfrm>
        </p:grpSpPr>
        <p:cxnSp>
          <p:nvCxnSpPr>
            <p:cNvPr id="208940" name="Straight Connector 147">
              <a:extLst>
                <a:ext uri="{FF2B5EF4-FFF2-40B4-BE49-F238E27FC236}">
                  <a16:creationId xmlns:a16="http://schemas.microsoft.com/office/drawing/2014/main" id="{855364B2-0410-B44E-95AE-A27A6B9CC15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597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08941" name="TextBox 150">
              <a:extLst>
                <a:ext uri="{FF2B5EF4-FFF2-40B4-BE49-F238E27FC236}">
                  <a16:creationId xmlns:a16="http://schemas.microsoft.com/office/drawing/2014/main" id="{50A63066-5BFB-BA41-B4A6-72F62F0F147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1500309"/>
              <a:ext cx="363130" cy="1184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208942" name="TextBox 151">
              <a:extLst>
                <a:ext uri="{FF2B5EF4-FFF2-40B4-BE49-F238E27FC236}">
                  <a16:creationId xmlns:a16="http://schemas.microsoft.com/office/drawing/2014/main" id="{2443D3A0-C935-EF4D-9C81-5891C159CA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71344"/>
              <a:ext cx="363129" cy="1184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208907" name="Group 152">
            <a:extLst>
              <a:ext uri="{FF2B5EF4-FFF2-40B4-BE49-F238E27FC236}">
                <a16:creationId xmlns:a16="http://schemas.microsoft.com/office/drawing/2014/main" id="{8917DE25-9DB5-374C-B7C7-3823588822E3}"/>
              </a:ext>
            </a:extLst>
          </p:cNvPr>
          <p:cNvGrpSpPr>
            <a:grpSpLocks/>
          </p:cNvGrpSpPr>
          <p:nvPr/>
        </p:nvGrpSpPr>
        <p:grpSpPr bwMode="auto">
          <a:xfrm>
            <a:off x="6913563" y="1524000"/>
            <a:ext cx="384580" cy="1958954"/>
            <a:chOff x="1663075" y="1512604"/>
            <a:chExt cx="385462" cy="4432425"/>
          </a:xfrm>
        </p:grpSpPr>
        <p:cxnSp>
          <p:nvCxnSpPr>
            <p:cNvPr id="208937" name="Straight Connector 153">
              <a:extLst>
                <a:ext uri="{FF2B5EF4-FFF2-40B4-BE49-F238E27FC236}">
                  <a16:creationId xmlns:a16="http://schemas.microsoft.com/office/drawing/2014/main" id="{0FCD20E2-EAB9-4C43-863A-14E60FAB1A6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597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08938" name="TextBox 156">
              <a:extLst>
                <a:ext uri="{FF2B5EF4-FFF2-40B4-BE49-F238E27FC236}">
                  <a16:creationId xmlns:a16="http://schemas.microsoft.com/office/drawing/2014/main" id="{2D84FFB3-3FC6-174E-AC1D-A9034A9B573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1512604"/>
              <a:ext cx="365037" cy="11838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208939" name="TextBox 157">
              <a:extLst>
                <a:ext uri="{FF2B5EF4-FFF2-40B4-BE49-F238E27FC236}">
                  <a16:creationId xmlns:a16="http://schemas.microsoft.com/office/drawing/2014/main" id="{E7A9F1F8-A480-D74F-BC6F-CAFA1D8DBA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1166"/>
              <a:ext cx="365037" cy="11838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208908" name="Group 158">
            <a:extLst>
              <a:ext uri="{FF2B5EF4-FFF2-40B4-BE49-F238E27FC236}">
                <a16:creationId xmlns:a16="http://schemas.microsoft.com/office/drawing/2014/main" id="{B49E1BD8-255E-A741-A0D3-77CA70FA132C}"/>
              </a:ext>
            </a:extLst>
          </p:cNvPr>
          <p:cNvGrpSpPr>
            <a:grpSpLocks/>
          </p:cNvGrpSpPr>
          <p:nvPr/>
        </p:nvGrpSpPr>
        <p:grpSpPr bwMode="auto">
          <a:xfrm>
            <a:off x="7723189" y="1524001"/>
            <a:ext cx="384175" cy="1958975"/>
            <a:chOff x="1663075" y="1513659"/>
            <a:chExt cx="385056" cy="4434918"/>
          </a:xfrm>
        </p:grpSpPr>
        <p:cxnSp>
          <p:nvCxnSpPr>
            <p:cNvPr id="208934" name="Straight Connector 159">
              <a:extLst>
                <a:ext uri="{FF2B5EF4-FFF2-40B4-BE49-F238E27FC236}">
                  <a16:creationId xmlns:a16="http://schemas.microsoft.com/office/drawing/2014/main" id="{34AF6814-3B43-0E41-9573-B7974153504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08935" name="TextBox 162">
              <a:extLst>
                <a:ext uri="{FF2B5EF4-FFF2-40B4-BE49-F238E27FC236}">
                  <a16:creationId xmlns:a16="http://schemas.microsoft.com/office/drawing/2014/main" id="{FB938FA4-C350-0D4D-8A5F-DD09E031DDD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1513659"/>
              <a:ext cx="364631" cy="11844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208936" name="TextBox 163">
              <a:extLst>
                <a:ext uri="{FF2B5EF4-FFF2-40B4-BE49-F238E27FC236}">
                  <a16:creationId xmlns:a16="http://schemas.microsoft.com/office/drawing/2014/main" id="{536E1E76-F0C4-DF45-944A-B0AEB9C646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6"/>
              <a:ext cx="364631" cy="11844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208909" name="Group 164">
            <a:extLst>
              <a:ext uri="{FF2B5EF4-FFF2-40B4-BE49-F238E27FC236}">
                <a16:creationId xmlns:a16="http://schemas.microsoft.com/office/drawing/2014/main" id="{D2CC2140-5353-364B-B8EE-DE6A8D84ED74}"/>
              </a:ext>
            </a:extLst>
          </p:cNvPr>
          <p:cNvGrpSpPr>
            <a:grpSpLocks/>
          </p:cNvGrpSpPr>
          <p:nvPr/>
        </p:nvGrpSpPr>
        <p:grpSpPr bwMode="auto">
          <a:xfrm>
            <a:off x="8486776" y="1524000"/>
            <a:ext cx="384660" cy="1958984"/>
            <a:chOff x="1663075" y="1513659"/>
            <a:chExt cx="384038" cy="4434956"/>
          </a:xfrm>
        </p:grpSpPr>
        <p:cxnSp>
          <p:nvCxnSpPr>
            <p:cNvPr id="208931" name="Straight Connector 165">
              <a:extLst>
                <a:ext uri="{FF2B5EF4-FFF2-40B4-BE49-F238E27FC236}">
                  <a16:creationId xmlns:a16="http://schemas.microsoft.com/office/drawing/2014/main" id="{2AC45999-BAF4-8C4D-BA2E-E9618ED4994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08932" name="TextBox 168">
              <a:extLst>
                <a:ext uri="{FF2B5EF4-FFF2-40B4-BE49-F238E27FC236}">
                  <a16:creationId xmlns:a16="http://schemas.microsoft.com/office/drawing/2014/main" id="{D4C3B0BF-A00A-EC4C-99A6-E38D1C98933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1513659"/>
              <a:ext cx="363613" cy="11845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208933" name="TextBox 169">
              <a:extLst>
                <a:ext uri="{FF2B5EF4-FFF2-40B4-BE49-F238E27FC236}">
                  <a16:creationId xmlns:a16="http://schemas.microsoft.com/office/drawing/2014/main" id="{5A456225-539F-534E-9C7D-48F51F4A6E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4"/>
              <a:ext cx="363613" cy="11845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208910" name="Group 129">
            <a:extLst>
              <a:ext uri="{FF2B5EF4-FFF2-40B4-BE49-F238E27FC236}">
                <a16:creationId xmlns:a16="http://schemas.microsoft.com/office/drawing/2014/main" id="{8D3DEE8E-9AB9-4149-9968-FE789FB6DE85}"/>
              </a:ext>
            </a:extLst>
          </p:cNvPr>
          <p:cNvGrpSpPr>
            <a:grpSpLocks/>
          </p:cNvGrpSpPr>
          <p:nvPr/>
        </p:nvGrpSpPr>
        <p:grpSpPr bwMode="auto">
          <a:xfrm>
            <a:off x="6011863" y="4445000"/>
            <a:ext cx="603250" cy="2266950"/>
            <a:chOff x="1615941" y="2927283"/>
            <a:chExt cx="601924" cy="2267847"/>
          </a:xfrm>
        </p:grpSpPr>
        <p:cxnSp>
          <p:nvCxnSpPr>
            <p:cNvPr id="208926" name="Straight Connector 130">
              <a:extLst>
                <a:ext uri="{FF2B5EF4-FFF2-40B4-BE49-F238E27FC236}">
                  <a16:creationId xmlns:a16="http://schemas.microsoft.com/office/drawing/2014/main" id="{89E52C8C-A409-4749-8F74-5B24788826C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5176" y="2927283"/>
              <a:ext cx="4049" cy="1731546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08927" name="Freeform 18">
              <a:extLst>
                <a:ext uri="{FF2B5EF4-FFF2-40B4-BE49-F238E27FC236}">
                  <a16:creationId xmlns:a16="http://schemas.microsoft.com/office/drawing/2014/main" id="{4E06475D-AA58-9340-B65D-9CF8D9D14385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8928" name="Freeform 19">
              <a:extLst>
                <a:ext uri="{FF2B5EF4-FFF2-40B4-BE49-F238E27FC236}">
                  <a16:creationId xmlns:a16="http://schemas.microsoft.com/office/drawing/2014/main" id="{6A69C64E-C7D5-664C-8D2C-33199BB75B91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8929" name="TextBox 133">
              <a:extLst>
                <a:ext uri="{FF2B5EF4-FFF2-40B4-BE49-F238E27FC236}">
                  <a16:creationId xmlns:a16="http://schemas.microsoft.com/office/drawing/2014/main" id="{51A62CB5-89EF-6C41-9C62-B5894CFDC33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53663" y="2949896"/>
              <a:ext cx="364202" cy="523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</a:p>
          </p:txBody>
        </p:sp>
        <p:sp>
          <p:nvSpPr>
            <p:cNvPr id="208930" name="TextBox 134">
              <a:extLst>
                <a:ext uri="{FF2B5EF4-FFF2-40B4-BE49-F238E27FC236}">
                  <a16:creationId xmlns:a16="http://schemas.microsoft.com/office/drawing/2014/main" id="{93D99C49-425D-A54B-8946-40B0A84FD02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671918"/>
              <a:ext cx="364202" cy="523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208911" name="Group 129">
            <a:extLst>
              <a:ext uri="{FF2B5EF4-FFF2-40B4-BE49-F238E27FC236}">
                <a16:creationId xmlns:a16="http://schemas.microsoft.com/office/drawing/2014/main" id="{CB8DEBE8-C1AE-8344-AF02-CF3AEA4F95B8}"/>
              </a:ext>
            </a:extLst>
          </p:cNvPr>
          <p:cNvGrpSpPr>
            <a:grpSpLocks/>
          </p:cNvGrpSpPr>
          <p:nvPr/>
        </p:nvGrpSpPr>
        <p:grpSpPr bwMode="auto">
          <a:xfrm>
            <a:off x="3687763" y="4446589"/>
            <a:ext cx="603250" cy="2268537"/>
            <a:chOff x="1615941" y="2927283"/>
            <a:chExt cx="601924" cy="2267847"/>
          </a:xfrm>
        </p:grpSpPr>
        <p:cxnSp>
          <p:nvCxnSpPr>
            <p:cNvPr id="208921" name="Straight Connector 130">
              <a:extLst>
                <a:ext uri="{FF2B5EF4-FFF2-40B4-BE49-F238E27FC236}">
                  <a16:creationId xmlns:a16="http://schemas.microsoft.com/office/drawing/2014/main" id="{BB6F4A97-991E-5744-A0A0-7FD670C93CE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5176" y="2927283"/>
              <a:ext cx="4049" cy="1731546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08922" name="Freeform 18">
              <a:extLst>
                <a:ext uri="{FF2B5EF4-FFF2-40B4-BE49-F238E27FC236}">
                  <a16:creationId xmlns:a16="http://schemas.microsoft.com/office/drawing/2014/main" id="{60D167B0-4A8B-8745-A740-C1D83DA7F246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8923" name="Freeform 19">
              <a:extLst>
                <a:ext uri="{FF2B5EF4-FFF2-40B4-BE49-F238E27FC236}">
                  <a16:creationId xmlns:a16="http://schemas.microsoft.com/office/drawing/2014/main" id="{D5086730-0A96-154A-A8AB-CAACA8FB8097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8924" name="TextBox 133">
              <a:extLst>
                <a:ext uri="{FF2B5EF4-FFF2-40B4-BE49-F238E27FC236}">
                  <a16:creationId xmlns:a16="http://schemas.microsoft.com/office/drawing/2014/main" id="{FDA217F1-CEC0-844F-9C46-536F0AF782D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53663" y="2949896"/>
              <a:ext cx="364202" cy="523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</a:p>
          </p:txBody>
        </p:sp>
        <p:sp>
          <p:nvSpPr>
            <p:cNvPr id="208925" name="TextBox 134">
              <a:extLst>
                <a:ext uri="{FF2B5EF4-FFF2-40B4-BE49-F238E27FC236}">
                  <a16:creationId xmlns:a16="http://schemas.microsoft.com/office/drawing/2014/main" id="{23E3EC55-D119-4A49-9EB3-9C29573148B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671918"/>
              <a:ext cx="364202" cy="523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208912" name="Group 129">
            <a:extLst>
              <a:ext uri="{FF2B5EF4-FFF2-40B4-BE49-F238E27FC236}">
                <a16:creationId xmlns:a16="http://schemas.microsoft.com/office/drawing/2014/main" id="{D78BB5D9-5E01-F14E-9A6F-05D747D4E555}"/>
              </a:ext>
            </a:extLst>
          </p:cNvPr>
          <p:cNvGrpSpPr>
            <a:grpSpLocks/>
          </p:cNvGrpSpPr>
          <p:nvPr/>
        </p:nvGrpSpPr>
        <p:grpSpPr bwMode="auto">
          <a:xfrm>
            <a:off x="4841875" y="4427539"/>
            <a:ext cx="603250" cy="2268537"/>
            <a:chOff x="1615941" y="2927283"/>
            <a:chExt cx="601924" cy="2267847"/>
          </a:xfrm>
        </p:grpSpPr>
        <p:cxnSp>
          <p:nvCxnSpPr>
            <p:cNvPr id="208916" name="Straight Connector 130">
              <a:extLst>
                <a:ext uri="{FF2B5EF4-FFF2-40B4-BE49-F238E27FC236}">
                  <a16:creationId xmlns:a16="http://schemas.microsoft.com/office/drawing/2014/main" id="{AA5CA872-C1F3-4143-9101-0878265DA10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5176" y="2927283"/>
              <a:ext cx="4049" cy="1731546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08917" name="Freeform 18">
              <a:extLst>
                <a:ext uri="{FF2B5EF4-FFF2-40B4-BE49-F238E27FC236}">
                  <a16:creationId xmlns:a16="http://schemas.microsoft.com/office/drawing/2014/main" id="{F650F806-CE4B-C042-886D-2D09A9A42D3F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8918" name="Freeform 19">
              <a:extLst>
                <a:ext uri="{FF2B5EF4-FFF2-40B4-BE49-F238E27FC236}">
                  <a16:creationId xmlns:a16="http://schemas.microsoft.com/office/drawing/2014/main" id="{9DC43B38-0E48-0348-A6CB-18BD62543B43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8919" name="TextBox 133">
              <a:extLst>
                <a:ext uri="{FF2B5EF4-FFF2-40B4-BE49-F238E27FC236}">
                  <a16:creationId xmlns:a16="http://schemas.microsoft.com/office/drawing/2014/main" id="{6AB243FA-72AE-CC42-8F98-940755C9245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53663" y="2949896"/>
              <a:ext cx="364202" cy="523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</a:p>
          </p:txBody>
        </p:sp>
        <p:sp>
          <p:nvSpPr>
            <p:cNvPr id="208920" name="TextBox 134">
              <a:extLst>
                <a:ext uri="{FF2B5EF4-FFF2-40B4-BE49-F238E27FC236}">
                  <a16:creationId xmlns:a16="http://schemas.microsoft.com/office/drawing/2014/main" id="{090813B2-9BC1-A44F-810A-E2F832849DC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671918"/>
              <a:ext cx="364202" cy="523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sp>
        <p:nvSpPr>
          <p:cNvPr id="208913" name="Rectangle 61">
            <a:extLst>
              <a:ext uri="{FF2B5EF4-FFF2-40B4-BE49-F238E27FC236}">
                <a16:creationId xmlns:a16="http://schemas.microsoft.com/office/drawing/2014/main" id="{06EB8079-C12B-944C-BE1D-CB6131F8BD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09800" y="1457326"/>
            <a:ext cx="2979738" cy="523875"/>
          </a:xfrm>
          <a:prstGeom prst="rect">
            <a:avLst/>
          </a:prstGeom>
          <a:solidFill>
            <a:srgbClr val="FF0000">
              <a:alpha val="20000"/>
            </a:srgbClr>
          </a:solidFill>
          <a:ln w="9525" algn="ctr">
            <a:solidFill>
              <a:srgbClr val="FF0000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solidFill>
                <a:srgbClr val="FF0000"/>
              </a:solidFill>
              <a:latin typeface="Times" pitchFamily="2" charset="0"/>
            </a:endParaRPr>
          </a:p>
        </p:txBody>
      </p:sp>
      <p:sp>
        <p:nvSpPr>
          <p:cNvPr id="208914" name="TextBox 62">
            <a:extLst>
              <a:ext uri="{FF2B5EF4-FFF2-40B4-BE49-F238E27FC236}">
                <a16:creationId xmlns:a16="http://schemas.microsoft.com/office/drawing/2014/main" id="{600391BC-A493-A046-8FAB-BE467477512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33500" y="1397000"/>
            <a:ext cx="858838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200" b="0" dirty="0">
                <a:solidFill>
                  <a:srgbClr val="FF0000"/>
                </a:solidFill>
                <a:latin typeface="Times" pitchFamily="2" charset="0"/>
              </a:rPr>
              <a:t>-1 =</a:t>
            </a:r>
            <a:endParaRPr lang="en-US" altLang="en-US" b="0" dirty="0">
              <a:solidFill>
                <a:srgbClr val="FF0000"/>
              </a:solidFill>
              <a:latin typeface="Times" pitchFamily="2" charset="0"/>
            </a:endParaRPr>
          </a:p>
        </p:txBody>
      </p:sp>
      <p:sp>
        <p:nvSpPr>
          <p:cNvPr id="208915" name="TextBox 63">
            <a:extLst>
              <a:ext uri="{FF2B5EF4-FFF2-40B4-BE49-F238E27FC236}">
                <a16:creationId xmlns:a16="http://schemas.microsoft.com/office/drawing/2014/main" id="{98661CF5-250B-9B4A-A057-66EBF44A606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9312" y="2024064"/>
            <a:ext cx="1844676" cy="338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dirty="0">
                <a:solidFill>
                  <a:srgbClr val="FF0000"/>
                </a:solidFill>
                <a:latin typeface="Times" pitchFamily="2" charset="0"/>
              </a:rPr>
              <a:t>(in 2’s complement)</a:t>
            </a:r>
            <a:endParaRPr lang="en-US" altLang="en-US" b="0" dirty="0">
              <a:solidFill>
                <a:srgbClr val="FF0000"/>
              </a:solidFill>
              <a:latin typeface="Times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506730436"/>
      </p:ext>
    </p:extLst>
  </p:cSld>
  <p:clrMapOvr>
    <a:masterClrMapping/>
  </p:clrMapOvr>
  <p:transition/>
</p:sld>
</file>

<file path=ppt/slides/slide3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9921" name="Freeform 15">
            <a:extLst>
              <a:ext uri="{FF2B5EF4-FFF2-40B4-BE49-F238E27FC236}">
                <a16:creationId xmlns:a16="http://schemas.microsoft.com/office/drawing/2014/main" id="{46B71F51-07B0-0345-89A3-483591FF175D}"/>
              </a:ext>
            </a:extLst>
          </p:cNvPr>
          <p:cNvSpPr>
            <a:spLocks/>
          </p:cNvSpPr>
          <p:nvPr/>
        </p:nvSpPr>
        <p:spPr bwMode="auto">
          <a:xfrm>
            <a:off x="2138364" y="2924176"/>
            <a:ext cx="6929437" cy="1514475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09922" name="Title 1">
            <a:extLst>
              <a:ext uri="{FF2B5EF4-FFF2-40B4-BE49-F238E27FC236}">
                <a16:creationId xmlns:a16="http://schemas.microsoft.com/office/drawing/2014/main" id="{F08C3788-2B9B-3B43-941E-D20D0BBE9C45}"/>
              </a:ext>
            </a:extLst>
          </p:cNvPr>
          <p:cNvSpPr txBox="1">
            <a:spLocks/>
          </p:cNvSpPr>
          <p:nvPr/>
        </p:nvSpPr>
        <p:spPr bwMode="auto">
          <a:xfrm>
            <a:off x="850900" y="88900"/>
            <a:ext cx="9144000" cy="1231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Circuit #3 for negating a number stored in 2’s complement representation</a:t>
            </a:r>
            <a:endParaRPr lang="en-US" altLang="en-US" sz="3600"/>
          </a:p>
        </p:txBody>
      </p:sp>
      <p:grpSp>
        <p:nvGrpSpPr>
          <p:cNvPr id="209923" name="Group 129">
            <a:extLst>
              <a:ext uri="{FF2B5EF4-FFF2-40B4-BE49-F238E27FC236}">
                <a16:creationId xmlns:a16="http://schemas.microsoft.com/office/drawing/2014/main" id="{812A3CEA-58A6-B845-84F1-E1F96B39570C}"/>
              </a:ext>
            </a:extLst>
          </p:cNvPr>
          <p:cNvGrpSpPr>
            <a:grpSpLocks/>
          </p:cNvGrpSpPr>
          <p:nvPr/>
        </p:nvGrpSpPr>
        <p:grpSpPr bwMode="auto">
          <a:xfrm>
            <a:off x="6989763" y="4427539"/>
            <a:ext cx="603250" cy="2268537"/>
            <a:chOff x="1615941" y="2927283"/>
            <a:chExt cx="601924" cy="2267847"/>
          </a:xfrm>
        </p:grpSpPr>
        <p:cxnSp>
          <p:nvCxnSpPr>
            <p:cNvPr id="209983" name="Straight Connector 130">
              <a:extLst>
                <a:ext uri="{FF2B5EF4-FFF2-40B4-BE49-F238E27FC236}">
                  <a16:creationId xmlns:a16="http://schemas.microsoft.com/office/drawing/2014/main" id="{68B9528A-AF80-9E44-8EB7-A6561EB805B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5176" y="2927283"/>
              <a:ext cx="4049" cy="1731546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09984" name="Freeform 18">
              <a:extLst>
                <a:ext uri="{FF2B5EF4-FFF2-40B4-BE49-F238E27FC236}">
                  <a16:creationId xmlns:a16="http://schemas.microsoft.com/office/drawing/2014/main" id="{93C40896-DBDE-B94A-B9FF-58219FB59CF6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9985" name="Freeform 19">
              <a:extLst>
                <a:ext uri="{FF2B5EF4-FFF2-40B4-BE49-F238E27FC236}">
                  <a16:creationId xmlns:a16="http://schemas.microsoft.com/office/drawing/2014/main" id="{918C0D89-6ADB-DF43-A4E2-4B0A40A8A22F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9986" name="TextBox 133">
              <a:extLst>
                <a:ext uri="{FF2B5EF4-FFF2-40B4-BE49-F238E27FC236}">
                  <a16:creationId xmlns:a16="http://schemas.microsoft.com/office/drawing/2014/main" id="{9FB3C911-921C-9843-BFD2-0120A017ED2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53663" y="2949896"/>
              <a:ext cx="364202" cy="523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</a:p>
          </p:txBody>
        </p:sp>
        <p:sp>
          <p:nvSpPr>
            <p:cNvPr id="209987" name="TextBox 134">
              <a:extLst>
                <a:ext uri="{FF2B5EF4-FFF2-40B4-BE49-F238E27FC236}">
                  <a16:creationId xmlns:a16="http://schemas.microsoft.com/office/drawing/2014/main" id="{2626C5E2-C23C-F44A-9107-657044AAAD1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671918"/>
              <a:ext cx="364202" cy="523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209924" name="Group 146">
            <a:extLst>
              <a:ext uri="{FF2B5EF4-FFF2-40B4-BE49-F238E27FC236}">
                <a16:creationId xmlns:a16="http://schemas.microsoft.com/office/drawing/2014/main" id="{7B34C260-B032-2747-AB37-4A94F85B6A88}"/>
              </a:ext>
            </a:extLst>
          </p:cNvPr>
          <p:cNvGrpSpPr>
            <a:grpSpLocks/>
          </p:cNvGrpSpPr>
          <p:nvPr/>
        </p:nvGrpSpPr>
        <p:grpSpPr bwMode="auto">
          <a:xfrm>
            <a:off x="2374901" y="1524000"/>
            <a:ext cx="384660" cy="1968494"/>
            <a:chOff x="1663075" y="1500309"/>
            <a:chExt cx="384038" cy="4455222"/>
          </a:xfrm>
        </p:grpSpPr>
        <p:cxnSp>
          <p:nvCxnSpPr>
            <p:cNvPr id="209980" name="Straight Connector 147">
              <a:extLst>
                <a:ext uri="{FF2B5EF4-FFF2-40B4-BE49-F238E27FC236}">
                  <a16:creationId xmlns:a16="http://schemas.microsoft.com/office/drawing/2014/main" id="{EFDF184E-CC9D-1440-BF78-7D067DC67C4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597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09981" name="TextBox 150">
              <a:extLst>
                <a:ext uri="{FF2B5EF4-FFF2-40B4-BE49-F238E27FC236}">
                  <a16:creationId xmlns:a16="http://schemas.microsoft.com/office/drawing/2014/main" id="{ECA8CAEA-E599-814D-AA16-86A39546433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1500309"/>
              <a:ext cx="363613" cy="11841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209982" name="TextBox 151">
              <a:extLst>
                <a:ext uri="{FF2B5EF4-FFF2-40B4-BE49-F238E27FC236}">
                  <a16:creationId xmlns:a16="http://schemas.microsoft.com/office/drawing/2014/main" id="{5A4FF13C-56AB-A941-9EEA-63A6B68A7A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71346"/>
              <a:ext cx="363613" cy="11841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209925" name="Group 152">
            <a:extLst>
              <a:ext uri="{FF2B5EF4-FFF2-40B4-BE49-F238E27FC236}">
                <a16:creationId xmlns:a16="http://schemas.microsoft.com/office/drawing/2014/main" id="{3EDA954D-C451-BC42-A9AC-7C94C4F12373}"/>
              </a:ext>
            </a:extLst>
          </p:cNvPr>
          <p:cNvGrpSpPr>
            <a:grpSpLocks/>
          </p:cNvGrpSpPr>
          <p:nvPr/>
        </p:nvGrpSpPr>
        <p:grpSpPr bwMode="auto">
          <a:xfrm>
            <a:off x="3192463" y="1524000"/>
            <a:ext cx="384580" cy="1958954"/>
            <a:chOff x="1663075" y="1512604"/>
            <a:chExt cx="385462" cy="4432425"/>
          </a:xfrm>
        </p:grpSpPr>
        <p:cxnSp>
          <p:nvCxnSpPr>
            <p:cNvPr id="209977" name="Straight Connector 153">
              <a:extLst>
                <a:ext uri="{FF2B5EF4-FFF2-40B4-BE49-F238E27FC236}">
                  <a16:creationId xmlns:a16="http://schemas.microsoft.com/office/drawing/2014/main" id="{AC4C9479-EB6E-994C-9D0F-01C058DA072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597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09978" name="TextBox 156">
              <a:extLst>
                <a:ext uri="{FF2B5EF4-FFF2-40B4-BE49-F238E27FC236}">
                  <a16:creationId xmlns:a16="http://schemas.microsoft.com/office/drawing/2014/main" id="{1CC8D138-13DD-5743-B7F5-0B740F4D237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1512604"/>
              <a:ext cx="365037" cy="11838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209979" name="TextBox 157">
              <a:extLst>
                <a:ext uri="{FF2B5EF4-FFF2-40B4-BE49-F238E27FC236}">
                  <a16:creationId xmlns:a16="http://schemas.microsoft.com/office/drawing/2014/main" id="{F03E54B7-A101-AE4D-9556-D61D88E978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1166"/>
              <a:ext cx="365037" cy="11838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209926" name="Group 158">
            <a:extLst>
              <a:ext uri="{FF2B5EF4-FFF2-40B4-BE49-F238E27FC236}">
                <a16:creationId xmlns:a16="http://schemas.microsoft.com/office/drawing/2014/main" id="{48C488E3-AD38-1542-AF1C-6EFC1F356E6F}"/>
              </a:ext>
            </a:extLst>
          </p:cNvPr>
          <p:cNvGrpSpPr>
            <a:grpSpLocks/>
          </p:cNvGrpSpPr>
          <p:nvPr/>
        </p:nvGrpSpPr>
        <p:grpSpPr bwMode="auto">
          <a:xfrm>
            <a:off x="4002088" y="1524000"/>
            <a:ext cx="384580" cy="1958984"/>
            <a:chOff x="1663075" y="1513659"/>
            <a:chExt cx="385462" cy="4434956"/>
          </a:xfrm>
        </p:grpSpPr>
        <p:cxnSp>
          <p:nvCxnSpPr>
            <p:cNvPr id="209974" name="Straight Connector 159">
              <a:extLst>
                <a:ext uri="{FF2B5EF4-FFF2-40B4-BE49-F238E27FC236}">
                  <a16:creationId xmlns:a16="http://schemas.microsoft.com/office/drawing/2014/main" id="{52F5F55D-EADB-764E-9792-1735E0FEECB3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09975" name="TextBox 162">
              <a:extLst>
                <a:ext uri="{FF2B5EF4-FFF2-40B4-BE49-F238E27FC236}">
                  <a16:creationId xmlns:a16="http://schemas.microsoft.com/office/drawing/2014/main" id="{B9A536FF-B470-974A-9CF9-9E7AE944B8C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1513659"/>
              <a:ext cx="365037" cy="11845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209976" name="TextBox 163">
              <a:extLst>
                <a:ext uri="{FF2B5EF4-FFF2-40B4-BE49-F238E27FC236}">
                  <a16:creationId xmlns:a16="http://schemas.microsoft.com/office/drawing/2014/main" id="{499747BF-6C2F-794F-81D4-C1776EFE34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4"/>
              <a:ext cx="365037" cy="11845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209927" name="Group 164">
            <a:extLst>
              <a:ext uri="{FF2B5EF4-FFF2-40B4-BE49-F238E27FC236}">
                <a16:creationId xmlns:a16="http://schemas.microsoft.com/office/drawing/2014/main" id="{FD30D9D7-E457-8F4D-A546-7A4ECAD97BC8}"/>
              </a:ext>
            </a:extLst>
          </p:cNvPr>
          <p:cNvGrpSpPr>
            <a:grpSpLocks/>
          </p:cNvGrpSpPr>
          <p:nvPr/>
        </p:nvGrpSpPr>
        <p:grpSpPr bwMode="auto">
          <a:xfrm>
            <a:off x="4765676" y="1524000"/>
            <a:ext cx="384660" cy="1958984"/>
            <a:chOff x="1663075" y="1513659"/>
            <a:chExt cx="384038" cy="4434956"/>
          </a:xfrm>
        </p:grpSpPr>
        <p:cxnSp>
          <p:nvCxnSpPr>
            <p:cNvPr id="209971" name="Straight Connector 165">
              <a:extLst>
                <a:ext uri="{FF2B5EF4-FFF2-40B4-BE49-F238E27FC236}">
                  <a16:creationId xmlns:a16="http://schemas.microsoft.com/office/drawing/2014/main" id="{82E3DF2C-0794-D949-8357-C5F0E411895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09972" name="TextBox 168">
              <a:extLst>
                <a:ext uri="{FF2B5EF4-FFF2-40B4-BE49-F238E27FC236}">
                  <a16:creationId xmlns:a16="http://schemas.microsoft.com/office/drawing/2014/main" id="{DEAE4EA0-9FB3-0B49-A479-9FF4B111A0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1513659"/>
              <a:ext cx="363613" cy="11845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209973" name="TextBox 169">
              <a:extLst>
                <a:ext uri="{FF2B5EF4-FFF2-40B4-BE49-F238E27FC236}">
                  <a16:creationId xmlns:a16="http://schemas.microsoft.com/office/drawing/2014/main" id="{175F101B-CAA3-0649-9D7D-FA1328F0914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4"/>
              <a:ext cx="363613" cy="11845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209928" name="Group 170">
            <a:extLst>
              <a:ext uri="{FF2B5EF4-FFF2-40B4-BE49-F238E27FC236}">
                <a16:creationId xmlns:a16="http://schemas.microsoft.com/office/drawing/2014/main" id="{1F235696-8E74-A046-A7D8-DDEBB41089A3}"/>
              </a:ext>
            </a:extLst>
          </p:cNvPr>
          <p:cNvGrpSpPr>
            <a:grpSpLocks/>
          </p:cNvGrpSpPr>
          <p:nvPr/>
        </p:nvGrpSpPr>
        <p:grpSpPr bwMode="auto">
          <a:xfrm rot="16200000">
            <a:off x="8983663" y="3190876"/>
            <a:ext cx="523875" cy="1168400"/>
            <a:chOff x="1603054" y="4036359"/>
            <a:chExt cx="524155" cy="1168554"/>
          </a:xfrm>
        </p:grpSpPr>
        <p:cxnSp>
          <p:nvCxnSpPr>
            <p:cNvPr id="209969" name="Straight Connector 171">
              <a:extLst>
                <a:ext uri="{FF2B5EF4-FFF2-40B4-BE49-F238E27FC236}">
                  <a16:creationId xmlns:a16="http://schemas.microsoft.com/office/drawing/2014/main" id="{8BD96CF7-2C0A-194A-8BB0-B1658F5C3DB4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1539456" y="4346129"/>
              <a:ext cx="619540" cy="0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09970" name="TextBox 173">
              <a:extLst>
                <a:ext uri="{FF2B5EF4-FFF2-40B4-BE49-F238E27FC236}">
                  <a16:creationId xmlns:a16="http://schemas.microsoft.com/office/drawing/2014/main" id="{5D7D20BD-E501-C045-BF60-24752F56538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5400000">
              <a:off x="1683013" y="4760716"/>
              <a:ext cx="364238" cy="524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209929" name="Group 200">
            <a:extLst>
              <a:ext uri="{FF2B5EF4-FFF2-40B4-BE49-F238E27FC236}">
                <a16:creationId xmlns:a16="http://schemas.microsoft.com/office/drawing/2014/main" id="{D0D356EC-1EFF-6246-BEFB-F2160B722537}"/>
              </a:ext>
            </a:extLst>
          </p:cNvPr>
          <p:cNvGrpSpPr>
            <a:grpSpLocks/>
          </p:cNvGrpSpPr>
          <p:nvPr/>
        </p:nvGrpSpPr>
        <p:grpSpPr bwMode="auto">
          <a:xfrm rot="5400000">
            <a:off x="1680370" y="3201195"/>
            <a:ext cx="523875" cy="1169987"/>
            <a:chOff x="1603991" y="4036359"/>
            <a:chExt cx="522566" cy="1168516"/>
          </a:xfrm>
        </p:grpSpPr>
        <p:cxnSp>
          <p:nvCxnSpPr>
            <p:cNvPr id="209967" name="Straight Connector 201">
              <a:extLst>
                <a:ext uri="{FF2B5EF4-FFF2-40B4-BE49-F238E27FC236}">
                  <a16:creationId xmlns:a16="http://schemas.microsoft.com/office/drawing/2014/main" id="{6CC2DD26-ED2C-124B-A4B6-E52EA7B1E095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1539456" y="4346129"/>
              <a:ext cx="619540" cy="0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09968" name="TextBox 202">
              <a:extLst>
                <a:ext uri="{FF2B5EF4-FFF2-40B4-BE49-F238E27FC236}">
                  <a16:creationId xmlns:a16="http://schemas.microsoft.com/office/drawing/2014/main" id="{25982601-03A5-9947-B421-ED20CC3C55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5400000">
              <a:off x="1683402" y="4761720"/>
              <a:ext cx="363744" cy="5225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209930" name="Group 146">
            <a:extLst>
              <a:ext uri="{FF2B5EF4-FFF2-40B4-BE49-F238E27FC236}">
                <a16:creationId xmlns:a16="http://schemas.microsoft.com/office/drawing/2014/main" id="{AA8660DB-F0C3-594A-BA50-1067236C146C}"/>
              </a:ext>
            </a:extLst>
          </p:cNvPr>
          <p:cNvGrpSpPr>
            <a:grpSpLocks/>
          </p:cNvGrpSpPr>
          <p:nvPr/>
        </p:nvGrpSpPr>
        <p:grpSpPr bwMode="auto">
          <a:xfrm>
            <a:off x="6096001" y="1524000"/>
            <a:ext cx="384175" cy="1968500"/>
            <a:chOff x="1663075" y="1500309"/>
            <a:chExt cx="383554" cy="4455260"/>
          </a:xfrm>
        </p:grpSpPr>
        <p:cxnSp>
          <p:nvCxnSpPr>
            <p:cNvPr id="209964" name="Straight Connector 147">
              <a:extLst>
                <a:ext uri="{FF2B5EF4-FFF2-40B4-BE49-F238E27FC236}">
                  <a16:creationId xmlns:a16="http://schemas.microsoft.com/office/drawing/2014/main" id="{5194BD05-3B32-A545-8AC4-BC63283B73B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597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09965" name="TextBox 150">
              <a:extLst>
                <a:ext uri="{FF2B5EF4-FFF2-40B4-BE49-F238E27FC236}">
                  <a16:creationId xmlns:a16="http://schemas.microsoft.com/office/drawing/2014/main" id="{B0F3C01E-7D7F-2949-9ED2-3E6FD1AD022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1500309"/>
              <a:ext cx="363130" cy="1184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209966" name="TextBox 151">
              <a:extLst>
                <a:ext uri="{FF2B5EF4-FFF2-40B4-BE49-F238E27FC236}">
                  <a16:creationId xmlns:a16="http://schemas.microsoft.com/office/drawing/2014/main" id="{D4651843-A4DE-7F47-BB04-AABCAC7C98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71344"/>
              <a:ext cx="363129" cy="1184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209931" name="Group 152">
            <a:extLst>
              <a:ext uri="{FF2B5EF4-FFF2-40B4-BE49-F238E27FC236}">
                <a16:creationId xmlns:a16="http://schemas.microsoft.com/office/drawing/2014/main" id="{BF8E84A9-723B-7C47-9EBA-9503B8496CF4}"/>
              </a:ext>
            </a:extLst>
          </p:cNvPr>
          <p:cNvGrpSpPr>
            <a:grpSpLocks/>
          </p:cNvGrpSpPr>
          <p:nvPr/>
        </p:nvGrpSpPr>
        <p:grpSpPr bwMode="auto">
          <a:xfrm>
            <a:off x="6913563" y="1524000"/>
            <a:ext cx="384580" cy="1958954"/>
            <a:chOff x="1663075" y="1512604"/>
            <a:chExt cx="385462" cy="4432425"/>
          </a:xfrm>
        </p:grpSpPr>
        <p:cxnSp>
          <p:nvCxnSpPr>
            <p:cNvPr id="209961" name="Straight Connector 153">
              <a:extLst>
                <a:ext uri="{FF2B5EF4-FFF2-40B4-BE49-F238E27FC236}">
                  <a16:creationId xmlns:a16="http://schemas.microsoft.com/office/drawing/2014/main" id="{671A13E2-CFD1-EF41-A766-BD236E91528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597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09962" name="TextBox 156">
              <a:extLst>
                <a:ext uri="{FF2B5EF4-FFF2-40B4-BE49-F238E27FC236}">
                  <a16:creationId xmlns:a16="http://schemas.microsoft.com/office/drawing/2014/main" id="{9D7E9994-62E4-2C48-8061-A457960952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1512604"/>
              <a:ext cx="365037" cy="11838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209963" name="TextBox 157">
              <a:extLst>
                <a:ext uri="{FF2B5EF4-FFF2-40B4-BE49-F238E27FC236}">
                  <a16:creationId xmlns:a16="http://schemas.microsoft.com/office/drawing/2014/main" id="{21CFE5C8-0AE0-0748-9BFA-591A56D1DBB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1166"/>
              <a:ext cx="365037" cy="11838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209932" name="Group 158">
            <a:extLst>
              <a:ext uri="{FF2B5EF4-FFF2-40B4-BE49-F238E27FC236}">
                <a16:creationId xmlns:a16="http://schemas.microsoft.com/office/drawing/2014/main" id="{2E9D5BD8-8B05-694F-8F4D-74133F5FE8A7}"/>
              </a:ext>
            </a:extLst>
          </p:cNvPr>
          <p:cNvGrpSpPr>
            <a:grpSpLocks/>
          </p:cNvGrpSpPr>
          <p:nvPr/>
        </p:nvGrpSpPr>
        <p:grpSpPr bwMode="auto">
          <a:xfrm>
            <a:off x="7723189" y="1524001"/>
            <a:ext cx="384175" cy="1958975"/>
            <a:chOff x="1663075" y="1513659"/>
            <a:chExt cx="385056" cy="4434918"/>
          </a:xfrm>
        </p:grpSpPr>
        <p:cxnSp>
          <p:nvCxnSpPr>
            <p:cNvPr id="209958" name="Straight Connector 159">
              <a:extLst>
                <a:ext uri="{FF2B5EF4-FFF2-40B4-BE49-F238E27FC236}">
                  <a16:creationId xmlns:a16="http://schemas.microsoft.com/office/drawing/2014/main" id="{E57D5215-9608-AC4E-BA03-5BD5FBE33ED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09959" name="TextBox 162">
              <a:extLst>
                <a:ext uri="{FF2B5EF4-FFF2-40B4-BE49-F238E27FC236}">
                  <a16:creationId xmlns:a16="http://schemas.microsoft.com/office/drawing/2014/main" id="{52737751-50F9-7942-B07D-F28DD904C9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1513659"/>
              <a:ext cx="364631" cy="11844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209960" name="TextBox 163">
              <a:extLst>
                <a:ext uri="{FF2B5EF4-FFF2-40B4-BE49-F238E27FC236}">
                  <a16:creationId xmlns:a16="http://schemas.microsoft.com/office/drawing/2014/main" id="{0B4B70EC-DF25-974E-8388-18F7BF93C2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6"/>
              <a:ext cx="364631" cy="11844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209933" name="Group 164">
            <a:extLst>
              <a:ext uri="{FF2B5EF4-FFF2-40B4-BE49-F238E27FC236}">
                <a16:creationId xmlns:a16="http://schemas.microsoft.com/office/drawing/2014/main" id="{0063653C-A60B-8D4C-B1CC-4C90FFD1CAF5}"/>
              </a:ext>
            </a:extLst>
          </p:cNvPr>
          <p:cNvGrpSpPr>
            <a:grpSpLocks/>
          </p:cNvGrpSpPr>
          <p:nvPr/>
        </p:nvGrpSpPr>
        <p:grpSpPr bwMode="auto">
          <a:xfrm>
            <a:off x="8486776" y="1524000"/>
            <a:ext cx="384660" cy="1958984"/>
            <a:chOff x="1663075" y="1513659"/>
            <a:chExt cx="384038" cy="4434956"/>
          </a:xfrm>
        </p:grpSpPr>
        <p:cxnSp>
          <p:nvCxnSpPr>
            <p:cNvPr id="209955" name="Straight Connector 165">
              <a:extLst>
                <a:ext uri="{FF2B5EF4-FFF2-40B4-BE49-F238E27FC236}">
                  <a16:creationId xmlns:a16="http://schemas.microsoft.com/office/drawing/2014/main" id="{0AAB06A5-9B90-A648-9095-8A780B25129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09956" name="TextBox 168">
              <a:extLst>
                <a:ext uri="{FF2B5EF4-FFF2-40B4-BE49-F238E27FC236}">
                  <a16:creationId xmlns:a16="http://schemas.microsoft.com/office/drawing/2014/main" id="{B9B13317-9436-6245-A429-03B51275B68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1513659"/>
              <a:ext cx="363613" cy="11845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209957" name="TextBox 169">
              <a:extLst>
                <a:ext uri="{FF2B5EF4-FFF2-40B4-BE49-F238E27FC236}">
                  <a16:creationId xmlns:a16="http://schemas.microsoft.com/office/drawing/2014/main" id="{75BE55EA-2CBB-BB48-85EF-C9DC3A24D7A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4"/>
              <a:ext cx="363613" cy="11845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209934" name="Group 129">
            <a:extLst>
              <a:ext uri="{FF2B5EF4-FFF2-40B4-BE49-F238E27FC236}">
                <a16:creationId xmlns:a16="http://schemas.microsoft.com/office/drawing/2014/main" id="{38A612C6-163F-3349-89D5-A35522B02AFA}"/>
              </a:ext>
            </a:extLst>
          </p:cNvPr>
          <p:cNvGrpSpPr>
            <a:grpSpLocks/>
          </p:cNvGrpSpPr>
          <p:nvPr/>
        </p:nvGrpSpPr>
        <p:grpSpPr bwMode="auto">
          <a:xfrm>
            <a:off x="6011863" y="4445000"/>
            <a:ext cx="603250" cy="2266950"/>
            <a:chOff x="1615941" y="2927283"/>
            <a:chExt cx="601924" cy="2267847"/>
          </a:xfrm>
        </p:grpSpPr>
        <p:cxnSp>
          <p:nvCxnSpPr>
            <p:cNvPr id="209950" name="Straight Connector 130">
              <a:extLst>
                <a:ext uri="{FF2B5EF4-FFF2-40B4-BE49-F238E27FC236}">
                  <a16:creationId xmlns:a16="http://schemas.microsoft.com/office/drawing/2014/main" id="{9D3DD847-2246-E443-84A8-B28DA0AA932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5176" y="2927283"/>
              <a:ext cx="4049" cy="1731546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09951" name="Freeform 18">
              <a:extLst>
                <a:ext uri="{FF2B5EF4-FFF2-40B4-BE49-F238E27FC236}">
                  <a16:creationId xmlns:a16="http://schemas.microsoft.com/office/drawing/2014/main" id="{12836833-BC31-564B-9E1A-A04294392037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9952" name="Freeform 19">
              <a:extLst>
                <a:ext uri="{FF2B5EF4-FFF2-40B4-BE49-F238E27FC236}">
                  <a16:creationId xmlns:a16="http://schemas.microsoft.com/office/drawing/2014/main" id="{82ED8397-626A-1347-8F53-8C34D58870FF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9953" name="TextBox 133">
              <a:extLst>
                <a:ext uri="{FF2B5EF4-FFF2-40B4-BE49-F238E27FC236}">
                  <a16:creationId xmlns:a16="http://schemas.microsoft.com/office/drawing/2014/main" id="{08C4B738-DE5F-164F-9CD4-C8D8DFEE53B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53663" y="2949896"/>
              <a:ext cx="364202" cy="523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</a:p>
          </p:txBody>
        </p:sp>
        <p:sp>
          <p:nvSpPr>
            <p:cNvPr id="209954" name="TextBox 134">
              <a:extLst>
                <a:ext uri="{FF2B5EF4-FFF2-40B4-BE49-F238E27FC236}">
                  <a16:creationId xmlns:a16="http://schemas.microsoft.com/office/drawing/2014/main" id="{B5A4D3A5-F0E2-5945-A51E-3352C091F19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671918"/>
              <a:ext cx="364202" cy="523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209935" name="Group 129">
            <a:extLst>
              <a:ext uri="{FF2B5EF4-FFF2-40B4-BE49-F238E27FC236}">
                <a16:creationId xmlns:a16="http://schemas.microsoft.com/office/drawing/2014/main" id="{A00210DE-912D-574C-8C3B-B2037A64A507}"/>
              </a:ext>
            </a:extLst>
          </p:cNvPr>
          <p:cNvGrpSpPr>
            <a:grpSpLocks/>
          </p:cNvGrpSpPr>
          <p:nvPr/>
        </p:nvGrpSpPr>
        <p:grpSpPr bwMode="auto">
          <a:xfrm>
            <a:off x="3687763" y="4446589"/>
            <a:ext cx="603250" cy="2268537"/>
            <a:chOff x="1615941" y="2927283"/>
            <a:chExt cx="601924" cy="2267847"/>
          </a:xfrm>
        </p:grpSpPr>
        <p:cxnSp>
          <p:nvCxnSpPr>
            <p:cNvPr id="209945" name="Straight Connector 130">
              <a:extLst>
                <a:ext uri="{FF2B5EF4-FFF2-40B4-BE49-F238E27FC236}">
                  <a16:creationId xmlns:a16="http://schemas.microsoft.com/office/drawing/2014/main" id="{27A2EE03-B9A2-5C4A-AB69-DD08A89E228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5176" y="2927283"/>
              <a:ext cx="4049" cy="1731546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09946" name="Freeform 18">
              <a:extLst>
                <a:ext uri="{FF2B5EF4-FFF2-40B4-BE49-F238E27FC236}">
                  <a16:creationId xmlns:a16="http://schemas.microsoft.com/office/drawing/2014/main" id="{299CC9F7-1125-164E-830D-3BF189F24818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9947" name="Freeform 19">
              <a:extLst>
                <a:ext uri="{FF2B5EF4-FFF2-40B4-BE49-F238E27FC236}">
                  <a16:creationId xmlns:a16="http://schemas.microsoft.com/office/drawing/2014/main" id="{B856E480-3406-B343-98A0-8E31CBAA9085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9948" name="TextBox 133">
              <a:extLst>
                <a:ext uri="{FF2B5EF4-FFF2-40B4-BE49-F238E27FC236}">
                  <a16:creationId xmlns:a16="http://schemas.microsoft.com/office/drawing/2014/main" id="{0F6A3C34-32B9-D241-B9D6-5D24E07A3AB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53663" y="2949896"/>
              <a:ext cx="364202" cy="523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</a:p>
          </p:txBody>
        </p:sp>
        <p:sp>
          <p:nvSpPr>
            <p:cNvPr id="209949" name="TextBox 134">
              <a:extLst>
                <a:ext uri="{FF2B5EF4-FFF2-40B4-BE49-F238E27FC236}">
                  <a16:creationId xmlns:a16="http://schemas.microsoft.com/office/drawing/2014/main" id="{5EDEBEB2-9858-C342-9E6A-6B44354E441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671918"/>
              <a:ext cx="364202" cy="523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209936" name="Group 129">
            <a:extLst>
              <a:ext uri="{FF2B5EF4-FFF2-40B4-BE49-F238E27FC236}">
                <a16:creationId xmlns:a16="http://schemas.microsoft.com/office/drawing/2014/main" id="{3ECB108D-02A6-B244-8AEF-BC9C913EB290}"/>
              </a:ext>
            </a:extLst>
          </p:cNvPr>
          <p:cNvGrpSpPr>
            <a:grpSpLocks/>
          </p:cNvGrpSpPr>
          <p:nvPr/>
        </p:nvGrpSpPr>
        <p:grpSpPr bwMode="auto">
          <a:xfrm>
            <a:off x="4841875" y="4427539"/>
            <a:ext cx="603250" cy="2268537"/>
            <a:chOff x="1615941" y="2927283"/>
            <a:chExt cx="601924" cy="2267847"/>
          </a:xfrm>
        </p:grpSpPr>
        <p:cxnSp>
          <p:nvCxnSpPr>
            <p:cNvPr id="209940" name="Straight Connector 130">
              <a:extLst>
                <a:ext uri="{FF2B5EF4-FFF2-40B4-BE49-F238E27FC236}">
                  <a16:creationId xmlns:a16="http://schemas.microsoft.com/office/drawing/2014/main" id="{9CA5C2C3-DD9F-E948-BBDA-57AFB1FB50F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5176" y="2927283"/>
              <a:ext cx="4049" cy="1731546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09941" name="Freeform 18">
              <a:extLst>
                <a:ext uri="{FF2B5EF4-FFF2-40B4-BE49-F238E27FC236}">
                  <a16:creationId xmlns:a16="http://schemas.microsoft.com/office/drawing/2014/main" id="{AAE22871-D276-8543-8D77-52B80968D801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9942" name="Freeform 19">
              <a:extLst>
                <a:ext uri="{FF2B5EF4-FFF2-40B4-BE49-F238E27FC236}">
                  <a16:creationId xmlns:a16="http://schemas.microsoft.com/office/drawing/2014/main" id="{CD3EE79E-488B-E84C-A274-9EAF62AFC5FE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9943" name="TextBox 133">
              <a:extLst>
                <a:ext uri="{FF2B5EF4-FFF2-40B4-BE49-F238E27FC236}">
                  <a16:creationId xmlns:a16="http://schemas.microsoft.com/office/drawing/2014/main" id="{C5532667-16EA-F843-875D-DEF9CB3BF94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53663" y="2949896"/>
              <a:ext cx="364202" cy="523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</a:p>
          </p:txBody>
        </p:sp>
        <p:sp>
          <p:nvSpPr>
            <p:cNvPr id="209944" name="TextBox 134">
              <a:extLst>
                <a:ext uri="{FF2B5EF4-FFF2-40B4-BE49-F238E27FC236}">
                  <a16:creationId xmlns:a16="http://schemas.microsoft.com/office/drawing/2014/main" id="{5B699BC9-E90D-1949-8EDF-79DD93A9C36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671918"/>
              <a:ext cx="364202" cy="523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sp>
        <p:nvSpPr>
          <p:cNvPr id="209937" name="Rectangle 61">
            <a:extLst>
              <a:ext uri="{FF2B5EF4-FFF2-40B4-BE49-F238E27FC236}">
                <a16:creationId xmlns:a16="http://schemas.microsoft.com/office/drawing/2014/main" id="{A1865032-EB4C-4F42-9599-BC9215E01E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15013" y="1439864"/>
            <a:ext cx="3276600" cy="523875"/>
          </a:xfrm>
          <a:prstGeom prst="rect">
            <a:avLst/>
          </a:prstGeom>
          <a:solidFill>
            <a:srgbClr val="FF0000">
              <a:alpha val="20000"/>
            </a:srgbClr>
          </a:solidFill>
          <a:ln w="9525" algn="ctr">
            <a:solidFill>
              <a:srgbClr val="FF0000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solidFill>
                <a:srgbClr val="FF0000"/>
              </a:solidFill>
              <a:latin typeface="Times" pitchFamily="2" charset="0"/>
            </a:endParaRPr>
          </a:p>
        </p:txBody>
      </p:sp>
      <p:sp>
        <p:nvSpPr>
          <p:cNvPr id="209938" name="TextBox 62">
            <a:extLst>
              <a:ext uri="{FF2B5EF4-FFF2-40B4-BE49-F238E27FC236}">
                <a16:creationId xmlns:a16="http://schemas.microsoft.com/office/drawing/2014/main" id="{2BCF53A6-4E91-DA46-8528-97E886A0E61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72564" y="1397000"/>
            <a:ext cx="954087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200" b="0">
                <a:solidFill>
                  <a:srgbClr val="FF0000"/>
                </a:solidFill>
                <a:latin typeface="Times" pitchFamily="2" charset="0"/>
              </a:rPr>
              <a:t>= +5</a:t>
            </a:r>
            <a:endParaRPr lang="en-US" altLang="en-US" b="0">
              <a:solidFill>
                <a:srgbClr val="FF0000"/>
              </a:solidFill>
              <a:latin typeface="Times" pitchFamily="2" charset="0"/>
            </a:endParaRPr>
          </a:p>
        </p:txBody>
      </p:sp>
      <p:sp>
        <p:nvSpPr>
          <p:cNvPr id="209939" name="TextBox 63">
            <a:extLst>
              <a:ext uri="{FF2B5EF4-FFF2-40B4-BE49-F238E27FC236}">
                <a16:creationId xmlns:a16="http://schemas.microsoft.com/office/drawing/2014/main" id="{062C0107-BE7B-7845-AFE0-E790C67A29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02626" y="1100139"/>
            <a:ext cx="1844675" cy="338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FF0000"/>
                </a:solidFill>
                <a:latin typeface="Times" pitchFamily="2" charset="0"/>
              </a:rPr>
              <a:t>(in 2’s complement)</a:t>
            </a:r>
            <a:endParaRPr lang="en-US" altLang="en-US" b="0">
              <a:solidFill>
                <a:srgbClr val="FF0000"/>
              </a:solidFill>
              <a:latin typeface="Times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858718775"/>
      </p:ext>
    </p:extLst>
  </p:cSld>
  <p:clrMapOvr>
    <a:masterClrMapping/>
  </p:clrMapOvr>
  <p:transition/>
</p:sld>
</file>

<file path=ppt/slides/slide3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0945" name="Freeform 15">
            <a:extLst>
              <a:ext uri="{FF2B5EF4-FFF2-40B4-BE49-F238E27FC236}">
                <a16:creationId xmlns:a16="http://schemas.microsoft.com/office/drawing/2014/main" id="{3B9A7D61-719E-F24E-8B64-FDBBEEED1286}"/>
              </a:ext>
            </a:extLst>
          </p:cNvPr>
          <p:cNvSpPr>
            <a:spLocks/>
          </p:cNvSpPr>
          <p:nvPr/>
        </p:nvSpPr>
        <p:spPr bwMode="auto">
          <a:xfrm>
            <a:off x="2138364" y="2924176"/>
            <a:ext cx="6929437" cy="1514475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0946" name="Title 1">
            <a:extLst>
              <a:ext uri="{FF2B5EF4-FFF2-40B4-BE49-F238E27FC236}">
                <a16:creationId xmlns:a16="http://schemas.microsoft.com/office/drawing/2014/main" id="{937F25A2-4590-B04A-8AA3-0A7DDCF25C79}"/>
              </a:ext>
            </a:extLst>
          </p:cNvPr>
          <p:cNvSpPr txBox="1">
            <a:spLocks/>
          </p:cNvSpPr>
          <p:nvPr/>
        </p:nvSpPr>
        <p:spPr bwMode="auto">
          <a:xfrm>
            <a:off x="850900" y="88900"/>
            <a:ext cx="9144000" cy="1231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Circuit #3 for negating a number stored in 2’s complement representation</a:t>
            </a:r>
            <a:endParaRPr lang="en-US" altLang="en-US" sz="3600"/>
          </a:p>
        </p:txBody>
      </p:sp>
      <p:grpSp>
        <p:nvGrpSpPr>
          <p:cNvPr id="210947" name="Group 129">
            <a:extLst>
              <a:ext uri="{FF2B5EF4-FFF2-40B4-BE49-F238E27FC236}">
                <a16:creationId xmlns:a16="http://schemas.microsoft.com/office/drawing/2014/main" id="{AA62225F-3FAC-EB43-B907-17952A537DE2}"/>
              </a:ext>
            </a:extLst>
          </p:cNvPr>
          <p:cNvGrpSpPr>
            <a:grpSpLocks/>
          </p:cNvGrpSpPr>
          <p:nvPr/>
        </p:nvGrpSpPr>
        <p:grpSpPr bwMode="auto">
          <a:xfrm>
            <a:off x="6989763" y="4427539"/>
            <a:ext cx="603250" cy="2268537"/>
            <a:chOff x="1615941" y="2927283"/>
            <a:chExt cx="601924" cy="2267847"/>
          </a:xfrm>
        </p:grpSpPr>
        <p:cxnSp>
          <p:nvCxnSpPr>
            <p:cNvPr id="211006" name="Straight Connector 130">
              <a:extLst>
                <a:ext uri="{FF2B5EF4-FFF2-40B4-BE49-F238E27FC236}">
                  <a16:creationId xmlns:a16="http://schemas.microsoft.com/office/drawing/2014/main" id="{2CD2317A-0695-5A45-89AC-2DA3FBB60A2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5176" y="2927283"/>
              <a:ext cx="4049" cy="1731546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1007" name="Freeform 18">
              <a:extLst>
                <a:ext uri="{FF2B5EF4-FFF2-40B4-BE49-F238E27FC236}">
                  <a16:creationId xmlns:a16="http://schemas.microsoft.com/office/drawing/2014/main" id="{92D116B4-1E54-8C48-8578-3278D39F9A61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1008" name="Freeform 19">
              <a:extLst>
                <a:ext uri="{FF2B5EF4-FFF2-40B4-BE49-F238E27FC236}">
                  <a16:creationId xmlns:a16="http://schemas.microsoft.com/office/drawing/2014/main" id="{D21FFD9F-21D3-C24F-B432-E53C6AB3E319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1009" name="TextBox 133">
              <a:extLst>
                <a:ext uri="{FF2B5EF4-FFF2-40B4-BE49-F238E27FC236}">
                  <a16:creationId xmlns:a16="http://schemas.microsoft.com/office/drawing/2014/main" id="{2EF71352-C504-024A-83F9-70EB8E72D2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53663" y="2949896"/>
              <a:ext cx="364202" cy="523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</a:p>
          </p:txBody>
        </p:sp>
        <p:sp>
          <p:nvSpPr>
            <p:cNvPr id="211010" name="TextBox 134">
              <a:extLst>
                <a:ext uri="{FF2B5EF4-FFF2-40B4-BE49-F238E27FC236}">
                  <a16:creationId xmlns:a16="http://schemas.microsoft.com/office/drawing/2014/main" id="{B3C02737-C424-B849-9563-9485B6BBFB7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671918"/>
              <a:ext cx="364202" cy="523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210948" name="Group 146">
            <a:extLst>
              <a:ext uri="{FF2B5EF4-FFF2-40B4-BE49-F238E27FC236}">
                <a16:creationId xmlns:a16="http://schemas.microsoft.com/office/drawing/2014/main" id="{BD6645B4-6291-0347-87A4-30359908F178}"/>
              </a:ext>
            </a:extLst>
          </p:cNvPr>
          <p:cNvGrpSpPr>
            <a:grpSpLocks/>
          </p:cNvGrpSpPr>
          <p:nvPr/>
        </p:nvGrpSpPr>
        <p:grpSpPr bwMode="auto">
          <a:xfrm>
            <a:off x="2374901" y="1524000"/>
            <a:ext cx="384660" cy="1968494"/>
            <a:chOff x="1663075" y="1500309"/>
            <a:chExt cx="384038" cy="4455222"/>
          </a:xfrm>
        </p:grpSpPr>
        <p:cxnSp>
          <p:nvCxnSpPr>
            <p:cNvPr id="211003" name="Straight Connector 147">
              <a:extLst>
                <a:ext uri="{FF2B5EF4-FFF2-40B4-BE49-F238E27FC236}">
                  <a16:creationId xmlns:a16="http://schemas.microsoft.com/office/drawing/2014/main" id="{ED0FB0EA-19CC-B647-A4C3-0D3ABD435B8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597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1004" name="TextBox 150">
              <a:extLst>
                <a:ext uri="{FF2B5EF4-FFF2-40B4-BE49-F238E27FC236}">
                  <a16:creationId xmlns:a16="http://schemas.microsoft.com/office/drawing/2014/main" id="{FFF848DD-9ADD-CA44-883D-E20C877D1C9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1500309"/>
              <a:ext cx="363613" cy="11841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211005" name="TextBox 151">
              <a:extLst>
                <a:ext uri="{FF2B5EF4-FFF2-40B4-BE49-F238E27FC236}">
                  <a16:creationId xmlns:a16="http://schemas.microsoft.com/office/drawing/2014/main" id="{0FFC825A-8BC2-3046-9A3A-CB6E60BCF53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71346"/>
              <a:ext cx="363613" cy="11841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210949" name="Group 152">
            <a:extLst>
              <a:ext uri="{FF2B5EF4-FFF2-40B4-BE49-F238E27FC236}">
                <a16:creationId xmlns:a16="http://schemas.microsoft.com/office/drawing/2014/main" id="{A0EAA7C7-5818-9A43-A58B-9586A53B68DA}"/>
              </a:ext>
            </a:extLst>
          </p:cNvPr>
          <p:cNvGrpSpPr>
            <a:grpSpLocks/>
          </p:cNvGrpSpPr>
          <p:nvPr/>
        </p:nvGrpSpPr>
        <p:grpSpPr bwMode="auto">
          <a:xfrm>
            <a:off x="3192463" y="1524000"/>
            <a:ext cx="384580" cy="1958954"/>
            <a:chOff x="1663075" y="1512604"/>
            <a:chExt cx="385462" cy="4432425"/>
          </a:xfrm>
        </p:grpSpPr>
        <p:cxnSp>
          <p:nvCxnSpPr>
            <p:cNvPr id="211000" name="Straight Connector 153">
              <a:extLst>
                <a:ext uri="{FF2B5EF4-FFF2-40B4-BE49-F238E27FC236}">
                  <a16:creationId xmlns:a16="http://schemas.microsoft.com/office/drawing/2014/main" id="{582EC280-F03D-584C-9120-AE6037321B9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597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1001" name="TextBox 156">
              <a:extLst>
                <a:ext uri="{FF2B5EF4-FFF2-40B4-BE49-F238E27FC236}">
                  <a16:creationId xmlns:a16="http://schemas.microsoft.com/office/drawing/2014/main" id="{92CAD5F9-33E2-7A44-84A1-93F426A5C2C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1512604"/>
              <a:ext cx="365037" cy="11838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211002" name="TextBox 157">
              <a:extLst>
                <a:ext uri="{FF2B5EF4-FFF2-40B4-BE49-F238E27FC236}">
                  <a16:creationId xmlns:a16="http://schemas.microsoft.com/office/drawing/2014/main" id="{37241FF5-02CF-BF4A-BADD-0C7E02FF49A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1166"/>
              <a:ext cx="365037" cy="11838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210950" name="Group 158">
            <a:extLst>
              <a:ext uri="{FF2B5EF4-FFF2-40B4-BE49-F238E27FC236}">
                <a16:creationId xmlns:a16="http://schemas.microsoft.com/office/drawing/2014/main" id="{4A295304-D0B3-6941-9F33-6CE2DA41197D}"/>
              </a:ext>
            </a:extLst>
          </p:cNvPr>
          <p:cNvGrpSpPr>
            <a:grpSpLocks/>
          </p:cNvGrpSpPr>
          <p:nvPr/>
        </p:nvGrpSpPr>
        <p:grpSpPr bwMode="auto">
          <a:xfrm>
            <a:off x="4002088" y="1524000"/>
            <a:ext cx="384580" cy="1958984"/>
            <a:chOff x="1663075" y="1513659"/>
            <a:chExt cx="385462" cy="4434956"/>
          </a:xfrm>
        </p:grpSpPr>
        <p:cxnSp>
          <p:nvCxnSpPr>
            <p:cNvPr id="210997" name="Straight Connector 159">
              <a:extLst>
                <a:ext uri="{FF2B5EF4-FFF2-40B4-BE49-F238E27FC236}">
                  <a16:creationId xmlns:a16="http://schemas.microsoft.com/office/drawing/2014/main" id="{8ECBB5C4-C57D-2E47-95CE-4EF76D47602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0998" name="TextBox 162">
              <a:extLst>
                <a:ext uri="{FF2B5EF4-FFF2-40B4-BE49-F238E27FC236}">
                  <a16:creationId xmlns:a16="http://schemas.microsoft.com/office/drawing/2014/main" id="{183011FF-ECA5-0946-8869-0B3C1B6F52B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1513659"/>
              <a:ext cx="365037" cy="11845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210999" name="TextBox 163">
              <a:extLst>
                <a:ext uri="{FF2B5EF4-FFF2-40B4-BE49-F238E27FC236}">
                  <a16:creationId xmlns:a16="http://schemas.microsoft.com/office/drawing/2014/main" id="{0299D1E3-1E07-4146-8DCA-A99CB5128C3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4"/>
              <a:ext cx="365037" cy="11845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210951" name="Group 164">
            <a:extLst>
              <a:ext uri="{FF2B5EF4-FFF2-40B4-BE49-F238E27FC236}">
                <a16:creationId xmlns:a16="http://schemas.microsoft.com/office/drawing/2014/main" id="{5B0410F9-1C4F-B74C-AFB4-FCB3BE1F963E}"/>
              </a:ext>
            </a:extLst>
          </p:cNvPr>
          <p:cNvGrpSpPr>
            <a:grpSpLocks/>
          </p:cNvGrpSpPr>
          <p:nvPr/>
        </p:nvGrpSpPr>
        <p:grpSpPr bwMode="auto">
          <a:xfrm>
            <a:off x="4765676" y="1524000"/>
            <a:ext cx="384660" cy="1958984"/>
            <a:chOff x="1663075" y="1513659"/>
            <a:chExt cx="384038" cy="4434956"/>
          </a:xfrm>
        </p:grpSpPr>
        <p:cxnSp>
          <p:nvCxnSpPr>
            <p:cNvPr id="210994" name="Straight Connector 165">
              <a:extLst>
                <a:ext uri="{FF2B5EF4-FFF2-40B4-BE49-F238E27FC236}">
                  <a16:creationId xmlns:a16="http://schemas.microsoft.com/office/drawing/2014/main" id="{57FA2FA0-4F74-0243-9DE5-FA7024E6FCD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0995" name="TextBox 168">
              <a:extLst>
                <a:ext uri="{FF2B5EF4-FFF2-40B4-BE49-F238E27FC236}">
                  <a16:creationId xmlns:a16="http://schemas.microsoft.com/office/drawing/2014/main" id="{8EE177AB-C1CE-D343-8038-633FCEC00EC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1513659"/>
              <a:ext cx="363613" cy="11845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210996" name="TextBox 169">
              <a:extLst>
                <a:ext uri="{FF2B5EF4-FFF2-40B4-BE49-F238E27FC236}">
                  <a16:creationId xmlns:a16="http://schemas.microsoft.com/office/drawing/2014/main" id="{FBAD0FDD-109C-BB48-BDE8-7D6372F8636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4"/>
              <a:ext cx="363613" cy="11845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210952" name="Group 170">
            <a:extLst>
              <a:ext uri="{FF2B5EF4-FFF2-40B4-BE49-F238E27FC236}">
                <a16:creationId xmlns:a16="http://schemas.microsoft.com/office/drawing/2014/main" id="{5880310C-C62A-D249-B72E-1B82672920E1}"/>
              </a:ext>
            </a:extLst>
          </p:cNvPr>
          <p:cNvGrpSpPr>
            <a:grpSpLocks/>
          </p:cNvGrpSpPr>
          <p:nvPr/>
        </p:nvGrpSpPr>
        <p:grpSpPr bwMode="auto">
          <a:xfrm rot="16200000">
            <a:off x="8983663" y="3190876"/>
            <a:ext cx="523875" cy="1168400"/>
            <a:chOff x="1603054" y="4036359"/>
            <a:chExt cx="524155" cy="1168554"/>
          </a:xfrm>
        </p:grpSpPr>
        <p:cxnSp>
          <p:nvCxnSpPr>
            <p:cNvPr id="210992" name="Straight Connector 171">
              <a:extLst>
                <a:ext uri="{FF2B5EF4-FFF2-40B4-BE49-F238E27FC236}">
                  <a16:creationId xmlns:a16="http://schemas.microsoft.com/office/drawing/2014/main" id="{99BE47F2-501A-B347-A482-FA06F01F492D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1539456" y="4346129"/>
              <a:ext cx="619540" cy="0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0993" name="TextBox 173">
              <a:extLst>
                <a:ext uri="{FF2B5EF4-FFF2-40B4-BE49-F238E27FC236}">
                  <a16:creationId xmlns:a16="http://schemas.microsoft.com/office/drawing/2014/main" id="{7D6610D1-A90D-5B44-8A65-6FEB4B8CF9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5400000">
              <a:off x="1683013" y="4760716"/>
              <a:ext cx="364238" cy="524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210953" name="Group 200">
            <a:extLst>
              <a:ext uri="{FF2B5EF4-FFF2-40B4-BE49-F238E27FC236}">
                <a16:creationId xmlns:a16="http://schemas.microsoft.com/office/drawing/2014/main" id="{9B0E2246-2B60-8849-82C5-8EA88421E2AA}"/>
              </a:ext>
            </a:extLst>
          </p:cNvPr>
          <p:cNvGrpSpPr>
            <a:grpSpLocks/>
          </p:cNvGrpSpPr>
          <p:nvPr/>
        </p:nvGrpSpPr>
        <p:grpSpPr bwMode="auto">
          <a:xfrm rot="5400000">
            <a:off x="1680370" y="3201195"/>
            <a:ext cx="523875" cy="1169987"/>
            <a:chOff x="1603991" y="4036359"/>
            <a:chExt cx="522566" cy="1168516"/>
          </a:xfrm>
        </p:grpSpPr>
        <p:cxnSp>
          <p:nvCxnSpPr>
            <p:cNvPr id="210990" name="Straight Connector 201">
              <a:extLst>
                <a:ext uri="{FF2B5EF4-FFF2-40B4-BE49-F238E27FC236}">
                  <a16:creationId xmlns:a16="http://schemas.microsoft.com/office/drawing/2014/main" id="{7A1FD16F-2300-2B42-A66D-0FB98A9A5AF8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1539456" y="4346129"/>
              <a:ext cx="619540" cy="0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0991" name="TextBox 202">
              <a:extLst>
                <a:ext uri="{FF2B5EF4-FFF2-40B4-BE49-F238E27FC236}">
                  <a16:creationId xmlns:a16="http://schemas.microsoft.com/office/drawing/2014/main" id="{FE6ABB75-124B-104C-AE1A-C184EBE72A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5400000">
              <a:off x="1683402" y="4761720"/>
              <a:ext cx="363744" cy="5225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210954" name="Group 146">
            <a:extLst>
              <a:ext uri="{FF2B5EF4-FFF2-40B4-BE49-F238E27FC236}">
                <a16:creationId xmlns:a16="http://schemas.microsoft.com/office/drawing/2014/main" id="{0669B51E-7224-4341-98CE-DC58D2D42EFE}"/>
              </a:ext>
            </a:extLst>
          </p:cNvPr>
          <p:cNvGrpSpPr>
            <a:grpSpLocks/>
          </p:cNvGrpSpPr>
          <p:nvPr/>
        </p:nvGrpSpPr>
        <p:grpSpPr bwMode="auto">
          <a:xfrm>
            <a:off x="6096001" y="1524000"/>
            <a:ext cx="384175" cy="1968500"/>
            <a:chOff x="1663075" y="1500309"/>
            <a:chExt cx="383554" cy="4455260"/>
          </a:xfrm>
        </p:grpSpPr>
        <p:cxnSp>
          <p:nvCxnSpPr>
            <p:cNvPr id="210987" name="Straight Connector 147">
              <a:extLst>
                <a:ext uri="{FF2B5EF4-FFF2-40B4-BE49-F238E27FC236}">
                  <a16:creationId xmlns:a16="http://schemas.microsoft.com/office/drawing/2014/main" id="{1EEE2C51-248C-9A44-8B27-B8977A57F75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597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0988" name="TextBox 150">
              <a:extLst>
                <a:ext uri="{FF2B5EF4-FFF2-40B4-BE49-F238E27FC236}">
                  <a16:creationId xmlns:a16="http://schemas.microsoft.com/office/drawing/2014/main" id="{FC2FA200-B6DF-3E44-8F61-C22608847F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1500309"/>
              <a:ext cx="363130" cy="1184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210989" name="TextBox 151">
              <a:extLst>
                <a:ext uri="{FF2B5EF4-FFF2-40B4-BE49-F238E27FC236}">
                  <a16:creationId xmlns:a16="http://schemas.microsoft.com/office/drawing/2014/main" id="{AD1EE4E5-C92A-BD41-AAA9-C06A639FBD1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71344"/>
              <a:ext cx="363129" cy="1184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210955" name="Group 152">
            <a:extLst>
              <a:ext uri="{FF2B5EF4-FFF2-40B4-BE49-F238E27FC236}">
                <a16:creationId xmlns:a16="http://schemas.microsoft.com/office/drawing/2014/main" id="{3138706D-BCE3-D84E-9848-4026BC2D4578}"/>
              </a:ext>
            </a:extLst>
          </p:cNvPr>
          <p:cNvGrpSpPr>
            <a:grpSpLocks/>
          </p:cNvGrpSpPr>
          <p:nvPr/>
        </p:nvGrpSpPr>
        <p:grpSpPr bwMode="auto">
          <a:xfrm>
            <a:off x="6913563" y="1524000"/>
            <a:ext cx="384580" cy="1958954"/>
            <a:chOff x="1663075" y="1512604"/>
            <a:chExt cx="385462" cy="4432425"/>
          </a:xfrm>
        </p:grpSpPr>
        <p:cxnSp>
          <p:nvCxnSpPr>
            <p:cNvPr id="210984" name="Straight Connector 153">
              <a:extLst>
                <a:ext uri="{FF2B5EF4-FFF2-40B4-BE49-F238E27FC236}">
                  <a16:creationId xmlns:a16="http://schemas.microsoft.com/office/drawing/2014/main" id="{A6D19A58-D8C2-9942-A9A3-ADFA51C61EC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597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0985" name="TextBox 156">
              <a:extLst>
                <a:ext uri="{FF2B5EF4-FFF2-40B4-BE49-F238E27FC236}">
                  <a16:creationId xmlns:a16="http://schemas.microsoft.com/office/drawing/2014/main" id="{37555862-246A-B54A-8A1E-3584E7588FC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1512604"/>
              <a:ext cx="365037" cy="11838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210986" name="TextBox 157">
              <a:extLst>
                <a:ext uri="{FF2B5EF4-FFF2-40B4-BE49-F238E27FC236}">
                  <a16:creationId xmlns:a16="http://schemas.microsoft.com/office/drawing/2014/main" id="{1A0BCFD1-F3B3-0C4E-B466-A2089AD65E6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1166"/>
              <a:ext cx="365037" cy="11838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210956" name="Group 158">
            <a:extLst>
              <a:ext uri="{FF2B5EF4-FFF2-40B4-BE49-F238E27FC236}">
                <a16:creationId xmlns:a16="http://schemas.microsoft.com/office/drawing/2014/main" id="{E7034A88-C54E-8143-94C5-391AC0B0ECA6}"/>
              </a:ext>
            </a:extLst>
          </p:cNvPr>
          <p:cNvGrpSpPr>
            <a:grpSpLocks/>
          </p:cNvGrpSpPr>
          <p:nvPr/>
        </p:nvGrpSpPr>
        <p:grpSpPr bwMode="auto">
          <a:xfrm>
            <a:off x="7723189" y="1524001"/>
            <a:ext cx="384175" cy="1958975"/>
            <a:chOff x="1663075" y="1513659"/>
            <a:chExt cx="385056" cy="4434918"/>
          </a:xfrm>
        </p:grpSpPr>
        <p:cxnSp>
          <p:nvCxnSpPr>
            <p:cNvPr id="210981" name="Straight Connector 159">
              <a:extLst>
                <a:ext uri="{FF2B5EF4-FFF2-40B4-BE49-F238E27FC236}">
                  <a16:creationId xmlns:a16="http://schemas.microsoft.com/office/drawing/2014/main" id="{9017EE09-9291-9B4C-AA66-D10A2893F0F5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0982" name="TextBox 162">
              <a:extLst>
                <a:ext uri="{FF2B5EF4-FFF2-40B4-BE49-F238E27FC236}">
                  <a16:creationId xmlns:a16="http://schemas.microsoft.com/office/drawing/2014/main" id="{238BAC28-3B45-BB45-B667-B690CD3005B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1513659"/>
              <a:ext cx="364631" cy="11844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210983" name="TextBox 163">
              <a:extLst>
                <a:ext uri="{FF2B5EF4-FFF2-40B4-BE49-F238E27FC236}">
                  <a16:creationId xmlns:a16="http://schemas.microsoft.com/office/drawing/2014/main" id="{C27CF1F6-13D9-7043-93E9-BA5E00EAD3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6"/>
              <a:ext cx="364631" cy="11844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210957" name="Group 164">
            <a:extLst>
              <a:ext uri="{FF2B5EF4-FFF2-40B4-BE49-F238E27FC236}">
                <a16:creationId xmlns:a16="http://schemas.microsoft.com/office/drawing/2014/main" id="{F43BDED4-069D-A840-9A6E-5235DAD32789}"/>
              </a:ext>
            </a:extLst>
          </p:cNvPr>
          <p:cNvGrpSpPr>
            <a:grpSpLocks/>
          </p:cNvGrpSpPr>
          <p:nvPr/>
        </p:nvGrpSpPr>
        <p:grpSpPr bwMode="auto">
          <a:xfrm>
            <a:off x="8486776" y="1524000"/>
            <a:ext cx="384660" cy="1958984"/>
            <a:chOff x="1663075" y="1513659"/>
            <a:chExt cx="384038" cy="4434956"/>
          </a:xfrm>
        </p:grpSpPr>
        <p:cxnSp>
          <p:nvCxnSpPr>
            <p:cNvPr id="210978" name="Straight Connector 165">
              <a:extLst>
                <a:ext uri="{FF2B5EF4-FFF2-40B4-BE49-F238E27FC236}">
                  <a16:creationId xmlns:a16="http://schemas.microsoft.com/office/drawing/2014/main" id="{621949C7-CFB4-BD47-A553-A1F22A9D4765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0979" name="TextBox 168">
              <a:extLst>
                <a:ext uri="{FF2B5EF4-FFF2-40B4-BE49-F238E27FC236}">
                  <a16:creationId xmlns:a16="http://schemas.microsoft.com/office/drawing/2014/main" id="{595B6BBC-3F63-E04B-8109-82C837B76DB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1513659"/>
              <a:ext cx="363613" cy="11845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210980" name="TextBox 169">
              <a:extLst>
                <a:ext uri="{FF2B5EF4-FFF2-40B4-BE49-F238E27FC236}">
                  <a16:creationId xmlns:a16="http://schemas.microsoft.com/office/drawing/2014/main" id="{34FD11C6-16E2-F946-8D4A-3D154B84DB7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4"/>
              <a:ext cx="363613" cy="11845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210958" name="Group 129">
            <a:extLst>
              <a:ext uri="{FF2B5EF4-FFF2-40B4-BE49-F238E27FC236}">
                <a16:creationId xmlns:a16="http://schemas.microsoft.com/office/drawing/2014/main" id="{35D2C12C-3552-EB44-9D5C-674E57434DF9}"/>
              </a:ext>
            </a:extLst>
          </p:cNvPr>
          <p:cNvGrpSpPr>
            <a:grpSpLocks/>
          </p:cNvGrpSpPr>
          <p:nvPr/>
        </p:nvGrpSpPr>
        <p:grpSpPr bwMode="auto">
          <a:xfrm>
            <a:off x="6011863" y="4445000"/>
            <a:ext cx="603250" cy="2266950"/>
            <a:chOff x="1615941" y="2927283"/>
            <a:chExt cx="601924" cy="2267847"/>
          </a:xfrm>
        </p:grpSpPr>
        <p:cxnSp>
          <p:nvCxnSpPr>
            <p:cNvPr id="210973" name="Straight Connector 130">
              <a:extLst>
                <a:ext uri="{FF2B5EF4-FFF2-40B4-BE49-F238E27FC236}">
                  <a16:creationId xmlns:a16="http://schemas.microsoft.com/office/drawing/2014/main" id="{1FE0CD13-3F06-DB4A-BD59-C052E03486F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5176" y="2927283"/>
              <a:ext cx="4049" cy="1731546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0974" name="Freeform 18">
              <a:extLst>
                <a:ext uri="{FF2B5EF4-FFF2-40B4-BE49-F238E27FC236}">
                  <a16:creationId xmlns:a16="http://schemas.microsoft.com/office/drawing/2014/main" id="{5159A46D-BA7E-A04F-9C6A-B0A74F5D5865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0975" name="Freeform 19">
              <a:extLst>
                <a:ext uri="{FF2B5EF4-FFF2-40B4-BE49-F238E27FC236}">
                  <a16:creationId xmlns:a16="http://schemas.microsoft.com/office/drawing/2014/main" id="{56BD92CD-7AC2-D849-97D6-EDA26D66BADE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0976" name="TextBox 133">
              <a:extLst>
                <a:ext uri="{FF2B5EF4-FFF2-40B4-BE49-F238E27FC236}">
                  <a16:creationId xmlns:a16="http://schemas.microsoft.com/office/drawing/2014/main" id="{F0B6E395-844F-7E4C-999A-EBF7AF3770B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53663" y="2949896"/>
              <a:ext cx="364202" cy="523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</a:p>
          </p:txBody>
        </p:sp>
        <p:sp>
          <p:nvSpPr>
            <p:cNvPr id="210977" name="TextBox 134">
              <a:extLst>
                <a:ext uri="{FF2B5EF4-FFF2-40B4-BE49-F238E27FC236}">
                  <a16:creationId xmlns:a16="http://schemas.microsoft.com/office/drawing/2014/main" id="{FD794488-42C8-A04F-B798-B4600157AB8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671918"/>
              <a:ext cx="364202" cy="523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210959" name="Group 129">
            <a:extLst>
              <a:ext uri="{FF2B5EF4-FFF2-40B4-BE49-F238E27FC236}">
                <a16:creationId xmlns:a16="http://schemas.microsoft.com/office/drawing/2014/main" id="{9173E93A-C4F4-244B-98A6-E88B97C8F519}"/>
              </a:ext>
            </a:extLst>
          </p:cNvPr>
          <p:cNvGrpSpPr>
            <a:grpSpLocks/>
          </p:cNvGrpSpPr>
          <p:nvPr/>
        </p:nvGrpSpPr>
        <p:grpSpPr bwMode="auto">
          <a:xfrm>
            <a:off x="3687763" y="4446589"/>
            <a:ext cx="603250" cy="2268537"/>
            <a:chOff x="1615941" y="2927283"/>
            <a:chExt cx="601924" cy="2267847"/>
          </a:xfrm>
        </p:grpSpPr>
        <p:cxnSp>
          <p:nvCxnSpPr>
            <p:cNvPr id="210968" name="Straight Connector 130">
              <a:extLst>
                <a:ext uri="{FF2B5EF4-FFF2-40B4-BE49-F238E27FC236}">
                  <a16:creationId xmlns:a16="http://schemas.microsoft.com/office/drawing/2014/main" id="{00BDC13F-DC6B-114E-8C4F-74904771726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5176" y="2927283"/>
              <a:ext cx="4049" cy="1731546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0969" name="Freeform 18">
              <a:extLst>
                <a:ext uri="{FF2B5EF4-FFF2-40B4-BE49-F238E27FC236}">
                  <a16:creationId xmlns:a16="http://schemas.microsoft.com/office/drawing/2014/main" id="{64583117-4D90-1641-9621-46DEDE482D7B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0970" name="Freeform 19">
              <a:extLst>
                <a:ext uri="{FF2B5EF4-FFF2-40B4-BE49-F238E27FC236}">
                  <a16:creationId xmlns:a16="http://schemas.microsoft.com/office/drawing/2014/main" id="{8DA3F50B-CBA8-E749-9FD4-513C89EE8901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0971" name="TextBox 133">
              <a:extLst>
                <a:ext uri="{FF2B5EF4-FFF2-40B4-BE49-F238E27FC236}">
                  <a16:creationId xmlns:a16="http://schemas.microsoft.com/office/drawing/2014/main" id="{2F73B9EA-C896-2D4D-B255-C3B984F56B5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53663" y="2949896"/>
              <a:ext cx="364202" cy="523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</a:p>
          </p:txBody>
        </p:sp>
        <p:sp>
          <p:nvSpPr>
            <p:cNvPr id="210972" name="TextBox 134">
              <a:extLst>
                <a:ext uri="{FF2B5EF4-FFF2-40B4-BE49-F238E27FC236}">
                  <a16:creationId xmlns:a16="http://schemas.microsoft.com/office/drawing/2014/main" id="{A85A7703-F130-1446-8FEC-685B0A00DE6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671918"/>
              <a:ext cx="364202" cy="523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210960" name="Group 129">
            <a:extLst>
              <a:ext uri="{FF2B5EF4-FFF2-40B4-BE49-F238E27FC236}">
                <a16:creationId xmlns:a16="http://schemas.microsoft.com/office/drawing/2014/main" id="{AD5544DA-5EDC-FC4F-A0DF-12AFA8F2F669}"/>
              </a:ext>
            </a:extLst>
          </p:cNvPr>
          <p:cNvGrpSpPr>
            <a:grpSpLocks/>
          </p:cNvGrpSpPr>
          <p:nvPr/>
        </p:nvGrpSpPr>
        <p:grpSpPr bwMode="auto">
          <a:xfrm>
            <a:off x="4841875" y="4427539"/>
            <a:ext cx="603250" cy="2268537"/>
            <a:chOff x="1615941" y="2927283"/>
            <a:chExt cx="601924" cy="2267847"/>
          </a:xfrm>
        </p:grpSpPr>
        <p:cxnSp>
          <p:nvCxnSpPr>
            <p:cNvPr id="210963" name="Straight Connector 130">
              <a:extLst>
                <a:ext uri="{FF2B5EF4-FFF2-40B4-BE49-F238E27FC236}">
                  <a16:creationId xmlns:a16="http://schemas.microsoft.com/office/drawing/2014/main" id="{84B2A2C9-896E-A24C-AF94-B19CDECB235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5176" y="2927283"/>
              <a:ext cx="4049" cy="1731546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0964" name="Freeform 18">
              <a:extLst>
                <a:ext uri="{FF2B5EF4-FFF2-40B4-BE49-F238E27FC236}">
                  <a16:creationId xmlns:a16="http://schemas.microsoft.com/office/drawing/2014/main" id="{FBBBA554-29FB-8447-A741-17636FC45209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0965" name="Freeform 19">
              <a:extLst>
                <a:ext uri="{FF2B5EF4-FFF2-40B4-BE49-F238E27FC236}">
                  <a16:creationId xmlns:a16="http://schemas.microsoft.com/office/drawing/2014/main" id="{80C55C82-B2FF-4C40-BECC-F4CAA8315EE9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0966" name="TextBox 133">
              <a:extLst>
                <a:ext uri="{FF2B5EF4-FFF2-40B4-BE49-F238E27FC236}">
                  <a16:creationId xmlns:a16="http://schemas.microsoft.com/office/drawing/2014/main" id="{B91F1867-A507-1448-A789-1A90F147043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53663" y="2949896"/>
              <a:ext cx="364202" cy="523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</a:p>
          </p:txBody>
        </p:sp>
        <p:sp>
          <p:nvSpPr>
            <p:cNvPr id="210967" name="TextBox 134">
              <a:extLst>
                <a:ext uri="{FF2B5EF4-FFF2-40B4-BE49-F238E27FC236}">
                  <a16:creationId xmlns:a16="http://schemas.microsoft.com/office/drawing/2014/main" id="{37C5F512-DC3E-BE4A-A875-129DB35DCD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671918"/>
              <a:ext cx="364202" cy="523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sp>
        <p:nvSpPr>
          <p:cNvPr id="210961" name="TextBox 61">
            <a:extLst>
              <a:ext uri="{FF2B5EF4-FFF2-40B4-BE49-F238E27FC236}">
                <a16:creationId xmlns:a16="http://schemas.microsoft.com/office/drawing/2014/main" id="{68BC68EE-FFCD-D042-A7F7-9EBAF90C4DE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47026" y="4670425"/>
            <a:ext cx="2098675" cy="831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c</a:t>
            </a:r>
            <a:r>
              <a:rPr lang="en-US" altLang="en-US" b="0" baseline="-25000">
                <a:solidFill>
                  <a:srgbClr val="FF0000"/>
                </a:solidFill>
                <a:latin typeface="Times" pitchFamily="2" charset="0"/>
              </a:rPr>
              <a:t>0</a:t>
            </a: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 carry is now 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always set to 0</a:t>
            </a:r>
          </a:p>
        </p:txBody>
      </p:sp>
      <p:sp>
        <p:nvSpPr>
          <p:cNvPr id="210962" name="Rectangle 62">
            <a:extLst>
              <a:ext uri="{FF2B5EF4-FFF2-40B4-BE49-F238E27FC236}">
                <a16:creationId xmlns:a16="http://schemas.microsoft.com/office/drawing/2014/main" id="{CCDAF916-91A4-D540-9059-4D8ED1AE8B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9372600" y="3514726"/>
            <a:ext cx="488950" cy="523875"/>
          </a:xfrm>
          <a:prstGeom prst="rect">
            <a:avLst/>
          </a:prstGeom>
          <a:solidFill>
            <a:srgbClr val="FF0000">
              <a:alpha val="20000"/>
            </a:srgbClr>
          </a:solidFill>
          <a:ln w="9525" algn="ctr">
            <a:solidFill>
              <a:srgbClr val="FF0000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solidFill>
                <a:srgbClr val="FF0000"/>
              </a:solidFill>
              <a:latin typeface="Times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86589379"/>
      </p:ext>
    </p:extLst>
  </p:cSld>
  <p:clrMapOvr>
    <a:masterClrMapping/>
  </p:clrMapOvr>
  <p:transition/>
</p:sld>
</file>

<file path=ppt/slides/slide3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1969" name="Freeform 15">
            <a:extLst>
              <a:ext uri="{FF2B5EF4-FFF2-40B4-BE49-F238E27FC236}">
                <a16:creationId xmlns:a16="http://schemas.microsoft.com/office/drawing/2014/main" id="{0B3D2DDE-BB2E-E54C-A9EA-203568BAAE9E}"/>
              </a:ext>
            </a:extLst>
          </p:cNvPr>
          <p:cNvSpPr>
            <a:spLocks/>
          </p:cNvSpPr>
          <p:nvPr/>
        </p:nvSpPr>
        <p:spPr bwMode="auto">
          <a:xfrm>
            <a:off x="2138364" y="2924176"/>
            <a:ext cx="6929437" cy="1514475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1970" name="Title 1">
            <a:extLst>
              <a:ext uri="{FF2B5EF4-FFF2-40B4-BE49-F238E27FC236}">
                <a16:creationId xmlns:a16="http://schemas.microsoft.com/office/drawing/2014/main" id="{5C82E1C8-A86F-3B42-A5EC-10B9254258DB}"/>
              </a:ext>
            </a:extLst>
          </p:cNvPr>
          <p:cNvSpPr txBox="1">
            <a:spLocks/>
          </p:cNvSpPr>
          <p:nvPr/>
        </p:nvSpPr>
        <p:spPr bwMode="auto">
          <a:xfrm>
            <a:off x="850900" y="88900"/>
            <a:ext cx="9144000" cy="1231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Circuit #3 for negating a number stored in 2’s complement representation</a:t>
            </a:r>
            <a:endParaRPr lang="en-US" altLang="en-US" sz="3600"/>
          </a:p>
        </p:txBody>
      </p:sp>
      <p:grpSp>
        <p:nvGrpSpPr>
          <p:cNvPr id="211971" name="Group 129">
            <a:extLst>
              <a:ext uri="{FF2B5EF4-FFF2-40B4-BE49-F238E27FC236}">
                <a16:creationId xmlns:a16="http://schemas.microsoft.com/office/drawing/2014/main" id="{E0414E56-78D3-3B4C-B595-ABF3A1A85850}"/>
              </a:ext>
            </a:extLst>
          </p:cNvPr>
          <p:cNvGrpSpPr>
            <a:grpSpLocks/>
          </p:cNvGrpSpPr>
          <p:nvPr/>
        </p:nvGrpSpPr>
        <p:grpSpPr bwMode="auto">
          <a:xfrm>
            <a:off x="6989763" y="4427539"/>
            <a:ext cx="603250" cy="2268537"/>
            <a:chOff x="1615941" y="2927283"/>
            <a:chExt cx="601924" cy="2267847"/>
          </a:xfrm>
        </p:grpSpPr>
        <p:cxnSp>
          <p:nvCxnSpPr>
            <p:cNvPr id="212030" name="Straight Connector 130">
              <a:extLst>
                <a:ext uri="{FF2B5EF4-FFF2-40B4-BE49-F238E27FC236}">
                  <a16:creationId xmlns:a16="http://schemas.microsoft.com/office/drawing/2014/main" id="{2DE2A5DD-4277-994B-8995-2EBE006521B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5176" y="2927283"/>
              <a:ext cx="4049" cy="1731546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2031" name="Freeform 18">
              <a:extLst>
                <a:ext uri="{FF2B5EF4-FFF2-40B4-BE49-F238E27FC236}">
                  <a16:creationId xmlns:a16="http://schemas.microsoft.com/office/drawing/2014/main" id="{FD261D7F-89C0-9C43-8485-38DCFE6D202D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2032" name="Freeform 19">
              <a:extLst>
                <a:ext uri="{FF2B5EF4-FFF2-40B4-BE49-F238E27FC236}">
                  <a16:creationId xmlns:a16="http://schemas.microsoft.com/office/drawing/2014/main" id="{597DB8A9-B822-ED4B-936B-084329EF93C2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2033" name="TextBox 133">
              <a:extLst>
                <a:ext uri="{FF2B5EF4-FFF2-40B4-BE49-F238E27FC236}">
                  <a16:creationId xmlns:a16="http://schemas.microsoft.com/office/drawing/2014/main" id="{FD9F6EF4-3A3F-2844-BC98-EBFB8FA2C4A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53663" y="2949896"/>
              <a:ext cx="364202" cy="523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</a:p>
          </p:txBody>
        </p:sp>
        <p:sp>
          <p:nvSpPr>
            <p:cNvPr id="212034" name="TextBox 134">
              <a:extLst>
                <a:ext uri="{FF2B5EF4-FFF2-40B4-BE49-F238E27FC236}">
                  <a16:creationId xmlns:a16="http://schemas.microsoft.com/office/drawing/2014/main" id="{39F63322-B7A7-B34A-B5AC-542D1DB9940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671918"/>
              <a:ext cx="364202" cy="523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211972" name="Group 146">
            <a:extLst>
              <a:ext uri="{FF2B5EF4-FFF2-40B4-BE49-F238E27FC236}">
                <a16:creationId xmlns:a16="http://schemas.microsoft.com/office/drawing/2014/main" id="{A2B223F6-E576-F841-A344-E7D93E4EA5AD}"/>
              </a:ext>
            </a:extLst>
          </p:cNvPr>
          <p:cNvGrpSpPr>
            <a:grpSpLocks/>
          </p:cNvGrpSpPr>
          <p:nvPr/>
        </p:nvGrpSpPr>
        <p:grpSpPr bwMode="auto">
          <a:xfrm>
            <a:off x="2374901" y="1524000"/>
            <a:ext cx="384660" cy="1968494"/>
            <a:chOff x="1663075" y="1500309"/>
            <a:chExt cx="384038" cy="4455222"/>
          </a:xfrm>
        </p:grpSpPr>
        <p:cxnSp>
          <p:nvCxnSpPr>
            <p:cNvPr id="212027" name="Straight Connector 147">
              <a:extLst>
                <a:ext uri="{FF2B5EF4-FFF2-40B4-BE49-F238E27FC236}">
                  <a16:creationId xmlns:a16="http://schemas.microsoft.com/office/drawing/2014/main" id="{2D476F38-2B57-7C49-BCFB-2DBEAEC293E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597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2028" name="TextBox 150">
              <a:extLst>
                <a:ext uri="{FF2B5EF4-FFF2-40B4-BE49-F238E27FC236}">
                  <a16:creationId xmlns:a16="http://schemas.microsoft.com/office/drawing/2014/main" id="{69AED295-1581-1C43-A0E2-5EED3527FC0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1500309"/>
              <a:ext cx="363613" cy="11841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212029" name="TextBox 151">
              <a:extLst>
                <a:ext uri="{FF2B5EF4-FFF2-40B4-BE49-F238E27FC236}">
                  <a16:creationId xmlns:a16="http://schemas.microsoft.com/office/drawing/2014/main" id="{E2CEE022-FB3C-9F41-9D57-61A457D556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71346"/>
              <a:ext cx="363613" cy="11841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211973" name="Group 152">
            <a:extLst>
              <a:ext uri="{FF2B5EF4-FFF2-40B4-BE49-F238E27FC236}">
                <a16:creationId xmlns:a16="http://schemas.microsoft.com/office/drawing/2014/main" id="{A15A5FF3-1D38-3F4A-89C7-FF6F398BD1C4}"/>
              </a:ext>
            </a:extLst>
          </p:cNvPr>
          <p:cNvGrpSpPr>
            <a:grpSpLocks/>
          </p:cNvGrpSpPr>
          <p:nvPr/>
        </p:nvGrpSpPr>
        <p:grpSpPr bwMode="auto">
          <a:xfrm>
            <a:off x="3192463" y="1524000"/>
            <a:ext cx="384580" cy="1958954"/>
            <a:chOff x="1663075" y="1512604"/>
            <a:chExt cx="385462" cy="4432425"/>
          </a:xfrm>
        </p:grpSpPr>
        <p:cxnSp>
          <p:nvCxnSpPr>
            <p:cNvPr id="212024" name="Straight Connector 153">
              <a:extLst>
                <a:ext uri="{FF2B5EF4-FFF2-40B4-BE49-F238E27FC236}">
                  <a16:creationId xmlns:a16="http://schemas.microsoft.com/office/drawing/2014/main" id="{CFCD7002-8E5F-B94E-A3A5-FA6FE34D052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597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2025" name="TextBox 156">
              <a:extLst>
                <a:ext uri="{FF2B5EF4-FFF2-40B4-BE49-F238E27FC236}">
                  <a16:creationId xmlns:a16="http://schemas.microsoft.com/office/drawing/2014/main" id="{823B03B4-DD48-594F-8054-A155427A7C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1512604"/>
              <a:ext cx="365037" cy="11838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212026" name="TextBox 157">
              <a:extLst>
                <a:ext uri="{FF2B5EF4-FFF2-40B4-BE49-F238E27FC236}">
                  <a16:creationId xmlns:a16="http://schemas.microsoft.com/office/drawing/2014/main" id="{94326B21-808F-A444-8E2A-5E9AD91883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1166"/>
              <a:ext cx="365037" cy="11838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211974" name="Group 158">
            <a:extLst>
              <a:ext uri="{FF2B5EF4-FFF2-40B4-BE49-F238E27FC236}">
                <a16:creationId xmlns:a16="http://schemas.microsoft.com/office/drawing/2014/main" id="{53A1621A-DF96-E14B-AA5C-0ECEDD18B955}"/>
              </a:ext>
            </a:extLst>
          </p:cNvPr>
          <p:cNvGrpSpPr>
            <a:grpSpLocks/>
          </p:cNvGrpSpPr>
          <p:nvPr/>
        </p:nvGrpSpPr>
        <p:grpSpPr bwMode="auto">
          <a:xfrm>
            <a:off x="4002088" y="1524000"/>
            <a:ext cx="384580" cy="1958984"/>
            <a:chOff x="1663075" y="1513659"/>
            <a:chExt cx="385462" cy="4434956"/>
          </a:xfrm>
        </p:grpSpPr>
        <p:cxnSp>
          <p:nvCxnSpPr>
            <p:cNvPr id="212021" name="Straight Connector 159">
              <a:extLst>
                <a:ext uri="{FF2B5EF4-FFF2-40B4-BE49-F238E27FC236}">
                  <a16:creationId xmlns:a16="http://schemas.microsoft.com/office/drawing/2014/main" id="{54B3C157-2924-944C-844B-9C05097C51E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2022" name="TextBox 162">
              <a:extLst>
                <a:ext uri="{FF2B5EF4-FFF2-40B4-BE49-F238E27FC236}">
                  <a16:creationId xmlns:a16="http://schemas.microsoft.com/office/drawing/2014/main" id="{5279B9D6-9C0D-D848-A9F3-494E962F98A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1513659"/>
              <a:ext cx="365037" cy="11845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212023" name="TextBox 163">
              <a:extLst>
                <a:ext uri="{FF2B5EF4-FFF2-40B4-BE49-F238E27FC236}">
                  <a16:creationId xmlns:a16="http://schemas.microsoft.com/office/drawing/2014/main" id="{1B25359B-8711-B646-9D40-DE07E92A6DA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4"/>
              <a:ext cx="365037" cy="11845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211975" name="Group 164">
            <a:extLst>
              <a:ext uri="{FF2B5EF4-FFF2-40B4-BE49-F238E27FC236}">
                <a16:creationId xmlns:a16="http://schemas.microsoft.com/office/drawing/2014/main" id="{F1884402-0CD8-C147-BE6C-8B032346769D}"/>
              </a:ext>
            </a:extLst>
          </p:cNvPr>
          <p:cNvGrpSpPr>
            <a:grpSpLocks/>
          </p:cNvGrpSpPr>
          <p:nvPr/>
        </p:nvGrpSpPr>
        <p:grpSpPr bwMode="auto">
          <a:xfrm>
            <a:off x="4765676" y="1524000"/>
            <a:ext cx="384660" cy="1958984"/>
            <a:chOff x="1663075" y="1513659"/>
            <a:chExt cx="384038" cy="4434956"/>
          </a:xfrm>
        </p:grpSpPr>
        <p:cxnSp>
          <p:nvCxnSpPr>
            <p:cNvPr id="212018" name="Straight Connector 165">
              <a:extLst>
                <a:ext uri="{FF2B5EF4-FFF2-40B4-BE49-F238E27FC236}">
                  <a16:creationId xmlns:a16="http://schemas.microsoft.com/office/drawing/2014/main" id="{B2811E16-0CE2-A44E-AD72-7522D93E5E5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2019" name="TextBox 168">
              <a:extLst>
                <a:ext uri="{FF2B5EF4-FFF2-40B4-BE49-F238E27FC236}">
                  <a16:creationId xmlns:a16="http://schemas.microsoft.com/office/drawing/2014/main" id="{26C20357-1842-E14E-A334-099FDD5C67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1513659"/>
              <a:ext cx="363613" cy="11845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212020" name="TextBox 169">
              <a:extLst>
                <a:ext uri="{FF2B5EF4-FFF2-40B4-BE49-F238E27FC236}">
                  <a16:creationId xmlns:a16="http://schemas.microsoft.com/office/drawing/2014/main" id="{E4884A1D-CEE6-8442-917C-4C909C065B7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4"/>
              <a:ext cx="363613" cy="11845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211976" name="Group 170">
            <a:extLst>
              <a:ext uri="{FF2B5EF4-FFF2-40B4-BE49-F238E27FC236}">
                <a16:creationId xmlns:a16="http://schemas.microsoft.com/office/drawing/2014/main" id="{7381065F-0A34-D34B-BDFF-0D42C3E4AA6C}"/>
              </a:ext>
            </a:extLst>
          </p:cNvPr>
          <p:cNvGrpSpPr>
            <a:grpSpLocks/>
          </p:cNvGrpSpPr>
          <p:nvPr/>
        </p:nvGrpSpPr>
        <p:grpSpPr bwMode="auto">
          <a:xfrm rot="16200000">
            <a:off x="8983663" y="3190876"/>
            <a:ext cx="523875" cy="1168400"/>
            <a:chOff x="1603054" y="4036359"/>
            <a:chExt cx="524155" cy="1168554"/>
          </a:xfrm>
        </p:grpSpPr>
        <p:cxnSp>
          <p:nvCxnSpPr>
            <p:cNvPr id="212016" name="Straight Connector 171">
              <a:extLst>
                <a:ext uri="{FF2B5EF4-FFF2-40B4-BE49-F238E27FC236}">
                  <a16:creationId xmlns:a16="http://schemas.microsoft.com/office/drawing/2014/main" id="{84D62BC4-2197-1B48-8DEC-310AF4EAC4DA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1539456" y="4346129"/>
              <a:ext cx="619540" cy="0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2017" name="TextBox 173">
              <a:extLst>
                <a:ext uri="{FF2B5EF4-FFF2-40B4-BE49-F238E27FC236}">
                  <a16:creationId xmlns:a16="http://schemas.microsoft.com/office/drawing/2014/main" id="{5E97A8F7-568A-864E-809F-152B01FD7B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5400000">
              <a:off x="1683013" y="4760716"/>
              <a:ext cx="364238" cy="524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211977" name="Group 200">
            <a:extLst>
              <a:ext uri="{FF2B5EF4-FFF2-40B4-BE49-F238E27FC236}">
                <a16:creationId xmlns:a16="http://schemas.microsoft.com/office/drawing/2014/main" id="{8AE8440D-70E4-C544-8BA1-9B2FBF3D1020}"/>
              </a:ext>
            </a:extLst>
          </p:cNvPr>
          <p:cNvGrpSpPr>
            <a:grpSpLocks/>
          </p:cNvGrpSpPr>
          <p:nvPr/>
        </p:nvGrpSpPr>
        <p:grpSpPr bwMode="auto">
          <a:xfrm rot="5400000">
            <a:off x="1680370" y="3201195"/>
            <a:ext cx="523875" cy="1169987"/>
            <a:chOff x="1603991" y="4036359"/>
            <a:chExt cx="522566" cy="1168516"/>
          </a:xfrm>
        </p:grpSpPr>
        <p:cxnSp>
          <p:nvCxnSpPr>
            <p:cNvPr id="212014" name="Straight Connector 201">
              <a:extLst>
                <a:ext uri="{FF2B5EF4-FFF2-40B4-BE49-F238E27FC236}">
                  <a16:creationId xmlns:a16="http://schemas.microsoft.com/office/drawing/2014/main" id="{7CEAD99A-9ED3-6B49-B66E-B527AD4B7825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1539456" y="4346129"/>
              <a:ext cx="619540" cy="0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2015" name="TextBox 202">
              <a:extLst>
                <a:ext uri="{FF2B5EF4-FFF2-40B4-BE49-F238E27FC236}">
                  <a16:creationId xmlns:a16="http://schemas.microsoft.com/office/drawing/2014/main" id="{E9C67260-07DE-CE4C-A28F-1967D4BA2A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5400000">
              <a:off x="1683402" y="4761720"/>
              <a:ext cx="363744" cy="5225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211978" name="Group 146">
            <a:extLst>
              <a:ext uri="{FF2B5EF4-FFF2-40B4-BE49-F238E27FC236}">
                <a16:creationId xmlns:a16="http://schemas.microsoft.com/office/drawing/2014/main" id="{5219A2D4-CF7D-2045-981C-32D8CDBF72FE}"/>
              </a:ext>
            </a:extLst>
          </p:cNvPr>
          <p:cNvGrpSpPr>
            <a:grpSpLocks/>
          </p:cNvGrpSpPr>
          <p:nvPr/>
        </p:nvGrpSpPr>
        <p:grpSpPr bwMode="auto">
          <a:xfrm>
            <a:off x="6096001" y="1524000"/>
            <a:ext cx="384175" cy="1968500"/>
            <a:chOff x="1663075" y="1500309"/>
            <a:chExt cx="383554" cy="4455260"/>
          </a:xfrm>
        </p:grpSpPr>
        <p:cxnSp>
          <p:nvCxnSpPr>
            <p:cNvPr id="212011" name="Straight Connector 147">
              <a:extLst>
                <a:ext uri="{FF2B5EF4-FFF2-40B4-BE49-F238E27FC236}">
                  <a16:creationId xmlns:a16="http://schemas.microsoft.com/office/drawing/2014/main" id="{12A846BA-938F-AB4A-A172-97A3E56B43C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597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2012" name="TextBox 150">
              <a:extLst>
                <a:ext uri="{FF2B5EF4-FFF2-40B4-BE49-F238E27FC236}">
                  <a16:creationId xmlns:a16="http://schemas.microsoft.com/office/drawing/2014/main" id="{F1D8AEE1-B3AB-7B4E-81D4-706A275300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1500309"/>
              <a:ext cx="363130" cy="1184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212013" name="TextBox 151">
              <a:extLst>
                <a:ext uri="{FF2B5EF4-FFF2-40B4-BE49-F238E27FC236}">
                  <a16:creationId xmlns:a16="http://schemas.microsoft.com/office/drawing/2014/main" id="{7F1458E7-1641-5745-9240-5D21BC766D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71344"/>
              <a:ext cx="363129" cy="1184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211979" name="Group 152">
            <a:extLst>
              <a:ext uri="{FF2B5EF4-FFF2-40B4-BE49-F238E27FC236}">
                <a16:creationId xmlns:a16="http://schemas.microsoft.com/office/drawing/2014/main" id="{6D79BDF3-76B8-1D4B-B15F-FA6542F24916}"/>
              </a:ext>
            </a:extLst>
          </p:cNvPr>
          <p:cNvGrpSpPr>
            <a:grpSpLocks/>
          </p:cNvGrpSpPr>
          <p:nvPr/>
        </p:nvGrpSpPr>
        <p:grpSpPr bwMode="auto">
          <a:xfrm>
            <a:off x="6913563" y="1524000"/>
            <a:ext cx="384580" cy="1958954"/>
            <a:chOff x="1663075" y="1512604"/>
            <a:chExt cx="385462" cy="4432425"/>
          </a:xfrm>
        </p:grpSpPr>
        <p:cxnSp>
          <p:nvCxnSpPr>
            <p:cNvPr id="212008" name="Straight Connector 153">
              <a:extLst>
                <a:ext uri="{FF2B5EF4-FFF2-40B4-BE49-F238E27FC236}">
                  <a16:creationId xmlns:a16="http://schemas.microsoft.com/office/drawing/2014/main" id="{2B696058-C051-3240-B023-88ED91DBE2F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597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2009" name="TextBox 156">
              <a:extLst>
                <a:ext uri="{FF2B5EF4-FFF2-40B4-BE49-F238E27FC236}">
                  <a16:creationId xmlns:a16="http://schemas.microsoft.com/office/drawing/2014/main" id="{1630E922-DFED-3C40-AEE3-F7237827105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1512604"/>
              <a:ext cx="365037" cy="11838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212010" name="TextBox 157">
              <a:extLst>
                <a:ext uri="{FF2B5EF4-FFF2-40B4-BE49-F238E27FC236}">
                  <a16:creationId xmlns:a16="http://schemas.microsoft.com/office/drawing/2014/main" id="{89D1D9FC-0801-6E4B-AB8A-83597564031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1166"/>
              <a:ext cx="365037" cy="11838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211980" name="Group 158">
            <a:extLst>
              <a:ext uri="{FF2B5EF4-FFF2-40B4-BE49-F238E27FC236}">
                <a16:creationId xmlns:a16="http://schemas.microsoft.com/office/drawing/2014/main" id="{242B0954-E3C8-254A-88D7-975141680804}"/>
              </a:ext>
            </a:extLst>
          </p:cNvPr>
          <p:cNvGrpSpPr>
            <a:grpSpLocks/>
          </p:cNvGrpSpPr>
          <p:nvPr/>
        </p:nvGrpSpPr>
        <p:grpSpPr bwMode="auto">
          <a:xfrm>
            <a:off x="7723189" y="1524001"/>
            <a:ext cx="384175" cy="1958975"/>
            <a:chOff x="1663075" y="1513659"/>
            <a:chExt cx="385056" cy="4434918"/>
          </a:xfrm>
        </p:grpSpPr>
        <p:cxnSp>
          <p:nvCxnSpPr>
            <p:cNvPr id="212005" name="Straight Connector 159">
              <a:extLst>
                <a:ext uri="{FF2B5EF4-FFF2-40B4-BE49-F238E27FC236}">
                  <a16:creationId xmlns:a16="http://schemas.microsoft.com/office/drawing/2014/main" id="{F1C759DD-FFF8-C245-BF0B-BF3B8AEA9C0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2006" name="TextBox 162">
              <a:extLst>
                <a:ext uri="{FF2B5EF4-FFF2-40B4-BE49-F238E27FC236}">
                  <a16:creationId xmlns:a16="http://schemas.microsoft.com/office/drawing/2014/main" id="{656CCCA7-EA72-C845-AD4B-62928360F0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1513659"/>
              <a:ext cx="364631" cy="11844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212007" name="TextBox 163">
              <a:extLst>
                <a:ext uri="{FF2B5EF4-FFF2-40B4-BE49-F238E27FC236}">
                  <a16:creationId xmlns:a16="http://schemas.microsoft.com/office/drawing/2014/main" id="{F23EF772-D555-754E-9AFA-15BE2C49C64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6"/>
              <a:ext cx="364631" cy="11844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211981" name="Group 164">
            <a:extLst>
              <a:ext uri="{FF2B5EF4-FFF2-40B4-BE49-F238E27FC236}">
                <a16:creationId xmlns:a16="http://schemas.microsoft.com/office/drawing/2014/main" id="{BF65C3A9-6C4C-8143-9B29-C06462B97044}"/>
              </a:ext>
            </a:extLst>
          </p:cNvPr>
          <p:cNvGrpSpPr>
            <a:grpSpLocks/>
          </p:cNvGrpSpPr>
          <p:nvPr/>
        </p:nvGrpSpPr>
        <p:grpSpPr bwMode="auto">
          <a:xfrm>
            <a:off x="8486776" y="1524000"/>
            <a:ext cx="384660" cy="1958984"/>
            <a:chOff x="1663075" y="1513659"/>
            <a:chExt cx="384038" cy="4434956"/>
          </a:xfrm>
        </p:grpSpPr>
        <p:cxnSp>
          <p:nvCxnSpPr>
            <p:cNvPr id="212002" name="Straight Connector 165">
              <a:extLst>
                <a:ext uri="{FF2B5EF4-FFF2-40B4-BE49-F238E27FC236}">
                  <a16:creationId xmlns:a16="http://schemas.microsoft.com/office/drawing/2014/main" id="{586C35ED-A7FE-1949-8AAE-E4D695B9A52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2003" name="TextBox 168">
              <a:extLst>
                <a:ext uri="{FF2B5EF4-FFF2-40B4-BE49-F238E27FC236}">
                  <a16:creationId xmlns:a16="http://schemas.microsoft.com/office/drawing/2014/main" id="{04BC6D2C-C641-2D4D-9C30-D68980515EB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1513659"/>
              <a:ext cx="363613" cy="11845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212004" name="TextBox 169">
              <a:extLst>
                <a:ext uri="{FF2B5EF4-FFF2-40B4-BE49-F238E27FC236}">
                  <a16:creationId xmlns:a16="http://schemas.microsoft.com/office/drawing/2014/main" id="{44F58865-CF26-2942-B3EF-1C9366729EC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4"/>
              <a:ext cx="363613" cy="11845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211982" name="Group 129">
            <a:extLst>
              <a:ext uri="{FF2B5EF4-FFF2-40B4-BE49-F238E27FC236}">
                <a16:creationId xmlns:a16="http://schemas.microsoft.com/office/drawing/2014/main" id="{F27286E0-4AAC-EF47-A2B8-A5A3BD26D5D1}"/>
              </a:ext>
            </a:extLst>
          </p:cNvPr>
          <p:cNvGrpSpPr>
            <a:grpSpLocks/>
          </p:cNvGrpSpPr>
          <p:nvPr/>
        </p:nvGrpSpPr>
        <p:grpSpPr bwMode="auto">
          <a:xfrm>
            <a:off x="6011863" y="4445000"/>
            <a:ext cx="603250" cy="2266950"/>
            <a:chOff x="1615941" y="2927283"/>
            <a:chExt cx="601924" cy="2267847"/>
          </a:xfrm>
        </p:grpSpPr>
        <p:cxnSp>
          <p:nvCxnSpPr>
            <p:cNvPr id="211997" name="Straight Connector 130">
              <a:extLst>
                <a:ext uri="{FF2B5EF4-FFF2-40B4-BE49-F238E27FC236}">
                  <a16:creationId xmlns:a16="http://schemas.microsoft.com/office/drawing/2014/main" id="{35C61585-CE1A-4D42-AAF6-EAC6DED89073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5176" y="2927283"/>
              <a:ext cx="4049" cy="1731546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1998" name="Freeform 18">
              <a:extLst>
                <a:ext uri="{FF2B5EF4-FFF2-40B4-BE49-F238E27FC236}">
                  <a16:creationId xmlns:a16="http://schemas.microsoft.com/office/drawing/2014/main" id="{0B1DE4AF-6793-334F-A752-E9B8E1F4D7AB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1999" name="Freeform 19">
              <a:extLst>
                <a:ext uri="{FF2B5EF4-FFF2-40B4-BE49-F238E27FC236}">
                  <a16:creationId xmlns:a16="http://schemas.microsoft.com/office/drawing/2014/main" id="{34329615-9943-134B-AE81-7435C0FAF101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2000" name="TextBox 133">
              <a:extLst>
                <a:ext uri="{FF2B5EF4-FFF2-40B4-BE49-F238E27FC236}">
                  <a16:creationId xmlns:a16="http://schemas.microsoft.com/office/drawing/2014/main" id="{0F399152-47CE-D246-920D-8948435BCC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53663" y="2949896"/>
              <a:ext cx="364202" cy="523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</a:p>
          </p:txBody>
        </p:sp>
        <p:sp>
          <p:nvSpPr>
            <p:cNvPr id="212001" name="TextBox 134">
              <a:extLst>
                <a:ext uri="{FF2B5EF4-FFF2-40B4-BE49-F238E27FC236}">
                  <a16:creationId xmlns:a16="http://schemas.microsoft.com/office/drawing/2014/main" id="{8C64D178-455B-D940-AB1E-1ACF56A67FB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671918"/>
              <a:ext cx="364202" cy="523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211983" name="Group 129">
            <a:extLst>
              <a:ext uri="{FF2B5EF4-FFF2-40B4-BE49-F238E27FC236}">
                <a16:creationId xmlns:a16="http://schemas.microsoft.com/office/drawing/2014/main" id="{4C7C6612-5C16-DA4E-8E9F-1F69923C73D0}"/>
              </a:ext>
            </a:extLst>
          </p:cNvPr>
          <p:cNvGrpSpPr>
            <a:grpSpLocks/>
          </p:cNvGrpSpPr>
          <p:nvPr/>
        </p:nvGrpSpPr>
        <p:grpSpPr bwMode="auto">
          <a:xfrm>
            <a:off x="3687763" y="4446589"/>
            <a:ext cx="603250" cy="2268537"/>
            <a:chOff x="1615941" y="2927283"/>
            <a:chExt cx="601924" cy="2267847"/>
          </a:xfrm>
        </p:grpSpPr>
        <p:cxnSp>
          <p:nvCxnSpPr>
            <p:cNvPr id="211992" name="Straight Connector 130">
              <a:extLst>
                <a:ext uri="{FF2B5EF4-FFF2-40B4-BE49-F238E27FC236}">
                  <a16:creationId xmlns:a16="http://schemas.microsoft.com/office/drawing/2014/main" id="{5A754430-3CE8-004F-B2F6-157A99D2487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5176" y="2927283"/>
              <a:ext cx="4049" cy="1731546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1993" name="Freeform 18">
              <a:extLst>
                <a:ext uri="{FF2B5EF4-FFF2-40B4-BE49-F238E27FC236}">
                  <a16:creationId xmlns:a16="http://schemas.microsoft.com/office/drawing/2014/main" id="{8474077D-B25F-FF4E-8422-A068703828F6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1994" name="Freeform 19">
              <a:extLst>
                <a:ext uri="{FF2B5EF4-FFF2-40B4-BE49-F238E27FC236}">
                  <a16:creationId xmlns:a16="http://schemas.microsoft.com/office/drawing/2014/main" id="{4291EB05-DB8D-4143-8865-E78BAB423501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1995" name="TextBox 133">
              <a:extLst>
                <a:ext uri="{FF2B5EF4-FFF2-40B4-BE49-F238E27FC236}">
                  <a16:creationId xmlns:a16="http://schemas.microsoft.com/office/drawing/2014/main" id="{0A5F843C-ADB6-E64D-8043-35B65D3E7BF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53663" y="2949896"/>
              <a:ext cx="364202" cy="523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</a:p>
          </p:txBody>
        </p:sp>
        <p:sp>
          <p:nvSpPr>
            <p:cNvPr id="211996" name="TextBox 134">
              <a:extLst>
                <a:ext uri="{FF2B5EF4-FFF2-40B4-BE49-F238E27FC236}">
                  <a16:creationId xmlns:a16="http://schemas.microsoft.com/office/drawing/2014/main" id="{870BB5D8-EE26-204B-8781-01307E24EE6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671918"/>
              <a:ext cx="364202" cy="523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211984" name="Group 129">
            <a:extLst>
              <a:ext uri="{FF2B5EF4-FFF2-40B4-BE49-F238E27FC236}">
                <a16:creationId xmlns:a16="http://schemas.microsoft.com/office/drawing/2014/main" id="{C9D86E6D-FEC9-1C4F-A3A6-2DA43CD1E67C}"/>
              </a:ext>
            </a:extLst>
          </p:cNvPr>
          <p:cNvGrpSpPr>
            <a:grpSpLocks/>
          </p:cNvGrpSpPr>
          <p:nvPr/>
        </p:nvGrpSpPr>
        <p:grpSpPr bwMode="auto">
          <a:xfrm>
            <a:off x="4841875" y="4427539"/>
            <a:ext cx="603250" cy="2268537"/>
            <a:chOff x="1615941" y="2927283"/>
            <a:chExt cx="601924" cy="2267847"/>
          </a:xfrm>
        </p:grpSpPr>
        <p:cxnSp>
          <p:nvCxnSpPr>
            <p:cNvPr id="211987" name="Straight Connector 130">
              <a:extLst>
                <a:ext uri="{FF2B5EF4-FFF2-40B4-BE49-F238E27FC236}">
                  <a16:creationId xmlns:a16="http://schemas.microsoft.com/office/drawing/2014/main" id="{34B29B11-3AE2-3E4F-83C7-68B82784A91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5176" y="2927283"/>
              <a:ext cx="4049" cy="1731546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1988" name="Freeform 18">
              <a:extLst>
                <a:ext uri="{FF2B5EF4-FFF2-40B4-BE49-F238E27FC236}">
                  <a16:creationId xmlns:a16="http://schemas.microsoft.com/office/drawing/2014/main" id="{22714060-18F7-9247-B98F-62589F53554B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1989" name="Freeform 19">
              <a:extLst>
                <a:ext uri="{FF2B5EF4-FFF2-40B4-BE49-F238E27FC236}">
                  <a16:creationId xmlns:a16="http://schemas.microsoft.com/office/drawing/2014/main" id="{8AD30D1C-0B6C-3844-A334-556CFE064F04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1990" name="TextBox 133">
              <a:extLst>
                <a:ext uri="{FF2B5EF4-FFF2-40B4-BE49-F238E27FC236}">
                  <a16:creationId xmlns:a16="http://schemas.microsoft.com/office/drawing/2014/main" id="{E7E6E56D-B6E3-0145-9E19-7D2A0E0ED9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53663" y="2949896"/>
              <a:ext cx="364202" cy="523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</a:p>
          </p:txBody>
        </p:sp>
        <p:sp>
          <p:nvSpPr>
            <p:cNvPr id="211991" name="TextBox 134">
              <a:extLst>
                <a:ext uri="{FF2B5EF4-FFF2-40B4-BE49-F238E27FC236}">
                  <a16:creationId xmlns:a16="http://schemas.microsoft.com/office/drawing/2014/main" id="{3ECBB90C-A0E9-4048-A0C4-1F399F806F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671918"/>
              <a:ext cx="364202" cy="523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sp>
        <p:nvSpPr>
          <p:cNvPr id="211985" name="TextBox 62">
            <a:extLst>
              <a:ext uri="{FF2B5EF4-FFF2-40B4-BE49-F238E27FC236}">
                <a16:creationId xmlns:a16="http://schemas.microsoft.com/office/drawing/2014/main" id="{6FBA1C08-7C0A-C141-8B42-554427D374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66014" y="5334001"/>
            <a:ext cx="2605087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   invert all sum bits</a:t>
            </a:r>
          </a:p>
        </p:txBody>
      </p:sp>
      <p:sp>
        <p:nvSpPr>
          <p:cNvPr id="211986" name="Rectangle 63">
            <a:extLst>
              <a:ext uri="{FF2B5EF4-FFF2-40B4-BE49-F238E27FC236}">
                <a16:creationId xmlns:a16="http://schemas.microsoft.com/office/drawing/2014/main" id="{91EB0A09-0AB6-D240-AA54-AF1F0FE688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56001" y="4502150"/>
            <a:ext cx="4151313" cy="2184400"/>
          </a:xfrm>
          <a:prstGeom prst="rect">
            <a:avLst/>
          </a:prstGeom>
          <a:solidFill>
            <a:srgbClr val="FF0000">
              <a:alpha val="20000"/>
            </a:srgbClr>
          </a:solidFill>
          <a:ln w="9525" algn="ctr">
            <a:solidFill>
              <a:srgbClr val="FF0000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solidFill>
                <a:srgbClr val="FF0000"/>
              </a:solidFill>
              <a:latin typeface="Times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638685951"/>
      </p:ext>
    </p:extLst>
  </p:cSld>
  <p:clrMapOvr>
    <a:masterClrMapping/>
  </p:clrMapOvr>
  <p:transition/>
</p:sld>
</file>

<file path=ppt/slides/slide3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2993" name="Freeform 15">
            <a:extLst>
              <a:ext uri="{FF2B5EF4-FFF2-40B4-BE49-F238E27FC236}">
                <a16:creationId xmlns:a16="http://schemas.microsoft.com/office/drawing/2014/main" id="{40BE38B5-531D-2644-A453-675019AF7694}"/>
              </a:ext>
            </a:extLst>
          </p:cNvPr>
          <p:cNvSpPr>
            <a:spLocks/>
          </p:cNvSpPr>
          <p:nvPr/>
        </p:nvSpPr>
        <p:spPr bwMode="auto">
          <a:xfrm>
            <a:off x="2138364" y="2924176"/>
            <a:ext cx="6929437" cy="1514475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2994" name="Title 1">
            <a:extLst>
              <a:ext uri="{FF2B5EF4-FFF2-40B4-BE49-F238E27FC236}">
                <a16:creationId xmlns:a16="http://schemas.microsoft.com/office/drawing/2014/main" id="{4A526EC3-E77B-324D-881C-D1237A8F5549}"/>
              </a:ext>
            </a:extLst>
          </p:cNvPr>
          <p:cNvSpPr txBox="1">
            <a:spLocks/>
          </p:cNvSpPr>
          <p:nvPr/>
        </p:nvSpPr>
        <p:spPr bwMode="auto">
          <a:xfrm>
            <a:off x="850900" y="88900"/>
            <a:ext cx="9144000" cy="1231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Circuit #3 for negating a number stored in 2’s complement representation</a:t>
            </a:r>
            <a:endParaRPr lang="en-US" altLang="en-US" sz="3600"/>
          </a:p>
        </p:txBody>
      </p:sp>
      <p:grpSp>
        <p:nvGrpSpPr>
          <p:cNvPr id="212995" name="Group 129">
            <a:extLst>
              <a:ext uri="{FF2B5EF4-FFF2-40B4-BE49-F238E27FC236}">
                <a16:creationId xmlns:a16="http://schemas.microsoft.com/office/drawing/2014/main" id="{8C836158-4151-DB43-A9BB-7FF7CB8082D8}"/>
              </a:ext>
            </a:extLst>
          </p:cNvPr>
          <p:cNvGrpSpPr>
            <a:grpSpLocks/>
          </p:cNvGrpSpPr>
          <p:nvPr/>
        </p:nvGrpSpPr>
        <p:grpSpPr bwMode="auto">
          <a:xfrm>
            <a:off x="6989763" y="4427539"/>
            <a:ext cx="603250" cy="2268537"/>
            <a:chOff x="1615941" y="2927283"/>
            <a:chExt cx="601924" cy="2267847"/>
          </a:xfrm>
        </p:grpSpPr>
        <p:cxnSp>
          <p:nvCxnSpPr>
            <p:cNvPr id="213055" name="Straight Connector 130">
              <a:extLst>
                <a:ext uri="{FF2B5EF4-FFF2-40B4-BE49-F238E27FC236}">
                  <a16:creationId xmlns:a16="http://schemas.microsoft.com/office/drawing/2014/main" id="{789C98CE-181D-E745-9102-1FBDE66AAD8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5176" y="2927283"/>
              <a:ext cx="4049" cy="1731546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3056" name="Freeform 18">
              <a:extLst>
                <a:ext uri="{FF2B5EF4-FFF2-40B4-BE49-F238E27FC236}">
                  <a16:creationId xmlns:a16="http://schemas.microsoft.com/office/drawing/2014/main" id="{E19314CB-CF21-8749-9BAE-2377B5855B61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3057" name="Freeform 19">
              <a:extLst>
                <a:ext uri="{FF2B5EF4-FFF2-40B4-BE49-F238E27FC236}">
                  <a16:creationId xmlns:a16="http://schemas.microsoft.com/office/drawing/2014/main" id="{FC1FAA28-3AF4-4A4C-8721-61E9FBD9EAFF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3058" name="TextBox 133">
              <a:extLst>
                <a:ext uri="{FF2B5EF4-FFF2-40B4-BE49-F238E27FC236}">
                  <a16:creationId xmlns:a16="http://schemas.microsoft.com/office/drawing/2014/main" id="{DC92FC44-DEA7-A34D-B77B-F60FDDBB7C7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53663" y="2949896"/>
              <a:ext cx="364202" cy="523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</a:p>
          </p:txBody>
        </p:sp>
        <p:sp>
          <p:nvSpPr>
            <p:cNvPr id="213059" name="TextBox 134">
              <a:extLst>
                <a:ext uri="{FF2B5EF4-FFF2-40B4-BE49-F238E27FC236}">
                  <a16:creationId xmlns:a16="http://schemas.microsoft.com/office/drawing/2014/main" id="{1A8E54A3-BCE5-EA48-A78C-5A2B68C79F7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671918"/>
              <a:ext cx="364202" cy="523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212996" name="Group 146">
            <a:extLst>
              <a:ext uri="{FF2B5EF4-FFF2-40B4-BE49-F238E27FC236}">
                <a16:creationId xmlns:a16="http://schemas.microsoft.com/office/drawing/2014/main" id="{43C596BA-736C-6540-AEDB-2A8E2A6B3293}"/>
              </a:ext>
            </a:extLst>
          </p:cNvPr>
          <p:cNvGrpSpPr>
            <a:grpSpLocks/>
          </p:cNvGrpSpPr>
          <p:nvPr/>
        </p:nvGrpSpPr>
        <p:grpSpPr bwMode="auto">
          <a:xfrm>
            <a:off x="2374901" y="1524000"/>
            <a:ext cx="384660" cy="1968494"/>
            <a:chOff x="1663075" y="1500309"/>
            <a:chExt cx="384038" cy="4455222"/>
          </a:xfrm>
        </p:grpSpPr>
        <p:cxnSp>
          <p:nvCxnSpPr>
            <p:cNvPr id="213052" name="Straight Connector 147">
              <a:extLst>
                <a:ext uri="{FF2B5EF4-FFF2-40B4-BE49-F238E27FC236}">
                  <a16:creationId xmlns:a16="http://schemas.microsoft.com/office/drawing/2014/main" id="{025EB557-F67C-BF4A-8F69-E8CF5088A59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597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3053" name="TextBox 150">
              <a:extLst>
                <a:ext uri="{FF2B5EF4-FFF2-40B4-BE49-F238E27FC236}">
                  <a16:creationId xmlns:a16="http://schemas.microsoft.com/office/drawing/2014/main" id="{3050A341-B0D1-D148-8F27-E746B0EB678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1500309"/>
              <a:ext cx="363613" cy="11841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213054" name="TextBox 151">
              <a:extLst>
                <a:ext uri="{FF2B5EF4-FFF2-40B4-BE49-F238E27FC236}">
                  <a16:creationId xmlns:a16="http://schemas.microsoft.com/office/drawing/2014/main" id="{4E18279E-D5FA-1C4E-A749-E470AC63F7F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71346"/>
              <a:ext cx="363613" cy="11841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212997" name="Group 152">
            <a:extLst>
              <a:ext uri="{FF2B5EF4-FFF2-40B4-BE49-F238E27FC236}">
                <a16:creationId xmlns:a16="http://schemas.microsoft.com/office/drawing/2014/main" id="{EC003CF7-D869-824F-B757-AD2F9678B07E}"/>
              </a:ext>
            </a:extLst>
          </p:cNvPr>
          <p:cNvGrpSpPr>
            <a:grpSpLocks/>
          </p:cNvGrpSpPr>
          <p:nvPr/>
        </p:nvGrpSpPr>
        <p:grpSpPr bwMode="auto">
          <a:xfrm>
            <a:off x="3192463" y="1524000"/>
            <a:ext cx="384580" cy="1958954"/>
            <a:chOff x="1663075" y="1512604"/>
            <a:chExt cx="385462" cy="4432425"/>
          </a:xfrm>
        </p:grpSpPr>
        <p:cxnSp>
          <p:nvCxnSpPr>
            <p:cNvPr id="213049" name="Straight Connector 153">
              <a:extLst>
                <a:ext uri="{FF2B5EF4-FFF2-40B4-BE49-F238E27FC236}">
                  <a16:creationId xmlns:a16="http://schemas.microsoft.com/office/drawing/2014/main" id="{2CEE50A9-A745-114A-B2B9-C05185F0FDC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597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3050" name="TextBox 156">
              <a:extLst>
                <a:ext uri="{FF2B5EF4-FFF2-40B4-BE49-F238E27FC236}">
                  <a16:creationId xmlns:a16="http://schemas.microsoft.com/office/drawing/2014/main" id="{F33D819E-D31E-C848-9BF8-F9741CAE277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1512604"/>
              <a:ext cx="365037" cy="11838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213051" name="TextBox 157">
              <a:extLst>
                <a:ext uri="{FF2B5EF4-FFF2-40B4-BE49-F238E27FC236}">
                  <a16:creationId xmlns:a16="http://schemas.microsoft.com/office/drawing/2014/main" id="{E71E8354-A520-9148-89AB-6FF34BA906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1166"/>
              <a:ext cx="365037" cy="11838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212998" name="Group 158">
            <a:extLst>
              <a:ext uri="{FF2B5EF4-FFF2-40B4-BE49-F238E27FC236}">
                <a16:creationId xmlns:a16="http://schemas.microsoft.com/office/drawing/2014/main" id="{2464A89B-0695-2843-92DA-D591459B13F5}"/>
              </a:ext>
            </a:extLst>
          </p:cNvPr>
          <p:cNvGrpSpPr>
            <a:grpSpLocks/>
          </p:cNvGrpSpPr>
          <p:nvPr/>
        </p:nvGrpSpPr>
        <p:grpSpPr bwMode="auto">
          <a:xfrm>
            <a:off x="4002088" y="1524000"/>
            <a:ext cx="384580" cy="1958984"/>
            <a:chOff x="1663075" y="1513659"/>
            <a:chExt cx="385462" cy="4434956"/>
          </a:xfrm>
        </p:grpSpPr>
        <p:cxnSp>
          <p:nvCxnSpPr>
            <p:cNvPr id="213046" name="Straight Connector 159">
              <a:extLst>
                <a:ext uri="{FF2B5EF4-FFF2-40B4-BE49-F238E27FC236}">
                  <a16:creationId xmlns:a16="http://schemas.microsoft.com/office/drawing/2014/main" id="{4416480B-13FF-6C43-9114-7CFE40E152D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3047" name="TextBox 162">
              <a:extLst>
                <a:ext uri="{FF2B5EF4-FFF2-40B4-BE49-F238E27FC236}">
                  <a16:creationId xmlns:a16="http://schemas.microsoft.com/office/drawing/2014/main" id="{BD0DA0AE-1222-2344-9A06-F487EE5D60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1513659"/>
              <a:ext cx="365037" cy="11845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213048" name="TextBox 163">
              <a:extLst>
                <a:ext uri="{FF2B5EF4-FFF2-40B4-BE49-F238E27FC236}">
                  <a16:creationId xmlns:a16="http://schemas.microsoft.com/office/drawing/2014/main" id="{930BDB14-F9E1-1E4F-9102-DB6BC5B329B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4"/>
              <a:ext cx="365037" cy="11845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212999" name="Group 164">
            <a:extLst>
              <a:ext uri="{FF2B5EF4-FFF2-40B4-BE49-F238E27FC236}">
                <a16:creationId xmlns:a16="http://schemas.microsoft.com/office/drawing/2014/main" id="{7F13CD4B-5BC8-9D46-8340-B6A22B36EB23}"/>
              </a:ext>
            </a:extLst>
          </p:cNvPr>
          <p:cNvGrpSpPr>
            <a:grpSpLocks/>
          </p:cNvGrpSpPr>
          <p:nvPr/>
        </p:nvGrpSpPr>
        <p:grpSpPr bwMode="auto">
          <a:xfrm>
            <a:off x="4765676" y="1524000"/>
            <a:ext cx="384660" cy="1958984"/>
            <a:chOff x="1663075" y="1513659"/>
            <a:chExt cx="384038" cy="4434956"/>
          </a:xfrm>
        </p:grpSpPr>
        <p:cxnSp>
          <p:nvCxnSpPr>
            <p:cNvPr id="213043" name="Straight Connector 165">
              <a:extLst>
                <a:ext uri="{FF2B5EF4-FFF2-40B4-BE49-F238E27FC236}">
                  <a16:creationId xmlns:a16="http://schemas.microsoft.com/office/drawing/2014/main" id="{B9CF5E38-8690-1B48-9077-015DFEF86BE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3044" name="TextBox 168">
              <a:extLst>
                <a:ext uri="{FF2B5EF4-FFF2-40B4-BE49-F238E27FC236}">
                  <a16:creationId xmlns:a16="http://schemas.microsoft.com/office/drawing/2014/main" id="{E69A2EA5-9351-4045-A896-8DB6892F0C7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1513659"/>
              <a:ext cx="363613" cy="11845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213045" name="TextBox 169">
              <a:extLst>
                <a:ext uri="{FF2B5EF4-FFF2-40B4-BE49-F238E27FC236}">
                  <a16:creationId xmlns:a16="http://schemas.microsoft.com/office/drawing/2014/main" id="{A568D982-B093-B84E-B764-D322D938AE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4"/>
              <a:ext cx="363613" cy="11845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213000" name="Group 170">
            <a:extLst>
              <a:ext uri="{FF2B5EF4-FFF2-40B4-BE49-F238E27FC236}">
                <a16:creationId xmlns:a16="http://schemas.microsoft.com/office/drawing/2014/main" id="{83A54AF9-BBD9-5B45-8FFD-AAA66BACF385}"/>
              </a:ext>
            </a:extLst>
          </p:cNvPr>
          <p:cNvGrpSpPr>
            <a:grpSpLocks/>
          </p:cNvGrpSpPr>
          <p:nvPr/>
        </p:nvGrpSpPr>
        <p:grpSpPr bwMode="auto">
          <a:xfrm rot="16200000">
            <a:off x="8983663" y="3190876"/>
            <a:ext cx="523875" cy="1168400"/>
            <a:chOff x="1603054" y="4036359"/>
            <a:chExt cx="524155" cy="1168554"/>
          </a:xfrm>
        </p:grpSpPr>
        <p:cxnSp>
          <p:nvCxnSpPr>
            <p:cNvPr id="213041" name="Straight Connector 171">
              <a:extLst>
                <a:ext uri="{FF2B5EF4-FFF2-40B4-BE49-F238E27FC236}">
                  <a16:creationId xmlns:a16="http://schemas.microsoft.com/office/drawing/2014/main" id="{3C4F0967-1C1F-284A-9447-924C4E6BCC10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1539456" y="4346129"/>
              <a:ext cx="619540" cy="0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3042" name="TextBox 173">
              <a:extLst>
                <a:ext uri="{FF2B5EF4-FFF2-40B4-BE49-F238E27FC236}">
                  <a16:creationId xmlns:a16="http://schemas.microsoft.com/office/drawing/2014/main" id="{7AE5A13C-EEEF-9240-9401-61CE1910D76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5400000">
              <a:off x="1683013" y="4760716"/>
              <a:ext cx="364238" cy="524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213001" name="Group 200">
            <a:extLst>
              <a:ext uri="{FF2B5EF4-FFF2-40B4-BE49-F238E27FC236}">
                <a16:creationId xmlns:a16="http://schemas.microsoft.com/office/drawing/2014/main" id="{D514882C-1D5F-7C47-8128-9450F571875E}"/>
              </a:ext>
            </a:extLst>
          </p:cNvPr>
          <p:cNvGrpSpPr>
            <a:grpSpLocks/>
          </p:cNvGrpSpPr>
          <p:nvPr/>
        </p:nvGrpSpPr>
        <p:grpSpPr bwMode="auto">
          <a:xfrm rot="5400000">
            <a:off x="1680370" y="3201195"/>
            <a:ext cx="523875" cy="1169987"/>
            <a:chOff x="1603991" y="4036359"/>
            <a:chExt cx="522566" cy="1168516"/>
          </a:xfrm>
        </p:grpSpPr>
        <p:cxnSp>
          <p:nvCxnSpPr>
            <p:cNvPr id="213039" name="Straight Connector 201">
              <a:extLst>
                <a:ext uri="{FF2B5EF4-FFF2-40B4-BE49-F238E27FC236}">
                  <a16:creationId xmlns:a16="http://schemas.microsoft.com/office/drawing/2014/main" id="{D33250A7-B803-C944-9790-F9FCDF7C5297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1539456" y="4346129"/>
              <a:ext cx="619540" cy="0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3040" name="TextBox 202">
              <a:extLst>
                <a:ext uri="{FF2B5EF4-FFF2-40B4-BE49-F238E27FC236}">
                  <a16:creationId xmlns:a16="http://schemas.microsoft.com/office/drawing/2014/main" id="{586BD926-AD3F-9944-AF2A-B88BC96F4EF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5400000">
              <a:off x="1683402" y="4761720"/>
              <a:ext cx="363744" cy="5225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213002" name="Group 146">
            <a:extLst>
              <a:ext uri="{FF2B5EF4-FFF2-40B4-BE49-F238E27FC236}">
                <a16:creationId xmlns:a16="http://schemas.microsoft.com/office/drawing/2014/main" id="{B78DB636-1477-F44D-B439-2AE869ADA1E0}"/>
              </a:ext>
            </a:extLst>
          </p:cNvPr>
          <p:cNvGrpSpPr>
            <a:grpSpLocks/>
          </p:cNvGrpSpPr>
          <p:nvPr/>
        </p:nvGrpSpPr>
        <p:grpSpPr bwMode="auto">
          <a:xfrm>
            <a:off x="6096001" y="1524000"/>
            <a:ext cx="384175" cy="1968500"/>
            <a:chOff x="1663075" y="1500309"/>
            <a:chExt cx="383554" cy="4455260"/>
          </a:xfrm>
        </p:grpSpPr>
        <p:cxnSp>
          <p:nvCxnSpPr>
            <p:cNvPr id="213036" name="Straight Connector 147">
              <a:extLst>
                <a:ext uri="{FF2B5EF4-FFF2-40B4-BE49-F238E27FC236}">
                  <a16:creationId xmlns:a16="http://schemas.microsoft.com/office/drawing/2014/main" id="{E63ACC50-CF08-0742-9A87-3D097A6756C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597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3037" name="TextBox 150">
              <a:extLst>
                <a:ext uri="{FF2B5EF4-FFF2-40B4-BE49-F238E27FC236}">
                  <a16:creationId xmlns:a16="http://schemas.microsoft.com/office/drawing/2014/main" id="{F3C4E311-1142-4F42-8A93-83B0D746BC5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1500309"/>
              <a:ext cx="363130" cy="1184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213038" name="TextBox 151">
              <a:extLst>
                <a:ext uri="{FF2B5EF4-FFF2-40B4-BE49-F238E27FC236}">
                  <a16:creationId xmlns:a16="http://schemas.microsoft.com/office/drawing/2014/main" id="{47771FBC-0033-AE46-A862-67EB4D04707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71344"/>
              <a:ext cx="363129" cy="1184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213003" name="Group 152">
            <a:extLst>
              <a:ext uri="{FF2B5EF4-FFF2-40B4-BE49-F238E27FC236}">
                <a16:creationId xmlns:a16="http://schemas.microsoft.com/office/drawing/2014/main" id="{2ADC7C8E-6322-9446-9770-CAA21905E62B}"/>
              </a:ext>
            </a:extLst>
          </p:cNvPr>
          <p:cNvGrpSpPr>
            <a:grpSpLocks/>
          </p:cNvGrpSpPr>
          <p:nvPr/>
        </p:nvGrpSpPr>
        <p:grpSpPr bwMode="auto">
          <a:xfrm>
            <a:off x="6913563" y="1524000"/>
            <a:ext cx="384580" cy="1958954"/>
            <a:chOff x="1663075" y="1512604"/>
            <a:chExt cx="385462" cy="4432425"/>
          </a:xfrm>
        </p:grpSpPr>
        <p:cxnSp>
          <p:nvCxnSpPr>
            <p:cNvPr id="213033" name="Straight Connector 153">
              <a:extLst>
                <a:ext uri="{FF2B5EF4-FFF2-40B4-BE49-F238E27FC236}">
                  <a16:creationId xmlns:a16="http://schemas.microsoft.com/office/drawing/2014/main" id="{16F88171-BA09-7945-90E0-25C866F76E3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597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3034" name="TextBox 156">
              <a:extLst>
                <a:ext uri="{FF2B5EF4-FFF2-40B4-BE49-F238E27FC236}">
                  <a16:creationId xmlns:a16="http://schemas.microsoft.com/office/drawing/2014/main" id="{DB7A1B77-B4D8-0449-92D8-52EA5B027B5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1512604"/>
              <a:ext cx="365037" cy="11838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213035" name="TextBox 157">
              <a:extLst>
                <a:ext uri="{FF2B5EF4-FFF2-40B4-BE49-F238E27FC236}">
                  <a16:creationId xmlns:a16="http://schemas.microsoft.com/office/drawing/2014/main" id="{F61C37E2-042B-E849-8EA1-B8522E706D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1166"/>
              <a:ext cx="365037" cy="11838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213004" name="Group 158">
            <a:extLst>
              <a:ext uri="{FF2B5EF4-FFF2-40B4-BE49-F238E27FC236}">
                <a16:creationId xmlns:a16="http://schemas.microsoft.com/office/drawing/2014/main" id="{92C824BF-1396-D641-B7BC-60993F2A9C49}"/>
              </a:ext>
            </a:extLst>
          </p:cNvPr>
          <p:cNvGrpSpPr>
            <a:grpSpLocks/>
          </p:cNvGrpSpPr>
          <p:nvPr/>
        </p:nvGrpSpPr>
        <p:grpSpPr bwMode="auto">
          <a:xfrm>
            <a:off x="7723189" y="1524001"/>
            <a:ext cx="384175" cy="1958975"/>
            <a:chOff x="1663075" y="1513659"/>
            <a:chExt cx="385056" cy="4434918"/>
          </a:xfrm>
        </p:grpSpPr>
        <p:cxnSp>
          <p:nvCxnSpPr>
            <p:cNvPr id="213030" name="Straight Connector 159">
              <a:extLst>
                <a:ext uri="{FF2B5EF4-FFF2-40B4-BE49-F238E27FC236}">
                  <a16:creationId xmlns:a16="http://schemas.microsoft.com/office/drawing/2014/main" id="{91EA4DA7-C722-2B4E-8AC0-0D49427ED96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3031" name="TextBox 162">
              <a:extLst>
                <a:ext uri="{FF2B5EF4-FFF2-40B4-BE49-F238E27FC236}">
                  <a16:creationId xmlns:a16="http://schemas.microsoft.com/office/drawing/2014/main" id="{FE43DB36-BB3E-354A-9D84-E1E273179F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1513659"/>
              <a:ext cx="364631" cy="11844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213032" name="TextBox 163">
              <a:extLst>
                <a:ext uri="{FF2B5EF4-FFF2-40B4-BE49-F238E27FC236}">
                  <a16:creationId xmlns:a16="http://schemas.microsoft.com/office/drawing/2014/main" id="{EAEA7660-AE4F-834A-AE22-6CF38216002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6"/>
              <a:ext cx="364631" cy="11844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213005" name="Group 164">
            <a:extLst>
              <a:ext uri="{FF2B5EF4-FFF2-40B4-BE49-F238E27FC236}">
                <a16:creationId xmlns:a16="http://schemas.microsoft.com/office/drawing/2014/main" id="{7F27D0C7-DD53-104C-93D5-6CDD9A7ECA4A}"/>
              </a:ext>
            </a:extLst>
          </p:cNvPr>
          <p:cNvGrpSpPr>
            <a:grpSpLocks/>
          </p:cNvGrpSpPr>
          <p:nvPr/>
        </p:nvGrpSpPr>
        <p:grpSpPr bwMode="auto">
          <a:xfrm>
            <a:off x="8486776" y="1524000"/>
            <a:ext cx="384660" cy="1958984"/>
            <a:chOff x="1663075" y="1513659"/>
            <a:chExt cx="384038" cy="4434956"/>
          </a:xfrm>
        </p:grpSpPr>
        <p:cxnSp>
          <p:nvCxnSpPr>
            <p:cNvPr id="213027" name="Straight Connector 165">
              <a:extLst>
                <a:ext uri="{FF2B5EF4-FFF2-40B4-BE49-F238E27FC236}">
                  <a16:creationId xmlns:a16="http://schemas.microsoft.com/office/drawing/2014/main" id="{06540D1B-5563-A840-A3F3-A66238035A8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3028" name="TextBox 168">
              <a:extLst>
                <a:ext uri="{FF2B5EF4-FFF2-40B4-BE49-F238E27FC236}">
                  <a16:creationId xmlns:a16="http://schemas.microsoft.com/office/drawing/2014/main" id="{6F0B0AB5-9920-B643-BD04-6E63C1D944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1513659"/>
              <a:ext cx="363613" cy="11845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213029" name="TextBox 169">
              <a:extLst>
                <a:ext uri="{FF2B5EF4-FFF2-40B4-BE49-F238E27FC236}">
                  <a16:creationId xmlns:a16="http://schemas.microsoft.com/office/drawing/2014/main" id="{D4D6862B-3CD6-4048-B440-72234FC962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4"/>
              <a:ext cx="363613" cy="11845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213006" name="Group 129">
            <a:extLst>
              <a:ext uri="{FF2B5EF4-FFF2-40B4-BE49-F238E27FC236}">
                <a16:creationId xmlns:a16="http://schemas.microsoft.com/office/drawing/2014/main" id="{F4E39ED3-FE5D-8C43-B6F5-EDFE71EB945E}"/>
              </a:ext>
            </a:extLst>
          </p:cNvPr>
          <p:cNvGrpSpPr>
            <a:grpSpLocks/>
          </p:cNvGrpSpPr>
          <p:nvPr/>
        </p:nvGrpSpPr>
        <p:grpSpPr bwMode="auto">
          <a:xfrm>
            <a:off x="6011863" y="4445000"/>
            <a:ext cx="603250" cy="2266950"/>
            <a:chOff x="1615941" y="2927283"/>
            <a:chExt cx="601924" cy="2267847"/>
          </a:xfrm>
        </p:grpSpPr>
        <p:cxnSp>
          <p:nvCxnSpPr>
            <p:cNvPr id="213022" name="Straight Connector 130">
              <a:extLst>
                <a:ext uri="{FF2B5EF4-FFF2-40B4-BE49-F238E27FC236}">
                  <a16:creationId xmlns:a16="http://schemas.microsoft.com/office/drawing/2014/main" id="{B18CA203-101F-9B49-81D3-02E6A1AA8CF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5176" y="2927283"/>
              <a:ext cx="4049" cy="1731546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3023" name="Freeform 18">
              <a:extLst>
                <a:ext uri="{FF2B5EF4-FFF2-40B4-BE49-F238E27FC236}">
                  <a16:creationId xmlns:a16="http://schemas.microsoft.com/office/drawing/2014/main" id="{9B36BC3D-EF29-A340-B092-B2F812ABC794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3024" name="Freeform 19">
              <a:extLst>
                <a:ext uri="{FF2B5EF4-FFF2-40B4-BE49-F238E27FC236}">
                  <a16:creationId xmlns:a16="http://schemas.microsoft.com/office/drawing/2014/main" id="{903ABF30-62EC-C24B-8BA6-E273CEC54854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3025" name="TextBox 133">
              <a:extLst>
                <a:ext uri="{FF2B5EF4-FFF2-40B4-BE49-F238E27FC236}">
                  <a16:creationId xmlns:a16="http://schemas.microsoft.com/office/drawing/2014/main" id="{0284323F-4982-8749-AC18-5DEB7C11F37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53663" y="2949896"/>
              <a:ext cx="364202" cy="523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</a:p>
          </p:txBody>
        </p:sp>
        <p:sp>
          <p:nvSpPr>
            <p:cNvPr id="213026" name="TextBox 134">
              <a:extLst>
                <a:ext uri="{FF2B5EF4-FFF2-40B4-BE49-F238E27FC236}">
                  <a16:creationId xmlns:a16="http://schemas.microsoft.com/office/drawing/2014/main" id="{2FD8B9AA-2D3F-3D4B-A97E-E9F3CFEBD1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671918"/>
              <a:ext cx="364202" cy="523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213007" name="Group 129">
            <a:extLst>
              <a:ext uri="{FF2B5EF4-FFF2-40B4-BE49-F238E27FC236}">
                <a16:creationId xmlns:a16="http://schemas.microsoft.com/office/drawing/2014/main" id="{33C94DAF-1F4E-0541-AB2C-3B6C09B27D0F}"/>
              </a:ext>
            </a:extLst>
          </p:cNvPr>
          <p:cNvGrpSpPr>
            <a:grpSpLocks/>
          </p:cNvGrpSpPr>
          <p:nvPr/>
        </p:nvGrpSpPr>
        <p:grpSpPr bwMode="auto">
          <a:xfrm>
            <a:off x="3687763" y="4446589"/>
            <a:ext cx="603250" cy="2268537"/>
            <a:chOff x="1615941" y="2927283"/>
            <a:chExt cx="601924" cy="2267847"/>
          </a:xfrm>
        </p:grpSpPr>
        <p:cxnSp>
          <p:nvCxnSpPr>
            <p:cNvPr id="213017" name="Straight Connector 130">
              <a:extLst>
                <a:ext uri="{FF2B5EF4-FFF2-40B4-BE49-F238E27FC236}">
                  <a16:creationId xmlns:a16="http://schemas.microsoft.com/office/drawing/2014/main" id="{E4854315-1C14-0547-AB0B-A69F131107D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5176" y="2927283"/>
              <a:ext cx="4049" cy="1731546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3018" name="Freeform 18">
              <a:extLst>
                <a:ext uri="{FF2B5EF4-FFF2-40B4-BE49-F238E27FC236}">
                  <a16:creationId xmlns:a16="http://schemas.microsoft.com/office/drawing/2014/main" id="{AE813411-A9DF-794E-9F37-070569AEE5FD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3019" name="Freeform 19">
              <a:extLst>
                <a:ext uri="{FF2B5EF4-FFF2-40B4-BE49-F238E27FC236}">
                  <a16:creationId xmlns:a16="http://schemas.microsoft.com/office/drawing/2014/main" id="{60DFCB16-958B-D14D-99B1-07397B6E128D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3020" name="TextBox 133">
              <a:extLst>
                <a:ext uri="{FF2B5EF4-FFF2-40B4-BE49-F238E27FC236}">
                  <a16:creationId xmlns:a16="http://schemas.microsoft.com/office/drawing/2014/main" id="{2F47F418-FA20-CC49-BEC8-DD56E55E9B1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53663" y="2949896"/>
              <a:ext cx="364202" cy="523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</a:p>
          </p:txBody>
        </p:sp>
        <p:sp>
          <p:nvSpPr>
            <p:cNvPr id="213021" name="TextBox 134">
              <a:extLst>
                <a:ext uri="{FF2B5EF4-FFF2-40B4-BE49-F238E27FC236}">
                  <a16:creationId xmlns:a16="http://schemas.microsoft.com/office/drawing/2014/main" id="{B21952EC-5AE3-984E-8DD4-2AB74D07F39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671918"/>
              <a:ext cx="364202" cy="523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213008" name="Group 129">
            <a:extLst>
              <a:ext uri="{FF2B5EF4-FFF2-40B4-BE49-F238E27FC236}">
                <a16:creationId xmlns:a16="http://schemas.microsoft.com/office/drawing/2014/main" id="{DB77AAC3-88E2-E74D-93C6-5C2C11A00C9F}"/>
              </a:ext>
            </a:extLst>
          </p:cNvPr>
          <p:cNvGrpSpPr>
            <a:grpSpLocks/>
          </p:cNvGrpSpPr>
          <p:nvPr/>
        </p:nvGrpSpPr>
        <p:grpSpPr bwMode="auto">
          <a:xfrm>
            <a:off x="4841875" y="4427539"/>
            <a:ext cx="603250" cy="2268537"/>
            <a:chOff x="1615941" y="2927283"/>
            <a:chExt cx="601924" cy="2267847"/>
          </a:xfrm>
        </p:grpSpPr>
        <p:cxnSp>
          <p:nvCxnSpPr>
            <p:cNvPr id="213012" name="Straight Connector 130">
              <a:extLst>
                <a:ext uri="{FF2B5EF4-FFF2-40B4-BE49-F238E27FC236}">
                  <a16:creationId xmlns:a16="http://schemas.microsoft.com/office/drawing/2014/main" id="{316BA47A-DA11-B44A-BBD4-6F593C84C16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5176" y="2927283"/>
              <a:ext cx="4049" cy="1731546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3013" name="Freeform 18">
              <a:extLst>
                <a:ext uri="{FF2B5EF4-FFF2-40B4-BE49-F238E27FC236}">
                  <a16:creationId xmlns:a16="http://schemas.microsoft.com/office/drawing/2014/main" id="{DD77EAD4-6DB8-4A40-A21E-27823F6B2B1B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3014" name="Freeform 19">
              <a:extLst>
                <a:ext uri="{FF2B5EF4-FFF2-40B4-BE49-F238E27FC236}">
                  <a16:creationId xmlns:a16="http://schemas.microsoft.com/office/drawing/2014/main" id="{978D5143-56E8-444F-92FE-A8D488EFEE1A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3015" name="TextBox 133">
              <a:extLst>
                <a:ext uri="{FF2B5EF4-FFF2-40B4-BE49-F238E27FC236}">
                  <a16:creationId xmlns:a16="http://schemas.microsoft.com/office/drawing/2014/main" id="{36C3FA0C-1D38-D24B-8E0C-78D424236E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53663" y="2949896"/>
              <a:ext cx="364202" cy="523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</a:p>
          </p:txBody>
        </p:sp>
        <p:sp>
          <p:nvSpPr>
            <p:cNvPr id="213016" name="TextBox 134">
              <a:extLst>
                <a:ext uri="{FF2B5EF4-FFF2-40B4-BE49-F238E27FC236}">
                  <a16:creationId xmlns:a16="http://schemas.microsoft.com/office/drawing/2014/main" id="{DD0929CB-1EBB-6248-AEAE-03A2186DB1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671918"/>
              <a:ext cx="364202" cy="523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sp>
        <p:nvSpPr>
          <p:cNvPr id="213009" name="Rectangle 61">
            <a:extLst>
              <a:ext uri="{FF2B5EF4-FFF2-40B4-BE49-F238E27FC236}">
                <a16:creationId xmlns:a16="http://schemas.microsoft.com/office/drawing/2014/main" id="{E5035270-04C0-E04D-830C-85B444FF74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56025" y="6164264"/>
            <a:ext cx="3676650" cy="523875"/>
          </a:xfrm>
          <a:prstGeom prst="rect">
            <a:avLst/>
          </a:prstGeom>
          <a:solidFill>
            <a:srgbClr val="FF0000">
              <a:alpha val="20000"/>
            </a:srgbClr>
          </a:solidFill>
          <a:ln w="9525" algn="ctr">
            <a:solidFill>
              <a:srgbClr val="FF0000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solidFill>
                <a:srgbClr val="FF0000"/>
              </a:solidFill>
              <a:latin typeface="Times" pitchFamily="2" charset="0"/>
            </a:endParaRPr>
          </a:p>
        </p:txBody>
      </p:sp>
      <p:sp>
        <p:nvSpPr>
          <p:cNvPr id="213010" name="TextBox 62">
            <a:extLst>
              <a:ext uri="{FF2B5EF4-FFF2-40B4-BE49-F238E27FC236}">
                <a16:creationId xmlns:a16="http://schemas.microsoft.com/office/drawing/2014/main" id="{28F361D0-4420-7245-9D5B-451245AA1A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20000" y="6121400"/>
            <a:ext cx="858838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200" b="0">
                <a:solidFill>
                  <a:srgbClr val="FF0000"/>
                </a:solidFill>
                <a:latin typeface="Times" pitchFamily="2" charset="0"/>
              </a:rPr>
              <a:t>= -5</a:t>
            </a:r>
            <a:endParaRPr lang="en-US" altLang="en-US" b="0">
              <a:solidFill>
                <a:srgbClr val="FF0000"/>
              </a:solidFill>
              <a:latin typeface="Times" pitchFamily="2" charset="0"/>
            </a:endParaRPr>
          </a:p>
        </p:txBody>
      </p:sp>
      <p:sp>
        <p:nvSpPr>
          <p:cNvPr id="213011" name="TextBox 63">
            <a:extLst>
              <a:ext uri="{FF2B5EF4-FFF2-40B4-BE49-F238E27FC236}">
                <a16:creationId xmlns:a16="http://schemas.microsoft.com/office/drawing/2014/main" id="{492D895C-28D5-804D-B9D7-A460098718A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4126" y="5791200"/>
            <a:ext cx="1844675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FF0000"/>
                </a:solidFill>
                <a:latin typeface="Times" pitchFamily="2" charset="0"/>
              </a:rPr>
              <a:t>(in 2’s complement)</a:t>
            </a:r>
            <a:endParaRPr lang="en-US" altLang="en-US" b="0">
              <a:solidFill>
                <a:srgbClr val="FF0000"/>
              </a:solidFill>
              <a:latin typeface="Times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738726947"/>
      </p:ext>
    </p:extLst>
  </p:cSld>
  <p:clrMapOvr>
    <a:masterClrMapping/>
  </p:clrMapOvr>
  <p:transition/>
</p:sld>
</file>

<file path=ppt/slides/slide3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14017" name="Picture 2" descr="Screen shot 2016-09-28 at 3.56.38 PM.png">
            <a:extLst>
              <a:ext uri="{FF2B5EF4-FFF2-40B4-BE49-F238E27FC236}">
                <a16:creationId xmlns:a16="http://schemas.microsoft.com/office/drawing/2014/main" id="{47F6836C-29E3-2846-A34B-782AADC5D63B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712545">
            <a:off x="2652714" y="915988"/>
            <a:ext cx="5513387" cy="5410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14018" name="Title 1">
            <a:extLst>
              <a:ext uri="{FF2B5EF4-FFF2-40B4-BE49-F238E27FC236}">
                <a16:creationId xmlns:a16="http://schemas.microsoft.com/office/drawing/2014/main" id="{0CE20A0D-A05D-1944-ACFE-5A198D224472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>
                <a:solidFill>
                  <a:schemeClr val="tx2"/>
                </a:solidFill>
              </a:rPr>
              <a:t>The number circle for 2's complement</a:t>
            </a:r>
            <a:endParaRPr lang="en-US" altLang="en-US" sz="3200"/>
          </a:p>
        </p:txBody>
      </p:sp>
      <p:cxnSp>
        <p:nvCxnSpPr>
          <p:cNvPr id="214019" name="Straight Connector 2">
            <a:extLst>
              <a:ext uri="{FF2B5EF4-FFF2-40B4-BE49-F238E27FC236}">
                <a16:creationId xmlns:a16="http://schemas.microsoft.com/office/drawing/2014/main" id="{EC602D2B-4911-1140-A8A6-57BBBB245C4F}"/>
              </a:ext>
            </a:extLst>
          </p:cNvPr>
          <p:cNvCxnSpPr>
            <a:cxnSpLocks/>
          </p:cNvCxnSpPr>
          <p:nvPr/>
        </p:nvCxnSpPr>
        <p:spPr bwMode="auto">
          <a:xfrm>
            <a:off x="5562600" y="990601"/>
            <a:ext cx="0" cy="5368925"/>
          </a:xfrm>
          <a:prstGeom prst="line">
            <a:avLst/>
          </a:prstGeom>
          <a:noFill/>
          <a:ln w="31750" algn="ctr">
            <a:solidFill>
              <a:srgbClr val="007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214020" name="Oval 6">
            <a:extLst>
              <a:ext uri="{FF2B5EF4-FFF2-40B4-BE49-F238E27FC236}">
                <a16:creationId xmlns:a16="http://schemas.microsoft.com/office/drawing/2014/main" id="{B180BDAF-5249-AD46-B064-EA71ACD5E2B5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6477001" y="2133601"/>
            <a:ext cx="136525" cy="136525"/>
          </a:xfrm>
          <a:prstGeom prst="ellipse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214021" name="Oval 9">
            <a:extLst>
              <a:ext uri="{FF2B5EF4-FFF2-40B4-BE49-F238E27FC236}">
                <a16:creationId xmlns:a16="http://schemas.microsoft.com/office/drawing/2014/main" id="{429C54EE-6D06-F644-9F7D-75FBBF29112C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5857876" y="1844676"/>
            <a:ext cx="138113" cy="136525"/>
          </a:xfrm>
          <a:prstGeom prst="ellipse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214022" name="Oval 10">
            <a:extLst>
              <a:ext uri="{FF2B5EF4-FFF2-40B4-BE49-F238E27FC236}">
                <a16:creationId xmlns:a16="http://schemas.microsoft.com/office/drawing/2014/main" id="{45003277-9306-A74D-8B45-299F65F704BF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7162801" y="3200401"/>
            <a:ext cx="136525" cy="136525"/>
          </a:xfrm>
          <a:prstGeom prst="ellipse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214023" name="Oval 11">
            <a:extLst>
              <a:ext uri="{FF2B5EF4-FFF2-40B4-BE49-F238E27FC236}">
                <a16:creationId xmlns:a16="http://schemas.microsoft.com/office/drawing/2014/main" id="{C2B750FD-28CE-9C43-B0FD-65E8C0744374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6916738" y="2590801"/>
            <a:ext cx="138112" cy="136525"/>
          </a:xfrm>
          <a:prstGeom prst="ellipse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214024" name="Oval 12">
            <a:extLst>
              <a:ext uri="{FF2B5EF4-FFF2-40B4-BE49-F238E27FC236}">
                <a16:creationId xmlns:a16="http://schemas.microsoft.com/office/drawing/2014/main" id="{AF88D29A-5B49-3A46-A246-62B40AB52CF5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7162801" y="3849688"/>
            <a:ext cx="136525" cy="138112"/>
          </a:xfrm>
          <a:prstGeom prst="ellipse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214025" name="Oval 13">
            <a:extLst>
              <a:ext uri="{FF2B5EF4-FFF2-40B4-BE49-F238E27FC236}">
                <a16:creationId xmlns:a16="http://schemas.microsoft.com/office/drawing/2014/main" id="{8780EE52-4DF9-D641-A8D1-6C9C50D26903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6916738" y="4419601"/>
            <a:ext cx="138112" cy="136525"/>
          </a:xfrm>
          <a:prstGeom prst="ellipse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214026" name="Oval 14">
            <a:extLst>
              <a:ext uri="{FF2B5EF4-FFF2-40B4-BE49-F238E27FC236}">
                <a16:creationId xmlns:a16="http://schemas.microsoft.com/office/drawing/2014/main" id="{0CAEF354-8300-9049-ACDC-1762F1491FFF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5840414" y="5105401"/>
            <a:ext cx="136525" cy="136525"/>
          </a:xfrm>
          <a:prstGeom prst="ellipse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214027" name="Oval 15">
            <a:extLst>
              <a:ext uri="{FF2B5EF4-FFF2-40B4-BE49-F238E27FC236}">
                <a16:creationId xmlns:a16="http://schemas.microsoft.com/office/drawing/2014/main" id="{AEE88C4F-E5BA-B846-B135-AC4FC2B7EA1F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6413501" y="4876801"/>
            <a:ext cx="138113" cy="136525"/>
          </a:xfrm>
          <a:prstGeom prst="ellipse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952037559"/>
      </p:ext>
    </p:extLst>
  </p:cSld>
  <p:clrMapOvr>
    <a:masterClrMapping/>
  </p:clrMapOvr>
  <p:transition/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817" name="TextBox 3">
            <a:extLst>
              <a:ext uri="{FF2B5EF4-FFF2-40B4-BE49-F238E27FC236}">
                <a16:creationId xmlns:a16="http://schemas.microsoft.com/office/drawing/2014/main" id="{FBB57A2E-19B7-BB47-997B-06F3AD73471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14800" y="1981200"/>
            <a:ext cx="3810000" cy="280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sz="4400" b="0">
              <a:latin typeface="Courier" pitchFamily="2" charset="0"/>
            </a:endParaRP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4400" b="0">
                <a:latin typeface="Courier" pitchFamily="2" charset="0"/>
              </a:rPr>
              <a:t> </a:t>
            </a:r>
            <a:r>
              <a:rPr lang="en-US" altLang="en-US" b="0">
                <a:latin typeface="Courier" pitchFamily="2" charset="0"/>
              </a:rPr>
              <a:t>   </a:t>
            </a:r>
            <a:r>
              <a:rPr lang="en-US" altLang="en-US" sz="4400" b="0">
                <a:latin typeface="Courier" pitchFamily="2" charset="0"/>
              </a:rPr>
              <a:t>9</a:t>
            </a:r>
            <a:r>
              <a:rPr lang="en-US" altLang="en-US" b="0">
                <a:latin typeface="Courier" pitchFamily="2" charset="0"/>
              </a:rPr>
              <a:t>   </a:t>
            </a:r>
            <a:r>
              <a:rPr lang="en-US" altLang="en-US" sz="4400" b="0">
                <a:latin typeface="Courier" pitchFamily="2" charset="0"/>
              </a:rPr>
              <a:t>3</a:t>
            </a:r>
            <a:r>
              <a:rPr lang="en-US" altLang="en-US" b="0">
                <a:latin typeface="Courier" pitchFamily="2" charset="0"/>
              </a:rPr>
              <a:t>   </a:t>
            </a:r>
            <a:r>
              <a:rPr lang="en-US" altLang="en-US" sz="4400" b="0">
                <a:latin typeface="Courier" pitchFamily="2" charset="0"/>
              </a:rPr>
              <a:t>8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4400" b="0">
                <a:latin typeface="Courier" pitchFamily="2" charset="0"/>
              </a:rPr>
              <a:t> </a:t>
            </a:r>
            <a:r>
              <a:rPr lang="en-US" altLang="en-US" b="0">
                <a:latin typeface="Courier" pitchFamily="2" charset="0"/>
              </a:rPr>
              <a:t>   </a:t>
            </a:r>
            <a:r>
              <a:rPr lang="en-US" altLang="en-US" sz="4400" b="0">
                <a:latin typeface="Courier" pitchFamily="2" charset="0"/>
              </a:rPr>
              <a:t>2</a:t>
            </a:r>
            <a:r>
              <a:rPr lang="en-US" altLang="en-US" b="0">
                <a:latin typeface="Courier" pitchFamily="2" charset="0"/>
              </a:rPr>
              <a:t>   </a:t>
            </a:r>
            <a:r>
              <a:rPr lang="en-US" altLang="en-US" sz="4400" b="0">
                <a:latin typeface="Courier" pitchFamily="2" charset="0"/>
              </a:rPr>
              <a:t>1</a:t>
            </a:r>
            <a:r>
              <a:rPr lang="en-US" altLang="en-US" b="0">
                <a:latin typeface="Courier" pitchFamily="2" charset="0"/>
              </a:rPr>
              <a:t>   </a:t>
            </a:r>
            <a:r>
              <a:rPr lang="en-US" altLang="en-US" sz="4400" b="0">
                <a:latin typeface="Courier" pitchFamily="2" charset="0"/>
              </a:rPr>
              <a:t>4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4400" b="0">
                <a:latin typeface="Courier" pitchFamily="2" charset="0"/>
              </a:rPr>
              <a:t>1</a:t>
            </a:r>
            <a:r>
              <a:rPr lang="en-US" altLang="en-US" b="0">
                <a:latin typeface="Courier" pitchFamily="2" charset="0"/>
              </a:rPr>
              <a:t>   </a:t>
            </a:r>
            <a:r>
              <a:rPr lang="en-US" altLang="en-US" sz="4400" b="0">
                <a:latin typeface="Courier" pitchFamily="2" charset="0"/>
              </a:rPr>
              <a:t>1</a:t>
            </a:r>
            <a:r>
              <a:rPr lang="en-US" altLang="en-US" b="0">
                <a:latin typeface="Courier" pitchFamily="2" charset="0"/>
              </a:rPr>
              <a:t>   </a:t>
            </a:r>
            <a:r>
              <a:rPr lang="en-US" altLang="en-US" sz="4400" b="0">
                <a:latin typeface="Courier" pitchFamily="2" charset="0"/>
              </a:rPr>
              <a:t>5</a:t>
            </a:r>
            <a:r>
              <a:rPr lang="en-US" altLang="en-US" b="0">
                <a:latin typeface="Courier" pitchFamily="2" charset="0"/>
              </a:rPr>
              <a:t>   </a:t>
            </a:r>
            <a:r>
              <a:rPr lang="en-US" altLang="en-US" sz="4400" b="0">
                <a:latin typeface="Courier" pitchFamily="2" charset="0"/>
              </a:rPr>
              <a:t>2</a:t>
            </a:r>
          </a:p>
        </p:txBody>
      </p:sp>
      <p:sp>
        <p:nvSpPr>
          <p:cNvPr id="34818" name="Title 1">
            <a:extLst>
              <a:ext uri="{FF2B5EF4-FFF2-40B4-BE49-F238E27FC236}">
                <a16:creationId xmlns:a16="http://schemas.microsoft.com/office/drawing/2014/main" id="{62C6115F-F7A9-7945-8E86-DB10D408119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/>
              <a:t>Another example in base 10</a:t>
            </a:r>
          </a:p>
        </p:txBody>
      </p:sp>
      <p:cxnSp>
        <p:nvCxnSpPr>
          <p:cNvPr id="34819" name="Straight Connector 5">
            <a:extLst>
              <a:ext uri="{FF2B5EF4-FFF2-40B4-BE49-F238E27FC236}">
                <a16:creationId xmlns:a16="http://schemas.microsoft.com/office/drawing/2014/main" id="{631C6840-E3F8-5D40-981F-0F71E84A5BEA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556000" y="4149725"/>
            <a:ext cx="381000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34820" name="TextBox 7">
            <a:extLst>
              <a:ext uri="{FF2B5EF4-FFF2-40B4-BE49-F238E27FC236}">
                <a16:creationId xmlns:a16="http://schemas.microsoft.com/office/drawing/2014/main" id="{8BABB012-B4B4-5C4A-BEF5-348D269AD72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00400" y="2819401"/>
            <a:ext cx="619080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6000" b="0">
                <a:latin typeface="Times" pitchFamily="2" charset="0"/>
              </a:rPr>
              <a:t>+</a:t>
            </a:r>
          </a:p>
        </p:txBody>
      </p:sp>
    </p:spTree>
  </p:cSld>
  <p:clrMapOvr>
    <a:masterClrMapping/>
  </p:clrMapOvr>
  <p:transition/>
</p:sld>
</file>

<file path=ppt/slides/slide3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15041" name="Picture 2" descr="Screen shot 2016-09-28 at 3.56.38 PM.png">
            <a:extLst>
              <a:ext uri="{FF2B5EF4-FFF2-40B4-BE49-F238E27FC236}">
                <a16:creationId xmlns:a16="http://schemas.microsoft.com/office/drawing/2014/main" id="{F3FFF486-63CA-334C-B253-6D45433B6BA1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712545">
            <a:off x="2652714" y="915988"/>
            <a:ext cx="5513387" cy="5410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15042" name="Title 1">
            <a:extLst>
              <a:ext uri="{FF2B5EF4-FFF2-40B4-BE49-F238E27FC236}">
                <a16:creationId xmlns:a16="http://schemas.microsoft.com/office/drawing/2014/main" id="{81A7FCE5-A4FA-9647-B68E-EA183697C1FF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>
                <a:solidFill>
                  <a:schemeClr val="tx2"/>
                </a:solidFill>
              </a:rPr>
              <a:t>The number circle for 2's complement</a:t>
            </a:r>
            <a:endParaRPr lang="en-US" altLang="en-US" sz="3200"/>
          </a:p>
        </p:txBody>
      </p:sp>
      <p:cxnSp>
        <p:nvCxnSpPr>
          <p:cNvPr id="215043" name="Straight Connector 2">
            <a:extLst>
              <a:ext uri="{FF2B5EF4-FFF2-40B4-BE49-F238E27FC236}">
                <a16:creationId xmlns:a16="http://schemas.microsoft.com/office/drawing/2014/main" id="{91402AB3-504C-CE4B-B4E8-2D9A8B8D2F71}"/>
              </a:ext>
            </a:extLst>
          </p:cNvPr>
          <p:cNvCxnSpPr>
            <a:cxnSpLocks/>
          </p:cNvCxnSpPr>
          <p:nvPr/>
        </p:nvCxnSpPr>
        <p:spPr bwMode="auto">
          <a:xfrm>
            <a:off x="5562600" y="990601"/>
            <a:ext cx="0" cy="5368925"/>
          </a:xfrm>
          <a:prstGeom prst="line">
            <a:avLst/>
          </a:prstGeom>
          <a:noFill/>
          <a:ln w="31750" algn="ctr">
            <a:solidFill>
              <a:srgbClr val="007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215044" name="Oval 6">
            <a:extLst>
              <a:ext uri="{FF2B5EF4-FFF2-40B4-BE49-F238E27FC236}">
                <a16:creationId xmlns:a16="http://schemas.microsoft.com/office/drawing/2014/main" id="{A5AABA18-A108-F545-9E14-AD37111BA0B4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6477001" y="2133601"/>
            <a:ext cx="136525" cy="136525"/>
          </a:xfrm>
          <a:prstGeom prst="ellipse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215045" name="Oval 9">
            <a:extLst>
              <a:ext uri="{FF2B5EF4-FFF2-40B4-BE49-F238E27FC236}">
                <a16:creationId xmlns:a16="http://schemas.microsoft.com/office/drawing/2014/main" id="{83F65F58-D00B-A34E-A6CC-02B64D0F2DDA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5857876" y="1844676"/>
            <a:ext cx="138113" cy="136525"/>
          </a:xfrm>
          <a:prstGeom prst="ellipse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215046" name="Oval 10">
            <a:extLst>
              <a:ext uri="{FF2B5EF4-FFF2-40B4-BE49-F238E27FC236}">
                <a16:creationId xmlns:a16="http://schemas.microsoft.com/office/drawing/2014/main" id="{F7506AA5-A9A2-1F45-99C0-93EC7BEE0F45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7162801" y="3200401"/>
            <a:ext cx="136525" cy="136525"/>
          </a:xfrm>
          <a:prstGeom prst="ellipse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215047" name="Oval 11">
            <a:extLst>
              <a:ext uri="{FF2B5EF4-FFF2-40B4-BE49-F238E27FC236}">
                <a16:creationId xmlns:a16="http://schemas.microsoft.com/office/drawing/2014/main" id="{4498CA09-F29C-AF41-8402-F914C04681BB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6916738" y="2590801"/>
            <a:ext cx="138112" cy="136525"/>
          </a:xfrm>
          <a:prstGeom prst="ellipse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215048" name="Oval 12">
            <a:extLst>
              <a:ext uri="{FF2B5EF4-FFF2-40B4-BE49-F238E27FC236}">
                <a16:creationId xmlns:a16="http://schemas.microsoft.com/office/drawing/2014/main" id="{9C978F93-A514-6C45-96CD-FD5F6CF94959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7162801" y="3849688"/>
            <a:ext cx="136525" cy="138112"/>
          </a:xfrm>
          <a:prstGeom prst="ellipse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215049" name="Oval 13">
            <a:extLst>
              <a:ext uri="{FF2B5EF4-FFF2-40B4-BE49-F238E27FC236}">
                <a16:creationId xmlns:a16="http://schemas.microsoft.com/office/drawing/2014/main" id="{9989C8E7-9D7A-1B43-BED0-FB853AE5237B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6916738" y="4419601"/>
            <a:ext cx="138112" cy="136525"/>
          </a:xfrm>
          <a:prstGeom prst="ellipse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215050" name="Oval 14">
            <a:extLst>
              <a:ext uri="{FF2B5EF4-FFF2-40B4-BE49-F238E27FC236}">
                <a16:creationId xmlns:a16="http://schemas.microsoft.com/office/drawing/2014/main" id="{54F448D6-94D8-4049-85D3-432F0FA52400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5840414" y="5105401"/>
            <a:ext cx="136525" cy="136525"/>
          </a:xfrm>
          <a:prstGeom prst="ellipse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215051" name="Oval 15">
            <a:extLst>
              <a:ext uri="{FF2B5EF4-FFF2-40B4-BE49-F238E27FC236}">
                <a16:creationId xmlns:a16="http://schemas.microsoft.com/office/drawing/2014/main" id="{512CF53E-8AE2-2F4F-8B66-E29215543D4D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6413501" y="4876801"/>
            <a:ext cx="138113" cy="136525"/>
          </a:xfrm>
          <a:prstGeom prst="ellipse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7" name="Arc 16">
            <a:extLst>
              <a:ext uri="{FF2B5EF4-FFF2-40B4-BE49-F238E27FC236}">
                <a16:creationId xmlns:a16="http://schemas.microsoft.com/office/drawing/2014/main" id="{1F8D32A2-1469-9848-8BA3-DD2323453C3B}"/>
              </a:ext>
            </a:extLst>
          </p:cNvPr>
          <p:cNvSpPr/>
          <p:nvPr/>
        </p:nvSpPr>
        <p:spPr bwMode="auto">
          <a:xfrm rot="6267702" flipV="1">
            <a:off x="5103020" y="1412083"/>
            <a:ext cx="3502025" cy="3900487"/>
          </a:xfrm>
          <a:prstGeom prst="arc">
            <a:avLst>
              <a:gd name="adj1" fmla="val 4087477"/>
              <a:gd name="adj2" fmla="val 8693692"/>
            </a:avLst>
          </a:prstGeom>
          <a:noFill/>
          <a:ln w="31750" cap="flat" cmpd="sng" algn="ctr">
            <a:solidFill>
              <a:srgbClr val="FF0000"/>
            </a:solidFill>
            <a:prstDash val="solid"/>
            <a:round/>
            <a:headEnd type="none" w="lg" len="lg"/>
            <a:tailEnd type="triangle" w="lg" len="lg"/>
          </a:ln>
          <a:effectLst/>
          <a:extLst>
            <a:ext uri="{AF507438-7753-43e0-B8FC-AC1667EBCBE1}"/>
          </a:extLst>
        </p:spPr>
        <p:txBody>
          <a:bodyPr/>
          <a:lstStyle/>
          <a:p>
            <a:pPr>
              <a:defRPr/>
            </a:pPr>
            <a:endParaRPr lang="en-US">
              <a:latin typeface="Times" charset="0"/>
              <a:ea typeface="ＭＳ Ｐゴシック" charset="0"/>
            </a:endParaRPr>
          </a:p>
        </p:txBody>
      </p:sp>
      <p:sp>
        <p:nvSpPr>
          <p:cNvPr id="215053" name="TextBox 17">
            <a:extLst>
              <a:ext uri="{FF2B5EF4-FFF2-40B4-BE49-F238E27FC236}">
                <a16:creationId xmlns:a16="http://schemas.microsoft.com/office/drawing/2014/main" id="{9A92AFF4-734A-5F40-BF46-4D7C321B38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47076" y="4705351"/>
            <a:ext cx="1552575" cy="830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First, 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add (-1) …</a:t>
            </a:r>
          </a:p>
        </p:txBody>
      </p:sp>
    </p:spTree>
    <p:extLst>
      <p:ext uri="{BB962C8B-B14F-4D97-AF65-F5344CB8AC3E}">
        <p14:creationId xmlns:p14="http://schemas.microsoft.com/office/powerpoint/2010/main" val="1020450530"/>
      </p:ext>
    </p:extLst>
  </p:cSld>
  <p:clrMapOvr>
    <a:masterClrMapping/>
  </p:clrMapOvr>
  <p:transition/>
</p:sld>
</file>

<file path=ppt/slides/slide3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16065" name="Picture 2" descr="Screen shot 2016-09-28 at 3.56.38 PM.png">
            <a:extLst>
              <a:ext uri="{FF2B5EF4-FFF2-40B4-BE49-F238E27FC236}">
                <a16:creationId xmlns:a16="http://schemas.microsoft.com/office/drawing/2014/main" id="{4FC777EF-491F-2248-A7B8-A8FD839E33E6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712545">
            <a:off x="2652714" y="915988"/>
            <a:ext cx="5513387" cy="5410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16066" name="Title 1">
            <a:extLst>
              <a:ext uri="{FF2B5EF4-FFF2-40B4-BE49-F238E27FC236}">
                <a16:creationId xmlns:a16="http://schemas.microsoft.com/office/drawing/2014/main" id="{A3DC633C-DEE5-4E46-83E4-B81E49ADCEDE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>
                <a:solidFill>
                  <a:schemeClr val="tx2"/>
                </a:solidFill>
              </a:rPr>
              <a:t>The number circle for 2's complement</a:t>
            </a:r>
            <a:endParaRPr lang="en-US" altLang="en-US" sz="3200"/>
          </a:p>
        </p:txBody>
      </p:sp>
      <p:cxnSp>
        <p:nvCxnSpPr>
          <p:cNvPr id="216067" name="Straight Connector 2">
            <a:extLst>
              <a:ext uri="{FF2B5EF4-FFF2-40B4-BE49-F238E27FC236}">
                <a16:creationId xmlns:a16="http://schemas.microsoft.com/office/drawing/2014/main" id="{81889A7C-A7F4-AF42-8FF7-82EEB3419ED6}"/>
              </a:ext>
            </a:extLst>
          </p:cNvPr>
          <p:cNvCxnSpPr>
            <a:cxnSpLocks/>
          </p:cNvCxnSpPr>
          <p:nvPr/>
        </p:nvCxnSpPr>
        <p:spPr bwMode="auto">
          <a:xfrm>
            <a:off x="5562600" y="990601"/>
            <a:ext cx="0" cy="5368925"/>
          </a:xfrm>
          <a:prstGeom prst="line">
            <a:avLst/>
          </a:prstGeom>
          <a:noFill/>
          <a:ln w="31750" algn="ctr">
            <a:solidFill>
              <a:srgbClr val="007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16068" name="Straight Arrow Connector 3">
            <a:extLst>
              <a:ext uri="{FF2B5EF4-FFF2-40B4-BE49-F238E27FC236}">
                <a16:creationId xmlns:a16="http://schemas.microsoft.com/office/drawing/2014/main" id="{E4B7B56A-BFF0-1B4A-A8F7-51A0EA45AB9F}"/>
              </a:ext>
            </a:extLst>
          </p:cNvPr>
          <p:cNvCxnSpPr>
            <a:cxnSpLocks/>
          </p:cNvCxnSpPr>
          <p:nvPr/>
        </p:nvCxnSpPr>
        <p:spPr bwMode="auto">
          <a:xfrm flipH="1" flipV="1">
            <a:off x="5943600" y="1905000"/>
            <a:ext cx="609600" cy="228600"/>
          </a:xfrm>
          <a:prstGeom prst="straightConnector1">
            <a:avLst/>
          </a:prstGeom>
          <a:noFill/>
          <a:ln w="38100" algn="ctr">
            <a:solidFill>
              <a:srgbClr val="FF0000"/>
            </a:solidFill>
            <a:round/>
            <a:headEnd type="none" w="lg" len="lg"/>
            <a:tailEnd type="triangle" w="lg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16069" name="Straight Arrow Connector 6">
            <a:extLst>
              <a:ext uri="{FF2B5EF4-FFF2-40B4-BE49-F238E27FC236}">
                <a16:creationId xmlns:a16="http://schemas.microsoft.com/office/drawing/2014/main" id="{A9AF6619-FAC3-2C44-A429-8215714B2E8C}"/>
              </a:ext>
            </a:extLst>
          </p:cNvPr>
          <p:cNvCxnSpPr>
            <a:cxnSpLocks/>
          </p:cNvCxnSpPr>
          <p:nvPr/>
        </p:nvCxnSpPr>
        <p:spPr bwMode="auto">
          <a:xfrm flipV="1">
            <a:off x="6515100" y="4495800"/>
            <a:ext cx="457200" cy="457200"/>
          </a:xfrm>
          <a:prstGeom prst="straightConnector1">
            <a:avLst/>
          </a:prstGeom>
          <a:noFill/>
          <a:ln w="38100" algn="ctr">
            <a:solidFill>
              <a:srgbClr val="FF0000"/>
            </a:solidFill>
            <a:round/>
            <a:headEnd type="none" w="lg" len="lg"/>
            <a:tailEnd type="triangle" w="lg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16070" name="Straight Arrow Connector 7">
            <a:extLst>
              <a:ext uri="{FF2B5EF4-FFF2-40B4-BE49-F238E27FC236}">
                <a16:creationId xmlns:a16="http://schemas.microsoft.com/office/drawing/2014/main" id="{87B157A9-33A2-3A4D-9F84-9976F90604DB}"/>
              </a:ext>
            </a:extLst>
          </p:cNvPr>
          <p:cNvCxnSpPr>
            <a:cxnSpLocks/>
          </p:cNvCxnSpPr>
          <p:nvPr/>
        </p:nvCxnSpPr>
        <p:spPr bwMode="auto">
          <a:xfrm flipH="1" flipV="1">
            <a:off x="6972300" y="2590800"/>
            <a:ext cx="266700" cy="609600"/>
          </a:xfrm>
          <a:prstGeom prst="straightConnector1">
            <a:avLst/>
          </a:prstGeom>
          <a:noFill/>
          <a:ln w="38100" algn="ctr">
            <a:solidFill>
              <a:srgbClr val="FF0000"/>
            </a:solidFill>
            <a:round/>
            <a:headEnd type="none" w="lg" len="lg"/>
            <a:tailEnd type="triangle" w="lg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16071" name="Straight Arrow Connector 9">
            <a:extLst>
              <a:ext uri="{FF2B5EF4-FFF2-40B4-BE49-F238E27FC236}">
                <a16:creationId xmlns:a16="http://schemas.microsoft.com/office/drawing/2014/main" id="{7396DF24-E862-5246-BFB0-548B537F4428}"/>
              </a:ext>
            </a:extLst>
          </p:cNvPr>
          <p:cNvCxnSpPr>
            <a:cxnSpLocks/>
          </p:cNvCxnSpPr>
          <p:nvPr/>
        </p:nvCxnSpPr>
        <p:spPr bwMode="auto">
          <a:xfrm flipV="1">
            <a:off x="7200900" y="3200400"/>
            <a:ext cx="38100" cy="685800"/>
          </a:xfrm>
          <a:prstGeom prst="straightConnector1">
            <a:avLst/>
          </a:prstGeom>
          <a:noFill/>
          <a:ln w="38100" algn="ctr">
            <a:solidFill>
              <a:srgbClr val="FF0000"/>
            </a:solidFill>
            <a:round/>
            <a:headEnd type="none" w="lg" len="lg"/>
            <a:tailEnd type="triangle" w="lg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16072" name="Straight Arrow Connector 10">
            <a:extLst>
              <a:ext uri="{FF2B5EF4-FFF2-40B4-BE49-F238E27FC236}">
                <a16:creationId xmlns:a16="http://schemas.microsoft.com/office/drawing/2014/main" id="{B5634B8C-31A2-C34A-8BBF-C540682051BC}"/>
              </a:ext>
            </a:extLst>
          </p:cNvPr>
          <p:cNvCxnSpPr>
            <a:cxnSpLocks/>
          </p:cNvCxnSpPr>
          <p:nvPr/>
        </p:nvCxnSpPr>
        <p:spPr bwMode="auto">
          <a:xfrm flipV="1">
            <a:off x="6972300" y="3886200"/>
            <a:ext cx="266700" cy="609600"/>
          </a:xfrm>
          <a:prstGeom prst="straightConnector1">
            <a:avLst/>
          </a:prstGeom>
          <a:noFill/>
          <a:ln w="38100" algn="ctr">
            <a:solidFill>
              <a:srgbClr val="FF0000"/>
            </a:solidFill>
            <a:round/>
            <a:headEnd type="none" w="lg" len="lg"/>
            <a:tailEnd type="triangle" w="lg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16073" name="Straight Arrow Connector 12">
            <a:extLst>
              <a:ext uri="{FF2B5EF4-FFF2-40B4-BE49-F238E27FC236}">
                <a16:creationId xmlns:a16="http://schemas.microsoft.com/office/drawing/2014/main" id="{C07E02BA-2D29-5841-9D4A-E18BAB49B273}"/>
              </a:ext>
            </a:extLst>
          </p:cNvPr>
          <p:cNvCxnSpPr>
            <a:cxnSpLocks/>
          </p:cNvCxnSpPr>
          <p:nvPr/>
        </p:nvCxnSpPr>
        <p:spPr bwMode="auto">
          <a:xfrm flipH="1" flipV="1">
            <a:off x="6515100" y="2133600"/>
            <a:ext cx="457200" cy="457200"/>
          </a:xfrm>
          <a:prstGeom prst="straightConnector1">
            <a:avLst/>
          </a:prstGeom>
          <a:noFill/>
          <a:ln w="38100" algn="ctr">
            <a:solidFill>
              <a:srgbClr val="FF0000"/>
            </a:solidFill>
            <a:round/>
            <a:headEnd type="none" w="lg" len="lg"/>
            <a:tailEnd type="triangle" w="lg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16074" name="Straight Arrow Connector 13">
            <a:extLst>
              <a:ext uri="{FF2B5EF4-FFF2-40B4-BE49-F238E27FC236}">
                <a16:creationId xmlns:a16="http://schemas.microsoft.com/office/drawing/2014/main" id="{3A1887B5-9661-4944-83EE-7F3A54C4B837}"/>
              </a:ext>
            </a:extLst>
          </p:cNvPr>
          <p:cNvCxnSpPr>
            <a:cxnSpLocks/>
          </p:cNvCxnSpPr>
          <p:nvPr/>
        </p:nvCxnSpPr>
        <p:spPr bwMode="auto">
          <a:xfrm flipH="1">
            <a:off x="5257800" y="1905000"/>
            <a:ext cx="685800" cy="0"/>
          </a:xfrm>
          <a:prstGeom prst="straightConnector1">
            <a:avLst/>
          </a:prstGeom>
          <a:noFill/>
          <a:ln w="38100" algn="ctr">
            <a:solidFill>
              <a:srgbClr val="FF0000"/>
            </a:solidFill>
            <a:round/>
            <a:headEnd type="none" w="lg" len="lg"/>
            <a:tailEnd type="triangle" w="lg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16075" name="Straight Arrow Connector 15">
            <a:extLst>
              <a:ext uri="{FF2B5EF4-FFF2-40B4-BE49-F238E27FC236}">
                <a16:creationId xmlns:a16="http://schemas.microsoft.com/office/drawing/2014/main" id="{078913A8-ABE8-2444-8B74-8E0EC8CDFE45}"/>
              </a:ext>
            </a:extLst>
          </p:cNvPr>
          <p:cNvCxnSpPr>
            <a:cxnSpLocks/>
          </p:cNvCxnSpPr>
          <p:nvPr/>
        </p:nvCxnSpPr>
        <p:spPr bwMode="auto">
          <a:xfrm flipV="1">
            <a:off x="5905500" y="4953000"/>
            <a:ext cx="609600" cy="228600"/>
          </a:xfrm>
          <a:prstGeom prst="straightConnector1">
            <a:avLst/>
          </a:prstGeom>
          <a:noFill/>
          <a:ln w="38100" algn="ctr">
            <a:solidFill>
              <a:srgbClr val="FF0000"/>
            </a:solidFill>
            <a:round/>
            <a:headEnd type="none" w="lg" len="lg"/>
            <a:tailEnd type="triangle" w="lg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  <p:extLst>
      <p:ext uri="{BB962C8B-B14F-4D97-AF65-F5344CB8AC3E}">
        <p14:creationId xmlns:p14="http://schemas.microsoft.com/office/powerpoint/2010/main" val="4176848359"/>
      </p:ext>
    </p:extLst>
  </p:cSld>
  <p:clrMapOvr>
    <a:masterClrMapping/>
  </p:clrMapOvr>
  <p:transition/>
</p:sld>
</file>

<file path=ppt/slides/slide3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17089" name="Picture 2" descr="Screen shot 2016-09-28 at 3.56.38 PM.png">
            <a:extLst>
              <a:ext uri="{FF2B5EF4-FFF2-40B4-BE49-F238E27FC236}">
                <a16:creationId xmlns:a16="http://schemas.microsoft.com/office/drawing/2014/main" id="{5C32317F-5F41-CC4F-8ADA-7260CA49AFE0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712545">
            <a:off x="2652714" y="915988"/>
            <a:ext cx="5513387" cy="5410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17090" name="Title 1">
            <a:extLst>
              <a:ext uri="{FF2B5EF4-FFF2-40B4-BE49-F238E27FC236}">
                <a16:creationId xmlns:a16="http://schemas.microsoft.com/office/drawing/2014/main" id="{3BFD82F8-B081-5441-9F97-FE1034F0148C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>
                <a:solidFill>
                  <a:schemeClr val="tx2"/>
                </a:solidFill>
              </a:rPr>
              <a:t>The number circle for 2's complement</a:t>
            </a:r>
            <a:endParaRPr lang="en-US" altLang="en-US" sz="3200"/>
          </a:p>
        </p:txBody>
      </p:sp>
      <p:cxnSp>
        <p:nvCxnSpPr>
          <p:cNvPr id="217091" name="Straight Connector 2">
            <a:extLst>
              <a:ext uri="{FF2B5EF4-FFF2-40B4-BE49-F238E27FC236}">
                <a16:creationId xmlns:a16="http://schemas.microsoft.com/office/drawing/2014/main" id="{8621D577-FDAE-1342-8DE5-3DBF68150B55}"/>
              </a:ext>
            </a:extLst>
          </p:cNvPr>
          <p:cNvCxnSpPr>
            <a:cxnSpLocks/>
          </p:cNvCxnSpPr>
          <p:nvPr/>
        </p:nvCxnSpPr>
        <p:spPr bwMode="auto">
          <a:xfrm>
            <a:off x="5562600" y="990601"/>
            <a:ext cx="0" cy="5368925"/>
          </a:xfrm>
          <a:prstGeom prst="line">
            <a:avLst/>
          </a:prstGeom>
          <a:noFill/>
          <a:ln w="31750" algn="ctr">
            <a:solidFill>
              <a:srgbClr val="007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17092" name="Straight Arrow Connector 3">
            <a:extLst>
              <a:ext uri="{FF2B5EF4-FFF2-40B4-BE49-F238E27FC236}">
                <a16:creationId xmlns:a16="http://schemas.microsoft.com/office/drawing/2014/main" id="{FD187FDF-3624-CA4F-9702-629C35D820A6}"/>
              </a:ext>
            </a:extLst>
          </p:cNvPr>
          <p:cNvCxnSpPr>
            <a:cxnSpLocks/>
          </p:cNvCxnSpPr>
          <p:nvPr/>
        </p:nvCxnSpPr>
        <p:spPr bwMode="auto">
          <a:xfrm flipH="1" flipV="1">
            <a:off x="5943600" y="1905000"/>
            <a:ext cx="609600" cy="228600"/>
          </a:xfrm>
          <a:prstGeom prst="straightConnector1">
            <a:avLst/>
          </a:prstGeom>
          <a:noFill/>
          <a:ln w="38100" algn="ctr">
            <a:solidFill>
              <a:srgbClr val="FF0000"/>
            </a:solidFill>
            <a:round/>
            <a:headEnd type="none" w="lg" len="lg"/>
            <a:tailEnd type="triangle" w="lg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17093" name="Straight Arrow Connector 6">
            <a:extLst>
              <a:ext uri="{FF2B5EF4-FFF2-40B4-BE49-F238E27FC236}">
                <a16:creationId xmlns:a16="http://schemas.microsoft.com/office/drawing/2014/main" id="{75197EC4-6B7F-464F-8760-BCD7FA3453E3}"/>
              </a:ext>
            </a:extLst>
          </p:cNvPr>
          <p:cNvCxnSpPr>
            <a:cxnSpLocks/>
          </p:cNvCxnSpPr>
          <p:nvPr/>
        </p:nvCxnSpPr>
        <p:spPr bwMode="auto">
          <a:xfrm flipV="1">
            <a:off x="6515100" y="4495800"/>
            <a:ext cx="457200" cy="457200"/>
          </a:xfrm>
          <a:prstGeom prst="straightConnector1">
            <a:avLst/>
          </a:prstGeom>
          <a:noFill/>
          <a:ln w="38100" algn="ctr">
            <a:solidFill>
              <a:srgbClr val="FF0000"/>
            </a:solidFill>
            <a:round/>
            <a:headEnd type="none" w="lg" len="lg"/>
            <a:tailEnd type="triangle" w="lg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17094" name="Straight Arrow Connector 7">
            <a:extLst>
              <a:ext uri="{FF2B5EF4-FFF2-40B4-BE49-F238E27FC236}">
                <a16:creationId xmlns:a16="http://schemas.microsoft.com/office/drawing/2014/main" id="{01D6524D-D4A1-C74E-82B2-A1D7C78316BA}"/>
              </a:ext>
            </a:extLst>
          </p:cNvPr>
          <p:cNvCxnSpPr>
            <a:cxnSpLocks/>
          </p:cNvCxnSpPr>
          <p:nvPr/>
        </p:nvCxnSpPr>
        <p:spPr bwMode="auto">
          <a:xfrm flipH="1" flipV="1">
            <a:off x="6972300" y="2590800"/>
            <a:ext cx="266700" cy="609600"/>
          </a:xfrm>
          <a:prstGeom prst="straightConnector1">
            <a:avLst/>
          </a:prstGeom>
          <a:noFill/>
          <a:ln w="38100" algn="ctr">
            <a:solidFill>
              <a:srgbClr val="FF0000"/>
            </a:solidFill>
            <a:round/>
            <a:headEnd type="none" w="lg" len="lg"/>
            <a:tailEnd type="triangle" w="lg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17095" name="Straight Arrow Connector 9">
            <a:extLst>
              <a:ext uri="{FF2B5EF4-FFF2-40B4-BE49-F238E27FC236}">
                <a16:creationId xmlns:a16="http://schemas.microsoft.com/office/drawing/2014/main" id="{C830DC1A-0D9C-B544-9B51-FD093D425A62}"/>
              </a:ext>
            </a:extLst>
          </p:cNvPr>
          <p:cNvCxnSpPr>
            <a:cxnSpLocks/>
          </p:cNvCxnSpPr>
          <p:nvPr/>
        </p:nvCxnSpPr>
        <p:spPr bwMode="auto">
          <a:xfrm flipV="1">
            <a:off x="7200900" y="3200400"/>
            <a:ext cx="38100" cy="685800"/>
          </a:xfrm>
          <a:prstGeom prst="straightConnector1">
            <a:avLst/>
          </a:prstGeom>
          <a:noFill/>
          <a:ln w="38100" algn="ctr">
            <a:solidFill>
              <a:srgbClr val="FF0000"/>
            </a:solidFill>
            <a:round/>
            <a:headEnd type="none" w="lg" len="lg"/>
            <a:tailEnd type="triangle" w="lg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17096" name="Straight Arrow Connector 10">
            <a:extLst>
              <a:ext uri="{FF2B5EF4-FFF2-40B4-BE49-F238E27FC236}">
                <a16:creationId xmlns:a16="http://schemas.microsoft.com/office/drawing/2014/main" id="{B1FB0A56-81EC-504A-BFCA-9B620E3489D0}"/>
              </a:ext>
            </a:extLst>
          </p:cNvPr>
          <p:cNvCxnSpPr>
            <a:cxnSpLocks/>
          </p:cNvCxnSpPr>
          <p:nvPr/>
        </p:nvCxnSpPr>
        <p:spPr bwMode="auto">
          <a:xfrm flipV="1">
            <a:off x="6972300" y="3886200"/>
            <a:ext cx="266700" cy="609600"/>
          </a:xfrm>
          <a:prstGeom prst="straightConnector1">
            <a:avLst/>
          </a:prstGeom>
          <a:noFill/>
          <a:ln w="38100" algn="ctr">
            <a:solidFill>
              <a:srgbClr val="FF0000"/>
            </a:solidFill>
            <a:round/>
            <a:headEnd type="none" w="lg" len="lg"/>
            <a:tailEnd type="triangle" w="lg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17097" name="Straight Arrow Connector 12">
            <a:extLst>
              <a:ext uri="{FF2B5EF4-FFF2-40B4-BE49-F238E27FC236}">
                <a16:creationId xmlns:a16="http://schemas.microsoft.com/office/drawing/2014/main" id="{C848408F-8071-8643-9340-4F35135AA27E}"/>
              </a:ext>
            </a:extLst>
          </p:cNvPr>
          <p:cNvCxnSpPr>
            <a:cxnSpLocks/>
          </p:cNvCxnSpPr>
          <p:nvPr/>
        </p:nvCxnSpPr>
        <p:spPr bwMode="auto">
          <a:xfrm flipH="1" flipV="1">
            <a:off x="6515100" y="2133600"/>
            <a:ext cx="457200" cy="457200"/>
          </a:xfrm>
          <a:prstGeom prst="straightConnector1">
            <a:avLst/>
          </a:prstGeom>
          <a:noFill/>
          <a:ln w="38100" algn="ctr">
            <a:solidFill>
              <a:srgbClr val="FF0000"/>
            </a:solidFill>
            <a:round/>
            <a:headEnd type="none" w="lg" len="lg"/>
            <a:tailEnd type="triangle" w="lg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17098" name="Straight Arrow Connector 13">
            <a:extLst>
              <a:ext uri="{FF2B5EF4-FFF2-40B4-BE49-F238E27FC236}">
                <a16:creationId xmlns:a16="http://schemas.microsoft.com/office/drawing/2014/main" id="{44657677-63CF-5B40-8AC6-804A5C5D8294}"/>
              </a:ext>
            </a:extLst>
          </p:cNvPr>
          <p:cNvCxnSpPr>
            <a:cxnSpLocks/>
          </p:cNvCxnSpPr>
          <p:nvPr/>
        </p:nvCxnSpPr>
        <p:spPr bwMode="auto">
          <a:xfrm flipH="1">
            <a:off x="5257800" y="1905000"/>
            <a:ext cx="685800" cy="0"/>
          </a:xfrm>
          <a:prstGeom prst="straightConnector1">
            <a:avLst/>
          </a:prstGeom>
          <a:noFill/>
          <a:ln w="38100" algn="ctr">
            <a:solidFill>
              <a:srgbClr val="FF0000"/>
            </a:solidFill>
            <a:round/>
            <a:headEnd type="none" w="lg" len="lg"/>
            <a:tailEnd type="triangle" w="lg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17099" name="Straight Arrow Connector 15">
            <a:extLst>
              <a:ext uri="{FF2B5EF4-FFF2-40B4-BE49-F238E27FC236}">
                <a16:creationId xmlns:a16="http://schemas.microsoft.com/office/drawing/2014/main" id="{38FB396D-7613-2A45-92C0-86240CF031AA}"/>
              </a:ext>
            </a:extLst>
          </p:cNvPr>
          <p:cNvCxnSpPr>
            <a:cxnSpLocks/>
          </p:cNvCxnSpPr>
          <p:nvPr/>
        </p:nvCxnSpPr>
        <p:spPr bwMode="auto">
          <a:xfrm flipV="1">
            <a:off x="5905500" y="4953000"/>
            <a:ext cx="609600" cy="228600"/>
          </a:xfrm>
          <a:prstGeom prst="straightConnector1">
            <a:avLst/>
          </a:prstGeom>
          <a:noFill/>
          <a:ln w="38100" algn="ctr">
            <a:solidFill>
              <a:srgbClr val="FF0000"/>
            </a:solidFill>
            <a:round/>
            <a:headEnd type="none" w="lg" len="lg"/>
            <a:tailEnd type="triangle" w="lg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217100" name="TextBox 16">
            <a:extLst>
              <a:ext uri="{FF2B5EF4-FFF2-40B4-BE49-F238E27FC236}">
                <a16:creationId xmlns:a16="http://schemas.microsoft.com/office/drawing/2014/main" id="{D8768F7C-78C2-934C-B87D-16B5CF025F9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37276" y="5905501"/>
            <a:ext cx="29749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Then, invert all bits …</a:t>
            </a:r>
          </a:p>
        </p:txBody>
      </p:sp>
    </p:spTree>
    <p:extLst>
      <p:ext uri="{BB962C8B-B14F-4D97-AF65-F5344CB8AC3E}">
        <p14:creationId xmlns:p14="http://schemas.microsoft.com/office/powerpoint/2010/main" val="2425927795"/>
      </p:ext>
    </p:extLst>
  </p:cSld>
  <p:clrMapOvr>
    <a:masterClrMapping/>
  </p:clrMapOvr>
  <p:transition/>
</p:sld>
</file>

<file path=ppt/slides/slide3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18113" name="Picture 2" descr="Screen shot 2016-09-28 at 3.56.38 PM.png">
            <a:extLst>
              <a:ext uri="{FF2B5EF4-FFF2-40B4-BE49-F238E27FC236}">
                <a16:creationId xmlns:a16="http://schemas.microsoft.com/office/drawing/2014/main" id="{5EFE4F35-CF49-AC46-B13B-654EBB65AC6E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712545">
            <a:off x="2652714" y="915988"/>
            <a:ext cx="5513387" cy="5410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18114" name="Title 1">
            <a:extLst>
              <a:ext uri="{FF2B5EF4-FFF2-40B4-BE49-F238E27FC236}">
                <a16:creationId xmlns:a16="http://schemas.microsoft.com/office/drawing/2014/main" id="{977FE234-9727-B14F-BC2B-FF5570E8AF01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>
                <a:solidFill>
                  <a:schemeClr val="tx2"/>
                </a:solidFill>
              </a:rPr>
              <a:t>The number circle for 2's complement</a:t>
            </a:r>
            <a:endParaRPr lang="en-US" altLang="en-US" sz="3200"/>
          </a:p>
        </p:txBody>
      </p:sp>
      <p:cxnSp>
        <p:nvCxnSpPr>
          <p:cNvPr id="218115" name="Straight Connector 2">
            <a:extLst>
              <a:ext uri="{FF2B5EF4-FFF2-40B4-BE49-F238E27FC236}">
                <a16:creationId xmlns:a16="http://schemas.microsoft.com/office/drawing/2014/main" id="{62293E47-0D0C-6043-8752-102E15C8C721}"/>
              </a:ext>
            </a:extLst>
          </p:cNvPr>
          <p:cNvCxnSpPr>
            <a:cxnSpLocks/>
          </p:cNvCxnSpPr>
          <p:nvPr/>
        </p:nvCxnSpPr>
        <p:spPr bwMode="auto">
          <a:xfrm>
            <a:off x="5562600" y="990601"/>
            <a:ext cx="0" cy="5368925"/>
          </a:xfrm>
          <a:prstGeom prst="line">
            <a:avLst/>
          </a:prstGeom>
          <a:noFill/>
          <a:ln w="31750" algn="ctr">
            <a:solidFill>
              <a:srgbClr val="007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18116" name="Straight Arrow Connector 3">
            <a:extLst>
              <a:ext uri="{FF2B5EF4-FFF2-40B4-BE49-F238E27FC236}">
                <a16:creationId xmlns:a16="http://schemas.microsoft.com/office/drawing/2014/main" id="{EA98A2AC-5DF1-D547-A7BD-C2D06C483145}"/>
              </a:ext>
            </a:extLst>
          </p:cNvPr>
          <p:cNvCxnSpPr>
            <a:cxnSpLocks/>
          </p:cNvCxnSpPr>
          <p:nvPr/>
        </p:nvCxnSpPr>
        <p:spPr bwMode="auto">
          <a:xfrm flipH="1" flipV="1">
            <a:off x="5219700" y="1905000"/>
            <a:ext cx="1333500" cy="228600"/>
          </a:xfrm>
          <a:prstGeom prst="straightConnector1">
            <a:avLst/>
          </a:prstGeom>
          <a:noFill/>
          <a:ln w="38100" algn="ctr">
            <a:solidFill>
              <a:srgbClr val="FF0000"/>
            </a:solidFill>
            <a:round/>
            <a:headEnd type="none" w="lg" len="lg"/>
            <a:tailEnd type="triangle" w="lg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18117" name="Straight Arrow Connector 6">
            <a:extLst>
              <a:ext uri="{FF2B5EF4-FFF2-40B4-BE49-F238E27FC236}">
                <a16:creationId xmlns:a16="http://schemas.microsoft.com/office/drawing/2014/main" id="{D6B04B8F-69C5-5344-8418-0D6DF2AF1D9F}"/>
              </a:ext>
            </a:extLst>
          </p:cNvPr>
          <p:cNvCxnSpPr>
            <a:cxnSpLocks/>
          </p:cNvCxnSpPr>
          <p:nvPr/>
        </p:nvCxnSpPr>
        <p:spPr bwMode="auto">
          <a:xfrm flipH="1" flipV="1">
            <a:off x="4191000" y="4470400"/>
            <a:ext cx="2324100" cy="482600"/>
          </a:xfrm>
          <a:prstGeom prst="straightConnector1">
            <a:avLst/>
          </a:prstGeom>
          <a:noFill/>
          <a:ln w="38100" algn="ctr">
            <a:solidFill>
              <a:srgbClr val="FF0000"/>
            </a:solidFill>
            <a:round/>
            <a:headEnd type="none" w="lg" len="lg"/>
            <a:tailEnd type="triangle" w="lg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18118" name="Straight Arrow Connector 7">
            <a:extLst>
              <a:ext uri="{FF2B5EF4-FFF2-40B4-BE49-F238E27FC236}">
                <a16:creationId xmlns:a16="http://schemas.microsoft.com/office/drawing/2014/main" id="{A9A2824F-3F87-DE41-BB5E-4ADBC06364FB}"/>
              </a:ext>
            </a:extLst>
          </p:cNvPr>
          <p:cNvCxnSpPr>
            <a:cxnSpLocks/>
          </p:cNvCxnSpPr>
          <p:nvPr/>
        </p:nvCxnSpPr>
        <p:spPr bwMode="auto">
          <a:xfrm flipH="1" flipV="1">
            <a:off x="4191000" y="2590800"/>
            <a:ext cx="3048000" cy="609600"/>
          </a:xfrm>
          <a:prstGeom prst="straightConnector1">
            <a:avLst/>
          </a:prstGeom>
          <a:noFill/>
          <a:ln w="38100" algn="ctr">
            <a:solidFill>
              <a:srgbClr val="FF0000"/>
            </a:solidFill>
            <a:round/>
            <a:headEnd type="none" w="lg" len="lg"/>
            <a:tailEnd type="triangle" w="lg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18119" name="Straight Arrow Connector 9">
            <a:extLst>
              <a:ext uri="{FF2B5EF4-FFF2-40B4-BE49-F238E27FC236}">
                <a16:creationId xmlns:a16="http://schemas.microsoft.com/office/drawing/2014/main" id="{FA840667-83A4-F44A-995C-A7A5AA74B36B}"/>
              </a:ext>
            </a:extLst>
          </p:cNvPr>
          <p:cNvCxnSpPr>
            <a:cxnSpLocks/>
          </p:cNvCxnSpPr>
          <p:nvPr/>
        </p:nvCxnSpPr>
        <p:spPr bwMode="auto">
          <a:xfrm flipH="1" flipV="1">
            <a:off x="3962400" y="3276600"/>
            <a:ext cx="3276600" cy="685800"/>
          </a:xfrm>
          <a:prstGeom prst="straightConnector1">
            <a:avLst/>
          </a:prstGeom>
          <a:noFill/>
          <a:ln w="38100" algn="ctr">
            <a:solidFill>
              <a:srgbClr val="FF0000"/>
            </a:solidFill>
            <a:round/>
            <a:headEnd type="none" w="lg" len="lg"/>
            <a:tailEnd type="triangle" w="lg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18120" name="Straight Arrow Connector 10">
            <a:extLst>
              <a:ext uri="{FF2B5EF4-FFF2-40B4-BE49-F238E27FC236}">
                <a16:creationId xmlns:a16="http://schemas.microsoft.com/office/drawing/2014/main" id="{312B2EB4-B301-E844-A07B-752C7199BB9B}"/>
              </a:ext>
            </a:extLst>
          </p:cNvPr>
          <p:cNvCxnSpPr>
            <a:cxnSpLocks/>
          </p:cNvCxnSpPr>
          <p:nvPr/>
        </p:nvCxnSpPr>
        <p:spPr bwMode="auto">
          <a:xfrm flipH="1" flipV="1">
            <a:off x="3962400" y="3886200"/>
            <a:ext cx="3009900" cy="609600"/>
          </a:xfrm>
          <a:prstGeom prst="straightConnector1">
            <a:avLst/>
          </a:prstGeom>
          <a:noFill/>
          <a:ln w="38100" algn="ctr">
            <a:solidFill>
              <a:srgbClr val="FF0000"/>
            </a:solidFill>
            <a:round/>
            <a:headEnd type="none" w="lg" len="lg"/>
            <a:tailEnd type="triangle" w="lg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18121" name="Straight Arrow Connector 12">
            <a:extLst>
              <a:ext uri="{FF2B5EF4-FFF2-40B4-BE49-F238E27FC236}">
                <a16:creationId xmlns:a16="http://schemas.microsoft.com/office/drawing/2014/main" id="{91B739CB-1287-924D-8B49-D7EFDFA17F00}"/>
              </a:ext>
            </a:extLst>
          </p:cNvPr>
          <p:cNvCxnSpPr>
            <a:cxnSpLocks/>
          </p:cNvCxnSpPr>
          <p:nvPr/>
        </p:nvCxnSpPr>
        <p:spPr bwMode="auto">
          <a:xfrm flipH="1" flipV="1">
            <a:off x="4610100" y="2192338"/>
            <a:ext cx="2362200" cy="457200"/>
          </a:xfrm>
          <a:prstGeom prst="straightConnector1">
            <a:avLst/>
          </a:prstGeom>
          <a:noFill/>
          <a:ln w="38100" algn="ctr">
            <a:solidFill>
              <a:srgbClr val="FF0000"/>
            </a:solidFill>
            <a:round/>
            <a:headEnd type="none" w="lg" len="lg"/>
            <a:tailEnd type="triangle" w="lg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18122" name="Straight Arrow Connector 15">
            <a:extLst>
              <a:ext uri="{FF2B5EF4-FFF2-40B4-BE49-F238E27FC236}">
                <a16:creationId xmlns:a16="http://schemas.microsoft.com/office/drawing/2014/main" id="{7655CA12-A4F7-F34E-A3D2-04CCBEE8230E}"/>
              </a:ext>
            </a:extLst>
          </p:cNvPr>
          <p:cNvCxnSpPr>
            <a:cxnSpLocks/>
          </p:cNvCxnSpPr>
          <p:nvPr/>
        </p:nvCxnSpPr>
        <p:spPr bwMode="auto">
          <a:xfrm flipH="1" flipV="1">
            <a:off x="4610100" y="4953000"/>
            <a:ext cx="1295400" cy="228600"/>
          </a:xfrm>
          <a:prstGeom prst="straightConnector1">
            <a:avLst/>
          </a:prstGeom>
          <a:noFill/>
          <a:ln w="38100" algn="ctr">
            <a:solidFill>
              <a:srgbClr val="FF0000"/>
            </a:solidFill>
            <a:round/>
            <a:headEnd type="none" w="lg" len="lg"/>
            <a:tailEnd type="triangle" w="lg" len="lg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29" name="Arc 28">
            <a:extLst>
              <a:ext uri="{FF2B5EF4-FFF2-40B4-BE49-F238E27FC236}">
                <a16:creationId xmlns:a16="http://schemas.microsoft.com/office/drawing/2014/main" id="{37312E6B-55FA-1041-B746-1E0908149B06}"/>
              </a:ext>
            </a:extLst>
          </p:cNvPr>
          <p:cNvSpPr/>
          <p:nvPr/>
        </p:nvSpPr>
        <p:spPr bwMode="auto">
          <a:xfrm rot="20621738" flipV="1">
            <a:off x="5656264" y="1268413"/>
            <a:ext cx="693737" cy="709612"/>
          </a:xfrm>
          <a:prstGeom prst="arc">
            <a:avLst>
              <a:gd name="adj1" fmla="val 16200000"/>
              <a:gd name="adj2" fmla="val 12987182"/>
            </a:avLst>
          </a:prstGeom>
          <a:noFill/>
          <a:ln w="31750" cap="flat" cmpd="sng" algn="ctr">
            <a:solidFill>
              <a:srgbClr val="FF0000"/>
            </a:solidFill>
            <a:prstDash val="solid"/>
            <a:round/>
            <a:headEnd type="none" w="lg" len="lg"/>
            <a:tailEnd type="triangle" w="lg" len="lg"/>
          </a:ln>
          <a:effectLst/>
          <a:extLst>
            <a:ext uri="{AF507438-7753-43e0-B8FC-AC1667EBCBE1}"/>
          </a:extLst>
        </p:spPr>
        <p:txBody>
          <a:bodyPr/>
          <a:lstStyle/>
          <a:p>
            <a:pPr>
              <a:defRPr/>
            </a:pPr>
            <a:endParaRPr lang="en-US">
              <a:latin typeface="Times" charset="0"/>
              <a:ea typeface="ＭＳ Ｐゴシック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284458629"/>
      </p:ext>
    </p:extLst>
  </p:cSld>
  <p:clrMapOvr>
    <a:masterClrMapping/>
  </p:clrMapOvr>
  <p:transition/>
</p:sld>
</file>

<file path=ppt/slides/slide3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9137" name="Freeform 15">
            <a:extLst>
              <a:ext uri="{FF2B5EF4-FFF2-40B4-BE49-F238E27FC236}">
                <a16:creationId xmlns:a16="http://schemas.microsoft.com/office/drawing/2014/main" id="{0E98CE1C-F7E1-8845-AC15-6398B37A0C0B}"/>
              </a:ext>
            </a:extLst>
          </p:cNvPr>
          <p:cNvSpPr>
            <a:spLocks/>
          </p:cNvSpPr>
          <p:nvPr/>
        </p:nvSpPr>
        <p:spPr bwMode="auto">
          <a:xfrm>
            <a:off x="2138364" y="2924176"/>
            <a:ext cx="6929437" cy="1514475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9138" name="Title 1">
            <a:extLst>
              <a:ext uri="{FF2B5EF4-FFF2-40B4-BE49-F238E27FC236}">
                <a16:creationId xmlns:a16="http://schemas.microsoft.com/office/drawing/2014/main" id="{D037D96C-B4DA-C94E-828C-85CF9E296D85}"/>
              </a:ext>
            </a:extLst>
          </p:cNvPr>
          <p:cNvSpPr txBox="1">
            <a:spLocks/>
          </p:cNvSpPr>
          <p:nvPr/>
        </p:nvSpPr>
        <p:spPr bwMode="auto">
          <a:xfrm>
            <a:off x="850900" y="88900"/>
            <a:ext cx="9144000" cy="1231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Circuit #3 for negating a number stored in 2’s complement representation</a:t>
            </a:r>
            <a:endParaRPr lang="en-US" altLang="en-US" sz="3600"/>
          </a:p>
        </p:txBody>
      </p:sp>
      <p:grpSp>
        <p:nvGrpSpPr>
          <p:cNvPr id="219139" name="Group 129">
            <a:extLst>
              <a:ext uri="{FF2B5EF4-FFF2-40B4-BE49-F238E27FC236}">
                <a16:creationId xmlns:a16="http://schemas.microsoft.com/office/drawing/2014/main" id="{98F69064-1518-CF47-ACF9-2BC0A576AB1A}"/>
              </a:ext>
            </a:extLst>
          </p:cNvPr>
          <p:cNvGrpSpPr>
            <a:grpSpLocks/>
          </p:cNvGrpSpPr>
          <p:nvPr/>
        </p:nvGrpSpPr>
        <p:grpSpPr bwMode="auto">
          <a:xfrm>
            <a:off x="6989763" y="4427539"/>
            <a:ext cx="603250" cy="2268537"/>
            <a:chOff x="1615941" y="2927283"/>
            <a:chExt cx="601924" cy="2267847"/>
          </a:xfrm>
        </p:grpSpPr>
        <p:cxnSp>
          <p:nvCxnSpPr>
            <p:cNvPr id="219196" name="Straight Connector 130">
              <a:extLst>
                <a:ext uri="{FF2B5EF4-FFF2-40B4-BE49-F238E27FC236}">
                  <a16:creationId xmlns:a16="http://schemas.microsoft.com/office/drawing/2014/main" id="{2C056EB7-DDB4-9246-B1F8-6507D041E70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5176" y="2927283"/>
              <a:ext cx="4049" cy="1731546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9197" name="Freeform 18">
              <a:extLst>
                <a:ext uri="{FF2B5EF4-FFF2-40B4-BE49-F238E27FC236}">
                  <a16:creationId xmlns:a16="http://schemas.microsoft.com/office/drawing/2014/main" id="{5411688A-FF98-7144-9931-FC06A9F2CB6C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9198" name="Freeform 19">
              <a:extLst>
                <a:ext uri="{FF2B5EF4-FFF2-40B4-BE49-F238E27FC236}">
                  <a16:creationId xmlns:a16="http://schemas.microsoft.com/office/drawing/2014/main" id="{547C0CF1-F28C-7444-900B-8C72B5E8E3A2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9199" name="TextBox 133">
              <a:extLst>
                <a:ext uri="{FF2B5EF4-FFF2-40B4-BE49-F238E27FC236}">
                  <a16:creationId xmlns:a16="http://schemas.microsoft.com/office/drawing/2014/main" id="{E2414508-EF75-4E43-9EE7-7CE41795550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53663" y="2949896"/>
              <a:ext cx="364202" cy="523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</a:p>
          </p:txBody>
        </p:sp>
        <p:sp>
          <p:nvSpPr>
            <p:cNvPr id="219200" name="TextBox 134">
              <a:extLst>
                <a:ext uri="{FF2B5EF4-FFF2-40B4-BE49-F238E27FC236}">
                  <a16:creationId xmlns:a16="http://schemas.microsoft.com/office/drawing/2014/main" id="{D974C91A-D930-9348-AA82-8B1C25F5290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671918"/>
              <a:ext cx="364202" cy="523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219140" name="Group 146">
            <a:extLst>
              <a:ext uri="{FF2B5EF4-FFF2-40B4-BE49-F238E27FC236}">
                <a16:creationId xmlns:a16="http://schemas.microsoft.com/office/drawing/2014/main" id="{A92CF52A-71E7-014A-A1DD-52D31CC5D91A}"/>
              </a:ext>
            </a:extLst>
          </p:cNvPr>
          <p:cNvGrpSpPr>
            <a:grpSpLocks/>
          </p:cNvGrpSpPr>
          <p:nvPr/>
        </p:nvGrpSpPr>
        <p:grpSpPr bwMode="auto">
          <a:xfrm>
            <a:off x="2374901" y="1524000"/>
            <a:ext cx="384660" cy="1968494"/>
            <a:chOff x="1663075" y="1500309"/>
            <a:chExt cx="384038" cy="4455222"/>
          </a:xfrm>
        </p:grpSpPr>
        <p:cxnSp>
          <p:nvCxnSpPr>
            <p:cNvPr id="219193" name="Straight Connector 147">
              <a:extLst>
                <a:ext uri="{FF2B5EF4-FFF2-40B4-BE49-F238E27FC236}">
                  <a16:creationId xmlns:a16="http://schemas.microsoft.com/office/drawing/2014/main" id="{2D4D8F66-3403-B74B-BBFE-A9D6DD82016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597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9194" name="TextBox 150">
              <a:extLst>
                <a:ext uri="{FF2B5EF4-FFF2-40B4-BE49-F238E27FC236}">
                  <a16:creationId xmlns:a16="http://schemas.microsoft.com/office/drawing/2014/main" id="{B2155D3D-4AED-484E-947D-6D248D4DD86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1500309"/>
              <a:ext cx="363613" cy="11841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219195" name="TextBox 151">
              <a:extLst>
                <a:ext uri="{FF2B5EF4-FFF2-40B4-BE49-F238E27FC236}">
                  <a16:creationId xmlns:a16="http://schemas.microsoft.com/office/drawing/2014/main" id="{DCBEF903-0B34-E145-89B2-48D8218996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71346"/>
              <a:ext cx="363613" cy="11841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219141" name="Group 152">
            <a:extLst>
              <a:ext uri="{FF2B5EF4-FFF2-40B4-BE49-F238E27FC236}">
                <a16:creationId xmlns:a16="http://schemas.microsoft.com/office/drawing/2014/main" id="{BBE6CD0E-E78B-914E-8DDE-3F96D4285D56}"/>
              </a:ext>
            </a:extLst>
          </p:cNvPr>
          <p:cNvGrpSpPr>
            <a:grpSpLocks/>
          </p:cNvGrpSpPr>
          <p:nvPr/>
        </p:nvGrpSpPr>
        <p:grpSpPr bwMode="auto">
          <a:xfrm>
            <a:off x="3192463" y="1524000"/>
            <a:ext cx="384580" cy="1958954"/>
            <a:chOff x="1663075" y="1512604"/>
            <a:chExt cx="385462" cy="4432425"/>
          </a:xfrm>
        </p:grpSpPr>
        <p:cxnSp>
          <p:nvCxnSpPr>
            <p:cNvPr id="219190" name="Straight Connector 153">
              <a:extLst>
                <a:ext uri="{FF2B5EF4-FFF2-40B4-BE49-F238E27FC236}">
                  <a16:creationId xmlns:a16="http://schemas.microsoft.com/office/drawing/2014/main" id="{3E6A1E9E-A2C9-8A4D-A753-5AC1A2EB008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597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9191" name="TextBox 156">
              <a:extLst>
                <a:ext uri="{FF2B5EF4-FFF2-40B4-BE49-F238E27FC236}">
                  <a16:creationId xmlns:a16="http://schemas.microsoft.com/office/drawing/2014/main" id="{5F3E4F28-BAF7-904E-9F0A-D8A801F0BE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1512604"/>
              <a:ext cx="365037" cy="11838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219192" name="TextBox 157">
              <a:extLst>
                <a:ext uri="{FF2B5EF4-FFF2-40B4-BE49-F238E27FC236}">
                  <a16:creationId xmlns:a16="http://schemas.microsoft.com/office/drawing/2014/main" id="{314C4D65-0B62-8A4E-BA91-33288DCAB71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1166"/>
              <a:ext cx="365037" cy="11838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219142" name="Group 158">
            <a:extLst>
              <a:ext uri="{FF2B5EF4-FFF2-40B4-BE49-F238E27FC236}">
                <a16:creationId xmlns:a16="http://schemas.microsoft.com/office/drawing/2014/main" id="{6A32F503-E7A1-CC45-B5F4-BBCB2366A3E7}"/>
              </a:ext>
            </a:extLst>
          </p:cNvPr>
          <p:cNvGrpSpPr>
            <a:grpSpLocks/>
          </p:cNvGrpSpPr>
          <p:nvPr/>
        </p:nvGrpSpPr>
        <p:grpSpPr bwMode="auto">
          <a:xfrm>
            <a:off x="4002088" y="1524000"/>
            <a:ext cx="384580" cy="1958984"/>
            <a:chOff x="1663075" y="1513659"/>
            <a:chExt cx="385462" cy="4434956"/>
          </a:xfrm>
        </p:grpSpPr>
        <p:cxnSp>
          <p:nvCxnSpPr>
            <p:cNvPr id="219187" name="Straight Connector 159">
              <a:extLst>
                <a:ext uri="{FF2B5EF4-FFF2-40B4-BE49-F238E27FC236}">
                  <a16:creationId xmlns:a16="http://schemas.microsoft.com/office/drawing/2014/main" id="{B77790BC-8B6E-1B4A-A163-3855B23CB4E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9188" name="TextBox 162">
              <a:extLst>
                <a:ext uri="{FF2B5EF4-FFF2-40B4-BE49-F238E27FC236}">
                  <a16:creationId xmlns:a16="http://schemas.microsoft.com/office/drawing/2014/main" id="{D52BB421-6061-C842-9A25-1F1176F2FF9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1513659"/>
              <a:ext cx="365037" cy="11845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219189" name="TextBox 163">
              <a:extLst>
                <a:ext uri="{FF2B5EF4-FFF2-40B4-BE49-F238E27FC236}">
                  <a16:creationId xmlns:a16="http://schemas.microsoft.com/office/drawing/2014/main" id="{2FA32E3C-A932-C741-87D2-0529FD84F3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4"/>
              <a:ext cx="365037" cy="11845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219143" name="Group 164">
            <a:extLst>
              <a:ext uri="{FF2B5EF4-FFF2-40B4-BE49-F238E27FC236}">
                <a16:creationId xmlns:a16="http://schemas.microsoft.com/office/drawing/2014/main" id="{CE9BCFB3-57DC-DF45-A64B-A94F4EF7EAE7}"/>
              </a:ext>
            </a:extLst>
          </p:cNvPr>
          <p:cNvGrpSpPr>
            <a:grpSpLocks/>
          </p:cNvGrpSpPr>
          <p:nvPr/>
        </p:nvGrpSpPr>
        <p:grpSpPr bwMode="auto">
          <a:xfrm>
            <a:off x="4765676" y="1524000"/>
            <a:ext cx="384660" cy="1958984"/>
            <a:chOff x="1663075" y="1513659"/>
            <a:chExt cx="384038" cy="4434956"/>
          </a:xfrm>
        </p:grpSpPr>
        <p:cxnSp>
          <p:nvCxnSpPr>
            <p:cNvPr id="219184" name="Straight Connector 165">
              <a:extLst>
                <a:ext uri="{FF2B5EF4-FFF2-40B4-BE49-F238E27FC236}">
                  <a16:creationId xmlns:a16="http://schemas.microsoft.com/office/drawing/2014/main" id="{08B456A0-FA29-7A4F-88ED-0D20D18F106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9185" name="TextBox 168">
              <a:extLst>
                <a:ext uri="{FF2B5EF4-FFF2-40B4-BE49-F238E27FC236}">
                  <a16:creationId xmlns:a16="http://schemas.microsoft.com/office/drawing/2014/main" id="{79FBFA96-8F73-214A-9E99-7037B5940E0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1513659"/>
              <a:ext cx="363613" cy="11845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219186" name="TextBox 169">
              <a:extLst>
                <a:ext uri="{FF2B5EF4-FFF2-40B4-BE49-F238E27FC236}">
                  <a16:creationId xmlns:a16="http://schemas.microsoft.com/office/drawing/2014/main" id="{FFA48A8C-A501-B04C-A80F-647AA0C9ABD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4"/>
              <a:ext cx="363613" cy="11845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219144" name="Group 170">
            <a:extLst>
              <a:ext uri="{FF2B5EF4-FFF2-40B4-BE49-F238E27FC236}">
                <a16:creationId xmlns:a16="http://schemas.microsoft.com/office/drawing/2014/main" id="{428CDE8B-F10F-5C47-8CD6-AB68E691259D}"/>
              </a:ext>
            </a:extLst>
          </p:cNvPr>
          <p:cNvGrpSpPr>
            <a:grpSpLocks/>
          </p:cNvGrpSpPr>
          <p:nvPr/>
        </p:nvGrpSpPr>
        <p:grpSpPr bwMode="auto">
          <a:xfrm rot="16200000">
            <a:off x="8983663" y="3190876"/>
            <a:ext cx="523875" cy="1168400"/>
            <a:chOff x="1603054" y="4036359"/>
            <a:chExt cx="524155" cy="1168554"/>
          </a:xfrm>
        </p:grpSpPr>
        <p:cxnSp>
          <p:nvCxnSpPr>
            <p:cNvPr id="219182" name="Straight Connector 171">
              <a:extLst>
                <a:ext uri="{FF2B5EF4-FFF2-40B4-BE49-F238E27FC236}">
                  <a16:creationId xmlns:a16="http://schemas.microsoft.com/office/drawing/2014/main" id="{9C36DF2E-A7B8-5148-BFBA-25FB06974103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1539456" y="4346129"/>
              <a:ext cx="619540" cy="0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9183" name="TextBox 173">
              <a:extLst>
                <a:ext uri="{FF2B5EF4-FFF2-40B4-BE49-F238E27FC236}">
                  <a16:creationId xmlns:a16="http://schemas.microsoft.com/office/drawing/2014/main" id="{97B8259C-590A-3643-A8BD-2BD80BCF16D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5400000">
              <a:off x="1683013" y="4760716"/>
              <a:ext cx="364238" cy="524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219145" name="Group 200">
            <a:extLst>
              <a:ext uri="{FF2B5EF4-FFF2-40B4-BE49-F238E27FC236}">
                <a16:creationId xmlns:a16="http://schemas.microsoft.com/office/drawing/2014/main" id="{5A114D23-0B6A-DA4F-9CC7-D7418F90758D}"/>
              </a:ext>
            </a:extLst>
          </p:cNvPr>
          <p:cNvGrpSpPr>
            <a:grpSpLocks/>
          </p:cNvGrpSpPr>
          <p:nvPr/>
        </p:nvGrpSpPr>
        <p:grpSpPr bwMode="auto">
          <a:xfrm rot="5400000">
            <a:off x="1680370" y="3201195"/>
            <a:ext cx="523875" cy="1169987"/>
            <a:chOff x="1603991" y="4036359"/>
            <a:chExt cx="522566" cy="1168516"/>
          </a:xfrm>
        </p:grpSpPr>
        <p:cxnSp>
          <p:nvCxnSpPr>
            <p:cNvPr id="219180" name="Straight Connector 201">
              <a:extLst>
                <a:ext uri="{FF2B5EF4-FFF2-40B4-BE49-F238E27FC236}">
                  <a16:creationId xmlns:a16="http://schemas.microsoft.com/office/drawing/2014/main" id="{BD19459A-F754-0644-B63B-DEB9C333AAEA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1539456" y="4346129"/>
              <a:ext cx="619540" cy="0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9181" name="TextBox 202">
              <a:extLst>
                <a:ext uri="{FF2B5EF4-FFF2-40B4-BE49-F238E27FC236}">
                  <a16:creationId xmlns:a16="http://schemas.microsoft.com/office/drawing/2014/main" id="{9DE900EA-291B-FE45-8C6F-10E88B15A8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5400000">
              <a:off x="1683402" y="4761720"/>
              <a:ext cx="363744" cy="5225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219146" name="Group 146">
            <a:extLst>
              <a:ext uri="{FF2B5EF4-FFF2-40B4-BE49-F238E27FC236}">
                <a16:creationId xmlns:a16="http://schemas.microsoft.com/office/drawing/2014/main" id="{99856E89-45BA-F742-8E1E-5FB415D92275}"/>
              </a:ext>
            </a:extLst>
          </p:cNvPr>
          <p:cNvGrpSpPr>
            <a:grpSpLocks/>
          </p:cNvGrpSpPr>
          <p:nvPr/>
        </p:nvGrpSpPr>
        <p:grpSpPr bwMode="auto">
          <a:xfrm>
            <a:off x="6096001" y="1524000"/>
            <a:ext cx="384175" cy="1968500"/>
            <a:chOff x="1663075" y="1500309"/>
            <a:chExt cx="383554" cy="4455260"/>
          </a:xfrm>
        </p:grpSpPr>
        <p:cxnSp>
          <p:nvCxnSpPr>
            <p:cNvPr id="219177" name="Straight Connector 147">
              <a:extLst>
                <a:ext uri="{FF2B5EF4-FFF2-40B4-BE49-F238E27FC236}">
                  <a16:creationId xmlns:a16="http://schemas.microsoft.com/office/drawing/2014/main" id="{C689755A-441B-5049-9B8D-F5425CE5583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597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9178" name="TextBox 150">
              <a:extLst>
                <a:ext uri="{FF2B5EF4-FFF2-40B4-BE49-F238E27FC236}">
                  <a16:creationId xmlns:a16="http://schemas.microsoft.com/office/drawing/2014/main" id="{5A737576-5D3F-5B4F-90C7-75BCFFE490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1500309"/>
              <a:ext cx="363130" cy="1184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219179" name="TextBox 151">
              <a:extLst>
                <a:ext uri="{FF2B5EF4-FFF2-40B4-BE49-F238E27FC236}">
                  <a16:creationId xmlns:a16="http://schemas.microsoft.com/office/drawing/2014/main" id="{E19FDBD0-AEB5-1D49-9579-D8CFD2B5C7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71344"/>
              <a:ext cx="363129" cy="1184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219147" name="Group 152">
            <a:extLst>
              <a:ext uri="{FF2B5EF4-FFF2-40B4-BE49-F238E27FC236}">
                <a16:creationId xmlns:a16="http://schemas.microsoft.com/office/drawing/2014/main" id="{550F40C0-ECE4-FD46-A9DE-85A0789F0498}"/>
              </a:ext>
            </a:extLst>
          </p:cNvPr>
          <p:cNvGrpSpPr>
            <a:grpSpLocks/>
          </p:cNvGrpSpPr>
          <p:nvPr/>
        </p:nvGrpSpPr>
        <p:grpSpPr bwMode="auto">
          <a:xfrm>
            <a:off x="6913563" y="1524000"/>
            <a:ext cx="384580" cy="1958954"/>
            <a:chOff x="1663075" y="1512604"/>
            <a:chExt cx="385462" cy="4432425"/>
          </a:xfrm>
        </p:grpSpPr>
        <p:cxnSp>
          <p:nvCxnSpPr>
            <p:cNvPr id="219174" name="Straight Connector 153">
              <a:extLst>
                <a:ext uri="{FF2B5EF4-FFF2-40B4-BE49-F238E27FC236}">
                  <a16:creationId xmlns:a16="http://schemas.microsoft.com/office/drawing/2014/main" id="{2F45373C-EAEB-E640-AB3E-448FEB78CDE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597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9175" name="TextBox 156">
              <a:extLst>
                <a:ext uri="{FF2B5EF4-FFF2-40B4-BE49-F238E27FC236}">
                  <a16:creationId xmlns:a16="http://schemas.microsoft.com/office/drawing/2014/main" id="{B149A8F0-151F-DB4B-90C6-B83BF78622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1512604"/>
              <a:ext cx="365037" cy="11838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219176" name="TextBox 157">
              <a:extLst>
                <a:ext uri="{FF2B5EF4-FFF2-40B4-BE49-F238E27FC236}">
                  <a16:creationId xmlns:a16="http://schemas.microsoft.com/office/drawing/2014/main" id="{B42DFC8D-B18E-FA4D-B9E9-8779A7608C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1166"/>
              <a:ext cx="365037" cy="11838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219148" name="Group 158">
            <a:extLst>
              <a:ext uri="{FF2B5EF4-FFF2-40B4-BE49-F238E27FC236}">
                <a16:creationId xmlns:a16="http://schemas.microsoft.com/office/drawing/2014/main" id="{6D161CC4-7706-104A-A75F-8DD8FD374044}"/>
              </a:ext>
            </a:extLst>
          </p:cNvPr>
          <p:cNvGrpSpPr>
            <a:grpSpLocks/>
          </p:cNvGrpSpPr>
          <p:nvPr/>
        </p:nvGrpSpPr>
        <p:grpSpPr bwMode="auto">
          <a:xfrm>
            <a:off x="7723189" y="1524001"/>
            <a:ext cx="384175" cy="1958975"/>
            <a:chOff x="1663075" y="1513659"/>
            <a:chExt cx="385056" cy="4434918"/>
          </a:xfrm>
        </p:grpSpPr>
        <p:cxnSp>
          <p:nvCxnSpPr>
            <p:cNvPr id="219171" name="Straight Connector 159">
              <a:extLst>
                <a:ext uri="{FF2B5EF4-FFF2-40B4-BE49-F238E27FC236}">
                  <a16:creationId xmlns:a16="http://schemas.microsoft.com/office/drawing/2014/main" id="{5FF2F807-1160-6B49-B33F-66C11DBEBF9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9172" name="TextBox 162">
              <a:extLst>
                <a:ext uri="{FF2B5EF4-FFF2-40B4-BE49-F238E27FC236}">
                  <a16:creationId xmlns:a16="http://schemas.microsoft.com/office/drawing/2014/main" id="{FBB4974A-7DC0-7B4B-89C1-5FED7539870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1513659"/>
              <a:ext cx="364631" cy="11844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219173" name="TextBox 163">
              <a:extLst>
                <a:ext uri="{FF2B5EF4-FFF2-40B4-BE49-F238E27FC236}">
                  <a16:creationId xmlns:a16="http://schemas.microsoft.com/office/drawing/2014/main" id="{3D3223BA-83A5-694D-9489-42B9A67C9F3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6"/>
              <a:ext cx="364631" cy="11844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219149" name="Group 164">
            <a:extLst>
              <a:ext uri="{FF2B5EF4-FFF2-40B4-BE49-F238E27FC236}">
                <a16:creationId xmlns:a16="http://schemas.microsoft.com/office/drawing/2014/main" id="{1755C3EF-0ACE-CF45-BBEF-55CA61032A3E}"/>
              </a:ext>
            </a:extLst>
          </p:cNvPr>
          <p:cNvGrpSpPr>
            <a:grpSpLocks/>
          </p:cNvGrpSpPr>
          <p:nvPr/>
        </p:nvGrpSpPr>
        <p:grpSpPr bwMode="auto">
          <a:xfrm>
            <a:off x="8486776" y="1524001"/>
            <a:ext cx="384175" cy="1958975"/>
            <a:chOff x="1663075" y="1513659"/>
            <a:chExt cx="383554" cy="4434918"/>
          </a:xfrm>
        </p:grpSpPr>
        <p:cxnSp>
          <p:nvCxnSpPr>
            <p:cNvPr id="219168" name="Straight Connector 165">
              <a:extLst>
                <a:ext uri="{FF2B5EF4-FFF2-40B4-BE49-F238E27FC236}">
                  <a16:creationId xmlns:a16="http://schemas.microsoft.com/office/drawing/2014/main" id="{19221A12-F2D9-354E-88E2-85FC53D1A4C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9169" name="TextBox 168">
              <a:extLst>
                <a:ext uri="{FF2B5EF4-FFF2-40B4-BE49-F238E27FC236}">
                  <a16:creationId xmlns:a16="http://schemas.microsoft.com/office/drawing/2014/main" id="{9445C9B9-7D8E-A84D-A3D7-E9B4B46E78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1513659"/>
              <a:ext cx="363130" cy="11844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219170" name="TextBox 169">
              <a:extLst>
                <a:ext uri="{FF2B5EF4-FFF2-40B4-BE49-F238E27FC236}">
                  <a16:creationId xmlns:a16="http://schemas.microsoft.com/office/drawing/2014/main" id="{7637D179-48EE-BD43-A0C7-56882E1909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6"/>
              <a:ext cx="363129" cy="11844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219150" name="Group 129">
            <a:extLst>
              <a:ext uri="{FF2B5EF4-FFF2-40B4-BE49-F238E27FC236}">
                <a16:creationId xmlns:a16="http://schemas.microsoft.com/office/drawing/2014/main" id="{2ECD6A91-2E8D-2443-8F1E-4325AEFF3142}"/>
              </a:ext>
            </a:extLst>
          </p:cNvPr>
          <p:cNvGrpSpPr>
            <a:grpSpLocks/>
          </p:cNvGrpSpPr>
          <p:nvPr/>
        </p:nvGrpSpPr>
        <p:grpSpPr bwMode="auto">
          <a:xfrm>
            <a:off x="6011863" y="4445000"/>
            <a:ext cx="603250" cy="2266950"/>
            <a:chOff x="1615941" y="2927283"/>
            <a:chExt cx="601924" cy="2267847"/>
          </a:xfrm>
        </p:grpSpPr>
        <p:cxnSp>
          <p:nvCxnSpPr>
            <p:cNvPr id="219163" name="Straight Connector 130">
              <a:extLst>
                <a:ext uri="{FF2B5EF4-FFF2-40B4-BE49-F238E27FC236}">
                  <a16:creationId xmlns:a16="http://schemas.microsoft.com/office/drawing/2014/main" id="{037A93CF-284F-1F4D-A9AE-348E24D341C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5176" y="2927283"/>
              <a:ext cx="4049" cy="1731546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9164" name="Freeform 18">
              <a:extLst>
                <a:ext uri="{FF2B5EF4-FFF2-40B4-BE49-F238E27FC236}">
                  <a16:creationId xmlns:a16="http://schemas.microsoft.com/office/drawing/2014/main" id="{094166AC-21FE-6F4B-8354-5707B91C33F8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9165" name="Freeform 19">
              <a:extLst>
                <a:ext uri="{FF2B5EF4-FFF2-40B4-BE49-F238E27FC236}">
                  <a16:creationId xmlns:a16="http://schemas.microsoft.com/office/drawing/2014/main" id="{291EDA57-A58E-AA4C-9B30-0C83414CF662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9166" name="TextBox 133">
              <a:extLst>
                <a:ext uri="{FF2B5EF4-FFF2-40B4-BE49-F238E27FC236}">
                  <a16:creationId xmlns:a16="http://schemas.microsoft.com/office/drawing/2014/main" id="{53E7B13F-5115-F34A-AB8A-27A241AAD4F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53663" y="2949896"/>
              <a:ext cx="364202" cy="523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</a:p>
          </p:txBody>
        </p:sp>
        <p:sp>
          <p:nvSpPr>
            <p:cNvPr id="219167" name="TextBox 134">
              <a:extLst>
                <a:ext uri="{FF2B5EF4-FFF2-40B4-BE49-F238E27FC236}">
                  <a16:creationId xmlns:a16="http://schemas.microsoft.com/office/drawing/2014/main" id="{41DAC3B8-899F-9945-9521-5EF533859A1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671918"/>
              <a:ext cx="364202" cy="523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219151" name="Group 129">
            <a:extLst>
              <a:ext uri="{FF2B5EF4-FFF2-40B4-BE49-F238E27FC236}">
                <a16:creationId xmlns:a16="http://schemas.microsoft.com/office/drawing/2014/main" id="{84D6E499-9C6C-9140-B924-8144885D2F9D}"/>
              </a:ext>
            </a:extLst>
          </p:cNvPr>
          <p:cNvGrpSpPr>
            <a:grpSpLocks/>
          </p:cNvGrpSpPr>
          <p:nvPr/>
        </p:nvGrpSpPr>
        <p:grpSpPr bwMode="auto">
          <a:xfrm>
            <a:off x="3687763" y="4446589"/>
            <a:ext cx="603250" cy="2268537"/>
            <a:chOff x="1615941" y="2927283"/>
            <a:chExt cx="601924" cy="2267847"/>
          </a:xfrm>
        </p:grpSpPr>
        <p:cxnSp>
          <p:nvCxnSpPr>
            <p:cNvPr id="219158" name="Straight Connector 130">
              <a:extLst>
                <a:ext uri="{FF2B5EF4-FFF2-40B4-BE49-F238E27FC236}">
                  <a16:creationId xmlns:a16="http://schemas.microsoft.com/office/drawing/2014/main" id="{87564661-AF0F-A64E-B020-CBF7239596C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5176" y="2927283"/>
              <a:ext cx="4049" cy="1731546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9159" name="Freeform 18">
              <a:extLst>
                <a:ext uri="{FF2B5EF4-FFF2-40B4-BE49-F238E27FC236}">
                  <a16:creationId xmlns:a16="http://schemas.microsoft.com/office/drawing/2014/main" id="{556D7605-CFC9-2D4F-8237-50AF7E2FDCD2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9160" name="Freeform 19">
              <a:extLst>
                <a:ext uri="{FF2B5EF4-FFF2-40B4-BE49-F238E27FC236}">
                  <a16:creationId xmlns:a16="http://schemas.microsoft.com/office/drawing/2014/main" id="{0DC944FD-A14E-D945-85BC-32F3DECC6517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9161" name="TextBox 133">
              <a:extLst>
                <a:ext uri="{FF2B5EF4-FFF2-40B4-BE49-F238E27FC236}">
                  <a16:creationId xmlns:a16="http://schemas.microsoft.com/office/drawing/2014/main" id="{38FD8B1B-9AE3-4744-899D-796AB7BEF6C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53663" y="2949896"/>
              <a:ext cx="364202" cy="523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</a:p>
          </p:txBody>
        </p:sp>
        <p:sp>
          <p:nvSpPr>
            <p:cNvPr id="219162" name="TextBox 134">
              <a:extLst>
                <a:ext uri="{FF2B5EF4-FFF2-40B4-BE49-F238E27FC236}">
                  <a16:creationId xmlns:a16="http://schemas.microsoft.com/office/drawing/2014/main" id="{BB1D9B95-E536-664C-8683-A6DD36B291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671918"/>
              <a:ext cx="364202" cy="523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219152" name="Group 129">
            <a:extLst>
              <a:ext uri="{FF2B5EF4-FFF2-40B4-BE49-F238E27FC236}">
                <a16:creationId xmlns:a16="http://schemas.microsoft.com/office/drawing/2014/main" id="{62156956-9374-6A43-A5CA-E39B391A7445}"/>
              </a:ext>
            </a:extLst>
          </p:cNvPr>
          <p:cNvGrpSpPr>
            <a:grpSpLocks/>
          </p:cNvGrpSpPr>
          <p:nvPr/>
        </p:nvGrpSpPr>
        <p:grpSpPr bwMode="auto">
          <a:xfrm>
            <a:off x="4841875" y="4427539"/>
            <a:ext cx="603250" cy="2268537"/>
            <a:chOff x="1615941" y="2927283"/>
            <a:chExt cx="601924" cy="2267847"/>
          </a:xfrm>
        </p:grpSpPr>
        <p:cxnSp>
          <p:nvCxnSpPr>
            <p:cNvPr id="219153" name="Straight Connector 130">
              <a:extLst>
                <a:ext uri="{FF2B5EF4-FFF2-40B4-BE49-F238E27FC236}">
                  <a16:creationId xmlns:a16="http://schemas.microsoft.com/office/drawing/2014/main" id="{5DF240B8-5C0B-A24B-98D3-5CE4C44041D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5176" y="2927283"/>
              <a:ext cx="4049" cy="1731546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9154" name="Freeform 18">
              <a:extLst>
                <a:ext uri="{FF2B5EF4-FFF2-40B4-BE49-F238E27FC236}">
                  <a16:creationId xmlns:a16="http://schemas.microsoft.com/office/drawing/2014/main" id="{45EB94C5-CEA1-6E4C-AB26-7E602175B51F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9155" name="Freeform 19">
              <a:extLst>
                <a:ext uri="{FF2B5EF4-FFF2-40B4-BE49-F238E27FC236}">
                  <a16:creationId xmlns:a16="http://schemas.microsoft.com/office/drawing/2014/main" id="{63437431-DFE3-4745-ABDA-090DDB8752D2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9156" name="TextBox 133">
              <a:extLst>
                <a:ext uri="{FF2B5EF4-FFF2-40B4-BE49-F238E27FC236}">
                  <a16:creationId xmlns:a16="http://schemas.microsoft.com/office/drawing/2014/main" id="{280D8DF3-967C-864E-A441-F3338ACE71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53663" y="2949896"/>
              <a:ext cx="364202" cy="523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</a:p>
          </p:txBody>
        </p:sp>
        <p:sp>
          <p:nvSpPr>
            <p:cNvPr id="219157" name="TextBox 134">
              <a:extLst>
                <a:ext uri="{FF2B5EF4-FFF2-40B4-BE49-F238E27FC236}">
                  <a16:creationId xmlns:a16="http://schemas.microsoft.com/office/drawing/2014/main" id="{05C92F0F-AF41-3F49-B455-45023600807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671918"/>
              <a:ext cx="364202" cy="523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508711810"/>
      </p:ext>
    </p:extLst>
  </p:cSld>
  <p:clrMapOvr>
    <a:masterClrMapping/>
  </p:clrMapOvr>
  <p:transition/>
</p:sld>
</file>

<file path=ppt/slides/slide3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9137" name="Freeform 15">
            <a:extLst>
              <a:ext uri="{FF2B5EF4-FFF2-40B4-BE49-F238E27FC236}">
                <a16:creationId xmlns:a16="http://schemas.microsoft.com/office/drawing/2014/main" id="{0E98CE1C-F7E1-8845-AC15-6398B37A0C0B}"/>
              </a:ext>
            </a:extLst>
          </p:cNvPr>
          <p:cNvSpPr>
            <a:spLocks/>
          </p:cNvSpPr>
          <p:nvPr/>
        </p:nvSpPr>
        <p:spPr bwMode="auto">
          <a:xfrm>
            <a:off x="2138364" y="2924176"/>
            <a:ext cx="6929437" cy="1514475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9138" name="Title 1">
            <a:extLst>
              <a:ext uri="{FF2B5EF4-FFF2-40B4-BE49-F238E27FC236}">
                <a16:creationId xmlns:a16="http://schemas.microsoft.com/office/drawing/2014/main" id="{D037D96C-B4DA-C94E-828C-85CF9E296D85}"/>
              </a:ext>
            </a:extLst>
          </p:cNvPr>
          <p:cNvSpPr txBox="1">
            <a:spLocks/>
          </p:cNvSpPr>
          <p:nvPr/>
        </p:nvSpPr>
        <p:spPr bwMode="auto">
          <a:xfrm>
            <a:off x="850900" y="88900"/>
            <a:ext cx="9144000" cy="1231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Circuit #3 for negating a number stored in 2’s complement representation</a:t>
            </a:r>
            <a:endParaRPr lang="en-US" altLang="en-US" sz="3600"/>
          </a:p>
        </p:txBody>
      </p:sp>
      <p:grpSp>
        <p:nvGrpSpPr>
          <p:cNvPr id="219139" name="Group 129">
            <a:extLst>
              <a:ext uri="{FF2B5EF4-FFF2-40B4-BE49-F238E27FC236}">
                <a16:creationId xmlns:a16="http://schemas.microsoft.com/office/drawing/2014/main" id="{98F69064-1518-CF47-ACF9-2BC0A576AB1A}"/>
              </a:ext>
            </a:extLst>
          </p:cNvPr>
          <p:cNvGrpSpPr>
            <a:grpSpLocks/>
          </p:cNvGrpSpPr>
          <p:nvPr/>
        </p:nvGrpSpPr>
        <p:grpSpPr bwMode="auto">
          <a:xfrm>
            <a:off x="6989763" y="4427539"/>
            <a:ext cx="603250" cy="2268537"/>
            <a:chOff x="1615941" y="2927283"/>
            <a:chExt cx="601924" cy="2267847"/>
          </a:xfrm>
        </p:grpSpPr>
        <p:cxnSp>
          <p:nvCxnSpPr>
            <p:cNvPr id="219196" name="Straight Connector 130">
              <a:extLst>
                <a:ext uri="{FF2B5EF4-FFF2-40B4-BE49-F238E27FC236}">
                  <a16:creationId xmlns:a16="http://schemas.microsoft.com/office/drawing/2014/main" id="{2C056EB7-DDB4-9246-B1F8-6507D041E70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5176" y="2927283"/>
              <a:ext cx="4049" cy="1731546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9197" name="Freeform 18">
              <a:extLst>
                <a:ext uri="{FF2B5EF4-FFF2-40B4-BE49-F238E27FC236}">
                  <a16:creationId xmlns:a16="http://schemas.microsoft.com/office/drawing/2014/main" id="{5411688A-FF98-7144-9931-FC06A9F2CB6C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9198" name="Freeform 19">
              <a:extLst>
                <a:ext uri="{FF2B5EF4-FFF2-40B4-BE49-F238E27FC236}">
                  <a16:creationId xmlns:a16="http://schemas.microsoft.com/office/drawing/2014/main" id="{547C0CF1-F28C-7444-900B-8C72B5E8E3A2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9199" name="TextBox 133">
              <a:extLst>
                <a:ext uri="{FF2B5EF4-FFF2-40B4-BE49-F238E27FC236}">
                  <a16:creationId xmlns:a16="http://schemas.microsoft.com/office/drawing/2014/main" id="{E2414508-EF75-4E43-9EE7-7CE41795550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53663" y="2949896"/>
              <a:ext cx="364202" cy="523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</a:p>
          </p:txBody>
        </p:sp>
        <p:sp>
          <p:nvSpPr>
            <p:cNvPr id="219200" name="TextBox 134">
              <a:extLst>
                <a:ext uri="{FF2B5EF4-FFF2-40B4-BE49-F238E27FC236}">
                  <a16:creationId xmlns:a16="http://schemas.microsoft.com/office/drawing/2014/main" id="{D974C91A-D930-9348-AA82-8B1C25F5290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671918"/>
              <a:ext cx="364202" cy="523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219140" name="Group 146">
            <a:extLst>
              <a:ext uri="{FF2B5EF4-FFF2-40B4-BE49-F238E27FC236}">
                <a16:creationId xmlns:a16="http://schemas.microsoft.com/office/drawing/2014/main" id="{A92CF52A-71E7-014A-A1DD-52D31CC5D91A}"/>
              </a:ext>
            </a:extLst>
          </p:cNvPr>
          <p:cNvGrpSpPr>
            <a:grpSpLocks/>
          </p:cNvGrpSpPr>
          <p:nvPr/>
        </p:nvGrpSpPr>
        <p:grpSpPr bwMode="auto">
          <a:xfrm>
            <a:off x="2374901" y="1524000"/>
            <a:ext cx="384660" cy="1968494"/>
            <a:chOff x="1663075" y="1500309"/>
            <a:chExt cx="384038" cy="4455222"/>
          </a:xfrm>
        </p:grpSpPr>
        <p:cxnSp>
          <p:nvCxnSpPr>
            <p:cNvPr id="219193" name="Straight Connector 147">
              <a:extLst>
                <a:ext uri="{FF2B5EF4-FFF2-40B4-BE49-F238E27FC236}">
                  <a16:creationId xmlns:a16="http://schemas.microsoft.com/office/drawing/2014/main" id="{2D4D8F66-3403-B74B-BBFE-A9D6DD82016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597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9194" name="TextBox 150">
              <a:extLst>
                <a:ext uri="{FF2B5EF4-FFF2-40B4-BE49-F238E27FC236}">
                  <a16:creationId xmlns:a16="http://schemas.microsoft.com/office/drawing/2014/main" id="{B2155D3D-4AED-484E-947D-6D248D4DD86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1500309"/>
              <a:ext cx="363613" cy="11841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219195" name="TextBox 151">
              <a:extLst>
                <a:ext uri="{FF2B5EF4-FFF2-40B4-BE49-F238E27FC236}">
                  <a16:creationId xmlns:a16="http://schemas.microsoft.com/office/drawing/2014/main" id="{DCBEF903-0B34-E145-89B2-48D8218996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71346"/>
              <a:ext cx="363613" cy="11841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219141" name="Group 152">
            <a:extLst>
              <a:ext uri="{FF2B5EF4-FFF2-40B4-BE49-F238E27FC236}">
                <a16:creationId xmlns:a16="http://schemas.microsoft.com/office/drawing/2014/main" id="{BBE6CD0E-E78B-914E-8DDE-3F96D4285D56}"/>
              </a:ext>
            </a:extLst>
          </p:cNvPr>
          <p:cNvGrpSpPr>
            <a:grpSpLocks/>
          </p:cNvGrpSpPr>
          <p:nvPr/>
        </p:nvGrpSpPr>
        <p:grpSpPr bwMode="auto">
          <a:xfrm>
            <a:off x="3192463" y="1524000"/>
            <a:ext cx="384580" cy="1958954"/>
            <a:chOff x="1663075" y="1512604"/>
            <a:chExt cx="385462" cy="4432425"/>
          </a:xfrm>
        </p:grpSpPr>
        <p:cxnSp>
          <p:nvCxnSpPr>
            <p:cNvPr id="219190" name="Straight Connector 153">
              <a:extLst>
                <a:ext uri="{FF2B5EF4-FFF2-40B4-BE49-F238E27FC236}">
                  <a16:creationId xmlns:a16="http://schemas.microsoft.com/office/drawing/2014/main" id="{3E6A1E9E-A2C9-8A4D-A753-5AC1A2EB008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597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9191" name="TextBox 156">
              <a:extLst>
                <a:ext uri="{FF2B5EF4-FFF2-40B4-BE49-F238E27FC236}">
                  <a16:creationId xmlns:a16="http://schemas.microsoft.com/office/drawing/2014/main" id="{5F3E4F28-BAF7-904E-9F0A-D8A801F0BE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1512604"/>
              <a:ext cx="365037" cy="11838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219192" name="TextBox 157">
              <a:extLst>
                <a:ext uri="{FF2B5EF4-FFF2-40B4-BE49-F238E27FC236}">
                  <a16:creationId xmlns:a16="http://schemas.microsoft.com/office/drawing/2014/main" id="{314C4D65-0B62-8A4E-BA91-33288DCAB71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1166"/>
              <a:ext cx="365037" cy="11838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219142" name="Group 158">
            <a:extLst>
              <a:ext uri="{FF2B5EF4-FFF2-40B4-BE49-F238E27FC236}">
                <a16:creationId xmlns:a16="http://schemas.microsoft.com/office/drawing/2014/main" id="{6A32F503-E7A1-CC45-B5F4-BBCB2366A3E7}"/>
              </a:ext>
            </a:extLst>
          </p:cNvPr>
          <p:cNvGrpSpPr>
            <a:grpSpLocks/>
          </p:cNvGrpSpPr>
          <p:nvPr/>
        </p:nvGrpSpPr>
        <p:grpSpPr bwMode="auto">
          <a:xfrm>
            <a:off x="4002088" y="1524000"/>
            <a:ext cx="384580" cy="1958984"/>
            <a:chOff x="1663075" y="1513659"/>
            <a:chExt cx="385462" cy="4434956"/>
          </a:xfrm>
        </p:grpSpPr>
        <p:cxnSp>
          <p:nvCxnSpPr>
            <p:cNvPr id="219187" name="Straight Connector 159">
              <a:extLst>
                <a:ext uri="{FF2B5EF4-FFF2-40B4-BE49-F238E27FC236}">
                  <a16:creationId xmlns:a16="http://schemas.microsoft.com/office/drawing/2014/main" id="{B77790BC-8B6E-1B4A-A163-3855B23CB4E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9188" name="TextBox 162">
              <a:extLst>
                <a:ext uri="{FF2B5EF4-FFF2-40B4-BE49-F238E27FC236}">
                  <a16:creationId xmlns:a16="http://schemas.microsoft.com/office/drawing/2014/main" id="{D52BB421-6061-C842-9A25-1F1176F2FF9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1513659"/>
              <a:ext cx="365037" cy="11845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219189" name="TextBox 163">
              <a:extLst>
                <a:ext uri="{FF2B5EF4-FFF2-40B4-BE49-F238E27FC236}">
                  <a16:creationId xmlns:a16="http://schemas.microsoft.com/office/drawing/2014/main" id="{2FA32E3C-A932-C741-87D2-0529FD84F3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4"/>
              <a:ext cx="365037" cy="11845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219143" name="Group 164">
            <a:extLst>
              <a:ext uri="{FF2B5EF4-FFF2-40B4-BE49-F238E27FC236}">
                <a16:creationId xmlns:a16="http://schemas.microsoft.com/office/drawing/2014/main" id="{CE9BCFB3-57DC-DF45-A64B-A94F4EF7EAE7}"/>
              </a:ext>
            </a:extLst>
          </p:cNvPr>
          <p:cNvGrpSpPr>
            <a:grpSpLocks/>
          </p:cNvGrpSpPr>
          <p:nvPr/>
        </p:nvGrpSpPr>
        <p:grpSpPr bwMode="auto">
          <a:xfrm>
            <a:off x="4765676" y="1524000"/>
            <a:ext cx="384660" cy="1958984"/>
            <a:chOff x="1663075" y="1513659"/>
            <a:chExt cx="384038" cy="4434956"/>
          </a:xfrm>
        </p:grpSpPr>
        <p:cxnSp>
          <p:nvCxnSpPr>
            <p:cNvPr id="219184" name="Straight Connector 165">
              <a:extLst>
                <a:ext uri="{FF2B5EF4-FFF2-40B4-BE49-F238E27FC236}">
                  <a16:creationId xmlns:a16="http://schemas.microsoft.com/office/drawing/2014/main" id="{08B456A0-FA29-7A4F-88ED-0D20D18F106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9185" name="TextBox 168">
              <a:extLst>
                <a:ext uri="{FF2B5EF4-FFF2-40B4-BE49-F238E27FC236}">
                  <a16:creationId xmlns:a16="http://schemas.microsoft.com/office/drawing/2014/main" id="{79FBFA96-8F73-214A-9E99-7037B5940E0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1513659"/>
              <a:ext cx="363613" cy="11845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219186" name="TextBox 169">
              <a:extLst>
                <a:ext uri="{FF2B5EF4-FFF2-40B4-BE49-F238E27FC236}">
                  <a16:creationId xmlns:a16="http://schemas.microsoft.com/office/drawing/2014/main" id="{FFA48A8C-A501-B04C-A80F-647AA0C9ABD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4"/>
              <a:ext cx="363613" cy="11845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219144" name="Group 170">
            <a:extLst>
              <a:ext uri="{FF2B5EF4-FFF2-40B4-BE49-F238E27FC236}">
                <a16:creationId xmlns:a16="http://schemas.microsoft.com/office/drawing/2014/main" id="{428CDE8B-F10F-5C47-8CD6-AB68E691259D}"/>
              </a:ext>
            </a:extLst>
          </p:cNvPr>
          <p:cNvGrpSpPr>
            <a:grpSpLocks/>
          </p:cNvGrpSpPr>
          <p:nvPr/>
        </p:nvGrpSpPr>
        <p:grpSpPr bwMode="auto">
          <a:xfrm rot="16200000">
            <a:off x="8983663" y="3190876"/>
            <a:ext cx="523875" cy="1168400"/>
            <a:chOff x="1603054" y="4036359"/>
            <a:chExt cx="524155" cy="1168554"/>
          </a:xfrm>
        </p:grpSpPr>
        <p:cxnSp>
          <p:nvCxnSpPr>
            <p:cNvPr id="219182" name="Straight Connector 171">
              <a:extLst>
                <a:ext uri="{FF2B5EF4-FFF2-40B4-BE49-F238E27FC236}">
                  <a16:creationId xmlns:a16="http://schemas.microsoft.com/office/drawing/2014/main" id="{9C36DF2E-A7B8-5148-BFBA-25FB06974103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1539456" y="4346129"/>
              <a:ext cx="619540" cy="0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9183" name="TextBox 173">
              <a:extLst>
                <a:ext uri="{FF2B5EF4-FFF2-40B4-BE49-F238E27FC236}">
                  <a16:creationId xmlns:a16="http://schemas.microsoft.com/office/drawing/2014/main" id="{97B8259C-590A-3643-A8BD-2BD80BCF16D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5400000">
              <a:off x="1683013" y="4760716"/>
              <a:ext cx="364238" cy="524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219145" name="Group 200">
            <a:extLst>
              <a:ext uri="{FF2B5EF4-FFF2-40B4-BE49-F238E27FC236}">
                <a16:creationId xmlns:a16="http://schemas.microsoft.com/office/drawing/2014/main" id="{5A114D23-0B6A-DA4F-9CC7-D7418F90758D}"/>
              </a:ext>
            </a:extLst>
          </p:cNvPr>
          <p:cNvGrpSpPr>
            <a:grpSpLocks/>
          </p:cNvGrpSpPr>
          <p:nvPr/>
        </p:nvGrpSpPr>
        <p:grpSpPr bwMode="auto">
          <a:xfrm rot="5400000">
            <a:off x="1680370" y="3201195"/>
            <a:ext cx="523875" cy="1169987"/>
            <a:chOff x="1603991" y="4036359"/>
            <a:chExt cx="522566" cy="1168516"/>
          </a:xfrm>
        </p:grpSpPr>
        <p:cxnSp>
          <p:nvCxnSpPr>
            <p:cNvPr id="219180" name="Straight Connector 201">
              <a:extLst>
                <a:ext uri="{FF2B5EF4-FFF2-40B4-BE49-F238E27FC236}">
                  <a16:creationId xmlns:a16="http://schemas.microsoft.com/office/drawing/2014/main" id="{BD19459A-F754-0644-B63B-DEB9C333AAEA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1539456" y="4346129"/>
              <a:ext cx="619540" cy="0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9181" name="TextBox 202">
              <a:extLst>
                <a:ext uri="{FF2B5EF4-FFF2-40B4-BE49-F238E27FC236}">
                  <a16:creationId xmlns:a16="http://schemas.microsoft.com/office/drawing/2014/main" id="{9DE900EA-291B-FE45-8C6F-10E88B15A8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5400000">
              <a:off x="1683402" y="4761720"/>
              <a:ext cx="363744" cy="5225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219146" name="Group 146">
            <a:extLst>
              <a:ext uri="{FF2B5EF4-FFF2-40B4-BE49-F238E27FC236}">
                <a16:creationId xmlns:a16="http://schemas.microsoft.com/office/drawing/2014/main" id="{99856E89-45BA-F742-8E1E-5FB415D92275}"/>
              </a:ext>
            </a:extLst>
          </p:cNvPr>
          <p:cNvGrpSpPr>
            <a:grpSpLocks/>
          </p:cNvGrpSpPr>
          <p:nvPr/>
        </p:nvGrpSpPr>
        <p:grpSpPr bwMode="auto">
          <a:xfrm>
            <a:off x="6096001" y="1524000"/>
            <a:ext cx="384175" cy="1968500"/>
            <a:chOff x="1663075" y="1500309"/>
            <a:chExt cx="383554" cy="4455260"/>
          </a:xfrm>
        </p:grpSpPr>
        <p:cxnSp>
          <p:nvCxnSpPr>
            <p:cNvPr id="219177" name="Straight Connector 147">
              <a:extLst>
                <a:ext uri="{FF2B5EF4-FFF2-40B4-BE49-F238E27FC236}">
                  <a16:creationId xmlns:a16="http://schemas.microsoft.com/office/drawing/2014/main" id="{C689755A-441B-5049-9B8D-F5425CE5583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597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9178" name="TextBox 150">
              <a:extLst>
                <a:ext uri="{FF2B5EF4-FFF2-40B4-BE49-F238E27FC236}">
                  <a16:creationId xmlns:a16="http://schemas.microsoft.com/office/drawing/2014/main" id="{5A737576-5D3F-5B4F-90C7-75BCFFE490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1500309"/>
              <a:ext cx="363130" cy="1184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219179" name="TextBox 151">
              <a:extLst>
                <a:ext uri="{FF2B5EF4-FFF2-40B4-BE49-F238E27FC236}">
                  <a16:creationId xmlns:a16="http://schemas.microsoft.com/office/drawing/2014/main" id="{E19FDBD0-AEB5-1D49-9579-D8CFD2B5C7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71344"/>
              <a:ext cx="363129" cy="1184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219147" name="Group 152">
            <a:extLst>
              <a:ext uri="{FF2B5EF4-FFF2-40B4-BE49-F238E27FC236}">
                <a16:creationId xmlns:a16="http://schemas.microsoft.com/office/drawing/2014/main" id="{550F40C0-ECE4-FD46-A9DE-85A0789F0498}"/>
              </a:ext>
            </a:extLst>
          </p:cNvPr>
          <p:cNvGrpSpPr>
            <a:grpSpLocks/>
          </p:cNvGrpSpPr>
          <p:nvPr/>
        </p:nvGrpSpPr>
        <p:grpSpPr bwMode="auto">
          <a:xfrm>
            <a:off x="6913563" y="1524000"/>
            <a:ext cx="384580" cy="1958954"/>
            <a:chOff x="1663075" y="1512604"/>
            <a:chExt cx="385462" cy="4432425"/>
          </a:xfrm>
        </p:grpSpPr>
        <p:cxnSp>
          <p:nvCxnSpPr>
            <p:cNvPr id="219174" name="Straight Connector 153">
              <a:extLst>
                <a:ext uri="{FF2B5EF4-FFF2-40B4-BE49-F238E27FC236}">
                  <a16:creationId xmlns:a16="http://schemas.microsoft.com/office/drawing/2014/main" id="{2F45373C-EAEB-E640-AB3E-448FEB78CDE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597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9175" name="TextBox 156">
              <a:extLst>
                <a:ext uri="{FF2B5EF4-FFF2-40B4-BE49-F238E27FC236}">
                  <a16:creationId xmlns:a16="http://schemas.microsoft.com/office/drawing/2014/main" id="{B149A8F0-151F-DB4B-90C6-B83BF78622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1512604"/>
              <a:ext cx="365037" cy="11838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219176" name="TextBox 157">
              <a:extLst>
                <a:ext uri="{FF2B5EF4-FFF2-40B4-BE49-F238E27FC236}">
                  <a16:creationId xmlns:a16="http://schemas.microsoft.com/office/drawing/2014/main" id="{B42DFC8D-B18E-FA4D-B9E9-8779A7608C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1166"/>
              <a:ext cx="365037" cy="11838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219148" name="Group 158">
            <a:extLst>
              <a:ext uri="{FF2B5EF4-FFF2-40B4-BE49-F238E27FC236}">
                <a16:creationId xmlns:a16="http://schemas.microsoft.com/office/drawing/2014/main" id="{6D161CC4-7706-104A-A75F-8DD8FD374044}"/>
              </a:ext>
            </a:extLst>
          </p:cNvPr>
          <p:cNvGrpSpPr>
            <a:grpSpLocks/>
          </p:cNvGrpSpPr>
          <p:nvPr/>
        </p:nvGrpSpPr>
        <p:grpSpPr bwMode="auto">
          <a:xfrm>
            <a:off x="7723189" y="1524001"/>
            <a:ext cx="384175" cy="1958975"/>
            <a:chOff x="1663075" y="1513659"/>
            <a:chExt cx="385056" cy="4434918"/>
          </a:xfrm>
        </p:grpSpPr>
        <p:cxnSp>
          <p:nvCxnSpPr>
            <p:cNvPr id="219171" name="Straight Connector 159">
              <a:extLst>
                <a:ext uri="{FF2B5EF4-FFF2-40B4-BE49-F238E27FC236}">
                  <a16:creationId xmlns:a16="http://schemas.microsoft.com/office/drawing/2014/main" id="{5FF2F807-1160-6B49-B33F-66C11DBEBF9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9172" name="TextBox 162">
              <a:extLst>
                <a:ext uri="{FF2B5EF4-FFF2-40B4-BE49-F238E27FC236}">
                  <a16:creationId xmlns:a16="http://schemas.microsoft.com/office/drawing/2014/main" id="{FBB4974A-7DC0-7B4B-89C1-5FED7539870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1513659"/>
              <a:ext cx="364631" cy="11844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219173" name="TextBox 163">
              <a:extLst>
                <a:ext uri="{FF2B5EF4-FFF2-40B4-BE49-F238E27FC236}">
                  <a16:creationId xmlns:a16="http://schemas.microsoft.com/office/drawing/2014/main" id="{3D3223BA-83A5-694D-9489-42B9A67C9F3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6"/>
              <a:ext cx="364631" cy="11844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219149" name="Group 164">
            <a:extLst>
              <a:ext uri="{FF2B5EF4-FFF2-40B4-BE49-F238E27FC236}">
                <a16:creationId xmlns:a16="http://schemas.microsoft.com/office/drawing/2014/main" id="{1755C3EF-0ACE-CF45-BBEF-55CA61032A3E}"/>
              </a:ext>
            </a:extLst>
          </p:cNvPr>
          <p:cNvGrpSpPr>
            <a:grpSpLocks/>
          </p:cNvGrpSpPr>
          <p:nvPr/>
        </p:nvGrpSpPr>
        <p:grpSpPr bwMode="auto">
          <a:xfrm>
            <a:off x="8486776" y="1524001"/>
            <a:ext cx="384175" cy="1958975"/>
            <a:chOff x="1663075" y="1513659"/>
            <a:chExt cx="383554" cy="4434918"/>
          </a:xfrm>
        </p:grpSpPr>
        <p:cxnSp>
          <p:nvCxnSpPr>
            <p:cNvPr id="219168" name="Straight Connector 165">
              <a:extLst>
                <a:ext uri="{FF2B5EF4-FFF2-40B4-BE49-F238E27FC236}">
                  <a16:creationId xmlns:a16="http://schemas.microsoft.com/office/drawing/2014/main" id="{19221A12-F2D9-354E-88E2-85FC53D1A4C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9169" name="TextBox 168">
              <a:extLst>
                <a:ext uri="{FF2B5EF4-FFF2-40B4-BE49-F238E27FC236}">
                  <a16:creationId xmlns:a16="http://schemas.microsoft.com/office/drawing/2014/main" id="{9445C9B9-7D8E-A84D-A3D7-E9B4B46E78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1513659"/>
              <a:ext cx="363130" cy="11844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219170" name="TextBox 169">
              <a:extLst>
                <a:ext uri="{FF2B5EF4-FFF2-40B4-BE49-F238E27FC236}">
                  <a16:creationId xmlns:a16="http://schemas.microsoft.com/office/drawing/2014/main" id="{7637D179-48EE-BD43-A0C7-56882E1909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6"/>
              <a:ext cx="363129" cy="11844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219150" name="Group 129">
            <a:extLst>
              <a:ext uri="{FF2B5EF4-FFF2-40B4-BE49-F238E27FC236}">
                <a16:creationId xmlns:a16="http://schemas.microsoft.com/office/drawing/2014/main" id="{2ECD6A91-2E8D-2443-8F1E-4325AEFF3142}"/>
              </a:ext>
            </a:extLst>
          </p:cNvPr>
          <p:cNvGrpSpPr>
            <a:grpSpLocks/>
          </p:cNvGrpSpPr>
          <p:nvPr/>
        </p:nvGrpSpPr>
        <p:grpSpPr bwMode="auto">
          <a:xfrm>
            <a:off x="6011863" y="4445000"/>
            <a:ext cx="603250" cy="2266950"/>
            <a:chOff x="1615941" y="2927283"/>
            <a:chExt cx="601924" cy="2267847"/>
          </a:xfrm>
        </p:grpSpPr>
        <p:cxnSp>
          <p:nvCxnSpPr>
            <p:cNvPr id="219163" name="Straight Connector 130">
              <a:extLst>
                <a:ext uri="{FF2B5EF4-FFF2-40B4-BE49-F238E27FC236}">
                  <a16:creationId xmlns:a16="http://schemas.microsoft.com/office/drawing/2014/main" id="{037A93CF-284F-1F4D-A9AE-348E24D341C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5176" y="2927283"/>
              <a:ext cx="4049" cy="1731546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9164" name="Freeform 18">
              <a:extLst>
                <a:ext uri="{FF2B5EF4-FFF2-40B4-BE49-F238E27FC236}">
                  <a16:creationId xmlns:a16="http://schemas.microsoft.com/office/drawing/2014/main" id="{094166AC-21FE-6F4B-8354-5707B91C33F8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9165" name="Freeform 19">
              <a:extLst>
                <a:ext uri="{FF2B5EF4-FFF2-40B4-BE49-F238E27FC236}">
                  <a16:creationId xmlns:a16="http://schemas.microsoft.com/office/drawing/2014/main" id="{291EDA57-A58E-AA4C-9B30-0C83414CF662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9166" name="TextBox 133">
              <a:extLst>
                <a:ext uri="{FF2B5EF4-FFF2-40B4-BE49-F238E27FC236}">
                  <a16:creationId xmlns:a16="http://schemas.microsoft.com/office/drawing/2014/main" id="{53E7B13F-5115-F34A-AB8A-27A241AAD4F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53663" y="2949896"/>
              <a:ext cx="364202" cy="523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</a:p>
          </p:txBody>
        </p:sp>
        <p:sp>
          <p:nvSpPr>
            <p:cNvPr id="219167" name="TextBox 134">
              <a:extLst>
                <a:ext uri="{FF2B5EF4-FFF2-40B4-BE49-F238E27FC236}">
                  <a16:creationId xmlns:a16="http://schemas.microsoft.com/office/drawing/2014/main" id="{41DAC3B8-899F-9945-9521-5EF533859A1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671918"/>
              <a:ext cx="364202" cy="523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219151" name="Group 129">
            <a:extLst>
              <a:ext uri="{FF2B5EF4-FFF2-40B4-BE49-F238E27FC236}">
                <a16:creationId xmlns:a16="http://schemas.microsoft.com/office/drawing/2014/main" id="{84D6E499-9C6C-9140-B924-8144885D2F9D}"/>
              </a:ext>
            </a:extLst>
          </p:cNvPr>
          <p:cNvGrpSpPr>
            <a:grpSpLocks/>
          </p:cNvGrpSpPr>
          <p:nvPr/>
        </p:nvGrpSpPr>
        <p:grpSpPr bwMode="auto">
          <a:xfrm>
            <a:off x="3687763" y="4446589"/>
            <a:ext cx="603250" cy="2268537"/>
            <a:chOff x="1615941" y="2927283"/>
            <a:chExt cx="601924" cy="2267847"/>
          </a:xfrm>
        </p:grpSpPr>
        <p:cxnSp>
          <p:nvCxnSpPr>
            <p:cNvPr id="219158" name="Straight Connector 130">
              <a:extLst>
                <a:ext uri="{FF2B5EF4-FFF2-40B4-BE49-F238E27FC236}">
                  <a16:creationId xmlns:a16="http://schemas.microsoft.com/office/drawing/2014/main" id="{87564661-AF0F-A64E-B020-CBF7239596C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5176" y="2927283"/>
              <a:ext cx="4049" cy="1731546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9159" name="Freeform 18">
              <a:extLst>
                <a:ext uri="{FF2B5EF4-FFF2-40B4-BE49-F238E27FC236}">
                  <a16:creationId xmlns:a16="http://schemas.microsoft.com/office/drawing/2014/main" id="{556D7605-CFC9-2D4F-8237-50AF7E2FDCD2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9160" name="Freeform 19">
              <a:extLst>
                <a:ext uri="{FF2B5EF4-FFF2-40B4-BE49-F238E27FC236}">
                  <a16:creationId xmlns:a16="http://schemas.microsoft.com/office/drawing/2014/main" id="{0DC944FD-A14E-D945-85BC-32F3DECC6517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9161" name="TextBox 133">
              <a:extLst>
                <a:ext uri="{FF2B5EF4-FFF2-40B4-BE49-F238E27FC236}">
                  <a16:creationId xmlns:a16="http://schemas.microsoft.com/office/drawing/2014/main" id="{38FD8B1B-9AE3-4744-899D-796AB7BEF6C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53663" y="2949896"/>
              <a:ext cx="364202" cy="523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</a:p>
          </p:txBody>
        </p:sp>
        <p:sp>
          <p:nvSpPr>
            <p:cNvPr id="219162" name="TextBox 134">
              <a:extLst>
                <a:ext uri="{FF2B5EF4-FFF2-40B4-BE49-F238E27FC236}">
                  <a16:creationId xmlns:a16="http://schemas.microsoft.com/office/drawing/2014/main" id="{BB1D9B95-E536-664C-8683-A6DD36B291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671918"/>
              <a:ext cx="364202" cy="523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219152" name="Group 129">
            <a:extLst>
              <a:ext uri="{FF2B5EF4-FFF2-40B4-BE49-F238E27FC236}">
                <a16:creationId xmlns:a16="http://schemas.microsoft.com/office/drawing/2014/main" id="{62156956-9374-6A43-A5CA-E39B391A7445}"/>
              </a:ext>
            </a:extLst>
          </p:cNvPr>
          <p:cNvGrpSpPr>
            <a:grpSpLocks/>
          </p:cNvGrpSpPr>
          <p:nvPr/>
        </p:nvGrpSpPr>
        <p:grpSpPr bwMode="auto">
          <a:xfrm>
            <a:off x="4841875" y="4427539"/>
            <a:ext cx="603250" cy="2268537"/>
            <a:chOff x="1615941" y="2927283"/>
            <a:chExt cx="601924" cy="2267847"/>
          </a:xfrm>
        </p:grpSpPr>
        <p:cxnSp>
          <p:nvCxnSpPr>
            <p:cNvPr id="219153" name="Straight Connector 130">
              <a:extLst>
                <a:ext uri="{FF2B5EF4-FFF2-40B4-BE49-F238E27FC236}">
                  <a16:creationId xmlns:a16="http://schemas.microsoft.com/office/drawing/2014/main" id="{5DF240B8-5C0B-A24B-98D3-5CE4C44041D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5176" y="2927283"/>
              <a:ext cx="4049" cy="1731546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9154" name="Freeform 18">
              <a:extLst>
                <a:ext uri="{FF2B5EF4-FFF2-40B4-BE49-F238E27FC236}">
                  <a16:creationId xmlns:a16="http://schemas.microsoft.com/office/drawing/2014/main" id="{45EB94C5-CEA1-6E4C-AB26-7E602175B51F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9155" name="Freeform 19">
              <a:extLst>
                <a:ext uri="{FF2B5EF4-FFF2-40B4-BE49-F238E27FC236}">
                  <a16:creationId xmlns:a16="http://schemas.microsoft.com/office/drawing/2014/main" id="{63437431-DFE3-4745-ABDA-090DDB8752D2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9156" name="TextBox 133">
              <a:extLst>
                <a:ext uri="{FF2B5EF4-FFF2-40B4-BE49-F238E27FC236}">
                  <a16:creationId xmlns:a16="http://schemas.microsoft.com/office/drawing/2014/main" id="{280D8DF3-967C-864E-A441-F3338ACE71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53663" y="2949896"/>
              <a:ext cx="364202" cy="523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</a:p>
          </p:txBody>
        </p:sp>
        <p:sp>
          <p:nvSpPr>
            <p:cNvPr id="219157" name="TextBox 134">
              <a:extLst>
                <a:ext uri="{FF2B5EF4-FFF2-40B4-BE49-F238E27FC236}">
                  <a16:creationId xmlns:a16="http://schemas.microsoft.com/office/drawing/2014/main" id="{05C92F0F-AF41-3F49-B455-45023600807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671918"/>
              <a:ext cx="364202" cy="523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sp>
        <p:nvSpPr>
          <p:cNvPr id="2" name="Rectangle 61">
            <a:extLst>
              <a:ext uri="{FF2B5EF4-FFF2-40B4-BE49-F238E27FC236}">
                <a16:creationId xmlns:a16="http://schemas.microsoft.com/office/drawing/2014/main" id="{C655991A-C873-B1A4-CC94-6D2E7A14C0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09800" y="1457326"/>
            <a:ext cx="2979738" cy="523875"/>
          </a:xfrm>
          <a:prstGeom prst="rect">
            <a:avLst/>
          </a:prstGeom>
          <a:solidFill>
            <a:srgbClr val="FF0000">
              <a:alpha val="20000"/>
            </a:srgbClr>
          </a:solidFill>
          <a:ln w="9525" algn="ctr">
            <a:solidFill>
              <a:srgbClr val="FF0000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solidFill>
                <a:srgbClr val="FF0000"/>
              </a:solidFill>
              <a:latin typeface="Times" pitchFamily="2" charset="0"/>
            </a:endParaRPr>
          </a:p>
        </p:txBody>
      </p:sp>
      <p:sp>
        <p:nvSpPr>
          <p:cNvPr id="3" name="TextBox 62">
            <a:extLst>
              <a:ext uri="{FF2B5EF4-FFF2-40B4-BE49-F238E27FC236}">
                <a16:creationId xmlns:a16="http://schemas.microsoft.com/office/drawing/2014/main" id="{6480C1EA-F22B-E2C1-EBE0-737D085D83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33500" y="1397000"/>
            <a:ext cx="858838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200" b="0" dirty="0">
                <a:solidFill>
                  <a:srgbClr val="FF0000"/>
                </a:solidFill>
                <a:latin typeface="Times" pitchFamily="2" charset="0"/>
              </a:rPr>
              <a:t>-1 =</a:t>
            </a:r>
            <a:endParaRPr lang="en-US" altLang="en-US" b="0" dirty="0">
              <a:solidFill>
                <a:srgbClr val="FF0000"/>
              </a:solidFill>
              <a:latin typeface="Times" pitchFamily="2" charset="0"/>
            </a:endParaRPr>
          </a:p>
        </p:txBody>
      </p:sp>
      <p:sp>
        <p:nvSpPr>
          <p:cNvPr id="4" name="TextBox 63">
            <a:extLst>
              <a:ext uri="{FF2B5EF4-FFF2-40B4-BE49-F238E27FC236}">
                <a16:creationId xmlns:a16="http://schemas.microsoft.com/office/drawing/2014/main" id="{826A5553-E95D-A3C3-E788-BD13E1446CC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9312" y="2024064"/>
            <a:ext cx="1844676" cy="338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dirty="0">
                <a:solidFill>
                  <a:srgbClr val="FF0000"/>
                </a:solidFill>
                <a:latin typeface="Times" pitchFamily="2" charset="0"/>
              </a:rPr>
              <a:t>(in 2’s complement)</a:t>
            </a:r>
            <a:endParaRPr lang="en-US" altLang="en-US" b="0" dirty="0">
              <a:solidFill>
                <a:srgbClr val="FF0000"/>
              </a:solidFill>
              <a:latin typeface="Times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128809039"/>
      </p:ext>
    </p:extLst>
  </p:cSld>
  <p:clrMapOvr>
    <a:masterClrMapping/>
  </p:clrMapOvr>
  <p:transition/>
</p:sld>
</file>

<file path=ppt/slides/slide3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9137" name="Freeform 15">
            <a:extLst>
              <a:ext uri="{FF2B5EF4-FFF2-40B4-BE49-F238E27FC236}">
                <a16:creationId xmlns:a16="http://schemas.microsoft.com/office/drawing/2014/main" id="{0E98CE1C-F7E1-8845-AC15-6398B37A0C0B}"/>
              </a:ext>
            </a:extLst>
          </p:cNvPr>
          <p:cNvSpPr>
            <a:spLocks/>
          </p:cNvSpPr>
          <p:nvPr/>
        </p:nvSpPr>
        <p:spPr bwMode="auto">
          <a:xfrm>
            <a:off x="2138364" y="2924176"/>
            <a:ext cx="6929437" cy="1514475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9138" name="Title 1">
            <a:extLst>
              <a:ext uri="{FF2B5EF4-FFF2-40B4-BE49-F238E27FC236}">
                <a16:creationId xmlns:a16="http://schemas.microsoft.com/office/drawing/2014/main" id="{D037D96C-B4DA-C94E-828C-85CF9E296D85}"/>
              </a:ext>
            </a:extLst>
          </p:cNvPr>
          <p:cNvSpPr txBox="1">
            <a:spLocks/>
          </p:cNvSpPr>
          <p:nvPr/>
        </p:nvSpPr>
        <p:spPr bwMode="auto">
          <a:xfrm>
            <a:off x="850900" y="88900"/>
            <a:ext cx="9144000" cy="1231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Circuit #3 for negating a number stored in 2’s complement representation</a:t>
            </a:r>
            <a:endParaRPr lang="en-US" altLang="en-US" sz="3600"/>
          </a:p>
        </p:txBody>
      </p:sp>
      <p:grpSp>
        <p:nvGrpSpPr>
          <p:cNvPr id="219139" name="Group 129">
            <a:extLst>
              <a:ext uri="{FF2B5EF4-FFF2-40B4-BE49-F238E27FC236}">
                <a16:creationId xmlns:a16="http://schemas.microsoft.com/office/drawing/2014/main" id="{98F69064-1518-CF47-ACF9-2BC0A576AB1A}"/>
              </a:ext>
            </a:extLst>
          </p:cNvPr>
          <p:cNvGrpSpPr>
            <a:grpSpLocks/>
          </p:cNvGrpSpPr>
          <p:nvPr/>
        </p:nvGrpSpPr>
        <p:grpSpPr bwMode="auto">
          <a:xfrm>
            <a:off x="6989763" y="4427539"/>
            <a:ext cx="603250" cy="2268537"/>
            <a:chOff x="1615941" y="2927283"/>
            <a:chExt cx="601924" cy="2267847"/>
          </a:xfrm>
        </p:grpSpPr>
        <p:cxnSp>
          <p:nvCxnSpPr>
            <p:cNvPr id="219196" name="Straight Connector 130">
              <a:extLst>
                <a:ext uri="{FF2B5EF4-FFF2-40B4-BE49-F238E27FC236}">
                  <a16:creationId xmlns:a16="http://schemas.microsoft.com/office/drawing/2014/main" id="{2C056EB7-DDB4-9246-B1F8-6507D041E70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5176" y="2927283"/>
              <a:ext cx="4049" cy="1731546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9197" name="Freeform 18">
              <a:extLst>
                <a:ext uri="{FF2B5EF4-FFF2-40B4-BE49-F238E27FC236}">
                  <a16:creationId xmlns:a16="http://schemas.microsoft.com/office/drawing/2014/main" id="{5411688A-FF98-7144-9931-FC06A9F2CB6C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9198" name="Freeform 19">
              <a:extLst>
                <a:ext uri="{FF2B5EF4-FFF2-40B4-BE49-F238E27FC236}">
                  <a16:creationId xmlns:a16="http://schemas.microsoft.com/office/drawing/2014/main" id="{547C0CF1-F28C-7444-900B-8C72B5E8E3A2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9199" name="TextBox 133">
              <a:extLst>
                <a:ext uri="{FF2B5EF4-FFF2-40B4-BE49-F238E27FC236}">
                  <a16:creationId xmlns:a16="http://schemas.microsoft.com/office/drawing/2014/main" id="{E2414508-EF75-4E43-9EE7-7CE41795550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53663" y="2949896"/>
              <a:ext cx="364202" cy="523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</a:p>
          </p:txBody>
        </p:sp>
        <p:sp>
          <p:nvSpPr>
            <p:cNvPr id="219200" name="TextBox 134">
              <a:extLst>
                <a:ext uri="{FF2B5EF4-FFF2-40B4-BE49-F238E27FC236}">
                  <a16:creationId xmlns:a16="http://schemas.microsoft.com/office/drawing/2014/main" id="{D974C91A-D930-9348-AA82-8B1C25F5290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671918"/>
              <a:ext cx="364202" cy="523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219140" name="Group 146">
            <a:extLst>
              <a:ext uri="{FF2B5EF4-FFF2-40B4-BE49-F238E27FC236}">
                <a16:creationId xmlns:a16="http://schemas.microsoft.com/office/drawing/2014/main" id="{A92CF52A-71E7-014A-A1DD-52D31CC5D91A}"/>
              </a:ext>
            </a:extLst>
          </p:cNvPr>
          <p:cNvGrpSpPr>
            <a:grpSpLocks/>
          </p:cNvGrpSpPr>
          <p:nvPr/>
        </p:nvGrpSpPr>
        <p:grpSpPr bwMode="auto">
          <a:xfrm>
            <a:off x="2374901" y="1524000"/>
            <a:ext cx="384660" cy="1968494"/>
            <a:chOff x="1663075" y="1500309"/>
            <a:chExt cx="384038" cy="4455222"/>
          </a:xfrm>
        </p:grpSpPr>
        <p:cxnSp>
          <p:nvCxnSpPr>
            <p:cNvPr id="219193" name="Straight Connector 147">
              <a:extLst>
                <a:ext uri="{FF2B5EF4-FFF2-40B4-BE49-F238E27FC236}">
                  <a16:creationId xmlns:a16="http://schemas.microsoft.com/office/drawing/2014/main" id="{2D4D8F66-3403-B74B-BBFE-A9D6DD82016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597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9194" name="TextBox 150">
              <a:extLst>
                <a:ext uri="{FF2B5EF4-FFF2-40B4-BE49-F238E27FC236}">
                  <a16:creationId xmlns:a16="http://schemas.microsoft.com/office/drawing/2014/main" id="{B2155D3D-4AED-484E-947D-6D248D4DD86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1500309"/>
              <a:ext cx="363613" cy="11841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219195" name="TextBox 151">
              <a:extLst>
                <a:ext uri="{FF2B5EF4-FFF2-40B4-BE49-F238E27FC236}">
                  <a16:creationId xmlns:a16="http://schemas.microsoft.com/office/drawing/2014/main" id="{DCBEF903-0B34-E145-89B2-48D8218996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71346"/>
              <a:ext cx="363613" cy="11841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219141" name="Group 152">
            <a:extLst>
              <a:ext uri="{FF2B5EF4-FFF2-40B4-BE49-F238E27FC236}">
                <a16:creationId xmlns:a16="http://schemas.microsoft.com/office/drawing/2014/main" id="{BBE6CD0E-E78B-914E-8DDE-3F96D4285D56}"/>
              </a:ext>
            </a:extLst>
          </p:cNvPr>
          <p:cNvGrpSpPr>
            <a:grpSpLocks/>
          </p:cNvGrpSpPr>
          <p:nvPr/>
        </p:nvGrpSpPr>
        <p:grpSpPr bwMode="auto">
          <a:xfrm>
            <a:off x="3192463" y="1524000"/>
            <a:ext cx="384580" cy="1958954"/>
            <a:chOff x="1663075" y="1512604"/>
            <a:chExt cx="385462" cy="4432425"/>
          </a:xfrm>
        </p:grpSpPr>
        <p:cxnSp>
          <p:nvCxnSpPr>
            <p:cNvPr id="219190" name="Straight Connector 153">
              <a:extLst>
                <a:ext uri="{FF2B5EF4-FFF2-40B4-BE49-F238E27FC236}">
                  <a16:creationId xmlns:a16="http://schemas.microsoft.com/office/drawing/2014/main" id="{3E6A1E9E-A2C9-8A4D-A753-5AC1A2EB008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597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9191" name="TextBox 156">
              <a:extLst>
                <a:ext uri="{FF2B5EF4-FFF2-40B4-BE49-F238E27FC236}">
                  <a16:creationId xmlns:a16="http://schemas.microsoft.com/office/drawing/2014/main" id="{5F3E4F28-BAF7-904E-9F0A-D8A801F0BE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1512604"/>
              <a:ext cx="365037" cy="11838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219192" name="TextBox 157">
              <a:extLst>
                <a:ext uri="{FF2B5EF4-FFF2-40B4-BE49-F238E27FC236}">
                  <a16:creationId xmlns:a16="http://schemas.microsoft.com/office/drawing/2014/main" id="{314C4D65-0B62-8A4E-BA91-33288DCAB71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1166"/>
              <a:ext cx="365037" cy="11838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219142" name="Group 158">
            <a:extLst>
              <a:ext uri="{FF2B5EF4-FFF2-40B4-BE49-F238E27FC236}">
                <a16:creationId xmlns:a16="http://schemas.microsoft.com/office/drawing/2014/main" id="{6A32F503-E7A1-CC45-B5F4-BBCB2366A3E7}"/>
              </a:ext>
            </a:extLst>
          </p:cNvPr>
          <p:cNvGrpSpPr>
            <a:grpSpLocks/>
          </p:cNvGrpSpPr>
          <p:nvPr/>
        </p:nvGrpSpPr>
        <p:grpSpPr bwMode="auto">
          <a:xfrm>
            <a:off x="4002088" y="1524000"/>
            <a:ext cx="384580" cy="1958984"/>
            <a:chOff x="1663075" y="1513659"/>
            <a:chExt cx="385462" cy="4434956"/>
          </a:xfrm>
        </p:grpSpPr>
        <p:cxnSp>
          <p:nvCxnSpPr>
            <p:cNvPr id="219187" name="Straight Connector 159">
              <a:extLst>
                <a:ext uri="{FF2B5EF4-FFF2-40B4-BE49-F238E27FC236}">
                  <a16:creationId xmlns:a16="http://schemas.microsoft.com/office/drawing/2014/main" id="{B77790BC-8B6E-1B4A-A163-3855B23CB4E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9188" name="TextBox 162">
              <a:extLst>
                <a:ext uri="{FF2B5EF4-FFF2-40B4-BE49-F238E27FC236}">
                  <a16:creationId xmlns:a16="http://schemas.microsoft.com/office/drawing/2014/main" id="{D52BB421-6061-C842-9A25-1F1176F2FF9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1513659"/>
              <a:ext cx="365037" cy="11845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219189" name="TextBox 163">
              <a:extLst>
                <a:ext uri="{FF2B5EF4-FFF2-40B4-BE49-F238E27FC236}">
                  <a16:creationId xmlns:a16="http://schemas.microsoft.com/office/drawing/2014/main" id="{2FA32E3C-A932-C741-87D2-0529FD84F3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4"/>
              <a:ext cx="365037" cy="11845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219143" name="Group 164">
            <a:extLst>
              <a:ext uri="{FF2B5EF4-FFF2-40B4-BE49-F238E27FC236}">
                <a16:creationId xmlns:a16="http://schemas.microsoft.com/office/drawing/2014/main" id="{CE9BCFB3-57DC-DF45-A64B-A94F4EF7EAE7}"/>
              </a:ext>
            </a:extLst>
          </p:cNvPr>
          <p:cNvGrpSpPr>
            <a:grpSpLocks/>
          </p:cNvGrpSpPr>
          <p:nvPr/>
        </p:nvGrpSpPr>
        <p:grpSpPr bwMode="auto">
          <a:xfrm>
            <a:off x="4765676" y="1524000"/>
            <a:ext cx="384660" cy="1958984"/>
            <a:chOff x="1663075" y="1513659"/>
            <a:chExt cx="384038" cy="4434956"/>
          </a:xfrm>
        </p:grpSpPr>
        <p:cxnSp>
          <p:nvCxnSpPr>
            <p:cNvPr id="219184" name="Straight Connector 165">
              <a:extLst>
                <a:ext uri="{FF2B5EF4-FFF2-40B4-BE49-F238E27FC236}">
                  <a16:creationId xmlns:a16="http://schemas.microsoft.com/office/drawing/2014/main" id="{08B456A0-FA29-7A4F-88ED-0D20D18F106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9185" name="TextBox 168">
              <a:extLst>
                <a:ext uri="{FF2B5EF4-FFF2-40B4-BE49-F238E27FC236}">
                  <a16:creationId xmlns:a16="http://schemas.microsoft.com/office/drawing/2014/main" id="{79FBFA96-8F73-214A-9E99-7037B5940E0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1513659"/>
              <a:ext cx="363613" cy="11845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219186" name="TextBox 169">
              <a:extLst>
                <a:ext uri="{FF2B5EF4-FFF2-40B4-BE49-F238E27FC236}">
                  <a16:creationId xmlns:a16="http://schemas.microsoft.com/office/drawing/2014/main" id="{FFA48A8C-A501-B04C-A80F-647AA0C9ABD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4"/>
              <a:ext cx="363613" cy="11845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219144" name="Group 170">
            <a:extLst>
              <a:ext uri="{FF2B5EF4-FFF2-40B4-BE49-F238E27FC236}">
                <a16:creationId xmlns:a16="http://schemas.microsoft.com/office/drawing/2014/main" id="{428CDE8B-F10F-5C47-8CD6-AB68E691259D}"/>
              </a:ext>
            </a:extLst>
          </p:cNvPr>
          <p:cNvGrpSpPr>
            <a:grpSpLocks/>
          </p:cNvGrpSpPr>
          <p:nvPr/>
        </p:nvGrpSpPr>
        <p:grpSpPr bwMode="auto">
          <a:xfrm rot="16200000">
            <a:off x="8983663" y="3190876"/>
            <a:ext cx="523875" cy="1168400"/>
            <a:chOff x="1603054" y="4036359"/>
            <a:chExt cx="524155" cy="1168554"/>
          </a:xfrm>
        </p:grpSpPr>
        <p:cxnSp>
          <p:nvCxnSpPr>
            <p:cNvPr id="219182" name="Straight Connector 171">
              <a:extLst>
                <a:ext uri="{FF2B5EF4-FFF2-40B4-BE49-F238E27FC236}">
                  <a16:creationId xmlns:a16="http://schemas.microsoft.com/office/drawing/2014/main" id="{9C36DF2E-A7B8-5148-BFBA-25FB06974103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1539456" y="4346129"/>
              <a:ext cx="619540" cy="0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9183" name="TextBox 173">
              <a:extLst>
                <a:ext uri="{FF2B5EF4-FFF2-40B4-BE49-F238E27FC236}">
                  <a16:creationId xmlns:a16="http://schemas.microsoft.com/office/drawing/2014/main" id="{97B8259C-590A-3643-A8BD-2BD80BCF16D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5400000">
              <a:off x="1683013" y="4760716"/>
              <a:ext cx="364238" cy="524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219145" name="Group 200">
            <a:extLst>
              <a:ext uri="{FF2B5EF4-FFF2-40B4-BE49-F238E27FC236}">
                <a16:creationId xmlns:a16="http://schemas.microsoft.com/office/drawing/2014/main" id="{5A114D23-0B6A-DA4F-9CC7-D7418F90758D}"/>
              </a:ext>
            </a:extLst>
          </p:cNvPr>
          <p:cNvGrpSpPr>
            <a:grpSpLocks/>
          </p:cNvGrpSpPr>
          <p:nvPr/>
        </p:nvGrpSpPr>
        <p:grpSpPr bwMode="auto">
          <a:xfrm rot="5400000">
            <a:off x="1680370" y="3201195"/>
            <a:ext cx="523875" cy="1169987"/>
            <a:chOff x="1603991" y="4036359"/>
            <a:chExt cx="522566" cy="1168516"/>
          </a:xfrm>
        </p:grpSpPr>
        <p:cxnSp>
          <p:nvCxnSpPr>
            <p:cNvPr id="219180" name="Straight Connector 201">
              <a:extLst>
                <a:ext uri="{FF2B5EF4-FFF2-40B4-BE49-F238E27FC236}">
                  <a16:creationId xmlns:a16="http://schemas.microsoft.com/office/drawing/2014/main" id="{BD19459A-F754-0644-B63B-DEB9C333AAEA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1539456" y="4346129"/>
              <a:ext cx="619540" cy="0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9181" name="TextBox 202">
              <a:extLst>
                <a:ext uri="{FF2B5EF4-FFF2-40B4-BE49-F238E27FC236}">
                  <a16:creationId xmlns:a16="http://schemas.microsoft.com/office/drawing/2014/main" id="{9DE900EA-291B-FE45-8C6F-10E88B15A8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5400000">
              <a:off x="1683402" y="4761720"/>
              <a:ext cx="363744" cy="5225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219146" name="Group 146">
            <a:extLst>
              <a:ext uri="{FF2B5EF4-FFF2-40B4-BE49-F238E27FC236}">
                <a16:creationId xmlns:a16="http://schemas.microsoft.com/office/drawing/2014/main" id="{99856E89-45BA-F742-8E1E-5FB415D92275}"/>
              </a:ext>
            </a:extLst>
          </p:cNvPr>
          <p:cNvGrpSpPr>
            <a:grpSpLocks/>
          </p:cNvGrpSpPr>
          <p:nvPr/>
        </p:nvGrpSpPr>
        <p:grpSpPr bwMode="auto">
          <a:xfrm>
            <a:off x="6096001" y="1524000"/>
            <a:ext cx="384175" cy="1968500"/>
            <a:chOff x="1663075" y="1500309"/>
            <a:chExt cx="383554" cy="4455260"/>
          </a:xfrm>
        </p:grpSpPr>
        <p:cxnSp>
          <p:nvCxnSpPr>
            <p:cNvPr id="219177" name="Straight Connector 147">
              <a:extLst>
                <a:ext uri="{FF2B5EF4-FFF2-40B4-BE49-F238E27FC236}">
                  <a16:creationId xmlns:a16="http://schemas.microsoft.com/office/drawing/2014/main" id="{C689755A-441B-5049-9B8D-F5425CE5583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597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9178" name="TextBox 150">
              <a:extLst>
                <a:ext uri="{FF2B5EF4-FFF2-40B4-BE49-F238E27FC236}">
                  <a16:creationId xmlns:a16="http://schemas.microsoft.com/office/drawing/2014/main" id="{5A737576-5D3F-5B4F-90C7-75BCFFE490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1500309"/>
              <a:ext cx="363130" cy="1184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219179" name="TextBox 151">
              <a:extLst>
                <a:ext uri="{FF2B5EF4-FFF2-40B4-BE49-F238E27FC236}">
                  <a16:creationId xmlns:a16="http://schemas.microsoft.com/office/drawing/2014/main" id="{E19FDBD0-AEB5-1D49-9579-D8CFD2B5C7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71344"/>
              <a:ext cx="363129" cy="1184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219147" name="Group 152">
            <a:extLst>
              <a:ext uri="{FF2B5EF4-FFF2-40B4-BE49-F238E27FC236}">
                <a16:creationId xmlns:a16="http://schemas.microsoft.com/office/drawing/2014/main" id="{550F40C0-ECE4-FD46-A9DE-85A0789F0498}"/>
              </a:ext>
            </a:extLst>
          </p:cNvPr>
          <p:cNvGrpSpPr>
            <a:grpSpLocks/>
          </p:cNvGrpSpPr>
          <p:nvPr/>
        </p:nvGrpSpPr>
        <p:grpSpPr bwMode="auto">
          <a:xfrm>
            <a:off x="6913563" y="1524000"/>
            <a:ext cx="384580" cy="1958954"/>
            <a:chOff x="1663075" y="1512604"/>
            <a:chExt cx="385462" cy="4432425"/>
          </a:xfrm>
        </p:grpSpPr>
        <p:cxnSp>
          <p:nvCxnSpPr>
            <p:cNvPr id="219174" name="Straight Connector 153">
              <a:extLst>
                <a:ext uri="{FF2B5EF4-FFF2-40B4-BE49-F238E27FC236}">
                  <a16:creationId xmlns:a16="http://schemas.microsoft.com/office/drawing/2014/main" id="{2F45373C-EAEB-E640-AB3E-448FEB78CDE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597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9175" name="TextBox 156">
              <a:extLst>
                <a:ext uri="{FF2B5EF4-FFF2-40B4-BE49-F238E27FC236}">
                  <a16:creationId xmlns:a16="http://schemas.microsoft.com/office/drawing/2014/main" id="{B149A8F0-151F-DB4B-90C6-B83BF78622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1512604"/>
              <a:ext cx="365037" cy="11838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219176" name="TextBox 157">
              <a:extLst>
                <a:ext uri="{FF2B5EF4-FFF2-40B4-BE49-F238E27FC236}">
                  <a16:creationId xmlns:a16="http://schemas.microsoft.com/office/drawing/2014/main" id="{B42DFC8D-B18E-FA4D-B9E9-8779A7608C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1166"/>
              <a:ext cx="365037" cy="11838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219148" name="Group 158">
            <a:extLst>
              <a:ext uri="{FF2B5EF4-FFF2-40B4-BE49-F238E27FC236}">
                <a16:creationId xmlns:a16="http://schemas.microsoft.com/office/drawing/2014/main" id="{6D161CC4-7706-104A-A75F-8DD8FD374044}"/>
              </a:ext>
            </a:extLst>
          </p:cNvPr>
          <p:cNvGrpSpPr>
            <a:grpSpLocks/>
          </p:cNvGrpSpPr>
          <p:nvPr/>
        </p:nvGrpSpPr>
        <p:grpSpPr bwMode="auto">
          <a:xfrm>
            <a:off x="7723189" y="1524001"/>
            <a:ext cx="384175" cy="1958975"/>
            <a:chOff x="1663075" y="1513659"/>
            <a:chExt cx="385056" cy="4434918"/>
          </a:xfrm>
        </p:grpSpPr>
        <p:cxnSp>
          <p:nvCxnSpPr>
            <p:cNvPr id="219171" name="Straight Connector 159">
              <a:extLst>
                <a:ext uri="{FF2B5EF4-FFF2-40B4-BE49-F238E27FC236}">
                  <a16:creationId xmlns:a16="http://schemas.microsoft.com/office/drawing/2014/main" id="{5FF2F807-1160-6B49-B33F-66C11DBEBF9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9172" name="TextBox 162">
              <a:extLst>
                <a:ext uri="{FF2B5EF4-FFF2-40B4-BE49-F238E27FC236}">
                  <a16:creationId xmlns:a16="http://schemas.microsoft.com/office/drawing/2014/main" id="{FBB4974A-7DC0-7B4B-89C1-5FED7539870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1513659"/>
              <a:ext cx="364631" cy="11844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219173" name="TextBox 163">
              <a:extLst>
                <a:ext uri="{FF2B5EF4-FFF2-40B4-BE49-F238E27FC236}">
                  <a16:creationId xmlns:a16="http://schemas.microsoft.com/office/drawing/2014/main" id="{3D3223BA-83A5-694D-9489-42B9A67C9F3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6"/>
              <a:ext cx="364631" cy="11844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219149" name="Group 164">
            <a:extLst>
              <a:ext uri="{FF2B5EF4-FFF2-40B4-BE49-F238E27FC236}">
                <a16:creationId xmlns:a16="http://schemas.microsoft.com/office/drawing/2014/main" id="{1755C3EF-0ACE-CF45-BBEF-55CA61032A3E}"/>
              </a:ext>
            </a:extLst>
          </p:cNvPr>
          <p:cNvGrpSpPr>
            <a:grpSpLocks/>
          </p:cNvGrpSpPr>
          <p:nvPr/>
        </p:nvGrpSpPr>
        <p:grpSpPr bwMode="auto">
          <a:xfrm>
            <a:off x="8486776" y="1524001"/>
            <a:ext cx="384175" cy="1958975"/>
            <a:chOff x="1663075" y="1513659"/>
            <a:chExt cx="383554" cy="4434918"/>
          </a:xfrm>
        </p:grpSpPr>
        <p:cxnSp>
          <p:nvCxnSpPr>
            <p:cNvPr id="219168" name="Straight Connector 165">
              <a:extLst>
                <a:ext uri="{FF2B5EF4-FFF2-40B4-BE49-F238E27FC236}">
                  <a16:creationId xmlns:a16="http://schemas.microsoft.com/office/drawing/2014/main" id="{19221A12-F2D9-354E-88E2-85FC53D1A4C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9169" name="TextBox 168">
              <a:extLst>
                <a:ext uri="{FF2B5EF4-FFF2-40B4-BE49-F238E27FC236}">
                  <a16:creationId xmlns:a16="http://schemas.microsoft.com/office/drawing/2014/main" id="{9445C9B9-7D8E-A84D-A3D7-E9B4B46E78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1513659"/>
              <a:ext cx="363130" cy="11844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219170" name="TextBox 169">
              <a:extLst>
                <a:ext uri="{FF2B5EF4-FFF2-40B4-BE49-F238E27FC236}">
                  <a16:creationId xmlns:a16="http://schemas.microsoft.com/office/drawing/2014/main" id="{7637D179-48EE-BD43-A0C7-56882E1909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6"/>
              <a:ext cx="363129" cy="11844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219150" name="Group 129">
            <a:extLst>
              <a:ext uri="{FF2B5EF4-FFF2-40B4-BE49-F238E27FC236}">
                <a16:creationId xmlns:a16="http://schemas.microsoft.com/office/drawing/2014/main" id="{2ECD6A91-2E8D-2443-8F1E-4325AEFF3142}"/>
              </a:ext>
            </a:extLst>
          </p:cNvPr>
          <p:cNvGrpSpPr>
            <a:grpSpLocks/>
          </p:cNvGrpSpPr>
          <p:nvPr/>
        </p:nvGrpSpPr>
        <p:grpSpPr bwMode="auto">
          <a:xfrm>
            <a:off x="6011863" y="4445000"/>
            <a:ext cx="603250" cy="2266950"/>
            <a:chOff x="1615941" y="2927283"/>
            <a:chExt cx="601924" cy="2267847"/>
          </a:xfrm>
        </p:grpSpPr>
        <p:cxnSp>
          <p:nvCxnSpPr>
            <p:cNvPr id="219163" name="Straight Connector 130">
              <a:extLst>
                <a:ext uri="{FF2B5EF4-FFF2-40B4-BE49-F238E27FC236}">
                  <a16:creationId xmlns:a16="http://schemas.microsoft.com/office/drawing/2014/main" id="{037A93CF-284F-1F4D-A9AE-348E24D341C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5176" y="2927283"/>
              <a:ext cx="4049" cy="1731546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9164" name="Freeform 18">
              <a:extLst>
                <a:ext uri="{FF2B5EF4-FFF2-40B4-BE49-F238E27FC236}">
                  <a16:creationId xmlns:a16="http://schemas.microsoft.com/office/drawing/2014/main" id="{094166AC-21FE-6F4B-8354-5707B91C33F8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9165" name="Freeform 19">
              <a:extLst>
                <a:ext uri="{FF2B5EF4-FFF2-40B4-BE49-F238E27FC236}">
                  <a16:creationId xmlns:a16="http://schemas.microsoft.com/office/drawing/2014/main" id="{291EDA57-A58E-AA4C-9B30-0C83414CF662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9166" name="TextBox 133">
              <a:extLst>
                <a:ext uri="{FF2B5EF4-FFF2-40B4-BE49-F238E27FC236}">
                  <a16:creationId xmlns:a16="http://schemas.microsoft.com/office/drawing/2014/main" id="{53E7B13F-5115-F34A-AB8A-27A241AAD4F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53663" y="2949896"/>
              <a:ext cx="364202" cy="523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</a:p>
          </p:txBody>
        </p:sp>
        <p:sp>
          <p:nvSpPr>
            <p:cNvPr id="219167" name="TextBox 134">
              <a:extLst>
                <a:ext uri="{FF2B5EF4-FFF2-40B4-BE49-F238E27FC236}">
                  <a16:creationId xmlns:a16="http://schemas.microsoft.com/office/drawing/2014/main" id="{41DAC3B8-899F-9945-9521-5EF533859A1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671918"/>
              <a:ext cx="364202" cy="523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219151" name="Group 129">
            <a:extLst>
              <a:ext uri="{FF2B5EF4-FFF2-40B4-BE49-F238E27FC236}">
                <a16:creationId xmlns:a16="http://schemas.microsoft.com/office/drawing/2014/main" id="{84D6E499-9C6C-9140-B924-8144885D2F9D}"/>
              </a:ext>
            </a:extLst>
          </p:cNvPr>
          <p:cNvGrpSpPr>
            <a:grpSpLocks/>
          </p:cNvGrpSpPr>
          <p:nvPr/>
        </p:nvGrpSpPr>
        <p:grpSpPr bwMode="auto">
          <a:xfrm>
            <a:off x="3687763" y="4446589"/>
            <a:ext cx="603250" cy="2268537"/>
            <a:chOff x="1615941" y="2927283"/>
            <a:chExt cx="601924" cy="2267847"/>
          </a:xfrm>
        </p:grpSpPr>
        <p:cxnSp>
          <p:nvCxnSpPr>
            <p:cNvPr id="219158" name="Straight Connector 130">
              <a:extLst>
                <a:ext uri="{FF2B5EF4-FFF2-40B4-BE49-F238E27FC236}">
                  <a16:creationId xmlns:a16="http://schemas.microsoft.com/office/drawing/2014/main" id="{87564661-AF0F-A64E-B020-CBF7239596C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5176" y="2927283"/>
              <a:ext cx="4049" cy="1731546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9159" name="Freeform 18">
              <a:extLst>
                <a:ext uri="{FF2B5EF4-FFF2-40B4-BE49-F238E27FC236}">
                  <a16:creationId xmlns:a16="http://schemas.microsoft.com/office/drawing/2014/main" id="{556D7605-CFC9-2D4F-8237-50AF7E2FDCD2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9160" name="Freeform 19">
              <a:extLst>
                <a:ext uri="{FF2B5EF4-FFF2-40B4-BE49-F238E27FC236}">
                  <a16:creationId xmlns:a16="http://schemas.microsoft.com/office/drawing/2014/main" id="{0DC944FD-A14E-D945-85BC-32F3DECC6517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9161" name="TextBox 133">
              <a:extLst>
                <a:ext uri="{FF2B5EF4-FFF2-40B4-BE49-F238E27FC236}">
                  <a16:creationId xmlns:a16="http://schemas.microsoft.com/office/drawing/2014/main" id="{38FD8B1B-9AE3-4744-899D-796AB7BEF6C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53663" y="2949896"/>
              <a:ext cx="364202" cy="523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</a:p>
          </p:txBody>
        </p:sp>
        <p:sp>
          <p:nvSpPr>
            <p:cNvPr id="219162" name="TextBox 134">
              <a:extLst>
                <a:ext uri="{FF2B5EF4-FFF2-40B4-BE49-F238E27FC236}">
                  <a16:creationId xmlns:a16="http://schemas.microsoft.com/office/drawing/2014/main" id="{BB1D9B95-E536-664C-8683-A6DD36B291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671918"/>
              <a:ext cx="364202" cy="523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219152" name="Group 129">
            <a:extLst>
              <a:ext uri="{FF2B5EF4-FFF2-40B4-BE49-F238E27FC236}">
                <a16:creationId xmlns:a16="http://schemas.microsoft.com/office/drawing/2014/main" id="{62156956-9374-6A43-A5CA-E39B391A7445}"/>
              </a:ext>
            </a:extLst>
          </p:cNvPr>
          <p:cNvGrpSpPr>
            <a:grpSpLocks/>
          </p:cNvGrpSpPr>
          <p:nvPr/>
        </p:nvGrpSpPr>
        <p:grpSpPr bwMode="auto">
          <a:xfrm>
            <a:off x="4841875" y="4427539"/>
            <a:ext cx="603250" cy="2268537"/>
            <a:chOff x="1615941" y="2927283"/>
            <a:chExt cx="601924" cy="2267847"/>
          </a:xfrm>
        </p:grpSpPr>
        <p:cxnSp>
          <p:nvCxnSpPr>
            <p:cNvPr id="219153" name="Straight Connector 130">
              <a:extLst>
                <a:ext uri="{FF2B5EF4-FFF2-40B4-BE49-F238E27FC236}">
                  <a16:creationId xmlns:a16="http://schemas.microsoft.com/office/drawing/2014/main" id="{5DF240B8-5C0B-A24B-98D3-5CE4C44041D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5176" y="2927283"/>
              <a:ext cx="4049" cy="1731546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9154" name="Freeform 18">
              <a:extLst>
                <a:ext uri="{FF2B5EF4-FFF2-40B4-BE49-F238E27FC236}">
                  <a16:creationId xmlns:a16="http://schemas.microsoft.com/office/drawing/2014/main" id="{45EB94C5-CEA1-6E4C-AB26-7E602175B51F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9155" name="Freeform 19">
              <a:extLst>
                <a:ext uri="{FF2B5EF4-FFF2-40B4-BE49-F238E27FC236}">
                  <a16:creationId xmlns:a16="http://schemas.microsoft.com/office/drawing/2014/main" id="{63437431-DFE3-4745-ABDA-090DDB8752D2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9156" name="TextBox 133">
              <a:extLst>
                <a:ext uri="{FF2B5EF4-FFF2-40B4-BE49-F238E27FC236}">
                  <a16:creationId xmlns:a16="http://schemas.microsoft.com/office/drawing/2014/main" id="{280D8DF3-967C-864E-A441-F3338ACE71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53663" y="2949896"/>
              <a:ext cx="364202" cy="523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</a:p>
          </p:txBody>
        </p:sp>
        <p:sp>
          <p:nvSpPr>
            <p:cNvPr id="219157" name="TextBox 134">
              <a:extLst>
                <a:ext uri="{FF2B5EF4-FFF2-40B4-BE49-F238E27FC236}">
                  <a16:creationId xmlns:a16="http://schemas.microsoft.com/office/drawing/2014/main" id="{05C92F0F-AF41-3F49-B455-45023600807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671918"/>
              <a:ext cx="364202" cy="523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sp>
        <p:nvSpPr>
          <p:cNvPr id="2" name="Rectangle 61">
            <a:extLst>
              <a:ext uri="{FF2B5EF4-FFF2-40B4-BE49-F238E27FC236}">
                <a16:creationId xmlns:a16="http://schemas.microsoft.com/office/drawing/2014/main" id="{54F2958B-CAD0-9571-C07E-3B625F287D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15013" y="1439864"/>
            <a:ext cx="3276600" cy="523875"/>
          </a:xfrm>
          <a:prstGeom prst="rect">
            <a:avLst/>
          </a:prstGeom>
          <a:solidFill>
            <a:srgbClr val="FF0000">
              <a:alpha val="20000"/>
            </a:srgbClr>
          </a:solidFill>
          <a:ln w="9525" algn="ctr">
            <a:solidFill>
              <a:srgbClr val="FF0000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solidFill>
                <a:srgbClr val="FF0000"/>
              </a:solidFill>
              <a:latin typeface="Times" pitchFamily="2" charset="0"/>
            </a:endParaRPr>
          </a:p>
        </p:txBody>
      </p:sp>
      <p:sp>
        <p:nvSpPr>
          <p:cNvPr id="3" name="TextBox 62">
            <a:extLst>
              <a:ext uri="{FF2B5EF4-FFF2-40B4-BE49-F238E27FC236}">
                <a16:creationId xmlns:a16="http://schemas.microsoft.com/office/drawing/2014/main" id="{C04D2DF6-E98C-CE88-6DC6-C63386151C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72564" y="1397000"/>
            <a:ext cx="859531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200" b="0" dirty="0">
                <a:solidFill>
                  <a:srgbClr val="FF0000"/>
                </a:solidFill>
                <a:latin typeface="Times" pitchFamily="2" charset="0"/>
              </a:rPr>
              <a:t>= -4</a:t>
            </a:r>
            <a:endParaRPr lang="en-US" altLang="en-US" b="0" dirty="0">
              <a:solidFill>
                <a:srgbClr val="FF0000"/>
              </a:solidFill>
              <a:latin typeface="Times" pitchFamily="2" charset="0"/>
            </a:endParaRPr>
          </a:p>
        </p:txBody>
      </p:sp>
      <p:sp>
        <p:nvSpPr>
          <p:cNvPr id="4" name="TextBox 63">
            <a:extLst>
              <a:ext uri="{FF2B5EF4-FFF2-40B4-BE49-F238E27FC236}">
                <a16:creationId xmlns:a16="http://schemas.microsoft.com/office/drawing/2014/main" id="{04424287-DD0B-2DBC-1490-EC2FBEB373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02626" y="1100139"/>
            <a:ext cx="1844675" cy="338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FF0000"/>
                </a:solidFill>
                <a:latin typeface="Times" pitchFamily="2" charset="0"/>
              </a:rPr>
              <a:t>(in 2’s complement)</a:t>
            </a:r>
            <a:endParaRPr lang="en-US" altLang="en-US" b="0">
              <a:solidFill>
                <a:srgbClr val="FF0000"/>
              </a:solidFill>
              <a:latin typeface="Times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21293199"/>
      </p:ext>
    </p:extLst>
  </p:cSld>
  <p:clrMapOvr>
    <a:masterClrMapping/>
  </p:clrMapOvr>
  <p:transition/>
</p:sld>
</file>

<file path=ppt/slides/slide3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9137" name="Freeform 15">
            <a:extLst>
              <a:ext uri="{FF2B5EF4-FFF2-40B4-BE49-F238E27FC236}">
                <a16:creationId xmlns:a16="http://schemas.microsoft.com/office/drawing/2014/main" id="{0E98CE1C-F7E1-8845-AC15-6398B37A0C0B}"/>
              </a:ext>
            </a:extLst>
          </p:cNvPr>
          <p:cNvSpPr>
            <a:spLocks/>
          </p:cNvSpPr>
          <p:nvPr/>
        </p:nvSpPr>
        <p:spPr bwMode="auto">
          <a:xfrm>
            <a:off x="2138364" y="2924176"/>
            <a:ext cx="6929437" cy="1514475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9138" name="Title 1">
            <a:extLst>
              <a:ext uri="{FF2B5EF4-FFF2-40B4-BE49-F238E27FC236}">
                <a16:creationId xmlns:a16="http://schemas.microsoft.com/office/drawing/2014/main" id="{D037D96C-B4DA-C94E-828C-85CF9E296D85}"/>
              </a:ext>
            </a:extLst>
          </p:cNvPr>
          <p:cNvSpPr txBox="1">
            <a:spLocks/>
          </p:cNvSpPr>
          <p:nvPr/>
        </p:nvSpPr>
        <p:spPr bwMode="auto">
          <a:xfrm>
            <a:off x="850900" y="88900"/>
            <a:ext cx="9144000" cy="1231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Circuit #3 for negating a number stored in 2’s complement representation</a:t>
            </a:r>
            <a:endParaRPr lang="en-US" altLang="en-US" sz="3600"/>
          </a:p>
        </p:txBody>
      </p:sp>
      <p:grpSp>
        <p:nvGrpSpPr>
          <p:cNvPr id="219139" name="Group 129">
            <a:extLst>
              <a:ext uri="{FF2B5EF4-FFF2-40B4-BE49-F238E27FC236}">
                <a16:creationId xmlns:a16="http://schemas.microsoft.com/office/drawing/2014/main" id="{98F69064-1518-CF47-ACF9-2BC0A576AB1A}"/>
              </a:ext>
            </a:extLst>
          </p:cNvPr>
          <p:cNvGrpSpPr>
            <a:grpSpLocks/>
          </p:cNvGrpSpPr>
          <p:nvPr/>
        </p:nvGrpSpPr>
        <p:grpSpPr bwMode="auto">
          <a:xfrm>
            <a:off x="6989763" y="4427539"/>
            <a:ext cx="603250" cy="2268537"/>
            <a:chOff x="1615941" y="2927283"/>
            <a:chExt cx="601924" cy="2267847"/>
          </a:xfrm>
        </p:grpSpPr>
        <p:cxnSp>
          <p:nvCxnSpPr>
            <p:cNvPr id="219196" name="Straight Connector 130">
              <a:extLst>
                <a:ext uri="{FF2B5EF4-FFF2-40B4-BE49-F238E27FC236}">
                  <a16:creationId xmlns:a16="http://schemas.microsoft.com/office/drawing/2014/main" id="{2C056EB7-DDB4-9246-B1F8-6507D041E70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5176" y="2927283"/>
              <a:ext cx="4049" cy="1731546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9197" name="Freeform 18">
              <a:extLst>
                <a:ext uri="{FF2B5EF4-FFF2-40B4-BE49-F238E27FC236}">
                  <a16:creationId xmlns:a16="http://schemas.microsoft.com/office/drawing/2014/main" id="{5411688A-FF98-7144-9931-FC06A9F2CB6C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9198" name="Freeform 19">
              <a:extLst>
                <a:ext uri="{FF2B5EF4-FFF2-40B4-BE49-F238E27FC236}">
                  <a16:creationId xmlns:a16="http://schemas.microsoft.com/office/drawing/2014/main" id="{547C0CF1-F28C-7444-900B-8C72B5E8E3A2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9199" name="TextBox 133">
              <a:extLst>
                <a:ext uri="{FF2B5EF4-FFF2-40B4-BE49-F238E27FC236}">
                  <a16:creationId xmlns:a16="http://schemas.microsoft.com/office/drawing/2014/main" id="{E2414508-EF75-4E43-9EE7-7CE41795550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53663" y="2949896"/>
              <a:ext cx="364202" cy="523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</a:p>
          </p:txBody>
        </p:sp>
        <p:sp>
          <p:nvSpPr>
            <p:cNvPr id="219200" name="TextBox 134">
              <a:extLst>
                <a:ext uri="{FF2B5EF4-FFF2-40B4-BE49-F238E27FC236}">
                  <a16:creationId xmlns:a16="http://schemas.microsoft.com/office/drawing/2014/main" id="{D974C91A-D930-9348-AA82-8B1C25F5290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671918"/>
              <a:ext cx="364202" cy="523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219140" name="Group 146">
            <a:extLst>
              <a:ext uri="{FF2B5EF4-FFF2-40B4-BE49-F238E27FC236}">
                <a16:creationId xmlns:a16="http://schemas.microsoft.com/office/drawing/2014/main" id="{A92CF52A-71E7-014A-A1DD-52D31CC5D91A}"/>
              </a:ext>
            </a:extLst>
          </p:cNvPr>
          <p:cNvGrpSpPr>
            <a:grpSpLocks/>
          </p:cNvGrpSpPr>
          <p:nvPr/>
        </p:nvGrpSpPr>
        <p:grpSpPr bwMode="auto">
          <a:xfrm>
            <a:off x="2374901" y="1524000"/>
            <a:ext cx="384660" cy="1968494"/>
            <a:chOff x="1663075" y="1500309"/>
            <a:chExt cx="384038" cy="4455222"/>
          </a:xfrm>
        </p:grpSpPr>
        <p:cxnSp>
          <p:nvCxnSpPr>
            <p:cNvPr id="219193" name="Straight Connector 147">
              <a:extLst>
                <a:ext uri="{FF2B5EF4-FFF2-40B4-BE49-F238E27FC236}">
                  <a16:creationId xmlns:a16="http://schemas.microsoft.com/office/drawing/2014/main" id="{2D4D8F66-3403-B74B-BBFE-A9D6DD82016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597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9194" name="TextBox 150">
              <a:extLst>
                <a:ext uri="{FF2B5EF4-FFF2-40B4-BE49-F238E27FC236}">
                  <a16:creationId xmlns:a16="http://schemas.microsoft.com/office/drawing/2014/main" id="{B2155D3D-4AED-484E-947D-6D248D4DD86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1500309"/>
              <a:ext cx="363613" cy="11841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219195" name="TextBox 151">
              <a:extLst>
                <a:ext uri="{FF2B5EF4-FFF2-40B4-BE49-F238E27FC236}">
                  <a16:creationId xmlns:a16="http://schemas.microsoft.com/office/drawing/2014/main" id="{DCBEF903-0B34-E145-89B2-48D8218996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71346"/>
              <a:ext cx="363613" cy="11841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219141" name="Group 152">
            <a:extLst>
              <a:ext uri="{FF2B5EF4-FFF2-40B4-BE49-F238E27FC236}">
                <a16:creationId xmlns:a16="http://schemas.microsoft.com/office/drawing/2014/main" id="{BBE6CD0E-E78B-914E-8DDE-3F96D4285D56}"/>
              </a:ext>
            </a:extLst>
          </p:cNvPr>
          <p:cNvGrpSpPr>
            <a:grpSpLocks/>
          </p:cNvGrpSpPr>
          <p:nvPr/>
        </p:nvGrpSpPr>
        <p:grpSpPr bwMode="auto">
          <a:xfrm>
            <a:off x="3192463" y="1524000"/>
            <a:ext cx="384580" cy="1958954"/>
            <a:chOff x="1663075" y="1512604"/>
            <a:chExt cx="385462" cy="4432425"/>
          </a:xfrm>
        </p:grpSpPr>
        <p:cxnSp>
          <p:nvCxnSpPr>
            <p:cNvPr id="219190" name="Straight Connector 153">
              <a:extLst>
                <a:ext uri="{FF2B5EF4-FFF2-40B4-BE49-F238E27FC236}">
                  <a16:creationId xmlns:a16="http://schemas.microsoft.com/office/drawing/2014/main" id="{3E6A1E9E-A2C9-8A4D-A753-5AC1A2EB008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597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9191" name="TextBox 156">
              <a:extLst>
                <a:ext uri="{FF2B5EF4-FFF2-40B4-BE49-F238E27FC236}">
                  <a16:creationId xmlns:a16="http://schemas.microsoft.com/office/drawing/2014/main" id="{5F3E4F28-BAF7-904E-9F0A-D8A801F0BE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1512604"/>
              <a:ext cx="365037" cy="11838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219192" name="TextBox 157">
              <a:extLst>
                <a:ext uri="{FF2B5EF4-FFF2-40B4-BE49-F238E27FC236}">
                  <a16:creationId xmlns:a16="http://schemas.microsoft.com/office/drawing/2014/main" id="{314C4D65-0B62-8A4E-BA91-33288DCAB71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1166"/>
              <a:ext cx="365037" cy="11838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219142" name="Group 158">
            <a:extLst>
              <a:ext uri="{FF2B5EF4-FFF2-40B4-BE49-F238E27FC236}">
                <a16:creationId xmlns:a16="http://schemas.microsoft.com/office/drawing/2014/main" id="{6A32F503-E7A1-CC45-B5F4-BBCB2366A3E7}"/>
              </a:ext>
            </a:extLst>
          </p:cNvPr>
          <p:cNvGrpSpPr>
            <a:grpSpLocks/>
          </p:cNvGrpSpPr>
          <p:nvPr/>
        </p:nvGrpSpPr>
        <p:grpSpPr bwMode="auto">
          <a:xfrm>
            <a:off x="4002088" y="1524000"/>
            <a:ext cx="384580" cy="1958984"/>
            <a:chOff x="1663075" y="1513659"/>
            <a:chExt cx="385462" cy="4434956"/>
          </a:xfrm>
        </p:grpSpPr>
        <p:cxnSp>
          <p:nvCxnSpPr>
            <p:cNvPr id="219187" name="Straight Connector 159">
              <a:extLst>
                <a:ext uri="{FF2B5EF4-FFF2-40B4-BE49-F238E27FC236}">
                  <a16:creationId xmlns:a16="http://schemas.microsoft.com/office/drawing/2014/main" id="{B77790BC-8B6E-1B4A-A163-3855B23CB4E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9188" name="TextBox 162">
              <a:extLst>
                <a:ext uri="{FF2B5EF4-FFF2-40B4-BE49-F238E27FC236}">
                  <a16:creationId xmlns:a16="http://schemas.microsoft.com/office/drawing/2014/main" id="{D52BB421-6061-C842-9A25-1F1176F2FF9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1513659"/>
              <a:ext cx="365037" cy="11845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219189" name="TextBox 163">
              <a:extLst>
                <a:ext uri="{FF2B5EF4-FFF2-40B4-BE49-F238E27FC236}">
                  <a16:creationId xmlns:a16="http://schemas.microsoft.com/office/drawing/2014/main" id="{2FA32E3C-A932-C741-87D2-0529FD84F3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4"/>
              <a:ext cx="365037" cy="11845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219143" name="Group 164">
            <a:extLst>
              <a:ext uri="{FF2B5EF4-FFF2-40B4-BE49-F238E27FC236}">
                <a16:creationId xmlns:a16="http://schemas.microsoft.com/office/drawing/2014/main" id="{CE9BCFB3-57DC-DF45-A64B-A94F4EF7EAE7}"/>
              </a:ext>
            </a:extLst>
          </p:cNvPr>
          <p:cNvGrpSpPr>
            <a:grpSpLocks/>
          </p:cNvGrpSpPr>
          <p:nvPr/>
        </p:nvGrpSpPr>
        <p:grpSpPr bwMode="auto">
          <a:xfrm>
            <a:off x="4765676" y="1524000"/>
            <a:ext cx="384660" cy="1958984"/>
            <a:chOff x="1663075" y="1513659"/>
            <a:chExt cx="384038" cy="4434956"/>
          </a:xfrm>
        </p:grpSpPr>
        <p:cxnSp>
          <p:nvCxnSpPr>
            <p:cNvPr id="219184" name="Straight Connector 165">
              <a:extLst>
                <a:ext uri="{FF2B5EF4-FFF2-40B4-BE49-F238E27FC236}">
                  <a16:creationId xmlns:a16="http://schemas.microsoft.com/office/drawing/2014/main" id="{08B456A0-FA29-7A4F-88ED-0D20D18F106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9185" name="TextBox 168">
              <a:extLst>
                <a:ext uri="{FF2B5EF4-FFF2-40B4-BE49-F238E27FC236}">
                  <a16:creationId xmlns:a16="http://schemas.microsoft.com/office/drawing/2014/main" id="{79FBFA96-8F73-214A-9E99-7037B5940E0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1513659"/>
              <a:ext cx="363613" cy="11845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219186" name="TextBox 169">
              <a:extLst>
                <a:ext uri="{FF2B5EF4-FFF2-40B4-BE49-F238E27FC236}">
                  <a16:creationId xmlns:a16="http://schemas.microsoft.com/office/drawing/2014/main" id="{FFA48A8C-A501-B04C-A80F-647AA0C9ABD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4"/>
              <a:ext cx="363613" cy="11845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219144" name="Group 170">
            <a:extLst>
              <a:ext uri="{FF2B5EF4-FFF2-40B4-BE49-F238E27FC236}">
                <a16:creationId xmlns:a16="http://schemas.microsoft.com/office/drawing/2014/main" id="{428CDE8B-F10F-5C47-8CD6-AB68E691259D}"/>
              </a:ext>
            </a:extLst>
          </p:cNvPr>
          <p:cNvGrpSpPr>
            <a:grpSpLocks/>
          </p:cNvGrpSpPr>
          <p:nvPr/>
        </p:nvGrpSpPr>
        <p:grpSpPr bwMode="auto">
          <a:xfrm rot="16200000">
            <a:off x="8983663" y="3190876"/>
            <a:ext cx="523875" cy="1168400"/>
            <a:chOff x="1603054" y="4036359"/>
            <a:chExt cx="524155" cy="1168554"/>
          </a:xfrm>
        </p:grpSpPr>
        <p:cxnSp>
          <p:nvCxnSpPr>
            <p:cNvPr id="219182" name="Straight Connector 171">
              <a:extLst>
                <a:ext uri="{FF2B5EF4-FFF2-40B4-BE49-F238E27FC236}">
                  <a16:creationId xmlns:a16="http://schemas.microsoft.com/office/drawing/2014/main" id="{9C36DF2E-A7B8-5148-BFBA-25FB06974103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1539456" y="4346129"/>
              <a:ext cx="619540" cy="0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9183" name="TextBox 173">
              <a:extLst>
                <a:ext uri="{FF2B5EF4-FFF2-40B4-BE49-F238E27FC236}">
                  <a16:creationId xmlns:a16="http://schemas.microsoft.com/office/drawing/2014/main" id="{97B8259C-590A-3643-A8BD-2BD80BCF16D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5400000">
              <a:off x="1683013" y="4760716"/>
              <a:ext cx="364238" cy="524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219145" name="Group 200">
            <a:extLst>
              <a:ext uri="{FF2B5EF4-FFF2-40B4-BE49-F238E27FC236}">
                <a16:creationId xmlns:a16="http://schemas.microsoft.com/office/drawing/2014/main" id="{5A114D23-0B6A-DA4F-9CC7-D7418F90758D}"/>
              </a:ext>
            </a:extLst>
          </p:cNvPr>
          <p:cNvGrpSpPr>
            <a:grpSpLocks/>
          </p:cNvGrpSpPr>
          <p:nvPr/>
        </p:nvGrpSpPr>
        <p:grpSpPr bwMode="auto">
          <a:xfrm rot="5400000">
            <a:off x="1680370" y="3201195"/>
            <a:ext cx="523875" cy="1169987"/>
            <a:chOff x="1603991" y="4036359"/>
            <a:chExt cx="522566" cy="1168516"/>
          </a:xfrm>
        </p:grpSpPr>
        <p:cxnSp>
          <p:nvCxnSpPr>
            <p:cNvPr id="219180" name="Straight Connector 201">
              <a:extLst>
                <a:ext uri="{FF2B5EF4-FFF2-40B4-BE49-F238E27FC236}">
                  <a16:creationId xmlns:a16="http://schemas.microsoft.com/office/drawing/2014/main" id="{BD19459A-F754-0644-B63B-DEB9C333AAEA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1539456" y="4346129"/>
              <a:ext cx="619540" cy="0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9181" name="TextBox 202">
              <a:extLst>
                <a:ext uri="{FF2B5EF4-FFF2-40B4-BE49-F238E27FC236}">
                  <a16:creationId xmlns:a16="http://schemas.microsoft.com/office/drawing/2014/main" id="{9DE900EA-291B-FE45-8C6F-10E88B15A8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5400000">
              <a:off x="1683402" y="4761720"/>
              <a:ext cx="363744" cy="5225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219146" name="Group 146">
            <a:extLst>
              <a:ext uri="{FF2B5EF4-FFF2-40B4-BE49-F238E27FC236}">
                <a16:creationId xmlns:a16="http://schemas.microsoft.com/office/drawing/2014/main" id="{99856E89-45BA-F742-8E1E-5FB415D92275}"/>
              </a:ext>
            </a:extLst>
          </p:cNvPr>
          <p:cNvGrpSpPr>
            <a:grpSpLocks/>
          </p:cNvGrpSpPr>
          <p:nvPr/>
        </p:nvGrpSpPr>
        <p:grpSpPr bwMode="auto">
          <a:xfrm>
            <a:off x="6096001" y="1524000"/>
            <a:ext cx="384175" cy="1968500"/>
            <a:chOff x="1663075" y="1500309"/>
            <a:chExt cx="383554" cy="4455260"/>
          </a:xfrm>
        </p:grpSpPr>
        <p:cxnSp>
          <p:nvCxnSpPr>
            <p:cNvPr id="219177" name="Straight Connector 147">
              <a:extLst>
                <a:ext uri="{FF2B5EF4-FFF2-40B4-BE49-F238E27FC236}">
                  <a16:creationId xmlns:a16="http://schemas.microsoft.com/office/drawing/2014/main" id="{C689755A-441B-5049-9B8D-F5425CE5583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597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9178" name="TextBox 150">
              <a:extLst>
                <a:ext uri="{FF2B5EF4-FFF2-40B4-BE49-F238E27FC236}">
                  <a16:creationId xmlns:a16="http://schemas.microsoft.com/office/drawing/2014/main" id="{5A737576-5D3F-5B4F-90C7-75BCFFE490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1500309"/>
              <a:ext cx="363130" cy="1184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219179" name="TextBox 151">
              <a:extLst>
                <a:ext uri="{FF2B5EF4-FFF2-40B4-BE49-F238E27FC236}">
                  <a16:creationId xmlns:a16="http://schemas.microsoft.com/office/drawing/2014/main" id="{E19FDBD0-AEB5-1D49-9579-D8CFD2B5C7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71344"/>
              <a:ext cx="363129" cy="1184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219147" name="Group 152">
            <a:extLst>
              <a:ext uri="{FF2B5EF4-FFF2-40B4-BE49-F238E27FC236}">
                <a16:creationId xmlns:a16="http://schemas.microsoft.com/office/drawing/2014/main" id="{550F40C0-ECE4-FD46-A9DE-85A0789F0498}"/>
              </a:ext>
            </a:extLst>
          </p:cNvPr>
          <p:cNvGrpSpPr>
            <a:grpSpLocks/>
          </p:cNvGrpSpPr>
          <p:nvPr/>
        </p:nvGrpSpPr>
        <p:grpSpPr bwMode="auto">
          <a:xfrm>
            <a:off x="6913563" y="1524000"/>
            <a:ext cx="384580" cy="1958954"/>
            <a:chOff x="1663075" y="1512604"/>
            <a:chExt cx="385462" cy="4432425"/>
          </a:xfrm>
        </p:grpSpPr>
        <p:cxnSp>
          <p:nvCxnSpPr>
            <p:cNvPr id="219174" name="Straight Connector 153">
              <a:extLst>
                <a:ext uri="{FF2B5EF4-FFF2-40B4-BE49-F238E27FC236}">
                  <a16:creationId xmlns:a16="http://schemas.microsoft.com/office/drawing/2014/main" id="{2F45373C-EAEB-E640-AB3E-448FEB78CDE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597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9175" name="TextBox 156">
              <a:extLst>
                <a:ext uri="{FF2B5EF4-FFF2-40B4-BE49-F238E27FC236}">
                  <a16:creationId xmlns:a16="http://schemas.microsoft.com/office/drawing/2014/main" id="{B149A8F0-151F-DB4B-90C6-B83BF78622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1512604"/>
              <a:ext cx="365037" cy="11838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219176" name="TextBox 157">
              <a:extLst>
                <a:ext uri="{FF2B5EF4-FFF2-40B4-BE49-F238E27FC236}">
                  <a16:creationId xmlns:a16="http://schemas.microsoft.com/office/drawing/2014/main" id="{B42DFC8D-B18E-FA4D-B9E9-8779A7608C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1166"/>
              <a:ext cx="365037" cy="11838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219148" name="Group 158">
            <a:extLst>
              <a:ext uri="{FF2B5EF4-FFF2-40B4-BE49-F238E27FC236}">
                <a16:creationId xmlns:a16="http://schemas.microsoft.com/office/drawing/2014/main" id="{6D161CC4-7706-104A-A75F-8DD8FD374044}"/>
              </a:ext>
            </a:extLst>
          </p:cNvPr>
          <p:cNvGrpSpPr>
            <a:grpSpLocks/>
          </p:cNvGrpSpPr>
          <p:nvPr/>
        </p:nvGrpSpPr>
        <p:grpSpPr bwMode="auto">
          <a:xfrm>
            <a:off x="7723189" y="1524001"/>
            <a:ext cx="384175" cy="1958975"/>
            <a:chOff x="1663075" y="1513659"/>
            <a:chExt cx="385056" cy="4434918"/>
          </a:xfrm>
        </p:grpSpPr>
        <p:cxnSp>
          <p:nvCxnSpPr>
            <p:cNvPr id="219171" name="Straight Connector 159">
              <a:extLst>
                <a:ext uri="{FF2B5EF4-FFF2-40B4-BE49-F238E27FC236}">
                  <a16:creationId xmlns:a16="http://schemas.microsoft.com/office/drawing/2014/main" id="{5FF2F807-1160-6B49-B33F-66C11DBEBF9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9172" name="TextBox 162">
              <a:extLst>
                <a:ext uri="{FF2B5EF4-FFF2-40B4-BE49-F238E27FC236}">
                  <a16:creationId xmlns:a16="http://schemas.microsoft.com/office/drawing/2014/main" id="{FBB4974A-7DC0-7B4B-89C1-5FED7539870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1513659"/>
              <a:ext cx="364631" cy="11844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219173" name="TextBox 163">
              <a:extLst>
                <a:ext uri="{FF2B5EF4-FFF2-40B4-BE49-F238E27FC236}">
                  <a16:creationId xmlns:a16="http://schemas.microsoft.com/office/drawing/2014/main" id="{3D3223BA-83A5-694D-9489-42B9A67C9F3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6"/>
              <a:ext cx="364631" cy="11844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219149" name="Group 164">
            <a:extLst>
              <a:ext uri="{FF2B5EF4-FFF2-40B4-BE49-F238E27FC236}">
                <a16:creationId xmlns:a16="http://schemas.microsoft.com/office/drawing/2014/main" id="{1755C3EF-0ACE-CF45-BBEF-55CA61032A3E}"/>
              </a:ext>
            </a:extLst>
          </p:cNvPr>
          <p:cNvGrpSpPr>
            <a:grpSpLocks/>
          </p:cNvGrpSpPr>
          <p:nvPr/>
        </p:nvGrpSpPr>
        <p:grpSpPr bwMode="auto">
          <a:xfrm>
            <a:off x="8486776" y="1524001"/>
            <a:ext cx="384175" cy="1958975"/>
            <a:chOff x="1663075" y="1513659"/>
            <a:chExt cx="383554" cy="4434918"/>
          </a:xfrm>
        </p:grpSpPr>
        <p:cxnSp>
          <p:nvCxnSpPr>
            <p:cNvPr id="219168" name="Straight Connector 165">
              <a:extLst>
                <a:ext uri="{FF2B5EF4-FFF2-40B4-BE49-F238E27FC236}">
                  <a16:creationId xmlns:a16="http://schemas.microsoft.com/office/drawing/2014/main" id="{19221A12-F2D9-354E-88E2-85FC53D1A4C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9169" name="TextBox 168">
              <a:extLst>
                <a:ext uri="{FF2B5EF4-FFF2-40B4-BE49-F238E27FC236}">
                  <a16:creationId xmlns:a16="http://schemas.microsoft.com/office/drawing/2014/main" id="{9445C9B9-7D8E-A84D-A3D7-E9B4B46E78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1513659"/>
              <a:ext cx="363130" cy="11844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219170" name="TextBox 169">
              <a:extLst>
                <a:ext uri="{FF2B5EF4-FFF2-40B4-BE49-F238E27FC236}">
                  <a16:creationId xmlns:a16="http://schemas.microsoft.com/office/drawing/2014/main" id="{7637D179-48EE-BD43-A0C7-56882E1909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6"/>
              <a:ext cx="363129" cy="11844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219150" name="Group 129">
            <a:extLst>
              <a:ext uri="{FF2B5EF4-FFF2-40B4-BE49-F238E27FC236}">
                <a16:creationId xmlns:a16="http://schemas.microsoft.com/office/drawing/2014/main" id="{2ECD6A91-2E8D-2443-8F1E-4325AEFF3142}"/>
              </a:ext>
            </a:extLst>
          </p:cNvPr>
          <p:cNvGrpSpPr>
            <a:grpSpLocks/>
          </p:cNvGrpSpPr>
          <p:nvPr/>
        </p:nvGrpSpPr>
        <p:grpSpPr bwMode="auto">
          <a:xfrm>
            <a:off x="6011863" y="4445000"/>
            <a:ext cx="603250" cy="2266950"/>
            <a:chOff x="1615941" y="2927283"/>
            <a:chExt cx="601924" cy="2267847"/>
          </a:xfrm>
        </p:grpSpPr>
        <p:cxnSp>
          <p:nvCxnSpPr>
            <p:cNvPr id="219163" name="Straight Connector 130">
              <a:extLst>
                <a:ext uri="{FF2B5EF4-FFF2-40B4-BE49-F238E27FC236}">
                  <a16:creationId xmlns:a16="http://schemas.microsoft.com/office/drawing/2014/main" id="{037A93CF-284F-1F4D-A9AE-348E24D341C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5176" y="2927283"/>
              <a:ext cx="4049" cy="1731546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9164" name="Freeform 18">
              <a:extLst>
                <a:ext uri="{FF2B5EF4-FFF2-40B4-BE49-F238E27FC236}">
                  <a16:creationId xmlns:a16="http://schemas.microsoft.com/office/drawing/2014/main" id="{094166AC-21FE-6F4B-8354-5707B91C33F8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9165" name="Freeform 19">
              <a:extLst>
                <a:ext uri="{FF2B5EF4-FFF2-40B4-BE49-F238E27FC236}">
                  <a16:creationId xmlns:a16="http://schemas.microsoft.com/office/drawing/2014/main" id="{291EDA57-A58E-AA4C-9B30-0C83414CF662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9166" name="TextBox 133">
              <a:extLst>
                <a:ext uri="{FF2B5EF4-FFF2-40B4-BE49-F238E27FC236}">
                  <a16:creationId xmlns:a16="http://schemas.microsoft.com/office/drawing/2014/main" id="{53E7B13F-5115-F34A-AB8A-27A241AAD4F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53663" y="2949896"/>
              <a:ext cx="364202" cy="523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</a:p>
          </p:txBody>
        </p:sp>
        <p:sp>
          <p:nvSpPr>
            <p:cNvPr id="219167" name="TextBox 134">
              <a:extLst>
                <a:ext uri="{FF2B5EF4-FFF2-40B4-BE49-F238E27FC236}">
                  <a16:creationId xmlns:a16="http://schemas.microsoft.com/office/drawing/2014/main" id="{41DAC3B8-899F-9945-9521-5EF533859A1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671918"/>
              <a:ext cx="364202" cy="523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219151" name="Group 129">
            <a:extLst>
              <a:ext uri="{FF2B5EF4-FFF2-40B4-BE49-F238E27FC236}">
                <a16:creationId xmlns:a16="http://schemas.microsoft.com/office/drawing/2014/main" id="{84D6E499-9C6C-9140-B924-8144885D2F9D}"/>
              </a:ext>
            </a:extLst>
          </p:cNvPr>
          <p:cNvGrpSpPr>
            <a:grpSpLocks/>
          </p:cNvGrpSpPr>
          <p:nvPr/>
        </p:nvGrpSpPr>
        <p:grpSpPr bwMode="auto">
          <a:xfrm>
            <a:off x="3687763" y="4446589"/>
            <a:ext cx="603250" cy="2268537"/>
            <a:chOff x="1615941" y="2927283"/>
            <a:chExt cx="601924" cy="2267847"/>
          </a:xfrm>
        </p:grpSpPr>
        <p:cxnSp>
          <p:nvCxnSpPr>
            <p:cNvPr id="219158" name="Straight Connector 130">
              <a:extLst>
                <a:ext uri="{FF2B5EF4-FFF2-40B4-BE49-F238E27FC236}">
                  <a16:creationId xmlns:a16="http://schemas.microsoft.com/office/drawing/2014/main" id="{87564661-AF0F-A64E-B020-CBF7239596C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5176" y="2927283"/>
              <a:ext cx="4049" cy="1731546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9159" name="Freeform 18">
              <a:extLst>
                <a:ext uri="{FF2B5EF4-FFF2-40B4-BE49-F238E27FC236}">
                  <a16:creationId xmlns:a16="http://schemas.microsoft.com/office/drawing/2014/main" id="{556D7605-CFC9-2D4F-8237-50AF7E2FDCD2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9160" name="Freeform 19">
              <a:extLst>
                <a:ext uri="{FF2B5EF4-FFF2-40B4-BE49-F238E27FC236}">
                  <a16:creationId xmlns:a16="http://schemas.microsoft.com/office/drawing/2014/main" id="{0DC944FD-A14E-D945-85BC-32F3DECC6517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9161" name="TextBox 133">
              <a:extLst>
                <a:ext uri="{FF2B5EF4-FFF2-40B4-BE49-F238E27FC236}">
                  <a16:creationId xmlns:a16="http://schemas.microsoft.com/office/drawing/2014/main" id="{38FD8B1B-9AE3-4744-899D-796AB7BEF6C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53663" y="2949896"/>
              <a:ext cx="364202" cy="523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</a:p>
          </p:txBody>
        </p:sp>
        <p:sp>
          <p:nvSpPr>
            <p:cNvPr id="219162" name="TextBox 134">
              <a:extLst>
                <a:ext uri="{FF2B5EF4-FFF2-40B4-BE49-F238E27FC236}">
                  <a16:creationId xmlns:a16="http://schemas.microsoft.com/office/drawing/2014/main" id="{BB1D9B95-E536-664C-8683-A6DD36B291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671918"/>
              <a:ext cx="364202" cy="523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219152" name="Group 129">
            <a:extLst>
              <a:ext uri="{FF2B5EF4-FFF2-40B4-BE49-F238E27FC236}">
                <a16:creationId xmlns:a16="http://schemas.microsoft.com/office/drawing/2014/main" id="{62156956-9374-6A43-A5CA-E39B391A7445}"/>
              </a:ext>
            </a:extLst>
          </p:cNvPr>
          <p:cNvGrpSpPr>
            <a:grpSpLocks/>
          </p:cNvGrpSpPr>
          <p:nvPr/>
        </p:nvGrpSpPr>
        <p:grpSpPr bwMode="auto">
          <a:xfrm>
            <a:off x="4841875" y="4427539"/>
            <a:ext cx="603250" cy="2268537"/>
            <a:chOff x="1615941" y="2927283"/>
            <a:chExt cx="601924" cy="2267847"/>
          </a:xfrm>
        </p:grpSpPr>
        <p:cxnSp>
          <p:nvCxnSpPr>
            <p:cNvPr id="219153" name="Straight Connector 130">
              <a:extLst>
                <a:ext uri="{FF2B5EF4-FFF2-40B4-BE49-F238E27FC236}">
                  <a16:creationId xmlns:a16="http://schemas.microsoft.com/office/drawing/2014/main" id="{5DF240B8-5C0B-A24B-98D3-5CE4C44041D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5176" y="2927283"/>
              <a:ext cx="4049" cy="1731546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19154" name="Freeform 18">
              <a:extLst>
                <a:ext uri="{FF2B5EF4-FFF2-40B4-BE49-F238E27FC236}">
                  <a16:creationId xmlns:a16="http://schemas.microsoft.com/office/drawing/2014/main" id="{45EB94C5-CEA1-6E4C-AB26-7E602175B51F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9155" name="Freeform 19">
              <a:extLst>
                <a:ext uri="{FF2B5EF4-FFF2-40B4-BE49-F238E27FC236}">
                  <a16:creationId xmlns:a16="http://schemas.microsoft.com/office/drawing/2014/main" id="{63437431-DFE3-4745-ABDA-090DDB8752D2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9156" name="TextBox 133">
              <a:extLst>
                <a:ext uri="{FF2B5EF4-FFF2-40B4-BE49-F238E27FC236}">
                  <a16:creationId xmlns:a16="http://schemas.microsoft.com/office/drawing/2014/main" id="{280D8DF3-967C-864E-A441-F3338ACE71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53663" y="2949896"/>
              <a:ext cx="364202" cy="523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</a:p>
          </p:txBody>
        </p:sp>
        <p:sp>
          <p:nvSpPr>
            <p:cNvPr id="219157" name="TextBox 134">
              <a:extLst>
                <a:ext uri="{FF2B5EF4-FFF2-40B4-BE49-F238E27FC236}">
                  <a16:creationId xmlns:a16="http://schemas.microsoft.com/office/drawing/2014/main" id="{05C92F0F-AF41-3F49-B455-45023600807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671918"/>
              <a:ext cx="364202" cy="523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sp>
        <p:nvSpPr>
          <p:cNvPr id="2" name="Rectangle 61">
            <a:extLst>
              <a:ext uri="{FF2B5EF4-FFF2-40B4-BE49-F238E27FC236}">
                <a16:creationId xmlns:a16="http://schemas.microsoft.com/office/drawing/2014/main" id="{8C2FAED7-DB7F-F192-386D-5FCF975888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56025" y="6164264"/>
            <a:ext cx="3676650" cy="523875"/>
          </a:xfrm>
          <a:prstGeom prst="rect">
            <a:avLst/>
          </a:prstGeom>
          <a:solidFill>
            <a:srgbClr val="FF0000">
              <a:alpha val="20000"/>
            </a:srgbClr>
          </a:solidFill>
          <a:ln w="9525" algn="ctr">
            <a:solidFill>
              <a:srgbClr val="FF0000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solidFill>
                <a:srgbClr val="FF0000"/>
              </a:solidFill>
              <a:latin typeface="Times" pitchFamily="2" charset="0"/>
            </a:endParaRPr>
          </a:p>
        </p:txBody>
      </p:sp>
      <p:sp>
        <p:nvSpPr>
          <p:cNvPr id="3" name="TextBox 62">
            <a:extLst>
              <a:ext uri="{FF2B5EF4-FFF2-40B4-BE49-F238E27FC236}">
                <a16:creationId xmlns:a16="http://schemas.microsoft.com/office/drawing/2014/main" id="{853D298A-5A77-0043-AC69-5FE228D6684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20000" y="6121400"/>
            <a:ext cx="954107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200" b="0" dirty="0">
                <a:solidFill>
                  <a:srgbClr val="FF0000"/>
                </a:solidFill>
                <a:latin typeface="Times" pitchFamily="2" charset="0"/>
              </a:rPr>
              <a:t>= +4</a:t>
            </a:r>
            <a:endParaRPr lang="en-US" altLang="en-US" b="0" dirty="0">
              <a:solidFill>
                <a:srgbClr val="FF0000"/>
              </a:solidFill>
              <a:latin typeface="Times" pitchFamily="2" charset="0"/>
            </a:endParaRPr>
          </a:p>
        </p:txBody>
      </p:sp>
      <p:sp>
        <p:nvSpPr>
          <p:cNvPr id="4" name="TextBox 63">
            <a:extLst>
              <a:ext uri="{FF2B5EF4-FFF2-40B4-BE49-F238E27FC236}">
                <a16:creationId xmlns:a16="http://schemas.microsoft.com/office/drawing/2014/main" id="{4FF64C22-BCD2-F49C-5145-4C8FA2EE0E0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04126" y="5791200"/>
            <a:ext cx="1844675" cy="338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FF0000"/>
                </a:solidFill>
                <a:latin typeface="Times" pitchFamily="2" charset="0"/>
              </a:rPr>
              <a:t>(in 2’s complement)</a:t>
            </a:r>
            <a:endParaRPr lang="en-US" altLang="en-US" b="0">
              <a:solidFill>
                <a:srgbClr val="FF0000"/>
              </a:solidFill>
              <a:latin typeface="Times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114096926"/>
      </p:ext>
    </p:extLst>
  </p:cSld>
  <p:clrMapOvr>
    <a:masterClrMapping/>
  </p:clrMapOvr>
  <p:transition/>
</p:sld>
</file>

<file path=ppt/slides/slide3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20161" name="Picture 2" descr="Screen shot 2016-09-28 at 3.56.38 PM.png">
            <a:extLst>
              <a:ext uri="{FF2B5EF4-FFF2-40B4-BE49-F238E27FC236}">
                <a16:creationId xmlns:a16="http://schemas.microsoft.com/office/drawing/2014/main" id="{9C36BAC7-F4E1-A14F-8867-1CE0FC315D59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712545">
            <a:off x="2652714" y="915988"/>
            <a:ext cx="5513387" cy="5410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0162" name="Title 1">
            <a:extLst>
              <a:ext uri="{FF2B5EF4-FFF2-40B4-BE49-F238E27FC236}">
                <a16:creationId xmlns:a16="http://schemas.microsoft.com/office/drawing/2014/main" id="{6F3E471A-DC29-B442-95C6-501FF497BCD3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>
                <a:solidFill>
                  <a:schemeClr val="tx2"/>
                </a:solidFill>
              </a:rPr>
              <a:t>The number circle for 2's complement</a:t>
            </a:r>
            <a:endParaRPr lang="en-US" altLang="en-US" sz="3200"/>
          </a:p>
        </p:txBody>
      </p:sp>
      <p:cxnSp>
        <p:nvCxnSpPr>
          <p:cNvPr id="220163" name="Straight Connector 2">
            <a:extLst>
              <a:ext uri="{FF2B5EF4-FFF2-40B4-BE49-F238E27FC236}">
                <a16:creationId xmlns:a16="http://schemas.microsoft.com/office/drawing/2014/main" id="{57EB052C-26F2-D04D-830C-54F3A0B97EA7}"/>
              </a:ext>
            </a:extLst>
          </p:cNvPr>
          <p:cNvCxnSpPr>
            <a:cxnSpLocks/>
          </p:cNvCxnSpPr>
          <p:nvPr/>
        </p:nvCxnSpPr>
        <p:spPr bwMode="auto">
          <a:xfrm>
            <a:off x="5562600" y="990601"/>
            <a:ext cx="0" cy="5368925"/>
          </a:xfrm>
          <a:prstGeom prst="line">
            <a:avLst/>
          </a:prstGeom>
          <a:noFill/>
          <a:ln w="31750" algn="ctr">
            <a:solidFill>
              <a:srgbClr val="007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220164" name="Oval 5">
            <a:extLst>
              <a:ext uri="{FF2B5EF4-FFF2-40B4-BE49-F238E27FC236}">
                <a16:creationId xmlns:a16="http://schemas.microsoft.com/office/drawing/2014/main" id="{08FC79C9-BFA2-9D4C-82D1-F10F4C0144BB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4572001" y="2073276"/>
            <a:ext cx="136525" cy="136525"/>
          </a:xfrm>
          <a:prstGeom prst="ellipse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220165" name="Oval 6">
            <a:extLst>
              <a:ext uri="{FF2B5EF4-FFF2-40B4-BE49-F238E27FC236}">
                <a16:creationId xmlns:a16="http://schemas.microsoft.com/office/drawing/2014/main" id="{CF0AE432-F2AD-F449-B40E-D24E39E2066F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5216526" y="1824038"/>
            <a:ext cx="136525" cy="138112"/>
          </a:xfrm>
          <a:prstGeom prst="ellipse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220166" name="Oval 7">
            <a:extLst>
              <a:ext uri="{FF2B5EF4-FFF2-40B4-BE49-F238E27FC236}">
                <a16:creationId xmlns:a16="http://schemas.microsoft.com/office/drawing/2014/main" id="{28596B61-F021-C343-98B7-C2B13A14448A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3894139" y="3124201"/>
            <a:ext cx="136525" cy="136525"/>
          </a:xfrm>
          <a:prstGeom prst="ellipse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220167" name="Oval 8">
            <a:extLst>
              <a:ext uri="{FF2B5EF4-FFF2-40B4-BE49-F238E27FC236}">
                <a16:creationId xmlns:a16="http://schemas.microsoft.com/office/drawing/2014/main" id="{B43E9133-E5AA-AF45-98FA-BC6EFEA197B3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4138613" y="2568576"/>
            <a:ext cx="138112" cy="136525"/>
          </a:xfrm>
          <a:prstGeom prst="ellipse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220168" name="Oval 9">
            <a:extLst>
              <a:ext uri="{FF2B5EF4-FFF2-40B4-BE49-F238E27FC236}">
                <a16:creationId xmlns:a16="http://schemas.microsoft.com/office/drawing/2014/main" id="{74219125-099D-EB41-9840-36D3B447BA88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3876676" y="3776664"/>
            <a:ext cx="138113" cy="136525"/>
          </a:xfrm>
          <a:prstGeom prst="ellipse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220169" name="Oval 10">
            <a:extLst>
              <a:ext uri="{FF2B5EF4-FFF2-40B4-BE49-F238E27FC236}">
                <a16:creationId xmlns:a16="http://schemas.microsoft.com/office/drawing/2014/main" id="{B9032EE2-06EF-D645-A303-077ABFB2CE50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4138613" y="4419601"/>
            <a:ext cx="138112" cy="136525"/>
          </a:xfrm>
          <a:prstGeom prst="ellipse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220170" name="Oval 11">
            <a:extLst>
              <a:ext uri="{FF2B5EF4-FFF2-40B4-BE49-F238E27FC236}">
                <a16:creationId xmlns:a16="http://schemas.microsoft.com/office/drawing/2014/main" id="{C2B595B5-BBE0-994D-B23E-033AAA919DE9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5167314" y="5121276"/>
            <a:ext cx="136525" cy="136525"/>
          </a:xfrm>
          <a:prstGeom prst="ellipse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220171" name="Oval 12">
            <a:extLst>
              <a:ext uri="{FF2B5EF4-FFF2-40B4-BE49-F238E27FC236}">
                <a16:creationId xmlns:a16="http://schemas.microsoft.com/office/drawing/2014/main" id="{81CE83A2-8610-7348-AE81-1CF9391D4D82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4578351" y="4883151"/>
            <a:ext cx="136525" cy="136525"/>
          </a:xfrm>
          <a:prstGeom prst="ellipse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135844956"/>
      </p:ext>
    </p:extLst>
  </p:cSld>
  <p:clrMapOvr>
    <a:masterClrMapping/>
  </p:clrMapOvr>
  <p:transition/>
</p:sld>
</file>

<file path=ppt/slides/slide3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21185" name="Picture 2" descr="Screen shot 2016-09-28 at 3.56.38 PM.png">
            <a:extLst>
              <a:ext uri="{FF2B5EF4-FFF2-40B4-BE49-F238E27FC236}">
                <a16:creationId xmlns:a16="http://schemas.microsoft.com/office/drawing/2014/main" id="{33980D6D-205F-274C-9A1F-B2A1E28EA7E3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712545">
            <a:off x="2652714" y="915988"/>
            <a:ext cx="5513387" cy="5410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1186" name="Title 1">
            <a:extLst>
              <a:ext uri="{FF2B5EF4-FFF2-40B4-BE49-F238E27FC236}">
                <a16:creationId xmlns:a16="http://schemas.microsoft.com/office/drawing/2014/main" id="{AF384045-CDD4-E848-AE07-68BEC9592EEA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>
                <a:solidFill>
                  <a:schemeClr val="tx2"/>
                </a:solidFill>
              </a:rPr>
              <a:t>The number circle for 2's complement</a:t>
            </a:r>
            <a:endParaRPr lang="en-US" altLang="en-US" sz="3200"/>
          </a:p>
        </p:txBody>
      </p:sp>
      <p:cxnSp>
        <p:nvCxnSpPr>
          <p:cNvPr id="221187" name="Straight Connector 2">
            <a:extLst>
              <a:ext uri="{FF2B5EF4-FFF2-40B4-BE49-F238E27FC236}">
                <a16:creationId xmlns:a16="http://schemas.microsoft.com/office/drawing/2014/main" id="{A4DFA8E1-C1E2-CD4D-B145-776B967308C1}"/>
              </a:ext>
            </a:extLst>
          </p:cNvPr>
          <p:cNvCxnSpPr>
            <a:cxnSpLocks/>
          </p:cNvCxnSpPr>
          <p:nvPr/>
        </p:nvCxnSpPr>
        <p:spPr bwMode="auto">
          <a:xfrm>
            <a:off x="5562600" y="990601"/>
            <a:ext cx="0" cy="5368925"/>
          </a:xfrm>
          <a:prstGeom prst="line">
            <a:avLst/>
          </a:prstGeom>
          <a:noFill/>
          <a:ln w="31750" algn="ctr">
            <a:solidFill>
              <a:srgbClr val="007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221188" name="Oval 5">
            <a:extLst>
              <a:ext uri="{FF2B5EF4-FFF2-40B4-BE49-F238E27FC236}">
                <a16:creationId xmlns:a16="http://schemas.microsoft.com/office/drawing/2014/main" id="{F3212DE7-8983-A443-98CE-31E09AC0AB30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4572001" y="2073276"/>
            <a:ext cx="136525" cy="136525"/>
          </a:xfrm>
          <a:prstGeom prst="ellipse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221189" name="Oval 6">
            <a:extLst>
              <a:ext uri="{FF2B5EF4-FFF2-40B4-BE49-F238E27FC236}">
                <a16:creationId xmlns:a16="http://schemas.microsoft.com/office/drawing/2014/main" id="{8615B414-4FDF-1C44-8E6D-45B304354CB4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5216526" y="1824038"/>
            <a:ext cx="136525" cy="138112"/>
          </a:xfrm>
          <a:prstGeom prst="ellipse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221190" name="Oval 7">
            <a:extLst>
              <a:ext uri="{FF2B5EF4-FFF2-40B4-BE49-F238E27FC236}">
                <a16:creationId xmlns:a16="http://schemas.microsoft.com/office/drawing/2014/main" id="{9C79DA19-DBF8-AE4D-9EC2-87A48BB4DEAB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3894139" y="3124201"/>
            <a:ext cx="136525" cy="136525"/>
          </a:xfrm>
          <a:prstGeom prst="ellipse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221191" name="Oval 8">
            <a:extLst>
              <a:ext uri="{FF2B5EF4-FFF2-40B4-BE49-F238E27FC236}">
                <a16:creationId xmlns:a16="http://schemas.microsoft.com/office/drawing/2014/main" id="{E7C82EE1-6194-E64C-9909-57BF05FB8560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4138613" y="2568576"/>
            <a:ext cx="138112" cy="136525"/>
          </a:xfrm>
          <a:prstGeom prst="ellipse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221192" name="Oval 9">
            <a:extLst>
              <a:ext uri="{FF2B5EF4-FFF2-40B4-BE49-F238E27FC236}">
                <a16:creationId xmlns:a16="http://schemas.microsoft.com/office/drawing/2014/main" id="{158BA65B-1D48-A243-89E2-40C14F986241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3876676" y="3776664"/>
            <a:ext cx="138113" cy="136525"/>
          </a:xfrm>
          <a:prstGeom prst="ellipse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221193" name="Oval 10">
            <a:extLst>
              <a:ext uri="{FF2B5EF4-FFF2-40B4-BE49-F238E27FC236}">
                <a16:creationId xmlns:a16="http://schemas.microsoft.com/office/drawing/2014/main" id="{C782DAA6-271B-154F-BF54-68AD37B6F893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4138613" y="4419601"/>
            <a:ext cx="138112" cy="136525"/>
          </a:xfrm>
          <a:prstGeom prst="ellipse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221194" name="Oval 11">
            <a:extLst>
              <a:ext uri="{FF2B5EF4-FFF2-40B4-BE49-F238E27FC236}">
                <a16:creationId xmlns:a16="http://schemas.microsoft.com/office/drawing/2014/main" id="{E697E082-2D5F-944C-8360-D6110D1A35F5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5167314" y="5121276"/>
            <a:ext cx="136525" cy="136525"/>
          </a:xfrm>
          <a:prstGeom prst="ellipse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221195" name="Oval 12">
            <a:extLst>
              <a:ext uri="{FF2B5EF4-FFF2-40B4-BE49-F238E27FC236}">
                <a16:creationId xmlns:a16="http://schemas.microsoft.com/office/drawing/2014/main" id="{421C2DAD-19BD-844A-BDCD-83B3A5E5E84E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4578351" y="4883151"/>
            <a:ext cx="136525" cy="136525"/>
          </a:xfrm>
          <a:prstGeom prst="ellipse">
            <a:avLst/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4" name="Arc 13">
            <a:extLst>
              <a:ext uri="{FF2B5EF4-FFF2-40B4-BE49-F238E27FC236}">
                <a16:creationId xmlns:a16="http://schemas.microsoft.com/office/drawing/2014/main" id="{DC47A7A1-DB7B-5E47-8282-B434DF0167EF}"/>
              </a:ext>
            </a:extLst>
          </p:cNvPr>
          <p:cNvSpPr/>
          <p:nvPr/>
        </p:nvSpPr>
        <p:spPr bwMode="auto">
          <a:xfrm rot="16860813" flipV="1">
            <a:off x="2592388" y="1936751"/>
            <a:ext cx="3502025" cy="3898900"/>
          </a:xfrm>
          <a:prstGeom prst="arc">
            <a:avLst>
              <a:gd name="adj1" fmla="val 4087477"/>
              <a:gd name="adj2" fmla="val 8693692"/>
            </a:avLst>
          </a:prstGeom>
          <a:noFill/>
          <a:ln w="31750" cap="flat" cmpd="sng" algn="ctr">
            <a:solidFill>
              <a:srgbClr val="FF0000"/>
            </a:solidFill>
            <a:prstDash val="solid"/>
            <a:round/>
            <a:headEnd type="none" w="lg" len="lg"/>
            <a:tailEnd type="triangle" w="lg" len="lg"/>
          </a:ln>
          <a:effectLst/>
          <a:extLst>
            <a:ext uri="{AF507438-7753-43e0-B8FC-AC1667EBCBE1}"/>
          </a:extLst>
        </p:spPr>
        <p:txBody>
          <a:bodyPr/>
          <a:lstStyle/>
          <a:p>
            <a:pPr>
              <a:defRPr/>
            </a:pPr>
            <a:endParaRPr lang="en-US">
              <a:latin typeface="Times" charset="0"/>
              <a:ea typeface="ＭＳ Ｐゴシック" charset="0"/>
            </a:endParaRPr>
          </a:p>
        </p:txBody>
      </p:sp>
      <p:sp>
        <p:nvSpPr>
          <p:cNvPr id="221197" name="TextBox 14">
            <a:extLst>
              <a:ext uri="{FF2B5EF4-FFF2-40B4-BE49-F238E27FC236}">
                <a16:creationId xmlns:a16="http://schemas.microsoft.com/office/drawing/2014/main" id="{C6E0161E-3372-9844-9D94-E53F9E6D83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09814" y="5334001"/>
            <a:ext cx="1552575" cy="830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First,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add (-1) …</a:t>
            </a:r>
          </a:p>
        </p:txBody>
      </p:sp>
    </p:spTree>
    <p:extLst>
      <p:ext uri="{BB962C8B-B14F-4D97-AF65-F5344CB8AC3E}">
        <p14:creationId xmlns:p14="http://schemas.microsoft.com/office/powerpoint/2010/main" val="1916557070"/>
      </p:ext>
    </p:extLst>
  </p:cSld>
  <p:clrMapOvr>
    <a:masterClrMapping/>
  </p:clrMapOvr>
  <p:transition/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841" name="TextBox 3">
            <a:extLst>
              <a:ext uri="{FF2B5EF4-FFF2-40B4-BE49-F238E27FC236}">
                <a16:creationId xmlns:a16="http://schemas.microsoft.com/office/drawing/2014/main" id="{8C05CEBA-F1F7-D649-B36B-759725BC96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14800" y="1981200"/>
            <a:ext cx="3810000" cy="280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4400" b="0">
                <a:latin typeface="Courier" pitchFamily="2" charset="0"/>
              </a:rPr>
              <a:t>1</a:t>
            </a:r>
            <a:r>
              <a:rPr lang="en-US" altLang="en-US" b="0">
                <a:latin typeface="Courier" pitchFamily="2" charset="0"/>
              </a:rPr>
              <a:t>   </a:t>
            </a:r>
            <a:r>
              <a:rPr lang="en-US" altLang="en-US" sz="4400" b="0">
                <a:latin typeface="Courier" pitchFamily="2" charset="0"/>
              </a:rPr>
              <a:t>0</a:t>
            </a:r>
            <a:r>
              <a:rPr lang="en-US" altLang="en-US" b="0">
                <a:latin typeface="Courier" pitchFamily="2" charset="0"/>
              </a:rPr>
              <a:t>   </a:t>
            </a:r>
            <a:r>
              <a:rPr lang="en-US" altLang="en-US" sz="4400" b="0">
                <a:latin typeface="Courier" pitchFamily="2" charset="0"/>
              </a:rPr>
              <a:t>1</a:t>
            </a:r>
            <a:r>
              <a:rPr lang="en-US" altLang="en-US" b="0">
                <a:latin typeface="Courier" pitchFamily="2" charset="0"/>
              </a:rPr>
              <a:t>   </a:t>
            </a:r>
            <a:r>
              <a:rPr lang="en-US" altLang="en-US" sz="4400" b="0">
                <a:latin typeface="Courier" pitchFamily="2" charset="0"/>
              </a:rPr>
              <a:t>0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4400" b="0">
                <a:latin typeface="Courier" pitchFamily="2" charset="0"/>
              </a:rPr>
              <a:t> </a:t>
            </a:r>
            <a:r>
              <a:rPr lang="en-US" altLang="en-US" b="0">
                <a:latin typeface="Courier" pitchFamily="2" charset="0"/>
              </a:rPr>
              <a:t>   </a:t>
            </a:r>
            <a:r>
              <a:rPr lang="en-US" altLang="en-US" sz="4400" b="0">
                <a:latin typeface="Courier" pitchFamily="2" charset="0"/>
              </a:rPr>
              <a:t>9</a:t>
            </a:r>
            <a:r>
              <a:rPr lang="en-US" altLang="en-US" b="0">
                <a:latin typeface="Courier" pitchFamily="2" charset="0"/>
              </a:rPr>
              <a:t>   </a:t>
            </a:r>
            <a:r>
              <a:rPr lang="en-US" altLang="en-US" sz="4400" b="0">
                <a:latin typeface="Courier" pitchFamily="2" charset="0"/>
              </a:rPr>
              <a:t>3</a:t>
            </a:r>
            <a:r>
              <a:rPr lang="en-US" altLang="en-US" b="0">
                <a:latin typeface="Courier" pitchFamily="2" charset="0"/>
              </a:rPr>
              <a:t>   </a:t>
            </a:r>
            <a:r>
              <a:rPr lang="en-US" altLang="en-US" sz="4400" b="0">
                <a:latin typeface="Courier" pitchFamily="2" charset="0"/>
              </a:rPr>
              <a:t>8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4400" b="0">
                <a:latin typeface="Courier" pitchFamily="2" charset="0"/>
              </a:rPr>
              <a:t> </a:t>
            </a:r>
            <a:r>
              <a:rPr lang="en-US" altLang="en-US" b="0">
                <a:latin typeface="Courier" pitchFamily="2" charset="0"/>
              </a:rPr>
              <a:t>   </a:t>
            </a:r>
            <a:r>
              <a:rPr lang="en-US" altLang="en-US" sz="4400" b="0">
                <a:latin typeface="Courier" pitchFamily="2" charset="0"/>
              </a:rPr>
              <a:t>2</a:t>
            </a:r>
            <a:r>
              <a:rPr lang="en-US" altLang="en-US" b="0">
                <a:latin typeface="Courier" pitchFamily="2" charset="0"/>
              </a:rPr>
              <a:t>   </a:t>
            </a:r>
            <a:r>
              <a:rPr lang="en-US" altLang="en-US" sz="4400" b="0">
                <a:latin typeface="Courier" pitchFamily="2" charset="0"/>
              </a:rPr>
              <a:t>1</a:t>
            </a:r>
            <a:r>
              <a:rPr lang="en-US" altLang="en-US" b="0">
                <a:latin typeface="Courier" pitchFamily="2" charset="0"/>
              </a:rPr>
              <a:t>   </a:t>
            </a:r>
            <a:r>
              <a:rPr lang="en-US" altLang="en-US" sz="4400" b="0">
                <a:latin typeface="Courier" pitchFamily="2" charset="0"/>
              </a:rPr>
              <a:t>4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4400" b="0">
                <a:latin typeface="Courier" pitchFamily="2" charset="0"/>
              </a:rPr>
              <a:t> </a:t>
            </a:r>
            <a:r>
              <a:rPr lang="en-US" altLang="en-US" b="0">
                <a:latin typeface="Courier" pitchFamily="2" charset="0"/>
              </a:rPr>
              <a:t>   </a:t>
            </a:r>
            <a:r>
              <a:rPr lang="en-US" altLang="en-US" sz="4400" b="0">
                <a:latin typeface="Courier" pitchFamily="2" charset="0"/>
              </a:rPr>
              <a:t>1</a:t>
            </a:r>
            <a:r>
              <a:rPr lang="en-US" altLang="en-US" b="0">
                <a:latin typeface="Courier" pitchFamily="2" charset="0"/>
              </a:rPr>
              <a:t>   </a:t>
            </a:r>
            <a:r>
              <a:rPr lang="en-US" altLang="en-US" sz="4400" b="0">
                <a:latin typeface="Courier" pitchFamily="2" charset="0"/>
              </a:rPr>
              <a:t>5</a:t>
            </a:r>
            <a:r>
              <a:rPr lang="en-US" altLang="en-US" b="0">
                <a:latin typeface="Courier" pitchFamily="2" charset="0"/>
              </a:rPr>
              <a:t>   </a:t>
            </a:r>
            <a:r>
              <a:rPr lang="en-US" altLang="en-US" sz="4400" b="0">
                <a:latin typeface="Courier" pitchFamily="2" charset="0"/>
              </a:rPr>
              <a:t>2</a:t>
            </a:r>
          </a:p>
        </p:txBody>
      </p:sp>
      <p:sp>
        <p:nvSpPr>
          <p:cNvPr id="35842" name="Title 1">
            <a:extLst>
              <a:ext uri="{FF2B5EF4-FFF2-40B4-BE49-F238E27FC236}">
                <a16:creationId xmlns:a16="http://schemas.microsoft.com/office/drawing/2014/main" id="{2577F29A-37D6-DE41-92DA-D5F58666A41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/>
              <a:t>Another example in base 10</a:t>
            </a:r>
          </a:p>
        </p:txBody>
      </p:sp>
      <p:sp>
        <p:nvSpPr>
          <p:cNvPr id="35843" name="Content Placeholder 2">
            <a:extLst>
              <a:ext uri="{FF2B5EF4-FFF2-40B4-BE49-F238E27FC236}">
                <a16:creationId xmlns:a16="http://schemas.microsoft.com/office/drawing/2014/main" id="{D9F1EC68-3EC6-8545-B04E-9D11261FC148}"/>
              </a:ext>
            </a:extLst>
          </p:cNvPr>
          <p:cNvSpPr>
            <a:spLocks noGrp="1" noChangeArrowheads="1"/>
          </p:cNvSpPr>
          <p:nvPr>
            <p:ph idx="1"/>
          </p:nvPr>
        </p:nvSpPr>
        <p:spPr>
          <a:xfrm>
            <a:off x="1524000" y="1219200"/>
            <a:ext cx="7924800" cy="2057400"/>
          </a:xfrm>
        </p:spPr>
        <p:txBody>
          <a:bodyPr/>
          <a:lstStyle/>
          <a:p>
            <a:endParaRPr lang="en-US" altLang="en-US"/>
          </a:p>
          <a:p>
            <a:endParaRPr lang="en-US" altLang="en-US"/>
          </a:p>
        </p:txBody>
      </p:sp>
      <p:cxnSp>
        <p:nvCxnSpPr>
          <p:cNvPr id="35844" name="Straight Connector 5">
            <a:extLst>
              <a:ext uri="{FF2B5EF4-FFF2-40B4-BE49-F238E27FC236}">
                <a16:creationId xmlns:a16="http://schemas.microsoft.com/office/drawing/2014/main" id="{9A4FF511-1805-B248-9226-DCC99AF82517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556000" y="4149725"/>
            <a:ext cx="381000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35845" name="TextBox 7">
            <a:extLst>
              <a:ext uri="{FF2B5EF4-FFF2-40B4-BE49-F238E27FC236}">
                <a16:creationId xmlns:a16="http://schemas.microsoft.com/office/drawing/2014/main" id="{2F123469-1B42-B643-A368-43C77345145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00400" y="2819401"/>
            <a:ext cx="619080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6000" b="0">
                <a:latin typeface="Times" pitchFamily="2" charset="0"/>
              </a:rPr>
              <a:t>+</a:t>
            </a:r>
          </a:p>
        </p:txBody>
      </p:sp>
      <p:sp>
        <p:nvSpPr>
          <p:cNvPr id="35846" name="Rectangle 3">
            <a:extLst>
              <a:ext uri="{FF2B5EF4-FFF2-40B4-BE49-F238E27FC236}">
                <a16:creationId xmlns:a16="http://schemas.microsoft.com/office/drawing/2014/main" id="{072E8420-6697-9A45-A9AA-4CC94F1AF2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52600" y="1981200"/>
            <a:ext cx="6019800" cy="762000"/>
          </a:xfrm>
          <a:prstGeom prst="rect">
            <a:avLst/>
          </a:prstGeom>
          <a:solidFill>
            <a:srgbClr val="008000">
              <a:alpha val="50195"/>
            </a:srgbClr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35847" name="TextBox 4">
            <a:extLst>
              <a:ext uri="{FF2B5EF4-FFF2-40B4-BE49-F238E27FC236}">
                <a16:creationId xmlns:a16="http://schemas.microsoft.com/office/drawing/2014/main" id="{D04504E7-D175-414D-8369-7DCFE675CD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05001" y="2128838"/>
            <a:ext cx="8159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latin typeface="Times" pitchFamily="2" charset="0"/>
              </a:rPr>
              <a:t>carry</a:t>
            </a:r>
          </a:p>
        </p:txBody>
      </p:sp>
    </p:spTree>
  </p:cSld>
  <p:clrMapOvr>
    <a:masterClrMapping/>
  </p:clrMapOvr>
  <p:transition/>
</p:sld>
</file>

<file path=ppt/slides/slide3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22209" name="Picture 2" descr="Screen shot 2016-09-28 at 3.56.38 PM.png">
            <a:extLst>
              <a:ext uri="{FF2B5EF4-FFF2-40B4-BE49-F238E27FC236}">
                <a16:creationId xmlns:a16="http://schemas.microsoft.com/office/drawing/2014/main" id="{F855221E-2EC6-444B-BA02-6D9BA691E569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712545">
            <a:off x="2652714" y="915988"/>
            <a:ext cx="5513387" cy="5410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2210" name="Title 1">
            <a:extLst>
              <a:ext uri="{FF2B5EF4-FFF2-40B4-BE49-F238E27FC236}">
                <a16:creationId xmlns:a16="http://schemas.microsoft.com/office/drawing/2014/main" id="{01ABE372-E156-974A-BAD6-B4FCBDED69DE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>
                <a:solidFill>
                  <a:schemeClr val="tx2"/>
                </a:solidFill>
              </a:rPr>
              <a:t>The number circle for 2's complement</a:t>
            </a:r>
            <a:endParaRPr lang="en-US" altLang="en-US" sz="3200"/>
          </a:p>
        </p:txBody>
      </p:sp>
      <p:cxnSp>
        <p:nvCxnSpPr>
          <p:cNvPr id="222211" name="Straight Connector 2">
            <a:extLst>
              <a:ext uri="{FF2B5EF4-FFF2-40B4-BE49-F238E27FC236}">
                <a16:creationId xmlns:a16="http://schemas.microsoft.com/office/drawing/2014/main" id="{8ADA78B5-FE0B-124A-B22E-9CE447117EE5}"/>
              </a:ext>
            </a:extLst>
          </p:cNvPr>
          <p:cNvCxnSpPr>
            <a:cxnSpLocks/>
          </p:cNvCxnSpPr>
          <p:nvPr/>
        </p:nvCxnSpPr>
        <p:spPr bwMode="auto">
          <a:xfrm>
            <a:off x="5562600" y="990601"/>
            <a:ext cx="0" cy="5368925"/>
          </a:xfrm>
          <a:prstGeom prst="line">
            <a:avLst/>
          </a:prstGeom>
          <a:noFill/>
          <a:ln w="31750" algn="ctr">
            <a:solidFill>
              <a:srgbClr val="007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22212" name="Straight Arrow Connector 3">
            <a:extLst>
              <a:ext uri="{FF2B5EF4-FFF2-40B4-BE49-F238E27FC236}">
                <a16:creationId xmlns:a16="http://schemas.microsoft.com/office/drawing/2014/main" id="{08EBCEBC-C115-B544-8A84-602C011A70F4}"/>
              </a:ext>
            </a:extLst>
          </p:cNvPr>
          <p:cNvCxnSpPr>
            <a:cxnSpLocks/>
          </p:cNvCxnSpPr>
          <p:nvPr/>
        </p:nvCxnSpPr>
        <p:spPr bwMode="auto">
          <a:xfrm flipV="1">
            <a:off x="4152900" y="2133600"/>
            <a:ext cx="495300" cy="457200"/>
          </a:xfrm>
          <a:prstGeom prst="straightConnector1">
            <a:avLst/>
          </a:prstGeom>
          <a:noFill/>
          <a:ln w="38100" algn="ctr">
            <a:solidFill>
              <a:srgbClr val="FF0000"/>
            </a:solidFill>
            <a:round/>
            <a:headEnd type="triangle" w="lg" len="lg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22213" name="Straight Arrow Connector 6">
            <a:extLst>
              <a:ext uri="{FF2B5EF4-FFF2-40B4-BE49-F238E27FC236}">
                <a16:creationId xmlns:a16="http://schemas.microsoft.com/office/drawing/2014/main" id="{255EDC53-AFB0-4D48-94BF-A50E971306D0}"/>
              </a:ext>
            </a:extLst>
          </p:cNvPr>
          <p:cNvCxnSpPr>
            <a:cxnSpLocks/>
          </p:cNvCxnSpPr>
          <p:nvPr/>
        </p:nvCxnSpPr>
        <p:spPr bwMode="auto">
          <a:xfrm flipH="1" flipV="1">
            <a:off x="4610100" y="4953000"/>
            <a:ext cx="647700" cy="228600"/>
          </a:xfrm>
          <a:prstGeom prst="straightConnector1">
            <a:avLst/>
          </a:prstGeom>
          <a:noFill/>
          <a:ln w="38100" algn="ctr">
            <a:solidFill>
              <a:srgbClr val="FF0000"/>
            </a:solidFill>
            <a:round/>
            <a:headEnd type="triangle" w="lg" len="lg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22214" name="Straight Arrow Connector 7">
            <a:extLst>
              <a:ext uri="{FF2B5EF4-FFF2-40B4-BE49-F238E27FC236}">
                <a16:creationId xmlns:a16="http://schemas.microsoft.com/office/drawing/2014/main" id="{0ABF2BFC-24B7-EA42-B9E9-727916AC6853}"/>
              </a:ext>
            </a:extLst>
          </p:cNvPr>
          <p:cNvCxnSpPr>
            <a:cxnSpLocks/>
          </p:cNvCxnSpPr>
          <p:nvPr/>
        </p:nvCxnSpPr>
        <p:spPr bwMode="auto">
          <a:xfrm flipV="1">
            <a:off x="3924300" y="3200400"/>
            <a:ext cx="38100" cy="685800"/>
          </a:xfrm>
          <a:prstGeom prst="straightConnector1">
            <a:avLst/>
          </a:prstGeom>
          <a:noFill/>
          <a:ln w="38100" algn="ctr">
            <a:solidFill>
              <a:srgbClr val="FF0000"/>
            </a:solidFill>
            <a:round/>
            <a:headEnd type="triangle" w="lg" len="lg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22215" name="Straight Arrow Connector 9">
            <a:extLst>
              <a:ext uri="{FF2B5EF4-FFF2-40B4-BE49-F238E27FC236}">
                <a16:creationId xmlns:a16="http://schemas.microsoft.com/office/drawing/2014/main" id="{96B003A4-EA2F-7D43-85D7-1594E5DDDAA5}"/>
              </a:ext>
            </a:extLst>
          </p:cNvPr>
          <p:cNvCxnSpPr>
            <a:cxnSpLocks/>
          </p:cNvCxnSpPr>
          <p:nvPr/>
        </p:nvCxnSpPr>
        <p:spPr bwMode="auto">
          <a:xfrm flipH="1" flipV="1">
            <a:off x="3924300" y="3886200"/>
            <a:ext cx="228600" cy="609600"/>
          </a:xfrm>
          <a:prstGeom prst="straightConnector1">
            <a:avLst/>
          </a:prstGeom>
          <a:noFill/>
          <a:ln w="38100" algn="ctr">
            <a:solidFill>
              <a:srgbClr val="FF0000"/>
            </a:solidFill>
            <a:round/>
            <a:headEnd type="triangle" w="lg" len="lg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22216" name="Straight Arrow Connector 10">
            <a:extLst>
              <a:ext uri="{FF2B5EF4-FFF2-40B4-BE49-F238E27FC236}">
                <a16:creationId xmlns:a16="http://schemas.microsoft.com/office/drawing/2014/main" id="{EFB99C4F-0FAE-B64C-8B3F-2FB9DFC95E36}"/>
              </a:ext>
            </a:extLst>
          </p:cNvPr>
          <p:cNvCxnSpPr>
            <a:cxnSpLocks/>
          </p:cNvCxnSpPr>
          <p:nvPr/>
        </p:nvCxnSpPr>
        <p:spPr bwMode="auto">
          <a:xfrm flipH="1" flipV="1">
            <a:off x="4152900" y="4495800"/>
            <a:ext cx="495300" cy="457200"/>
          </a:xfrm>
          <a:prstGeom prst="straightConnector1">
            <a:avLst/>
          </a:prstGeom>
          <a:noFill/>
          <a:ln w="38100" algn="ctr">
            <a:solidFill>
              <a:srgbClr val="FF0000"/>
            </a:solidFill>
            <a:round/>
            <a:headEnd type="triangle" w="lg" len="lg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22217" name="Straight Arrow Connector 12">
            <a:extLst>
              <a:ext uri="{FF2B5EF4-FFF2-40B4-BE49-F238E27FC236}">
                <a16:creationId xmlns:a16="http://schemas.microsoft.com/office/drawing/2014/main" id="{D7D6F454-B341-7A4B-8342-31C57F825F63}"/>
              </a:ext>
            </a:extLst>
          </p:cNvPr>
          <p:cNvCxnSpPr>
            <a:cxnSpLocks/>
          </p:cNvCxnSpPr>
          <p:nvPr/>
        </p:nvCxnSpPr>
        <p:spPr bwMode="auto">
          <a:xfrm flipV="1">
            <a:off x="3962400" y="2590800"/>
            <a:ext cx="190500" cy="609600"/>
          </a:xfrm>
          <a:prstGeom prst="straightConnector1">
            <a:avLst/>
          </a:prstGeom>
          <a:noFill/>
          <a:ln w="38100" algn="ctr">
            <a:solidFill>
              <a:srgbClr val="FF0000"/>
            </a:solidFill>
            <a:round/>
            <a:headEnd type="triangle" w="lg" len="lg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22218" name="Straight Arrow Connector 13">
            <a:extLst>
              <a:ext uri="{FF2B5EF4-FFF2-40B4-BE49-F238E27FC236}">
                <a16:creationId xmlns:a16="http://schemas.microsoft.com/office/drawing/2014/main" id="{5D51EE88-1208-3649-A714-F67AE978040E}"/>
              </a:ext>
            </a:extLst>
          </p:cNvPr>
          <p:cNvCxnSpPr>
            <a:cxnSpLocks/>
          </p:cNvCxnSpPr>
          <p:nvPr/>
        </p:nvCxnSpPr>
        <p:spPr bwMode="auto">
          <a:xfrm flipV="1">
            <a:off x="4648200" y="1905000"/>
            <a:ext cx="609600" cy="228600"/>
          </a:xfrm>
          <a:prstGeom prst="straightConnector1">
            <a:avLst/>
          </a:prstGeom>
          <a:noFill/>
          <a:ln w="38100" algn="ctr">
            <a:solidFill>
              <a:srgbClr val="FF0000"/>
            </a:solidFill>
            <a:round/>
            <a:headEnd type="triangle" w="lg" len="lg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22219" name="Straight Arrow Connector 15">
            <a:extLst>
              <a:ext uri="{FF2B5EF4-FFF2-40B4-BE49-F238E27FC236}">
                <a16:creationId xmlns:a16="http://schemas.microsoft.com/office/drawing/2014/main" id="{EFC673D6-9828-B045-A63E-3302E06C0F6E}"/>
              </a:ext>
            </a:extLst>
          </p:cNvPr>
          <p:cNvCxnSpPr>
            <a:cxnSpLocks/>
          </p:cNvCxnSpPr>
          <p:nvPr/>
        </p:nvCxnSpPr>
        <p:spPr bwMode="auto">
          <a:xfrm flipH="1">
            <a:off x="5219700" y="5181600"/>
            <a:ext cx="685800" cy="0"/>
          </a:xfrm>
          <a:prstGeom prst="straightConnector1">
            <a:avLst/>
          </a:prstGeom>
          <a:noFill/>
          <a:ln w="38100" algn="ctr">
            <a:solidFill>
              <a:srgbClr val="FF0000"/>
            </a:solidFill>
            <a:round/>
            <a:headEnd type="triangle" w="lg" len="lg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222220" name="TextBox 18">
            <a:extLst>
              <a:ext uri="{FF2B5EF4-FFF2-40B4-BE49-F238E27FC236}">
                <a16:creationId xmlns:a16="http://schemas.microsoft.com/office/drawing/2014/main" id="{E4A7CA28-B0DC-3642-9EBC-85B8CF7F35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37276" y="5905501"/>
            <a:ext cx="297497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Then, invert all bits …</a:t>
            </a:r>
          </a:p>
        </p:txBody>
      </p:sp>
    </p:spTree>
    <p:extLst>
      <p:ext uri="{BB962C8B-B14F-4D97-AF65-F5344CB8AC3E}">
        <p14:creationId xmlns:p14="http://schemas.microsoft.com/office/powerpoint/2010/main" val="3702071612"/>
      </p:ext>
    </p:extLst>
  </p:cSld>
  <p:clrMapOvr>
    <a:masterClrMapping/>
  </p:clrMapOvr>
  <p:transition/>
</p:sld>
</file>

<file path=ppt/slides/slide3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23233" name="Picture 2" descr="Screen shot 2016-09-28 at 3.56.38 PM.png">
            <a:extLst>
              <a:ext uri="{FF2B5EF4-FFF2-40B4-BE49-F238E27FC236}">
                <a16:creationId xmlns:a16="http://schemas.microsoft.com/office/drawing/2014/main" id="{E05A41E5-9D67-A342-9D89-3732DD7F1519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712545">
            <a:off x="2652714" y="915988"/>
            <a:ext cx="5513387" cy="5410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3234" name="Title 1">
            <a:extLst>
              <a:ext uri="{FF2B5EF4-FFF2-40B4-BE49-F238E27FC236}">
                <a16:creationId xmlns:a16="http://schemas.microsoft.com/office/drawing/2014/main" id="{D2A11CB2-8EA7-0B41-BFE2-EC0BFFC46472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>
                <a:solidFill>
                  <a:schemeClr val="tx2"/>
                </a:solidFill>
              </a:rPr>
              <a:t>The number circle for 2's complement</a:t>
            </a:r>
            <a:endParaRPr lang="en-US" altLang="en-US" sz="3200"/>
          </a:p>
        </p:txBody>
      </p:sp>
      <p:cxnSp>
        <p:nvCxnSpPr>
          <p:cNvPr id="223235" name="Straight Connector 2">
            <a:extLst>
              <a:ext uri="{FF2B5EF4-FFF2-40B4-BE49-F238E27FC236}">
                <a16:creationId xmlns:a16="http://schemas.microsoft.com/office/drawing/2014/main" id="{9169D70F-C739-9242-904C-0C85182B94C7}"/>
              </a:ext>
            </a:extLst>
          </p:cNvPr>
          <p:cNvCxnSpPr>
            <a:cxnSpLocks/>
          </p:cNvCxnSpPr>
          <p:nvPr/>
        </p:nvCxnSpPr>
        <p:spPr bwMode="auto">
          <a:xfrm>
            <a:off x="5562600" y="990601"/>
            <a:ext cx="0" cy="5368925"/>
          </a:xfrm>
          <a:prstGeom prst="line">
            <a:avLst/>
          </a:prstGeom>
          <a:noFill/>
          <a:ln w="31750" algn="ctr">
            <a:solidFill>
              <a:srgbClr val="007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23236" name="Straight Arrow Connector 3">
            <a:extLst>
              <a:ext uri="{FF2B5EF4-FFF2-40B4-BE49-F238E27FC236}">
                <a16:creationId xmlns:a16="http://schemas.microsoft.com/office/drawing/2014/main" id="{6F8ADC1D-2214-034B-89C3-C936E54B4F70}"/>
              </a:ext>
            </a:extLst>
          </p:cNvPr>
          <p:cNvCxnSpPr>
            <a:cxnSpLocks/>
          </p:cNvCxnSpPr>
          <p:nvPr/>
        </p:nvCxnSpPr>
        <p:spPr bwMode="auto">
          <a:xfrm flipH="1" flipV="1">
            <a:off x="5219700" y="1905000"/>
            <a:ext cx="1333500" cy="228600"/>
          </a:xfrm>
          <a:prstGeom prst="straightConnector1">
            <a:avLst/>
          </a:prstGeom>
          <a:noFill/>
          <a:ln w="38100" algn="ctr">
            <a:solidFill>
              <a:srgbClr val="FF0000"/>
            </a:solidFill>
            <a:round/>
            <a:headEnd type="triangle" w="lg" len="lg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23237" name="Straight Arrow Connector 6">
            <a:extLst>
              <a:ext uri="{FF2B5EF4-FFF2-40B4-BE49-F238E27FC236}">
                <a16:creationId xmlns:a16="http://schemas.microsoft.com/office/drawing/2014/main" id="{8133D53D-BE35-7741-AD94-9BE8358E4F58}"/>
              </a:ext>
            </a:extLst>
          </p:cNvPr>
          <p:cNvCxnSpPr>
            <a:cxnSpLocks/>
          </p:cNvCxnSpPr>
          <p:nvPr/>
        </p:nvCxnSpPr>
        <p:spPr bwMode="auto">
          <a:xfrm flipH="1" flipV="1">
            <a:off x="4191000" y="4470400"/>
            <a:ext cx="2324100" cy="482600"/>
          </a:xfrm>
          <a:prstGeom prst="straightConnector1">
            <a:avLst/>
          </a:prstGeom>
          <a:noFill/>
          <a:ln w="38100" algn="ctr">
            <a:solidFill>
              <a:srgbClr val="FF0000"/>
            </a:solidFill>
            <a:round/>
            <a:headEnd type="triangle" w="lg" len="lg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23238" name="Straight Arrow Connector 7">
            <a:extLst>
              <a:ext uri="{FF2B5EF4-FFF2-40B4-BE49-F238E27FC236}">
                <a16:creationId xmlns:a16="http://schemas.microsoft.com/office/drawing/2014/main" id="{6725C13A-B479-F048-A7AA-FFC5AA87AA23}"/>
              </a:ext>
            </a:extLst>
          </p:cNvPr>
          <p:cNvCxnSpPr>
            <a:cxnSpLocks/>
          </p:cNvCxnSpPr>
          <p:nvPr/>
        </p:nvCxnSpPr>
        <p:spPr bwMode="auto">
          <a:xfrm flipH="1" flipV="1">
            <a:off x="4191000" y="2590800"/>
            <a:ext cx="3048000" cy="609600"/>
          </a:xfrm>
          <a:prstGeom prst="straightConnector1">
            <a:avLst/>
          </a:prstGeom>
          <a:noFill/>
          <a:ln w="38100" algn="ctr">
            <a:solidFill>
              <a:srgbClr val="FF0000"/>
            </a:solidFill>
            <a:round/>
            <a:headEnd type="triangle" w="lg" len="lg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23239" name="Straight Arrow Connector 9">
            <a:extLst>
              <a:ext uri="{FF2B5EF4-FFF2-40B4-BE49-F238E27FC236}">
                <a16:creationId xmlns:a16="http://schemas.microsoft.com/office/drawing/2014/main" id="{AE38FE6D-6849-DE43-964E-A584B876D51E}"/>
              </a:ext>
            </a:extLst>
          </p:cNvPr>
          <p:cNvCxnSpPr>
            <a:cxnSpLocks/>
          </p:cNvCxnSpPr>
          <p:nvPr/>
        </p:nvCxnSpPr>
        <p:spPr bwMode="auto">
          <a:xfrm flipH="1" flipV="1">
            <a:off x="3962400" y="3276600"/>
            <a:ext cx="3276600" cy="685800"/>
          </a:xfrm>
          <a:prstGeom prst="straightConnector1">
            <a:avLst/>
          </a:prstGeom>
          <a:noFill/>
          <a:ln w="38100" algn="ctr">
            <a:solidFill>
              <a:srgbClr val="FF0000"/>
            </a:solidFill>
            <a:round/>
            <a:headEnd type="triangle" w="lg" len="lg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23240" name="Straight Arrow Connector 10">
            <a:extLst>
              <a:ext uri="{FF2B5EF4-FFF2-40B4-BE49-F238E27FC236}">
                <a16:creationId xmlns:a16="http://schemas.microsoft.com/office/drawing/2014/main" id="{7EFAB1D1-9B2B-6843-A3D6-5FDAB5157B3A}"/>
              </a:ext>
            </a:extLst>
          </p:cNvPr>
          <p:cNvCxnSpPr>
            <a:cxnSpLocks/>
          </p:cNvCxnSpPr>
          <p:nvPr/>
        </p:nvCxnSpPr>
        <p:spPr bwMode="auto">
          <a:xfrm flipH="1" flipV="1">
            <a:off x="3962400" y="3886200"/>
            <a:ext cx="3009900" cy="609600"/>
          </a:xfrm>
          <a:prstGeom prst="straightConnector1">
            <a:avLst/>
          </a:prstGeom>
          <a:noFill/>
          <a:ln w="38100" algn="ctr">
            <a:solidFill>
              <a:srgbClr val="FF0000"/>
            </a:solidFill>
            <a:round/>
            <a:headEnd type="triangle" w="lg" len="lg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23241" name="Straight Arrow Connector 12">
            <a:extLst>
              <a:ext uri="{FF2B5EF4-FFF2-40B4-BE49-F238E27FC236}">
                <a16:creationId xmlns:a16="http://schemas.microsoft.com/office/drawing/2014/main" id="{A03AA9DD-9FCC-0F49-B150-01EE898D4F77}"/>
              </a:ext>
            </a:extLst>
          </p:cNvPr>
          <p:cNvCxnSpPr>
            <a:cxnSpLocks/>
          </p:cNvCxnSpPr>
          <p:nvPr/>
        </p:nvCxnSpPr>
        <p:spPr bwMode="auto">
          <a:xfrm flipH="1" flipV="1">
            <a:off x="4610100" y="2192338"/>
            <a:ext cx="2362200" cy="457200"/>
          </a:xfrm>
          <a:prstGeom prst="straightConnector1">
            <a:avLst/>
          </a:prstGeom>
          <a:noFill/>
          <a:ln w="38100" algn="ctr">
            <a:solidFill>
              <a:srgbClr val="FF0000"/>
            </a:solidFill>
            <a:round/>
            <a:headEnd type="triangle" w="lg" len="lg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23242" name="Straight Arrow Connector 15">
            <a:extLst>
              <a:ext uri="{FF2B5EF4-FFF2-40B4-BE49-F238E27FC236}">
                <a16:creationId xmlns:a16="http://schemas.microsoft.com/office/drawing/2014/main" id="{EF075AAA-52BF-7941-8ED3-4FC7ACFD03E5}"/>
              </a:ext>
            </a:extLst>
          </p:cNvPr>
          <p:cNvCxnSpPr>
            <a:cxnSpLocks/>
          </p:cNvCxnSpPr>
          <p:nvPr/>
        </p:nvCxnSpPr>
        <p:spPr bwMode="auto">
          <a:xfrm flipH="1" flipV="1">
            <a:off x="4610100" y="4953000"/>
            <a:ext cx="1295400" cy="228600"/>
          </a:xfrm>
          <a:prstGeom prst="straightConnector1">
            <a:avLst/>
          </a:prstGeom>
          <a:noFill/>
          <a:ln w="38100" algn="ctr">
            <a:solidFill>
              <a:srgbClr val="FF0000"/>
            </a:solidFill>
            <a:round/>
            <a:headEnd type="triangle" w="lg" len="lg"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29" name="Arc 28">
            <a:extLst>
              <a:ext uri="{FF2B5EF4-FFF2-40B4-BE49-F238E27FC236}">
                <a16:creationId xmlns:a16="http://schemas.microsoft.com/office/drawing/2014/main" id="{37312E6B-55FA-1041-B746-1E0908149B06}"/>
              </a:ext>
            </a:extLst>
          </p:cNvPr>
          <p:cNvSpPr/>
          <p:nvPr/>
        </p:nvSpPr>
        <p:spPr bwMode="auto">
          <a:xfrm rot="10367718" flipV="1">
            <a:off x="4816475" y="5143501"/>
            <a:ext cx="693738" cy="709613"/>
          </a:xfrm>
          <a:prstGeom prst="arc">
            <a:avLst>
              <a:gd name="adj1" fmla="val 16200000"/>
              <a:gd name="adj2" fmla="val 12987182"/>
            </a:avLst>
          </a:prstGeom>
          <a:noFill/>
          <a:ln w="31750" cap="flat" cmpd="sng" algn="ctr">
            <a:solidFill>
              <a:srgbClr val="FF0000"/>
            </a:solidFill>
            <a:prstDash val="solid"/>
            <a:round/>
            <a:headEnd type="none" w="lg" len="lg"/>
            <a:tailEnd type="triangle" w="lg" len="lg"/>
          </a:ln>
          <a:effectLst/>
          <a:extLst>
            <a:ext uri="{AF507438-7753-43e0-B8FC-AC1667EBCBE1}"/>
          </a:extLst>
        </p:spPr>
        <p:txBody>
          <a:bodyPr/>
          <a:lstStyle/>
          <a:p>
            <a:pPr>
              <a:defRPr/>
            </a:pPr>
            <a:endParaRPr lang="en-US">
              <a:latin typeface="Times" charset="0"/>
              <a:ea typeface="ＭＳ Ｐゴシック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539036246"/>
      </p:ext>
    </p:extLst>
  </p:cSld>
  <p:clrMapOvr>
    <a:masterClrMapping/>
  </p:clrMapOvr>
  <p:transition/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841" name="TextBox 3">
            <a:extLst>
              <a:ext uri="{FF2B5EF4-FFF2-40B4-BE49-F238E27FC236}">
                <a16:creationId xmlns:a16="http://schemas.microsoft.com/office/drawing/2014/main" id="{8C05CEBA-F1F7-D649-B36B-759725BC96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14800" y="1981200"/>
            <a:ext cx="3810000" cy="280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4400" b="0" dirty="0">
                <a:latin typeface="Courier" pitchFamily="2" charset="0"/>
              </a:rPr>
              <a:t> </a:t>
            </a:r>
            <a:r>
              <a:rPr lang="en-US" altLang="en-US" b="0" dirty="0">
                <a:latin typeface="Courier" pitchFamily="2" charset="0"/>
              </a:rPr>
              <a:t>         </a:t>
            </a:r>
            <a:endParaRPr lang="en-US" altLang="en-US" sz="4400" b="0" dirty="0">
              <a:latin typeface="Courier" pitchFamily="2" charset="0"/>
            </a:endParaRP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4400" b="0" dirty="0">
                <a:latin typeface="Courier" pitchFamily="2" charset="0"/>
              </a:rPr>
              <a:t> </a:t>
            </a:r>
            <a:r>
              <a:rPr lang="en-US" altLang="en-US" b="0" dirty="0">
                <a:latin typeface="Courier" pitchFamily="2" charset="0"/>
              </a:rPr>
              <a:t>   </a:t>
            </a:r>
            <a:r>
              <a:rPr lang="en-US" altLang="en-US" sz="4400" b="0" dirty="0">
                <a:latin typeface="Courier" pitchFamily="2" charset="0"/>
              </a:rPr>
              <a:t>1</a:t>
            </a:r>
            <a:r>
              <a:rPr lang="en-US" altLang="en-US" b="0" dirty="0">
                <a:latin typeface="Courier" pitchFamily="2" charset="0"/>
              </a:rPr>
              <a:t>   </a:t>
            </a:r>
            <a:r>
              <a:rPr lang="en-US" altLang="en-US" sz="4400" b="0" dirty="0">
                <a:latin typeface="Courier" pitchFamily="2" charset="0"/>
              </a:rPr>
              <a:t>0</a:t>
            </a:r>
            <a:r>
              <a:rPr lang="en-US" altLang="en-US" b="0" dirty="0">
                <a:latin typeface="Courier" pitchFamily="2" charset="0"/>
              </a:rPr>
              <a:t>   </a:t>
            </a:r>
            <a:r>
              <a:rPr lang="en-US" altLang="en-US" sz="4400" b="0" dirty="0">
                <a:latin typeface="Courier" pitchFamily="2" charset="0"/>
              </a:rPr>
              <a:t>1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4400" b="0" dirty="0">
                <a:latin typeface="Courier" pitchFamily="2" charset="0"/>
              </a:rPr>
              <a:t> </a:t>
            </a:r>
            <a:r>
              <a:rPr lang="en-US" altLang="en-US" b="0" dirty="0">
                <a:latin typeface="Courier" pitchFamily="2" charset="0"/>
              </a:rPr>
              <a:t>   </a:t>
            </a:r>
            <a:r>
              <a:rPr lang="en-US" altLang="en-US" sz="4400" b="0" dirty="0">
                <a:latin typeface="Courier" pitchFamily="2" charset="0"/>
              </a:rPr>
              <a:t>1</a:t>
            </a:r>
            <a:r>
              <a:rPr lang="en-US" altLang="en-US" b="0" dirty="0">
                <a:latin typeface="Courier" pitchFamily="2" charset="0"/>
              </a:rPr>
              <a:t>   </a:t>
            </a:r>
            <a:r>
              <a:rPr lang="en-US" altLang="en-US" sz="4400" b="0" dirty="0">
                <a:latin typeface="Courier" pitchFamily="2" charset="0"/>
              </a:rPr>
              <a:t>1</a:t>
            </a:r>
            <a:r>
              <a:rPr lang="en-US" altLang="en-US" b="0" dirty="0">
                <a:latin typeface="Courier" pitchFamily="2" charset="0"/>
              </a:rPr>
              <a:t>   </a:t>
            </a:r>
            <a:r>
              <a:rPr lang="en-US" altLang="en-US" sz="4400" b="0" dirty="0">
                <a:latin typeface="Courier" pitchFamily="2" charset="0"/>
              </a:rPr>
              <a:t>0</a:t>
            </a:r>
          </a:p>
          <a:p>
            <a:pPr>
              <a:spcBef>
                <a:spcPct val="0"/>
              </a:spcBef>
              <a:buFontTx/>
              <a:buNone/>
            </a:pPr>
            <a:endParaRPr lang="en-US" altLang="en-US" sz="4400" b="0" dirty="0">
              <a:latin typeface="Courier" pitchFamily="2" charset="0"/>
            </a:endParaRPr>
          </a:p>
        </p:txBody>
      </p:sp>
      <p:sp>
        <p:nvSpPr>
          <p:cNvPr id="35842" name="Title 1">
            <a:extLst>
              <a:ext uri="{FF2B5EF4-FFF2-40B4-BE49-F238E27FC236}">
                <a16:creationId xmlns:a16="http://schemas.microsoft.com/office/drawing/2014/main" id="{2577F29A-37D6-DE41-92DA-D5F58666A41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 dirty="0"/>
              <a:t>Example in base 2</a:t>
            </a:r>
          </a:p>
        </p:txBody>
      </p:sp>
      <p:sp>
        <p:nvSpPr>
          <p:cNvPr id="35843" name="Content Placeholder 2">
            <a:extLst>
              <a:ext uri="{FF2B5EF4-FFF2-40B4-BE49-F238E27FC236}">
                <a16:creationId xmlns:a16="http://schemas.microsoft.com/office/drawing/2014/main" id="{D9F1EC68-3EC6-8545-B04E-9D11261FC148}"/>
              </a:ext>
            </a:extLst>
          </p:cNvPr>
          <p:cNvSpPr>
            <a:spLocks noGrp="1" noChangeArrowheads="1"/>
          </p:cNvSpPr>
          <p:nvPr>
            <p:ph idx="1"/>
          </p:nvPr>
        </p:nvSpPr>
        <p:spPr>
          <a:xfrm>
            <a:off x="1524000" y="1219200"/>
            <a:ext cx="7924800" cy="2057400"/>
          </a:xfrm>
        </p:spPr>
        <p:txBody>
          <a:bodyPr/>
          <a:lstStyle/>
          <a:p>
            <a:endParaRPr lang="en-US" altLang="en-US" dirty="0"/>
          </a:p>
          <a:p>
            <a:endParaRPr lang="en-US" altLang="en-US" dirty="0"/>
          </a:p>
        </p:txBody>
      </p:sp>
      <p:cxnSp>
        <p:nvCxnSpPr>
          <p:cNvPr id="35844" name="Straight Connector 5">
            <a:extLst>
              <a:ext uri="{FF2B5EF4-FFF2-40B4-BE49-F238E27FC236}">
                <a16:creationId xmlns:a16="http://schemas.microsoft.com/office/drawing/2014/main" id="{9A4FF511-1805-B248-9226-DCC99AF82517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556000" y="4149725"/>
            <a:ext cx="381000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35845" name="TextBox 7">
            <a:extLst>
              <a:ext uri="{FF2B5EF4-FFF2-40B4-BE49-F238E27FC236}">
                <a16:creationId xmlns:a16="http://schemas.microsoft.com/office/drawing/2014/main" id="{2F123469-1B42-B643-A368-43C77345145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00400" y="2819401"/>
            <a:ext cx="619080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6000" b="0">
                <a:latin typeface="Times" pitchFamily="2" charset="0"/>
              </a:rPr>
              <a:t>+</a:t>
            </a:r>
          </a:p>
        </p:txBody>
      </p:sp>
    </p:spTree>
    <p:extLst>
      <p:ext uri="{BB962C8B-B14F-4D97-AF65-F5344CB8AC3E}">
        <p14:creationId xmlns:p14="http://schemas.microsoft.com/office/powerpoint/2010/main" val="717128607"/>
      </p:ext>
    </p:extLst>
  </p:cSld>
  <p:clrMapOvr>
    <a:masterClrMapping/>
  </p:clrMapOvr>
  <p:transition/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846" name="Rectangle 3">
            <a:extLst>
              <a:ext uri="{FF2B5EF4-FFF2-40B4-BE49-F238E27FC236}">
                <a16:creationId xmlns:a16="http://schemas.microsoft.com/office/drawing/2014/main" id="{072E8420-6697-9A45-A9AA-4CC94F1AF2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52600" y="1981200"/>
            <a:ext cx="6019800" cy="762000"/>
          </a:xfrm>
          <a:prstGeom prst="rect">
            <a:avLst/>
          </a:prstGeom>
          <a:solidFill>
            <a:srgbClr val="008000">
              <a:alpha val="50195"/>
            </a:srgbClr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 dirty="0">
              <a:latin typeface="Times" pitchFamily="2" charset="0"/>
            </a:endParaRPr>
          </a:p>
        </p:txBody>
      </p:sp>
      <p:sp>
        <p:nvSpPr>
          <p:cNvPr id="35841" name="TextBox 3">
            <a:extLst>
              <a:ext uri="{FF2B5EF4-FFF2-40B4-BE49-F238E27FC236}">
                <a16:creationId xmlns:a16="http://schemas.microsoft.com/office/drawing/2014/main" id="{8C05CEBA-F1F7-D649-B36B-759725BC96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14800" y="1981200"/>
            <a:ext cx="3810000" cy="280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4400" b="0" dirty="0">
                <a:latin typeface="Courier" pitchFamily="2" charset="0"/>
              </a:rPr>
              <a:t>1</a:t>
            </a:r>
            <a:r>
              <a:rPr lang="en-US" altLang="en-US" b="0" dirty="0">
                <a:latin typeface="Courier" pitchFamily="2" charset="0"/>
              </a:rPr>
              <a:t>   </a:t>
            </a:r>
            <a:r>
              <a:rPr lang="en-US" altLang="en-US" sz="4400" b="0" dirty="0">
                <a:latin typeface="Courier" pitchFamily="2" charset="0"/>
              </a:rPr>
              <a:t>0</a:t>
            </a:r>
            <a:r>
              <a:rPr lang="en-US" altLang="en-US" b="0" dirty="0">
                <a:latin typeface="Courier" pitchFamily="2" charset="0"/>
              </a:rPr>
              <a:t>   </a:t>
            </a:r>
            <a:r>
              <a:rPr lang="en-US" altLang="en-US" sz="4400" b="0" dirty="0">
                <a:latin typeface="Courier" pitchFamily="2" charset="0"/>
              </a:rPr>
              <a:t>0</a:t>
            </a:r>
            <a:r>
              <a:rPr lang="en-US" altLang="en-US" b="0" dirty="0">
                <a:latin typeface="Courier" pitchFamily="2" charset="0"/>
              </a:rPr>
              <a:t>   </a:t>
            </a:r>
            <a:r>
              <a:rPr lang="en-US" altLang="en-US" sz="4400" b="0" dirty="0">
                <a:latin typeface="Courier" pitchFamily="2" charset="0"/>
              </a:rPr>
              <a:t>0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4400" b="0" dirty="0">
                <a:latin typeface="Courier" pitchFamily="2" charset="0"/>
              </a:rPr>
              <a:t> </a:t>
            </a:r>
            <a:r>
              <a:rPr lang="en-US" altLang="en-US" b="0" dirty="0">
                <a:latin typeface="Courier" pitchFamily="2" charset="0"/>
              </a:rPr>
              <a:t>   </a:t>
            </a:r>
            <a:r>
              <a:rPr lang="en-US" altLang="en-US" sz="4400" b="0" dirty="0">
                <a:latin typeface="Courier" pitchFamily="2" charset="0"/>
              </a:rPr>
              <a:t>1</a:t>
            </a:r>
            <a:r>
              <a:rPr lang="en-US" altLang="en-US" b="0" dirty="0">
                <a:latin typeface="Courier" pitchFamily="2" charset="0"/>
              </a:rPr>
              <a:t>   </a:t>
            </a:r>
            <a:r>
              <a:rPr lang="en-US" altLang="en-US" sz="4400" b="0" dirty="0">
                <a:latin typeface="Courier" pitchFamily="2" charset="0"/>
              </a:rPr>
              <a:t>0</a:t>
            </a:r>
            <a:r>
              <a:rPr lang="en-US" altLang="en-US" b="0" dirty="0">
                <a:latin typeface="Courier" pitchFamily="2" charset="0"/>
              </a:rPr>
              <a:t>   </a:t>
            </a:r>
            <a:r>
              <a:rPr lang="en-US" altLang="en-US" sz="4400" b="0" dirty="0">
                <a:latin typeface="Courier" pitchFamily="2" charset="0"/>
              </a:rPr>
              <a:t>1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4400" b="0" dirty="0">
                <a:latin typeface="Courier" pitchFamily="2" charset="0"/>
              </a:rPr>
              <a:t> </a:t>
            </a:r>
            <a:r>
              <a:rPr lang="en-US" altLang="en-US" b="0" dirty="0">
                <a:latin typeface="Courier" pitchFamily="2" charset="0"/>
              </a:rPr>
              <a:t>   </a:t>
            </a:r>
            <a:r>
              <a:rPr lang="en-US" altLang="en-US" sz="4400" b="0" dirty="0">
                <a:latin typeface="Courier" pitchFamily="2" charset="0"/>
              </a:rPr>
              <a:t>1</a:t>
            </a:r>
            <a:r>
              <a:rPr lang="en-US" altLang="en-US" b="0" dirty="0">
                <a:latin typeface="Courier" pitchFamily="2" charset="0"/>
              </a:rPr>
              <a:t>   </a:t>
            </a:r>
            <a:r>
              <a:rPr lang="en-US" altLang="en-US" sz="4400" b="0" dirty="0">
                <a:latin typeface="Courier" pitchFamily="2" charset="0"/>
              </a:rPr>
              <a:t>1</a:t>
            </a:r>
            <a:r>
              <a:rPr lang="en-US" altLang="en-US" b="0" dirty="0">
                <a:latin typeface="Courier" pitchFamily="2" charset="0"/>
              </a:rPr>
              <a:t>   </a:t>
            </a:r>
            <a:r>
              <a:rPr lang="en-US" altLang="en-US" sz="4400" b="0" dirty="0">
                <a:latin typeface="Courier" pitchFamily="2" charset="0"/>
              </a:rPr>
              <a:t>0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4400" b="0" dirty="0">
                <a:latin typeface="Courier" pitchFamily="2" charset="0"/>
              </a:rPr>
              <a:t>1</a:t>
            </a:r>
            <a:r>
              <a:rPr lang="en-US" altLang="en-US" b="0" dirty="0">
                <a:latin typeface="Courier" pitchFamily="2" charset="0"/>
              </a:rPr>
              <a:t>   </a:t>
            </a:r>
            <a:r>
              <a:rPr lang="en-US" altLang="en-US" sz="4400" b="0" dirty="0">
                <a:latin typeface="Courier" pitchFamily="2" charset="0"/>
              </a:rPr>
              <a:t>0</a:t>
            </a:r>
            <a:r>
              <a:rPr lang="en-US" altLang="en-US" b="0" dirty="0">
                <a:latin typeface="Courier" pitchFamily="2" charset="0"/>
              </a:rPr>
              <a:t>   </a:t>
            </a:r>
            <a:r>
              <a:rPr lang="en-US" altLang="en-US" sz="4400" b="0" dirty="0">
                <a:latin typeface="Courier" pitchFamily="2" charset="0"/>
              </a:rPr>
              <a:t>1</a:t>
            </a:r>
            <a:r>
              <a:rPr lang="en-US" altLang="en-US" b="0" dirty="0">
                <a:latin typeface="Courier" pitchFamily="2" charset="0"/>
              </a:rPr>
              <a:t>   </a:t>
            </a:r>
            <a:r>
              <a:rPr lang="en-US" altLang="en-US" sz="4400" b="0" dirty="0">
                <a:latin typeface="Courier" pitchFamily="2" charset="0"/>
              </a:rPr>
              <a:t>1</a:t>
            </a:r>
          </a:p>
        </p:txBody>
      </p:sp>
      <p:sp>
        <p:nvSpPr>
          <p:cNvPr id="35842" name="Title 1">
            <a:extLst>
              <a:ext uri="{FF2B5EF4-FFF2-40B4-BE49-F238E27FC236}">
                <a16:creationId xmlns:a16="http://schemas.microsoft.com/office/drawing/2014/main" id="{2577F29A-37D6-DE41-92DA-D5F58666A41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 dirty="0"/>
              <a:t>Example in base 2</a:t>
            </a:r>
          </a:p>
        </p:txBody>
      </p:sp>
      <p:sp>
        <p:nvSpPr>
          <p:cNvPr id="35843" name="Content Placeholder 2">
            <a:extLst>
              <a:ext uri="{FF2B5EF4-FFF2-40B4-BE49-F238E27FC236}">
                <a16:creationId xmlns:a16="http://schemas.microsoft.com/office/drawing/2014/main" id="{D9F1EC68-3EC6-8545-B04E-9D11261FC148}"/>
              </a:ext>
            </a:extLst>
          </p:cNvPr>
          <p:cNvSpPr>
            <a:spLocks noGrp="1" noChangeArrowheads="1"/>
          </p:cNvSpPr>
          <p:nvPr>
            <p:ph idx="1"/>
          </p:nvPr>
        </p:nvSpPr>
        <p:spPr>
          <a:xfrm>
            <a:off x="1524000" y="1219200"/>
            <a:ext cx="7924800" cy="2057400"/>
          </a:xfrm>
        </p:spPr>
        <p:txBody>
          <a:bodyPr/>
          <a:lstStyle/>
          <a:p>
            <a:endParaRPr lang="en-US" altLang="en-US" dirty="0"/>
          </a:p>
          <a:p>
            <a:endParaRPr lang="en-US" altLang="en-US" dirty="0"/>
          </a:p>
        </p:txBody>
      </p:sp>
      <p:cxnSp>
        <p:nvCxnSpPr>
          <p:cNvPr id="35844" name="Straight Connector 5">
            <a:extLst>
              <a:ext uri="{FF2B5EF4-FFF2-40B4-BE49-F238E27FC236}">
                <a16:creationId xmlns:a16="http://schemas.microsoft.com/office/drawing/2014/main" id="{9A4FF511-1805-B248-9226-DCC99AF82517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556000" y="4149725"/>
            <a:ext cx="381000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35845" name="TextBox 7">
            <a:extLst>
              <a:ext uri="{FF2B5EF4-FFF2-40B4-BE49-F238E27FC236}">
                <a16:creationId xmlns:a16="http://schemas.microsoft.com/office/drawing/2014/main" id="{2F123469-1B42-B643-A368-43C77345145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00400" y="2819401"/>
            <a:ext cx="619080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6000" b="0">
                <a:latin typeface="Times" pitchFamily="2" charset="0"/>
              </a:rPr>
              <a:t>+</a:t>
            </a:r>
          </a:p>
        </p:txBody>
      </p:sp>
      <p:sp>
        <p:nvSpPr>
          <p:cNvPr id="35847" name="TextBox 4">
            <a:extLst>
              <a:ext uri="{FF2B5EF4-FFF2-40B4-BE49-F238E27FC236}">
                <a16:creationId xmlns:a16="http://schemas.microsoft.com/office/drawing/2014/main" id="{D04504E7-D175-414D-8369-7DCFE675CD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05001" y="2128838"/>
            <a:ext cx="8159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latin typeface="Times" pitchFamily="2" charset="0"/>
              </a:rPr>
              <a:t>carry</a:t>
            </a:r>
          </a:p>
        </p:txBody>
      </p:sp>
    </p:spTree>
    <p:extLst>
      <p:ext uri="{BB962C8B-B14F-4D97-AF65-F5344CB8AC3E}">
        <p14:creationId xmlns:p14="http://schemas.microsoft.com/office/powerpoint/2010/main" val="1512776442"/>
      </p:ext>
    </p:extLst>
  </p:cSld>
  <p:clrMapOvr>
    <a:masterClrMapping/>
  </p:clrMapOvr>
  <p:transition/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846" name="Rectangle 3">
            <a:extLst>
              <a:ext uri="{FF2B5EF4-FFF2-40B4-BE49-F238E27FC236}">
                <a16:creationId xmlns:a16="http://schemas.microsoft.com/office/drawing/2014/main" id="{072E8420-6697-9A45-A9AA-4CC94F1AF2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52600" y="1981200"/>
            <a:ext cx="6019800" cy="762000"/>
          </a:xfrm>
          <a:prstGeom prst="rect">
            <a:avLst/>
          </a:prstGeom>
          <a:solidFill>
            <a:srgbClr val="008000">
              <a:alpha val="50195"/>
            </a:srgbClr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 dirty="0">
              <a:latin typeface="Times" pitchFamily="2" charset="0"/>
            </a:endParaRPr>
          </a:p>
        </p:txBody>
      </p:sp>
      <p:sp>
        <p:nvSpPr>
          <p:cNvPr id="35841" name="TextBox 3">
            <a:extLst>
              <a:ext uri="{FF2B5EF4-FFF2-40B4-BE49-F238E27FC236}">
                <a16:creationId xmlns:a16="http://schemas.microsoft.com/office/drawing/2014/main" id="{8C05CEBA-F1F7-D649-B36B-759725BC96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14800" y="1981200"/>
            <a:ext cx="3810000" cy="2800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4400" b="0" dirty="0">
                <a:latin typeface="Courier" pitchFamily="2" charset="0"/>
              </a:rPr>
              <a:t>1</a:t>
            </a:r>
            <a:r>
              <a:rPr lang="en-US" altLang="en-US" b="0" dirty="0">
                <a:latin typeface="Courier" pitchFamily="2" charset="0"/>
              </a:rPr>
              <a:t>   </a:t>
            </a:r>
            <a:r>
              <a:rPr lang="en-US" altLang="en-US" sz="4400" b="0" dirty="0">
                <a:latin typeface="Courier" pitchFamily="2" charset="0"/>
              </a:rPr>
              <a:t>0</a:t>
            </a:r>
            <a:r>
              <a:rPr lang="en-US" altLang="en-US" b="0" dirty="0">
                <a:latin typeface="Courier" pitchFamily="2" charset="0"/>
              </a:rPr>
              <a:t>   </a:t>
            </a:r>
            <a:r>
              <a:rPr lang="en-US" altLang="en-US" sz="4400" b="0" dirty="0">
                <a:latin typeface="Courier" pitchFamily="2" charset="0"/>
              </a:rPr>
              <a:t>0</a:t>
            </a:r>
            <a:r>
              <a:rPr lang="en-US" altLang="en-US" b="0" dirty="0">
                <a:latin typeface="Courier" pitchFamily="2" charset="0"/>
              </a:rPr>
              <a:t>   </a:t>
            </a:r>
            <a:r>
              <a:rPr lang="en-US" altLang="en-US" sz="4400" b="0" dirty="0">
                <a:latin typeface="Courier" pitchFamily="2" charset="0"/>
              </a:rPr>
              <a:t>0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4400" b="0" dirty="0">
                <a:latin typeface="Courier" pitchFamily="2" charset="0"/>
              </a:rPr>
              <a:t> </a:t>
            </a:r>
            <a:r>
              <a:rPr lang="en-US" altLang="en-US" b="0" dirty="0">
                <a:latin typeface="Courier" pitchFamily="2" charset="0"/>
              </a:rPr>
              <a:t>   </a:t>
            </a:r>
            <a:r>
              <a:rPr lang="en-US" altLang="en-US" sz="4400" b="0" dirty="0">
                <a:latin typeface="Courier" pitchFamily="2" charset="0"/>
              </a:rPr>
              <a:t>1</a:t>
            </a:r>
            <a:r>
              <a:rPr lang="en-US" altLang="en-US" b="0" dirty="0">
                <a:latin typeface="Courier" pitchFamily="2" charset="0"/>
              </a:rPr>
              <a:t>   </a:t>
            </a:r>
            <a:r>
              <a:rPr lang="en-US" altLang="en-US" sz="4400" b="0" dirty="0">
                <a:latin typeface="Courier" pitchFamily="2" charset="0"/>
              </a:rPr>
              <a:t>0</a:t>
            </a:r>
            <a:r>
              <a:rPr lang="en-US" altLang="en-US" b="0" dirty="0">
                <a:latin typeface="Courier" pitchFamily="2" charset="0"/>
              </a:rPr>
              <a:t>   </a:t>
            </a:r>
            <a:r>
              <a:rPr lang="en-US" altLang="en-US" sz="4400" b="0" dirty="0">
                <a:latin typeface="Courier" pitchFamily="2" charset="0"/>
              </a:rPr>
              <a:t>1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4400" b="0" dirty="0">
                <a:latin typeface="Courier" pitchFamily="2" charset="0"/>
              </a:rPr>
              <a:t> </a:t>
            </a:r>
            <a:r>
              <a:rPr lang="en-US" altLang="en-US" b="0" dirty="0">
                <a:latin typeface="Courier" pitchFamily="2" charset="0"/>
              </a:rPr>
              <a:t>   </a:t>
            </a:r>
            <a:r>
              <a:rPr lang="en-US" altLang="en-US" sz="4400" b="0" dirty="0">
                <a:latin typeface="Courier" pitchFamily="2" charset="0"/>
              </a:rPr>
              <a:t>1</a:t>
            </a:r>
            <a:r>
              <a:rPr lang="en-US" altLang="en-US" b="0" dirty="0">
                <a:latin typeface="Courier" pitchFamily="2" charset="0"/>
              </a:rPr>
              <a:t>   </a:t>
            </a:r>
            <a:r>
              <a:rPr lang="en-US" altLang="en-US" sz="4400" b="0" dirty="0">
                <a:latin typeface="Courier" pitchFamily="2" charset="0"/>
              </a:rPr>
              <a:t>1</a:t>
            </a:r>
            <a:r>
              <a:rPr lang="en-US" altLang="en-US" b="0" dirty="0">
                <a:latin typeface="Courier" pitchFamily="2" charset="0"/>
              </a:rPr>
              <a:t>   </a:t>
            </a:r>
            <a:r>
              <a:rPr lang="en-US" altLang="en-US" sz="4400" b="0" dirty="0">
                <a:latin typeface="Courier" pitchFamily="2" charset="0"/>
              </a:rPr>
              <a:t>0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4400" b="0" dirty="0">
                <a:latin typeface="Courier" pitchFamily="2" charset="0"/>
              </a:rPr>
              <a:t>1</a:t>
            </a:r>
            <a:r>
              <a:rPr lang="en-US" altLang="en-US" b="0" dirty="0">
                <a:latin typeface="Courier" pitchFamily="2" charset="0"/>
              </a:rPr>
              <a:t>   </a:t>
            </a:r>
            <a:r>
              <a:rPr lang="en-US" altLang="en-US" sz="4400" b="0" dirty="0">
                <a:latin typeface="Courier" pitchFamily="2" charset="0"/>
              </a:rPr>
              <a:t>0</a:t>
            </a:r>
            <a:r>
              <a:rPr lang="en-US" altLang="en-US" b="0" dirty="0">
                <a:latin typeface="Courier" pitchFamily="2" charset="0"/>
              </a:rPr>
              <a:t>   </a:t>
            </a:r>
            <a:r>
              <a:rPr lang="en-US" altLang="en-US" sz="4400" b="0" dirty="0">
                <a:latin typeface="Courier" pitchFamily="2" charset="0"/>
              </a:rPr>
              <a:t>1</a:t>
            </a:r>
            <a:r>
              <a:rPr lang="en-US" altLang="en-US" b="0" dirty="0">
                <a:latin typeface="Courier" pitchFamily="2" charset="0"/>
              </a:rPr>
              <a:t>   </a:t>
            </a:r>
            <a:r>
              <a:rPr lang="en-US" altLang="en-US" sz="4400" b="0" dirty="0">
                <a:latin typeface="Courier" pitchFamily="2" charset="0"/>
              </a:rPr>
              <a:t>1</a:t>
            </a:r>
          </a:p>
        </p:txBody>
      </p:sp>
      <p:sp>
        <p:nvSpPr>
          <p:cNvPr id="35842" name="Title 1">
            <a:extLst>
              <a:ext uri="{FF2B5EF4-FFF2-40B4-BE49-F238E27FC236}">
                <a16:creationId xmlns:a16="http://schemas.microsoft.com/office/drawing/2014/main" id="{2577F29A-37D6-DE41-92DA-D5F58666A41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 dirty="0"/>
              <a:t>Example in base 2</a:t>
            </a:r>
          </a:p>
        </p:txBody>
      </p:sp>
      <p:sp>
        <p:nvSpPr>
          <p:cNvPr id="35843" name="Content Placeholder 2">
            <a:extLst>
              <a:ext uri="{FF2B5EF4-FFF2-40B4-BE49-F238E27FC236}">
                <a16:creationId xmlns:a16="http://schemas.microsoft.com/office/drawing/2014/main" id="{D9F1EC68-3EC6-8545-B04E-9D11261FC148}"/>
              </a:ext>
            </a:extLst>
          </p:cNvPr>
          <p:cNvSpPr>
            <a:spLocks noGrp="1" noChangeArrowheads="1"/>
          </p:cNvSpPr>
          <p:nvPr>
            <p:ph idx="1"/>
          </p:nvPr>
        </p:nvSpPr>
        <p:spPr>
          <a:xfrm>
            <a:off x="1524000" y="1219200"/>
            <a:ext cx="7924800" cy="2057400"/>
          </a:xfrm>
        </p:spPr>
        <p:txBody>
          <a:bodyPr/>
          <a:lstStyle/>
          <a:p>
            <a:endParaRPr lang="en-US" altLang="en-US" dirty="0"/>
          </a:p>
          <a:p>
            <a:endParaRPr lang="en-US" altLang="en-US" dirty="0"/>
          </a:p>
        </p:txBody>
      </p:sp>
      <p:cxnSp>
        <p:nvCxnSpPr>
          <p:cNvPr id="35844" name="Straight Connector 5">
            <a:extLst>
              <a:ext uri="{FF2B5EF4-FFF2-40B4-BE49-F238E27FC236}">
                <a16:creationId xmlns:a16="http://schemas.microsoft.com/office/drawing/2014/main" id="{9A4FF511-1805-B248-9226-DCC99AF82517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556000" y="4149725"/>
            <a:ext cx="381000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35845" name="TextBox 7">
            <a:extLst>
              <a:ext uri="{FF2B5EF4-FFF2-40B4-BE49-F238E27FC236}">
                <a16:creationId xmlns:a16="http://schemas.microsoft.com/office/drawing/2014/main" id="{2F123469-1B42-B643-A368-43C77345145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00400" y="2819401"/>
            <a:ext cx="619080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6000" b="0">
                <a:latin typeface="Times" pitchFamily="2" charset="0"/>
              </a:rPr>
              <a:t>+</a:t>
            </a:r>
          </a:p>
        </p:txBody>
      </p:sp>
      <p:sp>
        <p:nvSpPr>
          <p:cNvPr id="35847" name="TextBox 4">
            <a:extLst>
              <a:ext uri="{FF2B5EF4-FFF2-40B4-BE49-F238E27FC236}">
                <a16:creationId xmlns:a16="http://schemas.microsoft.com/office/drawing/2014/main" id="{D04504E7-D175-414D-8369-7DCFE675CD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05001" y="2128838"/>
            <a:ext cx="8159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latin typeface="Times" pitchFamily="2" charset="0"/>
              </a:rPr>
              <a:t>carry</a:t>
            </a:r>
          </a:p>
        </p:txBody>
      </p:sp>
      <p:sp>
        <p:nvSpPr>
          <p:cNvPr id="2" name="TextBox 5">
            <a:extLst>
              <a:ext uri="{FF2B5EF4-FFF2-40B4-BE49-F238E27FC236}">
                <a16:creationId xmlns:a16="http://schemas.microsoft.com/office/drawing/2014/main" id="{C2210152-6473-7021-A8F9-A0A0262255B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63000" y="3581401"/>
            <a:ext cx="620683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 dirty="0">
                <a:solidFill>
                  <a:srgbClr val="FF0000"/>
                </a:solidFill>
                <a:latin typeface="Times" pitchFamily="2" charset="0"/>
              </a:rPr>
              <a:t> 6</a:t>
            </a:r>
            <a:r>
              <a:rPr lang="en-US" altLang="en-US" b="0" baseline="-25000" dirty="0">
                <a:solidFill>
                  <a:srgbClr val="FF0000"/>
                </a:solidFill>
                <a:latin typeface="Times" pitchFamily="2" charset="0"/>
              </a:rPr>
              <a:t>10</a:t>
            </a:r>
          </a:p>
        </p:txBody>
      </p:sp>
      <p:sp>
        <p:nvSpPr>
          <p:cNvPr id="3" name="TextBox 5">
            <a:extLst>
              <a:ext uri="{FF2B5EF4-FFF2-40B4-BE49-F238E27FC236}">
                <a16:creationId xmlns:a16="http://schemas.microsoft.com/office/drawing/2014/main" id="{0BB0D17F-2763-AC7A-E7D2-201D77E55E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63000" y="2814637"/>
            <a:ext cx="620683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 dirty="0">
                <a:solidFill>
                  <a:srgbClr val="FF0000"/>
                </a:solidFill>
                <a:latin typeface="Times" pitchFamily="2" charset="0"/>
              </a:rPr>
              <a:t> 5</a:t>
            </a:r>
            <a:r>
              <a:rPr lang="en-US" altLang="en-US" b="0" baseline="-25000" dirty="0">
                <a:solidFill>
                  <a:srgbClr val="FF0000"/>
                </a:solidFill>
                <a:latin typeface="Times" pitchFamily="2" charset="0"/>
              </a:rPr>
              <a:t>10</a:t>
            </a:r>
          </a:p>
        </p:txBody>
      </p:sp>
      <p:sp>
        <p:nvSpPr>
          <p:cNvPr id="4" name="TextBox 5">
            <a:extLst>
              <a:ext uri="{FF2B5EF4-FFF2-40B4-BE49-F238E27FC236}">
                <a16:creationId xmlns:a16="http://schemas.microsoft.com/office/drawing/2014/main" id="{E139E278-492D-8D14-CC2B-C35CDC370A8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86800" y="4256839"/>
            <a:ext cx="75200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 dirty="0">
                <a:solidFill>
                  <a:srgbClr val="FF0000"/>
                </a:solidFill>
                <a:latin typeface="Times" pitchFamily="2" charset="0"/>
              </a:rPr>
              <a:t> 11</a:t>
            </a:r>
            <a:r>
              <a:rPr lang="en-US" altLang="en-US" b="0" baseline="-25000" dirty="0">
                <a:solidFill>
                  <a:srgbClr val="FF0000"/>
                </a:solidFill>
                <a:latin typeface="Times" pitchFamily="2" charset="0"/>
              </a:rPr>
              <a:t>10</a:t>
            </a:r>
          </a:p>
        </p:txBody>
      </p:sp>
      <p:sp>
        <p:nvSpPr>
          <p:cNvPr id="5" name="TextBox 5">
            <a:extLst>
              <a:ext uri="{FF2B5EF4-FFF2-40B4-BE49-F238E27FC236}">
                <a16:creationId xmlns:a16="http://schemas.microsoft.com/office/drawing/2014/main" id="{30BBCC56-3250-FEA8-994D-1384078C6F6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76458" y="3224141"/>
            <a:ext cx="43473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 dirty="0">
                <a:solidFill>
                  <a:srgbClr val="FF0000"/>
                </a:solidFill>
                <a:latin typeface="Times" pitchFamily="2" charset="0"/>
              </a:rPr>
              <a:t> +</a:t>
            </a:r>
            <a:endParaRPr lang="en-US" altLang="en-US" b="0" baseline="-25000" dirty="0">
              <a:solidFill>
                <a:srgbClr val="FF0000"/>
              </a:solidFill>
              <a:latin typeface="Times" pitchFamily="2" charset="0"/>
            </a:endParaRP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35154837-3336-69C8-25BF-0BD4520102AF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8433268" y="4149725"/>
            <a:ext cx="1213984" cy="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  <p:extLst>
      <p:ext uri="{BB962C8B-B14F-4D97-AF65-F5344CB8AC3E}">
        <p14:creationId xmlns:p14="http://schemas.microsoft.com/office/powerpoint/2010/main" val="1083731470"/>
      </p:ext>
    </p:extLst>
  </p:cSld>
  <p:clrMapOvr>
    <a:masterClrMapping/>
  </p:clrMapOvr>
  <p:transition/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6865" name="Picture 2" descr="Screen shot 2013-10-02 at 3.31.34 PM.png">
            <a:extLst>
              <a:ext uri="{FF2B5EF4-FFF2-40B4-BE49-F238E27FC236}">
                <a16:creationId xmlns:a16="http://schemas.microsoft.com/office/drawing/2014/main" id="{F2C6B4B0-C4A4-BD40-A01A-C589433892E7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71600" y="1905000"/>
            <a:ext cx="2457450" cy="2819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6866" name="Title 1">
            <a:extLst>
              <a:ext uri="{FF2B5EF4-FFF2-40B4-BE49-F238E27FC236}">
                <a16:creationId xmlns:a16="http://schemas.microsoft.com/office/drawing/2014/main" id="{DC8213E9-DED6-8349-A036-5C56383D67C2}"/>
              </a:ext>
            </a:extLst>
          </p:cNvPr>
          <p:cNvSpPr txBox="1">
            <a:spLocks/>
          </p:cNvSpPr>
          <p:nvPr/>
        </p:nvSpPr>
        <p:spPr bwMode="auto">
          <a:xfrm>
            <a:off x="914400" y="381000"/>
            <a:ext cx="9144000" cy="838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Problem Statement and Truth Table</a:t>
            </a:r>
          </a:p>
        </p:txBody>
      </p:sp>
      <p:sp>
        <p:nvSpPr>
          <p:cNvPr id="36867" name="TextBox 125">
            <a:extLst>
              <a:ext uri="{FF2B5EF4-FFF2-40B4-BE49-F238E27FC236}">
                <a16:creationId xmlns:a16="http://schemas.microsoft.com/office/drawing/2014/main" id="{1716324D-3174-1E48-93F0-AFD31E408B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91401" y="6477001"/>
            <a:ext cx="25431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itchFamily="2" charset="0"/>
              </a:rPr>
              <a:t>[ Figure 3.3a from the textbook ]</a:t>
            </a:r>
          </a:p>
        </p:txBody>
      </p:sp>
      <p:sp>
        <p:nvSpPr>
          <p:cNvPr id="36868" name="TextBox 125">
            <a:extLst>
              <a:ext uri="{FF2B5EF4-FFF2-40B4-BE49-F238E27FC236}">
                <a16:creationId xmlns:a16="http://schemas.microsoft.com/office/drawing/2014/main" id="{01461685-C806-2D41-8763-26B0DCF4F6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90600" y="6477001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itchFamily="2" charset="0"/>
              </a:rPr>
              <a:t>[ Figure 3.2b from the textbook ]</a:t>
            </a:r>
          </a:p>
        </p:txBody>
      </p:sp>
      <p:grpSp>
        <p:nvGrpSpPr>
          <p:cNvPr id="36869" name="Group 7">
            <a:extLst>
              <a:ext uri="{FF2B5EF4-FFF2-40B4-BE49-F238E27FC236}">
                <a16:creationId xmlns:a16="http://schemas.microsoft.com/office/drawing/2014/main" id="{1901C1E1-D341-D849-AD31-F750CEFF885E}"/>
              </a:ext>
            </a:extLst>
          </p:cNvPr>
          <p:cNvGrpSpPr>
            <a:grpSpLocks/>
          </p:cNvGrpSpPr>
          <p:nvPr/>
        </p:nvGrpSpPr>
        <p:grpSpPr bwMode="auto">
          <a:xfrm>
            <a:off x="5181601" y="1600200"/>
            <a:ext cx="4144963" cy="4191000"/>
            <a:chOff x="4267200" y="1600200"/>
            <a:chExt cx="4145280" cy="4191000"/>
          </a:xfrm>
        </p:grpSpPr>
        <p:pic>
          <p:nvPicPr>
            <p:cNvPr id="36870" name="Picture 1" descr="Screen shot 2013-10-02 at 3.26.06 PM.png">
              <a:extLst>
                <a:ext uri="{FF2B5EF4-FFF2-40B4-BE49-F238E27FC236}">
                  <a16:creationId xmlns:a16="http://schemas.microsoft.com/office/drawing/2014/main" id="{36F06DC9-8104-0E45-8752-1B5658AFF961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267200" y="1600200"/>
              <a:ext cx="4145280" cy="41910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6871" name="Picture 6" descr="Screen shot 2013-10-02 at 3.42.40 PM.png">
              <a:extLst>
                <a:ext uri="{FF2B5EF4-FFF2-40B4-BE49-F238E27FC236}">
                  <a16:creationId xmlns:a16="http://schemas.microsoft.com/office/drawing/2014/main" id="{046DFD9D-8A54-C74F-AD9E-AA26F392D174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485792" y="1607038"/>
              <a:ext cx="677008" cy="5836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ransition/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7889" name="Picture 2" descr="Screen shot 2013-10-02 at 3.31.34 PM.png">
            <a:extLst>
              <a:ext uri="{FF2B5EF4-FFF2-40B4-BE49-F238E27FC236}">
                <a16:creationId xmlns:a16="http://schemas.microsoft.com/office/drawing/2014/main" id="{13594F4D-3614-8042-882D-15925D0291F2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71600" y="1905000"/>
            <a:ext cx="2457450" cy="2819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7890" name="Title 1">
            <a:extLst>
              <a:ext uri="{FF2B5EF4-FFF2-40B4-BE49-F238E27FC236}">
                <a16:creationId xmlns:a16="http://schemas.microsoft.com/office/drawing/2014/main" id="{09912A88-E00D-A74F-A4A2-2305CE1BF51D}"/>
              </a:ext>
            </a:extLst>
          </p:cNvPr>
          <p:cNvSpPr txBox="1">
            <a:spLocks/>
          </p:cNvSpPr>
          <p:nvPr/>
        </p:nvSpPr>
        <p:spPr bwMode="auto">
          <a:xfrm>
            <a:off x="914400" y="381000"/>
            <a:ext cx="9144000" cy="838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Problem Statement and Truth Table</a:t>
            </a:r>
          </a:p>
        </p:txBody>
      </p:sp>
      <p:sp>
        <p:nvSpPr>
          <p:cNvPr id="37891" name="TextBox 125">
            <a:extLst>
              <a:ext uri="{FF2B5EF4-FFF2-40B4-BE49-F238E27FC236}">
                <a16:creationId xmlns:a16="http://schemas.microsoft.com/office/drawing/2014/main" id="{0AA54914-FBCA-DA42-9D22-D79BA0E6BB8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91401" y="6477001"/>
            <a:ext cx="25431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itchFamily="2" charset="0"/>
              </a:rPr>
              <a:t>[ Figure 3.3a from the textbook ]</a:t>
            </a:r>
          </a:p>
        </p:txBody>
      </p:sp>
      <p:sp>
        <p:nvSpPr>
          <p:cNvPr id="37892" name="TextBox 125">
            <a:extLst>
              <a:ext uri="{FF2B5EF4-FFF2-40B4-BE49-F238E27FC236}">
                <a16:creationId xmlns:a16="http://schemas.microsoft.com/office/drawing/2014/main" id="{C0E52F98-CA11-384D-A258-953031B64EA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90600" y="6477001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itchFamily="2" charset="0"/>
              </a:rPr>
              <a:t>[ Figure 3.2b from the textbook ]</a:t>
            </a:r>
          </a:p>
        </p:txBody>
      </p:sp>
      <p:grpSp>
        <p:nvGrpSpPr>
          <p:cNvPr id="37893" name="Group 7">
            <a:extLst>
              <a:ext uri="{FF2B5EF4-FFF2-40B4-BE49-F238E27FC236}">
                <a16:creationId xmlns:a16="http://schemas.microsoft.com/office/drawing/2014/main" id="{8E024B50-4DD0-9740-8322-441B72D2AC75}"/>
              </a:ext>
            </a:extLst>
          </p:cNvPr>
          <p:cNvGrpSpPr>
            <a:grpSpLocks/>
          </p:cNvGrpSpPr>
          <p:nvPr/>
        </p:nvGrpSpPr>
        <p:grpSpPr bwMode="auto">
          <a:xfrm>
            <a:off x="5181601" y="1600200"/>
            <a:ext cx="4144963" cy="4191000"/>
            <a:chOff x="4267200" y="1600200"/>
            <a:chExt cx="4145280" cy="4191000"/>
          </a:xfrm>
        </p:grpSpPr>
        <p:pic>
          <p:nvPicPr>
            <p:cNvPr id="37921" name="Picture 1" descr="Screen shot 2013-10-02 at 3.26.06 PM.png">
              <a:extLst>
                <a:ext uri="{FF2B5EF4-FFF2-40B4-BE49-F238E27FC236}">
                  <a16:creationId xmlns:a16="http://schemas.microsoft.com/office/drawing/2014/main" id="{2527DF53-1C62-3C41-AD57-B6CE66EF9AE8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267200" y="1600200"/>
              <a:ext cx="4145280" cy="41910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7922" name="Picture 6" descr="Screen shot 2013-10-02 at 3.42.40 PM.png">
              <a:extLst>
                <a:ext uri="{FF2B5EF4-FFF2-40B4-BE49-F238E27FC236}">
                  <a16:creationId xmlns:a16="http://schemas.microsoft.com/office/drawing/2014/main" id="{41FA4074-230C-6046-9733-158DE965823E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485792" y="1607038"/>
              <a:ext cx="677008" cy="5836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37894" name="Group 1">
            <a:extLst>
              <a:ext uri="{FF2B5EF4-FFF2-40B4-BE49-F238E27FC236}">
                <a16:creationId xmlns:a16="http://schemas.microsoft.com/office/drawing/2014/main" id="{0434C442-66F8-8F44-9285-3BFF0C3C824E}"/>
              </a:ext>
            </a:extLst>
          </p:cNvPr>
          <p:cNvGrpSpPr>
            <a:grpSpLocks/>
          </p:cNvGrpSpPr>
          <p:nvPr/>
        </p:nvGrpSpPr>
        <p:grpSpPr bwMode="auto">
          <a:xfrm>
            <a:off x="7546975" y="2417763"/>
            <a:ext cx="2274888" cy="461962"/>
            <a:chOff x="6632058" y="2418021"/>
            <a:chExt cx="2274777" cy="461665"/>
          </a:xfrm>
        </p:grpSpPr>
        <p:sp>
          <p:nvSpPr>
            <p:cNvPr id="37919" name="Rectangle 10">
              <a:extLst>
                <a:ext uri="{FF2B5EF4-FFF2-40B4-BE49-F238E27FC236}">
                  <a16:creationId xmlns:a16="http://schemas.microsoft.com/office/drawing/2014/main" id="{887BD626-97E6-524C-A384-4F59AB466A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32058" y="2498649"/>
              <a:ext cx="1352994" cy="297713"/>
            </a:xfrm>
            <a:prstGeom prst="rect">
              <a:avLst/>
            </a:prstGeom>
            <a:solidFill>
              <a:srgbClr val="FF0000">
                <a:alpha val="21960"/>
              </a:srgbClr>
            </a:solidFill>
            <a:ln w="9525">
              <a:solidFill>
                <a:srgbClr val="FF0000">
                  <a:alpha val="43137"/>
                </a:srgbClr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7920" name="TextBox 9">
              <a:extLst>
                <a:ext uri="{FF2B5EF4-FFF2-40B4-BE49-F238E27FC236}">
                  <a16:creationId xmlns:a16="http://schemas.microsoft.com/office/drawing/2014/main" id="{38362ABC-B6C2-9D41-A7EB-C1B300553E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13028" y="2418021"/>
              <a:ext cx="793807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solidFill>
                    <a:srgbClr val="FF0000"/>
                  </a:solidFill>
                  <a:latin typeface="Times" pitchFamily="2" charset="0"/>
                </a:rPr>
                <a:t>= 0</a:t>
              </a:r>
              <a:r>
                <a:rPr lang="en-US" altLang="en-US" b="0" baseline="-25000">
                  <a:solidFill>
                    <a:srgbClr val="FF0000"/>
                  </a:solidFill>
                  <a:latin typeface="Times" pitchFamily="2" charset="0"/>
                </a:rPr>
                <a:t>10</a:t>
              </a:r>
            </a:p>
          </p:txBody>
        </p:sp>
      </p:grpSp>
      <p:grpSp>
        <p:nvGrpSpPr>
          <p:cNvPr id="37895" name="Group 11">
            <a:extLst>
              <a:ext uri="{FF2B5EF4-FFF2-40B4-BE49-F238E27FC236}">
                <a16:creationId xmlns:a16="http://schemas.microsoft.com/office/drawing/2014/main" id="{C8C62650-4792-0249-96BC-F763ACD8FFDC}"/>
              </a:ext>
            </a:extLst>
          </p:cNvPr>
          <p:cNvGrpSpPr>
            <a:grpSpLocks/>
          </p:cNvGrpSpPr>
          <p:nvPr/>
        </p:nvGrpSpPr>
        <p:grpSpPr bwMode="auto">
          <a:xfrm>
            <a:off x="7550151" y="2805114"/>
            <a:ext cx="2263775" cy="460375"/>
            <a:chOff x="6632058" y="2418021"/>
            <a:chExt cx="2263492" cy="461665"/>
          </a:xfrm>
        </p:grpSpPr>
        <p:sp>
          <p:nvSpPr>
            <p:cNvPr id="37917" name="Rectangle 10">
              <a:extLst>
                <a:ext uri="{FF2B5EF4-FFF2-40B4-BE49-F238E27FC236}">
                  <a16:creationId xmlns:a16="http://schemas.microsoft.com/office/drawing/2014/main" id="{AF2EB0EA-A0B2-844B-9101-0F25CB1DF9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32058" y="2498649"/>
              <a:ext cx="1352994" cy="297713"/>
            </a:xfrm>
            <a:prstGeom prst="rect">
              <a:avLst/>
            </a:prstGeom>
            <a:solidFill>
              <a:srgbClr val="FF0000">
                <a:alpha val="21960"/>
              </a:srgbClr>
            </a:solidFill>
            <a:ln w="9525">
              <a:solidFill>
                <a:srgbClr val="FF0000">
                  <a:alpha val="43137"/>
                </a:srgbClr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7918" name="TextBox 13">
              <a:extLst>
                <a:ext uri="{FF2B5EF4-FFF2-40B4-BE49-F238E27FC236}">
                  <a16:creationId xmlns:a16="http://schemas.microsoft.com/office/drawing/2014/main" id="{0120E273-2F3D-7B45-A508-C81F0E2E61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13028" y="2418021"/>
              <a:ext cx="782522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solidFill>
                    <a:srgbClr val="FF0000"/>
                  </a:solidFill>
                  <a:latin typeface="Times" pitchFamily="2" charset="0"/>
                </a:rPr>
                <a:t>= 1</a:t>
              </a:r>
              <a:r>
                <a:rPr lang="en-US" altLang="en-US" b="0" baseline="-25000">
                  <a:solidFill>
                    <a:srgbClr val="FF0000"/>
                  </a:solidFill>
                  <a:latin typeface="Times" pitchFamily="2" charset="0"/>
                </a:rPr>
                <a:t>10</a:t>
              </a:r>
            </a:p>
          </p:txBody>
        </p:sp>
      </p:grpSp>
      <p:grpSp>
        <p:nvGrpSpPr>
          <p:cNvPr id="37896" name="Group 17">
            <a:extLst>
              <a:ext uri="{FF2B5EF4-FFF2-40B4-BE49-F238E27FC236}">
                <a16:creationId xmlns:a16="http://schemas.microsoft.com/office/drawing/2014/main" id="{3DBC56B0-400E-8248-AD9A-F5A8AF886A5F}"/>
              </a:ext>
            </a:extLst>
          </p:cNvPr>
          <p:cNvGrpSpPr>
            <a:grpSpLocks/>
          </p:cNvGrpSpPr>
          <p:nvPr/>
        </p:nvGrpSpPr>
        <p:grpSpPr bwMode="auto">
          <a:xfrm>
            <a:off x="7553326" y="3190876"/>
            <a:ext cx="2263775" cy="461963"/>
            <a:chOff x="6632058" y="2418021"/>
            <a:chExt cx="2263492" cy="461665"/>
          </a:xfrm>
        </p:grpSpPr>
        <p:sp>
          <p:nvSpPr>
            <p:cNvPr id="37915" name="Rectangle 10">
              <a:extLst>
                <a:ext uri="{FF2B5EF4-FFF2-40B4-BE49-F238E27FC236}">
                  <a16:creationId xmlns:a16="http://schemas.microsoft.com/office/drawing/2014/main" id="{7EAEAE3E-090C-2241-A70B-0EC7BF3264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32058" y="2498649"/>
              <a:ext cx="1352994" cy="297713"/>
            </a:xfrm>
            <a:prstGeom prst="rect">
              <a:avLst/>
            </a:prstGeom>
            <a:solidFill>
              <a:srgbClr val="FF0000">
                <a:alpha val="21960"/>
              </a:srgbClr>
            </a:solidFill>
            <a:ln w="9525">
              <a:solidFill>
                <a:srgbClr val="FF0000">
                  <a:alpha val="43137"/>
                </a:srgbClr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7916" name="TextBox 19">
              <a:extLst>
                <a:ext uri="{FF2B5EF4-FFF2-40B4-BE49-F238E27FC236}">
                  <a16:creationId xmlns:a16="http://schemas.microsoft.com/office/drawing/2014/main" id="{D6213BDA-792B-1148-895C-7016B92E3A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13028" y="2418021"/>
              <a:ext cx="782522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solidFill>
                    <a:srgbClr val="FF0000"/>
                  </a:solidFill>
                  <a:latin typeface="Times" pitchFamily="2" charset="0"/>
                </a:rPr>
                <a:t>= 1</a:t>
              </a:r>
              <a:r>
                <a:rPr lang="en-US" altLang="en-US" b="0" baseline="-25000">
                  <a:solidFill>
                    <a:srgbClr val="FF0000"/>
                  </a:solidFill>
                  <a:latin typeface="Times" pitchFamily="2" charset="0"/>
                </a:rPr>
                <a:t>10</a:t>
              </a:r>
            </a:p>
          </p:txBody>
        </p:sp>
      </p:grpSp>
      <p:grpSp>
        <p:nvGrpSpPr>
          <p:cNvPr id="37897" name="Group 20">
            <a:extLst>
              <a:ext uri="{FF2B5EF4-FFF2-40B4-BE49-F238E27FC236}">
                <a16:creationId xmlns:a16="http://schemas.microsoft.com/office/drawing/2014/main" id="{7F5EFACF-DF41-EB4B-AD70-F421F5B1127A}"/>
              </a:ext>
            </a:extLst>
          </p:cNvPr>
          <p:cNvGrpSpPr>
            <a:grpSpLocks/>
          </p:cNvGrpSpPr>
          <p:nvPr/>
        </p:nvGrpSpPr>
        <p:grpSpPr bwMode="auto">
          <a:xfrm>
            <a:off x="7553325" y="3562351"/>
            <a:ext cx="2274888" cy="461963"/>
            <a:chOff x="6632058" y="2418021"/>
            <a:chExt cx="2274777" cy="461665"/>
          </a:xfrm>
        </p:grpSpPr>
        <p:sp>
          <p:nvSpPr>
            <p:cNvPr id="37913" name="Rectangle 10">
              <a:extLst>
                <a:ext uri="{FF2B5EF4-FFF2-40B4-BE49-F238E27FC236}">
                  <a16:creationId xmlns:a16="http://schemas.microsoft.com/office/drawing/2014/main" id="{17310618-A402-5449-9EC8-F7235B3392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32058" y="2498649"/>
              <a:ext cx="1352994" cy="297713"/>
            </a:xfrm>
            <a:prstGeom prst="rect">
              <a:avLst/>
            </a:prstGeom>
            <a:solidFill>
              <a:srgbClr val="FF0000">
                <a:alpha val="21960"/>
              </a:srgbClr>
            </a:solidFill>
            <a:ln w="9525">
              <a:solidFill>
                <a:srgbClr val="FF0000">
                  <a:alpha val="43137"/>
                </a:srgbClr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7914" name="TextBox 22">
              <a:extLst>
                <a:ext uri="{FF2B5EF4-FFF2-40B4-BE49-F238E27FC236}">
                  <a16:creationId xmlns:a16="http://schemas.microsoft.com/office/drawing/2014/main" id="{821BAD3D-8D70-004F-A8CD-CB59B5F5BB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13028" y="2418021"/>
              <a:ext cx="793807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solidFill>
                    <a:srgbClr val="FF0000"/>
                  </a:solidFill>
                  <a:latin typeface="Times" pitchFamily="2" charset="0"/>
                </a:rPr>
                <a:t>= 2</a:t>
              </a:r>
              <a:r>
                <a:rPr lang="en-US" altLang="en-US" b="0" baseline="-25000">
                  <a:solidFill>
                    <a:srgbClr val="FF0000"/>
                  </a:solidFill>
                  <a:latin typeface="Times" pitchFamily="2" charset="0"/>
                </a:rPr>
                <a:t>10</a:t>
              </a:r>
            </a:p>
          </p:txBody>
        </p:sp>
      </p:grpSp>
      <p:grpSp>
        <p:nvGrpSpPr>
          <p:cNvPr id="37898" name="Group 35">
            <a:extLst>
              <a:ext uri="{FF2B5EF4-FFF2-40B4-BE49-F238E27FC236}">
                <a16:creationId xmlns:a16="http://schemas.microsoft.com/office/drawing/2014/main" id="{9C3EC533-BD8A-A745-B4D6-3EFF349FA910}"/>
              </a:ext>
            </a:extLst>
          </p:cNvPr>
          <p:cNvGrpSpPr>
            <a:grpSpLocks/>
          </p:cNvGrpSpPr>
          <p:nvPr/>
        </p:nvGrpSpPr>
        <p:grpSpPr bwMode="auto">
          <a:xfrm>
            <a:off x="7543801" y="3956051"/>
            <a:ext cx="2263775" cy="461963"/>
            <a:chOff x="6632058" y="2418021"/>
            <a:chExt cx="2263492" cy="461665"/>
          </a:xfrm>
        </p:grpSpPr>
        <p:sp>
          <p:nvSpPr>
            <p:cNvPr id="37911" name="Rectangle 10">
              <a:extLst>
                <a:ext uri="{FF2B5EF4-FFF2-40B4-BE49-F238E27FC236}">
                  <a16:creationId xmlns:a16="http://schemas.microsoft.com/office/drawing/2014/main" id="{E1328FEE-A5B8-B341-9C62-5BFBCCDA3B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32058" y="2498649"/>
              <a:ext cx="1352994" cy="297713"/>
            </a:xfrm>
            <a:prstGeom prst="rect">
              <a:avLst/>
            </a:prstGeom>
            <a:solidFill>
              <a:srgbClr val="FF0000">
                <a:alpha val="21960"/>
              </a:srgbClr>
            </a:solidFill>
            <a:ln w="9525">
              <a:solidFill>
                <a:srgbClr val="FF0000">
                  <a:alpha val="43137"/>
                </a:srgbClr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7912" name="TextBox 37">
              <a:extLst>
                <a:ext uri="{FF2B5EF4-FFF2-40B4-BE49-F238E27FC236}">
                  <a16:creationId xmlns:a16="http://schemas.microsoft.com/office/drawing/2014/main" id="{E24376AC-FCA4-9D41-94B6-DFF2E4DACEF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13028" y="2418021"/>
              <a:ext cx="782522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solidFill>
                    <a:srgbClr val="FF0000"/>
                  </a:solidFill>
                  <a:latin typeface="Times" pitchFamily="2" charset="0"/>
                </a:rPr>
                <a:t>= 1</a:t>
              </a:r>
              <a:r>
                <a:rPr lang="en-US" altLang="en-US" b="0" baseline="-25000">
                  <a:solidFill>
                    <a:srgbClr val="FF0000"/>
                  </a:solidFill>
                  <a:latin typeface="Times" pitchFamily="2" charset="0"/>
                </a:rPr>
                <a:t>10</a:t>
              </a:r>
            </a:p>
          </p:txBody>
        </p:sp>
      </p:grpSp>
      <p:grpSp>
        <p:nvGrpSpPr>
          <p:cNvPr id="37899" name="Group 38">
            <a:extLst>
              <a:ext uri="{FF2B5EF4-FFF2-40B4-BE49-F238E27FC236}">
                <a16:creationId xmlns:a16="http://schemas.microsoft.com/office/drawing/2014/main" id="{E1D24859-4E63-8A4F-ADFA-F327DD3CD998}"/>
              </a:ext>
            </a:extLst>
          </p:cNvPr>
          <p:cNvGrpSpPr>
            <a:grpSpLocks/>
          </p:cNvGrpSpPr>
          <p:nvPr/>
        </p:nvGrpSpPr>
        <p:grpSpPr bwMode="auto">
          <a:xfrm>
            <a:off x="7546975" y="4341813"/>
            <a:ext cx="2274888" cy="461962"/>
            <a:chOff x="6632058" y="2418021"/>
            <a:chExt cx="2274777" cy="461665"/>
          </a:xfrm>
        </p:grpSpPr>
        <p:sp>
          <p:nvSpPr>
            <p:cNvPr id="37909" name="Rectangle 10">
              <a:extLst>
                <a:ext uri="{FF2B5EF4-FFF2-40B4-BE49-F238E27FC236}">
                  <a16:creationId xmlns:a16="http://schemas.microsoft.com/office/drawing/2014/main" id="{04031C14-5441-DE4E-8294-2B0F1E98D9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32058" y="2498649"/>
              <a:ext cx="1352994" cy="297713"/>
            </a:xfrm>
            <a:prstGeom prst="rect">
              <a:avLst/>
            </a:prstGeom>
            <a:solidFill>
              <a:srgbClr val="FF0000">
                <a:alpha val="21960"/>
              </a:srgbClr>
            </a:solidFill>
            <a:ln w="9525">
              <a:solidFill>
                <a:srgbClr val="FF0000">
                  <a:alpha val="43137"/>
                </a:srgbClr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7910" name="TextBox 40">
              <a:extLst>
                <a:ext uri="{FF2B5EF4-FFF2-40B4-BE49-F238E27FC236}">
                  <a16:creationId xmlns:a16="http://schemas.microsoft.com/office/drawing/2014/main" id="{3582D3F9-F626-DE47-B5E4-56FEBF22215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13028" y="2418021"/>
              <a:ext cx="793807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solidFill>
                    <a:srgbClr val="FF0000"/>
                  </a:solidFill>
                  <a:latin typeface="Times" pitchFamily="2" charset="0"/>
                </a:rPr>
                <a:t>= 2</a:t>
              </a:r>
              <a:r>
                <a:rPr lang="en-US" altLang="en-US" b="0" baseline="-25000">
                  <a:solidFill>
                    <a:srgbClr val="FF0000"/>
                  </a:solidFill>
                  <a:latin typeface="Times" pitchFamily="2" charset="0"/>
                </a:rPr>
                <a:t>10</a:t>
              </a:r>
            </a:p>
          </p:txBody>
        </p:sp>
      </p:grpSp>
      <p:grpSp>
        <p:nvGrpSpPr>
          <p:cNvPr id="37900" name="Group 41">
            <a:extLst>
              <a:ext uri="{FF2B5EF4-FFF2-40B4-BE49-F238E27FC236}">
                <a16:creationId xmlns:a16="http://schemas.microsoft.com/office/drawing/2014/main" id="{36B65E82-5671-0C40-8D78-AC6F85C3A1D8}"/>
              </a:ext>
            </a:extLst>
          </p:cNvPr>
          <p:cNvGrpSpPr>
            <a:grpSpLocks/>
          </p:cNvGrpSpPr>
          <p:nvPr/>
        </p:nvGrpSpPr>
        <p:grpSpPr bwMode="auto">
          <a:xfrm>
            <a:off x="7550150" y="4729163"/>
            <a:ext cx="2274888" cy="461962"/>
            <a:chOff x="6632058" y="2418021"/>
            <a:chExt cx="2274777" cy="461665"/>
          </a:xfrm>
        </p:grpSpPr>
        <p:sp>
          <p:nvSpPr>
            <p:cNvPr id="37907" name="Rectangle 10">
              <a:extLst>
                <a:ext uri="{FF2B5EF4-FFF2-40B4-BE49-F238E27FC236}">
                  <a16:creationId xmlns:a16="http://schemas.microsoft.com/office/drawing/2014/main" id="{58A5FE85-44B4-904F-8202-CBF739AF71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32058" y="2498649"/>
              <a:ext cx="1352994" cy="297713"/>
            </a:xfrm>
            <a:prstGeom prst="rect">
              <a:avLst/>
            </a:prstGeom>
            <a:solidFill>
              <a:srgbClr val="FF0000">
                <a:alpha val="21960"/>
              </a:srgbClr>
            </a:solidFill>
            <a:ln w="9525">
              <a:solidFill>
                <a:srgbClr val="FF0000">
                  <a:alpha val="43137"/>
                </a:srgbClr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7908" name="TextBox 43">
              <a:extLst>
                <a:ext uri="{FF2B5EF4-FFF2-40B4-BE49-F238E27FC236}">
                  <a16:creationId xmlns:a16="http://schemas.microsoft.com/office/drawing/2014/main" id="{326F6EA5-E12E-C34E-9790-99D91B0C29A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13028" y="2418021"/>
              <a:ext cx="793807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solidFill>
                    <a:srgbClr val="FF0000"/>
                  </a:solidFill>
                  <a:latin typeface="Times" pitchFamily="2" charset="0"/>
                </a:rPr>
                <a:t>= 2</a:t>
              </a:r>
              <a:r>
                <a:rPr lang="en-US" altLang="en-US" b="0" baseline="-25000">
                  <a:solidFill>
                    <a:srgbClr val="FF0000"/>
                  </a:solidFill>
                  <a:latin typeface="Times" pitchFamily="2" charset="0"/>
                </a:rPr>
                <a:t>10</a:t>
              </a:r>
            </a:p>
          </p:txBody>
        </p:sp>
      </p:grpSp>
      <p:grpSp>
        <p:nvGrpSpPr>
          <p:cNvPr id="37901" name="Group 44">
            <a:extLst>
              <a:ext uri="{FF2B5EF4-FFF2-40B4-BE49-F238E27FC236}">
                <a16:creationId xmlns:a16="http://schemas.microsoft.com/office/drawing/2014/main" id="{226DCA7F-FD9F-5941-BDFB-82079FED86FC}"/>
              </a:ext>
            </a:extLst>
          </p:cNvPr>
          <p:cNvGrpSpPr>
            <a:grpSpLocks/>
          </p:cNvGrpSpPr>
          <p:nvPr/>
        </p:nvGrpSpPr>
        <p:grpSpPr bwMode="auto">
          <a:xfrm>
            <a:off x="7550150" y="5100638"/>
            <a:ext cx="2274888" cy="461962"/>
            <a:chOff x="6632058" y="2418021"/>
            <a:chExt cx="2274777" cy="461665"/>
          </a:xfrm>
        </p:grpSpPr>
        <p:sp>
          <p:nvSpPr>
            <p:cNvPr id="37905" name="Rectangle 10">
              <a:extLst>
                <a:ext uri="{FF2B5EF4-FFF2-40B4-BE49-F238E27FC236}">
                  <a16:creationId xmlns:a16="http://schemas.microsoft.com/office/drawing/2014/main" id="{E20AFF17-57AB-4143-A32F-F79B27542D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32058" y="2498649"/>
              <a:ext cx="1352994" cy="297713"/>
            </a:xfrm>
            <a:prstGeom prst="rect">
              <a:avLst/>
            </a:prstGeom>
            <a:solidFill>
              <a:srgbClr val="FF0000">
                <a:alpha val="21960"/>
              </a:srgbClr>
            </a:solidFill>
            <a:ln w="9525">
              <a:solidFill>
                <a:srgbClr val="FF0000">
                  <a:alpha val="43137"/>
                </a:srgbClr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37906" name="TextBox 46">
              <a:extLst>
                <a:ext uri="{FF2B5EF4-FFF2-40B4-BE49-F238E27FC236}">
                  <a16:creationId xmlns:a16="http://schemas.microsoft.com/office/drawing/2014/main" id="{2540941C-F92B-4842-8641-70676C76B22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13028" y="2418021"/>
              <a:ext cx="793807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solidFill>
                    <a:srgbClr val="FF0000"/>
                  </a:solidFill>
                  <a:latin typeface="Times" pitchFamily="2" charset="0"/>
                </a:rPr>
                <a:t>= 3</a:t>
              </a:r>
              <a:r>
                <a:rPr lang="en-US" altLang="en-US" b="0" baseline="-25000">
                  <a:solidFill>
                    <a:srgbClr val="FF0000"/>
                  </a:solidFill>
                  <a:latin typeface="Times" pitchFamily="2" charset="0"/>
                </a:rPr>
                <a:t>10</a:t>
              </a:r>
            </a:p>
          </p:txBody>
        </p:sp>
      </p:grpSp>
      <p:sp>
        <p:nvSpPr>
          <p:cNvPr id="37902" name="TextBox 47">
            <a:extLst>
              <a:ext uri="{FF2B5EF4-FFF2-40B4-BE49-F238E27FC236}">
                <a16:creationId xmlns:a16="http://schemas.microsoft.com/office/drawing/2014/main" id="{3A50A667-AA83-FC47-93F0-F3EA4CD6FE9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15014" y="2419351"/>
            <a:ext cx="371475" cy="3292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500" b="0">
                <a:solidFill>
                  <a:srgbClr val="FF0000"/>
                </a:solidFill>
                <a:latin typeface="Times" pitchFamily="2" charset="0"/>
              </a:rPr>
              <a:t>+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2500" b="0">
                <a:solidFill>
                  <a:srgbClr val="FF0000"/>
                </a:solidFill>
                <a:latin typeface="Times" pitchFamily="2" charset="0"/>
              </a:rPr>
              <a:t>+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2500" b="0">
                <a:solidFill>
                  <a:srgbClr val="FF0000"/>
                </a:solidFill>
                <a:latin typeface="Times" pitchFamily="2" charset="0"/>
              </a:rPr>
              <a:t>+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2500" b="0">
                <a:solidFill>
                  <a:srgbClr val="FF0000"/>
                </a:solidFill>
                <a:latin typeface="Times" pitchFamily="2" charset="0"/>
              </a:rPr>
              <a:t>+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2500" b="0">
                <a:solidFill>
                  <a:srgbClr val="FF0000"/>
                </a:solidFill>
                <a:latin typeface="Times" pitchFamily="2" charset="0"/>
              </a:rPr>
              <a:t>+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2500" b="0">
                <a:solidFill>
                  <a:srgbClr val="FF0000"/>
                </a:solidFill>
                <a:latin typeface="Times" pitchFamily="2" charset="0"/>
              </a:rPr>
              <a:t>+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2500" b="0">
                <a:solidFill>
                  <a:srgbClr val="FF0000"/>
                </a:solidFill>
                <a:latin typeface="Times" pitchFamily="2" charset="0"/>
              </a:rPr>
              <a:t>+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2500" b="0">
                <a:solidFill>
                  <a:srgbClr val="FF0000"/>
                </a:solidFill>
                <a:latin typeface="Times" pitchFamily="2" charset="0"/>
              </a:rPr>
              <a:t>+</a:t>
            </a:r>
          </a:p>
        </p:txBody>
      </p:sp>
      <p:sp>
        <p:nvSpPr>
          <p:cNvPr id="37903" name="TextBox 48">
            <a:extLst>
              <a:ext uri="{FF2B5EF4-FFF2-40B4-BE49-F238E27FC236}">
                <a16:creationId xmlns:a16="http://schemas.microsoft.com/office/drawing/2014/main" id="{BA545A54-4A30-4D49-BF03-F8E53F0EE4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18251" y="2422526"/>
            <a:ext cx="371475" cy="3292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500" b="0">
                <a:solidFill>
                  <a:srgbClr val="FF0000"/>
                </a:solidFill>
                <a:latin typeface="Times" pitchFamily="2" charset="0"/>
              </a:rPr>
              <a:t>+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2500" b="0">
                <a:solidFill>
                  <a:srgbClr val="FF0000"/>
                </a:solidFill>
                <a:latin typeface="Times" pitchFamily="2" charset="0"/>
              </a:rPr>
              <a:t>+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2500" b="0">
                <a:solidFill>
                  <a:srgbClr val="FF0000"/>
                </a:solidFill>
                <a:latin typeface="Times" pitchFamily="2" charset="0"/>
              </a:rPr>
              <a:t>+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2500" b="0">
                <a:solidFill>
                  <a:srgbClr val="FF0000"/>
                </a:solidFill>
                <a:latin typeface="Times" pitchFamily="2" charset="0"/>
              </a:rPr>
              <a:t>+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2500" b="0">
                <a:solidFill>
                  <a:srgbClr val="FF0000"/>
                </a:solidFill>
                <a:latin typeface="Times" pitchFamily="2" charset="0"/>
              </a:rPr>
              <a:t>+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2500" b="0">
                <a:solidFill>
                  <a:srgbClr val="FF0000"/>
                </a:solidFill>
                <a:latin typeface="Times" pitchFamily="2" charset="0"/>
              </a:rPr>
              <a:t>+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2500" b="0">
                <a:solidFill>
                  <a:srgbClr val="FF0000"/>
                </a:solidFill>
                <a:latin typeface="Times" pitchFamily="2" charset="0"/>
              </a:rPr>
              <a:t>+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2500" b="0">
                <a:solidFill>
                  <a:srgbClr val="FF0000"/>
                </a:solidFill>
                <a:latin typeface="Times" pitchFamily="2" charset="0"/>
              </a:rPr>
              <a:t>+</a:t>
            </a:r>
          </a:p>
        </p:txBody>
      </p:sp>
      <p:sp>
        <p:nvSpPr>
          <p:cNvPr id="37904" name="TextBox 49">
            <a:extLst>
              <a:ext uri="{FF2B5EF4-FFF2-40B4-BE49-F238E27FC236}">
                <a16:creationId xmlns:a16="http://schemas.microsoft.com/office/drawing/2014/main" id="{A6DB5FC2-E88D-5A49-B43F-5D196A51B19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78676" y="2422526"/>
            <a:ext cx="373063" cy="3292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500" b="0">
                <a:solidFill>
                  <a:srgbClr val="FF0000"/>
                </a:solidFill>
                <a:latin typeface="Times" pitchFamily="2" charset="0"/>
              </a:rPr>
              <a:t>=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2500" b="0">
                <a:solidFill>
                  <a:srgbClr val="FF0000"/>
                </a:solidFill>
                <a:latin typeface="Times" pitchFamily="2" charset="0"/>
              </a:rPr>
              <a:t>=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2500" b="0">
                <a:solidFill>
                  <a:srgbClr val="FF0000"/>
                </a:solidFill>
                <a:latin typeface="Times" pitchFamily="2" charset="0"/>
              </a:rPr>
              <a:t>=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2500" b="0">
                <a:solidFill>
                  <a:srgbClr val="FF0000"/>
                </a:solidFill>
                <a:latin typeface="Times" pitchFamily="2" charset="0"/>
              </a:rPr>
              <a:t>=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2500" b="0">
                <a:solidFill>
                  <a:srgbClr val="FF0000"/>
                </a:solidFill>
                <a:latin typeface="Times" pitchFamily="2" charset="0"/>
              </a:rPr>
              <a:t>=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2500" b="0">
                <a:solidFill>
                  <a:srgbClr val="FF0000"/>
                </a:solidFill>
                <a:latin typeface="Times" pitchFamily="2" charset="0"/>
              </a:rPr>
              <a:t>=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2500" b="0">
                <a:solidFill>
                  <a:srgbClr val="FF0000"/>
                </a:solidFill>
                <a:latin typeface="Times" pitchFamily="2" charset="0"/>
              </a:rPr>
              <a:t>=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2500" b="0">
                <a:solidFill>
                  <a:srgbClr val="FF0000"/>
                </a:solidFill>
                <a:latin typeface="Times" pitchFamily="2" charset="0"/>
              </a:rPr>
              <a:t>=</a:t>
            </a:r>
          </a:p>
        </p:txBody>
      </p:sp>
    </p:spTree>
  </p:cSld>
  <p:clrMapOvr>
    <a:masterClrMapping/>
  </p:clrMapOvr>
  <p:transition/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913" name="Title 1">
            <a:extLst>
              <a:ext uri="{FF2B5EF4-FFF2-40B4-BE49-F238E27FC236}">
                <a16:creationId xmlns:a16="http://schemas.microsoft.com/office/drawing/2014/main" id="{125351A9-DC79-0840-82F1-480F10F00F20}"/>
              </a:ext>
            </a:extLst>
          </p:cNvPr>
          <p:cNvSpPr txBox="1">
            <a:spLocks/>
          </p:cNvSpPr>
          <p:nvPr/>
        </p:nvSpPr>
        <p:spPr bwMode="auto">
          <a:xfrm>
            <a:off x="914400" y="0"/>
            <a:ext cx="9144000" cy="838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Let’s fill-in the two K-maps</a:t>
            </a:r>
          </a:p>
        </p:txBody>
      </p:sp>
      <p:sp>
        <p:nvSpPr>
          <p:cNvPr id="38914" name="TextBox 125">
            <a:extLst>
              <a:ext uri="{FF2B5EF4-FFF2-40B4-BE49-F238E27FC236}">
                <a16:creationId xmlns:a16="http://schemas.microsoft.com/office/drawing/2014/main" id="{EC52DEAB-7DC9-DA48-B4A6-753A0E9D284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91400" y="6477001"/>
            <a:ext cx="26924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itchFamily="2" charset="0"/>
              </a:rPr>
              <a:t>[ Figure 3.3a-b from the textbook ]</a:t>
            </a:r>
          </a:p>
        </p:txBody>
      </p:sp>
      <p:grpSp>
        <p:nvGrpSpPr>
          <p:cNvPr id="38915" name="Group 21">
            <a:extLst>
              <a:ext uri="{FF2B5EF4-FFF2-40B4-BE49-F238E27FC236}">
                <a16:creationId xmlns:a16="http://schemas.microsoft.com/office/drawing/2014/main" id="{DE243E8E-D7CB-564B-9F44-973CFE03EA0C}"/>
              </a:ext>
            </a:extLst>
          </p:cNvPr>
          <p:cNvGrpSpPr>
            <a:grpSpLocks/>
          </p:cNvGrpSpPr>
          <p:nvPr/>
        </p:nvGrpSpPr>
        <p:grpSpPr bwMode="auto">
          <a:xfrm>
            <a:off x="1265238" y="1600200"/>
            <a:ext cx="4144962" cy="4191000"/>
            <a:chOff x="350520" y="1600200"/>
            <a:chExt cx="4145280" cy="4191000"/>
          </a:xfrm>
        </p:grpSpPr>
        <p:pic>
          <p:nvPicPr>
            <p:cNvPr id="38931" name="Picture 1" descr="Screen shot 2013-10-02 at 3.26.06 PM.png">
              <a:extLst>
                <a:ext uri="{FF2B5EF4-FFF2-40B4-BE49-F238E27FC236}">
                  <a16:creationId xmlns:a16="http://schemas.microsoft.com/office/drawing/2014/main" id="{F642A9CB-7EC2-224F-920F-3E5605411B8F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0520" y="1600200"/>
              <a:ext cx="4145280" cy="41910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8932" name="Picture 20" descr="Screen shot 2013-10-02 at 3.42.40 PM.png">
              <a:extLst>
                <a:ext uri="{FF2B5EF4-FFF2-40B4-BE49-F238E27FC236}">
                  <a16:creationId xmlns:a16="http://schemas.microsoft.com/office/drawing/2014/main" id="{4D96C1DE-F00F-5F44-8317-1254D604305D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90800" y="1607038"/>
              <a:ext cx="677008" cy="5836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38916" name="Group 3">
            <a:extLst>
              <a:ext uri="{FF2B5EF4-FFF2-40B4-BE49-F238E27FC236}">
                <a16:creationId xmlns:a16="http://schemas.microsoft.com/office/drawing/2014/main" id="{CBF40CB0-88E5-1040-856C-CDAC08DA796A}"/>
              </a:ext>
            </a:extLst>
          </p:cNvPr>
          <p:cNvGrpSpPr>
            <a:grpSpLocks/>
          </p:cNvGrpSpPr>
          <p:nvPr/>
        </p:nvGrpSpPr>
        <p:grpSpPr bwMode="auto">
          <a:xfrm>
            <a:off x="6399214" y="1143001"/>
            <a:ext cx="3201987" cy="5232975"/>
            <a:chOff x="5484813" y="1143000"/>
            <a:chExt cx="3201987" cy="5232975"/>
          </a:xfrm>
        </p:grpSpPr>
        <p:grpSp>
          <p:nvGrpSpPr>
            <p:cNvPr id="38917" name="Group 19">
              <a:extLst>
                <a:ext uri="{FF2B5EF4-FFF2-40B4-BE49-F238E27FC236}">
                  <a16:creationId xmlns:a16="http://schemas.microsoft.com/office/drawing/2014/main" id="{271CB228-7295-AE48-A4BB-625812E761F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484813" y="1143000"/>
              <a:ext cx="3201987" cy="5232975"/>
              <a:chOff x="5485010" y="1143000"/>
              <a:chExt cx="3201790" cy="5232975"/>
            </a:xfrm>
          </p:grpSpPr>
          <p:pic>
            <p:nvPicPr>
              <p:cNvPr id="38920" name="Picture 6" descr="Screen shot 2013-10-02 at 3.26.39 PM.png">
                <a:extLst>
                  <a:ext uri="{FF2B5EF4-FFF2-40B4-BE49-F238E27FC236}">
                    <a16:creationId xmlns:a16="http://schemas.microsoft.com/office/drawing/2014/main" id="{733E4B34-56F1-CB45-9155-A76FF089043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485010" y="1143000"/>
                <a:ext cx="3201790" cy="51054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38921" name="TextBox 3">
                <a:extLst>
                  <a:ext uri="{FF2B5EF4-FFF2-40B4-BE49-F238E27FC236}">
                    <a16:creationId xmlns:a16="http://schemas.microsoft.com/office/drawing/2014/main" id="{73A8FE29-4733-3244-9994-4AD823B10F3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934201" y="1905000"/>
                <a:ext cx="381083" cy="380999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3200" b="0">
                  <a:latin typeface="Times" pitchFamily="2" charset="0"/>
                </a:endParaRPr>
              </a:p>
            </p:txBody>
          </p:sp>
          <p:sp>
            <p:nvSpPr>
              <p:cNvPr id="38922" name="TextBox 3">
                <a:extLst>
                  <a:ext uri="{FF2B5EF4-FFF2-40B4-BE49-F238E27FC236}">
                    <a16:creationId xmlns:a16="http://schemas.microsoft.com/office/drawing/2014/main" id="{0C103E0D-6646-834E-A3C0-2C1F4FD9DC5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390306" y="2480385"/>
                <a:ext cx="433472" cy="36384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3200" b="0">
                  <a:latin typeface="Times" pitchFamily="2" charset="0"/>
                </a:endParaRPr>
              </a:p>
            </p:txBody>
          </p:sp>
          <p:sp>
            <p:nvSpPr>
              <p:cNvPr id="38923" name="TextBox 3">
                <a:extLst>
                  <a:ext uri="{FF2B5EF4-FFF2-40B4-BE49-F238E27FC236}">
                    <a16:creationId xmlns:a16="http://schemas.microsoft.com/office/drawing/2014/main" id="{D849FEE9-1B0B-E547-98DF-5D2077C1165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543802" y="2480384"/>
                <a:ext cx="381045" cy="415215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3200" b="0">
                  <a:latin typeface="Times" pitchFamily="2" charset="0"/>
                </a:endParaRPr>
              </a:p>
            </p:txBody>
          </p:sp>
          <p:sp>
            <p:nvSpPr>
              <p:cNvPr id="38924" name="TextBox 3">
                <a:extLst>
                  <a:ext uri="{FF2B5EF4-FFF2-40B4-BE49-F238E27FC236}">
                    <a16:creationId xmlns:a16="http://schemas.microsoft.com/office/drawing/2014/main" id="{09B4AD1C-C2AF-3343-AE99-E92F4D7E726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111422" y="1925992"/>
                <a:ext cx="381045" cy="476255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3200" b="0">
                  <a:latin typeface="Times" pitchFamily="2" charset="0"/>
                </a:endParaRPr>
              </a:p>
            </p:txBody>
          </p:sp>
          <p:sp>
            <p:nvSpPr>
              <p:cNvPr id="38925" name="TextBox 3">
                <a:extLst>
                  <a:ext uri="{FF2B5EF4-FFF2-40B4-BE49-F238E27FC236}">
                    <a16:creationId xmlns:a16="http://schemas.microsoft.com/office/drawing/2014/main" id="{1BBD3E19-5E00-C04D-8D79-B499AABCC17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962951" y="5147384"/>
                <a:ext cx="422980" cy="476257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3200" b="0">
                  <a:latin typeface="Times" pitchFamily="2" charset="0"/>
                </a:endParaRPr>
              </a:p>
            </p:txBody>
          </p:sp>
          <p:sp>
            <p:nvSpPr>
              <p:cNvPr id="38926" name="TextBox 3">
                <a:extLst>
                  <a:ext uri="{FF2B5EF4-FFF2-40B4-BE49-F238E27FC236}">
                    <a16:creationId xmlns:a16="http://schemas.microsoft.com/office/drawing/2014/main" id="{CD1EFA9A-13C0-7C49-B971-6B7CBCA8BF2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541067" y="4583328"/>
                <a:ext cx="383780" cy="369671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3200" b="0">
                  <a:latin typeface="Times" pitchFamily="2" charset="0"/>
                </a:endParaRPr>
              </a:p>
            </p:txBody>
          </p:sp>
          <p:sp>
            <p:nvSpPr>
              <p:cNvPr id="38927" name="TextBox 3">
                <a:extLst>
                  <a:ext uri="{FF2B5EF4-FFF2-40B4-BE49-F238E27FC236}">
                    <a16:creationId xmlns:a16="http://schemas.microsoft.com/office/drawing/2014/main" id="{5835D7B9-953D-0445-B64F-68E2438AE5A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098192" y="5171105"/>
                <a:ext cx="394276" cy="47625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3200" b="0">
                  <a:latin typeface="Times" pitchFamily="2" charset="0"/>
                </a:endParaRPr>
              </a:p>
            </p:txBody>
          </p:sp>
          <p:sp>
            <p:nvSpPr>
              <p:cNvPr id="38928" name="TextBox 3">
                <a:extLst>
                  <a:ext uri="{FF2B5EF4-FFF2-40B4-BE49-F238E27FC236}">
                    <a16:creationId xmlns:a16="http://schemas.microsoft.com/office/drawing/2014/main" id="{63EAD65C-E9B5-C040-8020-CA605CFD550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162800" y="3200400"/>
                <a:ext cx="1219200" cy="584775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3200" b="0">
                  <a:latin typeface="Times" pitchFamily="2" charset="0"/>
                </a:endParaRPr>
              </a:p>
            </p:txBody>
          </p:sp>
          <p:sp>
            <p:nvSpPr>
              <p:cNvPr id="38929" name="TextBox 3">
                <a:extLst>
                  <a:ext uri="{FF2B5EF4-FFF2-40B4-BE49-F238E27FC236}">
                    <a16:creationId xmlns:a16="http://schemas.microsoft.com/office/drawing/2014/main" id="{C91A8F18-C5A3-244B-BD6A-4C70740BF33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781800" y="5791200"/>
                <a:ext cx="1828800" cy="584775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3200" b="0">
                  <a:latin typeface="Times" pitchFamily="2" charset="0"/>
                </a:endParaRPr>
              </a:p>
            </p:txBody>
          </p:sp>
          <p:sp>
            <p:nvSpPr>
              <p:cNvPr id="38930" name="TextBox 3">
                <a:extLst>
                  <a:ext uri="{FF2B5EF4-FFF2-40B4-BE49-F238E27FC236}">
                    <a16:creationId xmlns:a16="http://schemas.microsoft.com/office/drawing/2014/main" id="{778167A1-1DEB-6740-BC1B-DFCE03B0303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543800" y="5171105"/>
                <a:ext cx="422981" cy="39149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3200" b="0">
                  <a:latin typeface="Times" pitchFamily="2" charset="0"/>
                </a:endParaRPr>
              </a:p>
            </p:txBody>
          </p:sp>
        </p:grpSp>
        <p:cxnSp>
          <p:nvCxnSpPr>
            <p:cNvPr id="38918" name="Straight Connector 2">
              <a:extLst>
                <a:ext uri="{FF2B5EF4-FFF2-40B4-BE49-F238E27FC236}">
                  <a16:creationId xmlns:a16="http://schemas.microsoft.com/office/drawing/2014/main" id="{C0F4AE52-4EAB-1945-899C-61918892985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8599838" y="1861073"/>
              <a:ext cx="0" cy="1135842"/>
            </a:xfrm>
            <a:prstGeom prst="line">
              <a:avLst/>
            </a:prstGeom>
            <a:noFill/>
            <a:ln w="28575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8919" name="Straight Connector 20">
              <a:extLst>
                <a:ext uri="{FF2B5EF4-FFF2-40B4-BE49-F238E27FC236}">
                  <a16:creationId xmlns:a16="http://schemas.microsoft.com/office/drawing/2014/main" id="{90B69972-4358-444F-8D76-B32E6BAB648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8590873" y="4530762"/>
              <a:ext cx="0" cy="1135842"/>
            </a:xfrm>
            <a:prstGeom prst="line">
              <a:avLst/>
            </a:prstGeom>
            <a:noFill/>
            <a:ln w="28575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</p:spTree>
  </p:cSld>
  <p:clrMapOvr>
    <a:masterClrMapping/>
  </p:clrMapOvr>
  <p:transition/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937" name="Title 1">
            <a:extLst>
              <a:ext uri="{FF2B5EF4-FFF2-40B4-BE49-F238E27FC236}">
                <a16:creationId xmlns:a16="http://schemas.microsoft.com/office/drawing/2014/main" id="{356E0EDC-5C9F-F34F-8D54-C1DDDE6A1D3B}"/>
              </a:ext>
            </a:extLst>
          </p:cNvPr>
          <p:cNvSpPr txBox="1">
            <a:spLocks/>
          </p:cNvSpPr>
          <p:nvPr/>
        </p:nvSpPr>
        <p:spPr bwMode="auto">
          <a:xfrm>
            <a:off x="914400" y="0"/>
            <a:ext cx="9144000" cy="838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Let’s fill-in the two K-maps</a:t>
            </a:r>
          </a:p>
        </p:txBody>
      </p:sp>
      <p:sp>
        <p:nvSpPr>
          <p:cNvPr id="39938" name="TextBox 125">
            <a:extLst>
              <a:ext uri="{FF2B5EF4-FFF2-40B4-BE49-F238E27FC236}">
                <a16:creationId xmlns:a16="http://schemas.microsoft.com/office/drawing/2014/main" id="{1FD65501-F7CB-2A4B-9E2D-FEC548478A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91400" y="6477001"/>
            <a:ext cx="26924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itchFamily="2" charset="0"/>
              </a:rPr>
              <a:t>[ Figure 3.3a-b from the textbook ]</a:t>
            </a:r>
          </a:p>
        </p:txBody>
      </p:sp>
      <p:grpSp>
        <p:nvGrpSpPr>
          <p:cNvPr id="39939" name="Group 5">
            <a:extLst>
              <a:ext uri="{FF2B5EF4-FFF2-40B4-BE49-F238E27FC236}">
                <a16:creationId xmlns:a16="http://schemas.microsoft.com/office/drawing/2014/main" id="{E5616CF0-5215-BF4F-9079-FA23A687BEB9}"/>
              </a:ext>
            </a:extLst>
          </p:cNvPr>
          <p:cNvGrpSpPr>
            <a:grpSpLocks/>
          </p:cNvGrpSpPr>
          <p:nvPr/>
        </p:nvGrpSpPr>
        <p:grpSpPr bwMode="auto">
          <a:xfrm>
            <a:off x="1265238" y="1600200"/>
            <a:ext cx="4144962" cy="4191000"/>
            <a:chOff x="350520" y="1600200"/>
            <a:chExt cx="4145280" cy="4191000"/>
          </a:xfrm>
        </p:grpSpPr>
        <p:pic>
          <p:nvPicPr>
            <p:cNvPr id="39944" name="Picture 1" descr="Screen shot 2013-10-02 at 3.26.06 PM.png">
              <a:extLst>
                <a:ext uri="{FF2B5EF4-FFF2-40B4-BE49-F238E27FC236}">
                  <a16:creationId xmlns:a16="http://schemas.microsoft.com/office/drawing/2014/main" id="{68287411-14EA-F548-B719-3F9E5183D316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0520" y="1600200"/>
              <a:ext cx="4145280" cy="41910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9945" name="Picture 2" descr="Screen shot 2013-10-02 at 3.42.40 PM.png">
              <a:extLst>
                <a:ext uri="{FF2B5EF4-FFF2-40B4-BE49-F238E27FC236}">
                  <a16:creationId xmlns:a16="http://schemas.microsoft.com/office/drawing/2014/main" id="{1DBF082C-937B-D242-99EA-0E3C8004F1AA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90800" y="1607038"/>
              <a:ext cx="677008" cy="5836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39940" name="Group 1">
            <a:extLst>
              <a:ext uri="{FF2B5EF4-FFF2-40B4-BE49-F238E27FC236}">
                <a16:creationId xmlns:a16="http://schemas.microsoft.com/office/drawing/2014/main" id="{C49BCDE5-6260-6242-A971-5AB8F6BD82BA}"/>
              </a:ext>
            </a:extLst>
          </p:cNvPr>
          <p:cNvGrpSpPr>
            <a:grpSpLocks/>
          </p:cNvGrpSpPr>
          <p:nvPr/>
        </p:nvGrpSpPr>
        <p:grpSpPr bwMode="auto">
          <a:xfrm>
            <a:off x="6399214" y="1143000"/>
            <a:ext cx="3201987" cy="5105400"/>
            <a:chOff x="5484813" y="1143000"/>
            <a:chExt cx="3201987" cy="5105400"/>
          </a:xfrm>
        </p:grpSpPr>
        <p:pic>
          <p:nvPicPr>
            <p:cNvPr id="39941" name="Picture 6" descr="Screen shot 2013-10-02 at 3.26.39 PM.png">
              <a:extLst>
                <a:ext uri="{FF2B5EF4-FFF2-40B4-BE49-F238E27FC236}">
                  <a16:creationId xmlns:a16="http://schemas.microsoft.com/office/drawing/2014/main" id="{F4FB965F-D760-FF40-B3FC-24FCED690611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484813" y="1143000"/>
              <a:ext cx="3201987" cy="51054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cxnSp>
          <p:nvCxnSpPr>
            <p:cNvPr id="39942" name="Straight Connector 7">
              <a:extLst>
                <a:ext uri="{FF2B5EF4-FFF2-40B4-BE49-F238E27FC236}">
                  <a16:creationId xmlns:a16="http://schemas.microsoft.com/office/drawing/2014/main" id="{D43A7357-1F06-6E47-9B7D-A973605C094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8599838" y="1861073"/>
              <a:ext cx="0" cy="1135842"/>
            </a:xfrm>
            <a:prstGeom prst="line">
              <a:avLst/>
            </a:prstGeom>
            <a:noFill/>
            <a:ln w="28575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39943" name="Straight Connector 8">
              <a:extLst>
                <a:ext uri="{FF2B5EF4-FFF2-40B4-BE49-F238E27FC236}">
                  <a16:creationId xmlns:a16="http://schemas.microsoft.com/office/drawing/2014/main" id="{499F130C-BB19-8F47-B2F0-A7342245B5F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8590873" y="4530762"/>
              <a:ext cx="0" cy="1135842"/>
            </a:xfrm>
            <a:prstGeom prst="line">
              <a:avLst/>
            </a:prstGeom>
            <a:noFill/>
            <a:ln w="28575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</p:spTree>
  </p:cSld>
  <p:clrMapOvr>
    <a:masterClrMapping/>
  </p:clrMapOvr>
  <p:transition/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69" name="Rectangle 3">
            <a:extLst>
              <a:ext uri="{FF2B5EF4-FFF2-40B4-BE49-F238E27FC236}">
                <a16:creationId xmlns:a16="http://schemas.microsoft.com/office/drawing/2014/main" id="{4F08B839-4F94-4F46-B56E-3417AA3D72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914400" y="2209800"/>
            <a:ext cx="9144000" cy="15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000"/>
              <a:t>Today’s Lecture is About 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000"/>
              <a:t>Addition and Subtraction of  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000">
                <a:solidFill>
                  <a:srgbClr val="FF0000"/>
                </a:solidFill>
              </a:rPr>
              <a:t>Signed</a:t>
            </a:r>
            <a:r>
              <a:rPr lang="en-US" altLang="en-US" sz="4000"/>
              <a:t> Numbers</a:t>
            </a:r>
          </a:p>
        </p:txBody>
      </p:sp>
    </p:spTree>
  </p:cSld>
  <p:clrMapOvr>
    <a:masterClrMapping/>
  </p:clrMapOvr>
  <p:transition/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61" name="Title 1">
            <a:extLst>
              <a:ext uri="{FF2B5EF4-FFF2-40B4-BE49-F238E27FC236}">
                <a16:creationId xmlns:a16="http://schemas.microsoft.com/office/drawing/2014/main" id="{7CD4D112-A8A9-2D47-9011-6772A3320F92}"/>
              </a:ext>
            </a:extLst>
          </p:cNvPr>
          <p:cNvSpPr txBox="1">
            <a:spLocks/>
          </p:cNvSpPr>
          <p:nvPr/>
        </p:nvSpPr>
        <p:spPr bwMode="auto">
          <a:xfrm>
            <a:off x="914400" y="0"/>
            <a:ext cx="9144000" cy="838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The circuit for the two expressions</a:t>
            </a:r>
          </a:p>
        </p:txBody>
      </p:sp>
      <p:sp>
        <p:nvSpPr>
          <p:cNvPr id="40962" name="TextBox 125">
            <a:extLst>
              <a:ext uri="{FF2B5EF4-FFF2-40B4-BE49-F238E27FC236}">
                <a16:creationId xmlns:a16="http://schemas.microsoft.com/office/drawing/2014/main" id="{2A394C65-E21D-964C-8857-3D0F7E7058C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91401" y="6477001"/>
            <a:ext cx="25431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itchFamily="2" charset="0"/>
              </a:rPr>
              <a:t>[ Figure 3.3c from the textbook ]</a:t>
            </a:r>
          </a:p>
        </p:txBody>
      </p:sp>
      <p:grpSp>
        <p:nvGrpSpPr>
          <p:cNvPr id="40963" name="Group 8">
            <a:extLst>
              <a:ext uri="{FF2B5EF4-FFF2-40B4-BE49-F238E27FC236}">
                <a16:creationId xmlns:a16="http://schemas.microsoft.com/office/drawing/2014/main" id="{46AEB6E7-1D58-5049-BA09-C249E313847D}"/>
              </a:ext>
            </a:extLst>
          </p:cNvPr>
          <p:cNvGrpSpPr>
            <a:grpSpLocks/>
          </p:cNvGrpSpPr>
          <p:nvPr/>
        </p:nvGrpSpPr>
        <p:grpSpPr bwMode="auto">
          <a:xfrm>
            <a:off x="1447800" y="1600200"/>
            <a:ext cx="8483600" cy="4578350"/>
            <a:chOff x="533400" y="1600200"/>
            <a:chExt cx="8482860" cy="4577762"/>
          </a:xfrm>
        </p:grpSpPr>
        <p:pic>
          <p:nvPicPr>
            <p:cNvPr id="40964" name="Picture 2" descr="Screen shot 2013-10-02 at 3.27.17 PM.png">
              <a:extLst>
                <a:ext uri="{FF2B5EF4-FFF2-40B4-BE49-F238E27FC236}">
                  <a16:creationId xmlns:a16="http://schemas.microsoft.com/office/drawing/2014/main" id="{B4F8110A-7086-8C4B-8632-5FBACC67722A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33400" y="1600200"/>
              <a:ext cx="6172200" cy="4577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0965" name="Picture 5" descr="Screen shot 2013-10-02 at 3.41.08 PM.png">
              <a:extLst>
                <a:ext uri="{FF2B5EF4-FFF2-40B4-BE49-F238E27FC236}">
                  <a16:creationId xmlns:a16="http://schemas.microsoft.com/office/drawing/2014/main" id="{7270DBDA-B9F2-8F4E-8E4F-2DEFAAD83207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172200" y="2133601"/>
              <a:ext cx="2438400" cy="4981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0966" name="Picture 7" descr="Screen shot 2013-10-02 at 3.41.14 PM.png">
              <a:extLst>
                <a:ext uri="{FF2B5EF4-FFF2-40B4-BE49-F238E27FC236}">
                  <a16:creationId xmlns:a16="http://schemas.microsoft.com/office/drawing/2014/main" id="{86ED1C7C-C2BC-C747-B653-02ABF666065B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120660" y="4468916"/>
              <a:ext cx="2895600" cy="5061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ransition/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985" name="Title 1">
            <a:extLst>
              <a:ext uri="{FF2B5EF4-FFF2-40B4-BE49-F238E27FC236}">
                <a16:creationId xmlns:a16="http://schemas.microsoft.com/office/drawing/2014/main" id="{DACBE667-34E7-7842-B2FC-49ADE34CE000}"/>
              </a:ext>
            </a:extLst>
          </p:cNvPr>
          <p:cNvSpPr txBox="1">
            <a:spLocks/>
          </p:cNvSpPr>
          <p:nvPr/>
        </p:nvSpPr>
        <p:spPr bwMode="auto">
          <a:xfrm>
            <a:off x="914400" y="0"/>
            <a:ext cx="9144000" cy="838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This is called the Full-Adder</a:t>
            </a:r>
          </a:p>
        </p:txBody>
      </p:sp>
      <p:sp>
        <p:nvSpPr>
          <p:cNvPr id="41986" name="TextBox 125">
            <a:extLst>
              <a:ext uri="{FF2B5EF4-FFF2-40B4-BE49-F238E27FC236}">
                <a16:creationId xmlns:a16="http://schemas.microsoft.com/office/drawing/2014/main" id="{BEEB70AA-8271-0C4E-BE59-F28531EF2A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91401" y="6477001"/>
            <a:ext cx="25431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itchFamily="2" charset="0"/>
              </a:rPr>
              <a:t>[ Figure 3.3c from the textbook ]</a:t>
            </a:r>
          </a:p>
        </p:txBody>
      </p:sp>
      <p:grpSp>
        <p:nvGrpSpPr>
          <p:cNvPr id="41987" name="Group 8">
            <a:extLst>
              <a:ext uri="{FF2B5EF4-FFF2-40B4-BE49-F238E27FC236}">
                <a16:creationId xmlns:a16="http://schemas.microsoft.com/office/drawing/2014/main" id="{D1B6D629-BC6D-224B-BBE1-F23AB3BF34E7}"/>
              </a:ext>
            </a:extLst>
          </p:cNvPr>
          <p:cNvGrpSpPr>
            <a:grpSpLocks/>
          </p:cNvGrpSpPr>
          <p:nvPr/>
        </p:nvGrpSpPr>
        <p:grpSpPr bwMode="auto">
          <a:xfrm>
            <a:off x="1447800" y="1600200"/>
            <a:ext cx="8483600" cy="4578350"/>
            <a:chOff x="533400" y="1600200"/>
            <a:chExt cx="8482860" cy="4577762"/>
          </a:xfrm>
        </p:grpSpPr>
        <p:pic>
          <p:nvPicPr>
            <p:cNvPr id="41988" name="Picture 2" descr="Screen shot 2013-10-02 at 3.27.17 PM.png">
              <a:extLst>
                <a:ext uri="{FF2B5EF4-FFF2-40B4-BE49-F238E27FC236}">
                  <a16:creationId xmlns:a16="http://schemas.microsoft.com/office/drawing/2014/main" id="{1BB90CFE-40C4-8846-8656-0A8D643426BD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33400" y="1600200"/>
              <a:ext cx="6172200" cy="4577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1989" name="Picture 5" descr="Screen shot 2013-10-02 at 3.41.08 PM.png">
              <a:extLst>
                <a:ext uri="{FF2B5EF4-FFF2-40B4-BE49-F238E27FC236}">
                  <a16:creationId xmlns:a16="http://schemas.microsoft.com/office/drawing/2014/main" id="{882D2EEB-D0DE-8F42-97E3-3139B8E790B1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172200" y="2133601"/>
              <a:ext cx="2438400" cy="4981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1990" name="Picture 7" descr="Screen shot 2013-10-02 at 3.41.14 PM.png">
              <a:extLst>
                <a:ext uri="{FF2B5EF4-FFF2-40B4-BE49-F238E27FC236}">
                  <a16:creationId xmlns:a16="http://schemas.microsoft.com/office/drawing/2014/main" id="{5312158C-126C-AA43-870D-DC0A7A729AF0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120660" y="4468916"/>
              <a:ext cx="2895600" cy="5061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ransition/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009" name="Title 1">
            <a:extLst>
              <a:ext uri="{FF2B5EF4-FFF2-40B4-BE49-F238E27FC236}">
                <a16:creationId xmlns:a16="http://schemas.microsoft.com/office/drawing/2014/main" id="{009FF819-B1CE-3648-88DE-D0ECC781F931}"/>
              </a:ext>
            </a:extLst>
          </p:cNvPr>
          <p:cNvSpPr txBox="1">
            <a:spLocks/>
          </p:cNvSpPr>
          <p:nvPr/>
        </p:nvSpPr>
        <p:spPr bwMode="auto">
          <a:xfrm>
            <a:off x="914400" y="0"/>
            <a:ext cx="9144000" cy="1295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XOR Magic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>
                <a:solidFill>
                  <a:schemeClr val="tx2"/>
                </a:solidFill>
              </a:rPr>
              <a:t>(s</a:t>
            </a:r>
            <a:r>
              <a:rPr lang="en-US" altLang="en-US" sz="3200" baseline="-25000">
                <a:solidFill>
                  <a:schemeClr val="tx2"/>
                </a:solidFill>
              </a:rPr>
              <a:t>i</a:t>
            </a:r>
            <a:r>
              <a:rPr lang="en-US" altLang="en-US" sz="3200">
                <a:solidFill>
                  <a:schemeClr val="tx2"/>
                </a:solidFill>
              </a:rPr>
              <a:t> can be implemented in two different ways)</a:t>
            </a:r>
          </a:p>
        </p:txBody>
      </p:sp>
      <p:pic>
        <p:nvPicPr>
          <p:cNvPr id="43010" name="Picture 2" descr="Screen shot 2013-10-02 at 3.52.50 PM.png">
            <a:extLst>
              <a:ext uri="{FF2B5EF4-FFF2-40B4-BE49-F238E27FC236}">
                <a16:creationId xmlns:a16="http://schemas.microsoft.com/office/drawing/2014/main" id="{7A1A64C8-12D9-AA44-A0FB-A0FD109FA0C0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67000" y="1143000"/>
            <a:ext cx="5118100" cy="1041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3011" name="Picture 4" descr="Screen shot 2013-10-02 at 3.57.49 PM.png">
            <a:extLst>
              <a:ext uri="{FF2B5EF4-FFF2-40B4-BE49-F238E27FC236}">
                <a16:creationId xmlns:a16="http://schemas.microsoft.com/office/drawing/2014/main" id="{A04E8CDD-0BB4-954C-A502-87707F1FA46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057400" y="2514600"/>
            <a:ext cx="6865938" cy="1754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43012" name="Group 7">
            <a:extLst>
              <a:ext uri="{FF2B5EF4-FFF2-40B4-BE49-F238E27FC236}">
                <a16:creationId xmlns:a16="http://schemas.microsoft.com/office/drawing/2014/main" id="{A8EC6936-8E75-6D4E-A30B-77BA698E95A5}"/>
              </a:ext>
            </a:extLst>
          </p:cNvPr>
          <p:cNvGrpSpPr>
            <a:grpSpLocks/>
          </p:cNvGrpSpPr>
          <p:nvPr/>
        </p:nvGrpSpPr>
        <p:grpSpPr bwMode="auto">
          <a:xfrm>
            <a:off x="2057401" y="4876801"/>
            <a:ext cx="7153275" cy="1651575"/>
            <a:chOff x="1143000" y="4876800"/>
            <a:chExt cx="7153230" cy="1651575"/>
          </a:xfrm>
        </p:grpSpPr>
        <p:pic>
          <p:nvPicPr>
            <p:cNvPr id="43013" name="Picture 5" descr="Screen shot 2013-10-02 at 3.59.04 PM.png">
              <a:extLst>
                <a:ext uri="{FF2B5EF4-FFF2-40B4-BE49-F238E27FC236}">
                  <a16:creationId xmlns:a16="http://schemas.microsoft.com/office/drawing/2014/main" id="{23A16F9E-F25A-5F45-96EB-7113CA432439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43000" y="4876800"/>
              <a:ext cx="7153230" cy="1371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3014" name="TextBox 3">
              <a:extLst>
                <a:ext uri="{FF2B5EF4-FFF2-40B4-BE49-F238E27FC236}">
                  <a16:creationId xmlns:a16="http://schemas.microsoft.com/office/drawing/2014/main" id="{7D8E4327-FB3B-E240-A146-6689F53EBCB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81400" y="5943600"/>
              <a:ext cx="1600200" cy="58477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US" altLang="en-US" sz="3200" b="0">
                <a:latin typeface="Times" pitchFamily="2" charset="0"/>
              </a:endParaRPr>
            </a:p>
          </p:txBody>
        </p:sp>
      </p:grpSp>
    </p:spTree>
  </p:cSld>
  <p:clrMapOvr>
    <a:masterClrMapping/>
  </p:clrMapOvr>
  <p:transition/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033" name="Title 1">
            <a:extLst>
              <a:ext uri="{FF2B5EF4-FFF2-40B4-BE49-F238E27FC236}">
                <a16:creationId xmlns:a16="http://schemas.microsoft.com/office/drawing/2014/main" id="{A903E1B7-CAD3-5D45-95D1-C3656DDB1368}"/>
              </a:ext>
            </a:extLst>
          </p:cNvPr>
          <p:cNvSpPr txBox="1">
            <a:spLocks/>
          </p:cNvSpPr>
          <p:nvPr/>
        </p:nvSpPr>
        <p:spPr bwMode="auto">
          <a:xfrm>
            <a:off x="914400" y="0"/>
            <a:ext cx="9144000" cy="838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These two circuits are equivalent</a:t>
            </a:r>
          </a:p>
        </p:txBody>
      </p:sp>
      <p:grpSp>
        <p:nvGrpSpPr>
          <p:cNvPr id="44034" name="Group 8">
            <a:extLst>
              <a:ext uri="{FF2B5EF4-FFF2-40B4-BE49-F238E27FC236}">
                <a16:creationId xmlns:a16="http://schemas.microsoft.com/office/drawing/2014/main" id="{C2CADB79-C46D-B841-98C3-0572E5B2BE13}"/>
              </a:ext>
            </a:extLst>
          </p:cNvPr>
          <p:cNvGrpSpPr>
            <a:grpSpLocks/>
          </p:cNvGrpSpPr>
          <p:nvPr/>
        </p:nvGrpSpPr>
        <p:grpSpPr bwMode="auto">
          <a:xfrm>
            <a:off x="1163638" y="728663"/>
            <a:ext cx="6032500" cy="2984500"/>
            <a:chOff x="533400" y="1600200"/>
            <a:chExt cx="8482860" cy="4577762"/>
          </a:xfrm>
        </p:grpSpPr>
        <p:pic>
          <p:nvPicPr>
            <p:cNvPr id="44108" name="Picture 2" descr="Screen shot 2013-10-02 at 3.27.17 PM.png">
              <a:extLst>
                <a:ext uri="{FF2B5EF4-FFF2-40B4-BE49-F238E27FC236}">
                  <a16:creationId xmlns:a16="http://schemas.microsoft.com/office/drawing/2014/main" id="{DEF1D8F0-1D5E-8E4E-BEDB-5ECD6D1A5948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33400" y="1600200"/>
              <a:ext cx="6172200" cy="4577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4109" name="Picture 5" descr="Screen shot 2013-10-02 at 3.41.08 PM.png">
              <a:extLst>
                <a:ext uri="{FF2B5EF4-FFF2-40B4-BE49-F238E27FC236}">
                  <a16:creationId xmlns:a16="http://schemas.microsoft.com/office/drawing/2014/main" id="{34F3A7B0-C252-FA48-9C69-39F268B16237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172200" y="2133601"/>
              <a:ext cx="2438400" cy="4981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4110" name="Picture 7" descr="Screen shot 2013-10-02 at 3.41.14 PM.png">
              <a:extLst>
                <a:ext uri="{FF2B5EF4-FFF2-40B4-BE49-F238E27FC236}">
                  <a16:creationId xmlns:a16="http://schemas.microsoft.com/office/drawing/2014/main" id="{8FD7E89A-AF29-9443-91D3-3263887C48DE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120660" y="4468916"/>
              <a:ext cx="2895600" cy="5061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44035" name="Group 11">
            <a:extLst>
              <a:ext uri="{FF2B5EF4-FFF2-40B4-BE49-F238E27FC236}">
                <a16:creationId xmlns:a16="http://schemas.microsoft.com/office/drawing/2014/main" id="{45ED9413-F4A7-F841-87E2-F024E7D2AB5E}"/>
              </a:ext>
            </a:extLst>
          </p:cNvPr>
          <p:cNvGrpSpPr>
            <a:grpSpLocks/>
          </p:cNvGrpSpPr>
          <p:nvPr/>
        </p:nvGrpSpPr>
        <p:grpSpPr bwMode="auto">
          <a:xfrm>
            <a:off x="3733801" y="4565650"/>
            <a:ext cx="6192367" cy="2032000"/>
            <a:chOff x="1484313" y="3857625"/>
            <a:chExt cx="6192366" cy="2032000"/>
          </a:xfrm>
        </p:grpSpPr>
        <p:sp>
          <p:nvSpPr>
            <p:cNvPr id="44044" name="Line 4">
              <a:extLst>
                <a:ext uri="{FF2B5EF4-FFF2-40B4-BE49-F238E27FC236}">
                  <a16:creationId xmlns:a16="http://schemas.microsoft.com/office/drawing/2014/main" id="{DCC53C3C-E39E-A942-AE3E-83B78332A36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31963" y="4000500"/>
              <a:ext cx="2319337" cy="158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5" name="Freeform 5">
              <a:extLst>
                <a:ext uri="{FF2B5EF4-FFF2-40B4-BE49-F238E27FC236}">
                  <a16:creationId xmlns:a16="http://schemas.microsoft.com/office/drawing/2014/main" id="{05DB31F7-451F-A447-B609-D128C82393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5350" y="5033963"/>
              <a:ext cx="168275" cy="1587"/>
            </a:xfrm>
            <a:custGeom>
              <a:avLst/>
              <a:gdLst>
                <a:gd name="T0" fmla="*/ 2147483646 w 213"/>
                <a:gd name="T1" fmla="*/ 0 h 1588"/>
                <a:gd name="T2" fmla="*/ 0 w 213"/>
                <a:gd name="T3" fmla="*/ 0 h 1588"/>
                <a:gd name="T4" fmla="*/ 2147483646 w 213"/>
                <a:gd name="T5" fmla="*/ 0 h 1588"/>
                <a:gd name="T6" fmla="*/ 0 60000 65536"/>
                <a:gd name="T7" fmla="*/ 0 60000 65536"/>
                <a:gd name="T8" fmla="*/ 0 60000 65536"/>
                <a:gd name="T9" fmla="*/ 0 w 213"/>
                <a:gd name="T10" fmla="*/ 0 h 1588"/>
                <a:gd name="T11" fmla="*/ 213 w 213"/>
                <a:gd name="T12" fmla="*/ 1588 h 158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13" h="1588">
                  <a:moveTo>
                    <a:pt x="213" y="0"/>
                  </a:moveTo>
                  <a:lnTo>
                    <a:pt x="0" y="0"/>
                  </a:lnTo>
                  <a:lnTo>
                    <a:pt x="21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6" name="Line 6">
              <a:extLst>
                <a:ext uri="{FF2B5EF4-FFF2-40B4-BE49-F238E27FC236}">
                  <a16:creationId xmlns:a16="http://schemas.microsoft.com/office/drawing/2014/main" id="{3329FE72-1D39-B742-A40A-0A36BA2F79C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705350" y="5033963"/>
              <a:ext cx="168275" cy="158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7" name="Freeform 8">
              <a:extLst>
                <a:ext uri="{FF2B5EF4-FFF2-40B4-BE49-F238E27FC236}">
                  <a16:creationId xmlns:a16="http://schemas.microsoft.com/office/drawing/2014/main" id="{11D8B035-98E6-AB41-9817-A0AB98BCD1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9525" y="5202238"/>
              <a:ext cx="295275" cy="1587"/>
            </a:xfrm>
            <a:custGeom>
              <a:avLst/>
              <a:gdLst>
                <a:gd name="T0" fmla="*/ 2147483646 w 372"/>
                <a:gd name="T1" fmla="*/ 0 h 1588"/>
                <a:gd name="T2" fmla="*/ 0 w 372"/>
                <a:gd name="T3" fmla="*/ 0 h 1588"/>
                <a:gd name="T4" fmla="*/ 2147483646 w 372"/>
                <a:gd name="T5" fmla="*/ 0 h 1588"/>
                <a:gd name="T6" fmla="*/ 0 60000 65536"/>
                <a:gd name="T7" fmla="*/ 0 60000 65536"/>
                <a:gd name="T8" fmla="*/ 0 60000 65536"/>
                <a:gd name="T9" fmla="*/ 0 w 372"/>
                <a:gd name="T10" fmla="*/ 0 h 1588"/>
                <a:gd name="T11" fmla="*/ 372 w 372"/>
                <a:gd name="T12" fmla="*/ 1588 h 158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72" h="1588">
                  <a:moveTo>
                    <a:pt x="372" y="0"/>
                  </a:moveTo>
                  <a:lnTo>
                    <a:pt x="0" y="0"/>
                  </a:lnTo>
                  <a:lnTo>
                    <a:pt x="37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8" name="Line 9">
              <a:extLst>
                <a:ext uri="{FF2B5EF4-FFF2-40B4-BE49-F238E27FC236}">
                  <a16:creationId xmlns:a16="http://schemas.microsoft.com/office/drawing/2014/main" id="{6C1DE3CD-4BE5-3A41-A9A7-190A0BEED31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819525" y="5202238"/>
              <a:ext cx="295275" cy="158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9" name="Freeform 10">
              <a:extLst>
                <a:ext uri="{FF2B5EF4-FFF2-40B4-BE49-F238E27FC236}">
                  <a16:creationId xmlns:a16="http://schemas.microsoft.com/office/drawing/2014/main" id="{945A0EF9-4B97-0C4D-9057-0086246D81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9525" y="4886325"/>
              <a:ext cx="295275" cy="1588"/>
            </a:xfrm>
            <a:custGeom>
              <a:avLst/>
              <a:gdLst>
                <a:gd name="T0" fmla="*/ 2147483646 w 372"/>
                <a:gd name="T1" fmla="*/ 0 h 1587"/>
                <a:gd name="T2" fmla="*/ 0 w 372"/>
                <a:gd name="T3" fmla="*/ 0 h 1587"/>
                <a:gd name="T4" fmla="*/ 2147483646 w 372"/>
                <a:gd name="T5" fmla="*/ 0 h 1587"/>
                <a:gd name="T6" fmla="*/ 0 60000 65536"/>
                <a:gd name="T7" fmla="*/ 0 60000 65536"/>
                <a:gd name="T8" fmla="*/ 0 60000 65536"/>
                <a:gd name="T9" fmla="*/ 0 w 372"/>
                <a:gd name="T10" fmla="*/ 0 h 1587"/>
                <a:gd name="T11" fmla="*/ 372 w 372"/>
                <a:gd name="T12" fmla="*/ 1587 h 158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72" h="1587">
                  <a:moveTo>
                    <a:pt x="372" y="0"/>
                  </a:moveTo>
                  <a:lnTo>
                    <a:pt x="0" y="0"/>
                  </a:lnTo>
                  <a:lnTo>
                    <a:pt x="37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0" name="Line 11">
              <a:extLst>
                <a:ext uri="{FF2B5EF4-FFF2-40B4-BE49-F238E27FC236}">
                  <a16:creationId xmlns:a16="http://schemas.microsoft.com/office/drawing/2014/main" id="{926919EC-E95F-C547-985A-4B45D5FF879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819525" y="4886325"/>
              <a:ext cx="295275" cy="158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1" name="Line 14">
              <a:extLst>
                <a:ext uri="{FF2B5EF4-FFF2-40B4-BE49-F238E27FC236}">
                  <a16:creationId xmlns:a16="http://schemas.microsoft.com/office/drawing/2014/main" id="{2C58A51D-C20E-F14C-894E-2FDC1FC3E1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22513" y="4443413"/>
              <a:ext cx="231775" cy="158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2" name="Line 15">
              <a:extLst>
                <a:ext uri="{FF2B5EF4-FFF2-40B4-BE49-F238E27FC236}">
                  <a16:creationId xmlns:a16="http://schemas.microsoft.com/office/drawing/2014/main" id="{A42289C0-3BBA-CE4C-8A9C-AD99667F260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22513" y="4738688"/>
              <a:ext cx="231775" cy="158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3" name="Line 16">
              <a:extLst>
                <a:ext uri="{FF2B5EF4-FFF2-40B4-BE49-F238E27FC236}">
                  <a16:creationId xmlns:a16="http://schemas.microsoft.com/office/drawing/2014/main" id="{5519B77B-5B11-7744-BD72-EBAEF175476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228975" y="4591050"/>
              <a:ext cx="147638" cy="158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4" name="Freeform 17">
              <a:extLst>
                <a:ext uri="{FF2B5EF4-FFF2-40B4-BE49-F238E27FC236}">
                  <a16:creationId xmlns:a16="http://schemas.microsoft.com/office/drawing/2014/main" id="{68518C9D-E07D-594E-9452-0AAB936849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1913" y="4343400"/>
              <a:ext cx="628650" cy="250825"/>
            </a:xfrm>
            <a:custGeom>
              <a:avLst/>
              <a:gdLst>
                <a:gd name="T0" fmla="*/ 2147483646 w 794"/>
                <a:gd name="T1" fmla="*/ 0 h 315"/>
                <a:gd name="T2" fmla="*/ 2147483646 w 794"/>
                <a:gd name="T3" fmla="*/ 0 h 315"/>
                <a:gd name="T4" fmla="*/ 2147483646 w 794"/>
                <a:gd name="T5" fmla="*/ 0 h 315"/>
                <a:gd name="T6" fmla="*/ 2147483646 w 794"/>
                <a:gd name="T7" fmla="*/ 2147483646 h 315"/>
                <a:gd name="T8" fmla="*/ 2147483646 w 794"/>
                <a:gd name="T9" fmla="*/ 2147483646 h 315"/>
                <a:gd name="T10" fmla="*/ 2147483646 w 794"/>
                <a:gd name="T11" fmla="*/ 2147483646 h 315"/>
                <a:gd name="T12" fmla="*/ 2147483646 w 794"/>
                <a:gd name="T13" fmla="*/ 2147483646 h 315"/>
                <a:gd name="T14" fmla="*/ 2147483646 w 794"/>
                <a:gd name="T15" fmla="*/ 2147483646 h 315"/>
                <a:gd name="T16" fmla="*/ 2147483646 w 794"/>
                <a:gd name="T17" fmla="*/ 2147483646 h 315"/>
                <a:gd name="T18" fmla="*/ 2147483646 w 794"/>
                <a:gd name="T19" fmla="*/ 2147483646 h 315"/>
                <a:gd name="T20" fmla="*/ 2147483646 w 794"/>
                <a:gd name="T21" fmla="*/ 2147483646 h 315"/>
                <a:gd name="T22" fmla="*/ 2147483646 w 794"/>
                <a:gd name="T23" fmla="*/ 2147483646 h 315"/>
                <a:gd name="T24" fmla="*/ 2147483646 w 794"/>
                <a:gd name="T25" fmla="*/ 2147483646 h 315"/>
                <a:gd name="T26" fmla="*/ 2147483646 w 794"/>
                <a:gd name="T27" fmla="*/ 2147483646 h 315"/>
                <a:gd name="T28" fmla="*/ 2147483646 w 794"/>
                <a:gd name="T29" fmla="*/ 2147483646 h 315"/>
                <a:gd name="T30" fmla="*/ 2147483646 w 794"/>
                <a:gd name="T31" fmla="*/ 2147483646 h 315"/>
                <a:gd name="T32" fmla="*/ 2147483646 w 794"/>
                <a:gd name="T33" fmla="*/ 2147483646 h 315"/>
                <a:gd name="T34" fmla="*/ 2147483646 w 794"/>
                <a:gd name="T35" fmla="*/ 2147483646 h 315"/>
                <a:gd name="T36" fmla="*/ 2147483646 w 794"/>
                <a:gd name="T37" fmla="*/ 2147483646 h 315"/>
                <a:gd name="T38" fmla="*/ 2147483646 w 794"/>
                <a:gd name="T39" fmla="*/ 2147483646 h 315"/>
                <a:gd name="T40" fmla="*/ 2147483646 w 794"/>
                <a:gd name="T41" fmla="*/ 2147483646 h 315"/>
                <a:gd name="T42" fmla="*/ 2147483646 w 794"/>
                <a:gd name="T43" fmla="*/ 2147483646 h 315"/>
                <a:gd name="T44" fmla="*/ 2147483646 w 794"/>
                <a:gd name="T45" fmla="*/ 2147483646 h 315"/>
                <a:gd name="T46" fmla="*/ 2147483646 w 794"/>
                <a:gd name="T47" fmla="*/ 2147483646 h 315"/>
                <a:gd name="T48" fmla="*/ 2147483646 w 794"/>
                <a:gd name="T49" fmla="*/ 2147483646 h 315"/>
                <a:gd name="T50" fmla="*/ 2147483646 w 794"/>
                <a:gd name="T51" fmla="*/ 2147483646 h 315"/>
                <a:gd name="T52" fmla="*/ 2147483646 w 794"/>
                <a:gd name="T53" fmla="*/ 2147483646 h 315"/>
                <a:gd name="T54" fmla="*/ 2147483646 w 794"/>
                <a:gd name="T55" fmla="*/ 2147483646 h 315"/>
                <a:gd name="T56" fmla="*/ 2147483646 w 794"/>
                <a:gd name="T57" fmla="*/ 2147483646 h 315"/>
                <a:gd name="T58" fmla="*/ 2147483646 w 794"/>
                <a:gd name="T59" fmla="*/ 2147483646 h 315"/>
                <a:gd name="T60" fmla="*/ 2147483646 w 794"/>
                <a:gd name="T61" fmla="*/ 2147483646 h 315"/>
                <a:gd name="T62" fmla="*/ 2147483646 w 794"/>
                <a:gd name="T63" fmla="*/ 2147483646 h 315"/>
                <a:gd name="T64" fmla="*/ 2147483646 w 794"/>
                <a:gd name="T65" fmla="*/ 2147483646 h 315"/>
                <a:gd name="T66" fmla="*/ 2147483646 w 794"/>
                <a:gd name="T67" fmla="*/ 2147483646 h 315"/>
                <a:gd name="T68" fmla="*/ 2147483646 w 794"/>
                <a:gd name="T69" fmla="*/ 2147483646 h 315"/>
                <a:gd name="T70" fmla="*/ 2147483646 w 794"/>
                <a:gd name="T71" fmla="*/ 2147483646 h 315"/>
                <a:gd name="T72" fmla="*/ 2147483646 w 794"/>
                <a:gd name="T73" fmla="*/ 2147483646 h 315"/>
                <a:gd name="T74" fmla="*/ 2147483646 w 794"/>
                <a:gd name="T75" fmla="*/ 2147483646 h 315"/>
                <a:gd name="T76" fmla="*/ 2147483646 w 794"/>
                <a:gd name="T77" fmla="*/ 2147483646 h 315"/>
                <a:gd name="T78" fmla="*/ 2147483646 w 794"/>
                <a:gd name="T79" fmla="*/ 2147483646 h 315"/>
                <a:gd name="T80" fmla="*/ 2147483646 w 794"/>
                <a:gd name="T81" fmla="*/ 2147483646 h 315"/>
                <a:gd name="T82" fmla="*/ 2147483646 w 794"/>
                <a:gd name="T83" fmla="*/ 2147483646 h 315"/>
                <a:gd name="T84" fmla="*/ 2147483646 w 794"/>
                <a:gd name="T85" fmla="*/ 2147483646 h 315"/>
                <a:gd name="T86" fmla="*/ 2147483646 w 794"/>
                <a:gd name="T87" fmla="*/ 2147483646 h 315"/>
                <a:gd name="T88" fmla="*/ 2147483646 w 794"/>
                <a:gd name="T89" fmla="*/ 2147483646 h 315"/>
                <a:gd name="T90" fmla="*/ 2147483646 w 794"/>
                <a:gd name="T91" fmla="*/ 2147483646 h 315"/>
                <a:gd name="T92" fmla="*/ 2147483646 w 794"/>
                <a:gd name="T93" fmla="*/ 2147483646 h 315"/>
                <a:gd name="T94" fmla="*/ 2147483646 w 794"/>
                <a:gd name="T95" fmla="*/ 2147483646 h 315"/>
                <a:gd name="T96" fmla="*/ 2147483646 w 794"/>
                <a:gd name="T97" fmla="*/ 2147483646 h 315"/>
                <a:gd name="T98" fmla="*/ 2147483646 w 794"/>
                <a:gd name="T99" fmla="*/ 2147483646 h 315"/>
                <a:gd name="T100" fmla="*/ 2147483646 w 794"/>
                <a:gd name="T101" fmla="*/ 2147483646 h 315"/>
                <a:gd name="T102" fmla="*/ 2147483646 w 794"/>
                <a:gd name="T103" fmla="*/ 2147483646 h 315"/>
                <a:gd name="T104" fmla="*/ 2147483646 w 794"/>
                <a:gd name="T105" fmla="*/ 2147483646 h 315"/>
                <a:gd name="T106" fmla="*/ 2147483646 w 794"/>
                <a:gd name="T107" fmla="*/ 2147483646 h 315"/>
                <a:gd name="T108" fmla="*/ 2147483646 w 794"/>
                <a:gd name="T109" fmla="*/ 2147483646 h 315"/>
                <a:gd name="T110" fmla="*/ 2147483646 w 794"/>
                <a:gd name="T111" fmla="*/ 2147483646 h 315"/>
                <a:gd name="T112" fmla="*/ 2147483646 w 794"/>
                <a:gd name="T113" fmla="*/ 2147483646 h 315"/>
                <a:gd name="T114" fmla="*/ 2147483646 w 794"/>
                <a:gd name="T115" fmla="*/ 2147483646 h 315"/>
                <a:gd name="T116" fmla="*/ 2147483646 w 794"/>
                <a:gd name="T117" fmla="*/ 2147483646 h 315"/>
                <a:gd name="T118" fmla="*/ 2147483646 w 794"/>
                <a:gd name="T119" fmla="*/ 2147483646 h 315"/>
                <a:gd name="T120" fmla="*/ 2147483646 w 794"/>
                <a:gd name="T121" fmla="*/ 2147483646 h 315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794"/>
                <a:gd name="T184" fmla="*/ 0 h 315"/>
                <a:gd name="T185" fmla="*/ 794 w 794"/>
                <a:gd name="T186" fmla="*/ 315 h 315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794" h="315">
                  <a:moveTo>
                    <a:pt x="0" y="0"/>
                  </a:moveTo>
                  <a:lnTo>
                    <a:pt x="31" y="0"/>
                  </a:lnTo>
                  <a:lnTo>
                    <a:pt x="59" y="0"/>
                  </a:lnTo>
                  <a:lnTo>
                    <a:pt x="85" y="0"/>
                  </a:lnTo>
                  <a:lnTo>
                    <a:pt x="111" y="0"/>
                  </a:lnTo>
                  <a:lnTo>
                    <a:pt x="133" y="0"/>
                  </a:lnTo>
                  <a:lnTo>
                    <a:pt x="156" y="0"/>
                  </a:lnTo>
                  <a:lnTo>
                    <a:pt x="176" y="0"/>
                  </a:lnTo>
                  <a:lnTo>
                    <a:pt x="194" y="0"/>
                  </a:lnTo>
                  <a:lnTo>
                    <a:pt x="210" y="0"/>
                  </a:lnTo>
                  <a:lnTo>
                    <a:pt x="226" y="0"/>
                  </a:lnTo>
                  <a:lnTo>
                    <a:pt x="241" y="0"/>
                  </a:lnTo>
                  <a:lnTo>
                    <a:pt x="254" y="0"/>
                  </a:lnTo>
                  <a:lnTo>
                    <a:pt x="266" y="0"/>
                  </a:lnTo>
                  <a:lnTo>
                    <a:pt x="277" y="0"/>
                  </a:lnTo>
                  <a:lnTo>
                    <a:pt x="287" y="0"/>
                  </a:lnTo>
                  <a:lnTo>
                    <a:pt x="295" y="0"/>
                  </a:lnTo>
                  <a:lnTo>
                    <a:pt x="303" y="0"/>
                  </a:lnTo>
                  <a:lnTo>
                    <a:pt x="310" y="0"/>
                  </a:lnTo>
                  <a:lnTo>
                    <a:pt x="317" y="0"/>
                  </a:lnTo>
                  <a:lnTo>
                    <a:pt x="322" y="0"/>
                  </a:lnTo>
                  <a:lnTo>
                    <a:pt x="327" y="0"/>
                  </a:lnTo>
                  <a:lnTo>
                    <a:pt x="333" y="0"/>
                  </a:lnTo>
                  <a:lnTo>
                    <a:pt x="335" y="0"/>
                  </a:lnTo>
                  <a:lnTo>
                    <a:pt x="339" y="1"/>
                  </a:lnTo>
                  <a:lnTo>
                    <a:pt x="342" y="1"/>
                  </a:lnTo>
                  <a:lnTo>
                    <a:pt x="345" y="1"/>
                  </a:lnTo>
                  <a:lnTo>
                    <a:pt x="347" y="1"/>
                  </a:lnTo>
                  <a:lnTo>
                    <a:pt x="350" y="1"/>
                  </a:lnTo>
                  <a:lnTo>
                    <a:pt x="353" y="1"/>
                  </a:lnTo>
                  <a:lnTo>
                    <a:pt x="354" y="1"/>
                  </a:lnTo>
                  <a:lnTo>
                    <a:pt x="357" y="1"/>
                  </a:lnTo>
                  <a:lnTo>
                    <a:pt x="358" y="1"/>
                  </a:lnTo>
                  <a:lnTo>
                    <a:pt x="361" y="1"/>
                  </a:lnTo>
                  <a:lnTo>
                    <a:pt x="363" y="1"/>
                  </a:lnTo>
                  <a:lnTo>
                    <a:pt x="365" y="2"/>
                  </a:lnTo>
                  <a:lnTo>
                    <a:pt x="366" y="2"/>
                  </a:lnTo>
                  <a:lnTo>
                    <a:pt x="368" y="2"/>
                  </a:lnTo>
                  <a:lnTo>
                    <a:pt x="370" y="2"/>
                  </a:lnTo>
                  <a:lnTo>
                    <a:pt x="371" y="2"/>
                  </a:lnTo>
                  <a:lnTo>
                    <a:pt x="372" y="2"/>
                  </a:lnTo>
                  <a:lnTo>
                    <a:pt x="374" y="2"/>
                  </a:lnTo>
                  <a:lnTo>
                    <a:pt x="375" y="2"/>
                  </a:lnTo>
                  <a:lnTo>
                    <a:pt x="376" y="2"/>
                  </a:lnTo>
                  <a:lnTo>
                    <a:pt x="378" y="2"/>
                  </a:lnTo>
                  <a:lnTo>
                    <a:pt x="379" y="2"/>
                  </a:lnTo>
                  <a:lnTo>
                    <a:pt x="380" y="2"/>
                  </a:lnTo>
                  <a:lnTo>
                    <a:pt x="382" y="4"/>
                  </a:lnTo>
                  <a:lnTo>
                    <a:pt x="383" y="4"/>
                  </a:lnTo>
                  <a:lnTo>
                    <a:pt x="384" y="4"/>
                  </a:lnTo>
                  <a:lnTo>
                    <a:pt x="386" y="4"/>
                  </a:lnTo>
                  <a:lnTo>
                    <a:pt x="387" y="4"/>
                  </a:lnTo>
                  <a:lnTo>
                    <a:pt x="388" y="4"/>
                  </a:lnTo>
                  <a:lnTo>
                    <a:pt x="390" y="4"/>
                  </a:lnTo>
                  <a:lnTo>
                    <a:pt x="391" y="4"/>
                  </a:lnTo>
                  <a:lnTo>
                    <a:pt x="392" y="5"/>
                  </a:lnTo>
                  <a:lnTo>
                    <a:pt x="394" y="5"/>
                  </a:lnTo>
                  <a:lnTo>
                    <a:pt x="395" y="5"/>
                  </a:lnTo>
                  <a:lnTo>
                    <a:pt x="396" y="5"/>
                  </a:lnTo>
                  <a:lnTo>
                    <a:pt x="398" y="5"/>
                  </a:lnTo>
                  <a:lnTo>
                    <a:pt x="400" y="5"/>
                  </a:lnTo>
                  <a:lnTo>
                    <a:pt x="402" y="6"/>
                  </a:lnTo>
                  <a:lnTo>
                    <a:pt x="403" y="6"/>
                  </a:lnTo>
                  <a:lnTo>
                    <a:pt x="406" y="6"/>
                  </a:lnTo>
                  <a:lnTo>
                    <a:pt x="408" y="6"/>
                  </a:lnTo>
                  <a:lnTo>
                    <a:pt x="410" y="6"/>
                  </a:lnTo>
                  <a:lnTo>
                    <a:pt x="412" y="8"/>
                  </a:lnTo>
                  <a:lnTo>
                    <a:pt x="414" y="8"/>
                  </a:lnTo>
                  <a:lnTo>
                    <a:pt x="415" y="8"/>
                  </a:lnTo>
                  <a:lnTo>
                    <a:pt x="416" y="8"/>
                  </a:lnTo>
                  <a:lnTo>
                    <a:pt x="418" y="8"/>
                  </a:lnTo>
                  <a:lnTo>
                    <a:pt x="419" y="9"/>
                  </a:lnTo>
                  <a:lnTo>
                    <a:pt x="420" y="9"/>
                  </a:lnTo>
                  <a:lnTo>
                    <a:pt x="422" y="9"/>
                  </a:lnTo>
                  <a:lnTo>
                    <a:pt x="423" y="9"/>
                  </a:lnTo>
                  <a:lnTo>
                    <a:pt x="424" y="9"/>
                  </a:lnTo>
                  <a:lnTo>
                    <a:pt x="426" y="9"/>
                  </a:lnTo>
                  <a:lnTo>
                    <a:pt x="427" y="10"/>
                  </a:lnTo>
                  <a:lnTo>
                    <a:pt x="428" y="10"/>
                  </a:lnTo>
                  <a:lnTo>
                    <a:pt x="430" y="10"/>
                  </a:lnTo>
                  <a:lnTo>
                    <a:pt x="431" y="10"/>
                  </a:lnTo>
                  <a:lnTo>
                    <a:pt x="432" y="10"/>
                  </a:lnTo>
                  <a:lnTo>
                    <a:pt x="434" y="12"/>
                  </a:lnTo>
                  <a:lnTo>
                    <a:pt x="435" y="12"/>
                  </a:lnTo>
                  <a:lnTo>
                    <a:pt x="436" y="12"/>
                  </a:lnTo>
                  <a:lnTo>
                    <a:pt x="439" y="13"/>
                  </a:lnTo>
                  <a:lnTo>
                    <a:pt x="440" y="13"/>
                  </a:lnTo>
                  <a:lnTo>
                    <a:pt x="442" y="13"/>
                  </a:lnTo>
                  <a:lnTo>
                    <a:pt x="443" y="14"/>
                  </a:lnTo>
                  <a:lnTo>
                    <a:pt x="444" y="14"/>
                  </a:lnTo>
                  <a:lnTo>
                    <a:pt x="447" y="16"/>
                  </a:lnTo>
                  <a:lnTo>
                    <a:pt x="448" y="16"/>
                  </a:lnTo>
                  <a:lnTo>
                    <a:pt x="451" y="17"/>
                  </a:lnTo>
                  <a:lnTo>
                    <a:pt x="454" y="17"/>
                  </a:lnTo>
                  <a:lnTo>
                    <a:pt x="455" y="18"/>
                  </a:lnTo>
                  <a:lnTo>
                    <a:pt x="458" y="18"/>
                  </a:lnTo>
                  <a:lnTo>
                    <a:pt x="460" y="20"/>
                  </a:lnTo>
                  <a:lnTo>
                    <a:pt x="463" y="20"/>
                  </a:lnTo>
                  <a:lnTo>
                    <a:pt x="464" y="21"/>
                  </a:lnTo>
                  <a:lnTo>
                    <a:pt x="467" y="21"/>
                  </a:lnTo>
                  <a:lnTo>
                    <a:pt x="468" y="22"/>
                  </a:lnTo>
                  <a:lnTo>
                    <a:pt x="469" y="22"/>
                  </a:lnTo>
                  <a:lnTo>
                    <a:pt x="471" y="24"/>
                  </a:lnTo>
                  <a:lnTo>
                    <a:pt x="472" y="24"/>
                  </a:lnTo>
                  <a:lnTo>
                    <a:pt x="475" y="24"/>
                  </a:lnTo>
                  <a:lnTo>
                    <a:pt x="476" y="25"/>
                  </a:lnTo>
                  <a:lnTo>
                    <a:pt x="477" y="25"/>
                  </a:lnTo>
                  <a:lnTo>
                    <a:pt x="479" y="26"/>
                  </a:lnTo>
                  <a:lnTo>
                    <a:pt x="480" y="26"/>
                  </a:lnTo>
                  <a:lnTo>
                    <a:pt x="481" y="26"/>
                  </a:lnTo>
                  <a:lnTo>
                    <a:pt x="483" y="28"/>
                  </a:lnTo>
                  <a:lnTo>
                    <a:pt x="484" y="28"/>
                  </a:lnTo>
                  <a:lnTo>
                    <a:pt x="485" y="28"/>
                  </a:lnTo>
                  <a:lnTo>
                    <a:pt x="487" y="29"/>
                  </a:lnTo>
                  <a:lnTo>
                    <a:pt x="488" y="29"/>
                  </a:lnTo>
                  <a:lnTo>
                    <a:pt x="489" y="30"/>
                  </a:lnTo>
                  <a:lnTo>
                    <a:pt x="491" y="30"/>
                  </a:lnTo>
                  <a:lnTo>
                    <a:pt x="492" y="32"/>
                  </a:lnTo>
                  <a:lnTo>
                    <a:pt x="493" y="32"/>
                  </a:lnTo>
                  <a:lnTo>
                    <a:pt x="495" y="33"/>
                  </a:lnTo>
                  <a:lnTo>
                    <a:pt x="496" y="33"/>
                  </a:lnTo>
                  <a:lnTo>
                    <a:pt x="497" y="34"/>
                  </a:lnTo>
                  <a:lnTo>
                    <a:pt x="500" y="36"/>
                  </a:lnTo>
                  <a:lnTo>
                    <a:pt x="501" y="36"/>
                  </a:lnTo>
                  <a:lnTo>
                    <a:pt x="503" y="37"/>
                  </a:lnTo>
                  <a:lnTo>
                    <a:pt x="505" y="38"/>
                  </a:lnTo>
                  <a:lnTo>
                    <a:pt x="508" y="40"/>
                  </a:lnTo>
                  <a:lnTo>
                    <a:pt x="509" y="40"/>
                  </a:lnTo>
                  <a:lnTo>
                    <a:pt x="512" y="41"/>
                  </a:lnTo>
                  <a:lnTo>
                    <a:pt x="513" y="42"/>
                  </a:lnTo>
                  <a:lnTo>
                    <a:pt x="515" y="42"/>
                  </a:lnTo>
                  <a:lnTo>
                    <a:pt x="516" y="43"/>
                  </a:lnTo>
                  <a:lnTo>
                    <a:pt x="517" y="43"/>
                  </a:lnTo>
                  <a:lnTo>
                    <a:pt x="519" y="45"/>
                  </a:lnTo>
                  <a:lnTo>
                    <a:pt x="520" y="45"/>
                  </a:lnTo>
                  <a:lnTo>
                    <a:pt x="521" y="46"/>
                  </a:lnTo>
                  <a:lnTo>
                    <a:pt x="523" y="46"/>
                  </a:lnTo>
                  <a:lnTo>
                    <a:pt x="524" y="47"/>
                  </a:lnTo>
                  <a:lnTo>
                    <a:pt x="525" y="47"/>
                  </a:lnTo>
                  <a:lnTo>
                    <a:pt x="527" y="49"/>
                  </a:lnTo>
                  <a:lnTo>
                    <a:pt x="528" y="49"/>
                  </a:lnTo>
                  <a:lnTo>
                    <a:pt x="529" y="50"/>
                  </a:lnTo>
                  <a:lnTo>
                    <a:pt x="531" y="50"/>
                  </a:lnTo>
                  <a:lnTo>
                    <a:pt x="532" y="51"/>
                  </a:lnTo>
                  <a:lnTo>
                    <a:pt x="533" y="53"/>
                  </a:lnTo>
                  <a:lnTo>
                    <a:pt x="535" y="53"/>
                  </a:lnTo>
                  <a:lnTo>
                    <a:pt x="536" y="54"/>
                  </a:lnTo>
                  <a:lnTo>
                    <a:pt x="537" y="54"/>
                  </a:lnTo>
                  <a:lnTo>
                    <a:pt x="539" y="55"/>
                  </a:lnTo>
                  <a:lnTo>
                    <a:pt x="540" y="55"/>
                  </a:lnTo>
                  <a:lnTo>
                    <a:pt x="541" y="57"/>
                  </a:lnTo>
                  <a:lnTo>
                    <a:pt x="543" y="57"/>
                  </a:lnTo>
                  <a:lnTo>
                    <a:pt x="544" y="58"/>
                  </a:lnTo>
                  <a:lnTo>
                    <a:pt x="545" y="59"/>
                  </a:lnTo>
                  <a:lnTo>
                    <a:pt x="548" y="59"/>
                  </a:lnTo>
                  <a:lnTo>
                    <a:pt x="549" y="61"/>
                  </a:lnTo>
                  <a:lnTo>
                    <a:pt x="552" y="62"/>
                  </a:lnTo>
                  <a:lnTo>
                    <a:pt x="553" y="63"/>
                  </a:lnTo>
                  <a:lnTo>
                    <a:pt x="554" y="63"/>
                  </a:lnTo>
                  <a:lnTo>
                    <a:pt x="556" y="65"/>
                  </a:lnTo>
                  <a:lnTo>
                    <a:pt x="557" y="66"/>
                  </a:lnTo>
                  <a:lnTo>
                    <a:pt x="558" y="66"/>
                  </a:lnTo>
                  <a:lnTo>
                    <a:pt x="560" y="67"/>
                  </a:lnTo>
                  <a:lnTo>
                    <a:pt x="561" y="67"/>
                  </a:lnTo>
                  <a:lnTo>
                    <a:pt x="562" y="69"/>
                  </a:lnTo>
                  <a:lnTo>
                    <a:pt x="564" y="69"/>
                  </a:lnTo>
                  <a:lnTo>
                    <a:pt x="565" y="70"/>
                  </a:lnTo>
                  <a:lnTo>
                    <a:pt x="566" y="70"/>
                  </a:lnTo>
                  <a:lnTo>
                    <a:pt x="566" y="71"/>
                  </a:lnTo>
                  <a:lnTo>
                    <a:pt x="568" y="71"/>
                  </a:lnTo>
                  <a:lnTo>
                    <a:pt x="569" y="73"/>
                  </a:lnTo>
                  <a:lnTo>
                    <a:pt x="570" y="73"/>
                  </a:lnTo>
                  <a:lnTo>
                    <a:pt x="572" y="74"/>
                  </a:lnTo>
                  <a:lnTo>
                    <a:pt x="573" y="75"/>
                  </a:lnTo>
                  <a:lnTo>
                    <a:pt x="574" y="75"/>
                  </a:lnTo>
                  <a:lnTo>
                    <a:pt x="576" y="77"/>
                  </a:lnTo>
                  <a:lnTo>
                    <a:pt x="577" y="77"/>
                  </a:lnTo>
                  <a:lnTo>
                    <a:pt x="578" y="78"/>
                  </a:lnTo>
                  <a:lnTo>
                    <a:pt x="580" y="79"/>
                  </a:lnTo>
                  <a:lnTo>
                    <a:pt x="581" y="79"/>
                  </a:lnTo>
                  <a:lnTo>
                    <a:pt x="582" y="81"/>
                  </a:lnTo>
                  <a:lnTo>
                    <a:pt x="584" y="82"/>
                  </a:lnTo>
                  <a:lnTo>
                    <a:pt x="585" y="82"/>
                  </a:lnTo>
                  <a:lnTo>
                    <a:pt x="586" y="83"/>
                  </a:lnTo>
                  <a:lnTo>
                    <a:pt x="588" y="85"/>
                  </a:lnTo>
                  <a:lnTo>
                    <a:pt x="589" y="85"/>
                  </a:lnTo>
                  <a:lnTo>
                    <a:pt x="590" y="86"/>
                  </a:lnTo>
                  <a:lnTo>
                    <a:pt x="592" y="87"/>
                  </a:lnTo>
                  <a:lnTo>
                    <a:pt x="593" y="87"/>
                  </a:lnTo>
                  <a:lnTo>
                    <a:pt x="594" y="89"/>
                  </a:lnTo>
                  <a:lnTo>
                    <a:pt x="596" y="89"/>
                  </a:lnTo>
                  <a:lnTo>
                    <a:pt x="597" y="90"/>
                  </a:lnTo>
                  <a:lnTo>
                    <a:pt x="598" y="91"/>
                  </a:lnTo>
                  <a:lnTo>
                    <a:pt x="600" y="91"/>
                  </a:lnTo>
                  <a:lnTo>
                    <a:pt x="600" y="93"/>
                  </a:lnTo>
                  <a:lnTo>
                    <a:pt x="601" y="93"/>
                  </a:lnTo>
                  <a:lnTo>
                    <a:pt x="602" y="94"/>
                  </a:lnTo>
                  <a:lnTo>
                    <a:pt x="604" y="94"/>
                  </a:lnTo>
                  <a:lnTo>
                    <a:pt x="604" y="95"/>
                  </a:lnTo>
                  <a:lnTo>
                    <a:pt x="605" y="95"/>
                  </a:lnTo>
                  <a:lnTo>
                    <a:pt x="606" y="97"/>
                  </a:lnTo>
                  <a:lnTo>
                    <a:pt x="608" y="98"/>
                  </a:lnTo>
                  <a:lnTo>
                    <a:pt x="609" y="98"/>
                  </a:lnTo>
                  <a:lnTo>
                    <a:pt x="609" y="99"/>
                  </a:lnTo>
                  <a:lnTo>
                    <a:pt x="610" y="99"/>
                  </a:lnTo>
                  <a:lnTo>
                    <a:pt x="612" y="101"/>
                  </a:lnTo>
                  <a:lnTo>
                    <a:pt x="613" y="102"/>
                  </a:lnTo>
                  <a:lnTo>
                    <a:pt x="614" y="102"/>
                  </a:lnTo>
                  <a:lnTo>
                    <a:pt x="614" y="103"/>
                  </a:lnTo>
                  <a:lnTo>
                    <a:pt x="616" y="105"/>
                  </a:lnTo>
                  <a:lnTo>
                    <a:pt x="617" y="105"/>
                  </a:lnTo>
                  <a:lnTo>
                    <a:pt x="618" y="106"/>
                  </a:lnTo>
                  <a:lnTo>
                    <a:pt x="620" y="107"/>
                  </a:lnTo>
                  <a:lnTo>
                    <a:pt x="621" y="107"/>
                  </a:lnTo>
                  <a:lnTo>
                    <a:pt x="621" y="109"/>
                  </a:lnTo>
                  <a:lnTo>
                    <a:pt x="622" y="109"/>
                  </a:lnTo>
                  <a:lnTo>
                    <a:pt x="622" y="110"/>
                  </a:lnTo>
                  <a:lnTo>
                    <a:pt x="624" y="110"/>
                  </a:lnTo>
                  <a:lnTo>
                    <a:pt x="625" y="111"/>
                  </a:lnTo>
                  <a:lnTo>
                    <a:pt x="626" y="111"/>
                  </a:lnTo>
                  <a:lnTo>
                    <a:pt x="626" y="113"/>
                  </a:lnTo>
                  <a:lnTo>
                    <a:pt x="628" y="113"/>
                  </a:lnTo>
                  <a:lnTo>
                    <a:pt x="628" y="114"/>
                  </a:lnTo>
                  <a:lnTo>
                    <a:pt x="629" y="114"/>
                  </a:lnTo>
                  <a:lnTo>
                    <a:pt x="630" y="115"/>
                  </a:lnTo>
                  <a:lnTo>
                    <a:pt x="632" y="115"/>
                  </a:lnTo>
                  <a:lnTo>
                    <a:pt x="632" y="117"/>
                  </a:lnTo>
                  <a:lnTo>
                    <a:pt x="633" y="117"/>
                  </a:lnTo>
                  <a:lnTo>
                    <a:pt x="634" y="118"/>
                  </a:lnTo>
                  <a:lnTo>
                    <a:pt x="636" y="119"/>
                  </a:lnTo>
                  <a:lnTo>
                    <a:pt x="637" y="119"/>
                  </a:lnTo>
                  <a:lnTo>
                    <a:pt x="638" y="121"/>
                  </a:lnTo>
                  <a:lnTo>
                    <a:pt x="640" y="122"/>
                  </a:lnTo>
                  <a:lnTo>
                    <a:pt x="641" y="122"/>
                  </a:lnTo>
                  <a:lnTo>
                    <a:pt x="642" y="123"/>
                  </a:lnTo>
                  <a:lnTo>
                    <a:pt x="644" y="125"/>
                  </a:lnTo>
                  <a:lnTo>
                    <a:pt x="645" y="125"/>
                  </a:lnTo>
                  <a:lnTo>
                    <a:pt x="645" y="126"/>
                  </a:lnTo>
                  <a:lnTo>
                    <a:pt x="646" y="126"/>
                  </a:lnTo>
                  <a:lnTo>
                    <a:pt x="647" y="127"/>
                  </a:lnTo>
                  <a:lnTo>
                    <a:pt x="649" y="127"/>
                  </a:lnTo>
                  <a:lnTo>
                    <a:pt x="649" y="129"/>
                  </a:lnTo>
                  <a:lnTo>
                    <a:pt x="650" y="129"/>
                  </a:lnTo>
                  <a:lnTo>
                    <a:pt x="650" y="130"/>
                  </a:lnTo>
                  <a:lnTo>
                    <a:pt x="651" y="130"/>
                  </a:lnTo>
                  <a:lnTo>
                    <a:pt x="651" y="131"/>
                  </a:lnTo>
                  <a:lnTo>
                    <a:pt x="653" y="131"/>
                  </a:lnTo>
                  <a:lnTo>
                    <a:pt x="654" y="133"/>
                  </a:lnTo>
                  <a:lnTo>
                    <a:pt x="655" y="134"/>
                  </a:lnTo>
                  <a:lnTo>
                    <a:pt x="657" y="135"/>
                  </a:lnTo>
                  <a:lnTo>
                    <a:pt x="658" y="136"/>
                  </a:lnTo>
                  <a:lnTo>
                    <a:pt x="659" y="136"/>
                  </a:lnTo>
                  <a:lnTo>
                    <a:pt x="659" y="138"/>
                  </a:lnTo>
                  <a:lnTo>
                    <a:pt x="661" y="139"/>
                  </a:lnTo>
                  <a:lnTo>
                    <a:pt x="662" y="140"/>
                  </a:lnTo>
                  <a:lnTo>
                    <a:pt x="663" y="142"/>
                  </a:lnTo>
                  <a:lnTo>
                    <a:pt x="665" y="143"/>
                  </a:lnTo>
                  <a:lnTo>
                    <a:pt x="666" y="144"/>
                  </a:lnTo>
                  <a:lnTo>
                    <a:pt x="667" y="146"/>
                  </a:lnTo>
                  <a:lnTo>
                    <a:pt x="669" y="147"/>
                  </a:lnTo>
                  <a:lnTo>
                    <a:pt x="670" y="148"/>
                  </a:lnTo>
                  <a:lnTo>
                    <a:pt x="671" y="150"/>
                  </a:lnTo>
                  <a:lnTo>
                    <a:pt x="671" y="151"/>
                  </a:lnTo>
                  <a:lnTo>
                    <a:pt x="673" y="152"/>
                  </a:lnTo>
                  <a:lnTo>
                    <a:pt x="674" y="152"/>
                  </a:lnTo>
                  <a:lnTo>
                    <a:pt x="675" y="154"/>
                  </a:lnTo>
                  <a:lnTo>
                    <a:pt x="675" y="155"/>
                  </a:lnTo>
                  <a:lnTo>
                    <a:pt x="677" y="155"/>
                  </a:lnTo>
                  <a:lnTo>
                    <a:pt x="677" y="156"/>
                  </a:lnTo>
                  <a:lnTo>
                    <a:pt x="678" y="158"/>
                  </a:lnTo>
                  <a:lnTo>
                    <a:pt x="679" y="158"/>
                  </a:lnTo>
                  <a:lnTo>
                    <a:pt x="679" y="159"/>
                  </a:lnTo>
                  <a:lnTo>
                    <a:pt x="681" y="159"/>
                  </a:lnTo>
                  <a:lnTo>
                    <a:pt x="681" y="160"/>
                  </a:lnTo>
                  <a:lnTo>
                    <a:pt x="682" y="162"/>
                  </a:lnTo>
                  <a:lnTo>
                    <a:pt x="683" y="163"/>
                  </a:lnTo>
                  <a:lnTo>
                    <a:pt x="683" y="164"/>
                  </a:lnTo>
                  <a:lnTo>
                    <a:pt x="685" y="164"/>
                  </a:lnTo>
                  <a:lnTo>
                    <a:pt x="686" y="166"/>
                  </a:lnTo>
                  <a:lnTo>
                    <a:pt x="686" y="167"/>
                  </a:lnTo>
                  <a:lnTo>
                    <a:pt x="687" y="168"/>
                  </a:lnTo>
                  <a:lnTo>
                    <a:pt x="689" y="168"/>
                  </a:lnTo>
                  <a:lnTo>
                    <a:pt x="689" y="170"/>
                  </a:lnTo>
                  <a:lnTo>
                    <a:pt x="690" y="171"/>
                  </a:lnTo>
                  <a:lnTo>
                    <a:pt x="691" y="172"/>
                  </a:lnTo>
                  <a:lnTo>
                    <a:pt x="693" y="174"/>
                  </a:lnTo>
                  <a:lnTo>
                    <a:pt x="694" y="175"/>
                  </a:lnTo>
                  <a:lnTo>
                    <a:pt x="695" y="178"/>
                  </a:lnTo>
                  <a:lnTo>
                    <a:pt x="697" y="179"/>
                  </a:lnTo>
                  <a:lnTo>
                    <a:pt x="698" y="180"/>
                  </a:lnTo>
                  <a:lnTo>
                    <a:pt x="699" y="183"/>
                  </a:lnTo>
                  <a:lnTo>
                    <a:pt x="701" y="184"/>
                  </a:lnTo>
                  <a:lnTo>
                    <a:pt x="702" y="186"/>
                  </a:lnTo>
                  <a:lnTo>
                    <a:pt x="703" y="187"/>
                  </a:lnTo>
                  <a:lnTo>
                    <a:pt x="705" y="188"/>
                  </a:lnTo>
                  <a:lnTo>
                    <a:pt x="706" y="190"/>
                  </a:lnTo>
                  <a:lnTo>
                    <a:pt x="707" y="191"/>
                  </a:lnTo>
                  <a:lnTo>
                    <a:pt x="707" y="192"/>
                  </a:lnTo>
                  <a:lnTo>
                    <a:pt x="709" y="194"/>
                  </a:lnTo>
                  <a:lnTo>
                    <a:pt x="710" y="195"/>
                  </a:lnTo>
                  <a:lnTo>
                    <a:pt x="710" y="196"/>
                  </a:lnTo>
                  <a:lnTo>
                    <a:pt x="711" y="198"/>
                  </a:lnTo>
                  <a:lnTo>
                    <a:pt x="713" y="198"/>
                  </a:lnTo>
                  <a:lnTo>
                    <a:pt x="713" y="199"/>
                  </a:lnTo>
                  <a:lnTo>
                    <a:pt x="714" y="200"/>
                  </a:lnTo>
                  <a:lnTo>
                    <a:pt x="715" y="202"/>
                  </a:lnTo>
                  <a:lnTo>
                    <a:pt x="717" y="203"/>
                  </a:lnTo>
                  <a:lnTo>
                    <a:pt x="717" y="204"/>
                  </a:lnTo>
                  <a:lnTo>
                    <a:pt x="718" y="206"/>
                  </a:lnTo>
                  <a:lnTo>
                    <a:pt x="719" y="207"/>
                  </a:lnTo>
                  <a:lnTo>
                    <a:pt x="721" y="208"/>
                  </a:lnTo>
                  <a:lnTo>
                    <a:pt x="722" y="210"/>
                  </a:lnTo>
                  <a:lnTo>
                    <a:pt x="722" y="211"/>
                  </a:lnTo>
                  <a:lnTo>
                    <a:pt x="723" y="214"/>
                  </a:lnTo>
                  <a:lnTo>
                    <a:pt x="725" y="215"/>
                  </a:lnTo>
                  <a:lnTo>
                    <a:pt x="726" y="216"/>
                  </a:lnTo>
                  <a:lnTo>
                    <a:pt x="727" y="218"/>
                  </a:lnTo>
                  <a:lnTo>
                    <a:pt x="729" y="220"/>
                  </a:lnTo>
                  <a:lnTo>
                    <a:pt x="730" y="222"/>
                  </a:lnTo>
                  <a:lnTo>
                    <a:pt x="731" y="224"/>
                  </a:lnTo>
                  <a:lnTo>
                    <a:pt x="733" y="226"/>
                  </a:lnTo>
                  <a:lnTo>
                    <a:pt x="734" y="228"/>
                  </a:lnTo>
                  <a:lnTo>
                    <a:pt x="735" y="229"/>
                  </a:lnTo>
                  <a:lnTo>
                    <a:pt x="737" y="232"/>
                  </a:lnTo>
                  <a:lnTo>
                    <a:pt x="738" y="233"/>
                  </a:lnTo>
                  <a:lnTo>
                    <a:pt x="739" y="235"/>
                  </a:lnTo>
                  <a:lnTo>
                    <a:pt x="740" y="236"/>
                  </a:lnTo>
                  <a:lnTo>
                    <a:pt x="740" y="237"/>
                  </a:lnTo>
                  <a:lnTo>
                    <a:pt x="742" y="239"/>
                  </a:lnTo>
                  <a:lnTo>
                    <a:pt x="743" y="240"/>
                  </a:lnTo>
                  <a:lnTo>
                    <a:pt x="744" y="241"/>
                  </a:lnTo>
                  <a:lnTo>
                    <a:pt x="744" y="243"/>
                  </a:lnTo>
                  <a:lnTo>
                    <a:pt x="746" y="244"/>
                  </a:lnTo>
                  <a:lnTo>
                    <a:pt x="746" y="245"/>
                  </a:lnTo>
                  <a:lnTo>
                    <a:pt x="747" y="247"/>
                  </a:lnTo>
                  <a:lnTo>
                    <a:pt x="748" y="247"/>
                  </a:lnTo>
                  <a:lnTo>
                    <a:pt x="748" y="248"/>
                  </a:lnTo>
                  <a:lnTo>
                    <a:pt x="750" y="249"/>
                  </a:lnTo>
                  <a:lnTo>
                    <a:pt x="750" y="251"/>
                  </a:lnTo>
                  <a:lnTo>
                    <a:pt x="751" y="252"/>
                  </a:lnTo>
                  <a:lnTo>
                    <a:pt x="752" y="253"/>
                  </a:lnTo>
                  <a:lnTo>
                    <a:pt x="752" y="255"/>
                  </a:lnTo>
                  <a:lnTo>
                    <a:pt x="754" y="256"/>
                  </a:lnTo>
                  <a:lnTo>
                    <a:pt x="755" y="257"/>
                  </a:lnTo>
                  <a:lnTo>
                    <a:pt x="756" y="259"/>
                  </a:lnTo>
                  <a:lnTo>
                    <a:pt x="756" y="260"/>
                  </a:lnTo>
                  <a:lnTo>
                    <a:pt x="758" y="261"/>
                  </a:lnTo>
                  <a:lnTo>
                    <a:pt x="759" y="263"/>
                  </a:lnTo>
                  <a:lnTo>
                    <a:pt x="760" y="265"/>
                  </a:lnTo>
                  <a:lnTo>
                    <a:pt x="762" y="267"/>
                  </a:lnTo>
                  <a:lnTo>
                    <a:pt x="763" y="269"/>
                  </a:lnTo>
                  <a:lnTo>
                    <a:pt x="766" y="271"/>
                  </a:lnTo>
                  <a:lnTo>
                    <a:pt x="767" y="273"/>
                  </a:lnTo>
                  <a:lnTo>
                    <a:pt x="768" y="276"/>
                  </a:lnTo>
                  <a:lnTo>
                    <a:pt x="770" y="277"/>
                  </a:lnTo>
                  <a:lnTo>
                    <a:pt x="771" y="279"/>
                  </a:lnTo>
                  <a:lnTo>
                    <a:pt x="772" y="281"/>
                  </a:lnTo>
                  <a:lnTo>
                    <a:pt x="774" y="283"/>
                  </a:lnTo>
                  <a:lnTo>
                    <a:pt x="775" y="284"/>
                  </a:lnTo>
                  <a:lnTo>
                    <a:pt x="775" y="285"/>
                  </a:lnTo>
                  <a:lnTo>
                    <a:pt x="776" y="287"/>
                  </a:lnTo>
                  <a:lnTo>
                    <a:pt x="778" y="288"/>
                  </a:lnTo>
                  <a:lnTo>
                    <a:pt x="778" y="289"/>
                  </a:lnTo>
                  <a:lnTo>
                    <a:pt x="779" y="291"/>
                  </a:lnTo>
                  <a:lnTo>
                    <a:pt x="780" y="292"/>
                  </a:lnTo>
                  <a:lnTo>
                    <a:pt x="782" y="293"/>
                  </a:lnTo>
                  <a:lnTo>
                    <a:pt x="782" y="295"/>
                  </a:lnTo>
                  <a:lnTo>
                    <a:pt x="783" y="296"/>
                  </a:lnTo>
                  <a:lnTo>
                    <a:pt x="783" y="297"/>
                  </a:lnTo>
                  <a:lnTo>
                    <a:pt x="784" y="297"/>
                  </a:lnTo>
                  <a:lnTo>
                    <a:pt x="784" y="299"/>
                  </a:lnTo>
                  <a:lnTo>
                    <a:pt x="786" y="300"/>
                  </a:lnTo>
                  <a:lnTo>
                    <a:pt x="786" y="301"/>
                  </a:lnTo>
                  <a:lnTo>
                    <a:pt x="787" y="303"/>
                  </a:lnTo>
                  <a:lnTo>
                    <a:pt x="788" y="304"/>
                  </a:lnTo>
                  <a:lnTo>
                    <a:pt x="788" y="305"/>
                  </a:lnTo>
                  <a:lnTo>
                    <a:pt x="790" y="307"/>
                  </a:lnTo>
                  <a:lnTo>
                    <a:pt x="791" y="308"/>
                  </a:lnTo>
                  <a:lnTo>
                    <a:pt x="791" y="311"/>
                  </a:lnTo>
                  <a:lnTo>
                    <a:pt x="792" y="312"/>
                  </a:lnTo>
                  <a:lnTo>
                    <a:pt x="794" y="313"/>
                  </a:lnTo>
                  <a:lnTo>
                    <a:pt x="794" y="315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5" name="Freeform 18">
              <a:extLst>
                <a:ext uri="{FF2B5EF4-FFF2-40B4-BE49-F238E27FC236}">
                  <a16:creationId xmlns:a16="http://schemas.microsoft.com/office/drawing/2014/main" id="{106C0803-D676-0A49-BB88-B7C70AD496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1913" y="4595813"/>
              <a:ext cx="628650" cy="250825"/>
            </a:xfrm>
            <a:custGeom>
              <a:avLst/>
              <a:gdLst>
                <a:gd name="T0" fmla="*/ 2147483646 w 794"/>
                <a:gd name="T1" fmla="*/ 2147483646 h 315"/>
                <a:gd name="T2" fmla="*/ 2147483646 w 794"/>
                <a:gd name="T3" fmla="*/ 2147483646 h 315"/>
                <a:gd name="T4" fmla="*/ 2147483646 w 794"/>
                <a:gd name="T5" fmla="*/ 2147483646 h 315"/>
                <a:gd name="T6" fmla="*/ 2147483646 w 794"/>
                <a:gd name="T7" fmla="*/ 2147483646 h 315"/>
                <a:gd name="T8" fmla="*/ 2147483646 w 794"/>
                <a:gd name="T9" fmla="*/ 2147483646 h 315"/>
                <a:gd name="T10" fmla="*/ 2147483646 w 794"/>
                <a:gd name="T11" fmla="*/ 2147483646 h 315"/>
                <a:gd name="T12" fmla="*/ 2147483646 w 794"/>
                <a:gd name="T13" fmla="*/ 2147483646 h 315"/>
                <a:gd name="T14" fmla="*/ 2147483646 w 794"/>
                <a:gd name="T15" fmla="*/ 2147483646 h 315"/>
                <a:gd name="T16" fmla="*/ 2147483646 w 794"/>
                <a:gd name="T17" fmla="*/ 2147483646 h 315"/>
                <a:gd name="T18" fmla="*/ 2147483646 w 794"/>
                <a:gd name="T19" fmla="*/ 2147483646 h 315"/>
                <a:gd name="T20" fmla="*/ 2147483646 w 794"/>
                <a:gd name="T21" fmla="*/ 2147483646 h 315"/>
                <a:gd name="T22" fmla="*/ 2147483646 w 794"/>
                <a:gd name="T23" fmla="*/ 2147483646 h 315"/>
                <a:gd name="T24" fmla="*/ 2147483646 w 794"/>
                <a:gd name="T25" fmla="*/ 2147483646 h 315"/>
                <a:gd name="T26" fmla="*/ 2147483646 w 794"/>
                <a:gd name="T27" fmla="*/ 2147483646 h 315"/>
                <a:gd name="T28" fmla="*/ 2147483646 w 794"/>
                <a:gd name="T29" fmla="*/ 2147483646 h 315"/>
                <a:gd name="T30" fmla="*/ 2147483646 w 794"/>
                <a:gd name="T31" fmla="*/ 2147483646 h 315"/>
                <a:gd name="T32" fmla="*/ 2147483646 w 794"/>
                <a:gd name="T33" fmla="*/ 2147483646 h 315"/>
                <a:gd name="T34" fmla="*/ 2147483646 w 794"/>
                <a:gd name="T35" fmla="*/ 2147483646 h 315"/>
                <a:gd name="T36" fmla="*/ 2147483646 w 794"/>
                <a:gd name="T37" fmla="*/ 2147483646 h 315"/>
                <a:gd name="T38" fmla="*/ 2147483646 w 794"/>
                <a:gd name="T39" fmla="*/ 2147483646 h 315"/>
                <a:gd name="T40" fmla="*/ 2147483646 w 794"/>
                <a:gd name="T41" fmla="*/ 2147483646 h 315"/>
                <a:gd name="T42" fmla="*/ 2147483646 w 794"/>
                <a:gd name="T43" fmla="*/ 2147483646 h 315"/>
                <a:gd name="T44" fmla="*/ 2147483646 w 794"/>
                <a:gd name="T45" fmla="*/ 2147483646 h 315"/>
                <a:gd name="T46" fmla="*/ 2147483646 w 794"/>
                <a:gd name="T47" fmla="*/ 2147483646 h 315"/>
                <a:gd name="T48" fmla="*/ 2147483646 w 794"/>
                <a:gd name="T49" fmla="*/ 2147483646 h 315"/>
                <a:gd name="T50" fmla="*/ 2147483646 w 794"/>
                <a:gd name="T51" fmla="*/ 2147483646 h 315"/>
                <a:gd name="T52" fmla="*/ 2147483646 w 794"/>
                <a:gd name="T53" fmla="*/ 2147483646 h 315"/>
                <a:gd name="T54" fmla="*/ 2147483646 w 794"/>
                <a:gd name="T55" fmla="*/ 2147483646 h 315"/>
                <a:gd name="T56" fmla="*/ 2147483646 w 794"/>
                <a:gd name="T57" fmla="*/ 2147483646 h 315"/>
                <a:gd name="T58" fmla="*/ 2147483646 w 794"/>
                <a:gd name="T59" fmla="*/ 2147483646 h 315"/>
                <a:gd name="T60" fmla="*/ 2147483646 w 794"/>
                <a:gd name="T61" fmla="*/ 2147483646 h 315"/>
                <a:gd name="T62" fmla="*/ 2147483646 w 794"/>
                <a:gd name="T63" fmla="*/ 2147483646 h 315"/>
                <a:gd name="T64" fmla="*/ 2147483646 w 794"/>
                <a:gd name="T65" fmla="*/ 2147483646 h 315"/>
                <a:gd name="T66" fmla="*/ 2147483646 w 794"/>
                <a:gd name="T67" fmla="*/ 2147483646 h 315"/>
                <a:gd name="T68" fmla="*/ 2147483646 w 794"/>
                <a:gd name="T69" fmla="*/ 2147483646 h 315"/>
                <a:gd name="T70" fmla="*/ 2147483646 w 794"/>
                <a:gd name="T71" fmla="*/ 2147483646 h 315"/>
                <a:gd name="T72" fmla="*/ 2147483646 w 794"/>
                <a:gd name="T73" fmla="*/ 2147483646 h 315"/>
                <a:gd name="T74" fmla="*/ 2147483646 w 794"/>
                <a:gd name="T75" fmla="*/ 2147483646 h 315"/>
                <a:gd name="T76" fmla="*/ 2147483646 w 794"/>
                <a:gd name="T77" fmla="*/ 2147483646 h 315"/>
                <a:gd name="T78" fmla="*/ 2147483646 w 794"/>
                <a:gd name="T79" fmla="*/ 2147483646 h 315"/>
                <a:gd name="T80" fmla="*/ 2147483646 w 794"/>
                <a:gd name="T81" fmla="*/ 2147483646 h 315"/>
                <a:gd name="T82" fmla="*/ 2147483646 w 794"/>
                <a:gd name="T83" fmla="*/ 2147483646 h 315"/>
                <a:gd name="T84" fmla="*/ 2147483646 w 794"/>
                <a:gd name="T85" fmla="*/ 2147483646 h 315"/>
                <a:gd name="T86" fmla="*/ 2147483646 w 794"/>
                <a:gd name="T87" fmla="*/ 2147483646 h 315"/>
                <a:gd name="T88" fmla="*/ 2147483646 w 794"/>
                <a:gd name="T89" fmla="*/ 2147483646 h 315"/>
                <a:gd name="T90" fmla="*/ 2147483646 w 794"/>
                <a:gd name="T91" fmla="*/ 2147483646 h 315"/>
                <a:gd name="T92" fmla="*/ 2147483646 w 794"/>
                <a:gd name="T93" fmla="*/ 2147483646 h 315"/>
                <a:gd name="T94" fmla="*/ 2147483646 w 794"/>
                <a:gd name="T95" fmla="*/ 2147483646 h 315"/>
                <a:gd name="T96" fmla="*/ 2147483646 w 794"/>
                <a:gd name="T97" fmla="*/ 2147483646 h 315"/>
                <a:gd name="T98" fmla="*/ 2147483646 w 794"/>
                <a:gd name="T99" fmla="*/ 2147483646 h 315"/>
                <a:gd name="T100" fmla="*/ 2147483646 w 794"/>
                <a:gd name="T101" fmla="*/ 2147483646 h 315"/>
                <a:gd name="T102" fmla="*/ 2147483646 w 794"/>
                <a:gd name="T103" fmla="*/ 2147483646 h 315"/>
                <a:gd name="T104" fmla="*/ 2147483646 w 794"/>
                <a:gd name="T105" fmla="*/ 2147483646 h 315"/>
                <a:gd name="T106" fmla="*/ 2147483646 w 794"/>
                <a:gd name="T107" fmla="*/ 2147483646 h 315"/>
                <a:gd name="T108" fmla="*/ 2147483646 w 794"/>
                <a:gd name="T109" fmla="*/ 2147483646 h 315"/>
                <a:gd name="T110" fmla="*/ 2147483646 w 794"/>
                <a:gd name="T111" fmla="*/ 2147483646 h 315"/>
                <a:gd name="T112" fmla="*/ 2147483646 w 794"/>
                <a:gd name="T113" fmla="*/ 2147483646 h 315"/>
                <a:gd name="T114" fmla="*/ 2147483646 w 794"/>
                <a:gd name="T115" fmla="*/ 2147483646 h 315"/>
                <a:gd name="T116" fmla="*/ 2147483646 w 794"/>
                <a:gd name="T117" fmla="*/ 2147483646 h 315"/>
                <a:gd name="T118" fmla="*/ 2147483646 w 794"/>
                <a:gd name="T119" fmla="*/ 2147483646 h 315"/>
                <a:gd name="T120" fmla="*/ 2147483646 w 794"/>
                <a:gd name="T121" fmla="*/ 2147483646 h 315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794"/>
                <a:gd name="T184" fmla="*/ 0 h 315"/>
                <a:gd name="T185" fmla="*/ 794 w 794"/>
                <a:gd name="T186" fmla="*/ 315 h 315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794" h="315">
                  <a:moveTo>
                    <a:pt x="0" y="315"/>
                  </a:moveTo>
                  <a:lnTo>
                    <a:pt x="31" y="315"/>
                  </a:lnTo>
                  <a:lnTo>
                    <a:pt x="59" y="315"/>
                  </a:lnTo>
                  <a:lnTo>
                    <a:pt x="85" y="315"/>
                  </a:lnTo>
                  <a:lnTo>
                    <a:pt x="111" y="315"/>
                  </a:lnTo>
                  <a:lnTo>
                    <a:pt x="133" y="315"/>
                  </a:lnTo>
                  <a:lnTo>
                    <a:pt x="156" y="315"/>
                  </a:lnTo>
                  <a:lnTo>
                    <a:pt x="176" y="315"/>
                  </a:lnTo>
                  <a:lnTo>
                    <a:pt x="194" y="315"/>
                  </a:lnTo>
                  <a:lnTo>
                    <a:pt x="210" y="315"/>
                  </a:lnTo>
                  <a:lnTo>
                    <a:pt x="226" y="315"/>
                  </a:lnTo>
                  <a:lnTo>
                    <a:pt x="241" y="315"/>
                  </a:lnTo>
                  <a:lnTo>
                    <a:pt x="254" y="315"/>
                  </a:lnTo>
                  <a:lnTo>
                    <a:pt x="266" y="315"/>
                  </a:lnTo>
                  <a:lnTo>
                    <a:pt x="277" y="315"/>
                  </a:lnTo>
                  <a:lnTo>
                    <a:pt x="287" y="315"/>
                  </a:lnTo>
                  <a:lnTo>
                    <a:pt x="295" y="315"/>
                  </a:lnTo>
                  <a:lnTo>
                    <a:pt x="303" y="315"/>
                  </a:lnTo>
                  <a:lnTo>
                    <a:pt x="310" y="315"/>
                  </a:lnTo>
                  <a:lnTo>
                    <a:pt x="317" y="315"/>
                  </a:lnTo>
                  <a:lnTo>
                    <a:pt x="322" y="315"/>
                  </a:lnTo>
                  <a:lnTo>
                    <a:pt x="327" y="315"/>
                  </a:lnTo>
                  <a:lnTo>
                    <a:pt x="333" y="315"/>
                  </a:lnTo>
                  <a:lnTo>
                    <a:pt x="335" y="315"/>
                  </a:lnTo>
                  <a:lnTo>
                    <a:pt x="339" y="315"/>
                  </a:lnTo>
                  <a:lnTo>
                    <a:pt x="342" y="315"/>
                  </a:lnTo>
                  <a:lnTo>
                    <a:pt x="345" y="315"/>
                  </a:lnTo>
                  <a:lnTo>
                    <a:pt x="347" y="315"/>
                  </a:lnTo>
                  <a:lnTo>
                    <a:pt x="350" y="314"/>
                  </a:lnTo>
                  <a:lnTo>
                    <a:pt x="353" y="314"/>
                  </a:lnTo>
                  <a:lnTo>
                    <a:pt x="354" y="314"/>
                  </a:lnTo>
                  <a:lnTo>
                    <a:pt x="357" y="314"/>
                  </a:lnTo>
                  <a:lnTo>
                    <a:pt x="358" y="314"/>
                  </a:lnTo>
                  <a:lnTo>
                    <a:pt x="361" y="314"/>
                  </a:lnTo>
                  <a:lnTo>
                    <a:pt x="363" y="314"/>
                  </a:lnTo>
                  <a:lnTo>
                    <a:pt x="365" y="314"/>
                  </a:lnTo>
                  <a:lnTo>
                    <a:pt x="366" y="314"/>
                  </a:lnTo>
                  <a:lnTo>
                    <a:pt x="368" y="314"/>
                  </a:lnTo>
                  <a:lnTo>
                    <a:pt x="370" y="312"/>
                  </a:lnTo>
                  <a:lnTo>
                    <a:pt x="371" y="312"/>
                  </a:lnTo>
                  <a:lnTo>
                    <a:pt x="372" y="312"/>
                  </a:lnTo>
                  <a:lnTo>
                    <a:pt x="374" y="312"/>
                  </a:lnTo>
                  <a:lnTo>
                    <a:pt x="375" y="312"/>
                  </a:lnTo>
                  <a:lnTo>
                    <a:pt x="376" y="312"/>
                  </a:lnTo>
                  <a:lnTo>
                    <a:pt x="378" y="312"/>
                  </a:lnTo>
                  <a:lnTo>
                    <a:pt x="379" y="312"/>
                  </a:lnTo>
                  <a:lnTo>
                    <a:pt x="380" y="312"/>
                  </a:lnTo>
                  <a:lnTo>
                    <a:pt x="382" y="312"/>
                  </a:lnTo>
                  <a:lnTo>
                    <a:pt x="383" y="312"/>
                  </a:lnTo>
                  <a:lnTo>
                    <a:pt x="384" y="311"/>
                  </a:lnTo>
                  <a:lnTo>
                    <a:pt x="386" y="311"/>
                  </a:lnTo>
                  <a:lnTo>
                    <a:pt x="387" y="311"/>
                  </a:lnTo>
                  <a:lnTo>
                    <a:pt x="388" y="311"/>
                  </a:lnTo>
                  <a:lnTo>
                    <a:pt x="390" y="311"/>
                  </a:lnTo>
                  <a:lnTo>
                    <a:pt x="391" y="311"/>
                  </a:lnTo>
                  <a:lnTo>
                    <a:pt x="392" y="311"/>
                  </a:lnTo>
                  <a:lnTo>
                    <a:pt x="394" y="311"/>
                  </a:lnTo>
                  <a:lnTo>
                    <a:pt x="395" y="310"/>
                  </a:lnTo>
                  <a:lnTo>
                    <a:pt x="396" y="310"/>
                  </a:lnTo>
                  <a:lnTo>
                    <a:pt x="398" y="310"/>
                  </a:lnTo>
                  <a:lnTo>
                    <a:pt x="400" y="310"/>
                  </a:lnTo>
                  <a:lnTo>
                    <a:pt x="402" y="310"/>
                  </a:lnTo>
                  <a:lnTo>
                    <a:pt x="403" y="308"/>
                  </a:lnTo>
                  <a:lnTo>
                    <a:pt x="406" y="308"/>
                  </a:lnTo>
                  <a:lnTo>
                    <a:pt x="408" y="308"/>
                  </a:lnTo>
                  <a:lnTo>
                    <a:pt x="410" y="308"/>
                  </a:lnTo>
                  <a:lnTo>
                    <a:pt x="412" y="308"/>
                  </a:lnTo>
                  <a:lnTo>
                    <a:pt x="414" y="307"/>
                  </a:lnTo>
                  <a:lnTo>
                    <a:pt x="415" y="307"/>
                  </a:lnTo>
                  <a:lnTo>
                    <a:pt x="416" y="307"/>
                  </a:lnTo>
                  <a:lnTo>
                    <a:pt x="418" y="307"/>
                  </a:lnTo>
                  <a:lnTo>
                    <a:pt x="419" y="307"/>
                  </a:lnTo>
                  <a:lnTo>
                    <a:pt x="420" y="307"/>
                  </a:lnTo>
                  <a:lnTo>
                    <a:pt x="422" y="306"/>
                  </a:lnTo>
                  <a:lnTo>
                    <a:pt x="423" y="306"/>
                  </a:lnTo>
                  <a:lnTo>
                    <a:pt x="424" y="306"/>
                  </a:lnTo>
                  <a:lnTo>
                    <a:pt x="426" y="306"/>
                  </a:lnTo>
                  <a:lnTo>
                    <a:pt x="427" y="306"/>
                  </a:lnTo>
                  <a:lnTo>
                    <a:pt x="428" y="306"/>
                  </a:lnTo>
                  <a:lnTo>
                    <a:pt x="430" y="304"/>
                  </a:lnTo>
                  <a:lnTo>
                    <a:pt x="431" y="304"/>
                  </a:lnTo>
                  <a:lnTo>
                    <a:pt x="432" y="304"/>
                  </a:lnTo>
                  <a:lnTo>
                    <a:pt x="434" y="304"/>
                  </a:lnTo>
                  <a:lnTo>
                    <a:pt x="434" y="303"/>
                  </a:lnTo>
                  <a:lnTo>
                    <a:pt x="435" y="303"/>
                  </a:lnTo>
                  <a:lnTo>
                    <a:pt x="436" y="303"/>
                  </a:lnTo>
                  <a:lnTo>
                    <a:pt x="439" y="303"/>
                  </a:lnTo>
                  <a:lnTo>
                    <a:pt x="440" y="302"/>
                  </a:lnTo>
                  <a:lnTo>
                    <a:pt x="442" y="302"/>
                  </a:lnTo>
                  <a:lnTo>
                    <a:pt x="443" y="300"/>
                  </a:lnTo>
                  <a:lnTo>
                    <a:pt x="444" y="300"/>
                  </a:lnTo>
                  <a:lnTo>
                    <a:pt x="447" y="300"/>
                  </a:lnTo>
                  <a:lnTo>
                    <a:pt x="448" y="299"/>
                  </a:lnTo>
                  <a:lnTo>
                    <a:pt x="451" y="299"/>
                  </a:lnTo>
                  <a:lnTo>
                    <a:pt x="454" y="298"/>
                  </a:lnTo>
                  <a:lnTo>
                    <a:pt x="455" y="296"/>
                  </a:lnTo>
                  <a:lnTo>
                    <a:pt x="458" y="296"/>
                  </a:lnTo>
                  <a:lnTo>
                    <a:pt x="460" y="295"/>
                  </a:lnTo>
                  <a:lnTo>
                    <a:pt x="463" y="295"/>
                  </a:lnTo>
                  <a:lnTo>
                    <a:pt x="464" y="294"/>
                  </a:lnTo>
                  <a:lnTo>
                    <a:pt x="467" y="294"/>
                  </a:lnTo>
                  <a:lnTo>
                    <a:pt x="468" y="294"/>
                  </a:lnTo>
                  <a:lnTo>
                    <a:pt x="469" y="292"/>
                  </a:lnTo>
                  <a:lnTo>
                    <a:pt x="471" y="292"/>
                  </a:lnTo>
                  <a:lnTo>
                    <a:pt x="472" y="291"/>
                  </a:lnTo>
                  <a:lnTo>
                    <a:pt x="475" y="291"/>
                  </a:lnTo>
                  <a:lnTo>
                    <a:pt x="476" y="291"/>
                  </a:lnTo>
                  <a:lnTo>
                    <a:pt x="477" y="290"/>
                  </a:lnTo>
                  <a:lnTo>
                    <a:pt x="479" y="290"/>
                  </a:lnTo>
                  <a:lnTo>
                    <a:pt x="480" y="288"/>
                  </a:lnTo>
                  <a:lnTo>
                    <a:pt x="481" y="288"/>
                  </a:lnTo>
                  <a:lnTo>
                    <a:pt x="483" y="288"/>
                  </a:lnTo>
                  <a:lnTo>
                    <a:pt x="484" y="287"/>
                  </a:lnTo>
                  <a:lnTo>
                    <a:pt x="485" y="287"/>
                  </a:lnTo>
                  <a:lnTo>
                    <a:pt x="487" y="286"/>
                  </a:lnTo>
                  <a:lnTo>
                    <a:pt x="488" y="286"/>
                  </a:lnTo>
                  <a:lnTo>
                    <a:pt x="489" y="286"/>
                  </a:lnTo>
                  <a:lnTo>
                    <a:pt x="491" y="285"/>
                  </a:lnTo>
                  <a:lnTo>
                    <a:pt x="492" y="285"/>
                  </a:lnTo>
                  <a:lnTo>
                    <a:pt x="493" y="283"/>
                  </a:lnTo>
                  <a:lnTo>
                    <a:pt x="495" y="283"/>
                  </a:lnTo>
                  <a:lnTo>
                    <a:pt x="496" y="282"/>
                  </a:lnTo>
                  <a:lnTo>
                    <a:pt x="497" y="281"/>
                  </a:lnTo>
                  <a:lnTo>
                    <a:pt x="500" y="281"/>
                  </a:lnTo>
                  <a:lnTo>
                    <a:pt x="501" y="279"/>
                  </a:lnTo>
                  <a:lnTo>
                    <a:pt x="503" y="278"/>
                  </a:lnTo>
                  <a:lnTo>
                    <a:pt x="505" y="277"/>
                  </a:lnTo>
                  <a:lnTo>
                    <a:pt x="508" y="277"/>
                  </a:lnTo>
                  <a:lnTo>
                    <a:pt x="509" y="275"/>
                  </a:lnTo>
                  <a:lnTo>
                    <a:pt x="512" y="274"/>
                  </a:lnTo>
                  <a:lnTo>
                    <a:pt x="513" y="274"/>
                  </a:lnTo>
                  <a:lnTo>
                    <a:pt x="515" y="273"/>
                  </a:lnTo>
                  <a:lnTo>
                    <a:pt x="516" y="271"/>
                  </a:lnTo>
                  <a:lnTo>
                    <a:pt x="517" y="271"/>
                  </a:lnTo>
                  <a:lnTo>
                    <a:pt x="519" y="270"/>
                  </a:lnTo>
                  <a:lnTo>
                    <a:pt x="520" y="270"/>
                  </a:lnTo>
                  <a:lnTo>
                    <a:pt x="521" y="269"/>
                  </a:lnTo>
                  <a:lnTo>
                    <a:pt x="523" y="269"/>
                  </a:lnTo>
                  <a:lnTo>
                    <a:pt x="524" y="267"/>
                  </a:lnTo>
                  <a:lnTo>
                    <a:pt x="525" y="267"/>
                  </a:lnTo>
                  <a:lnTo>
                    <a:pt x="527" y="267"/>
                  </a:lnTo>
                  <a:lnTo>
                    <a:pt x="527" y="266"/>
                  </a:lnTo>
                  <a:lnTo>
                    <a:pt x="528" y="266"/>
                  </a:lnTo>
                  <a:lnTo>
                    <a:pt x="529" y="265"/>
                  </a:lnTo>
                  <a:lnTo>
                    <a:pt x="531" y="265"/>
                  </a:lnTo>
                  <a:lnTo>
                    <a:pt x="532" y="265"/>
                  </a:lnTo>
                  <a:lnTo>
                    <a:pt x="532" y="263"/>
                  </a:lnTo>
                  <a:lnTo>
                    <a:pt x="533" y="263"/>
                  </a:lnTo>
                  <a:lnTo>
                    <a:pt x="535" y="262"/>
                  </a:lnTo>
                  <a:lnTo>
                    <a:pt x="536" y="262"/>
                  </a:lnTo>
                  <a:lnTo>
                    <a:pt x="537" y="261"/>
                  </a:lnTo>
                  <a:lnTo>
                    <a:pt x="539" y="261"/>
                  </a:lnTo>
                  <a:lnTo>
                    <a:pt x="540" y="259"/>
                  </a:lnTo>
                  <a:lnTo>
                    <a:pt x="541" y="259"/>
                  </a:lnTo>
                  <a:lnTo>
                    <a:pt x="543" y="258"/>
                  </a:lnTo>
                  <a:lnTo>
                    <a:pt x="544" y="257"/>
                  </a:lnTo>
                  <a:lnTo>
                    <a:pt x="545" y="257"/>
                  </a:lnTo>
                  <a:lnTo>
                    <a:pt x="548" y="255"/>
                  </a:lnTo>
                  <a:lnTo>
                    <a:pt x="549" y="254"/>
                  </a:lnTo>
                  <a:lnTo>
                    <a:pt x="552" y="253"/>
                  </a:lnTo>
                  <a:lnTo>
                    <a:pt x="553" y="251"/>
                  </a:lnTo>
                  <a:lnTo>
                    <a:pt x="554" y="251"/>
                  </a:lnTo>
                  <a:lnTo>
                    <a:pt x="556" y="250"/>
                  </a:lnTo>
                  <a:lnTo>
                    <a:pt x="557" y="249"/>
                  </a:lnTo>
                  <a:lnTo>
                    <a:pt x="558" y="249"/>
                  </a:lnTo>
                  <a:lnTo>
                    <a:pt x="560" y="247"/>
                  </a:lnTo>
                  <a:lnTo>
                    <a:pt x="561" y="247"/>
                  </a:lnTo>
                  <a:lnTo>
                    <a:pt x="562" y="246"/>
                  </a:lnTo>
                  <a:lnTo>
                    <a:pt x="564" y="246"/>
                  </a:lnTo>
                  <a:lnTo>
                    <a:pt x="565" y="245"/>
                  </a:lnTo>
                  <a:lnTo>
                    <a:pt x="566" y="245"/>
                  </a:lnTo>
                  <a:lnTo>
                    <a:pt x="568" y="243"/>
                  </a:lnTo>
                  <a:lnTo>
                    <a:pt x="569" y="243"/>
                  </a:lnTo>
                  <a:lnTo>
                    <a:pt x="569" y="242"/>
                  </a:lnTo>
                  <a:lnTo>
                    <a:pt x="570" y="242"/>
                  </a:lnTo>
                  <a:lnTo>
                    <a:pt x="572" y="242"/>
                  </a:lnTo>
                  <a:lnTo>
                    <a:pt x="572" y="241"/>
                  </a:lnTo>
                  <a:lnTo>
                    <a:pt x="573" y="241"/>
                  </a:lnTo>
                  <a:lnTo>
                    <a:pt x="574" y="239"/>
                  </a:lnTo>
                  <a:lnTo>
                    <a:pt x="576" y="238"/>
                  </a:lnTo>
                  <a:lnTo>
                    <a:pt x="577" y="238"/>
                  </a:lnTo>
                  <a:lnTo>
                    <a:pt x="578" y="237"/>
                  </a:lnTo>
                  <a:lnTo>
                    <a:pt x="580" y="235"/>
                  </a:lnTo>
                  <a:lnTo>
                    <a:pt x="581" y="235"/>
                  </a:lnTo>
                  <a:lnTo>
                    <a:pt x="582" y="234"/>
                  </a:lnTo>
                  <a:lnTo>
                    <a:pt x="584" y="233"/>
                  </a:lnTo>
                  <a:lnTo>
                    <a:pt x="585" y="233"/>
                  </a:lnTo>
                  <a:lnTo>
                    <a:pt x="586" y="231"/>
                  </a:lnTo>
                  <a:lnTo>
                    <a:pt x="588" y="230"/>
                  </a:lnTo>
                  <a:lnTo>
                    <a:pt x="589" y="230"/>
                  </a:lnTo>
                  <a:lnTo>
                    <a:pt x="590" y="229"/>
                  </a:lnTo>
                  <a:lnTo>
                    <a:pt x="592" y="227"/>
                  </a:lnTo>
                  <a:lnTo>
                    <a:pt x="593" y="227"/>
                  </a:lnTo>
                  <a:lnTo>
                    <a:pt x="594" y="226"/>
                  </a:lnTo>
                  <a:lnTo>
                    <a:pt x="596" y="226"/>
                  </a:lnTo>
                  <a:lnTo>
                    <a:pt x="597" y="225"/>
                  </a:lnTo>
                  <a:lnTo>
                    <a:pt x="598" y="223"/>
                  </a:lnTo>
                  <a:lnTo>
                    <a:pt x="600" y="223"/>
                  </a:lnTo>
                  <a:lnTo>
                    <a:pt x="601" y="222"/>
                  </a:lnTo>
                  <a:lnTo>
                    <a:pt x="602" y="222"/>
                  </a:lnTo>
                  <a:lnTo>
                    <a:pt x="602" y="221"/>
                  </a:lnTo>
                  <a:lnTo>
                    <a:pt x="604" y="221"/>
                  </a:lnTo>
                  <a:lnTo>
                    <a:pt x="604" y="219"/>
                  </a:lnTo>
                  <a:lnTo>
                    <a:pt x="605" y="219"/>
                  </a:lnTo>
                  <a:lnTo>
                    <a:pt x="606" y="218"/>
                  </a:lnTo>
                  <a:lnTo>
                    <a:pt x="608" y="218"/>
                  </a:lnTo>
                  <a:lnTo>
                    <a:pt x="608" y="217"/>
                  </a:lnTo>
                  <a:lnTo>
                    <a:pt x="609" y="217"/>
                  </a:lnTo>
                  <a:lnTo>
                    <a:pt x="609" y="215"/>
                  </a:lnTo>
                  <a:lnTo>
                    <a:pt x="610" y="215"/>
                  </a:lnTo>
                  <a:lnTo>
                    <a:pt x="612" y="214"/>
                  </a:lnTo>
                  <a:lnTo>
                    <a:pt x="613" y="213"/>
                  </a:lnTo>
                  <a:lnTo>
                    <a:pt x="614" y="213"/>
                  </a:lnTo>
                  <a:lnTo>
                    <a:pt x="614" y="211"/>
                  </a:lnTo>
                  <a:lnTo>
                    <a:pt x="616" y="210"/>
                  </a:lnTo>
                  <a:lnTo>
                    <a:pt x="617" y="210"/>
                  </a:lnTo>
                  <a:lnTo>
                    <a:pt x="618" y="209"/>
                  </a:lnTo>
                  <a:lnTo>
                    <a:pt x="620" y="207"/>
                  </a:lnTo>
                  <a:lnTo>
                    <a:pt x="621" y="207"/>
                  </a:lnTo>
                  <a:lnTo>
                    <a:pt x="621" y="206"/>
                  </a:lnTo>
                  <a:lnTo>
                    <a:pt x="622" y="206"/>
                  </a:lnTo>
                  <a:lnTo>
                    <a:pt x="624" y="205"/>
                  </a:lnTo>
                  <a:lnTo>
                    <a:pt x="625" y="205"/>
                  </a:lnTo>
                  <a:lnTo>
                    <a:pt x="625" y="203"/>
                  </a:lnTo>
                  <a:lnTo>
                    <a:pt x="626" y="203"/>
                  </a:lnTo>
                  <a:lnTo>
                    <a:pt x="626" y="202"/>
                  </a:lnTo>
                  <a:lnTo>
                    <a:pt x="628" y="202"/>
                  </a:lnTo>
                  <a:lnTo>
                    <a:pt x="629" y="201"/>
                  </a:lnTo>
                  <a:lnTo>
                    <a:pt x="630" y="201"/>
                  </a:lnTo>
                  <a:lnTo>
                    <a:pt x="630" y="199"/>
                  </a:lnTo>
                  <a:lnTo>
                    <a:pt x="632" y="199"/>
                  </a:lnTo>
                  <a:lnTo>
                    <a:pt x="632" y="198"/>
                  </a:lnTo>
                  <a:lnTo>
                    <a:pt x="633" y="198"/>
                  </a:lnTo>
                  <a:lnTo>
                    <a:pt x="634" y="198"/>
                  </a:lnTo>
                  <a:lnTo>
                    <a:pt x="634" y="197"/>
                  </a:lnTo>
                  <a:lnTo>
                    <a:pt x="636" y="197"/>
                  </a:lnTo>
                  <a:lnTo>
                    <a:pt x="637" y="195"/>
                  </a:lnTo>
                  <a:lnTo>
                    <a:pt x="638" y="195"/>
                  </a:lnTo>
                  <a:lnTo>
                    <a:pt x="638" y="194"/>
                  </a:lnTo>
                  <a:lnTo>
                    <a:pt x="640" y="193"/>
                  </a:lnTo>
                  <a:lnTo>
                    <a:pt x="641" y="193"/>
                  </a:lnTo>
                  <a:lnTo>
                    <a:pt x="642" y="192"/>
                  </a:lnTo>
                  <a:lnTo>
                    <a:pt x="644" y="192"/>
                  </a:lnTo>
                  <a:lnTo>
                    <a:pt x="645" y="190"/>
                  </a:lnTo>
                  <a:lnTo>
                    <a:pt x="646" y="189"/>
                  </a:lnTo>
                  <a:lnTo>
                    <a:pt x="647" y="189"/>
                  </a:lnTo>
                  <a:lnTo>
                    <a:pt x="647" y="188"/>
                  </a:lnTo>
                  <a:lnTo>
                    <a:pt x="649" y="188"/>
                  </a:lnTo>
                  <a:lnTo>
                    <a:pt x="649" y="186"/>
                  </a:lnTo>
                  <a:lnTo>
                    <a:pt x="650" y="186"/>
                  </a:lnTo>
                  <a:lnTo>
                    <a:pt x="651" y="185"/>
                  </a:lnTo>
                  <a:lnTo>
                    <a:pt x="653" y="184"/>
                  </a:lnTo>
                  <a:lnTo>
                    <a:pt x="654" y="182"/>
                  </a:lnTo>
                  <a:lnTo>
                    <a:pt x="655" y="182"/>
                  </a:lnTo>
                  <a:lnTo>
                    <a:pt x="655" y="181"/>
                  </a:lnTo>
                  <a:lnTo>
                    <a:pt x="657" y="181"/>
                  </a:lnTo>
                  <a:lnTo>
                    <a:pt x="657" y="180"/>
                  </a:lnTo>
                  <a:lnTo>
                    <a:pt x="658" y="178"/>
                  </a:lnTo>
                  <a:lnTo>
                    <a:pt x="659" y="178"/>
                  </a:lnTo>
                  <a:lnTo>
                    <a:pt x="659" y="177"/>
                  </a:lnTo>
                  <a:lnTo>
                    <a:pt x="661" y="176"/>
                  </a:lnTo>
                  <a:lnTo>
                    <a:pt x="662" y="176"/>
                  </a:lnTo>
                  <a:lnTo>
                    <a:pt x="662" y="174"/>
                  </a:lnTo>
                  <a:lnTo>
                    <a:pt x="663" y="173"/>
                  </a:lnTo>
                  <a:lnTo>
                    <a:pt x="665" y="172"/>
                  </a:lnTo>
                  <a:lnTo>
                    <a:pt x="666" y="170"/>
                  </a:lnTo>
                  <a:lnTo>
                    <a:pt x="667" y="169"/>
                  </a:lnTo>
                  <a:lnTo>
                    <a:pt x="669" y="168"/>
                  </a:lnTo>
                  <a:lnTo>
                    <a:pt x="670" y="166"/>
                  </a:lnTo>
                  <a:lnTo>
                    <a:pt x="671" y="165"/>
                  </a:lnTo>
                  <a:lnTo>
                    <a:pt x="673" y="164"/>
                  </a:lnTo>
                  <a:lnTo>
                    <a:pt x="674" y="162"/>
                  </a:lnTo>
                  <a:lnTo>
                    <a:pt x="675" y="161"/>
                  </a:lnTo>
                  <a:lnTo>
                    <a:pt x="677" y="160"/>
                  </a:lnTo>
                  <a:lnTo>
                    <a:pt x="677" y="158"/>
                  </a:lnTo>
                  <a:lnTo>
                    <a:pt x="678" y="158"/>
                  </a:lnTo>
                  <a:lnTo>
                    <a:pt x="679" y="157"/>
                  </a:lnTo>
                  <a:lnTo>
                    <a:pt x="679" y="156"/>
                  </a:lnTo>
                  <a:lnTo>
                    <a:pt x="681" y="156"/>
                  </a:lnTo>
                  <a:lnTo>
                    <a:pt x="681" y="154"/>
                  </a:lnTo>
                  <a:lnTo>
                    <a:pt x="682" y="154"/>
                  </a:lnTo>
                  <a:lnTo>
                    <a:pt x="682" y="153"/>
                  </a:lnTo>
                  <a:lnTo>
                    <a:pt x="683" y="152"/>
                  </a:lnTo>
                  <a:lnTo>
                    <a:pt x="685" y="150"/>
                  </a:lnTo>
                  <a:lnTo>
                    <a:pt x="686" y="149"/>
                  </a:lnTo>
                  <a:lnTo>
                    <a:pt x="687" y="148"/>
                  </a:lnTo>
                  <a:lnTo>
                    <a:pt x="689" y="146"/>
                  </a:lnTo>
                  <a:lnTo>
                    <a:pt x="689" y="145"/>
                  </a:lnTo>
                  <a:lnTo>
                    <a:pt x="690" y="144"/>
                  </a:lnTo>
                  <a:lnTo>
                    <a:pt x="691" y="142"/>
                  </a:lnTo>
                  <a:lnTo>
                    <a:pt x="693" y="141"/>
                  </a:lnTo>
                  <a:lnTo>
                    <a:pt x="694" y="140"/>
                  </a:lnTo>
                  <a:lnTo>
                    <a:pt x="695" y="138"/>
                  </a:lnTo>
                  <a:lnTo>
                    <a:pt x="697" y="136"/>
                  </a:lnTo>
                  <a:lnTo>
                    <a:pt x="698" y="134"/>
                  </a:lnTo>
                  <a:lnTo>
                    <a:pt x="699" y="133"/>
                  </a:lnTo>
                  <a:lnTo>
                    <a:pt x="701" y="130"/>
                  </a:lnTo>
                  <a:lnTo>
                    <a:pt x="702" y="129"/>
                  </a:lnTo>
                  <a:lnTo>
                    <a:pt x="703" y="128"/>
                  </a:lnTo>
                  <a:lnTo>
                    <a:pt x="705" y="126"/>
                  </a:lnTo>
                  <a:lnTo>
                    <a:pt x="706" y="125"/>
                  </a:lnTo>
                  <a:lnTo>
                    <a:pt x="707" y="124"/>
                  </a:lnTo>
                  <a:lnTo>
                    <a:pt x="707" y="122"/>
                  </a:lnTo>
                  <a:lnTo>
                    <a:pt x="709" y="121"/>
                  </a:lnTo>
                  <a:lnTo>
                    <a:pt x="710" y="120"/>
                  </a:lnTo>
                  <a:lnTo>
                    <a:pt x="711" y="118"/>
                  </a:lnTo>
                  <a:lnTo>
                    <a:pt x="713" y="117"/>
                  </a:lnTo>
                  <a:lnTo>
                    <a:pt x="713" y="116"/>
                  </a:lnTo>
                  <a:lnTo>
                    <a:pt x="714" y="114"/>
                  </a:lnTo>
                  <a:lnTo>
                    <a:pt x="715" y="114"/>
                  </a:lnTo>
                  <a:lnTo>
                    <a:pt x="715" y="113"/>
                  </a:lnTo>
                  <a:lnTo>
                    <a:pt x="717" y="112"/>
                  </a:lnTo>
                  <a:lnTo>
                    <a:pt x="717" y="110"/>
                  </a:lnTo>
                  <a:lnTo>
                    <a:pt x="718" y="110"/>
                  </a:lnTo>
                  <a:lnTo>
                    <a:pt x="719" y="109"/>
                  </a:lnTo>
                  <a:lnTo>
                    <a:pt x="719" y="108"/>
                  </a:lnTo>
                  <a:lnTo>
                    <a:pt x="721" y="106"/>
                  </a:lnTo>
                  <a:lnTo>
                    <a:pt x="722" y="105"/>
                  </a:lnTo>
                  <a:lnTo>
                    <a:pt x="722" y="104"/>
                  </a:lnTo>
                  <a:lnTo>
                    <a:pt x="723" y="102"/>
                  </a:lnTo>
                  <a:lnTo>
                    <a:pt x="725" y="101"/>
                  </a:lnTo>
                  <a:lnTo>
                    <a:pt x="726" y="99"/>
                  </a:lnTo>
                  <a:lnTo>
                    <a:pt x="727" y="97"/>
                  </a:lnTo>
                  <a:lnTo>
                    <a:pt x="729" y="96"/>
                  </a:lnTo>
                  <a:lnTo>
                    <a:pt x="730" y="93"/>
                  </a:lnTo>
                  <a:lnTo>
                    <a:pt x="731" y="91"/>
                  </a:lnTo>
                  <a:lnTo>
                    <a:pt x="733" y="89"/>
                  </a:lnTo>
                  <a:lnTo>
                    <a:pt x="734" y="87"/>
                  </a:lnTo>
                  <a:lnTo>
                    <a:pt x="735" y="85"/>
                  </a:lnTo>
                  <a:lnTo>
                    <a:pt x="737" y="84"/>
                  </a:lnTo>
                  <a:lnTo>
                    <a:pt x="738" y="81"/>
                  </a:lnTo>
                  <a:lnTo>
                    <a:pt x="739" y="80"/>
                  </a:lnTo>
                  <a:lnTo>
                    <a:pt x="740" y="79"/>
                  </a:lnTo>
                  <a:lnTo>
                    <a:pt x="740" y="77"/>
                  </a:lnTo>
                  <a:lnTo>
                    <a:pt x="742" y="76"/>
                  </a:lnTo>
                  <a:lnTo>
                    <a:pt x="743" y="75"/>
                  </a:lnTo>
                  <a:lnTo>
                    <a:pt x="744" y="73"/>
                  </a:lnTo>
                  <a:lnTo>
                    <a:pt x="744" y="72"/>
                  </a:lnTo>
                  <a:lnTo>
                    <a:pt x="746" y="71"/>
                  </a:lnTo>
                  <a:lnTo>
                    <a:pt x="747" y="69"/>
                  </a:lnTo>
                  <a:lnTo>
                    <a:pt x="748" y="68"/>
                  </a:lnTo>
                  <a:lnTo>
                    <a:pt x="748" y="67"/>
                  </a:lnTo>
                  <a:lnTo>
                    <a:pt x="750" y="65"/>
                  </a:lnTo>
                  <a:lnTo>
                    <a:pt x="750" y="64"/>
                  </a:lnTo>
                  <a:lnTo>
                    <a:pt x="751" y="64"/>
                  </a:lnTo>
                  <a:lnTo>
                    <a:pt x="752" y="63"/>
                  </a:lnTo>
                  <a:lnTo>
                    <a:pt x="752" y="61"/>
                  </a:lnTo>
                  <a:lnTo>
                    <a:pt x="754" y="60"/>
                  </a:lnTo>
                  <a:lnTo>
                    <a:pt x="755" y="59"/>
                  </a:lnTo>
                  <a:lnTo>
                    <a:pt x="756" y="57"/>
                  </a:lnTo>
                  <a:lnTo>
                    <a:pt x="756" y="55"/>
                  </a:lnTo>
                  <a:lnTo>
                    <a:pt x="758" y="53"/>
                  </a:lnTo>
                  <a:lnTo>
                    <a:pt x="759" y="52"/>
                  </a:lnTo>
                  <a:lnTo>
                    <a:pt x="760" y="51"/>
                  </a:lnTo>
                  <a:lnTo>
                    <a:pt x="762" y="48"/>
                  </a:lnTo>
                  <a:lnTo>
                    <a:pt x="763" y="45"/>
                  </a:lnTo>
                  <a:lnTo>
                    <a:pt x="766" y="44"/>
                  </a:lnTo>
                  <a:lnTo>
                    <a:pt x="767" y="41"/>
                  </a:lnTo>
                  <a:lnTo>
                    <a:pt x="768" y="40"/>
                  </a:lnTo>
                  <a:lnTo>
                    <a:pt x="770" y="37"/>
                  </a:lnTo>
                  <a:lnTo>
                    <a:pt x="771" y="36"/>
                  </a:lnTo>
                  <a:lnTo>
                    <a:pt x="772" y="35"/>
                  </a:lnTo>
                  <a:lnTo>
                    <a:pt x="774" y="32"/>
                  </a:lnTo>
                  <a:lnTo>
                    <a:pt x="775" y="31"/>
                  </a:lnTo>
                  <a:lnTo>
                    <a:pt x="775" y="29"/>
                  </a:lnTo>
                  <a:lnTo>
                    <a:pt x="776" y="28"/>
                  </a:lnTo>
                  <a:lnTo>
                    <a:pt x="778" y="27"/>
                  </a:lnTo>
                  <a:lnTo>
                    <a:pt x="778" y="25"/>
                  </a:lnTo>
                  <a:lnTo>
                    <a:pt x="779" y="24"/>
                  </a:lnTo>
                  <a:lnTo>
                    <a:pt x="780" y="24"/>
                  </a:lnTo>
                  <a:lnTo>
                    <a:pt x="780" y="23"/>
                  </a:lnTo>
                  <a:lnTo>
                    <a:pt x="782" y="21"/>
                  </a:lnTo>
                  <a:lnTo>
                    <a:pt x="782" y="20"/>
                  </a:lnTo>
                  <a:lnTo>
                    <a:pt x="783" y="19"/>
                  </a:lnTo>
                  <a:lnTo>
                    <a:pt x="784" y="17"/>
                  </a:lnTo>
                  <a:lnTo>
                    <a:pt x="784" y="16"/>
                  </a:lnTo>
                  <a:lnTo>
                    <a:pt x="786" y="15"/>
                  </a:lnTo>
                  <a:lnTo>
                    <a:pt x="787" y="13"/>
                  </a:lnTo>
                  <a:lnTo>
                    <a:pt x="787" y="12"/>
                  </a:lnTo>
                  <a:lnTo>
                    <a:pt x="788" y="11"/>
                  </a:lnTo>
                  <a:lnTo>
                    <a:pt x="788" y="9"/>
                  </a:lnTo>
                  <a:lnTo>
                    <a:pt x="790" y="8"/>
                  </a:lnTo>
                  <a:lnTo>
                    <a:pt x="791" y="7"/>
                  </a:lnTo>
                  <a:lnTo>
                    <a:pt x="791" y="5"/>
                  </a:lnTo>
                  <a:lnTo>
                    <a:pt x="792" y="3"/>
                  </a:lnTo>
                  <a:lnTo>
                    <a:pt x="794" y="2"/>
                  </a:lnTo>
                  <a:lnTo>
                    <a:pt x="794" y="0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6" name="Freeform 19">
              <a:extLst>
                <a:ext uri="{FF2B5EF4-FFF2-40B4-BE49-F238E27FC236}">
                  <a16:creationId xmlns:a16="http://schemas.microsoft.com/office/drawing/2014/main" id="{E8C3127E-23D6-D74E-8A9A-94EC672B5D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5563" y="4343400"/>
              <a:ext cx="74612" cy="252413"/>
            </a:xfrm>
            <a:custGeom>
              <a:avLst/>
              <a:gdLst>
                <a:gd name="T0" fmla="*/ 2147483646 w 95"/>
                <a:gd name="T1" fmla="*/ 2147483646 h 317"/>
                <a:gd name="T2" fmla="*/ 2147483646 w 95"/>
                <a:gd name="T3" fmla="*/ 2147483646 h 317"/>
                <a:gd name="T4" fmla="*/ 2147483646 w 95"/>
                <a:gd name="T5" fmla="*/ 2147483646 h 317"/>
                <a:gd name="T6" fmla="*/ 2147483646 w 95"/>
                <a:gd name="T7" fmla="*/ 2147483646 h 317"/>
                <a:gd name="T8" fmla="*/ 2147483646 w 95"/>
                <a:gd name="T9" fmla="*/ 2147483646 h 317"/>
                <a:gd name="T10" fmla="*/ 2147483646 w 95"/>
                <a:gd name="T11" fmla="*/ 2147483646 h 317"/>
                <a:gd name="T12" fmla="*/ 2147483646 w 95"/>
                <a:gd name="T13" fmla="*/ 2147483646 h 317"/>
                <a:gd name="T14" fmla="*/ 2147483646 w 95"/>
                <a:gd name="T15" fmla="*/ 2147483646 h 317"/>
                <a:gd name="T16" fmla="*/ 2147483646 w 95"/>
                <a:gd name="T17" fmla="*/ 2147483646 h 317"/>
                <a:gd name="T18" fmla="*/ 2147483646 w 95"/>
                <a:gd name="T19" fmla="*/ 2147483646 h 317"/>
                <a:gd name="T20" fmla="*/ 2147483646 w 95"/>
                <a:gd name="T21" fmla="*/ 2147483646 h 317"/>
                <a:gd name="T22" fmla="*/ 2147483646 w 95"/>
                <a:gd name="T23" fmla="*/ 2147483646 h 317"/>
                <a:gd name="T24" fmla="*/ 2147483646 w 95"/>
                <a:gd name="T25" fmla="*/ 2147483646 h 317"/>
                <a:gd name="T26" fmla="*/ 2147483646 w 95"/>
                <a:gd name="T27" fmla="*/ 2147483646 h 317"/>
                <a:gd name="T28" fmla="*/ 2147483646 w 95"/>
                <a:gd name="T29" fmla="*/ 2147483646 h 317"/>
                <a:gd name="T30" fmla="*/ 2147483646 w 95"/>
                <a:gd name="T31" fmla="*/ 2147483646 h 317"/>
                <a:gd name="T32" fmla="*/ 2147483646 w 95"/>
                <a:gd name="T33" fmla="*/ 2147483646 h 317"/>
                <a:gd name="T34" fmla="*/ 2147483646 w 95"/>
                <a:gd name="T35" fmla="*/ 2147483646 h 317"/>
                <a:gd name="T36" fmla="*/ 2147483646 w 95"/>
                <a:gd name="T37" fmla="*/ 2147483646 h 317"/>
                <a:gd name="T38" fmla="*/ 2147483646 w 95"/>
                <a:gd name="T39" fmla="*/ 2147483646 h 317"/>
                <a:gd name="T40" fmla="*/ 2147483646 w 95"/>
                <a:gd name="T41" fmla="*/ 2147483646 h 317"/>
                <a:gd name="T42" fmla="*/ 2147483646 w 95"/>
                <a:gd name="T43" fmla="*/ 2147483646 h 317"/>
                <a:gd name="T44" fmla="*/ 2147483646 w 95"/>
                <a:gd name="T45" fmla="*/ 2147483646 h 317"/>
                <a:gd name="T46" fmla="*/ 2147483646 w 95"/>
                <a:gd name="T47" fmla="*/ 2147483646 h 317"/>
                <a:gd name="T48" fmla="*/ 2147483646 w 95"/>
                <a:gd name="T49" fmla="*/ 2147483646 h 317"/>
                <a:gd name="T50" fmla="*/ 2147483646 w 95"/>
                <a:gd name="T51" fmla="*/ 2147483646 h 317"/>
                <a:gd name="T52" fmla="*/ 2147483646 w 95"/>
                <a:gd name="T53" fmla="*/ 2147483646 h 317"/>
                <a:gd name="T54" fmla="*/ 2147483646 w 95"/>
                <a:gd name="T55" fmla="*/ 2147483646 h 317"/>
                <a:gd name="T56" fmla="*/ 2147483646 w 95"/>
                <a:gd name="T57" fmla="*/ 2147483646 h 317"/>
                <a:gd name="T58" fmla="*/ 2147483646 w 95"/>
                <a:gd name="T59" fmla="*/ 2147483646 h 317"/>
                <a:gd name="T60" fmla="*/ 2147483646 w 95"/>
                <a:gd name="T61" fmla="*/ 2147483646 h 317"/>
                <a:gd name="T62" fmla="*/ 2147483646 w 95"/>
                <a:gd name="T63" fmla="*/ 2147483646 h 317"/>
                <a:gd name="T64" fmla="*/ 2147483646 w 95"/>
                <a:gd name="T65" fmla="*/ 2147483646 h 317"/>
                <a:gd name="T66" fmla="*/ 2147483646 w 95"/>
                <a:gd name="T67" fmla="*/ 2147483646 h 317"/>
                <a:gd name="T68" fmla="*/ 2147483646 w 95"/>
                <a:gd name="T69" fmla="*/ 2147483646 h 317"/>
                <a:gd name="T70" fmla="*/ 2147483646 w 95"/>
                <a:gd name="T71" fmla="*/ 2147483646 h 317"/>
                <a:gd name="T72" fmla="*/ 2147483646 w 95"/>
                <a:gd name="T73" fmla="*/ 2147483646 h 317"/>
                <a:gd name="T74" fmla="*/ 2147483646 w 95"/>
                <a:gd name="T75" fmla="*/ 2147483646 h 317"/>
                <a:gd name="T76" fmla="*/ 2147483646 w 95"/>
                <a:gd name="T77" fmla="*/ 2147483646 h 317"/>
                <a:gd name="T78" fmla="*/ 2147483646 w 95"/>
                <a:gd name="T79" fmla="*/ 2147483646 h 317"/>
                <a:gd name="T80" fmla="*/ 2147483646 w 95"/>
                <a:gd name="T81" fmla="*/ 2147483646 h 317"/>
                <a:gd name="T82" fmla="*/ 2147483646 w 95"/>
                <a:gd name="T83" fmla="*/ 2147483646 h 317"/>
                <a:gd name="T84" fmla="*/ 2147483646 w 95"/>
                <a:gd name="T85" fmla="*/ 2147483646 h 317"/>
                <a:gd name="T86" fmla="*/ 2147483646 w 95"/>
                <a:gd name="T87" fmla="*/ 2147483646 h 317"/>
                <a:gd name="T88" fmla="*/ 2147483646 w 95"/>
                <a:gd name="T89" fmla="*/ 2147483646 h 317"/>
                <a:gd name="T90" fmla="*/ 2147483646 w 95"/>
                <a:gd name="T91" fmla="*/ 2147483646 h 317"/>
                <a:gd name="T92" fmla="*/ 2147483646 w 95"/>
                <a:gd name="T93" fmla="*/ 2147483646 h 317"/>
                <a:gd name="T94" fmla="*/ 2147483646 w 95"/>
                <a:gd name="T95" fmla="*/ 2147483646 h 317"/>
                <a:gd name="T96" fmla="*/ 2147483646 w 95"/>
                <a:gd name="T97" fmla="*/ 2147483646 h 317"/>
                <a:gd name="T98" fmla="*/ 2147483646 w 95"/>
                <a:gd name="T99" fmla="*/ 2147483646 h 317"/>
                <a:gd name="T100" fmla="*/ 2147483646 w 95"/>
                <a:gd name="T101" fmla="*/ 2147483646 h 317"/>
                <a:gd name="T102" fmla="*/ 2147483646 w 95"/>
                <a:gd name="T103" fmla="*/ 2147483646 h 317"/>
                <a:gd name="T104" fmla="*/ 2147483646 w 95"/>
                <a:gd name="T105" fmla="*/ 2147483646 h 317"/>
                <a:gd name="T106" fmla="*/ 2147483646 w 95"/>
                <a:gd name="T107" fmla="*/ 2147483646 h 317"/>
                <a:gd name="T108" fmla="*/ 2147483646 w 95"/>
                <a:gd name="T109" fmla="*/ 2147483646 h 317"/>
                <a:gd name="T110" fmla="*/ 2147483646 w 95"/>
                <a:gd name="T111" fmla="*/ 2147483646 h 317"/>
                <a:gd name="T112" fmla="*/ 2147483646 w 95"/>
                <a:gd name="T113" fmla="*/ 2147483646 h 31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95"/>
                <a:gd name="T172" fmla="*/ 0 h 317"/>
                <a:gd name="T173" fmla="*/ 95 w 95"/>
                <a:gd name="T174" fmla="*/ 317 h 317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95" h="317">
                  <a:moveTo>
                    <a:pt x="0" y="0"/>
                  </a:moveTo>
                  <a:lnTo>
                    <a:pt x="2" y="4"/>
                  </a:lnTo>
                  <a:lnTo>
                    <a:pt x="4" y="6"/>
                  </a:lnTo>
                  <a:lnTo>
                    <a:pt x="6" y="9"/>
                  </a:lnTo>
                  <a:lnTo>
                    <a:pt x="7" y="13"/>
                  </a:lnTo>
                  <a:lnTo>
                    <a:pt x="8" y="16"/>
                  </a:lnTo>
                  <a:lnTo>
                    <a:pt x="10" y="17"/>
                  </a:lnTo>
                  <a:lnTo>
                    <a:pt x="11" y="20"/>
                  </a:lnTo>
                  <a:lnTo>
                    <a:pt x="12" y="22"/>
                  </a:lnTo>
                  <a:lnTo>
                    <a:pt x="14" y="24"/>
                  </a:lnTo>
                  <a:lnTo>
                    <a:pt x="15" y="26"/>
                  </a:lnTo>
                  <a:lnTo>
                    <a:pt x="16" y="28"/>
                  </a:lnTo>
                  <a:lnTo>
                    <a:pt x="16" y="30"/>
                  </a:lnTo>
                  <a:lnTo>
                    <a:pt x="18" y="32"/>
                  </a:lnTo>
                  <a:lnTo>
                    <a:pt x="19" y="33"/>
                  </a:lnTo>
                  <a:lnTo>
                    <a:pt x="19" y="34"/>
                  </a:lnTo>
                  <a:lnTo>
                    <a:pt x="20" y="36"/>
                  </a:lnTo>
                  <a:lnTo>
                    <a:pt x="20" y="37"/>
                  </a:lnTo>
                  <a:lnTo>
                    <a:pt x="22" y="38"/>
                  </a:lnTo>
                  <a:lnTo>
                    <a:pt x="22" y="40"/>
                  </a:lnTo>
                  <a:lnTo>
                    <a:pt x="23" y="41"/>
                  </a:lnTo>
                  <a:lnTo>
                    <a:pt x="23" y="42"/>
                  </a:lnTo>
                  <a:lnTo>
                    <a:pt x="24" y="43"/>
                  </a:lnTo>
                  <a:lnTo>
                    <a:pt x="24" y="45"/>
                  </a:lnTo>
                  <a:lnTo>
                    <a:pt x="24" y="46"/>
                  </a:lnTo>
                  <a:lnTo>
                    <a:pt x="26" y="47"/>
                  </a:lnTo>
                  <a:lnTo>
                    <a:pt x="26" y="49"/>
                  </a:lnTo>
                  <a:lnTo>
                    <a:pt x="27" y="50"/>
                  </a:lnTo>
                  <a:lnTo>
                    <a:pt x="27" y="51"/>
                  </a:lnTo>
                  <a:lnTo>
                    <a:pt x="28" y="53"/>
                  </a:lnTo>
                  <a:lnTo>
                    <a:pt x="28" y="54"/>
                  </a:lnTo>
                  <a:lnTo>
                    <a:pt x="30" y="55"/>
                  </a:lnTo>
                  <a:lnTo>
                    <a:pt x="30" y="58"/>
                  </a:lnTo>
                  <a:lnTo>
                    <a:pt x="31" y="59"/>
                  </a:lnTo>
                  <a:lnTo>
                    <a:pt x="31" y="61"/>
                  </a:lnTo>
                  <a:lnTo>
                    <a:pt x="32" y="63"/>
                  </a:lnTo>
                  <a:lnTo>
                    <a:pt x="32" y="65"/>
                  </a:lnTo>
                  <a:lnTo>
                    <a:pt x="34" y="66"/>
                  </a:lnTo>
                  <a:lnTo>
                    <a:pt x="34" y="67"/>
                  </a:lnTo>
                  <a:lnTo>
                    <a:pt x="35" y="69"/>
                  </a:lnTo>
                  <a:lnTo>
                    <a:pt x="35" y="70"/>
                  </a:lnTo>
                  <a:lnTo>
                    <a:pt x="35" y="71"/>
                  </a:lnTo>
                  <a:lnTo>
                    <a:pt x="36" y="73"/>
                  </a:lnTo>
                  <a:lnTo>
                    <a:pt x="36" y="74"/>
                  </a:lnTo>
                  <a:lnTo>
                    <a:pt x="38" y="75"/>
                  </a:lnTo>
                  <a:lnTo>
                    <a:pt x="38" y="77"/>
                  </a:lnTo>
                  <a:lnTo>
                    <a:pt x="39" y="78"/>
                  </a:lnTo>
                  <a:lnTo>
                    <a:pt x="39" y="79"/>
                  </a:lnTo>
                  <a:lnTo>
                    <a:pt x="39" y="81"/>
                  </a:lnTo>
                  <a:lnTo>
                    <a:pt x="40" y="82"/>
                  </a:lnTo>
                  <a:lnTo>
                    <a:pt x="40" y="83"/>
                  </a:lnTo>
                  <a:lnTo>
                    <a:pt x="42" y="85"/>
                  </a:lnTo>
                  <a:lnTo>
                    <a:pt x="42" y="86"/>
                  </a:lnTo>
                  <a:lnTo>
                    <a:pt x="42" y="87"/>
                  </a:lnTo>
                  <a:lnTo>
                    <a:pt x="43" y="89"/>
                  </a:lnTo>
                  <a:lnTo>
                    <a:pt x="43" y="90"/>
                  </a:lnTo>
                  <a:lnTo>
                    <a:pt x="44" y="93"/>
                  </a:lnTo>
                  <a:lnTo>
                    <a:pt x="44" y="94"/>
                  </a:lnTo>
                  <a:lnTo>
                    <a:pt x="46" y="95"/>
                  </a:lnTo>
                  <a:lnTo>
                    <a:pt x="46" y="98"/>
                  </a:lnTo>
                  <a:lnTo>
                    <a:pt x="47" y="99"/>
                  </a:lnTo>
                  <a:lnTo>
                    <a:pt x="47" y="102"/>
                  </a:lnTo>
                  <a:lnTo>
                    <a:pt x="48" y="103"/>
                  </a:lnTo>
                  <a:lnTo>
                    <a:pt x="50" y="106"/>
                  </a:lnTo>
                  <a:lnTo>
                    <a:pt x="50" y="109"/>
                  </a:lnTo>
                  <a:lnTo>
                    <a:pt x="51" y="110"/>
                  </a:lnTo>
                  <a:lnTo>
                    <a:pt x="51" y="111"/>
                  </a:lnTo>
                  <a:lnTo>
                    <a:pt x="52" y="113"/>
                  </a:lnTo>
                  <a:lnTo>
                    <a:pt x="52" y="115"/>
                  </a:lnTo>
                  <a:lnTo>
                    <a:pt x="54" y="117"/>
                  </a:lnTo>
                  <a:lnTo>
                    <a:pt x="54" y="118"/>
                  </a:lnTo>
                  <a:lnTo>
                    <a:pt x="54" y="119"/>
                  </a:lnTo>
                  <a:lnTo>
                    <a:pt x="55" y="121"/>
                  </a:lnTo>
                  <a:lnTo>
                    <a:pt x="55" y="122"/>
                  </a:lnTo>
                  <a:lnTo>
                    <a:pt x="56" y="123"/>
                  </a:lnTo>
                  <a:lnTo>
                    <a:pt x="56" y="125"/>
                  </a:lnTo>
                  <a:lnTo>
                    <a:pt x="56" y="126"/>
                  </a:lnTo>
                  <a:lnTo>
                    <a:pt x="56" y="127"/>
                  </a:lnTo>
                  <a:lnTo>
                    <a:pt x="58" y="129"/>
                  </a:lnTo>
                  <a:lnTo>
                    <a:pt x="58" y="130"/>
                  </a:lnTo>
                  <a:lnTo>
                    <a:pt x="59" y="131"/>
                  </a:lnTo>
                  <a:lnTo>
                    <a:pt x="59" y="133"/>
                  </a:lnTo>
                  <a:lnTo>
                    <a:pt x="59" y="134"/>
                  </a:lnTo>
                  <a:lnTo>
                    <a:pt x="60" y="135"/>
                  </a:lnTo>
                  <a:lnTo>
                    <a:pt x="60" y="136"/>
                  </a:lnTo>
                  <a:lnTo>
                    <a:pt x="60" y="139"/>
                  </a:lnTo>
                  <a:lnTo>
                    <a:pt x="62" y="140"/>
                  </a:lnTo>
                  <a:lnTo>
                    <a:pt x="62" y="142"/>
                  </a:lnTo>
                  <a:lnTo>
                    <a:pt x="62" y="143"/>
                  </a:lnTo>
                  <a:lnTo>
                    <a:pt x="63" y="146"/>
                  </a:lnTo>
                  <a:lnTo>
                    <a:pt x="63" y="147"/>
                  </a:lnTo>
                  <a:lnTo>
                    <a:pt x="64" y="150"/>
                  </a:lnTo>
                  <a:lnTo>
                    <a:pt x="64" y="152"/>
                  </a:lnTo>
                  <a:lnTo>
                    <a:pt x="66" y="154"/>
                  </a:lnTo>
                  <a:lnTo>
                    <a:pt x="66" y="156"/>
                  </a:lnTo>
                  <a:lnTo>
                    <a:pt x="67" y="158"/>
                  </a:lnTo>
                  <a:lnTo>
                    <a:pt x="67" y="159"/>
                  </a:lnTo>
                  <a:lnTo>
                    <a:pt x="68" y="162"/>
                  </a:lnTo>
                  <a:lnTo>
                    <a:pt x="68" y="163"/>
                  </a:lnTo>
                  <a:lnTo>
                    <a:pt x="68" y="164"/>
                  </a:lnTo>
                  <a:lnTo>
                    <a:pt x="70" y="166"/>
                  </a:lnTo>
                  <a:lnTo>
                    <a:pt x="70" y="167"/>
                  </a:lnTo>
                  <a:lnTo>
                    <a:pt x="70" y="168"/>
                  </a:lnTo>
                  <a:lnTo>
                    <a:pt x="70" y="170"/>
                  </a:lnTo>
                  <a:lnTo>
                    <a:pt x="71" y="171"/>
                  </a:lnTo>
                  <a:lnTo>
                    <a:pt x="71" y="172"/>
                  </a:lnTo>
                  <a:lnTo>
                    <a:pt x="71" y="174"/>
                  </a:lnTo>
                  <a:lnTo>
                    <a:pt x="72" y="175"/>
                  </a:lnTo>
                  <a:lnTo>
                    <a:pt x="72" y="176"/>
                  </a:lnTo>
                  <a:lnTo>
                    <a:pt x="72" y="178"/>
                  </a:lnTo>
                  <a:lnTo>
                    <a:pt x="74" y="179"/>
                  </a:lnTo>
                  <a:lnTo>
                    <a:pt x="74" y="180"/>
                  </a:lnTo>
                  <a:lnTo>
                    <a:pt x="74" y="182"/>
                  </a:lnTo>
                  <a:lnTo>
                    <a:pt x="74" y="183"/>
                  </a:lnTo>
                  <a:lnTo>
                    <a:pt x="75" y="184"/>
                  </a:lnTo>
                  <a:lnTo>
                    <a:pt x="75" y="186"/>
                  </a:lnTo>
                  <a:lnTo>
                    <a:pt x="75" y="187"/>
                  </a:lnTo>
                  <a:lnTo>
                    <a:pt x="76" y="188"/>
                  </a:lnTo>
                  <a:lnTo>
                    <a:pt x="76" y="190"/>
                  </a:lnTo>
                  <a:lnTo>
                    <a:pt x="78" y="192"/>
                  </a:lnTo>
                  <a:lnTo>
                    <a:pt x="78" y="194"/>
                  </a:lnTo>
                  <a:lnTo>
                    <a:pt x="79" y="196"/>
                  </a:lnTo>
                  <a:lnTo>
                    <a:pt x="79" y="198"/>
                  </a:lnTo>
                  <a:lnTo>
                    <a:pt x="80" y="200"/>
                  </a:lnTo>
                  <a:lnTo>
                    <a:pt x="80" y="203"/>
                  </a:lnTo>
                  <a:lnTo>
                    <a:pt x="82" y="204"/>
                  </a:lnTo>
                  <a:lnTo>
                    <a:pt x="82" y="206"/>
                  </a:lnTo>
                  <a:lnTo>
                    <a:pt x="82" y="208"/>
                  </a:lnTo>
                  <a:lnTo>
                    <a:pt x="83" y="210"/>
                  </a:lnTo>
                  <a:lnTo>
                    <a:pt x="83" y="211"/>
                  </a:lnTo>
                  <a:lnTo>
                    <a:pt x="83" y="212"/>
                  </a:lnTo>
                  <a:lnTo>
                    <a:pt x="84" y="214"/>
                  </a:lnTo>
                  <a:lnTo>
                    <a:pt x="84" y="215"/>
                  </a:lnTo>
                  <a:lnTo>
                    <a:pt x="84" y="216"/>
                  </a:lnTo>
                  <a:lnTo>
                    <a:pt x="84" y="218"/>
                  </a:lnTo>
                  <a:lnTo>
                    <a:pt x="86" y="219"/>
                  </a:lnTo>
                  <a:lnTo>
                    <a:pt x="86" y="220"/>
                  </a:lnTo>
                  <a:lnTo>
                    <a:pt x="86" y="222"/>
                  </a:lnTo>
                  <a:lnTo>
                    <a:pt x="86" y="223"/>
                  </a:lnTo>
                  <a:lnTo>
                    <a:pt x="86" y="224"/>
                  </a:lnTo>
                  <a:lnTo>
                    <a:pt x="87" y="224"/>
                  </a:lnTo>
                  <a:lnTo>
                    <a:pt x="87" y="226"/>
                  </a:lnTo>
                  <a:lnTo>
                    <a:pt x="87" y="227"/>
                  </a:lnTo>
                  <a:lnTo>
                    <a:pt x="87" y="228"/>
                  </a:lnTo>
                  <a:lnTo>
                    <a:pt x="87" y="229"/>
                  </a:lnTo>
                  <a:lnTo>
                    <a:pt x="87" y="231"/>
                  </a:lnTo>
                  <a:lnTo>
                    <a:pt x="87" y="232"/>
                  </a:lnTo>
                  <a:lnTo>
                    <a:pt x="87" y="233"/>
                  </a:lnTo>
                  <a:lnTo>
                    <a:pt x="88" y="235"/>
                  </a:lnTo>
                  <a:lnTo>
                    <a:pt x="88" y="236"/>
                  </a:lnTo>
                  <a:lnTo>
                    <a:pt x="88" y="237"/>
                  </a:lnTo>
                  <a:lnTo>
                    <a:pt x="88" y="239"/>
                  </a:lnTo>
                  <a:lnTo>
                    <a:pt x="88" y="241"/>
                  </a:lnTo>
                  <a:lnTo>
                    <a:pt x="88" y="243"/>
                  </a:lnTo>
                  <a:lnTo>
                    <a:pt x="88" y="244"/>
                  </a:lnTo>
                  <a:lnTo>
                    <a:pt x="88" y="247"/>
                  </a:lnTo>
                  <a:lnTo>
                    <a:pt x="88" y="248"/>
                  </a:lnTo>
                  <a:lnTo>
                    <a:pt x="88" y="249"/>
                  </a:lnTo>
                  <a:lnTo>
                    <a:pt x="90" y="251"/>
                  </a:lnTo>
                  <a:lnTo>
                    <a:pt x="90" y="252"/>
                  </a:lnTo>
                  <a:lnTo>
                    <a:pt x="90" y="253"/>
                  </a:lnTo>
                  <a:lnTo>
                    <a:pt x="90" y="255"/>
                  </a:lnTo>
                  <a:lnTo>
                    <a:pt x="90" y="256"/>
                  </a:lnTo>
                  <a:lnTo>
                    <a:pt x="90" y="257"/>
                  </a:lnTo>
                  <a:lnTo>
                    <a:pt x="90" y="259"/>
                  </a:lnTo>
                  <a:lnTo>
                    <a:pt x="90" y="260"/>
                  </a:lnTo>
                  <a:lnTo>
                    <a:pt x="90" y="261"/>
                  </a:lnTo>
                  <a:lnTo>
                    <a:pt x="90" y="263"/>
                  </a:lnTo>
                  <a:lnTo>
                    <a:pt x="90" y="264"/>
                  </a:lnTo>
                  <a:lnTo>
                    <a:pt x="91" y="264"/>
                  </a:lnTo>
                  <a:lnTo>
                    <a:pt x="91" y="265"/>
                  </a:lnTo>
                  <a:lnTo>
                    <a:pt x="91" y="267"/>
                  </a:lnTo>
                  <a:lnTo>
                    <a:pt x="91" y="268"/>
                  </a:lnTo>
                  <a:lnTo>
                    <a:pt x="91" y="269"/>
                  </a:lnTo>
                  <a:lnTo>
                    <a:pt x="91" y="271"/>
                  </a:lnTo>
                  <a:lnTo>
                    <a:pt x="91" y="272"/>
                  </a:lnTo>
                  <a:lnTo>
                    <a:pt x="92" y="273"/>
                  </a:lnTo>
                  <a:lnTo>
                    <a:pt x="92" y="275"/>
                  </a:lnTo>
                  <a:lnTo>
                    <a:pt x="92" y="276"/>
                  </a:lnTo>
                  <a:lnTo>
                    <a:pt x="92" y="277"/>
                  </a:lnTo>
                  <a:lnTo>
                    <a:pt x="92" y="279"/>
                  </a:lnTo>
                  <a:lnTo>
                    <a:pt x="93" y="279"/>
                  </a:lnTo>
                  <a:lnTo>
                    <a:pt x="93" y="280"/>
                  </a:lnTo>
                  <a:lnTo>
                    <a:pt x="93" y="281"/>
                  </a:lnTo>
                  <a:lnTo>
                    <a:pt x="93" y="283"/>
                  </a:lnTo>
                  <a:lnTo>
                    <a:pt x="93" y="284"/>
                  </a:lnTo>
                  <a:lnTo>
                    <a:pt x="93" y="285"/>
                  </a:lnTo>
                  <a:lnTo>
                    <a:pt x="93" y="287"/>
                  </a:lnTo>
                  <a:lnTo>
                    <a:pt x="95" y="287"/>
                  </a:lnTo>
                  <a:lnTo>
                    <a:pt x="95" y="288"/>
                  </a:lnTo>
                  <a:lnTo>
                    <a:pt x="95" y="289"/>
                  </a:lnTo>
                  <a:lnTo>
                    <a:pt x="95" y="291"/>
                  </a:lnTo>
                  <a:lnTo>
                    <a:pt x="95" y="292"/>
                  </a:lnTo>
                  <a:lnTo>
                    <a:pt x="95" y="293"/>
                  </a:lnTo>
                  <a:lnTo>
                    <a:pt x="95" y="295"/>
                  </a:lnTo>
                  <a:lnTo>
                    <a:pt x="95" y="296"/>
                  </a:lnTo>
                  <a:lnTo>
                    <a:pt x="95" y="297"/>
                  </a:lnTo>
                  <a:lnTo>
                    <a:pt x="95" y="299"/>
                  </a:lnTo>
                  <a:lnTo>
                    <a:pt x="93" y="300"/>
                  </a:lnTo>
                  <a:lnTo>
                    <a:pt x="93" y="303"/>
                  </a:lnTo>
                  <a:lnTo>
                    <a:pt x="93" y="304"/>
                  </a:lnTo>
                  <a:lnTo>
                    <a:pt x="93" y="305"/>
                  </a:lnTo>
                  <a:lnTo>
                    <a:pt x="93" y="308"/>
                  </a:lnTo>
                  <a:lnTo>
                    <a:pt x="93" y="309"/>
                  </a:lnTo>
                  <a:lnTo>
                    <a:pt x="93" y="312"/>
                  </a:lnTo>
                  <a:lnTo>
                    <a:pt x="93" y="315"/>
                  </a:lnTo>
                  <a:lnTo>
                    <a:pt x="93" y="317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7" name="Freeform 20">
              <a:extLst>
                <a:ext uri="{FF2B5EF4-FFF2-40B4-BE49-F238E27FC236}">
                  <a16:creationId xmlns:a16="http://schemas.microsoft.com/office/drawing/2014/main" id="{21522855-0C77-654B-B1A2-850AF441BF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5563" y="4594225"/>
              <a:ext cx="74612" cy="252413"/>
            </a:xfrm>
            <a:custGeom>
              <a:avLst/>
              <a:gdLst>
                <a:gd name="T0" fmla="*/ 2147483646 w 95"/>
                <a:gd name="T1" fmla="*/ 2147483646 h 317"/>
                <a:gd name="T2" fmla="*/ 2147483646 w 95"/>
                <a:gd name="T3" fmla="*/ 2147483646 h 317"/>
                <a:gd name="T4" fmla="*/ 2147483646 w 95"/>
                <a:gd name="T5" fmla="*/ 2147483646 h 317"/>
                <a:gd name="T6" fmla="*/ 2147483646 w 95"/>
                <a:gd name="T7" fmla="*/ 2147483646 h 317"/>
                <a:gd name="T8" fmla="*/ 2147483646 w 95"/>
                <a:gd name="T9" fmla="*/ 2147483646 h 317"/>
                <a:gd name="T10" fmla="*/ 2147483646 w 95"/>
                <a:gd name="T11" fmla="*/ 2147483646 h 317"/>
                <a:gd name="T12" fmla="*/ 2147483646 w 95"/>
                <a:gd name="T13" fmla="*/ 2147483646 h 317"/>
                <a:gd name="T14" fmla="*/ 2147483646 w 95"/>
                <a:gd name="T15" fmla="*/ 2147483646 h 317"/>
                <a:gd name="T16" fmla="*/ 2147483646 w 95"/>
                <a:gd name="T17" fmla="*/ 2147483646 h 317"/>
                <a:gd name="T18" fmla="*/ 2147483646 w 95"/>
                <a:gd name="T19" fmla="*/ 2147483646 h 317"/>
                <a:gd name="T20" fmla="*/ 2147483646 w 95"/>
                <a:gd name="T21" fmla="*/ 2147483646 h 317"/>
                <a:gd name="T22" fmla="*/ 2147483646 w 95"/>
                <a:gd name="T23" fmla="*/ 2147483646 h 317"/>
                <a:gd name="T24" fmla="*/ 2147483646 w 95"/>
                <a:gd name="T25" fmla="*/ 2147483646 h 317"/>
                <a:gd name="T26" fmla="*/ 2147483646 w 95"/>
                <a:gd name="T27" fmla="*/ 2147483646 h 317"/>
                <a:gd name="T28" fmla="*/ 2147483646 w 95"/>
                <a:gd name="T29" fmla="*/ 2147483646 h 317"/>
                <a:gd name="T30" fmla="*/ 2147483646 w 95"/>
                <a:gd name="T31" fmla="*/ 2147483646 h 317"/>
                <a:gd name="T32" fmla="*/ 2147483646 w 95"/>
                <a:gd name="T33" fmla="*/ 2147483646 h 317"/>
                <a:gd name="T34" fmla="*/ 2147483646 w 95"/>
                <a:gd name="T35" fmla="*/ 2147483646 h 317"/>
                <a:gd name="T36" fmla="*/ 2147483646 w 95"/>
                <a:gd name="T37" fmla="*/ 2147483646 h 317"/>
                <a:gd name="T38" fmla="*/ 2147483646 w 95"/>
                <a:gd name="T39" fmla="*/ 2147483646 h 317"/>
                <a:gd name="T40" fmla="*/ 2147483646 w 95"/>
                <a:gd name="T41" fmla="*/ 2147483646 h 317"/>
                <a:gd name="T42" fmla="*/ 2147483646 w 95"/>
                <a:gd name="T43" fmla="*/ 2147483646 h 317"/>
                <a:gd name="T44" fmla="*/ 2147483646 w 95"/>
                <a:gd name="T45" fmla="*/ 2147483646 h 317"/>
                <a:gd name="T46" fmla="*/ 2147483646 w 95"/>
                <a:gd name="T47" fmla="*/ 2147483646 h 317"/>
                <a:gd name="T48" fmla="*/ 2147483646 w 95"/>
                <a:gd name="T49" fmla="*/ 2147483646 h 317"/>
                <a:gd name="T50" fmla="*/ 2147483646 w 95"/>
                <a:gd name="T51" fmla="*/ 2147483646 h 317"/>
                <a:gd name="T52" fmla="*/ 2147483646 w 95"/>
                <a:gd name="T53" fmla="*/ 2147483646 h 317"/>
                <a:gd name="T54" fmla="*/ 2147483646 w 95"/>
                <a:gd name="T55" fmla="*/ 2147483646 h 317"/>
                <a:gd name="T56" fmla="*/ 2147483646 w 95"/>
                <a:gd name="T57" fmla="*/ 2147483646 h 317"/>
                <a:gd name="T58" fmla="*/ 2147483646 w 95"/>
                <a:gd name="T59" fmla="*/ 2147483646 h 317"/>
                <a:gd name="T60" fmla="*/ 2147483646 w 95"/>
                <a:gd name="T61" fmla="*/ 2147483646 h 317"/>
                <a:gd name="T62" fmla="*/ 2147483646 w 95"/>
                <a:gd name="T63" fmla="*/ 2147483646 h 317"/>
                <a:gd name="T64" fmla="*/ 2147483646 w 95"/>
                <a:gd name="T65" fmla="*/ 2147483646 h 317"/>
                <a:gd name="T66" fmla="*/ 2147483646 w 95"/>
                <a:gd name="T67" fmla="*/ 2147483646 h 317"/>
                <a:gd name="T68" fmla="*/ 2147483646 w 95"/>
                <a:gd name="T69" fmla="*/ 2147483646 h 317"/>
                <a:gd name="T70" fmla="*/ 2147483646 w 95"/>
                <a:gd name="T71" fmla="*/ 2147483646 h 317"/>
                <a:gd name="T72" fmla="*/ 2147483646 w 95"/>
                <a:gd name="T73" fmla="*/ 2147483646 h 317"/>
                <a:gd name="T74" fmla="*/ 2147483646 w 95"/>
                <a:gd name="T75" fmla="*/ 2147483646 h 317"/>
                <a:gd name="T76" fmla="*/ 2147483646 w 95"/>
                <a:gd name="T77" fmla="*/ 2147483646 h 317"/>
                <a:gd name="T78" fmla="*/ 2147483646 w 95"/>
                <a:gd name="T79" fmla="*/ 2147483646 h 317"/>
                <a:gd name="T80" fmla="*/ 2147483646 w 95"/>
                <a:gd name="T81" fmla="*/ 2147483646 h 317"/>
                <a:gd name="T82" fmla="*/ 2147483646 w 95"/>
                <a:gd name="T83" fmla="*/ 2147483646 h 317"/>
                <a:gd name="T84" fmla="*/ 2147483646 w 95"/>
                <a:gd name="T85" fmla="*/ 2147483646 h 317"/>
                <a:gd name="T86" fmla="*/ 2147483646 w 95"/>
                <a:gd name="T87" fmla="*/ 2147483646 h 317"/>
                <a:gd name="T88" fmla="*/ 2147483646 w 95"/>
                <a:gd name="T89" fmla="*/ 2147483646 h 317"/>
                <a:gd name="T90" fmla="*/ 2147483646 w 95"/>
                <a:gd name="T91" fmla="*/ 2147483646 h 317"/>
                <a:gd name="T92" fmla="*/ 2147483646 w 95"/>
                <a:gd name="T93" fmla="*/ 2147483646 h 317"/>
                <a:gd name="T94" fmla="*/ 2147483646 w 95"/>
                <a:gd name="T95" fmla="*/ 2147483646 h 317"/>
                <a:gd name="T96" fmla="*/ 2147483646 w 95"/>
                <a:gd name="T97" fmla="*/ 2147483646 h 317"/>
                <a:gd name="T98" fmla="*/ 2147483646 w 95"/>
                <a:gd name="T99" fmla="*/ 2147483646 h 317"/>
                <a:gd name="T100" fmla="*/ 2147483646 w 95"/>
                <a:gd name="T101" fmla="*/ 2147483646 h 317"/>
                <a:gd name="T102" fmla="*/ 2147483646 w 95"/>
                <a:gd name="T103" fmla="*/ 2147483646 h 317"/>
                <a:gd name="T104" fmla="*/ 2147483646 w 95"/>
                <a:gd name="T105" fmla="*/ 2147483646 h 317"/>
                <a:gd name="T106" fmla="*/ 2147483646 w 95"/>
                <a:gd name="T107" fmla="*/ 2147483646 h 317"/>
                <a:gd name="T108" fmla="*/ 2147483646 w 95"/>
                <a:gd name="T109" fmla="*/ 2147483646 h 317"/>
                <a:gd name="T110" fmla="*/ 2147483646 w 95"/>
                <a:gd name="T111" fmla="*/ 2147483646 h 317"/>
                <a:gd name="T112" fmla="*/ 2147483646 w 95"/>
                <a:gd name="T113" fmla="*/ 2147483646 h 31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95"/>
                <a:gd name="T172" fmla="*/ 0 h 317"/>
                <a:gd name="T173" fmla="*/ 95 w 95"/>
                <a:gd name="T174" fmla="*/ 317 h 317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95" h="317">
                  <a:moveTo>
                    <a:pt x="0" y="317"/>
                  </a:moveTo>
                  <a:lnTo>
                    <a:pt x="2" y="314"/>
                  </a:lnTo>
                  <a:lnTo>
                    <a:pt x="4" y="310"/>
                  </a:lnTo>
                  <a:lnTo>
                    <a:pt x="6" y="308"/>
                  </a:lnTo>
                  <a:lnTo>
                    <a:pt x="7" y="305"/>
                  </a:lnTo>
                  <a:lnTo>
                    <a:pt x="8" y="302"/>
                  </a:lnTo>
                  <a:lnTo>
                    <a:pt x="10" y="300"/>
                  </a:lnTo>
                  <a:lnTo>
                    <a:pt x="11" y="297"/>
                  </a:lnTo>
                  <a:lnTo>
                    <a:pt x="12" y="294"/>
                  </a:lnTo>
                  <a:lnTo>
                    <a:pt x="14" y="293"/>
                  </a:lnTo>
                  <a:lnTo>
                    <a:pt x="15" y="290"/>
                  </a:lnTo>
                  <a:lnTo>
                    <a:pt x="16" y="289"/>
                  </a:lnTo>
                  <a:lnTo>
                    <a:pt x="16" y="288"/>
                  </a:lnTo>
                  <a:lnTo>
                    <a:pt x="18" y="285"/>
                  </a:lnTo>
                  <a:lnTo>
                    <a:pt x="19" y="284"/>
                  </a:lnTo>
                  <a:lnTo>
                    <a:pt x="19" y="283"/>
                  </a:lnTo>
                  <a:lnTo>
                    <a:pt x="20" y="281"/>
                  </a:lnTo>
                  <a:lnTo>
                    <a:pt x="20" y="280"/>
                  </a:lnTo>
                  <a:lnTo>
                    <a:pt x="22" y="279"/>
                  </a:lnTo>
                  <a:lnTo>
                    <a:pt x="22" y="277"/>
                  </a:lnTo>
                  <a:lnTo>
                    <a:pt x="23" y="276"/>
                  </a:lnTo>
                  <a:lnTo>
                    <a:pt x="23" y="275"/>
                  </a:lnTo>
                  <a:lnTo>
                    <a:pt x="24" y="273"/>
                  </a:lnTo>
                  <a:lnTo>
                    <a:pt x="24" y="272"/>
                  </a:lnTo>
                  <a:lnTo>
                    <a:pt x="26" y="271"/>
                  </a:lnTo>
                  <a:lnTo>
                    <a:pt x="26" y="269"/>
                  </a:lnTo>
                  <a:lnTo>
                    <a:pt x="27" y="268"/>
                  </a:lnTo>
                  <a:lnTo>
                    <a:pt x="27" y="265"/>
                  </a:lnTo>
                  <a:lnTo>
                    <a:pt x="28" y="264"/>
                  </a:lnTo>
                  <a:lnTo>
                    <a:pt x="28" y="263"/>
                  </a:lnTo>
                  <a:lnTo>
                    <a:pt x="30" y="261"/>
                  </a:lnTo>
                  <a:lnTo>
                    <a:pt x="30" y="259"/>
                  </a:lnTo>
                  <a:lnTo>
                    <a:pt x="31" y="257"/>
                  </a:lnTo>
                  <a:lnTo>
                    <a:pt x="31" y="256"/>
                  </a:lnTo>
                  <a:lnTo>
                    <a:pt x="32" y="255"/>
                  </a:lnTo>
                  <a:lnTo>
                    <a:pt x="32" y="252"/>
                  </a:lnTo>
                  <a:lnTo>
                    <a:pt x="34" y="251"/>
                  </a:lnTo>
                  <a:lnTo>
                    <a:pt x="34" y="249"/>
                  </a:lnTo>
                  <a:lnTo>
                    <a:pt x="35" y="248"/>
                  </a:lnTo>
                  <a:lnTo>
                    <a:pt x="35" y="247"/>
                  </a:lnTo>
                  <a:lnTo>
                    <a:pt x="36" y="245"/>
                  </a:lnTo>
                  <a:lnTo>
                    <a:pt x="36" y="244"/>
                  </a:lnTo>
                  <a:lnTo>
                    <a:pt x="36" y="243"/>
                  </a:lnTo>
                  <a:lnTo>
                    <a:pt x="38" y="241"/>
                  </a:lnTo>
                  <a:lnTo>
                    <a:pt x="38" y="240"/>
                  </a:lnTo>
                  <a:lnTo>
                    <a:pt x="39" y="239"/>
                  </a:lnTo>
                  <a:lnTo>
                    <a:pt x="39" y="237"/>
                  </a:lnTo>
                  <a:lnTo>
                    <a:pt x="39" y="236"/>
                  </a:lnTo>
                  <a:lnTo>
                    <a:pt x="40" y="236"/>
                  </a:lnTo>
                  <a:lnTo>
                    <a:pt x="40" y="235"/>
                  </a:lnTo>
                  <a:lnTo>
                    <a:pt x="40" y="233"/>
                  </a:lnTo>
                  <a:lnTo>
                    <a:pt x="42" y="232"/>
                  </a:lnTo>
                  <a:lnTo>
                    <a:pt x="42" y="231"/>
                  </a:lnTo>
                  <a:lnTo>
                    <a:pt x="42" y="229"/>
                  </a:lnTo>
                  <a:lnTo>
                    <a:pt x="43" y="228"/>
                  </a:lnTo>
                  <a:lnTo>
                    <a:pt x="43" y="227"/>
                  </a:lnTo>
                  <a:lnTo>
                    <a:pt x="44" y="225"/>
                  </a:lnTo>
                  <a:lnTo>
                    <a:pt x="44" y="223"/>
                  </a:lnTo>
                  <a:lnTo>
                    <a:pt x="46" y="221"/>
                  </a:lnTo>
                  <a:lnTo>
                    <a:pt x="46" y="220"/>
                  </a:lnTo>
                  <a:lnTo>
                    <a:pt x="47" y="217"/>
                  </a:lnTo>
                  <a:lnTo>
                    <a:pt x="47" y="215"/>
                  </a:lnTo>
                  <a:lnTo>
                    <a:pt x="48" y="213"/>
                  </a:lnTo>
                  <a:lnTo>
                    <a:pt x="50" y="211"/>
                  </a:lnTo>
                  <a:lnTo>
                    <a:pt x="50" y="209"/>
                  </a:lnTo>
                  <a:lnTo>
                    <a:pt x="51" y="207"/>
                  </a:lnTo>
                  <a:lnTo>
                    <a:pt x="51" y="205"/>
                  </a:lnTo>
                  <a:lnTo>
                    <a:pt x="52" y="204"/>
                  </a:lnTo>
                  <a:lnTo>
                    <a:pt x="52" y="203"/>
                  </a:lnTo>
                  <a:lnTo>
                    <a:pt x="54" y="201"/>
                  </a:lnTo>
                  <a:lnTo>
                    <a:pt x="54" y="200"/>
                  </a:lnTo>
                  <a:lnTo>
                    <a:pt x="54" y="199"/>
                  </a:lnTo>
                  <a:lnTo>
                    <a:pt x="55" y="197"/>
                  </a:lnTo>
                  <a:lnTo>
                    <a:pt x="55" y="196"/>
                  </a:lnTo>
                  <a:lnTo>
                    <a:pt x="55" y="195"/>
                  </a:lnTo>
                  <a:lnTo>
                    <a:pt x="56" y="194"/>
                  </a:lnTo>
                  <a:lnTo>
                    <a:pt x="56" y="192"/>
                  </a:lnTo>
                  <a:lnTo>
                    <a:pt x="56" y="191"/>
                  </a:lnTo>
                  <a:lnTo>
                    <a:pt x="56" y="190"/>
                  </a:lnTo>
                  <a:lnTo>
                    <a:pt x="58" y="190"/>
                  </a:lnTo>
                  <a:lnTo>
                    <a:pt x="58" y="188"/>
                  </a:lnTo>
                  <a:lnTo>
                    <a:pt x="58" y="187"/>
                  </a:lnTo>
                  <a:lnTo>
                    <a:pt x="59" y="186"/>
                  </a:lnTo>
                  <a:lnTo>
                    <a:pt x="59" y="184"/>
                  </a:lnTo>
                  <a:lnTo>
                    <a:pt x="59" y="183"/>
                  </a:lnTo>
                  <a:lnTo>
                    <a:pt x="60" y="182"/>
                  </a:lnTo>
                  <a:lnTo>
                    <a:pt x="60" y="180"/>
                  </a:lnTo>
                  <a:lnTo>
                    <a:pt x="60" y="179"/>
                  </a:lnTo>
                  <a:lnTo>
                    <a:pt x="62" y="176"/>
                  </a:lnTo>
                  <a:lnTo>
                    <a:pt x="62" y="175"/>
                  </a:lnTo>
                  <a:lnTo>
                    <a:pt x="62" y="174"/>
                  </a:lnTo>
                  <a:lnTo>
                    <a:pt x="63" y="171"/>
                  </a:lnTo>
                  <a:lnTo>
                    <a:pt x="63" y="170"/>
                  </a:lnTo>
                  <a:lnTo>
                    <a:pt x="64" y="167"/>
                  </a:lnTo>
                  <a:lnTo>
                    <a:pt x="64" y="164"/>
                  </a:lnTo>
                  <a:lnTo>
                    <a:pt x="66" y="163"/>
                  </a:lnTo>
                  <a:lnTo>
                    <a:pt x="66" y="160"/>
                  </a:lnTo>
                  <a:lnTo>
                    <a:pt x="67" y="159"/>
                  </a:lnTo>
                  <a:lnTo>
                    <a:pt x="67" y="158"/>
                  </a:lnTo>
                  <a:lnTo>
                    <a:pt x="68" y="156"/>
                  </a:lnTo>
                  <a:lnTo>
                    <a:pt x="68" y="154"/>
                  </a:lnTo>
                  <a:lnTo>
                    <a:pt x="68" y="152"/>
                  </a:lnTo>
                  <a:lnTo>
                    <a:pt x="70" y="151"/>
                  </a:lnTo>
                  <a:lnTo>
                    <a:pt x="70" y="150"/>
                  </a:lnTo>
                  <a:lnTo>
                    <a:pt x="70" y="148"/>
                  </a:lnTo>
                  <a:lnTo>
                    <a:pt x="70" y="147"/>
                  </a:lnTo>
                  <a:lnTo>
                    <a:pt x="71" y="147"/>
                  </a:lnTo>
                  <a:lnTo>
                    <a:pt x="71" y="146"/>
                  </a:lnTo>
                  <a:lnTo>
                    <a:pt x="71" y="144"/>
                  </a:lnTo>
                  <a:lnTo>
                    <a:pt x="71" y="143"/>
                  </a:lnTo>
                  <a:lnTo>
                    <a:pt x="72" y="142"/>
                  </a:lnTo>
                  <a:lnTo>
                    <a:pt x="72" y="140"/>
                  </a:lnTo>
                  <a:lnTo>
                    <a:pt x="72" y="139"/>
                  </a:lnTo>
                  <a:lnTo>
                    <a:pt x="74" y="139"/>
                  </a:lnTo>
                  <a:lnTo>
                    <a:pt x="74" y="138"/>
                  </a:lnTo>
                  <a:lnTo>
                    <a:pt x="74" y="136"/>
                  </a:lnTo>
                  <a:lnTo>
                    <a:pt x="74" y="135"/>
                  </a:lnTo>
                  <a:lnTo>
                    <a:pt x="75" y="134"/>
                  </a:lnTo>
                  <a:lnTo>
                    <a:pt x="75" y="132"/>
                  </a:lnTo>
                  <a:lnTo>
                    <a:pt x="75" y="130"/>
                  </a:lnTo>
                  <a:lnTo>
                    <a:pt x="76" y="128"/>
                  </a:lnTo>
                  <a:lnTo>
                    <a:pt x="76" y="127"/>
                  </a:lnTo>
                  <a:lnTo>
                    <a:pt x="78" y="126"/>
                  </a:lnTo>
                  <a:lnTo>
                    <a:pt x="78" y="123"/>
                  </a:lnTo>
                  <a:lnTo>
                    <a:pt x="79" y="120"/>
                  </a:lnTo>
                  <a:lnTo>
                    <a:pt x="79" y="119"/>
                  </a:lnTo>
                  <a:lnTo>
                    <a:pt x="80" y="116"/>
                  </a:lnTo>
                  <a:lnTo>
                    <a:pt x="80" y="115"/>
                  </a:lnTo>
                  <a:lnTo>
                    <a:pt x="82" y="112"/>
                  </a:lnTo>
                  <a:lnTo>
                    <a:pt x="82" y="111"/>
                  </a:lnTo>
                  <a:lnTo>
                    <a:pt x="82" y="110"/>
                  </a:lnTo>
                  <a:lnTo>
                    <a:pt x="83" y="107"/>
                  </a:lnTo>
                  <a:lnTo>
                    <a:pt x="83" y="106"/>
                  </a:lnTo>
                  <a:lnTo>
                    <a:pt x="83" y="104"/>
                  </a:lnTo>
                  <a:lnTo>
                    <a:pt x="84" y="103"/>
                  </a:lnTo>
                  <a:lnTo>
                    <a:pt x="84" y="102"/>
                  </a:lnTo>
                  <a:lnTo>
                    <a:pt x="84" y="101"/>
                  </a:lnTo>
                  <a:lnTo>
                    <a:pt x="84" y="99"/>
                  </a:lnTo>
                  <a:lnTo>
                    <a:pt x="86" y="99"/>
                  </a:lnTo>
                  <a:lnTo>
                    <a:pt x="86" y="98"/>
                  </a:lnTo>
                  <a:lnTo>
                    <a:pt x="86" y="97"/>
                  </a:lnTo>
                  <a:lnTo>
                    <a:pt x="86" y="95"/>
                  </a:lnTo>
                  <a:lnTo>
                    <a:pt x="86" y="94"/>
                  </a:lnTo>
                  <a:lnTo>
                    <a:pt x="87" y="93"/>
                  </a:lnTo>
                  <a:lnTo>
                    <a:pt x="87" y="91"/>
                  </a:lnTo>
                  <a:lnTo>
                    <a:pt x="87" y="90"/>
                  </a:lnTo>
                  <a:lnTo>
                    <a:pt x="87" y="89"/>
                  </a:lnTo>
                  <a:lnTo>
                    <a:pt x="87" y="87"/>
                  </a:lnTo>
                  <a:lnTo>
                    <a:pt x="87" y="86"/>
                  </a:lnTo>
                  <a:lnTo>
                    <a:pt x="87" y="85"/>
                  </a:lnTo>
                  <a:lnTo>
                    <a:pt x="87" y="83"/>
                  </a:lnTo>
                  <a:lnTo>
                    <a:pt x="88" y="82"/>
                  </a:lnTo>
                  <a:lnTo>
                    <a:pt x="88" y="81"/>
                  </a:lnTo>
                  <a:lnTo>
                    <a:pt x="88" y="79"/>
                  </a:lnTo>
                  <a:lnTo>
                    <a:pt x="88" y="78"/>
                  </a:lnTo>
                  <a:lnTo>
                    <a:pt x="88" y="75"/>
                  </a:lnTo>
                  <a:lnTo>
                    <a:pt x="88" y="74"/>
                  </a:lnTo>
                  <a:lnTo>
                    <a:pt x="88" y="73"/>
                  </a:lnTo>
                  <a:lnTo>
                    <a:pt x="88" y="70"/>
                  </a:lnTo>
                  <a:lnTo>
                    <a:pt x="88" y="69"/>
                  </a:lnTo>
                  <a:lnTo>
                    <a:pt x="88" y="67"/>
                  </a:lnTo>
                  <a:lnTo>
                    <a:pt x="90" y="66"/>
                  </a:lnTo>
                  <a:lnTo>
                    <a:pt x="90" y="65"/>
                  </a:lnTo>
                  <a:lnTo>
                    <a:pt x="90" y="63"/>
                  </a:lnTo>
                  <a:lnTo>
                    <a:pt x="90" y="62"/>
                  </a:lnTo>
                  <a:lnTo>
                    <a:pt x="90" y="61"/>
                  </a:lnTo>
                  <a:lnTo>
                    <a:pt x="90" y="59"/>
                  </a:lnTo>
                  <a:lnTo>
                    <a:pt x="90" y="58"/>
                  </a:lnTo>
                  <a:lnTo>
                    <a:pt x="90" y="57"/>
                  </a:lnTo>
                  <a:lnTo>
                    <a:pt x="90" y="55"/>
                  </a:lnTo>
                  <a:lnTo>
                    <a:pt x="90" y="54"/>
                  </a:lnTo>
                  <a:lnTo>
                    <a:pt x="91" y="53"/>
                  </a:lnTo>
                  <a:lnTo>
                    <a:pt x="91" y="51"/>
                  </a:lnTo>
                  <a:lnTo>
                    <a:pt x="91" y="50"/>
                  </a:lnTo>
                  <a:lnTo>
                    <a:pt x="91" y="49"/>
                  </a:lnTo>
                  <a:lnTo>
                    <a:pt x="91" y="47"/>
                  </a:lnTo>
                  <a:lnTo>
                    <a:pt x="91" y="46"/>
                  </a:lnTo>
                  <a:lnTo>
                    <a:pt x="91" y="45"/>
                  </a:lnTo>
                  <a:lnTo>
                    <a:pt x="92" y="43"/>
                  </a:lnTo>
                  <a:lnTo>
                    <a:pt x="92" y="42"/>
                  </a:lnTo>
                  <a:lnTo>
                    <a:pt x="92" y="41"/>
                  </a:lnTo>
                  <a:lnTo>
                    <a:pt x="92" y="39"/>
                  </a:lnTo>
                  <a:lnTo>
                    <a:pt x="92" y="38"/>
                  </a:lnTo>
                  <a:lnTo>
                    <a:pt x="93" y="38"/>
                  </a:lnTo>
                  <a:lnTo>
                    <a:pt x="93" y="37"/>
                  </a:lnTo>
                  <a:lnTo>
                    <a:pt x="93" y="35"/>
                  </a:lnTo>
                  <a:lnTo>
                    <a:pt x="93" y="34"/>
                  </a:lnTo>
                  <a:lnTo>
                    <a:pt x="93" y="33"/>
                  </a:lnTo>
                  <a:lnTo>
                    <a:pt x="93" y="31"/>
                  </a:lnTo>
                  <a:lnTo>
                    <a:pt x="95" y="30"/>
                  </a:lnTo>
                  <a:lnTo>
                    <a:pt x="95" y="29"/>
                  </a:lnTo>
                  <a:lnTo>
                    <a:pt x="95" y="27"/>
                  </a:lnTo>
                  <a:lnTo>
                    <a:pt x="95" y="26"/>
                  </a:lnTo>
                  <a:lnTo>
                    <a:pt x="95" y="25"/>
                  </a:lnTo>
                  <a:lnTo>
                    <a:pt x="95" y="23"/>
                  </a:lnTo>
                  <a:lnTo>
                    <a:pt x="95" y="22"/>
                  </a:lnTo>
                  <a:lnTo>
                    <a:pt x="95" y="21"/>
                  </a:lnTo>
                  <a:lnTo>
                    <a:pt x="95" y="19"/>
                  </a:lnTo>
                  <a:lnTo>
                    <a:pt x="95" y="18"/>
                  </a:lnTo>
                  <a:lnTo>
                    <a:pt x="93" y="17"/>
                  </a:lnTo>
                  <a:lnTo>
                    <a:pt x="93" y="15"/>
                  </a:lnTo>
                  <a:lnTo>
                    <a:pt x="93" y="13"/>
                  </a:lnTo>
                  <a:lnTo>
                    <a:pt x="93" y="11"/>
                  </a:lnTo>
                  <a:lnTo>
                    <a:pt x="93" y="10"/>
                  </a:lnTo>
                  <a:lnTo>
                    <a:pt x="93" y="7"/>
                  </a:lnTo>
                  <a:lnTo>
                    <a:pt x="93" y="5"/>
                  </a:lnTo>
                  <a:lnTo>
                    <a:pt x="93" y="2"/>
                  </a:lnTo>
                  <a:lnTo>
                    <a:pt x="93" y="0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8" name="Freeform 21">
              <a:extLst>
                <a:ext uri="{FF2B5EF4-FFF2-40B4-BE49-F238E27FC236}">
                  <a16:creationId xmlns:a16="http://schemas.microsoft.com/office/drawing/2014/main" id="{C2C02DD6-07CD-3040-BEA7-9DA08842DA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1425" y="4343400"/>
              <a:ext cx="74613" cy="252413"/>
            </a:xfrm>
            <a:custGeom>
              <a:avLst/>
              <a:gdLst>
                <a:gd name="T0" fmla="*/ 2147483646 w 94"/>
                <a:gd name="T1" fmla="*/ 2147483646 h 317"/>
                <a:gd name="T2" fmla="*/ 2147483646 w 94"/>
                <a:gd name="T3" fmla="*/ 2147483646 h 317"/>
                <a:gd name="T4" fmla="*/ 2147483646 w 94"/>
                <a:gd name="T5" fmla="*/ 2147483646 h 317"/>
                <a:gd name="T6" fmla="*/ 2147483646 w 94"/>
                <a:gd name="T7" fmla="*/ 2147483646 h 317"/>
                <a:gd name="T8" fmla="*/ 2147483646 w 94"/>
                <a:gd name="T9" fmla="*/ 2147483646 h 317"/>
                <a:gd name="T10" fmla="*/ 2147483646 w 94"/>
                <a:gd name="T11" fmla="*/ 2147483646 h 317"/>
                <a:gd name="T12" fmla="*/ 2147483646 w 94"/>
                <a:gd name="T13" fmla="*/ 2147483646 h 317"/>
                <a:gd name="T14" fmla="*/ 2147483646 w 94"/>
                <a:gd name="T15" fmla="*/ 2147483646 h 317"/>
                <a:gd name="T16" fmla="*/ 2147483646 w 94"/>
                <a:gd name="T17" fmla="*/ 2147483646 h 317"/>
                <a:gd name="T18" fmla="*/ 2147483646 w 94"/>
                <a:gd name="T19" fmla="*/ 2147483646 h 317"/>
                <a:gd name="T20" fmla="*/ 2147483646 w 94"/>
                <a:gd name="T21" fmla="*/ 2147483646 h 317"/>
                <a:gd name="T22" fmla="*/ 2147483646 w 94"/>
                <a:gd name="T23" fmla="*/ 2147483646 h 317"/>
                <a:gd name="T24" fmla="*/ 2147483646 w 94"/>
                <a:gd name="T25" fmla="*/ 2147483646 h 317"/>
                <a:gd name="T26" fmla="*/ 2147483646 w 94"/>
                <a:gd name="T27" fmla="*/ 2147483646 h 317"/>
                <a:gd name="T28" fmla="*/ 2147483646 w 94"/>
                <a:gd name="T29" fmla="*/ 2147483646 h 317"/>
                <a:gd name="T30" fmla="*/ 2147483646 w 94"/>
                <a:gd name="T31" fmla="*/ 2147483646 h 317"/>
                <a:gd name="T32" fmla="*/ 2147483646 w 94"/>
                <a:gd name="T33" fmla="*/ 2147483646 h 317"/>
                <a:gd name="T34" fmla="*/ 2147483646 w 94"/>
                <a:gd name="T35" fmla="*/ 2147483646 h 317"/>
                <a:gd name="T36" fmla="*/ 2147483646 w 94"/>
                <a:gd name="T37" fmla="*/ 2147483646 h 317"/>
                <a:gd name="T38" fmla="*/ 2147483646 w 94"/>
                <a:gd name="T39" fmla="*/ 2147483646 h 317"/>
                <a:gd name="T40" fmla="*/ 2147483646 w 94"/>
                <a:gd name="T41" fmla="*/ 2147483646 h 317"/>
                <a:gd name="T42" fmla="*/ 2147483646 w 94"/>
                <a:gd name="T43" fmla="*/ 2147483646 h 317"/>
                <a:gd name="T44" fmla="*/ 2147483646 w 94"/>
                <a:gd name="T45" fmla="*/ 2147483646 h 317"/>
                <a:gd name="T46" fmla="*/ 2147483646 w 94"/>
                <a:gd name="T47" fmla="*/ 2147483646 h 317"/>
                <a:gd name="T48" fmla="*/ 2147483646 w 94"/>
                <a:gd name="T49" fmla="*/ 2147483646 h 317"/>
                <a:gd name="T50" fmla="*/ 2147483646 w 94"/>
                <a:gd name="T51" fmla="*/ 2147483646 h 317"/>
                <a:gd name="T52" fmla="*/ 2147483646 w 94"/>
                <a:gd name="T53" fmla="*/ 2147483646 h 317"/>
                <a:gd name="T54" fmla="*/ 2147483646 w 94"/>
                <a:gd name="T55" fmla="*/ 2147483646 h 317"/>
                <a:gd name="T56" fmla="*/ 2147483646 w 94"/>
                <a:gd name="T57" fmla="*/ 2147483646 h 317"/>
                <a:gd name="T58" fmla="*/ 2147483646 w 94"/>
                <a:gd name="T59" fmla="*/ 2147483646 h 317"/>
                <a:gd name="T60" fmla="*/ 2147483646 w 94"/>
                <a:gd name="T61" fmla="*/ 2147483646 h 317"/>
                <a:gd name="T62" fmla="*/ 2147483646 w 94"/>
                <a:gd name="T63" fmla="*/ 2147483646 h 317"/>
                <a:gd name="T64" fmla="*/ 2147483646 w 94"/>
                <a:gd name="T65" fmla="*/ 2147483646 h 317"/>
                <a:gd name="T66" fmla="*/ 2147483646 w 94"/>
                <a:gd name="T67" fmla="*/ 2147483646 h 317"/>
                <a:gd name="T68" fmla="*/ 2147483646 w 94"/>
                <a:gd name="T69" fmla="*/ 2147483646 h 317"/>
                <a:gd name="T70" fmla="*/ 2147483646 w 94"/>
                <a:gd name="T71" fmla="*/ 2147483646 h 317"/>
                <a:gd name="T72" fmla="*/ 2147483646 w 94"/>
                <a:gd name="T73" fmla="*/ 2147483646 h 317"/>
                <a:gd name="T74" fmla="*/ 2147483646 w 94"/>
                <a:gd name="T75" fmla="*/ 2147483646 h 317"/>
                <a:gd name="T76" fmla="*/ 2147483646 w 94"/>
                <a:gd name="T77" fmla="*/ 2147483646 h 317"/>
                <a:gd name="T78" fmla="*/ 2147483646 w 94"/>
                <a:gd name="T79" fmla="*/ 2147483646 h 317"/>
                <a:gd name="T80" fmla="*/ 2147483646 w 94"/>
                <a:gd name="T81" fmla="*/ 2147483646 h 317"/>
                <a:gd name="T82" fmla="*/ 2147483646 w 94"/>
                <a:gd name="T83" fmla="*/ 2147483646 h 317"/>
                <a:gd name="T84" fmla="*/ 2147483646 w 94"/>
                <a:gd name="T85" fmla="*/ 2147483646 h 317"/>
                <a:gd name="T86" fmla="*/ 2147483646 w 94"/>
                <a:gd name="T87" fmla="*/ 2147483646 h 317"/>
                <a:gd name="T88" fmla="*/ 2147483646 w 94"/>
                <a:gd name="T89" fmla="*/ 2147483646 h 317"/>
                <a:gd name="T90" fmla="*/ 2147483646 w 94"/>
                <a:gd name="T91" fmla="*/ 2147483646 h 317"/>
                <a:gd name="T92" fmla="*/ 2147483646 w 94"/>
                <a:gd name="T93" fmla="*/ 2147483646 h 317"/>
                <a:gd name="T94" fmla="*/ 2147483646 w 94"/>
                <a:gd name="T95" fmla="*/ 2147483646 h 317"/>
                <a:gd name="T96" fmla="*/ 2147483646 w 94"/>
                <a:gd name="T97" fmla="*/ 2147483646 h 317"/>
                <a:gd name="T98" fmla="*/ 2147483646 w 94"/>
                <a:gd name="T99" fmla="*/ 2147483646 h 317"/>
                <a:gd name="T100" fmla="*/ 2147483646 w 94"/>
                <a:gd name="T101" fmla="*/ 2147483646 h 317"/>
                <a:gd name="T102" fmla="*/ 2147483646 w 94"/>
                <a:gd name="T103" fmla="*/ 2147483646 h 317"/>
                <a:gd name="T104" fmla="*/ 2147483646 w 94"/>
                <a:gd name="T105" fmla="*/ 2147483646 h 317"/>
                <a:gd name="T106" fmla="*/ 2147483646 w 94"/>
                <a:gd name="T107" fmla="*/ 2147483646 h 317"/>
                <a:gd name="T108" fmla="*/ 2147483646 w 94"/>
                <a:gd name="T109" fmla="*/ 2147483646 h 317"/>
                <a:gd name="T110" fmla="*/ 2147483646 w 94"/>
                <a:gd name="T111" fmla="*/ 2147483646 h 317"/>
                <a:gd name="T112" fmla="*/ 2147483646 w 94"/>
                <a:gd name="T113" fmla="*/ 2147483646 h 31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94"/>
                <a:gd name="T172" fmla="*/ 0 h 317"/>
                <a:gd name="T173" fmla="*/ 94 w 94"/>
                <a:gd name="T174" fmla="*/ 317 h 317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94" h="317">
                  <a:moveTo>
                    <a:pt x="0" y="0"/>
                  </a:moveTo>
                  <a:lnTo>
                    <a:pt x="2" y="4"/>
                  </a:lnTo>
                  <a:lnTo>
                    <a:pt x="4" y="6"/>
                  </a:lnTo>
                  <a:lnTo>
                    <a:pt x="6" y="9"/>
                  </a:lnTo>
                  <a:lnTo>
                    <a:pt x="8" y="13"/>
                  </a:lnTo>
                  <a:lnTo>
                    <a:pt x="9" y="16"/>
                  </a:lnTo>
                  <a:lnTo>
                    <a:pt x="10" y="17"/>
                  </a:lnTo>
                  <a:lnTo>
                    <a:pt x="11" y="20"/>
                  </a:lnTo>
                  <a:lnTo>
                    <a:pt x="13" y="22"/>
                  </a:lnTo>
                  <a:lnTo>
                    <a:pt x="14" y="24"/>
                  </a:lnTo>
                  <a:lnTo>
                    <a:pt x="15" y="26"/>
                  </a:lnTo>
                  <a:lnTo>
                    <a:pt x="15" y="28"/>
                  </a:lnTo>
                  <a:lnTo>
                    <a:pt x="17" y="30"/>
                  </a:lnTo>
                  <a:lnTo>
                    <a:pt x="18" y="32"/>
                  </a:lnTo>
                  <a:lnTo>
                    <a:pt x="18" y="33"/>
                  </a:lnTo>
                  <a:lnTo>
                    <a:pt x="19" y="34"/>
                  </a:lnTo>
                  <a:lnTo>
                    <a:pt x="19" y="36"/>
                  </a:lnTo>
                  <a:lnTo>
                    <a:pt x="21" y="37"/>
                  </a:lnTo>
                  <a:lnTo>
                    <a:pt x="21" y="38"/>
                  </a:lnTo>
                  <a:lnTo>
                    <a:pt x="22" y="40"/>
                  </a:lnTo>
                  <a:lnTo>
                    <a:pt x="22" y="41"/>
                  </a:lnTo>
                  <a:lnTo>
                    <a:pt x="23" y="42"/>
                  </a:lnTo>
                  <a:lnTo>
                    <a:pt x="23" y="43"/>
                  </a:lnTo>
                  <a:lnTo>
                    <a:pt x="25" y="45"/>
                  </a:lnTo>
                  <a:lnTo>
                    <a:pt x="25" y="46"/>
                  </a:lnTo>
                  <a:lnTo>
                    <a:pt x="25" y="47"/>
                  </a:lnTo>
                  <a:lnTo>
                    <a:pt x="26" y="49"/>
                  </a:lnTo>
                  <a:lnTo>
                    <a:pt x="26" y="50"/>
                  </a:lnTo>
                  <a:lnTo>
                    <a:pt x="27" y="51"/>
                  </a:lnTo>
                  <a:lnTo>
                    <a:pt x="27" y="53"/>
                  </a:lnTo>
                  <a:lnTo>
                    <a:pt x="29" y="54"/>
                  </a:lnTo>
                  <a:lnTo>
                    <a:pt x="29" y="55"/>
                  </a:lnTo>
                  <a:lnTo>
                    <a:pt x="30" y="58"/>
                  </a:lnTo>
                  <a:lnTo>
                    <a:pt x="30" y="59"/>
                  </a:lnTo>
                  <a:lnTo>
                    <a:pt x="31" y="61"/>
                  </a:lnTo>
                  <a:lnTo>
                    <a:pt x="33" y="63"/>
                  </a:lnTo>
                  <a:lnTo>
                    <a:pt x="33" y="65"/>
                  </a:lnTo>
                  <a:lnTo>
                    <a:pt x="33" y="66"/>
                  </a:lnTo>
                  <a:lnTo>
                    <a:pt x="34" y="67"/>
                  </a:lnTo>
                  <a:lnTo>
                    <a:pt x="34" y="69"/>
                  </a:lnTo>
                  <a:lnTo>
                    <a:pt x="35" y="70"/>
                  </a:lnTo>
                  <a:lnTo>
                    <a:pt x="35" y="71"/>
                  </a:lnTo>
                  <a:lnTo>
                    <a:pt x="35" y="73"/>
                  </a:lnTo>
                  <a:lnTo>
                    <a:pt x="37" y="73"/>
                  </a:lnTo>
                  <a:lnTo>
                    <a:pt x="37" y="74"/>
                  </a:lnTo>
                  <a:lnTo>
                    <a:pt x="37" y="75"/>
                  </a:lnTo>
                  <a:lnTo>
                    <a:pt x="38" y="77"/>
                  </a:lnTo>
                  <a:lnTo>
                    <a:pt x="38" y="78"/>
                  </a:lnTo>
                  <a:lnTo>
                    <a:pt x="39" y="79"/>
                  </a:lnTo>
                  <a:lnTo>
                    <a:pt x="39" y="81"/>
                  </a:lnTo>
                  <a:lnTo>
                    <a:pt x="39" y="82"/>
                  </a:lnTo>
                  <a:lnTo>
                    <a:pt x="41" y="82"/>
                  </a:lnTo>
                  <a:lnTo>
                    <a:pt x="41" y="83"/>
                  </a:lnTo>
                  <a:lnTo>
                    <a:pt x="41" y="85"/>
                  </a:lnTo>
                  <a:lnTo>
                    <a:pt x="42" y="86"/>
                  </a:lnTo>
                  <a:lnTo>
                    <a:pt x="42" y="87"/>
                  </a:lnTo>
                  <a:lnTo>
                    <a:pt x="42" y="89"/>
                  </a:lnTo>
                  <a:lnTo>
                    <a:pt x="43" y="90"/>
                  </a:lnTo>
                  <a:lnTo>
                    <a:pt x="43" y="93"/>
                  </a:lnTo>
                  <a:lnTo>
                    <a:pt x="45" y="94"/>
                  </a:lnTo>
                  <a:lnTo>
                    <a:pt x="45" y="95"/>
                  </a:lnTo>
                  <a:lnTo>
                    <a:pt x="46" y="98"/>
                  </a:lnTo>
                  <a:lnTo>
                    <a:pt x="46" y="99"/>
                  </a:lnTo>
                  <a:lnTo>
                    <a:pt x="47" y="102"/>
                  </a:lnTo>
                  <a:lnTo>
                    <a:pt x="49" y="103"/>
                  </a:lnTo>
                  <a:lnTo>
                    <a:pt x="49" y="106"/>
                  </a:lnTo>
                  <a:lnTo>
                    <a:pt x="50" y="109"/>
                  </a:lnTo>
                  <a:lnTo>
                    <a:pt x="50" y="110"/>
                  </a:lnTo>
                  <a:lnTo>
                    <a:pt x="51" y="111"/>
                  </a:lnTo>
                  <a:lnTo>
                    <a:pt x="51" y="113"/>
                  </a:lnTo>
                  <a:lnTo>
                    <a:pt x="53" y="115"/>
                  </a:lnTo>
                  <a:lnTo>
                    <a:pt x="53" y="117"/>
                  </a:lnTo>
                  <a:lnTo>
                    <a:pt x="53" y="118"/>
                  </a:lnTo>
                  <a:lnTo>
                    <a:pt x="54" y="119"/>
                  </a:lnTo>
                  <a:lnTo>
                    <a:pt x="54" y="121"/>
                  </a:lnTo>
                  <a:lnTo>
                    <a:pt x="55" y="122"/>
                  </a:lnTo>
                  <a:lnTo>
                    <a:pt x="55" y="123"/>
                  </a:lnTo>
                  <a:lnTo>
                    <a:pt x="55" y="125"/>
                  </a:lnTo>
                  <a:lnTo>
                    <a:pt x="57" y="126"/>
                  </a:lnTo>
                  <a:lnTo>
                    <a:pt x="57" y="127"/>
                  </a:lnTo>
                  <a:lnTo>
                    <a:pt x="57" y="129"/>
                  </a:lnTo>
                  <a:lnTo>
                    <a:pt x="58" y="130"/>
                  </a:lnTo>
                  <a:lnTo>
                    <a:pt x="58" y="131"/>
                  </a:lnTo>
                  <a:lnTo>
                    <a:pt x="59" y="133"/>
                  </a:lnTo>
                  <a:lnTo>
                    <a:pt x="59" y="134"/>
                  </a:lnTo>
                  <a:lnTo>
                    <a:pt x="59" y="135"/>
                  </a:lnTo>
                  <a:lnTo>
                    <a:pt x="59" y="136"/>
                  </a:lnTo>
                  <a:lnTo>
                    <a:pt x="61" y="139"/>
                  </a:lnTo>
                  <a:lnTo>
                    <a:pt x="61" y="140"/>
                  </a:lnTo>
                  <a:lnTo>
                    <a:pt x="62" y="142"/>
                  </a:lnTo>
                  <a:lnTo>
                    <a:pt x="62" y="143"/>
                  </a:lnTo>
                  <a:lnTo>
                    <a:pt x="63" y="146"/>
                  </a:lnTo>
                  <a:lnTo>
                    <a:pt x="63" y="147"/>
                  </a:lnTo>
                  <a:lnTo>
                    <a:pt x="63" y="150"/>
                  </a:lnTo>
                  <a:lnTo>
                    <a:pt x="65" y="152"/>
                  </a:lnTo>
                  <a:lnTo>
                    <a:pt x="66" y="154"/>
                  </a:lnTo>
                  <a:lnTo>
                    <a:pt x="66" y="156"/>
                  </a:lnTo>
                  <a:lnTo>
                    <a:pt x="66" y="158"/>
                  </a:lnTo>
                  <a:lnTo>
                    <a:pt x="67" y="159"/>
                  </a:lnTo>
                  <a:lnTo>
                    <a:pt x="67" y="162"/>
                  </a:lnTo>
                  <a:lnTo>
                    <a:pt x="69" y="163"/>
                  </a:lnTo>
                  <a:lnTo>
                    <a:pt x="69" y="164"/>
                  </a:lnTo>
                  <a:lnTo>
                    <a:pt x="69" y="166"/>
                  </a:lnTo>
                  <a:lnTo>
                    <a:pt x="70" y="167"/>
                  </a:lnTo>
                  <a:lnTo>
                    <a:pt x="70" y="168"/>
                  </a:lnTo>
                  <a:lnTo>
                    <a:pt x="70" y="170"/>
                  </a:lnTo>
                  <a:lnTo>
                    <a:pt x="70" y="171"/>
                  </a:lnTo>
                  <a:lnTo>
                    <a:pt x="71" y="172"/>
                  </a:lnTo>
                  <a:lnTo>
                    <a:pt x="71" y="174"/>
                  </a:lnTo>
                  <a:lnTo>
                    <a:pt x="73" y="175"/>
                  </a:lnTo>
                  <a:lnTo>
                    <a:pt x="73" y="176"/>
                  </a:lnTo>
                  <a:lnTo>
                    <a:pt x="73" y="178"/>
                  </a:lnTo>
                  <a:lnTo>
                    <a:pt x="73" y="179"/>
                  </a:lnTo>
                  <a:lnTo>
                    <a:pt x="74" y="180"/>
                  </a:lnTo>
                  <a:lnTo>
                    <a:pt x="74" y="182"/>
                  </a:lnTo>
                  <a:lnTo>
                    <a:pt x="74" y="183"/>
                  </a:lnTo>
                  <a:lnTo>
                    <a:pt x="75" y="184"/>
                  </a:lnTo>
                  <a:lnTo>
                    <a:pt x="75" y="186"/>
                  </a:lnTo>
                  <a:lnTo>
                    <a:pt x="75" y="187"/>
                  </a:lnTo>
                  <a:lnTo>
                    <a:pt x="77" y="188"/>
                  </a:lnTo>
                  <a:lnTo>
                    <a:pt x="77" y="190"/>
                  </a:lnTo>
                  <a:lnTo>
                    <a:pt x="77" y="192"/>
                  </a:lnTo>
                  <a:lnTo>
                    <a:pt x="78" y="194"/>
                  </a:lnTo>
                  <a:lnTo>
                    <a:pt x="78" y="196"/>
                  </a:lnTo>
                  <a:lnTo>
                    <a:pt x="79" y="198"/>
                  </a:lnTo>
                  <a:lnTo>
                    <a:pt x="79" y="200"/>
                  </a:lnTo>
                  <a:lnTo>
                    <a:pt x="81" y="203"/>
                  </a:lnTo>
                  <a:lnTo>
                    <a:pt x="81" y="204"/>
                  </a:lnTo>
                  <a:lnTo>
                    <a:pt x="82" y="206"/>
                  </a:lnTo>
                  <a:lnTo>
                    <a:pt x="82" y="208"/>
                  </a:lnTo>
                  <a:lnTo>
                    <a:pt x="82" y="210"/>
                  </a:lnTo>
                  <a:lnTo>
                    <a:pt x="83" y="211"/>
                  </a:lnTo>
                  <a:lnTo>
                    <a:pt x="83" y="212"/>
                  </a:lnTo>
                  <a:lnTo>
                    <a:pt x="83" y="214"/>
                  </a:lnTo>
                  <a:lnTo>
                    <a:pt x="85" y="215"/>
                  </a:lnTo>
                  <a:lnTo>
                    <a:pt x="85" y="216"/>
                  </a:lnTo>
                  <a:lnTo>
                    <a:pt x="85" y="218"/>
                  </a:lnTo>
                  <a:lnTo>
                    <a:pt x="85" y="219"/>
                  </a:lnTo>
                  <a:lnTo>
                    <a:pt x="86" y="220"/>
                  </a:lnTo>
                  <a:lnTo>
                    <a:pt x="86" y="222"/>
                  </a:lnTo>
                  <a:lnTo>
                    <a:pt x="86" y="223"/>
                  </a:lnTo>
                  <a:lnTo>
                    <a:pt x="86" y="224"/>
                  </a:lnTo>
                  <a:lnTo>
                    <a:pt x="86" y="226"/>
                  </a:lnTo>
                  <a:lnTo>
                    <a:pt x="87" y="227"/>
                  </a:lnTo>
                  <a:lnTo>
                    <a:pt x="87" y="228"/>
                  </a:lnTo>
                  <a:lnTo>
                    <a:pt x="87" y="229"/>
                  </a:lnTo>
                  <a:lnTo>
                    <a:pt x="87" y="231"/>
                  </a:lnTo>
                  <a:lnTo>
                    <a:pt x="87" y="232"/>
                  </a:lnTo>
                  <a:lnTo>
                    <a:pt x="87" y="233"/>
                  </a:lnTo>
                  <a:lnTo>
                    <a:pt x="87" y="235"/>
                  </a:lnTo>
                  <a:lnTo>
                    <a:pt x="87" y="236"/>
                  </a:lnTo>
                  <a:lnTo>
                    <a:pt x="87" y="237"/>
                  </a:lnTo>
                  <a:lnTo>
                    <a:pt x="87" y="239"/>
                  </a:lnTo>
                  <a:lnTo>
                    <a:pt x="89" y="241"/>
                  </a:lnTo>
                  <a:lnTo>
                    <a:pt x="89" y="243"/>
                  </a:lnTo>
                  <a:lnTo>
                    <a:pt x="89" y="244"/>
                  </a:lnTo>
                  <a:lnTo>
                    <a:pt x="89" y="247"/>
                  </a:lnTo>
                  <a:lnTo>
                    <a:pt x="89" y="248"/>
                  </a:lnTo>
                  <a:lnTo>
                    <a:pt x="89" y="249"/>
                  </a:lnTo>
                  <a:lnTo>
                    <a:pt x="89" y="251"/>
                  </a:lnTo>
                  <a:lnTo>
                    <a:pt x="89" y="252"/>
                  </a:lnTo>
                  <a:lnTo>
                    <a:pt x="89" y="253"/>
                  </a:lnTo>
                  <a:lnTo>
                    <a:pt x="89" y="255"/>
                  </a:lnTo>
                  <a:lnTo>
                    <a:pt x="89" y="256"/>
                  </a:lnTo>
                  <a:lnTo>
                    <a:pt x="90" y="257"/>
                  </a:lnTo>
                  <a:lnTo>
                    <a:pt x="90" y="259"/>
                  </a:lnTo>
                  <a:lnTo>
                    <a:pt x="90" y="260"/>
                  </a:lnTo>
                  <a:lnTo>
                    <a:pt x="90" y="261"/>
                  </a:lnTo>
                  <a:lnTo>
                    <a:pt x="90" y="263"/>
                  </a:lnTo>
                  <a:lnTo>
                    <a:pt x="90" y="264"/>
                  </a:lnTo>
                  <a:lnTo>
                    <a:pt x="90" y="265"/>
                  </a:lnTo>
                  <a:lnTo>
                    <a:pt x="90" y="267"/>
                  </a:lnTo>
                  <a:lnTo>
                    <a:pt x="91" y="267"/>
                  </a:lnTo>
                  <a:lnTo>
                    <a:pt x="91" y="268"/>
                  </a:lnTo>
                  <a:lnTo>
                    <a:pt x="91" y="269"/>
                  </a:lnTo>
                  <a:lnTo>
                    <a:pt x="91" y="271"/>
                  </a:lnTo>
                  <a:lnTo>
                    <a:pt x="91" y="272"/>
                  </a:lnTo>
                  <a:lnTo>
                    <a:pt x="91" y="273"/>
                  </a:lnTo>
                  <a:lnTo>
                    <a:pt x="93" y="273"/>
                  </a:lnTo>
                  <a:lnTo>
                    <a:pt x="93" y="275"/>
                  </a:lnTo>
                  <a:lnTo>
                    <a:pt x="93" y="276"/>
                  </a:lnTo>
                  <a:lnTo>
                    <a:pt x="93" y="277"/>
                  </a:lnTo>
                  <a:lnTo>
                    <a:pt x="93" y="279"/>
                  </a:lnTo>
                  <a:lnTo>
                    <a:pt x="93" y="280"/>
                  </a:lnTo>
                  <a:lnTo>
                    <a:pt x="94" y="281"/>
                  </a:lnTo>
                  <a:lnTo>
                    <a:pt x="94" y="283"/>
                  </a:lnTo>
                  <a:lnTo>
                    <a:pt x="94" y="284"/>
                  </a:lnTo>
                  <a:lnTo>
                    <a:pt x="94" y="285"/>
                  </a:lnTo>
                  <a:lnTo>
                    <a:pt x="94" y="287"/>
                  </a:lnTo>
                  <a:lnTo>
                    <a:pt x="94" y="288"/>
                  </a:lnTo>
                  <a:lnTo>
                    <a:pt x="94" y="289"/>
                  </a:lnTo>
                  <a:lnTo>
                    <a:pt x="94" y="291"/>
                  </a:lnTo>
                  <a:lnTo>
                    <a:pt x="94" y="292"/>
                  </a:lnTo>
                  <a:lnTo>
                    <a:pt x="94" y="293"/>
                  </a:lnTo>
                  <a:lnTo>
                    <a:pt x="94" y="295"/>
                  </a:lnTo>
                  <a:lnTo>
                    <a:pt x="94" y="296"/>
                  </a:lnTo>
                  <a:lnTo>
                    <a:pt x="94" y="297"/>
                  </a:lnTo>
                  <a:lnTo>
                    <a:pt x="94" y="299"/>
                  </a:lnTo>
                  <a:lnTo>
                    <a:pt x="94" y="300"/>
                  </a:lnTo>
                  <a:lnTo>
                    <a:pt x="94" y="303"/>
                  </a:lnTo>
                  <a:lnTo>
                    <a:pt x="94" y="304"/>
                  </a:lnTo>
                  <a:lnTo>
                    <a:pt x="94" y="305"/>
                  </a:lnTo>
                  <a:lnTo>
                    <a:pt x="94" y="308"/>
                  </a:lnTo>
                  <a:lnTo>
                    <a:pt x="94" y="309"/>
                  </a:lnTo>
                  <a:lnTo>
                    <a:pt x="94" y="312"/>
                  </a:lnTo>
                  <a:lnTo>
                    <a:pt x="94" y="315"/>
                  </a:lnTo>
                  <a:lnTo>
                    <a:pt x="93" y="317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59" name="Freeform 22">
              <a:extLst>
                <a:ext uri="{FF2B5EF4-FFF2-40B4-BE49-F238E27FC236}">
                  <a16:creationId xmlns:a16="http://schemas.microsoft.com/office/drawing/2014/main" id="{E78AB9F1-533B-C340-BBE0-E43514AD6C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1425" y="4594225"/>
              <a:ext cx="74613" cy="252413"/>
            </a:xfrm>
            <a:custGeom>
              <a:avLst/>
              <a:gdLst>
                <a:gd name="T0" fmla="*/ 2147483646 w 94"/>
                <a:gd name="T1" fmla="*/ 2147483646 h 317"/>
                <a:gd name="T2" fmla="*/ 2147483646 w 94"/>
                <a:gd name="T3" fmla="*/ 2147483646 h 317"/>
                <a:gd name="T4" fmla="*/ 2147483646 w 94"/>
                <a:gd name="T5" fmla="*/ 2147483646 h 317"/>
                <a:gd name="T6" fmla="*/ 2147483646 w 94"/>
                <a:gd name="T7" fmla="*/ 2147483646 h 317"/>
                <a:gd name="T8" fmla="*/ 2147483646 w 94"/>
                <a:gd name="T9" fmla="*/ 2147483646 h 317"/>
                <a:gd name="T10" fmla="*/ 2147483646 w 94"/>
                <a:gd name="T11" fmla="*/ 2147483646 h 317"/>
                <a:gd name="T12" fmla="*/ 2147483646 w 94"/>
                <a:gd name="T13" fmla="*/ 2147483646 h 317"/>
                <a:gd name="T14" fmla="*/ 2147483646 w 94"/>
                <a:gd name="T15" fmla="*/ 2147483646 h 317"/>
                <a:gd name="T16" fmla="*/ 2147483646 w 94"/>
                <a:gd name="T17" fmla="*/ 2147483646 h 317"/>
                <a:gd name="T18" fmla="*/ 2147483646 w 94"/>
                <a:gd name="T19" fmla="*/ 2147483646 h 317"/>
                <a:gd name="T20" fmla="*/ 2147483646 w 94"/>
                <a:gd name="T21" fmla="*/ 2147483646 h 317"/>
                <a:gd name="T22" fmla="*/ 2147483646 w 94"/>
                <a:gd name="T23" fmla="*/ 2147483646 h 317"/>
                <a:gd name="T24" fmla="*/ 2147483646 w 94"/>
                <a:gd name="T25" fmla="*/ 2147483646 h 317"/>
                <a:gd name="T26" fmla="*/ 2147483646 w 94"/>
                <a:gd name="T27" fmla="*/ 2147483646 h 317"/>
                <a:gd name="T28" fmla="*/ 2147483646 w 94"/>
                <a:gd name="T29" fmla="*/ 2147483646 h 317"/>
                <a:gd name="T30" fmla="*/ 2147483646 w 94"/>
                <a:gd name="T31" fmla="*/ 2147483646 h 317"/>
                <a:gd name="T32" fmla="*/ 2147483646 w 94"/>
                <a:gd name="T33" fmla="*/ 2147483646 h 317"/>
                <a:gd name="T34" fmla="*/ 2147483646 w 94"/>
                <a:gd name="T35" fmla="*/ 2147483646 h 317"/>
                <a:gd name="T36" fmla="*/ 2147483646 w 94"/>
                <a:gd name="T37" fmla="*/ 2147483646 h 317"/>
                <a:gd name="T38" fmla="*/ 2147483646 w 94"/>
                <a:gd name="T39" fmla="*/ 2147483646 h 317"/>
                <a:gd name="T40" fmla="*/ 2147483646 w 94"/>
                <a:gd name="T41" fmla="*/ 2147483646 h 317"/>
                <a:gd name="T42" fmla="*/ 2147483646 w 94"/>
                <a:gd name="T43" fmla="*/ 2147483646 h 317"/>
                <a:gd name="T44" fmla="*/ 2147483646 w 94"/>
                <a:gd name="T45" fmla="*/ 2147483646 h 317"/>
                <a:gd name="T46" fmla="*/ 2147483646 w 94"/>
                <a:gd name="T47" fmla="*/ 2147483646 h 317"/>
                <a:gd name="T48" fmla="*/ 2147483646 w 94"/>
                <a:gd name="T49" fmla="*/ 2147483646 h 317"/>
                <a:gd name="T50" fmla="*/ 2147483646 w 94"/>
                <a:gd name="T51" fmla="*/ 2147483646 h 317"/>
                <a:gd name="T52" fmla="*/ 2147483646 w 94"/>
                <a:gd name="T53" fmla="*/ 2147483646 h 317"/>
                <a:gd name="T54" fmla="*/ 2147483646 w 94"/>
                <a:gd name="T55" fmla="*/ 2147483646 h 317"/>
                <a:gd name="T56" fmla="*/ 2147483646 w 94"/>
                <a:gd name="T57" fmla="*/ 2147483646 h 317"/>
                <a:gd name="T58" fmla="*/ 2147483646 w 94"/>
                <a:gd name="T59" fmla="*/ 2147483646 h 317"/>
                <a:gd name="T60" fmla="*/ 2147483646 w 94"/>
                <a:gd name="T61" fmla="*/ 2147483646 h 317"/>
                <a:gd name="T62" fmla="*/ 2147483646 w 94"/>
                <a:gd name="T63" fmla="*/ 2147483646 h 317"/>
                <a:gd name="T64" fmla="*/ 2147483646 w 94"/>
                <a:gd name="T65" fmla="*/ 2147483646 h 317"/>
                <a:gd name="T66" fmla="*/ 2147483646 w 94"/>
                <a:gd name="T67" fmla="*/ 2147483646 h 317"/>
                <a:gd name="T68" fmla="*/ 2147483646 w 94"/>
                <a:gd name="T69" fmla="*/ 2147483646 h 317"/>
                <a:gd name="T70" fmla="*/ 2147483646 w 94"/>
                <a:gd name="T71" fmla="*/ 2147483646 h 317"/>
                <a:gd name="T72" fmla="*/ 2147483646 w 94"/>
                <a:gd name="T73" fmla="*/ 2147483646 h 317"/>
                <a:gd name="T74" fmla="*/ 2147483646 w 94"/>
                <a:gd name="T75" fmla="*/ 2147483646 h 317"/>
                <a:gd name="T76" fmla="*/ 2147483646 w 94"/>
                <a:gd name="T77" fmla="*/ 2147483646 h 317"/>
                <a:gd name="T78" fmla="*/ 2147483646 w 94"/>
                <a:gd name="T79" fmla="*/ 2147483646 h 317"/>
                <a:gd name="T80" fmla="*/ 2147483646 w 94"/>
                <a:gd name="T81" fmla="*/ 2147483646 h 317"/>
                <a:gd name="T82" fmla="*/ 2147483646 w 94"/>
                <a:gd name="T83" fmla="*/ 2147483646 h 317"/>
                <a:gd name="T84" fmla="*/ 2147483646 w 94"/>
                <a:gd name="T85" fmla="*/ 2147483646 h 317"/>
                <a:gd name="T86" fmla="*/ 2147483646 w 94"/>
                <a:gd name="T87" fmla="*/ 2147483646 h 317"/>
                <a:gd name="T88" fmla="*/ 2147483646 w 94"/>
                <a:gd name="T89" fmla="*/ 2147483646 h 317"/>
                <a:gd name="T90" fmla="*/ 2147483646 w 94"/>
                <a:gd name="T91" fmla="*/ 2147483646 h 317"/>
                <a:gd name="T92" fmla="*/ 2147483646 w 94"/>
                <a:gd name="T93" fmla="*/ 2147483646 h 317"/>
                <a:gd name="T94" fmla="*/ 2147483646 w 94"/>
                <a:gd name="T95" fmla="*/ 2147483646 h 317"/>
                <a:gd name="T96" fmla="*/ 2147483646 w 94"/>
                <a:gd name="T97" fmla="*/ 2147483646 h 317"/>
                <a:gd name="T98" fmla="*/ 2147483646 w 94"/>
                <a:gd name="T99" fmla="*/ 2147483646 h 317"/>
                <a:gd name="T100" fmla="*/ 2147483646 w 94"/>
                <a:gd name="T101" fmla="*/ 2147483646 h 317"/>
                <a:gd name="T102" fmla="*/ 2147483646 w 94"/>
                <a:gd name="T103" fmla="*/ 2147483646 h 317"/>
                <a:gd name="T104" fmla="*/ 2147483646 w 94"/>
                <a:gd name="T105" fmla="*/ 2147483646 h 317"/>
                <a:gd name="T106" fmla="*/ 2147483646 w 94"/>
                <a:gd name="T107" fmla="*/ 2147483646 h 317"/>
                <a:gd name="T108" fmla="*/ 2147483646 w 94"/>
                <a:gd name="T109" fmla="*/ 2147483646 h 317"/>
                <a:gd name="T110" fmla="*/ 2147483646 w 94"/>
                <a:gd name="T111" fmla="*/ 2147483646 h 317"/>
                <a:gd name="T112" fmla="*/ 2147483646 w 94"/>
                <a:gd name="T113" fmla="*/ 2147483646 h 31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94"/>
                <a:gd name="T172" fmla="*/ 0 h 317"/>
                <a:gd name="T173" fmla="*/ 94 w 94"/>
                <a:gd name="T174" fmla="*/ 317 h 317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94" h="317">
                  <a:moveTo>
                    <a:pt x="0" y="317"/>
                  </a:moveTo>
                  <a:lnTo>
                    <a:pt x="2" y="314"/>
                  </a:lnTo>
                  <a:lnTo>
                    <a:pt x="4" y="310"/>
                  </a:lnTo>
                  <a:lnTo>
                    <a:pt x="6" y="308"/>
                  </a:lnTo>
                  <a:lnTo>
                    <a:pt x="8" y="305"/>
                  </a:lnTo>
                  <a:lnTo>
                    <a:pt x="9" y="302"/>
                  </a:lnTo>
                  <a:lnTo>
                    <a:pt x="10" y="300"/>
                  </a:lnTo>
                  <a:lnTo>
                    <a:pt x="11" y="297"/>
                  </a:lnTo>
                  <a:lnTo>
                    <a:pt x="13" y="294"/>
                  </a:lnTo>
                  <a:lnTo>
                    <a:pt x="14" y="293"/>
                  </a:lnTo>
                  <a:lnTo>
                    <a:pt x="15" y="290"/>
                  </a:lnTo>
                  <a:lnTo>
                    <a:pt x="15" y="289"/>
                  </a:lnTo>
                  <a:lnTo>
                    <a:pt x="17" y="288"/>
                  </a:lnTo>
                  <a:lnTo>
                    <a:pt x="18" y="285"/>
                  </a:lnTo>
                  <a:lnTo>
                    <a:pt x="18" y="284"/>
                  </a:lnTo>
                  <a:lnTo>
                    <a:pt x="19" y="283"/>
                  </a:lnTo>
                  <a:lnTo>
                    <a:pt x="19" y="281"/>
                  </a:lnTo>
                  <a:lnTo>
                    <a:pt x="21" y="280"/>
                  </a:lnTo>
                  <a:lnTo>
                    <a:pt x="21" y="279"/>
                  </a:lnTo>
                  <a:lnTo>
                    <a:pt x="22" y="277"/>
                  </a:lnTo>
                  <a:lnTo>
                    <a:pt x="22" y="276"/>
                  </a:lnTo>
                  <a:lnTo>
                    <a:pt x="23" y="275"/>
                  </a:lnTo>
                  <a:lnTo>
                    <a:pt x="23" y="273"/>
                  </a:lnTo>
                  <a:lnTo>
                    <a:pt x="25" y="273"/>
                  </a:lnTo>
                  <a:lnTo>
                    <a:pt x="25" y="272"/>
                  </a:lnTo>
                  <a:lnTo>
                    <a:pt x="25" y="271"/>
                  </a:lnTo>
                  <a:lnTo>
                    <a:pt x="26" y="269"/>
                  </a:lnTo>
                  <a:lnTo>
                    <a:pt x="26" y="268"/>
                  </a:lnTo>
                  <a:lnTo>
                    <a:pt x="27" y="265"/>
                  </a:lnTo>
                  <a:lnTo>
                    <a:pt x="27" y="264"/>
                  </a:lnTo>
                  <a:lnTo>
                    <a:pt x="29" y="263"/>
                  </a:lnTo>
                  <a:lnTo>
                    <a:pt x="29" y="261"/>
                  </a:lnTo>
                  <a:lnTo>
                    <a:pt x="30" y="259"/>
                  </a:lnTo>
                  <a:lnTo>
                    <a:pt x="30" y="257"/>
                  </a:lnTo>
                  <a:lnTo>
                    <a:pt x="31" y="256"/>
                  </a:lnTo>
                  <a:lnTo>
                    <a:pt x="33" y="255"/>
                  </a:lnTo>
                  <a:lnTo>
                    <a:pt x="33" y="252"/>
                  </a:lnTo>
                  <a:lnTo>
                    <a:pt x="33" y="251"/>
                  </a:lnTo>
                  <a:lnTo>
                    <a:pt x="34" y="249"/>
                  </a:lnTo>
                  <a:lnTo>
                    <a:pt x="34" y="248"/>
                  </a:lnTo>
                  <a:lnTo>
                    <a:pt x="35" y="247"/>
                  </a:lnTo>
                  <a:lnTo>
                    <a:pt x="35" y="245"/>
                  </a:lnTo>
                  <a:lnTo>
                    <a:pt x="37" y="244"/>
                  </a:lnTo>
                  <a:lnTo>
                    <a:pt x="37" y="243"/>
                  </a:lnTo>
                  <a:lnTo>
                    <a:pt x="37" y="241"/>
                  </a:lnTo>
                  <a:lnTo>
                    <a:pt x="38" y="241"/>
                  </a:lnTo>
                  <a:lnTo>
                    <a:pt x="38" y="240"/>
                  </a:lnTo>
                  <a:lnTo>
                    <a:pt x="38" y="239"/>
                  </a:lnTo>
                  <a:lnTo>
                    <a:pt x="39" y="237"/>
                  </a:lnTo>
                  <a:lnTo>
                    <a:pt x="39" y="236"/>
                  </a:lnTo>
                  <a:lnTo>
                    <a:pt x="41" y="235"/>
                  </a:lnTo>
                  <a:lnTo>
                    <a:pt x="41" y="233"/>
                  </a:lnTo>
                  <a:lnTo>
                    <a:pt x="41" y="232"/>
                  </a:lnTo>
                  <a:lnTo>
                    <a:pt x="42" y="231"/>
                  </a:lnTo>
                  <a:lnTo>
                    <a:pt x="42" y="229"/>
                  </a:lnTo>
                  <a:lnTo>
                    <a:pt x="42" y="228"/>
                  </a:lnTo>
                  <a:lnTo>
                    <a:pt x="43" y="227"/>
                  </a:lnTo>
                  <a:lnTo>
                    <a:pt x="43" y="225"/>
                  </a:lnTo>
                  <a:lnTo>
                    <a:pt x="45" y="223"/>
                  </a:lnTo>
                  <a:lnTo>
                    <a:pt x="45" y="221"/>
                  </a:lnTo>
                  <a:lnTo>
                    <a:pt x="46" y="220"/>
                  </a:lnTo>
                  <a:lnTo>
                    <a:pt x="46" y="217"/>
                  </a:lnTo>
                  <a:lnTo>
                    <a:pt x="47" y="215"/>
                  </a:lnTo>
                  <a:lnTo>
                    <a:pt x="49" y="213"/>
                  </a:lnTo>
                  <a:lnTo>
                    <a:pt x="49" y="211"/>
                  </a:lnTo>
                  <a:lnTo>
                    <a:pt x="50" y="209"/>
                  </a:lnTo>
                  <a:lnTo>
                    <a:pt x="50" y="207"/>
                  </a:lnTo>
                  <a:lnTo>
                    <a:pt x="51" y="205"/>
                  </a:lnTo>
                  <a:lnTo>
                    <a:pt x="51" y="204"/>
                  </a:lnTo>
                  <a:lnTo>
                    <a:pt x="53" y="203"/>
                  </a:lnTo>
                  <a:lnTo>
                    <a:pt x="53" y="201"/>
                  </a:lnTo>
                  <a:lnTo>
                    <a:pt x="53" y="200"/>
                  </a:lnTo>
                  <a:lnTo>
                    <a:pt x="54" y="199"/>
                  </a:lnTo>
                  <a:lnTo>
                    <a:pt x="54" y="197"/>
                  </a:lnTo>
                  <a:lnTo>
                    <a:pt x="55" y="196"/>
                  </a:lnTo>
                  <a:lnTo>
                    <a:pt x="55" y="195"/>
                  </a:lnTo>
                  <a:lnTo>
                    <a:pt x="55" y="194"/>
                  </a:lnTo>
                  <a:lnTo>
                    <a:pt x="55" y="192"/>
                  </a:lnTo>
                  <a:lnTo>
                    <a:pt x="57" y="191"/>
                  </a:lnTo>
                  <a:lnTo>
                    <a:pt x="57" y="190"/>
                  </a:lnTo>
                  <a:lnTo>
                    <a:pt x="58" y="188"/>
                  </a:lnTo>
                  <a:lnTo>
                    <a:pt x="58" y="187"/>
                  </a:lnTo>
                  <a:lnTo>
                    <a:pt x="58" y="186"/>
                  </a:lnTo>
                  <a:lnTo>
                    <a:pt x="59" y="184"/>
                  </a:lnTo>
                  <a:lnTo>
                    <a:pt x="59" y="183"/>
                  </a:lnTo>
                  <a:lnTo>
                    <a:pt x="59" y="182"/>
                  </a:lnTo>
                  <a:lnTo>
                    <a:pt x="59" y="180"/>
                  </a:lnTo>
                  <a:lnTo>
                    <a:pt x="61" y="179"/>
                  </a:lnTo>
                  <a:lnTo>
                    <a:pt x="61" y="176"/>
                  </a:lnTo>
                  <a:lnTo>
                    <a:pt x="62" y="175"/>
                  </a:lnTo>
                  <a:lnTo>
                    <a:pt x="62" y="174"/>
                  </a:lnTo>
                  <a:lnTo>
                    <a:pt x="63" y="171"/>
                  </a:lnTo>
                  <a:lnTo>
                    <a:pt x="63" y="170"/>
                  </a:lnTo>
                  <a:lnTo>
                    <a:pt x="63" y="167"/>
                  </a:lnTo>
                  <a:lnTo>
                    <a:pt x="65" y="164"/>
                  </a:lnTo>
                  <a:lnTo>
                    <a:pt x="66" y="163"/>
                  </a:lnTo>
                  <a:lnTo>
                    <a:pt x="66" y="160"/>
                  </a:lnTo>
                  <a:lnTo>
                    <a:pt x="66" y="159"/>
                  </a:lnTo>
                  <a:lnTo>
                    <a:pt x="67" y="158"/>
                  </a:lnTo>
                  <a:lnTo>
                    <a:pt x="67" y="156"/>
                  </a:lnTo>
                  <a:lnTo>
                    <a:pt x="69" y="154"/>
                  </a:lnTo>
                  <a:lnTo>
                    <a:pt x="69" y="152"/>
                  </a:lnTo>
                  <a:lnTo>
                    <a:pt x="69" y="151"/>
                  </a:lnTo>
                  <a:lnTo>
                    <a:pt x="70" y="150"/>
                  </a:lnTo>
                  <a:lnTo>
                    <a:pt x="70" y="148"/>
                  </a:lnTo>
                  <a:lnTo>
                    <a:pt x="70" y="147"/>
                  </a:lnTo>
                  <a:lnTo>
                    <a:pt x="71" y="146"/>
                  </a:lnTo>
                  <a:lnTo>
                    <a:pt x="71" y="144"/>
                  </a:lnTo>
                  <a:lnTo>
                    <a:pt x="71" y="143"/>
                  </a:lnTo>
                  <a:lnTo>
                    <a:pt x="73" y="142"/>
                  </a:lnTo>
                  <a:lnTo>
                    <a:pt x="73" y="140"/>
                  </a:lnTo>
                  <a:lnTo>
                    <a:pt x="73" y="139"/>
                  </a:lnTo>
                  <a:lnTo>
                    <a:pt x="74" y="138"/>
                  </a:lnTo>
                  <a:lnTo>
                    <a:pt x="74" y="136"/>
                  </a:lnTo>
                  <a:lnTo>
                    <a:pt x="74" y="135"/>
                  </a:lnTo>
                  <a:lnTo>
                    <a:pt x="75" y="134"/>
                  </a:lnTo>
                  <a:lnTo>
                    <a:pt x="75" y="132"/>
                  </a:lnTo>
                  <a:lnTo>
                    <a:pt x="75" y="130"/>
                  </a:lnTo>
                  <a:lnTo>
                    <a:pt x="77" y="128"/>
                  </a:lnTo>
                  <a:lnTo>
                    <a:pt x="77" y="127"/>
                  </a:lnTo>
                  <a:lnTo>
                    <a:pt x="77" y="126"/>
                  </a:lnTo>
                  <a:lnTo>
                    <a:pt x="78" y="123"/>
                  </a:lnTo>
                  <a:lnTo>
                    <a:pt x="78" y="120"/>
                  </a:lnTo>
                  <a:lnTo>
                    <a:pt x="79" y="119"/>
                  </a:lnTo>
                  <a:lnTo>
                    <a:pt x="79" y="116"/>
                  </a:lnTo>
                  <a:lnTo>
                    <a:pt x="81" y="115"/>
                  </a:lnTo>
                  <a:lnTo>
                    <a:pt x="81" y="112"/>
                  </a:lnTo>
                  <a:lnTo>
                    <a:pt x="82" y="111"/>
                  </a:lnTo>
                  <a:lnTo>
                    <a:pt x="82" y="110"/>
                  </a:lnTo>
                  <a:lnTo>
                    <a:pt x="82" y="107"/>
                  </a:lnTo>
                  <a:lnTo>
                    <a:pt x="83" y="106"/>
                  </a:lnTo>
                  <a:lnTo>
                    <a:pt x="83" y="104"/>
                  </a:lnTo>
                  <a:lnTo>
                    <a:pt x="83" y="103"/>
                  </a:lnTo>
                  <a:lnTo>
                    <a:pt x="85" y="102"/>
                  </a:lnTo>
                  <a:lnTo>
                    <a:pt x="85" y="101"/>
                  </a:lnTo>
                  <a:lnTo>
                    <a:pt x="85" y="99"/>
                  </a:lnTo>
                  <a:lnTo>
                    <a:pt x="86" y="98"/>
                  </a:lnTo>
                  <a:lnTo>
                    <a:pt x="86" y="97"/>
                  </a:lnTo>
                  <a:lnTo>
                    <a:pt x="86" y="95"/>
                  </a:lnTo>
                  <a:lnTo>
                    <a:pt x="86" y="94"/>
                  </a:lnTo>
                  <a:lnTo>
                    <a:pt x="86" y="93"/>
                  </a:lnTo>
                  <a:lnTo>
                    <a:pt x="86" y="91"/>
                  </a:lnTo>
                  <a:lnTo>
                    <a:pt x="87" y="90"/>
                  </a:lnTo>
                  <a:lnTo>
                    <a:pt x="87" y="89"/>
                  </a:lnTo>
                  <a:lnTo>
                    <a:pt x="87" y="87"/>
                  </a:lnTo>
                  <a:lnTo>
                    <a:pt x="87" y="86"/>
                  </a:lnTo>
                  <a:lnTo>
                    <a:pt x="87" y="85"/>
                  </a:lnTo>
                  <a:lnTo>
                    <a:pt x="87" y="83"/>
                  </a:lnTo>
                  <a:lnTo>
                    <a:pt x="87" y="82"/>
                  </a:lnTo>
                  <a:lnTo>
                    <a:pt x="87" y="81"/>
                  </a:lnTo>
                  <a:lnTo>
                    <a:pt x="87" y="79"/>
                  </a:lnTo>
                  <a:lnTo>
                    <a:pt x="87" y="78"/>
                  </a:lnTo>
                  <a:lnTo>
                    <a:pt x="89" y="75"/>
                  </a:lnTo>
                  <a:lnTo>
                    <a:pt x="89" y="74"/>
                  </a:lnTo>
                  <a:lnTo>
                    <a:pt x="89" y="73"/>
                  </a:lnTo>
                  <a:lnTo>
                    <a:pt x="89" y="70"/>
                  </a:lnTo>
                  <a:lnTo>
                    <a:pt x="89" y="69"/>
                  </a:lnTo>
                  <a:lnTo>
                    <a:pt x="89" y="67"/>
                  </a:lnTo>
                  <a:lnTo>
                    <a:pt x="89" y="66"/>
                  </a:lnTo>
                  <a:lnTo>
                    <a:pt x="89" y="65"/>
                  </a:lnTo>
                  <a:lnTo>
                    <a:pt x="89" y="63"/>
                  </a:lnTo>
                  <a:lnTo>
                    <a:pt x="89" y="62"/>
                  </a:lnTo>
                  <a:lnTo>
                    <a:pt x="89" y="61"/>
                  </a:lnTo>
                  <a:lnTo>
                    <a:pt x="90" y="59"/>
                  </a:lnTo>
                  <a:lnTo>
                    <a:pt x="90" y="58"/>
                  </a:lnTo>
                  <a:lnTo>
                    <a:pt x="90" y="57"/>
                  </a:lnTo>
                  <a:lnTo>
                    <a:pt x="90" y="55"/>
                  </a:lnTo>
                  <a:lnTo>
                    <a:pt x="90" y="54"/>
                  </a:lnTo>
                  <a:lnTo>
                    <a:pt x="90" y="53"/>
                  </a:lnTo>
                  <a:lnTo>
                    <a:pt x="90" y="51"/>
                  </a:lnTo>
                  <a:lnTo>
                    <a:pt x="90" y="50"/>
                  </a:lnTo>
                  <a:lnTo>
                    <a:pt x="91" y="50"/>
                  </a:lnTo>
                  <a:lnTo>
                    <a:pt x="91" y="49"/>
                  </a:lnTo>
                  <a:lnTo>
                    <a:pt x="91" y="47"/>
                  </a:lnTo>
                  <a:lnTo>
                    <a:pt x="91" y="46"/>
                  </a:lnTo>
                  <a:lnTo>
                    <a:pt x="91" y="45"/>
                  </a:lnTo>
                  <a:lnTo>
                    <a:pt x="91" y="43"/>
                  </a:lnTo>
                  <a:lnTo>
                    <a:pt x="93" y="43"/>
                  </a:lnTo>
                  <a:lnTo>
                    <a:pt x="93" y="42"/>
                  </a:lnTo>
                  <a:lnTo>
                    <a:pt x="93" y="41"/>
                  </a:lnTo>
                  <a:lnTo>
                    <a:pt x="93" y="39"/>
                  </a:lnTo>
                  <a:lnTo>
                    <a:pt x="93" y="38"/>
                  </a:lnTo>
                  <a:lnTo>
                    <a:pt x="93" y="37"/>
                  </a:lnTo>
                  <a:lnTo>
                    <a:pt x="94" y="35"/>
                  </a:lnTo>
                  <a:lnTo>
                    <a:pt x="94" y="34"/>
                  </a:lnTo>
                  <a:lnTo>
                    <a:pt x="94" y="33"/>
                  </a:lnTo>
                  <a:lnTo>
                    <a:pt x="94" y="31"/>
                  </a:lnTo>
                  <a:lnTo>
                    <a:pt x="94" y="30"/>
                  </a:lnTo>
                  <a:lnTo>
                    <a:pt x="94" y="29"/>
                  </a:lnTo>
                  <a:lnTo>
                    <a:pt x="94" y="27"/>
                  </a:lnTo>
                  <a:lnTo>
                    <a:pt x="94" y="26"/>
                  </a:lnTo>
                  <a:lnTo>
                    <a:pt x="94" y="25"/>
                  </a:lnTo>
                  <a:lnTo>
                    <a:pt x="94" y="23"/>
                  </a:lnTo>
                  <a:lnTo>
                    <a:pt x="94" y="22"/>
                  </a:lnTo>
                  <a:lnTo>
                    <a:pt x="94" y="21"/>
                  </a:lnTo>
                  <a:lnTo>
                    <a:pt x="94" y="19"/>
                  </a:lnTo>
                  <a:lnTo>
                    <a:pt x="94" y="18"/>
                  </a:lnTo>
                  <a:lnTo>
                    <a:pt x="94" y="17"/>
                  </a:lnTo>
                  <a:lnTo>
                    <a:pt x="94" y="15"/>
                  </a:lnTo>
                  <a:lnTo>
                    <a:pt x="94" y="13"/>
                  </a:lnTo>
                  <a:lnTo>
                    <a:pt x="94" y="11"/>
                  </a:lnTo>
                  <a:lnTo>
                    <a:pt x="94" y="10"/>
                  </a:lnTo>
                  <a:lnTo>
                    <a:pt x="94" y="7"/>
                  </a:lnTo>
                  <a:lnTo>
                    <a:pt x="94" y="5"/>
                  </a:lnTo>
                  <a:lnTo>
                    <a:pt x="94" y="2"/>
                  </a:lnTo>
                  <a:lnTo>
                    <a:pt x="93" y="0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0" name="Line 62">
              <a:extLst>
                <a:ext uri="{FF2B5EF4-FFF2-40B4-BE49-F238E27FC236}">
                  <a16:creationId xmlns:a16="http://schemas.microsoft.com/office/drawing/2014/main" id="{CCF98CAE-A6E7-5F43-8E66-12784735CB3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19525" y="4295775"/>
              <a:ext cx="231775" cy="158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1" name="Line 63">
              <a:extLst>
                <a:ext uri="{FF2B5EF4-FFF2-40B4-BE49-F238E27FC236}">
                  <a16:creationId xmlns:a16="http://schemas.microsoft.com/office/drawing/2014/main" id="{F9437E71-E2C5-1E4C-B60B-ED284D8A52A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725988" y="4148138"/>
              <a:ext cx="147637" cy="158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44062" name="Group 122">
              <a:extLst>
                <a:ext uri="{FF2B5EF4-FFF2-40B4-BE49-F238E27FC236}">
                  <a16:creationId xmlns:a16="http://schemas.microsoft.com/office/drawing/2014/main" id="{A4C09B4D-E355-E147-8F9C-9C93CA6A0DD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10025" y="3895725"/>
              <a:ext cx="719138" cy="501650"/>
              <a:chOff x="2526" y="1741"/>
              <a:chExt cx="453" cy="316"/>
            </a:xfrm>
          </p:grpSpPr>
          <p:sp>
            <p:nvSpPr>
              <p:cNvPr id="44102" name="Freeform 64">
                <a:extLst>
                  <a:ext uri="{FF2B5EF4-FFF2-40B4-BE49-F238E27FC236}">
                    <a16:creationId xmlns:a16="http://schemas.microsoft.com/office/drawing/2014/main" id="{DD424EC3-CF75-E54A-B9A2-9C88F46E4D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2" y="1741"/>
                <a:ext cx="397" cy="157"/>
              </a:xfrm>
              <a:custGeom>
                <a:avLst/>
                <a:gdLst>
                  <a:gd name="T0" fmla="*/ 1 w 793"/>
                  <a:gd name="T1" fmla="*/ 0 h 315"/>
                  <a:gd name="T2" fmla="*/ 1 w 793"/>
                  <a:gd name="T3" fmla="*/ 0 h 315"/>
                  <a:gd name="T4" fmla="*/ 1 w 793"/>
                  <a:gd name="T5" fmla="*/ 0 h 315"/>
                  <a:gd name="T6" fmla="*/ 1 w 793"/>
                  <a:gd name="T7" fmla="*/ 0 h 315"/>
                  <a:gd name="T8" fmla="*/ 1 w 793"/>
                  <a:gd name="T9" fmla="*/ 0 h 315"/>
                  <a:gd name="T10" fmla="*/ 1 w 793"/>
                  <a:gd name="T11" fmla="*/ 0 h 315"/>
                  <a:gd name="T12" fmla="*/ 1 w 793"/>
                  <a:gd name="T13" fmla="*/ 0 h 315"/>
                  <a:gd name="T14" fmla="*/ 1 w 793"/>
                  <a:gd name="T15" fmla="*/ 0 h 315"/>
                  <a:gd name="T16" fmla="*/ 1 w 793"/>
                  <a:gd name="T17" fmla="*/ 0 h 315"/>
                  <a:gd name="T18" fmla="*/ 1 w 793"/>
                  <a:gd name="T19" fmla="*/ 0 h 315"/>
                  <a:gd name="T20" fmla="*/ 1 w 793"/>
                  <a:gd name="T21" fmla="*/ 0 h 315"/>
                  <a:gd name="T22" fmla="*/ 1 w 793"/>
                  <a:gd name="T23" fmla="*/ 0 h 315"/>
                  <a:gd name="T24" fmla="*/ 1 w 793"/>
                  <a:gd name="T25" fmla="*/ 0 h 315"/>
                  <a:gd name="T26" fmla="*/ 1 w 793"/>
                  <a:gd name="T27" fmla="*/ 0 h 315"/>
                  <a:gd name="T28" fmla="*/ 1 w 793"/>
                  <a:gd name="T29" fmla="*/ 0 h 315"/>
                  <a:gd name="T30" fmla="*/ 1 w 793"/>
                  <a:gd name="T31" fmla="*/ 0 h 315"/>
                  <a:gd name="T32" fmla="*/ 1 w 793"/>
                  <a:gd name="T33" fmla="*/ 0 h 315"/>
                  <a:gd name="T34" fmla="*/ 1 w 793"/>
                  <a:gd name="T35" fmla="*/ 0 h 315"/>
                  <a:gd name="T36" fmla="*/ 1 w 793"/>
                  <a:gd name="T37" fmla="*/ 0 h 315"/>
                  <a:gd name="T38" fmla="*/ 1 w 793"/>
                  <a:gd name="T39" fmla="*/ 0 h 315"/>
                  <a:gd name="T40" fmla="*/ 1 w 793"/>
                  <a:gd name="T41" fmla="*/ 0 h 315"/>
                  <a:gd name="T42" fmla="*/ 1 w 793"/>
                  <a:gd name="T43" fmla="*/ 0 h 315"/>
                  <a:gd name="T44" fmla="*/ 1 w 793"/>
                  <a:gd name="T45" fmla="*/ 0 h 315"/>
                  <a:gd name="T46" fmla="*/ 1 w 793"/>
                  <a:gd name="T47" fmla="*/ 0 h 315"/>
                  <a:gd name="T48" fmla="*/ 1 w 793"/>
                  <a:gd name="T49" fmla="*/ 0 h 315"/>
                  <a:gd name="T50" fmla="*/ 1 w 793"/>
                  <a:gd name="T51" fmla="*/ 0 h 315"/>
                  <a:gd name="T52" fmla="*/ 1 w 793"/>
                  <a:gd name="T53" fmla="*/ 0 h 315"/>
                  <a:gd name="T54" fmla="*/ 1 w 793"/>
                  <a:gd name="T55" fmla="*/ 0 h 315"/>
                  <a:gd name="T56" fmla="*/ 1 w 793"/>
                  <a:gd name="T57" fmla="*/ 0 h 315"/>
                  <a:gd name="T58" fmla="*/ 1 w 793"/>
                  <a:gd name="T59" fmla="*/ 0 h 315"/>
                  <a:gd name="T60" fmla="*/ 1 w 793"/>
                  <a:gd name="T61" fmla="*/ 0 h 315"/>
                  <a:gd name="T62" fmla="*/ 1 w 793"/>
                  <a:gd name="T63" fmla="*/ 0 h 315"/>
                  <a:gd name="T64" fmla="*/ 1 w 793"/>
                  <a:gd name="T65" fmla="*/ 0 h 315"/>
                  <a:gd name="T66" fmla="*/ 1 w 793"/>
                  <a:gd name="T67" fmla="*/ 0 h 315"/>
                  <a:gd name="T68" fmla="*/ 1 w 793"/>
                  <a:gd name="T69" fmla="*/ 0 h 315"/>
                  <a:gd name="T70" fmla="*/ 1 w 793"/>
                  <a:gd name="T71" fmla="*/ 0 h 315"/>
                  <a:gd name="T72" fmla="*/ 1 w 793"/>
                  <a:gd name="T73" fmla="*/ 0 h 315"/>
                  <a:gd name="T74" fmla="*/ 1 w 793"/>
                  <a:gd name="T75" fmla="*/ 0 h 315"/>
                  <a:gd name="T76" fmla="*/ 1 w 793"/>
                  <a:gd name="T77" fmla="*/ 0 h 315"/>
                  <a:gd name="T78" fmla="*/ 1 w 793"/>
                  <a:gd name="T79" fmla="*/ 0 h 315"/>
                  <a:gd name="T80" fmla="*/ 1 w 793"/>
                  <a:gd name="T81" fmla="*/ 0 h 315"/>
                  <a:gd name="T82" fmla="*/ 1 w 793"/>
                  <a:gd name="T83" fmla="*/ 0 h 315"/>
                  <a:gd name="T84" fmla="*/ 1 w 793"/>
                  <a:gd name="T85" fmla="*/ 0 h 315"/>
                  <a:gd name="T86" fmla="*/ 1 w 793"/>
                  <a:gd name="T87" fmla="*/ 0 h 315"/>
                  <a:gd name="T88" fmla="*/ 1 w 793"/>
                  <a:gd name="T89" fmla="*/ 0 h 315"/>
                  <a:gd name="T90" fmla="*/ 1 w 793"/>
                  <a:gd name="T91" fmla="*/ 0 h 315"/>
                  <a:gd name="T92" fmla="*/ 1 w 793"/>
                  <a:gd name="T93" fmla="*/ 0 h 315"/>
                  <a:gd name="T94" fmla="*/ 1 w 793"/>
                  <a:gd name="T95" fmla="*/ 0 h 315"/>
                  <a:gd name="T96" fmla="*/ 1 w 793"/>
                  <a:gd name="T97" fmla="*/ 0 h 315"/>
                  <a:gd name="T98" fmla="*/ 1 w 793"/>
                  <a:gd name="T99" fmla="*/ 0 h 315"/>
                  <a:gd name="T100" fmla="*/ 1 w 793"/>
                  <a:gd name="T101" fmla="*/ 0 h 315"/>
                  <a:gd name="T102" fmla="*/ 1 w 793"/>
                  <a:gd name="T103" fmla="*/ 0 h 315"/>
                  <a:gd name="T104" fmla="*/ 1 w 793"/>
                  <a:gd name="T105" fmla="*/ 0 h 315"/>
                  <a:gd name="T106" fmla="*/ 1 w 793"/>
                  <a:gd name="T107" fmla="*/ 0 h 315"/>
                  <a:gd name="T108" fmla="*/ 1 w 793"/>
                  <a:gd name="T109" fmla="*/ 0 h 315"/>
                  <a:gd name="T110" fmla="*/ 1 w 793"/>
                  <a:gd name="T111" fmla="*/ 0 h 315"/>
                  <a:gd name="T112" fmla="*/ 1 w 793"/>
                  <a:gd name="T113" fmla="*/ 0 h 315"/>
                  <a:gd name="T114" fmla="*/ 1 w 793"/>
                  <a:gd name="T115" fmla="*/ 0 h 315"/>
                  <a:gd name="T116" fmla="*/ 1 w 793"/>
                  <a:gd name="T117" fmla="*/ 0 h 315"/>
                  <a:gd name="T118" fmla="*/ 1 w 793"/>
                  <a:gd name="T119" fmla="*/ 0 h 315"/>
                  <a:gd name="T120" fmla="*/ 1 w 793"/>
                  <a:gd name="T121" fmla="*/ 0 h 315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793"/>
                  <a:gd name="T184" fmla="*/ 0 h 315"/>
                  <a:gd name="T185" fmla="*/ 793 w 793"/>
                  <a:gd name="T186" fmla="*/ 315 h 315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793" h="315">
                    <a:moveTo>
                      <a:pt x="0" y="0"/>
                    </a:moveTo>
                    <a:lnTo>
                      <a:pt x="31" y="0"/>
                    </a:lnTo>
                    <a:lnTo>
                      <a:pt x="59" y="0"/>
                    </a:lnTo>
                    <a:lnTo>
                      <a:pt x="85" y="0"/>
                    </a:lnTo>
                    <a:lnTo>
                      <a:pt x="110" y="0"/>
                    </a:lnTo>
                    <a:lnTo>
                      <a:pt x="133" y="0"/>
                    </a:lnTo>
                    <a:lnTo>
                      <a:pt x="154" y="0"/>
                    </a:lnTo>
                    <a:lnTo>
                      <a:pt x="174" y="0"/>
                    </a:lnTo>
                    <a:lnTo>
                      <a:pt x="193" y="0"/>
                    </a:lnTo>
                    <a:lnTo>
                      <a:pt x="210" y="0"/>
                    </a:lnTo>
                    <a:lnTo>
                      <a:pt x="226" y="0"/>
                    </a:lnTo>
                    <a:lnTo>
                      <a:pt x="241" y="0"/>
                    </a:lnTo>
                    <a:lnTo>
                      <a:pt x="254" y="0"/>
                    </a:lnTo>
                    <a:lnTo>
                      <a:pt x="266" y="0"/>
                    </a:lnTo>
                    <a:lnTo>
                      <a:pt x="276" y="0"/>
                    </a:lnTo>
                    <a:lnTo>
                      <a:pt x="286" y="0"/>
                    </a:lnTo>
                    <a:lnTo>
                      <a:pt x="295" y="0"/>
                    </a:lnTo>
                    <a:lnTo>
                      <a:pt x="303" y="0"/>
                    </a:lnTo>
                    <a:lnTo>
                      <a:pt x="310" y="0"/>
                    </a:lnTo>
                    <a:lnTo>
                      <a:pt x="316" y="0"/>
                    </a:lnTo>
                    <a:lnTo>
                      <a:pt x="322" y="0"/>
                    </a:lnTo>
                    <a:lnTo>
                      <a:pt x="327" y="0"/>
                    </a:lnTo>
                    <a:lnTo>
                      <a:pt x="331" y="0"/>
                    </a:lnTo>
                    <a:lnTo>
                      <a:pt x="335" y="0"/>
                    </a:lnTo>
                    <a:lnTo>
                      <a:pt x="339" y="0"/>
                    </a:lnTo>
                    <a:lnTo>
                      <a:pt x="342" y="0"/>
                    </a:lnTo>
                    <a:lnTo>
                      <a:pt x="344" y="0"/>
                    </a:lnTo>
                    <a:lnTo>
                      <a:pt x="347" y="1"/>
                    </a:lnTo>
                    <a:lnTo>
                      <a:pt x="349" y="1"/>
                    </a:lnTo>
                    <a:lnTo>
                      <a:pt x="351" y="1"/>
                    </a:lnTo>
                    <a:lnTo>
                      <a:pt x="353" y="1"/>
                    </a:lnTo>
                    <a:lnTo>
                      <a:pt x="355" y="1"/>
                    </a:lnTo>
                    <a:lnTo>
                      <a:pt x="357" y="1"/>
                    </a:lnTo>
                    <a:lnTo>
                      <a:pt x="360" y="1"/>
                    </a:lnTo>
                    <a:lnTo>
                      <a:pt x="361" y="1"/>
                    </a:lnTo>
                    <a:lnTo>
                      <a:pt x="364" y="1"/>
                    </a:lnTo>
                    <a:lnTo>
                      <a:pt x="365" y="1"/>
                    </a:lnTo>
                    <a:lnTo>
                      <a:pt x="367" y="3"/>
                    </a:lnTo>
                    <a:lnTo>
                      <a:pt x="369" y="3"/>
                    </a:lnTo>
                    <a:lnTo>
                      <a:pt x="371" y="3"/>
                    </a:lnTo>
                    <a:lnTo>
                      <a:pt x="372" y="3"/>
                    </a:lnTo>
                    <a:lnTo>
                      <a:pt x="373" y="3"/>
                    </a:lnTo>
                    <a:lnTo>
                      <a:pt x="375" y="3"/>
                    </a:lnTo>
                    <a:lnTo>
                      <a:pt x="376" y="3"/>
                    </a:lnTo>
                    <a:lnTo>
                      <a:pt x="377" y="3"/>
                    </a:lnTo>
                    <a:lnTo>
                      <a:pt x="379" y="3"/>
                    </a:lnTo>
                    <a:lnTo>
                      <a:pt x="380" y="3"/>
                    </a:lnTo>
                    <a:lnTo>
                      <a:pt x="381" y="3"/>
                    </a:lnTo>
                    <a:lnTo>
                      <a:pt x="383" y="4"/>
                    </a:lnTo>
                    <a:lnTo>
                      <a:pt x="384" y="4"/>
                    </a:lnTo>
                    <a:lnTo>
                      <a:pt x="385" y="4"/>
                    </a:lnTo>
                    <a:lnTo>
                      <a:pt x="387" y="4"/>
                    </a:lnTo>
                    <a:lnTo>
                      <a:pt x="388" y="4"/>
                    </a:lnTo>
                    <a:lnTo>
                      <a:pt x="389" y="4"/>
                    </a:lnTo>
                    <a:lnTo>
                      <a:pt x="391" y="4"/>
                    </a:lnTo>
                    <a:lnTo>
                      <a:pt x="392" y="4"/>
                    </a:lnTo>
                    <a:lnTo>
                      <a:pt x="393" y="5"/>
                    </a:lnTo>
                    <a:lnTo>
                      <a:pt x="396" y="5"/>
                    </a:lnTo>
                    <a:lnTo>
                      <a:pt x="397" y="5"/>
                    </a:lnTo>
                    <a:lnTo>
                      <a:pt x="399" y="5"/>
                    </a:lnTo>
                    <a:lnTo>
                      <a:pt x="401" y="5"/>
                    </a:lnTo>
                    <a:lnTo>
                      <a:pt x="403" y="7"/>
                    </a:lnTo>
                    <a:lnTo>
                      <a:pt x="405" y="7"/>
                    </a:lnTo>
                    <a:lnTo>
                      <a:pt x="407" y="7"/>
                    </a:lnTo>
                    <a:lnTo>
                      <a:pt x="409" y="7"/>
                    </a:lnTo>
                    <a:lnTo>
                      <a:pt x="411" y="7"/>
                    </a:lnTo>
                    <a:lnTo>
                      <a:pt x="412" y="8"/>
                    </a:lnTo>
                    <a:lnTo>
                      <a:pt x="415" y="8"/>
                    </a:lnTo>
                    <a:lnTo>
                      <a:pt x="416" y="8"/>
                    </a:lnTo>
                    <a:lnTo>
                      <a:pt x="417" y="8"/>
                    </a:lnTo>
                    <a:lnTo>
                      <a:pt x="419" y="8"/>
                    </a:lnTo>
                    <a:lnTo>
                      <a:pt x="420" y="8"/>
                    </a:lnTo>
                    <a:lnTo>
                      <a:pt x="421" y="9"/>
                    </a:lnTo>
                    <a:lnTo>
                      <a:pt x="423" y="9"/>
                    </a:lnTo>
                    <a:lnTo>
                      <a:pt x="424" y="9"/>
                    </a:lnTo>
                    <a:lnTo>
                      <a:pt x="425" y="9"/>
                    </a:lnTo>
                    <a:lnTo>
                      <a:pt x="427" y="9"/>
                    </a:lnTo>
                    <a:lnTo>
                      <a:pt x="428" y="11"/>
                    </a:lnTo>
                    <a:lnTo>
                      <a:pt x="429" y="11"/>
                    </a:lnTo>
                    <a:lnTo>
                      <a:pt x="431" y="11"/>
                    </a:lnTo>
                    <a:lnTo>
                      <a:pt x="432" y="11"/>
                    </a:lnTo>
                    <a:lnTo>
                      <a:pt x="433" y="12"/>
                    </a:lnTo>
                    <a:lnTo>
                      <a:pt x="435" y="12"/>
                    </a:lnTo>
                    <a:lnTo>
                      <a:pt x="436" y="12"/>
                    </a:lnTo>
                    <a:lnTo>
                      <a:pt x="437" y="13"/>
                    </a:lnTo>
                    <a:lnTo>
                      <a:pt x="438" y="13"/>
                    </a:lnTo>
                    <a:lnTo>
                      <a:pt x="440" y="13"/>
                    </a:lnTo>
                    <a:lnTo>
                      <a:pt x="442" y="15"/>
                    </a:lnTo>
                    <a:lnTo>
                      <a:pt x="444" y="15"/>
                    </a:lnTo>
                    <a:lnTo>
                      <a:pt x="445" y="16"/>
                    </a:lnTo>
                    <a:lnTo>
                      <a:pt x="448" y="16"/>
                    </a:lnTo>
                    <a:lnTo>
                      <a:pt x="450" y="17"/>
                    </a:lnTo>
                    <a:lnTo>
                      <a:pt x="452" y="17"/>
                    </a:lnTo>
                    <a:lnTo>
                      <a:pt x="454" y="19"/>
                    </a:lnTo>
                    <a:lnTo>
                      <a:pt x="457" y="19"/>
                    </a:lnTo>
                    <a:lnTo>
                      <a:pt x="460" y="20"/>
                    </a:lnTo>
                    <a:lnTo>
                      <a:pt x="461" y="20"/>
                    </a:lnTo>
                    <a:lnTo>
                      <a:pt x="464" y="21"/>
                    </a:lnTo>
                    <a:lnTo>
                      <a:pt x="465" y="21"/>
                    </a:lnTo>
                    <a:lnTo>
                      <a:pt x="466" y="23"/>
                    </a:lnTo>
                    <a:lnTo>
                      <a:pt x="469" y="23"/>
                    </a:lnTo>
                    <a:lnTo>
                      <a:pt x="470" y="23"/>
                    </a:lnTo>
                    <a:lnTo>
                      <a:pt x="472" y="24"/>
                    </a:lnTo>
                    <a:lnTo>
                      <a:pt x="473" y="24"/>
                    </a:lnTo>
                    <a:lnTo>
                      <a:pt x="474" y="24"/>
                    </a:lnTo>
                    <a:lnTo>
                      <a:pt x="476" y="25"/>
                    </a:lnTo>
                    <a:lnTo>
                      <a:pt x="477" y="25"/>
                    </a:lnTo>
                    <a:lnTo>
                      <a:pt x="478" y="25"/>
                    </a:lnTo>
                    <a:lnTo>
                      <a:pt x="480" y="27"/>
                    </a:lnTo>
                    <a:lnTo>
                      <a:pt x="481" y="27"/>
                    </a:lnTo>
                    <a:lnTo>
                      <a:pt x="482" y="28"/>
                    </a:lnTo>
                    <a:lnTo>
                      <a:pt x="484" y="28"/>
                    </a:lnTo>
                    <a:lnTo>
                      <a:pt x="485" y="29"/>
                    </a:lnTo>
                    <a:lnTo>
                      <a:pt x="486" y="29"/>
                    </a:lnTo>
                    <a:lnTo>
                      <a:pt x="488" y="31"/>
                    </a:lnTo>
                    <a:lnTo>
                      <a:pt x="489" y="31"/>
                    </a:lnTo>
                    <a:lnTo>
                      <a:pt x="490" y="31"/>
                    </a:lnTo>
                    <a:lnTo>
                      <a:pt x="492" y="32"/>
                    </a:lnTo>
                    <a:lnTo>
                      <a:pt x="493" y="33"/>
                    </a:lnTo>
                    <a:lnTo>
                      <a:pt x="496" y="33"/>
                    </a:lnTo>
                    <a:lnTo>
                      <a:pt x="497" y="35"/>
                    </a:lnTo>
                    <a:lnTo>
                      <a:pt x="498" y="35"/>
                    </a:lnTo>
                    <a:lnTo>
                      <a:pt x="501" y="36"/>
                    </a:lnTo>
                    <a:lnTo>
                      <a:pt x="502" y="37"/>
                    </a:lnTo>
                    <a:lnTo>
                      <a:pt x="505" y="39"/>
                    </a:lnTo>
                    <a:lnTo>
                      <a:pt x="506" y="39"/>
                    </a:lnTo>
                    <a:lnTo>
                      <a:pt x="509" y="40"/>
                    </a:lnTo>
                    <a:lnTo>
                      <a:pt x="510" y="41"/>
                    </a:lnTo>
                    <a:lnTo>
                      <a:pt x="512" y="41"/>
                    </a:lnTo>
                    <a:lnTo>
                      <a:pt x="514" y="43"/>
                    </a:lnTo>
                    <a:lnTo>
                      <a:pt x="516" y="44"/>
                    </a:lnTo>
                    <a:lnTo>
                      <a:pt x="517" y="44"/>
                    </a:lnTo>
                    <a:lnTo>
                      <a:pt x="518" y="45"/>
                    </a:lnTo>
                    <a:lnTo>
                      <a:pt x="520" y="45"/>
                    </a:lnTo>
                    <a:lnTo>
                      <a:pt x="521" y="47"/>
                    </a:lnTo>
                    <a:lnTo>
                      <a:pt x="522" y="47"/>
                    </a:lnTo>
                    <a:lnTo>
                      <a:pt x="524" y="48"/>
                    </a:lnTo>
                    <a:lnTo>
                      <a:pt x="525" y="48"/>
                    </a:lnTo>
                    <a:lnTo>
                      <a:pt x="526" y="49"/>
                    </a:lnTo>
                    <a:lnTo>
                      <a:pt x="528" y="49"/>
                    </a:lnTo>
                    <a:lnTo>
                      <a:pt x="529" y="50"/>
                    </a:lnTo>
                    <a:lnTo>
                      <a:pt x="530" y="52"/>
                    </a:lnTo>
                    <a:lnTo>
                      <a:pt x="531" y="52"/>
                    </a:lnTo>
                    <a:lnTo>
                      <a:pt x="533" y="52"/>
                    </a:lnTo>
                    <a:lnTo>
                      <a:pt x="534" y="53"/>
                    </a:lnTo>
                    <a:lnTo>
                      <a:pt x="535" y="54"/>
                    </a:lnTo>
                    <a:lnTo>
                      <a:pt x="537" y="54"/>
                    </a:lnTo>
                    <a:lnTo>
                      <a:pt x="538" y="56"/>
                    </a:lnTo>
                    <a:lnTo>
                      <a:pt x="539" y="56"/>
                    </a:lnTo>
                    <a:lnTo>
                      <a:pt x="542" y="57"/>
                    </a:lnTo>
                    <a:lnTo>
                      <a:pt x="543" y="58"/>
                    </a:lnTo>
                    <a:lnTo>
                      <a:pt x="545" y="58"/>
                    </a:lnTo>
                    <a:lnTo>
                      <a:pt x="546" y="60"/>
                    </a:lnTo>
                    <a:lnTo>
                      <a:pt x="549" y="61"/>
                    </a:lnTo>
                    <a:lnTo>
                      <a:pt x="550" y="62"/>
                    </a:lnTo>
                    <a:lnTo>
                      <a:pt x="551" y="64"/>
                    </a:lnTo>
                    <a:lnTo>
                      <a:pt x="554" y="64"/>
                    </a:lnTo>
                    <a:lnTo>
                      <a:pt x="555" y="65"/>
                    </a:lnTo>
                    <a:lnTo>
                      <a:pt x="557" y="66"/>
                    </a:lnTo>
                    <a:lnTo>
                      <a:pt x="558" y="66"/>
                    </a:lnTo>
                    <a:lnTo>
                      <a:pt x="559" y="68"/>
                    </a:lnTo>
                    <a:lnTo>
                      <a:pt x="561" y="68"/>
                    </a:lnTo>
                    <a:lnTo>
                      <a:pt x="562" y="69"/>
                    </a:lnTo>
                    <a:lnTo>
                      <a:pt x="563" y="69"/>
                    </a:lnTo>
                    <a:lnTo>
                      <a:pt x="563" y="70"/>
                    </a:lnTo>
                    <a:lnTo>
                      <a:pt x="565" y="70"/>
                    </a:lnTo>
                    <a:lnTo>
                      <a:pt x="566" y="72"/>
                    </a:lnTo>
                    <a:lnTo>
                      <a:pt x="567" y="72"/>
                    </a:lnTo>
                    <a:lnTo>
                      <a:pt x="569" y="73"/>
                    </a:lnTo>
                    <a:lnTo>
                      <a:pt x="570" y="73"/>
                    </a:lnTo>
                    <a:lnTo>
                      <a:pt x="570" y="74"/>
                    </a:lnTo>
                    <a:lnTo>
                      <a:pt x="571" y="74"/>
                    </a:lnTo>
                    <a:lnTo>
                      <a:pt x="573" y="74"/>
                    </a:lnTo>
                    <a:lnTo>
                      <a:pt x="573" y="76"/>
                    </a:lnTo>
                    <a:lnTo>
                      <a:pt x="574" y="76"/>
                    </a:lnTo>
                    <a:lnTo>
                      <a:pt x="575" y="77"/>
                    </a:lnTo>
                    <a:lnTo>
                      <a:pt x="577" y="78"/>
                    </a:lnTo>
                    <a:lnTo>
                      <a:pt x="578" y="78"/>
                    </a:lnTo>
                    <a:lnTo>
                      <a:pt x="579" y="80"/>
                    </a:lnTo>
                    <a:lnTo>
                      <a:pt x="581" y="80"/>
                    </a:lnTo>
                    <a:lnTo>
                      <a:pt x="582" y="81"/>
                    </a:lnTo>
                    <a:lnTo>
                      <a:pt x="583" y="82"/>
                    </a:lnTo>
                    <a:lnTo>
                      <a:pt x="585" y="82"/>
                    </a:lnTo>
                    <a:lnTo>
                      <a:pt x="586" y="84"/>
                    </a:lnTo>
                    <a:lnTo>
                      <a:pt x="587" y="85"/>
                    </a:lnTo>
                    <a:lnTo>
                      <a:pt x="589" y="85"/>
                    </a:lnTo>
                    <a:lnTo>
                      <a:pt x="590" y="86"/>
                    </a:lnTo>
                    <a:lnTo>
                      <a:pt x="591" y="88"/>
                    </a:lnTo>
                    <a:lnTo>
                      <a:pt x="593" y="88"/>
                    </a:lnTo>
                    <a:lnTo>
                      <a:pt x="594" y="89"/>
                    </a:lnTo>
                    <a:lnTo>
                      <a:pt x="595" y="90"/>
                    </a:lnTo>
                    <a:lnTo>
                      <a:pt x="597" y="90"/>
                    </a:lnTo>
                    <a:lnTo>
                      <a:pt x="598" y="92"/>
                    </a:lnTo>
                    <a:lnTo>
                      <a:pt x="599" y="92"/>
                    </a:lnTo>
                    <a:lnTo>
                      <a:pt x="599" y="93"/>
                    </a:lnTo>
                    <a:lnTo>
                      <a:pt x="601" y="93"/>
                    </a:lnTo>
                    <a:lnTo>
                      <a:pt x="601" y="94"/>
                    </a:lnTo>
                    <a:lnTo>
                      <a:pt x="602" y="94"/>
                    </a:lnTo>
                    <a:lnTo>
                      <a:pt x="603" y="96"/>
                    </a:lnTo>
                    <a:lnTo>
                      <a:pt x="605" y="96"/>
                    </a:lnTo>
                    <a:lnTo>
                      <a:pt x="605" y="97"/>
                    </a:lnTo>
                    <a:lnTo>
                      <a:pt x="606" y="97"/>
                    </a:lnTo>
                    <a:lnTo>
                      <a:pt x="607" y="98"/>
                    </a:lnTo>
                    <a:lnTo>
                      <a:pt x="609" y="100"/>
                    </a:lnTo>
                    <a:lnTo>
                      <a:pt x="610" y="100"/>
                    </a:lnTo>
                    <a:lnTo>
                      <a:pt x="610" y="101"/>
                    </a:lnTo>
                    <a:lnTo>
                      <a:pt x="611" y="101"/>
                    </a:lnTo>
                    <a:lnTo>
                      <a:pt x="613" y="102"/>
                    </a:lnTo>
                    <a:lnTo>
                      <a:pt x="614" y="104"/>
                    </a:lnTo>
                    <a:lnTo>
                      <a:pt x="615" y="105"/>
                    </a:lnTo>
                    <a:lnTo>
                      <a:pt x="617" y="105"/>
                    </a:lnTo>
                    <a:lnTo>
                      <a:pt x="617" y="106"/>
                    </a:lnTo>
                    <a:lnTo>
                      <a:pt x="618" y="106"/>
                    </a:lnTo>
                    <a:lnTo>
                      <a:pt x="619" y="108"/>
                    </a:lnTo>
                    <a:lnTo>
                      <a:pt x="621" y="109"/>
                    </a:lnTo>
                    <a:lnTo>
                      <a:pt x="622" y="109"/>
                    </a:lnTo>
                    <a:lnTo>
                      <a:pt x="622" y="110"/>
                    </a:lnTo>
                    <a:lnTo>
                      <a:pt x="623" y="110"/>
                    </a:lnTo>
                    <a:lnTo>
                      <a:pt x="623" y="112"/>
                    </a:lnTo>
                    <a:lnTo>
                      <a:pt x="624" y="112"/>
                    </a:lnTo>
                    <a:lnTo>
                      <a:pt x="626" y="113"/>
                    </a:lnTo>
                    <a:lnTo>
                      <a:pt x="627" y="113"/>
                    </a:lnTo>
                    <a:lnTo>
                      <a:pt x="627" y="114"/>
                    </a:lnTo>
                    <a:lnTo>
                      <a:pt x="628" y="114"/>
                    </a:lnTo>
                    <a:lnTo>
                      <a:pt x="630" y="116"/>
                    </a:lnTo>
                    <a:lnTo>
                      <a:pt x="631" y="117"/>
                    </a:lnTo>
                    <a:lnTo>
                      <a:pt x="632" y="117"/>
                    </a:lnTo>
                    <a:lnTo>
                      <a:pt x="634" y="118"/>
                    </a:lnTo>
                    <a:lnTo>
                      <a:pt x="635" y="118"/>
                    </a:lnTo>
                    <a:lnTo>
                      <a:pt x="635" y="120"/>
                    </a:lnTo>
                    <a:lnTo>
                      <a:pt x="636" y="120"/>
                    </a:lnTo>
                    <a:lnTo>
                      <a:pt x="638" y="121"/>
                    </a:lnTo>
                    <a:lnTo>
                      <a:pt x="639" y="122"/>
                    </a:lnTo>
                    <a:lnTo>
                      <a:pt x="640" y="122"/>
                    </a:lnTo>
                    <a:lnTo>
                      <a:pt x="642" y="124"/>
                    </a:lnTo>
                    <a:lnTo>
                      <a:pt x="643" y="125"/>
                    </a:lnTo>
                    <a:lnTo>
                      <a:pt x="644" y="125"/>
                    </a:lnTo>
                    <a:lnTo>
                      <a:pt x="646" y="126"/>
                    </a:lnTo>
                    <a:lnTo>
                      <a:pt x="647" y="128"/>
                    </a:lnTo>
                    <a:lnTo>
                      <a:pt x="648" y="129"/>
                    </a:lnTo>
                    <a:lnTo>
                      <a:pt x="650" y="130"/>
                    </a:lnTo>
                    <a:lnTo>
                      <a:pt x="651" y="130"/>
                    </a:lnTo>
                    <a:lnTo>
                      <a:pt x="651" y="132"/>
                    </a:lnTo>
                    <a:lnTo>
                      <a:pt x="652" y="132"/>
                    </a:lnTo>
                    <a:lnTo>
                      <a:pt x="652" y="133"/>
                    </a:lnTo>
                    <a:lnTo>
                      <a:pt x="654" y="133"/>
                    </a:lnTo>
                    <a:lnTo>
                      <a:pt x="654" y="134"/>
                    </a:lnTo>
                    <a:lnTo>
                      <a:pt x="655" y="134"/>
                    </a:lnTo>
                    <a:lnTo>
                      <a:pt x="655" y="136"/>
                    </a:lnTo>
                    <a:lnTo>
                      <a:pt x="656" y="136"/>
                    </a:lnTo>
                    <a:lnTo>
                      <a:pt x="658" y="137"/>
                    </a:lnTo>
                    <a:lnTo>
                      <a:pt x="659" y="138"/>
                    </a:lnTo>
                    <a:lnTo>
                      <a:pt x="660" y="140"/>
                    </a:lnTo>
                    <a:lnTo>
                      <a:pt x="662" y="141"/>
                    </a:lnTo>
                    <a:lnTo>
                      <a:pt x="663" y="142"/>
                    </a:lnTo>
                    <a:lnTo>
                      <a:pt x="664" y="143"/>
                    </a:lnTo>
                    <a:lnTo>
                      <a:pt x="666" y="145"/>
                    </a:lnTo>
                    <a:lnTo>
                      <a:pt x="666" y="146"/>
                    </a:lnTo>
                    <a:lnTo>
                      <a:pt x="667" y="147"/>
                    </a:lnTo>
                    <a:lnTo>
                      <a:pt x="668" y="149"/>
                    </a:lnTo>
                    <a:lnTo>
                      <a:pt x="670" y="150"/>
                    </a:lnTo>
                    <a:lnTo>
                      <a:pt x="671" y="151"/>
                    </a:lnTo>
                    <a:lnTo>
                      <a:pt x="672" y="151"/>
                    </a:lnTo>
                    <a:lnTo>
                      <a:pt x="672" y="153"/>
                    </a:lnTo>
                    <a:lnTo>
                      <a:pt x="674" y="154"/>
                    </a:lnTo>
                    <a:lnTo>
                      <a:pt x="675" y="155"/>
                    </a:lnTo>
                    <a:lnTo>
                      <a:pt x="676" y="157"/>
                    </a:lnTo>
                    <a:lnTo>
                      <a:pt x="678" y="157"/>
                    </a:lnTo>
                    <a:lnTo>
                      <a:pt x="678" y="158"/>
                    </a:lnTo>
                    <a:lnTo>
                      <a:pt x="679" y="159"/>
                    </a:lnTo>
                    <a:lnTo>
                      <a:pt x="680" y="161"/>
                    </a:lnTo>
                    <a:lnTo>
                      <a:pt x="680" y="162"/>
                    </a:lnTo>
                    <a:lnTo>
                      <a:pt x="682" y="162"/>
                    </a:lnTo>
                    <a:lnTo>
                      <a:pt x="682" y="163"/>
                    </a:lnTo>
                    <a:lnTo>
                      <a:pt x="683" y="163"/>
                    </a:lnTo>
                    <a:lnTo>
                      <a:pt x="684" y="165"/>
                    </a:lnTo>
                    <a:lnTo>
                      <a:pt x="684" y="166"/>
                    </a:lnTo>
                    <a:lnTo>
                      <a:pt x="686" y="167"/>
                    </a:lnTo>
                    <a:lnTo>
                      <a:pt x="687" y="167"/>
                    </a:lnTo>
                    <a:lnTo>
                      <a:pt x="687" y="169"/>
                    </a:lnTo>
                    <a:lnTo>
                      <a:pt x="688" y="170"/>
                    </a:lnTo>
                    <a:lnTo>
                      <a:pt x="690" y="171"/>
                    </a:lnTo>
                    <a:lnTo>
                      <a:pt x="691" y="173"/>
                    </a:lnTo>
                    <a:lnTo>
                      <a:pt x="692" y="174"/>
                    </a:lnTo>
                    <a:lnTo>
                      <a:pt x="692" y="175"/>
                    </a:lnTo>
                    <a:lnTo>
                      <a:pt x="694" y="177"/>
                    </a:lnTo>
                    <a:lnTo>
                      <a:pt x="696" y="179"/>
                    </a:lnTo>
                    <a:lnTo>
                      <a:pt x="698" y="181"/>
                    </a:lnTo>
                    <a:lnTo>
                      <a:pt x="699" y="182"/>
                    </a:lnTo>
                    <a:lnTo>
                      <a:pt x="700" y="185"/>
                    </a:lnTo>
                    <a:lnTo>
                      <a:pt x="702" y="186"/>
                    </a:lnTo>
                    <a:lnTo>
                      <a:pt x="703" y="187"/>
                    </a:lnTo>
                    <a:lnTo>
                      <a:pt x="704" y="189"/>
                    </a:lnTo>
                    <a:lnTo>
                      <a:pt x="706" y="190"/>
                    </a:lnTo>
                    <a:lnTo>
                      <a:pt x="706" y="191"/>
                    </a:lnTo>
                    <a:lnTo>
                      <a:pt x="707" y="193"/>
                    </a:lnTo>
                    <a:lnTo>
                      <a:pt x="708" y="194"/>
                    </a:lnTo>
                    <a:lnTo>
                      <a:pt x="708" y="195"/>
                    </a:lnTo>
                    <a:lnTo>
                      <a:pt x="710" y="197"/>
                    </a:lnTo>
                    <a:lnTo>
                      <a:pt x="711" y="197"/>
                    </a:lnTo>
                    <a:lnTo>
                      <a:pt x="711" y="198"/>
                    </a:lnTo>
                    <a:lnTo>
                      <a:pt x="712" y="199"/>
                    </a:lnTo>
                    <a:lnTo>
                      <a:pt x="714" y="201"/>
                    </a:lnTo>
                    <a:lnTo>
                      <a:pt x="715" y="202"/>
                    </a:lnTo>
                    <a:lnTo>
                      <a:pt x="715" y="203"/>
                    </a:lnTo>
                    <a:lnTo>
                      <a:pt x="716" y="205"/>
                    </a:lnTo>
                    <a:lnTo>
                      <a:pt x="717" y="206"/>
                    </a:lnTo>
                    <a:lnTo>
                      <a:pt x="719" y="207"/>
                    </a:lnTo>
                    <a:lnTo>
                      <a:pt x="719" y="209"/>
                    </a:lnTo>
                    <a:lnTo>
                      <a:pt x="720" y="210"/>
                    </a:lnTo>
                    <a:lnTo>
                      <a:pt x="721" y="211"/>
                    </a:lnTo>
                    <a:lnTo>
                      <a:pt x="723" y="213"/>
                    </a:lnTo>
                    <a:lnTo>
                      <a:pt x="724" y="215"/>
                    </a:lnTo>
                    <a:lnTo>
                      <a:pt x="725" y="217"/>
                    </a:lnTo>
                    <a:lnTo>
                      <a:pt x="725" y="218"/>
                    </a:lnTo>
                    <a:lnTo>
                      <a:pt x="727" y="221"/>
                    </a:lnTo>
                    <a:lnTo>
                      <a:pt x="729" y="222"/>
                    </a:lnTo>
                    <a:lnTo>
                      <a:pt x="731" y="225"/>
                    </a:lnTo>
                    <a:lnTo>
                      <a:pt x="732" y="226"/>
                    </a:lnTo>
                    <a:lnTo>
                      <a:pt x="733" y="229"/>
                    </a:lnTo>
                    <a:lnTo>
                      <a:pt x="735" y="230"/>
                    </a:lnTo>
                    <a:lnTo>
                      <a:pt x="736" y="231"/>
                    </a:lnTo>
                    <a:lnTo>
                      <a:pt x="737" y="234"/>
                    </a:lnTo>
                    <a:lnTo>
                      <a:pt x="739" y="235"/>
                    </a:lnTo>
                    <a:lnTo>
                      <a:pt x="739" y="236"/>
                    </a:lnTo>
                    <a:lnTo>
                      <a:pt x="740" y="238"/>
                    </a:lnTo>
                    <a:lnTo>
                      <a:pt x="741" y="239"/>
                    </a:lnTo>
                    <a:lnTo>
                      <a:pt x="741" y="240"/>
                    </a:lnTo>
                    <a:lnTo>
                      <a:pt x="743" y="242"/>
                    </a:lnTo>
                    <a:lnTo>
                      <a:pt x="744" y="243"/>
                    </a:lnTo>
                    <a:lnTo>
                      <a:pt x="744" y="244"/>
                    </a:lnTo>
                    <a:lnTo>
                      <a:pt x="745" y="244"/>
                    </a:lnTo>
                    <a:lnTo>
                      <a:pt x="747" y="246"/>
                    </a:lnTo>
                    <a:lnTo>
                      <a:pt x="747" y="247"/>
                    </a:lnTo>
                    <a:lnTo>
                      <a:pt x="748" y="248"/>
                    </a:lnTo>
                    <a:lnTo>
                      <a:pt x="748" y="250"/>
                    </a:lnTo>
                    <a:lnTo>
                      <a:pt x="749" y="251"/>
                    </a:lnTo>
                    <a:lnTo>
                      <a:pt x="751" y="252"/>
                    </a:lnTo>
                    <a:lnTo>
                      <a:pt x="752" y="254"/>
                    </a:lnTo>
                    <a:lnTo>
                      <a:pt x="753" y="255"/>
                    </a:lnTo>
                    <a:lnTo>
                      <a:pt x="753" y="256"/>
                    </a:lnTo>
                    <a:lnTo>
                      <a:pt x="755" y="259"/>
                    </a:lnTo>
                    <a:lnTo>
                      <a:pt x="756" y="260"/>
                    </a:lnTo>
                    <a:lnTo>
                      <a:pt x="757" y="262"/>
                    </a:lnTo>
                    <a:lnTo>
                      <a:pt x="759" y="263"/>
                    </a:lnTo>
                    <a:lnTo>
                      <a:pt x="760" y="266"/>
                    </a:lnTo>
                    <a:lnTo>
                      <a:pt x="761" y="267"/>
                    </a:lnTo>
                    <a:lnTo>
                      <a:pt x="763" y="270"/>
                    </a:lnTo>
                    <a:lnTo>
                      <a:pt x="764" y="271"/>
                    </a:lnTo>
                    <a:lnTo>
                      <a:pt x="765" y="274"/>
                    </a:lnTo>
                    <a:lnTo>
                      <a:pt x="768" y="275"/>
                    </a:lnTo>
                    <a:lnTo>
                      <a:pt x="769" y="278"/>
                    </a:lnTo>
                    <a:lnTo>
                      <a:pt x="771" y="279"/>
                    </a:lnTo>
                    <a:lnTo>
                      <a:pt x="772" y="280"/>
                    </a:lnTo>
                    <a:lnTo>
                      <a:pt x="772" y="283"/>
                    </a:lnTo>
                    <a:lnTo>
                      <a:pt x="773" y="284"/>
                    </a:lnTo>
                    <a:lnTo>
                      <a:pt x="775" y="286"/>
                    </a:lnTo>
                    <a:lnTo>
                      <a:pt x="776" y="287"/>
                    </a:lnTo>
                    <a:lnTo>
                      <a:pt x="776" y="288"/>
                    </a:lnTo>
                    <a:lnTo>
                      <a:pt x="777" y="290"/>
                    </a:lnTo>
                    <a:lnTo>
                      <a:pt x="779" y="291"/>
                    </a:lnTo>
                    <a:lnTo>
                      <a:pt x="780" y="292"/>
                    </a:lnTo>
                    <a:lnTo>
                      <a:pt x="780" y="294"/>
                    </a:lnTo>
                    <a:lnTo>
                      <a:pt x="781" y="295"/>
                    </a:lnTo>
                    <a:lnTo>
                      <a:pt x="781" y="296"/>
                    </a:lnTo>
                    <a:lnTo>
                      <a:pt x="783" y="296"/>
                    </a:lnTo>
                    <a:lnTo>
                      <a:pt x="783" y="298"/>
                    </a:lnTo>
                    <a:lnTo>
                      <a:pt x="784" y="299"/>
                    </a:lnTo>
                    <a:lnTo>
                      <a:pt x="784" y="300"/>
                    </a:lnTo>
                    <a:lnTo>
                      <a:pt x="785" y="302"/>
                    </a:lnTo>
                    <a:lnTo>
                      <a:pt x="787" y="303"/>
                    </a:lnTo>
                    <a:lnTo>
                      <a:pt x="787" y="304"/>
                    </a:lnTo>
                    <a:lnTo>
                      <a:pt x="788" y="306"/>
                    </a:lnTo>
                    <a:lnTo>
                      <a:pt x="789" y="307"/>
                    </a:lnTo>
                    <a:lnTo>
                      <a:pt x="789" y="308"/>
                    </a:lnTo>
                    <a:lnTo>
                      <a:pt x="791" y="310"/>
                    </a:lnTo>
                    <a:lnTo>
                      <a:pt x="792" y="312"/>
                    </a:lnTo>
                    <a:lnTo>
                      <a:pt x="792" y="314"/>
                    </a:lnTo>
                    <a:lnTo>
                      <a:pt x="793" y="315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03" name="Freeform 65">
                <a:extLst>
                  <a:ext uri="{FF2B5EF4-FFF2-40B4-BE49-F238E27FC236}">
                    <a16:creationId xmlns:a16="http://schemas.microsoft.com/office/drawing/2014/main" id="{75D739A5-AB91-964C-B908-B7631424D6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2" y="1900"/>
                <a:ext cx="397" cy="157"/>
              </a:xfrm>
              <a:custGeom>
                <a:avLst/>
                <a:gdLst>
                  <a:gd name="T0" fmla="*/ 1 w 793"/>
                  <a:gd name="T1" fmla="*/ 1 h 314"/>
                  <a:gd name="T2" fmla="*/ 1 w 793"/>
                  <a:gd name="T3" fmla="*/ 1 h 314"/>
                  <a:gd name="T4" fmla="*/ 1 w 793"/>
                  <a:gd name="T5" fmla="*/ 1 h 314"/>
                  <a:gd name="T6" fmla="*/ 1 w 793"/>
                  <a:gd name="T7" fmla="*/ 1 h 314"/>
                  <a:gd name="T8" fmla="*/ 1 w 793"/>
                  <a:gd name="T9" fmla="*/ 1 h 314"/>
                  <a:gd name="T10" fmla="*/ 1 w 793"/>
                  <a:gd name="T11" fmla="*/ 1 h 314"/>
                  <a:gd name="T12" fmla="*/ 1 w 793"/>
                  <a:gd name="T13" fmla="*/ 1 h 314"/>
                  <a:gd name="T14" fmla="*/ 1 w 793"/>
                  <a:gd name="T15" fmla="*/ 1 h 314"/>
                  <a:gd name="T16" fmla="*/ 1 w 793"/>
                  <a:gd name="T17" fmla="*/ 1 h 314"/>
                  <a:gd name="T18" fmla="*/ 1 w 793"/>
                  <a:gd name="T19" fmla="*/ 1 h 314"/>
                  <a:gd name="T20" fmla="*/ 1 w 793"/>
                  <a:gd name="T21" fmla="*/ 1 h 314"/>
                  <a:gd name="T22" fmla="*/ 1 w 793"/>
                  <a:gd name="T23" fmla="*/ 1 h 314"/>
                  <a:gd name="T24" fmla="*/ 1 w 793"/>
                  <a:gd name="T25" fmla="*/ 1 h 314"/>
                  <a:gd name="T26" fmla="*/ 1 w 793"/>
                  <a:gd name="T27" fmla="*/ 1 h 314"/>
                  <a:gd name="T28" fmla="*/ 1 w 793"/>
                  <a:gd name="T29" fmla="*/ 1 h 314"/>
                  <a:gd name="T30" fmla="*/ 1 w 793"/>
                  <a:gd name="T31" fmla="*/ 1 h 314"/>
                  <a:gd name="T32" fmla="*/ 1 w 793"/>
                  <a:gd name="T33" fmla="*/ 1 h 314"/>
                  <a:gd name="T34" fmla="*/ 1 w 793"/>
                  <a:gd name="T35" fmla="*/ 1 h 314"/>
                  <a:gd name="T36" fmla="*/ 1 w 793"/>
                  <a:gd name="T37" fmla="*/ 1 h 314"/>
                  <a:gd name="T38" fmla="*/ 1 w 793"/>
                  <a:gd name="T39" fmla="*/ 1 h 314"/>
                  <a:gd name="T40" fmla="*/ 1 w 793"/>
                  <a:gd name="T41" fmla="*/ 1 h 314"/>
                  <a:gd name="T42" fmla="*/ 1 w 793"/>
                  <a:gd name="T43" fmla="*/ 1 h 314"/>
                  <a:gd name="T44" fmla="*/ 1 w 793"/>
                  <a:gd name="T45" fmla="*/ 1 h 314"/>
                  <a:gd name="T46" fmla="*/ 1 w 793"/>
                  <a:gd name="T47" fmla="*/ 1 h 314"/>
                  <a:gd name="T48" fmla="*/ 1 w 793"/>
                  <a:gd name="T49" fmla="*/ 1 h 314"/>
                  <a:gd name="T50" fmla="*/ 1 w 793"/>
                  <a:gd name="T51" fmla="*/ 1 h 314"/>
                  <a:gd name="T52" fmla="*/ 1 w 793"/>
                  <a:gd name="T53" fmla="*/ 1 h 314"/>
                  <a:gd name="T54" fmla="*/ 1 w 793"/>
                  <a:gd name="T55" fmla="*/ 1 h 314"/>
                  <a:gd name="T56" fmla="*/ 1 w 793"/>
                  <a:gd name="T57" fmla="*/ 1 h 314"/>
                  <a:gd name="T58" fmla="*/ 1 w 793"/>
                  <a:gd name="T59" fmla="*/ 1 h 314"/>
                  <a:gd name="T60" fmla="*/ 1 w 793"/>
                  <a:gd name="T61" fmla="*/ 1 h 314"/>
                  <a:gd name="T62" fmla="*/ 1 w 793"/>
                  <a:gd name="T63" fmla="*/ 1 h 314"/>
                  <a:gd name="T64" fmla="*/ 1 w 793"/>
                  <a:gd name="T65" fmla="*/ 1 h 314"/>
                  <a:gd name="T66" fmla="*/ 1 w 793"/>
                  <a:gd name="T67" fmla="*/ 1 h 314"/>
                  <a:gd name="T68" fmla="*/ 1 w 793"/>
                  <a:gd name="T69" fmla="*/ 1 h 314"/>
                  <a:gd name="T70" fmla="*/ 1 w 793"/>
                  <a:gd name="T71" fmla="*/ 1 h 314"/>
                  <a:gd name="T72" fmla="*/ 1 w 793"/>
                  <a:gd name="T73" fmla="*/ 1 h 314"/>
                  <a:gd name="T74" fmla="*/ 1 w 793"/>
                  <a:gd name="T75" fmla="*/ 1 h 314"/>
                  <a:gd name="T76" fmla="*/ 1 w 793"/>
                  <a:gd name="T77" fmla="*/ 1 h 314"/>
                  <a:gd name="T78" fmla="*/ 1 w 793"/>
                  <a:gd name="T79" fmla="*/ 1 h 314"/>
                  <a:gd name="T80" fmla="*/ 1 w 793"/>
                  <a:gd name="T81" fmla="*/ 1 h 314"/>
                  <a:gd name="T82" fmla="*/ 1 w 793"/>
                  <a:gd name="T83" fmla="*/ 1 h 314"/>
                  <a:gd name="T84" fmla="*/ 1 w 793"/>
                  <a:gd name="T85" fmla="*/ 1 h 314"/>
                  <a:gd name="T86" fmla="*/ 1 w 793"/>
                  <a:gd name="T87" fmla="*/ 1 h 314"/>
                  <a:gd name="T88" fmla="*/ 1 w 793"/>
                  <a:gd name="T89" fmla="*/ 1 h 314"/>
                  <a:gd name="T90" fmla="*/ 1 w 793"/>
                  <a:gd name="T91" fmla="*/ 1 h 314"/>
                  <a:gd name="T92" fmla="*/ 1 w 793"/>
                  <a:gd name="T93" fmla="*/ 1 h 314"/>
                  <a:gd name="T94" fmla="*/ 1 w 793"/>
                  <a:gd name="T95" fmla="*/ 1 h 314"/>
                  <a:gd name="T96" fmla="*/ 1 w 793"/>
                  <a:gd name="T97" fmla="*/ 1 h 314"/>
                  <a:gd name="T98" fmla="*/ 1 w 793"/>
                  <a:gd name="T99" fmla="*/ 1 h 314"/>
                  <a:gd name="T100" fmla="*/ 1 w 793"/>
                  <a:gd name="T101" fmla="*/ 1 h 314"/>
                  <a:gd name="T102" fmla="*/ 1 w 793"/>
                  <a:gd name="T103" fmla="*/ 1 h 314"/>
                  <a:gd name="T104" fmla="*/ 1 w 793"/>
                  <a:gd name="T105" fmla="*/ 1 h 314"/>
                  <a:gd name="T106" fmla="*/ 1 w 793"/>
                  <a:gd name="T107" fmla="*/ 1 h 314"/>
                  <a:gd name="T108" fmla="*/ 1 w 793"/>
                  <a:gd name="T109" fmla="*/ 1 h 314"/>
                  <a:gd name="T110" fmla="*/ 1 w 793"/>
                  <a:gd name="T111" fmla="*/ 1 h 314"/>
                  <a:gd name="T112" fmla="*/ 1 w 793"/>
                  <a:gd name="T113" fmla="*/ 1 h 314"/>
                  <a:gd name="T114" fmla="*/ 1 w 793"/>
                  <a:gd name="T115" fmla="*/ 1 h 314"/>
                  <a:gd name="T116" fmla="*/ 1 w 793"/>
                  <a:gd name="T117" fmla="*/ 1 h 314"/>
                  <a:gd name="T118" fmla="*/ 1 w 793"/>
                  <a:gd name="T119" fmla="*/ 1 h 314"/>
                  <a:gd name="T120" fmla="*/ 1 w 793"/>
                  <a:gd name="T121" fmla="*/ 1 h 31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793"/>
                  <a:gd name="T184" fmla="*/ 0 h 314"/>
                  <a:gd name="T185" fmla="*/ 793 w 793"/>
                  <a:gd name="T186" fmla="*/ 314 h 31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793" h="314">
                    <a:moveTo>
                      <a:pt x="0" y="314"/>
                    </a:moveTo>
                    <a:lnTo>
                      <a:pt x="31" y="314"/>
                    </a:lnTo>
                    <a:lnTo>
                      <a:pt x="59" y="314"/>
                    </a:lnTo>
                    <a:lnTo>
                      <a:pt x="85" y="314"/>
                    </a:lnTo>
                    <a:lnTo>
                      <a:pt x="110" y="314"/>
                    </a:lnTo>
                    <a:lnTo>
                      <a:pt x="133" y="314"/>
                    </a:lnTo>
                    <a:lnTo>
                      <a:pt x="154" y="314"/>
                    </a:lnTo>
                    <a:lnTo>
                      <a:pt x="174" y="314"/>
                    </a:lnTo>
                    <a:lnTo>
                      <a:pt x="193" y="314"/>
                    </a:lnTo>
                    <a:lnTo>
                      <a:pt x="210" y="314"/>
                    </a:lnTo>
                    <a:lnTo>
                      <a:pt x="226" y="314"/>
                    </a:lnTo>
                    <a:lnTo>
                      <a:pt x="241" y="314"/>
                    </a:lnTo>
                    <a:lnTo>
                      <a:pt x="254" y="314"/>
                    </a:lnTo>
                    <a:lnTo>
                      <a:pt x="266" y="314"/>
                    </a:lnTo>
                    <a:lnTo>
                      <a:pt x="276" y="314"/>
                    </a:lnTo>
                    <a:lnTo>
                      <a:pt x="286" y="314"/>
                    </a:lnTo>
                    <a:lnTo>
                      <a:pt x="295" y="314"/>
                    </a:lnTo>
                    <a:lnTo>
                      <a:pt x="303" y="314"/>
                    </a:lnTo>
                    <a:lnTo>
                      <a:pt x="310" y="314"/>
                    </a:lnTo>
                    <a:lnTo>
                      <a:pt x="316" y="314"/>
                    </a:lnTo>
                    <a:lnTo>
                      <a:pt x="322" y="314"/>
                    </a:lnTo>
                    <a:lnTo>
                      <a:pt x="327" y="314"/>
                    </a:lnTo>
                    <a:lnTo>
                      <a:pt x="331" y="314"/>
                    </a:lnTo>
                    <a:lnTo>
                      <a:pt x="335" y="314"/>
                    </a:lnTo>
                    <a:lnTo>
                      <a:pt x="339" y="314"/>
                    </a:lnTo>
                    <a:lnTo>
                      <a:pt x="342" y="313"/>
                    </a:lnTo>
                    <a:lnTo>
                      <a:pt x="344" y="313"/>
                    </a:lnTo>
                    <a:lnTo>
                      <a:pt x="347" y="313"/>
                    </a:lnTo>
                    <a:lnTo>
                      <a:pt x="349" y="313"/>
                    </a:lnTo>
                    <a:lnTo>
                      <a:pt x="351" y="313"/>
                    </a:lnTo>
                    <a:lnTo>
                      <a:pt x="353" y="313"/>
                    </a:lnTo>
                    <a:lnTo>
                      <a:pt x="355" y="313"/>
                    </a:lnTo>
                    <a:lnTo>
                      <a:pt x="357" y="313"/>
                    </a:lnTo>
                    <a:lnTo>
                      <a:pt x="360" y="313"/>
                    </a:lnTo>
                    <a:lnTo>
                      <a:pt x="361" y="313"/>
                    </a:lnTo>
                    <a:lnTo>
                      <a:pt x="364" y="313"/>
                    </a:lnTo>
                    <a:lnTo>
                      <a:pt x="365" y="312"/>
                    </a:lnTo>
                    <a:lnTo>
                      <a:pt x="367" y="312"/>
                    </a:lnTo>
                    <a:lnTo>
                      <a:pt x="369" y="312"/>
                    </a:lnTo>
                    <a:lnTo>
                      <a:pt x="371" y="312"/>
                    </a:lnTo>
                    <a:lnTo>
                      <a:pt x="372" y="312"/>
                    </a:lnTo>
                    <a:lnTo>
                      <a:pt x="373" y="312"/>
                    </a:lnTo>
                    <a:lnTo>
                      <a:pt x="375" y="312"/>
                    </a:lnTo>
                    <a:lnTo>
                      <a:pt x="376" y="312"/>
                    </a:lnTo>
                    <a:lnTo>
                      <a:pt x="377" y="312"/>
                    </a:lnTo>
                    <a:lnTo>
                      <a:pt x="379" y="312"/>
                    </a:lnTo>
                    <a:lnTo>
                      <a:pt x="380" y="312"/>
                    </a:lnTo>
                    <a:lnTo>
                      <a:pt x="381" y="310"/>
                    </a:lnTo>
                    <a:lnTo>
                      <a:pt x="383" y="310"/>
                    </a:lnTo>
                    <a:lnTo>
                      <a:pt x="384" y="310"/>
                    </a:lnTo>
                    <a:lnTo>
                      <a:pt x="385" y="310"/>
                    </a:lnTo>
                    <a:lnTo>
                      <a:pt x="387" y="310"/>
                    </a:lnTo>
                    <a:lnTo>
                      <a:pt x="388" y="310"/>
                    </a:lnTo>
                    <a:lnTo>
                      <a:pt x="389" y="310"/>
                    </a:lnTo>
                    <a:lnTo>
                      <a:pt x="391" y="310"/>
                    </a:lnTo>
                    <a:lnTo>
                      <a:pt x="392" y="309"/>
                    </a:lnTo>
                    <a:lnTo>
                      <a:pt x="393" y="309"/>
                    </a:lnTo>
                    <a:lnTo>
                      <a:pt x="396" y="309"/>
                    </a:lnTo>
                    <a:lnTo>
                      <a:pt x="397" y="309"/>
                    </a:lnTo>
                    <a:lnTo>
                      <a:pt x="399" y="309"/>
                    </a:lnTo>
                    <a:lnTo>
                      <a:pt x="401" y="308"/>
                    </a:lnTo>
                    <a:lnTo>
                      <a:pt x="403" y="308"/>
                    </a:lnTo>
                    <a:lnTo>
                      <a:pt x="405" y="308"/>
                    </a:lnTo>
                    <a:lnTo>
                      <a:pt x="407" y="308"/>
                    </a:lnTo>
                    <a:lnTo>
                      <a:pt x="409" y="308"/>
                    </a:lnTo>
                    <a:lnTo>
                      <a:pt x="411" y="306"/>
                    </a:lnTo>
                    <a:lnTo>
                      <a:pt x="412" y="306"/>
                    </a:lnTo>
                    <a:lnTo>
                      <a:pt x="415" y="306"/>
                    </a:lnTo>
                    <a:lnTo>
                      <a:pt x="416" y="306"/>
                    </a:lnTo>
                    <a:lnTo>
                      <a:pt x="417" y="306"/>
                    </a:lnTo>
                    <a:lnTo>
                      <a:pt x="419" y="306"/>
                    </a:lnTo>
                    <a:lnTo>
                      <a:pt x="420" y="305"/>
                    </a:lnTo>
                    <a:lnTo>
                      <a:pt x="421" y="305"/>
                    </a:lnTo>
                    <a:lnTo>
                      <a:pt x="423" y="305"/>
                    </a:lnTo>
                    <a:lnTo>
                      <a:pt x="424" y="305"/>
                    </a:lnTo>
                    <a:lnTo>
                      <a:pt x="425" y="305"/>
                    </a:lnTo>
                    <a:lnTo>
                      <a:pt x="427" y="305"/>
                    </a:lnTo>
                    <a:lnTo>
                      <a:pt x="428" y="304"/>
                    </a:lnTo>
                    <a:lnTo>
                      <a:pt x="429" y="304"/>
                    </a:lnTo>
                    <a:lnTo>
                      <a:pt x="431" y="304"/>
                    </a:lnTo>
                    <a:lnTo>
                      <a:pt x="432" y="302"/>
                    </a:lnTo>
                    <a:lnTo>
                      <a:pt x="433" y="302"/>
                    </a:lnTo>
                    <a:lnTo>
                      <a:pt x="435" y="302"/>
                    </a:lnTo>
                    <a:lnTo>
                      <a:pt x="436" y="302"/>
                    </a:lnTo>
                    <a:lnTo>
                      <a:pt x="437" y="301"/>
                    </a:lnTo>
                    <a:lnTo>
                      <a:pt x="438" y="301"/>
                    </a:lnTo>
                    <a:lnTo>
                      <a:pt x="440" y="301"/>
                    </a:lnTo>
                    <a:lnTo>
                      <a:pt x="442" y="300"/>
                    </a:lnTo>
                    <a:lnTo>
                      <a:pt x="444" y="300"/>
                    </a:lnTo>
                    <a:lnTo>
                      <a:pt x="445" y="298"/>
                    </a:lnTo>
                    <a:lnTo>
                      <a:pt x="448" y="298"/>
                    </a:lnTo>
                    <a:lnTo>
                      <a:pt x="450" y="297"/>
                    </a:lnTo>
                    <a:lnTo>
                      <a:pt x="452" y="297"/>
                    </a:lnTo>
                    <a:lnTo>
                      <a:pt x="454" y="296"/>
                    </a:lnTo>
                    <a:lnTo>
                      <a:pt x="457" y="296"/>
                    </a:lnTo>
                    <a:lnTo>
                      <a:pt x="460" y="294"/>
                    </a:lnTo>
                    <a:lnTo>
                      <a:pt x="461" y="294"/>
                    </a:lnTo>
                    <a:lnTo>
                      <a:pt x="464" y="293"/>
                    </a:lnTo>
                    <a:lnTo>
                      <a:pt x="465" y="293"/>
                    </a:lnTo>
                    <a:lnTo>
                      <a:pt x="466" y="292"/>
                    </a:lnTo>
                    <a:lnTo>
                      <a:pt x="469" y="292"/>
                    </a:lnTo>
                    <a:lnTo>
                      <a:pt x="470" y="292"/>
                    </a:lnTo>
                    <a:lnTo>
                      <a:pt x="472" y="290"/>
                    </a:lnTo>
                    <a:lnTo>
                      <a:pt x="473" y="290"/>
                    </a:lnTo>
                    <a:lnTo>
                      <a:pt x="474" y="289"/>
                    </a:lnTo>
                    <a:lnTo>
                      <a:pt x="476" y="289"/>
                    </a:lnTo>
                    <a:lnTo>
                      <a:pt x="477" y="289"/>
                    </a:lnTo>
                    <a:lnTo>
                      <a:pt x="478" y="288"/>
                    </a:lnTo>
                    <a:lnTo>
                      <a:pt x="480" y="288"/>
                    </a:lnTo>
                    <a:lnTo>
                      <a:pt x="481" y="288"/>
                    </a:lnTo>
                    <a:lnTo>
                      <a:pt x="482" y="287"/>
                    </a:lnTo>
                    <a:lnTo>
                      <a:pt x="484" y="287"/>
                    </a:lnTo>
                    <a:lnTo>
                      <a:pt x="485" y="285"/>
                    </a:lnTo>
                    <a:lnTo>
                      <a:pt x="486" y="285"/>
                    </a:lnTo>
                    <a:lnTo>
                      <a:pt x="488" y="284"/>
                    </a:lnTo>
                    <a:lnTo>
                      <a:pt x="489" y="284"/>
                    </a:lnTo>
                    <a:lnTo>
                      <a:pt x="490" y="283"/>
                    </a:lnTo>
                    <a:lnTo>
                      <a:pt x="492" y="283"/>
                    </a:lnTo>
                    <a:lnTo>
                      <a:pt x="493" y="281"/>
                    </a:lnTo>
                    <a:lnTo>
                      <a:pt x="496" y="281"/>
                    </a:lnTo>
                    <a:lnTo>
                      <a:pt x="497" y="280"/>
                    </a:lnTo>
                    <a:lnTo>
                      <a:pt x="498" y="279"/>
                    </a:lnTo>
                    <a:lnTo>
                      <a:pt x="501" y="279"/>
                    </a:lnTo>
                    <a:lnTo>
                      <a:pt x="502" y="277"/>
                    </a:lnTo>
                    <a:lnTo>
                      <a:pt x="505" y="276"/>
                    </a:lnTo>
                    <a:lnTo>
                      <a:pt x="506" y="275"/>
                    </a:lnTo>
                    <a:lnTo>
                      <a:pt x="509" y="275"/>
                    </a:lnTo>
                    <a:lnTo>
                      <a:pt x="510" y="273"/>
                    </a:lnTo>
                    <a:lnTo>
                      <a:pt x="512" y="272"/>
                    </a:lnTo>
                    <a:lnTo>
                      <a:pt x="514" y="272"/>
                    </a:lnTo>
                    <a:lnTo>
                      <a:pt x="516" y="271"/>
                    </a:lnTo>
                    <a:lnTo>
                      <a:pt x="517" y="271"/>
                    </a:lnTo>
                    <a:lnTo>
                      <a:pt x="518" y="269"/>
                    </a:lnTo>
                    <a:lnTo>
                      <a:pt x="520" y="269"/>
                    </a:lnTo>
                    <a:lnTo>
                      <a:pt x="521" y="268"/>
                    </a:lnTo>
                    <a:lnTo>
                      <a:pt x="522" y="268"/>
                    </a:lnTo>
                    <a:lnTo>
                      <a:pt x="524" y="267"/>
                    </a:lnTo>
                    <a:lnTo>
                      <a:pt x="525" y="265"/>
                    </a:lnTo>
                    <a:lnTo>
                      <a:pt x="526" y="265"/>
                    </a:lnTo>
                    <a:lnTo>
                      <a:pt x="528" y="265"/>
                    </a:lnTo>
                    <a:lnTo>
                      <a:pt x="529" y="264"/>
                    </a:lnTo>
                    <a:lnTo>
                      <a:pt x="530" y="263"/>
                    </a:lnTo>
                    <a:lnTo>
                      <a:pt x="531" y="263"/>
                    </a:lnTo>
                    <a:lnTo>
                      <a:pt x="533" y="261"/>
                    </a:lnTo>
                    <a:lnTo>
                      <a:pt x="534" y="261"/>
                    </a:lnTo>
                    <a:lnTo>
                      <a:pt x="535" y="260"/>
                    </a:lnTo>
                    <a:lnTo>
                      <a:pt x="537" y="260"/>
                    </a:lnTo>
                    <a:lnTo>
                      <a:pt x="538" y="259"/>
                    </a:lnTo>
                    <a:lnTo>
                      <a:pt x="539" y="257"/>
                    </a:lnTo>
                    <a:lnTo>
                      <a:pt x="542" y="257"/>
                    </a:lnTo>
                    <a:lnTo>
                      <a:pt x="543" y="256"/>
                    </a:lnTo>
                    <a:lnTo>
                      <a:pt x="545" y="255"/>
                    </a:lnTo>
                    <a:lnTo>
                      <a:pt x="546" y="255"/>
                    </a:lnTo>
                    <a:lnTo>
                      <a:pt x="549" y="253"/>
                    </a:lnTo>
                    <a:lnTo>
                      <a:pt x="550" y="252"/>
                    </a:lnTo>
                    <a:lnTo>
                      <a:pt x="551" y="251"/>
                    </a:lnTo>
                    <a:lnTo>
                      <a:pt x="554" y="251"/>
                    </a:lnTo>
                    <a:lnTo>
                      <a:pt x="555" y="249"/>
                    </a:lnTo>
                    <a:lnTo>
                      <a:pt x="557" y="248"/>
                    </a:lnTo>
                    <a:lnTo>
                      <a:pt x="558" y="248"/>
                    </a:lnTo>
                    <a:lnTo>
                      <a:pt x="559" y="247"/>
                    </a:lnTo>
                    <a:lnTo>
                      <a:pt x="561" y="247"/>
                    </a:lnTo>
                    <a:lnTo>
                      <a:pt x="562" y="245"/>
                    </a:lnTo>
                    <a:lnTo>
                      <a:pt x="563" y="245"/>
                    </a:lnTo>
                    <a:lnTo>
                      <a:pt x="563" y="244"/>
                    </a:lnTo>
                    <a:lnTo>
                      <a:pt x="565" y="244"/>
                    </a:lnTo>
                    <a:lnTo>
                      <a:pt x="566" y="243"/>
                    </a:lnTo>
                    <a:lnTo>
                      <a:pt x="567" y="243"/>
                    </a:lnTo>
                    <a:lnTo>
                      <a:pt x="569" y="241"/>
                    </a:lnTo>
                    <a:lnTo>
                      <a:pt x="570" y="241"/>
                    </a:lnTo>
                    <a:lnTo>
                      <a:pt x="570" y="240"/>
                    </a:lnTo>
                    <a:lnTo>
                      <a:pt x="571" y="240"/>
                    </a:lnTo>
                    <a:lnTo>
                      <a:pt x="573" y="240"/>
                    </a:lnTo>
                    <a:lnTo>
                      <a:pt x="573" y="239"/>
                    </a:lnTo>
                    <a:lnTo>
                      <a:pt x="574" y="239"/>
                    </a:lnTo>
                    <a:lnTo>
                      <a:pt x="575" y="237"/>
                    </a:lnTo>
                    <a:lnTo>
                      <a:pt x="577" y="236"/>
                    </a:lnTo>
                    <a:lnTo>
                      <a:pt x="578" y="236"/>
                    </a:lnTo>
                    <a:lnTo>
                      <a:pt x="579" y="235"/>
                    </a:lnTo>
                    <a:lnTo>
                      <a:pt x="581" y="235"/>
                    </a:lnTo>
                    <a:lnTo>
                      <a:pt x="582" y="233"/>
                    </a:lnTo>
                    <a:lnTo>
                      <a:pt x="583" y="232"/>
                    </a:lnTo>
                    <a:lnTo>
                      <a:pt x="585" y="232"/>
                    </a:lnTo>
                    <a:lnTo>
                      <a:pt x="586" y="231"/>
                    </a:lnTo>
                    <a:lnTo>
                      <a:pt x="587" y="229"/>
                    </a:lnTo>
                    <a:lnTo>
                      <a:pt x="589" y="229"/>
                    </a:lnTo>
                    <a:lnTo>
                      <a:pt x="590" y="228"/>
                    </a:lnTo>
                    <a:lnTo>
                      <a:pt x="591" y="227"/>
                    </a:lnTo>
                    <a:lnTo>
                      <a:pt x="593" y="227"/>
                    </a:lnTo>
                    <a:lnTo>
                      <a:pt x="594" y="225"/>
                    </a:lnTo>
                    <a:lnTo>
                      <a:pt x="595" y="224"/>
                    </a:lnTo>
                    <a:lnTo>
                      <a:pt x="597" y="224"/>
                    </a:lnTo>
                    <a:lnTo>
                      <a:pt x="598" y="223"/>
                    </a:lnTo>
                    <a:lnTo>
                      <a:pt x="599" y="221"/>
                    </a:lnTo>
                    <a:lnTo>
                      <a:pt x="601" y="221"/>
                    </a:lnTo>
                    <a:lnTo>
                      <a:pt x="601" y="220"/>
                    </a:lnTo>
                    <a:lnTo>
                      <a:pt x="602" y="220"/>
                    </a:lnTo>
                    <a:lnTo>
                      <a:pt x="603" y="219"/>
                    </a:lnTo>
                    <a:lnTo>
                      <a:pt x="605" y="219"/>
                    </a:lnTo>
                    <a:lnTo>
                      <a:pt x="605" y="217"/>
                    </a:lnTo>
                    <a:lnTo>
                      <a:pt x="606" y="217"/>
                    </a:lnTo>
                    <a:lnTo>
                      <a:pt x="606" y="216"/>
                    </a:lnTo>
                    <a:lnTo>
                      <a:pt x="607" y="216"/>
                    </a:lnTo>
                    <a:lnTo>
                      <a:pt x="609" y="215"/>
                    </a:lnTo>
                    <a:lnTo>
                      <a:pt x="610" y="215"/>
                    </a:lnTo>
                    <a:lnTo>
                      <a:pt x="610" y="213"/>
                    </a:lnTo>
                    <a:lnTo>
                      <a:pt x="611" y="213"/>
                    </a:lnTo>
                    <a:lnTo>
                      <a:pt x="613" y="212"/>
                    </a:lnTo>
                    <a:lnTo>
                      <a:pt x="614" y="211"/>
                    </a:lnTo>
                    <a:lnTo>
                      <a:pt x="615" y="209"/>
                    </a:lnTo>
                    <a:lnTo>
                      <a:pt x="617" y="209"/>
                    </a:lnTo>
                    <a:lnTo>
                      <a:pt x="617" y="208"/>
                    </a:lnTo>
                    <a:lnTo>
                      <a:pt x="618" y="208"/>
                    </a:lnTo>
                    <a:lnTo>
                      <a:pt x="619" y="207"/>
                    </a:lnTo>
                    <a:lnTo>
                      <a:pt x="621" y="205"/>
                    </a:lnTo>
                    <a:lnTo>
                      <a:pt x="622" y="204"/>
                    </a:lnTo>
                    <a:lnTo>
                      <a:pt x="623" y="204"/>
                    </a:lnTo>
                    <a:lnTo>
                      <a:pt x="623" y="203"/>
                    </a:lnTo>
                    <a:lnTo>
                      <a:pt x="624" y="203"/>
                    </a:lnTo>
                    <a:lnTo>
                      <a:pt x="626" y="201"/>
                    </a:lnTo>
                    <a:lnTo>
                      <a:pt x="627" y="200"/>
                    </a:lnTo>
                    <a:lnTo>
                      <a:pt x="628" y="200"/>
                    </a:lnTo>
                    <a:lnTo>
                      <a:pt x="628" y="199"/>
                    </a:lnTo>
                    <a:lnTo>
                      <a:pt x="630" y="199"/>
                    </a:lnTo>
                    <a:lnTo>
                      <a:pt x="631" y="197"/>
                    </a:lnTo>
                    <a:lnTo>
                      <a:pt x="632" y="197"/>
                    </a:lnTo>
                    <a:lnTo>
                      <a:pt x="632" y="196"/>
                    </a:lnTo>
                    <a:lnTo>
                      <a:pt x="634" y="196"/>
                    </a:lnTo>
                    <a:lnTo>
                      <a:pt x="635" y="195"/>
                    </a:lnTo>
                    <a:lnTo>
                      <a:pt x="636" y="194"/>
                    </a:lnTo>
                    <a:lnTo>
                      <a:pt x="638" y="194"/>
                    </a:lnTo>
                    <a:lnTo>
                      <a:pt x="639" y="192"/>
                    </a:lnTo>
                    <a:lnTo>
                      <a:pt x="640" y="192"/>
                    </a:lnTo>
                    <a:lnTo>
                      <a:pt x="642" y="191"/>
                    </a:lnTo>
                    <a:lnTo>
                      <a:pt x="642" y="190"/>
                    </a:lnTo>
                    <a:lnTo>
                      <a:pt x="643" y="190"/>
                    </a:lnTo>
                    <a:lnTo>
                      <a:pt x="644" y="188"/>
                    </a:lnTo>
                    <a:lnTo>
                      <a:pt x="646" y="188"/>
                    </a:lnTo>
                    <a:lnTo>
                      <a:pt x="646" y="187"/>
                    </a:lnTo>
                    <a:lnTo>
                      <a:pt x="647" y="187"/>
                    </a:lnTo>
                    <a:lnTo>
                      <a:pt x="648" y="186"/>
                    </a:lnTo>
                    <a:lnTo>
                      <a:pt x="650" y="184"/>
                    </a:lnTo>
                    <a:lnTo>
                      <a:pt x="651" y="184"/>
                    </a:lnTo>
                    <a:lnTo>
                      <a:pt x="651" y="183"/>
                    </a:lnTo>
                    <a:lnTo>
                      <a:pt x="652" y="183"/>
                    </a:lnTo>
                    <a:lnTo>
                      <a:pt x="652" y="182"/>
                    </a:lnTo>
                    <a:lnTo>
                      <a:pt x="654" y="182"/>
                    </a:lnTo>
                    <a:lnTo>
                      <a:pt x="654" y="180"/>
                    </a:lnTo>
                    <a:lnTo>
                      <a:pt x="655" y="180"/>
                    </a:lnTo>
                    <a:lnTo>
                      <a:pt x="655" y="179"/>
                    </a:lnTo>
                    <a:lnTo>
                      <a:pt x="656" y="179"/>
                    </a:lnTo>
                    <a:lnTo>
                      <a:pt x="658" y="178"/>
                    </a:lnTo>
                    <a:lnTo>
                      <a:pt x="659" y="176"/>
                    </a:lnTo>
                    <a:lnTo>
                      <a:pt x="660" y="175"/>
                    </a:lnTo>
                    <a:lnTo>
                      <a:pt x="662" y="174"/>
                    </a:lnTo>
                    <a:lnTo>
                      <a:pt x="663" y="172"/>
                    </a:lnTo>
                    <a:lnTo>
                      <a:pt x="664" y="171"/>
                    </a:lnTo>
                    <a:lnTo>
                      <a:pt x="666" y="170"/>
                    </a:lnTo>
                    <a:lnTo>
                      <a:pt x="666" y="168"/>
                    </a:lnTo>
                    <a:lnTo>
                      <a:pt x="667" y="167"/>
                    </a:lnTo>
                    <a:lnTo>
                      <a:pt x="668" y="166"/>
                    </a:lnTo>
                    <a:lnTo>
                      <a:pt x="670" y="164"/>
                    </a:lnTo>
                    <a:lnTo>
                      <a:pt x="671" y="163"/>
                    </a:lnTo>
                    <a:lnTo>
                      <a:pt x="672" y="163"/>
                    </a:lnTo>
                    <a:lnTo>
                      <a:pt x="672" y="162"/>
                    </a:lnTo>
                    <a:lnTo>
                      <a:pt x="674" y="160"/>
                    </a:lnTo>
                    <a:lnTo>
                      <a:pt x="675" y="159"/>
                    </a:lnTo>
                    <a:lnTo>
                      <a:pt x="676" y="158"/>
                    </a:lnTo>
                    <a:lnTo>
                      <a:pt x="678" y="156"/>
                    </a:lnTo>
                    <a:lnTo>
                      <a:pt x="679" y="155"/>
                    </a:lnTo>
                    <a:lnTo>
                      <a:pt x="680" y="154"/>
                    </a:lnTo>
                    <a:lnTo>
                      <a:pt x="680" y="152"/>
                    </a:lnTo>
                    <a:lnTo>
                      <a:pt x="682" y="152"/>
                    </a:lnTo>
                    <a:lnTo>
                      <a:pt x="682" y="151"/>
                    </a:lnTo>
                    <a:lnTo>
                      <a:pt x="683" y="150"/>
                    </a:lnTo>
                    <a:lnTo>
                      <a:pt x="684" y="150"/>
                    </a:lnTo>
                    <a:lnTo>
                      <a:pt x="684" y="148"/>
                    </a:lnTo>
                    <a:lnTo>
                      <a:pt x="686" y="147"/>
                    </a:lnTo>
                    <a:lnTo>
                      <a:pt x="687" y="147"/>
                    </a:lnTo>
                    <a:lnTo>
                      <a:pt x="687" y="146"/>
                    </a:lnTo>
                    <a:lnTo>
                      <a:pt x="688" y="144"/>
                    </a:lnTo>
                    <a:lnTo>
                      <a:pt x="690" y="143"/>
                    </a:lnTo>
                    <a:lnTo>
                      <a:pt x="691" y="142"/>
                    </a:lnTo>
                    <a:lnTo>
                      <a:pt x="692" y="140"/>
                    </a:lnTo>
                    <a:lnTo>
                      <a:pt x="692" y="139"/>
                    </a:lnTo>
                    <a:lnTo>
                      <a:pt x="694" y="136"/>
                    </a:lnTo>
                    <a:lnTo>
                      <a:pt x="696" y="135"/>
                    </a:lnTo>
                    <a:lnTo>
                      <a:pt x="698" y="134"/>
                    </a:lnTo>
                    <a:lnTo>
                      <a:pt x="699" y="131"/>
                    </a:lnTo>
                    <a:lnTo>
                      <a:pt x="700" y="130"/>
                    </a:lnTo>
                    <a:lnTo>
                      <a:pt x="702" y="128"/>
                    </a:lnTo>
                    <a:lnTo>
                      <a:pt x="703" y="127"/>
                    </a:lnTo>
                    <a:lnTo>
                      <a:pt x="704" y="126"/>
                    </a:lnTo>
                    <a:lnTo>
                      <a:pt x="706" y="124"/>
                    </a:lnTo>
                    <a:lnTo>
                      <a:pt x="706" y="123"/>
                    </a:lnTo>
                    <a:lnTo>
                      <a:pt x="707" y="122"/>
                    </a:lnTo>
                    <a:lnTo>
                      <a:pt x="708" y="120"/>
                    </a:lnTo>
                    <a:lnTo>
                      <a:pt x="708" y="119"/>
                    </a:lnTo>
                    <a:lnTo>
                      <a:pt x="710" y="118"/>
                    </a:lnTo>
                    <a:lnTo>
                      <a:pt x="711" y="118"/>
                    </a:lnTo>
                    <a:lnTo>
                      <a:pt x="711" y="116"/>
                    </a:lnTo>
                    <a:lnTo>
                      <a:pt x="712" y="115"/>
                    </a:lnTo>
                    <a:lnTo>
                      <a:pt x="714" y="114"/>
                    </a:lnTo>
                    <a:lnTo>
                      <a:pt x="715" y="112"/>
                    </a:lnTo>
                    <a:lnTo>
                      <a:pt x="715" y="111"/>
                    </a:lnTo>
                    <a:lnTo>
                      <a:pt x="716" y="110"/>
                    </a:lnTo>
                    <a:lnTo>
                      <a:pt x="717" y="108"/>
                    </a:lnTo>
                    <a:lnTo>
                      <a:pt x="717" y="107"/>
                    </a:lnTo>
                    <a:lnTo>
                      <a:pt x="719" y="107"/>
                    </a:lnTo>
                    <a:lnTo>
                      <a:pt x="719" y="106"/>
                    </a:lnTo>
                    <a:lnTo>
                      <a:pt x="720" y="104"/>
                    </a:lnTo>
                    <a:lnTo>
                      <a:pt x="721" y="103"/>
                    </a:lnTo>
                    <a:lnTo>
                      <a:pt x="723" y="101"/>
                    </a:lnTo>
                    <a:lnTo>
                      <a:pt x="724" y="99"/>
                    </a:lnTo>
                    <a:lnTo>
                      <a:pt x="725" y="98"/>
                    </a:lnTo>
                    <a:lnTo>
                      <a:pt x="725" y="97"/>
                    </a:lnTo>
                    <a:lnTo>
                      <a:pt x="727" y="94"/>
                    </a:lnTo>
                    <a:lnTo>
                      <a:pt x="729" y="93"/>
                    </a:lnTo>
                    <a:lnTo>
                      <a:pt x="731" y="90"/>
                    </a:lnTo>
                    <a:lnTo>
                      <a:pt x="732" y="89"/>
                    </a:lnTo>
                    <a:lnTo>
                      <a:pt x="733" y="86"/>
                    </a:lnTo>
                    <a:lnTo>
                      <a:pt x="735" y="85"/>
                    </a:lnTo>
                    <a:lnTo>
                      <a:pt x="736" y="82"/>
                    </a:lnTo>
                    <a:lnTo>
                      <a:pt x="737" y="81"/>
                    </a:lnTo>
                    <a:lnTo>
                      <a:pt x="739" y="79"/>
                    </a:lnTo>
                    <a:lnTo>
                      <a:pt x="739" y="78"/>
                    </a:lnTo>
                    <a:lnTo>
                      <a:pt x="740" y="77"/>
                    </a:lnTo>
                    <a:lnTo>
                      <a:pt x="741" y="75"/>
                    </a:lnTo>
                    <a:lnTo>
                      <a:pt x="741" y="74"/>
                    </a:lnTo>
                    <a:lnTo>
                      <a:pt x="743" y="73"/>
                    </a:lnTo>
                    <a:lnTo>
                      <a:pt x="744" y="71"/>
                    </a:lnTo>
                    <a:lnTo>
                      <a:pt x="744" y="70"/>
                    </a:lnTo>
                    <a:lnTo>
                      <a:pt x="745" y="69"/>
                    </a:lnTo>
                    <a:lnTo>
                      <a:pt x="747" y="69"/>
                    </a:lnTo>
                    <a:lnTo>
                      <a:pt x="747" y="67"/>
                    </a:lnTo>
                    <a:lnTo>
                      <a:pt x="748" y="66"/>
                    </a:lnTo>
                    <a:lnTo>
                      <a:pt x="748" y="65"/>
                    </a:lnTo>
                    <a:lnTo>
                      <a:pt x="749" y="63"/>
                    </a:lnTo>
                    <a:lnTo>
                      <a:pt x="751" y="62"/>
                    </a:lnTo>
                    <a:lnTo>
                      <a:pt x="751" y="61"/>
                    </a:lnTo>
                    <a:lnTo>
                      <a:pt x="752" y="59"/>
                    </a:lnTo>
                    <a:lnTo>
                      <a:pt x="753" y="58"/>
                    </a:lnTo>
                    <a:lnTo>
                      <a:pt x="753" y="57"/>
                    </a:lnTo>
                    <a:lnTo>
                      <a:pt x="755" y="55"/>
                    </a:lnTo>
                    <a:lnTo>
                      <a:pt x="756" y="54"/>
                    </a:lnTo>
                    <a:lnTo>
                      <a:pt x="757" y="53"/>
                    </a:lnTo>
                    <a:lnTo>
                      <a:pt x="759" y="51"/>
                    </a:lnTo>
                    <a:lnTo>
                      <a:pt x="760" y="49"/>
                    </a:lnTo>
                    <a:lnTo>
                      <a:pt x="761" y="47"/>
                    </a:lnTo>
                    <a:lnTo>
                      <a:pt x="763" y="45"/>
                    </a:lnTo>
                    <a:lnTo>
                      <a:pt x="764" y="43"/>
                    </a:lnTo>
                    <a:lnTo>
                      <a:pt x="765" y="41"/>
                    </a:lnTo>
                    <a:lnTo>
                      <a:pt x="768" y="38"/>
                    </a:lnTo>
                    <a:lnTo>
                      <a:pt x="769" y="37"/>
                    </a:lnTo>
                    <a:lnTo>
                      <a:pt x="771" y="35"/>
                    </a:lnTo>
                    <a:lnTo>
                      <a:pt x="772" y="33"/>
                    </a:lnTo>
                    <a:lnTo>
                      <a:pt x="772" y="31"/>
                    </a:lnTo>
                    <a:lnTo>
                      <a:pt x="773" y="30"/>
                    </a:lnTo>
                    <a:lnTo>
                      <a:pt x="775" y="29"/>
                    </a:lnTo>
                    <a:lnTo>
                      <a:pt x="776" y="27"/>
                    </a:lnTo>
                    <a:lnTo>
                      <a:pt x="776" y="26"/>
                    </a:lnTo>
                    <a:lnTo>
                      <a:pt x="777" y="25"/>
                    </a:lnTo>
                    <a:lnTo>
                      <a:pt x="779" y="23"/>
                    </a:lnTo>
                    <a:lnTo>
                      <a:pt x="779" y="22"/>
                    </a:lnTo>
                    <a:lnTo>
                      <a:pt x="780" y="22"/>
                    </a:lnTo>
                    <a:lnTo>
                      <a:pt x="780" y="21"/>
                    </a:lnTo>
                    <a:lnTo>
                      <a:pt x="781" y="19"/>
                    </a:lnTo>
                    <a:lnTo>
                      <a:pt x="781" y="18"/>
                    </a:lnTo>
                    <a:lnTo>
                      <a:pt x="783" y="17"/>
                    </a:lnTo>
                    <a:lnTo>
                      <a:pt x="784" y="15"/>
                    </a:lnTo>
                    <a:lnTo>
                      <a:pt x="784" y="14"/>
                    </a:lnTo>
                    <a:lnTo>
                      <a:pt x="785" y="13"/>
                    </a:lnTo>
                    <a:lnTo>
                      <a:pt x="785" y="11"/>
                    </a:lnTo>
                    <a:lnTo>
                      <a:pt x="787" y="11"/>
                    </a:lnTo>
                    <a:lnTo>
                      <a:pt x="787" y="10"/>
                    </a:lnTo>
                    <a:lnTo>
                      <a:pt x="788" y="9"/>
                    </a:lnTo>
                    <a:lnTo>
                      <a:pt x="789" y="8"/>
                    </a:lnTo>
                    <a:lnTo>
                      <a:pt x="789" y="6"/>
                    </a:lnTo>
                    <a:lnTo>
                      <a:pt x="791" y="4"/>
                    </a:lnTo>
                    <a:lnTo>
                      <a:pt x="792" y="2"/>
                    </a:lnTo>
                    <a:lnTo>
                      <a:pt x="792" y="1"/>
                    </a:lnTo>
                    <a:lnTo>
                      <a:pt x="793" y="0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04" name="Freeform 66">
                <a:extLst>
                  <a:ext uri="{FF2B5EF4-FFF2-40B4-BE49-F238E27FC236}">
                    <a16:creationId xmlns:a16="http://schemas.microsoft.com/office/drawing/2014/main" id="{3BC798AC-938D-C546-B26B-0FFDA43BC3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1741"/>
                <a:ext cx="48" cy="159"/>
              </a:xfrm>
              <a:custGeom>
                <a:avLst/>
                <a:gdLst>
                  <a:gd name="T0" fmla="*/ 1 w 94"/>
                  <a:gd name="T1" fmla="*/ 1 h 318"/>
                  <a:gd name="T2" fmla="*/ 1 w 94"/>
                  <a:gd name="T3" fmla="*/ 1 h 318"/>
                  <a:gd name="T4" fmla="*/ 1 w 94"/>
                  <a:gd name="T5" fmla="*/ 1 h 318"/>
                  <a:gd name="T6" fmla="*/ 1 w 94"/>
                  <a:gd name="T7" fmla="*/ 1 h 318"/>
                  <a:gd name="T8" fmla="*/ 1 w 94"/>
                  <a:gd name="T9" fmla="*/ 1 h 318"/>
                  <a:gd name="T10" fmla="*/ 1 w 94"/>
                  <a:gd name="T11" fmla="*/ 1 h 318"/>
                  <a:gd name="T12" fmla="*/ 1 w 94"/>
                  <a:gd name="T13" fmla="*/ 1 h 318"/>
                  <a:gd name="T14" fmla="*/ 1 w 94"/>
                  <a:gd name="T15" fmla="*/ 1 h 318"/>
                  <a:gd name="T16" fmla="*/ 1 w 94"/>
                  <a:gd name="T17" fmla="*/ 1 h 318"/>
                  <a:gd name="T18" fmla="*/ 1 w 94"/>
                  <a:gd name="T19" fmla="*/ 1 h 318"/>
                  <a:gd name="T20" fmla="*/ 1 w 94"/>
                  <a:gd name="T21" fmla="*/ 1 h 318"/>
                  <a:gd name="T22" fmla="*/ 1 w 94"/>
                  <a:gd name="T23" fmla="*/ 1 h 318"/>
                  <a:gd name="T24" fmla="*/ 1 w 94"/>
                  <a:gd name="T25" fmla="*/ 1 h 318"/>
                  <a:gd name="T26" fmla="*/ 1 w 94"/>
                  <a:gd name="T27" fmla="*/ 1 h 318"/>
                  <a:gd name="T28" fmla="*/ 1 w 94"/>
                  <a:gd name="T29" fmla="*/ 1 h 318"/>
                  <a:gd name="T30" fmla="*/ 1 w 94"/>
                  <a:gd name="T31" fmla="*/ 1 h 318"/>
                  <a:gd name="T32" fmla="*/ 1 w 94"/>
                  <a:gd name="T33" fmla="*/ 1 h 318"/>
                  <a:gd name="T34" fmla="*/ 1 w 94"/>
                  <a:gd name="T35" fmla="*/ 1 h 318"/>
                  <a:gd name="T36" fmla="*/ 1 w 94"/>
                  <a:gd name="T37" fmla="*/ 1 h 318"/>
                  <a:gd name="T38" fmla="*/ 1 w 94"/>
                  <a:gd name="T39" fmla="*/ 1 h 318"/>
                  <a:gd name="T40" fmla="*/ 1 w 94"/>
                  <a:gd name="T41" fmla="*/ 1 h 318"/>
                  <a:gd name="T42" fmla="*/ 1 w 94"/>
                  <a:gd name="T43" fmla="*/ 1 h 318"/>
                  <a:gd name="T44" fmla="*/ 1 w 94"/>
                  <a:gd name="T45" fmla="*/ 1 h 318"/>
                  <a:gd name="T46" fmla="*/ 1 w 94"/>
                  <a:gd name="T47" fmla="*/ 1 h 318"/>
                  <a:gd name="T48" fmla="*/ 1 w 94"/>
                  <a:gd name="T49" fmla="*/ 1 h 318"/>
                  <a:gd name="T50" fmla="*/ 1 w 94"/>
                  <a:gd name="T51" fmla="*/ 1 h 318"/>
                  <a:gd name="T52" fmla="*/ 1 w 94"/>
                  <a:gd name="T53" fmla="*/ 1 h 318"/>
                  <a:gd name="T54" fmla="*/ 1 w 94"/>
                  <a:gd name="T55" fmla="*/ 1 h 318"/>
                  <a:gd name="T56" fmla="*/ 1 w 94"/>
                  <a:gd name="T57" fmla="*/ 1 h 318"/>
                  <a:gd name="T58" fmla="*/ 1 w 94"/>
                  <a:gd name="T59" fmla="*/ 1 h 318"/>
                  <a:gd name="T60" fmla="*/ 1 w 94"/>
                  <a:gd name="T61" fmla="*/ 1 h 318"/>
                  <a:gd name="T62" fmla="*/ 1 w 94"/>
                  <a:gd name="T63" fmla="*/ 1 h 318"/>
                  <a:gd name="T64" fmla="*/ 1 w 94"/>
                  <a:gd name="T65" fmla="*/ 1 h 318"/>
                  <a:gd name="T66" fmla="*/ 1 w 94"/>
                  <a:gd name="T67" fmla="*/ 1 h 318"/>
                  <a:gd name="T68" fmla="*/ 1 w 94"/>
                  <a:gd name="T69" fmla="*/ 1 h 318"/>
                  <a:gd name="T70" fmla="*/ 1 w 94"/>
                  <a:gd name="T71" fmla="*/ 1 h 318"/>
                  <a:gd name="T72" fmla="*/ 1 w 94"/>
                  <a:gd name="T73" fmla="*/ 1 h 318"/>
                  <a:gd name="T74" fmla="*/ 1 w 94"/>
                  <a:gd name="T75" fmla="*/ 1 h 318"/>
                  <a:gd name="T76" fmla="*/ 1 w 94"/>
                  <a:gd name="T77" fmla="*/ 1 h 318"/>
                  <a:gd name="T78" fmla="*/ 1 w 94"/>
                  <a:gd name="T79" fmla="*/ 1 h 318"/>
                  <a:gd name="T80" fmla="*/ 1 w 94"/>
                  <a:gd name="T81" fmla="*/ 1 h 318"/>
                  <a:gd name="T82" fmla="*/ 1 w 94"/>
                  <a:gd name="T83" fmla="*/ 1 h 318"/>
                  <a:gd name="T84" fmla="*/ 1 w 94"/>
                  <a:gd name="T85" fmla="*/ 1 h 318"/>
                  <a:gd name="T86" fmla="*/ 1 w 94"/>
                  <a:gd name="T87" fmla="*/ 1 h 318"/>
                  <a:gd name="T88" fmla="*/ 1 w 94"/>
                  <a:gd name="T89" fmla="*/ 1 h 318"/>
                  <a:gd name="T90" fmla="*/ 1 w 94"/>
                  <a:gd name="T91" fmla="*/ 1 h 318"/>
                  <a:gd name="T92" fmla="*/ 1 w 94"/>
                  <a:gd name="T93" fmla="*/ 1 h 318"/>
                  <a:gd name="T94" fmla="*/ 1 w 94"/>
                  <a:gd name="T95" fmla="*/ 1 h 318"/>
                  <a:gd name="T96" fmla="*/ 1 w 94"/>
                  <a:gd name="T97" fmla="*/ 1 h 318"/>
                  <a:gd name="T98" fmla="*/ 1 w 94"/>
                  <a:gd name="T99" fmla="*/ 1 h 318"/>
                  <a:gd name="T100" fmla="*/ 1 w 94"/>
                  <a:gd name="T101" fmla="*/ 1 h 318"/>
                  <a:gd name="T102" fmla="*/ 1 w 94"/>
                  <a:gd name="T103" fmla="*/ 1 h 318"/>
                  <a:gd name="T104" fmla="*/ 1 w 94"/>
                  <a:gd name="T105" fmla="*/ 1 h 318"/>
                  <a:gd name="T106" fmla="*/ 1 w 94"/>
                  <a:gd name="T107" fmla="*/ 1 h 318"/>
                  <a:gd name="T108" fmla="*/ 1 w 94"/>
                  <a:gd name="T109" fmla="*/ 1 h 318"/>
                  <a:gd name="T110" fmla="*/ 1 w 94"/>
                  <a:gd name="T111" fmla="*/ 1 h 318"/>
                  <a:gd name="T112" fmla="*/ 1 w 94"/>
                  <a:gd name="T113" fmla="*/ 1 h 318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94"/>
                  <a:gd name="T172" fmla="*/ 0 h 318"/>
                  <a:gd name="T173" fmla="*/ 94 w 94"/>
                  <a:gd name="T174" fmla="*/ 318 h 318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94" h="318">
                    <a:moveTo>
                      <a:pt x="0" y="0"/>
                    </a:moveTo>
                    <a:lnTo>
                      <a:pt x="2" y="3"/>
                    </a:lnTo>
                    <a:lnTo>
                      <a:pt x="4" y="7"/>
                    </a:lnTo>
                    <a:lnTo>
                      <a:pt x="5" y="9"/>
                    </a:lnTo>
                    <a:lnTo>
                      <a:pt x="8" y="12"/>
                    </a:lnTo>
                    <a:lnTo>
                      <a:pt x="9" y="15"/>
                    </a:lnTo>
                    <a:lnTo>
                      <a:pt x="10" y="17"/>
                    </a:lnTo>
                    <a:lnTo>
                      <a:pt x="12" y="20"/>
                    </a:lnTo>
                    <a:lnTo>
                      <a:pt x="13" y="23"/>
                    </a:lnTo>
                    <a:lnTo>
                      <a:pt x="14" y="24"/>
                    </a:lnTo>
                    <a:lnTo>
                      <a:pt x="16" y="27"/>
                    </a:lnTo>
                    <a:lnTo>
                      <a:pt x="16" y="28"/>
                    </a:lnTo>
                    <a:lnTo>
                      <a:pt x="17" y="29"/>
                    </a:lnTo>
                    <a:lnTo>
                      <a:pt x="18" y="32"/>
                    </a:lnTo>
                    <a:lnTo>
                      <a:pt x="18" y="33"/>
                    </a:lnTo>
                    <a:lnTo>
                      <a:pt x="20" y="35"/>
                    </a:lnTo>
                    <a:lnTo>
                      <a:pt x="20" y="36"/>
                    </a:lnTo>
                    <a:lnTo>
                      <a:pt x="21" y="37"/>
                    </a:lnTo>
                    <a:lnTo>
                      <a:pt x="21" y="39"/>
                    </a:lnTo>
                    <a:lnTo>
                      <a:pt x="22" y="40"/>
                    </a:lnTo>
                    <a:lnTo>
                      <a:pt x="22" y="41"/>
                    </a:lnTo>
                    <a:lnTo>
                      <a:pt x="24" y="43"/>
                    </a:lnTo>
                    <a:lnTo>
                      <a:pt x="24" y="44"/>
                    </a:lnTo>
                    <a:lnTo>
                      <a:pt x="25" y="45"/>
                    </a:lnTo>
                    <a:lnTo>
                      <a:pt x="25" y="47"/>
                    </a:lnTo>
                    <a:lnTo>
                      <a:pt x="26" y="48"/>
                    </a:lnTo>
                    <a:lnTo>
                      <a:pt x="26" y="50"/>
                    </a:lnTo>
                    <a:lnTo>
                      <a:pt x="28" y="52"/>
                    </a:lnTo>
                    <a:lnTo>
                      <a:pt x="28" y="53"/>
                    </a:lnTo>
                    <a:lnTo>
                      <a:pt x="29" y="54"/>
                    </a:lnTo>
                    <a:lnTo>
                      <a:pt x="29" y="56"/>
                    </a:lnTo>
                    <a:lnTo>
                      <a:pt x="30" y="58"/>
                    </a:lnTo>
                    <a:lnTo>
                      <a:pt x="30" y="60"/>
                    </a:lnTo>
                    <a:lnTo>
                      <a:pt x="32" y="61"/>
                    </a:lnTo>
                    <a:lnTo>
                      <a:pt x="32" y="62"/>
                    </a:lnTo>
                    <a:lnTo>
                      <a:pt x="33" y="65"/>
                    </a:lnTo>
                    <a:lnTo>
                      <a:pt x="33" y="66"/>
                    </a:lnTo>
                    <a:lnTo>
                      <a:pt x="34" y="68"/>
                    </a:lnTo>
                    <a:lnTo>
                      <a:pt x="34" y="69"/>
                    </a:lnTo>
                    <a:lnTo>
                      <a:pt x="36" y="70"/>
                    </a:lnTo>
                    <a:lnTo>
                      <a:pt x="36" y="72"/>
                    </a:lnTo>
                    <a:lnTo>
                      <a:pt x="37" y="73"/>
                    </a:lnTo>
                    <a:lnTo>
                      <a:pt x="37" y="74"/>
                    </a:lnTo>
                    <a:lnTo>
                      <a:pt x="37" y="76"/>
                    </a:lnTo>
                    <a:lnTo>
                      <a:pt x="38" y="76"/>
                    </a:lnTo>
                    <a:lnTo>
                      <a:pt x="38" y="77"/>
                    </a:lnTo>
                    <a:lnTo>
                      <a:pt x="38" y="78"/>
                    </a:lnTo>
                    <a:lnTo>
                      <a:pt x="38" y="80"/>
                    </a:lnTo>
                    <a:lnTo>
                      <a:pt x="40" y="81"/>
                    </a:lnTo>
                    <a:lnTo>
                      <a:pt x="40" y="82"/>
                    </a:lnTo>
                    <a:lnTo>
                      <a:pt x="41" y="84"/>
                    </a:lnTo>
                    <a:lnTo>
                      <a:pt x="41" y="85"/>
                    </a:lnTo>
                    <a:lnTo>
                      <a:pt x="42" y="86"/>
                    </a:lnTo>
                    <a:lnTo>
                      <a:pt x="42" y="88"/>
                    </a:lnTo>
                    <a:lnTo>
                      <a:pt x="42" y="89"/>
                    </a:lnTo>
                    <a:lnTo>
                      <a:pt x="44" y="90"/>
                    </a:lnTo>
                    <a:lnTo>
                      <a:pt x="44" y="92"/>
                    </a:lnTo>
                    <a:lnTo>
                      <a:pt x="45" y="94"/>
                    </a:lnTo>
                    <a:lnTo>
                      <a:pt x="45" y="96"/>
                    </a:lnTo>
                    <a:lnTo>
                      <a:pt x="46" y="97"/>
                    </a:lnTo>
                    <a:lnTo>
                      <a:pt x="46" y="100"/>
                    </a:lnTo>
                    <a:lnTo>
                      <a:pt x="48" y="102"/>
                    </a:lnTo>
                    <a:lnTo>
                      <a:pt x="49" y="104"/>
                    </a:lnTo>
                    <a:lnTo>
                      <a:pt x="49" y="106"/>
                    </a:lnTo>
                    <a:lnTo>
                      <a:pt x="50" y="108"/>
                    </a:lnTo>
                    <a:lnTo>
                      <a:pt x="50" y="110"/>
                    </a:lnTo>
                    <a:lnTo>
                      <a:pt x="52" y="112"/>
                    </a:lnTo>
                    <a:lnTo>
                      <a:pt x="52" y="113"/>
                    </a:lnTo>
                    <a:lnTo>
                      <a:pt x="53" y="114"/>
                    </a:lnTo>
                    <a:lnTo>
                      <a:pt x="53" y="116"/>
                    </a:lnTo>
                    <a:lnTo>
                      <a:pt x="53" y="117"/>
                    </a:lnTo>
                    <a:lnTo>
                      <a:pt x="54" y="118"/>
                    </a:lnTo>
                    <a:lnTo>
                      <a:pt x="54" y="120"/>
                    </a:lnTo>
                    <a:lnTo>
                      <a:pt x="56" y="121"/>
                    </a:lnTo>
                    <a:lnTo>
                      <a:pt x="56" y="122"/>
                    </a:lnTo>
                    <a:lnTo>
                      <a:pt x="56" y="124"/>
                    </a:lnTo>
                    <a:lnTo>
                      <a:pt x="56" y="125"/>
                    </a:lnTo>
                    <a:lnTo>
                      <a:pt x="57" y="126"/>
                    </a:lnTo>
                    <a:lnTo>
                      <a:pt x="57" y="128"/>
                    </a:lnTo>
                    <a:lnTo>
                      <a:pt x="57" y="129"/>
                    </a:lnTo>
                    <a:lnTo>
                      <a:pt x="58" y="129"/>
                    </a:lnTo>
                    <a:lnTo>
                      <a:pt x="58" y="130"/>
                    </a:lnTo>
                    <a:lnTo>
                      <a:pt x="58" y="132"/>
                    </a:lnTo>
                    <a:lnTo>
                      <a:pt x="60" y="133"/>
                    </a:lnTo>
                    <a:lnTo>
                      <a:pt x="60" y="134"/>
                    </a:lnTo>
                    <a:lnTo>
                      <a:pt x="60" y="136"/>
                    </a:lnTo>
                    <a:lnTo>
                      <a:pt x="60" y="137"/>
                    </a:lnTo>
                    <a:lnTo>
                      <a:pt x="61" y="138"/>
                    </a:lnTo>
                    <a:lnTo>
                      <a:pt x="61" y="141"/>
                    </a:lnTo>
                    <a:lnTo>
                      <a:pt x="62" y="142"/>
                    </a:lnTo>
                    <a:lnTo>
                      <a:pt x="62" y="143"/>
                    </a:lnTo>
                    <a:lnTo>
                      <a:pt x="64" y="146"/>
                    </a:lnTo>
                    <a:lnTo>
                      <a:pt x="64" y="147"/>
                    </a:lnTo>
                    <a:lnTo>
                      <a:pt x="64" y="150"/>
                    </a:lnTo>
                    <a:lnTo>
                      <a:pt x="65" y="153"/>
                    </a:lnTo>
                    <a:lnTo>
                      <a:pt x="65" y="154"/>
                    </a:lnTo>
                    <a:lnTo>
                      <a:pt x="66" y="157"/>
                    </a:lnTo>
                    <a:lnTo>
                      <a:pt x="66" y="158"/>
                    </a:lnTo>
                    <a:lnTo>
                      <a:pt x="68" y="159"/>
                    </a:lnTo>
                    <a:lnTo>
                      <a:pt x="68" y="162"/>
                    </a:lnTo>
                    <a:lnTo>
                      <a:pt x="68" y="163"/>
                    </a:lnTo>
                    <a:lnTo>
                      <a:pt x="69" y="165"/>
                    </a:lnTo>
                    <a:lnTo>
                      <a:pt x="69" y="166"/>
                    </a:lnTo>
                    <a:lnTo>
                      <a:pt x="69" y="167"/>
                    </a:lnTo>
                    <a:lnTo>
                      <a:pt x="70" y="169"/>
                    </a:lnTo>
                    <a:lnTo>
                      <a:pt x="70" y="170"/>
                    </a:lnTo>
                    <a:lnTo>
                      <a:pt x="72" y="171"/>
                    </a:lnTo>
                    <a:lnTo>
                      <a:pt x="72" y="173"/>
                    </a:lnTo>
                    <a:lnTo>
                      <a:pt x="72" y="174"/>
                    </a:lnTo>
                    <a:lnTo>
                      <a:pt x="72" y="175"/>
                    </a:lnTo>
                    <a:lnTo>
                      <a:pt x="73" y="177"/>
                    </a:lnTo>
                    <a:lnTo>
                      <a:pt x="73" y="178"/>
                    </a:lnTo>
                    <a:lnTo>
                      <a:pt x="73" y="179"/>
                    </a:lnTo>
                    <a:lnTo>
                      <a:pt x="74" y="181"/>
                    </a:lnTo>
                    <a:lnTo>
                      <a:pt x="74" y="182"/>
                    </a:lnTo>
                    <a:lnTo>
                      <a:pt x="74" y="183"/>
                    </a:lnTo>
                    <a:lnTo>
                      <a:pt x="75" y="186"/>
                    </a:lnTo>
                    <a:lnTo>
                      <a:pt x="75" y="187"/>
                    </a:lnTo>
                    <a:lnTo>
                      <a:pt x="75" y="189"/>
                    </a:lnTo>
                    <a:lnTo>
                      <a:pt x="77" y="190"/>
                    </a:lnTo>
                    <a:lnTo>
                      <a:pt x="77" y="193"/>
                    </a:lnTo>
                    <a:lnTo>
                      <a:pt x="78" y="194"/>
                    </a:lnTo>
                    <a:lnTo>
                      <a:pt x="78" y="197"/>
                    </a:lnTo>
                    <a:lnTo>
                      <a:pt x="79" y="198"/>
                    </a:lnTo>
                    <a:lnTo>
                      <a:pt x="79" y="201"/>
                    </a:lnTo>
                    <a:lnTo>
                      <a:pt x="81" y="202"/>
                    </a:lnTo>
                    <a:lnTo>
                      <a:pt x="81" y="205"/>
                    </a:lnTo>
                    <a:lnTo>
                      <a:pt x="82" y="206"/>
                    </a:lnTo>
                    <a:lnTo>
                      <a:pt x="82" y="207"/>
                    </a:lnTo>
                    <a:lnTo>
                      <a:pt x="82" y="210"/>
                    </a:lnTo>
                    <a:lnTo>
                      <a:pt x="83" y="211"/>
                    </a:lnTo>
                    <a:lnTo>
                      <a:pt x="83" y="213"/>
                    </a:lnTo>
                    <a:lnTo>
                      <a:pt x="83" y="214"/>
                    </a:lnTo>
                    <a:lnTo>
                      <a:pt x="85" y="215"/>
                    </a:lnTo>
                    <a:lnTo>
                      <a:pt x="85" y="217"/>
                    </a:lnTo>
                    <a:lnTo>
                      <a:pt x="85" y="218"/>
                    </a:lnTo>
                    <a:lnTo>
                      <a:pt x="85" y="219"/>
                    </a:lnTo>
                    <a:lnTo>
                      <a:pt x="86" y="221"/>
                    </a:lnTo>
                    <a:lnTo>
                      <a:pt x="86" y="222"/>
                    </a:lnTo>
                    <a:lnTo>
                      <a:pt x="86" y="223"/>
                    </a:lnTo>
                    <a:lnTo>
                      <a:pt x="86" y="225"/>
                    </a:lnTo>
                    <a:lnTo>
                      <a:pt x="86" y="226"/>
                    </a:lnTo>
                    <a:lnTo>
                      <a:pt x="86" y="227"/>
                    </a:lnTo>
                    <a:lnTo>
                      <a:pt x="87" y="229"/>
                    </a:lnTo>
                    <a:lnTo>
                      <a:pt x="87" y="230"/>
                    </a:lnTo>
                    <a:lnTo>
                      <a:pt x="87" y="231"/>
                    </a:lnTo>
                    <a:lnTo>
                      <a:pt x="87" y="233"/>
                    </a:lnTo>
                    <a:lnTo>
                      <a:pt x="87" y="234"/>
                    </a:lnTo>
                    <a:lnTo>
                      <a:pt x="87" y="235"/>
                    </a:lnTo>
                    <a:lnTo>
                      <a:pt x="87" y="236"/>
                    </a:lnTo>
                    <a:lnTo>
                      <a:pt x="87" y="238"/>
                    </a:lnTo>
                    <a:lnTo>
                      <a:pt x="87" y="239"/>
                    </a:lnTo>
                    <a:lnTo>
                      <a:pt x="89" y="242"/>
                    </a:lnTo>
                    <a:lnTo>
                      <a:pt x="89" y="243"/>
                    </a:lnTo>
                    <a:lnTo>
                      <a:pt x="89" y="244"/>
                    </a:lnTo>
                    <a:lnTo>
                      <a:pt x="89" y="247"/>
                    </a:lnTo>
                    <a:lnTo>
                      <a:pt x="89" y="248"/>
                    </a:lnTo>
                    <a:lnTo>
                      <a:pt x="89" y="250"/>
                    </a:lnTo>
                    <a:lnTo>
                      <a:pt x="89" y="251"/>
                    </a:lnTo>
                    <a:lnTo>
                      <a:pt x="89" y="252"/>
                    </a:lnTo>
                    <a:lnTo>
                      <a:pt x="89" y="254"/>
                    </a:lnTo>
                    <a:lnTo>
                      <a:pt x="89" y="255"/>
                    </a:lnTo>
                    <a:lnTo>
                      <a:pt x="89" y="256"/>
                    </a:lnTo>
                    <a:lnTo>
                      <a:pt x="90" y="258"/>
                    </a:lnTo>
                    <a:lnTo>
                      <a:pt x="90" y="259"/>
                    </a:lnTo>
                    <a:lnTo>
                      <a:pt x="90" y="260"/>
                    </a:lnTo>
                    <a:lnTo>
                      <a:pt x="90" y="262"/>
                    </a:lnTo>
                    <a:lnTo>
                      <a:pt x="90" y="263"/>
                    </a:lnTo>
                    <a:lnTo>
                      <a:pt x="90" y="264"/>
                    </a:lnTo>
                    <a:lnTo>
                      <a:pt x="90" y="266"/>
                    </a:lnTo>
                    <a:lnTo>
                      <a:pt x="90" y="267"/>
                    </a:lnTo>
                    <a:lnTo>
                      <a:pt x="91" y="268"/>
                    </a:lnTo>
                    <a:lnTo>
                      <a:pt x="91" y="270"/>
                    </a:lnTo>
                    <a:lnTo>
                      <a:pt x="91" y="271"/>
                    </a:lnTo>
                    <a:lnTo>
                      <a:pt x="91" y="272"/>
                    </a:lnTo>
                    <a:lnTo>
                      <a:pt x="91" y="274"/>
                    </a:lnTo>
                    <a:lnTo>
                      <a:pt x="93" y="275"/>
                    </a:lnTo>
                    <a:lnTo>
                      <a:pt x="93" y="276"/>
                    </a:lnTo>
                    <a:lnTo>
                      <a:pt x="93" y="278"/>
                    </a:lnTo>
                    <a:lnTo>
                      <a:pt x="93" y="279"/>
                    </a:lnTo>
                    <a:lnTo>
                      <a:pt x="93" y="280"/>
                    </a:lnTo>
                    <a:lnTo>
                      <a:pt x="93" y="282"/>
                    </a:lnTo>
                    <a:lnTo>
                      <a:pt x="94" y="282"/>
                    </a:lnTo>
                    <a:lnTo>
                      <a:pt x="94" y="283"/>
                    </a:lnTo>
                    <a:lnTo>
                      <a:pt x="94" y="284"/>
                    </a:lnTo>
                    <a:lnTo>
                      <a:pt x="94" y="286"/>
                    </a:lnTo>
                    <a:lnTo>
                      <a:pt x="94" y="287"/>
                    </a:lnTo>
                    <a:lnTo>
                      <a:pt x="94" y="288"/>
                    </a:lnTo>
                    <a:lnTo>
                      <a:pt x="94" y="290"/>
                    </a:lnTo>
                    <a:lnTo>
                      <a:pt x="94" y="291"/>
                    </a:lnTo>
                    <a:lnTo>
                      <a:pt x="94" y="292"/>
                    </a:lnTo>
                    <a:lnTo>
                      <a:pt x="94" y="294"/>
                    </a:lnTo>
                    <a:lnTo>
                      <a:pt x="94" y="295"/>
                    </a:lnTo>
                    <a:lnTo>
                      <a:pt x="94" y="296"/>
                    </a:lnTo>
                    <a:lnTo>
                      <a:pt x="94" y="298"/>
                    </a:lnTo>
                    <a:lnTo>
                      <a:pt x="94" y="299"/>
                    </a:lnTo>
                    <a:lnTo>
                      <a:pt x="94" y="300"/>
                    </a:lnTo>
                    <a:lnTo>
                      <a:pt x="94" y="302"/>
                    </a:lnTo>
                    <a:lnTo>
                      <a:pt x="94" y="304"/>
                    </a:lnTo>
                    <a:lnTo>
                      <a:pt x="94" y="306"/>
                    </a:lnTo>
                    <a:lnTo>
                      <a:pt x="94" y="308"/>
                    </a:lnTo>
                    <a:lnTo>
                      <a:pt x="94" y="310"/>
                    </a:lnTo>
                    <a:lnTo>
                      <a:pt x="94" y="312"/>
                    </a:lnTo>
                    <a:lnTo>
                      <a:pt x="93" y="315"/>
                    </a:lnTo>
                    <a:lnTo>
                      <a:pt x="93" y="31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05" name="Freeform 67">
                <a:extLst>
                  <a:ext uri="{FF2B5EF4-FFF2-40B4-BE49-F238E27FC236}">
                    <a16:creationId xmlns:a16="http://schemas.microsoft.com/office/drawing/2014/main" id="{463AD82F-58A3-DE42-A87D-C8B72949A7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1898"/>
                <a:ext cx="48" cy="159"/>
              </a:xfrm>
              <a:custGeom>
                <a:avLst/>
                <a:gdLst>
                  <a:gd name="T0" fmla="*/ 1 w 94"/>
                  <a:gd name="T1" fmla="*/ 1 h 317"/>
                  <a:gd name="T2" fmla="*/ 1 w 94"/>
                  <a:gd name="T3" fmla="*/ 1 h 317"/>
                  <a:gd name="T4" fmla="*/ 1 w 94"/>
                  <a:gd name="T5" fmla="*/ 1 h 317"/>
                  <a:gd name="T6" fmla="*/ 1 w 94"/>
                  <a:gd name="T7" fmla="*/ 1 h 317"/>
                  <a:gd name="T8" fmla="*/ 1 w 94"/>
                  <a:gd name="T9" fmla="*/ 1 h 317"/>
                  <a:gd name="T10" fmla="*/ 1 w 94"/>
                  <a:gd name="T11" fmla="*/ 1 h 317"/>
                  <a:gd name="T12" fmla="*/ 1 w 94"/>
                  <a:gd name="T13" fmla="*/ 1 h 317"/>
                  <a:gd name="T14" fmla="*/ 1 w 94"/>
                  <a:gd name="T15" fmla="*/ 1 h 317"/>
                  <a:gd name="T16" fmla="*/ 1 w 94"/>
                  <a:gd name="T17" fmla="*/ 1 h 317"/>
                  <a:gd name="T18" fmla="*/ 1 w 94"/>
                  <a:gd name="T19" fmla="*/ 1 h 317"/>
                  <a:gd name="T20" fmla="*/ 1 w 94"/>
                  <a:gd name="T21" fmla="*/ 1 h 317"/>
                  <a:gd name="T22" fmla="*/ 1 w 94"/>
                  <a:gd name="T23" fmla="*/ 1 h 317"/>
                  <a:gd name="T24" fmla="*/ 1 w 94"/>
                  <a:gd name="T25" fmla="*/ 1 h 317"/>
                  <a:gd name="T26" fmla="*/ 1 w 94"/>
                  <a:gd name="T27" fmla="*/ 1 h 317"/>
                  <a:gd name="T28" fmla="*/ 1 w 94"/>
                  <a:gd name="T29" fmla="*/ 1 h 317"/>
                  <a:gd name="T30" fmla="*/ 1 w 94"/>
                  <a:gd name="T31" fmla="*/ 1 h 317"/>
                  <a:gd name="T32" fmla="*/ 1 w 94"/>
                  <a:gd name="T33" fmla="*/ 1 h 317"/>
                  <a:gd name="T34" fmla="*/ 1 w 94"/>
                  <a:gd name="T35" fmla="*/ 1 h 317"/>
                  <a:gd name="T36" fmla="*/ 1 w 94"/>
                  <a:gd name="T37" fmla="*/ 1 h 317"/>
                  <a:gd name="T38" fmla="*/ 1 w 94"/>
                  <a:gd name="T39" fmla="*/ 1 h 317"/>
                  <a:gd name="T40" fmla="*/ 1 w 94"/>
                  <a:gd name="T41" fmla="*/ 1 h 317"/>
                  <a:gd name="T42" fmla="*/ 1 w 94"/>
                  <a:gd name="T43" fmla="*/ 1 h 317"/>
                  <a:gd name="T44" fmla="*/ 1 w 94"/>
                  <a:gd name="T45" fmla="*/ 1 h 317"/>
                  <a:gd name="T46" fmla="*/ 1 w 94"/>
                  <a:gd name="T47" fmla="*/ 1 h 317"/>
                  <a:gd name="T48" fmla="*/ 1 w 94"/>
                  <a:gd name="T49" fmla="*/ 1 h 317"/>
                  <a:gd name="T50" fmla="*/ 1 w 94"/>
                  <a:gd name="T51" fmla="*/ 1 h 317"/>
                  <a:gd name="T52" fmla="*/ 1 w 94"/>
                  <a:gd name="T53" fmla="*/ 1 h 317"/>
                  <a:gd name="T54" fmla="*/ 1 w 94"/>
                  <a:gd name="T55" fmla="*/ 1 h 317"/>
                  <a:gd name="T56" fmla="*/ 1 w 94"/>
                  <a:gd name="T57" fmla="*/ 1 h 317"/>
                  <a:gd name="T58" fmla="*/ 1 w 94"/>
                  <a:gd name="T59" fmla="*/ 1 h 317"/>
                  <a:gd name="T60" fmla="*/ 1 w 94"/>
                  <a:gd name="T61" fmla="*/ 1 h 317"/>
                  <a:gd name="T62" fmla="*/ 1 w 94"/>
                  <a:gd name="T63" fmla="*/ 1 h 317"/>
                  <a:gd name="T64" fmla="*/ 1 w 94"/>
                  <a:gd name="T65" fmla="*/ 1 h 317"/>
                  <a:gd name="T66" fmla="*/ 1 w 94"/>
                  <a:gd name="T67" fmla="*/ 1 h 317"/>
                  <a:gd name="T68" fmla="*/ 1 w 94"/>
                  <a:gd name="T69" fmla="*/ 1 h 317"/>
                  <a:gd name="T70" fmla="*/ 1 w 94"/>
                  <a:gd name="T71" fmla="*/ 1 h 317"/>
                  <a:gd name="T72" fmla="*/ 1 w 94"/>
                  <a:gd name="T73" fmla="*/ 1 h 317"/>
                  <a:gd name="T74" fmla="*/ 1 w 94"/>
                  <a:gd name="T75" fmla="*/ 1 h 317"/>
                  <a:gd name="T76" fmla="*/ 1 w 94"/>
                  <a:gd name="T77" fmla="*/ 1 h 317"/>
                  <a:gd name="T78" fmla="*/ 1 w 94"/>
                  <a:gd name="T79" fmla="*/ 1 h 317"/>
                  <a:gd name="T80" fmla="*/ 1 w 94"/>
                  <a:gd name="T81" fmla="*/ 1 h 317"/>
                  <a:gd name="T82" fmla="*/ 1 w 94"/>
                  <a:gd name="T83" fmla="*/ 1 h 317"/>
                  <a:gd name="T84" fmla="*/ 1 w 94"/>
                  <a:gd name="T85" fmla="*/ 1 h 317"/>
                  <a:gd name="T86" fmla="*/ 1 w 94"/>
                  <a:gd name="T87" fmla="*/ 1 h 317"/>
                  <a:gd name="T88" fmla="*/ 1 w 94"/>
                  <a:gd name="T89" fmla="*/ 1 h 317"/>
                  <a:gd name="T90" fmla="*/ 1 w 94"/>
                  <a:gd name="T91" fmla="*/ 1 h 317"/>
                  <a:gd name="T92" fmla="*/ 1 w 94"/>
                  <a:gd name="T93" fmla="*/ 1 h 317"/>
                  <a:gd name="T94" fmla="*/ 1 w 94"/>
                  <a:gd name="T95" fmla="*/ 1 h 317"/>
                  <a:gd name="T96" fmla="*/ 1 w 94"/>
                  <a:gd name="T97" fmla="*/ 1 h 317"/>
                  <a:gd name="T98" fmla="*/ 1 w 94"/>
                  <a:gd name="T99" fmla="*/ 1 h 317"/>
                  <a:gd name="T100" fmla="*/ 1 w 94"/>
                  <a:gd name="T101" fmla="*/ 1 h 317"/>
                  <a:gd name="T102" fmla="*/ 1 w 94"/>
                  <a:gd name="T103" fmla="*/ 1 h 317"/>
                  <a:gd name="T104" fmla="*/ 1 w 94"/>
                  <a:gd name="T105" fmla="*/ 1 h 317"/>
                  <a:gd name="T106" fmla="*/ 1 w 94"/>
                  <a:gd name="T107" fmla="*/ 1 h 317"/>
                  <a:gd name="T108" fmla="*/ 1 w 94"/>
                  <a:gd name="T109" fmla="*/ 1 h 317"/>
                  <a:gd name="T110" fmla="*/ 1 w 94"/>
                  <a:gd name="T111" fmla="*/ 1 h 317"/>
                  <a:gd name="T112" fmla="*/ 1 w 94"/>
                  <a:gd name="T113" fmla="*/ 1 h 31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94"/>
                  <a:gd name="T172" fmla="*/ 0 h 317"/>
                  <a:gd name="T173" fmla="*/ 94 w 94"/>
                  <a:gd name="T174" fmla="*/ 317 h 317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94" h="317">
                    <a:moveTo>
                      <a:pt x="0" y="317"/>
                    </a:moveTo>
                    <a:lnTo>
                      <a:pt x="2" y="313"/>
                    </a:lnTo>
                    <a:lnTo>
                      <a:pt x="4" y="311"/>
                    </a:lnTo>
                    <a:lnTo>
                      <a:pt x="5" y="308"/>
                    </a:lnTo>
                    <a:lnTo>
                      <a:pt x="8" y="305"/>
                    </a:lnTo>
                    <a:lnTo>
                      <a:pt x="9" y="301"/>
                    </a:lnTo>
                    <a:lnTo>
                      <a:pt x="10" y="300"/>
                    </a:lnTo>
                    <a:lnTo>
                      <a:pt x="12" y="297"/>
                    </a:lnTo>
                    <a:lnTo>
                      <a:pt x="13" y="295"/>
                    </a:lnTo>
                    <a:lnTo>
                      <a:pt x="14" y="293"/>
                    </a:lnTo>
                    <a:lnTo>
                      <a:pt x="16" y="291"/>
                    </a:lnTo>
                    <a:lnTo>
                      <a:pt x="16" y="290"/>
                    </a:lnTo>
                    <a:lnTo>
                      <a:pt x="17" y="287"/>
                    </a:lnTo>
                    <a:lnTo>
                      <a:pt x="18" y="286"/>
                    </a:lnTo>
                    <a:lnTo>
                      <a:pt x="18" y="284"/>
                    </a:lnTo>
                    <a:lnTo>
                      <a:pt x="20" y="283"/>
                    </a:lnTo>
                    <a:lnTo>
                      <a:pt x="20" y="282"/>
                    </a:lnTo>
                    <a:lnTo>
                      <a:pt x="21" y="280"/>
                    </a:lnTo>
                    <a:lnTo>
                      <a:pt x="21" y="279"/>
                    </a:lnTo>
                    <a:lnTo>
                      <a:pt x="22" y="278"/>
                    </a:lnTo>
                    <a:lnTo>
                      <a:pt x="22" y="276"/>
                    </a:lnTo>
                    <a:lnTo>
                      <a:pt x="24" y="275"/>
                    </a:lnTo>
                    <a:lnTo>
                      <a:pt x="24" y="274"/>
                    </a:lnTo>
                    <a:lnTo>
                      <a:pt x="25" y="272"/>
                    </a:lnTo>
                    <a:lnTo>
                      <a:pt x="25" y="271"/>
                    </a:lnTo>
                    <a:lnTo>
                      <a:pt x="25" y="270"/>
                    </a:lnTo>
                    <a:lnTo>
                      <a:pt x="26" y="268"/>
                    </a:lnTo>
                    <a:lnTo>
                      <a:pt x="26" y="267"/>
                    </a:lnTo>
                    <a:lnTo>
                      <a:pt x="28" y="266"/>
                    </a:lnTo>
                    <a:lnTo>
                      <a:pt x="28" y="264"/>
                    </a:lnTo>
                    <a:lnTo>
                      <a:pt x="29" y="263"/>
                    </a:lnTo>
                    <a:lnTo>
                      <a:pt x="29" y="262"/>
                    </a:lnTo>
                    <a:lnTo>
                      <a:pt x="30" y="259"/>
                    </a:lnTo>
                    <a:lnTo>
                      <a:pt x="30" y="258"/>
                    </a:lnTo>
                    <a:lnTo>
                      <a:pt x="32" y="256"/>
                    </a:lnTo>
                    <a:lnTo>
                      <a:pt x="32" y="254"/>
                    </a:lnTo>
                    <a:lnTo>
                      <a:pt x="33" y="252"/>
                    </a:lnTo>
                    <a:lnTo>
                      <a:pt x="33" y="251"/>
                    </a:lnTo>
                    <a:lnTo>
                      <a:pt x="34" y="250"/>
                    </a:lnTo>
                    <a:lnTo>
                      <a:pt x="34" y="248"/>
                    </a:lnTo>
                    <a:lnTo>
                      <a:pt x="36" y="247"/>
                    </a:lnTo>
                    <a:lnTo>
                      <a:pt x="36" y="246"/>
                    </a:lnTo>
                    <a:lnTo>
                      <a:pt x="37" y="244"/>
                    </a:lnTo>
                    <a:lnTo>
                      <a:pt x="37" y="243"/>
                    </a:lnTo>
                    <a:lnTo>
                      <a:pt x="37" y="242"/>
                    </a:lnTo>
                    <a:lnTo>
                      <a:pt x="38" y="240"/>
                    </a:lnTo>
                    <a:lnTo>
                      <a:pt x="38" y="239"/>
                    </a:lnTo>
                    <a:lnTo>
                      <a:pt x="38" y="238"/>
                    </a:lnTo>
                    <a:lnTo>
                      <a:pt x="40" y="236"/>
                    </a:lnTo>
                    <a:lnTo>
                      <a:pt x="40" y="235"/>
                    </a:lnTo>
                    <a:lnTo>
                      <a:pt x="41" y="234"/>
                    </a:lnTo>
                    <a:lnTo>
                      <a:pt x="41" y="232"/>
                    </a:lnTo>
                    <a:lnTo>
                      <a:pt x="42" y="231"/>
                    </a:lnTo>
                    <a:lnTo>
                      <a:pt x="42" y="230"/>
                    </a:lnTo>
                    <a:lnTo>
                      <a:pt x="42" y="228"/>
                    </a:lnTo>
                    <a:lnTo>
                      <a:pt x="44" y="227"/>
                    </a:lnTo>
                    <a:lnTo>
                      <a:pt x="44" y="224"/>
                    </a:lnTo>
                    <a:lnTo>
                      <a:pt x="45" y="223"/>
                    </a:lnTo>
                    <a:lnTo>
                      <a:pt x="45" y="222"/>
                    </a:lnTo>
                    <a:lnTo>
                      <a:pt x="46" y="219"/>
                    </a:lnTo>
                    <a:lnTo>
                      <a:pt x="46" y="218"/>
                    </a:lnTo>
                    <a:lnTo>
                      <a:pt x="48" y="215"/>
                    </a:lnTo>
                    <a:lnTo>
                      <a:pt x="49" y="214"/>
                    </a:lnTo>
                    <a:lnTo>
                      <a:pt x="49" y="211"/>
                    </a:lnTo>
                    <a:lnTo>
                      <a:pt x="50" y="210"/>
                    </a:lnTo>
                    <a:lnTo>
                      <a:pt x="50" y="207"/>
                    </a:lnTo>
                    <a:lnTo>
                      <a:pt x="52" y="206"/>
                    </a:lnTo>
                    <a:lnTo>
                      <a:pt x="52" y="204"/>
                    </a:lnTo>
                    <a:lnTo>
                      <a:pt x="53" y="203"/>
                    </a:lnTo>
                    <a:lnTo>
                      <a:pt x="53" y="200"/>
                    </a:lnTo>
                    <a:lnTo>
                      <a:pt x="53" y="199"/>
                    </a:lnTo>
                    <a:lnTo>
                      <a:pt x="54" y="198"/>
                    </a:lnTo>
                    <a:lnTo>
                      <a:pt x="54" y="197"/>
                    </a:lnTo>
                    <a:lnTo>
                      <a:pt x="56" y="197"/>
                    </a:lnTo>
                    <a:lnTo>
                      <a:pt x="56" y="195"/>
                    </a:lnTo>
                    <a:lnTo>
                      <a:pt x="56" y="194"/>
                    </a:lnTo>
                    <a:lnTo>
                      <a:pt x="56" y="193"/>
                    </a:lnTo>
                    <a:lnTo>
                      <a:pt x="57" y="191"/>
                    </a:lnTo>
                    <a:lnTo>
                      <a:pt x="57" y="190"/>
                    </a:lnTo>
                    <a:lnTo>
                      <a:pt x="57" y="189"/>
                    </a:lnTo>
                    <a:lnTo>
                      <a:pt x="58" y="187"/>
                    </a:lnTo>
                    <a:lnTo>
                      <a:pt x="58" y="186"/>
                    </a:lnTo>
                    <a:lnTo>
                      <a:pt x="60" y="185"/>
                    </a:lnTo>
                    <a:lnTo>
                      <a:pt x="60" y="183"/>
                    </a:lnTo>
                    <a:lnTo>
                      <a:pt x="60" y="182"/>
                    </a:lnTo>
                    <a:lnTo>
                      <a:pt x="60" y="181"/>
                    </a:lnTo>
                    <a:lnTo>
                      <a:pt x="61" y="179"/>
                    </a:lnTo>
                    <a:lnTo>
                      <a:pt x="61" y="177"/>
                    </a:lnTo>
                    <a:lnTo>
                      <a:pt x="62" y="175"/>
                    </a:lnTo>
                    <a:lnTo>
                      <a:pt x="62" y="174"/>
                    </a:lnTo>
                    <a:lnTo>
                      <a:pt x="64" y="171"/>
                    </a:lnTo>
                    <a:lnTo>
                      <a:pt x="64" y="170"/>
                    </a:lnTo>
                    <a:lnTo>
                      <a:pt x="64" y="167"/>
                    </a:lnTo>
                    <a:lnTo>
                      <a:pt x="65" y="165"/>
                    </a:lnTo>
                    <a:lnTo>
                      <a:pt x="65" y="163"/>
                    </a:lnTo>
                    <a:lnTo>
                      <a:pt x="66" y="161"/>
                    </a:lnTo>
                    <a:lnTo>
                      <a:pt x="66" y="159"/>
                    </a:lnTo>
                    <a:lnTo>
                      <a:pt x="68" y="158"/>
                    </a:lnTo>
                    <a:lnTo>
                      <a:pt x="68" y="155"/>
                    </a:lnTo>
                    <a:lnTo>
                      <a:pt x="68" y="154"/>
                    </a:lnTo>
                    <a:lnTo>
                      <a:pt x="69" y="153"/>
                    </a:lnTo>
                    <a:lnTo>
                      <a:pt x="69" y="151"/>
                    </a:lnTo>
                    <a:lnTo>
                      <a:pt x="69" y="150"/>
                    </a:lnTo>
                    <a:lnTo>
                      <a:pt x="70" y="149"/>
                    </a:lnTo>
                    <a:lnTo>
                      <a:pt x="70" y="147"/>
                    </a:lnTo>
                    <a:lnTo>
                      <a:pt x="70" y="146"/>
                    </a:lnTo>
                    <a:lnTo>
                      <a:pt x="72" y="146"/>
                    </a:lnTo>
                    <a:lnTo>
                      <a:pt x="72" y="145"/>
                    </a:lnTo>
                    <a:lnTo>
                      <a:pt x="72" y="143"/>
                    </a:lnTo>
                    <a:lnTo>
                      <a:pt x="72" y="142"/>
                    </a:lnTo>
                    <a:lnTo>
                      <a:pt x="73" y="141"/>
                    </a:lnTo>
                    <a:lnTo>
                      <a:pt x="73" y="139"/>
                    </a:lnTo>
                    <a:lnTo>
                      <a:pt x="73" y="138"/>
                    </a:lnTo>
                    <a:lnTo>
                      <a:pt x="73" y="137"/>
                    </a:lnTo>
                    <a:lnTo>
                      <a:pt x="74" y="135"/>
                    </a:lnTo>
                    <a:lnTo>
                      <a:pt x="74" y="134"/>
                    </a:lnTo>
                    <a:lnTo>
                      <a:pt x="74" y="133"/>
                    </a:lnTo>
                    <a:lnTo>
                      <a:pt x="75" y="131"/>
                    </a:lnTo>
                    <a:lnTo>
                      <a:pt x="75" y="130"/>
                    </a:lnTo>
                    <a:lnTo>
                      <a:pt x="75" y="129"/>
                    </a:lnTo>
                    <a:lnTo>
                      <a:pt x="77" y="127"/>
                    </a:lnTo>
                    <a:lnTo>
                      <a:pt x="77" y="125"/>
                    </a:lnTo>
                    <a:lnTo>
                      <a:pt x="78" y="123"/>
                    </a:lnTo>
                    <a:lnTo>
                      <a:pt x="78" y="121"/>
                    </a:lnTo>
                    <a:lnTo>
                      <a:pt x="79" y="119"/>
                    </a:lnTo>
                    <a:lnTo>
                      <a:pt x="79" y="117"/>
                    </a:lnTo>
                    <a:lnTo>
                      <a:pt x="81" y="114"/>
                    </a:lnTo>
                    <a:lnTo>
                      <a:pt x="81" y="113"/>
                    </a:lnTo>
                    <a:lnTo>
                      <a:pt x="82" y="111"/>
                    </a:lnTo>
                    <a:lnTo>
                      <a:pt x="82" y="109"/>
                    </a:lnTo>
                    <a:lnTo>
                      <a:pt x="82" y="107"/>
                    </a:lnTo>
                    <a:lnTo>
                      <a:pt x="83" y="106"/>
                    </a:lnTo>
                    <a:lnTo>
                      <a:pt x="83" y="105"/>
                    </a:lnTo>
                    <a:lnTo>
                      <a:pt x="83" y="104"/>
                    </a:lnTo>
                    <a:lnTo>
                      <a:pt x="85" y="102"/>
                    </a:lnTo>
                    <a:lnTo>
                      <a:pt x="85" y="101"/>
                    </a:lnTo>
                    <a:lnTo>
                      <a:pt x="85" y="100"/>
                    </a:lnTo>
                    <a:lnTo>
                      <a:pt x="85" y="98"/>
                    </a:lnTo>
                    <a:lnTo>
                      <a:pt x="86" y="97"/>
                    </a:lnTo>
                    <a:lnTo>
                      <a:pt x="86" y="96"/>
                    </a:lnTo>
                    <a:lnTo>
                      <a:pt x="86" y="94"/>
                    </a:lnTo>
                    <a:lnTo>
                      <a:pt x="86" y="93"/>
                    </a:lnTo>
                    <a:lnTo>
                      <a:pt x="86" y="92"/>
                    </a:lnTo>
                    <a:lnTo>
                      <a:pt x="86" y="90"/>
                    </a:lnTo>
                    <a:lnTo>
                      <a:pt x="87" y="89"/>
                    </a:lnTo>
                    <a:lnTo>
                      <a:pt x="87" y="88"/>
                    </a:lnTo>
                    <a:lnTo>
                      <a:pt x="87" y="86"/>
                    </a:lnTo>
                    <a:lnTo>
                      <a:pt x="87" y="85"/>
                    </a:lnTo>
                    <a:lnTo>
                      <a:pt x="87" y="84"/>
                    </a:lnTo>
                    <a:lnTo>
                      <a:pt x="87" y="82"/>
                    </a:lnTo>
                    <a:lnTo>
                      <a:pt x="87" y="81"/>
                    </a:lnTo>
                    <a:lnTo>
                      <a:pt x="87" y="80"/>
                    </a:lnTo>
                    <a:lnTo>
                      <a:pt x="87" y="78"/>
                    </a:lnTo>
                    <a:lnTo>
                      <a:pt x="89" y="76"/>
                    </a:lnTo>
                    <a:lnTo>
                      <a:pt x="89" y="74"/>
                    </a:lnTo>
                    <a:lnTo>
                      <a:pt x="89" y="73"/>
                    </a:lnTo>
                    <a:lnTo>
                      <a:pt x="89" y="70"/>
                    </a:lnTo>
                    <a:lnTo>
                      <a:pt x="89" y="69"/>
                    </a:lnTo>
                    <a:lnTo>
                      <a:pt x="89" y="68"/>
                    </a:lnTo>
                    <a:lnTo>
                      <a:pt x="89" y="66"/>
                    </a:lnTo>
                    <a:lnTo>
                      <a:pt x="89" y="65"/>
                    </a:lnTo>
                    <a:lnTo>
                      <a:pt x="89" y="64"/>
                    </a:lnTo>
                    <a:lnTo>
                      <a:pt x="89" y="62"/>
                    </a:lnTo>
                    <a:lnTo>
                      <a:pt x="89" y="61"/>
                    </a:lnTo>
                    <a:lnTo>
                      <a:pt x="90" y="60"/>
                    </a:lnTo>
                    <a:lnTo>
                      <a:pt x="90" y="58"/>
                    </a:lnTo>
                    <a:lnTo>
                      <a:pt x="90" y="57"/>
                    </a:lnTo>
                    <a:lnTo>
                      <a:pt x="90" y="56"/>
                    </a:lnTo>
                    <a:lnTo>
                      <a:pt x="90" y="54"/>
                    </a:lnTo>
                    <a:lnTo>
                      <a:pt x="90" y="53"/>
                    </a:lnTo>
                    <a:lnTo>
                      <a:pt x="90" y="52"/>
                    </a:lnTo>
                    <a:lnTo>
                      <a:pt x="90" y="50"/>
                    </a:lnTo>
                    <a:lnTo>
                      <a:pt x="91" y="49"/>
                    </a:lnTo>
                    <a:lnTo>
                      <a:pt x="91" y="48"/>
                    </a:lnTo>
                    <a:lnTo>
                      <a:pt x="91" y="46"/>
                    </a:lnTo>
                    <a:lnTo>
                      <a:pt x="91" y="45"/>
                    </a:lnTo>
                    <a:lnTo>
                      <a:pt x="91" y="44"/>
                    </a:lnTo>
                    <a:lnTo>
                      <a:pt x="93" y="42"/>
                    </a:lnTo>
                    <a:lnTo>
                      <a:pt x="93" y="41"/>
                    </a:lnTo>
                    <a:lnTo>
                      <a:pt x="93" y="40"/>
                    </a:lnTo>
                    <a:lnTo>
                      <a:pt x="93" y="38"/>
                    </a:lnTo>
                    <a:lnTo>
                      <a:pt x="93" y="37"/>
                    </a:lnTo>
                    <a:lnTo>
                      <a:pt x="93" y="36"/>
                    </a:lnTo>
                    <a:lnTo>
                      <a:pt x="94" y="36"/>
                    </a:lnTo>
                    <a:lnTo>
                      <a:pt x="94" y="34"/>
                    </a:lnTo>
                    <a:lnTo>
                      <a:pt x="94" y="33"/>
                    </a:lnTo>
                    <a:lnTo>
                      <a:pt x="94" y="32"/>
                    </a:lnTo>
                    <a:lnTo>
                      <a:pt x="94" y="30"/>
                    </a:lnTo>
                    <a:lnTo>
                      <a:pt x="94" y="29"/>
                    </a:lnTo>
                    <a:lnTo>
                      <a:pt x="94" y="28"/>
                    </a:lnTo>
                    <a:lnTo>
                      <a:pt x="94" y="26"/>
                    </a:lnTo>
                    <a:lnTo>
                      <a:pt x="94" y="25"/>
                    </a:lnTo>
                    <a:lnTo>
                      <a:pt x="94" y="24"/>
                    </a:lnTo>
                    <a:lnTo>
                      <a:pt x="94" y="22"/>
                    </a:lnTo>
                    <a:lnTo>
                      <a:pt x="94" y="21"/>
                    </a:lnTo>
                    <a:lnTo>
                      <a:pt x="94" y="20"/>
                    </a:lnTo>
                    <a:lnTo>
                      <a:pt x="94" y="18"/>
                    </a:lnTo>
                    <a:lnTo>
                      <a:pt x="94" y="17"/>
                    </a:lnTo>
                    <a:lnTo>
                      <a:pt x="94" y="16"/>
                    </a:lnTo>
                    <a:lnTo>
                      <a:pt x="94" y="13"/>
                    </a:lnTo>
                    <a:lnTo>
                      <a:pt x="94" y="12"/>
                    </a:lnTo>
                    <a:lnTo>
                      <a:pt x="94" y="9"/>
                    </a:lnTo>
                    <a:lnTo>
                      <a:pt x="94" y="8"/>
                    </a:lnTo>
                    <a:lnTo>
                      <a:pt x="94" y="5"/>
                    </a:lnTo>
                    <a:lnTo>
                      <a:pt x="93" y="3"/>
                    </a:lnTo>
                    <a:lnTo>
                      <a:pt x="93" y="0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06" name="Freeform 68">
                <a:extLst>
                  <a:ext uri="{FF2B5EF4-FFF2-40B4-BE49-F238E27FC236}">
                    <a16:creationId xmlns:a16="http://schemas.microsoft.com/office/drawing/2014/main" id="{6FC4E9E0-7216-0B45-BD87-14A20C72DF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6" y="1741"/>
                <a:ext cx="47" cy="159"/>
              </a:xfrm>
              <a:custGeom>
                <a:avLst/>
                <a:gdLst>
                  <a:gd name="T0" fmla="*/ 1 w 94"/>
                  <a:gd name="T1" fmla="*/ 1 h 318"/>
                  <a:gd name="T2" fmla="*/ 1 w 94"/>
                  <a:gd name="T3" fmla="*/ 1 h 318"/>
                  <a:gd name="T4" fmla="*/ 1 w 94"/>
                  <a:gd name="T5" fmla="*/ 1 h 318"/>
                  <a:gd name="T6" fmla="*/ 1 w 94"/>
                  <a:gd name="T7" fmla="*/ 1 h 318"/>
                  <a:gd name="T8" fmla="*/ 1 w 94"/>
                  <a:gd name="T9" fmla="*/ 1 h 318"/>
                  <a:gd name="T10" fmla="*/ 1 w 94"/>
                  <a:gd name="T11" fmla="*/ 1 h 318"/>
                  <a:gd name="T12" fmla="*/ 1 w 94"/>
                  <a:gd name="T13" fmla="*/ 1 h 318"/>
                  <a:gd name="T14" fmla="*/ 1 w 94"/>
                  <a:gd name="T15" fmla="*/ 1 h 318"/>
                  <a:gd name="T16" fmla="*/ 1 w 94"/>
                  <a:gd name="T17" fmla="*/ 1 h 318"/>
                  <a:gd name="T18" fmla="*/ 1 w 94"/>
                  <a:gd name="T19" fmla="*/ 1 h 318"/>
                  <a:gd name="T20" fmla="*/ 1 w 94"/>
                  <a:gd name="T21" fmla="*/ 1 h 318"/>
                  <a:gd name="T22" fmla="*/ 1 w 94"/>
                  <a:gd name="T23" fmla="*/ 1 h 318"/>
                  <a:gd name="T24" fmla="*/ 1 w 94"/>
                  <a:gd name="T25" fmla="*/ 1 h 318"/>
                  <a:gd name="T26" fmla="*/ 1 w 94"/>
                  <a:gd name="T27" fmla="*/ 1 h 318"/>
                  <a:gd name="T28" fmla="*/ 1 w 94"/>
                  <a:gd name="T29" fmla="*/ 1 h 318"/>
                  <a:gd name="T30" fmla="*/ 1 w 94"/>
                  <a:gd name="T31" fmla="*/ 1 h 318"/>
                  <a:gd name="T32" fmla="*/ 1 w 94"/>
                  <a:gd name="T33" fmla="*/ 1 h 318"/>
                  <a:gd name="T34" fmla="*/ 1 w 94"/>
                  <a:gd name="T35" fmla="*/ 1 h 318"/>
                  <a:gd name="T36" fmla="*/ 1 w 94"/>
                  <a:gd name="T37" fmla="*/ 1 h 318"/>
                  <a:gd name="T38" fmla="*/ 1 w 94"/>
                  <a:gd name="T39" fmla="*/ 1 h 318"/>
                  <a:gd name="T40" fmla="*/ 1 w 94"/>
                  <a:gd name="T41" fmla="*/ 1 h 318"/>
                  <a:gd name="T42" fmla="*/ 1 w 94"/>
                  <a:gd name="T43" fmla="*/ 1 h 318"/>
                  <a:gd name="T44" fmla="*/ 1 w 94"/>
                  <a:gd name="T45" fmla="*/ 1 h 318"/>
                  <a:gd name="T46" fmla="*/ 1 w 94"/>
                  <a:gd name="T47" fmla="*/ 1 h 318"/>
                  <a:gd name="T48" fmla="*/ 1 w 94"/>
                  <a:gd name="T49" fmla="*/ 1 h 318"/>
                  <a:gd name="T50" fmla="*/ 1 w 94"/>
                  <a:gd name="T51" fmla="*/ 1 h 318"/>
                  <a:gd name="T52" fmla="*/ 1 w 94"/>
                  <a:gd name="T53" fmla="*/ 1 h 318"/>
                  <a:gd name="T54" fmla="*/ 1 w 94"/>
                  <a:gd name="T55" fmla="*/ 1 h 318"/>
                  <a:gd name="T56" fmla="*/ 1 w 94"/>
                  <a:gd name="T57" fmla="*/ 1 h 318"/>
                  <a:gd name="T58" fmla="*/ 1 w 94"/>
                  <a:gd name="T59" fmla="*/ 1 h 318"/>
                  <a:gd name="T60" fmla="*/ 1 w 94"/>
                  <a:gd name="T61" fmla="*/ 1 h 318"/>
                  <a:gd name="T62" fmla="*/ 1 w 94"/>
                  <a:gd name="T63" fmla="*/ 1 h 318"/>
                  <a:gd name="T64" fmla="*/ 1 w 94"/>
                  <a:gd name="T65" fmla="*/ 1 h 318"/>
                  <a:gd name="T66" fmla="*/ 1 w 94"/>
                  <a:gd name="T67" fmla="*/ 1 h 318"/>
                  <a:gd name="T68" fmla="*/ 1 w 94"/>
                  <a:gd name="T69" fmla="*/ 1 h 318"/>
                  <a:gd name="T70" fmla="*/ 1 w 94"/>
                  <a:gd name="T71" fmla="*/ 1 h 318"/>
                  <a:gd name="T72" fmla="*/ 1 w 94"/>
                  <a:gd name="T73" fmla="*/ 1 h 318"/>
                  <a:gd name="T74" fmla="*/ 1 w 94"/>
                  <a:gd name="T75" fmla="*/ 1 h 318"/>
                  <a:gd name="T76" fmla="*/ 1 w 94"/>
                  <a:gd name="T77" fmla="*/ 1 h 318"/>
                  <a:gd name="T78" fmla="*/ 1 w 94"/>
                  <a:gd name="T79" fmla="*/ 1 h 318"/>
                  <a:gd name="T80" fmla="*/ 1 w 94"/>
                  <a:gd name="T81" fmla="*/ 1 h 318"/>
                  <a:gd name="T82" fmla="*/ 1 w 94"/>
                  <a:gd name="T83" fmla="*/ 1 h 318"/>
                  <a:gd name="T84" fmla="*/ 1 w 94"/>
                  <a:gd name="T85" fmla="*/ 1 h 318"/>
                  <a:gd name="T86" fmla="*/ 1 w 94"/>
                  <a:gd name="T87" fmla="*/ 1 h 318"/>
                  <a:gd name="T88" fmla="*/ 1 w 94"/>
                  <a:gd name="T89" fmla="*/ 1 h 318"/>
                  <a:gd name="T90" fmla="*/ 1 w 94"/>
                  <a:gd name="T91" fmla="*/ 1 h 318"/>
                  <a:gd name="T92" fmla="*/ 1 w 94"/>
                  <a:gd name="T93" fmla="*/ 1 h 318"/>
                  <a:gd name="T94" fmla="*/ 1 w 94"/>
                  <a:gd name="T95" fmla="*/ 1 h 318"/>
                  <a:gd name="T96" fmla="*/ 1 w 94"/>
                  <a:gd name="T97" fmla="*/ 1 h 318"/>
                  <a:gd name="T98" fmla="*/ 1 w 94"/>
                  <a:gd name="T99" fmla="*/ 1 h 318"/>
                  <a:gd name="T100" fmla="*/ 1 w 94"/>
                  <a:gd name="T101" fmla="*/ 1 h 318"/>
                  <a:gd name="T102" fmla="*/ 1 w 94"/>
                  <a:gd name="T103" fmla="*/ 1 h 318"/>
                  <a:gd name="T104" fmla="*/ 1 w 94"/>
                  <a:gd name="T105" fmla="*/ 1 h 318"/>
                  <a:gd name="T106" fmla="*/ 1 w 94"/>
                  <a:gd name="T107" fmla="*/ 1 h 318"/>
                  <a:gd name="T108" fmla="*/ 1 w 94"/>
                  <a:gd name="T109" fmla="*/ 1 h 318"/>
                  <a:gd name="T110" fmla="*/ 1 w 94"/>
                  <a:gd name="T111" fmla="*/ 1 h 318"/>
                  <a:gd name="T112" fmla="*/ 1 w 94"/>
                  <a:gd name="T113" fmla="*/ 1 h 318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94"/>
                  <a:gd name="T172" fmla="*/ 0 h 318"/>
                  <a:gd name="T173" fmla="*/ 94 w 94"/>
                  <a:gd name="T174" fmla="*/ 318 h 318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94" h="318">
                    <a:moveTo>
                      <a:pt x="0" y="0"/>
                    </a:moveTo>
                    <a:lnTo>
                      <a:pt x="3" y="3"/>
                    </a:lnTo>
                    <a:lnTo>
                      <a:pt x="4" y="7"/>
                    </a:lnTo>
                    <a:lnTo>
                      <a:pt x="5" y="9"/>
                    </a:lnTo>
                    <a:lnTo>
                      <a:pt x="7" y="12"/>
                    </a:lnTo>
                    <a:lnTo>
                      <a:pt x="9" y="15"/>
                    </a:lnTo>
                    <a:lnTo>
                      <a:pt x="11" y="17"/>
                    </a:lnTo>
                    <a:lnTo>
                      <a:pt x="12" y="20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5" y="27"/>
                    </a:lnTo>
                    <a:lnTo>
                      <a:pt x="16" y="28"/>
                    </a:lnTo>
                    <a:lnTo>
                      <a:pt x="17" y="29"/>
                    </a:lnTo>
                    <a:lnTo>
                      <a:pt x="17" y="32"/>
                    </a:lnTo>
                    <a:lnTo>
                      <a:pt x="19" y="33"/>
                    </a:lnTo>
                    <a:lnTo>
                      <a:pt x="19" y="35"/>
                    </a:lnTo>
                    <a:lnTo>
                      <a:pt x="20" y="36"/>
                    </a:lnTo>
                    <a:lnTo>
                      <a:pt x="21" y="37"/>
                    </a:lnTo>
                    <a:lnTo>
                      <a:pt x="21" y="39"/>
                    </a:lnTo>
                    <a:lnTo>
                      <a:pt x="21" y="40"/>
                    </a:lnTo>
                    <a:lnTo>
                      <a:pt x="23" y="41"/>
                    </a:lnTo>
                    <a:lnTo>
                      <a:pt x="23" y="43"/>
                    </a:lnTo>
                    <a:lnTo>
                      <a:pt x="24" y="44"/>
                    </a:lnTo>
                    <a:lnTo>
                      <a:pt x="24" y="45"/>
                    </a:lnTo>
                    <a:lnTo>
                      <a:pt x="25" y="47"/>
                    </a:lnTo>
                    <a:lnTo>
                      <a:pt x="27" y="48"/>
                    </a:lnTo>
                    <a:lnTo>
                      <a:pt x="27" y="50"/>
                    </a:lnTo>
                    <a:lnTo>
                      <a:pt x="27" y="52"/>
                    </a:lnTo>
                    <a:lnTo>
                      <a:pt x="28" y="53"/>
                    </a:lnTo>
                    <a:lnTo>
                      <a:pt x="28" y="54"/>
                    </a:lnTo>
                    <a:lnTo>
                      <a:pt x="29" y="56"/>
                    </a:lnTo>
                    <a:lnTo>
                      <a:pt x="29" y="58"/>
                    </a:lnTo>
                    <a:lnTo>
                      <a:pt x="31" y="60"/>
                    </a:lnTo>
                    <a:lnTo>
                      <a:pt x="32" y="61"/>
                    </a:lnTo>
                    <a:lnTo>
                      <a:pt x="32" y="62"/>
                    </a:lnTo>
                    <a:lnTo>
                      <a:pt x="33" y="65"/>
                    </a:lnTo>
                    <a:lnTo>
                      <a:pt x="33" y="66"/>
                    </a:lnTo>
                    <a:lnTo>
                      <a:pt x="33" y="68"/>
                    </a:lnTo>
                    <a:lnTo>
                      <a:pt x="35" y="69"/>
                    </a:lnTo>
                    <a:lnTo>
                      <a:pt x="35" y="70"/>
                    </a:lnTo>
                    <a:lnTo>
                      <a:pt x="36" y="70"/>
                    </a:lnTo>
                    <a:lnTo>
                      <a:pt x="36" y="72"/>
                    </a:lnTo>
                    <a:lnTo>
                      <a:pt x="36" y="73"/>
                    </a:lnTo>
                    <a:lnTo>
                      <a:pt x="37" y="74"/>
                    </a:lnTo>
                    <a:lnTo>
                      <a:pt x="37" y="76"/>
                    </a:lnTo>
                    <a:lnTo>
                      <a:pt x="37" y="77"/>
                    </a:lnTo>
                    <a:lnTo>
                      <a:pt x="39" y="78"/>
                    </a:lnTo>
                    <a:lnTo>
                      <a:pt x="39" y="80"/>
                    </a:lnTo>
                    <a:lnTo>
                      <a:pt x="39" y="81"/>
                    </a:lnTo>
                    <a:lnTo>
                      <a:pt x="40" y="81"/>
                    </a:lnTo>
                    <a:lnTo>
                      <a:pt x="40" y="82"/>
                    </a:lnTo>
                    <a:lnTo>
                      <a:pt x="40" y="84"/>
                    </a:lnTo>
                    <a:lnTo>
                      <a:pt x="41" y="85"/>
                    </a:lnTo>
                    <a:lnTo>
                      <a:pt x="41" y="86"/>
                    </a:lnTo>
                    <a:lnTo>
                      <a:pt x="43" y="88"/>
                    </a:lnTo>
                    <a:lnTo>
                      <a:pt x="43" y="89"/>
                    </a:lnTo>
                    <a:lnTo>
                      <a:pt x="43" y="90"/>
                    </a:lnTo>
                    <a:lnTo>
                      <a:pt x="44" y="92"/>
                    </a:lnTo>
                    <a:lnTo>
                      <a:pt x="44" y="94"/>
                    </a:lnTo>
                    <a:lnTo>
                      <a:pt x="45" y="96"/>
                    </a:lnTo>
                    <a:lnTo>
                      <a:pt x="45" y="97"/>
                    </a:lnTo>
                    <a:lnTo>
                      <a:pt x="47" y="100"/>
                    </a:lnTo>
                    <a:lnTo>
                      <a:pt x="48" y="102"/>
                    </a:lnTo>
                    <a:lnTo>
                      <a:pt x="48" y="104"/>
                    </a:lnTo>
                    <a:lnTo>
                      <a:pt x="49" y="106"/>
                    </a:lnTo>
                    <a:lnTo>
                      <a:pt x="49" y="108"/>
                    </a:lnTo>
                    <a:lnTo>
                      <a:pt x="51" y="110"/>
                    </a:lnTo>
                    <a:lnTo>
                      <a:pt x="51" y="112"/>
                    </a:lnTo>
                    <a:lnTo>
                      <a:pt x="52" y="113"/>
                    </a:lnTo>
                    <a:lnTo>
                      <a:pt x="52" y="114"/>
                    </a:lnTo>
                    <a:lnTo>
                      <a:pt x="53" y="116"/>
                    </a:lnTo>
                    <a:lnTo>
                      <a:pt x="53" y="117"/>
                    </a:lnTo>
                    <a:lnTo>
                      <a:pt x="53" y="118"/>
                    </a:lnTo>
                    <a:lnTo>
                      <a:pt x="55" y="120"/>
                    </a:lnTo>
                    <a:lnTo>
                      <a:pt x="55" y="121"/>
                    </a:lnTo>
                    <a:lnTo>
                      <a:pt x="55" y="122"/>
                    </a:lnTo>
                    <a:lnTo>
                      <a:pt x="56" y="124"/>
                    </a:lnTo>
                    <a:lnTo>
                      <a:pt x="56" y="125"/>
                    </a:lnTo>
                    <a:lnTo>
                      <a:pt x="56" y="126"/>
                    </a:lnTo>
                    <a:lnTo>
                      <a:pt x="57" y="128"/>
                    </a:lnTo>
                    <a:lnTo>
                      <a:pt x="57" y="129"/>
                    </a:lnTo>
                    <a:lnTo>
                      <a:pt x="57" y="130"/>
                    </a:lnTo>
                    <a:lnTo>
                      <a:pt x="59" y="132"/>
                    </a:lnTo>
                    <a:lnTo>
                      <a:pt x="59" y="133"/>
                    </a:lnTo>
                    <a:lnTo>
                      <a:pt x="59" y="134"/>
                    </a:lnTo>
                    <a:lnTo>
                      <a:pt x="60" y="136"/>
                    </a:lnTo>
                    <a:lnTo>
                      <a:pt x="60" y="137"/>
                    </a:lnTo>
                    <a:lnTo>
                      <a:pt x="60" y="138"/>
                    </a:lnTo>
                    <a:lnTo>
                      <a:pt x="61" y="141"/>
                    </a:lnTo>
                    <a:lnTo>
                      <a:pt x="61" y="142"/>
                    </a:lnTo>
                    <a:lnTo>
                      <a:pt x="63" y="143"/>
                    </a:lnTo>
                    <a:lnTo>
                      <a:pt x="63" y="146"/>
                    </a:lnTo>
                    <a:lnTo>
                      <a:pt x="64" y="147"/>
                    </a:lnTo>
                    <a:lnTo>
                      <a:pt x="64" y="150"/>
                    </a:lnTo>
                    <a:lnTo>
                      <a:pt x="65" y="153"/>
                    </a:lnTo>
                    <a:lnTo>
                      <a:pt x="65" y="154"/>
                    </a:lnTo>
                    <a:lnTo>
                      <a:pt x="67" y="157"/>
                    </a:lnTo>
                    <a:lnTo>
                      <a:pt x="67" y="158"/>
                    </a:lnTo>
                    <a:lnTo>
                      <a:pt x="67" y="159"/>
                    </a:lnTo>
                    <a:lnTo>
                      <a:pt x="68" y="162"/>
                    </a:lnTo>
                    <a:lnTo>
                      <a:pt x="68" y="163"/>
                    </a:lnTo>
                    <a:lnTo>
                      <a:pt x="68" y="165"/>
                    </a:lnTo>
                    <a:lnTo>
                      <a:pt x="69" y="166"/>
                    </a:lnTo>
                    <a:lnTo>
                      <a:pt x="69" y="167"/>
                    </a:lnTo>
                    <a:lnTo>
                      <a:pt x="69" y="169"/>
                    </a:lnTo>
                    <a:lnTo>
                      <a:pt x="71" y="170"/>
                    </a:lnTo>
                    <a:lnTo>
                      <a:pt x="71" y="171"/>
                    </a:lnTo>
                    <a:lnTo>
                      <a:pt x="71" y="173"/>
                    </a:lnTo>
                    <a:lnTo>
                      <a:pt x="72" y="174"/>
                    </a:lnTo>
                    <a:lnTo>
                      <a:pt x="72" y="175"/>
                    </a:lnTo>
                    <a:lnTo>
                      <a:pt x="72" y="177"/>
                    </a:lnTo>
                    <a:lnTo>
                      <a:pt x="73" y="178"/>
                    </a:lnTo>
                    <a:lnTo>
                      <a:pt x="73" y="179"/>
                    </a:lnTo>
                    <a:lnTo>
                      <a:pt x="73" y="181"/>
                    </a:lnTo>
                    <a:lnTo>
                      <a:pt x="75" y="182"/>
                    </a:lnTo>
                    <a:lnTo>
                      <a:pt x="75" y="183"/>
                    </a:lnTo>
                    <a:lnTo>
                      <a:pt x="75" y="186"/>
                    </a:lnTo>
                    <a:lnTo>
                      <a:pt x="76" y="187"/>
                    </a:lnTo>
                    <a:lnTo>
                      <a:pt x="76" y="189"/>
                    </a:lnTo>
                    <a:lnTo>
                      <a:pt x="77" y="190"/>
                    </a:lnTo>
                    <a:lnTo>
                      <a:pt x="77" y="193"/>
                    </a:lnTo>
                    <a:lnTo>
                      <a:pt x="77" y="194"/>
                    </a:lnTo>
                    <a:lnTo>
                      <a:pt x="79" y="197"/>
                    </a:lnTo>
                    <a:lnTo>
                      <a:pt x="79" y="198"/>
                    </a:lnTo>
                    <a:lnTo>
                      <a:pt x="80" y="201"/>
                    </a:lnTo>
                    <a:lnTo>
                      <a:pt x="80" y="202"/>
                    </a:lnTo>
                    <a:lnTo>
                      <a:pt x="81" y="205"/>
                    </a:lnTo>
                    <a:lnTo>
                      <a:pt x="81" y="206"/>
                    </a:lnTo>
                    <a:lnTo>
                      <a:pt x="83" y="207"/>
                    </a:lnTo>
                    <a:lnTo>
                      <a:pt x="83" y="210"/>
                    </a:lnTo>
                    <a:lnTo>
                      <a:pt x="83" y="211"/>
                    </a:lnTo>
                    <a:lnTo>
                      <a:pt x="84" y="213"/>
                    </a:lnTo>
                    <a:lnTo>
                      <a:pt x="84" y="214"/>
                    </a:lnTo>
                    <a:lnTo>
                      <a:pt x="84" y="215"/>
                    </a:lnTo>
                    <a:lnTo>
                      <a:pt x="85" y="217"/>
                    </a:lnTo>
                    <a:lnTo>
                      <a:pt x="85" y="218"/>
                    </a:lnTo>
                    <a:lnTo>
                      <a:pt x="85" y="219"/>
                    </a:lnTo>
                    <a:lnTo>
                      <a:pt x="85" y="221"/>
                    </a:lnTo>
                    <a:lnTo>
                      <a:pt x="86" y="222"/>
                    </a:lnTo>
                    <a:lnTo>
                      <a:pt x="86" y="223"/>
                    </a:lnTo>
                    <a:lnTo>
                      <a:pt x="86" y="225"/>
                    </a:lnTo>
                    <a:lnTo>
                      <a:pt x="86" y="226"/>
                    </a:lnTo>
                    <a:lnTo>
                      <a:pt x="86" y="227"/>
                    </a:lnTo>
                    <a:lnTo>
                      <a:pt x="86" y="229"/>
                    </a:lnTo>
                    <a:lnTo>
                      <a:pt x="86" y="230"/>
                    </a:lnTo>
                    <a:lnTo>
                      <a:pt x="88" y="231"/>
                    </a:lnTo>
                    <a:lnTo>
                      <a:pt x="88" y="233"/>
                    </a:lnTo>
                    <a:lnTo>
                      <a:pt x="88" y="234"/>
                    </a:lnTo>
                    <a:lnTo>
                      <a:pt x="88" y="235"/>
                    </a:lnTo>
                    <a:lnTo>
                      <a:pt x="88" y="236"/>
                    </a:lnTo>
                    <a:lnTo>
                      <a:pt x="88" y="238"/>
                    </a:lnTo>
                    <a:lnTo>
                      <a:pt x="88" y="239"/>
                    </a:lnTo>
                    <a:lnTo>
                      <a:pt x="88" y="242"/>
                    </a:lnTo>
                    <a:lnTo>
                      <a:pt x="88" y="243"/>
                    </a:lnTo>
                    <a:lnTo>
                      <a:pt x="88" y="244"/>
                    </a:lnTo>
                    <a:lnTo>
                      <a:pt x="88" y="247"/>
                    </a:lnTo>
                    <a:lnTo>
                      <a:pt x="89" y="248"/>
                    </a:lnTo>
                    <a:lnTo>
                      <a:pt x="89" y="250"/>
                    </a:lnTo>
                    <a:lnTo>
                      <a:pt x="89" y="251"/>
                    </a:lnTo>
                    <a:lnTo>
                      <a:pt x="89" y="252"/>
                    </a:lnTo>
                    <a:lnTo>
                      <a:pt x="89" y="254"/>
                    </a:lnTo>
                    <a:lnTo>
                      <a:pt x="89" y="255"/>
                    </a:lnTo>
                    <a:lnTo>
                      <a:pt x="89" y="256"/>
                    </a:lnTo>
                    <a:lnTo>
                      <a:pt x="89" y="258"/>
                    </a:lnTo>
                    <a:lnTo>
                      <a:pt x="89" y="259"/>
                    </a:lnTo>
                    <a:lnTo>
                      <a:pt x="89" y="260"/>
                    </a:lnTo>
                    <a:lnTo>
                      <a:pt x="89" y="262"/>
                    </a:lnTo>
                    <a:lnTo>
                      <a:pt x="90" y="262"/>
                    </a:lnTo>
                    <a:lnTo>
                      <a:pt x="90" y="263"/>
                    </a:lnTo>
                    <a:lnTo>
                      <a:pt x="90" y="264"/>
                    </a:lnTo>
                    <a:lnTo>
                      <a:pt x="90" y="266"/>
                    </a:lnTo>
                    <a:lnTo>
                      <a:pt x="90" y="267"/>
                    </a:lnTo>
                    <a:lnTo>
                      <a:pt x="90" y="268"/>
                    </a:lnTo>
                    <a:lnTo>
                      <a:pt x="90" y="270"/>
                    </a:lnTo>
                    <a:lnTo>
                      <a:pt x="92" y="271"/>
                    </a:lnTo>
                    <a:lnTo>
                      <a:pt x="92" y="272"/>
                    </a:lnTo>
                    <a:lnTo>
                      <a:pt x="92" y="274"/>
                    </a:lnTo>
                    <a:lnTo>
                      <a:pt x="92" y="275"/>
                    </a:lnTo>
                    <a:lnTo>
                      <a:pt x="92" y="276"/>
                    </a:lnTo>
                    <a:lnTo>
                      <a:pt x="93" y="278"/>
                    </a:lnTo>
                    <a:lnTo>
                      <a:pt x="93" y="279"/>
                    </a:lnTo>
                    <a:lnTo>
                      <a:pt x="93" y="280"/>
                    </a:lnTo>
                    <a:lnTo>
                      <a:pt x="93" y="282"/>
                    </a:lnTo>
                    <a:lnTo>
                      <a:pt x="93" y="283"/>
                    </a:lnTo>
                    <a:lnTo>
                      <a:pt x="94" y="284"/>
                    </a:lnTo>
                    <a:lnTo>
                      <a:pt x="94" y="286"/>
                    </a:lnTo>
                    <a:lnTo>
                      <a:pt x="94" y="287"/>
                    </a:lnTo>
                    <a:lnTo>
                      <a:pt x="94" y="288"/>
                    </a:lnTo>
                    <a:lnTo>
                      <a:pt x="94" y="290"/>
                    </a:lnTo>
                    <a:lnTo>
                      <a:pt x="94" y="291"/>
                    </a:lnTo>
                    <a:lnTo>
                      <a:pt x="94" y="292"/>
                    </a:lnTo>
                    <a:lnTo>
                      <a:pt x="94" y="294"/>
                    </a:lnTo>
                    <a:lnTo>
                      <a:pt x="94" y="295"/>
                    </a:lnTo>
                    <a:lnTo>
                      <a:pt x="94" y="296"/>
                    </a:lnTo>
                    <a:lnTo>
                      <a:pt x="94" y="298"/>
                    </a:lnTo>
                    <a:lnTo>
                      <a:pt x="94" y="299"/>
                    </a:lnTo>
                    <a:lnTo>
                      <a:pt x="94" y="300"/>
                    </a:lnTo>
                    <a:lnTo>
                      <a:pt x="94" y="302"/>
                    </a:lnTo>
                    <a:lnTo>
                      <a:pt x="94" y="304"/>
                    </a:lnTo>
                    <a:lnTo>
                      <a:pt x="94" y="306"/>
                    </a:lnTo>
                    <a:lnTo>
                      <a:pt x="93" y="308"/>
                    </a:lnTo>
                    <a:lnTo>
                      <a:pt x="93" y="310"/>
                    </a:lnTo>
                    <a:lnTo>
                      <a:pt x="93" y="312"/>
                    </a:lnTo>
                    <a:lnTo>
                      <a:pt x="93" y="315"/>
                    </a:lnTo>
                    <a:lnTo>
                      <a:pt x="93" y="31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07" name="Freeform 69">
                <a:extLst>
                  <a:ext uri="{FF2B5EF4-FFF2-40B4-BE49-F238E27FC236}">
                    <a16:creationId xmlns:a16="http://schemas.microsoft.com/office/drawing/2014/main" id="{CBD6D5A4-6FE7-9B45-A700-D32AB1A9B9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6" y="1898"/>
                <a:ext cx="47" cy="159"/>
              </a:xfrm>
              <a:custGeom>
                <a:avLst/>
                <a:gdLst>
                  <a:gd name="T0" fmla="*/ 1 w 94"/>
                  <a:gd name="T1" fmla="*/ 1 h 317"/>
                  <a:gd name="T2" fmla="*/ 1 w 94"/>
                  <a:gd name="T3" fmla="*/ 1 h 317"/>
                  <a:gd name="T4" fmla="*/ 1 w 94"/>
                  <a:gd name="T5" fmla="*/ 1 h 317"/>
                  <a:gd name="T6" fmla="*/ 1 w 94"/>
                  <a:gd name="T7" fmla="*/ 1 h 317"/>
                  <a:gd name="T8" fmla="*/ 1 w 94"/>
                  <a:gd name="T9" fmla="*/ 1 h 317"/>
                  <a:gd name="T10" fmla="*/ 1 w 94"/>
                  <a:gd name="T11" fmla="*/ 1 h 317"/>
                  <a:gd name="T12" fmla="*/ 1 w 94"/>
                  <a:gd name="T13" fmla="*/ 1 h 317"/>
                  <a:gd name="T14" fmla="*/ 1 w 94"/>
                  <a:gd name="T15" fmla="*/ 1 h 317"/>
                  <a:gd name="T16" fmla="*/ 1 w 94"/>
                  <a:gd name="T17" fmla="*/ 1 h 317"/>
                  <a:gd name="T18" fmla="*/ 1 w 94"/>
                  <a:gd name="T19" fmla="*/ 1 h 317"/>
                  <a:gd name="T20" fmla="*/ 1 w 94"/>
                  <a:gd name="T21" fmla="*/ 1 h 317"/>
                  <a:gd name="T22" fmla="*/ 1 w 94"/>
                  <a:gd name="T23" fmla="*/ 1 h 317"/>
                  <a:gd name="T24" fmla="*/ 1 w 94"/>
                  <a:gd name="T25" fmla="*/ 1 h 317"/>
                  <a:gd name="T26" fmla="*/ 1 w 94"/>
                  <a:gd name="T27" fmla="*/ 1 h 317"/>
                  <a:gd name="T28" fmla="*/ 1 w 94"/>
                  <a:gd name="T29" fmla="*/ 1 h 317"/>
                  <a:gd name="T30" fmla="*/ 1 w 94"/>
                  <a:gd name="T31" fmla="*/ 1 h 317"/>
                  <a:gd name="T32" fmla="*/ 1 w 94"/>
                  <a:gd name="T33" fmla="*/ 1 h 317"/>
                  <a:gd name="T34" fmla="*/ 1 w 94"/>
                  <a:gd name="T35" fmla="*/ 1 h 317"/>
                  <a:gd name="T36" fmla="*/ 1 w 94"/>
                  <a:gd name="T37" fmla="*/ 1 h 317"/>
                  <a:gd name="T38" fmla="*/ 1 w 94"/>
                  <a:gd name="T39" fmla="*/ 1 h 317"/>
                  <a:gd name="T40" fmla="*/ 1 w 94"/>
                  <a:gd name="T41" fmla="*/ 1 h 317"/>
                  <a:gd name="T42" fmla="*/ 1 w 94"/>
                  <a:gd name="T43" fmla="*/ 1 h 317"/>
                  <a:gd name="T44" fmla="*/ 1 w 94"/>
                  <a:gd name="T45" fmla="*/ 1 h 317"/>
                  <a:gd name="T46" fmla="*/ 1 w 94"/>
                  <a:gd name="T47" fmla="*/ 1 h 317"/>
                  <a:gd name="T48" fmla="*/ 1 w 94"/>
                  <a:gd name="T49" fmla="*/ 1 h 317"/>
                  <a:gd name="T50" fmla="*/ 1 w 94"/>
                  <a:gd name="T51" fmla="*/ 1 h 317"/>
                  <a:gd name="T52" fmla="*/ 1 w 94"/>
                  <a:gd name="T53" fmla="*/ 1 h 317"/>
                  <a:gd name="T54" fmla="*/ 1 w 94"/>
                  <a:gd name="T55" fmla="*/ 1 h 317"/>
                  <a:gd name="T56" fmla="*/ 1 w 94"/>
                  <a:gd name="T57" fmla="*/ 1 h 317"/>
                  <a:gd name="T58" fmla="*/ 1 w 94"/>
                  <a:gd name="T59" fmla="*/ 1 h 317"/>
                  <a:gd name="T60" fmla="*/ 1 w 94"/>
                  <a:gd name="T61" fmla="*/ 1 h 317"/>
                  <a:gd name="T62" fmla="*/ 1 w 94"/>
                  <a:gd name="T63" fmla="*/ 1 h 317"/>
                  <a:gd name="T64" fmla="*/ 1 w 94"/>
                  <a:gd name="T65" fmla="*/ 1 h 317"/>
                  <a:gd name="T66" fmla="*/ 1 w 94"/>
                  <a:gd name="T67" fmla="*/ 1 h 317"/>
                  <a:gd name="T68" fmla="*/ 1 w 94"/>
                  <a:gd name="T69" fmla="*/ 1 h 317"/>
                  <a:gd name="T70" fmla="*/ 1 w 94"/>
                  <a:gd name="T71" fmla="*/ 1 h 317"/>
                  <a:gd name="T72" fmla="*/ 1 w 94"/>
                  <a:gd name="T73" fmla="*/ 1 h 317"/>
                  <a:gd name="T74" fmla="*/ 1 w 94"/>
                  <a:gd name="T75" fmla="*/ 1 h 317"/>
                  <a:gd name="T76" fmla="*/ 1 w 94"/>
                  <a:gd name="T77" fmla="*/ 1 h 317"/>
                  <a:gd name="T78" fmla="*/ 1 w 94"/>
                  <a:gd name="T79" fmla="*/ 1 h 317"/>
                  <a:gd name="T80" fmla="*/ 1 w 94"/>
                  <a:gd name="T81" fmla="*/ 1 h 317"/>
                  <a:gd name="T82" fmla="*/ 1 w 94"/>
                  <a:gd name="T83" fmla="*/ 1 h 317"/>
                  <a:gd name="T84" fmla="*/ 1 w 94"/>
                  <a:gd name="T85" fmla="*/ 1 h 317"/>
                  <a:gd name="T86" fmla="*/ 1 w 94"/>
                  <a:gd name="T87" fmla="*/ 1 h 317"/>
                  <a:gd name="T88" fmla="*/ 1 w 94"/>
                  <a:gd name="T89" fmla="*/ 1 h 317"/>
                  <a:gd name="T90" fmla="*/ 1 w 94"/>
                  <a:gd name="T91" fmla="*/ 1 h 317"/>
                  <a:gd name="T92" fmla="*/ 1 w 94"/>
                  <a:gd name="T93" fmla="*/ 1 h 317"/>
                  <a:gd name="T94" fmla="*/ 1 w 94"/>
                  <a:gd name="T95" fmla="*/ 1 h 317"/>
                  <a:gd name="T96" fmla="*/ 1 w 94"/>
                  <a:gd name="T97" fmla="*/ 1 h 317"/>
                  <a:gd name="T98" fmla="*/ 1 w 94"/>
                  <a:gd name="T99" fmla="*/ 1 h 317"/>
                  <a:gd name="T100" fmla="*/ 1 w 94"/>
                  <a:gd name="T101" fmla="*/ 1 h 317"/>
                  <a:gd name="T102" fmla="*/ 1 w 94"/>
                  <a:gd name="T103" fmla="*/ 1 h 317"/>
                  <a:gd name="T104" fmla="*/ 1 w 94"/>
                  <a:gd name="T105" fmla="*/ 1 h 317"/>
                  <a:gd name="T106" fmla="*/ 1 w 94"/>
                  <a:gd name="T107" fmla="*/ 1 h 317"/>
                  <a:gd name="T108" fmla="*/ 1 w 94"/>
                  <a:gd name="T109" fmla="*/ 1 h 317"/>
                  <a:gd name="T110" fmla="*/ 1 w 94"/>
                  <a:gd name="T111" fmla="*/ 1 h 317"/>
                  <a:gd name="T112" fmla="*/ 1 w 94"/>
                  <a:gd name="T113" fmla="*/ 1 h 31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94"/>
                  <a:gd name="T172" fmla="*/ 0 h 317"/>
                  <a:gd name="T173" fmla="*/ 94 w 94"/>
                  <a:gd name="T174" fmla="*/ 317 h 317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94" h="317">
                    <a:moveTo>
                      <a:pt x="0" y="317"/>
                    </a:moveTo>
                    <a:lnTo>
                      <a:pt x="3" y="313"/>
                    </a:lnTo>
                    <a:lnTo>
                      <a:pt x="4" y="311"/>
                    </a:lnTo>
                    <a:lnTo>
                      <a:pt x="5" y="308"/>
                    </a:lnTo>
                    <a:lnTo>
                      <a:pt x="7" y="305"/>
                    </a:lnTo>
                    <a:lnTo>
                      <a:pt x="9" y="301"/>
                    </a:lnTo>
                    <a:lnTo>
                      <a:pt x="11" y="300"/>
                    </a:lnTo>
                    <a:lnTo>
                      <a:pt x="12" y="297"/>
                    </a:lnTo>
                    <a:lnTo>
                      <a:pt x="13" y="295"/>
                    </a:lnTo>
                    <a:lnTo>
                      <a:pt x="13" y="293"/>
                    </a:lnTo>
                    <a:lnTo>
                      <a:pt x="15" y="291"/>
                    </a:lnTo>
                    <a:lnTo>
                      <a:pt x="16" y="290"/>
                    </a:lnTo>
                    <a:lnTo>
                      <a:pt x="17" y="287"/>
                    </a:lnTo>
                    <a:lnTo>
                      <a:pt x="17" y="286"/>
                    </a:lnTo>
                    <a:lnTo>
                      <a:pt x="19" y="284"/>
                    </a:lnTo>
                    <a:lnTo>
                      <a:pt x="19" y="283"/>
                    </a:lnTo>
                    <a:lnTo>
                      <a:pt x="20" y="282"/>
                    </a:lnTo>
                    <a:lnTo>
                      <a:pt x="21" y="280"/>
                    </a:lnTo>
                    <a:lnTo>
                      <a:pt x="21" y="279"/>
                    </a:lnTo>
                    <a:lnTo>
                      <a:pt x="21" y="278"/>
                    </a:lnTo>
                    <a:lnTo>
                      <a:pt x="23" y="276"/>
                    </a:lnTo>
                    <a:lnTo>
                      <a:pt x="23" y="275"/>
                    </a:lnTo>
                    <a:lnTo>
                      <a:pt x="24" y="274"/>
                    </a:lnTo>
                    <a:lnTo>
                      <a:pt x="24" y="272"/>
                    </a:lnTo>
                    <a:lnTo>
                      <a:pt x="25" y="271"/>
                    </a:lnTo>
                    <a:lnTo>
                      <a:pt x="25" y="270"/>
                    </a:lnTo>
                    <a:lnTo>
                      <a:pt x="27" y="268"/>
                    </a:lnTo>
                    <a:lnTo>
                      <a:pt x="27" y="267"/>
                    </a:lnTo>
                    <a:lnTo>
                      <a:pt x="27" y="266"/>
                    </a:lnTo>
                    <a:lnTo>
                      <a:pt x="28" y="264"/>
                    </a:lnTo>
                    <a:lnTo>
                      <a:pt x="28" y="263"/>
                    </a:lnTo>
                    <a:lnTo>
                      <a:pt x="29" y="262"/>
                    </a:lnTo>
                    <a:lnTo>
                      <a:pt x="29" y="259"/>
                    </a:lnTo>
                    <a:lnTo>
                      <a:pt x="31" y="258"/>
                    </a:lnTo>
                    <a:lnTo>
                      <a:pt x="32" y="256"/>
                    </a:lnTo>
                    <a:lnTo>
                      <a:pt x="32" y="254"/>
                    </a:lnTo>
                    <a:lnTo>
                      <a:pt x="33" y="252"/>
                    </a:lnTo>
                    <a:lnTo>
                      <a:pt x="33" y="251"/>
                    </a:lnTo>
                    <a:lnTo>
                      <a:pt x="33" y="250"/>
                    </a:lnTo>
                    <a:lnTo>
                      <a:pt x="35" y="248"/>
                    </a:lnTo>
                    <a:lnTo>
                      <a:pt x="35" y="247"/>
                    </a:lnTo>
                    <a:lnTo>
                      <a:pt x="36" y="246"/>
                    </a:lnTo>
                    <a:lnTo>
                      <a:pt x="36" y="244"/>
                    </a:lnTo>
                    <a:lnTo>
                      <a:pt x="37" y="243"/>
                    </a:lnTo>
                    <a:lnTo>
                      <a:pt x="37" y="242"/>
                    </a:lnTo>
                    <a:lnTo>
                      <a:pt x="37" y="240"/>
                    </a:lnTo>
                    <a:lnTo>
                      <a:pt x="39" y="239"/>
                    </a:lnTo>
                    <a:lnTo>
                      <a:pt x="39" y="238"/>
                    </a:lnTo>
                    <a:lnTo>
                      <a:pt x="39" y="236"/>
                    </a:lnTo>
                    <a:lnTo>
                      <a:pt x="40" y="235"/>
                    </a:lnTo>
                    <a:lnTo>
                      <a:pt x="40" y="234"/>
                    </a:lnTo>
                    <a:lnTo>
                      <a:pt x="41" y="232"/>
                    </a:lnTo>
                    <a:lnTo>
                      <a:pt x="41" y="231"/>
                    </a:lnTo>
                    <a:lnTo>
                      <a:pt x="43" y="230"/>
                    </a:lnTo>
                    <a:lnTo>
                      <a:pt x="43" y="228"/>
                    </a:lnTo>
                    <a:lnTo>
                      <a:pt x="43" y="227"/>
                    </a:lnTo>
                    <a:lnTo>
                      <a:pt x="44" y="224"/>
                    </a:lnTo>
                    <a:lnTo>
                      <a:pt x="44" y="223"/>
                    </a:lnTo>
                    <a:lnTo>
                      <a:pt x="45" y="222"/>
                    </a:lnTo>
                    <a:lnTo>
                      <a:pt x="45" y="219"/>
                    </a:lnTo>
                    <a:lnTo>
                      <a:pt x="47" y="218"/>
                    </a:lnTo>
                    <a:lnTo>
                      <a:pt x="48" y="215"/>
                    </a:lnTo>
                    <a:lnTo>
                      <a:pt x="48" y="214"/>
                    </a:lnTo>
                    <a:lnTo>
                      <a:pt x="49" y="211"/>
                    </a:lnTo>
                    <a:lnTo>
                      <a:pt x="49" y="210"/>
                    </a:lnTo>
                    <a:lnTo>
                      <a:pt x="51" y="207"/>
                    </a:lnTo>
                    <a:lnTo>
                      <a:pt x="51" y="206"/>
                    </a:lnTo>
                    <a:lnTo>
                      <a:pt x="52" y="204"/>
                    </a:lnTo>
                    <a:lnTo>
                      <a:pt x="52" y="203"/>
                    </a:lnTo>
                    <a:lnTo>
                      <a:pt x="53" y="200"/>
                    </a:lnTo>
                    <a:lnTo>
                      <a:pt x="53" y="199"/>
                    </a:lnTo>
                    <a:lnTo>
                      <a:pt x="53" y="198"/>
                    </a:lnTo>
                    <a:lnTo>
                      <a:pt x="55" y="197"/>
                    </a:lnTo>
                    <a:lnTo>
                      <a:pt x="55" y="195"/>
                    </a:lnTo>
                    <a:lnTo>
                      <a:pt x="56" y="194"/>
                    </a:lnTo>
                    <a:lnTo>
                      <a:pt x="56" y="193"/>
                    </a:lnTo>
                    <a:lnTo>
                      <a:pt x="56" y="191"/>
                    </a:lnTo>
                    <a:lnTo>
                      <a:pt x="57" y="190"/>
                    </a:lnTo>
                    <a:lnTo>
                      <a:pt x="57" y="189"/>
                    </a:lnTo>
                    <a:lnTo>
                      <a:pt x="57" y="187"/>
                    </a:lnTo>
                    <a:lnTo>
                      <a:pt x="59" y="186"/>
                    </a:lnTo>
                    <a:lnTo>
                      <a:pt x="59" y="185"/>
                    </a:lnTo>
                    <a:lnTo>
                      <a:pt x="59" y="183"/>
                    </a:lnTo>
                    <a:lnTo>
                      <a:pt x="60" y="182"/>
                    </a:lnTo>
                    <a:lnTo>
                      <a:pt x="60" y="181"/>
                    </a:lnTo>
                    <a:lnTo>
                      <a:pt x="60" y="179"/>
                    </a:lnTo>
                    <a:lnTo>
                      <a:pt x="61" y="177"/>
                    </a:lnTo>
                    <a:lnTo>
                      <a:pt x="61" y="175"/>
                    </a:lnTo>
                    <a:lnTo>
                      <a:pt x="63" y="174"/>
                    </a:lnTo>
                    <a:lnTo>
                      <a:pt x="63" y="171"/>
                    </a:lnTo>
                    <a:lnTo>
                      <a:pt x="64" y="170"/>
                    </a:lnTo>
                    <a:lnTo>
                      <a:pt x="64" y="167"/>
                    </a:lnTo>
                    <a:lnTo>
                      <a:pt x="65" y="165"/>
                    </a:lnTo>
                    <a:lnTo>
                      <a:pt x="65" y="163"/>
                    </a:lnTo>
                    <a:lnTo>
                      <a:pt x="67" y="161"/>
                    </a:lnTo>
                    <a:lnTo>
                      <a:pt x="67" y="159"/>
                    </a:lnTo>
                    <a:lnTo>
                      <a:pt x="67" y="158"/>
                    </a:lnTo>
                    <a:lnTo>
                      <a:pt x="68" y="155"/>
                    </a:lnTo>
                    <a:lnTo>
                      <a:pt x="68" y="154"/>
                    </a:lnTo>
                    <a:lnTo>
                      <a:pt x="68" y="153"/>
                    </a:lnTo>
                    <a:lnTo>
                      <a:pt x="69" y="151"/>
                    </a:lnTo>
                    <a:lnTo>
                      <a:pt x="69" y="150"/>
                    </a:lnTo>
                    <a:lnTo>
                      <a:pt x="69" y="149"/>
                    </a:lnTo>
                    <a:lnTo>
                      <a:pt x="71" y="147"/>
                    </a:lnTo>
                    <a:lnTo>
                      <a:pt x="71" y="146"/>
                    </a:lnTo>
                    <a:lnTo>
                      <a:pt x="71" y="145"/>
                    </a:lnTo>
                    <a:lnTo>
                      <a:pt x="72" y="143"/>
                    </a:lnTo>
                    <a:lnTo>
                      <a:pt x="72" y="142"/>
                    </a:lnTo>
                    <a:lnTo>
                      <a:pt x="72" y="141"/>
                    </a:lnTo>
                    <a:lnTo>
                      <a:pt x="73" y="139"/>
                    </a:lnTo>
                    <a:lnTo>
                      <a:pt x="73" y="138"/>
                    </a:lnTo>
                    <a:lnTo>
                      <a:pt x="73" y="137"/>
                    </a:lnTo>
                    <a:lnTo>
                      <a:pt x="73" y="135"/>
                    </a:lnTo>
                    <a:lnTo>
                      <a:pt x="75" y="134"/>
                    </a:lnTo>
                    <a:lnTo>
                      <a:pt x="75" y="133"/>
                    </a:lnTo>
                    <a:lnTo>
                      <a:pt x="75" y="131"/>
                    </a:lnTo>
                    <a:lnTo>
                      <a:pt x="76" y="130"/>
                    </a:lnTo>
                    <a:lnTo>
                      <a:pt x="76" y="129"/>
                    </a:lnTo>
                    <a:lnTo>
                      <a:pt x="77" y="127"/>
                    </a:lnTo>
                    <a:lnTo>
                      <a:pt x="77" y="125"/>
                    </a:lnTo>
                    <a:lnTo>
                      <a:pt x="77" y="123"/>
                    </a:lnTo>
                    <a:lnTo>
                      <a:pt x="79" y="121"/>
                    </a:lnTo>
                    <a:lnTo>
                      <a:pt x="79" y="119"/>
                    </a:lnTo>
                    <a:lnTo>
                      <a:pt x="80" y="117"/>
                    </a:lnTo>
                    <a:lnTo>
                      <a:pt x="80" y="114"/>
                    </a:lnTo>
                    <a:lnTo>
                      <a:pt x="81" y="113"/>
                    </a:lnTo>
                    <a:lnTo>
                      <a:pt x="81" y="111"/>
                    </a:lnTo>
                    <a:lnTo>
                      <a:pt x="83" y="109"/>
                    </a:lnTo>
                    <a:lnTo>
                      <a:pt x="83" y="107"/>
                    </a:lnTo>
                    <a:lnTo>
                      <a:pt x="83" y="106"/>
                    </a:lnTo>
                    <a:lnTo>
                      <a:pt x="84" y="105"/>
                    </a:lnTo>
                    <a:lnTo>
                      <a:pt x="84" y="104"/>
                    </a:lnTo>
                    <a:lnTo>
                      <a:pt x="84" y="102"/>
                    </a:lnTo>
                    <a:lnTo>
                      <a:pt x="85" y="101"/>
                    </a:lnTo>
                    <a:lnTo>
                      <a:pt x="85" y="100"/>
                    </a:lnTo>
                    <a:lnTo>
                      <a:pt x="85" y="98"/>
                    </a:lnTo>
                    <a:lnTo>
                      <a:pt x="85" y="97"/>
                    </a:lnTo>
                    <a:lnTo>
                      <a:pt x="86" y="96"/>
                    </a:lnTo>
                    <a:lnTo>
                      <a:pt x="86" y="94"/>
                    </a:lnTo>
                    <a:lnTo>
                      <a:pt x="86" y="93"/>
                    </a:lnTo>
                    <a:lnTo>
                      <a:pt x="86" y="92"/>
                    </a:lnTo>
                    <a:lnTo>
                      <a:pt x="86" y="90"/>
                    </a:lnTo>
                    <a:lnTo>
                      <a:pt x="86" y="89"/>
                    </a:lnTo>
                    <a:lnTo>
                      <a:pt x="86" y="88"/>
                    </a:lnTo>
                    <a:lnTo>
                      <a:pt x="88" y="86"/>
                    </a:lnTo>
                    <a:lnTo>
                      <a:pt x="88" y="85"/>
                    </a:lnTo>
                    <a:lnTo>
                      <a:pt x="88" y="84"/>
                    </a:lnTo>
                    <a:lnTo>
                      <a:pt x="88" y="82"/>
                    </a:lnTo>
                    <a:lnTo>
                      <a:pt x="88" y="81"/>
                    </a:lnTo>
                    <a:lnTo>
                      <a:pt x="88" y="80"/>
                    </a:lnTo>
                    <a:lnTo>
                      <a:pt x="88" y="78"/>
                    </a:lnTo>
                    <a:lnTo>
                      <a:pt x="88" y="76"/>
                    </a:lnTo>
                    <a:lnTo>
                      <a:pt x="88" y="74"/>
                    </a:lnTo>
                    <a:lnTo>
                      <a:pt x="88" y="73"/>
                    </a:lnTo>
                    <a:lnTo>
                      <a:pt x="88" y="70"/>
                    </a:lnTo>
                    <a:lnTo>
                      <a:pt x="89" y="69"/>
                    </a:lnTo>
                    <a:lnTo>
                      <a:pt x="89" y="68"/>
                    </a:lnTo>
                    <a:lnTo>
                      <a:pt x="89" y="66"/>
                    </a:lnTo>
                    <a:lnTo>
                      <a:pt x="89" y="65"/>
                    </a:lnTo>
                    <a:lnTo>
                      <a:pt x="89" y="64"/>
                    </a:lnTo>
                    <a:lnTo>
                      <a:pt x="89" y="62"/>
                    </a:lnTo>
                    <a:lnTo>
                      <a:pt x="89" y="61"/>
                    </a:lnTo>
                    <a:lnTo>
                      <a:pt x="89" y="60"/>
                    </a:lnTo>
                    <a:lnTo>
                      <a:pt x="89" y="58"/>
                    </a:lnTo>
                    <a:lnTo>
                      <a:pt x="89" y="57"/>
                    </a:lnTo>
                    <a:lnTo>
                      <a:pt x="89" y="56"/>
                    </a:lnTo>
                    <a:lnTo>
                      <a:pt x="90" y="56"/>
                    </a:lnTo>
                    <a:lnTo>
                      <a:pt x="90" y="54"/>
                    </a:lnTo>
                    <a:lnTo>
                      <a:pt x="90" y="53"/>
                    </a:lnTo>
                    <a:lnTo>
                      <a:pt x="90" y="52"/>
                    </a:lnTo>
                    <a:lnTo>
                      <a:pt x="90" y="50"/>
                    </a:lnTo>
                    <a:lnTo>
                      <a:pt x="90" y="49"/>
                    </a:lnTo>
                    <a:lnTo>
                      <a:pt x="90" y="48"/>
                    </a:lnTo>
                    <a:lnTo>
                      <a:pt x="92" y="46"/>
                    </a:lnTo>
                    <a:lnTo>
                      <a:pt x="92" y="45"/>
                    </a:lnTo>
                    <a:lnTo>
                      <a:pt x="92" y="44"/>
                    </a:lnTo>
                    <a:lnTo>
                      <a:pt x="92" y="42"/>
                    </a:lnTo>
                    <a:lnTo>
                      <a:pt x="92" y="41"/>
                    </a:lnTo>
                    <a:lnTo>
                      <a:pt x="93" y="40"/>
                    </a:lnTo>
                    <a:lnTo>
                      <a:pt x="93" y="38"/>
                    </a:lnTo>
                    <a:lnTo>
                      <a:pt x="93" y="37"/>
                    </a:lnTo>
                    <a:lnTo>
                      <a:pt x="93" y="36"/>
                    </a:lnTo>
                    <a:lnTo>
                      <a:pt x="93" y="34"/>
                    </a:lnTo>
                    <a:lnTo>
                      <a:pt x="94" y="33"/>
                    </a:lnTo>
                    <a:lnTo>
                      <a:pt x="94" y="32"/>
                    </a:lnTo>
                    <a:lnTo>
                      <a:pt x="94" y="30"/>
                    </a:lnTo>
                    <a:lnTo>
                      <a:pt x="94" y="29"/>
                    </a:lnTo>
                    <a:lnTo>
                      <a:pt x="94" y="28"/>
                    </a:lnTo>
                    <a:lnTo>
                      <a:pt x="94" y="26"/>
                    </a:lnTo>
                    <a:lnTo>
                      <a:pt x="94" y="25"/>
                    </a:lnTo>
                    <a:lnTo>
                      <a:pt x="94" y="24"/>
                    </a:lnTo>
                    <a:lnTo>
                      <a:pt x="94" y="22"/>
                    </a:lnTo>
                    <a:lnTo>
                      <a:pt x="94" y="21"/>
                    </a:lnTo>
                    <a:lnTo>
                      <a:pt x="94" y="20"/>
                    </a:lnTo>
                    <a:lnTo>
                      <a:pt x="94" y="18"/>
                    </a:lnTo>
                    <a:lnTo>
                      <a:pt x="94" y="17"/>
                    </a:lnTo>
                    <a:lnTo>
                      <a:pt x="94" y="16"/>
                    </a:lnTo>
                    <a:lnTo>
                      <a:pt x="94" y="13"/>
                    </a:lnTo>
                    <a:lnTo>
                      <a:pt x="94" y="12"/>
                    </a:lnTo>
                    <a:lnTo>
                      <a:pt x="93" y="9"/>
                    </a:lnTo>
                    <a:lnTo>
                      <a:pt x="93" y="8"/>
                    </a:lnTo>
                    <a:lnTo>
                      <a:pt x="93" y="5"/>
                    </a:lnTo>
                    <a:lnTo>
                      <a:pt x="93" y="3"/>
                    </a:lnTo>
                    <a:lnTo>
                      <a:pt x="93" y="0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4063" name="Freeform 70">
              <a:extLst>
                <a:ext uri="{FF2B5EF4-FFF2-40B4-BE49-F238E27FC236}">
                  <a16:creationId xmlns:a16="http://schemas.microsoft.com/office/drawing/2014/main" id="{7D7D7F35-01AC-5243-9069-C687923139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6613" y="4295775"/>
              <a:ext cx="590550" cy="295275"/>
            </a:xfrm>
            <a:custGeom>
              <a:avLst/>
              <a:gdLst>
                <a:gd name="T0" fmla="*/ 2147483646 w 744"/>
                <a:gd name="T1" fmla="*/ 0 h 372"/>
                <a:gd name="T2" fmla="*/ 2147483646 w 744"/>
                <a:gd name="T3" fmla="*/ 0 h 372"/>
                <a:gd name="T4" fmla="*/ 2147483646 w 744"/>
                <a:gd name="T5" fmla="*/ 2147483646 h 372"/>
                <a:gd name="T6" fmla="*/ 0 w 744"/>
                <a:gd name="T7" fmla="*/ 2147483646 h 37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44"/>
                <a:gd name="T13" fmla="*/ 0 h 372"/>
                <a:gd name="T14" fmla="*/ 744 w 744"/>
                <a:gd name="T15" fmla="*/ 372 h 37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44" h="372">
                  <a:moveTo>
                    <a:pt x="744" y="0"/>
                  </a:moveTo>
                  <a:lnTo>
                    <a:pt x="186" y="0"/>
                  </a:lnTo>
                  <a:lnTo>
                    <a:pt x="186" y="372"/>
                  </a:lnTo>
                  <a:lnTo>
                    <a:pt x="0" y="372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4" name="Freeform 71">
              <a:extLst>
                <a:ext uri="{FF2B5EF4-FFF2-40B4-BE49-F238E27FC236}">
                  <a16:creationId xmlns:a16="http://schemas.microsoft.com/office/drawing/2014/main" id="{166A7865-971A-E043-BB9C-B41C41A0F2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250" y="4591050"/>
              <a:ext cx="442913" cy="611188"/>
            </a:xfrm>
            <a:custGeom>
              <a:avLst/>
              <a:gdLst>
                <a:gd name="T0" fmla="*/ 2147483646 w 558"/>
                <a:gd name="T1" fmla="*/ 2147483646 h 770"/>
                <a:gd name="T2" fmla="*/ 0 w 558"/>
                <a:gd name="T3" fmla="*/ 2147483646 h 770"/>
                <a:gd name="T4" fmla="*/ 0 w 558"/>
                <a:gd name="T5" fmla="*/ 0 h 770"/>
                <a:gd name="T6" fmla="*/ 0 60000 65536"/>
                <a:gd name="T7" fmla="*/ 0 60000 65536"/>
                <a:gd name="T8" fmla="*/ 0 60000 65536"/>
                <a:gd name="T9" fmla="*/ 0 w 558"/>
                <a:gd name="T10" fmla="*/ 0 h 770"/>
                <a:gd name="T11" fmla="*/ 558 w 558"/>
                <a:gd name="T12" fmla="*/ 770 h 77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58" h="770">
                  <a:moveTo>
                    <a:pt x="558" y="770"/>
                  </a:moveTo>
                  <a:lnTo>
                    <a:pt x="0" y="770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5" name="Freeform 72">
              <a:extLst>
                <a:ext uri="{FF2B5EF4-FFF2-40B4-BE49-F238E27FC236}">
                  <a16:creationId xmlns:a16="http://schemas.microsoft.com/office/drawing/2014/main" id="{48A2AF19-DF33-A745-AD0C-83182E8914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9525" y="4011613"/>
              <a:ext cx="147638" cy="885825"/>
            </a:xfrm>
            <a:custGeom>
              <a:avLst/>
              <a:gdLst>
                <a:gd name="T0" fmla="*/ 2147483646 w 186"/>
                <a:gd name="T1" fmla="*/ 2147483646 h 1116"/>
                <a:gd name="T2" fmla="*/ 0 w 186"/>
                <a:gd name="T3" fmla="*/ 2147483646 h 1116"/>
                <a:gd name="T4" fmla="*/ 0 w 186"/>
                <a:gd name="T5" fmla="*/ 0 h 1116"/>
                <a:gd name="T6" fmla="*/ 0 60000 65536"/>
                <a:gd name="T7" fmla="*/ 0 60000 65536"/>
                <a:gd name="T8" fmla="*/ 0 60000 65536"/>
                <a:gd name="T9" fmla="*/ 0 w 186"/>
                <a:gd name="T10" fmla="*/ 0 h 1116"/>
                <a:gd name="T11" fmla="*/ 186 w 186"/>
                <a:gd name="T12" fmla="*/ 1116 h 111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6" h="1116">
                  <a:moveTo>
                    <a:pt x="186" y="1116"/>
                  </a:moveTo>
                  <a:lnTo>
                    <a:pt x="0" y="1116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6" name="Freeform 76">
              <a:extLst>
                <a:ext uri="{FF2B5EF4-FFF2-40B4-BE49-F238E27FC236}">
                  <a16:creationId xmlns:a16="http://schemas.microsoft.com/office/drawing/2014/main" id="{81E5950E-323A-FE41-9452-319FB3DD58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2513" y="5792788"/>
              <a:ext cx="295275" cy="1587"/>
            </a:xfrm>
            <a:custGeom>
              <a:avLst/>
              <a:gdLst>
                <a:gd name="T0" fmla="*/ 2147483646 w 372"/>
                <a:gd name="T1" fmla="*/ 0 h 1588"/>
                <a:gd name="T2" fmla="*/ 0 w 372"/>
                <a:gd name="T3" fmla="*/ 0 h 1588"/>
                <a:gd name="T4" fmla="*/ 2147483646 w 372"/>
                <a:gd name="T5" fmla="*/ 0 h 1588"/>
                <a:gd name="T6" fmla="*/ 0 60000 65536"/>
                <a:gd name="T7" fmla="*/ 0 60000 65536"/>
                <a:gd name="T8" fmla="*/ 0 60000 65536"/>
                <a:gd name="T9" fmla="*/ 0 w 372"/>
                <a:gd name="T10" fmla="*/ 0 h 1588"/>
                <a:gd name="T11" fmla="*/ 372 w 372"/>
                <a:gd name="T12" fmla="*/ 1588 h 158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72" h="1588">
                  <a:moveTo>
                    <a:pt x="372" y="0"/>
                  </a:moveTo>
                  <a:lnTo>
                    <a:pt x="0" y="0"/>
                  </a:lnTo>
                  <a:lnTo>
                    <a:pt x="37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7" name="Line 77">
              <a:extLst>
                <a:ext uri="{FF2B5EF4-FFF2-40B4-BE49-F238E27FC236}">
                  <a16:creationId xmlns:a16="http://schemas.microsoft.com/office/drawing/2014/main" id="{BEA2FD46-9DB6-8244-9CC2-A129C8F39E0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322513" y="5792788"/>
              <a:ext cx="295275" cy="158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8" name="Freeform 78">
              <a:extLst>
                <a:ext uri="{FF2B5EF4-FFF2-40B4-BE49-F238E27FC236}">
                  <a16:creationId xmlns:a16="http://schemas.microsoft.com/office/drawing/2014/main" id="{1A3FF95D-1AB0-6B44-9968-D7B950FE6E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2513" y="5497513"/>
              <a:ext cx="295275" cy="1587"/>
            </a:xfrm>
            <a:custGeom>
              <a:avLst/>
              <a:gdLst>
                <a:gd name="T0" fmla="*/ 2147483646 w 372"/>
                <a:gd name="T1" fmla="*/ 0 h 1588"/>
                <a:gd name="T2" fmla="*/ 0 w 372"/>
                <a:gd name="T3" fmla="*/ 0 h 1588"/>
                <a:gd name="T4" fmla="*/ 2147483646 w 372"/>
                <a:gd name="T5" fmla="*/ 0 h 1588"/>
                <a:gd name="T6" fmla="*/ 0 60000 65536"/>
                <a:gd name="T7" fmla="*/ 0 60000 65536"/>
                <a:gd name="T8" fmla="*/ 0 60000 65536"/>
                <a:gd name="T9" fmla="*/ 0 w 372"/>
                <a:gd name="T10" fmla="*/ 0 h 1588"/>
                <a:gd name="T11" fmla="*/ 372 w 372"/>
                <a:gd name="T12" fmla="*/ 1588 h 158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72" h="1588">
                  <a:moveTo>
                    <a:pt x="372" y="0"/>
                  </a:moveTo>
                  <a:lnTo>
                    <a:pt x="0" y="0"/>
                  </a:lnTo>
                  <a:lnTo>
                    <a:pt x="37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9" name="Line 79">
              <a:extLst>
                <a:ext uri="{FF2B5EF4-FFF2-40B4-BE49-F238E27FC236}">
                  <a16:creationId xmlns:a16="http://schemas.microsoft.com/office/drawing/2014/main" id="{B14E8A55-36D8-1948-A9DC-2E7C00D9A5E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322513" y="5497513"/>
              <a:ext cx="295275" cy="158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0" name="Line 82">
              <a:extLst>
                <a:ext uri="{FF2B5EF4-FFF2-40B4-BE49-F238E27FC236}">
                  <a16:creationId xmlns:a16="http://schemas.microsoft.com/office/drawing/2014/main" id="{2FA8FE4B-A538-584B-9C00-2923066DB8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21263" y="5033963"/>
              <a:ext cx="317500" cy="158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1" name="Line 83">
              <a:extLst>
                <a:ext uri="{FF2B5EF4-FFF2-40B4-BE49-F238E27FC236}">
                  <a16:creationId xmlns:a16="http://schemas.microsoft.com/office/drawing/2014/main" id="{0CD3AFBB-9E46-4940-A6F2-0B394EBBC2C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021263" y="5349875"/>
              <a:ext cx="317500" cy="158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2" name="Freeform 85">
              <a:extLst>
                <a:ext uri="{FF2B5EF4-FFF2-40B4-BE49-F238E27FC236}">
                  <a16:creationId xmlns:a16="http://schemas.microsoft.com/office/drawing/2014/main" id="{A96EA7FC-B296-1747-8C08-50AC3AA5824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1138" y="4941888"/>
              <a:ext cx="631825" cy="249237"/>
            </a:xfrm>
            <a:custGeom>
              <a:avLst/>
              <a:gdLst>
                <a:gd name="T0" fmla="*/ 2147483646 w 794"/>
                <a:gd name="T1" fmla="*/ 0 h 315"/>
                <a:gd name="T2" fmla="*/ 2147483646 w 794"/>
                <a:gd name="T3" fmla="*/ 0 h 315"/>
                <a:gd name="T4" fmla="*/ 2147483646 w 794"/>
                <a:gd name="T5" fmla="*/ 0 h 315"/>
                <a:gd name="T6" fmla="*/ 2147483646 w 794"/>
                <a:gd name="T7" fmla="*/ 2147483646 h 315"/>
                <a:gd name="T8" fmla="*/ 2147483646 w 794"/>
                <a:gd name="T9" fmla="*/ 2147483646 h 315"/>
                <a:gd name="T10" fmla="*/ 2147483646 w 794"/>
                <a:gd name="T11" fmla="*/ 2147483646 h 315"/>
                <a:gd name="T12" fmla="*/ 2147483646 w 794"/>
                <a:gd name="T13" fmla="*/ 2147483646 h 315"/>
                <a:gd name="T14" fmla="*/ 2147483646 w 794"/>
                <a:gd name="T15" fmla="*/ 2147483646 h 315"/>
                <a:gd name="T16" fmla="*/ 2147483646 w 794"/>
                <a:gd name="T17" fmla="*/ 2147483646 h 315"/>
                <a:gd name="T18" fmla="*/ 2147483646 w 794"/>
                <a:gd name="T19" fmla="*/ 2147483646 h 315"/>
                <a:gd name="T20" fmla="*/ 2147483646 w 794"/>
                <a:gd name="T21" fmla="*/ 2147483646 h 315"/>
                <a:gd name="T22" fmla="*/ 2147483646 w 794"/>
                <a:gd name="T23" fmla="*/ 2147483646 h 315"/>
                <a:gd name="T24" fmla="*/ 2147483646 w 794"/>
                <a:gd name="T25" fmla="*/ 2147483646 h 315"/>
                <a:gd name="T26" fmla="*/ 2147483646 w 794"/>
                <a:gd name="T27" fmla="*/ 2147483646 h 315"/>
                <a:gd name="T28" fmla="*/ 2147483646 w 794"/>
                <a:gd name="T29" fmla="*/ 2147483646 h 315"/>
                <a:gd name="T30" fmla="*/ 2147483646 w 794"/>
                <a:gd name="T31" fmla="*/ 2147483646 h 315"/>
                <a:gd name="T32" fmla="*/ 2147483646 w 794"/>
                <a:gd name="T33" fmla="*/ 2147483646 h 315"/>
                <a:gd name="T34" fmla="*/ 2147483646 w 794"/>
                <a:gd name="T35" fmla="*/ 2147483646 h 315"/>
                <a:gd name="T36" fmla="*/ 2147483646 w 794"/>
                <a:gd name="T37" fmla="*/ 2147483646 h 315"/>
                <a:gd name="T38" fmla="*/ 2147483646 w 794"/>
                <a:gd name="T39" fmla="*/ 2147483646 h 315"/>
                <a:gd name="T40" fmla="*/ 2147483646 w 794"/>
                <a:gd name="T41" fmla="*/ 2147483646 h 315"/>
                <a:gd name="T42" fmla="*/ 2147483646 w 794"/>
                <a:gd name="T43" fmla="*/ 2147483646 h 315"/>
                <a:gd name="T44" fmla="*/ 2147483646 w 794"/>
                <a:gd name="T45" fmla="*/ 2147483646 h 315"/>
                <a:gd name="T46" fmla="*/ 2147483646 w 794"/>
                <a:gd name="T47" fmla="*/ 2147483646 h 315"/>
                <a:gd name="T48" fmla="*/ 2147483646 w 794"/>
                <a:gd name="T49" fmla="*/ 2147483646 h 315"/>
                <a:gd name="T50" fmla="*/ 2147483646 w 794"/>
                <a:gd name="T51" fmla="*/ 2147483646 h 315"/>
                <a:gd name="T52" fmla="*/ 2147483646 w 794"/>
                <a:gd name="T53" fmla="*/ 2147483646 h 315"/>
                <a:gd name="T54" fmla="*/ 2147483646 w 794"/>
                <a:gd name="T55" fmla="*/ 2147483646 h 315"/>
                <a:gd name="T56" fmla="*/ 2147483646 w 794"/>
                <a:gd name="T57" fmla="*/ 2147483646 h 315"/>
                <a:gd name="T58" fmla="*/ 2147483646 w 794"/>
                <a:gd name="T59" fmla="*/ 2147483646 h 315"/>
                <a:gd name="T60" fmla="*/ 2147483646 w 794"/>
                <a:gd name="T61" fmla="*/ 2147483646 h 315"/>
                <a:gd name="T62" fmla="*/ 2147483646 w 794"/>
                <a:gd name="T63" fmla="*/ 2147483646 h 315"/>
                <a:gd name="T64" fmla="*/ 2147483646 w 794"/>
                <a:gd name="T65" fmla="*/ 2147483646 h 315"/>
                <a:gd name="T66" fmla="*/ 2147483646 w 794"/>
                <a:gd name="T67" fmla="*/ 2147483646 h 315"/>
                <a:gd name="T68" fmla="*/ 2147483646 w 794"/>
                <a:gd name="T69" fmla="*/ 2147483646 h 315"/>
                <a:gd name="T70" fmla="*/ 2147483646 w 794"/>
                <a:gd name="T71" fmla="*/ 2147483646 h 315"/>
                <a:gd name="T72" fmla="*/ 2147483646 w 794"/>
                <a:gd name="T73" fmla="*/ 2147483646 h 315"/>
                <a:gd name="T74" fmla="*/ 2147483646 w 794"/>
                <a:gd name="T75" fmla="*/ 2147483646 h 315"/>
                <a:gd name="T76" fmla="*/ 2147483646 w 794"/>
                <a:gd name="T77" fmla="*/ 2147483646 h 315"/>
                <a:gd name="T78" fmla="*/ 2147483646 w 794"/>
                <a:gd name="T79" fmla="*/ 2147483646 h 315"/>
                <a:gd name="T80" fmla="*/ 2147483646 w 794"/>
                <a:gd name="T81" fmla="*/ 2147483646 h 315"/>
                <a:gd name="T82" fmla="*/ 2147483646 w 794"/>
                <a:gd name="T83" fmla="*/ 2147483646 h 315"/>
                <a:gd name="T84" fmla="*/ 2147483646 w 794"/>
                <a:gd name="T85" fmla="*/ 2147483646 h 315"/>
                <a:gd name="T86" fmla="*/ 2147483646 w 794"/>
                <a:gd name="T87" fmla="*/ 2147483646 h 315"/>
                <a:gd name="T88" fmla="*/ 2147483646 w 794"/>
                <a:gd name="T89" fmla="*/ 2147483646 h 315"/>
                <a:gd name="T90" fmla="*/ 2147483646 w 794"/>
                <a:gd name="T91" fmla="*/ 2147483646 h 315"/>
                <a:gd name="T92" fmla="*/ 2147483646 w 794"/>
                <a:gd name="T93" fmla="*/ 2147483646 h 315"/>
                <a:gd name="T94" fmla="*/ 2147483646 w 794"/>
                <a:gd name="T95" fmla="*/ 2147483646 h 315"/>
                <a:gd name="T96" fmla="*/ 2147483646 w 794"/>
                <a:gd name="T97" fmla="*/ 2147483646 h 315"/>
                <a:gd name="T98" fmla="*/ 2147483646 w 794"/>
                <a:gd name="T99" fmla="*/ 2147483646 h 315"/>
                <a:gd name="T100" fmla="*/ 2147483646 w 794"/>
                <a:gd name="T101" fmla="*/ 2147483646 h 315"/>
                <a:gd name="T102" fmla="*/ 2147483646 w 794"/>
                <a:gd name="T103" fmla="*/ 2147483646 h 315"/>
                <a:gd name="T104" fmla="*/ 2147483646 w 794"/>
                <a:gd name="T105" fmla="*/ 2147483646 h 315"/>
                <a:gd name="T106" fmla="*/ 2147483646 w 794"/>
                <a:gd name="T107" fmla="*/ 2147483646 h 315"/>
                <a:gd name="T108" fmla="*/ 2147483646 w 794"/>
                <a:gd name="T109" fmla="*/ 2147483646 h 315"/>
                <a:gd name="T110" fmla="*/ 2147483646 w 794"/>
                <a:gd name="T111" fmla="*/ 2147483646 h 315"/>
                <a:gd name="T112" fmla="*/ 2147483646 w 794"/>
                <a:gd name="T113" fmla="*/ 2147483646 h 315"/>
                <a:gd name="T114" fmla="*/ 2147483646 w 794"/>
                <a:gd name="T115" fmla="*/ 2147483646 h 315"/>
                <a:gd name="T116" fmla="*/ 2147483646 w 794"/>
                <a:gd name="T117" fmla="*/ 2147483646 h 315"/>
                <a:gd name="T118" fmla="*/ 2147483646 w 794"/>
                <a:gd name="T119" fmla="*/ 2147483646 h 315"/>
                <a:gd name="T120" fmla="*/ 2147483646 w 794"/>
                <a:gd name="T121" fmla="*/ 2147483646 h 315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794"/>
                <a:gd name="T184" fmla="*/ 0 h 315"/>
                <a:gd name="T185" fmla="*/ 794 w 794"/>
                <a:gd name="T186" fmla="*/ 315 h 315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794" h="315">
                  <a:moveTo>
                    <a:pt x="0" y="0"/>
                  </a:moveTo>
                  <a:lnTo>
                    <a:pt x="30" y="0"/>
                  </a:lnTo>
                  <a:lnTo>
                    <a:pt x="59" y="0"/>
                  </a:lnTo>
                  <a:lnTo>
                    <a:pt x="86" y="0"/>
                  </a:lnTo>
                  <a:lnTo>
                    <a:pt x="110" y="0"/>
                  </a:lnTo>
                  <a:lnTo>
                    <a:pt x="134" y="0"/>
                  </a:lnTo>
                  <a:lnTo>
                    <a:pt x="155" y="0"/>
                  </a:lnTo>
                  <a:lnTo>
                    <a:pt x="175" y="0"/>
                  </a:lnTo>
                  <a:lnTo>
                    <a:pt x="194" y="0"/>
                  </a:lnTo>
                  <a:lnTo>
                    <a:pt x="211" y="0"/>
                  </a:lnTo>
                  <a:lnTo>
                    <a:pt x="226" y="0"/>
                  </a:lnTo>
                  <a:lnTo>
                    <a:pt x="240" y="0"/>
                  </a:lnTo>
                  <a:lnTo>
                    <a:pt x="253" y="0"/>
                  </a:lnTo>
                  <a:lnTo>
                    <a:pt x="265" y="0"/>
                  </a:lnTo>
                  <a:lnTo>
                    <a:pt x="276" y="0"/>
                  </a:lnTo>
                  <a:lnTo>
                    <a:pt x="287" y="0"/>
                  </a:lnTo>
                  <a:lnTo>
                    <a:pt x="295" y="0"/>
                  </a:lnTo>
                  <a:lnTo>
                    <a:pt x="303" y="0"/>
                  </a:lnTo>
                  <a:lnTo>
                    <a:pt x="311" y="0"/>
                  </a:lnTo>
                  <a:lnTo>
                    <a:pt x="316" y="0"/>
                  </a:lnTo>
                  <a:lnTo>
                    <a:pt x="323" y="0"/>
                  </a:lnTo>
                  <a:lnTo>
                    <a:pt x="327" y="0"/>
                  </a:lnTo>
                  <a:lnTo>
                    <a:pt x="332" y="0"/>
                  </a:lnTo>
                  <a:lnTo>
                    <a:pt x="336" y="0"/>
                  </a:lnTo>
                  <a:lnTo>
                    <a:pt x="338" y="1"/>
                  </a:lnTo>
                  <a:lnTo>
                    <a:pt x="341" y="1"/>
                  </a:lnTo>
                  <a:lnTo>
                    <a:pt x="344" y="1"/>
                  </a:lnTo>
                  <a:lnTo>
                    <a:pt x="346" y="1"/>
                  </a:lnTo>
                  <a:lnTo>
                    <a:pt x="349" y="1"/>
                  </a:lnTo>
                  <a:lnTo>
                    <a:pt x="352" y="1"/>
                  </a:lnTo>
                  <a:lnTo>
                    <a:pt x="353" y="1"/>
                  </a:lnTo>
                  <a:lnTo>
                    <a:pt x="356" y="1"/>
                  </a:lnTo>
                  <a:lnTo>
                    <a:pt x="357" y="1"/>
                  </a:lnTo>
                  <a:lnTo>
                    <a:pt x="360" y="1"/>
                  </a:lnTo>
                  <a:lnTo>
                    <a:pt x="362" y="1"/>
                  </a:lnTo>
                  <a:lnTo>
                    <a:pt x="364" y="3"/>
                  </a:lnTo>
                  <a:lnTo>
                    <a:pt x="366" y="3"/>
                  </a:lnTo>
                  <a:lnTo>
                    <a:pt x="368" y="3"/>
                  </a:lnTo>
                  <a:lnTo>
                    <a:pt x="369" y="3"/>
                  </a:lnTo>
                  <a:lnTo>
                    <a:pt x="370" y="3"/>
                  </a:lnTo>
                  <a:lnTo>
                    <a:pt x="372" y="3"/>
                  </a:lnTo>
                  <a:lnTo>
                    <a:pt x="373" y="3"/>
                  </a:lnTo>
                  <a:lnTo>
                    <a:pt x="374" y="3"/>
                  </a:lnTo>
                  <a:lnTo>
                    <a:pt x="376" y="3"/>
                  </a:lnTo>
                  <a:lnTo>
                    <a:pt x="377" y="3"/>
                  </a:lnTo>
                  <a:lnTo>
                    <a:pt x="378" y="3"/>
                  </a:lnTo>
                  <a:lnTo>
                    <a:pt x="380" y="3"/>
                  </a:lnTo>
                  <a:lnTo>
                    <a:pt x="381" y="4"/>
                  </a:lnTo>
                  <a:lnTo>
                    <a:pt x="382" y="4"/>
                  </a:lnTo>
                  <a:lnTo>
                    <a:pt x="384" y="4"/>
                  </a:lnTo>
                  <a:lnTo>
                    <a:pt x="385" y="4"/>
                  </a:lnTo>
                  <a:lnTo>
                    <a:pt x="386" y="4"/>
                  </a:lnTo>
                  <a:lnTo>
                    <a:pt x="388" y="4"/>
                  </a:lnTo>
                  <a:lnTo>
                    <a:pt x="389" y="4"/>
                  </a:lnTo>
                  <a:lnTo>
                    <a:pt x="390" y="4"/>
                  </a:lnTo>
                  <a:lnTo>
                    <a:pt x="392" y="5"/>
                  </a:lnTo>
                  <a:lnTo>
                    <a:pt x="393" y="5"/>
                  </a:lnTo>
                  <a:lnTo>
                    <a:pt x="394" y="5"/>
                  </a:lnTo>
                  <a:lnTo>
                    <a:pt x="396" y="5"/>
                  </a:lnTo>
                  <a:lnTo>
                    <a:pt x="397" y="5"/>
                  </a:lnTo>
                  <a:lnTo>
                    <a:pt x="400" y="5"/>
                  </a:lnTo>
                  <a:lnTo>
                    <a:pt x="401" y="7"/>
                  </a:lnTo>
                  <a:lnTo>
                    <a:pt x="404" y="7"/>
                  </a:lnTo>
                  <a:lnTo>
                    <a:pt x="405" y="7"/>
                  </a:lnTo>
                  <a:lnTo>
                    <a:pt x="408" y="7"/>
                  </a:lnTo>
                  <a:lnTo>
                    <a:pt x="409" y="7"/>
                  </a:lnTo>
                  <a:lnTo>
                    <a:pt x="412" y="8"/>
                  </a:lnTo>
                  <a:lnTo>
                    <a:pt x="413" y="8"/>
                  </a:lnTo>
                  <a:lnTo>
                    <a:pt x="414" y="8"/>
                  </a:lnTo>
                  <a:lnTo>
                    <a:pt x="416" y="8"/>
                  </a:lnTo>
                  <a:lnTo>
                    <a:pt x="418" y="8"/>
                  </a:lnTo>
                  <a:lnTo>
                    <a:pt x="420" y="9"/>
                  </a:lnTo>
                  <a:lnTo>
                    <a:pt x="421" y="9"/>
                  </a:lnTo>
                  <a:lnTo>
                    <a:pt x="422" y="9"/>
                  </a:lnTo>
                  <a:lnTo>
                    <a:pt x="424" y="9"/>
                  </a:lnTo>
                  <a:lnTo>
                    <a:pt x="425" y="9"/>
                  </a:lnTo>
                  <a:lnTo>
                    <a:pt x="426" y="11"/>
                  </a:lnTo>
                  <a:lnTo>
                    <a:pt x="427" y="11"/>
                  </a:lnTo>
                  <a:lnTo>
                    <a:pt x="429" y="11"/>
                  </a:lnTo>
                  <a:lnTo>
                    <a:pt x="430" y="11"/>
                  </a:lnTo>
                  <a:lnTo>
                    <a:pt x="431" y="11"/>
                  </a:lnTo>
                  <a:lnTo>
                    <a:pt x="433" y="12"/>
                  </a:lnTo>
                  <a:lnTo>
                    <a:pt x="434" y="12"/>
                  </a:lnTo>
                  <a:lnTo>
                    <a:pt x="435" y="12"/>
                  </a:lnTo>
                  <a:lnTo>
                    <a:pt x="437" y="12"/>
                  </a:lnTo>
                  <a:lnTo>
                    <a:pt x="438" y="13"/>
                  </a:lnTo>
                  <a:lnTo>
                    <a:pt x="439" y="13"/>
                  </a:lnTo>
                  <a:lnTo>
                    <a:pt x="441" y="13"/>
                  </a:lnTo>
                  <a:lnTo>
                    <a:pt x="442" y="15"/>
                  </a:lnTo>
                  <a:lnTo>
                    <a:pt x="445" y="15"/>
                  </a:lnTo>
                  <a:lnTo>
                    <a:pt x="446" y="16"/>
                  </a:lnTo>
                  <a:lnTo>
                    <a:pt x="449" y="16"/>
                  </a:lnTo>
                  <a:lnTo>
                    <a:pt x="450" y="17"/>
                  </a:lnTo>
                  <a:lnTo>
                    <a:pt x="453" y="17"/>
                  </a:lnTo>
                  <a:lnTo>
                    <a:pt x="455" y="19"/>
                  </a:lnTo>
                  <a:lnTo>
                    <a:pt x="458" y="19"/>
                  </a:lnTo>
                  <a:lnTo>
                    <a:pt x="459" y="20"/>
                  </a:lnTo>
                  <a:lnTo>
                    <a:pt x="462" y="20"/>
                  </a:lnTo>
                  <a:lnTo>
                    <a:pt x="463" y="21"/>
                  </a:lnTo>
                  <a:lnTo>
                    <a:pt x="466" y="21"/>
                  </a:lnTo>
                  <a:lnTo>
                    <a:pt x="467" y="23"/>
                  </a:lnTo>
                  <a:lnTo>
                    <a:pt x="469" y="23"/>
                  </a:lnTo>
                  <a:lnTo>
                    <a:pt x="471" y="23"/>
                  </a:lnTo>
                  <a:lnTo>
                    <a:pt x="473" y="24"/>
                  </a:lnTo>
                  <a:lnTo>
                    <a:pt x="474" y="24"/>
                  </a:lnTo>
                  <a:lnTo>
                    <a:pt x="475" y="25"/>
                  </a:lnTo>
                  <a:lnTo>
                    <a:pt x="477" y="25"/>
                  </a:lnTo>
                  <a:lnTo>
                    <a:pt x="478" y="25"/>
                  </a:lnTo>
                  <a:lnTo>
                    <a:pt x="479" y="27"/>
                  </a:lnTo>
                  <a:lnTo>
                    <a:pt x="481" y="27"/>
                  </a:lnTo>
                  <a:lnTo>
                    <a:pt x="482" y="28"/>
                  </a:lnTo>
                  <a:lnTo>
                    <a:pt x="483" y="28"/>
                  </a:lnTo>
                  <a:lnTo>
                    <a:pt x="485" y="28"/>
                  </a:lnTo>
                  <a:lnTo>
                    <a:pt x="486" y="29"/>
                  </a:lnTo>
                  <a:lnTo>
                    <a:pt x="487" y="29"/>
                  </a:lnTo>
                  <a:lnTo>
                    <a:pt x="489" y="31"/>
                  </a:lnTo>
                  <a:lnTo>
                    <a:pt x="490" y="31"/>
                  </a:lnTo>
                  <a:lnTo>
                    <a:pt x="491" y="32"/>
                  </a:lnTo>
                  <a:lnTo>
                    <a:pt x="493" y="32"/>
                  </a:lnTo>
                  <a:lnTo>
                    <a:pt x="494" y="33"/>
                  </a:lnTo>
                  <a:lnTo>
                    <a:pt x="495" y="33"/>
                  </a:lnTo>
                  <a:lnTo>
                    <a:pt x="497" y="35"/>
                  </a:lnTo>
                  <a:lnTo>
                    <a:pt x="499" y="35"/>
                  </a:lnTo>
                  <a:lnTo>
                    <a:pt x="501" y="36"/>
                  </a:lnTo>
                  <a:lnTo>
                    <a:pt x="503" y="37"/>
                  </a:lnTo>
                  <a:lnTo>
                    <a:pt x="505" y="38"/>
                  </a:lnTo>
                  <a:lnTo>
                    <a:pt x="507" y="38"/>
                  </a:lnTo>
                  <a:lnTo>
                    <a:pt x="509" y="40"/>
                  </a:lnTo>
                  <a:lnTo>
                    <a:pt x="511" y="41"/>
                  </a:lnTo>
                  <a:lnTo>
                    <a:pt x="513" y="42"/>
                  </a:lnTo>
                  <a:lnTo>
                    <a:pt x="514" y="42"/>
                  </a:lnTo>
                  <a:lnTo>
                    <a:pt x="515" y="44"/>
                  </a:lnTo>
                  <a:lnTo>
                    <a:pt x="518" y="44"/>
                  </a:lnTo>
                  <a:lnTo>
                    <a:pt x="519" y="45"/>
                  </a:lnTo>
                  <a:lnTo>
                    <a:pt x="520" y="45"/>
                  </a:lnTo>
                  <a:lnTo>
                    <a:pt x="522" y="46"/>
                  </a:lnTo>
                  <a:lnTo>
                    <a:pt x="523" y="48"/>
                  </a:lnTo>
                  <a:lnTo>
                    <a:pt x="524" y="48"/>
                  </a:lnTo>
                  <a:lnTo>
                    <a:pt x="526" y="49"/>
                  </a:lnTo>
                  <a:lnTo>
                    <a:pt x="527" y="49"/>
                  </a:lnTo>
                  <a:lnTo>
                    <a:pt x="528" y="50"/>
                  </a:lnTo>
                  <a:lnTo>
                    <a:pt x="530" y="50"/>
                  </a:lnTo>
                  <a:lnTo>
                    <a:pt x="531" y="52"/>
                  </a:lnTo>
                  <a:lnTo>
                    <a:pt x="532" y="52"/>
                  </a:lnTo>
                  <a:lnTo>
                    <a:pt x="532" y="53"/>
                  </a:lnTo>
                  <a:lnTo>
                    <a:pt x="534" y="53"/>
                  </a:lnTo>
                  <a:lnTo>
                    <a:pt x="535" y="54"/>
                  </a:lnTo>
                  <a:lnTo>
                    <a:pt x="536" y="54"/>
                  </a:lnTo>
                  <a:lnTo>
                    <a:pt x="538" y="56"/>
                  </a:lnTo>
                  <a:lnTo>
                    <a:pt x="539" y="56"/>
                  </a:lnTo>
                  <a:lnTo>
                    <a:pt x="540" y="57"/>
                  </a:lnTo>
                  <a:lnTo>
                    <a:pt x="542" y="57"/>
                  </a:lnTo>
                  <a:lnTo>
                    <a:pt x="543" y="58"/>
                  </a:lnTo>
                  <a:lnTo>
                    <a:pt x="546" y="60"/>
                  </a:lnTo>
                  <a:lnTo>
                    <a:pt x="547" y="60"/>
                  </a:lnTo>
                  <a:lnTo>
                    <a:pt x="548" y="61"/>
                  </a:lnTo>
                  <a:lnTo>
                    <a:pt x="551" y="62"/>
                  </a:lnTo>
                  <a:lnTo>
                    <a:pt x="552" y="64"/>
                  </a:lnTo>
                  <a:lnTo>
                    <a:pt x="554" y="64"/>
                  </a:lnTo>
                  <a:lnTo>
                    <a:pt x="555" y="65"/>
                  </a:lnTo>
                  <a:lnTo>
                    <a:pt x="558" y="66"/>
                  </a:lnTo>
                  <a:lnTo>
                    <a:pt x="559" y="66"/>
                  </a:lnTo>
                  <a:lnTo>
                    <a:pt x="560" y="68"/>
                  </a:lnTo>
                  <a:lnTo>
                    <a:pt x="562" y="68"/>
                  </a:lnTo>
                  <a:lnTo>
                    <a:pt x="562" y="69"/>
                  </a:lnTo>
                  <a:lnTo>
                    <a:pt x="563" y="69"/>
                  </a:lnTo>
                  <a:lnTo>
                    <a:pt x="564" y="70"/>
                  </a:lnTo>
                  <a:lnTo>
                    <a:pt x="566" y="70"/>
                  </a:lnTo>
                  <a:lnTo>
                    <a:pt x="566" y="72"/>
                  </a:lnTo>
                  <a:lnTo>
                    <a:pt x="567" y="72"/>
                  </a:lnTo>
                  <a:lnTo>
                    <a:pt x="568" y="72"/>
                  </a:lnTo>
                  <a:lnTo>
                    <a:pt x="570" y="73"/>
                  </a:lnTo>
                  <a:lnTo>
                    <a:pt x="571" y="74"/>
                  </a:lnTo>
                  <a:lnTo>
                    <a:pt x="572" y="74"/>
                  </a:lnTo>
                  <a:lnTo>
                    <a:pt x="574" y="76"/>
                  </a:lnTo>
                  <a:lnTo>
                    <a:pt x="575" y="76"/>
                  </a:lnTo>
                  <a:lnTo>
                    <a:pt x="575" y="77"/>
                  </a:lnTo>
                  <a:lnTo>
                    <a:pt x="576" y="77"/>
                  </a:lnTo>
                  <a:lnTo>
                    <a:pt x="578" y="78"/>
                  </a:lnTo>
                  <a:lnTo>
                    <a:pt x="579" y="78"/>
                  </a:lnTo>
                  <a:lnTo>
                    <a:pt x="579" y="80"/>
                  </a:lnTo>
                  <a:lnTo>
                    <a:pt x="580" y="80"/>
                  </a:lnTo>
                  <a:lnTo>
                    <a:pt x="582" y="81"/>
                  </a:lnTo>
                  <a:lnTo>
                    <a:pt x="583" y="82"/>
                  </a:lnTo>
                  <a:lnTo>
                    <a:pt x="584" y="82"/>
                  </a:lnTo>
                  <a:lnTo>
                    <a:pt x="586" y="84"/>
                  </a:lnTo>
                  <a:lnTo>
                    <a:pt x="588" y="85"/>
                  </a:lnTo>
                  <a:lnTo>
                    <a:pt x="590" y="85"/>
                  </a:lnTo>
                  <a:lnTo>
                    <a:pt x="591" y="86"/>
                  </a:lnTo>
                  <a:lnTo>
                    <a:pt x="592" y="88"/>
                  </a:lnTo>
                  <a:lnTo>
                    <a:pt x="594" y="89"/>
                  </a:lnTo>
                  <a:lnTo>
                    <a:pt x="595" y="89"/>
                  </a:lnTo>
                  <a:lnTo>
                    <a:pt x="596" y="90"/>
                  </a:lnTo>
                  <a:lnTo>
                    <a:pt x="598" y="92"/>
                  </a:lnTo>
                  <a:lnTo>
                    <a:pt x="599" y="92"/>
                  </a:lnTo>
                  <a:lnTo>
                    <a:pt x="599" y="93"/>
                  </a:lnTo>
                  <a:lnTo>
                    <a:pt x="600" y="93"/>
                  </a:lnTo>
                  <a:lnTo>
                    <a:pt x="602" y="94"/>
                  </a:lnTo>
                  <a:lnTo>
                    <a:pt x="603" y="94"/>
                  </a:lnTo>
                  <a:lnTo>
                    <a:pt x="603" y="96"/>
                  </a:lnTo>
                  <a:lnTo>
                    <a:pt x="604" y="96"/>
                  </a:lnTo>
                  <a:lnTo>
                    <a:pt x="606" y="97"/>
                  </a:lnTo>
                  <a:lnTo>
                    <a:pt x="607" y="98"/>
                  </a:lnTo>
                  <a:lnTo>
                    <a:pt x="608" y="98"/>
                  </a:lnTo>
                  <a:lnTo>
                    <a:pt x="610" y="100"/>
                  </a:lnTo>
                  <a:lnTo>
                    <a:pt x="611" y="101"/>
                  </a:lnTo>
                  <a:lnTo>
                    <a:pt x="612" y="102"/>
                  </a:lnTo>
                  <a:lnTo>
                    <a:pt x="613" y="102"/>
                  </a:lnTo>
                  <a:lnTo>
                    <a:pt x="615" y="104"/>
                  </a:lnTo>
                  <a:lnTo>
                    <a:pt x="615" y="105"/>
                  </a:lnTo>
                  <a:lnTo>
                    <a:pt x="616" y="105"/>
                  </a:lnTo>
                  <a:lnTo>
                    <a:pt x="617" y="106"/>
                  </a:lnTo>
                  <a:lnTo>
                    <a:pt x="619" y="106"/>
                  </a:lnTo>
                  <a:lnTo>
                    <a:pt x="619" y="108"/>
                  </a:lnTo>
                  <a:lnTo>
                    <a:pt x="620" y="108"/>
                  </a:lnTo>
                  <a:lnTo>
                    <a:pt x="620" y="109"/>
                  </a:lnTo>
                  <a:lnTo>
                    <a:pt x="621" y="109"/>
                  </a:lnTo>
                  <a:lnTo>
                    <a:pt x="623" y="110"/>
                  </a:lnTo>
                  <a:lnTo>
                    <a:pt x="624" y="112"/>
                  </a:lnTo>
                  <a:lnTo>
                    <a:pt x="625" y="112"/>
                  </a:lnTo>
                  <a:lnTo>
                    <a:pt x="625" y="113"/>
                  </a:lnTo>
                  <a:lnTo>
                    <a:pt x="627" y="113"/>
                  </a:lnTo>
                  <a:lnTo>
                    <a:pt x="628" y="114"/>
                  </a:lnTo>
                  <a:lnTo>
                    <a:pt x="629" y="116"/>
                  </a:lnTo>
                  <a:lnTo>
                    <a:pt x="631" y="116"/>
                  </a:lnTo>
                  <a:lnTo>
                    <a:pt x="632" y="117"/>
                  </a:lnTo>
                  <a:lnTo>
                    <a:pt x="633" y="118"/>
                  </a:lnTo>
                  <a:lnTo>
                    <a:pt x="635" y="120"/>
                  </a:lnTo>
                  <a:lnTo>
                    <a:pt x="636" y="120"/>
                  </a:lnTo>
                  <a:lnTo>
                    <a:pt x="637" y="121"/>
                  </a:lnTo>
                  <a:lnTo>
                    <a:pt x="639" y="121"/>
                  </a:lnTo>
                  <a:lnTo>
                    <a:pt x="639" y="122"/>
                  </a:lnTo>
                  <a:lnTo>
                    <a:pt x="640" y="122"/>
                  </a:lnTo>
                  <a:lnTo>
                    <a:pt x="641" y="124"/>
                  </a:lnTo>
                  <a:lnTo>
                    <a:pt x="643" y="125"/>
                  </a:lnTo>
                  <a:lnTo>
                    <a:pt x="644" y="125"/>
                  </a:lnTo>
                  <a:lnTo>
                    <a:pt x="645" y="126"/>
                  </a:lnTo>
                  <a:lnTo>
                    <a:pt x="647" y="128"/>
                  </a:lnTo>
                  <a:lnTo>
                    <a:pt x="648" y="128"/>
                  </a:lnTo>
                  <a:lnTo>
                    <a:pt x="649" y="129"/>
                  </a:lnTo>
                  <a:lnTo>
                    <a:pt x="651" y="130"/>
                  </a:lnTo>
                  <a:lnTo>
                    <a:pt x="652" y="130"/>
                  </a:lnTo>
                  <a:lnTo>
                    <a:pt x="652" y="131"/>
                  </a:lnTo>
                  <a:lnTo>
                    <a:pt x="653" y="131"/>
                  </a:lnTo>
                  <a:lnTo>
                    <a:pt x="653" y="133"/>
                  </a:lnTo>
                  <a:lnTo>
                    <a:pt x="655" y="133"/>
                  </a:lnTo>
                  <a:lnTo>
                    <a:pt x="655" y="134"/>
                  </a:lnTo>
                  <a:lnTo>
                    <a:pt x="656" y="134"/>
                  </a:lnTo>
                  <a:lnTo>
                    <a:pt x="656" y="135"/>
                  </a:lnTo>
                  <a:lnTo>
                    <a:pt x="657" y="135"/>
                  </a:lnTo>
                  <a:lnTo>
                    <a:pt x="657" y="137"/>
                  </a:lnTo>
                  <a:lnTo>
                    <a:pt x="659" y="137"/>
                  </a:lnTo>
                  <a:lnTo>
                    <a:pt x="659" y="138"/>
                  </a:lnTo>
                  <a:lnTo>
                    <a:pt x="660" y="139"/>
                  </a:lnTo>
                  <a:lnTo>
                    <a:pt x="661" y="139"/>
                  </a:lnTo>
                  <a:lnTo>
                    <a:pt x="663" y="141"/>
                  </a:lnTo>
                  <a:lnTo>
                    <a:pt x="663" y="142"/>
                  </a:lnTo>
                  <a:lnTo>
                    <a:pt x="664" y="143"/>
                  </a:lnTo>
                  <a:lnTo>
                    <a:pt x="665" y="145"/>
                  </a:lnTo>
                  <a:lnTo>
                    <a:pt x="667" y="146"/>
                  </a:lnTo>
                  <a:lnTo>
                    <a:pt x="668" y="147"/>
                  </a:lnTo>
                  <a:lnTo>
                    <a:pt x="669" y="149"/>
                  </a:lnTo>
                  <a:lnTo>
                    <a:pt x="671" y="150"/>
                  </a:lnTo>
                  <a:lnTo>
                    <a:pt x="672" y="151"/>
                  </a:lnTo>
                  <a:lnTo>
                    <a:pt x="673" y="153"/>
                  </a:lnTo>
                  <a:lnTo>
                    <a:pt x="675" y="154"/>
                  </a:lnTo>
                  <a:lnTo>
                    <a:pt x="675" y="155"/>
                  </a:lnTo>
                  <a:lnTo>
                    <a:pt x="676" y="155"/>
                  </a:lnTo>
                  <a:lnTo>
                    <a:pt x="677" y="157"/>
                  </a:lnTo>
                  <a:lnTo>
                    <a:pt x="677" y="158"/>
                  </a:lnTo>
                  <a:lnTo>
                    <a:pt x="679" y="158"/>
                  </a:lnTo>
                  <a:lnTo>
                    <a:pt x="679" y="159"/>
                  </a:lnTo>
                  <a:lnTo>
                    <a:pt x="680" y="159"/>
                  </a:lnTo>
                  <a:lnTo>
                    <a:pt x="680" y="161"/>
                  </a:lnTo>
                  <a:lnTo>
                    <a:pt x="681" y="162"/>
                  </a:lnTo>
                  <a:lnTo>
                    <a:pt x="683" y="163"/>
                  </a:lnTo>
                  <a:lnTo>
                    <a:pt x="684" y="165"/>
                  </a:lnTo>
                  <a:lnTo>
                    <a:pt x="685" y="166"/>
                  </a:lnTo>
                  <a:lnTo>
                    <a:pt x="685" y="167"/>
                  </a:lnTo>
                  <a:lnTo>
                    <a:pt x="687" y="169"/>
                  </a:lnTo>
                  <a:lnTo>
                    <a:pt x="688" y="169"/>
                  </a:lnTo>
                  <a:lnTo>
                    <a:pt x="689" y="170"/>
                  </a:lnTo>
                  <a:lnTo>
                    <a:pt x="689" y="171"/>
                  </a:lnTo>
                  <a:lnTo>
                    <a:pt x="691" y="173"/>
                  </a:lnTo>
                  <a:lnTo>
                    <a:pt x="692" y="174"/>
                  </a:lnTo>
                  <a:lnTo>
                    <a:pt x="693" y="175"/>
                  </a:lnTo>
                  <a:lnTo>
                    <a:pt x="695" y="178"/>
                  </a:lnTo>
                  <a:lnTo>
                    <a:pt x="696" y="179"/>
                  </a:lnTo>
                  <a:lnTo>
                    <a:pt x="697" y="181"/>
                  </a:lnTo>
                  <a:lnTo>
                    <a:pt x="699" y="183"/>
                  </a:lnTo>
                  <a:lnTo>
                    <a:pt x="700" y="185"/>
                  </a:lnTo>
                  <a:lnTo>
                    <a:pt x="701" y="186"/>
                  </a:lnTo>
                  <a:lnTo>
                    <a:pt x="703" y="187"/>
                  </a:lnTo>
                  <a:lnTo>
                    <a:pt x="704" y="189"/>
                  </a:lnTo>
                  <a:lnTo>
                    <a:pt x="705" y="190"/>
                  </a:lnTo>
                  <a:lnTo>
                    <a:pt x="706" y="191"/>
                  </a:lnTo>
                  <a:lnTo>
                    <a:pt x="708" y="193"/>
                  </a:lnTo>
                  <a:lnTo>
                    <a:pt x="708" y="194"/>
                  </a:lnTo>
                  <a:lnTo>
                    <a:pt x="709" y="195"/>
                  </a:lnTo>
                  <a:lnTo>
                    <a:pt x="710" y="197"/>
                  </a:lnTo>
                  <a:lnTo>
                    <a:pt x="712" y="198"/>
                  </a:lnTo>
                  <a:lnTo>
                    <a:pt x="713" y="199"/>
                  </a:lnTo>
                  <a:lnTo>
                    <a:pt x="713" y="201"/>
                  </a:lnTo>
                  <a:lnTo>
                    <a:pt x="714" y="202"/>
                  </a:lnTo>
                  <a:lnTo>
                    <a:pt x="716" y="203"/>
                  </a:lnTo>
                  <a:lnTo>
                    <a:pt x="716" y="205"/>
                  </a:lnTo>
                  <a:lnTo>
                    <a:pt x="717" y="206"/>
                  </a:lnTo>
                  <a:lnTo>
                    <a:pt x="718" y="207"/>
                  </a:lnTo>
                  <a:lnTo>
                    <a:pt x="720" y="209"/>
                  </a:lnTo>
                  <a:lnTo>
                    <a:pt x="721" y="210"/>
                  </a:lnTo>
                  <a:lnTo>
                    <a:pt x="722" y="211"/>
                  </a:lnTo>
                  <a:lnTo>
                    <a:pt x="722" y="213"/>
                  </a:lnTo>
                  <a:lnTo>
                    <a:pt x="724" y="215"/>
                  </a:lnTo>
                  <a:lnTo>
                    <a:pt x="725" y="217"/>
                  </a:lnTo>
                  <a:lnTo>
                    <a:pt x="726" y="218"/>
                  </a:lnTo>
                  <a:lnTo>
                    <a:pt x="728" y="221"/>
                  </a:lnTo>
                  <a:lnTo>
                    <a:pt x="729" y="222"/>
                  </a:lnTo>
                  <a:lnTo>
                    <a:pt x="730" y="224"/>
                  </a:lnTo>
                  <a:lnTo>
                    <a:pt x="732" y="226"/>
                  </a:lnTo>
                  <a:lnTo>
                    <a:pt x="733" y="228"/>
                  </a:lnTo>
                  <a:lnTo>
                    <a:pt x="734" y="230"/>
                  </a:lnTo>
                  <a:lnTo>
                    <a:pt x="736" y="231"/>
                  </a:lnTo>
                  <a:lnTo>
                    <a:pt x="737" y="234"/>
                  </a:lnTo>
                  <a:lnTo>
                    <a:pt x="738" y="235"/>
                  </a:lnTo>
                  <a:lnTo>
                    <a:pt x="740" y="236"/>
                  </a:lnTo>
                  <a:lnTo>
                    <a:pt x="741" y="238"/>
                  </a:lnTo>
                  <a:lnTo>
                    <a:pt x="741" y="239"/>
                  </a:lnTo>
                  <a:lnTo>
                    <a:pt x="742" y="240"/>
                  </a:lnTo>
                  <a:lnTo>
                    <a:pt x="744" y="242"/>
                  </a:lnTo>
                  <a:lnTo>
                    <a:pt x="744" y="243"/>
                  </a:lnTo>
                  <a:lnTo>
                    <a:pt x="745" y="244"/>
                  </a:lnTo>
                  <a:lnTo>
                    <a:pt x="746" y="246"/>
                  </a:lnTo>
                  <a:lnTo>
                    <a:pt x="748" y="247"/>
                  </a:lnTo>
                  <a:lnTo>
                    <a:pt x="748" y="248"/>
                  </a:lnTo>
                  <a:lnTo>
                    <a:pt x="749" y="250"/>
                  </a:lnTo>
                  <a:lnTo>
                    <a:pt x="750" y="251"/>
                  </a:lnTo>
                  <a:lnTo>
                    <a:pt x="750" y="252"/>
                  </a:lnTo>
                  <a:lnTo>
                    <a:pt x="752" y="254"/>
                  </a:lnTo>
                  <a:lnTo>
                    <a:pt x="753" y="255"/>
                  </a:lnTo>
                  <a:lnTo>
                    <a:pt x="753" y="256"/>
                  </a:lnTo>
                  <a:lnTo>
                    <a:pt x="754" y="258"/>
                  </a:lnTo>
                  <a:lnTo>
                    <a:pt x="756" y="259"/>
                  </a:lnTo>
                  <a:lnTo>
                    <a:pt x="757" y="260"/>
                  </a:lnTo>
                  <a:lnTo>
                    <a:pt x="758" y="262"/>
                  </a:lnTo>
                  <a:lnTo>
                    <a:pt x="760" y="263"/>
                  </a:lnTo>
                  <a:lnTo>
                    <a:pt x="760" y="266"/>
                  </a:lnTo>
                  <a:lnTo>
                    <a:pt x="762" y="267"/>
                  </a:lnTo>
                  <a:lnTo>
                    <a:pt x="764" y="270"/>
                  </a:lnTo>
                  <a:lnTo>
                    <a:pt x="765" y="271"/>
                  </a:lnTo>
                  <a:lnTo>
                    <a:pt x="766" y="274"/>
                  </a:lnTo>
                  <a:lnTo>
                    <a:pt x="768" y="275"/>
                  </a:lnTo>
                  <a:lnTo>
                    <a:pt x="769" y="278"/>
                  </a:lnTo>
                  <a:lnTo>
                    <a:pt x="770" y="279"/>
                  </a:lnTo>
                  <a:lnTo>
                    <a:pt x="772" y="282"/>
                  </a:lnTo>
                  <a:lnTo>
                    <a:pt x="773" y="283"/>
                  </a:lnTo>
                  <a:lnTo>
                    <a:pt x="774" y="284"/>
                  </a:lnTo>
                  <a:lnTo>
                    <a:pt x="776" y="286"/>
                  </a:lnTo>
                  <a:lnTo>
                    <a:pt x="776" y="287"/>
                  </a:lnTo>
                  <a:lnTo>
                    <a:pt x="777" y="288"/>
                  </a:lnTo>
                  <a:lnTo>
                    <a:pt x="778" y="290"/>
                  </a:lnTo>
                  <a:lnTo>
                    <a:pt x="778" y="291"/>
                  </a:lnTo>
                  <a:lnTo>
                    <a:pt x="780" y="292"/>
                  </a:lnTo>
                  <a:lnTo>
                    <a:pt x="781" y="294"/>
                  </a:lnTo>
                  <a:lnTo>
                    <a:pt x="781" y="295"/>
                  </a:lnTo>
                  <a:lnTo>
                    <a:pt x="782" y="296"/>
                  </a:lnTo>
                  <a:lnTo>
                    <a:pt x="782" y="298"/>
                  </a:lnTo>
                  <a:lnTo>
                    <a:pt x="784" y="298"/>
                  </a:lnTo>
                  <a:lnTo>
                    <a:pt x="784" y="299"/>
                  </a:lnTo>
                  <a:lnTo>
                    <a:pt x="785" y="300"/>
                  </a:lnTo>
                  <a:lnTo>
                    <a:pt x="785" y="302"/>
                  </a:lnTo>
                  <a:lnTo>
                    <a:pt x="786" y="303"/>
                  </a:lnTo>
                  <a:lnTo>
                    <a:pt x="788" y="304"/>
                  </a:lnTo>
                  <a:lnTo>
                    <a:pt x="789" y="306"/>
                  </a:lnTo>
                  <a:lnTo>
                    <a:pt x="789" y="307"/>
                  </a:lnTo>
                  <a:lnTo>
                    <a:pt x="790" y="308"/>
                  </a:lnTo>
                  <a:lnTo>
                    <a:pt x="790" y="311"/>
                  </a:lnTo>
                  <a:lnTo>
                    <a:pt x="792" y="312"/>
                  </a:lnTo>
                  <a:lnTo>
                    <a:pt x="793" y="314"/>
                  </a:lnTo>
                  <a:lnTo>
                    <a:pt x="794" y="315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3" name="Freeform 86">
              <a:extLst>
                <a:ext uri="{FF2B5EF4-FFF2-40B4-BE49-F238E27FC236}">
                  <a16:creationId xmlns:a16="http://schemas.microsoft.com/office/drawing/2014/main" id="{F2765633-E5FD-434C-BB3E-99044C84540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1138" y="5194300"/>
              <a:ext cx="631825" cy="249238"/>
            </a:xfrm>
            <a:custGeom>
              <a:avLst/>
              <a:gdLst>
                <a:gd name="T0" fmla="*/ 2147483646 w 794"/>
                <a:gd name="T1" fmla="*/ 2147483646 h 315"/>
                <a:gd name="T2" fmla="*/ 2147483646 w 794"/>
                <a:gd name="T3" fmla="*/ 2147483646 h 315"/>
                <a:gd name="T4" fmla="*/ 2147483646 w 794"/>
                <a:gd name="T5" fmla="*/ 2147483646 h 315"/>
                <a:gd name="T6" fmla="*/ 2147483646 w 794"/>
                <a:gd name="T7" fmla="*/ 2147483646 h 315"/>
                <a:gd name="T8" fmla="*/ 2147483646 w 794"/>
                <a:gd name="T9" fmla="*/ 2147483646 h 315"/>
                <a:gd name="T10" fmla="*/ 2147483646 w 794"/>
                <a:gd name="T11" fmla="*/ 2147483646 h 315"/>
                <a:gd name="T12" fmla="*/ 2147483646 w 794"/>
                <a:gd name="T13" fmla="*/ 2147483646 h 315"/>
                <a:gd name="T14" fmla="*/ 2147483646 w 794"/>
                <a:gd name="T15" fmla="*/ 2147483646 h 315"/>
                <a:gd name="T16" fmla="*/ 2147483646 w 794"/>
                <a:gd name="T17" fmla="*/ 2147483646 h 315"/>
                <a:gd name="T18" fmla="*/ 2147483646 w 794"/>
                <a:gd name="T19" fmla="*/ 2147483646 h 315"/>
                <a:gd name="T20" fmla="*/ 2147483646 w 794"/>
                <a:gd name="T21" fmla="*/ 2147483646 h 315"/>
                <a:gd name="T22" fmla="*/ 2147483646 w 794"/>
                <a:gd name="T23" fmla="*/ 2147483646 h 315"/>
                <a:gd name="T24" fmla="*/ 2147483646 w 794"/>
                <a:gd name="T25" fmla="*/ 2147483646 h 315"/>
                <a:gd name="T26" fmla="*/ 2147483646 w 794"/>
                <a:gd name="T27" fmla="*/ 2147483646 h 315"/>
                <a:gd name="T28" fmla="*/ 2147483646 w 794"/>
                <a:gd name="T29" fmla="*/ 2147483646 h 315"/>
                <a:gd name="T30" fmla="*/ 2147483646 w 794"/>
                <a:gd name="T31" fmla="*/ 2147483646 h 315"/>
                <a:gd name="T32" fmla="*/ 2147483646 w 794"/>
                <a:gd name="T33" fmla="*/ 2147483646 h 315"/>
                <a:gd name="T34" fmla="*/ 2147483646 w 794"/>
                <a:gd name="T35" fmla="*/ 2147483646 h 315"/>
                <a:gd name="T36" fmla="*/ 2147483646 w 794"/>
                <a:gd name="T37" fmla="*/ 2147483646 h 315"/>
                <a:gd name="T38" fmla="*/ 2147483646 w 794"/>
                <a:gd name="T39" fmla="*/ 2147483646 h 315"/>
                <a:gd name="T40" fmla="*/ 2147483646 w 794"/>
                <a:gd name="T41" fmla="*/ 2147483646 h 315"/>
                <a:gd name="T42" fmla="*/ 2147483646 w 794"/>
                <a:gd name="T43" fmla="*/ 2147483646 h 315"/>
                <a:gd name="T44" fmla="*/ 2147483646 w 794"/>
                <a:gd name="T45" fmla="*/ 2147483646 h 315"/>
                <a:gd name="T46" fmla="*/ 2147483646 w 794"/>
                <a:gd name="T47" fmla="*/ 2147483646 h 315"/>
                <a:gd name="T48" fmla="*/ 2147483646 w 794"/>
                <a:gd name="T49" fmla="*/ 2147483646 h 315"/>
                <a:gd name="T50" fmla="*/ 2147483646 w 794"/>
                <a:gd name="T51" fmla="*/ 2147483646 h 315"/>
                <a:gd name="T52" fmla="*/ 2147483646 w 794"/>
                <a:gd name="T53" fmla="*/ 2147483646 h 315"/>
                <a:gd name="T54" fmla="*/ 2147483646 w 794"/>
                <a:gd name="T55" fmla="*/ 2147483646 h 315"/>
                <a:gd name="T56" fmla="*/ 2147483646 w 794"/>
                <a:gd name="T57" fmla="*/ 2147483646 h 315"/>
                <a:gd name="T58" fmla="*/ 2147483646 w 794"/>
                <a:gd name="T59" fmla="*/ 2147483646 h 315"/>
                <a:gd name="T60" fmla="*/ 2147483646 w 794"/>
                <a:gd name="T61" fmla="*/ 2147483646 h 315"/>
                <a:gd name="T62" fmla="*/ 2147483646 w 794"/>
                <a:gd name="T63" fmla="*/ 2147483646 h 315"/>
                <a:gd name="T64" fmla="*/ 2147483646 w 794"/>
                <a:gd name="T65" fmla="*/ 2147483646 h 315"/>
                <a:gd name="T66" fmla="*/ 2147483646 w 794"/>
                <a:gd name="T67" fmla="*/ 2147483646 h 315"/>
                <a:gd name="T68" fmla="*/ 2147483646 w 794"/>
                <a:gd name="T69" fmla="*/ 2147483646 h 315"/>
                <a:gd name="T70" fmla="*/ 2147483646 w 794"/>
                <a:gd name="T71" fmla="*/ 2147483646 h 315"/>
                <a:gd name="T72" fmla="*/ 2147483646 w 794"/>
                <a:gd name="T73" fmla="*/ 2147483646 h 315"/>
                <a:gd name="T74" fmla="*/ 2147483646 w 794"/>
                <a:gd name="T75" fmla="*/ 2147483646 h 315"/>
                <a:gd name="T76" fmla="*/ 2147483646 w 794"/>
                <a:gd name="T77" fmla="*/ 2147483646 h 315"/>
                <a:gd name="T78" fmla="*/ 2147483646 w 794"/>
                <a:gd name="T79" fmla="*/ 2147483646 h 315"/>
                <a:gd name="T80" fmla="*/ 2147483646 w 794"/>
                <a:gd name="T81" fmla="*/ 2147483646 h 315"/>
                <a:gd name="T82" fmla="*/ 2147483646 w 794"/>
                <a:gd name="T83" fmla="*/ 2147483646 h 315"/>
                <a:gd name="T84" fmla="*/ 2147483646 w 794"/>
                <a:gd name="T85" fmla="*/ 2147483646 h 315"/>
                <a:gd name="T86" fmla="*/ 2147483646 w 794"/>
                <a:gd name="T87" fmla="*/ 2147483646 h 315"/>
                <a:gd name="T88" fmla="*/ 2147483646 w 794"/>
                <a:gd name="T89" fmla="*/ 2147483646 h 315"/>
                <a:gd name="T90" fmla="*/ 2147483646 w 794"/>
                <a:gd name="T91" fmla="*/ 2147483646 h 315"/>
                <a:gd name="T92" fmla="*/ 2147483646 w 794"/>
                <a:gd name="T93" fmla="*/ 2147483646 h 315"/>
                <a:gd name="T94" fmla="*/ 2147483646 w 794"/>
                <a:gd name="T95" fmla="*/ 2147483646 h 315"/>
                <a:gd name="T96" fmla="*/ 2147483646 w 794"/>
                <a:gd name="T97" fmla="*/ 2147483646 h 315"/>
                <a:gd name="T98" fmla="*/ 2147483646 w 794"/>
                <a:gd name="T99" fmla="*/ 2147483646 h 315"/>
                <a:gd name="T100" fmla="*/ 2147483646 w 794"/>
                <a:gd name="T101" fmla="*/ 2147483646 h 315"/>
                <a:gd name="T102" fmla="*/ 2147483646 w 794"/>
                <a:gd name="T103" fmla="*/ 2147483646 h 315"/>
                <a:gd name="T104" fmla="*/ 2147483646 w 794"/>
                <a:gd name="T105" fmla="*/ 2147483646 h 315"/>
                <a:gd name="T106" fmla="*/ 2147483646 w 794"/>
                <a:gd name="T107" fmla="*/ 2147483646 h 315"/>
                <a:gd name="T108" fmla="*/ 2147483646 w 794"/>
                <a:gd name="T109" fmla="*/ 2147483646 h 315"/>
                <a:gd name="T110" fmla="*/ 2147483646 w 794"/>
                <a:gd name="T111" fmla="*/ 2147483646 h 315"/>
                <a:gd name="T112" fmla="*/ 2147483646 w 794"/>
                <a:gd name="T113" fmla="*/ 2147483646 h 315"/>
                <a:gd name="T114" fmla="*/ 2147483646 w 794"/>
                <a:gd name="T115" fmla="*/ 2147483646 h 315"/>
                <a:gd name="T116" fmla="*/ 2147483646 w 794"/>
                <a:gd name="T117" fmla="*/ 2147483646 h 315"/>
                <a:gd name="T118" fmla="*/ 2147483646 w 794"/>
                <a:gd name="T119" fmla="*/ 2147483646 h 315"/>
                <a:gd name="T120" fmla="*/ 2147483646 w 794"/>
                <a:gd name="T121" fmla="*/ 2147483646 h 315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794"/>
                <a:gd name="T184" fmla="*/ 0 h 315"/>
                <a:gd name="T185" fmla="*/ 794 w 794"/>
                <a:gd name="T186" fmla="*/ 315 h 315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794" h="315">
                  <a:moveTo>
                    <a:pt x="0" y="315"/>
                  </a:moveTo>
                  <a:lnTo>
                    <a:pt x="30" y="315"/>
                  </a:lnTo>
                  <a:lnTo>
                    <a:pt x="59" y="315"/>
                  </a:lnTo>
                  <a:lnTo>
                    <a:pt x="86" y="315"/>
                  </a:lnTo>
                  <a:lnTo>
                    <a:pt x="110" y="315"/>
                  </a:lnTo>
                  <a:lnTo>
                    <a:pt x="134" y="315"/>
                  </a:lnTo>
                  <a:lnTo>
                    <a:pt x="155" y="315"/>
                  </a:lnTo>
                  <a:lnTo>
                    <a:pt x="175" y="315"/>
                  </a:lnTo>
                  <a:lnTo>
                    <a:pt x="194" y="315"/>
                  </a:lnTo>
                  <a:lnTo>
                    <a:pt x="211" y="315"/>
                  </a:lnTo>
                  <a:lnTo>
                    <a:pt x="226" y="315"/>
                  </a:lnTo>
                  <a:lnTo>
                    <a:pt x="240" y="315"/>
                  </a:lnTo>
                  <a:lnTo>
                    <a:pt x="253" y="315"/>
                  </a:lnTo>
                  <a:lnTo>
                    <a:pt x="265" y="315"/>
                  </a:lnTo>
                  <a:lnTo>
                    <a:pt x="276" y="315"/>
                  </a:lnTo>
                  <a:lnTo>
                    <a:pt x="287" y="315"/>
                  </a:lnTo>
                  <a:lnTo>
                    <a:pt x="295" y="315"/>
                  </a:lnTo>
                  <a:lnTo>
                    <a:pt x="303" y="315"/>
                  </a:lnTo>
                  <a:lnTo>
                    <a:pt x="311" y="315"/>
                  </a:lnTo>
                  <a:lnTo>
                    <a:pt x="316" y="315"/>
                  </a:lnTo>
                  <a:lnTo>
                    <a:pt x="323" y="315"/>
                  </a:lnTo>
                  <a:lnTo>
                    <a:pt x="327" y="315"/>
                  </a:lnTo>
                  <a:lnTo>
                    <a:pt x="332" y="315"/>
                  </a:lnTo>
                  <a:lnTo>
                    <a:pt x="336" y="315"/>
                  </a:lnTo>
                  <a:lnTo>
                    <a:pt x="338" y="315"/>
                  </a:lnTo>
                  <a:lnTo>
                    <a:pt x="341" y="315"/>
                  </a:lnTo>
                  <a:lnTo>
                    <a:pt x="344" y="314"/>
                  </a:lnTo>
                  <a:lnTo>
                    <a:pt x="346" y="314"/>
                  </a:lnTo>
                  <a:lnTo>
                    <a:pt x="349" y="314"/>
                  </a:lnTo>
                  <a:lnTo>
                    <a:pt x="352" y="314"/>
                  </a:lnTo>
                  <a:lnTo>
                    <a:pt x="353" y="314"/>
                  </a:lnTo>
                  <a:lnTo>
                    <a:pt x="356" y="314"/>
                  </a:lnTo>
                  <a:lnTo>
                    <a:pt x="357" y="314"/>
                  </a:lnTo>
                  <a:lnTo>
                    <a:pt x="360" y="314"/>
                  </a:lnTo>
                  <a:lnTo>
                    <a:pt x="362" y="314"/>
                  </a:lnTo>
                  <a:lnTo>
                    <a:pt x="364" y="314"/>
                  </a:lnTo>
                  <a:lnTo>
                    <a:pt x="366" y="313"/>
                  </a:lnTo>
                  <a:lnTo>
                    <a:pt x="368" y="313"/>
                  </a:lnTo>
                  <a:lnTo>
                    <a:pt x="369" y="313"/>
                  </a:lnTo>
                  <a:lnTo>
                    <a:pt x="370" y="313"/>
                  </a:lnTo>
                  <a:lnTo>
                    <a:pt x="372" y="313"/>
                  </a:lnTo>
                  <a:lnTo>
                    <a:pt x="373" y="313"/>
                  </a:lnTo>
                  <a:lnTo>
                    <a:pt x="374" y="313"/>
                  </a:lnTo>
                  <a:lnTo>
                    <a:pt x="376" y="313"/>
                  </a:lnTo>
                  <a:lnTo>
                    <a:pt x="377" y="313"/>
                  </a:lnTo>
                  <a:lnTo>
                    <a:pt x="378" y="313"/>
                  </a:lnTo>
                  <a:lnTo>
                    <a:pt x="380" y="313"/>
                  </a:lnTo>
                  <a:lnTo>
                    <a:pt x="381" y="313"/>
                  </a:lnTo>
                  <a:lnTo>
                    <a:pt x="382" y="311"/>
                  </a:lnTo>
                  <a:lnTo>
                    <a:pt x="384" y="311"/>
                  </a:lnTo>
                  <a:lnTo>
                    <a:pt x="385" y="311"/>
                  </a:lnTo>
                  <a:lnTo>
                    <a:pt x="386" y="311"/>
                  </a:lnTo>
                  <a:lnTo>
                    <a:pt x="388" y="311"/>
                  </a:lnTo>
                  <a:lnTo>
                    <a:pt x="389" y="311"/>
                  </a:lnTo>
                  <a:lnTo>
                    <a:pt x="390" y="311"/>
                  </a:lnTo>
                  <a:lnTo>
                    <a:pt x="392" y="311"/>
                  </a:lnTo>
                  <a:lnTo>
                    <a:pt x="393" y="311"/>
                  </a:lnTo>
                  <a:lnTo>
                    <a:pt x="394" y="310"/>
                  </a:lnTo>
                  <a:lnTo>
                    <a:pt x="396" y="310"/>
                  </a:lnTo>
                  <a:lnTo>
                    <a:pt x="397" y="310"/>
                  </a:lnTo>
                  <a:lnTo>
                    <a:pt x="400" y="310"/>
                  </a:lnTo>
                  <a:lnTo>
                    <a:pt x="401" y="310"/>
                  </a:lnTo>
                  <a:lnTo>
                    <a:pt x="404" y="309"/>
                  </a:lnTo>
                  <a:lnTo>
                    <a:pt x="405" y="309"/>
                  </a:lnTo>
                  <a:lnTo>
                    <a:pt x="408" y="309"/>
                  </a:lnTo>
                  <a:lnTo>
                    <a:pt x="409" y="309"/>
                  </a:lnTo>
                  <a:lnTo>
                    <a:pt x="412" y="309"/>
                  </a:lnTo>
                  <a:lnTo>
                    <a:pt x="413" y="307"/>
                  </a:lnTo>
                  <a:lnTo>
                    <a:pt x="414" y="307"/>
                  </a:lnTo>
                  <a:lnTo>
                    <a:pt x="416" y="307"/>
                  </a:lnTo>
                  <a:lnTo>
                    <a:pt x="418" y="307"/>
                  </a:lnTo>
                  <a:lnTo>
                    <a:pt x="420" y="307"/>
                  </a:lnTo>
                  <a:lnTo>
                    <a:pt x="421" y="306"/>
                  </a:lnTo>
                  <a:lnTo>
                    <a:pt x="422" y="306"/>
                  </a:lnTo>
                  <a:lnTo>
                    <a:pt x="424" y="306"/>
                  </a:lnTo>
                  <a:lnTo>
                    <a:pt x="425" y="306"/>
                  </a:lnTo>
                  <a:lnTo>
                    <a:pt x="426" y="306"/>
                  </a:lnTo>
                  <a:lnTo>
                    <a:pt x="427" y="305"/>
                  </a:lnTo>
                  <a:lnTo>
                    <a:pt x="429" y="305"/>
                  </a:lnTo>
                  <a:lnTo>
                    <a:pt x="430" y="305"/>
                  </a:lnTo>
                  <a:lnTo>
                    <a:pt x="431" y="305"/>
                  </a:lnTo>
                  <a:lnTo>
                    <a:pt x="433" y="305"/>
                  </a:lnTo>
                  <a:lnTo>
                    <a:pt x="434" y="303"/>
                  </a:lnTo>
                  <a:lnTo>
                    <a:pt x="435" y="303"/>
                  </a:lnTo>
                  <a:lnTo>
                    <a:pt x="437" y="303"/>
                  </a:lnTo>
                  <a:lnTo>
                    <a:pt x="438" y="302"/>
                  </a:lnTo>
                  <a:lnTo>
                    <a:pt x="439" y="302"/>
                  </a:lnTo>
                  <a:lnTo>
                    <a:pt x="441" y="302"/>
                  </a:lnTo>
                  <a:lnTo>
                    <a:pt x="442" y="301"/>
                  </a:lnTo>
                  <a:lnTo>
                    <a:pt x="445" y="301"/>
                  </a:lnTo>
                  <a:lnTo>
                    <a:pt x="446" y="299"/>
                  </a:lnTo>
                  <a:lnTo>
                    <a:pt x="449" y="299"/>
                  </a:lnTo>
                  <a:lnTo>
                    <a:pt x="450" y="299"/>
                  </a:lnTo>
                  <a:lnTo>
                    <a:pt x="453" y="298"/>
                  </a:lnTo>
                  <a:lnTo>
                    <a:pt x="455" y="297"/>
                  </a:lnTo>
                  <a:lnTo>
                    <a:pt x="458" y="297"/>
                  </a:lnTo>
                  <a:lnTo>
                    <a:pt x="459" y="295"/>
                  </a:lnTo>
                  <a:lnTo>
                    <a:pt x="462" y="295"/>
                  </a:lnTo>
                  <a:lnTo>
                    <a:pt x="463" y="294"/>
                  </a:lnTo>
                  <a:lnTo>
                    <a:pt x="466" y="294"/>
                  </a:lnTo>
                  <a:lnTo>
                    <a:pt x="467" y="294"/>
                  </a:lnTo>
                  <a:lnTo>
                    <a:pt x="469" y="293"/>
                  </a:lnTo>
                  <a:lnTo>
                    <a:pt x="471" y="293"/>
                  </a:lnTo>
                  <a:lnTo>
                    <a:pt x="473" y="291"/>
                  </a:lnTo>
                  <a:lnTo>
                    <a:pt x="474" y="291"/>
                  </a:lnTo>
                  <a:lnTo>
                    <a:pt x="475" y="291"/>
                  </a:lnTo>
                  <a:lnTo>
                    <a:pt x="477" y="290"/>
                  </a:lnTo>
                  <a:lnTo>
                    <a:pt x="478" y="290"/>
                  </a:lnTo>
                  <a:lnTo>
                    <a:pt x="479" y="290"/>
                  </a:lnTo>
                  <a:lnTo>
                    <a:pt x="479" y="289"/>
                  </a:lnTo>
                  <a:lnTo>
                    <a:pt x="481" y="289"/>
                  </a:lnTo>
                  <a:lnTo>
                    <a:pt x="482" y="289"/>
                  </a:lnTo>
                  <a:lnTo>
                    <a:pt x="483" y="287"/>
                  </a:lnTo>
                  <a:lnTo>
                    <a:pt x="485" y="287"/>
                  </a:lnTo>
                  <a:lnTo>
                    <a:pt x="486" y="286"/>
                  </a:lnTo>
                  <a:lnTo>
                    <a:pt x="487" y="286"/>
                  </a:lnTo>
                  <a:lnTo>
                    <a:pt x="489" y="286"/>
                  </a:lnTo>
                  <a:lnTo>
                    <a:pt x="490" y="285"/>
                  </a:lnTo>
                  <a:lnTo>
                    <a:pt x="491" y="285"/>
                  </a:lnTo>
                  <a:lnTo>
                    <a:pt x="493" y="283"/>
                  </a:lnTo>
                  <a:lnTo>
                    <a:pt x="494" y="283"/>
                  </a:lnTo>
                  <a:lnTo>
                    <a:pt x="495" y="282"/>
                  </a:lnTo>
                  <a:lnTo>
                    <a:pt x="497" y="281"/>
                  </a:lnTo>
                  <a:lnTo>
                    <a:pt x="499" y="281"/>
                  </a:lnTo>
                  <a:lnTo>
                    <a:pt x="501" y="279"/>
                  </a:lnTo>
                  <a:lnTo>
                    <a:pt x="503" y="278"/>
                  </a:lnTo>
                  <a:lnTo>
                    <a:pt x="505" y="277"/>
                  </a:lnTo>
                  <a:lnTo>
                    <a:pt x="507" y="277"/>
                  </a:lnTo>
                  <a:lnTo>
                    <a:pt x="509" y="276"/>
                  </a:lnTo>
                  <a:lnTo>
                    <a:pt x="511" y="274"/>
                  </a:lnTo>
                  <a:lnTo>
                    <a:pt x="513" y="274"/>
                  </a:lnTo>
                  <a:lnTo>
                    <a:pt x="514" y="273"/>
                  </a:lnTo>
                  <a:lnTo>
                    <a:pt x="515" y="272"/>
                  </a:lnTo>
                  <a:lnTo>
                    <a:pt x="518" y="272"/>
                  </a:lnTo>
                  <a:lnTo>
                    <a:pt x="519" y="270"/>
                  </a:lnTo>
                  <a:lnTo>
                    <a:pt x="520" y="270"/>
                  </a:lnTo>
                  <a:lnTo>
                    <a:pt x="522" y="269"/>
                  </a:lnTo>
                  <a:lnTo>
                    <a:pt x="523" y="268"/>
                  </a:lnTo>
                  <a:lnTo>
                    <a:pt x="524" y="268"/>
                  </a:lnTo>
                  <a:lnTo>
                    <a:pt x="526" y="266"/>
                  </a:lnTo>
                  <a:lnTo>
                    <a:pt x="527" y="266"/>
                  </a:lnTo>
                  <a:lnTo>
                    <a:pt x="528" y="265"/>
                  </a:lnTo>
                  <a:lnTo>
                    <a:pt x="530" y="265"/>
                  </a:lnTo>
                  <a:lnTo>
                    <a:pt x="531" y="264"/>
                  </a:lnTo>
                  <a:lnTo>
                    <a:pt x="532" y="264"/>
                  </a:lnTo>
                  <a:lnTo>
                    <a:pt x="534" y="262"/>
                  </a:lnTo>
                  <a:lnTo>
                    <a:pt x="535" y="262"/>
                  </a:lnTo>
                  <a:lnTo>
                    <a:pt x="536" y="261"/>
                  </a:lnTo>
                  <a:lnTo>
                    <a:pt x="538" y="261"/>
                  </a:lnTo>
                  <a:lnTo>
                    <a:pt x="539" y="260"/>
                  </a:lnTo>
                  <a:lnTo>
                    <a:pt x="540" y="258"/>
                  </a:lnTo>
                  <a:lnTo>
                    <a:pt x="542" y="258"/>
                  </a:lnTo>
                  <a:lnTo>
                    <a:pt x="543" y="257"/>
                  </a:lnTo>
                  <a:lnTo>
                    <a:pt x="546" y="256"/>
                  </a:lnTo>
                  <a:lnTo>
                    <a:pt x="547" y="256"/>
                  </a:lnTo>
                  <a:lnTo>
                    <a:pt x="548" y="254"/>
                  </a:lnTo>
                  <a:lnTo>
                    <a:pt x="551" y="253"/>
                  </a:lnTo>
                  <a:lnTo>
                    <a:pt x="552" y="252"/>
                  </a:lnTo>
                  <a:lnTo>
                    <a:pt x="554" y="252"/>
                  </a:lnTo>
                  <a:lnTo>
                    <a:pt x="555" y="250"/>
                  </a:lnTo>
                  <a:lnTo>
                    <a:pt x="558" y="249"/>
                  </a:lnTo>
                  <a:lnTo>
                    <a:pt x="559" y="249"/>
                  </a:lnTo>
                  <a:lnTo>
                    <a:pt x="560" y="248"/>
                  </a:lnTo>
                  <a:lnTo>
                    <a:pt x="562" y="248"/>
                  </a:lnTo>
                  <a:lnTo>
                    <a:pt x="562" y="246"/>
                  </a:lnTo>
                  <a:lnTo>
                    <a:pt x="563" y="246"/>
                  </a:lnTo>
                  <a:lnTo>
                    <a:pt x="564" y="245"/>
                  </a:lnTo>
                  <a:lnTo>
                    <a:pt x="566" y="245"/>
                  </a:lnTo>
                  <a:lnTo>
                    <a:pt x="566" y="244"/>
                  </a:lnTo>
                  <a:lnTo>
                    <a:pt x="567" y="244"/>
                  </a:lnTo>
                  <a:lnTo>
                    <a:pt x="568" y="244"/>
                  </a:lnTo>
                  <a:lnTo>
                    <a:pt x="570" y="242"/>
                  </a:lnTo>
                  <a:lnTo>
                    <a:pt x="571" y="241"/>
                  </a:lnTo>
                  <a:lnTo>
                    <a:pt x="572" y="241"/>
                  </a:lnTo>
                  <a:lnTo>
                    <a:pt x="574" y="240"/>
                  </a:lnTo>
                  <a:lnTo>
                    <a:pt x="575" y="240"/>
                  </a:lnTo>
                  <a:lnTo>
                    <a:pt x="575" y="238"/>
                  </a:lnTo>
                  <a:lnTo>
                    <a:pt x="576" y="238"/>
                  </a:lnTo>
                  <a:lnTo>
                    <a:pt x="578" y="237"/>
                  </a:lnTo>
                  <a:lnTo>
                    <a:pt x="579" y="237"/>
                  </a:lnTo>
                  <a:lnTo>
                    <a:pt x="579" y="236"/>
                  </a:lnTo>
                  <a:lnTo>
                    <a:pt x="580" y="236"/>
                  </a:lnTo>
                  <a:lnTo>
                    <a:pt x="582" y="234"/>
                  </a:lnTo>
                  <a:lnTo>
                    <a:pt x="583" y="233"/>
                  </a:lnTo>
                  <a:lnTo>
                    <a:pt x="584" y="233"/>
                  </a:lnTo>
                  <a:lnTo>
                    <a:pt x="586" y="232"/>
                  </a:lnTo>
                  <a:lnTo>
                    <a:pt x="588" y="230"/>
                  </a:lnTo>
                  <a:lnTo>
                    <a:pt x="590" y="230"/>
                  </a:lnTo>
                  <a:lnTo>
                    <a:pt x="591" y="229"/>
                  </a:lnTo>
                  <a:lnTo>
                    <a:pt x="592" y="228"/>
                  </a:lnTo>
                  <a:lnTo>
                    <a:pt x="594" y="226"/>
                  </a:lnTo>
                  <a:lnTo>
                    <a:pt x="595" y="226"/>
                  </a:lnTo>
                  <a:lnTo>
                    <a:pt x="596" y="225"/>
                  </a:lnTo>
                  <a:lnTo>
                    <a:pt x="598" y="224"/>
                  </a:lnTo>
                  <a:lnTo>
                    <a:pt x="599" y="224"/>
                  </a:lnTo>
                  <a:lnTo>
                    <a:pt x="599" y="222"/>
                  </a:lnTo>
                  <a:lnTo>
                    <a:pt x="600" y="222"/>
                  </a:lnTo>
                  <a:lnTo>
                    <a:pt x="602" y="221"/>
                  </a:lnTo>
                  <a:lnTo>
                    <a:pt x="603" y="221"/>
                  </a:lnTo>
                  <a:lnTo>
                    <a:pt x="603" y="220"/>
                  </a:lnTo>
                  <a:lnTo>
                    <a:pt x="604" y="220"/>
                  </a:lnTo>
                  <a:lnTo>
                    <a:pt x="606" y="218"/>
                  </a:lnTo>
                  <a:lnTo>
                    <a:pt x="607" y="217"/>
                  </a:lnTo>
                  <a:lnTo>
                    <a:pt x="608" y="217"/>
                  </a:lnTo>
                  <a:lnTo>
                    <a:pt x="610" y="216"/>
                  </a:lnTo>
                  <a:lnTo>
                    <a:pt x="611" y="214"/>
                  </a:lnTo>
                  <a:lnTo>
                    <a:pt x="612" y="213"/>
                  </a:lnTo>
                  <a:lnTo>
                    <a:pt x="613" y="213"/>
                  </a:lnTo>
                  <a:lnTo>
                    <a:pt x="615" y="212"/>
                  </a:lnTo>
                  <a:lnTo>
                    <a:pt x="615" y="210"/>
                  </a:lnTo>
                  <a:lnTo>
                    <a:pt x="616" y="210"/>
                  </a:lnTo>
                  <a:lnTo>
                    <a:pt x="617" y="209"/>
                  </a:lnTo>
                  <a:lnTo>
                    <a:pt x="619" y="209"/>
                  </a:lnTo>
                  <a:lnTo>
                    <a:pt x="619" y="208"/>
                  </a:lnTo>
                  <a:lnTo>
                    <a:pt x="620" y="208"/>
                  </a:lnTo>
                  <a:lnTo>
                    <a:pt x="620" y="206"/>
                  </a:lnTo>
                  <a:lnTo>
                    <a:pt x="621" y="206"/>
                  </a:lnTo>
                  <a:lnTo>
                    <a:pt x="623" y="205"/>
                  </a:lnTo>
                  <a:lnTo>
                    <a:pt x="624" y="205"/>
                  </a:lnTo>
                  <a:lnTo>
                    <a:pt x="624" y="204"/>
                  </a:lnTo>
                  <a:lnTo>
                    <a:pt x="625" y="204"/>
                  </a:lnTo>
                  <a:lnTo>
                    <a:pt x="627" y="202"/>
                  </a:lnTo>
                  <a:lnTo>
                    <a:pt x="628" y="202"/>
                  </a:lnTo>
                  <a:lnTo>
                    <a:pt x="628" y="201"/>
                  </a:lnTo>
                  <a:lnTo>
                    <a:pt x="629" y="201"/>
                  </a:lnTo>
                  <a:lnTo>
                    <a:pt x="629" y="200"/>
                  </a:lnTo>
                  <a:lnTo>
                    <a:pt x="631" y="200"/>
                  </a:lnTo>
                  <a:lnTo>
                    <a:pt x="632" y="198"/>
                  </a:lnTo>
                  <a:lnTo>
                    <a:pt x="633" y="198"/>
                  </a:lnTo>
                  <a:lnTo>
                    <a:pt x="633" y="197"/>
                  </a:lnTo>
                  <a:lnTo>
                    <a:pt x="635" y="197"/>
                  </a:lnTo>
                  <a:lnTo>
                    <a:pt x="636" y="196"/>
                  </a:lnTo>
                  <a:lnTo>
                    <a:pt x="637" y="194"/>
                  </a:lnTo>
                  <a:lnTo>
                    <a:pt x="639" y="194"/>
                  </a:lnTo>
                  <a:lnTo>
                    <a:pt x="639" y="193"/>
                  </a:lnTo>
                  <a:lnTo>
                    <a:pt x="640" y="193"/>
                  </a:lnTo>
                  <a:lnTo>
                    <a:pt x="641" y="192"/>
                  </a:lnTo>
                  <a:lnTo>
                    <a:pt x="643" y="190"/>
                  </a:lnTo>
                  <a:lnTo>
                    <a:pt x="644" y="190"/>
                  </a:lnTo>
                  <a:lnTo>
                    <a:pt x="645" y="189"/>
                  </a:lnTo>
                  <a:lnTo>
                    <a:pt x="647" y="189"/>
                  </a:lnTo>
                  <a:lnTo>
                    <a:pt x="647" y="188"/>
                  </a:lnTo>
                  <a:lnTo>
                    <a:pt x="648" y="188"/>
                  </a:lnTo>
                  <a:lnTo>
                    <a:pt x="649" y="186"/>
                  </a:lnTo>
                  <a:lnTo>
                    <a:pt x="651" y="186"/>
                  </a:lnTo>
                  <a:lnTo>
                    <a:pt x="651" y="185"/>
                  </a:lnTo>
                  <a:lnTo>
                    <a:pt x="652" y="185"/>
                  </a:lnTo>
                  <a:lnTo>
                    <a:pt x="652" y="184"/>
                  </a:lnTo>
                  <a:lnTo>
                    <a:pt x="653" y="184"/>
                  </a:lnTo>
                  <a:lnTo>
                    <a:pt x="653" y="183"/>
                  </a:lnTo>
                  <a:lnTo>
                    <a:pt x="655" y="183"/>
                  </a:lnTo>
                  <a:lnTo>
                    <a:pt x="656" y="181"/>
                  </a:lnTo>
                  <a:lnTo>
                    <a:pt x="657" y="180"/>
                  </a:lnTo>
                  <a:lnTo>
                    <a:pt x="657" y="179"/>
                  </a:lnTo>
                  <a:lnTo>
                    <a:pt x="659" y="179"/>
                  </a:lnTo>
                  <a:lnTo>
                    <a:pt x="659" y="177"/>
                  </a:lnTo>
                  <a:lnTo>
                    <a:pt x="660" y="176"/>
                  </a:lnTo>
                  <a:lnTo>
                    <a:pt x="661" y="176"/>
                  </a:lnTo>
                  <a:lnTo>
                    <a:pt x="663" y="175"/>
                  </a:lnTo>
                  <a:lnTo>
                    <a:pt x="663" y="173"/>
                  </a:lnTo>
                  <a:lnTo>
                    <a:pt x="664" y="172"/>
                  </a:lnTo>
                  <a:lnTo>
                    <a:pt x="665" y="171"/>
                  </a:lnTo>
                  <a:lnTo>
                    <a:pt x="667" y="169"/>
                  </a:lnTo>
                  <a:lnTo>
                    <a:pt x="668" y="168"/>
                  </a:lnTo>
                  <a:lnTo>
                    <a:pt x="669" y="167"/>
                  </a:lnTo>
                  <a:lnTo>
                    <a:pt x="671" y="165"/>
                  </a:lnTo>
                  <a:lnTo>
                    <a:pt x="672" y="164"/>
                  </a:lnTo>
                  <a:lnTo>
                    <a:pt x="673" y="163"/>
                  </a:lnTo>
                  <a:lnTo>
                    <a:pt x="675" y="161"/>
                  </a:lnTo>
                  <a:lnTo>
                    <a:pt x="675" y="160"/>
                  </a:lnTo>
                  <a:lnTo>
                    <a:pt x="676" y="160"/>
                  </a:lnTo>
                  <a:lnTo>
                    <a:pt x="677" y="159"/>
                  </a:lnTo>
                  <a:lnTo>
                    <a:pt x="677" y="157"/>
                  </a:lnTo>
                  <a:lnTo>
                    <a:pt x="679" y="157"/>
                  </a:lnTo>
                  <a:lnTo>
                    <a:pt x="679" y="156"/>
                  </a:lnTo>
                  <a:lnTo>
                    <a:pt x="680" y="156"/>
                  </a:lnTo>
                  <a:lnTo>
                    <a:pt x="680" y="155"/>
                  </a:lnTo>
                  <a:lnTo>
                    <a:pt x="681" y="153"/>
                  </a:lnTo>
                  <a:lnTo>
                    <a:pt x="683" y="152"/>
                  </a:lnTo>
                  <a:lnTo>
                    <a:pt x="684" y="151"/>
                  </a:lnTo>
                  <a:lnTo>
                    <a:pt x="685" y="149"/>
                  </a:lnTo>
                  <a:lnTo>
                    <a:pt x="685" y="148"/>
                  </a:lnTo>
                  <a:lnTo>
                    <a:pt x="687" y="148"/>
                  </a:lnTo>
                  <a:lnTo>
                    <a:pt x="688" y="147"/>
                  </a:lnTo>
                  <a:lnTo>
                    <a:pt x="689" y="145"/>
                  </a:lnTo>
                  <a:lnTo>
                    <a:pt x="689" y="144"/>
                  </a:lnTo>
                  <a:lnTo>
                    <a:pt x="691" y="143"/>
                  </a:lnTo>
                  <a:lnTo>
                    <a:pt x="692" y="141"/>
                  </a:lnTo>
                  <a:lnTo>
                    <a:pt x="693" y="140"/>
                  </a:lnTo>
                  <a:lnTo>
                    <a:pt x="695" y="137"/>
                  </a:lnTo>
                  <a:lnTo>
                    <a:pt x="696" y="136"/>
                  </a:lnTo>
                  <a:lnTo>
                    <a:pt x="697" y="135"/>
                  </a:lnTo>
                  <a:lnTo>
                    <a:pt x="699" y="132"/>
                  </a:lnTo>
                  <a:lnTo>
                    <a:pt x="700" y="131"/>
                  </a:lnTo>
                  <a:lnTo>
                    <a:pt x="701" y="129"/>
                  </a:lnTo>
                  <a:lnTo>
                    <a:pt x="703" y="128"/>
                  </a:lnTo>
                  <a:lnTo>
                    <a:pt x="704" y="127"/>
                  </a:lnTo>
                  <a:lnTo>
                    <a:pt x="705" y="125"/>
                  </a:lnTo>
                  <a:lnTo>
                    <a:pt x="706" y="124"/>
                  </a:lnTo>
                  <a:lnTo>
                    <a:pt x="708" y="123"/>
                  </a:lnTo>
                  <a:lnTo>
                    <a:pt x="708" y="121"/>
                  </a:lnTo>
                  <a:lnTo>
                    <a:pt x="709" y="120"/>
                  </a:lnTo>
                  <a:lnTo>
                    <a:pt x="710" y="119"/>
                  </a:lnTo>
                  <a:lnTo>
                    <a:pt x="712" y="117"/>
                  </a:lnTo>
                  <a:lnTo>
                    <a:pt x="713" y="116"/>
                  </a:lnTo>
                  <a:lnTo>
                    <a:pt x="713" y="115"/>
                  </a:lnTo>
                  <a:lnTo>
                    <a:pt x="714" y="115"/>
                  </a:lnTo>
                  <a:lnTo>
                    <a:pt x="714" y="113"/>
                  </a:lnTo>
                  <a:lnTo>
                    <a:pt x="716" y="112"/>
                  </a:lnTo>
                  <a:lnTo>
                    <a:pt x="716" y="111"/>
                  </a:lnTo>
                  <a:lnTo>
                    <a:pt x="717" y="109"/>
                  </a:lnTo>
                  <a:lnTo>
                    <a:pt x="718" y="109"/>
                  </a:lnTo>
                  <a:lnTo>
                    <a:pt x="718" y="108"/>
                  </a:lnTo>
                  <a:lnTo>
                    <a:pt x="720" y="107"/>
                  </a:lnTo>
                  <a:lnTo>
                    <a:pt x="721" y="105"/>
                  </a:lnTo>
                  <a:lnTo>
                    <a:pt x="722" y="104"/>
                  </a:lnTo>
                  <a:lnTo>
                    <a:pt x="722" y="103"/>
                  </a:lnTo>
                  <a:lnTo>
                    <a:pt x="724" y="100"/>
                  </a:lnTo>
                  <a:lnTo>
                    <a:pt x="725" y="99"/>
                  </a:lnTo>
                  <a:lnTo>
                    <a:pt x="726" y="97"/>
                  </a:lnTo>
                  <a:lnTo>
                    <a:pt x="728" y="96"/>
                  </a:lnTo>
                  <a:lnTo>
                    <a:pt x="729" y="93"/>
                  </a:lnTo>
                  <a:lnTo>
                    <a:pt x="730" y="91"/>
                  </a:lnTo>
                  <a:lnTo>
                    <a:pt x="732" y="90"/>
                  </a:lnTo>
                  <a:lnTo>
                    <a:pt x="733" y="87"/>
                  </a:lnTo>
                  <a:lnTo>
                    <a:pt x="734" y="86"/>
                  </a:lnTo>
                  <a:lnTo>
                    <a:pt x="736" y="84"/>
                  </a:lnTo>
                  <a:lnTo>
                    <a:pt x="737" y="82"/>
                  </a:lnTo>
                  <a:lnTo>
                    <a:pt x="738" y="80"/>
                  </a:lnTo>
                  <a:lnTo>
                    <a:pt x="740" y="79"/>
                  </a:lnTo>
                  <a:lnTo>
                    <a:pt x="741" y="78"/>
                  </a:lnTo>
                  <a:lnTo>
                    <a:pt x="741" y="76"/>
                  </a:lnTo>
                  <a:lnTo>
                    <a:pt x="742" y="75"/>
                  </a:lnTo>
                  <a:lnTo>
                    <a:pt x="744" y="74"/>
                  </a:lnTo>
                  <a:lnTo>
                    <a:pt x="744" y="72"/>
                  </a:lnTo>
                  <a:lnTo>
                    <a:pt x="745" y="71"/>
                  </a:lnTo>
                  <a:lnTo>
                    <a:pt x="746" y="70"/>
                  </a:lnTo>
                  <a:lnTo>
                    <a:pt x="748" y="68"/>
                  </a:lnTo>
                  <a:lnTo>
                    <a:pt x="748" y="67"/>
                  </a:lnTo>
                  <a:lnTo>
                    <a:pt x="749" y="66"/>
                  </a:lnTo>
                  <a:lnTo>
                    <a:pt x="750" y="64"/>
                  </a:lnTo>
                  <a:lnTo>
                    <a:pt x="750" y="63"/>
                  </a:lnTo>
                  <a:lnTo>
                    <a:pt x="752" y="62"/>
                  </a:lnTo>
                  <a:lnTo>
                    <a:pt x="753" y="62"/>
                  </a:lnTo>
                  <a:lnTo>
                    <a:pt x="753" y="60"/>
                  </a:lnTo>
                  <a:lnTo>
                    <a:pt x="754" y="59"/>
                  </a:lnTo>
                  <a:lnTo>
                    <a:pt x="756" y="56"/>
                  </a:lnTo>
                  <a:lnTo>
                    <a:pt x="757" y="55"/>
                  </a:lnTo>
                  <a:lnTo>
                    <a:pt x="758" y="54"/>
                  </a:lnTo>
                  <a:lnTo>
                    <a:pt x="760" y="52"/>
                  </a:lnTo>
                  <a:lnTo>
                    <a:pt x="760" y="50"/>
                  </a:lnTo>
                  <a:lnTo>
                    <a:pt x="762" y="48"/>
                  </a:lnTo>
                  <a:lnTo>
                    <a:pt x="764" y="46"/>
                  </a:lnTo>
                  <a:lnTo>
                    <a:pt x="765" y="44"/>
                  </a:lnTo>
                  <a:lnTo>
                    <a:pt x="766" y="42"/>
                  </a:lnTo>
                  <a:lnTo>
                    <a:pt x="768" y="40"/>
                  </a:lnTo>
                  <a:lnTo>
                    <a:pt x="769" y="38"/>
                  </a:lnTo>
                  <a:lnTo>
                    <a:pt x="770" y="36"/>
                  </a:lnTo>
                  <a:lnTo>
                    <a:pt x="772" y="35"/>
                  </a:lnTo>
                  <a:lnTo>
                    <a:pt x="773" y="32"/>
                  </a:lnTo>
                  <a:lnTo>
                    <a:pt x="774" y="31"/>
                  </a:lnTo>
                  <a:lnTo>
                    <a:pt x="776" y="30"/>
                  </a:lnTo>
                  <a:lnTo>
                    <a:pt x="776" y="28"/>
                  </a:lnTo>
                  <a:lnTo>
                    <a:pt x="777" y="27"/>
                  </a:lnTo>
                  <a:lnTo>
                    <a:pt x="778" y="26"/>
                  </a:lnTo>
                  <a:lnTo>
                    <a:pt x="778" y="24"/>
                  </a:lnTo>
                  <a:lnTo>
                    <a:pt x="780" y="23"/>
                  </a:lnTo>
                  <a:lnTo>
                    <a:pt x="781" y="22"/>
                  </a:lnTo>
                  <a:lnTo>
                    <a:pt x="781" y="20"/>
                  </a:lnTo>
                  <a:lnTo>
                    <a:pt x="782" y="19"/>
                  </a:lnTo>
                  <a:lnTo>
                    <a:pt x="782" y="18"/>
                  </a:lnTo>
                  <a:lnTo>
                    <a:pt x="784" y="18"/>
                  </a:lnTo>
                  <a:lnTo>
                    <a:pt x="784" y="16"/>
                  </a:lnTo>
                  <a:lnTo>
                    <a:pt x="785" y="15"/>
                  </a:lnTo>
                  <a:lnTo>
                    <a:pt x="785" y="14"/>
                  </a:lnTo>
                  <a:lnTo>
                    <a:pt x="786" y="12"/>
                  </a:lnTo>
                  <a:lnTo>
                    <a:pt x="788" y="11"/>
                  </a:lnTo>
                  <a:lnTo>
                    <a:pt x="789" y="10"/>
                  </a:lnTo>
                  <a:lnTo>
                    <a:pt x="789" y="8"/>
                  </a:lnTo>
                  <a:lnTo>
                    <a:pt x="790" y="7"/>
                  </a:lnTo>
                  <a:lnTo>
                    <a:pt x="790" y="4"/>
                  </a:lnTo>
                  <a:lnTo>
                    <a:pt x="792" y="3"/>
                  </a:lnTo>
                  <a:lnTo>
                    <a:pt x="793" y="2"/>
                  </a:lnTo>
                  <a:lnTo>
                    <a:pt x="794" y="0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4" name="Freeform 87">
              <a:extLst>
                <a:ext uri="{FF2B5EF4-FFF2-40B4-BE49-F238E27FC236}">
                  <a16:creationId xmlns:a16="http://schemas.microsoft.com/office/drawing/2014/main" id="{2EF4675E-B54E-B74A-994C-58B3D37540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788" y="4941888"/>
              <a:ext cx="76200" cy="252412"/>
            </a:xfrm>
            <a:custGeom>
              <a:avLst/>
              <a:gdLst>
                <a:gd name="T0" fmla="*/ 2147483646 w 94"/>
                <a:gd name="T1" fmla="*/ 2147483646 h 317"/>
                <a:gd name="T2" fmla="*/ 2147483646 w 94"/>
                <a:gd name="T3" fmla="*/ 2147483646 h 317"/>
                <a:gd name="T4" fmla="*/ 2147483646 w 94"/>
                <a:gd name="T5" fmla="*/ 2147483646 h 317"/>
                <a:gd name="T6" fmla="*/ 2147483646 w 94"/>
                <a:gd name="T7" fmla="*/ 2147483646 h 317"/>
                <a:gd name="T8" fmla="*/ 2147483646 w 94"/>
                <a:gd name="T9" fmla="*/ 2147483646 h 317"/>
                <a:gd name="T10" fmla="*/ 2147483646 w 94"/>
                <a:gd name="T11" fmla="*/ 2147483646 h 317"/>
                <a:gd name="T12" fmla="*/ 2147483646 w 94"/>
                <a:gd name="T13" fmla="*/ 2147483646 h 317"/>
                <a:gd name="T14" fmla="*/ 2147483646 w 94"/>
                <a:gd name="T15" fmla="*/ 2147483646 h 317"/>
                <a:gd name="T16" fmla="*/ 2147483646 w 94"/>
                <a:gd name="T17" fmla="*/ 2147483646 h 317"/>
                <a:gd name="T18" fmla="*/ 2147483646 w 94"/>
                <a:gd name="T19" fmla="*/ 2147483646 h 317"/>
                <a:gd name="T20" fmla="*/ 2147483646 w 94"/>
                <a:gd name="T21" fmla="*/ 2147483646 h 317"/>
                <a:gd name="T22" fmla="*/ 2147483646 w 94"/>
                <a:gd name="T23" fmla="*/ 2147483646 h 317"/>
                <a:gd name="T24" fmla="*/ 2147483646 w 94"/>
                <a:gd name="T25" fmla="*/ 2147483646 h 317"/>
                <a:gd name="T26" fmla="*/ 2147483646 w 94"/>
                <a:gd name="T27" fmla="*/ 2147483646 h 317"/>
                <a:gd name="T28" fmla="*/ 2147483646 w 94"/>
                <a:gd name="T29" fmla="*/ 2147483646 h 317"/>
                <a:gd name="T30" fmla="*/ 2147483646 w 94"/>
                <a:gd name="T31" fmla="*/ 2147483646 h 317"/>
                <a:gd name="T32" fmla="*/ 2147483646 w 94"/>
                <a:gd name="T33" fmla="*/ 2147483646 h 317"/>
                <a:gd name="T34" fmla="*/ 2147483646 w 94"/>
                <a:gd name="T35" fmla="*/ 2147483646 h 317"/>
                <a:gd name="T36" fmla="*/ 2147483646 w 94"/>
                <a:gd name="T37" fmla="*/ 2147483646 h 317"/>
                <a:gd name="T38" fmla="*/ 2147483646 w 94"/>
                <a:gd name="T39" fmla="*/ 2147483646 h 317"/>
                <a:gd name="T40" fmla="*/ 2147483646 w 94"/>
                <a:gd name="T41" fmla="*/ 2147483646 h 317"/>
                <a:gd name="T42" fmla="*/ 2147483646 w 94"/>
                <a:gd name="T43" fmla="*/ 2147483646 h 317"/>
                <a:gd name="T44" fmla="*/ 2147483646 w 94"/>
                <a:gd name="T45" fmla="*/ 2147483646 h 317"/>
                <a:gd name="T46" fmla="*/ 2147483646 w 94"/>
                <a:gd name="T47" fmla="*/ 2147483646 h 317"/>
                <a:gd name="T48" fmla="*/ 2147483646 w 94"/>
                <a:gd name="T49" fmla="*/ 2147483646 h 317"/>
                <a:gd name="T50" fmla="*/ 2147483646 w 94"/>
                <a:gd name="T51" fmla="*/ 2147483646 h 317"/>
                <a:gd name="T52" fmla="*/ 2147483646 w 94"/>
                <a:gd name="T53" fmla="*/ 2147483646 h 317"/>
                <a:gd name="T54" fmla="*/ 2147483646 w 94"/>
                <a:gd name="T55" fmla="*/ 2147483646 h 317"/>
                <a:gd name="T56" fmla="*/ 2147483646 w 94"/>
                <a:gd name="T57" fmla="*/ 2147483646 h 317"/>
                <a:gd name="T58" fmla="*/ 2147483646 w 94"/>
                <a:gd name="T59" fmla="*/ 2147483646 h 317"/>
                <a:gd name="T60" fmla="*/ 2147483646 w 94"/>
                <a:gd name="T61" fmla="*/ 2147483646 h 317"/>
                <a:gd name="T62" fmla="*/ 2147483646 w 94"/>
                <a:gd name="T63" fmla="*/ 2147483646 h 317"/>
                <a:gd name="T64" fmla="*/ 2147483646 w 94"/>
                <a:gd name="T65" fmla="*/ 2147483646 h 317"/>
                <a:gd name="T66" fmla="*/ 2147483646 w 94"/>
                <a:gd name="T67" fmla="*/ 2147483646 h 317"/>
                <a:gd name="T68" fmla="*/ 2147483646 w 94"/>
                <a:gd name="T69" fmla="*/ 2147483646 h 317"/>
                <a:gd name="T70" fmla="*/ 2147483646 w 94"/>
                <a:gd name="T71" fmla="*/ 2147483646 h 317"/>
                <a:gd name="T72" fmla="*/ 2147483646 w 94"/>
                <a:gd name="T73" fmla="*/ 2147483646 h 317"/>
                <a:gd name="T74" fmla="*/ 2147483646 w 94"/>
                <a:gd name="T75" fmla="*/ 2147483646 h 317"/>
                <a:gd name="T76" fmla="*/ 2147483646 w 94"/>
                <a:gd name="T77" fmla="*/ 2147483646 h 317"/>
                <a:gd name="T78" fmla="*/ 2147483646 w 94"/>
                <a:gd name="T79" fmla="*/ 2147483646 h 317"/>
                <a:gd name="T80" fmla="*/ 2147483646 w 94"/>
                <a:gd name="T81" fmla="*/ 2147483646 h 317"/>
                <a:gd name="T82" fmla="*/ 2147483646 w 94"/>
                <a:gd name="T83" fmla="*/ 2147483646 h 317"/>
                <a:gd name="T84" fmla="*/ 2147483646 w 94"/>
                <a:gd name="T85" fmla="*/ 2147483646 h 317"/>
                <a:gd name="T86" fmla="*/ 2147483646 w 94"/>
                <a:gd name="T87" fmla="*/ 2147483646 h 317"/>
                <a:gd name="T88" fmla="*/ 2147483646 w 94"/>
                <a:gd name="T89" fmla="*/ 2147483646 h 317"/>
                <a:gd name="T90" fmla="*/ 2147483646 w 94"/>
                <a:gd name="T91" fmla="*/ 2147483646 h 317"/>
                <a:gd name="T92" fmla="*/ 2147483646 w 94"/>
                <a:gd name="T93" fmla="*/ 2147483646 h 317"/>
                <a:gd name="T94" fmla="*/ 2147483646 w 94"/>
                <a:gd name="T95" fmla="*/ 2147483646 h 317"/>
                <a:gd name="T96" fmla="*/ 2147483646 w 94"/>
                <a:gd name="T97" fmla="*/ 2147483646 h 317"/>
                <a:gd name="T98" fmla="*/ 2147483646 w 94"/>
                <a:gd name="T99" fmla="*/ 2147483646 h 317"/>
                <a:gd name="T100" fmla="*/ 2147483646 w 94"/>
                <a:gd name="T101" fmla="*/ 2147483646 h 317"/>
                <a:gd name="T102" fmla="*/ 2147483646 w 94"/>
                <a:gd name="T103" fmla="*/ 2147483646 h 317"/>
                <a:gd name="T104" fmla="*/ 2147483646 w 94"/>
                <a:gd name="T105" fmla="*/ 2147483646 h 317"/>
                <a:gd name="T106" fmla="*/ 2147483646 w 94"/>
                <a:gd name="T107" fmla="*/ 2147483646 h 317"/>
                <a:gd name="T108" fmla="*/ 2147483646 w 94"/>
                <a:gd name="T109" fmla="*/ 2147483646 h 317"/>
                <a:gd name="T110" fmla="*/ 2147483646 w 94"/>
                <a:gd name="T111" fmla="*/ 2147483646 h 317"/>
                <a:gd name="T112" fmla="*/ 2147483646 w 94"/>
                <a:gd name="T113" fmla="*/ 2147483646 h 31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94"/>
                <a:gd name="T172" fmla="*/ 0 h 317"/>
                <a:gd name="T173" fmla="*/ 94 w 94"/>
                <a:gd name="T174" fmla="*/ 317 h 317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94" h="317">
                  <a:moveTo>
                    <a:pt x="0" y="0"/>
                  </a:moveTo>
                  <a:lnTo>
                    <a:pt x="1" y="4"/>
                  </a:lnTo>
                  <a:lnTo>
                    <a:pt x="4" y="7"/>
                  </a:lnTo>
                  <a:lnTo>
                    <a:pt x="5" y="9"/>
                  </a:lnTo>
                  <a:lnTo>
                    <a:pt x="6" y="13"/>
                  </a:lnTo>
                  <a:lnTo>
                    <a:pt x="8" y="16"/>
                  </a:lnTo>
                  <a:lnTo>
                    <a:pt x="10" y="17"/>
                  </a:lnTo>
                  <a:lnTo>
                    <a:pt x="12" y="20"/>
                  </a:lnTo>
                  <a:lnTo>
                    <a:pt x="12" y="23"/>
                  </a:lnTo>
                  <a:lnTo>
                    <a:pt x="13" y="24"/>
                  </a:lnTo>
                  <a:lnTo>
                    <a:pt x="14" y="27"/>
                  </a:lnTo>
                  <a:lnTo>
                    <a:pt x="16" y="28"/>
                  </a:lnTo>
                  <a:lnTo>
                    <a:pt x="17" y="29"/>
                  </a:lnTo>
                  <a:lnTo>
                    <a:pt x="17" y="32"/>
                  </a:lnTo>
                  <a:lnTo>
                    <a:pt x="18" y="33"/>
                  </a:lnTo>
                  <a:lnTo>
                    <a:pt x="18" y="35"/>
                  </a:lnTo>
                  <a:lnTo>
                    <a:pt x="20" y="36"/>
                  </a:lnTo>
                  <a:lnTo>
                    <a:pt x="21" y="37"/>
                  </a:lnTo>
                  <a:lnTo>
                    <a:pt x="21" y="38"/>
                  </a:lnTo>
                  <a:lnTo>
                    <a:pt x="21" y="40"/>
                  </a:lnTo>
                  <a:lnTo>
                    <a:pt x="22" y="41"/>
                  </a:lnTo>
                  <a:lnTo>
                    <a:pt x="22" y="42"/>
                  </a:lnTo>
                  <a:lnTo>
                    <a:pt x="24" y="44"/>
                  </a:lnTo>
                  <a:lnTo>
                    <a:pt x="24" y="45"/>
                  </a:lnTo>
                  <a:lnTo>
                    <a:pt x="25" y="46"/>
                  </a:lnTo>
                  <a:lnTo>
                    <a:pt x="26" y="48"/>
                  </a:lnTo>
                  <a:lnTo>
                    <a:pt x="26" y="50"/>
                  </a:lnTo>
                  <a:lnTo>
                    <a:pt x="26" y="52"/>
                  </a:lnTo>
                  <a:lnTo>
                    <a:pt x="28" y="53"/>
                  </a:lnTo>
                  <a:lnTo>
                    <a:pt x="28" y="54"/>
                  </a:lnTo>
                  <a:lnTo>
                    <a:pt x="29" y="56"/>
                  </a:lnTo>
                  <a:lnTo>
                    <a:pt x="29" y="58"/>
                  </a:lnTo>
                  <a:lnTo>
                    <a:pt x="30" y="60"/>
                  </a:lnTo>
                  <a:lnTo>
                    <a:pt x="32" y="61"/>
                  </a:lnTo>
                  <a:lnTo>
                    <a:pt x="32" y="62"/>
                  </a:lnTo>
                  <a:lnTo>
                    <a:pt x="33" y="65"/>
                  </a:lnTo>
                  <a:lnTo>
                    <a:pt x="33" y="66"/>
                  </a:lnTo>
                  <a:lnTo>
                    <a:pt x="33" y="68"/>
                  </a:lnTo>
                  <a:lnTo>
                    <a:pt x="34" y="69"/>
                  </a:lnTo>
                  <a:lnTo>
                    <a:pt x="34" y="70"/>
                  </a:lnTo>
                  <a:lnTo>
                    <a:pt x="36" y="70"/>
                  </a:lnTo>
                  <a:lnTo>
                    <a:pt x="36" y="72"/>
                  </a:lnTo>
                  <a:lnTo>
                    <a:pt x="36" y="73"/>
                  </a:lnTo>
                  <a:lnTo>
                    <a:pt x="37" y="74"/>
                  </a:lnTo>
                  <a:lnTo>
                    <a:pt x="37" y="76"/>
                  </a:lnTo>
                  <a:lnTo>
                    <a:pt x="37" y="77"/>
                  </a:lnTo>
                  <a:lnTo>
                    <a:pt x="38" y="78"/>
                  </a:lnTo>
                  <a:lnTo>
                    <a:pt x="38" y="80"/>
                  </a:lnTo>
                  <a:lnTo>
                    <a:pt x="38" y="81"/>
                  </a:lnTo>
                  <a:lnTo>
                    <a:pt x="40" y="81"/>
                  </a:lnTo>
                  <a:lnTo>
                    <a:pt x="40" y="82"/>
                  </a:lnTo>
                  <a:lnTo>
                    <a:pt x="40" y="84"/>
                  </a:lnTo>
                  <a:lnTo>
                    <a:pt x="41" y="85"/>
                  </a:lnTo>
                  <a:lnTo>
                    <a:pt x="41" y="86"/>
                  </a:lnTo>
                  <a:lnTo>
                    <a:pt x="41" y="88"/>
                  </a:lnTo>
                  <a:lnTo>
                    <a:pt x="42" y="89"/>
                  </a:lnTo>
                  <a:lnTo>
                    <a:pt x="42" y="90"/>
                  </a:lnTo>
                  <a:lnTo>
                    <a:pt x="44" y="93"/>
                  </a:lnTo>
                  <a:lnTo>
                    <a:pt x="44" y="94"/>
                  </a:lnTo>
                  <a:lnTo>
                    <a:pt x="45" y="96"/>
                  </a:lnTo>
                  <a:lnTo>
                    <a:pt x="45" y="98"/>
                  </a:lnTo>
                  <a:lnTo>
                    <a:pt x="46" y="100"/>
                  </a:lnTo>
                  <a:lnTo>
                    <a:pt x="46" y="102"/>
                  </a:lnTo>
                  <a:lnTo>
                    <a:pt x="48" y="104"/>
                  </a:lnTo>
                  <a:lnTo>
                    <a:pt x="49" y="106"/>
                  </a:lnTo>
                  <a:lnTo>
                    <a:pt x="49" y="108"/>
                  </a:lnTo>
                  <a:lnTo>
                    <a:pt x="50" y="110"/>
                  </a:lnTo>
                  <a:lnTo>
                    <a:pt x="50" y="112"/>
                  </a:lnTo>
                  <a:lnTo>
                    <a:pt x="52" y="113"/>
                  </a:lnTo>
                  <a:lnTo>
                    <a:pt x="52" y="114"/>
                  </a:lnTo>
                  <a:lnTo>
                    <a:pt x="53" y="117"/>
                  </a:lnTo>
                  <a:lnTo>
                    <a:pt x="53" y="118"/>
                  </a:lnTo>
                  <a:lnTo>
                    <a:pt x="53" y="120"/>
                  </a:lnTo>
                  <a:lnTo>
                    <a:pt x="54" y="120"/>
                  </a:lnTo>
                  <a:lnTo>
                    <a:pt x="54" y="121"/>
                  </a:lnTo>
                  <a:lnTo>
                    <a:pt x="54" y="122"/>
                  </a:lnTo>
                  <a:lnTo>
                    <a:pt x="56" y="124"/>
                  </a:lnTo>
                  <a:lnTo>
                    <a:pt x="56" y="125"/>
                  </a:lnTo>
                  <a:lnTo>
                    <a:pt x="56" y="126"/>
                  </a:lnTo>
                  <a:lnTo>
                    <a:pt x="57" y="128"/>
                  </a:lnTo>
                  <a:lnTo>
                    <a:pt x="57" y="129"/>
                  </a:lnTo>
                  <a:lnTo>
                    <a:pt x="57" y="130"/>
                  </a:lnTo>
                  <a:lnTo>
                    <a:pt x="58" y="131"/>
                  </a:lnTo>
                  <a:lnTo>
                    <a:pt x="58" y="133"/>
                  </a:lnTo>
                  <a:lnTo>
                    <a:pt x="58" y="134"/>
                  </a:lnTo>
                  <a:lnTo>
                    <a:pt x="60" y="135"/>
                  </a:lnTo>
                  <a:lnTo>
                    <a:pt x="60" y="137"/>
                  </a:lnTo>
                  <a:lnTo>
                    <a:pt x="60" y="138"/>
                  </a:lnTo>
                  <a:lnTo>
                    <a:pt x="61" y="141"/>
                  </a:lnTo>
                  <a:lnTo>
                    <a:pt x="61" y="142"/>
                  </a:lnTo>
                  <a:lnTo>
                    <a:pt x="62" y="143"/>
                  </a:lnTo>
                  <a:lnTo>
                    <a:pt x="62" y="146"/>
                  </a:lnTo>
                  <a:lnTo>
                    <a:pt x="63" y="147"/>
                  </a:lnTo>
                  <a:lnTo>
                    <a:pt x="63" y="150"/>
                  </a:lnTo>
                  <a:lnTo>
                    <a:pt x="65" y="153"/>
                  </a:lnTo>
                  <a:lnTo>
                    <a:pt x="65" y="154"/>
                  </a:lnTo>
                  <a:lnTo>
                    <a:pt x="66" y="157"/>
                  </a:lnTo>
                  <a:lnTo>
                    <a:pt x="66" y="158"/>
                  </a:lnTo>
                  <a:lnTo>
                    <a:pt x="66" y="159"/>
                  </a:lnTo>
                  <a:lnTo>
                    <a:pt x="67" y="162"/>
                  </a:lnTo>
                  <a:lnTo>
                    <a:pt x="67" y="163"/>
                  </a:lnTo>
                  <a:lnTo>
                    <a:pt x="67" y="165"/>
                  </a:lnTo>
                  <a:lnTo>
                    <a:pt x="69" y="166"/>
                  </a:lnTo>
                  <a:lnTo>
                    <a:pt x="69" y="167"/>
                  </a:lnTo>
                  <a:lnTo>
                    <a:pt x="69" y="169"/>
                  </a:lnTo>
                  <a:lnTo>
                    <a:pt x="70" y="170"/>
                  </a:lnTo>
                  <a:lnTo>
                    <a:pt x="70" y="171"/>
                  </a:lnTo>
                  <a:lnTo>
                    <a:pt x="70" y="173"/>
                  </a:lnTo>
                  <a:lnTo>
                    <a:pt x="71" y="174"/>
                  </a:lnTo>
                  <a:lnTo>
                    <a:pt x="71" y="175"/>
                  </a:lnTo>
                  <a:lnTo>
                    <a:pt x="71" y="177"/>
                  </a:lnTo>
                  <a:lnTo>
                    <a:pt x="71" y="178"/>
                  </a:lnTo>
                  <a:lnTo>
                    <a:pt x="73" y="179"/>
                  </a:lnTo>
                  <a:lnTo>
                    <a:pt x="73" y="181"/>
                  </a:lnTo>
                  <a:lnTo>
                    <a:pt x="73" y="182"/>
                  </a:lnTo>
                  <a:lnTo>
                    <a:pt x="74" y="183"/>
                  </a:lnTo>
                  <a:lnTo>
                    <a:pt x="74" y="185"/>
                  </a:lnTo>
                  <a:lnTo>
                    <a:pt x="74" y="186"/>
                  </a:lnTo>
                  <a:lnTo>
                    <a:pt x="75" y="187"/>
                  </a:lnTo>
                  <a:lnTo>
                    <a:pt x="75" y="189"/>
                  </a:lnTo>
                  <a:lnTo>
                    <a:pt x="75" y="190"/>
                  </a:lnTo>
                  <a:lnTo>
                    <a:pt x="77" y="193"/>
                  </a:lnTo>
                  <a:lnTo>
                    <a:pt x="77" y="194"/>
                  </a:lnTo>
                  <a:lnTo>
                    <a:pt x="78" y="197"/>
                  </a:lnTo>
                  <a:lnTo>
                    <a:pt x="78" y="198"/>
                  </a:lnTo>
                  <a:lnTo>
                    <a:pt x="79" y="201"/>
                  </a:lnTo>
                  <a:lnTo>
                    <a:pt x="79" y="202"/>
                  </a:lnTo>
                  <a:lnTo>
                    <a:pt x="81" y="205"/>
                  </a:lnTo>
                  <a:lnTo>
                    <a:pt x="81" y="206"/>
                  </a:lnTo>
                  <a:lnTo>
                    <a:pt x="82" y="209"/>
                  </a:lnTo>
                  <a:lnTo>
                    <a:pt x="82" y="210"/>
                  </a:lnTo>
                  <a:lnTo>
                    <a:pt x="82" y="211"/>
                  </a:lnTo>
                  <a:lnTo>
                    <a:pt x="83" y="213"/>
                  </a:lnTo>
                  <a:lnTo>
                    <a:pt x="83" y="214"/>
                  </a:lnTo>
                  <a:lnTo>
                    <a:pt x="83" y="215"/>
                  </a:lnTo>
                  <a:lnTo>
                    <a:pt x="83" y="217"/>
                  </a:lnTo>
                  <a:lnTo>
                    <a:pt x="85" y="218"/>
                  </a:lnTo>
                  <a:lnTo>
                    <a:pt x="85" y="219"/>
                  </a:lnTo>
                  <a:lnTo>
                    <a:pt x="85" y="221"/>
                  </a:lnTo>
                  <a:lnTo>
                    <a:pt x="85" y="222"/>
                  </a:lnTo>
                  <a:lnTo>
                    <a:pt x="86" y="223"/>
                  </a:lnTo>
                  <a:lnTo>
                    <a:pt x="86" y="224"/>
                  </a:lnTo>
                  <a:lnTo>
                    <a:pt x="86" y="226"/>
                  </a:lnTo>
                  <a:lnTo>
                    <a:pt x="86" y="227"/>
                  </a:lnTo>
                  <a:lnTo>
                    <a:pt x="86" y="228"/>
                  </a:lnTo>
                  <a:lnTo>
                    <a:pt x="86" y="230"/>
                  </a:lnTo>
                  <a:lnTo>
                    <a:pt x="86" y="231"/>
                  </a:lnTo>
                  <a:lnTo>
                    <a:pt x="86" y="232"/>
                  </a:lnTo>
                  <a:lnTo>
                    <a:pt x="87" y="234"/>
                  </a:lnTo>
                  <a:lnTo>
                    <a:pt x="87" y="235"/>
                  </a:lnTo>
                  <a:lnTo>
                    <a:pt x="87" y="236"/>
                  </a:lnTo>
                  <a:lnTo>
                    <a:pt x="87" y="238"/>
                  </a:lnTo>
                  <a:lnTo>
                    <a:pt x="87" y="239"/>
                  </a:lnTo>
                  <a:lnTo>
                    <a:pt x="87" y="242"/>
                  </a:lnTo>
                  <a:lnTo>
                    <a:pt x="87" y="243"/>
                  </a:lnTo>
                  <a:lnTo>
                    <a:pt x="87" y="244"/>
                  </a:lnTo>
                  <a:lnTo>
                    <a:pt x="87" y="247"/>
                  </a:lnTo>
                  <a:lnTo>
                    <a:pt x="89" y="248"/>
                  </a:lnTo>
                  <a:lnTo>
                    <a:pt x="89" y="250"/>
                  </a:lnTo>
                  <a:lnTo>
                    <a:pt x="89" y="251"/>
                  </a:lnTo>
                  <a:lnTo>
                    <a:pt x="89" y="252"/>
                  </a:lnTo>
                  <a:lnTo>
                    <a:pt x="89" y="254"/>
                  </a:lnTo>
                  <a:lnTo>
                    <a:pt x="89" y="255"/>
                  </a:lnTo>
                  <a:lnTo>
                    <a:pt x="89" y="256"/>
                  </a:lnTo>
                  <a:lnTo>
                    <a:pt x="89" y="258"/>
                  </a:lnTo>
                  <a:lnTo>
                    <a:pt x="89" y="259"/>
                  </a:lnTo>
                  <a:lnTo>
                    <a:pt x="89" y="260"/>
                  </a:lnTo>
                  <a:lnTo>
                    <a:pt x="89" y="262"/>
                  </a:lnTo>
                  <a:lnTo>
                    <a:pt x="90" y="263"/>
                  </a:lnTo>
                  <a:lnTo>
                    <a:pt x="90" y="264"/>
                  </a:lnTo>
                  <a:lnTo>
                    <a:pt x="90" y="266"/>
                  </a:lnTo>
                  <a:lnTo>
                    <a:pt x="90" y="267"/>
                  </a:lnTo>
                  <a:lnTo>
                    <a:pt x="90" y="268"/>
                  </a:lnTo>
                  <a:lnTo>
                    <a:pt x="90" y="270"/>
                  </a:lnTo>
                  <a:lnTo>
                    <a:pt x="90" y="271"/>
                  </a:lnTo>
                  <a:lnTo>
                    <a:pt x="91" y="271"/>
                  </a:lnTo>
                  <a:lnTo>
                    <a:pt x="91" y="272"/>
                  </a:lnTo>
                  <a:lnTo>
                    <a:pt x="91" y="274"/>
                  </a:lnTo>
                  <a:lnTo>
                    <a:pt x="91" y="275"/>
                  </a:lnTo>
                  <a:lnTo>
                    <a:pt x="91" y="276"/>
                  </a:lnTo>
                  <a:lnTo>
                    <a:pt x="91" y="278"/>
                  </a:lnTo>
                  <a:lnTo>
                    <a:pt x="93" y="279"/>
                  </a:lnTo>
                  <a:lnTo>
                    <a:pt x="93" y="280"/>
                  </a:lnTo>
                  <a:lnTo>
                    <a:pt x="93" y="282"/>
                  </a:lnTo>
                  <a:lnTo>
                    <a:pt x="93" y="283"/>
                  </a:lnTo>
                  <a:lnTo>
                    <a:pt x="93" y="284"/>
                  </a:lnTo>
                  <a:lnTo>
                    <a:pt x="94" y="284"/>
                  </a:lnTo>
                  <a:lnTo>
                    <a:pt x="94" y="286"/>
                  </a:lnTo>
                  <a:lnTo>
                    <a:pt x="94" y="287"/>
                  </a:lnTo>
                  <a:lnTo>
                    <a:pt x="94" y="288"/>
                  </a:lnTo>
                  <a:lnTo>
                    <a:pt x="94" y="290"/>
                  </a:lnTo>
                  <a:lnTo>
                    <a:pt x="94" y="291"/>
                  </a:lnTo>
                  <a:lnTo>
                    <a:pt x="94" y="292"/>
                  </a:lnTo>
                  <a:lnTo>
                    <a:pt x="94" y="294"/>
                  </a:lnTo>
                  <a:lnTo>
                    <a:pt x="94" y="295"/>
                  </a:lnTo>
                  <a:lnTo>
                    <a:pt x="94" y="296"/>
                  </a:lnTo>
                  <a:lnTo>
                    <a:pt x="94" y="298"/>
                  </a:lnTo>
                  <a:lnTo>
                    <a:pt x="94" y="299"/>
                  </a:lnTo>
                  <a:lnTo>
                    <a:pt x="94" y="300"/>
                  </a:lnTo>
                  <a:lnTo>
                    <a:pt x="94" y="302"/>
                  </a:lnTo>
                  <a:lnTo>
                    <a:pt x="94" y="304"/>
                  </a:lnTo>
                  <a:lnTo>
                    <a:pt x="93" y="306"/>
                  </a:lnTo>
                  <a:lnTo>
                    <a:pt x="93" y="308"/>
                  </a:lnTo>
                  <a:lnTo>
                    <a:pt x="93" y="310"/>
                  </a:lnTo>
                  <a:lnTo>
                    <a:pt x="93" y="312"/>
                  </a:lnTo>
                  <a:lnTo>
                    <a:pt x="93" y="315"/>
                  </a:lnTo>
                  <a:lnTo>
                    <a:pt x="93" y="317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5" name="Freeform 88">
              <a:extLst>
                <a:ext uri="{FF2B5EF4-FFF2-40B4-BE49-F238E27FC236}">
                  <a16:creationId xmlns:a16="http://schemas.microsoft.com/office/drawing/2014/main" id="{C8DC0DE3-BD5C-A241-946A-9210552F02D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788" y="5191125"/>
              <a:ext cx="76200" cy="252413"/>
            </a:xfrm>
            <a:custGeom>
              <a:avLst/>
              <a:gdLst>
                <a:gd name="T0" fmla="*/ 2147483646 w 94"/>
                <a:gd name="T1" fmla="*/ 2147483646 h 317"/>
                <a:gd name="T2" fmla="*/ 2147483646 w 94"/>
                <a:gd name="T3" fmla="*/ 2147483646 h 317"/>
                <a:gd name="T4" fmla="*/ 2147483646 w 94"/>
                <a:gd name="T5" fmla="*/ 2147483646 h 317"/>
                <a:gd name="T6" fmla="*/ 2147483646 w 94"/>
                <a:gd name="T7" fmla="*/ 2147483646 h 317"/>
                <a:gd name="T8" fmla="*/ 2147483646 w 94"/>
                <a:gd name="T9" fmla="*/ 2147483646 h 317"/>
                <a:gd name="T10" fmla="*/ 2147483646 w 94"/>
                <a:gd name="T11" fmla="*/ 2147483646 h 317"/>
                <a:gd name="T12" fmla="*/ 2147483646 w 94"/>
                <a:gd name="T13" fmla="*/ 2147483646 h 317"/>
                <a:gd name="T14" fmla="*/ 2147483646 w 94"/>
                <a:gd name="T15" fmla="*/ 2147483646 h 317"/>
                <a:gd name="T16" fmla="*/ 2147483646 w 94"/>
                <a:gd name="T17" fmla="*/ 2147483646 h 317"/>
                <a:gd name="T18" fmla="*/ 2147483646 w 94"/>
                <a:gd name="T19" fmla="*/ 2147483646 h 317"/>
                <a:gd name="T20" fmla="*/ 2147483646 w 94"/>
                <a:gd name="T21" fmla="*/ 2147483646 h 317"/>
                <a:gd name="T22" fmla="*/ 2147483646 w 94"/>
                <a:gd name="T23" fmla="*/ 2147483646 h 317"/>
                <a:gd name="T24" fmla="*/ 2147483646 w 94"/>
                <a:gd name="T25" fmla="*/ 2147483646 h 317"/>
                <a:gd name="T26" fmla="*/ 2147483646 w 94"/>
                <a:gd name="T27" fmla="*/ 2147483646 h 317"/>
                <a:gd name="T28" fmla="*/ 2147483646 w 94"/>
                <a:gd name="T29" fmla="*/ 2147483646 h 317"/>
                <a:gd name="T30" fmla="*/ 2147483646 w 94"/>
                <a:gd name="T31" fmla="*/ 2147483646 h 317"/>
                <a:gd name="T32" fmla="*/ 2147483646 w 94"/>
                <a:gd name="T33" fmla="*/ 2147483646 h 317"/>
                <a:gd name="T34" fmla="*/ 2147483646 w 94"/>
                <a:gd name="T35" fmla="*/ 2147483646 h 317"/>
                <a:gd name="T36" fmla="*/ 2147483646 w 94"/>
                <a:gd name="T37" fmla="*/ 2147483646 h 317"/>
                <a:gd name="T38" fmla="*/ 2147483646 w 94"/>
                <a:gd name="T39" fmla="*/ 2147483646 h 317"/>
                <a:gd name="T40" fmla="*/ 2147483646 w 94"/>
                <a:gd name="T41" fmla="*/ 2147483646 h 317"/>
                <a:gd name="T42" fmla="*/ 2147483646 w 94"/>
                <a:gd name="T43" fmla="*/ 2147483646 h 317"/>
                <a:gd name="T44" fmla="*/ 2147483646 w 94"/>
                <a:gd name="T45" fmla="*/ 2147483646 h 317"/>
                <a:gd name="T46" fmla="*/ 2147483646 w 94"/>
                <a:gd name="T47" fmla="*/ 2147483646 h 317"/>
                <a:gd name="T48" fmla="*/ 2147483646 w 94"/>
                <a:gd name="T49" fmla="*/ 2147483646 h 317"/>
                <a:gd name="T50" fmla="*/ 2147483646 w 94"/>
                <a:gd name="T51" fmla="*/ 2147483646 h 317"/>
                <a:gd name="T52" fmla="*/ 2147483646 w 94"/>
                <a:gd name="T53" fmla="*/ 2147483646 h 317"/>
                <a:gd name="T54" fmla="*/ 2147483646 w 94"/>
                <a:gd name="T55" fmla="*/ 2147483646 h 317"/>
                <a:gd name="T56" fmla="*/ 2147483646 w 94"/>
                <a:gd name="T57" fmla="*/ 2147483646 h 317"/>
                <a:gd name="T58" fmla="*/ 2147483646 w 94"/>
                <a:gd name="T59" fmla="*/ 2147483646 h 317"/>
                <a:gd name="T60" fmla="*/ 2147483646 w 94"/>
                <a:gd name="T61" fmla="*/ 2147483646 h 317"/>
                <a:gd name="T62" fmla="*/ 2147483646 w 94"/>
                <a:gd name="T63" fmla="*/ 2147483646 h 317"/>
                <a:gd name="T64" fmla="*/ 2147483646 w 94"/>
                <a:gd name="T65" fmla="*/ 2147483646 h 317"/>
                <a:gd name="T66" fmla="*/ 2147483646 w 94"/>
                <a:gd name="T67" fmla="*/ 2147483646 h 317"/>
                <a:gd name="T68" fmla="*/ 2147483646 w 94"/>
                <a:gd name="T69" fmla="*/ 2147483646 h 317"/>
                <a:gd name="T70" fmla="*/ 2147483646 w 94"/>
                <a:gd name="T71" fmla="*/ 2147483646 h 317"/>
                <a:gd name="T72" fmla="*/ 2147483646 w 94"/>
                <a:gd name="T73" fmla="*/ 2147483646 h 317"/>
                <a:gd name="T74" fmla="*/ 2147483646 w 94"/>
                <a:gd name="T75" fmla="*/ 2147483646 h 317"/>
                <a:gd name="T76" fmla="*/ 2147483646 w 94"/>
                <a:gd name="T77" fmla="*/ 2147483646 h 317"/>
                <a:gd name="T78" fmla="*/ 2147483646 w 94"/>
                <a:gd name="T79" fmla="*/ 2147483646 h 317"/>
                <a:gd name="T80" fmla="*/ 2147483646 w 94"/>
                <a:gd name="T81" fmla="*/ 2147483646 h 317"/>
                <a:gd name="T82" fmla="*/ 2147483646 w 94"/>
                <a:gd name="T83" fmla="*/ 2147483646 h 317"/>
                <a:gd name="T84" fmla="*/ 2147483646 w 94"/>
                <a:gd name="T85" fmla="*/ 2147483646 h 317"/>
                <a:gd name="T86" fmla="*/ 2147483646 w 94"/>
                <a:gd name="T87" fmla="*/ 2147483646 h 317"/>
                <a:gd name="T88" fmla="*/ 2147483646 w 94"/>
                <a:gd name="T89" fmla="*/ 2147483646 h 317"/>
                <a:gd name="T90" fmla="*/ 2147483646 w 94"/>
                <a:gd name="T91" fmla="*/ 2147483646 h 317"/>
                <a:gd name="T92" fmla="*/ 2147483646 w 94"/>
                <a:gd name="T93" fmla="*/ 2147483646 h 317"/>
                <a:gd name="T94" fmla="*/ 2147483646 w 94"/>
                <a:gd name="T95" fmla="*/ 2147483646 h 317"/>
                <a:gd name="T96" fmla="*/ 2147483646 w 94"/>
                <a:gd name="T97" fmla="*/ 2147483646 h 317"/>
                <a:gd name="T98" fmla="*/ 2147483646 w 94"/>
                <a:gd name="T99" fmla="*/ 2147483646 h 317"/>
                <a:gd name="T100" fmla="*/ 2147483646 w 94"/>
                <a:gd name="T101" fmla="*/ 2147483646 h 317"/>
                <a:gd name="T102" fmla="*/ 2147483646 w 94"/>
                <a:gd name="T103" fmla="*/ 2147483646 h 317"/>
                <a:gd name="T104" fmla="*/ 2147483646 w 94"/>
                <a:gd name="T105" fmla="*/ 2147483646 h 317"/>
                <a:gd name="T106" fmla="*/ 2147483646 w 94"/>
                <a:gd name="T107" fmla="*/ 2147483646 h 317"/>
                <a:gd name="T108" fmla="*/ 2147483646 w 94"/>
                <a:gd name="T109" fmla="*/ 2147483646 h 317"/>
                <a:gd name="T110" fmla="*/ 2147483646 w 94"/>
                <a:gd name="T111" fmla="*/ 2147483646 h 317"/>
                <a:gd name="T112" fmla="*/ 2147483646 w 94"/>
                <a:gd name="T113" fmla="*/ 2147483646 h 31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94"/>
                <a:gd name="T172" fmla="*/ 0 h 317"/>
                <a:gd name="T173" fmla="*/ 94 w 94"/>
                <a:gd name="T174" fmla="*/ 317 h 317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94" h="317">
                  <a:moveTo>
                    <a:pt x="0" y="317"/>
                  </a:moveTo>
                  <a:lnTo>
                    <a:pt x="1" y="315"/>
                  </a:lnTo>
                  <a:lnTo>
                    <a:pt x="4" y="311"/>
                  </a:lnTo>
                  <a:lnTo>
                    <a:pt x="5" y="308"/>
                  </a:lnTo>
                  <a:lnTo>
                    <a:pt x="6" y="305"/>
                  </a:lnTo>
                  <a:lnTo>
                    <a:pt x="8" y="303"/>
                  </a:lnTo>
                  <a:lnTo>
                    <a:pt x="10" y="300"/>
                  </a:lnTo>
                  <a:lnTo>
                    <a:pt x="12" y="297"/>
                  </a:lnTo>
                  <a:lnTo>
                    <a:pt x="12" y="295"/>
                  </a:lnTo>
                  <a:lnTo>
                    <a:pt x="13" y="293"/>
                  </a:lnTo>
                  <a:lnTo>
                    <a:pt x="14" y="291"/>
                  </a:lnTo>
                  <a:lnTo>
                    <a:pt x="16" y="289"/>
                  </a:lnTo>
                  <a:lnTo>
                    <a:pt x="17" y="288"/>
                  </a:lnTo>
                  <a:lnTo>
                    <a:pt x="17" y="285"/>
                  </a:lnTo>
                  <a:lnTo>
                    <a:pt x="18" y="284"/>
                  </a:lnTo>
                  <a:lnTo>
                    <a:pt x="18" y="283"/>
                  </a:lnTo>
                  <a:lnTo>
                    <a:pt x="20" y="281"/>
                  </a:lnTo>
                  <a:lnTo>
                    <a:pt x="21" y="280"/>
                  </a:lnTo>
                  <a:lnTo>
                    <a:pt x="21" y="279"/>
                  </a:lnTo>
                  <a:lnTo>
                    <a:pt x="21" y="278"/>
                  </a:lnTo>
                  <a:lnTo>
                    <a:pt x="22" y="276"/>
                  </a:lnTo>
                  <a:lnTo>
                    <a:pt x="22" y="275"/>
                  </a:lnTo>
                  <a:lnTo>
                    <a:pt x="24" y="274"/>
                  </a:lnTo>
                  <a:lnTo>
                    <a:pt x="25" y="272"/>
                  </a:lnTo>
                  <a:lnTo>
                    <a:pt x="25" y="271"/>
                  </a:lnTo>
                  <a:lnTo>
                    <a:pt x="26" y="270"/>
                  </a:lnTo>
                  <a:lnTo>
                    <a:pt x="26" y="268"/>
                  </a:lnTo>
                  <a:lnTo>
                    <a:pt x="26" y="266"/>
                  </a:lnTo>
                  <a:lnTo>
                    <a:pt x="28" y="264"/>
                  </a:lnTo>
                  <a:lnTo>
                    <a:pt x="28" y="263"/>
                  </a:lnTo>
                  <a:lnTo>
                    <a:pt x="29" y="262"/>
                  </a:lnTo>
                  <a:lnTo>
                    <a:pt x="29" y="259"/>
                  </a:lnTo>
                  <a:lnTo>
                    <a:pt x="30" y="258"/>
                  </a:lnTo>
                  <a:lnTo>
                    <a:pt x="32" y="256"/>
                  </a:lnTo>
                  <a:lnTo>
                    <a:pt x="32" y="255"/>
                  </a:lnTo>
                  <a:lnTo>
                    <a:pt x="33" y="252"/>
                  </a:lnTo>
                  <a:lnTo>
                    <a:pt x="33" y="251"/>
                  </a:lnTo>
                  <a:lnTo>
                    <a:pt x="33" y="250"/>
                  </a:lnTo>
                  <a:lnTo>
                    <a:pt x="34" y="248"/>
                  </a:lnTo>
                  <a:lnTo>
                    <a:pt x="34" y="247"/>
                  </a:lnTo>
                  <a:lnTo>
                    <a:pt x="36" y="247"/>
                  </a:lnTo>
                  <a:lnTo>
                    <a:pt x="36" y="246"/>
                  </a:lnTo>
                  <a:lnTo>
                    <a:pt x="36" y="244"/>
                  </a:lnTo>
                  <a:lnTo>
                    <a:pt x="37" y="243"/>
                  </a:lnTo>
                  <a:lnTo>
                    <a:pt x="37" y="242"/>
                  </a:lnTo>
                  <a:lnTo>
                    <a:pt x="37" y="240"/>
                  </a:lnTo>
                  <a:lnTo>
                    <a:pt x="38" y="239"/>
                  </a:lnTo>
                  <a:lnTo>
                    <a:pt x="38" y="238"/>
                  </a:lnTo>
                  <a:lnTo>
                    <a:pt x="38" y="236"/>
                  </a:lnTo>
                  <a:lnTo>
                    <a:pt x="40" y="236"/>
                  </a:lnTo>
                  <a:lnTo>
                    <a:pt x="40" y="235"/>
                  </a:lnTo>
                  <a:lnTo>
                    <a:pt x="40" y="234"/>
                  </a:lnTo>
                  <a:lnTo>
                    <a:pt x="41" y="232"/>
                  </a:lnTo>
                  <a:lnTo>
                    <a:pt x="41" y="231"/>
                  </a:lnTo>
                  <a:lnTo>
                    <a:pt x="41" y="230"/>
                  </a:lnTo>
                  <a:lnTo>
                    <a:pt x="42" y="228"/>
                  </a:lnTo>
                  <a:lnTo>
                    <a:pt x="42" y="227"/>
                  </a:lnTo>
                  <a:lnTo>
                    <a:pt x="44" y="226"/>
                  </a:lnTo>
                  <a:lnTo>
                    <a:pt x="44" y="223"/>
                  </a:lnTo>
                  <a:lnTo>
                    <a:pt x="45" y="222"/>
                  </a:lnTo>
                  <a:lnTo>
                    <a:pt x="45" y="219"/>
                  </a:lnTo>
                  <a:lnTo>
                    <a:pt x="46" y="218"/>
                  </a:lnTo>
                  <a:lnTo>
                    <a:pt x="46" y="215"/>
                  </a:lnTo>
                  <a:lnTo>
                    <a:pt x="48" y="214"/>
                  </a:lnTo>
                  <a:lnTo>
                    <a:pt x="49" y="211"/>
                  </a:lnTo>
                  <a:lnTo>
                    <a:pt x="49" y="210"/>
                  </a:lnTo>
                  <a:lnTo>
                    <a:pt x="50" y="207"/>
                  </a:lnTo>
                  <a:lnTo>
                    <a:pt x="50" y="206"/>
                  </a:lnTo>
                  <a:lnTo>
                    <a:pt x="52" y="204"/>
                  </a:lnTo>
                  <a:lnTo>
                    <a:pt x="52" y="203"/>
                  </a:lnTo>
                  <a:lnTo>
                    <a:pt x="53" y="202"/>
                  </a:lnTo>
                  <a:lnTo>
                    <a:pt x="53" y="200"/>
                  </a:lnTo>
                  <a:lnTo>
                    <a:pt x="53" y="199"/>
                  </a:lnTo>
                  <a:lnTo>
                    <a:pt x="54" y="198"/>
                  </a:lnTo>
                  <a:lnTo>
                    <a:pt x="54" y="196"/>
                  </a:lnTo>
                  <a:lnTo>
                    <a:pt x="54" y="195"/>
                  </a:lnTo>
                  <a:lnTo>
                    <a:pt x="56" y="194"/>
                  </a:lnTo>
                  <a:lnTo>
                    <a:pt x="56" y="192"/>
                  </a:lnTo>
                  <a:lnTo>
                    <a:pt x="56" y="191"/>
                  </a:lnTo>
                  <a:lnTo>
                    <a:pt x="57" y="190"/>
                  </a:lnTo>
                  <a:lnTo>
                    <a:pt x="57" y="188"/>
                  </a:lnTo>
                  <a:lnTo>
                    <a:pt x="57" y="187"/>
                  </a:lnTo>
                  <a:lnTo>
                    <a:pt x="58" y="186"/>
                  </a:lnTo>
                  <a:lnTo>
                    <a:pt x="58" y="185"/>
                  </a:lnTo>
                  <a:lnTo>
                    <a:pt x="58" y="183"/>
                  </a:lnTo>
                  <a:lnTo>
                    <a:pt x="60" y="182"/>
                  </a:lnTo>
                  <a:lnTo>
                    <a:pt x="60" y="181"/>
                  </a:lnTo>
                  <a:lnTo>
                    <a:pt x="60" y="179"/>
                  </a:lnTo>
                  <a:lnTo>
                    <a:pt x="61" y="177"/>
                  </a:lnTo>
                  <a:lnTo>
                    <a:pt x="61" y="175"/>
                  </a:lnTo>
                  <a:lnTo>
                    <a:pt x="62" y="174"/>
                  </a:lnTo>
                  <a:lnTo>
                    <a:pt x="62" y="171"/>
                  </a:lnTo>
                  <a:lnTo>
                    <a:pt x="63" y="170"/>
                  </a:lnTo>
                  <a:lnTo>
                    <a:pt x="63" y="167"/>
                  </a:lnTo>
                  <a:lnTo>
                    <a:pt x="65" y="165"/>
                  </a:lnTo>
                  <a:lnTo>
                    <a:pt x="65" y="163"/>
                  </a:lnTo>
                  <a:lnTo>
                    <a:pt x="66" y="161"/>
                  </a:lnTo>
                  <a:lnTo>
                    <a:pt x="66" y="159"/>
                  </a:lnTo>
                  <a:lnTo>
                    <a:pt x="66" y="158"/>
                  </a:lnTo>
                  <a:lnTo>
                    <a:pt x="67" y="155"/>
                  </a:lnTo>
                  <a:lnTo>
                    <a:pt x="67" y="154"/>
                  </a:lnTo>
                  <a:lnTo>
                    <a:pt x="67" y="153"/>
                  </a:lnTo>
                  <a:lnTo>
                    <a:pt x="69" y="151"/>
                  </a:lnTo>
                  <a:lnTo>
                    <a:pt x="69" y="150"/>
                  </a:lnTo>
                  <a:lnTo>
                    <a:pt x="69" y="149"/>
                  </a:lnTo>
                  <a:lnTo>
                    <a:pt x="70" y="147"/>
                  </a:lnTo>
                  <a:lnTo>
                    <a:pt x="70" y="146"/>
                  </a:lnTo>
                  <a:lnTo>
                    <a:pt x="70" y="145"/>
                  </a:lnTo>
                  <a:lnTo>
                    <a:pt x="71" y="143"/>
                  </a:lnTo>
                  <a:lnTo>
                    <a:pt x="71" y="142"/>
                  </a:lnTo>
                  <a:lnTo>
                    <a:pt x="71" y="141"/>
                  </a:lnTo>
                  <a:lnTo>
                    <a:pt x="71" y="139"/>
                  </a:lnTo>
                  <a:lnTo>
                    <a:pt x="73" y="138"/>
                  </a:lnTo>
                  <a:lnTo>
                    <a:pt x="73" y="137"/>
                  </a:lnTo>
                  <a:lnTo>
                    <a:pt x="74" y="135"/>
                  </a:lnTo>
                  <a:lnTo>
                    <a:pt x="74" y="134"/>
                  </a:lnTo>
                  <a:lnTo>
                    <a:pt x="74" y="131"/>
                  </a:lnTo>
                  <a:lnTo>
                    <a:pt x="75" y="130"/>
                  </a:lnTo>
                  <a:lnTo>
                    <a:pt x="75" y="129"/>
                  </a:lnTo>
                  <a:lnTo>
                    <a:pt x="75" y="127"/>
                  </a:lnTo>
                  <a:lnTo>
                    <a:pt x="77" y="125"/>
                  </a:lnTo>
                  <a:lnTo>
                    <a:pt x="77" y="123"/>
                  </a:lnTo>
                  <a:lnTo>
                    <a:pt x="78" y="121"/>
                  </a:lnTo>
                  <a:lnTo>
                    <a:pt x="78" y="119"/>
                  </a:lnTo>
                  <a:lnTo>
                    <a:pt x="79" y="117"/>
                  </a:lnTo>
                  <a:lnTo>
                    <a:pt x="79" y="115"/>
                  </a:lnTo>
                  <a:lnTo>
                    <a:pt x="81" y="113"/>
                  </a:lnTo>
                  <a:lnTo>
                    <a:pt x="81" y="111"/>
                  </a:lnTo>
                  <a:lnTo>
                    <a:pt x="82" y="110"/>
                  </a:lnTo>
                  <a:lnTo>
                    <a:pt x="82" y="107"/>
                  </a:lnTo>
                  <a:lnTo>
                    <a:pt x="82" y="106"/>
                  </a:lnTo>
                  <a:lnTo>
                    <a:pt x="83" y="105"/>
                  </a:lnTo>
                  <a:lnTo>
                    <a:pt x="83" y="103"/>
                  </a:lnTo>
                  <a:lnTo>
                    <a:pt x="83" y="102"/>
                  </a:lnTo>
                  <a:lnTo>
                    <a:pt x="83" y="101"/>
                  </a:lnTo>
                  <a:lnTo>
                    <a:pt x="85" y="99"/>
                  </a:lnTo>
                  <a:lnTo>
                    <a:pt x="85" y="98"/>
                  </a:lnTo>
                  <a:lnTo>
                    <a:pt x="85" y="97"/>
                  </a:lnTo>
                  <a:lnTo>
                    <a:pt x="85" y="95"/>
                  </a:lnTo>
                  <a:lnTo>
                    <a:pt x="86" y="94"/>
                  </a:lnTo>
                  <a:lnTo>
                    <a:pt x="86" y="93"/>
                  </a:lnTo>
                  <a:lnTo>
                    <a:pt x="86" y="92"/>
                  </a:lnTo>
                  <a:lnTo>
                    <a:pt x="86" y="90"/>
                  </a:lnTo>
                  <a:lnTo>
                    <a:pt x="86" y="89"/>
                  </a:lnTo>
                  <a:lnTo>
                    <a:pt x="86" y="88"/>
                  </a:lnTo>
                  <a:lnTo>
                    <a:pt x="86" y="86"/>
                  </a:lnTo>
                  <a:lnTo>
                    <a:pt x="86" y="85"/>
                  </a:lnTo>
                  <a:lnTo>
                    <a:pt x="87" y="84"/>
                  </a:lnTo>
                  <a:lnTo>
                    <a:pt x="87" y="82"/>
                  </a:lnTo>
                  <a:lnTo>
                    <a:pt x="87" y="81"/>
                  </a:lnTo>
                  <a:lnTo>
                    <a:pt x="87" y="80"/>
                  </a:lnTo>
                  <a:lnTo>
                    <a:pt x="87" y="78"/>
                  </a:lnTo>
                  <a:lnTo>
                    <a:pt x="87" y="76"/>
                  </a:lnTo>
                  <a:lnTo>
                    <a:pt x="87" y="74"/>
                  </a:lnTo>
                  <a:lnTo>
                    <a:pt x="87" y="73"/>
                  </a:lnTo>
                  <a:lnTo>
                    <a:pt x="87" y="70"/>
                  </a:lnTo>
                  <a:lnTo>
                    <a:pt x="89" y="69"/>
                  </a:lnTo>
                  <a:lnTo>
                    <a:pt x="89" y="68"/>
                  </a:lnTo>
                  <a:lnTo>
                    <a:pt x="89" y="66"/>
                  </a:lnTo>
                  <a:lnTo>
                    <a:pt x="89" y="65"/>
                  </a:lnTo>
                  <a:lnTo>
                    <a:pt x="89" y="64"/>
                  </a:lnTo>
                  <a:lnTo>
                    <a:pt x="89" y="62"/>
                  </a:lnTo>
                  <a:lnTo>
                    <a:pt x="89" y="61"/>
                  </a:lnTo>
                  <a:lnTo>
                    <a:pt x="89" y="60"/>
                  </a:lnTo>
                  <a:lnTo>
                    <a:pt x="89" y="58"/>
                  </a:lnTo>
                  <a:lnTo>
                    <a:pt x="89" y="57"/>
                  </a:lnTo>
                  <a:lnTo>
                    <a:pt x="89" y="56"/>
                  </a:lnTo>
                  <a:lnTo>
                    <a:pt x="90" y="54"/>
                  </a:lnTo>
                  <a:lnTo>
                    <a:pt x="90" y="53"/>
                  </a:lnTo>
                  <a:lnTo>
                    <a:pt x="90" y="52"/>
                  </a:lnTo>
                  <a:lnTo>
                    <a:pt x="90" y="50"/>
                  </a:lnTo>
                  <a:lnTo>
                    <a:pt x="90" y="49"/>
                  </a:lnTo>
                  <a:lnTo>
                    <a:pt x="90" y="48"/>
                  </a:lnTo>
                  <a:lnTo>
                    <a:pt x="90" y="46"/>
                  </a:lnTo>
                  <a:lnTo>
                    <a:pt x="91" y="46"/>
                  </a:lnTo>
                  <a:lnTo>
                    <a:pt x="91" y="45"/>
                  </a:lnTo>
                  <a:lnTo>
                    <a:pt x="91" y="44"/>
                  </a:lnTo>
                  <a:lnTo>
                    <a:pt x="91" y="42"/>
                  </a:lnTo>
                  <a:lnTo>
                    <a:pt x="91" y="41"/>
                  </a:lnTo>
                  <a:lnTo>
                    <a:pt x="91" y="40"/>
                  </a:lnTo>
                  <a:lnTo>
                    <a:pt x="93" y="38"/>
                  </a:lnTo>
                  <a:lnTo>
                    <a:pt x="93" y="37"/>
                  </a:lnTo>
                  <a:lnTo>
                    <a:pt x="93" y="36"/>
                  </a:lnTo>
                  <a:lnTo>
                    <a:pt x="93" y="34"/>
                  </a:lnTo>
                  <a:lnTo>
                    <a:pt x="93" y="33"/>
                  </a:lnTo>
                  <a:lnTo>
                    <a:pt x="94" y="33"/>
                  </a:lnTo>
                  <a:lnTo>
                    <a:pt x="94" y="32"/>
                  </a:lnTo>
                  <a:lnTo>
                    <a:pt x="94" y="30"/>
                  </a:lnTo>
                  <a:lnTo>
                    <a:pt x="94" y="29"/>
                  </a:lnTo>
                  <a:lnTo>
                    <a:pt x="94" y="28"/>
                  </a:lnTo>
                  <a:lnTo>
                    <a:pt x="94" y="26"/>
                  </a:lnTo>
                  <a:lnTo>
                    <a:pt x="94" y="25"/>
                  </a:lnTo>
                  <a:lnTo>
                    <a:pt x="94" y="24"/>
                  </a:lnTo>
                  <a:lnTo>
                    <a:pt x="94" y="22"/>
                  </a:lnTo>
                  <a:lnTo>
                    <a:pt x="94" y="21"/>
                  </a:lnTo>
                  <a:lnTo>
                    <a:pt x="94" y="20"/>
                  </a:lnTo>
                  <a:lnTo>
                    <a:pt x="94" y="18"/>
                  </a:lnTo>
                  <a:lnTo>
                    <a:pt x="94" y="17"/>
                  </a:lnTo>
                  <a:lnTo>
                    <a:pt x="94" y="16"/>
                  </a:lnTo>
                  <a:lnTo>
                    <a:pt x="94" y="13"/>
                  </a:lnTo>
                  <a:lnTo>
                    <a:pt x="93" y="12"/>
                  </a:lnTo>
                  <a:lnTo>
                    <a:pt x="93" y="9"/>
                  </a:lnTo>
                  <a:lnTo>
                    <a:pt x="93" y="8"/>
                  </a:lnTo>
                  <a:lnTo>
                    <a:pt x="93" y="5"/>
                  </a:lnTo>
                  <a:lnTo>
                    <a:pt x="93" y="2"/>
                  </a:lnTo>
                  <a:lnTo>
                    <a:pt x="93" y="0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6" name="Freeform 89">
              <a:extLst>
                <a:ext uri="{FF2B5EF4-FFF2-40B4-BE49-F238E27FC236}">
                  <a16:creationId xmlns:a16="http://schemas.microsoft.com/office/drawing/2014/main" id="{B4B526DF-F999-6B4C-AEF2-F05EDAD600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8813" y="5349875"/>
              <a:ext cx="1822450" cy="295275"/>
            </a:xfrm>
            <a:custGeom>
              <a:avLst/>
              <a:gdLst>
                <a:gd name="T0" fmla="*/ 2147483646 w 2073"/>
                <a:gd name="T1" fmla="*/ 0 h 372"/>
                <a:gd name="T2" fmla="*/ 2147483646 w 2073"/>
                <a:gd name="T3" fmla="*/ 2147483646 h 372"/>
                <a:gd name="T4" fmla="*/ 0 w 2073"/>
                <a:gd name="T5" fmla="*/ 2147483646 h 372"/>
                <a:gd name="T6" fmla="*/ 0 60000 65536"/>
                <a:gd name="T7" fmla="*/ 0 60000 65536"/>
                <a:gd name="T8" fmla="*/ 0 60000 65536"/>
                <a:gd name="T9" fmla="*/ 0 w 2073"/>
                <a:gd name="T10" fmla="*/ 0 h 372"/>
                <a:gd name="T11" fmla="*/ 2073 w 2073"/>
                <a:gd name="T12" fmla="*/ 372 h 37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73" h="372">
                  <a:moveTo>
                    <a:pt x="2073" y="0"/>
                  </a:moveTo>
                  <a:lnTo>
                    <a:pt x="2073" y="372"/>
                  </a:lnTo>
                  <a:lnTo>
                    <a:pt x="0" y="372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7" name="Line 90">
              <a:extLst>
                <a:ext uri="{FF2B5EF4-FFF2-40B4-BE49-F238E27FC236}">
                  <a16:creationId xmlns:a16="http://schemas.microsoft.com/office/drawing/2014/main" id="{95DC9292-513F-354E-ABD8-3CD82FE26C9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873625" y="4148138"/>
              <a:ext cx="2236788" cy="158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8" name="Line 91">
              <a:extLst>
                <a:ext uri="{FF2B5EF4-FFF2-40B4-BE49-F238E27FC236}">
                  <a16:creationId xmlns:a16="http://schemas.microsoft.com/office/drawing/2014/main" id="{D93AD0AD-FF32-F240-94A6-DF95F6A70C7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907088" y="5202238"/>
              <a:ext cx="1203325" cy="158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9" name="Line 92">
              <a:extLst>
                <a:ext uri="{FF2B5EF4-FFF2-40B4-BE49-F238E27FC236}">
                  <a16:creationId xmlns:a16="http://schemas.microsoft.com/office/drawing/2014/main" id="{A276DF33-8E35-5042-A968-D52C3CA1A81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22513" y="4443413"/>
              <a:ext cx="1587" cy="10541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0" name="Line 93">
              <a:extLst>
                <a:ext uri="{FF2B5EF4-FFF2-40B4-BE49-F238E27FC236}">
                  <a16:creationId xmlns:a16="http://schemas.microsoft.com/office/drawing/2014/main" id="{6A71C531-3810-0741-9678-9D8F500500A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31963" y="4738688"/>
              <a:ext cx="590550" cy="158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1" name="Line 94">
              <a:extLst>
                <a:ext uri="{FF2B5EF4-FFF2-40B4-BE49-F238E27FC236}">
                  <a16:creationId xmlns:a16="http://schemas.microsoft.com/office/drawing/2014/main" id="{79B5EDF9-DEB6-384A-9560-5E14AFB409D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31963" y="4443413"/>
              <a:ext cx="590550" cy="158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2" name="Freeform 95">
              <a:extLst>
                <a:ext uri="{FF2B5EF4-FFF2-40B4-BE49-F238E27FC236}">
                  <a16:creationId xmlns:a16="http://schemas.microsoft.com/office/drawing/2014/main" id="{E8CDE37D-810D-E041-AE40-BB99FCE814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7238" y="4738688"/>
              <a:ext cx="295275" cy="1054100"/>
            </a:xfrm>
            <a:custGeom>
              <a:avLst/>
              <a:gdLst>
                <a:gd name="T0" fmla="*/ 2147483646 w 372"/>
                <a:gd name="T1" fmla="*/ 2147483646 h 1328"/>
                <a:gd name="T2" fmla="*/ 0 w 372"/>
                <a:gd name="T3" fmla="*/ 2147483646 h 1328"/>
                <a:gd name="T4" fmla="*/ 0 w 372"/>
                <a:gd name="T5" fmla="*/ 0 h 1328"/>
                <a:gd name="T6" fmla="*/ 0 60000 65536"/>
                <a:gd name="T7" fmla="*/ 0 60000 65536"/>
                <a:gd name="T8" fmla="*/ 0 60000 65536"/>
                <a:gd name="T9" fmla="*/ 0 w 372"/>
                <a:gd name="T10" fmla="*/ 0 h 1328"/>
                <a:gd name="T11" fmla="*/ 372 w 372"/>
                <a:gd name="T12" fmla="*/ 1328 h 132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72" h="1328">
                  <a:moveTo>
                    <a:pt x="372" y="1328"/>
                  </a:moveTo>
                  <a:lnTo>
                    <a:pt x="0" y="1328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3" name="Rectangle 97">
              <a:extLst>
                <a:ext uri="{FF2B5EF4-FFF2-40B4-BE49-F238E27FC236}">
                  <a16:creationId xmlns:a16="http://schemas.microsoft.com/office/drawing/2014/main" id="{BCEF4C97-47CF-9D41-85E4-B04CAB974F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4313" y="3857625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44084" name="Rectangle 98">
              <a:extLst>
                <a:ext uri="{FF2B5EF4-FFF2-40B4-BE49-F238E27FC236}">
                  <a16:creationId xmlns:a16="http://schemas.microsoft.com/office/drawing/2014/main" id="{3050E68E-B2E1-B847-88EA-BBFB7856D3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6388" y="3954463"/>
              <a:ext cx="8175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i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44085" name="Rectangle 99">
              <a:extLst>
                <a:ext uri="{FF2B5EF4-FFF2-40B4-BE49-F238E27FC236}">
                  <a16:creationId xmlns:a16="http://schemas.microsoft.com/office/drawing/2014/main" id="{4F0AB20D-3962-3141-A2E4-D80B333BEE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7488" y="430212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x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44086" name="Rectangle 100">
              <a:extLst>
                <a:ext uri="{FF2B5EF4-FFF2-40B4-BE49-F238E27FC236}">
                  <a16:creationId xmlns:a16="http://schemas.microsoft.com/office/drawing/2014/main" id="{8B044C08-6E32-754A-ABFE-AE6BD7F23F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9563" y="4398963"/>
              <a:ext cx="8175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i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44087" name="Rectangle 101">
              <a:extLst>
                <a:ext uri="{FF2B5EF4-FFF2-40B4-BE49-F238E27FC236}">
                  <a16:creationId xmlns:a16="http://schemas.microsoft.com/office/drawing/2014/main" id="{395CBF19-1966-AC44-827F-BBA7391E9E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7488" y="4614863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y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44088" name="Line 102">
              <a:extLst>
                <a:ext uri="{FF2B5EF4-FFF2-40B4-BE49-F238E27FC236}">
                  <a16:creationId xmlns:a16="http://schemas.microsoft.com/office/drawing/2014/main" id="{E0E12E46-0785-1B4B-8172-C55E09D12F4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873625" y="5033963"/>
              <a:ext cx="147638" cy="158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9" name="Rectangle 103">
              <a:extLst>
                <a:ext uri="{FF2B5EF4-FFF2-40B4-BE49-F238E27FC236}">
                  <a16:creationId xmlns:a16="http://schemas.microsoft.com/office/drawing/2014/main" id="{D70101E2-5CE0-C24D-B8C8-E24A16CBC1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77975" y="4710113"/>
              <a:ext cx="8175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i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44090" name="Rectangle 104">
              <a:extLst>
                <a:ext uri="{FF2B5EF4-FFF2-40B4-BE49-F238E27FC236}">
                  <a16:creationId xmlns:a16="http://schemas.microsoft.com/office/drawing/2014/main" id="{4AAB6692-5A29-414D-9197-F6F653F170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72338" y="5064125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44091" name="Rectangle 105">
              <a:extLst>
                <a:ext uri="{FF2B5EF4-FFF2-40B4-BE49-F238E27FC236}">
                  <a16:creationId xmlns:a16="http://schemas.microsoft.com/office/drawing/2014/main" id="{698715FE-1821-9D43-98AE-3C4E8869D9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64413" y="5160963"/>
              <a:ext cx="8175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i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44092" name="Rectangle 106">
              <a:extLst>
                <a:ext uri="{FF2B5EF4-FFF2-40B4-BE49-F238E27FC236}">
                  <a16:creationId xmlns:a16="http://schemas.microsoft.com/office/drawing/2014/main" id="{B9055E26-1F16-0B4D-B990-546CC083F7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61263" y="51609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44093" name="Rectangle 107">
              <a:extLst>
                <a:ext uri="{FF2B5EF4-FFF2-40B4-BE49-F238E27FC236}">
                  <a16:creationId xmlns:a16="http://schemas.microsoft.com/office/drawing/2014/main" id="{E167880A-AA67-4F43-B75B-4E88A0AEF9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40613" y="5160963"/>
              <a:ext cx="12503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+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44094" name="Rectangle 108">
              <a:extLst>
                <a:ext uri="{FF2B5EF4-FFF2-40B4-BE49-F238E27FC236}">
                  <a16:creationId xmlns:a16="http://schemas.microsoft.com/office/drawing/2014/main" id="{7A5CAAE2-5E29-DF45-A7FE-42361C95B9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72338" y="4027488"/>
              <a:ext cx="12343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s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44095" name="Rectangle 109">
              <a:extLst>
                <a:ext uri="{FF2B5EF4-FFF2-40B4-BE49-F238E27FC236}">
                  <a16:creationId xmlns:a16="http://schemas.microsoft.com/office/drawing/2014/main" id="{7D9D2799-7C39-CF42-B858-29E10E3C4A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53300" y="4122738"/>
              <a:ext cx="8175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i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44096" name="Freeform 111">
              <a:extLst>
                <a:ext uri="{FF2B5EF4-FFF2-40B4-BE49-F238E27FC236}">
                  <a16:creationId xmlns:a16="http://schemas.microsoft.com/office/drawing/2014/main" id="{810CAB6D-6FF1-9845-9ACA-A8FD7F9916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8888" y="3978275"/>
              <a:ext cx="41275" cy="42863"/>
            </a:xfrm>
            <a:custGeom>
              <a:avLst/>
              <a:gdLst>
                <a:gd name="T0" fmla="*/ 0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2147483646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0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1"/>
                  </a:moveTo>
                  <a:lnTo>
                    <a:pt x="0" y="32"/>
                  </a:lnTo>
                  <a:lnTo>
                    <a:pt x="0" y="31"/>
                  </a:lnTo>
                  <a:lnTo>
                    <a:pt x="0" y="29"/>
                  </a:lnTo>
                  <a:lnTo>
                    <a:pt x="0" y="28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1"/>
                  </a:lnTo>
                  <a:lnTo>
                    <a:pt x="3" y="20"/>
                  </a:lnTo>
                  <a:lnTo>
                    <a:pt x="3" y="19"/>
                  </a:lnTo>
                  <a:lnTo>
                    <a:pt x="4" y="17"/>
                  </a:lnTo>
                  <a:lnTo>
                    <a:pt x="6" y="16"/>
                  </a:lnTo>
                  <a:lnTo>
                    <a:pt x="6" y="15"/>
                  </a:lnTo>
                  <a:lnTo>
                    <a:pt x="7" y="13"/>
                  </a:lnTo>
                  <a:lnTo>
                    <a:pt x="8" y="12"/>
                  </a:lnTo>
                  <a:lnTo>
                    <a:pt x="8" y="11"/>
                  </a:lnTo>
                  <a:lnTo>
                    <a:pt x="10" y="9"/>
                  </a:lnTo>
                  <a:lnTo>
                    <a:pt x="11" y="8"/>
                  </a:lnTo>
                  <a:lnTo>
                    <a:pt x="12" y="8"/>
                  </a:lnTo>
                  <a:lnTo>
                    <a:pt x="14" y="7"/>
                  </a:lnTo>
                  <a:lnTo>
                    <a:pt x="15" y="5"/>
                  </a:lnTo>
                  <a:lnTo>
                    <a:pt x="16" y="5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2" y="3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8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2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7" y="0"/>
                  </a:lnTo>
                  <a:lnTo>
                    <a:pt x="28" y="1"/>
                  </a:lnTo>
                  <a:lnTo>
                    <a:pt x="30" y="1"/>
                  </a:lnTo>
                  <a:lnTo>
                    <a:pt x="31" y="1"/>
                  </a:lnTo>
                  <a:lnTo>
                    <a:pt x="32" y="3"/>
                  </a:lnTo>
                  <a:lnTo>
                    <a:pt x="34" y="3"/>
                  </a:lnTo>
                  <a:lnTo>
                    <a:pt x="35" y="3"/>
                  </a:lnTo>
                  <a:lnTo>
                    <a:pt x="36" y="4"/>
                  </a:lnTo>
                  <a:lnTo>
                    <a:pt x="38" y="5"/>
                  </a:lnTo>
                  <a:lnTo>
                    <a:pt x="39" y="5"/>
                  </a:lnTo>
                  <a:lnTo>
                    <a:pt x="40" y="7"/>
                  </a:lnTo>
                  <a:lnTo>
                    <a:pt x="42" y="8"/>
                  </a:lnTo>
                  <a:lnTo>
                    <a:pt x="43" y="8"/>
                  </a:lnTo>
                  <a:lnTo>
                    <a:pt x="44" y="9"/>
                  </a:lnTo>
                  <a:lnTo>
                    <a:pt x="46" y="11"/>
                  </a:lnTo>
                  <a:lnTo>
                    <a:pt x="47" y="12"/>
                  </a:lnTo>
                  <a:lnTo>
                    <a:pt x="47" y="13"/>
                  </a:lnTo>
                  <a:lnTo>
                    <a:pt x="48" y="15"/>
                  </a:lnTo>
                  <a:lnTo>
                    <a:pt x="50" y="16"/>
                  </a:lnTo>
                  <a:lnTo>
                    <a:pt x="50" y="17"/>
                  </a:lnTo>
                  <a:lnTo>
                    <a:pt x="51" y="19"/>
                  </a:lnTo>
                  <a:lnTo>
                    <a:pt x="51" y="20"/>
                  </a:lnTo>
                  <a:lnTo>
                    <a:pt x="52" y="21"/>
                  </a:lnTo>
                  <a:lnTo>
                    <a:pt x="52" y="23"/>
                  </a:lnTo>
                  <a:lnTo>
                    <a:pt x="52" y="24"/>
                  </a:lnTo>
                  <a:lnTo>
                    <a:pt x="54" y="25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1"/>
                  </a:lnTo>
                  <a:lnTo>
                    <a:pt x="54" y="32"/>
                  </a:lnTo>
                  <a:lnTo>
                    <a:pt x="54" y="21"/>
                  </a:lnTo>
                  <a:lnTo>
                    <a:pt x="54" y="23"/>
                  </a:lnTo>
                  <a:lnTo>
                    <a:pt x="54" y="24"/>
                  </a:lnTo>
                  <a:lnTo>
                    <a:pt x="54" y="27"/>
                  </a:lnTo>
                  <a:lnTo>
                    <a:pt x="54" y="28"/>
                  </a:lnTo>
                  <a:lnTo>
                    <a:pt x="52" y="29"/>
                  </a:lnTo>
                  <a:lnTo>
                    <a:pt x="52" y="31"/>
                  </a:lnTo>
                  <a:lnTo>
                    <a:pt x="52" y="32"/>
                  </a:lnTo>
                  <a:lnTo>
                    <a:pt x="51" y="33"/>
                  </a:lnTo>
                  <a:lnTo>
                    <a:pt x="51" y="35"/>
                  </a:lnTo>
                  <a:lnTo>
                    <a:pt x="50" y="36"/>
                  </a:lnTo>
                  <a:lnTo>
                    <a:pt x="50" y="37"/>
                  </a:lnTo>
                  <a:lnTo>
                    <a:pt x="48" y="38"/>
                  </a:lnTo>
                  <a:lnTo>
                    <a:pt x="47" y="40"/>
                  </a:lnTo>
                  <a:lnTo>
                    <a:pt x="47" y="41"/>
                  </a:lnTo>
                  <a:lnTo>
                    <a:pt x="46" y="42"/>
                  </a:lnTo>
                  <a:lnTo>
                    <a:pt x="44" y="44"/>
                  </a:lnTo>
                  <a:lnTo>
                    <a:pt x="43" y="45"/>
                  </a:lnTo>
                  <a:lnTo>
                    <a:pt x="42" y="46"/>
                  </a:lnTo>
                  <a:lnTo>
                    <a:pt x="40" y="46"/>
                  </a:lnTo>
                  <a:lnTo>
                    <a:pt x="39" y="48"/>
                  </a:lnTo>
                  <a:lnTo>
                    <a:pt x="38" y="49"/>
                  </a:lnTo>
                  <a:lnTo>
                    <a:pt x="36" y="49"/>
                  </a:lnTo>
                  <a:lnTo>
                    <a:pt x="35" y="50"/>
                  </a:lnTo>
                  <a:lnTo>
                    <a:pt x="34" y="50"/>
                  </a:lnTo>
                  <a:lnTo>
                    <a:pt x="32" y="52"/>
                  </a:lnTo>
                  <a:lnTo>
                    <a:pt x="31" y="52"/>
                  </a:lnTo>
                  <a:lnTo>
                    <a:pt x="30" y="52"/>
                  </a:lnTo>
                  <a:lnTo>
                    <a:pt x="28" y="53"/>
                  </a:lnTo>
                  <a:lnTo>
                    <a:pt x="27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2" y="53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8" y="53"/>
                  </a:lnTo>
                  <a:lnTo>
                    <a:pt x="26" y="53"/>
                  </a:lnTo>
                  <a:lnTo>
                    <a:pt x="24" y="52"/>
                  </a:lnTo>
                  <a:lnTo>
                    <a:pt x="23" y="52"/>
                  </a:lnTo>
                  <a:lnTo>
                    <a:pt x="22" y="52"/>
                  </a:lnTo>
                  <a:lnTo>
                    <a:pt x="20" y="50"/>
                  </a:lnTo>
                  <a:lnTo>
                    <a:pt x="19" y="50"/>
                  </a:lnTo>
                  <a:lnTo>
                    <a:pt x="18" y="49"/>
                  </a:lnTo>
                  <a:lnTo>
                    <a:pt x="16" y="49"/>
                  </a:lnTo>
                  <a:lnTo>
                    <a:pt x="15" y="48"/>
                  </a:lnTo>
                  <a:lnTo>
                    <a:pt x="14" y="46"/>
                  </a:lnTo>
                  <a:lnTo>
                    <a:pt x="12" y="46"/>
                  </a:lnTo>
                  <a:lnTo>
                    <a:pt x="11" y="45"/>
                  </a:lnTo>
                  <a:lnTo>
                    <a:pt x="10" y="44"/>
                  </a:lnTo>
                  <a:lnTo>
                    <a:pt x="8" y="42"/>
                  </a:lnTo>
                  <a:lnTo>
                    <a:pt x="8" y="41"/>
                  </a:lnTo>
                  <a:lnTo>
                    <a:pt x="7" y="40"/>
                  </a:lnTo>
                  <a:lnTo>
                    <a:pt x="6" y="38"/>
                  </a:lnTo>
                  <a:lnTo>
                    <a:pt x="6" y="37"/>
                  </a:lnTo>
                  <a:lnTo>
                    <a:pt x="4" y="36"/>
                  </a:lnTo>
                  <a:lnTo>
                    <a:pt x="3" y="35"/>
                  </a:lnTo>
                  <a:lnTo>
                    <a:pt x="3" y="33"/>
                  </a:lnTo>
                  <a:lnTo>
                    <a:pt x="3" y="32"/>
                  </a:lnTo>
                  <a:lnTo>
                    <a:pt x="2" y="31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0" y="27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097" name="Freeform 112">
              <a:extLst>
                <a:ext uri="{FF2B5EF4-FFF2-40B4-BE49-F238E27FC236}">
                  <a16:creationId xmlns:a16="http://schemas.microsoft.com/office/drawing/2014/main" id="{6B3EFE5E-C565-3044-AB73-C90F89E77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0288" y="4421188"/>
              <a:ext cx="42862" cy="42862"/>
            </a:xfrm>
            <a:custGeom>
              <a:avLst/>
              <a:gdLst>
                <a:gd name="T0" fmla="*/ 0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2147483646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0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1"/>
                  </a:moveTo>
                  <a:lnTo>
                    <a:pt x="0" y="32"/>
                  </a:lnTo>
                  <a:lnTo>
                    <a:pt x="0" y="31"/>
                  </a:lnTo>
                  <a:lnTo>
                    <a:pt x="0" y="29"/>
                  </a:lnTo>
                  <a:lnTo>
                    <a:pt x="0" y="28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2" y="19"/>
                  </a:lnTo>
                  <a:lnTo>
                    <a:pt x="4" y="17"/>
                  </a:lnTo>
                  <a:lnTo>
                    <a:pt x="5" y="16"/>
                  </a:lnTo>
                  <a:lnTo>
                    <a:pt x="5" y="15"/>
                  </a:lnTo>
                  <a:lnTo>
                    <a:pt x="6" y="13"/>
                  </a:lnTo>
                  <a:lnTo>
                    <a:pt x="8" y="12"/>
                  </a:lnTo>
                  <a:lnTo>
                    <a:pt x="8" y="11"/>
                  </a:lnTo>
                  <a:lnTo>
                    <a:pt x="9" y="9"/>
                  </a:lnTo>
                  <a:lnTo>
                    <a:pt x="10" y="8"/>
                  </a:lnTo>
                  <a:lnTo>
                    <a:pt x="12" y="8"/>
                  </a:lnTo>
                  <a:lnTo>
                    <a:pt x="13" y="7"/>
                  </a:lnTo>
                  <a:lnTo>
                    <a:pt x="14" y="5"/>
                  </a:lnTo>
                  <a:lnTo>
                    <a:pt x="16" y="5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20" y="3"/>
                  </a:lnTo>
                  <a:lnTo>
                    <a:pt x="21" y="3"/>
                  </a:lnTo>
                  <a:lnTo>
                    <a:pt x="22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8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8" y="1"/>
                  </a:lnTo>
                  <a:lnTo>
                    <a:pt x="29" y="1"/>
                  </a:lnTo>
                  <a:lnTo>
                    <a:pt x="30" y="1"/>
                  </a:lnTo>
                  <a:lnTo>
                    <a:pt x="32" y="3"/>
                  </a:lnTo>
                  <a:lnTo>
                    <a:pt x="33" y="3"/>
                  </a:lnTo>
                  <a:lnTo>
                    <a:pt x="34" y="3"/>
                  </a:lnTo>
                  <a:lnTo>
                    <a:pt x="36" y="4"/>
                  </a:lnTo>
                  <a:lnTo>
                    <a:pt x="37" y="5"/>
                  </a:lnTo>
                  <a:lnTo>
                    <a:pt x="38" y="5"/>
                  </a:lnTo>
                  <a:lnTo>
                    <a:pt x="40" y="7"/>
                  </a:lnTo>
                  <a:lnTo>
                    <a:pt x="41" y="8"/>
                  </a:lnTo>
                  <a:lnTo>
                    <a:pt x="42" y="8"/>
                  </a:lnTo>
                  <a:lnTo>
                    <a:pt x="44" y="9"/>
                  </a:lnTo>
                  <a:lnTo>
                    <a:pt x="45" y="11"/>
                  </a:lnTo>
                  <a:lnTo>
                    <a:pt x="46" y="12"/>
                  </a:lnTo>
                  <a:lnTo>
                    <a:pt x="46" y="13"/>
                  </a:lnTo>
                  <a:lnTo>
                    <a:pt x="48" y="15"/>
                  </a:lnTo>
                  <a:lnTo>
                    <a:pt x="49" y="16"/>
                  </a:lnTo>
                  <a:lnTo>
                    <a:pt x="49" y="17"/>
                  </a:lnTo>
                  <a:lnTo>
                    <a:pt x="50" y="19"/>
                  </a:lnTo>
                  <a:lnTo>
                    <a:pt x="50" y="20"/>
                  </a:lnTo>
                  <a:lnTo>
                    <a:pt x="52" y="21"/>
                  </a:lnTo>
                  <a:lnTo>
                    <a:pt x="52" y="23"/>
                  </a:lnTo>
                  <a:lnTo>
                    <a:pt x="52" y="24"/>
                  </a:lnTo>
                  <a:lnTo>
                    <a:pt x="53" y="25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1"/>
                  </a:lnTo>
                  <a:lnTo>
                    <a:pt x="53" y="32"/>
                  </a:lnTo>
                  <a:lnTo>
                    <a:pt x="53" y="21"/>
                  </a:lnTo>
                  <a:lnTo>
                    <a:pt x="53" y="23"/>
                  </a:lnTo>
                  <a:lnTo>
                    <a:pt x="53" y="24"/>
                  </a:lnTo>
                  <a:lnTo>
                    <a:pt x="53" y="27"/>
                  </a:lnTo>
                  <a:lnTo>
                    <a:pt x="53" y="28"/>
                  </a:lnTo>
                  <a:lnTo>
                    <a:pt x="52" y="29"/>
                  </a:lnTo>
                  <a:lnTo>
                    <a:pt x="52" y="31"/>
                  </a:lnTo>
                  <a:lnTo>
                    <a:pt x="52" y="32"/>
                  </a:lnTo>
                  <a:lnTo>
                    <a:pt x="50" y="33"/>
                  </a:lnTo>
                  <a:lnTo>
                    <a:pt x="50" y="35"/>
                  </a:lnTo>
                  <a:lnTo>
                    <a:pt x="49" y="36"/>
                  </a:lnTo>
                  <a:lnTo>
                    <a:pt x="49" y="37"/>
                  </a:lnTo>
                  <a:lnTo>
                    <a:pt x="48" y="38"/>
                  </a:lnTo>
                  <a:lnTo>
                    <a:pt x="46" y="40"/>
                  </a:lnTo>
                  <a:lnTo>
                    <a:pt x="46" y="41"/>
                  </a:lnTo>
                  <a:lnTo>
                    <a:pt x="45" y="42"/>
                  </a:lnTo>
                  <a:lnTo>
                    <a:pt x="44" y="44"/>
                  </a:lnTo>
                  <a:lnTo>
                    <a:pt x="42" y="45"/>
                  </a:lnTo>
                  <a:lnTo>
                    <a:pt x="41" y="46"/>
                  </a:lnTo>
                  <a:lnTo>
                    <a:pt x="40" y="46"/>
                  </a:lnTo>
                  <a:lnTo>
                    <a:pt x="38" y="48"/>
                  </a:lnTo>
                  <a:lnTo>
                    <a:pt x="37" y="49"/>
                  </a:lnTo>
                  <a:lnTo>
                    <a:pt x="36" y="49"/>
                  </a:lnTo>
                  <a:lnTo>
                    <a:pt x="34" y="50"/>
                  </a:lnTo>
                  <a:lnTo>
                    <a:pt x="33" y="50"/>
                  </a:lnTo>
                  <a:lnTo>
                    <a:pt x="32" y="52"/>
                  </a:lnTo>
                  <a:lnTo>
                    <a:pt x="30" y="52"/>
                  </a:lnTo>
                  <a:lnTo>
                    <a:pt x="29" y="52"/>
                  </a:lnTo>
                  <a:lnTo>
                    <a:pt x="28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2" y="53"/>
                  </a:lnTo>
                  <a:lnTo>
                    <a:pt x="21" y="53"/>
                  </a:lnTo>
                  <a:lnTo>
                    <a:pt x="32" y="53"/>
                  </a:lnTo>
                  <a:lnTo>
                    <a:pt x="30" y="53"/>
                  </a:lnTo>
                  <a:lnTo>
                    <a:pt x="29" y="53"/>
                  </a:lnTo>
                  <a:lnTo>
                    <a:pt x="28" y="53"/>
                  </a:lnTo>
                  <a:lnTo>
                    <a:pt x="25" y="53"/>
                  </a:lnTo>
                  <a:lnTo>
                    <a:pt x="24" y="52"/>
                  </a:lnTo>
                  <a:lnTo>
                    <a:pt x="22" y="52"/>
                  </a:lnTo>
                  <a:lnTo>
                    <a:pt x="21" y="52"/>
                  </a:lnTo>
                  <a:lnTo>
                    <a:pt x="20" y="50"/>
                  </a:lnTo>
                  <a:lnTo>
                    <a:pt x="18" y="50"/>
                  </a:lnTo>
                  <a:lnTo>
                    <a:pt x="17" y="49"/>
                  </a:lnTo>
                  <a:lnTo>
                    <a:pt x="16" y="49"/>
                  </a:lnTo>
                  <a:lnTo>
                    <a:pt x="14" y="48"/>
                  </a:lnTo>
                  <a:lnTo>
                    <a:pt x="13" y="46"/>
                  </a:lnTo>
                  <a:lnTo>
                    <a:pt x="12" y="46"/>
                  </a:lnTo>
                  <a:lnTo>
                    <a:pt x="10" y="45"/>
                  </a:lnTo>
                  <a:lnTo>
                    <a:pt x="9" y="44"/>
                  </a:lnTo>
                  <a:lnTo>
                    <a:pt x="8" y="42"/>
                  </a:lnTo>
                  <a:lnTo>
                    <a:pt x="8" y="41"/>
                  </a:lnTo>
                  <a:lnTo>
                    <a:pt x="6" y="40"/>
                  </a:lnTo>
                  <a:lnTo>
                    <a:pt x="5" y="38"/>
                  </a:lnTo>
                  <a:lnTo>
                    <a:pt x="5" y="37"/>
                  </a:lnTo>
                  <a:lnTo>
                    <a:pt x="4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2" y="32"/>
                  </a:lnTo>
                  <a:lnTo>
                    <a:pt x="1" y="31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7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098" name="Freeform 113">
              <a:extLst>
                <a:ext uri="{FF2B5EF4-FFF2-40B4-BE49-F238E27FC236}">
                  <a16:creationId xmlns:a16="http://schemas.microsoft.com/office/drawing/2014/main" id="{AC9C8272-2E06-C343-B451-23BB94F808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5013" y="4716463"/>
              <a:ext cx="42862" cy="42862"/>
            </a:xfrm>
            <a:custGeom>
              <a:avLst/>
              <a:gdLst>
                <a:gd name="T0" fmla="*/ 0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2147483646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0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1"/>
                  </a:moveTo>
                  <a:lnTo>
                    <a:pt x="0" y="32"/>
                  </a:lnTo>
                  <a:lnTo>
                    <a:pt x="0" y="31"/>
                  </a:lnTo>
                  <a:lnTo>
                    <a:pt x="0" y="29"/>
                  </a:lnTo>
                  <a:lnTo>
                    <a:pt x="0" y="28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2" y="19"/>
                  </a:lnTo>
                  <a:lnTo>
                    <a:pt x="4" y="17"/>
                  </a:lnTo>
                  <a:lnTo>
                    <a:pt x="5" y="16"/>
                  </a:lnTo>
                  <a:lnTo>
                    <a:pt x="5" y="15"/>
                  </a:lnTo>
                  <a:lnTo>
                    <a:pt x="6" y="13"/>
                  </a:lnTo>
                  <a:lnTo>
                    <a:pt x="8" y="12"/>
                  </a:lnTo>
                  <a:lnTo>
                    <a:pt x="8" y="11"/>
                  </a:lnTo>
                  <a:lnTo>
                    <a:pt x="9" y="9"/>
                  </a:lnTo>
                  <a:lnTo>
                    <a:pt x="10" y="8"/>
                  </a:lnTo>
                  <a:lnTo>
                    <a:pt x="12" y="8"/>
                  </a:lnTo>
                  <a:lnTo>
                    <a:pt x="13" y="7"/>
                  </a:lnTo>
                  <a:lnTo>
                    <a:pt x="14" y="5"/>
                  </a:lnTo>
                  <a:lnTo>
                    <a:pt x="16" y="5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20" y="3"/>
                  </a:lnTo>
                  <a:lnTo>
                    <a:pt x="21" y="3"/>
                  </a:lnTo>
                  <a:lnTo>
                    <a:pt x="22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8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8" y="1"/>
                  </a:lnTo>
                  <a:lnTo>
                    <a:pt x="29" y="1"/>
                  </a:lnTo>
                  <a:lnTo>
                    <a:pt x="30" y="1"/>
                  </a:lnTo>
                  <a:lnTo>
                    <a:pt x="32" y="3"/>
                  </a:lnTo>
                  <a:lnTo>
                    <a:pt x="33" y="3"/>
                  </a:lnTo>
                  <a:lnTo>
                    <a:pt x="34" y="3"/>
                  </a:lnTo>
                  <a:lnTo>
                    <a:pt x="36" y="4"/>
                  </a:lnTo>
                  <a:lnTo>
                    <a:pt x="37" y="5"/>
                  </a:lnTo>
                  <a:lnTo>
                    <a:pt x="38" y="5"/>
                  </a:lnTo>
                  <a:lnTo>
                    <a:pt x="40" y="7"/>
                  </a:lnTo>
                  <a:lnTo>
                    <a:pt x="41" y="8"/>
                  </a:lnTo>
                  <a:lnTo>
                    <a:pt x="42" y="8"/>
                  </a:lnTo>
                  <a:lnTo>
                    <a:pt x="44" y="9"/>
                  </a:lnTo>
                  <a:lnTo>
                    <a:pt x="45" y="11"/>
                  </a:lnTo>
                  <a:lnTo>
                    <a:pt x="46" y="12"/>
                  </a:lnTo>
                  <a:lnTo>
                    <a:pt x="46" y="13"/>
                  </a:lnTo>
                  <a:lnTo>
                    <a:pt x="48" y="15"/>
                  </a:lnTo>
                  <a:lnTo>
                    <a:pt x="49" y="16"/>
                  </a:lnTo>
                  <a:lnTo>
                    <a:pt x="49" y="17"/>
                  </a:lnTo>
                  <a:lnTo>
                    <a:pt x="50" y="19"/>
                  </a:lnTo>
                  <a:lnTo>
                    <a:pt x="50" y="20"/>
                  </a:lnTo>
                  <a:lnTo>
                    <a:pt x="52" y="21"/>
                  </a:lnTo>
                  <a:lnTo>
                    <a:pt x="52" y="23"/>
                  </a:lnTo>
                  <a:lnTo>
                    <a:pt x="52" y="24"/>
                  </a:lnTo>
                  <a:lnTo>
                    <a:pt x="53" y="25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1"/>
                  </a:lnTo>
                  <a:lnTo>
                    <a:pt x="53" y="32"/>
                  </a:lnTo>
                  <a:lnTo>
                    <a:pt x="53" y="21"/>
                  </a:lnTo>
                  <a:lnTo>
                    <a:pt x="53" y="23"/>
                  </a:lnTo>
                  <a:lnTo>
                    <a:pt x="53" y="24"/>
                  </a:lnTo>
                  <a:lnTo>
                    <a:pt x="53" y="27"/>
                  </a:lnTo>
                  <a:lnTo>
                    <a:pt x="53" y="28"/>
                  </a:lnTo>
                  <a:lnTo>
                    <a:pt x="52" y="29"/>
                  </a:lnTo>
                  <a:lnTo>
                    <a:pt x="52" y="31"/>
                  </a:lnTo>
                  <a:lnTo>
                    <a:pt x="52" y="32"/>
                  </a:lnTo>
                  <a:lnTo>
                    <a:pt x="50" y="33"/>
                  </a:lnTo>
                  <a:lnTo>
                    <a:pt x="50" y="35"/>
                  </a:lnTo>
                  <a:lnTo>
                    <a:pt x="49" y="36"/>
                  </a:lnTo>
                  <a:lnTo>
                    <a:pt x="49" y="37"/>
                  </a:lnTo>
                  <a:lnTo>
                    <a:pt x="48" y="39"/>
                  </a:lnTo>
                  <a:lnTo>
                    <a:pt x="46" y="40"/>
                  </a:lnTo>
                  <a:lnTo>
                    <a:pt x="46" y="41"/>
                  </a:lnTo>
                  <a:lnTo>
                    <a:pt x="45" y="42"/>
                  </a:lnTo>
                  <a:lnTo>
                    <a:pt x="44" y="44"/>
                  </a:lnTo>
                  <a:lnTo>
                    <a:pt x="42" y="45"/>
                  </a:lnTo>
                  <a:lnTo>
                    <a:pt x="41" y="46"/>
                  </a:lnTo>
                  <a:lnTo>
                    <a:pt x="40" y="46"/>
                  </a:lnTo>
                  <a:lnTo>
                    <a:pt x="38" y="48"/>
                  </a:lnTo>
                  <a:lnTo>
                    <a:pt x="37" y="49"/>
                  </a:lnTo>
                  <a:lnTo>
                    <a:pt x="36" y="49"/>
                  </a:lnTo>
                  <a:lnTo>
                    <a:pt x="34" y="50"/>
                  </a:lnTo>
                  <a:lnTo>
                    <a:pt x="33" y="50"/>
                  </a:lnTo>
                  <a:lnTo>
                    <a:pt x="32" y="52"/>
                  </a:lnTo>
                  <a:lnTo>
                    <a:pt x="30" y="52"/>
                  </a:lnTo>
                  <a:lnTo>
                    <a:pt x="29" y="52"/>
                  </a:lnTo>
                  <a:lnTo>
                    <a:pt x="28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2" y="53"/>
                  </a:lnTo>
                  <a:lnTo>
                    <a:pt x="21" y="53"/>
                  </a:lnTo>
                  <a:lnTo>
                    <a:pt x="32" y="53"/>
                  </a:lnTo>
                  <a:lnTo>
                    <a:pt x="30" y="53"/>
                  </a:lnTo>
                  <a:lnTo>
                    <a:pt x="29" y="53"/>
                  </a:lnTo>
                  <a:lnTo>
                    <a:pt x="28" y="53"/>
                  </a:lnTo>
                  <a:lnTo>
                    <a:pt x="25" y="53"/>
                  </a:lnTo>
                  <a:lnTo>
                    <a:pt x="24" y="52"/>
                  </a:lnTo>
                  <a:lnTo>
                    <a:pt x="22" y="52"/>
                  </a:lnTo>
                  <a:lnTo>
                    <a:pt x="21" y="52"/>
                  </a:lnTo>
                  <a:lnTo>
                    <a:pt x="20" y="50"/>
                  </a:lnTo>
                  <a:lnTo>
                    <a:pt x="18" y="50"/>
                  </a:lnTo>
                  <a:lnTo>
                    <a:pt x="17" y="49"/>
                  </a:lnTo>
                  <a:lnTo>
                    <a:pt x="16" y="49"/>
                  </a:lnTo>
                  <a:lnTo>
                    <a:pt x="14" y="48"/>
                  </a:lnTo>
                  <a:lnTo>
                    <a:pt x="13" y="46"/>
                  </a:lnTo>
                  <a:lnTo>
                    <a:pt x="12" y="46"/>
                  </a:lnTo>
                  <a:lnTo>
                    <a:pt x="10" y="45"/>
                  </a:lnTo>
                  <a:lnTo>
                    <a:pt x="9" y="44"/>
                  </a:lnTo>
                  <a:lnTo>
                    <a:pt x="8" y="42"/>
                  </a:lnTo>
                  <a:lnTo>
                    <a:pt x="8" y="41"/>
                  </a:lnTo>
                  <a:lnTo>
                    <a:pt x="6" y="40"/>
                  </a:lnTo>
                  <a:lnTo>
                    <a:pt x="5" y="39"/>
                  </a:lnTo>
                  <a:lnTo>
                    <a:pt x="5" y="37"/>
                  </a:lnTo>
                  <a:lnTo>
                    <a:pt x="4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2" y="32"/>
                  </a:lnTo>
                  <a:lnTo>
                    <a:pt x="1" y="31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7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099" name="Freeform 114">
              <a:extLst>
                <a:ext uri="{FF2B5EF4-FFF2-40B4-BE49-F238E27FC236}">
                  <a16:creationId xmlns:a16="http://schemas.microsoft.com/office/drawing/2014/main" id="{2A831992-413A-AE48-A1D0-927FBE6FED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613" y="4568825"/>
              <a:ext cx="41275" cy="42863"/>
            </a:xfrm>
            <a:custGeom>
              <a:avLst/>
              <a:gdLst>
                <a:gd name="T0" fmla="*/ 0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2147483646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0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1"/>
                  </a:moveTo>
                  <a:lnTo>
                    <a:pt x="0" y="32"/>
                  </a:lnTo>
                  <a:lnTo>
                    <a:pt x="0" y="31"/>
                  </a:lnTo>
                  <a:lnTo>
                    <a:pt x="0" y="29"/>
                  </a:lnTo>
                  <a:lnTo>
                    <a:pt x="0" y="28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1"/>
                  </a:lnTo>
                  <a:lnTo>
                    <a:pt x="3" y="20"/>
                  </a:lnTo>
                  <a:lnTo>
                    <a:pt x="3" y="19"/>
                  </a:lnTo>
                  <a:lnTo>
                    <a:pt x="4" y="17"/>
                  </a:lnTo>
                  <a:lnTo>
                    <a:pt x="6" y="16"/>
                  </a:lnTo>
                  <a:lnTo>
                    <a:pt x="6" y="15"/>
                  </a:lnTo>
                  <a:lnTo>
                    <a:pt x="7" y="13"/>
                  </a:lnTo>
                  <a:lnTo>
                    <a:pt x="8" y="12"/>
                  </a:lnTo>
                  <a:lnTo>
                    <a:pt x="8" y="11"/>
                  </a:lnTo>
                  <a:lnTo>
                    <a:pt x="10" y="9"/>
                  </a:lnTo>
                  <a:lnTo>
                    <a:pt x="11" y="8"/>
                  </a:lnTo>
                  <a:lnTo>
                    <a:pt x="12" y="8"/>
                  </a:lnTo>
                  <a:lnTo>
                    <a:pt x="14" y="7"/>
                  </a:lnTo>
                  <a:lnTo>
                    <a:pt x="15" y="5"/>
                  </a:lnTo>
                  <a:lnTo>
                    <a:pt x="16" y="5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2" y="3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8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2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7" y="0"/>
                  </a:lnTo>
                  <a:lnTo>
                    <a:pt x="28" y="1"/>
                  </a:lnTo>
                  <a:lnTo>
                    <a:pt x="30" y="1"/>
                  </a:lnTo>
                  <a:lnTo>
                    <a:pt x="31" y="1"/>
                  </a:lnTo>
                  <a:lnTo>
                    <a:pt x="32" y="3"/>
                  </a:lnTo>
                  <a:lnTo>
                    <a:pt x="34" y="3"/>
                  </a:lnTo>
                  <a:lnTo>
                    <a:pt x="35" y="3"/>
                  </a:lnTo>
                  <a:lnTo>
                    <a:pt x="36" y="4"/>
                  </a:lnTo>
                  <a:lnTo>
                    <a:pt x="38" y="5"/>
                  </a:lnTo>
                  <a:lnTo>
                    <a:pt x="39" y="5"/>
                  </a:lnTo>
                  <a:lnTo>
                    <a:pt x="40" y="7"/>
                  </a:lnTo>
                  <a:lnTo>
                    <a:pt x="42" y="8"/>
                  </a:lnTo>
                  <a:lnTo>
                    <a:pt x="43" y="8"/>
                  </a:lnTo>
                  <a:lnTo>
                    <a:pt x="44" y="9"/>
                  </a:lnTo>
                  <a:lnTo>
                    <a:pt x="46" y="11"/>
                  </a:lnTo>
                  <a:lnTo>
                    <a:pt x="47" y="12"/>
                  </a:lnTo>
                  <a:lnTo>
                    <a:pt x="47" y="13"/>
                  </a:lnTo>
                  <a:lnTo>
                    <a:pt x="48" y="15"/>
                  </a:lnTo>
                  <a:lnTo>
                    <a:pt x="50" y="16"/>
                  </a:lnTo>
                  <a:lnTo>
                    <a:pt x="50" y="17"/>
                  </a:lnTo>
                  <a:lnTo>
                    <a:pt x="51" y="19"/>
                  </a:lnTo>
                  <a:lnTo>
                    <a:pt x="51" y="20"/>
                  </a:lnTo>
                  <a:lnTo>
                    <a:pt x="52" y="21"/>
                  </a:lnTo>
                  <a:lnTo>
                    <a:pt x="52" y="23"/>
                  </a:lnTo>
                  <a:lnTo>
                    <a:pt x="52" y="24"/>
                  </a:lnTo>
                  <a:lnTo>
                    <a:pt x="54" y="25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1"/>
                  </a:lnTo>
                  <a:lnTo>
                    <a:pt x="54" y="32"/>
                  </a:lnTo>
                  <a:lnTo>
                    <a:pt x="54" y="21"/>
                  </a:lnTo>
                  <a:lnTo>
                    <a:pt x="54" y="23"/>
                  </a:lnTo>
                  <a:lnTo>
                    <a:pt x="54" y="24"/>
                  </a:lnTo>
                  <a:lnTo>
                    <a:pt x="54" y="27"/>
                  </a:lnTo>
                  <a:lnTo>
                    <a:pt x="54" y="28"/>
                  </a:lnTo>
                  <a:lnTo>
                    <a:pt x="52" y="29"/>
                  </a:lnTo>
                  <a:lnTo>
                    <a:pt x="52" y="31"/>
                  </a:lnTo>
                  <a:lnTo>
                    <a:pt x="52" y="32"/>
                  </a:lnTo>
                  <a:lnTo>
                    <a:pt x="51" y="33"/>
                  </a:lnTo>
                  <a:lnTo>
                    <a:pt x="51" y="35"/>
                  </a:lnTo>
                  <a:lnTo>
                    <a:pt x="50" y="36"/>
                  </a:lnTo>
                  <a:lnTo>
                    <a:pt x="50" y="37"/>
                  </a:lnTo>
                  <a:lnTo>
                    <a:pt x="48" y="38"/>
                  </a:lnTo>
                  <a:lnTo>
                    <a:pt x="47" y="40"/>
                  </a:lnTo>
                  <a:lnTo>
                    <a:pt x="47" y="41"/>
                  </a:lnTo>
                  <a:lnTo>
                    <a:pt x="46" y="42"/>
                  </a:lnTo>
                  <a:lnTo>
                    <a:pt x="44" y="44"/>
                  </a:lnTo>
                  <a:lnTo>
                    <a:pt x="43" y="45"/>
                  </a:lnTo>
                  <a:lnTo>
                    <a:pt x="42" y="46"/>
                  </a:lnTo>
                  <a:lnTo>
                    <a:pt x="40" y="46"/>
                  </a:lnTo>
                  <a:lnTo>
                    <a:pt x="39" y="48"/>
                  </a:lnTo>
                  <a:lnTo>
                    <a:pt x="38" y="49"/>
                  </a:lnTo>
                  <a:lnTo>
                    <a:pt x="36" y="49"/>
                  </a:lnTo>
                  <a:lnTo>
                    <a:pt x="35" y="50"/>
                  </a:lnTo>
                  <a:lnTo>
                    <a:pt x="34" y="50"/>
                  </a:lnTo>
                  <a:lnTo>
                    <a:pt x="32" y="52"/>
                  </a:lnTo>
                  <a:lnTo>
                    <a:pt x="31" y="52"/>
                  </a:lnTo>
                  <a:lnTo>
                    <a:pt x="30" y="52"/>
                  </a:lnTo>
                  <a:lnTo>
                    <a:pt x="28" y="53"/>
                  </a:lnTo>
                  <a:lnTo>
                    <a:pt x="27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2" y="53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8" y="53"/>
                  </a:lnTo>
                  <a:lnTo>
                    <a:pt x="26" y="53"/>
                  </a:lnTo>
                  <a:lnTo>
                    <a:pt x="24" y="52"/>
                  </a:lnTo>
                  <a:lnTo>
                    <a:pt x="23" y="52"/>
                  </a:lnTo>
                  <a:lnTo>
                    <a:pt x="22" y="52"/>
                  </a:lnTo>
                  <a:lnTo>
                    <a:pt x="20" y="50"/>
                  </a:lnTo>
                  <a:lnTo>
                    <a:pt x="19" y="50"/>
                  </a:lnTo>
                  <a:lnTo>
                    <a:pt x="18" y="49"/>
                  </a:lnTo>
                  <a:lnTo>
                    <a:pt x="16" y="49"/>
                  </a:lnTo>
                  <a:lnTo>
                    <a:pt x="15" y="48"/>
                  </a:lnTo>
                  <a:lnTo>
                    <a:pt x="14" y="46"/>
                  </a:lnTo>
                  <a:lnTo>
                    <a:pt x="12" y="46"/>
                  </a:lnTo>
                  <a:lnTo>
                    <a:pt x="11" y="45"/>
                  </a:lnTo>
                  <a:lnTo>
                    <a:pt x="10" y="44"/>
                  </a:lnTo>
                  <a:lnTo>
                    <a:pt x="8" y="42"/>
                  </a:lnTo>
                  <a:lnTo>
                    <a:pt x="8" y="41"/>
                  </a:lnTo>
                  <a:lnTo>
                    <a:pt x="7" y="40"/>
                  </a:lnTo>
                  <a:lnTo>
                    <a:pt x="6" y="38"/>
                  </a:lnTo>
                  <a:lnTo>
                    <a:pt x="6" y="37"/>
                  </a:lnTo>
                  <a:lnTo>
                    <a:pt x="4" y="36"/>
                  </a:lnTo>
                  <a:lnTo>
                    <a:pt x="3" y="35"/>
                  </a:lnTo>
                  <a:lnTo>
                    <a:pt x="3" y="33"/>
                  </a:lnTo>
                  <a:lnTo>
                    <a:pt x="3" y="32"/>
                  </a:lnTo>
                  <a:lnTo>
                    <a:pt x="2" y="31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0" y="27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100" name="AutoShape 119">
              <a:extLst>
                <a:ext uri="{FF2B5EF4-FFF2-40B4-BE49-F238E27FC236}">
                  <a16:creationId xmlns:a16="http://schemas.microsoft.com/office/drawing/2014/main" id="{5C4D91AF-9590-284B-81A4-47E2FB254A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1913" y="5392738"/>
              <a:ext cx="596900" cy="496887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44101" name="AutoShape 121">
              <a:extLst>
                <a:ext uri="{FF2B5EF4-FFF2-40B4-BE49-F238E27FC236}">
                  <a16:creationId xmlns:a16="http://schemas.microsoft.com/office/drawing/2014/main" id="{366E958E-FD18-8442-8394-7919972234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8450" y="4802188"/>
              <a:ext cx="596900" cy="496887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</p:grpSp>
      <p:cxnSp>
        <p:nvCxnSpPr>
          <p:cNvPr id="44036" name="Straight Arrow Connector 2">
            <a:extLst>
              <a:ext uri="{FF2B5EF4-FFF2-40B4-BE49-F238E27FC236}">
                <a16:creationId xmlns:a16="http://schemas.microsoft.com/office/drawing/2014/main" id="{8D0C5252-7E80-2747-A48C-9A69A3ECA3AF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837114" y="3367088"/>
            <a:ext cx="1114425" cy="685800"/>
          </a:xfrm>
          <a:prstGeom prst="straightConnector1">
            <a:avLst/>
          </a:prstGeom>
          <a:noFill/>
          <a:ln w="41275" algn="ctr">
            <a:solidFill>
              <a:srgbClr val="FF0000"/>
            </a:solidFill>
            <a:round/>
            <a:headEnd type="triangl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44037" name="Group 76">
            <a:extLst>
              <a:ext uri="{FF2B5EF4-FFF2-40B4-BE49-F238E27FC236}">
                <a16:creationId xmlns:a16="http://schemas.microsoft.com/office/drawing/2014/main" id="{4BF6A961-5BAE-E448-8319-2ABDE2577182}"/>
              </a:ext>
            </a:extLst>
          </p:cNvPr>
          <p:cNvGrpSpPr>
            <a:grpSpLocks/>
          </p:cNvGrpSpPr>
          <p:nvPr/>
        </p:nvGrpSpPr>
        <p:grpSpPr bwMode="auto">
          <a:xfrm>
            <a:off x="6899275" y="5130801"/>
            <a:ext cx="2947988" cy="461963"/>
            <a:chOff x="5740400" y="4267200"/>
            <a:chExt cx="2948243" cy="461665"/>
          </a:xfrm>
        </p:grpSpPr>
        <p:sp>
          <p:nvSpPr>
            <p:cNvPr id="44042" name="TextBox 77">
              <a:extLst>
                <a:ext uri="{FF2B5EF4-FFF2-40B4-BE49-F238E27FC236}">
                  <a16:creationId xmlns:a16="http://schemas.microsoft.com/office/drawing/2014/main" id="{F0B97693-BE8C-F043-9CB4-DDC17BC1F47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40400" y="4267200"/>
              <a:ext cx="29482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 i="1">
                  <a:latin typeface="Times" pitchFamily="2" charset="0"/>
                </a:rPr>
                <a:t>c</a:t>
              </a:r>
              <a:r>
                <a:rPr lang="en-US" altLang="en-US" b="0" i="1" baseline="-25000">
                  <a:latin typeface="Times" pitchFamily="2" charset="0"/>
                </a:rPr>
                <a:t>i+</a:t>
              </a:r>
              <a:r>
                <a:rPr lang="en-US" altLang="en-US" b="0" baseline="-25000">
                  <a:latin typeface="Times" pitchFamily="2" charset="0"/>
                </a:rPr>
                <a:t>1</a:t>
              </a:r>
              <a:r>
                <a:rPr lang="en-US" altLang="en-US" b="0" i="1" baseline="-25000">
                  <a:latin typeface="Times" pitchFamily="2" charset="0"/>
                </a:rPr>
                <a:t> </a:t>
              </a:r>
              <a:r>
                <a:rPr lang="en-US" altLang="en-US" b="0" i="1">
                  <a:latin typeface="Times" pitchFamily="2" charset="0"/>
                </a:rPr>
                <a:t>=</a:t>
              </a:r>
              <a:r>
                <a:rPr lang="en-US" altLang="en-US" b="0">
                  <a:latin typeface="Times" pitchFamily="2" charset="0"/>
                </a:rPr>
                <a:t>( </a:t>
              </a:r>
              <a:r>
                <a:rPr lang="en-US" altLang="en-US" b="0" i="1">
                  <a:latin typeface="Times" pitchFamily="2" charset="0"/>
                </a:rPr>
                <a:t>x</a:t>
              </a:r>
              <a:r>
                <a:rPr lang="en-US" altLang="en-US" b="0" i="1" baseline="-25000">
                  <a:latin typeface="Times" pitchFamily="2" charset="0"/>
                </a:rPr>
                <a:t>i</a:t>
              </a:r>
              <a:r>
                <a:rPr lang="en-US" altLang="en-US" b="0" i="1">
                  <a:latin typeface="Times" pitchFamily="2" charset="0"/>
                </a:rPr>
                <a:t> + y</a:t>
              </a:r>
              <a:r>
                <a:rPr lang="en-US" altLang="en-US" b="0" i="1" baseline="-25000">
                  <a:latin typeface="Times" pitchFamily="2" charset="0"/>
                </a:rPr>
                <a:t>i </a:t>
              </a:r>
              <a:r>
                <a:rPr lang="en-US" altLang="en-US" b="0">
                  <a:latin typeface="Times" pitchFamily="2" charset="0"/>
                </a:rPr>
                <a:t>)</a:t>
              </a:r>
              <a:r>
                <a:rPr lang="en-US" altLang="en-US" b="0" i="1">
                  <a:latin typeface="Times" pitchFamily="2" charset="0"/>
                </a:rPr>
                <a:t>c</a:t>
              </a:r>
              <a:r>
                <a:rPr lang="en-US" altLang="en-US" b="0" i="1" baseline="-25000">
                  <a:latin typeface="Times" pitchFamily="2" charset="0"/>
                </a:rPr>
                <a:t>i</a:t>
              </a:r>
              <a:r>
                <a:rPr lang="en-US" altLang="en-US" b="0">
                  <a:latin typeface="Times" pitchFamily="2" charset="0"/>
                </a:rPr>
                <a:t> + </a:t>
              </a:r>
              <a:r>
                <a:rPr lang="en-US" altLang="en-US" b="0" i="1">
                  <a:latin typeface="Times" pitchFamily="2" charset="0"/>
                </a:rPr>
                <a:t>x</a:t>
              </a:r>
              <a:r>
                <a:rPr lang="en-US" altLang="en-US" b="0" i="1" baseline="-25000">
                  <a:latin typeface="Times" pitchFamily="2" charset="0"/>
                </a:rPr>
                <a:t>i</a:t>
              </a:r>
              <a:r>
                <a:rPr lang="en-US" altLang="en-US" b="0" i="1">
                  <a:latin typeface="Times" pitchFamily="2" charset="0"/>
                </a:rPr>
                <a:t> y</a:t>
              </a:r>
              <a:r>
                <a:rPr lang="en-US" altLang="en-US" b="0" i="1" baseline="-25000">
                  <a:latin typeface="Times" pitchFamily="2" charset="0"/>
                </a:rPr>
                <a:t>i</a:t>
              </a:r>
            </a:p>
          </p:txBody>
        </p:sp>
        <p:sp>
          <p:nvSpPr>
            <p:cNvPr id="79" name="Donut 78">
              <a:extLst>
                <a:ext uri="{FF2B5EF4-FFF2-40B4-BE49-F238E27FC236}">
                  <a16:creationId xmlns:a16="http://schemas.microsoft.com/office/drawing/2014/main" id="{36296C9A-99D4-DC42-A24F-704D74930224}"/>
                </a:ext>
              </a:extLst>
            </p:cNvPr>
            <p:cNvSpPr/>
            <p:nvPr/>
          </p:nvSpPr>
          <p:spPr bwMode="auto">
            <a:xfrm>
              <a:off x="6923190" y="4397291"/>
              <a:ext cx="269898" cy="250663"/>
            </a:xfrm>
            <a:prstGeom prst="donut">
              <a:avLst>
                <a:gd name="adj" fmla="val 6948"/>
              </a:avLst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/>
            </a:extLst>
          </p:spPr>
          <p:txBody>
            <a:bodyPr/>
            <a:lstStyle/>
            <a:p>
              <a:pPr>
                <a:defRPr/>
              </a:pPr>
              <a:endParaRPr lang="en-US">
                <a:latin typeface="Times" charset="0"/>
                <a:ea typeface="ＭＳ Ｐゴシック" charset="0"/>
              </a:endParaRPr>
            </a:p>
          </p:txBody>
        </p:sp>
      </p:grpSp>
      <p:grpSp>
        <p:nvGrpSpPr>
          <p:cNvPr id="44038" name="Group 79">
            <a:extLst>
              <a:ext uri="{FF2B5EF4-FFF2-40B4-BE49-F238E27FC236}">
                <a16:creationId xmlns:a16="http://schemas.microsoft.com/office/drawing/2014/main" id="{43715F3A-900C-004F-9D15-4598C81D6428}"/>
              </a:ext>
            </a:extLst>
          </p:cNvPr>
          <p:cNvGrpSpPr>
            <a:grpSpLocks/>
          </p:cNvGrpSpPr>
          <p:nvPr/>
        </p:nvGrpSpPr>
        <p:grpSpPr bwMode="auto">
          <a:xfrm>
            <a:off x="7283450" y="4241801"/>
            <a:ext cx="2312988" cy="461963"/>
            <a:chOff x="5740400" y="4267200"/>
            <a:chExt cx="2313454" cy="461665"/>
          </a:xfrm>
        </p:grpSpPr>
        <p:sp>
          <p:nvSpPr>
            <p:cNvPr id="44040" name="TextBox 80">
              <a:extLst>
                <a:ext uri="{FF2B5EF4-FFF2-40B4-BE49-F238E27FC236}">
                  <a16:creationId xmlns:a16="http://schemas.microsoft.com/office/drawing/2014/main" id="{537019F0-2381-684C-9529-BB80DF2778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40400" y="4267200"/>
              <a:ext cx="23134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 i="1">
                  <a:latin typeface="Times" pitchFamily="2" charset="0"/>
                </a:rPr>
                <a:t>  s</a:t>
              </a:r>
              <a:r>
                <a:rPr lang="en-US" altLang="en-US" b="0" i="1" baseline="-25000">
                  <a:latin typeface="Times" pitchFamily="2" charset="0"/>
                </a:rPr>
                <a:t>i</a:t>
              </a:r>
              <a:r>
                <a:rPr lang="en-US" altLang="en-US" b="0" i="1">
                  <a:latin typeface="Times" pitchFamily="2" charset="0"/>
                </a:rPr>
                <a:t> = x</a:t>
              </a:r>
              <a:r>
                <a:rPr lang="en-US" altLang="en-US" b="0" i="1" baseline="-25000">
                  <a:latin typeface="Times" pitchFamily="2" charset="0"/>
                </a:rPr>
                <a:t>i</a:t>
              </a:r>
              <a:r>
                <a:rPr lang="en-US" altLang="en-US" b="0" i="1">
                  <a:latin typeface="Times" pitchFamily="2" charset="0"/>
                </a:rPr>
                <a:t> + y</a:t>
              </a:r>
              <a:r>
                <a:rPr lang="en-US" altLang="en-US" b="0" i="1" baseline="-25000">
                  <a:latin typeface="Times" pitchFamily="2" charset="0"/>
                </a:rPr>
                <a:t>i  </a:t>
              </a:r>
              <a:r>
                <a:rPr lang="en-US" altLang="en-US" b="0" i="1">
                  <a:latin typeface="Times" pitchFamily="2" charset="0"/>
                </a:rPr>
                <a:t>+</a:t>
              </a:r>
              <a:r>
                <a:rPr lang="en-US" altLang="en-US" b="0" i="1" baseline="-25000">
                  <a:latin typeface="Times" pitchFamily="2" charset="0"/>
                </a:rPr>
                <a:t>  </a:t>
              </a:r>
              <a:r>
                <a:rPr lang="en-US" altLang="en-US" b="0" i="1">
                  <a:latin typeface="Times" pitchFamily="2" charset="0"/>
                </a:rPr>
                <a:t>c</a:t>
              </a:r>
              <a:r>
                <a:rPr lang="en-US" altLang="en-US" b="0" i="1" baseline="-25000">
                  <a:latin typeface="Times" pitchFamily="2" charset="0"/>
                </a:rPr>
                <a:t>i</a:t>
              </a:r>
              <a:r>
                <a:rPr lang="en-US" altLang="en-US" b="0">
                  <a:latin typeface="Times" pitchFamily="2" charset="0"/>
                </a:rPr>
                <a:t> </a:t>
              </a:r>
              <a:endParaRPr lang="en-US" altLang="en-US" b="0" i="1" baseline="-25000">
                <a:latin typeface="Times" pitchFamily="2" charset="0"/>
              </a:endParaRPr>
            </a:p>
          </p:txBody>
        </p:sp>
        <p:sp>
          <p:nvSpPr>
            <p:cNvPr id="82" name="Donut 81">
              <a:extLst>
                <a:ext uri="{FF2B5EF4-FFF2-40B4-BE49-F238E27FC236}">
                  <a16:creationId xmlns:a16="http://schemas.microsoft.com/office/drawing/2014/main" id="{99E3361E-A405-6C45-8EA1-6F5B2478966B}"/>
                </a:ext>
              </a:extLst>
            </p:cNvPr>
            <p:cNvSpPr/>
            <p:nvPr/>
          </p:nvSpPr>
          <p:spPr bwMode="auto">
            <a:xfrm>
              <a:off x="6745490" y="4397291"/>
              <a:ext cx="269929" cy="250663"/>
            </a:xfrm>
            <a:prstGeom prst="donut">
              <a:avLst>
                <a:gd name="adj" fmla="val 6948"/>
              </a:avLst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/>
            </a:extLst>
          </p:spPr>
          <p:txBody>
            <a:bodyPr/>
            <a:lstStyle/>
            <a:p>
              <a:pPr>
                <a:defRPr/>
              </a:pPr>
              <a:endParaRPr lang="en-US">
                <a:latin typeface="Times" charset="0"/>
                <a:ea typeface="ＭＳ Ｐゴシック" charset="0"/>
              </a:endParaRPr>
            </a:p>
          </p:txBody>
        </p:sp>
      </p:grpSp>
      <p:sp>
        <p:nvSpPr>
          <p:cNvPr id="83" name="Donut 82">
            <a:extLst>
              <a:ext uri="{FF2B5EF4-FFF2-40B4-BE49-F238E27FC236}">
                <a16:creationId xmlns:a16="http://schemas.microsoft.com/office/drawing/2014/main" id="{FC45FC04-93E0-F243-8371-5AE345CF4C8F}"/>
              </a:ext>
            </a:extLst>
          </p:cNvPr>
          <p:cNvSpPr/>
          <p:nvPr/>
        </p:nvSpPr>
        <p:spPr bwMode="auto">
          <a:xfrm>
            <a:off x="8859839" y="4371976"/>
            <a:ext cx="269875" cy="250825"/>
          </a:xfrm>
          <a:prstGeom prst="donut">
            <a:avLst>
              <a:gd name="adj" fmla="val 6948"/>
            </a:avLst>
          </a:prstGeom>
          <a:solidFill>
            <a:schemeClr val="tx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/>
          </a:extLst>
        </p:spPr>
        <p:txBody>
          <a:bodyPr/>
          <a:lstStyle/>
          <a:p>
            <a:pPr>
              <a:defRPr/>
            </a:pPr>
            <a:endParaRPr lang="en-US">
              <a:latin typeface="Times" charset="0"/>
              <a:ea typeface="ＭＳ Ｐゴシック" charset="0"/>
            </a:endParaRPr>
          </a:p>
        </p:txBody>
      </p:sp>
    </p:spTree>
  </p:cSld>
  <p:clrMapOvr>
    <a:masterClrMapping/>
  </p:clrMapOvr>
  <p:transition/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057" name="Line 4">
            <a:extLst>
              <a:ext uri="{FF2B5EF4-FFF2-40B4-BE49-F238E27FC236}">
                <a16:creationId xmlns:a16="http://schemas.microsoft.com/office/drawing/2014/main" id="{E7C4D4F5-3B76-B34F-83A3-CFAEA52CFAC6}"/>
              </a:ext>
            </a:extLst>
          </p:cNvPr>
          <p:cNvSpPr>
            <a:spLocks noChangeShapeType="1"/>
          </p:cNvSpPr>
          <p:nvPr/>
        </p:nvSpPr>
        <p:spPr bwMode="auto">
          <a:xfrm>
            <a:off x="2646364" y="4000500"/>
            <a:ext cx="2319337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5058" name="Freeform 5">
            <a:extLst>
              <a:ext uri="{FF2B5EF4-FFF2-40B4-BE49-F238E27FC236}">
                <a16:creationId xmlns:a16="http://schemas.microsoft.com/office/drawing/2014/main" id="{02FAD84C-3292-7C43-8973-0A3BAA793F75}"/>
              </a:ext>
            </a:extLst>
          </p:cNvPr>
          <p:cNvSpPr>
            <a:spLocks/>
          </p:cNvSpPr>
          <p:nvPr/>
        </p:nvSpPr>
        <p:spPr bwMode="auto">
          <a:xfrm>
            <a:off x="5619751" y="5033964"/>
            <a:ext cx="168275" cy="1587"/>
          </a:xfrm>
          <a:custGeom>
            <a:avLst/>
            <a:gdLst>
              <a:gd name="T0" fmla="*/ 2147483646 w 213"/>
              <a:gd name="T1" fmla="*/ 0 h 1588"/>
              <a:gd name="T2" fmla="*/ 0 w 213"/>
              <a:gd name="T3" fmla="*/ 0 h 1588"/>
              <a:gd name="T4" fmla="*/ 2147483646 w 213"/>
              <a:gd name="T5" fmla="*/ 0 h 1588"/>
              <a:gd name="T6" fmla="*/ 0 60000 65536"/>
              <a:gd name="T7" fmla="*/ 0 60000 65536"/>
              <a:gd name="T8" fmla="*/ 0 60000 65536"/>
              <a:gd name="T9" fmla="*/ 0 w 213"/>
              <a:gd name="T10" fmla="*/ 0 h 1588"/>
              <a:gd name="T11" fmla="*/ 213 w 213"/>
              <a:gd name="T12" fmla="*/ 1588 h 158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3" h="1588">
                <a:moveTo>
                  <a:pt x="213" y="0"/>
                </a:moveTo>
                <a:lnTo>
                  <a:pt x="0" y="0"/>
                </a:lnTo>
                <a:lnTo>
                  <a:pt x="213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5059" name="Line 6">
            <a:extLst>
              <a:ext uri="{FF2B5EF4-FFF2-40B4-BE49-F238E27FC236}">
                <a16:creationId xmlns:a16="http://schemas.microsoft.com/office/drawing/2014/main" id="{0C9A9E8E-8B54-6D47-8A05-1B30B662AC0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619751" y="5033964"/>
            <a:ext cx="168275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5060" name="Freeform 8">
            <a:extLst>
              <a:ext uri="{FF2B5EF4-FFF2-40B4-BE49-F238E27FC236}">
                <a16:creationId xmlns:a16="http://schemas.microsoft.com/office/drawing/2014/main" id="{CCFBFA51-80E9-3B43-99C9-928192F209CC}"/>
              </a:ext>
            </a:extLst>
          </p:cNvPr>
          <p:cNvSpPr>
            <a:spLocks/>
          </p:cNvSpPr>
          <p:nvPr/>
        </p:nvSpPr>
        <p:spPr bwMode="auto">
          <a:xfrm>
            <a:off x="4733926" y="5202239"/>
            <a:ext cx="295275" cy="1587"/>
          </a:xfrm>
          <a:custGeom>
            <a:avLst/>
            <a:gdLst>
              <a:gd name="T0" fmla="*/ 2147483646 w 372"/>
              <a:gd name="T1" fmla="*/ 0 h 1588"/>
              <a:gd name="T2" fmla="*/ 0 w 372"/>
              <a:gd name="T3" fmla="*/ 0 h 1588"/>
              <a:gd name="T4" fmla="*/ 2147483646 w 372"/>
              <a:gd name="T5" fmla="*/ 0 h 1588"/>
              <a:gd name="T6" fmla="*/ 0 60000 65536"/>
              <a:gd name="T7" fmla="*/ 0 60000 65536"/>
              <a:gd name="T8" fmla="*/ 0 60000 65536"/>
              <a:gd name="T9" fmla="*/ 0 w 372"/>
              <a:gd name="T10" fmla="*/ 0 h 1588"/>
              <a:gd name="T11" fmla="*/ 372 w 372"/>
              <a:gd name="T12" fmla="*/ 1588 h 158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72" h="1588">
                <a:moveTo>
                  <a:pt x="372" y="0"/>
                </a:moveTo>
                <a:lnTo>
                  <a:pt x="0" y="0"/>
                </a:lnTo>
                <a:lnTo>
                  <a:pt x="372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5061" name="Line 9">
            <a:extLst>
              <a:ext uri="{FF2B5EF4-FFF2-40B4-BE49-F238E27FC236}">
                <a16:creationId xmlns:a16="http://schemas.microsoft.com/office/drawing/2014/main" id="{504F842D-D2E1-444D-B352-9B6CCF33825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733926" y="5202239"/>
            <a:ext cx="295275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5062" name="Freeform 10">
            <a:extLst>
              <a:ext uri="{FF2B5EF4-FFF2-40B4-BE49-F238E27FC236}">
                <a16:creationId xmlns:a16="http://schemas.microsoft.com/office/drawing/2014/main" id="{60C410DD-70FB-EF47-9E58-533F9488F870}"/>
              </a:ext>
            </a:extLst>
          </p:cNvPr>
          <p:cNvSpPr>
            <a:spLocks/>
          </p:cNvSpPr>
          <p:nvPr/>
        </p:nvSpPr>
        <p:spPr bwMode="auto">
          <a:xfrm>
            <a:off x="4733926" y="4886325"/>
            <a:ext cx="295275" cy="1588"/>
          </a:xfrm>
          <a:custGeom>
            <a:avLst/>
            <a:gdLst>
              <a:gd name="T0" fmla="*/ 2147483646 w 372"/>
              <a:gd name="T1" fmla="*/ 0 h 1587"/>
              <a:gd name="T2" fmla="*/ 0 w 372"/>
              <a:gd name="T3" fmla="*/ 0 h 1587"/>
              <a:gd name="T4" fmla="*/ 2147483646 w 372"/>
              <a:gd name="T5" fmla="*/ 0 h 1587"/>
              <a:gd name="T6" fmla="*/ 0 60000 65536"/>
              <a:gd name="T7" fmla="*/ 0 60000 65536"/>
              <a:gd name="T8" fmla="*/ 0 60000 65536"/>
              <a:gd name="T9" fmla="*/ 0 w 372"/>
              <a:gd name="T10" fmla="*/ 0 h 1587"/>
              <a:gd name="T11" fmla="*/ 372 w 372"/>
              <a:gd name="T12" fmla="*/ 1587 h 1587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72" h="1587">
                <a:moveTo>
                  <a:pt x="372" y="0"/>
                </a:moveTo>
                <a:lnTo>
                  <a:pt x="0" y="0"/>
                </a:lnTo>
                <a:lnTo>
                  <a:pt x="372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5063" name="Line 11">
            <a:extLst>
              <a:ext uri="{FF2B5EF4-FFF2-40B4-BE49-F238E27FC236}">
                <a16:creationId xmlns:a16="http://schemas.microsoft.com/office/drawing/2014/main" id="{355F7BA6-3CDA-3D49-B21B-DBC231ADFF5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733926" y="4886325"/>
            <a:ext cx="295275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5064" name="Line 14">
            <a:extLst>
              <a:ext uri="{FF2B5EF4-FFF2-40B4-BE49-F238E27FC236}">
                <a16:creationId xmlns:a16="http://schemas.microsoft.com/office/drawing/2014/main" id="{33CF9E15-DC3B-874A-8746-00CE012103A7}"/>
              </a:ext>
            </a:extLst>
          </p:cNvPr>
          <p:cNvSpPr>
            <a:spLocks noChangeShapeType="1"/>
          </p:cNvSpPr>
          <p:nvPr/>
        </p:nvSpPr>
        <p:spPr bwMode="auto">
          <a:xfrm>
            <a:off x="3236914" y="4443414"/>
            <a:ext cx="231775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5065" name="Line 15">
            <a:extLst>
              <a:ext uri="{FF2B5EF4-FFF2-40B4-BE49-F238E27FC236}">
                <a16:creationId xmlns:a16="http://schemas.microsoft.com/office/drawing/2014/main" id="{05168B3A-7368-2C42-810F-EA89375E1845}"/>
              </a:ext>
            </a:extLst>
          </p:cNvPr>
          <p:cNvSpPr>
            <a:spLocks noChangeShapeType="1"/>
          </p:cNvSpPr>
          <p:nvPr/>
        </p:nvSpPr>
        <p:spPr bwMode="auto">
          <a:xfrm>
            <a:off x="3236914" y="4738689"/>
            <a:ext cx="231775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5066" name="Line 16">
            <a:extLst>
              <a:ext uri="{FF2B5EF4-FFF2-40B4-BE49-F238E27FC236}">
                <a16:creationId xmlns:a16="http://schemas.microsoft.com/office/drawing/2014/main" id="{ED627D19-DEBC-194F-AC24-96BAE84D8A0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143375" y="4591050"/>
            <a:ext cx="147638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5067" name="Freeform 17">
            <a:extLst>
              <a:ext uri="{FF2B5EF4-FFF2-40B4-BE49-F238E27FC236}">
                <a16:creationId xmlns:a16="http://schemas.microsoft.com/office/drawing/2014/main" id="{5A8FC330-825A-AB40-BCA6-875C551DB7B6}"/>
              </a:ext>
            </a:extLst>
          </p:cNvPr>
          <p:cNvSpPr>
            <a:spLocks/>
          </p:cNvSpPr>
          <p:nvPr/>
        </p:nvSpPr>
        <p:spPr bwMode="auto">
          <a:xfrm>
            <a:off x="3516313" y="4343401"/>
            <a:ext cx="628650" cy="250825"/>
          </a:xfrm>
          <a:custGeom>
            <a:avLst/>
            <a:gdLst>
              <a:gd name="T0" fmla="*/ 2147483646 w 794"/>
              <a:gd name="T1" fmla="*/ 0 h 315"/>
              <a:gd name="T2" fmla="*/ 2147483646 w 794"/>
              <a:gd name="T3" fmla="*/ 0 h 315"/>
              <a:gd name="T4" fmla="*/ 2147483646 w 794"/>
              <a:gd name="T5" fmla="*/ 0 h 315"/>
              <a:gd name="T6" fmla="*/ 2147483646 w 794"/>
              <a:gd name="T7" fmla="*/ 2147483646 h 315"/>
              <a:gd name="T8" fmla="*/ 2147483646 w 794"/>
              <a:gd name="T9" fmla="*/ 2147483646 h 315"/>
              <a:gd name="T10" fmla="*/ 2147483646 w 794"/>
              <a:gd name="T11" fmla="*/ 2147483646 h 315"/>
              <a:gd name="T12" fmla="*/ 2147483646 w 794"/>
              <a:gd name="T13" fmla="*/ 2147483646 h 315"/>
              <a:gd name="T14" fmla="*/ 2147483646 w 794"/>
              <a:gd name="T15" fmla="*/ 2147483646 h 315"/>
              <a:gd name="T16" fmla="*/ 2147483646 w 794"/>
              <a:gd name="T17" fmla="*/ 2147483646 h 315"/>
              <a:gd name="T18" fmla="*/ 2147483646 w 794"/>
              <a:gd name="T19" fmla="*/ 2147483646 h 315"/>
              <a:gd name="T20" fmla="*/ 2147483646 w 794"/>
              <a:gd name="T21" fmla="*/ 2147483646 h 315"/>
              <a:gd name="T22" fmla="*/ 2147483646 w 794"/>
              <a:gd name="T23" fmla="*/ 2147483646 h 315"/>
              <a:gd name="T24" fmla="*/ 2147483646 w 794"/>
              <a:gd name="T25" fmla="*/ 2147483646 h 315"/>
              <a:gd name="T26" fmla="*/ 2147483646 w 794"/>
              <a:gd name="T27" fmla="*/ 2147483646 h 315"/>
              <a:gd name="T28" fmla="*/ 2147483646 w 794"/>
              <a:gd name="T29" fmla="*/ 2147483646 h 315"/>
              <a:gd name="T30" fmla="*/ 2147483646 w 794"/>
              <a:gd name="T31" fmla="*/ 2147483646 h 315"/>
              <a:gd name="T32" fmla="*/ 2147483646 w 794"/>
              <a:gd name="T33" fmla="*/ 2147483646 h 315"/>
              <a:gd name="T34" fmla="*/ 2147483646 w 794"/>
              <a:gd name="T35" fmla="*/ 2147483646 h 315"/>
              <a:gd name="T36" fmla="*/ 2147483646 w 794"/>
              <a:gd name="T37" fmla="*/ 2147483646 h 315"/>
              <a:gd name="T38" fmla="*/ 2147483646 w 794"/>
              <a:gd name="T39" fmla="*/ 2147483646 h 315"/>
              <a:gd name="T40" fmla="*/ 2147483646 w 794"/>
              <a:gd name="T41" fmla="*/ 2147483646 h 315"/>
              <a:gd name="T42" fmla="*/ 2147483646 w 794"/>
              <a:gd name="T43" fmla="*/ 2147483646 h 315"/>
              <a:gd name="T44" fmla="*/ 2147483646 w 794"/>
              <a:gd name="T45" fmla="*/ 2147483646 h 315"/>
              <a:gd name="T46" fmla="*/ 2147483646 w 794"/>
              <a:gd name="T47" fmla="*/ 2147483646 h 315"/>
              <a:gd name="T48" fmla="*/ 2147483646 w 794"/>
              <a:gd name="T49" fmla="*/ 2147483646 h 315"/>
              <a:gd name="T50" fmla="*/ 2147483646 w 794"/>
              <a:gd name="T51" fmla="*/ 2147483646 h 315"/>
              <a:gd name="T52" fmla="*/ 2147483646 w 794"/>
              <a:gd name="T53" fmla="*/ 2147483646 h 315"/>
              <a:gd name="T54" fmla="*/ 2147483646 w 794"/>
              <a:gd name="T55" fmla="*/ 2147483646 h 315"/>
              <a:gd name="T56" fmla="*/ 2147483646 w 794"/>
              <a:gd name="T57" fmla="*/ 2147483646 h 315"/>
              <a:gd name="T58" fmla="*/ 2147483646 w 794"/>
              <a:gd name="T59" fmla="*/ 2147483646 h 315"/>
              <a:gd name="T60" fmla="*/ 2147483646 w 794"/>
              <a:gd name="T61" fmla="*/ 2147483646 h 315"/>
              <a:gd name="T62" fmla="*/ 2147483646 w 794"/>
              <a:gd name="T63" fmla="*/ 2147483646 h 315"/>
              <a:gd name="T64" fmla="*/ 2147483646 w 794"/>
              <a:gd name="T65" fmla="*/ 2147483646 h 315"/>
              <a:gd name="T66" fmla="*/ 2147483646 w 794"/>
              <a:gd name="T67" fmla="*/ 2147483646 h 315"/>
              <a:gd name="T68" fmla="*/ 2147483646 w 794"/>
              <a:gd name="T69" fmla="*/ 2147483646 h 315"/>
              <a:gd name="T70" fmla="*/ 2147483646 w 794"/>
              <a:gd name="T71" fmla="*/ 2147483646 h 315"/>
              <a:gd name="T72" fmla="*/ 2147483646 w 794"/>
              <a:gd name="T73" fmla="*/ 2147483646 h 315"/>
              <a:gd name="T74" fmla="*/ 2147483646 w 794"/>
              <a:gd name="T75" fmla="*/ 2147483646 h 315"/>
              <a:gd name="T76" fmla="*/ 2147483646 w 794"/>
              <a:gd name="T77" fmla="*/ 2147483646 h 315"/>
              <a:gd name="T78" fmla="*/ 2147483646 w 794"/>
              <a:gd name="T79" fmla="*/ 2147483646 h 315"/>
              <a:gd name="T80" fmla="*/ 2147483646 w 794"/>
              <a:gd name="T81" fmla="*/ 2147483646 h 315"/>
              <a:gd name="T82" fmla="*/ 2147483646 w 794"/>
              <a:gd name="T83" fmla="*/ 2147483646 h 315"/>
              <a:gd name="T84" fmla="*/ 2147483646 w 794"/>
              <a:gd name="T85" fmla="*/ 2147483646 h 315"/>
              <a:gd name="T86" fmla="*/ 2147483646 w 794"/>
              <a:gd name="T87" fmla="*/ 2147483646 h 315"/>
              <a:gd name="T88" fmla="*/ 2147483646 w 794"/>
              <a:gd name="T89" fmla="*/ 2147483646 h 315"/>
              <a:gd name="T90" fmla="*/ 2147483646 w 794"/>
              <a:gd name="T91" fmla="*/ 2147483646 h 315"/>
              <a:gd name="T92" fmla="*/ 2147483646 w 794"/>
              <a:gd name="T93" fmla="*/ 2147483646 h 315"/>
              <a:gd name="T94" fmla="*/ 2147483646 w 794"/>
              <a:gd name="T95" fmla="*/ 2147483646 h 315"/>
              <a:gd name="T96" fmla="*/ 2147483646 w 794"/>
              <a:gd name="T97" fmla="*/ 2147483646 h 315"/>
              <a:gd name="T98" fmla="*/ 2147483646 w 794"/>
              <a:gd name="T99" fmla="*/ 2147483646 h 315"/>
              <a:gd name="T100" fmla="*/ 2147483646 w 794"/>
              <a:gd name="T101" fmla="*/ 2147483646 h 315"/>
              <a:gd name="T102" fmla="*/ 2147483646 w 794"/>
              <a:gd name="T103" fmla="*/ 2147483646 h 315"/>
              <a:gd name="T104" fmla="*/ 2147483646 w 794"/>
              <a:gd name="T105" fmla="*/ 2147483646 h 315"/>
              <a:gd name="T106" fmla="*/ 2147483646 w 794"/>
              <a:gd name="T107" fmla="*/ 2147483646 h 315"/>
              <a:gd name="T108" fmla="*/ 2147483646 w 794"/>
              <a:gd name="T109" fmla="*/ 2147483646 h 315"/>
              <a:gd name="T110" fmla="*/ 2147483646 w 794"/>
              <a:gd name="T111" fmla="*/ 2147483646 h 315"/>
              <a:gd name="T112" fmla="*/ 2147483646 w 794"/>
              <a:gd name="T113" fmla="*/ 2147483646 h 315"/>
              <a:gd name="T114" fmla="*/ 2147483646 w 794"/>
              <a:gd name="T115" fmla="*/ 2147483646 h 315"/>
              <a:gd name="T116" fmla="*/ 2147483646 w 794"/>
              <a:gd name="T117" fmla="*/ 2147483646 h 315"/>
              <a:gd name="T118" fmla="*/ 2147483646 w 794"/>
              <a:gd name="T119" fmla="*/ 2147483646 h 315"/>
              <a:gd name="T120" fmla="*/ 2147483646 w 794"/>
              <a:gd name="T121" fmla="*/ 2147483646 h 315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794"/>
              <a:gd name="T184" fmla="*/ 0 h 315"/>
              <a:gd name="T185" fmla="*/ 794 w 794"/>
              <a:gd name="T186" fmla="*/ 315 h 315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794" h="315">
                <a:moveTo>
                  <a:pt x="0" y="0"/>
                </a:moveTo>
                <a:lnTo>
                  <a:pt x="31" y="0"/>
                </a:lnTo>
                <a:lnTo>
                  <a:pt x="59" y="0"/>
                </a:lnTo>
                <a:lnTo>
                  <a:pt x="85" y="0"/>
                </a:lnTo>
                <a:lnTo>
                  <a:pt x="111" y="0"/>
                </a:lnTo>
                <a:lnTo>
                  <a:pt x="133" y="0"/>
                </a:lnTo>
                <a:lnTo>
                  <a:pt x="156" y="0"/>
                </a:lnTo>
                <a:lnTo>
                  <a:pt x="176" y="0"/>
                </a:lnTo>
                <a:lnTo>
                  <a:pt x="194" y="0"/>
                </a:lnTo>
                <a:lnTo>
                  <a:pt x="210" y="0"/>
                </a:lnTo>
                <a:lnTo>
                  <a:pt x="226" y="0"/>
                </a:lnTo>
                <a:lnTo>
                  <a:pt x="241" y="0"/>
                </a:lnTo>
                <a:lnTo>
                  <a:pt x="254" y="0"/>
                </a:lnTo>
                <a:lnTo>
                  <a:pt x="266" y="0"/>
                </a:lnTo>
                <a:lnTo>
                  <a:pt x="277" y="0"/>
                </a:lnTo>
                <a:lnTo>
                  <a:pt x="287" y="0"/>
                </a:lnTo>
                <a:lnTo>
                  <a:pt x="295" y="0"/>
                </a:lnTo>
                <a:lnTo>
                  <a:pt x="303" y="0"/>
                </a:lnTo>
                <a:lnTo>
                  <a:pt x="310" y="0"/>
                </a:lnTo>
                <a:lnTo>
                  <a:pt x="317" y="0"/>
                </a:lnTo>
                <a:lnTo>
                  <a:pt x="322" y="0"/>
                </a:lnTo>
                <a:lnTo>
                  <a:pt x="327" y="0"/>
                </a:lnTo>
                <a:lnTo>
                  <a:pt x="333" y="0"/>
                </a:lnTo>
                <a:lnTo>
                  <a:pt x="335" y="0"/>
                </a:lnTo>
                <a:lnTo>
                  <a:pt x="339" y="1"/>
                </a:lnTo>
                <a:lnTo>
                  <a:pt x="342" y="1"/>
                </a:lnTo>
                <a:lnTo>
                  <a:pt x="345" y="1"/>
                </a:lnTo>
                <a:lnTo>
                  <a:pt x="347" y="1"/>
                </a:lnTo>
                <a:lnTo>
                  <a:pt x="350" y="1"/>
                </a:lnTo>
                <a:lnTo>
                  <a:pt x="353" y="1"/>
                </a:lnTo>
                <a:lnTo>
                  <a:pt x="354" y="1"/>
                </a:lnTo>
                <a:lnTo>
                  <a:pt x="357" y="1"/>
                </a:lnTo>
                <a:lnTo>
                  <a:pt x="358" y="1"/>
                </a:lnTo>
                <a:lnTo>
                  <a:pt x="361" y="1"/>
                </a:lnTo>
                <a:lnTo>
                  <a:pt x="363" y="1"/>
                </a:lnTo>
                <a:lnTo>
                  <a:pt x="365" y="2"/>
                </a:lnTo>
                <a:lnTo>
                  <a:pt x="366" y="2"/>
                </a:lnTo>
                <a:lnTo>
                  <a:pt x="368" y="2"/>
                </a:lnTo>
                <a:lnTo>
                  <a:pt x="370" y="2"/>
                </a:lnTo>
                <a:lnTo>
                  <a:pt x="371" y="2"/>
                </a:lnTo>
                <a:lnTo>
                  <a:pt x="372" y="2"/>
                </a:lnTo>
                <a:lnTo>
                  <a:pt x="374" y="2"/>
                </a:lnTo>
                <a:lnTo>
                  <a:pt x="375" y="2"/>
                </a:lnTo>
                <a:lnTo>
                  <a:pt x="376" y="2"/>
                </a:lnTo>
                <a:lnTo>
                  <a:pt x="378" y="2"/>
                </a:lnTo>
                <a:lnTo>
                  <a:pt x="379" y="2"/>
                </a:lnTo>
                <a:lnTo>
                  <a:pt x="380" y="2"/>
                </a:lnTo>
                <a:lnTo>
                  <a:pt x="382" y="4"/>
                </a:lnTo>
                <a:lnTo>
                  <a:pt x="383" y="4"/>
                </a:lnTo>
                <a:lnTo>
                  <a:pt x="384" y="4"/>
                </a:lnTo>
                <a:lnTo>
                  <a:pt x="386" y="4"/>
                </a:lnTo>
                <a:lnTo>
                  <a:pt x="387" y="4"/>
                </a:lnTo>
                <a:lnTo>
                  <a:pt x="388" y="4"/>
                </a:lnTo>
                <a:lnTo>
                  <a:pt x="390" y="4"/>
                </a:lnTo>
                <a:lnTo>
                  <a:pt x="391" y="4"/>
                </a:lnTo>
                <a:lnTo>
                  <a:pt x="392" y="5"/>
                </a:lnTo>
                <a:lnTo>
                  <a:pt x="394" y="5"/>
                </a:lnTo>
                <a:lnTo>
                  <a:pt x="395" y="5"/>
                </a:lnTo>
                <a:lnTo>
                  <a:pt x="396" y="5"/>
                </a:lnTo>
                <a:lnTo>
                  <a:pt x="398" y="5"/>
                </a:lnTo>
                <a:lnTo>
                  <a:pt x="400" y="5"/>
                </a:lnTo>
                <a:lnTo>
                  <a:pt x="402" y="6"/>
                </a:lnTo>
                <a:lnTo>
                  <a:pt x="403" y="6"/>
                </a:lnTo>
                <a:lnTo>
                  <a:pt x="406" y="6"/>
                </a:lnTo>
                <a:lnTo>
                  <a:pt x="408" y="6"/>
                </a:lnTo>
                <a:lnTo>
                  <a:pt x="410" y="6"/>
                </a:lnTo>
                <a:lnTo>
                  <a:pt x="412" y="8"/>
                </a:lnTo>
                <a:lnTo>
                  <a:pt x="414" y="8"/>
                </a:lnTo>
                <a:lnTo>
                  <a:pt x="415" y="8"/>
                </a:lnTo>
                <a:lnTo>
                  <a:pt x="416" y="8"/>
                </a:lnTo>
                <a:lnTo>
                  <a:pt x="418" y="8"/>
                </a:lnTo>
                <a:lnTo>
                  <a:pt x="419" y="9"/>
                </a:lnTo>
                <a:lnTo>
                  <a:pt x="420" y="9"/>
                </a:lnTo>
                <a:lnTo>
                  <a:pt x="422" y="9"/>
                </a:lnTo>
                <a:lnTo>
                  <a:pt x="423" y="9"/>
                </a:lnTo>
                <a:lnTo>
                  <a:pt x="424" y="9"/>
                </a:lnTo>
                <a:lnTo>
                  <a:pt x="426" y="9"/>
                </a:lnTo>
                <a:lnTo>
                  <a:pt x="427" y="10"/>
                </a:lnTo>
                <a:lnTo>
                  <a:pt x="428" y="10"/>
                </a:lnTo>
                <a:lnTo>
                  <a:pt x="430" y="10"/>
                </a:lnTo>
                <a:lnTo>
                  <a:pt x="431" y="10"/>
                </a:lnTo>
                <a:lnTo>
                  <a:pt x="432" y="10"/>
                </a:lnTo>
                <a:lnTo>
                  <a:pt x="434" y="12"/>
                </a:lnTo>
                <a:lnTo>
                  <a:pt x="435" y="12"/>
                </a:lnTo>
                <a:lnTo>
                  <a:pt x="436" y="12"/>
                </a:lnTo>
                <a:lnTo>
                  <a:pt x="439" y="13"/>
                </a:lnTo>
                <a:lnTo>
                  <a:pt x="440" y="13"/>
                </a:lnTo>
                <a:lnTo>
                  <a:pt x="442" y="13"/>
                </a:lnTo>
                <a:lnTo>
                  <a:pt x="443" y="14"/>
                </a:lnTo>
                <a:lnTo>
                  <a:pt x="444" y="14"/>
                </a:lnTo>
                <a:lnTo>
                  <a:pt x="447" y="16"/>
                </a:lnTo>
                <a:lnTo>
                  <a:pt x="448" y="16"/>
                </a:lnTo>
                <a:lnTo>
                  <a:pt x="451" y="17"/>
                </a:lnTo>
                <a:lnTo>
                  <a:pt x="454" y="17"/>
                </a:lnTo>
                <a:lnTo>
                  <a:pt x="455" y="18"/>
                </a:lnTo>
                <a:lnTo>
                  <a:pt x="458" y="18"/>
                </a:lnTo>
                <a:lnTo>
                  <a:pt x="460" y="20"/>
                </a:lnTo>
                <a:lnTo>
                  <a:pt x="463" y="20"/>
                </a:lnTo>
                <a:lnTo>
                  <a:pt x="464" y="21"/>
                </a:lnTo>
                <a:lnTo>
                  <a:pt x="467" y="21"/>
                </a:lnTo>
                <a:lnTo>
                  <a:pt x="468" y="22"/>
                </a:lnTo>
                <a:lnTo>
                  <a:pt x="469" y="22"/>
                </a:lnTo>
                <a:lnTo>
                  <a:pt x="471" y="24"/>
                </a:lnTo>
                <a:lnTo>
                  <a:pt x="472" y="24"/>
                </a:lnTo>
                <a:lnTo>
                  <a:pt x="475" y="24"/>
                </a:lnTo>
                <a:lnTo>
                  <a:pt x="476" y="25"/>
                </a:lnTo>
                <a:lnTo>
                  <a:pt x="477" y="25"/>
                </a:lnTo>
                <a:lnTo>
                  <a:pt x="479" y="26"/>
                </a:lnTo>
                <a:lnTo>
                  <a:pt x="480" y="26"/>
                </a:lnTo>
                <a:lnTo>
                  <a:pt x="481" y="26"/>
                </a:lnTo>
                <a:lnTo>
                  <a:pt x="483" y="28"/>
                </a:lnTo>
                <a:lnTo>
                  <a:pt x="484" y="28"/>
                </a:lnTo>
                <a:lnTo>
                  <a:pt x="485" y="28"/>
                </a:lnTo>
                <a:lnTo>
                  <a:pt x="487" y="29"/>
                </a:lnTo>
                <a:lnTo>
                  <a:pt x="488" y="29"/>
                </a:lnTo>
                <a:lnTo>
                  <a:pt x="489" y="30"/>
                </a:lnTo>
                <a:lnTo>
                  <a:pt x="491" y="30"/>
                </a:lnTo>
                <a:lnTo>
                  <a:pt x="492" y="32"/>
                </a:lnTo>
                <a:lnTo>
                  <a:pt x="493" y="32"/>
                </a:lnTo>
                <a:lnTo>
                  <a:pt x="495" y="33"/>
                </a:lnTo>
                <a:lnTo>
                  <a:pt x="496" y="33"/>
                </a:lnTo>
                <a:lnTo>
                  <a:pt x="497" y="34"/>
                </a:lnTo>
                <a:lnTo>
                  <a:pt x="500" y="36"/>
                </a:lnTo>
                <a:lnTo>
                  <a:pt x="501" y="36"/>
                </a:lnTo>
                <a:lnTo>
                  <a:pt x="503" y="37"/>
                </a:lnTo>
                <a:lnTo>
                  <a:pt x="505" y="38"/>
                </a:lnTo>
                <a:lnTo>
                  <a:pt x="508" y="40"/>
                </a:lnTo>
                <a:lnTo>
                  <a:pt x="509" y="40"/>
                </a:lnTo>
                <a:lnTo>
                  <a:pt x="512" y="41"/>
                </a:lnTo>
                <a:lnTo>
                  <a:pt x="513" y="42"/>
                </a:lnTo>
                <a:lnTo>
                  <a:pt x="515" y="42"/>
                </a:lnTo>
                <a:lnTo>
                  <a:pt x="516" y="43"/>
                </a:lnTo>
                <a:lnTo>
                  <a:pt x="517" y="43"/>
                </a:lnTo>
                <a:lnTo>
                  <a:pt x="519" y="45"/>
                </a:lnTo>
                <a:lnTo>
                  <a:pt x="520" y="45"/>
                </a:lnTo>
                <a:lnTo>
                  <a:pt x="521" y="46"/>
                </a:lnTo>
                <a:lnTo>
                  <a:pt x="523" y="46"/>
                </a:lnTo>
                <a:lnTo>
                  <a:pt x="524" y="47"/>
                </a:lnTo>
                <a:lnTo>
                  <a:pt x="525" y="47"/>
                </a:lnTo>
                <a:lnTo>
                  <a:pt x="527" y="49"/>
                </a:lnTo>
                <a:lnTo>
                  <a:pt x="528" y="49"/>
                </a:lnTo>
                <a:lnTo>
                  <a:pt x="529" y="50"/>
                </a:lnTo>
                <a:lnTo>
                  <a:pt x="531" y="50"/>
                </a:lnTo>
                <a:lnTo>
                  <a:pt x="532" y="51"/>
                </a:lnTo>
                <a:lnTo>
                  <a:pt x="533" y="53"/>
                </a:lnTo>
                <a:lnTo>
                  <a:pt x="535" y="53"/>
                </a:lnTo>
                <a:lnTo>
                  <a:pt x="536" y="54"/>
                </a:lnTo>
                <a:lnTo>
                  <a:pt x="537" y="54"/>
                </a:lnTo>
                <a:lnTo>
                  <a:pt x="539" y="55"/>
                </a:lnTo>
                <a:lnTo>
                  <a:pt x="540" y="55"/>
                </a:lnTo>
                <a:lnTo>
                  <a:pt x="541" y="57"/>
                </a:lnTo>
                <a:lnTo>
                  <a:pt x="543" y="57"/>
                </a:lnTo>
                <a:lnTo>
                  <a:pt x="544" y="58"/>
                </a:lnTo>
                <a:lnTo>
                  <a:pt x="545" y="59"/>
                </a:lnTo>
                <a:lnTo>
                  <a:pt x="548" y="59"/>
                </a:lnTo>
                <a:lnTo>
                  <a:pt x="549" y="61"/>
                </a:lnTo>
                <a:lnTo>
                  <a:pt x="552" y="62"/>
                </a:lnTo>
                <a:lnTo>
                  <a:pt x="553" y="63"/>
                </a:lnTo>
                <a:lnTo>
                  <a:pt x="554" y="63"/>
                </a:lnTo>
                <a:lnTo>
                  <a:pt x="556" y="65"/>
                </a:lnTo>
                <a:lnTo>
                  <a:pt x="557" y="66"/>
                </a:lnTo>
                <a:lnTo>
                  <a:pt x="558" y="66"/>
                </a:lnTo>
                <a:lnTo>
                  <a:pt x="560" y="67"/>
                </a:lnTo>
                <a:lnTo>
                  <a:pt x="561" y="67"/>
                </a:lnTo>
                <a:lnTo>
                  <a:pt x="562" y="69"/>
                </a:lnTo>
                <a:lnTo>
                  <a:pt x="564" y="69"/>
                </a:lnTo>
                <a:lnTo>
                  <a:pt x="565" y="70"/>
                </a:lnTo>
                <a:lnTo>
                  <a:pt x="566" y="70"/>
                </a:lnTo>
                <a:lnTo>
                  <a:pt x="566" y="71"/>
                </a:lnTo>
                <a:lnTo>
                  <a:pt x="568" y="71"/>
                </a:lnTo>
                <a:lnTo>
                  <a:pt x="569" y="73"/>
                </a:lnTo>
                <a:lnTo>
                  <a:pt x="570" y="73"/>
                </a:lnTo>
                <a:lnTo>
                  <a:pt x="572" y="74"/>
                </a:lnTo>
                <a:lnTo>
                  <a:pt x="573" y="75"/>
                </a:lnTo>
                <a:lnTo>
                  <a:pt x="574" y="75"/>
                </a:lnTo>
                <a:lnTo>
                  <a:pt x="576" y="77"/>
                </a:lnTo>
                <a:lnTo>
                  <a:pt x="577" y="77"/>
                </a:lnTo>
                <a:lnTo>
                  <a:pt x="578" y="78"/>
                </a:lnTo>
                <a:lnTo>
                  <a:pt x="580" y="79"/>
                </a:lnTo>
                <a:lnTo>
                  <a:pt x="581" y="79"/>
                </a:lnTo>
                <a:lnTo>
                  <a:pt x="582" y="81"/>
                </a:lnTo>
                <a:lnTo>
                  <a:pt x="584" y="82"/>
                </a:lnTo>
                <a:lnTo>
                  <a:pt x="585" y="82"/>
                </a:lnTo>
                <a:lnTo>
                  <a:pt x="586" y="83"/>
                </a:lnTo>
                <a:lnTo>
                  <a:pt x="588" y="85"/>
                </a:lnTo>
                <a:lnTo>
                  <a:pt x="589" y="85"/>
                </a:lnTo>
                <a:lnTo>
                  <a:pt x="590" y="86"/>
                </a:lnTo>
                <a:lnTo>
                  <a:pt x="592" y="87"/>
                </a:lnTo>
                <a:lnTo>
                  <a:pt x="593" y="87"/>
                </a:lnTo>
                <a:lnTo>
                  <a:pt x="594" y="89"/>
                </a:lnTo>
                <a:lnTo>
                  <a:pt x="596" y="89"/>
                </a:lnTo>
                <a:lnTo>
                  <a:pt x="597" y="90"/>
                </a:lnTo>
                <a:lnTo>
                  <a:pt x="598" y="91"/>
                </a:lnTo>
                <a:lnTo>
                  <a:pt x="600" y="91"/>
                </a:lnTo>
                <a:lnTo>
                  <a:pt x="600" y="93"/>
                </a:lnTo>
                <a:lnTo>
                  <a:pt x="601" y="93"/>
                </a:lnTo>
                <a:lnTo>
                  <a:pt x="602" y="94"/>
                </a:lnTo>
                <a:lnTo>
                  <a:pt x="604" y="94"/>
                </a:lnTo>
                <a:lnTo>
                  <a:pt x="604" y="95"/>
                </a:lnTo>
                <a:lnTo>
                  <a:pt x="605" y="95"/>
                </a:lnTo>
                <a:lnTo>
                  <a:pt x="606" y="97"/>
                </a:lnTo>
                <a:lnTo>
                  <a:pt x="608" y="98"/>
                </a:lnTo>
                <a:lnTo>
                  <a:pt x="609" y="98"/>
                </a:lnTo>
                <a:lnTo>
                  <a:pt x="609" y="99"/>
                </a:lnTo>
                <a:lnTo>
                  <a:pt x="610" y="99"/>
                </a:lnTo>
                <a:lnTo>
                  <a:pt x="612" y="101"/>
                </a:lnTo>
                <a:lnTo>
                  <a:pt x="613" y="102"/>
                </a:lnTo>
                <a:lnTo>
                  <a:pt x="614" y="102"/>
                </a:lnTo>
                <a:lnTo>
                  <a:pt x="614" y="103"/>
                </a:lnTo>
                <a:lnTo>
                  <a:pt x="616" y="105"/>
                </a:lnTo>
                <a:lnTo>
                  <a:pt x="617" y="105"/>
                </a:lnTo>
                <a:lnTo>
                  <a:pt x="618" y="106"/>
                </a:lnTo>
                <a:lnTo>
                  <a:pt x="620" y="107"/>
                </a:lnTo>
                <a:lnTo>
                  <a:pt x="621" y="107"/>
                </a:lnTo>
                <a:lnTo>
                  <a:pt x="621" y="109"/>
                </a:lnTo>
                <a:lnTo>
                  <a:pt x="622" y="109"/>
                </a:lnTo>
                <a:lnTo>
                  <a:pt x="622" y="110"/>
                </a:lnTo>
                <a:lnTo>
                  <a:pt x="624" y="110"/>
                </a:lnTo>
                <a:lnTo>
                  <a:pt x="625" y="111"/>
                </a:lnTo>
                <a:lnTo>
                  <a:pt x="626" y="111"/>
                </a:lnTo>
                <a:lnTo>
                  <a:pt x="626" y="113"/>
                </a:lnTo>
                <a:lnTo>
                  <a:pt x="628" y="113"/>
                </a:lnTo>
                <a:lnTo>
                  <a:pt x="628" y="114"/>
                </a:lnTo>
                <a:lnTo>
                  <a:pt x="629" y="114"/>
                </a:lnTo>
                <a:lnTo>
                  <a:pt x="630" y="115"/>
                </a:lnTo>
                <a:lnTo>
                  <a:pt x="632" y="115"/>
                </a:lnTo>
                <a:lnTo>
                  <a:pt x="632" y="117"/>
                </a:lnTo>
                <a:lnTo>
                  <a:pt x="633" y="117"/>
                </a:lnTo>
                <a:lnTo>
                  <a:pt x="634" y="118"/>
                </a:lnTo>
                <a:lnTo>
                  <a:pt x="636" y="119"/>
                </a:lnTo>
                <a:lnTo>
                  <a:pt x="637" y="119"/>
                </a:lnTo>
                <a:lnTo>
                  <a:pt x="638" y="121"/>
                </a:lnTo>
                <a:lnTo>
                  <a:pt x="640" y="122"/>
                </a:lnTo>
                <a:lnTo>
                  <a:pt x="641" y="122"/>
                </a:lnTo>
                <a:lnTo>
                  <a:pt x="642" y="123"/>
                </a:lnTo>
                <a:lnTo>
                  <a:pt x="644" y="125"/>
                </a:lnTo>
                <a:lnTo>
                  <a:pt x="645" y="125"/>
                </a:lnTo>
                <a:lnTo>
                  <a:pt x="645" y="126"/>
                </a:lnTo>
                <a:lnTo>
                  <a:pt x="646" y="126"/>
                </a:lnTo>
                <a:lnTo>
                  <a:pt x="647" y="127"/>
                </a:lnTo>
                <a:lnTo>
                  <a:pt x="649" y="127"/>
                </a:lnTo>
                <a:lnTo>
                  <a:pt x="649" y="129"/>
                </a:lnTo>
                <a:lnTo>
                  <a:pt x="650" y="129"/>
                </a:lnTo>
                <a:lnTo>
                  <a:pt x="650" y="130"/>
                </a:lnTo>
                <a:lnTo>
                  <a:pt x="651" y="130"/>
                </a:lnTo>
                <a:lnTo>
                  <a:pt x="651" y="131"/>
                </a:lnTo>
                <a:lnTo>
                  <a:pt x="653" y="131"/>
                </a:lnTo>
                <a:lnTo>
                  <a:pt x="654" y="133"/>
                </a:lnTo>
                <a:lnTo>
                  <a:pt x="655" y="134"/>
                </a:lnTo>
                <a:lnTo>
                  <a:pt x="657" y="135"/>
                </a:lnTo>
                <a:lnTo>
                  <a:pt x="658" y="136"/>
                </a:lnTo>
                <a:lnTo>
                  <a:pt x="659" y="136"/>
                </a:lnTo>
                <a:lnTo>
                  <a:pt x="659" y="138"/>
                </a:lnTo>
                <a:lnTo>
                  <a:pt x="661" y="139"/>
                </a:lnTo>
                <a:lnTo>
                  <a:pt x="662" y="140"/>
                </a:lnTo>
                <a:lnTo>
                  <a:pt x="663" y="142"/>
                </a:lnTo>
                <a:lnTo>
                  <a:pt x="665" y="143"/>
                </a:lnTo>
                <a:lnTo>
                  <a:pt x="666" y="144"/>
                </a:lnTo>
                <a:lnTo>
                  <a:pt x="667" y="146"/>
                </a:lnTo>
                <a:lnTo>
                  <a:pt x="669" y="147"/>
                </a:lnTo>
                <a:lnTo>
                  <a:pt x="670" y="148"/>
                </a:lnTo>
                <a:lnTo>
                  <a:pt x="671" y="150"/>
                </a:lnTo>
                <a:lnTo>
                  <a:pt x="671" y="151"/>
                </a:lnTo>
                <a:lnTo>
                  <a:pt x="673" y="152"/>
                </a:lnTo>
                <a:lnTo>
                  <a:pt x="674" y="152"/>
                </a:lnTo>
                <a:lnTo>
                  <a:pt x="675" y="154"/>
                </a:lnTo>
                <a:lnTo>
                  <a:pt x="675" y="155"/>
                </a:lnTo>
                <a:lnTo>
                  <a:pt x="677" y="155"/>
                </a:lnTo>
                <a:lnTo>
                  <a:pt x="677" y="156"/>
                </a:lnTo>
                <a:lnTo>
                  <a:pt x="678" y="158"/>
                </a:lnTo>
                <a:lnTo>
                  <a:pt x="679" y="158"/>
                </a:lnTo>
                <a:lnTo>
                  <a:pt x="679" y="159"/>
                </a:lnTo>
                <a:lnTo>
                  <a:pt x="681" y="159"/>
                </a:lnTo>
                <a:lnTo>
                  <a:pt x="681" y="160"/>
                </a:lnTo>
                <a:lnTo>
                  <a:pt x="682" y="162"/>
                </a:lnTo>
                <a:lnTo>
                  <a:pt x="683" y="163"/>
                </a:lnTo>
                <a:lnTo>
                  <a:pt x="683" y="164"/>
                </a:lnTo>
                <a:lnTo>
                  <a:pt x="685" y="164"/>
                </a:lnTo>
                <a:lnTo>
                  <a:pt x="686" y="166"/>
                </a:lnTo>
                <a:lnTo>
                  <a:pt x="686" y="167"/>
                </a:lnTo>
                <a:lnTo>
                  <a:pt x="687" y="168"/>
                </a:lnTo>
                <a:lnTo>
                  <a:pt x="689" y="168"/>
                </a:lnTo>
                <a:lnTo>
                  <a:pt x="689" y="170"/>
                </a:lnTo>
                <a:lnTo>
                  <a:pt x="690" y="171"/>
                </a:lnTo>
                <a:lnTo>
                  <a:pt x="691" y="172"/>
                </a:lnTo>
                <a:lnTo>
                  <a:pt x="693" y="174"/>
                </a:lnTo>
                <a:lnTo>
                  <a:pt x="694" y="175"/>
                </a:lnTo>
                <a:lnTo>
                  <a:pt x="695" y="178"/>
                </a:lnTo>
                <a:lnTo>
                  <a:pt x="697" y="179"/>
                </a:lnTo>
                <a:lnTo>
                  <a:pt x="698" y="180"/>
                </a:lnTo>
                <a:lnTo>
                  <a:pt x="699" y="183"/>
                </a:lnTo>
                <a:lnTo>
                  <a:pt x="701" y="184"/>
                </a:lnTo>
                <a:lnTo>
                  <a:pt x="702" y="186"/>
                </a:lnTo>
                <a:lnTo>
                  <a:pt x="703" y="187"/>
                </a:lnTo>
                <a:lnTo>
                  <a:pt x="705" y="188"/>
                </a:lnTo>
                <a:lnTo>
                  <a:pt x="706" y="190"/>
                </a:lnTo>
                <a:lnTo>
                  <a:pt x="707" y="191"/>
                </a:lnTo>
                <a:lnTo>
                  <a:pt x="707" y="192"/>
                </a:lnTo>
                <a:lnTo>
                  <a:pt x="709" y="194"/>
                </a:lnTo>
                <a:lnTo>
                  <a:pt x="710" y="195"/>
                </a:lnTo>
                <a:lnTo>
                  <a:pt x="710" y="196"/>
                </a:lnTo>
                <a:lnTo>
                  <a:pt x="711" y="198"/>
                </a:lnTo>
                <a:lnTo>
                  <a:pt x="713" y="198"/>
                </a:lnTo>
                <a:lnTo>
                  <a:pt x="713" y="199"/>
                </a:lnTo>
                <a:lnTo>
                  <a:pt x="714" y="200"/>
                </a:lnTo>
                <a:lnTo>
                  <a:pt x="715" y="202"/>
                </a:lnTo>
                <a:lnTo>
                  <a:pt x="717" y="203"/>
                </a:lnTo>
                <a:lnTo>
                  <a:pt x="717" y="204"/>
                </a:lnTo>
                <a:lnTo>
                  <a:pt x="718" y="206"/>
                </a:lnTo>
                <a:lnTo>
                  <a:pt x="719" y="207"/>
                </a:lnTo>
                <a:lnTo>
                  <a:pt x="721" y="208"/>
                </a:lnTo>
                <a:lnTo>
                  <a:pt x="722" y="210"/>
                </a:lnTo>
                <a:lnTo>
                  <a:pt x="722" y="211"/>
                </a:lnTo>
                <a:lnTo>
                  <a:pt x="723" y="214"/>
                </a:lnTo>
                <a:lnTo>
                  <a:pt x="725" y="215"/>
                </a:lnTo>
                <a:lnTo>
                  <a:pt x="726" y="216"/>
                </a:lnTo>
                <a:lnTo>
                  <a:pt x="727" y="218"/>
                </a:lnTo>
                <a:lnTo>
                  <a:pt x="729" y="220"/>
                </a:lnTo>
                <a:lnTo>
                  <a:pt x="730" y="222"/>
                </a:lnTo>
                <a:lnTo>
                  <a:pt x="731" y="224"/>
                </a:lnTo>
                <a:lnTo>
                  <a:pt x="733" y="226"/>
                </a:lnTo>
                <a:lnTo>
                  <a:pt x="734" y="228"/>
                </a:lnTo>
                <a:lnTo>
                  <a:pt x="735" y="229"/>
                </a:lnTo>
                <a:lnTo>
                  <a:pt x="737" y="232"/>
                </a:lnTo>
                <a:lnTo>
                  <a:pt x="738" y="233"/>
                </a:lnTo>
                <a:lnTo>
                  <a:pt x="739" y="235"/>
                </a:lnTo>
                <a:lnTo>
                  <a:pt x="740" y="236"/>
                </a:lnTo>
                <a:lnTo>
                  <a:pt x="740" y="237"/>
                </a:lnTo>
                <a:lnTo>
                  <a:pt x="742" y="239"/>
                </a:lnTo>
                <a:lnTo>
                  <a:pt x="743" y="240"/>
                </a:lnTo>
                <a:lnTo>
                  <a:pt x="744" y="241"/>
                </a:lnTo>
                <a:lnTo>
                  <a:pt x="744" y="243"/>
                </a:lnTo>
                <a:lnTo>
                  <a:pt x="746" y="244"/>
                </a:lnTo>
                <a:lnTo>
                  <a:pt x="746" y="245"/>
                </a:lnTo>
                <a:lnTo>
                  <a:pt x="747" y="247"/>
                </a:lnTo>
                <a:lnTo>
                  <a:pt x="748" y="247"/>
                </a:lnTo>
                <a:lnTo>
                  <a:pt x="748" y="248"/>
                </a:lnTo>
                <a:lnTo>
                  <a:pt x="750" y="249"/>
                </a:lnTo>
                <a:lnTo>
                  <a:pt x="750" y="251"/>
                </a:lnTo>
                <a:lnTo>
                  <a:pt x="751" y="252"/>
                </a:lnTo>
                <a:lnTo>
                  <a:pt x="752" y="253"/>
                </a:lnTo>
                <a:lnTo>
                  <a:pt x="752" y="255"/>
                </a:lnTo>
                <a:lnTo>
                  <a:pt x="754" y="256"/>
                </a:lnTo>
                <a:lnTo>
                  <a:pt x="755" y="257"/>
                </a:lnTo>
                <a:lnTo>
                  <a:pt x="756" y="259"/>
                </a:lnTo>
                <a:lnTo>
                  <a:pt x="756" y="260"/>
                </a:lnTo>
                <a:lnTo>
                  <a:pt x="758" y="261"/>
                </a:lnTo>
                <a:lnTo>
                  <a:pt x="759" y="263"/>
                </a:lnTo>
                <a:lnTo>
                  <a:pt x="760" y="265"/>
                </a:lnTo>
                <a:lnTo>
                  <a:pt x="762" y="267"/>
                </a:lnTo>
                <a:lnTo>
                  <a:pt x="763" y="269"/>
                </a:lnTo>
                <a:lnTo>
                  <a:pt x="766" y="271"/>
                </a:lnTo>
                <a:lnTo>
                  <a:pt x="767" y="273"/>
                </a:lnTo>
                <a:lnTo>
                  <a:pt x="768" y="276"/>
                </a:lnTo>
                <a:lnTo>
                  <a:pt x="770" y="277"/>
                </a:lnTo>
                <a:lnTo>
                  <a:pt x="771" y="279"/>
                </a:lnTo>
                <a:lnTo>
                  <a:pt x="772" y="281"/>
                </a:lnTo>
                <a:lnTo>
                  <a:pt x="774" y="283"/>
                </a:lnTo>
                <a:lnTo>
                  <a:pt x="775" y="284"/>
                </a:lnTo>
                <a:lnTo>
                  <a:pt x="775" y="285"/>
                </a:lnTo>
                <a:lnTo>
                  <a:pt x="776" y="287"/>
                </a:lnTo>
                <a:lnTo>
                  <a:pt x="778" y="288"/>
                </a:lnTo>
                <a:lnTo>
                  <a:pt x="778" y="289"/>
                </a:lnTo>
                <a:lnTo>
                  <a:pt x="779" y="291"/>
                </a:lnTo>
                <a:lnTo>
                  <a:pt x="780" y="292"/>
                </a:lnTo>
                <a:lnTo>
                  <a:pt x="782" y="293"/>
                </a:lnTo>
                <a:lnTo>
                  <a:pt x="782" y="295"/>
                </a:lnTo>
                <a:lnTo>
                  <a:pt x="783" y="296"/>
                </a:lnTo>
                <a:lnTo>
                  <a:pt x="783" y="297"/>
                </a:lnTo>
                <a:lnTo>
                  <a:pt x="784" y="297"/>
                </a:lnTo>
                <a:lnTo>
                  <a:pt x="784" y="299"/>
                </a:lnTo>
                <a:lnTo>
                  <a:pt x="786" y="300"/>
                </a:lnTo>
                <a:lnTo>
                  <a:pt x="786" y="301"/>
                </a:lnTo>
                <a:lnTo>
                  <a:pt x="787" y="303"/>
                </a:lnTo>
                <a:lnTo>
                  <a:pt x="788" y="304"/>
                </a:lnTo>
                <a:lnTo>
                  <a:pt x="788" y="305"/>
                </a:lnTo>
                <a:lnTo>
                  <a:pt x="790" y="307"/>
                </a:lnTo>
                <a:lnTo>
                  <a:pt x="791" y="308"/>
                </a:lnTo>
                <a:lnTo>
                  <a:pt x="791" y="311"/>
                </a:lnTo>
                <a:lnTo>
                  <a:pt x="792" y="312"/>
                </a:lnTo>
                <a:lnTo>
                  <a:pt x="794" y="313"/>
                </a:lnTo>
                <a:lnTo>
                  <a:pt x="794" y="315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5068" name="Freeform 18">
            <a:extLst>
              <a:ext uri="{FF2B5EF4-FFF2-40B4-BE49-F238E27FC236}">
                <a16:creationId xmlns:a16="http://schemas.microsoft.com/office/drawing/2014/main" id="{CD23C68E-999F-BA45-8170-4E9048EA4E0B}"/>
              </a:ext>
            </a:extLst>
          </p:cNvPr>
          <p:cNvSpPr>
            <a:spLocks/>
          </p:cNvSpPr>
          <p:nvPr/>
        </p:nvSpPr>
        <p:spPr bwMode="auto">
          <a:xfrm>
            <a:off x="3516313" y="4595814"/>
            <a:ext cx="628650" cy="250825"/>
          </a:xfrm>
          <a:custGeom>
            <a:avLst/>
            <a:gdLst>
              <a:gd name="T0" fmla="*/ 2147483646 w 794"/>
              <a:gd name="T1" fmla="*/ 2147483646 h 315"/>
              <a:gd name="T2" fmla="*/ 2147483646 w 794"/>
              <a:gd name="T3" fmla="*/ 2147483646 h 315"/>
              <a:gd name="T4" fmla="*/ 2147483646 w 794"/>
              <a:gd name="T5" fmla="*/ 2147483646 h 315"/>
              <a:gd name="T6" fmla="*/ 2147483646 w 794"/>
              <a:gd name="T7" fmla="*/ 2147483646 h 315"/>
              <a:gd name="T8" fmla="*/ 2147483646 w 794"/>
              <a:gd name="T9" fmla="*/ 2147483646 h 315"/>
              <a:gd name="T10" fmla="*/ 2147483646 w 794"/>
              <a:gd name="T11" fmla="*/ 2147483646 h 315"/>
              <a:gd name="T12" fmla="*/ 2147483646 w 794"/>
              <a:gd name="T13" fmla="*/ 2147483646 h 315"/>
              <a:gd name="T14" fmla="*/ 2147483646 w 794"/>
              <a:gd name="T15" fmla="*/ 2147483646 h 315"/>
              <a:gd name="T16" fmla="*/ 2147483646 w 794"/>
              <a:gd name="T17" fmla="*/ 2147483646 h 315"/>
              <a:gd name="T18" fmla="*/ 2147483646 w 794"/>
              <a:gd name="T19" fmla="*/ 2147483646 h 315"/>
              <a:gd name="T20" fmla="*/ 2147483646 w 794"/>
              <a:gd name="T21" fmla="*/ 2147483646 h 315"/>
              <a:gd name="T22" fmla="*/ 2147483646 w 794"/>
              <a:gd name="T23" fmla="*/ 2147483646 h 315"/>
              <a:gd name="T24" fmla="*/ 2147483646 w 794"/>
              <a:gd name="T25" fmla="*/ 2147483646 h 315"/>
              <a:gd name="T26" fmla="*/ 2147483646 w 794"/>
              <a:gd name="T27" fmla="*/ 2147483646 h 315"/>
              <a:gd name="T28" fmla="*/ 2147483646 w 794"/>
              <a:gd name="T29" fmla="*/ 2147483646 h 315"/>
              <a:gd name="T30" fmla="*/ 2147483646 w 794"/>
              <a:gd name="T31" fmla="*/ 2147483646 h 315"/>
              <a:gd name="T32" fmla="*/ 2147483646 w 794"/>
              <a:gd name="T33" fmla="*/ 2147483646 h 315"/>
              <a:gd name="T34" fmla="*/ 2147483646 w 794"/>
              <a:gd name="T35" fmla="*/ 2147483646 h 315"/>
              <a:gd name="T36" fmla="*/ 2147483646 w 794"/>
              <a:gd name="T37" fmla="*/ 2147483646 h 315"/>
              <a:gd name="T38" fmla="*/ 2147483646 w 794"/>
              <a:gd name="T39" fmla="*/ 2147483646 h 315"/>
              <a:gd name="T40" fmla="*/ 2147483646 w 794"/>
              <a:gd name="T41" fmla="*/ 2147483646 h 315"/>
              <a:gd name="T42" fmla="*/ 2147483646 w 794"/>
              <a:gd name="T43" fmla="*/ 2147483646 h 315"/>
              <a:gd name="T44" fmla="*/ 2147483646 w 794"/>
              <a:gd name="T45" fmla="*/ 2147483646 h 315"/>
              <a:gd name="T46" fmla="*/ 2147483646 w 794"/>
              <a:gd name="T47" fmla="*/ 2147483646 h 315"/>
              <a:gd name="T48" fmla="*/ 2147483646 w 794"/>
              <a:gd name="T49" fmla="*/ 2147483646 h 315"/>
              <a:gd name="T50" fmla="*/ 2147483646 w 794"/>
              <a:gd name="T51" fmla="*/ 2147483646 h 315"/>
              <a:gd name="T52" fmla="*/ 2147483646 w 794"/>
              <a:gd name="T53" fmla="*/ 2147483646 h 315"/>
              <a:gd name="T54" fmla="*/ 2147483646 w 794"/>
              <a:gd name="T55" fmla="*/ 2147483646 h 315"/>
              <a:gd name="T56" fmla="*/ 2147483646 w 794"/>
              <a:gd name="T57" fmla="*/ 2147483646 h 315"/>
              <a:gd name="T58" fmla="*/ 2147483646 w 794"/>
              <a:gd name="T59" fmla="*/ 2147483646 h 315"/>
              <a:gd name="T60" fmla="*/ 2147483646 w 794"/>
              <a:gd name="T61" fmla="*/ 2147483646 h 315"/>
              <a:gd name="T62" fmla="*/ 2147483646 w 794"/>
              <a:gd name="T63" fmla="*/ 2147483646 h 315"/>
              <a:gd name="T64" fmla="*/ 2147483646 w 794"/>
              <a:gd name="T65" fmla="*/ 2147483646 h 315"/>
              <a:gd name="T66" fmla="*/ 2147483646 w 794"/>
              <a:gd name="T67" fmla="*/ 2147483646 h 315"/>
              <a:gd name="T68" fmla="*/ 2147483646 w 794"/>
              <a:gd name="T69" fmla="*/ 2147483646 h 315"/>
              <a:gd name="T70" fmla="*/ 2147483646 w 794"/>
              <a:gd name="T71" fmla="*/ 2147483646 h 315"/>
              <a:gd name="T72" fmla="*/ 2147483646 w 794"/>
              <a:gd name="T73" fmla="*/ 2147483646 h 315"/>
              <a:gd name="T74" fmla="*/ 2147483646 w 794"/>
              <a:gd name="T75" fmla="*/ 2147483646 h 315"/>
              <a:gd name="T76" fmla="*/ 2147483646 w 794"/>
              <a:gd name="T77" fmla="*/ 2147483646 h 315"/>
              <a:gd name="T78" fmla="*/ 2147483646 w 794"/>
              <a:gd name="T79" fmla="*/ 2147483646 h 315"/>
              <a:gd name="T80" fmla="*/ 2147483646 w 794"/>
              <a:gd name="T81" fmla="*/ 2147483646 h 315"/>
              <a:gd name="T82" fmla="*/ 2147483646 w 794"/>
              <a:gd name="T83" fmla="*/ 2147483646 h 315"/>
              <a:gd name="T84" fmla="*/ 2147483646 w 794"/>
              <a:gd name="T85" fmla="*/ 2147483646 h 315"/>
              <a:gd name="T86" fmla="*/ 2147483646 w 794"/>
              <a:gd name="T87" fmla="*/ 2147483646 h 315"/>
              <a:gd name="T88" fmla="*/ 2147483646 w 794"/>
              <a:gd name="T89" fmla="*/ 2147483646 h 315"/>
              <a:gd name="T90" fmla="*/ 2147483646 w 794"/>
              <a:gd name="T91" fmla="*/ 2147483646 h 315"/>
              <a:gd name="T92" fmla="*/ 2147483646 w 794"/>
              <a:gd name="T93" fmla="*/ 2147483646 h 315"/>
              <a:gd name="T94" fmla="*/ 2147483646 w 794"/>
              <a:gd name="T95" fmla="*/ 2147483646 h 315"/>
              <a:gd name="T96" fmla="*/ 2147483646 w 794"/>
              <a:gd name="T97" fmla="*/ 2147483646 h 315"/>
              <a:gd name="T98" fmla="*/ 2147483646 w 794"/>
              <a:gd name="T99" fmla="*/ 2147483646 h 315"/>
              <a:gd name="T100" fmla="*/ 2147483646 w 794"/>
              <a:gd name="T101" fmla="*/ 2147483646 h 315"/>
              <a:gd name="T102" fmla="*/ 2147483646 w 794"/>
              <a:gd name="T103" fmla="*/ 2147483646 h 315"/>
              <a:gd name="T104" fmla="*/ 2147483646 w 794"/>
              <a:gd name="T105" fmla="*/ 2147483646 h 315"/>
              <a:gd name="T106" fmla="*/ 2147483646 w 794"/>
              <a:gd name="T107" fmla="*/ 2147483646 h 315"/>
              <a:gd name="T108" fmla="*/ 2147483646 w 794"/>
              <a:gd name="T109" fmla="*/ 2147483646 h 315"/>
              <a:gd name="T110" fmla="*/ 2147483646 w 794"/>
              <a:gd name="T111" fmla="*/ 2147483646 h 315"/>
              <a:gd name="T112" fmla="*/ 2147483646 w 794"/>
              <a:gd name="T113" fmla="*/ 2147483646 h 315"/>
              <a:gd name="T114" fmla="*/ 2147483646 w 794"/>
              <a:gd name="T115" fmla="*/ 2147483646 h 315"/>
              <a:gd name="T116" fmla="*/ 2147483646 w 794"/>
              <a:gd name="T117" fmla="*/ 2147483646 h 315"/>
              <a:gd name="T118" fmla="*/ 2147483646 w 794"/>
              <a:gd name="T119" fmla="*/ 2147483646 h 315"/>
              <a:gd name="T120" fmla="*/ 2147483646 w 794"/>
              <a:gd name="T121" fmla="*/ 2147483646 h 315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794"/>
              <a:gd name="T184" fmla="*/ 0 h 315"/>
              <a:gd name="T185" fmla="*/ 794 w 794"/>
              <a:gd name="T186" fmla="*/ 315 h 315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794" h="315">
                <a:moveTo>
                  <a:pt x="0" y="315"/>
                </a:moveTo>
                <a:lnTo>
                  <a:pt x="31" y="315"/>
                </a:lnTo>
                <a:lnTo>
                  <a:pt x="59" y="315"/>
                </a:lnTo>
                <a:lnTo>
                  <a:pt x="85" y="315"/>
                </a:lnTo>
                <a:lnTo>
                  <a:pt x="111" y="315"/>
                </a:lnTo>
                <a:lnTo>
                  <a:pt x="133" y="315"/>
                </a:lnTo>
                <a:lnTo>
                  <a:pt x="156" y="315"/>
                </a:lnTo>
                <a:lnTo>
                  <a:pt x="176" y="315"/>
                </a:lnTo>
                <a:lnTo>
                  <a:pt x="194" y="315"/>
                </a:lnTo>
                <a:lnTo>
                  <a:pt x="210" y="315"/>
                </a:lnTo>
                <a:lnTo>
                  <a:pt x="226" y="315"/>
                </a:lnTo>
                <a:lnTo>
                  <a:pt x="241" y="315"/>
                </a:lnTo>
                <a:lnTo>
                  <a:pt x="254" y="315"/>
                </a:lnTo>
                <a:lnTo>
                  <a:pt x="266" y="315"/>
                </a:lnTo>
                <a:lnTo>
                  <a:pt x="277" y="315"/>
                </a:lnTo>
                <a:lnTo>
                  <a:pt x="287" y="315"/>
                </a:lnTo>
                <a:lnTo>
                  <a:pt x="295" y="315"/>
                </a:lnTo>
                <a:lnTo>
                  <a:pt x="303" y="315"/>
                </a:lnTo>
                <a:lnTo>
                  <a:pt x="310" y="315"/>
                </a:lnTo>
                <a:lnTo>
                  <a:pt x="317" y="315"/>
                </a:lnTo>
                <a:lnTo>
                  <a:pt x="322" y="315"/>
                </a:lnTo>
                <a:lnTo>
                  <a:pt x="327" y="315"/>
                </a:lnTo>
                <a:lnTo>
                  <a:pt x="333" y="315"/>
                </a:lnTo>
                <a:lnTo>
                  <a:pt x="335" y="315"/>
                </a:lnTo>
                <a:lnTo>
                  <a:pt x="339" y="315"/>
                </a:lnTo>
                <a:lnTo>
                  <a:pt x="342" y="315"/>
                </a:lnTo>
                <a:lnTo>
                  <a:pt x="345" y="315"/>
                </a:lnTo>
                <a:lnTo>
                  <a:pt x="347" y="315"/>
                </a:lnTo>
                <a:lnTo>
                  <a:pt x="350" y="314"/>
                </a:lnTo>
                <a:lnTo>
                  <a:pt x="353" y="314"/>
                </a:lnTo>
                <a:lnTo>
                  <a:pt x="354" y="314"/>
                </a:lnTo>
                <a:lnTo>
                  <a:pt x="357" y="314"/>
                </a:lnTo>
                <a:lnTo>
                  <a:pt x="358" y="314"/>
                </a:lnTo>
                <a:lnTo>
                  <a:pt x="361" y="314"/>
                </a:lnTo>
                <a:lnTo>
                  <a:pt x="363" y="314"/>
                </a:lnTo>
                <a:lnTo>
                  <a:pt x="365" y="314"/>
                </a:lnTo>
                <a:lnTo>
                  <a:pt x="366" y="314"/>
                </a:lnTo>
                <a:lnTo>
                  <a:pt x="368" y="314"/>
                </a:lnTo>
                <a:lnTo>
                  <a:pt x="370" y="312"/>
                </a:lnTo>
                <a:lnTo>
                  <a:pt x="371" y="312"/>
                </a:lnTo>
                <a:lnTo>
                  <a:pt x="372" y="312"/>
                </a:lnTo>
                <a:lnTo>
                  <a:pt x="374" y="312"/>
                </a:lnTo>
                <a:lnTo>
                  <a:pt x="375" y="312"/>
                </a:lnTo>
                <a:lnTo>
                  <a:pt x="376" y="312"/>
                </a:lnTo>
                <a:lnTo>
                  <a:pt x="378" y="312"/>
                </a:lnTo>
                <a:lnTo>
                  <a:pt x="379" y="312"/>
                </a:lnTo>
                <a:lnTo>
                  <a:pt x="380" y="312"/>
                </a:lnTo>
                <a:lnTo>
                  <a:pt x="382" y="312"/>
                </a:lnTo>
                <a:lnTo>
                  <a:pt x="383" y="312"/>
                </a:lnTo>
                <a:lnTo>
                  <a:pt x="384" y="311"/>
                </a:lnTo>
                <a:lnTo>
                  <a:pt x="386" y="311"/>
                </a:lnTo>
                <a:lnTo>
                  <a:pt x="387" y="311"/>
                </a:lnTo>
                <a:lnTo>
                  <a:pt x="388" y="311"/>
                </a:lnTo>
                <a:lnTo>
                  <a:pt x="390" y="311"/>
                </a:lnTo>
                <a:lnTo>
                  <a:pt x="391" y="311"/>
                </a:lnTo>
                <a:lnTo>
                  <a:pt x="392" y="311"/>
                </a:lnTo>
                <a:lnTo>
                  <a:pt x="394" y="311"/>
                </a:lnTo>
                <a:lnTo>
                  <a:pt x="395" y="310"/>
                </a:lnTo>
                <a:lnTo>
                  <a:pt x="396" y="310"/>
                </a:lnTo>
                <a:lnTo>
                  <a:pt x="398" y="310"/>
                </a:lnTo>
                <a:lnTo>
                  <a:pt x="400" y="310"/>
                </a:lnTo>
                <a:lnTo>
                  <a:pt x="402" y="310"/>
                </a:lnTo>
                <a:lnTo>
                  <a:pt x="403" y="308"/>
                </a:lnTo>
                <a:lnTo>
                  <a:pt x="406" y="308"/>
                </a:lnTo>
                <a:lnTo>
                  <a:pt x="408" y="308"/>
                </a:lnTo>
                <a:lnTo>
                  <a:pt x="410" y="308"/>
                </a:lnTo>
                <a:lnTo>
                  <a:pt x="412" y="308"/>
                </a:lnTo>
                <a:lnTo>
                  <a:pt x="414" y="307"/>
                </a:lnTo>
                <a:lnTo>
                  <a:pt x="415" y="307"/>
                </a:lnTo>
                <a:lnTo>
                  <a:pt x="416" y="307"/>
                </a:lnTo>
                <a:lnTo>
                  <a:pt x="418" y="307"/>
                </a:lnTo>
                <a:lnTo>
                  <a:pt x="419" y="307"/>
                </a:lnTo>
                <a:lnTo>
                  <a:pt x="420" y="307"/>
                </a:lnTo>
                <a:lnTo>
                  <a:pt x="422" y="306"/>
                </a:lnTo>
                <a:lnTo>
                  <a:pt x="423" y="306"/>
                </a:lnTo>
                <a:lnTo>
                  <a:pt x="424" y="306"/>
                </a:lnTo>
                <a:lnTo>
                  <a:pt x="426" y="306"/>
                </a:lnTo>
                <a:lnTo>
                  <a:pt x="427" y="306"/>
                </a:lnTo>
                <a:lnTo>
                  <a:pt x="428" y="306"/>
                </a:lnTo>
                <a:lnTo>
                  <a:pt x="430" y="304"/>
                </a:lnTo>
                <a:lnTo>
                  <a:pt x="431" y="304"/>
                </a:lnTo>
                <a:lnTo>
                  <a:pt x="432" y="304"/>
                </a:lnTo>
                <a:lnTo>
                  <a:pt x="434" y="304"/>
                </a:lnTo>
                <a:lnTo>
                  <a:pt x="434" y="303"/>
                </a:lnTo>
                <a:lnTo>
                  <a:pt x="435" y="303"/>
                </a:lnTo>
                <a:lnTo>
                  <a:pt x="436" y="303"/>
                </a:lnTo>
                <a:lnTo>
                  <a:pt x="439" y="303"/>
                </a:lnTo>
                <a:lnTo>
                  <a:pt x="440" y="302"/>
                </a:lnTo>
                <a:lnTo>
                  <a:pt x="442" y="302"/>
                </a:lnTo>
                <a:lnTo>
                  <a:pt x="443" y="300"/>
                </a:lnTo>
                <a:lnTo>
                  <a:pt x="444" y="300"/>
                </a:lnTo>
                <a:lnTo>
                  <a:pt x="447" y="300"/>
                </a:lnTo>
                <a:lnTo>
                  <a:pt x="448" y="299"/>
                </a:lnTo>
                <a:lnTo>
                  <a:pt x="451" y="299"/>
                </a:lnTo>
                <a:lnTo>
                  <a:pt x="454" y="298"/>
                </a:lnTo>
                <a:lnTo>
                  <a:pt x="455" y="296"/>
                </a:lnTo>
                <a:lnTo>
                  <a:pt x="458" y="296"/>
                </a:lnTo>
                <a:lnTo>
                  <a:pt x="460" y="295"/>
                </a:lnTo>
                <a:lnTo>
                  <a:pt x="463" y="295"/>
                </a:lnTo>
                <a:lnTo>
                  <a:pt x="464" y="294"/>
                </a:lnTo>
                <a:lnTo>
                  <a:pt x="467" y="294"/>
                </a:lnTo>
                <a:lnTo>
                  <a:pt x="468" y="294"/>
                </a:lnTo>
                <a:lnTo>
                  <a:pt x="469" y="292"/>
                </a:lnTo>
                <a:lnTo>
                  <a:pt x="471" y="292"/>
                </a:lnTo>
                <a:lnTo>
                  <a:pt x="472" y="291"/>
                </a:lnTo>
                <a:lnTo>
                  <a:pt x="475" y="291"/>
                </a:lnTo>
                <a:lnTo>
                  <a:pt x="476" y="291"/>
                </a:lnTo>
                <a:lnTo>
                  <a:pt x="477" y="290"/>
                </a:lnTo>
                <a:lnTo>
                  <a:pt x="479" y="290"/>
                </a:lnTo>
                <a:lnTo>
                  <a:pt x="480" y="288"/>
                </a:lnTo>
                <a:lnTo>
                  <a:pt x="481" y="288"/>
                </a:lnTo>
                <a:lnTo>
                  <a:pt x="483" y="288"/>
                </a:lnTo>
                <a:lnTo>
                  <a:pt x="484" y="287"/>
                </a:lnTo>
                <a:lnTo>
                  <a:pt x="485" y="287"/>
                </a:lnTo>
                <a:lnTo>
                  <a:pt x="487" y="286"/>
                </a:lnTo>
                <a:lnTo>
                  <a:pt x="488" y="286"/>
                </a:lnTo>
                <a:lnTo>
                  <a:pt x="489" y="286"/>
                </a:lnTo>
                <a:lnTo>
                  <a:pt x="491" y="285"/>
                </a:lnTo>
                <a:lnTo>
                  <a:pt x="492" y="285"/>
                </a:lnTo>
                <a:lnTo>
                  <a:pt x="493" y="283"/>
                </a:lnTo>
                <a:lnTo>
                  <a:pt x="495" y="283"/>
                </a:lnTo>
                <a:lnTo>
                  <a:pt x="496" y="282"/>
                </a:lnTo>
                <a:lnTo>
                  <a:pt x="497" y="281"/>
                </a:lnTo>
                <a:lnTo>
                  <a:pt x="500" y="281"/>
                </a:lnTo>
                <a:lnTo>
                  <a:pt x="501" y="279"/>
                </a:lnTo>
                <a:lnTo>
                  <a:pt x="503" y="278"/>
                </a:lnTo>
                <a:lnTo>
                  <a:pt x="505" y="277"/>
                </a:lnTo>
                <a:lnTo>
                  <a:pt x="508" y="277"/>
                </a:lnTo>
                <a:lnTo>
                  <a:pt x="509" y="275"/>
                </a:lnTo>
                <a:lnTo>
                  <a:pt x="512" y="274"/>
                </a:lnTo>
                <a:lnTo>
                  <a:pt x="513" y="274"/>
                </a:lnTo>
                <a:lnTo>
                  <a:pt x="515" y="273"/>
                </a:lnTo>
                <a:lnTo>
                  <a:pt x="516" y="271"/>
                </a:lnTo>
                <a:lnTo>
                  <a:pt x="517" y="271"/>
                </a:lnTo>
                <a:lnTo>
                  <a:pt x="519" y="270"/>
                </a:lnTo>
                <a:lnTo>
                  <a:pt x="520" y="270"/>
                </a:lnTo>
                <a:lnTo>
                  <a:pt x="521" y="269"/>
                </a:lnTo>
                <a:lnTo>
                  <a:pt x="523" y="269"/>
                </a:lnTo>
                <a:lnTo>
                  <a:pt x="524" y="267"/>
                </a:lnTo>
                <a:lnTo>
                  <a:pt x="525" y="267"/>
                </a:lnTo>
                <a:lnTo>
                  <a:pt x="527" y="267"/>
                </a:lnTo>
                <a:lnTo>
                  <a:pt x="527" y="266"/>
                </a:lnTo>
                <a:lnTo>
                  <a:pt x="528" y="266"/>
                </a:lnTo>
                <a:lnTo>
                  <a:pt x="529" y="265"/>
                </a:lnTo>
                <a:lnTo>
                  <a:pt x="531" y="265"/>
                </a:lnTo>
                <a:lnTo>
                  <a:pt x="532" y="265"/>
                </a:lnTo>
                <a:lnTo>
                  <a:pt x="532" y="263"/>
                </a:lnTo>
                <a:lnTo>
                  <a:pt x="533" y="263"/>
                </a:lnTo>
                <a:lnTo>
                  <a:pt x="535" y="262"/>
                </a:lnTo>
                <a:lnTo>
                  <a:pt x="536" y="262"/>
                </a:lnTo>
                <a:lnTo>
                  <a:pt x="537" y="261"/>
                </a:lnTo>
                <a:lnTo>
                  <a:pt x="539" y="261"/>
                </a:lnTo>
                <a:lnTo>
                  <a:pt x="540" y="259"/>
                </a:lnTo>
                <a:lnTo>
                  <a:pt x="541" y="259"/>
                </a:lnTo>
                <a:lnTo>
                  <a:pt x="543" y="258"/>
                </a:lnTo>
                <a:lnTo>
                  <a:pt x="544" y="257"/>
                </a:lnTo>
                <a:lnTo>
                  <a:pt x="545" y="257"/>
                </a:lnTo>
                <a:lnTo>
                  <a:pt x="548" y="255"/>
                </a:lnTo>
                <a:lnTo>
                  <a:pt x="549" y="254"/>
                </a:lnTo>
                <a:lnTo>
                  <a:pt x="552" y="253"/>
                </a:lnTo>
                <a:lnTo>
                  <a:pt x="553" y="251"/>
                </a:lnTo>
                <a:lnTo>
                  <a:pt x="554" y="251"/>
                </a:lnTo>
                <a:lnTo>
                  <a:pt x="556" y="250"/>
                </a:lnTo>
                <a:lnTo>
                  <a:pt x="557" y="249"/>
                </a:lnTo>
                <a:lnTo>
                  <a:pt x="558" y="249"/>
                </a:lnTo>
                <a:lnTo>
                  <a:pt x="560" y="247"/>
                </a:lnTo>
                <a:lnTo>
                  <a:pt x="561" y="247"/>
                </a:lnTo>
                <a:lnTo>
                  <a:pt x="562" y="246"/>
                </a:lnTo>
                <a:lnTo>
                  <a:pt x="564" y="246"/>
                </a:lnTo>
                <a:lnTo>
                  <a:pt x="565" y="245"/>
                </a:lnTo>
                <a:lnTo>
                  <a:pt x="566" y="245"/>
                </a:lnTo>
                <a:lnTo>
                  <a:pt x="568" y="243"/>
                </a:lnTo>
                <a:lnTo>
                  <a:pt x="569" y="243"/>
                </a:lnTo>
                <a:lnTo>
                  <a:pt x="569" y="242"/>
                </a:lnTo>
                <a:lnTo>
                  <a:pt x="570" y="242"/>
                </a:lnTo>
                <a:lnTo>
                  <a:pt x="572" y="242"/>
                </a:lnTo>
                <a:lnTo>
                  <a:pt x="572" y="241"/>
                </a:lnTo>
                <a:lnTo>
                  <a:pt x="573" y="241"/>
                </a:lnTo>
                <a:lnTo>
                  <a:pt x="574" y="239"/>
                </a:lnTo>
                <a:lnTo>
                  <a:pt x="576" y="238"/>
                </a:lnTo>
                <a:lnTo>
                  <a:pt x="577" y="238"/>
                </a:lnTo>
                <a:lnTo>
                  <a:pt x="578" y="237"/>
                </a:lnTo>
                <a:lnTo>
                  <a:pt x="580" y="235"/>
                </a:lnTo>
                <a:lnTo>
                  <a:pt x="581" y="235"/>
                </a:lnTo>
                <a:lnTo>
                  <a:pt x="582" y="234"/>
                </a:lnTo>
                <a:lnTo>
                  <a:pt x="584" y="233"/>
                </a:lnTo>
                <a:lnTo>
                  <a:pt x="585" y="233"/>
                </a:lnTo>
                <a:lnTo>
                  <a:pt x="586" y="231"/>
                </a:lnTo>
                <a:lnTo>
                  <a:pt x="588" y="230"/>
                </a:lnTo>
                <a:lnTo>
                  <a:pt x="589" y="230"/>
                </a:lnTo>
                <a:lnTo>
                  <a:pt x="590" y="229"/>
                </a:lnTo>
                <a:lnTo>
                  <a:pt x="592" y="227"/>
                </a:lnTo>
                <a:lnTo>
                  <a:pt x="593" y="227"/>
                </a:lnTo>
                <a:lnTo>
                  <a:pt x="594" y="226"/>
                </a:lnTo>
                <a:lnTo>
                  <a:pt x="596" y="226"/>
                </a:lnTo>
                <a:lnTo>
                  <a:pt x="597" y="225"/>
                </a:lnTo>
                <a:lnTo>
                  <a:pt x="598" y="223"/>
                </a:lnTo>
                <a:lnTo>
                  <a:pt x="600" y="223"/>
                </a:lnTo>
                <a:lnTo>
                  <a:pt x="601" y="222"/>
                </a:lnTo>
                <a:lnTo>
                  <a:pt x="602" y="222"/>
                </a:lnTo>
                <a:lnTo>
                  <a:pt x="602" y="221"/>
                </a:lnTo>
                <a:lnTo>
                  <a:pt x="604" y="221"/>
                </a:lnTo>
                <a:lnTo>
                  <a:pt x="604" y="219"/>
                </a:lnTo>
                <a:lnTo>
                  <a:pt x="605" y="219"/>
                </a:lnTo>
                <a:lnTo>
                  <a:pt x="606" y="218"/>
                </a:lnTo>
                <a:lnTo>
                  <a:pt x="608" y="218"/>
                </a:lnTo>
                <a:lnTo>
                  <a:pt x="608" y="217"/>
                </a:lnTo>
                <a:lnTo>
                  <a:pt x="609" y="217"/>
                </a:lnTo>
                <a:lnTo>
                  <a:pt x="609" y="215"/>
                </a:lnTo>
                <a:lnTo>
                  <a:pt x="610" y="215"/>
                </a:lnTo>
                <a:lnTo>
                  <a:pt x="612" y="214"/>
                </a:lnTo>
                <a:lnTo>
                  <a:pt x="613" y="213"/>
                </a:lnTo>
                <a:lnTo>
                  <a:pt x="614" y="213"/>
                </a:lnTo>
                <a:lnTo>
                  <a:pt x="614" y="211"/>
                </a:lnTo>
                <a:lnTo>
                  <a:pt x="616" y="210"/>
                </a:lnTo>
                <a:lnTo>
                  <a:pt x="617" y="210"/>
                </a:lnTo>
                <a:lnTo>
                  <a:pt x="618" y="209"/>
                </a:lnTo>
                <a:lnTo>
                  <a:pt x="620" y="207"/>
                </a:lnTo>
                <a:lnTo>
                  <a:pt x="621" y="207"/>
                </a:lnTo>
                <a:lnTo>
                  <a:pt x="621" y="206"/>
                </a:lnTo>
                <a:lnTo>
                  <a:pt x="622" y="206"/>
                </a:lnTo>
                <a:lnTo>
                  <a:pt x="624" y="205"/>
                </a:lnTo>
                <a:lnTo>
                  <a:pt x="625" y="205"/>
                </a:lnTo>
                <a:lnTo>
                  <a:pt x="625" y="203"/>
                </a:lnTo>
                <a:lnTo>
                  <a:pt x="626" y="203"/>
                </a:lnTo>
                <a:lnTo>
                  <a:pt x="626" y="202"/>
                </a:lnTo>
                <a:lnTo>
                  <a:pt x="628" y="202"/>
                </a:lnTo>
                <a:lnTo>
                  <a:pt x="629" y="201"/>
                </a:lnTo>
                <a:lnTo>
                  <a:pt x="630" y="201"/>
                </a:lnTo>
                <a:lnTo>
                  <a:pt x="630" y="199"/>
                </a:lnTo>
                <a:lnTo>
                  <a:pt x="632" y="199"/>
                </a:lnTo>
                <a:lnTo>
                  <a:pt x="632" y="198"/>
                </a:lnTo>
                <a:lnTo>
                  <a:pt x="633" y="198"/>
                </a:lnTo>
                <a:lnTo>
                  <a:pt x="634" y="198"/>
                </a:lnTo>
                <a:lnTo>
                  <a:pt x="634" y="197"/>
                </a:lnTo>
                <a:lnTo>
                  <a:pt x="636" y="197"/>
                </a:lnTo>
                <a:lnTo>
                  <a:pt x="637" y="195"/>
                </a:lnTo>
                <a:lnTo>
                  <a:pt x="638" y="195"/>
                </a:lnTo>
                <a:lnTo>
                  <a:pt x="638" y="194"/>
                </a:lnTo>
                <a:lnTo>
                  <a:pt x="640" y="193"/>
                </a:lnTo>
                <a:lnTo>
                  <a:pt x="641" y="193"/>
                </a:lnTo>
                <a:lnTo>
                  <a:pt x="642" y="192"/>
                </a:lnTo>
                <a:lnTo>
                  <a:pt x="644" y="192"/>
                </a:lnTo>
                <a:lnTo>
                  <a:pt x="645" y="190"/>
                </a:lnTo>
                <a:lnTo>
                  <a:pt x="646" y="189"/>
                </a:lnTo>
                <a:lnTo>
                  <a:pt x="647" y="189"/>
                </a:lnTo>
                <a:lnTo>
                  <a:pt x="647" y="188"/>
                </a:lnTo>
                <a:lnTo>
                  <a:pt x="649" y="188"/>
                </a:lnTo>
                <a:lnTo>
                  <a:pt x="649" y="186"/>
                </a:lnTo>
                <a:lnTo>
                  <a:pt x="650" y="186"/>
                </a:lnTo>
                <a:lnTo>
                  <a:pt x="651" y="185"/>
                </a:lnTo>
                <a:lnTo>
                  <a:pt x="653" y="184"/>
                </a:lnTo>
                <a:lnTo>
                  <a:pt x="654" y="182"/>
                </a:lnTo>
                <a:lnTo>
                  <a:pt x="655" y="182"/>
                </a:lnTo>
                <a:lnTo>
                  <a:pt x="655" y="181"/>
                </a:lnTo>
                <a:lnTo>
                  <a:pt x="657" y="181"/>
                </a:lnTo>
                <a:lnTo>
                  <a:pt x="657" y="180"/>
                </a:lnTo>
                <a:lnTo>
                  <a:pt x="658" y="178"/>
                </a:lnTo>
                <a:lnTo>
                  <a:pt x="659" y="178"/>
                </a:lnTo>
                <a:lnTo>
                  <a:pt x="659" y="177"/>
                </a:lnTo>
                <a:lnTo>
                  <a:pt x="661" y="176"/>
                </a:lnTo>
                <a:lnTo>
                  <a:pt x="662" y="176"/>
                </a:lnTo>
                <a:lnTo>
                  <a:pt x="662" y="174"/>
                </a:lnTo>
                <a:lnTo>
                  <a:pt x="663" y="173"/>
                </a:lnTo>
                <a:lnTo>
                  <a:pt x="665" y="172"/>
                </a:lnTo>
                <a:lnTo>
                  <a:pt x="666" y="170"/>
                </a:lnTo>
                <a:lnTo>
                  <a:pt x="667" y="169"/>
                </a:lnTo>
                <a:lnTo>
                  <a:pt x="669" y="168"/>
                </a:lnTo>
                <a:lnTo>
                  <a:pt x="670" y="166"/>
                </a:lnTo>
                <a:lnTo>
                  <a:pt x="671" y="165"/>
                </a:lnTo>
                <a:lnTo>
                  <a:pt x="673" y="164"/>
                </a:lnTo>
                <a:lnTo>
                  <a:pt x="674" y="162"/>
                </a:lnTo>
                <a:lnTo>
                  <a:pt x="675" y="161"/>
                </a:lnTo>
                <a:lnTo>
                  <a:pt x="677" y="160"/>
                </a:lnTo>
                <a:lnTo>
                  <a:pt x="677" y="158"/>
                </a:lnTo>
                <a:lnTo>
                  <a:pt x="678" y="158"/>
                </a:lnTo>
                <a:lnTo>
                  <a:pt x="679" y="157"/>
                </a:lnTo>
                <a:lnTo>
                  <a:pt x="679" y="156"/>
                </a:lnTo>
                <a:lnTo>
                  <a:pt x="681" y="156"/>
                </a:lnTo>
                <a:lnTo>
                  <a:pt x="681" y="154"/>
                </a:lnTo>
                <a:lnTo>
                  <a:pt x="682" y="154"/>
                </a:lnTo>
                <a:lnTo>
                  <a:pt x="682" y="153"/>
                </a:lnTo>
                <a:lnTo>
                  <a:pt x="683" y="152"/>
                </a:lnTo>
                <a:lnTo>
                  <a:pt x="685" y="150"/>
                </a:lnTo>
                <a:lnTo>
                  <a:pt x="686" y="149"/>
                </a:lnTo>
                <a:lnTo>
                  <a:pt x="687" y="148"/>
                </a:lnTo>
                <a:lnTo>
                  <a:pt x="689" y="146"/>
                </a:lnTo>
                <a:lnTo>
                  <a:pt x="689" y="145"/>
                </a:lnTo>
                <a:lnTo>
                  <a:pt x="690" y="144"/>
                </a:lnTo>
                <a:lnTo>
                  <a:pt x="691" y="142"/>
                </a:lnTo>
                <a:lnTo>
                  <a:pt x="693" y="141"/>
                </a:lnTo>
                <a:lnTo>
                  <a:pt x="694" y="140"/>
                </a:lnTo>
                <a:lnTo>
                  <a:pt x="695" y="138"/>
                </a:lnTo>
                <a:lnTo>
                  <a:pt x="697" y="136"/>
                </a:lnTo>
                <a:lnTo>
                  <a:pt x="698" y="134"/>
                </a:lnTo>
                <a:lnTo>
                  <a:pt x="699" y="133"/>
                </a:lnTo>
                <a:lnTo>
                  <a:pt x="701" y="130"/>
                </a:lnTo>
                <a:lnTo>
                  <a:pt x="702" y="129"/>
                </a:lnTo>
                <a:lnTo>
                  <a:pt x="703" y="128"/>
                </a:lnTo>
                <a:lnTo>
                  <a:pt x="705" y="126"/>
                </a:lnTo>
                <a:lnTo>
                  <a:pt x="706" y="125"/>
                </a:lnTo>
                <a:lnTo>
                  <a:pt x="707" y="124"/>
                </a:lnTo>
                <a:lnTo>
                  <a:pt x="707" y="122"/>
                </a:lnTo>
                <a:lnTo>
                  <a:pt x="709" y="121"/>
                </a:lnTo>
                <a:lnTo>
                  <a:pt x="710" y="120"/>
                </a:lnTo>
                <a:lnTo>
                  <a:pt x="711" y="118"/>
                </a:lnTo>
                <a:lnTo>
                  <a:pt x="713" y="117"/>
                </a:lnTo>
                <a:lnTo>
                  <a:pt x="713" y="116"/>
                </a:lnTo>
                <a:lnTo>
                  <a:pt x="714" y="114"/>
                </a:lnTo>
                <a:lnTo>
                  <a:pt x="715" y="114"/>
                </a:lnTo>
                <a:lnTo>
                  <a:pt x="715" y="113"/>
                </a:lnTo>
                <a:lnTo>
                  <a:pt x="717" y="112"/>
                </a:lnTo>
                <a:lnTo>
                  <a:pt x="717" y="110"/>
                </a:lnTo>
                <a:lnTo>
                  <a:pt x="718" y="110"/>
                </a:lnTo>
                <a:lnTo>
                  <a:pt x="719" y="109"/>
                </a:lnTo>
                <a:lnTo>
                  <a:pt x="719" y="108"/>
                </a:lnTo>
                <a:lnTo>
                  <a:pt x="721" y="106"/>
                </a:lnTo>
                <a:lnTo>
                  <a:pt x="722" y="105"/>
                </a:lnTo>
                <a:lnTo>
                  <a:pt x="722" y="104"/>
                </a:lnTo>
                <a:lnTo>
                  <a:pt x="723" y="102"/>
                </a:lnTo>
                <a:lnTo>
                  <a:pt x="725" y="101"/>
                </a:lnTo>
                <a:lnTo>
                  <a:pt x="726" y="99"/>
                </a:lnTo>
                <a:lnTo>
                  <a:pt x="727" y="97"/>
                </a:lnTo>
                <a:lnTo>
                  <a:pt x="729" y="96"/>
                </a:lnTo>
                <a:lnTo>
                  <a:pt x="730" y="93"/>
                </a:lnTo>
                <a:lnTo>
                  <a:pt x="731" y="91"/>
                </a:lnTo>
                <a:lnTo>
                  <a:pt x="733" y="89"/>
                </a:lnTo>
                <a:lnTo>
                  <a:pt x="734" y="87"/>
                </a:lnTo>
                <a:lnTo>
                  <a:pt x="735" y="85"/>
                </a:lnTo>
                <a:lnTo>
                  <a:pt x="737" y="84"/>
                </a:lnTo>
                <a:lnTo>
                  <a:pt x="738" y="81"/>
                </a:lnTo>
                <a:lnTo>
                  <a:pt x="739" y="80"/>
                </a:lnTo>
                <a:lnTo>
                  <a:pt x="740" y="79"/>
                </a:lnTo>
                <a:lnTo>
                  <a:pt x="740" y="77"/>
                </a:lnTo>
                <a:lnTo>
                  <a:pt x="742" y="76"/>
                </a:lnTo>
                <a:lnTo>
                  <a:pt x="743" y="75"/>
                </a:lnTo>
                <a:lnTo>
                  <a:pt x="744" y="73"/>
                </a:lnTo>
                <a:lnTo>
                  <a:pt x="744" y="72"/>
                </a:lnTo>
                <a:lnTo>
                  <a:pt x="746" y="71"/>
                </a:lnTo>
                <a:lnTo>
                  <a:pt x="747" y="69"/>
                </a:lnTo>
                <a:lnTo>
                  <a:pt x="748" y="68"/>
                </a:lnTo>
                <a:lnTo>
                  <a:pt x="748" y="67"/>
                </a:lnTo>
                <a:lnTo>
                  <a:pt x="750" y="65"/>
                </a:lnTo>
                <a:lnTo>
                  <a:pt x="750" y="64"/>
                </a:lnTo>
                <a:lnTo>
                  <a:pt x="751" y="64"/>
                </a:lnTo>
                <a:lnTo>
                  <a:pt x="752" y="63"/>
                </a:lnTo>
                <a:lnTo>
                  <a:pt x="752" y="61"/>
                </a:lnTo>
                <a:lnTo>
                  <a:pt x="754" y="60"/>
                </a:lnTo>
                <a:lnTo>
                  <a:pt x="755" y="59"/>
                </a:lnTo>
                <a:lnTo>
                  <a:pt x="756" y="57"/>
                </a:lnTo>
                <a:lnTo>
                  <a:pt x="756" y="55"/>
                </a:lnTo>
                <a:lnTo>
                  <a:pt x="758" y="53"/>
                </a:lnTo>
                <a:lnTo>
                  <a:pt x="759" y="52"/>
                </a:lnTo>
                <a:lnTo>
                  <a:pt x="760" y="51"/>
                </a:lnTo>
                <a:lnTo>
                  <a:pt x="762" y="48"/>
                </a:lnTo>
                <a:lnTo>
                  <a:pt x="763" y="45"/>
                </a:lnTo>
                <a:lnTo>
                  <a:pt x="766" y="44"/>
                </a:lnTo>
                <a:lnTo>
                  <a:pt x="767" y="41"/>
                </a:lnTo>
                <a:lnTo>
                  <a:pt x="768" y="40"/>
                </a:lnTo>
                <a:lnTo>
                  <a:pt x="770" y="37"/>
                </a:lnTo>
                <a:lnTo>
                  <a:pt x="771" y="36"/>
                </a:lnTo>
                <a:lnTo>
                  <a:pt x="772" y="35"/>
                </a:lnTo>
                <a:lnTo>
                  <a:pt x="774" y="32"/>
                </a:lnTo>
                <a:lnTo>
                  <a:pt x="775" y="31"/>
                </a:lnTo>
                <a:lnTo>
                  <a:pt x="775" y="29"/>
                </a:lnTo>
                <a:lnTo>
                  <a:pt x="776" y="28"/>
                </a:lnTo>
                <a:lnTo>
                  <a:pt x="778" y="27"/>
                </a:lnTo>
                <a:lnTo>
                  <a:pt x="778" y="25"/>
                </a:lnTo>
                <a:lnTo>
                  <a:pt x="779" y="24"/>
                </a:lnTo>
                <a:lnTo>
                  <a:pt x="780" y="24"/>
                </a:lnTo>
                <a:lnTo>
                  <a:pt x="780" y="23"/>
                </a:lnTo>
                <a:lnTo>
                  <a:pt x="782" y="21"/>
                </a:lnTo>
                <a:lnTo>
                  <a:pt x="782" y="20"/>
                </a:lnTo>
                <a:lnTo>
                  <a:pt x="783" y="19"/>
                </a:lnTo>
                <a:lnTo>
                  <a:pt x="784" y="17"/>
                </a:lnTo>
                <a:lnTo>
                  <a:pt x="784" y="16"/>
                </a:lnTo>
                <a:lnTo>
                  <a:pt x="786" y="15"/>
                </a:lnTo>
                <a:lnTo>
                  <a:pt x="787" y="13"/>
                </a:lnTo>
                <a:lnTo>
                  <a:pt x="787" y="12"/>
                </a:lnTo>
                <a:lnTo>
                  <a:pt x="788" y="11"/>
                </a:lnTo>
                <a:lnTo>
                  <a:pt x="788" y="9"/>
                </a:lnTo>
                <a:lnTo>
                  <a:pt x="790" y="8"/>
                </a:lnTo>
                <a:lnTo>
                  <a:pt x="791" y="7"/>
                </a:lnTo>
                <a:lnTo>
                  <a:pt x="791" y="5"/>
                </a:lnTo>
                <a:lnTo>
                  <a:pt x="792" y="3"/>
                </a:lnTo>
                <a:lnTo>
                  <a:pt x="794" y="2"/>
                </a:lnTo>
                <a:lnTo>
                  <a:pt x="794" y="0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5069" name="Freeform 19">
            <a:extLst>
              <a:ext uri="{FF2B5EF4-FFF2-40B4-BE49-F238E27FC236}">
                <a16:creationId xmlns:a16="http://schemas.microsoft.com/office/drawing/2014/main" id="{2672CEEA-519D-7E41-B414-D0CA387DD6EF}"/>
              </a:ext>
            </a:extLst>
          </p:cNvPr>
          <p:cNvSpPr>
            <a:spLocks/>
          </p:cNvSpPr>
          <p:nvPr/>
        </p:nvSpPr>
        <p:spPr bwMode="auto">
          <a:xfrm>
            <a:off x="3509963" y="4343401"/>
            <a:ext cx="74612" cy="252413"/>
          </a:xfrm>
          <a:custGeom>
            <a:avLst/>
            <a:gdLst>
              <a:gd name="T0" fmla="*/ 2147483646 w 95"/>
              <a:gd name="T1" fmla="*/ 2147483646 h 317"/>
              <a:gd name="T2" fmla="*/ 2147483646 w 95"/>
              <a:gd name="T3" fmla="*/ 2147483646 h 317"/>
              <a:gd name="T4" fmla="*/ 2147483646 w 95"/>
              <a:gd name="T5" fmla="*/ 2147483646 h 317"/>
              <a:gd name="T6" fmla="*/ 2147483646 w 95"/>
              <a:gd name="T7" fmla="*/ 2147483646 h 317"/>
              <a:gd name="T8" fmla="*/ 2147483646 w 95"/>
              <a:gd name="T9" fmla="*/ 2147483646 h 317"/>
              <a:gd name="T10" fmla="*/ 2147483646 w 95"/>
              <a:gd name="T11" fmla="*/ 2147483646 h 317"/>
              <a:gd name="T12" fmla="*/ 2147483646 w 95"/>
              <a:gd name="T13" fmla="*/ 2147483646 h 317"/>
              <a:gd name="T14" fmla="*/ 2147483646 w 95"/>
              <a:gd name="T15" fmla="*/ 2147483646 h 317"/>
              <a:gd name="T16" fmla="*/ 2147483646 w 95"/>
              <a:gd name="T17" fmla="*/ 2147483646 h 317"/>
              <a:gd name="T18" fmla="*/ 2147483646 w 95"/>
              <a:gd name="T19" fmla="*/ 2147483646 h 317"/>
              <a:gd name="T20" fmla="*/ 2147483646 w 95"/>
              <a:gd name="T21" fmla="*/ 2147483646 h 317"/>
              <a:gd name="T22" fmla="*/ 2147483646 w 95"/>
              <a:gd name="T23" fmla="*/ 2147483646 h 317"/>
              <a:gd name="T24" fmla="*/ 2147483646 w 95"/>
              <a:gd name="T25" fmla="*/ 2147483646 h 317"/>
              <a:gd name="T26" fmla="*/ 2147483646 w 95"/>
              <a:gd name="T27" fmla="*/ 2147483646 h 317"/>
              <a:gd name="T28" fmla="*/ 2147483646 w 95"/>
              <a:gd name="T29" fmla="*/ 2147483646 h 317"/>
              <a:gd name="T30" fmla="*/ 2147483646 w 95"/>
              <a:gd name="T31" fmla="*/ 2147483646 h 317"/>
              <a:gd name="T32" fmla="*/ 2147483646 w 95"/>
              <a:gd name="T33" fmla="*/ 2147483646 h 317"/>
              <a:gd name="T34" fmla="*/ 2147483646 w 95"/>
              <a:gd name="T35" fmla="*/ 2147483646 h 317"/>
              <a:gd name="T36" fmla="*/ 2147483646 w 95"/>
              <a:gd name="T37" fmla="*/ 2147483646 h 317"/>
              <a:gd name="T38" fmla="*/ 2147483646 w 95"/>
              <a:gd name="T39" fmla="*/ 2147483646 h 317"/>
              <a:gd name="T40" fmla="*/ 2147483646 w 95"/>
              <a:gd name="T41" fmla="*/ 2147483646 h 317"/>
              <a:gd name="T42" fmla="*/ 2147483646 w 95"/>
              <a:gd name="T43" fmla="*/ 2147483646 h 317"/>
              <a:gd name="T44" fmla="*/ 2147483646 w 95"/>
              <a:gd name="T45" fmla="*/ 2147483646 h 317"/>
              <a:gd name="T46" fmla="*/ 2147483646 w 95"/>
              <a:gd name="T47" fmla="*/ 2147483646 h 317"/>
              <a:gd name="T48" fmla="*/ 2147483646 w 95"/>
              <a:gd name="T49" fmla="*/ 2147483646 h 317"/>
              <a:gd name="T50" fmla="*/ 2147483646 w 95"/>
              <a:gd name="T51" fmla="*/ 2147483646 h 317"/>
              <a:gd name="T52" fmla="*/ 2147483646 w 95"/>
              <a:gd name="T53" fmla="*/ 2147483646 h 317"/>
              <a:gd name="T54" fmla="*/ 2147483646 w 95"/>
              <a:gd name="T55" fmla="*/ 2147483646 h 317"/>
              <a:gd name="T56" fmla="*/ 2147483646 w 95"/>
              <a:gd name="T57" fmla="*/ 2147483646 h 317"/>
              <a:gd name="T58" fmla="*/ 2147483646 w 95"/>
              <a:gd name="T59" fmla="*/ 2147483646 h 317"/>
              <a:gd name="T60" fmla="*/ 2147483646 w 95"/>
              <a:gd name="T61" fmla="*/ 2147483646 h 317"/>
              <a:gd name="T62" fmla="*/ 2147483646 w 95"/>
              <a:gd name="T63" fmla="*/ 2147483646 h 317"/>
              <a:gd name="T64" fmla="*/ 2147483646 w 95"/>
              <a:gd name="T65" fmla="*/ 2147483646 h 317"/>
              <a:gd name="T66" fmla="*/ 2147483646 w 95"/>
              <a:gd name="T67" fmla="*/ 2147483646 h 317"/>
              <a:gd name="T68" fmla="*/ 2147483646 w 95"/>
              <a:gd name="T69" fmla="*/ 2147483646 h 317"/>
              <a:gd name="T70" fmla="*/ 2147483646 w 95"/>
              <a:gd name="T71" fmla="*/ 2147483646 h 317"/>
              <a:gd name="T72" fmla="*/ 2147483646 w 95"/>
              <a:gd name="T73" fmla="*/ 2147483646 h 317"/>
              <a:gd name="T74" fmla="*/ 2147483646 w 95"/>
              <a:gd name="T75" fmla="*/ 2147483646 h 317"/>
              <a:gd name="T76" fmla="*/ 2147483646 w 95"/>
              <a:gd name="T77" fmla="*/ 2147483646 h 317"/>
              <a:gd name="T78" fmla="*/ 2147483646 w 95"/>
              <a:gd name="T79" fmla="*/ 2147483646 h 317"/>
              <a:gd name="T80" fmla="*/ 2147483646 w 95"/>
              <a:gd name="T81" fmla="*/ 2147483646 h 317"/>
              <a:gd name="T82" fmla="*/ 2147483646 w 95"/>
              <a:gd name="T83" fmla="*/ 2147483646 h 317"/>
              <a:gd name="T84" fmla="*/ 2147483646 w 95"/>
              <a:gd name="T85" fmla="*/ 2147483646 h 317"/>
              <a:gd name="T86" fmla="*/ 2147483646 w 95"/>
              <a:gd name="T87" fmla="*/ 2147483646 h 317"/>
              <a:gd name="T88" fmla="*/ 2147483646 w 95"/>
              <a:gd name="T89" fmla="*/ 2147483646 h 317"/>
              <a:gd name="T90" fmla="*/ 2147483646 w 95"/>
              <a:gd name="T91" fmla="*/ 2147483646 h 317"/>
              <a:gd name="T92" fmla="*/ 2147483646 w 95"/>
              <a:gd name="T93" fmla="*/ 2147483646 h 317"/>
              <a:gd name="T94" fmla="*/ 2147483646 w 95"/>
              <a:gd name="T95" fmla="*/ 2147483646 h 317"/>
              <a:gd name="T96" fmla="*/ 2147483646 w 95"/>
              <a:gd name="T97" fmla="*/ 2147483646 h 317"/>
              <a:gd name="T98" fmla="*/ 2147483646 w 95"/>
              <a:gd name="T99" fmla="*/ 2147483646 h 317"/>
              <a:gd name="T100" fmla="*/ 2147483646 w 95"/>
              <a:gd name="T101" fmla="*/ 2147483646 h 317"/>
              <a:gd name="T102" fmla="*/ 2147483646 w 95"/>
              <a:gd name="T103" fmla="*/ 2147483646 h 317"/>
              <a:gd name="T104" fmla="*/ 2147483646 w 95"/>
              <a:gd name="T105" fmla="*/ 2147483646 h 317"/>
              <a:gd name="T106" fmla="*/ 2147483646 w 95"/>
              <a:gd name="T107" fmla="*/ 2147483646 h 317"/>
              <a:gd name="T108" fmla="*/ 2147483646 w 95"/>
              <a:gd name="T109" fmla="*/ 2147483646 h 317"/>
              <a:gd name="T110" fmla="*/ 2147483646 w 95"/>
              <a:gd name="T111" fmla="*/ 2147483646 h 317"/>
              <a:gd name="T112" fmla="*/ 2147483646 w 95"/>
              <a:gd name="T113" fmla="*/ 2147483646 h 317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95"/>
              <a:gd name="T172" fmla="*/ 0 h 317"/>
              <a:gd name="T173" fmla="*/ 95 w 95"/>
              <a:gd name="T174" fmla="*/ 317 h 317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95" h="317">
                <a:moveTo>
                  <a:pt x="0" y="0"/>
                </a:moveTo>
                <a:lnTo>
                  <a:pt x="2" y="4"/>
                </a:lnTo>
                <a:lnTo>
                  <a:pt x="4" y="6"/>
                </a:lnTo>
                <a:lnTo>
                  <a:pt x="6" y="9"/>
                </a:lnTo>
                <a:lnTo>
                  <a:pt x="7" y="13"/>
                </a:lnTo>
                <a:lnTo>
                  <a:pt x="8" y="16"/>
                </a:lnTo>
                <a:lnTo>
                  <a:pt x="10" y="17"/>
                </a:lnTo>
                <a:lnTo>
                  <a:pt x="11" y="20"/>
                </a:lnTo>
                <a:lnTo>
                  <a:pt x="12" y="22"/>
                </a:lnTo>
                <a:lnTo>
                  <a:pt x="14" y="24"/>
                </a:lnTo>
                <a:lnTo>
                  <a:pt x="15" y="26"/>
                </a:lnTo>
                <a:lnTo>
                  <a:pt x="16" y="28"/>
                </a:lnTo>
                <a:lnTo>
                  <a:pt x="16" y="30"/>
                </a:lnTo>
                <a:lnTo>
                  <a:pt x="18" y="32"/>
                </a:lnTo>
                <a:lnTo>
                  <a:pt x="19" y="33"/>
                </a:lnTo>
                <a:lnTo>
                  <a:pt x="19" y="34"/>
                </a:lnTo>
                <a:lnTo>
                  <a:pt x="20" y="36"/>
                </a:lnTo>
                <a:lnTo>
                  <a:pt x="20" y="37"/>
                </a:lnTo>
                <a:lnTo>
                  <a:pt x="22" y="38"/>
                </a:lnTo>
                <a:lnTo>
                  <a:pt x="22" y="40"/>
                </a:lnTo>
                <a:lnTo>
                  <a:pt x="23" y="41"/>
                </a:lnTo>
                <a:lnTo>
                  <a:pt x="23" y="42"/>
                </a:lnTo>
                <a:lnTo>
                  <a:pt x="24" y="43"/>
                </a:lnTo>
                <a:lnTo>
                  <a:pt x="24" y="45"/>
                </a:lnTo>
                <a:lnTo>
                  <a:pt x="24" y="46"/>
                </a:lnTo>
                <a:lnTo>
                  <a:pt x="26" y="47"/>
                </a:lnTo>
                <a:lnTo>
                  <a:pt x="26" y="49"/>
                </a:lnTo>
                <a:lnTo>
                  <a:pt x="27" y="50"/>
                </a:lnTo>
                <a:lnTo>
                  <a:pt x="27" y="51"/>
                </a:lnTo>
                <a:lnTo>
                  <a:pt x="28" y="53"/>
                </a:lnTo>
                <a:lnTo>
                  <a:pt x="28" y="54"/>
                </a:lnTo>
                <a:lnTo>
                  <a:pt x="30" y="55"/>
                </a:lnTo>
                <a:lnTo>
                  <a:pt x="30" y="58"/>
                </a:lnTo>
                <a:lnTo>
                  <a:pt x="31" y="59"/>
                </a:lnTo>
                <a:lnTo>
                  <a:pt x="31" y="61"/>
                </a:lnTo>
                <a:lnTo>
                  <a:pt x="32" y="63"/>
                </a:lnTo>
                <a:lnTo>
                  <a:pt x="32" y="65"/>
                </a:lnTo>
                <a:lnTo>
                  <a:pt x="34" y="66"/>
                </a:lnTo>
                <a:lnTo>
                  <a:pt x="34" y="67"/>
                </a:lnTo>
                <a:lnTo>
                  <a:pt x="35" y="69"/>
                </a:lnTo>
                <a:lnTo>
                  <a:pt x="35" y="70"/>
                </a:lnTo>
                <a:lnTo>
                  <a:pt x="35" y="71"/>
                </a:lnTo>
                <a:lnTo>
                  <a:pt x="36" y="73"/>
                </a:lnTo>
                <a:lnTo>
                  <a:pt x="36" y="74"/>
                </a:lnTo>
                <a:lnTo>
                  <a:pt x="38" y="75"/>
                </a:lnTo>
                <a:lnTo>
                  <a:pt x="38" y="77"/>
                </a:lnTo>
                <a:lnTo>
                  <a:pt x="39" y="78"/>
                </a:lnTo>
                <a:lnTo>
                  <a:pt x="39" y="79"/>
                </a:lnTo>
                <a:lnTo>
                  <a:pt x="39" y="81"/>
                </a:lnTo>
                <a:lnTo>
                  <a:pt x="40" y="82"/>
                </a:lnTo>
                <a:lnTo>
                  <a:pt x="40" y="83"/>
                </a:lnTo>
                <a:lnTo>
                  <a:pt x="42" y="85"/>
                </a:lnTo>
                <a:lnTo>
                  <a:pt x="42" y="86"/>
                </a:lnTo>
                <a:lnTo>
                  <a:pt x="42" y="87"/>
                </a:lnTo>
                <a:lnTo>
                  <a:pt x="43" y="89"/>
                </a:lnTo>
                <a:lnTo>
                  <a:pt x="43" y="90"/>
                </a:lnTo>
                <a:lnTo>
                  <a:pt x="44" y="93"/>
                </a:lnTo>
                <a:lnTo>
                  <a:pt x="44" y="94"/>
                </a:lnTo>
                <a:lnTo>
                  <a:pt x="46" y="95"/>
                </a:lnTo>
                <a:lnTo>
                  <a:pt x="46" y="98"/>
                </a:lnTo>
                <a:lnTo>
                  <a:pt x="47" y="99"/>
                </a:lnTo>
                <a:lnTo>
                  <a:pt x="47" y="102"/>
                </a:lnTo>
                <a:lnTo>
                  <a:pt x="48" y="103"/>
                </a:lnTo>
                <a:lnTo>
                  <a:pt x="50" y="106"/>
                </a:lnTo>
                <a:lnTo>
                  <a:pt x="50" y="109"/>
                </a:lnTo>
                <a:lnTo>
                  <a:pt x="51" y="110"/>
                </a:lnTo>
                <a:lnTo>
                  <a:pt x="51" y="111"/>
                </a:lnTo>
                <a:lnTo>
                  <a:pt x="52" y="113"/>
                </a:lnTo>
                <a:lnTo>
                  <a:pt x="52" y="115"/>
                </a:lnTo>
                <a:lnTo>
                  <a:pt x="54" y="117"/>
                </a:lnTo>
                <a:lnTo>
                  <a:pt x="54" y="118"/>
                </a:lnTo>
                <a:lnTo>
                  <a:pt x="54" y="119"/>
                </a:lnTo>
                <a:lnTo>
                  <a:pt x="55" y="121"/>
                </a:lnTo>
                <a:lnTo>
                  <a:pt x="55" y="122"/>
                </a:lnTo>
                <a:lnTo>
                  <a:pt x="56" y="123"/>
                </a:lnTo>
                <a:lnTo>
                  <a:pt x="56" y="125"/>
                </a:lnTo>
                <a:lnTo>
                  <a:pt x="56" y="126"/>
                </a:lnTo>
                <a:lnTo>
                  <a:pt x="56" y="127"/>
                </a:lnTo>
                <a:lnTo>
                  <a:pt x="58" y="129"/>
                </a:lnTo>
                <a:lnTo>
                  <a:pt x="58" y="130"/>
                </a:lnTo>
                <a:lnTo>
                  <a:pt x="59" y="131"/>
                </a:lnTo>
                <a:lnTo>
                  <a:pt x="59" y="133"/>
                </a:lnTo>
                <a:lnTo>
                  <a:pt x="59" y="134"/>
                </a:lnTo>
                <a:lnTo>
                  <a:pt x="60" y="135"/>
                </a:lnTo>
                <a:lnTo>
                  <a:pt x="60" y="136"/>
                </a:lnTo>
                <a:lnTo>
                  <a:pt x="60" y="139"/>
                </a:lnTo>
                <a:lnTo>
                  <a:pt x="62" y="140"/>
                </a:lnTo>
                <a:lnTo>
                  <a:pt x="62" y="142"/>
                </a:lnTo>
                <a:lnTo>
                  <a:pt x="62" y="143"/>
                </a:lnTo>
                <a:lnTo>
                  <a:pt x="63" y="146"/>
                </a:lnTo>
                <a:lnTo>
                  <a:pt x="63" y="147"/>
                </a:lnTo>
                <a:lnTo>
                  <a:pt x="64" y="150"/>
                </a:lnTo>
                <a:lnTo>
                  <a:pt x="64" y="152"/>
                </a:lnTo>
                <a:lnTo>
                  <a:pt x="66" y="154"/>
                </a:lnTo>
                <a:lnTo>
                  <a:pt x="66" y="156"/>
                </a:lnTo>
                <a:lnTo>
                  <a:pt x="67" y="158"/>
                </a:lnTo>
                <a:lnTo>
                  <a:pt x="67" y="159"/>
                </a:lnTo>
                <a:lnTo>
                  <a:pt x="68" y="162"/>
                </a:lnTo>
                <a:lnTo>
                  <a:pt x="68" y="163"/>
                </a:lnTo>
                <a:lnTo>
                  <a:pt x="68" y="164"/>
                </a:lnTo>
                <a:lnTo>
                  <a:pt x="70" y="166"/>
                </a:lnTo>
                <a:lnTo>
                  <a:pt x="70" y="167"/>
                </a:lnTo>
                <a:lnTo>
                  <a:pt x="70" y="168"/>
                </a:lnTo>
                <a:lnTo>
                  <a:pt x="70" y="170"/>
                </a:lnTo>
                <a:lnTo>
                  <a:pt x="71" y="171"/>
                </a:lnTo>
                <a:lnTo>
                  <a:pt x="71" y="172"/>
                </a:lnTo>
                <a:lnTo>
                  <a:pt x="71" y="174"/>
                </a:lnTo>
                <a:lnTo>
                  <a:pt x="72" y="175"/>
                </a:lnTo>
                <a:lnTo>
                  <a:pt x="72" y="176"/>
                </a:lnTo>
                <a:lnTo>
                  <a:pt x="72" y="178"/>
                </a:lnTo>
                <a:lnTo>
                  <a:pt x="74" y="179"/>
                </a:lnTo>
                <a:lnTo>
                  <a:pt x="74" y="180"/>
                </a:lnTo>
                <a:lnTo>
                  <a:pt x="74" y="182"/>
                </a:lnTo>
                <a:lnTo>
                  <a:pt x="74" y="183"/>
                </a:lnTo>
                <a:lnTo>
                  <a:pt x="75" y="184"/>
                </a:lnTo>
                <a:lnTo>
                  <a:pt x="75" y="186"/>
                </a:lnTo>
                <a:lnTo>
                  <a:pt x="75" y="187"/>
                </a:lnTo>
                <a:lnTo>
                  <a:pt x="76" y="188"/>
                </a:lnTo>
                <a:lnTo>
                  <a:pt x="76" y="190"/>
                </a:lnTo>
                <a:lnTo>
                  <a:pt x="78" y="192"/>
                </a:lnTo>
                <a:lnTo>
                  <a:pt x="78" y="194"/>
                </a:lnTo>
                <a:lnTo>
                  <a:pt x="79" y="196"/>
                </a:lnTo>
                <a:lnTo>
                  <a:pt x="79" y="198"/>
                </a:lnTo>
                <a:lnTo>
                  <a:pt x="80" y="200"/>
                </a:lnTo>
                <a:lnTo>
                  <a:pt x="80" y="203"/>
                </a:lnTo>
                <a:lnTo>
                  <a:pt x="82" y="204"/>
                </a:lnTo>
                <a:lnTo>
                  <a:pt x="82" y="206"/>
                </a:lnTo>
                <a:lnTo>
                  <a:pt x="82" y="208"/>
                </a:lnTo>
                <a:lnTo>
                  <a:pt x="83" y="210"/>
                </a:lnTo>
                <a:lnTo>
                  <a:pt x="83" y="211"/>
                </a:lnTo>
                <a:lnTo>
                  <a:pt x="83" y="212"/>
                </a:lnTo>
                <a:lnTo>
                  <a:pt x="84" y="214"/>
                </a:lnTo>
                <a:lnTo>
                  <a:pt x="84" y="215"/>
                </a:lnTo>
                <a:lnTo>
                  <a:pt x="84" y="216"/>
                </a:lnTo>
                <a:lnTo>
                  <a:pt x="84" y="218"/>
                </a:lnTo>
                <a:lnTo>
                  <a:pt x="86" y="219"/>
                </a:lnTo>
                <a:lnTo>
                  <a:pt x="86" y="220"/>
                </a:lnTo>
                <a:lnTo>
                  <a:pt x="86" y="222"/>
                </a:lnTo>
                <a:lnTo>
                  <a:pt x="86" y="223"/>
                </a:lnTo>
                <a:lnTo>
                  <a:pt x="86" y="224"/>
                </a:lnTo>
                <a:lnTo>
                  <a:pt x="87" y="224"/>
                </a:lnTo>
                <a:lnTo>
                  <a:pt x="87" y="226"/>
                </a:lnTo>
                <a:lnTo>
                  <a:pt x="87" y="227"/>
                </a:lnTo>
                <a:lnTo>
                  <a:pt x="87" y="228"/>
                </a:lnTo>
                <a:lnTo>
                  <a:pt x="87" y="229"/>
                </a:lnTo>
                <a:lnTo>
                  <a:pt x="87" y="231"/>
                </a:lnTo>
                <a:lnTo>
                  <a:pt x="87" y="232"/>
                </a:lnTo>
                <a:lnTo>
                  <a:pt x="87" y="233"/>
                </a:lnTo>
                <a:lnTo>
                  <a:pt x="88" y="235"/>
                </a:lnTo>
                <a:lnTo>
                  <a:pt x="88" y="236"/>
                </a:lnTo>
                <a:lnTo>
                  <a:pt x="88" y="237"/>
                </a:lnTo>
                <a:lnTo>
                  <a:pt x="88" y="239"/>
                </a:lnTo>
                <a:lnTo>
                  <a:pt x="88" y="241"/>
                </a:lnTo>
                <a:lnTo>
                  <a:pt x="88" y="243"/>
                </a:lnTo>
                <a:lnTo>
                  <a:pt x="88" y="244"/>
                </a:lnTo>
                <a:lnTo>
                  <a:pt x="88" y="247"/>
                </a:lnTo>
                <a:lnTo>
                  <a:pt x="88" y="248"/>
                </a:lnTo>
                <a:lnTo>
                  <a:pt x="88" y="249"/>
                </a:lnTo>
                <a:lnTo>
                  <a:pt x="90" y="251"/>
                </a:lnTo>
                <a:lnTo>
                  <a:pt x="90" y="252"/>
                </a:lnTo>
                <a:lnTo>
                  <a:pt x="90" y="253"/>
                </a:lnTo>
                <a:lnTo>
                  <a:pt x="90" y="255"/>
                </a:lnTo>
                <a:lnTo>
                  <a:pt x="90" y="256"/>
                </a:lnTo>
                <a:lnTo>
                  <a:pt x="90" y="257"/>
                </a:lnTo>
                <a:lnTo>
                  <a:pt x="90" y="259"/>
                </a:lnTo>
                <a:lnTo>
                  <a:pt x="90" y="260"/>
                </a:lnTo>
                <a:lnTo>
                  <a:pt x="90" y="261"/>
                </a:lnTo>
                <a:lnTo>
                  <a:pt x="90" y="263"/>
                </a:lnTo>
                <a:lnTo>
                  <a:pt x="90" y="264"/>
                </a:lnTo>
                <a:lnTo>
                  <a:pt x="91" y="264"/>
                </a:lnTo>
                <a:lnTo>
                  <a:pt x="91" y="265"/>
                </a:lnTo>
                <a:lnTo>
                  <a:pt x="91" y="267"/>
                </a:lnTo>
                <a:lnTo>
                  <a:pt x="91" y="268"/>
                </a:lnTo>
                <a:lnTo>
                  <a:pt x="91" y="269"/>
                </a:lnTo>
                <a:lnTo>
                  <a:pt x="91" y="271"/>
                </a:lnTo>
                <a:lnTo>
                  <a:pt x="91" y="272"/>
                </a:lnTo>
                <a:lnTo>
                  <a:pt x="92" y="273"/>
                </a:lnTo>
                <a:lnTo>
                  <a:pt x="92" y="275"/>
                </a:lnTo>
                <a:lnTo>
                  <a:pt x="92" y="276"/>
                </a:lnTo>
                <a:lnTo>
                  <a:pt x="92" y="277"/>
                </a:lnTo>
                <a:lnTo>
                  <a:pt x="92" y="279"/>
                </a:lnTo>
                <a:lnTo>
                  <a:pt x="93" y="279"/>
                </a:lnTo>
                <a:lnTo>
                  <a:pt x="93" y="280"/>
                </a:lnTo>
                <a:lnTo>
                  <a:pt x="93" y="281"/>
                </a:lnTo>
                <a:lnTo>
                  <a:pt x="93" y="283"/>
                </a:lnTo>
                <a:lnTo>
                  <a:pt x="93" y="284"/>
                </a:lnTo>
                <a:lnTo>
                  <a:pt x="93" y="285"/>
                </a:lnTo>
                <a:lnTo>
                  <a:pt x="93" y="287"/>
                </a:lnTo>
                <a:lnTo>
                  <a:pt x="95" y="287"/>
                </a:lnTo>
                <a:lnTo>
                  <a:pt x="95" y="288"/>
                </a:lnTo>
                <a:lnTo>
                  <a:pt x="95" y="289"/>
                </a:lnTo>
                <a:lnTo>
                  <a:pt x="95" y="291"/>
                </a:lnTo>
                <a:lnTo>
                  <a:pt x="95" y="292"/>
                </a:lnTo>
                <a:lnTo>
                  <a:pt x="95" y="293"/>
                </a:lnTo>
                <a:lnTo>
                  <a:pt x="95" y="295"/>
                </a:lnTo>
                <a:lnTo>
                  <a:pt x="95" y="296"/>
                </a:lnTo>
                <a:lnTo>
                  <a:pt x="95" y="297"/>
                </a:lnTo>
                <a:lnTo>
                  <a:pt x="95" y="299"/>
                </a:lnTo>
                <a:lnTo>
                  <a:pt x="93" y="300"/>
                </a:lnTo>
                <a:lnTo>
                  <a:pt x="93" y="303"/>
                </a:lnTo>
                <a:lnTo>
                  <a:pt x="93" y="304"/>
                </a:lnTo>
                <a:lnTo>
                  <a:pt x="93" y="305"/>
                </a:lnTo>
                <a:lnTo>
                  <a:pt x="93" y="308"/>
                </a:lnTo>
                <a:lnTo>
                  <a:pt x="93" y="309"/>
                </a:lnTo>
                <a:lnTo>
                  <a:pt x="93" y="312"/>
                </a:lnTo>
                <a:lnTo>
                  <a:pt x="93" y="315"/>
                </a:lnTo>
                <a:lnTo>
                  <a:pt x="93" y="317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5070" name="Freeform 20">
            <a:extLst>
              <a:ext uri="{FF2B5EF4-FFF2-40B4-BE49-F238E27FC236}">
                <a16:creationId xmlns:a16="http://schemas.microsoft.com/office/drawing/2014/main" id="{8D821A40-BA36-AF4C-BB09-2527F815139C}"/>
              </a:ext>
            </a:extLst>
          </p:cNvPr>
          <p:cNvSpPr>
            <a:spLocks/>
          </p:cNvSpPr>
          <p:nvPr/>
        </p:nvSpPr>
        <p:spPr bwMode="auto">
          <a:xfrm>
            <a:off x="3509963" y="4594226"/>
            <a:ext cx="74612" cy="252413"/>
          </a:xfrm>
          <a:custGeom>
            <a:avLst/>
            <a:gdLst>
              <a:gd name="T0" fmla="*/ 2147483646 w 95"/>
              <a:gd name="T1" fmla="*/ 2147483646 h 317"/>
              <a:gd name="T2" fmla="*/ 2147483646 w 95"/>
              <a:gd name="T3" fmla="*/ 2147483646 h 317"/>
              <a:gd name="T4" fmla="*/ 2147483646 w 95"/>
              <a:gd name="T5" fmla="*/ 2147483646 h 317"/>
              <a:gd name="T6" fmla="*/ 2147483646 w 95"/>
              <a:gd name="T7" fmla="*/ 2147483646 h 317"/>
              <a:gd name="T8" fmla="*/ 2147483646 w 95"/>
              <a:gd name="T9" fmla="*/ 2147483646 h 317"/>
              <a:gd name="T10" fmla="*/ 2147483646 w 95"/>
              <a:gd name="T11" fmla="*/ 2147483646 h 317"/>
              <a:gd name="T12" fmla="*/ 2147483646 w 95"/>
              <a:gd name="T13" fmla="*/ 2147483646 h 317"/>
              <a:gd name="T14" fmla="*/ 2147483646 w 95"/>
              <a:gd name="T15" fmla="*/ 2147483646 h 317"/>
              <a:gd name="T16" fmla="*/ 2147483646 w 95"/>
              <a:gd name="T17" fmla="*/ 2147483646 h 317"/>
              <a:gd name="T18" fmla="*/ 2147483646 w 95"/>
              <a:gd name="T19" fmla="*/ 2147483646 h 317"/>
              <a:gd name="T20" fmla="*/ 2147483646 w 95"/>
              <a:gd name="T21" fmla="*/ 2147483646 h 317"/>
              <a:gd name="T22" fmla="*/ 2147483646 w 95"/>
              <a:gd name="T23" fmla="*/ 2147483646 h 317"/>
              <a:gd name="T24" fmla="*/ 2147483646 w 95"/>
              <a:gd name="T25" fmla="*/ 2147483646 h 317"/>
              <a:gd name="T26" fmla="*/ 2147483646 w 95"/>
              <a:gd name="T27" fmla="*/ 2147483646 h 317"/>
              <a:gd name="T28" fmla="*/ 2147483646 w 95"/>
              <a:gd name="T29" fmla="*/ 2147483646 h 317"/>
              <a:gd name="T30" fmla="*/ 2147483646 w 95"/>
              <a:gd name="T31" fmla="*/ 2147483646 h 317"/>
              <a:gd name="T32" fmla="*/ 2147483646 w 95"/>
              <a:gd name="T33" fmla="*/ 2147483646 h 317"/>
              <a:gd name="T34" fmla="*/ 2147483646 w 95"/>
              <a:gd name="T35" fmla="*/ 2147483646 h 317"/>
              <a:gd name="T36" fmla="*/ 2147483646 w 95"/>
              <a:gd name="T37" fmla="*/ 2147483646 h 317"/>
              <a:gd name="T38" fmla="*/ 2147483646 w 95"/>
              <a:gd name="T39" fmla="*/ 2147483646 h 317"/>
              <a:gd name="T40" fmla="*/ 2147483646 w 95"/>
              <a:gd name="T41" fmla="*/ 2147483646 h 317"/>
              <a:gd name="T42" fmla="*/ 2147483646 w 95"/>
              <a:gd name="T43" fmla="*/ 2147483646 h 317"/>
              <a:gd name="T44" fmla="*/ 2147483646 w 95"/>
              <a:gd name="T45" fmla="*/ 2147483646 h 317"/>
              <a:gd name="T46" fmla="*/ 2147483646 w 95"/>
              <a:gd name="T47" fmla="*/ 2147483646 h 317"/>
              <a:gd name="T48" fmla="*/ 2147483646 w 95"/>
              <a:gd name="T49" fmla="*/ 2147483646 h 317"/>
              <a:gd name="T50" fmla="*/ 2147483646 w 95"/>
              <a:gd name="T51" fmla="*/ 2147483646 h 317"/>
              <a:gd name="T52" fmla="*/ 2147483646 w 95"/>
              <a:gd name="T53" fmla="*/ 2147483646 h 317"/>
              <a:gd name="T54" fmla="*/ 2147483646 w 95"/>
              <a:gd name="T55" fmla="*/ 2147483646 h 317"/>
              <a:gd name="T56" fmla="*/ 2147483646 w 95"/>
              <a:gd name="T57" fmla="*/ 2147483646 h 317"/>
              <a:gd name="T58" fmla="*/ 2147483646 w 95"/>
              <a:gd name="T59" fmla="*/ 2147483646 h 317"/>
              <a:gd name="T60" fmla="*/ 2147483646 w 95"/>
              <a:gd name="T61" fmla="*/ 2147483646 h 317"/>
              <a:gd name="T62" fmla="*/ 2147483646 w 95"/>
              <a:gd name="T63" fmla="*/ 2147483646 h 317"/>
              <a:gd name="T64" fmla="*/ 2147483646 w 95"/>
              <a:gd name="T65" fmla="*/ 2147483646 h 317"/>
              <a:gd name="T66" fmla="*/ 2147483646 w 95"/>
              <a:gd name="T67" fmla="*/ 2147483646 h 317"/>
              <a:gd name="T68" fmla="*/ 2147483646 w 95"/>
              <a:gd name="T69" fmla="*/ 2147483646 h 317"/>
              <a:gd name="T70" fmla="*/ 2147483646 w 95"/>
              <a:gd name="T71" fmla="*/ 2147483646 h 317"/>
              <a:gd name="T72" fmla="*/ 2147483646 w 95"/>
              <a:gd name="T73" fmla="*/ 2147483646 h 317"/>
              <a:gd name="T74" fmla="*/ 2147483646 w 95"/>
              <a:gd name="T75" fmla="*/ 2147483646 h 317"/>
              <a:gd name="T76" fmla="*/ 2147483646 w 95"/>
              <a:gd name="T77" fmla="*/ 2147483646 h 317"/>
              <a:gd name="T78" fmla="*/ 2147483646 w 95"/>
              <a:gd name="T79" fmla="*/ 2147483646 h 317"/>
              <a:gd name="T80" fmla="*/ 2147483646 w 95"/>
              <a:gd name="T81" fmla="*/ 2147483646 h 317"/>
              <a:gd name="T82" fmla="*/ 2147483646 w 95"/>
              <a:gd name="T83" fmla="*/ 2147483646 h 317"/>
              <a:gd name="T84" fmla="*/ 2147483646 w 95"/>
              <a:gd name="T85" fmla="*/ 2147483646 h 317"/>
              <a:gd name="T86" fmla="*/ 2147483646 w 95"/>
              <a:gd name="T87" fmla="*/ 2147483646 h 317"/>
              <a:gd name="T88" fmla="*/ 2147483646 w 95"/>
              <a:gd name="T89" fmla="*/ 2147483646 h 317"/>
              <a:gd name="T90" fmla="*/ 2147483646 w 95"/>
              <a:gd name="T91" fmla="*/ 2147483646 h 317"/>
              <a:gd name="T92" fmla="*/ 2147483646 w 95"/>
              <a:gd name="T93" fmla="*/ 2147483646 h 317"/>
              <a:gd name="T94" fmla="*/ 2147483646 w 95"/>
              <a:gd name="T95" fmla="*/ 2147483646 h 317"/>
              <a:gd name="T96" fmla="*/ 2147483646 w 95"/>
              <a:gd name="T97" fmla="*/ 2147483646 h 317"/>
              <a:gd name="T98" fmla="*/ 2147483646 w 95"/>
              <a:gd name="T99" fmla="*/ 2147483646 h 317"/>
              <a:gd name="T100" fmla="*/ 2147483646 w 95"/>
              <a:gd name="T101" fmla="*/ 2147483646 h 317"/>
              <a:gd name="T102" fmla="*/ 2147483646 w 95"/>
              <a:gd name="T103" fmla="*/ 2147483646 h 317"/>
              <a:gd name="T104" fmla="*/ 2147483646 w 95"/>
              <a:gd name="T105" fmla="*/ 2147483646 h 317"/>
              <a:gd name="T106" fmla="*/ 2147483646 w 95"/>
              <a:gd name="T107" fmla="*/ 2147483646 h 317"/>
              <a:gd name="T108" fmla="*/ 2147483646 w 95"/>
              <a:gd name="T109" fmla="*/ 2147483646 h 317"/>
              <a:gd name="T110" fmla="*/ 2147483646 w 95"/>
              <a:gd name="T111" fmla="*/ 2147483646 h 317"/>
              <a:gd name="T112" fmla="*/ 2147483646 w 95"/>
              <a:gd name="T113" fmla="*/ 2147483646 h 317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95"/>
              <a:gd name="T172" fmla="*/ 0 h 317"/>
              <a:gd name="T173" fmla="*/ 95 w 95"/>
              <a:gd name="T174" fmla="*/ 317 h 317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95" h="317">
                <a:moveTo>
                  <a:pt x="0" y="317"/>
                </a:moveTo>
                <a:lnTo>
                  <a:pt x="2" y="314"/>
                </a:lnTo>
                <a:lnTo>
                  <a:pt x="4" y="310"/>
                </a:lnTo>
                <a:lnTo>
                  <a:pt x="6" y="308"/>
                </a:lnTo>
                <a:lnTo>
                  <a:pt x="7" y="305"/>
                </a:lnTo>
                <a:lnTo>
                  <a:pt x="8" y="302"/>
                </a:lnTo>
                <a:lnTo>
                  <a:pt x="10" y="300"/>
                </a:lnTo>
                <a:lnTo>
                  <a:pt x="11" y="297"/>
                </a:lnTo>
                <a:lnTo>
                  <a:pt x="12" y="294"/>
                </a:lnTo>
                <a:lnTo>
                  <a:pt x="14" y="293"/>
                </a:lnTo>
                <a:lnTo>
                  <a:pt x="15" y="290"/>
                </a:lnTo>
                <a:lnTo>
                  <a:pt x="16" y="289"/>
                </a:lnTo>
                <a:lnTo>
                  <a:pt x="16" y="288"/>
                </a:lnTo>
                <a:lnTo>
                  <a:pt x="18" y="285"/>
                </a:lnTo>
                <a:lnTo>
                  <a:pt x="19" y="284"/>
                </a:lnTo>
                <a:lnTo>
                  <a:pt x="19" y="283"/>
                </a:lnTo>
                <a:lnTo>
                  <a:pt x="20" y="281"/>
                </a:lnTo>
                <a:lnTo>
                  <a:pt x="20" y="280"/>
                </a:lnTo>
                <a:lnTo>
                  <a:pt x="22" y="279"/>
                </a:lnTo>
                <a:lnTo>
                  <a:pt x="22" y="277"/>
                </a:lnTo>
                <a:lnTo>
                  <a:pt x="23" y="276"/>
                </a:lnTo>
                <a:lnTo>
                  <a:pt x="23" y="275"/>
                </a:lnTo>
                <a:lnTo>
                  <a:pt x="24" y="273"/>
                </a:lnTo>
                <a:lnTo>
                  <a:pt x="24" y="272"/>
                </a:lnTo>
                <a:lnTo>
                  <a:pt x="26" y="271"/>
                </a:lnTo>
                <a:lnTo>
                  <a:pt x="26" y="269"/>
                </a:lnTo>
                <a:lnTo>
                  <a:pt x="27" y="268"/>
                </a:lnTo>
                <a:lnTo>
                  <a:pt x="27" y="265"/>
                </a:lnTo>
                <a:lnTo>
                  <a:pt x="28" y="264"/>
                </a:lnTo>
                <a:lnTo>
                  <a:pt x="28" y="263"/>
                </a:lnTo>
                <a:lnTo>
                  <a:pt x="30" y="261"/>
                </a:lnTo>
                <a:lnTo>
                  <a:pt x="30" y="259"/>
                </a:lnTo>
                <a:lnTo>
                  <a:pt x="31" y="257"/>
                </a:lnTo>
                <a:lnTo>
                  <a:pt x="31" y="256"/>
                </a:lnTo>
                <a:lnTo>
                  <a:pt x="32" y="255"/>
                </a:lnTo>
                <a:lnTo>
                  <a:pt x="32" y="252"/>
                </a:lnTo>
                <a:lnTo>
                  <a:pt x="34" y="251"/>
                </a:lnTo>
                <a:lnTo>
                  <a:pt x="34" y="249"/>
                </a:lnTo>
                <a:lnTo>
                  <a:pt x="35" y="248"/>
                </a:lnTo>
                <a:lnTo>
                  <a:pt x="35" y="247"/>
                </a:lnTo>
                <a:lnTo>
                  <a:pt x="36" y="245"/>
                </a:lnTo>
                <a:lnTo>
                  <a:pt x="36" y="244"/>
                </a:lnTo>
                <a:lnTo>
                  <a:pt x="36" y="243"/>
                </a:lnTo>
                <a:lnTo>
                  <a:pt x="38" y="241"/>
                </a:lnTo>
                <a:lnTo>
                  <a:pt x="38" y="240"/>
                </a:lnTo>
                <a:lnTo>
                  <a:pt x="39" y="239"/>
                </a:lnTo>
                <a:lnTo>
                  <a:pt x="39" y="237"/>
                </a:lnTo>
                <a:lnTo>
                  <a:pt x="39" y="236"/>
                </a:lnTo>
                <a:lnTo>
                  <a:pt x="40" y="236"/>
                </a:lnTo>
                <a:lnTo>
                  <a:pt x="40" y="235"/>
                </a:lnTo>
                <a:lnTo>
                  <a:pt x="40" y="233"/>
                </a:lnTo>
                <a:lnTo>
                  <a:pt x="42" y="232"/>
                </a:lnTo>
                <a:lnTo>
                  <a:pt x="42" y="231"/>
                </a:lnTo>
                <a:lnTo>
                  <a:pt x="42" y="229"/>
                </a:lnTo>
                <a:lnTo>
                  <a:pt x="43" y="228"/>
                </a:lnTo>
                <a:lnTo>
                  <a:pt x="43" y="227"/>
                </a:lnTo>
                <a:lnTo>
                  <a:pt x="44" y="225"/>
                </a:lnTo>
                <a:lnTo>
                  <a:pt x="44" y="223"/>
                </a:lnTo>
                <a:lnTo>
                  <a:pt x="46" y="221"/>
                </a:lnTo>
                <a:lnTo>
                  <a:pt x="46" y="220"/>
                </a:lnTo>
                <a:lnTo>
                  <a:pt x="47" y="217"/>
                </a:lnTo>
                <a:lnTo>
                  <a:pt x="47" y="215"/>
                </a:lnTo>
                <a:lnTo>
                  <a:pt x="48" y="213"/>
                </a:lnTo>
                <a:lnTo>
                  <a:pt x="50" y="211"/>
                </a:lnTo>
                <a:lnTo>
                  <a:pt x="50" y="209"/>
                </a:lnTo>
                <a:lnTo>
                  <a:pt x="51" y="207"/>
                </a:lnTo>
                <a:lnTo>
                  <a:pt x="51" y="205"/>
                </a:lnTo>
                <a:lnTo>
                  <a:pt x="52" y="204"/>
                </a:lnTo>
                <a:lnTo>
                  <a:pt x="52" y="203"/>
                </a:lnTo>
                <a:lnTo>
                  <a:pt x="54" y="201"/>
                </a:lnTo>
                <a:lnTo>
                  <a:pt x="54" y="200"/>
                </a:lnTo>
                <a:lnTo>
                  <a:pt x="54" y="199"/>
                </a:lnTo>
                <a:lnTo>
                  <a:pt x="55" y="197"/>
                </a:lnTo>
                <a:lnTo>
                  <a:pt x="55" y="196"/>
                </a:lnTo>
                <a:lnTo>
                  <a:pt x="55" y="195"/>
                </a:lnTo>
                <a:lnTo>
                  <a:pt x="56" y="194"/>
                </a:lnTo>
                <a:lnTo>
                  <a:pt x="56" y="192"/>
                </a:lnTo>
                <a:lnTo>
                  <a:pt x="56" y="191"/>
                </a:lnTo>
                <a:lnTo>
                  <a:pt x="56" y="190"/>
                </a:lnTo>
                <a:lnTo>
                  <a:pt x="58" y="190"/>
                </a:lnTo>
                <a:lnTo>
                  <a:pt x="58" y="188"/>
                </a:lnTo>
                <a:lnTo>
                  <a:pt x="58" y="187"/>
                </a:lnTo>
                <a:lnTo>
                  <a:pt x="59" y="186"/>
                </a:lnTo>
                <a:lnTo>
                  <a:pt x="59" y="184"/>
                </a:lnTo>
                <a:lnTo>
                  <a:pt x="59" y="183"/>
                </a:lnTo>
                <a:lnTo>
                  <a:pt x="60" y="182"/>
                </a:lnTo>
                <a:lnTo>
                  <a:pt x="60" y="180"/>
                </a:lnTo>
                <a:lnTo>
                  <a:pt x="60" y="179"/>
                </a:lnTo>
                <a:lnTo>
                  <a:pt x="62" y="176"/>
                </a:lnTo>
                <a:lnTo>
                  <a:pt x="62" y="175"/>
                </a:lnTo>
                <a:lnTo>
                  <a:pt x="62" y="174"/>
                </a:lnTo>
                <a:lnTo>
                  <a:pt x="63" y="171"/>
                </a:lnTo>
                <a:lnTo>
                  <a:pt x="63" y="170"/>
                </a:lnTo>
                <a:lnTo>
                  <a:pt x="64" y="167"/>
                </a:lnTo>
                <a:lnTo>
                  <a:pt x="64" y="164"/>
                </a:lnTo>
                <a:lnTo>
                  <a:pt x="66" y="163"/>
                </a:lnTo>
                <a:lnTo>
                  <a:pt x="66" y="160"/>
                </a:lnTo>
                <a:lnTo>
                  <a:pt x="67" y="159"/>
                </a:lnTo>
                <a:lnTo>
                  <a:pt x="67" y="158"/>
                </a:lnTo>
                <a:lnTo>
                  <a:pt x="68" y="156"/>
                </a:lnTo>
                <a:lnTo>
                  <a:pt x="68" y="154"/>
                </a:lnTo>
                <a:lnTo>
                  <a:pt x="68" y="152"/>
                </a:lnTo>
                <a:lnTo>
                  <a:pt x="70" y="151"/>
                </a:lnTo>
                <a:lnTo>
                  <a:pt x="70" y="150"/>
                </a:lnTo>
                <a:lnTo>
                  <a:pt x="70" y="148"/>
                </a:lnTo>
                <a:lnTo>
                  <a:pt x="70" y="147"/>
                </a:lnTo>
                <a:lnTo>
                  <a:pt x="71" y="147"/>
                </a:lnTo>
                <a:lnTo>
                  <a:pt x="71" y="146"/>
                </a:lnTo>
                <a:lnTo>
                  <a:pt x="71" y="144"/>
                </a:lnTo>
                <a:lnTo>
                  <a:pt x="71" y="143"/>
                </a:lnTo>
                <a:lnTo>
                  <a:pt x="72" y="142"/>
                </a:lnTo>
                <a:lnTo>
                  <a:pt x="72" y="140"/>
                </a:lnTo>
                <a:lnTo>
                  <a:pt x="72" y="139"/>
                </a:lnTo>
                <a:lnTo>
                  <a:pt x="74" y="139"/>
                </a:lnTo>
                <a:lnTo>
                  <a:pt x="74" y="138"/>
                </a:lnTo>
                <a:lnTo>
                  <a:pt x="74" y="136"/>
                </a:lnTo>
                <a:lnTo>
                  <a:pt x="74" y="135"/>
                </a:lnTo>
                <a:lnTo>
                  <a:pt x="75" y="134"/>
                </a:lnTo>
                <a:lnTo>
                  <a:pt x="75" y="132"/>
                </a:lnTo>
                <a:lnTo>
                  <a:pt x="75" y="130"/>
                </a:lnTo>
                <a:lnTo>
                  <a:pt x="76" y="128"/>
                </a:lnTo>
                <a:lnTo>
                  <a:pt x="76" y="127"/>
                </a:lnTo>
                <a:lnTo>
                  <a:pt x="78" y="126"/>
                </a:lnTo>
                <a:lnTo>
                  <a:pt x="78" y="123"/>
                </a:lnTo>
                <a:lnTo>
                  <a:pt x="79" y="120"/>
                </a:lnTo>
                <a:lnTo>
                  <a:pt x="79" y="119"/>
                </a:lnTo>
                <a:lnTo>
                  <a:pt x="80" y="116"/>
                </a:lnTo>
                <a:lnTo>
                  <a:pt x="80" y="115"/>
                </a:lnTo>
                <a:lnTo>
                  <a:pt x="82" y="112"/>
                </a:lnTo>
                <a:lnTo>
                  <a:pt x="82" y="111"/>
                </a:lnTo>
                <a:lnTo>
                  <a:pt x="82" y="110"/>
                </a:lnTo>
                <a:lnTo>
                  <a:pt x="83" y="107"/>
                </a:lnTo>
                <a:lnTo>
                  <a:pt x="83" y="106"/>
                </a:lnTo>
                <a:lnTo>
                  <a:pt x="83" y="104"/>
                </a:lnTo>
                <a:lnTo>
                  <a:pt x="84" y="103"/>
                </a:lnTo>
                <a:lnTo>
                  <a:pt x="84" y="102"/>
                </a:lnTo>
                <a:lnTo>
                  <a:pt x="84" y="101"/>
                </a:lnTo>
                <a:lnTo>
                  <a:pt x="84" y="99"/>
                </a:lnTo>
                <a:lnTo>
                  <a:pt x="86" y="99"/>
                </a:lnTo>
                <a:lnTo>
                  <a:pt x="86" y="98"/>
                </a:lnTo>
                <a:lnTo>
                  <a:pt x="86" y="97"/>
                </a:lnTo>
                <a:lnTo>
                  <a:pt x="86" y="95"/>
                </a:lnTo>
                <a:lnTo>
                  <a:pt x="86" y="94"/>
                </a:lnTo>
                <a:lnTo>
                  <a:pt x="87" y="93"/>
                </a:lnTo>
                <a:lnTo>
                  <a:pt x="87" y="91"/>
                </a:lnTo>
                <a:lnTo>
                  <a:pt x="87" y="90"/>
                </a:lnTo>
                <a:lnTo>
                  <a:pt x="87" y="89"/>
                </a:lnTo>
                <a:lnTo>
                  <a:pt x="87" y="87"/>
                </a:lnTo>
                <a:lnTo>
                  <a:pt x="87" y="86"/>
                </a:lnTo>
                <a:lnTo>
                  <a:pt x="87" y="85"/>
                </a:lnTo>
                <a:lnTo>
                  <a:pt x="87" y="83"/>
                </a:lnTo>
                <a:lnTo>
                  <a:pt x="88" y="82"/>
                </a:lnTo>
                <a:lnTo>
                  <a:pt x="88" y="81"/>
                </a:lnTo>
                <a:lnTo>
                  <a:pt x="88" y="79"/>
                </a:lnTo>
                <a:lnTo>
                  <a:pt x="88" y="78"/>
                </a:lnTo>
                <a:lnTo>
                  <a:pt x="88" y="75"/>
                </a:lnTo>
                <a:lnTo>
                  <a:pt x="88" y="74"/>
                </a:lnTo>
                <a:lnTo>
                  <a:pt x="88" y="73"/>
                </a:lnTo>
                <a:lnTo>
                  <a:pt x="88" y="70"/>
                </a:lnTo>
                <a:lnTo>
                  <a:pt x="88" y="69"/>
                </a:lnTo>
                <a:lnTo>
                  <a:pt x="88" y="67"/>
                </a:lnTo>
                <a:lnTo>
                  <a:pt x="90" y="66"/>
                </a:lnTo>
                <a:lnTo>
                  <a:pt x="90" y="65"/>
                </a:lnTo>
                <a:lnTo>
                  <a:pt x="90" y="63"/>
                </a:lnTo>
                <a:lnTo>
                  <a:pt x="90" y="62"/>
                </a:lnTo>
                <a:lnTo>
                  <a:pt x="90" y="61"/>
                </a:lnTo>
                <a:lnTo>
                  <a:pt x="90" y="59"/>
                </a:lnTo>
                <a:lnTo>
                  <a:pt x="90" y="58"/>
                </a:lnTo>
                <a:lnTo>
                  <a:pt x="90" y="57"/>
                </a:lnTo>
                <a:lnTo>
                  <a:pt x="90" y="55"/>
                </a:lnTo>
                <a:lnTo>
                  <a:pt x="90" y="54"/>
                </a:lnTo>
                <a:lnTo>
                  <a:pt x="91" y="53"/>
                </a:lnTo>
                <a:lnTo>
                  <a:pt x="91" y="51"/>
                </a:lnTo>
                <a:lnTo>
                  <a:pt x="91" y="50"/>
                </a:lnTo>
                <a:lnTo>
                  <a:pt x="91" y="49"/>
                </a:lnTo>
                <a:lnTo>
                  <a:pt x="91" y="47"/>
                </a:lnTo>
                <a:lnTo>
                  <a:pt x="91" y="46"/>
                </a:lnTo>
                <a:lnTo>
                  <a:pt x="91" y="45"/>
                </a:lnTo>
                <a:lnTo>
                  <a:pt x="92" y="43"/>
                </a:lnTo>
                <a:lnTo>
                  <a:pt x="92" y="42"/>
                </a:lnTo>
                <a:lnTo>
                  <a:pt x="92" y="41"/>
                </a:lnTo>
                <a:lnTo>
                  <a:pt x="92" y="39"/>
                </a:lnTo>
                <a:lnTo>
                  <a:pt x="92" y="38"/>
                </a:lnTo>
                <a:lnTo>
                  <a:pt x="93" y="38"/>
                </a:lnTo>
                <a:lnTo>
                  <a:pt x="93" y="37"/>
                </a:lnTo>
                <a:lnTo>
                  <a:pt x="93" y="35"/>
                </a:lnTo>
                <a:lnTo>
                  <a:pt x="93" y="34"/>
                </a:lnTo>
                <a:lnTo>
                  <a:pt x="93" y="33"/>
                </a:lnTo>
                <a:lnTo>
                  <a:pt x="93" y="31"/>
                </a:lnTo>
                <a:lnTo>
                  <a:pt x="95" y="30"/>
                </a:lnTo>
                <a:lnTo>
                  <a:pt x="95" y="29"/>
                </a:lnTo>
                <a:lnTo>
                  <a:pt x="95" y="27"/>
                </a:lnTo>
                <a:lnTo>
                  <a:pt x="95" y="26"/>
                </a:lnTo>
                <a:lnTo>
                  <a:pt x="95" y="25"/>
                </a:lnTo>
                <a:lnTo>
                  <a:pt x="95" y="23"/>
                </a:lnTo>
                <a:lnTo>
                  <a:pt x="95" y="22"/>
                </a:lnTo>
                <a:lnTo>
                  <a:pt x="95" y="21"/>
                </a:lnTo>
                <a:lnTo>
                  <a:pt x="95" y="19"/>
                </a:lnTo>
                <a:lnTo>
                  <a:pt x="95" y="18"/>
                </a:lnTo>
                <a:lnTo>
                  <a:pt x="93" y="17"/>
                </a:lnTo>
                <a:lnTo>
                  <a:pt x="93" y="15"/>
                </a:lnTo>
                <a:lnTo>
                  <a:pt x="93" y="13"/>
                </a:lnTo>
                <a:lnTo>
                  <a:pt x="93" y="11"/>
                </a:lnTo>
                <a:lnTo>
                  <a:pt x="93" y="10"/>
                </a:lnTo>
                <a:lnTo>
                  <a:pt x="93" y="7"/>
                </a:lnTo>
                <a:lnTo>
                  <a:pt x="93" y="5"/>
                </a:lnTo>
                <a:lnTo>
                  <a:pt x="93" y="2"/>
                </a:lnTo>
                <a:lnTo>
                  <a:pt x="93" y="0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5071" name="Freeform 21">
            <a:extLst>
              <a:ext uri="{FF2B5EF4-FFF2-40B4-BE49-F238E27FC236}">
                <a16:creationId xmlns:a16="http://schemas.microsoft.com/office/drawing/2014/main" id="{EDFF89B0-4BF1-3442-95DE-CE1E03A31BD6}"/>
              </a:ext>
            </a:extLst>
          </p:cNvPr>
          <p:cNvSpPr>
            <a:spLocks/>
          </p:cNvSpPr>
          <p:nvPr/>
        </p:nvSpPr>
        <p:spPr bwMode="auto">
          <a:xfrm>
            <a:off x="3425826" y="4343401"/>
            <a:ext cx="74613" cy="252413"/>
          </a:xfrm>
          <a:custGeom>
            <a:avLst/>
            <a:gdLst>
              <a:gd name="T0" fmla="*/ 2147483646 w 94"/>
              <a:gd name="T1" fmla="*/ 2147483646 h 317"/>
              <a:gd name="T2" fmla="*/ 2147483646 w 94"/>
              <a:gd name="T3" fmla="*/ 2147483646 h 317"/>
              <a:gd name="T4" fmla="*/ 2147483646 w 94"/>
              <a:gd name="T5" fmla="*/ 2147483646 h 317"/>
              <a:gd name="T6" fmla="*/ 2147483646 w 94"/>
              <a:gd name="T7" fmla="*/ 2147483646 h 317"/>
              <a:gd name="T8" fmla="*/ 2147483646 w 94"/>
              <a:gd name="T9" fmla="*/ 2147483646 h 317"/>
              <a:gd name="T10" fmla="*/ 2147483646 w 94"/>
              <a:gd name="T11" fmla="*/ 2147483646 h 317"/>
              <a:gd name="T12" fmla="*/ 2147483646 w 94"/>
              <a:gd name="T13" fmla="*/ 2147483646 h 317"/>
              <a:gd name="T14" fmla="*/ 2147483646 w 94"/>
              <a:gd name="T15" fmla="*/ 2147483646 h 317"/>
              <a:gd name="T16" fmla="*/ 2147483646 w 94"/>
              <a:gd name="T17" fmla="*/ 2147483646 h 317"/>
              <a:gd name="T18" fmla="*/ 2147483646 w 94"/>
              <a:gd name="T19" fmla="*/ 2147483646 h 317"/>
              <a:gd name="T20" fmla="*/ 2147483646 w 94"/>
              <a:gd name="T21" fmla="*/ 2147483646 h 317"/>
              <a:gd name="T22" fmla="*/ 2147483646 w 94"/>
              <a:gd name="T23" fmla="*/ 2147483646 h 317"/>
              <a:gd name="T24" fmla="*/ 2147483646 w 94"/>
              <a:gd name="T25" fmla="*/ 2147483646 h 317"/>
              <a:gd name="T26" fmla="*/ 2147483646 w 94"/>
              <a:gd name="T27" fmla="*/ 2147483646 h 317"/>
              <a:gd name="T28" fmla="*/ 2147483646 w 94"/>
              <a:gd name="T29" fmla="*/ 2147483646 h 317"/>
              <a:gd name="T30" fmla="*/ 2147483646 w 94"/>
              <a:gd name="T31" fmla="*/ 2147483646 h 317"/>
              <a:gd name="T32" fmla="*/ 2147483646 w 94"/>
              <a:gd name="T33" fmla="*/ 2147483646 h 317"/>
              <a:gd name="T34" fmla="*/ 2147483646 w 94"/>
              <a:gd name="T35" fmla="*/ 2147483646 h 317"/>
              <a:gd name="T36" fmla="*/ 2147483646 w 94"/>
              <a:gd name="T37" fmla="*/ 2147483646 h 317"/>
              <a:gd name="T38" fmla="*/ 2147483646 w 94"/>
              <a:gd name="T39" fmla="*/ 2147483646 h 317"/>
              <a:gd name="T40" fmla="*/ 2147483646 w 94"/>
              <a:gd name="T41" fmla="*/ 2147483646 h 317"/>
              <a:gd name="T42" fmla="*/ 2147483646 w 94"/>
              <a:gd name="T43" fmla="*/ 2147483646 h 317"/>
              <a:gd name="T44" fmla="*/ 2147483646 w 94"/>
              <a:gd name="T45" fmla="*/ 2147483646 h 317"/>
              <a:gd name="T46" fmla="*/ 2147483646 w 94"/>
              <a:gd name="T47" fmla="*/ 2147483646 h 317"/>
              <a:gd name="T48" fmla="*/ 2147483646 w 94"/>
              <a:gd name="T49" fmla="*/ 2147483646 h 317"/>
              <a:gd name="T50" fmla="*/ 2147483646 w 94"/>
              <a:gd name="T51" fmla="*/ 2147483646 h 317"/>
              <a:gd name="T52" fmla="*/ 2147483646 w 94"/>
              <a:gd name="T53" fmla="*/ 2147483646 h 317"/>
              <a:gd name="T54" fmla="*/ 2147483646 w 94"/>
              <a:gd name="T55" fmla="*/ 2147483646 h 317"/>
              <a:gd name="T56" fmla="*/ 2147483646 w 94"/>
              <a:gd name="T57" fmla="*/ 2147483646 h 317"/>
              <a:gd name="T58" fmla="*/ 2147483646 w 94"/>
              <a:gd name="T59" fmla="*/ 2147483646 h 317"/>
              <a:gd name="T60" fmla="*/ 2147483646 w 94"/>
              <a:gd name="T61" fmla="*/ 2147483646 h 317"/>
              <a:gd name="T62" fmla="*/ 2147483646 w 94"/>
              <a:gd name="T63" fmla="*/ 2147483646 h 317"/>
              <a:gd name="T64" fmla="*/ 2147483646 w 94"/>
              <a:gd name="T65" fmla="*/ 2147483646 h 317"/>
              <a:gd name="T66" fmla="*/ 2147483646 w 94"/>
              <a:gd name="T67" fmla="*/ 2147483646 h 317"/>
              <a:gd name="T68" fmla="*/ 2147483646 w 94"/>
              <a:gd name="T69" fmla="*/ 2147483646 h 317"/>
              <a:gd name="T70" fmla="*/ 2147483646 w 94"/>
              <a:gd name="T71" fmla="*/ 2147483646 h 317"/>
              <a:gd name="T72" fmla="*/ 2147483646 w 94"/>
              <a:gd name="T73" fmla="*/ 2147483646 h 317"/>
              <a:gd name="T74" fmla="*/ 2147483646 w 94"/>
              <a:gd name="T75" fmla="*/ 2147483646 h 317"/>
              <a:gd name="T76" fmla="*/ 2147483646 w 94"/>
              <a:gd name="T77" fmla="*/ 2147483646 h 317"/>
              <a:gd name="T78" fmla="*/ 2147483646 w 94"/>
              <a:gd name="T79" fmla="*/ 2147483646 h 317"/>
              <a:gd name="T80" fmla="*/ 2147483646 w 94"/>
              <a:gd name="T81" fmla="*/ 2147483646 h 317"/>
              <a:gd name="T82" fmla="*/ 2147483646 w 94"/>
              <a:gd name="T83" fmla="*/ 2147483646 h 317"/>
              <a:gd name="T84" fmla="*/ 2147483646 w 94"/>
              <a:gd name="T85" fmla="*/ 2147483646 h 317"/>
              <a:gd name="T86" fmla="*/ 2147483646 w 94"/>
              <a:gd name="T87" fmla="*/ 2147483646 h 317"/>
              <a:gd name="T88" fmla="*/ 2147483646 w 94"/>
              <a:gd name="T89" fmla="*/ 2147483646 h 317"/>
              <a:gd name="T90" fmla="*/ 2147483646 w 94"/>
              <a:gd name="T91" fmla="*/ 2147483646 h 317"/>
              <a:gd name="T92" fmla="*/ 2147483646 w 94"/>
              <a:gd name="T93" fmla="*/ 2147483646 h 317"/>
              <a:gd name="T94" fmla="*/ 2147483646 w 94"/>
              <a:gd name="T95" fmla="*/ 2147483646 h 317"/>
              <a:gd name="T96" fmla="*/ 2147483646 w 94"/>
              <a:gd name="T97" fmla="*/ 2147483646 h 317"/>
              <a:gd name="T98" fmla="*/ 2147483646 w 94"/>
              <a:gd name="T99" fmla="*/ 2147483646 h 317"/>
              <a:gd name="T100" fmla="*/ 2147483646 w 94"/>
              <a:gd name="T101" fmla="*/ 2147483646 h 317"/>
              <a:gd name="T102" fmla="*/ 2147483646 w 94"/>
              <a:gd name="T103" fmla="*/ 2147483646 h 317"/>
              <a:gd name="T104" fmla="*/ 2147483646 w 94"/>
              <a:gd name="T105" fmla="*/ 2147483646 h 317"/>
              <a:gd name="T106" fmla="*/ 2147483646 w 94"/>
              <a:gd name="T107" fmla="*/ 2147483646 h 317"/>
              <a:gd name="T108" fmla="*/ 2147483646 w 94"/>
              <a:gd name="T109" fmla="*/ 2147483646 h 317"/>
              <a:gd name="T110" fmla="*/ 2147483646 w 94"/>
              <a:gd name="T111" fmla="*/ 2147483646 h 317"/>
              <a:gd name="T112" fmla="*/ 2147483646 w 94"/>
              <a:gd name="T113" fmla="*/ 2147483646 h 317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94"/>
              <a:gd name="T172" fmla="*/ 0 h 317"/>
              <a:gd name="T173" fmla="*/ 94 w 94"/>
              <a:gd name="T174" fmla="*/ 317 h 317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94" h="317">
                <a:moveTo>
                  <a:pt x="0" y="0"/>
                </a:moveTo>
                <a:lnTo>
                  <a:pt x="2" y="4"/>
                </a:lnTo>
                <a:lnTo>
                  <a:pt x="4" y="6"/>
                </a:lnTo>
                <a:lnTo>
                  <a:pt x="6" y="9"/>
                </a:lnTo>
                <a:lnTo>
                  <a:pt x="8" y="13"/>
                </a:lnTo>
                <a:lnTo>
                  <a:pt x="9" y="16"/>
                </a:lnTo>
                <a:lnTo>
                  <a:pt x="10" y="17"/>
                </a:lnTo>
                <a:lnTo>
                  <a:pt x="11" y="20"/>
                </a:lnTo>
                <a:lnTo>
                  <a:pt x="13" y="22"/>
                </a:lnTo>
                <a:lnTo>
                  <a:pt x="14" y="24"/>
                </a:lnTo>
                <a:lnTo>
                  <a:pt x="15" y="26"/>
                </a:lnTo>
                <a:lnTo>
                  <a:pt x="15" y="28"/>
                </a:lnTo>
                <a:lnTo>
                  <a:pt x="17" y="30"/>
                </a:lnTo>
                <a:lnTo>
                  <a:pt x="18" y="32"/>
                </a:lnTo>
                <a:lnTo>
                  <a:pt x="18" y="33"/>
                </a:lnTo>
                <a:lnTo>
                  <a:pt x="19" y="34"/>
                </a:lnTo>
                <a:lnTo>
                  <a:pt x="19" y="36"/>
                </a:lnTo>
                <a:lnTo>
                  <a:pt x="21" y="37"/>
                </a:lnTo>
                <a:lnTo>
                  <a:pt x="21" y="38"/>
                </a:lnTo>
                <a:lnTo>
                  <a:pt x="22" y="40"/>
                </a:lnTo>
                <a:lnTo>
                  <a:pt x="22" y="41"/>
                </a:lnTo>
                <a:lnTo>
                  <a:pt x="23" y="42"/>
                </a:lnTo>
                <a:lnTo>
                  <a:pt x="23" y="43"/>
                </a:lnTo>
                <a:lnTo>
                  <a:pt x="25" y="45"/>
                </a:lnTo>
                <a:lnTo>
                  <a:pt x="25" y="46"/>
                </a:lnTo>
                <a:lnTo>
                  <a:pt x="25" y="47"/>
                </a:lnTo>
                <a:lnTo>
                  <a:pt x="26" y="49"/>
                </a:lnTo>
                <a:lnTo>
                  <a:pt x="26" y="50"/>
                </a:lnTo>
                <a:lnTo>
                  <a:pt x="27" y="51"/>
                </a:lnTo>
                <a:lnTo>
                  <a:pt x="27" y="53"/>
                </a:lnTo>
                <a:lnTo>
                  <a:pt x="29" y="54"/>
                </a:lnTo>
                <a:lnTo>
                  <a:pt x="29" y="55"/>
                </a:lnTo>
                <a:lnTo>
                  <a:pt x="30" y="58"/>
                </a:lnTo>
                <a:lnTo>
                  <a:pt x="30" y="59"/>
                </a:lnTo>
                <a:lnTo>
                  <a:pt x="31" y="61"/>
                </a:lnTo>
                <a:lnTo>
                  <a:pt x="33" y="63"/>
                </a:lnTo>
                <a:lnTo>
                  <a:pt x="33" y="65"/>
                </a:lnTo>
                <a:lnTo>
                  <a:pt x="33" y="66"/>
                </a:lnTo>
                <a:lnTo>
                  <a:pt x="34" y="67"/>
                </a:lnTo>
                <a:lnTo>
                  <a:pt x="34" y="69"/>
                </a:lnTo>
                <a:lnTo>
                  <a:pt x="35" y="70"/>
                </a:lnTo>
                <a:lnTo>
                  <a:pt x="35" y="71"/>
                </a:lnTo>
                <a:lnTo>
                  <a:pt x="35" y="73"/>
                </a:lnTo>
                <a:lnTo>
                  <a:pt x="37" y="73"/>
                </a:lnTo>
                <a:lnTo>
                  <a:pt x="37" y="74"/>
                </a:lnTo>
                <a:lnTo>
                  <a:pt x="37" y="75"/>
                </a:lnTo>
                <a:lnTo>
                  <a:pt x="38" y="77"/>
                </a:lnTo>
                <a:lnTo>
                  <a:pt x="38" y="78"/>
                </a:lnTo>
                <a:lnTo>
                  <a:pt x="39" y="79"/>
                </a:lnTo>
                <a:lnTo>
                  <a:pt x="39" y="81"/>
                </a:lnTo>
                <a:lnTo>
                  <a:pt x="39" y="82"/>
                </a:lnTo>
                <a:lnTo>
                  <a:pt x="41" y="82"/>
                </a:lnTo>
                <a:lnTo>
                  <a:pt x="41" y="83"/>
                </a:lnTo>
                <a:lnTo>
                  <a:pt x="41" y="85"/>
                </a:lnTo>
                <a:lnTo>
                  <a:pt x="42" y="86"/>
                </a:lnTo>
                <a:lnTo>
                  <a:pt x="42" y="87"/>
                </a:lnTo>
                <a:lnTo>
                  <a:pt x="42" y="89"/>
                </a:lnTo>
                <a:lnTo>
                  <a:pt x="43" y="90"/>
                </a:lnTo>
                <a:lnTo>
                  <a:pt x="43" y="93"/>
                </a:lnTo>
                <a:lnTo>
                  <a:pt x="45" y="94"/>
                </a:lnTo>
                <a:lnTo>
                  <a:pt x="45" y="95"/>
                </a:lnTo>
                <a:lnTo>
                  <a:pt x="46" y="98"/>
                </a:lnTo>
                <a:lnTo>
                  <a:pt x="46" y="99"/>
                </a:lnTo>
                <a:lnTo>
                  <a:pt x="47" y="102"/>
                </a:lnTo>
                <a:lnTo>
                  <a:pt x="49" y="103"/>
                </a:lnTo>
                <a:lnTo>
                  <a:pt x="49" y="106"/>
                </a:lnTo>
                <a:lnTo>
                  <a:pt x="50" y="109"/>
                </a:lnTo>
                <a:lnTo>
                  <a:pt x="50" y="110"/>
                </a:lnTo>
                <a:lnTo>
                  <a:pt x="51" y="111"/>
                </a:lnTo>
                <a:lnTo>
                  <a:pt x="51" y="113"/>
                </a:lnTo>
                <a:lnTo>
                  <a:pt x="53" y="115"/>
                </a:lnTo>
                <a:lnTo>
                  <a:pt x="53" y="117"/>
                </a:lnTo>
                <a:lnTo>
                  <a:pt x="53" y="118"/>
                </a:lnTo>
                <a:lnTo>
                  <a:pt x="54" y="119"/>
                </a:lnTo>
                <a:lnTo>
                  <a:pt x="54" y="121"/>
                </a:lnTo>
                <a:lnTo>
                  <a:pt x="55" y="122"/>
                </a:lnTo>
                <a:lnTo>
                  <a:pt x="55" y="123"/>
                </a:lnTo>
                <a:lnTo>
                  <a:pt x="55" y="125"/>
                </a:lnTo>
                <a:lnTo>
                  <a:pt x="57" y="126"/>
                </a:lnTo>
                <a:lnTo>
                  <a:pt x="57" y="127"/>
                </a:lnTo>
                <a:lnTo>
                  <a:pt x="57" y="129"/>
                </a:lnTo>
                <a:lnTo>
                  <a:pt x="58" y="130"/>
                </a:lnTo>
                <a:lnTo>
                  <a:pt x="58" y="131"/>
                </a:lnTo>
                <a:lnTo>
                  <a:pt x="59" y="133"/>
                </a:lnTo>
                <a:lnTo>
                  <a:pt x="59" y="134"/>
                </a:lnTo>
                <a:lnTo>
                  <a:pt x="59" y="135"/>
                </a:lnTo>
                <a:lnTo>
                  <a:pt x="59" y="136"/>
                </a:lnTo>
                <a:lnTo>
                  <a:pt x="61" y="139"/>
                </a:lnTo>
                <a:lnTo>
                  <a:pt x="61" y="140"/>
                </a:lnTo>
                <a:lnTo>
                  <a:pt x="62" y="142"/>
                </a:lnTo>
                <a:lnTo>
                  <a:pt x="62" y="143"/>
                </a:lnTo>
                <a:lnTo>
                  <a:pt x="63" y="146"/>
                </a:lnTo>
                <a:lnTo>
                  <a:pt x="63" y="147"/>
                </a:lnTo>
                <a:lnTo>
                  <a:pt x="63" y="150"/>
                </a:lnTo>
                <a:lnTo>
                  <a:pt x="65" y="152"/>
                </a:lnTo>
                <a:lnTo>
                  <a:pt x="66" y="154"/>
                </a:lnTo>
                <a:lnTo>
                  <a:pt x="66" y="156"/>
                </a:lnTo>
                <a:lnTo>
                  <a:pt x="66" y="158"/>
                </a:lnTo>
                <a:lnTo>
                  <a:pt x="67" y="159"/>
                </a:lnTo>
                <a:lnTo>
                  <a:pt x="67" y="162"/>
                </a:lnTo>
                <a:lnTo>
                  <a:pt x="69" y="163"/>
                </a:lnTo>
                <a:lnTo>
                  <a:pt x="69" y="164"/>
                </a:lnTo>
                <a:lnTo>
                  <a:pt x="69" y="166"/>
                </a:lnTo>
                <a:lnTo>
                  <a:pt x="70" y="167"/>
                </a:lnTo>
                <a:lnTo>
                  <a:pt x="70" y="168"/>
                </a:lnTo>
                <a:lnTo>
                  <a:pt x="70" y="170"/>
                </a:lnTo>
                <a:lnTo>
                  <a:pt x="70" y="171"/>
                </a:lnTo>
                <a:lnTo>
                  <a:pt x="71" y="172"/>
                </a:lnTo>
                <a:lnTo>
                  <a:pt x="71" y="174"/>
                </a:lnTo>
                <a:lnTo>
                  <a:pt x="73" y="175"/>
                </a:lnTo>
                <a:lnTo>
                  <a:pt x="73" y="176"/>
                </a:lnTo>
                <a:lnTo>
                  <a:pt x="73" y="178"/>
                </a:lnTo>
                <a:lnTo>
                  <a:pt x="73" y="179"/>
                </a:lnTo>
                <a:lnTo>
                  <a:pt x="74" y="180"/>
                </a:lnTo>
                <a:lnTo>
                  <a:pt x="74" y="182"/>
                </a:lnTo>
                <a:lnTo>
                  <a:pt x="74" y="183"/>
                </a:lnTo>
                <a:lnTo>
                  <a:pt x="75" y="184"/>
                </a:lnTo>
                <a:lnTo>
                  <a:pt x="75" y="186"/>
                </a:lnTo>
                <a:lnTo>
                  <a:pt x="75" y="187"/>
                </a:lnTo>
                <a:lnTo>
                  <a:pt x="77" y="188"/>
                </a:lnTo>
                <a:lnTo>
                  <a:pt x="77" y="190"/>
                </a:lnTo>
                <a:lnTo>
                  <a:pt x="77" y="192"/>
                </a:lnTo>
                <a:lnTo>
                  <a:pt x="78" y="194"/>
                </a:lnTo>
                <a:lnTo>
                  <a:pt x="78" y="196"/>
                </a:lnTo>
                <a:lnTo>
                  <a:pt x="79" y="198"/>
                </a:lnTo>
                <a:lnTo>
                  <a:pt x="79" y="200"/>
                </a:lnTo>
                <a:lnTo>
                  <a:pt x="81" y="203"/>
                </a:lnTo>
                <a:lnTo>
                  <a:pt x="81" y="204"/>
                </a:lnTo>
                <a:lnTo>
                  <a:pt x="82" y="206"/>
                </a:lnTo>
                <a:lnTo>
                  <a:pt x="82" y="208"/>
                </a:lnTo>
                <a:lnTo>
                  <a:pt x="82" y="210"/>
                </a:lnTo>
                <a:lnTo>
                  <a:pt x="83" y="211"/>
                </a:lnTo>
                <a:lnTo>
                  <a:pt x="83" y="212"/>
                </a:lnTo>
                <a:lnTo>
                  <a:pt x="83" y="214"/>
                </a:lnTo>
                <a:lnTo>
                  <a:pt x="85" y="215"/>
                </a:lnTo>
                <a:lnTo>
                  <a:pt x="85" y="216"/>
                </a:lnTo>
                <a:lnTo>
                  <a:pt x="85" y="218"/>
                </a:lnTo>
                <a:lnTo>
                  <a:pt x="85" y="219"/>
                </a:lnTo>
                <a:lnTo>
                  <a:pt x="86" y="220"/>
                </a:lnTo>
                <a:lnTo>
                  <a:pt x="86" y="222"/>
                </a:lnTo>
                <a:lnTo>
                  <a:pt x="86" y="223"/>
                </a:lnTo>
                <a:lnTo>
                  <a:pt x="86" y="224"/>
                </a:lnTo>
                <a:lnTo>
                  <a:pt x="86" y="226"/>
                </a:lnTo>
                <a:lnTo>
                  <a:pt x="87" y="227"/>
                </a:lnTo>
                <a:lnTo>
                  <a:pt x="87" y="228"/>
                </a:lnTo>
                <a:lnTo>
                  <a:pt x="87" y="229"/>
                </a:lnTo>
                <a:lnTo>
                  <a:pt x="87" y="231"/>
                </a:lnTo>
                <a:lnTo>
                  <a:pt x="87" y="232"/>
                </a:lnTo>
                <a:lnTo>
                  <a:pt x="87" y="233"/>
                </a:lnTo>
                <a:lnTo>
                  <a:pt x="87" y="235"/>
                </a:lnTo>
                <a:lnTo>
                  <a:pt x="87" y="236"/>
                </a:lnTo>
                <a:lnTo>
                  <a:pt x="87" y="237"/>
                </a:lnTo>
                <a:lnTo>
                  <a:pt x="87" y="239"/>
                </a:lnTo>
                <a:lnTo>
                  <a:pt x="89" y="241"/>
                </a:lnTo>
                <a:lnTo>
                  <a:pt x="89" y="243"/>
                </a:lnTo>
                <a:lnTo>
                  <a:pt x="89" y="244"/>
                </a:lnTo>
                <a:lnTo>
                  <a:pt x="89" y="247"/>
                </a:lnTo>
                <a:lnTo>
                  <a:pt x="89" y="248"/>
                </a:lnTo>
                <a:lnTo>
                  <a:pt x="89" y="249"/>
                </a:lnTo>
                <a:lnTo>
                  <a:pt x="89" y="251"/>
                </a:lnTo>
                <a:lnTo>
                  <a:pt x="89" y="252"/>
                </a:lnTo>
                <a:lnTo>
                  <a:pt x="89" y="253"/>
                </a:lnTo>
                <a:lnTo>
                  <a:pt x="89" y="255"/>
                </a:lnTo>
                <a:lnTo>
                  <a:pt x="89" y="256"/>
                </a:lnTo>
                <a:lnTo>
                  <a:pt x="90" y="257"/>
                </a:lnTo>
                <a:lnTo>
                  <a:pt x="90" y="259"/>
                </a:lnTo>
                <a:lnTo>
                  <a:pt x="90" y="260"/>
                </a:lnTo>
                <a:lnTo>
                  <a:pt x="90" y="261"/>
                </a:lnTo>
                <a:lnTo>
                  <a:pt x="90" y="263"/>
                </a:lnTo>
                <a:lnTo>
                  <a:pt x="90" y="264"/>
                </a:lnTo>
                <a:lnTo>
                  <a:pt x="90" y="265"/>
                </a:lnTo>
                <a:lnTo>
                  <a:pt x="90" y="267"/>
                </a:lnTo>
                <a:lnTo>
                  <a:pt x="91" y="267"/>
                </a:lnTo>
                <a:lnTo>
                  <a:pt x="91" y="268"/>
                </a:lnTo>
                <a:lnTo>
                  <a:pt x="91" y="269"/>
                </a:lnTo>
                <a:lnTo>
                  <a:pt x="91" y="271"/>
                </a:lnTo>
                <a:lnTo>
                  <a:pt x="91" y="272"/>
                </a:lnTo>
                <a:lnTo>
                  <a:pt x="91" y="273"/>
                </a:lnTo>
                <a:lnTo>
                  <a:pt x="93" y="273"/>
                </a:lnTo>
                <a:lnTo>
                  <a:pt x="93" y="275"/>
                </a:lnTo>
                <a:lnTo>
                  <a:pt x="93" y="276"/>
                </a:lnTo>
                <a:lnTo>
                  <a:pt x="93" y="277"/>
                </a:lnTo>
                <a:lnTo>
                  <a:pt x="93" y="279"/>
                </a:lnTo>
                <a:lnTo>
                  <a:pt x="93" y="280"/>
                </a:lnTo>
                <a:lnTo>
                  <a:pt x="94" y="281"/>
                </a:lnTo>
                <a:lnTo>
                  <a:pt x="94" y="283"/>
                </a:lnTo>
                <a:lnTo>
                  <a:pt x="94" y="284"/>
                </a:lnTo>
                <a:lnTo>
                  <a:pt x="94" y="285"/>
                </a:lnTo>
                <a:lnTo>
                  <a:pt x="94" y="287"/>
                </a:lnTo>
                <a:lnTo>
                  <a:pt x="94" y="288"/>
                </a:lnTo>
                <a:lnTo>
                  <a:pt x="94" y="289"/>
                </a:lnTo>
                <a:lnTo>
                  <a:pt x="94" y="291"/>
                </a:lnTo>
                <a:lnTo>
                  <a:pt x="94" y="292"/>
                </a:lnTo>
                <a:lnTo>
                  <a:pt x="94" y="293"/>
                </a:lnTo>
                <a:lnTo>
                  <a:pt x="94" y="295"/>
                </a:lnTo>
                <a:lnTo>
                  <a:pt x="94" y="296"/>
                </a:lnTo>
                <a:lnTo>
                  <a:pt x="94" y="297"/>
                </a:lnTo>
                <a:lnTo>
                  <a:pt x="94" y="299"/>
                </a:lnTo>
                <a:lnTo>
                  <a:pt x="94" y="300"/>
                </a:lnTo>
                <a:lnTo>
                  <a:pt x="94" y="303"/>
                </a:lnTo>
                <a:lnTo>
                  <a:pt x="94" y="304"/>
                </a:lnTo>
                <a:lnTo>
                  <a:pt x="94" y="305"/>
                </a:lnTo>
                <a:lnTo>
                  <a:pt x="94" y="308"/>
                </a:lnTo>
                <a:lnTo>
                  <a:pt x="94" y="309"/>
                </a:lnTo>
                <a:lnTo>
                  <a:pt x="94" y="312"/>
                </a:lnTo>
                <a:lnTo>
                  <a:pt x="94" y="315"/>
                </a:lnTo>
                <a:lnTo>
                  <a:pt x="93" y="317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5072" name="Freeform 22">
            <a:extLst>
              <a:ext uri="{FF2B5EF4-FFF2-40B4-BE49-F238E27FC236}">
                <a16:creationId xmlns:a16="http://schemas.microsoft.com/office/drawing/2014/main" id="{2BDF19CB-4064-E448-A9D6-570AD0D2D3A8}"/>
              </a:ext>
            </a:extLst>
          </p:cNvPr>
          <p:cNvSpPr>
            <a:spLocks/>
          </p:cNvSpPr>
          <p:nvPr/>
        </p:nvSpPr>
        <p:spPr bwMode="auto">
          <a:xfrm>
            <a:off x="3425826" y="4594226"/>
            <a:ext cx="74613" cy="252413"/>
          </a:xfrm>
          <a:custGeom>
            <a:avLst/>
            <a:gdLst>
              <a:gd name="T0" fmla="*/ 2147483646 w 94"/>
              <a:gd name="T1" fmla="*/ 2147483646 h 317"/>
              <a:gd name="T2" fmla="*/ 2147483646 w 94"/>
              <a:gd name="T3" fmla="*/ 2147483646 h 317"/>
              <a:gd name="T4" fmla="*/ 2147483646 w 94"/>
              <a:gd name="T5" fmla="*/ 2147483646 h 317"/>
              <a:gd name="T6" fmla="*/ 2147483646 w 94"/>
              <a:gd name="T7" fmla="*/ 2147483646 h 317"/>
              <a:gd name="T8" fmla="*/ 2147483646 w 94"/>
              <a:gd name="T9" fmla="*/ 2147483646 h 317"/>
              <a:gd name="T10" fmla="*/ 2147483646 w 94"/>
              <a:gd name="T11" fmla="*/ 2147483646 h 317"/>
              <a:gd name="T12" fmla="*/ 2147483646 w 94"/>
              <a:gd name="T13" fmla="*/ 2147483646 h 317"/>
              <a:gd name="T14" fmla="*/ 2147483646 w 94"/>
              <a:gd name="T15" fmla="*/ 2147483646 h 317"/>
              <a:gd name="T16" fmla="*/ 2147483646 w 94"/>
              <a:gd name="T17" fmla="*/ 2147483646 h 317"/>
              <a:gd name="T18" fmla="*/ 2147483646 w 94"/>
              <a:gd name="T19" fmla="*/ 2147483646 h 317"/>
              <a:gd name="T20" fmla="*/ 2147483646 w 94"/>
              <a:gd name="T21" fmla="*/ 2147483646 h 317"/>
              <a:gd name="T22" fmla="*/ 2147483646 w 94"/>
              <a:gd name="T23" fmla="*/ 2147483646 h 317"/>
              <a:gd name="T24" fmla="*/ 2147483646 w 94"/>
              <a:gd name="T25" fmla="*/ 2147483646 h 317"/>
              <a:gd name="T26" fmla="*/ 2147483646 w 94"/>
              <a:gd name="T27" fmla="*/ 2147483646 h 317"/>
              <a:gd name="T28" fmla="*/ 2147483646 w 94"/>
              <a:gd name="T29" fmla="*/ 2147483646 h 317"/>
              <a:gd name="T30" fmla="*/ 2147483646 w 94"/>
              <a:gd name="T31" fmla="*/ 2147483646 h 317"/>
              <a:gd name="T32" fmla="*/ 2147483646 w 94"/>
              <a:gd name="T33" fmla="*/ 2147483646 h 317"/>
              <a:gd name="T34" fmla="*/ 2147483646 w 94"/>
              <a:gd name="T35" fmla="*/ 2147483646 h 317"/>
              <a:gd name="T36" fmla="*/ 2147483646 w 94"/>
              <a:gd name="T37" fmla="*/ 2147483646 h 317"/>
              <a:gd name="T38" fmla="*/ 2147483646 w 94"/>
              <a:gd name="T39" fmla="*/ 2147483646 h 317"/>
              <a:gd name="T40" fmla="*/ 2147483646 w 94"/>
              <a:gd name="T41" fmla="*/ 2147483646 h 317"/>
              <a:gd name="T42" fmla="*/ 2147483646 w 94"/>
              <a:gd name="T43" fmla="*/ 2147483646 h 317"/>
              <a:gd name="T44" fmla="*/ 2147483646 w 94"/>
              <a:gd name="T45" fmla="*/ 2147483646 h 317"/>
              <a:gd name="T46" fmla="*/ 2147483646 w 94"/>
              <a:gd name="T47" fmla="*/ 2147483646 h 317"/>
              <a:gd name="T48" fmla="*/ 2147483646 w 94"/>
              <a:gd name="T49" fmla="*/ 2147483646 h 317"/>
              <a:gd name="T50" fmla="*/ 2147483646 w 94"/>
              <a:gd name="T51" fmla="*/ 2147483646 h 317"/>
              <a:gd name="T52" fmla="*/ 2147483646 w 94"/>
              <a:gd name="T53" fmla="*/ 2147483646 h 317"/>
              <a:gd name="T54" fmla="*/ 2147483646 w 94"/>
              <a:gd name="T55" fmla="*/ 2147483646 h 317"/>
              <a:gd name="T56" fmla="*/ 2147483646 w 94"/>
              <a:gd name="T57" fmla="*/ 2147483646 h 317"/>
              <a:gd name="T58" fmla="*/ 2147483646 w 94"/>
              <a:gd name="T59" fmla="*/ 2147483646 h 317"/>
              <a:gd name="T60" fmla="*/ 2147483646 w 94"/>
              <a:gd name="T61" fmla="*/ 2147483646 h 317"/>
              <a:gd name="T62" fmla="*/ 2147483646 w 94"/>
              <a:gd name="T63" fmla="*/ 2147483646 h 317"/>
              <a:gd name="T64" fmla="*/ 2147483646 w 94"/>
              <a:gd name="T65" fmla="*/ 2147483646 h 317"/>
              <a:gd name="T66" fmla="*/ 2147483646 w 94"/>
              <a:gd name="T67" fmla="*/ 2147483646 h 317"/>
              <a:gd name="T68" fmla="*/ 2147483646 w 94"/>
              <a:gd name="T69" fmla="*/ 2147483646 h 317"/>
              <a:gd name="T70" fmla="*/ 2147483646 w 94"/>
              <a:gd name="T71" fmla="*/ 2147483646 h 317"/>
              <a:gd name="T72" fmla="*/ 2147483646 w 94"/>
              <a:gd name="T73" fmla="*/ 2147483646 h 317"/>
              <a:gd name="T74" fmla="*/ 2147483646 w 94"/>
              <a:gd name="T75" fmla="*/ 2147483646 h 317"/>
              <a:gd name="T76" fmla="*/ 2147483646 w 94"/>
              <a:gd name="T77" fmla="*/ 2147483646 h 317"/>
              <a:gd name="T78" fmla="*/ 2147483646 w 94"/>
              <a:gd name="T79" fmla="*/ 2147483646 h 317"/>
              <a:gd name="T80" fmla="*/ 2147483646 w 94"/>
              <a:gd name="T81" fmla="*/ 2147483646 h 317"/>
              <a:gd name="T82" fmla="*/ 2147483646 w 94"/>
              <a:gd name="T83" fmla="*/ 2147483646 h 317"/>
              <a:gd name="T84" fmla="*/ 2147483646 w 94"/>
              <a:gd name="T85" fmla="*/ 2147483646 h 317"/>
              <a:gd name="T86" fmla="*/ 2147483646 w 94"/>
              <a:gd name="T87" fmla="*/ 2147483646 h 317"/>
              <a:gd name="T88" fmla="*/ 2147483646 w 94"/>
              <a:gd name="T89" fmla="*/ 2147483646 h 317"/>
              <a:gd name="T90" fmla="*/ 2147483646 w 94"/>
              <a:gd name="T91" fmla="*/ 2147483646 h 317"/>
              <a:gd name="T92" fmla="*/ 2147483646 w 94"/>
              <a:gd name="T93" fmla="*/ 2147483646 h 317"/>
              <a:gd name="T94" fmla="*/ 2147483646 w 94"/>
              <a:gd name="T95" fmla="*/ 2147483646 h 317"/>
              <a:gd name="T96" fmla="*/ 2147483646 w 94"/>
              <a:gd name="T97" fmla="*/ 2147483646 h 317"/>
              <a:gd name="T98" fmla="*/ 2147483646 w 94"/>
              <a:gd name="T99" fmla="*/ 2147483646 h 317"/>
              <a:gd name="T100" fmla="*/ 2147483646 w 94"/>
              <a:gd name="T101" fmla="*/ 2147483646 h 317"/>
              <a:gd name="T102" fmla="*/ 2147483646 w 94"/>
              <a:gd name="T103" fmla="*/ 2147483646 h 317"/>
              <a:gd name="T104" fmla="*/ 2147483646 w 94"/>
              <a:gd name="T105" fmla="*/ 2147483646 h 317"/>
              <a:gd name="T106" fmla="*/ 2147483646 w 94"/>
              <a:gd name="T107" fmla="*/ 2147483646 h 317"/>
              <a:gd name="T108" fmla="*/ 2147483646 w 94"/>
              <a:gd name="T109" fmla="*/ 2147483646 h 317"/>
              <a:gd name="T110" fmla="*/ 2147483646 w 94"/>
              <a:gd name="T111" fmla="*/ 2147483646 h 317"/>
              <a:gd name="T112" fmla="*/ 2147483646 w 94"/>
              <a:gd name="T113" fmla="*/ 2147483646 h 317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94"/>
              <a:gd name="T172" fmla="*/ 0 h 317"/>
              <a:gd name="T173" fmla="*/ 94 w 94"/>
              <a:gd name="T174" fmla="*/ 317 h 317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94" h="317">
                <a:moveTo>
                  <a:pt x="0" y="317"/>
                </a:moveTo>
                <a:lnTo>
                  <a:pt x="2" y="314"/>
                </a:lnTo>
                <a:lnTo>
                  <a:pt x="4" y="310"/>
                </a:lnTo>
                <a:lnTo>
                  <a:pt x="6" y="308"/>
                </a:lnTo>
                <a:lnTo>
                  <a:pt x="8" y="305"/>
                </a:lnTo>
                <a:lnTo>
                  <a:pt x="9" y="302"/>
                </a:lnTo>
                <a:lnTo>
                  <a:pt x="10" y="300"/>
                </a:lnTo>
                <a:lnTo>
                  <a:pt x="11" y="297"/>
                </a:lnTo>
                <a:lnTo>
                  <a:pt x="13" y="294"/>
                </a:lnTo>
                <a:lnTo>
                  <a:pt x="14" y="293"/>
                </a:lnTo>
                <a:lnTo>
                  <a:pt x="15" y="290"/>
                </a:lnTo>
                <a:lnTo>
                  <a:pt x="15" y="289"/>
                </a:lnTo>
                <a:lnTo>
                  <a:pt x="17" y="288"/>
                </a:lnTo>
                <a:lnTo>
                  <a:pt x="18" y="285"/>
                </a:lnTo>
                <a:lnTo>
                  <a:pt x="18" y="284"/>
                </a:lnTo>
                <a:lnTo>
                  <a:pt x="19" y="283"/>
                </a:lnTo>
                <a:lnTo>
                  <a:pt x="19" y="281"/>
                </a:lnTo>
                <a:lnTo>
                  <a:pt x="21" y="280"/>
                </a:lnTo>
                <a:lnTo>
                  <a:pt x="21" y="279"/>
                </a:lnTo>
                <a:lnTo>
                  <a:pt x="22" y="277"/>
                </a:lnTo>
                <a:lnTo>
                  <a:pt x="22" y="276"/>
                </a:lnTo>
                <a:lnTo>
                  <a:pt x="23" y="275"/>
                </a:lnTo>
                <a:lnTo>
                  <a:pt x="23" y="273"/>
                </a:lnTo>
                <a:lnTo>
                  <a:pt x="25" y="273"/>
                </a:lnTo>
                <a:lnTo>
                  <a:pt x="25" y="272"/>
                </a:lnTo>
                <a:lnTo>
                  <a:pt x="25" y="271"/>
                </a:lnTo>
                <a:lnTo>
                  <a:pt x="26" y="269"/>
                </a:lnTo>
                <a:lnTo>
                  <a:pt x="26" y="268"/>
                </a:lnTo>
                <a:lnTo>
                  <a:pt x="27" y="265"/>
                </a:lnTo>
                <a:lnTo>
                  <a:pt x="27" y="264"/>
                </a:lnTo>
                <a:lnTo>
                  <a:pt x="29" y="263"/>
                </a:lnTo>
                <a:lnTo>
                  <a:pt x="29" y="261"/>
                </a:lnTo>
                <a:lnTo>
                  <a:pt x="30" y="259"/>
                </a:lnTo>
                <a:lnTo>
                  <a:pt x="30" y="257"/>
                </a:lnTo>
                <a:lnTo>
                  <a:pt x="31" y="256"/>
                </a:lnTo>
                <a:lnTo>
                  <a:pt x="33" y="255"/>
                </a:lnTo>
                <a:lnTo>
                  <a:pt x="33" y="252"/>
                </a:lnTo>
                <a:lnTo>
                  <a:pt x="33" y="251"/>
                </a:lnTo>
                <a:lnTo>
                  <a:pt x="34" y="249"/>
                </a:lnTo>
                <a:lnTo>
                  <a:pt x="34" y="248"/>
                </a:lnTo>
                <a:lnTo>
                  <a:pt x="35" y="247"/>
                </a:lnTo>
                <a:lnTo>
                  <a:pt x="35" y="245"/>
                </a:lnTo>
                <a:lnTo>
                  <a:pt x="37" y="244"/>
                </a:lnTo>
                <a:lnTo>
                  <a:pt x="37" y="243"/>
                </a:lnTo>
                <a:lnTo>
                  <a:pt x="37" y="241"/>
                </a:lnTo>
                <a:lnTo>
                  <a:pt x="38" y="241"/>
                </a:lnTo>
                <a:lnTo>
                  <a:pt x="38" y="240"/>
                </a:lnTo>
                <a:lnTo>
                  <a:pt x="38" y="239"/>
                </a:lnTo>
                <a:lnTo>
                  <a:pt x="39" y="237"/>
                </a:lnTo>
                <a:lnTo>
                  <a:pt x="39" y="236"/>
                </a:lnTo>
                <a:lnTo>
                  <a:pt x="41" y="235"/>
                </a:lnTo>
                <a:lnTo>
                  <a:pt x="41" y="233"/>
                </a:lnTo>
                <a:lnTo>
                  <a:pt x="41" y="232"/>
                </a:lnTo>
                <a:lnTo>
                  <a:pt x="42" y="231"/>
                </a:lnTo>
                <a:lnTo>
                  <a:pt x="42" y="229"/>
                </a:lnTo>
                <a:lnTo>
                  <a:pt x="42" y="228"/>
                </a:lnTo>
                <a:lnTo>
                  <a:pt x="43" y="227"/>
                </a:lnTo>
                <a:lnTo>
                  <a:pt x="43" y="225"/>
                </a:lnTo>
                <a:lnTo>
                  <a:pt x="45" y="223"/>
                </a:lnTo>
                <a:lnTo>
                  <a:pt x="45" y="221"/>
                </a:lnTo>
                <a:lnTo>
                  <a:pt x="46" y="220"/>
                </a:lnTo>
                <a:lnTo>
                  <a:pt x="46" y="217"/>
                </a:lnTo>
                <a:lnTo>
                  <a:pt x="47" y="215"/>
                </a:lnTo>
                <a:lnTo>
                  <a:pt x="49" y="213"/>
                </a:lnTo>
                <a:lnTo>
                  <a:pt x="49" y="211"/>
                </a:lnTo>
                <a:lnTo>
                  <a:pt x="50" y="209"/>
                </a:lnTo>
                <a:lnTo>
                  <a:pt x="50" y="207"/>
                </a:lnTo>
                <a:lnTo>
                  <a:pt x="51" y="205"/>
                </a:lnTo>
                <a:lnTo>
                  <a:pt x="51" y="204"/>
                </a:lnTo>
                <a:lnTo>
                  <a:pt x="53" y="203"/>
                </a:lnTo>
                <a:lnTo>
                  <a:pt x="53" y="201"/>
                </a:lnTo>
                <a:lnTo>
                  <a:pt x="53" y="200"/>
                </a:lnTo>
                <a:lnTo>
                  <a:pt x="54" y="199"/>
                </a:lnTo>
                <a:lnTo>
                  <a:pt x="54" y="197"/>
                </a:lnTo>
                <a:lnTo>
                  <a:pt x="55" y="196"/>
                </a:lnTo>
                <a:lnTo>
                  <a:pt x="55" y="195"/>
                </a:lnTo>
                <a:lnTo>
                  <a:pt x="55" y="194"/>
                </a:lnTo>
                <a:lnTo>
                  <a:pt x="55" y="192"/>
                </a:lnTo>
                <a:lnTo>
                  <a:pt x="57" y="191"/>
                </a:lnTo>
                <a:lnTo>
                  <a:pt x="57" y="190"/>
                </a:lnTo>
                <a:lnTo>
                  <a:pt x="58" y="188"/>
                </a:lnTo>
                <a:lnTo>
                  <a:pt x="58" y="187"/>
                </a:lnTo>
                <a:lnTo>
                  <a:pt x="58" y="186"/>
                </a:lnTo>
                <a:lnTo>
                  <a:pt x="59" y="184"/>
                </a:lnTo>
                <a:lnTo>
                  <a:pt x="59" y="183"/>
                </a:lnTo>
                <a:lnTo>
                  <a:pt x="59" y="182"/>
                </a:lnTo>
                <a:lnTo>
                  <a:pt x="59" y="180"/>
                </a:lnTo>
                <a:lnTo>
                  <a:pt x="61" y="179"/>
                </a:lnTo>
                <a:lnTo>
                  <a:pt x="61" y="176"/>
                </a:lnTo>
                <a:lnTo>
                  <a:pt x="62" y="175"/>
                </a:lnTo>
                <a:lnTo>
                  <a:pt x="62" y="174"/>
                </a:lnTo>
                <a:lnTo>
                  <a:pt x="63" y="171"/>
                </a:lnTo>
                <a:lnTo>
                  <a:pt x="63" y="170"/>
                </a:lnTo>
                <a:lnTo>
                  <a:pt x="63" y="167"/>
                </a:lnTo>
                <a:lnTo>
                  <a:pt x="65" y="164"/>
                </a:lnTo>
                <a:lnTo>
                  <a:pt x="66" y="163"/>
                </a:lnTo>
                <a:lnTo>
                  <a:pt x="66" y="160"/>
                </a:lnTo>
                <a:lnTo>
                  <a:pt x="66" y="159"/>
                </a:lnTo>
                <a:lnTo>
                  <a:pt x="67" y="158"/>
                </a:lnTo>
                <a:lnTo>
                  <a:pt x="67" y="156"/>
                </a:lnTo>
                <a:lnTo>
                  <a:pt x="69" y="154"/>
                </a:lnTo>
                <a:lnTo>
                  <a:pt x="69" y="152"/>
                </a:lnTo>
                <a:lnTo>
                  <a:pt x="69" y="151"/>
                </a:lnTo>
                <a:lnTo>
                  <a:pt x="70" y="150"/>
                </a:lnTo>
                <a:lnTo>
                  <a:pt x="70" y="148"/>
                </a:lnTo>
                <a:lnTo>
                  <a:pt x="70" y="147"/>
                </a:lnTo>
                <a:lnTo>
                  <a:pt x="71" y="146"/>
                </a:lnTo>
                <a:lnTo>
                  <a:pt x="71" y="144"/>
                </a:lnTo>
                <a:lnTo>
                  <a:pt x="71" y="143"/>
                </a:lnTo>
                <a:lnTo>
                  <a:pt x="73" y="142"/>
                </a:lnTo>
                <a:lnTo>
                  <a:pt x="73" y="140"/>
                </a:lnTo>
                <a:lnTo>
                  <a:pt x="73" y="139"/>
                </a:lnTo>
                <a:lnTo>
                  <a:pt x="74" y="138"/>
                </a:lnTo>
                <a:lnTo>
                  <a:pt x="74" y="136"/>
                </a:lnTo>
                <a:lnTo>
                  <a:pt x="74" y="135"/>
                </a:lnTo>
                <a:lnTo>
                  <a:pt x="75" y="134"/>
                </a:lnTo>
                <a:lnTo>
                  <a:pt x="75" y="132"/>
                </a:lnTo>
                <a:lnTo>
                  <a:pt x="75" y="130"/>
                </a:lnTo>
                <a:lnTo>
                  <a:pt x="77" y="128"/>
                </a:lnTo>
                <a:lnTo>
                  <a:pt x="77" y="127"/>
                </a:lnTo>
                <a:lnTo>
                  <a:pt x="77" y="126"/>
                </a:lnTo>
                <a:lnTo>
                  <a:pt x="78" y="123"/>
                </a:lnTo>
                <a:lnTo>
                  <a:pt x="78" y="120"/>
                </a:lnTo>
                <a:lnTo>
                  <a:pt x="79" y="119"/>
                </a:lnTo>
                <a:lnTo>
                  <a:pt x="79" y="116"/>
                </a:lnTo>
                <a:lnTo>
                  <a:pt x="81" y="115"/>
                </a:lnTo>
                <a:lnTo>
                  <a:pt x="81" y="112"/>
                </a:lnTo>
                <a:lnTo>
                  <a:pt x="82" y="111"/>
                </a:lnTo>
                <a:lnTo>
                  <a:pt x="82" y="110"/>
                </a:lnTo>
                <a:lnTo>
                  <a:pt x="82" y="107"/>
                </a:lnTo>
                <a:lnTo>
                  <a:pt x="83" y="106"/>
                </a:lnTo>
                <a:lnTo>
                  <a:pt x="83" y="104"/>
                </a:lnTo>
                <a:lnTo>
                  <a:pt x="83" y="103"/>
                </a:lnTo>
                <a:lnTo>
                  <a:pt x="85" y="102"/>
                </a:lnTo>
                <a:lnTo>
                  <a:pt x="85" y="101"/>
                </a:lnTo>
                <a:lnTo>
                  <a:pt x="85" y="99"/>
                </a:lnTo>
                <a:lnTo>
                  <a:pt x="86" y="98"/>
                </a:lnTo>
                <a:lnTo>
                  <a:pt x="86" y="97"/>
                </a:lnTo>
                <a:lnTo>
                  <a:pt x="86" y="95"/>
                </a:lnTo>
                <a:lnTo>
                  <a:pt x="86" y="94"/>
                </a:lnTo>
                <a:lnTo>
                  <a:pt x="86" y="93"/>
                </a:lnTo>
                <a:lnTo>
                  <a:pt x="86" y="91"/>
                </a:lnTo>
                <a:lnTo>
                  <a:pt x="87" y="90"/>
                </a:lnTo>
                <a:lnTo>
                  <a:pt x="87" y="89"/>
                </a:lnTo>
                <a:lnTo>
                  <a:pt x="87" y="87"/>
                </a:lnTo>
                <a:lnTo>
                  <a:pt x="87" y="86"/>
                </a:lnTo>
                <a:lnTo>
                  <a:pt x="87" y="85"/>
                </a:lnTo>
                <a:lnTo>
                  <a:pt x="87" y="83"/>
                </a:lnTo>
                <a:lnTo>
                  <a:pt x="87" y="82"/>
                </a:lnTo>
                <a:lnTo>
                  <a:pt x="87" y="81"/>
                </a:lnTo>
                <a:lnTo>
                  <a:pt x="87" y="79"/>
                </a:lnTo>
                <a:lnTo>
                  <a:pt x="87" y="78"/>
                </a:lnTo>
                <a:lnTo>
                  <a:pt x="89" y="75"/>
                </a:lnTo>
                <a:lnTo>
                  <a:pt x="89" y="74"/>
                </a:lnTo>
                <a:lnTo>
                  <a:pt x="89" y="73"/>
                </a:lnTo>
                <a:lnTo>
                  <a:pt x="89" y="70"/>
                </a:lnTo>
                <a:lnTo>
                  <a:pt x="89" y="69"/>
                </a:lnTo>
                <a:lnTo>
                  <a:pt x="89" y="67"/>
                </a:lnTo>
                <a:lnTo>
                  <a:pt x="89" y="66"/>
                </a:lnTo>
                <a:lnTo>
                  <a:pt x="89" y="65"/>
                </a:lnTo>
                <a:lnTo>
                  <a:pt x="89" y="63"/>
                </a:lnTo>
                <a:lnTo>
                  <a:pt x="89" y="62"/>
                </a:lnTo>
                <a:lnTo>
                  <a:pt x="89" y="61"/>
                </a:lnTo>
                <a:lnTo>
                  <a:pt x="90" y="59"/>
                </a:lnTo>
                <a:lnTo>
                  <a:pt x="90" y="58"/>
                </a:lnTo>
                <a:lnTo>
                  <a:pt x="90" y="57"/>
                </a:lnTo>
                <a:lnTo>
                  <a:pt x="90" y="55"/>
                </a:lnTo>
                <a:lnTo>
                  <a:pt x="90" y="54"/>
                </a:lnTo>
                <a:lnTo>
                  <a:pt x="90" y="53"/>
                </a:lnTo>
                <a:lnTo>
                  <a:pt x="90" y="51"/>
                </a:lnTo>
                <a:lnTo>
                  <a:pt x="90" y="50"/>
                </a:lnTo>
                <a:lnTo>
                  <a:pt x="91" y="50"/>
                </a:lnTo>
                <a:lnTo>
                  <a:pt x="91" y="49"/>
                </a:lnTo>
                <a:lnTo>
                  <a:pt x="91" y="47"/>
                </a:lnTo>
                <a:lnTo>
                  <a:pt x="91" y="46"/>
                </a:lnTo>
                <a:lnTo>
                  <a:pt x="91" y="45"/>
                </a:lnTo>
                <a:lnTo>
                  <a:pt x="91" y="43"/>
                </a:lnTo>
                <a:lnTo>
                  <a:pt x="93" y="43"/>
                </a:lnTo>
                <a:lnTo>
                  <a:pt x="93" y="42"/>
                </a:lnTo>
                <a:lnTo>
                  <a:pt x="93" y="41"/>
                </a:lnTo>
                <a:lnTo>
                  <a:pt x="93" y="39"/>
                </a:lnTo>
                <a:lnTo>
                  <a:pt x="93" y="38"/>
                </a:lnTo>
                <a:lnTo>
                  <a:pt x="93" y="37"/>
                </a:lnTo>
                <a:lnTo>
                  <a:pt x="94" y="35"/>
                </a:lnTo>
                <a:lnTo>
                  <a:pt x="94" y="34"/>
                </a:lnTo>
                <a:lnTo>
                  <a:pt x="94" y="33"/>
                </a:lnTo>
                <a:lnTo>
                  <a:pt x="94" y="31"/>
                </a:lnTo>
                <a:lnTo>
                  <a:pt x="94" y="30"/>
                </a:lnTo>
                <a:lnTo>
                  <a:pt x="94" y="29"/>
                </a:lnTo>
                <a:lnTo>
                  <a:pt x="94" y="27"/>
                </a:lnTo>
                <a:lnTo>
                  <a:pt x="94" y="26"/>
                </a:lnTo>
                <a:lnTo>
                  <a:pt x="94" y="25"/>
                </a:lnTo>
                <a:lnTo>
                  <a:pt x="94" y="23"/>
                </a:lnTo>
                <a:lnTo>
                  <a:pt x="94" y="22"/>
                </a:lnTo>
                <a:lnTo>
                  <a:pt x="94" y="21"/>
                </a:lnTo>
                <a:lnTo>
                  <a:pt x="94" y="19"/>
                </a:lnTo>
                <a:lnTo>
                  <a:pt x="94" y="18"/>
                </a:lnTo>
                <a:lnTo>
                  <a:pt x="94" y="17"/>
                </a:lnTo>
                <a:lnTo>
                  <a:pt x="94" y="15"/>
                </a:lnTo>
                <a:lnTo>
                  <a:pt x="94" y="13"/>
                </a:lnTo>
                <a:lnTo>
                  <a:pt x="94" y="11"/>
                </a:lnTo>
                <a:lnTo>
                  <a:pt x="94" y="10"/>
                </a:lnTo>
                <a:lnTo>
                  <a:pt x="94" y="7"/>
                </a:lnTo>
                <a:lnTo>
                  <a:pt x="94" y="5"/>
                </a:lnTo>
                <a:lnTo>
                  <a:pt x="94" y="2"/>
                </a:lnTo>
                <a:lnTo>
                  <a:pt x="93" y="0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5073" name="Rectangle 23">
            <a:extLst>
              <a:ext uri="{FF2B5EF4-FFF2-40B4-BE49-F238E27FC236}">
                <a16:creationId xmlns:a16="http://schemas.microsoft.com/office/drawing/2014/main" id="{B84FE9E4-F0F0-A549-93BF-279FEF676B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6913" y="2354263"/>
            <a:ext cx="906462" cy="590550"/>
          </a:xfrm>
          <a:prstGeom prst="rect">
            <a:avLst/>
          </a:prstGeom>
          <a:noFill/>
          <a:ln w="20638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45074" name="Freeform 24">
            <a:extLst>
              <a:ext uri="{FF2B5EF4-FFF2-40B4-BE49-F238E27FC236}">
                <a16:creationId xmlns:a16="http://schemas.microsoft.com/office/drawing/2014/main" id="{3AF0BF92-0317-674B-871E-633D033A6ACB}"/>
              </a:ext>
            </a:extLst>
          </p:cNvPr>
          <p:cNvSpPr>
            <a:spLocks/>
          </p:cNvSpPr>
          <p:nvPr/>
        </p:nvSpPr>
        <p:spPr bwMode="auto">
          <a:xfrm>
            <a:off x="3089276" y="2481263"/>
            <a:ext cx="125413" cy="42862"/>
          </a:xfrm>
          <a:custGeom>
            <a:avLst/>
            <a:gdLst>
              <a:gd name="T0" fmla="*/ 0 w 160"/>
              <a:gd name="T1" fmla="*/ 2147483646 h 54"/>
              <a:gd name="T2" fmla="*/ 2147483646 w 160"/>
              <a:gd name="T3" fmla="*/ 2147483646 h 54"/>
              <a:gd name="T4" fmla="*/ 0 w 160"/>
              <a:gd name="T5" fmla="*/ 0 h 54"/>
              <a:gd name="T6" fmla="*/ 0 w 160"/>
              <a:gd name="T7" fmla="*/ 2147483646 h 54"/>
              <a:gd name="T8" fmla="*/ 0 w 160"/>
              <a:gd name="T9" fmla="*/ 2147483646 h 5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60"/>
              <a:gd name="T16" fmla="*/ 0 h 54"/>
              <a:gd name="T17" fmla="*/ 160 w 160"/>
              <a:gd name="T18" fmla="*/ 54 h 5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60" h="54">
                <a:moveTo>
                  <a:pt x="0" y="54"/>
                </a:moveTo>
                <a:lnTo>
                  <a:pt x="160" y="27"/>
                </a:lnTo>
                <a:lnTo>
                  <a:pt x="0" y="0"/>
                </a:lnTo>
                <a:lnTo>
                  <a:pt x="0" y="27"/>
                </a:lnTo>
                <a:lnTo>
                  <a:pt x="0" y="5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45075" name="Line 25">
            <a:extLst>
              <a:ext uri="{FF2B5EF4-FFF2-40B4-BE49-F238E27FC236}">
                <a16:creationId xmlns:a16="http://schemas.microsoft.com/office/drawing/2014/main" id="{91D71FF3-3CC8-364B-90BF-E98FE8E9078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646364" y="2501900"/>
            <a:ext cx="420687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5076" name="Freeform 26">
            <a:extLst>
              <a:ext uri="{FF2B5EF4-FFF2-40B4-BE49-F238E27FC236}">
                <a16:creationId xmlns:a16="http://schemas.microsoft.com/office/drawing/2014/main" id="{6159A62B-A94F-C846-9138-EF7BE13F2ADA}"/>
              </a:ext>
            </a:extLst>
          </p:cNvPr>
          <p:cNvSpPr>
            <a:spLocks/>
          </p:cNvSpPr>
          <p:nvPr/>
        </p:nvSpPr>
        <p:spPr bwMode="auto">
          <a:xfrm>
            <a:off x="3089276" y="2776538"/>
            <a:ext cx="125413" cy="42862"/>
          </a:xfrm>
          <a:custGeom>
            <a:avLst/>
            <a:gdLst>
              <a:gd name="T0" fmla="*/ 0 w 160"/>
              <a:gd name="T1" fmla="*/ 2147483646 h 54"/>
              <a:gd name="T2" fmla="*/ 2147483646 w 160"/>
              <a:gd name="T3" fmla="*/ 2147483646 h 54"/>
              <a:gd name="T4" fmla="*/ 0 w 160"/>
              <a:gd name="T5" fmla="*/ 0 h 54"/>
              <a:gd name="T6" fmla="*/ 0 w 160"/>
              <a:gd name="T7" fmla="*/ 2147483646 h 54"/>
              <a:gd name="T8" fmla="*/ 0 w 160"/>
              <a:gd name="T9" fmla="*/ 2147483646 h 5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60"/>
              <a:gd name="T16" fmla="*/ 0 h 54"/>
              <a:gd name="T17" fmla="*/ 160 w 160"/>
              <a:gd name="T18" fmla="*/ 54 h 5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60" h="54">
                <a:moveTo>
                  <a:pt x="0" y="54"/>
                </a:moveTo>
                <a:lnTo>
                  <a:pt x="160" y="27"/>
                </a:lnTo>
                <a:lnTo>
                  <a:pt x="0" y="0"/>
                </a:lnTo>
                <a:lnTo>
                  <a:pt x="0" y="27"/>
                </a:lnTo>
                <a:lnTo>
                  <a:pt x="0" y="5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45077" name="Line 27">
            <a:extLst>
              <a:ext uri="{FF2B5EF4-FFF2-40B4-BE49-F238E27FC236}">
                <a16:creationId xmlns:a16="http://schemas.microsoft.com/office/drawing/2014/main" id="{7DE51A98-594D-AC4E-B96D-795704314CC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646364" y="2797175"/>
            <a:ext cx="420687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5078" name="Freeform 28">
            <a:extLst>
              <a:ext uri="{FF2B5EF4-FFF2-40B4-BE49-F238E27FC236}">
                <a16:creationId xmlns:a16="http://schemas.microsoft.com/office/drawing/2014/main" id="{0B50E30D-93DA-9741-8E9A-0D1A35828CDB}"/>
              </a:ext>
            </a:extLst>
          </p:cNvPr>
          <p:cNvSpPr>
            <a:spLocks/>
          </p:cNvSpPr>
          <p:nvPr/>
        </p:nvSpPr>
        <p:spPr bwMode="auto">
          <a:xfrm>
            <a:off x="4881563" y="2481263"/>
            <a:ext cx="127000" cy="42862"/>
          </a:xfrm>
          <a:custGeom>
            <a:avLst/>
            <a:gdLst>
              <a:gd name="T0" fmla="*/ 0 w 159"/>
              <a:gd name="T1" fmla="*/ 2147483646 h 54"/>
              <a:gd name="T2" fmla="*/ 2147483646 w 159"/>
              <a:gd name="T3" fmla="*/ 2147483646 h 54"/>
              <a:gd name="T4" fmla="*/ 0 w 159"/>
              <a:gd name="T5" fmla="*/ 0 h 54"/>
              <a:gd name="T6" fmla="*/ 0 w 159"/>
              <a:gd name="T7" fmla="*/ 2147483646 h 54"/>
              <a:gd name="T8" fmla="*/ 0 w 159"/>
              <a:gd name="T9" fmla="*/ 2147483646 h 5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54"/>
              <a:gd name="T17" fmla="*/ 159 w 159"/>
              <a:gd name="T18" fmla="*/ 54 h 5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54">
                <a:moveTo>
                  <a:pt x="0" y="54"/>
                </a:moveTo>
                <a:lnTo>
                  <a:pt x="159" y="27"/>
                </a:lnTo>
                <a:lnTo>
                  <a:pt x="0" y="0"/>
                </a:lnTo>
                <a:lnTo>
                  <a:pt x="0" y="27"/>
                </a:lnTo>
                <a:lnTo>
                  <a:pt x="0" y="54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45079" name="Line 29">
            <a:extLst>
              <a:ext uri="{FF2B5EF4-FFF2-40B4-BE49-F238E27FC236}">
                <a16:creationId xmlns:a16="http://schemas.microsoft.com/office/drawing/2014/main" id="{D3DE8A1A-017E-D942-9B88-C741423265F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143375" y="2501900"/>
            <a:ext cx="717550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5080" name="Line 30">
            <a:extLst>
              <a:ext uri="{FF2B5EF4-FFF2-40B4-BE49-F238E27FC236}">
                <a16:creationId xmlns:a16="http://schemas.microsoft.com/office/drawing/2014/main" id="{E1464BD5-7FE9-574F-82FD-91930946B41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143375" y="2797175"/>
            <a:ext cx="2382838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5081" name="Rectangle 31">
            <a:extLst>
              <a:ext uri="{FF2B5EF4-FFF2-40B4-BE49-F238E27FC236}">
                <a16:creationId xmlns:a16="http://schemas.microsoft.com/office/drawing/2014/main" id="{918B4331-6BB0-6148-9EF0-78B3E6B57C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29201" y="2058988"/>
            <a:ext cx="906463" cy="590550"/>
          </a:xfrm>
          <a:prstGeom prst="rect">
            <a:avLst/>
          </a:prstGeom>
          <a:noFill/>
          <a:ln w="20638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45082" name="Freeform 32">
            <a:extLst>
              <a:ext uri="{FF2B5EF4-FFF2-40B4-BE49-F238E27FC236}">
                <a16:creationId xmlns:a16="http://schemas.microsoft.com/office/drawing/2014/main" id="{FE356FF4-64AF-C742-AE17-849E095A814F}"/>
              </a:ext>
            </a:extLst>
          </p:cNvPr>
          <p:cNvSpPr>
            <a:spLocks/>
          </p:cNvSpPr>
          <p:nvPr/>
        </p:nvSpPr>
        <p:spPr bwMode="auto">
          <a:xfrm>
            <a:off x="4881563" y="2185988"/>
            <a:ext cx="127000" cy="42862"/>
          </a:xfrm>
          <a:custGeom>
            <a:avLst/>
            <a:gdLst>
              <a:gd name="T0" fmla="*/ 0 w 159"/>
              <a:gd name="T1" fmla="*/ 2147483646 h 54"/>
              <a:gd name="T2" fmla="*/ 2147483646 w 159"/>
              <a:gd name="T3" fmla="*/ 2147483646 h 54"/>
              <a:gd name="T4" fmla="*/ 0 w 159"/>
              <a:gd name="T5" fmla="*/ 0 h 54"/>
              <a:gd name="T6" fmla="*/ 0 w 159"/>
              <a:gd name="T7" fmla="*/ 2147483646 h 54"/>
              <a:gd name="T8" fmla="*/ 0 w 159"/>
              <a:gd name="T9" fmla="*/ 2147483646 h 5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54"/>
              <a:gd name="T17" fmla="*/ 159 w 159"/>
              <a:gd name="T18" fmla="*/ 54 h 5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54">
                <a:moveTo>
                  <a:pt x="0" y="54"/>
                </a:moveTo>
                <a:lnTo>
                  <a:pt x="159" y="27"/>
                </a:lnTo>
                <a:lnTo>
                  <a:pt x="0" y="0"/>
                </a:lnTo>
                <a:lnTo>
                  <a:pt x="0" y="27"/>
                </a:lnTo>
                <a:lnTo>
                  <a:pt x="0" y="54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45083" name="Line 33">
            <a:extLst>
              <a:ext uri="{FF2B5EF4-FFF2-40B4-BE49-F238E27FC236}">
                <a16:creationId xmlns:a16="http://schemas.microsoft.com/office/drawing/2014/main" id="{1A34677C-532F-5B42-82C3-176225C9411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646363" y="2206625"/>
            <a:ext cx="2214562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5084" name="Line 34">
            <a:extLst>
              <a:ext uri="{FF2B5EF4-FFF2-40B4-BE49-F238E27FC236}">
                <a16:creationId xmlns:a16="http://schemas.microsoft.com/office/drawing/2014/main" id="{F425FEE9-59F6-BF4A-B20D-78B3409D012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935663" y="2206625"/>
            <a:ext cx="2089150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5085" name="Line 35">
            <a:extLst>
              <a:ext uri="{FF2B5EF4-FFF2-40B4-BE49-F238E27FC236}">
                <a16:creationId xmlns:a16="http://schemas.microsoft.com/office/drawing/2014/main" id="{A33F25F8-EEB5-7B46-BDF1-99735260C70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935663" y="2501900"/>
            <a:ext cx="590550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5086" name="Rectangle 36">
            <a:extLst>
              <a:ext uri="{FF2B5EF4-FFF2-40B4-BE49-F238E27FC236}">
                <a16:creationId xmlns:a16="http://schemas.microsoft.com/office/drawing/2014/main" id="{A59D307E-61E8-7845-84D2-A01C2328DD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52826" y="2557463"/>
            <a:ext cx="278923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HA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45087" name="Line 37">
            <a:extLst>
              <a:ext uri="{FF2B5EF4-FFF2-40B4-BE49-F238E27FC236}">
                <a16:creationId xmlns:a16="http://schemas.microsoft.com/office/drawing/2014/main" id="{0BD507A2-3F32-A14F-90C6-C19F68B652D0}"/>
              </a:ext>
            </a:extLst>
          </p:cNvPr>
          <p:cNvSpPr>
            <a:spLocks noChangeShapeType="1"/>
          </p:cNvSpPr>
          <p:nvPr/>
        </p:nvSpPr>
        <p:spPr bwMode="auto">
          <a:xfrm>
            <a:off x="6526213" y="2501900"/>
            <a:ext cx="317500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5088" name="Line 38">
            <a:extLst>
              <a:ext uri="{FF2B5EF4-FFF2-40B4-BE49-F238E27FC236}">
                <a16:creationId xmlns:a16="http://schemas.microsoft.com/office/drawing/2014/main" id="{9DC9CA8E-811B-954B-BD23-EDC18C9ED049}"/>
              </a:ext>
            </a:extLst>
          </p:cNvPr>
          <p:cNvSpPr>
            <a:spLocks noChangeShapeType="1"/>
          </p:cNvSpPr>
          <p:nvPr/>
        </p:nvSpPr>
        <p:spPr bwMode="auto">
          <a:xfrm>
            <a:off x="6526213" y="2797175"/>
            <a:ext cx="317500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5089" name="Freeform 40">
            <a:extLst>
              <a:ext uri="{FF2B5EF4-FFF2-40B4-BE49-F238E27FC236}">
                <a16:creationId xmlns:a16="http://schemas.microsoft.com/office/drawing/2014/main" id="{16E4A98F-FFD1-0449-8EE8-85F76A67F588}"/>
              </a:ext>
            </a:extLst>
          </p:cNvPr>
          <p:cNvSpPr>
            <a:spLocks/>
          </p:cNvSpPr>
          <p:nvPr/>
        </p:nvSpPr>
        <p:spPr bwMode="auto">
          <a:xfrm>
            <a:off x="6805614" y="2400301"/>
            <a:ext cx="631825" cy="250825"/>
          </a:xfrm>
          <a:custGeom>
            <a:avLst/>
            <a:gdLst>
              <a:gd name="T0" fmla="*/ 2147483646 w 794"/>
              <a:gd name="T1" fmla="*/ 0 h 316"/>
              <a:gd name="T2" fmla="*/ 2147483646 w 794"/>
              <a:gd name="T3" fmla="*/ 2147483646 h 316"/>
              <a:gd name="T4" fmla="*/ 2147483646 w 794"/>
              <a:gd name="T5" fmla="*/ 2147483646 h 316"/>
              <a:gd name="T6" fmla="*/ 2147483646 w 794"/>
              <a:gd name="T7" fmla="*/ 2147483646 h 316"/>
              <a:gd name="T8" fmla="*/ 2147483646 w 794"/>
              <a:gd name="T9" fmla="*/ 2147483646 h 316"/>
              <a:gd name="T10" fmla="*/ 2147483646 w 794"/>
              <a:gd name="T11" fmla="*/ 2147483646 h 316"/>
              <a:gd name="T12" fmla="*/ 2147483646 w 794"/>
              <a:gd name="T13" fmla="*/ 2147483646 h 316"/>
              <a:gd name="T14" fmla="*/ 2147483646 w 794"/>
              <a:gd name="T15" fmla="*/ 2147483646 h 316"/>
              <a:gd name="T16" fmla="*/ 2147483646 w 794"/>
              <a:gd name="T17" fmla="*/ 2147483646 h 316"/>
              <a:gd name="T18" fmla="*/ 2147483646 w 794"/>
              <a:gd name="T19" fmla="*/ 2147483646 h 316"/>
              <a:gd name="T20" fmla="*/ 2147483646 w 794"/>
              <a:gd name="T21" fmla="*/ 2147483646 h 316"/>
              <a:gd name="T22" fmla="*/ 2147483646 w 794"/>
              <a:gd name="T23" fmla="*/ 2147483646 h 316"/>
              <a:gd name="T24" fmla="*/ 2147483646 w 794"/>
              <a:gd name="T25" fmla="*/ 2147483646 h 316"/>
              <a:gd name="T26" fmla="*/ 2147483646 w 794"/>
              <a:gd name="T27" fmla="*/ 2147483646 h 316"/>
              <a:gd name="T28" fmla="*/ 2147483646 w 794"/>
              <a:gd name="T29" fmla="*/ 2147483646 h 316"/>
              <a:gd name="T30" fmla="*/ 2147483646 w 794"/>
              <a:gd name="T31" fmla="*/ 2147483646 h 316"/>
              <a:gd name="T32" fmla="*/ 2147483646 w 794"/>
              <a:gd name="T33" fmla="*/ 2147483646 h 316"/>
              <a:gd name="T34" fmla="*/ 2147483646 w 794"/>
              <a:gd name="T35" fmla="*/ 2147483646 h 316"/>
              <a:gd name="T36" fmla="*/ 2147483646 w 794"/>
              <a:gd name="T37" fmla="*/ 2147483646 h 316"/>
              <a:gd name="T38" fmla="*/ 2147483646 w 794"/>
              <a:gd name="T39" fmla="*/ 2147483646 h 316"/>
              <a:gd name="T40" fmla="*/ 2147483646 w 794"/>
              <a:gd name="T41" fmla="*/ 2147483646 h 316"/>
              <a:gd name="T42" fmla="*/ 2147483646 w 794"/>
              <a:gd name="T43" fmla="*/ 2147483646 h 316"/>
              <a:gd name="T44" fmla="*/ 2147483646 w 794"/>
              <a:gd name="T45" fmla="*/ 2147483646 h 316"/>
              <a:gd name="T46" fmla="*/ 2147483646 w 794"/>
              <a:gd name="T47" fmla="*/ 2147483646 h 316"/>
              <a:gd name="T48" fmla="*/ 2147483646 w 794"/>
              <a:gd name="T49" fmla="*/ 2147483646 h 316"/>
              <a:gd name="T50" fmla="*/ 2147483646 w 794"/>
              <a:gd name="T51" fmla="*/ 2147483646 h 316"/>
              <a:gd name="T52" fmla="*/ 2147483646 w 794"/>
              <a:gd name="T53" fmla="*/ 2147483646 h 316"/>
              <a:gd name="T54" fmla="*/ 2147483646 w 794"/>
              <a:gd name="T55" fmla="*/ 2147483646 h 316"/>
              <a:gd name="T56" fmla="*/ 2147483646 w 794"/>
              <a:gd name="T57" fmla="*/ 2147483646 h 316"/>
              <a:gd name="T58" fmla="*/ 2147483646 w 794"/>
              <a:gd name="T59" fmla="*/ 2147483646 h 316"/>
              <a:gd name="T60" fmla="*/ 2147483646 w 794"/>
              <a:gd name="T61" fmla="*/ 2147483646 h 316"/>
              <a:gd name="T62" fmla="*/ 2147483646 w 794"/>
              <a:gd name="T63" fmla="*/ 2147483646 h 316"/>
              <a:gd name="T64" fmla="*/ 2147483646 w 794"/>
              <a:gd name="T65" fmla="*/ 2147483646 h 316"/>
              <a:gd name="T66" fmla="*/ 2147483646 w 794"/>
              <a:gd name="T67" fmla="*/ 2147483646 h 316"/>
              <a:gd name="T68" fmla="*/ 2147483646 w 794"/>
              <a:gd name="T69" fmla="*/ 2147483646 h 316"/>
              <a:gd name="T70" fmla="*/ 2147483646 w 794"/>
              <a:gd name="T71" fmla="*/ 2147483646 h 316"/>
              <a:gd name="T72" fmla="*/ 2147483646 w 794"/>
              <a:gd name="T73" fmla="*/ 2147483646 h 316"/>
              <a:gd name="T74" fmla="*/ 2147483646 w 794"/>
              <a:gd name="T75" fmla="*/ 2147483646 h 316"/>
              <a:gd name="T76" fmla="*/ 2147483646 w 794"/>
              <a:gd name="T77" fmla="*/ 2147483646 h 316"/>
              <a:gd name="T78" fmla="*/ 2147483646 w 794"/>
              <a:gd name="T79" fmla="*/ 2147483646 h 316"/>
              <a:gd name="T80" fmla="*/ 2147483646 w 794"/>
              <a:gd name="T81" fmla="*/ 2147483646 h 316"/>
              <a:gd name="T82" fmla="*/ 2147483646 w 794"/>
              <a:gd name="T83" fmla="*/ 2147483646 h 316"/>
              <a:gd name="T84" fmla="*/ 2147483646 w 794"/>
              <a:gd name="T85" fmla="*/ 2147483646 h 316"/>
              <a:gd name="T86" fmla="*/ 2147483646 w 794"/>
              <a:gd name="T87" fmla="*/ 2147483646 h 316"/>
              <a:gd name="T88" fmla="*/ 2147483646 w 794"/>
              <a:gd name="T89" fmla="*/ 2147483646 h 316"/>
              <a:gd name="T90" fmla="*/ 2147483646 w 794"/>
              <a:gd name="T91" fmla="*/ 2147483646 h 316"/>
              <a:gd name="T92" fmla="*/ 2147483646 w 794"/>
              <a:gd name="T93" fmla="*/ 2147483646 h 316"/>
              <a:gd name="T94" fmla="*/ 2147483646 w 794"/>
              <a:gd name="T95" fmla="*/ 2147483646 h 316"/>
              <a:gd name="T96" fmla="*/ 2147483646 w 794"/>
              <a:gd name="T97" fmla="*/ 2147483646 h 316"/>
              <a:gd name="T98" fmla="*/ 2147483646 w 794"/>
              <a:gd name="T99" fmla="*/ 2147483646 h 316"/>
              <a:gd name="T100" fmla="*/ 2147483646 w 794"/>
              <a:gd name="T101" fmla="*/ 2147483646 h 316"/>
              <a:gd name="T102" fmla="*/ 2147483646 w 794"/>
              <a:gd name="T103" fmla="*/ 2147483646 h 316"/>
              <a:gd name="T104" fmla="*/ 2147483646 w 794"/>
              <a:gd name="T105" fmla="*/ 2147483646 h 316"/>
              <a:gd name="T106" fmla="*/ 2147483646 w 794"/>
              <a:gd name="T107" fmla="*/ 2147483646 h 316"/>
              <a:gd name="T108" fmla="*/ 2147483646 w 794"/>
              <a:gd name="T109" fmla="*/ 2147483646 h 316"/>
              <a:gd name="T110" fmla="*/ 2147483646 w 794"/>
              <a:gd name="T111" fmla="*/ 2147483646 h 316"/>
              <a:gd name="T112" fmla="*/ 2147483646 w 794"/>
              <a:gd name="T113" fmla="*/ 2147483646 h 316"/>
              <a:gd name="T114" fmla="*/ 2147483646 w 794"/>
              <a:gd name="T115" fmla="*/ 2147483646 h 316"/>
              <a:gd name="T116" fmla="*/ 2147483646 w 794"/>
              <a:gd name="T117" fmla="*/ 2147483646 h 316"/>
              <a:gd name="T118" fmla="*/ 2147483646 w 794"/>
              <a:gd name="T119" fmla="*/ 2147483646 h 316"/>
              <a:gd name="T120" fmla="*/ 2147483646 w 794"/>
              <a:gd name="T121" fmla="*/ 2147483646 h 31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794"/>
              <a:gd name="T184" fmla="*/ 0 h 316"/>
              <a:gd name="T185" fmla="*/ 794 w 794"/>
              <a:gd name="T186" fmla="*/ 316 h 316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794" h="316">
                <a:moveTo>
                  <a:pt x="0" y="0"/>
                </a:moveTo>
                <a:lnTo>
                  <a:pt x="30" y="0"/>
                </a:lnTo>
                <a:lnTo>
                  <a:pt x="59" y="0"/>
                </a:lnTo>
                <a:lnTo>
                  <a:pt x="86" y="0"/>
                </a:lnTo>
                <a:lnTo>
                  <a:pt x="110" y="0"/>
                </a:lnTo>
                <a:lnTo>
                  <a:pt x="134" y="0"/>
                </a:lnTo>
                <a:lnTo>
                  <a:pt x="155" y="0"/>
                </a:lnTo>
                <a:lnTo>
                  <a:pt x="175" y="0"/>
                </a:lnTo>
                <a:lnTo>
                  <a:pt x="194" y="0"/>
                </a:lnTo>
                <a:lnTo>
                  <a:pt x="211" y="0"/>
                </a:lnTo>
                <a:lnTo>
                  <a:pt x="227" y="0"/>
                </a:lnTo>
                <a:lnTo>
                  <a:pt x="240" y="0"/>
                </a:lnTo>
                <a:lnTo>
                  <a:pt x="253" y="1"/>
                </a:lnTo>
                <a:lnTo>
                  <a:pt x="265" y="1"/>
                </a:lnTo>
                <a:lnTo>
                  <a:pt x="276" y="1"/>
                </a:lnTo>
                <a:lnTo>
                  <a:pt x="287" y="1"/>
                </a:lnTo>
                <a:lnTo>
                  <a:pt x="296" y="1"/>
                </a:lnTo>
                <a:lnTo>
                  <a:pt x="304" y="1"/>
                </a:lnTo>
                <a:lnTo>
                  <a:pt x="311" y="1"/>
                </a:lnTo>
                <a:lnTo>
                  <a:pt x="317" y="1"/>
                </a:lnTo>
                <a:lnTo>
                  <a:pt x="322" y="1"/>
                </a:lnTo>
                <a:lnTo>
                  <a:pt x="328" y="1"/>
                </a:lnTo>
                <a:lnTo>
                  <a:pt x="332" y="1"/>
                </a:lnTo>
                <a:lnTo>
                  <a:pt x="336" y="1"/>
                </a:lnTo>
                <a:lnTo>
                  <a:pt x="338" y="1"/>
                </a:lnTo>
                <a:lnTo>
                  <a:pt x="342" y="1"/>
                </a:lnTo>
                <a:lnTo>
                  <a:pt x="345" y="1"/>
                </a:lnTo>
                <a:lnTo>
                  <a:pt x="348" y="1"/>
                </a:lnTo>
                <a:lnTo>
                  <a:pt x="349" y="1"/>
                </a:lnTo>
                <a:lnTo>
                  <a:pt x="352" y="1"/>
                </a:lnTo>
                <a:lnTo>
                  <a:pt x="353" y="1"/>
                </a:lnTo>
                <a:lnTo>
                  <a:pt x="356" y="3"/>
                </a:lnTo>
                <a:lnTo>
                  <a:pt x="358" y="3"/>
                </a:lnTo>
                <a:lnTo>
                  <a:pt x="360" y="3"/>
                </a:lnTo>
                <a:lnTo>
                  <a:pt x="362" y="3"/>
                </a:lnTo>
                <a:lnTo>
                  <a:pt x="364" y="3"/>
                </a:lnTo>
                <a:lnTo>
                  <a:pt x="366" y="3"/>
                </a:lnTo>
                <a:lnTo>
                  <a:pt x="368" y="3"/>
                </a:lnTo>
                <a:lnTo>
                  <a:pt x="369" y="3"/>
                </a:lnTo>
                <a:lnTo>
                  <a:pt x="370" y="3"/>
                </a:lnTo>
                <a:lnTo>
                  <a:pt x="372" y="3"/>
                </a:lnTo>
                <a:lnTo>
                  <a:pt x="374" y="4"/>
                </a:lnTo>
                <a:lnTo>
                  <a:pt x="376" y="4"/>
                </a:lnTo>
                <a:lnTo>
                  <a:pt x="377" y="4"/>
                </a:lnTo>
                <a:lnTo>
                  <a:pt x="378" y="4"/>
                </a:lnTo>
                <a:lnTo>
                  <a:pt x="380" y="4"/>
                </a:lnTo>
                <a:lnTo>
                  <a:pt x="381" y="4"/>
                </a:lnTo>
                <a:lnTo>
                  <a:pt x="382" y="4"/>
                </a:lnTo>
                <a:lnTo>
                  <a:pt x="384" y="4"/>
                </a:lnTo>
                <a:lnTo>
                  <a:pt x="385" y="4"/>
                </a:lnTo>
                <a:lnTo>
                  <a:pt x="386" y="5"/>
                </a:lnTo>
                <a:lnTo>
                  <a:pt x="388" y="5"/>
                </a:lnTo>
                <a:lnTo>
                  <a:pt x="389" y="5"/>
                </a:lnTo>
                <a:lnTo>
                  <a:pt x="390" y="5"/>
                </a:lnTo>
                <a:lnTo>
                  <a:pt x="392" y="5"/>
                </a:lnTo>
                <a:lnTo>
                  <a:pt x="393" y="5"/>
                </a:lnTo>
                <a:lnTo>
                  <a:pt x="394" y="5"/>
                </a:lnTo>
                <a:lnTo>
                  <a:pt x="396" y="5"/>
                </a:lnTo>
                <a:lnTo>
                  <a:pt x="398" y="7"/>
                </a:lnTo>
                <a:lnTo>
                  <a:pt x="400" y="7"/>
                </a:lnTo>
                <a:lnTo>
                  <a:pt x="401" y="7"/>
                </a:lnTo>
                <a:lnTo>
                  <a:pt x="404" y="7"/>
                </a:lnTo>
                <a:lnTo>
                  <a:pt x="405" y="7"/>
                </a:lnTo>
                <a:lnTo>
                  <a:pt x="408" y="8"/>
                </a:lnTo>
                <a:lnTo>
                  <a:pt x="410" y="8"/>
                </a:lnTo>
                <a:lnTo>
                  <a:pt x="412" y="8"/>
                </a:lnTo>
                <a:lnTo>
                  <a:pt x="413" y="8"/>
                </a:lnTo>
                <a:lnTo>
                  <a:pt x="415" y="9"/>
                </a:lnTo>
                <a:lnTo>
                  <a:pt x="417" y="9"/>
                </a:lnTo>
                <a:lnTo>
                  <a:pt x="418" y="9"/>
                </a:lnTo>
                <a:lnTo>
                  <a:pt x="419" y="9"/>
                </a:lnTo>
                <a:lnTo>
                  <a:pt x="421" y="9"/>
                </a:lnTo>
                <a:lnTo>
                  <a:pt x="422" y="9"/>
                </a:lnTo>
                <a:lnTo>
                  <a:pt x="423" y="11"/>
                </a:lnTo>
                <a:lnTo>
                  <a:pt x="425" y="11"/>
                </a:lnTo>
                <a:lnTo>
                  <a:pt x="426" y="11"/>
                </a:lnTo>
                <a:lnTo>
                  <a:pt x="427" y="11"/>
                </a:lnTo>
                <a:lnTo>
                  <a:pt x="429" y="11"/>
                </a:lnTo>
                <a:lnTo>
                  <a:pt x="430" y="12"/>
                </a:lnTo>
                <a:lnTo>
                  <a:pt x="431" y="12"/>
                </a:lnTo>
                <a:lnTo>
                  <a:pt x="433" y="12"/>
                </a:lnTo>
                <a:lnTo>
                  <a:pt x="434" y="12"/>
                </a:lnTo>
                <a:lnTo>
                  <a:pt x="435" y="13"/>
                </a:lnTo>
                <a:lnTo>
                  <a:pt x="437" y="13"/>
                </a:lnTo>
                <a:lnTo>
                  <a:pt x="438" y="13"/>
                </a:lnTo>
                <a:lnTo>
                  <a:pt x="439" y="15"/>
                </a:lnTo>
                <a:lnTo>
                  <a:pt x="441" y="15"/>
                </a:lnTo>
                <a:lnTo>
                  <a:pt x="442" y="15"/>
                </a:lnTo>
                <a:lnTo>
                  <a:pt x="445" y="16"/>
                </a:lnTo>
                <a:lnTo>
                  <a:pt x="446" y="16"/>
                </a:lnTo>
                <a:lnTo>
                  <a:pt x="449" y="17"/>
                </a:lnTo>
                <a:lnTo>
                  <a:pt x="450" y="17"/>
                </a:lnTo>
                <a:lnTo>
                  <a:pt x="453" y="19"/>
                </a:lnTo>
                <a:lnTo>
                  <a:pt x="455" y="19"/>
                </a:lnTo>
                <a:lnTo>
                  <a:pt x="458" y="20"/>
                </a:lnTo>
                <a:lnTo>
                  <a:pt x="459" y="20"/>
                </a:lnTo>
                <a:lnTo>
                  <a:pt x="462" y="21"/>
                </a:lnTo>
                <a:lnTo>
                  <a:pt x="465" y="21"/>
                </a:lnTo>
                <a:lnTo>
                  <a:pt x="466" y="23"/>
                </a:lnTo>
                <a:lnTo>
                  <a:pt x="467" y="23"/>
                </a:lnTo>
                <a:lnTo>
                  <a:pt x="470" y="24"/>
                </a:lnTo>
                <a:lnTo>
                  <a:pt x="471" y="24"/>
                </a:lnTo>
                <a:lnTo>
                  <a:pt x="473" y="24"/>
                </a:lnTo>
                <a:lnTo>
                  <a:pt x="474" y="25"/>
                </a:lnTo>
                <a:lnTo>
                  <a:pt x="475" y="25"/>
                </a:lnTo>
                <a:lnTo>
                  <a:pt x="477" y="25"/>
                </a:lnTo>
                <a:lnTo>
                  <a:pt x="478" y="27"/>
                </a:lnTo>
                <a:lnTo>
                  <a:pt x="479" y="27"/>
                </a:lnTo>
                <a:lnTo>
                  <a:pt x="481" y="27"/>
                </a:lnTo>
                <a:lnTo>
                  <a:pt x="482" y="28"/>
                </a:lnTo>
                <a:lnTo>
                  <a:pt x="483" y="28"/>
                </a:lnTo>
                <a:lnTo>
                  <a:pt x="485" y="29"/>
                </a:lnTo>
                <a:lnTo>
                  <a:pt x="486" y="29"/>
                </a:lnTo>
                <a:lnTo>
                  <a:pt x="487" y="31"/>
                </a:lnTo>
                <a:lnTo>
                  <a:pt x="489" y="31"/>
                </a:lnTo>
                <a:lnTo>
                  <a:pt x="490" y="32"/>
                </a:lnTo>
                <a:lnTo>
                  <a:pt x="491" y="32"/>
                </a:lnTo>
                <a:lnTo>
                  <a:pt x="493" y="33"/>
                </a:lnTo>
                <a:lnTo>
                  <a:pt x="494" y="33"/>
                </a:lnTo>
                <a:lnTo>
                  <a:pt x="495" y="35"/>
                </a:lnTo>
                <a:lnTo>
                  <a:pt x="498" y="35"/>
                </a:lnTo>
                <a:lnTo>
                  <a:pt x="499" y="36"/>
                </a:lnTo>
                <a:lnTo>
                  <a:pt x="501" y="37"/>
                </a:lnTo>
                <a:lnTo>
                  <a:pt x="503" y="37"/>
                </a:lnTo>
                <a:lnTo>
                  <a:pt x="505" y="39"/>
                </a:lnTo>
                <a:lnTo>
                  <a:pt x="507" y="40"/>
                </a:lnTo>
                <a:lnTo>
                  <a:pt x="510" y="41"/>
                </a:lnTo>
                <a:lnTo>
                  <a:pt x="511" y="41"/>
                </a:lnTo>
                <a:lnTo>
                  <a:pt x="512" y="43"/>
                </a:lnTo>
                <a:lnTo>
                  <a:pt x="514" y="44"/>
                </a:lnTo>
                <a:lnTo>
                  <a:pt x="516" y="44"/>
                </a:lnTo>
                <a:lnTo>
                  <a:pt x="518" y="45"/>
                </a:lnTo>
                <a:lnTo>
                  <a:pt x="519" y="45"/>
                </a:lnTo>
                <a:lnTo>
                  <a:pt x="520" y="47"/>
                </a:lnTo>
                <a:lnTo>
                  <a:pt x="522" y="47"/>
                </a:lnTo>
                <a:lnTo>
                  <a:pt x="523" y="48"/>
                </a:lnTo>
                <a:lnTo>
                  <a:pt x="524" y="49"/>
                </a:lnTo>
                <a:lnTo>
                  <a:pt x="526" y="49"/>
                </a:lnTo>
                <a:lnTo>
                  <a:pt x="527" y="51"/>
                </a:lnTo>
                <a:lnTo>
                  <a:pt x="528" y="51"/>
                </a:lnTo>
                <a:lnTo>
                  <a:pt x="530" y="52"/>
                </a:lnTo>
                <a:lnTo>
                  <a:pt x="531" y="52"/>
                </a:lnTo>
                <a:lnTo>
                  <a:pt x="532" y="53"/>
                </a:lnTo>
                <a:lnTo>
                  <a:pt x="534" y="53"/>
                </a:lnTo>
                <a:lnTo>
                  <a:pt x="534" y="55"/>
                </a:lnTo>
                <a:lnTo>
                  <a:pt x="535" y="55"/>
                </a:lnTo>
                <a:lnTo>
                  <a:pt x="536" y="56"/>
                </a:lnTo>
                <a:lnTo>
                  <a:pt x="538" y="56"/>
                </a:lnTo>
                <a:lnTo>
                  <a:pt x="539" y="57"/>
                </a:lnTo>
                <a:lnTo>
                  <a:pt x="540" y="57"/>
                </a:lnTo>
                <a:lnTo>
                  <a:pt x="542" y="59"/>
                </a:lnTo>
                <a:lnTo>
                  <a:pt x="543" y="59"/>
                </a:lnTo>
                <a:lnTo>
                  <a:pt x="546" y="60"/>
                </a:lnTo>
                <a:lnTo>
                  <a:pt x="547" y="61"/>
                </a:lnTo>
                <a:lnTo>
                  <a:pt x="548" y="63"/>
                </a:lnTo>
                <a:lnTo>
                  <a:pt x="551" y="63"/>
                </a:lnTo>
                <a:lnTo>
                  <a:pt x="552" y="64"/>
                </a:lnTo>
                <a:lnTo>
                  <a:pt x="554" y="65"/>
                </a:lnTo>
                <a:lnTo>
                  <a:pt x="556" y="66"/>
                </a:lnTo>
                <a:lnTo>
                  <a:pt x="558" y="66"/>
                </a:lnTo>
                <a:lnTo>
                  <a:pt x="559" y="68"/>
                </a:lnTo>
                <a:lnTo>
                  <a:pt x="560" y="68"/>
                </a:lnTo>
                <a:lnTo>
                  <a:pt x="562" y="69"/>
                </a:lnTo>
                <a:lnTo>
                  <a:pt x="563" y="69"/>
                </a:lnTo>
                <a:lnTo>
                  <a:pt x="563" y="70"/>
                </a:lnTo>
                <a:lnTo>
                  <a:pt x="564" y="70"/>
                </a:lnTo>
                <a:lnTo>
                  <a:pt x="566" y="72"/>
                </a:lnTo>
                <a:lnTo>
                  <a:pt x="567" y="72"/>
                </a:lnTo>
                <a:lnTo>
                  <a:pt x="567" y="73"/>
                </a:lnTo>
                <a:lnTo>
                  <a:pt x="568" y="73"/>
                </a:lnTo>
                <a:lnTo>
                  <a:pt x="570" y="73"/>
                </a:lnTo>
                <a:lnTo>
                  <a:pt x="570" y="74"/>
                </a:lnTo>
                <a:lnTo>
                  <a:pt x="571" y="74"/>
                </a:lnTo>
                <a:lnTo>
                  <a:pt x="572" y="76"/>
                </a:lnTo>
                <a:lnTo>
                  <a:pt x="574" y="76"/>
                </a:lnTo>
                <a:lnTo>
                  <a:pt x="575" y="77"/>
                </a:lnTo>
                <a:lnTo>
                  <a:pt x="576" y="78"/>
                </a:lnTo>
                <a:lnTo>
                  <a:pt x="578" y="78"/>
                </a:lnTo>
                <a:lnTo>
                  <a:pt x="579" y="80"/>
                </a:lnTo>
                <a:lnTo>
                  <a:pt x="580" y="80"/>
                </a:lnTo>
                <a:lnTo>
                  <a:pt x="580" y="81"/>
                </a:lnTo>
                <a:lnTo>
                  <a:pt x="582" y="82"/>
                </a:lnTo>
                <a:lnTo>
                  <a:pt x="583" y="82"/>
                </a:lnTo>
                <a:lnTo>
                  <a:pt x="586" y="84"/>
                </a:lnTo>
                <a:lnTo>
                  <a:pt x="587" y="85"/>
                </a:lnTo>
                <a:lnTo>
                  <a:pt x="588" y="85"/>
                </a:lnTo>
                <a:lnTo>
                  <a:pt x="590" y="86"/>
                </a:lnTo>
                <a:lnTo>
                  <a:pt x="591" y="88"/>
                </a:lnTo>
                <a:lnTo>
                  <a:pt x="592" y="88"/>
                </a:lnTo>
                <a:lnTo>
                  <a:pt x="594" y="89"/>
                </a:lnTo>
                <a:lnTo>
                  <a:pt x="595" y="90"/>
                </a:lnTo>
                <a:lnTo>
                  <a:pt x="596" y="90"/>
                </a:lnTo>
                <a:lnTo>
                  <a:pt x="598" y="92"/>
                </a:lnTo>
                <a:lnTo>
                  <a:pt x="599" y="93"/>
                </a:lnTo>
                <a:lnTo>
                  <a:pt x="600" y="93"/>
                </a:lnTo>
                <a:lnTo>
                  <a:pt x="601" y="94"/>
                </a:lnTo>
                <a:lnTo>
                  <a:pt x="603" y="96"/>
                </a:lnTo>
                <a:lnTo>
                  <a:pt x="604" y="96"/>
                </a:lnTo>
                <a:lnTo>
                  <a:pt x="604" y="97"/>
                </a:lnTo>
                <a:lnTo>
                  <a:pt x="605" y="97"/>
                </a:lnTo>
                <a:lnTo>
                  <a:pt x="607" y="98"/>
                </a:lnTo>
                <a:lnTo>
                  <a:pt x="608" y="98"/>
                </a:lnTo>
                <a:lnTo>
                  <a:pt x="608" y="100"/>
                </a:lnTo>
                <a:lnTo>
                  <a:pt x="609" y="100"/>
                </a:lnTo>
                <a:lnTo>
                  <a:pt x="609" y="101"/>
                </a:lnTo>
                <a:lnTo>
                  <a:pt x="611" y="101"/>
                </a:lnTo>
                <a:lnTo>
                  <a:pt x="612" y="102"/>
                </a:lnTo>
                <a:lnTo>
                  <a:pt x="613" y="104"/>
                </a:lnTo>
                <a:lnTo>
                  <a:pt x="615" y="105"/>
                </a:lnTo>
                <a:lnTo>
                  <a:pt x="616" y="105"/>
                </a:lnTo>
                <a:lnTo>
                  <a:pt x="616" y="106"/>
                </a:lnTo>
                <a:lnTo>
                  <a:pt x="617" y="106"/>
                </a:lnTo>
                <a:lnTo>
                  <a:pt x="619" y="108"/>
                </a:lnTo>
                <a:lnTo>
                  <a:pt x="620" y="109"/>
                </a:lnTo>
                <a:lnTo>
                  <a:pt x="621" y="109"/>
                </a:lnTo>
                <a:lnTo>
                  <a:pt x="621" y="110"/>
                </a:lnTo>
                <a:lnTo>
                  <a:pt x="623" y="110"/>
                </a:lnTo>
                <a:lnTo>
                  <a:pt x="624" y="112"/>
                </a:lnTo>
                <a:lnTo>
                  <a:pt x="625" y="112"/>
                </a:lnTo>
                <a:lnTo>
                  <a:pt x="625" y="113"/>
                </a:lnTo>
                <a:lnTo>
                  <a:pt x="627" y="113"/>
                </a:lnTo>
                <a:lnTo>
                  <a:pt x="627" y="114"/>
                </a:lnTo>
                <a:lnTo>
                  <a:pt x="628" y="114"/>
                </a:lnTo>
                <a:lnTo>
                  <a:pt x="629" y="116"/>
                </a:lnTo>
                <a:lnTo>
                  <a:pt x="631" y="117"/>
                </a:lnTo>
                <a:lnTo>
                  <a:pt x="632" y="117"/>
                </a:lnTo>
                <a:lnTo>
                  <a:pt x="632" y="118"/>
                </a:lnTo>
                <a:lnTo>
                  <a:pt x="633" y="118"/>
                </a:lnTo>
                <a:lnTo>
                  <a:pt x="635" y="120"/>
                </a:lnTo>
                <a:lnTo>
                  <a:pt x="636" y="121"/>
                </a:lnTo>
                <a:lnTo>
                  <a:pt x="637" y="121"/>
                </a:lnTo>
                <a:lnTo>
                  <a:pt x="639" y="122"/>
                </a:lnTo>
                <a:lnTo>
                  <a:pt x="640" y="122"/>
                </a:lnTo>
                <a:lnTo>
                  <a:pt x="641" y="124"/>
                </a:lnTo>
                <a:lnTo>
                  <a:pt x="641" y="125"/>
                </a:lnTo>
                <a:lnTo>
                  <a:pt x="643" y="125"/>
                </a:lnTo>
                <a:lnTo>
                  <a:pt x="644" y="126"/>
                </a:lnTo>
                <a:lnTo>
                  <a:pt x="645" y="126"/>
                </a:lnTo>
                <a:lnTo>
                  <a:pt x="645" y="128"/>
                </a:lnTo>
                <a:lnTo>
                  <a:pt x="647" y="128"/>
                </a:lnTo>
                <a:lnTo>
                  <a:pt x="648" y="129"/>
                </a:lnTo>
                <a:lnTo>
                  <a:pt x="649" y="129"/>
                </a:lnTo>
                <a:lnTo>
                  <a:pt x="649" y="130"/>
                </a:lnTo>
                <a:lnTo>
                  <a:pt x="651" y="130"/>
                </a:lnTo>
                <a:lnTo>
                  <a:pt x="651" y="132"/>
                </a:lnTo>
                <a:lnTo>
                  <a:pt x="652" y="132"/>
                </a:lnTo>
                <a:lnTo>
                  <a:pt x="653" y="133"/>
                </a:lnTo>
                <a:lnTo>
                  <a:pt x="655" y="134"/>
                </a:lnTo>
                <a:lnTo>
                  <a:pt x="656" y="136"/>
                </a:lnTo>
                <a:lnTo>
                  <a:pt x="657" y="137"/>
                </a:lnTo>
                <a:lnTo>
                  <a:pt x="659" y="138"/>
                </a:lnTo>
                <a:lnTo>
                  <a:pt x="660" y="140"/>
                </a:lnTo>
                <a:lnTo>
                  <a:pt x="661" y="141"/>
                </a:lnTo>
                <a:lnTo>
                  <a:pt x="663" y="142"/>
                </a:lnTo>
                <a:lnTo>
                  <a:pt x="664" y="144"/>
                </a:lnTo>
                <a:lnTo>
                  <a:pt x="665" y="145"/>
                </a:lnTo>
                <a:lnTo>
                  <a:pt x="667" y="146"/>
                </a:lnTo>
                <a:lnTo>
                  <a:pt x="668" y="148"/>
                </a:lnTo>
                <a:lnTo>
                  <a:pt x="669" y="149"/>
                </a:lnTo>
                <a:lnTo>
                  <a:pt x="671" y="150"/>
                </a:lnTo>
                <a:lnTo>
                  <a:pt x="672" y="152"/>
                </a:lnTo>
                <a:lnTo>
                  <a:pt x="673" y="153"/>
                </a:lnTo>
                <a:lnTo>
                  <a:pt x="673" y="154"/>
                </a:lnTo>
                <a:lnTo>
                  <a:pt x="675" y="154"/>
                </a:lnTo>
                <a:lnTo>
                  <a:pt x="676" y="156"/>
                </a:lnTo>
                <a:lnTo>
                  <a:pt x="676" y="157"/>
                </a:lnTo>
                <a:lnTo>
                  <a:pt x="677" y="157"/>
                </a:lnTo>
                <a:lnTo>
                  <a:pt x="677" y="158"/>
                </a:lnTo>
                <a:lnTo>
                  <a:pt x="679" y="159"/>
                </a:lnTo>
                <a:lnTo>
                  <a:pt x="680" y="159"/>
                </a:lnTo>
                <a:lnTo>
                  <a:pt x="680" y="161"/>
                </a:lnTo>
                <a:lnTo>
                  <a:pt x="681" y="162"/>
                </a:lnTo>
                <a:lnTo>
                  <a:pt x="683" y="163"/>
                </a:lnTo>
                <a:lnTo>
                  <a:pt x="684" y="165"/>
                </a:lnTo>
                <a:lnTo>
                  <a:pt x="684" y="166"/>
                </a:lnTo>
                <a:lnTo>
                  <a:pt x="685" y="166"/>
                </a:lnTo>
                <a:lnTo>
                  <a:pt x="687" y="167"/>
                </a:lnTo>
                <a:lnTo>
                  <a:pt x="687" y="169"/>
                </a:lnTo>
                <a:lnTo>
                  <a:pt x="688" y="170"/>
                </a:lnTo>
                <a:lnTo>
                  <a:pt x="689" y="171"/>
                </a:lnTo>
                <a:lnTo>
                  <a:pt x="691" y="173"/>
                </a:lnTo>
                <a:lnTo>
                  <a:pt x="691" y="174"/>
                </a:lnTo>
                <a:lnTo>
                  <a:pt x="692" y="175"/>
                </a:lnTo>
                <a:lnTo>
                  <a:pt x="693" y="177"/>
                </a:lnTo>
                <a:lnTo>
                  <a:pt x="695" y="178"/>
                </a:lnTo>
                <a:lnTo>
                  <a:pt x="696" y="179"/>
                </a:lnTo>
                <a:lnTo>
                  <a:pt x="697" y="182"/>
                </a:lnTo>
                <a:lnTo>
                  <a:pt x="700" y="183"/>
                </a:lnTo>
                <a:lnTo>
                  <a:pt x="701" y="185"/>
                </a:lnTo>
                <a:lnTo>
                  <a:pt x="702" y="186"/>
                </a:lnTo>
                <a:lnTo>
                  <a:pt x="704" y="189"/>
                </a:lnTo>
                <a:lnTo>
                  <a:pt x="704" y="190"/>
                </a:lnTo>
                <a:lnTo>
                  <a:pt x="705" y="191"/>
                </a:lnTo>
                <a:lnTo>
                  <a:pt x="706" y="193"/>
                </a:lnTo>
                <a:lnTo>
                  <a:pt x="708" y="194"/>
                </a:lnTo>
                <a:lnTo>
                  <a:pt x="709" y="194"/>
                </a:lnTo>
                <a:lnTo>
                  <a:pt x="709" y="195"/>
                </a:lnTo>
                <a:lnTo>
                  <a:pt x="710" y="197"/>
                </a:lnTo>
                <a:lnTo>
                  <a:pt x="712" y="198"/>
                </a:lnTo>
                <a:lnTo>
                  <a:pt x="712" y="199"/>
                </a:lnTo>
                <a:lnTo>
                  <a:pt x="713" y="199"/>
                </a:lnTo>
                <a:lnTo>
                  <a:pt x="713" y="201"/>
                </a:lnTo>
                <a:lnTo>
                  <a:pt x="714" y="202"/>
                </a:lnTo>
                <a:lnTo>
                  <a:pt x="714" y="203"/>
                </a:lnTo>
                <a:lnTo>
                  <a:pt x="716" y="205"/>
                </a:lnTo>
                <a:lnTo>
                  <a:pt x="717" y="205"/>
                </a:lnTo>
                <a:lnTo>
                  <a:pt x="717" y="206"/>
                </a:lnTo>
                <a:lnTo>
                  <a:pt x="718" y="207"/>
                </a:lnTo>
                <a:lnTo>
                  <a:pt x="720" y="209"/>
                </a:lnTo>
                <a:lnTo>
                  <a:pt x="720" y="210"/>
                </a:lnTo>
                <a:lnTo>
                  <a:pt x="721" y="211"/>
                </a:lnTo>
                <a:lnTo>
                  <a:pt x="722" y="213"/>
                </a:lnTo>
                <a:lnTo>
                  <a:pt x="724" y="214"/>
                </a:lnTo>
                <a:lnTo>
                  <a:pt x="724" y="215"/>
                </a:lnTo>
                <a:lnTo>
                  <a:pt x="725" y="217"/>
                </a:lnTo>
                <a:lnTo>
                  <a:pt x="726" y="219"/>
                </a:lnTo>
                <a:lnTo>
                  <a:pt x="728" y="221"/>
                </a:lnTo>
                <a:lnTo>
                  <a:pt x="729" y="223"/>
                </a:lnTo>
                <a:lnTo>
                  <a:pt x="730" y="225"/>
                </a:lnTo>
                <a:lnTo>
                  <a:pt x="733" y="227"/>
                </a:lnTo>
                <a:lnTo>
                  <a:pt x="734" y="229"/>
                </a:lnTo>
                <a:lnTo>
                  <a:pt x="736" y="231"/>
                </a:lnTo>
                <a:lnTo>
                  <a:pt x="737" y="233"/>
                </a:lnTo>
                <a:lnTo>
                  <a:pt x="737" y="234"/>
                </a:lnTo>
                <a:lnTo>
                  <a:pt x="738" y="235"/>
                </a:lnTo>
                <a:lnTo>
                  <a:pt x="740" y="238"/>
                </a:lnTo>
                <a:lnTo>
                  <a:pt x="741" y="239"/>
                </a:lnTo>
                <a:lnTo>
                  <a:pt x="742" y="241"/>
                </a:lnTo>
                <a:lnTo>
                  <a:pt x="742" y="242"/>
                </a:lnTo>
                <a:lnTo>
                  <a:pt x="744" y="242"/>
                </a:lnTo>
                <a:lnTo>
                  <a:pt x="745" y="243"/>
                </a:lnTo>
                <a:lnTo>
                  <a:pt x="745" y="245"/>
                </a:lnTo>
                <a:lnTo>
                  <a:pt x="746" y="246"/>
                </a:lnTo>
                <a:lnTo>
                  <a:pt x="746" y="247"/>
                </a:lnTo>
                <a:lnTo>
                  <a:pt x="748" y="249"/>
                </a:lnTo>
                <a:lnTo>
                  <a:pt x="749" y="250"/>
                </a:lnTo>
                <a:lnTo>
                  <a:pt x="750" y="251"/>
                </a:lnTo>
                <a:lnTo>
                  <a:pt x="750" y="252"/>
                </a:lnTo>
                <a:lnTo>
                  <a:pt x="752" y="254"/>
                </a:lnTo>
                <a:lnTo>
                  <a:pt x="753" y="255"/>
                </a:lnTo>
                <a:lnTo>
                  <a:pt x="754" y="256"/>
                </a:lnTo>
                <a:lnTo>
                  <a:pt x="754" y="258"/>
                </a:lnTo>
                <a:lnTo>
                  <a:pt x="756" y="259"/>
                </a:lnTo>
                <a:lnTo>
                  <a:pt x="757" y="260"/>
                </a:lnTo>
                <a:lnTo>
                  <a:pt x="758" y="263"/>
                </a:lnTo>
                <a:lnTo>
                  <a:pt x="760" y="264"/>
                </a:lnTo>
                <a:lnTo>
                  <a:pt x="761" y="266"/>
                </a:lnTo>
                <a:lnTo>
                  <a:pt x="762" y="268"/>
                </a:lnTo>
                <a:lnTo>
                  <a:pt x="764" y="270"/>
                </a:lnTo>
                <a:lnTo>
                  <a:pt x="765" y="272"/>
                </a:lnTo>
                <a:lnTo>
                  <a:pt x="766" y="274"/>
                </a:lnTo>
                <a:lnTo>
                  <a:pt x="768" y="276"/>
                </a:lnTo>
                <a:lnTo>
                  <a:pt x="769" y="279"/>
                </a:lnTo>
                <a:lnTo>
                  <a:pt x="770" y="280"/>
                </a:lnTo>
                <a:lnTo>
                  <a:pt x="772" y="282"/>
                </a:lnTo>
                <a:lnTo>
                  <a:pt x="773" y="283"/>
                </a:lnTo>
                <a:lnTo>
                  <a:pt x="774" y="286"/>
                </a:lnTo>
                <a:lnTo>
                  <a:pt x="776" y="287"/>
                </a:lnTo>
                <a:lnTo>
                  <a:pt x="776" y="288"/>
                </a:lnTo>
                <a:lnTo>
                  <a:pt x="777" y="290"/>
                </a:lnTo>
                <a:lnTo>
                  <a:pt x="778" y="291"/>
                </a:lnTo>
                <a:lnTo>
                  <a:pt x="780" y="292"/>
                </a:lnTo>
                <a:lnTo>
                  <a:pt x="781" y="294"/>
                </a:lnTo>
                <a:lnTo>
                  <a:pt x="781" y="295"/>
                </a:lnTo>
                <a:lnTo>
                  <a:pt x="782" y="296"/>
                </a:lnTo>
                <a:lnTo>
                  <a:pt x="784" y="298"/>
                </a:lnTo>
                <a:lnTo>
                  <a:pt x="784" y="299"/>
                </a:lnTo>
                <a:lnTo>
                  <a:pt x="785" y="300"/>
                </a:lnTo>
                <a:lnTo>
                  <a:pt x="785" y="302"/>
                </a:lnTo>
                <a:lnTo>
                  <a:pt x="786" y="302"/>
                </a:lnTo>
                <a:lnTo>
                  <a:pt x="786" y="303"/>
                </a:lnTo>
                <a:lnTo>
                  <a:pt x="788" y="304"/>
                </a:lnTo>
                <a:lnTo>
                  <a:pt x="788" y="306"/>
                </a:lnTo>
                <a:lnTo>
                  <a:pt x="789" y="307"/>
                </a:lnTo>
                <a:lnTo>
                  <a:pt x="789" y="308"/>
                </a:lnTo>
                <a:lnTo>
                  <a:pt x="790" y="310"/>
                </a:lnTo>
                <a:lnTo>
                  <a:pt x="791" y="311"/>
                </a:lnTo>
                <a:lnTo>
                  <a:pt x="791" y="312"/>
                </a:lnTo>
                <a:lnTo>
                  <a:pt x="793" y="315"/>
                </a:lnTo>
                <a:lnTo>
                  <a:pt x="794" y="316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5090" name="Freeform 41">
            <a:extLst>
              <a:ext uri="{FF2B5EF4-FFF2-40B4-BE49-F238E27FC236}">
                <a16:creationId xmlns:a16="http://schemas.microsoft.com/office/drawing/2014/main" id="{586D3297-5288-F044-9CEB-D31DB19B258A}"/>
              </a:ext>
            </a:extLst>
          </p:cNvPr>
          <p:cNvSpPr>
            <a:spLocks/>
          </p:cNvSpPr>
          <p:nvPr/>
        </p:nvSpPr>
        <p:spPr bwMode="auto">
          <a:xfrm>
            <a:off x="6805614" y="2652714"/>
            <a:ext cx="631825" cy="250825"/>
          </a:xfrm>
          <a:custGeom>
            <a:avLst/>
            <a:gdLst>
              <a:gd name="T0" fmla="*/ 2147483646 w 794"/>
              <a:gd name="T1" fmla="*/ 2147483646 h 316"/>
              <a:gd name="T2" fmla="*/ 2147483646 w 794"/>
              <a:gd name="T3" fmla="*/ 2147483646 h 316"/>
              <a:gd name="T4" fmla="*/ 2147483646 w 794"/>
              <a:gd name="T5" fmla="*/ 2147483646 h 316"/>
              <a:gd name="T6" fmla="*/ 2147483646 w 794"/>
              <a:gd name="T7" fmla="*/ 2147483646 h 316"/>
              <a:gd name="T8" fmla="*/ 2147483646 w 794"/>
              <a:gd name="T9" fmla="*/ 2147483646 h 316"/>
              <a:gd name="T10" fmla="*/ 2147483646 w 794"/>
              <a:gd name="T11" fmla="*/ 2147483646 h 316"/>
              <a:gd name="T12" fmla="*/ 2147483646 w 794"/>
              <a:gd name="T13" fmla="*/ 2147483646 h 316"/>
              <a:gd name="T14" fmla="*/ 2147483646 w 794"/>
              <a:gd name="T15" fmla="*/ 2147483646 h 316"/>
              <a:gd name="T16" fmla="*/ 2147483646 w 794"/>
              <a:gd name="T17" fmla="*/ 2147483646 h 316"/>
              <a:gd name="T18" fmla="*/ 2147483646 w 794"/>
              <a:gd name="T19" fmla="*/ 2147483646 h 316"/>
              <a:gd name="T20" fmla="*/ 2147483646 w 794"/>
              <a:gd name="T21" fmla="*/ 2147483646 h 316"/>
              <a:gd name="T22" fmla="*/ 2147483646 w 794"/>
              <a:gd name="T23" fmla="*/ 2147483646 h 316"/>
              <a:gd name="T24" fmla="*/ 2147483646 w 794"/>
              <a:gd name="T25" fmla="*/ 2147483646 h 316"/>
              <a:gd name="T26" fmla="*/ 2147483646 w 794"/>
              <a:gd name="T27" fmla="*/ 2147483646 h 316"/>
              <a:gd name="T28" fmla="*/ 2147483646 w 794"/>
              <a:gd name="T29" fmla="*/ 2147483646 h 316"/>
              <a:gd name="T30" fmla="*/ 2147483646 w 794"/>
              <a:gd name="T31" fmla="*/ 2147483646 h 316"/>
              <a:gd name="T32" fmla="*/ 2147483646 w 794"/>
              <a:gd name="T33" fmla="*/ 2147483646 h 316"/>
              <a:gd name="T34" fmla="*/ 2147483646 w 794"/>
              <a:gd name="T35" fmla="*/ 2147483646 h 316"/>
              <a:gd name="T36" fmla="*/ 2147483646 w 794"/>
              <a:gd name="T37" fmla="*/ 2147483646 h 316"/>
              <a:gd name="T38" fmla="*/ 2147483646 w 794"/>
              <a:gd name="T39" fmla="*/ 2147483646 h 316"/>
              <a:gd name="T40" fmla="*/ 2147483646 w 794"/>
              <a:gd name="T41" fmla="*/ 2147483646 h 316"/>
              <a:gd name="T42" fmla="*/ 2147483646 w 794"/>
              <a:gd name="T43" fmla="*/ 2147483646 h 316"/>
              <a:gd name="T44" fmla="*/ 2147483646 w 794"/>
              <a:gd name="T45" fmla="*/ 2147483646 h 316"/>
              <a:gd name="T46" fmla="*/ 2147483646 w 794"/>
              <a:gd name="T47" fmla="*/ 2147483646 h 316"/>
              <a:gd name="T48" fmla="*/ 2147483646 w 794"/>
              <a:gd name="T49" fmla="*/ 2147483646 h 316"/>
              <a:gd name="T50" fmla="*/ 2147483646 w 794"/>
              <a:gd name="T51" fmla="*/ 2147483646 h 316"/>
              <a:gd name="T52" fmla="*/ 2147483646 w 794"/>
              <a:gd name="T53" fmla="*/ 2147483646 h 316"/>
              <a:gd name="T54" fmla="*/ 2147483646 w 794"/>
              <a:gd name="T55" fmla="*/ 2147483646 h 316"/>
              <a:gd name="T56" fmla="*/ 2147483646 w 794"/>
              <a:gd name="T57" fmla="*/ 2147483646 h 316"/>
              <a:gd name="T58" fmla="*/ 2147483646 w 794"/>
              <a:gd name="T59" fmla="*/ 2147483646 h 316"/>
              <a:gd name="T60" fmla="*/ 2147483646 w 794"/>
              <a:gd name="T61" fmla="*/ 2147483646 h 316"/>
              <a:gd name="T62" fmla="*/ 2147483646 w 794"/>
              <a:gd name="T63" fmla="*/ 2147483646 h 316"/>
              <a:gd name="T64" fmla="*/ 2147483646 w 794"/>
              <a:gd name="T65" fmla="*/ 2147483646 h 316"/>
              <a:gd name="T66" fmla="*/ 2147483646 w 794"/>
              <a:gd name="T67" fmla="*/ 2147483646 h 316"/>
              <a:gd name="T68" fmla="*/ 2147483646 w 794"/>
              <a:gd name="T69" fmla="*/ 2147483646 h 316"/>
              <a:gd name="T70" fmla="*/ 2147483646 w 794"/>
              <a:gd name="T71" fmla="*/ 2147483646 h 316"/>
              <a:gd name="T72" fmla="*/ 2147483646 w 794"/>
              <a:gd name="T73" fmla="*/ 2147483646 h 316"/>
              <a:gd name="T74" fmla="*/ 2147483646 w 794"/>
              <a:gd name="T75" fmla="*/ 2147483646 h 316"/>
              <a:gd name="T76" fmla="*/ 2147483646 w 794"/>
              <a:gd name="T77" fmla="*/ 2147483646 h 316"/>
              <a:gd name="T78" fmla="*/ 2147483646 w 794"/>
              <a:gd name="T79" fmla="*/ 2147483646 h 316"/>
              <a:gd name="T80" fmla="*/ 2147483646 w 794"/>
              <a:gd name="T81" fmla="*/ 2147483646 h 316"/>
              <a:gd name="T82" fmla="*/ 2147483646 w 794"/>
              <a:gd name="T83" fmla="*/ 2147483646 h 316"/>
              <a:gd name="T84" fmla="*/ 2147483646 w 794"/>
              <a:gd name="T85" fmla="*/ 2147483646 h 316"/>
              <a:gd name="T86" fmla="*/ 2147483646 w 794"/>
              <a:gd name="T87" fmla="*/ 2147483646 h 316"/>
              <a:gd name="T88" fmla="*/ 2147483646 w 794"/>
              <a:gd name="T89" fmla="*/ 2147483646 h 316"/>
              <a:gd name="T90" fmla="*/ 2147483646 w 794"/>
              <a:gd name="T91" fmla="*/ 2147483646 h 316"/>
              <a:gd name="T92" fmla="*/ 2147483646 w 794"/>
              <a:gd name="T93" fmla="*/ 2147483646 h 316"/>
              <a:gd name="T94" fmla="*/ 2147483646 w 794"/>
              <a:gd name="T95" fmla="*/ 2147483646 h 316"/>
              <a:gd name="T96" fmla="*/ 2147483646 w 794"/>
              <a:gd name="T97" fmla="*/ 2147483646 h 316"/>
              <a:gd name="T98" fmla="*/ 2147483646 w 794"/>
              <a:gd name="T99" fmla="*/ 2147483646 h 316"/>
              <a:gd name="T100" fmla="*/ 2147483646 w 794"/>
              <a:gd name="T101" fmla="*/ 2147483646 h 316"/>
              <a:gd name="T102" fmla="*/ 2147483646 w 794"/>
              <a:gd name="T103" fmla="*/ 2147483646 h 316"/>
              <a:gd name="T104" fmla="*/ 2147483646 w 794"/>
              <a:gd name="T105" fmla="*/ 2147483646 h 316"/>
              <a:gd name="T106" fmla="*/ 2147483646 w 794"/>
              <a:gd name="T107" fmla="*/ 2147483646 h 316"/>
              <a:gd name="T108" fmla="*/ 2147483646 w 794"/>
              <a:gd name="T109" fmla="*/ 2147483646 h 316"/>
              <a:gd name="T110" fmla="*/ 2147483646 w 794"/>
              <a:gd name="T111" fmla="*/ 2147483646 h 316"/>
              <a:gd name="T112" fmla="*/ 2147483646 w 794"/>
              <a:gd name="T113" fmla="*/ 2147483646 h 316"/>
              <a:gd name="T114" fmla="*/ 2147483646 w 794"/>
              <a:gd name="T115" fmla="*/ 2147483646 h 316"/>
              <a:gd name="T116" fmla="*/ 2147483646 w 794"/>
              <a:gd name="T117" fmla="*/ 2147483646 h 316"/>
              <a:gd name="T118" fmla="*/ 2147483646 w 794"/>
              <a:gd name="T119" fmla="*/ 2147483646 h 316"/>
              <a:gd name="T120" fmla="*/ 2147483646 w 794"/>
              <a:gd name="T121" fmla="*/ 2147483646 h 31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794"/>
              <a:gd name="T184" fmla="*/ 0 h 316"/>
              <a:gd name="T185" fmla="*/ 794 w 794"/>
              <a:gd name="T186" fmla="*/ 316 h 316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794" h="316">
                <a:moveTo>
                  <a:pt x="0" y="316"/>
                </a:moveTo>
                <a:lnTo>
                  <a:pt x="30" y="316"/>
                </a:lnTo>
                <a:lnTo>
                  <a:pt x="59" y="316"/>
                </a:lnTo>
                <a:lnTo>
                  <a:pt x="86" y="316"/>
                </a:lnTo>
                <a:lnTo>
                  <a:pt x="110" y="316"/>
                </a:lnTo>
                <a:lnTo>
                  <a:pt x="134" y="316"/>
                </a:lnTo>
                <a:lnTo>
                  <a:pt x="155" y="316"/>
                </a:lnTo>
                <a:lnTo>
                  <a:pt x="175" y="316"/>
                </a:lnTo>
                <a:lnTo>
                  <a:pt x="194" y="316"/>
                </a:lnTo>
                <a:lnTo>
                  <a:pt x="211" y="316"/>
                </a:lnTo>
                <a:lnTo>
                  <a:pt x="227" y="316"/>
                </a:lnTo>
                <a:lnTo>
                  <a:pt x="240" y="316"/>
                </a:lnTo>
                <a:lnTo>
                  <a:pt x="253" y="316"/>
                </a:lnTo>
                <a:lnTo>
                  <a:pt x="265" y="316"/>
                </a:lnTo>
                <a:lnTo>
                  <a:pt x="276" y="316"/>
                </a:lnTo>
                <a:lnTo>
                  <a:pt x="287" y="316"/>
                </a:lnTo>
                <a:lnTo>
                  <a:pt x="296" y="314"/>
                </a:lnTo>
                <a:lnTo>
                  <a:pt x="304" y="314"/>
                </a:lnTo>
                <a:lnTo>
                  <a:pt x="311" y="314"/>
                </a:lnTo>
                <a:lnTo>
                  <a:pt x="317" y="314"/>
                </a:lnTo>
                <a:lnTo>
                  <a:pt x="322" y="314"/>
                </a:lnTo>
                <a:lnTo>
                  <a:pt x="328" y="314"/>
                </a:lnTo>
                <a:lnTo>
                  <a:pt x="332" y="314"/>
                </a:lnTo>
                <a:lnTo>
                  <a:pt x="336" y="314"/>
                </a:lnTo>
                <a:lnTo>
                  <a:pt x="338" y="314"/>
                </a:lnTo>
                <a:lnTo>
                  <a:pt x="342" y="314"/>
                </a:lnTo>
                <a:lnTo>
                  <a:pt x="345" y="314"/>
                </a:lnTo>
                <a:lnTo>
                  <a:pt x="348" y="314"/>
                </a:lnTo>
                <a:lnTo>
                  <a:pt x="349" y="314"/>
                </a:lnTo>
                <a:lnTo>
                  <a:pt x="352" y="314"/>
                </a:lnTo>
                <a:lnTo>
                  <a:pt x="353" y="314"/>
                </a:lnTo>
                <a:lnTo>
                  <a:pt x="356" y="314"/>
                </a:lnTo>
                <a:lnTo>
                  <a:pt x="358" y="313"/>
                </a:lnTo>
                <a:lnTo>
                  <a:pt x="360" y="313"/>
                </a:lnTo>
                <a:lnTo>
                  <a:pt x="362" y="313"/>
                </a:lnTo>
                <a:lnTo>
                  <a:pt x="364" y="313"/>
                </a:lnTo>
                <a:lnTo>
                  <a:pt x="366" y="313"/>
                </a:lnTo>
                <a:lnTo>
                  <a:pt x="368" y="313"/>
                </a:lnTo>
                <a:lnTo>
                  <a:pt x="369" y="313"/>
                </a:lnTo>
                <a:lnTo>
                  <a:pt x="370" y="313"/>
                </a:lnTo>
                <a:lnTo>
                  <a:pt x="372" y="313"/>
                </a:lnTo>
                <a:lnTo>
                  <a:pt x="374" y="313"/>
                </a:lnTo>
                <a:lnTo>
                  <a:pt x="376" y="313"/>
                </a:lnTo>
                <a:lnTo>
                  <a:pt x="376" y="312"/>
                </a:lnTo>
                <a:lnTo>
                  <a:pt x="377" y="312"/>
                </a:lnTo>
                <a:lnTo>
                  <a:pt x="378" y="312"/>
                </a:lnTo>
                <a:lnTo>
                  <a:pt x="380" y="312"/>
                </a:lnTo>
                <a:lnTo>
                  <a:pt x="381" y="312"/>
                </a:lnTo>
                <a:lnTo>
                  <a:pt x="382" y="312"/>
                </a:lnTo>
                <a:lnTo>
                  <a:pt x="384" y="312"/>
                </a:lnTo>
                <a:lnTo>
                  <a:pt x="385" y="312"/>
                </a:lnTo>
                <a:lnTo>
                  <a:pt x="386" y="312"/>
                </a:lnTo>
                <a:lnTo>
                  <a:pt x="388" y="312"/>
                </a:lnTo>
                <a:lnTo>
                  <a:pt x="389" y="310"/>
                </a:lnTo>
                <a:lnTo>
                  <a:pt x="390" y="310"/>
                </a:lnTo>
                <a:lnTo>
                  <a:pt x="392" y="310"/>
                </a:lnTo>
                <a:lnTo>
                  <a:pt x="393" y="310"/>
                </a:lnTo>
                <a:lnTo>
                  <a:pt x="394" y="310"/>
                </a:lnTo>
                <a:lnTo>
                  <a:pt x="396" y="310"/>
                </a:lnTo>
                <a:lnTo>
                  <a:pt x="398" y="309"/>
                </a:lnTo>
                <a:lnTo>
                  <a:pt x="400" y="309"/>
                </a:lnTo>
                <a:lnTo>
                  <a:pt x="401" y="309"/>
                </a:lnTo>
                <a:lnTo>
                  <a:pt x="404" y="309"/>
                </a:lnTo>
                <a:lnTo>
                  <a:pt x="405" y="309"/>
                </a:lnTo>
                <a:lnTo>
                  <a:pt x="408" y="308"/>
                </a:lnTo>
                <a:lnTo>
                  <a:pt x="410" y="308"/>
                </a:lnTo>
                <a:lnTo>
                  <a:pt x="412" y="308"/>
                </a:lnTo>
                <a:lnTo>
                  <a:pt x="413" y="308"/>
                </a:lnTo>
                <a:lnTo>
                  <a:pt x="415" y="308"/>
                </a:lnTo>
                <a:lnTo>
                  <a:pt x="417" y="307"/>
                </a:lnTo>
                <a:lnTo>
                  <a:pt x="418" y="307"/>
                </a:lnTo>
                <a:lnTo>
                  <a:pt x="419" y="307"/>
                </a:lnTo>
                <a:lnTo>
                  <a:pt x="421" y="307"/>
                </a:lnTo>
                <a:lnTo>
                  <a:pt x="422" y="307"/>
                </a:lnTo>
                <a:lnTo>
                  <a:pt x="423" y="307"/>
                </a:lnTo>
                <a:lnTo>
                  <a:pt x="425" y="305"/>
                </a:lnTo>
                <a:lnTo>
                  <a:pt x="426" y="305"/>
                </a:lnTo>
                <a:lnTo>
                  <a:pt x="427" y="305"/>
                </a:lnTo>
                <a:lnTo>
                  <a:pt x="429" y="305"/>
                </a:lnTo>
                <a:lnTo>
                  <a:pt x="430" y="305"/>
                </a:lnTo>
                <a:lnTo>
                  <a:pt x="431" y="304"/>
                </a:lnTo>
                <a:lnTo>
                  <a:pt x="433" y="304"/>
                </a:lnTo>
                <a:lnTo>
                  <a:pt x="434" y="304"/>
                </a:lnTo>
                <a:lnTo>
                  <a:pt x="435" y="304"/>
                </a:lnTo>
                <a:lnTo>
                  <a:pt x="437" y="303"/>
                </a:lnTo>
                <a:lnTo>
                  <a:pt x="438" y="303"/>
                </a:lnTo>
                <a:lnTo>
                  <a:pt x="439" y="303"/>
                </a:lnTo>
                <a:lnTo>
                  <a:pt x="441" y="301"/>
                </a:lnTo>
                <a:lnTo>
                  <a:pt x="442" y="301"/>
                </a:lnTo>
                <a:lnTo>
                  <a:pt x="445" y="301"/>
                </a:lnTo>
                <a:lnTo>
                  <a:pt x="446" y="300"/>
                </a:lnTo>
                <a:lnTo>
                  <a:pt x="449" y="300"/>
                </a:lnTo>
                <a:lnTo>
                  <a:pt x="450" y="299"/>
                </a:lnTo>
                <a:lnTo>
                  <a:pt x="453" y="299"/>
                </a:lnTo>
                <a:lnTo>
                  <a:pt x="455" y="297"/>
                </a:lnTo>
                <a:lnTo>
                  <a:pt x="458" y="296"/>
                </a:lnTo>
                <a:lnTo>
                  <a:pt x="459" y="296"/>
                </a:lnTo>
                <a:lnTo>
                  <a:pt x="462" y="295"/>
                </a:lnTo>
                <a:lnTo>
                  <a:pt x="465" y="295"/>
                </a:lnTo>
                <a:lnTo>
                  <a:pt x="466" y="293"/>
                </a:lnTo>
                <a:lnTo>
                  <a:pt x="467" y="293"/>
                </a:lnTo>
                <a:lnTo>
                  <a:pt x="470" y="293"/>
                </a:lnTo>
                <a:lnTo>
                  <a:pt x="471" y="292"/>
                </a:lnTo>
                <a:lnTo>
                  <a:pt x="473" y="292"/>
                </a:lnTo>
                <a:lnTo>
                  <a:pt x="474" y="291"/>
                </a:lnTo>
                <a:lnTo>
                  <a:pt x="475" y="291"/>
                </a:lnTo>
                <a:lnTo>
                  <a:pt x="477" y="291"/>
                </a:lnTo>
                <a:lnTo>
                  <a:pt x="478" y="289"/>
                </a:lnTo>
                <a:lnTo>
                  <a:pt x="479" y="289"/>
                </a:lnTo>
                <a:lnTo>
                  <a:pt x="481" y="289"/>
                </a:lnTo>
                <a:lnTo>
                  <a:pt x="482" y="288"/>
                </a:lnTo>
                <a:lnTo>
                  <a:pt x="483" y="288"/>
                </a:lnTo>
                <a:lnTo>
                  <a:pt x="485" y="287"/>
                </a:lnTo>
                <a:lnTo>
                  <a:pt x="486" y="287"/>
                </a:lnTo>
                <a:lnTo>
                  <a:pt x="487" y="285"/>
                </a:lnTo>
                <a:lnTo>
                  <a:pt x="489" y="285"/>
                </a:lnTo>
                <a:lnTo>
                  <a:pt x="490" y="285"/>
                </a:lnTo>
                <a:lnTo>
                  <a:pt x="491" y="284"/>
                </a:lnTo>
                <a:lnTo>
                  <a:pt x="493" y="284"/>
                </a:lnTo>
                <a:lnTo>
                  <a:pt x="494" y="283"/>
                </a:lnTo>
                <a:lnTo>
                  <a:pt x="495" y="281"/>
                </a:lnTo>
                <a:lnTo>
                  <a:pt x="498" y="281"/>
                </a:lnTo>
                <a:lnTo>
                  <a:pt x="499" y="280"/>
                </a:lnTo>
                <a:lnTo>
                  <a:pt x="501" y="280"/>
                </a:lnTo>
                <a:lnTo>
                  <a:pt x="503" y="279"/>
                </a:lnTo>
                <a:lnTo>
                  <a:pt x="505" y="277"/>
                </a:lnTo>
                <a:lnTo>
                  <a:pt x="507" y="276"/>
                </a:lnTo>
                <a:lnTo>
                  <a:pt x="510" y="275"/>
                </a:lnTo>
                <a:lnTo>
                  <a:pt x="511" y="275"/>
                </a:lnTo>
                <a:lnTo>
                  <a:pt x="512" y="273"/>
                </a:lnTo>
                <a:lnTo>
                  <a:pt x="514" y="272"/>
                </a:lnTo>
                <a:lnTo>
                  <a:pt x="516" y="272"/>
                </a:lnTo>
                <a:lnTo>
                  <a:pt x="518" y="271"/>
                </a:lnTo>
                <a:lnTo>
                  <a:pt x="519" y="271"/>
                </a:lnTo>
                <a:lnTo>
                  <a:pt x="520" y="269"/>
                </a:lnTo>
                <a:lnTo>
                  <a:pt x="522" y="269"/>
                </a:lnTo>
                <a:lnTo>
                  <a:pt x="523" y="268"/>
                </a:lnTo>
                <a:lnTo>
                  <a:pt x="524" y="267"/>
                </a:lnTo>
                <a:lnTo>
                  <a:pt x="526" y="267"/>
                </a:lnTo>
                <a:lnTo>
                  <a:pt x="527" y="267"/>
                </a:lnTo>
                <a:lnTo>
                  <a:pt x="528" y="265"/>
                </a:lnTo>
                <a:lnTo>
                  <a:pt x="530" y="264"/>
                </a:lnTo>
                <a:lnTo>
                  <a:pt x="531" y="264"/>
                </a:lnTo>
                <a:lnTo>
                  <a:pt x="532" y="264"/>
                </a:lnTo>
                <a:lnTo>
                  <a:pt x="534" y="263"/>
                </a:lnTo>
                <a:lnTo>
                  <a:pt x="535" y="261"/>
                </a:lnTo>
                <a:lnTo>
                  <a:pt x="536" y="261"/>
                </a:lnTo>
                <a:lnTo>
                  <a:pt x="538" y="260"/>
                </a:lnTo>
                <a:lnTo>
                  <a:pt x="539" y="260"/>
                </a:lnTo>
                <a:lnTo>
                  <a:pt x="540" y="259"/>
                </a:lnTo>
                <a:lnTo>
                  <a:pt x="542" y="257"/>
                </a:lnTo>
                <a:lnTo>
                  <a:pt x="543" y="257"/>
                </a:lnTo>
                <a:lnTo>
                  <a:pt x="546" y="256"/>
                </a:lnTo>
                <a:lnTo>
                  <a:pt x="547" y="255"/>
                </a:lnTo>
                <a:lnTo>
                  <a:pt x="548" y="253"/>
                </a:lnTo>
                <a:lnTo>
                  <a:pt x="551" y="253"/>
                </a:lnTo>
                <a:lnTo>
                  <a:pt x="552" y="252"/>
                </a:lnTo>
                <a:lnTo>
                  <a:pt x="554" y="251"/>
                </a:lnTo>
                <a:lnTo>
                  <a:pt x="556" y="251"/>
                </a:lnTo>
                <a:lnTo>
                  <a:pt x="558" y="249"/>
                </a:lnTo>
                <a:lnTo>
                  <a:pt x="559" y="248"/>
                </a:lnTo>
                <a:lnTo>
                  <a:pt x="560" y="248"/>
                </a:lnTo>
                <a:lnTo>
                  <a:pt x="562" y="247"/>
                </a:lnTo>
                <a:lnTo>
                  <a:pt x="563" y="247"/>
                </a:lnTo>
                <a:lnTo>
                  <a:pt x="563" y="245"/>
                </a:lnTo>
                <a:lnTo>
                  <a:pt x="564" y="245"/>
                </a:lnTo>
                <a:lnTo>
                  <a:pt x="566" y="244"/>
                </a:lnTo>
                <a:lnTo>
                  <a:pt x="567" y="244"/>
                </a:lnTo>
                <a:lnTo>
                  <a:pt x="568" y="243"/>
                </a:lnTo>
                <a:lnTo>
                  <a:pt x="570" y="243"/>
                </a:lnTo>
                <a:lnTo>
                  <a:pt x="570" y="241"/>
                </a:lnTo>
                <a:lnTo>
                  <a:pt x="571" y="241"/>
                </a:lnTo>
                <a:lnTo>
                  <a:pt x="572" y="241"/>
                </a:lnTo>
                <a:lnTo>
                  <a:pt x="572" y="240"/>
                </a:lnTo>
                <a:lnTo>
                  <a:pt x="574" y="240"/>
                </a:lnTo>
                <a:lnTo>
                  <a:pt x="575" y="239"/>
                </a:lnTo>
                <a:lnTo>
                  <a:pt x="576" y="237"/>
                </a:lnTo>
                <a:lnTo>
                  <a:pt x="578" y="237"/>
                </a:lnTo>
                <a:lnTo>
                  <a:pt x="579" y="236"/>
                </a:lnTo>
                <a:lnTo>
                  <a:pt x="580" y="236"/>
                </a:lnTo>
                <a:lnTo>
                  <a:pt x="580" y="235"/>
                </a:lnTo>
                <a:lnTo>
                  <a:pt x="582" y="235"/>
                </a:lnTo>
                <a:lnTo>
                  <a:pt x="583" y="233"/>
                </a:lnTo>
                <a:lnTo>
                  <a:pt x="586" y="232"/>
                </a:lnTo>
                <a:lnTo>
                  <a:pt x="587" y="232"/>
                </a:lnTo>
                <a:lnTo>
                  <a:pt x="588" y="231"/>
                </a:lnTo>
                <a:lnTo>
                  <a:pt x="590" y="229"/>
                </a:lnTo>
                <a:lnTo>
                  <a:pt x="591" y="229"/>
                </a:lnTo>
                <a:lnTo>
                  <a:pt x="592" y="228"/>
                </a:lnTo>
                <a:lnTo>
                  <a:pt x="594" y="227"/>
                </a:lnTo>
                <a:lnTo>
                  <a:pt x="595" y="225"/>
                </a:lnTo>
                <a:lnTo>
                  <a:pt x="596" y="225"/>
                </a:lnTo>
                <a:lnTo>
                  <a:pt x="598" y="224"/>
                </a:lnTo>
                <a:lnTo>
                  <a:pt x="599" y="223"/>
                </a:lnTo>
                <a:lnTo>
                  <a:pt x="600" y="223"/>
                </a:lnTo>
                <a:lnTo>
                  <a:pt x="601" y="221"/>
                </a:lnTo>
                <a:lnTo>
                  <a:pt x="603" y="221"/>
                </a:lnTo>
                <a:lnTo>
                  <a:pt x="603" y="220"/>
                </a:lnTo>
                <a:lnTo>
                  <a:pt x="604" y="220"/>
                </a:lnTo>
                <a:lnTo>
                  <a:pt x="605" y="219"/>
                </a:lnTo>
                <a:lnTo>
                  <a:pt x="607" y="217"/>
                </a:lnTo>
                <a:lnTo>
                  <a:pt x="608" y="217"/>
                </a:lnTo>
                <a:lnTo>
                  <a:pt x="608" y="216"/>
                </a:lnTo>
                <a:lnTo>
                  <a:pt x="609" y="216"/>
                </a:lnTo>
                <a:lnTo>
                  <a:pt x="609" y="215"/>
                </a:lnTo>
                <a:lnTo>
                  <a:pt x="611" y="215"/>
                </a:lnTo>
                <a:lnTo>
                  <a:pt x="612" y="213"/>
                </a:lnTo>
                <a:lnTo>
                  <a:pt x="613" y="212"/>
                </a:lnTo>
                <a:lnTo>
                  <a:pt x="615" y="212"/>
                </a:lnTo>
                <a:lnTo>
                  <a:pt x="616" y="211"/>
                </a:lnTo>
                <a:lnTo>
                  <a:pt x="616" y="210"/>
                </a:lnTo>
                <a:lnTo>
                  <a:pt x="617" y="210"/>
                </a:lnTo>
                <a:lnTo>
                  <a:pt x="619" y="208"/>
                </a:lnTo>
                <a:lnTo>
                  <a:pt x="620" y="207"/>
                </a:lnTo>
                <a:lnTo>
                  <a:pt x="621" y="207"/>
                </a:lnTo>
                <a:lnTo>
                  <a:pt x="621" y="206"/>
                </a:lnTo>
                <a:lnTo>
                  <a:pt x="623" y="206"/>
                </a:lnTo>
                <a:lnTo>
                  <a:pt x="624" y="204"/>
                </a:lnTo>
                <a:lnTo>
                  <a:pt x="625" y="204"/>
                </a:lnTo>
                <a:lnTo>
                  <a:pt x="625" y="203"/>
                </a:lnTo>
                <a:lnTo>
                  <a:pt x="627" y="203"/>
                </a:lnTo>
                <a:lnTo>
                  <a:pt x="627" y="202"/>
                </a:lnTo>
                <a:lnTo>
                  <a:pt x="628" y="202"/>
                </a:lnTo>
                <a:lnTo>
                  <a:pt x="629" y="200"/>
                </a:lnTo>
                <a:lnTo>
                  <a:pt x="631" y="200"/>
                </a:lnTo>
                <a:lnTo>
                  <a:pt x="631" y="199"/>
                </a:lnTo>
                <a:lnTo>
                  <a:pt x="632" y="199"/>
                </a:lnTo>
                <a:lnTo>
                  <a:pt x="632" y="198"/>
                </a:lnTo>
                <a:lnTo>
                  <a:pt x="633" y="198"/>
                </a:lnTo>
                <a:lnTo>
                  <a:pt x="635" y="198"/>
                </a:lnTo>
                <a:lnTo>
                  <a:pt x="635" y="196"/>
                </a:lnTo>
                <a:lnTo>
                  <a:pt x="636" y="196"/>
                </a:lnTo>
                <a:lnTo>
                  <a:pt x="637" y="195"/>
                </a:lnTo>
                <a:lnTo>
                  <a:pt x="639" y="194"/>
                </a:lnTo>
                <a:lnTo>
                  <a:pt x="640" y="194"/>
                </a:lnTo>
                <a:lnTo>
                  <a:pt x="641" y="192"/>
                </a:lnTo>
                <a:lnTo>
                  <a:pt x="643" y="191"/>
                </a:lnTo>
                <a:lnTo>
                  <a:pt x="644" y="191"/>
                </a:lnTo>
                <a:lnTo>
                  <a:pt x="645" y="190"/>
                </a:lnTo>
                <a:lnTo>
                  <a:pt x="647" y="188"/>
                </a:lnTo>
                <a:lnTo>
                  <a:pt x="648" y="188"/>
                </a:lnTo>
                <a:lnTo>
                  <a:pt x="648" y="187"/>
                </a:lnTo>
                <a:lnTo>
                  <a:pt x="649" y="187"/>
                </a:lnTo>
                <a:lnTo>
                  <a:pt x="649" y="186"/>
                </a:lnTo>
                <a:lnTo>
                  <a:pt x="651" y="186"/>
                </a:lnTo>
                <a:lnTo>
                  <a:pt x="652" y="184"/>
                </a:lnTo>
                <a:lnTo>
                  <a:pt x="653" y="183"/>
                </a:lnTo>
                <a:lnTo>
                  <a:pt x="655" y="183"/>
                </a:lnTo>
                <a:lnTo>
                  <a:pt x="655" y="182"/>
                </a:lnTo>
                <a:lnTo>
                  <a:pt x="656" y="182"/>
                </a:lnTo>
                <a:lnTo>
                  <a:pt x="656" y="180"/>
                </a:lnTo>
                <a:lnTo>
                  <a:pt x="657" y="180"/>
                </a:lnTo>
                <a:lnTo>
                  <a:pt x="657" y="179"/>
                </a:lnTo>
                <a:lnTo>
                  <a:pt x="659" y="178"/>
                </a:lnTo>
                <a:lnTo>
                  <a:pt x="660" y="178"/>
                </a:lnTo>
                <a:lnTo>
                  <a:pt x="660" y="176"/>
                </a:lnTo>
                <a:lnTo>
                  <a:pt x="661" y="175"/>
                </a:lnTo>
                <a:lnTo>
                  <a:pt x="663" y="174"/>
                </a:lnTo>
                <a:lnTo>
                  <a:pt x="664" y="174"/>
                </a:lnTo>
                <a:lnTo>
                  <a:pt x="664" y="172"/>
                </a:lnTo>
                <a:lnTo>
                  <a:pt x="665" y="171"/>
                </a:lnTo>
                <a:lnTo>
                  <a:pt x="667" y="170"/>
                </a:lnTo>
                <a:lnTo>
                  <a:pt x="668" y="168"/>
                </a:lnTo>
                <a:lnTo>
                  <a:pt x="669" y="167"/>
                </a:lnTo>
                <a:lnTo>
                  <a:pt x="671" y="166"/>
                </a:lnTo>
                <a:lnTo>
                  <a:pt x="672" y="164"/>
                </a:lnTo>
                <a:lnTo>
                  <a:pt x="673" y="163"/>
                </a:lnTo>
                <a:lnTo>
                  <a:pt x="673" y="162"/>
                </a:lnTo>
                <a:lnTo>
                  <a:pt x="675" y="162"/>
                </a:lnTo>
                <a:lnTo>
                  <a:pt x="676" y="160"/>
                </a:lnTo>
                <a:lnTo>
                  <a:pt x="676" y="159"/>
                </a:lnTo>
                <a:lnTo>
                  <a:pt x="677" y="159"/>
                </a:lnTo>
                <a:lnTo>
                  <a:pt x="677" y="158"/>
                </a:lnTo>
                <a:lnTo>
                  <a:pt x="679" y="156"/>
                </a:lnTo>
                <a:lnTo>
                  <a:pt x="680" y="156"/>
                </a:lnTo>
                <a:lnTo>
                  <a:pt x="680" y="155"/>
                </a:lnTo>
                <a:lnTo>
                  <a:pt x="681" y="155"/>
                </a:lnTo>
                <a:lnTo>
                  <a:pt x="681" y="154"/>
                </a:lnTo>
                <a:lnTo>
                  <a:pt x="683" y="152"/>
                </a:lnTo>
                <a:lnTo>
                  <a:pt x="684" y="151"/>
                </a:lnTo>
                <a:lnTo>
                  <a:pt x="684" y="150"/>
                </a:lnTo>
                <a:lnTo>
                  <a:pt x="685" y="150"/>
                </a:lnTo>
                <a:lnTo>
                  <a:pt x="687" y="148"/>
                </a:lnTo>
                <a:lnTo>
                  <a:pt x="687" y="147"/>
                </a:lnTo>
                <a:lnTo>
                  <a:pt x="688" y="146"/>
                </a:lnTo>
                <a:lnTo>
                  <a:pt x="689" y="144"/>
                </a:lnTo>
                <a:lnTo>
                  <a:pt x="691" y="143"/>
                </a:lnTo>
                <a:lnTo>
                  <a:pt x="691" y="142"/>
                </a:lnTo>
                <a:lnTo>
                  <a:pt x="692" y="140"/>
                </a:lnTo>
                <a:lnTo>
                  <a:pt x="693" y="139"/>
                </a:lnTo>
                <a:lnTo>
                  <a:pt x="695" y="138"/>
                </a:lnTo>
                <a:lnTo>
                  <a:pt x="696" y="136"/>
                </a:lnTo>
                <a:lnTo>
                  <a:pt x="697" y="134"/>
                </a:lnTo>
                <a:lnTo>
                  <a:pt x="700" y="132"/>
                </a:lnTo>
                <a:lnTo>
                  <a:pt x="701" y="131"/>
                </a:lnTo>
                <a:lnTo>
                  <a:pt x="702" y="130"/>
                </a:lnTo>
                <a:lnTo>
                  <a:pt x="704" y="127"/>
                </a:lnTo>
                <a:lnTo>
                  <a:pt x="704" y="126"/>
                </a:lnTo>
                <a:lnTo>
                  <a:pt x="705" y="124"/>
                </a:lnTo>
                <a:lnTo>
                  <a:pt x="706" y="123"/>
                </a:lnTo>
                <a:lnTo>
                  <a:pt x="708" y="122"/>
                </a:lnTo>
                <a:lnTo>
                  <a:pt x="709" y="122"/>
                </a:lnTo>
                <a:lnTo>
                  <a:pt x="709" y="120"/>
                </a:lnTo>
                <a:lnTo>
                  <a:pt x="710" y="119"/>
                </a:lnTo>
                <a:lnTo>
                  <a:pt x="712" y="118"/>
                </a:lnTo>
                <a:lnTo>
                  <a:pt x="712" y="117"/>
                </a:lnTo>
                <a:lnTo>
                  <a:pt x="713" y="117"/>
                </a:lnTo>
                <a:lnTo>
                  <a:pt x="713" y="115"/>
                </a:lnTo>
                <a:lnTo>
                  <a:pt x="714" y="114"/>
                </a:lnTo>
                <a:lnTo>
                  <a:pt x="714" y="113"/>
                </a:lnTo>
                <a:lnTo>
                  <a:pt x="716" y="113"/>
                </a:lnTo>
                <a:lnTo>
                  <a:pt x="717" y="111"/>
                </a:lnTo>
                <a:lnTo>
                  <a:pt x="717" y="110"/>
                </a:lnTo>
                <a:lnTo>
                  <a:pt x="718" y="109"/>
                </a:lnTo>
                <a:lnTo>
                  <a:pt x="720" y="107"/>
                </a:lnTo>
                <a:lnTo>
                  <a:pt x="720" y="106"/>
                </a:lnTo>
                <a:lnTo>
                  <a:pt x="721" y="105"/>
                </a:lnTo>
                <a:lnTo>
                  <a:pt x="722" y="103"/>
                </a:lnTo>
                <a:lnTo>
                  <a:pt x="724" y="102"/>
                </a:lnTo>
                <a:lnTo>
                  <a:pt x="724" y="101"/>
                </a:lnTo>
                <a:lnTo>
                  <a:pt x="725" y="99"/>
                </a:lnTo>
                <a:lnTo>
                  <a:pt x="726" y="97"/>
                </a:lnTo>
                <a:lnTo>
                  <a:pt x="728" y="95"/>
                </a:lnTo>
                <a:lnTo>
                  <a:pt x="729" y="94"/>
                </a:lnTo>
                <a:lnTo>
                  <a:pt x="730" y="91"/>
                </a:lnTo>
                <a:lnTo>
                  <a:pt x="733" y="89"/>
                </a:lnTo>
                <a:lnTo>
                  <a:pt x="734" y="87"/>
                </a:lnTo>
                <a:lnTo>
                  <a:pt x="736" y="86"/>
                </a:lnTo>
                <a:lnTo>
                  <a:pt x="737" y="83"/>
                </a:lnTo>
                <a:lnTo>
                  <a:pt x="737" y="82"/>
                </a:lnTo>
                <a:lnTo>
                  <a:pt x="738" y="81"/>
                </a:lnTo>
                <a:lnTo>
                  <a:pt x="740" y="79"/>
                </a:lnTo>
                <a:lnTo>
                  <a:pt x="741" y="78"/>
                </a:lnTo>
                <a:lnTo>
                  <a:pt x="742" y="77"/>
                </a:lnTo>
                <a:lnTo>
                  <a:pt x="742" y="75"/>
                </a:lnTo>
                <a:lnTo>
                  <a:pt x="744" y="74"/>
                </a:lnTo>
                <a:lnTo>
                  <a:pt x="745" y="73"/>
                </a:lnTo>
                <a:lnTo>
                  <a:pt x="745" y="71"/>
                </a:lnTo>
                <a:lnTo>
                  <a:pt x="746" y="70"/>
                </a:lnTo>
                <a:lnTo>
                  <a:pt x="746" y="69"/>
                </a:lnTo>
                <a:lnTo>
                  <a:pt x="748" y="67"/>
                </a:lnTo>
                <a:lnTo>
                  <a:pt x="749" y="67"/>
                </a:lnTo>
                <a:lnTo>
                  <a:pt x="749" y="66"/>
                </a:lnTo>
                <a:lnTo>
                  <a:pt x="750" y="65"/>
                </a:lnTo>
                <a:lnTo>
                  <a:pt x="750" y="63"/>
                </a:lnTo>
                <a:lnTo>
                  <a:pt x="752" y="62"/>
                </a:lnTo>
                <a:lnTo>
                  <a:pt x="753" y="61"/>
                </a:lnTo>
                <a:lnTo>
                  <a:pt x="754" y="59"/>
                </a:lnTo>
                <a:lnTo>
                  <a:pt x="754" y="58"/>
                </a:lnTo>
                <a:lnTo>
                  <a:pt x="756" y="57"/>
                </a:lnTo>
                <a:lnTo>
                  <a:pt x="757" y="55"/>
                </a:lnTo>
                <a:lnTo>
                  <a:pt x="758" y="54"/>
                </a:lnTo>
                <a:lnTo>
                  <a:pt x="760" y="51"/>
                </a:lnTo>
                <a:lnTo>
                  <a:pt x="761" y="50"/>
                </a:lnTo>
                <a:lnTo>
                  <a:pt x="762" y="49"/>
                </a:lnTo>
                <a:lnTo>
                  <a:pt x="764" y="46"/>
                </a:lnTo>
                <a:lnTo>
                  <a:pt x="765" y="43"/>
                </a:lnTo>
                <a:lnTo>
                  <a:pt x="766" y="42"/>
                </a:lnTo>
                <a:lnTo>
                  <a:pt x="768" y="39"/>
                </a:lnTo>
                <a:lnTo>
                  <a:pt x="769" y="38"/>
                </a:lnTo>
                <a:lnTo>
                  <a:pt x="770" y="35"/>
                </a:lnTo>
                <a:lnTo>
                  <a:pt x="772" y="34"/>
                </a:lnTo>
                <a:lnTo>
                  <a:pt x="773" y="33"/>
                </a:lnTo>
                <a:lnTo>
                  <a:pt x="774" y="31"/>
                </a:lnTo>
                <a:lnTo>
                  <a:pt x="776" y="30"/>
                </a:lnTo>
                <a:lnTo>
                  <a:pt x="776" y="29"/>
                </a:lnTo>
                <a:lnTo>
                  <a:pt x="777" y="27"/>
                </a:lnTo>
                <a:lnTo>
                  <a:pt x="778" y="26"/>
                </a:lnTo>
                <a:lnTo>
                  <a:pt x="778" y="25"/>
                </a:lnTo>
                <a:lnTo>
                  <a:pt x="780" y="24"/>
                </a:lnTo>
                <a:lnTo>
                  <a:pt x="781" y="22"/>
                </a:lnTo>
                <a:lnTo>
                  <a:pt x="781" y="21"/>
                </a:lnTo>
                <a:lnTo>
                  <a:pt x="782" y="21"/>
                </a:lnTo>
                <a:lnTo>
                  <a:pt x="782" y="20"/>
                </a:lnTo>
                <a:lnTo>
                  <a:pt x="784" y="18"/>
                </a:lnTo>
                <a:lnTo>
                  <a:pt x="784" y="17"/>
                </a:lnTo>
                <a:lnTo>
                  <a:pt x="785" y="17"/>
                </a:lnTo>
                <a:lnTo>
                  <a:pt x="785" y="16"/>
                </a:lnTo>
                <a:lnTo>
                  <a:pt x="786" y="14"/>
                </a:lnTo>
                <a:lnTo>
                  <a:pt x="786" y="13"/>
                </a:lnTo>
                <a:lnTo>
                  <a:pt x="788" y="12"/>
                </a:lnTo>
                <a:lnTo>
                  <a:pt x="788" y="10"/>
                </a:lnTo>
                <a:lnTo>
                  <a:pt x="789" y="9"/>
                </a:lnTo>
                <a:lnTo>
                  <a:pt x="789" y="8"/>
                </a:lnTo>
                <a:lnTo>
                  <a:pt x="790" y="6"/>
                </a:lnTo>
                <a:lnTo>
                  <a:pt x="791" y="5"/>
                </a:lnTo>
                <a:lnTo>
                  <a:pt x="791" y="4"/>
                </a:lnTo>
                <a:lnTo>
                  <a:pt x="793" y="2"/>
                </a:lnTo>
                <a:lnTo>
                  <a:pt x="794" y="0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5091" name="Freeform 42">
            <a:extLst>
              <a:ext uri="{FF2B5EF4-FFF2-40B4-BE49-F238E27FC236}">
                <a16:creationId xmlns:a16="http://schemas.microsoft.com/office/drawing/2014/main" id="{6961050F-91FA-6F45-B779-6DE1C69A09D4}"/>
              </a:ext>
            </a:extLst>
          </p:cNvPr>
          <p:cNvSpPr>
            <a:spLocks/>
          </p:cNvSpPr>
          <p:nvPr/>
        </p:nvSpPr>
        <p:spPr bwMode="auto">
          <a:xfrm>
            <a:off x="6799263" y="2400301"/>
            <a:ext cx="76200" cy="252413"/>
          </a:xfrm>
          <a:custGeom>
            <a:avLst/>
            <a:gdLst>
              <a:gd name="T0" fmla="*/ 2147483646 w 94"/>
              <a:gd name="T1" fmla="*/ 2147483646 h 318"/>
              <a:gd name="T2" fmla="*/ 2147483646 w 94"/>
              <a:gd name="T3" fmla="*/ 2147483646 h 318"/>
              <a:gd name="T4" fmla="*/ 2147483646 w 94"/>
              <a:gd name="T5" fmla="*/ 2147483646 h 318"/>
              <a:gd name="T6" fmla="*/ 2147483646 w 94"/>
              <a:gd name="T7" fmla="*/ 2147483646 h 318"/>
              <a:gd name="T8" fmla="*/ 2147483646 w 94"/>
              <a:gd name="T9" fmla="*/ 2147483646 h 318"/>
              <a:gd name="T10" fmla="*/ 2147483646 w 94"/>
              <a:gd name="T11" fmla="*/ 2147483646 h 318"/>
              <a:gd name="T12" fmla="*/ 2147483646 w 94"/>
              <a:gd name="T13" fmla="*/ 2147483646 h 318"/>
              <a:gd name="T14" fmla="*/ 2147483646 w 94"/>
              <a:gd name="T15" fmla="*/ 2147483646 h 318"/>
              <a:gd name="T16" fmla="*/ 2147483646 w 94"/>
              <a:gd name="T17" fmla="*/ 2147483646 h 318"/>
              <a:gd name="T18" fmla="*/ 2147483646 w 94"/>
              <a:gd name="T19" fmla="*/ 2147483646 h 318"/>
              <a:gd name="T20" fmla="*/ 2147483646 w 94"/>
              <a:gd name="T21" fmla="*/ 2147483646 h 318"/>
              <a:gd name="T22" fmla="*/ 2147483646 w 94"/>
              <a:gd name="T23" fmla="*/ 2147483646 h 318"/>
              <a:gd name="T24" fmla="*/ 2147483646 w 94"/>
              <a:gd name="T25" fmla="*/ 2147483646 h 318"/>
              <a:gd name="T26" fmla="*/ 2147483646 w 94"/>
              <a:gd name="T27" fmla="*/ 2147483646 h 318"/>
              <a:gd name="T28" fmla="*/ 2147483646 w 94"/>
              <a:gd name="T29" fmla="*/ 2147483646 h 318"/>
              <a:gd name="T30" fmla="*/ 2147483646 w 94"/>
              <a:gd name="T31" fmla="*/ 2147483646 h 318"/>
              <a:gd name="T32" fmla="*/ 2147483646 w 94"/>
              <a:gd name="T33" fmla="*/ 2147483646 h 318"/>
              <a:gd name="T34" fmla="*/ 2147483646 w 94"/>
              <a:gd name="T35" fmla="*/ 2147483646 h 318"/>
              <a:gd name="T36" fmla="*/ 2147483646 w 94"/>
              <a:gd name="T37" fmla="*/ 2147483646 h 318"/>
              <a:gd name="T38" fmla="*/ 2147483646 w 94"/>
              <a:gd name="T39" fmla="*/ 2147483646 h 318"/>
              <a:gd name="T40" fmla="*/ 2147483646 w 94"/>
              <a:gd name="T41" fmla="*/ 2147483646 h 318"/>
              <a:gd name="T42" fmla="*/ 2147483646 w 94"/>
              <a:gd name="T43" fmla="*/ 2147483646 h 318"/>
              <a:gd name="T44" fmla="*/ 2147483646 w 94"/>
              <a:gd name="T45" fmla="*/ 2147483646 h 318"/>
              <a:gd name="T46" fmla="*/ 2147483646 w 94"/>
              <a:gd name="T47" fmla="*/ 2147483646 h 318"/>
              <a:gd name="T48" fmla="*/ 2147483646 w 94"/>
              <a:gd name="T49" fmla="*/ 2147483646 h 318"/>
              <a:gd name="T50" fmla="*/ 2147483646 w 94"/>
              <a:gd name="T51" fmla="*/ 2147483646 h 318"/>
              <a:gd name="T52" fmla="*/ 2147483646 w 94"/>
              <a:gd name="T53" fmla="*/ 2147483646 h 318"/>
              <a:gd name="T54" fmla="*/ 2147483646 w 94"/>
              <a:gd name="T55" fmla="*/ 2147483646 h 318"/>
              <a:gd name="T56" fmla="*/ 2147483646 w 94"/>
              <a:gd name="T57" fmla="*/ 2147483646 h 318"/>
              <a:gd name="T58" fmla="*/ 2147483646 w 94"/>
              <a:gd name="T59" fmla="*/ 2147483646 h 318"/>
              <a:gd name="T60" fmla="*/ 2147483646 w 94"/>
              <a:gd name="T61" fmla="*/ 2147483646 h 318"/>
              <a:gd name="T62" fmla="*/ 2147483646 w 94"/>
              <a:gd name="T63" fmla="*/ 2147483646 h 318"/>
              <a:gd name="T64" fmla="*/ 2147483646 w 94"/>
              <a:gd name="T65" fmla="*/ 2147483646 h 318"/>
              <a:gd name="T66" fmla="*/ 2147483646 w 94"/>
              <a:gd name="T67" fmla="*/ 2147483646 h 318"/>
              <a:gd name="T68" fmla="*/ 2147483646 w 94"/>
              <a:gd name="T69" fmla="*/ 2147483646 h 318"/>
              <a:gd name="T70" fmla="*/ 2147483646 w 94"/>
              <a:gd name="T71" fmla="*/ 2147483646 h 318"/>
              <a:gd name="T72" fmla="*/ 2147483646 w 94"/>
              <a:gd name="T73" fmla="*/ 2147483646 h 318"/>
              <a:gd name="T74" fmla="*/ 2147483646 w 94"/>
              <a:gd name="T75" fmla="*/ 2147483646 h 318"/>
              <a:gd name="T76" fmla="*/ 2147483646 w 94"/>
              <a:gd name="T77" fmla="*/ 2147483646 h 318"/>
              <a:gd name="T78" fmla="*/ 2147483646 w 94"/>
              <a:gd name="T79" fmla="*/ 2147483646 h 318"/>
              <a:gd name="T80" fmla="*/ 2147483646 w 94"/>
              <a:gd name="T81" fmla="*/ 2147483646 h 318"/>
              <a:gd name="T82" fmla="*/ 2147483646 w 94"/>
              <a:gd name="T83" fmla="*/ 2147483646 h 318"/>
              <a:gd name="T84" fmla="*/ 2147483646 w 94"/>
              <a:gd name="T85" fmla="*/ 2147483646 h 318"/>
              <a:gd name="T86" fmla="*/ 2147483646 w 94"/>
              <a:gd name="T87" fmla="*/ 2147483646 h 318"/>
              <a:gd name="T88" fmla="*/ 2147483646 w 94"/>
              <a:gd name="T89" fmla="*/ 2147483646 h 318"/>
              <a:gd name="T90" fmla="*/ 2147483646 w 94"/>
              <a:gd name="T91" fmla="*/ 2147483646 h 318"/>
              <a:gd name="T92" fmla="*/ 2147483646 w 94"/>
              <a:gd name="T93" fmla="*/ 2147483646 h 318"/>
              <a:gd name="T94" fmla="*/ 2147483646 w 94"/>
              <a:gd name="T95" fmla="*/ 2147483646 h 318"/>
              <a:gd name="T96" fmla="*/ 2147483646 w 94"/>
              <a:gd name="T97" fmla="*/ 2147483646 h 318"/>
              <a:gd name="T98" fmla="*/ 2147483646 w 94"/>
              <a:gd name="T99" fmla="*/ 2147483646 h 318"/>
              <a:gd name="T100" fmla="*/ 2147483646 w 94"/>
              <a:gd name="T101" fmla="*/ 2147483646 h 318"/>
              <a:gd name="T102" fmla="*/ 2147483646 w 94"/>
              <a:gd name="T103" fmla="*/ 2147483646 h 318"/>
              <a:gd name="T104" fmla="*/ 2147483646 w 94"/>
              <a:gd name="T105" fmla="*/ 2147483646 h 318"/>
              <a:gd name="T106" fmla="*/ 2147483646 w 94"/>
              <a:gd name="T107" fmla="*/ 2147483646 h 318"/>
              <a:gd name="T108" fmla="*/ 2147483646 w 94"/>
              <a:gd name="T109" fmla="*/ 2147483646 h 318"/>
              <a:gd name="T110" fmla="*/ 2147483646 w 94"/>
              <a:gd name="T111" fmla="*/ 2147483646 h 318"/>
              <a:gd name="T112" fmla="*/ 2147483646 w 94"/>
              <a:gd name="T113" fmla="*/ 2147483646 h 318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94"/>
              <a:gd name="T172" fmla="*/ 0 h 318"/>
              <a:gd name="T173" fmla="*/ 94 w 94"/>
              <a:gd name="T174" fmla="*/ 318 h 318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94" h="318">
                <a:moveTo>
                  <a:pt x="0" y="0"/>
                </a:moveTo>
                <a:lnTo>
                  <a:pt x="2" y="4"/>
                </a:lnTo>
                <a:lnTo>
                  <a:pt x="4" y="8"/>
                </a:lnTo>
                <a:lnTo>
                  <a:pt x="5" y="11"/>
                </a:lnTo>
                <a:lnTo>
                  <a:pt x="8" y="13"/>
                </a:lnTo>
                <a:lnTo>
                  <a:pt x="9" y="16"/>
                </a:lnTo>
                <a:lnTo>
                  <a:pt x="10" y="19"/>
                </a:lnTo>
                <a:lnTo>
                  <a:pt x="12" y="21"/>
                </a:lnTo>
                <a:lnTo>
                  <a:pt x="13" y="23"/>
                </a:lnTo>
                <a:lnTo>
                  <a:pt x="14" y="25"/>
                </a:lnTo>
                <a:lnTo>
                  <a:pt x="14" y="27"/>
                </a:lnTo>
                <a:lnTo>
                  <a:pt x="16" y="29"/>
                </a:lnTo>
                <a:lnTo>
                  <a:pt x="17" y="31"/>
                </a:lnTo>
                <a:lnTo>
                  <a:pt x="17" y="32"/>
                </a:lnTo>
                <a:lnTo>
                  <a:pt x="18" y="33"/>
                </a:lnTo>
                <a:lnTo>
                  <a:pt x="20" y="35"/>
                </a:lnTo>
                <a:lnTo>
                  <a:pt x="20" y="37"/>
                </a:lnTo>
                <a:lnTo>
                  <a:pt x="21" y="39"/>
                </a:lnTo>
                <a:lnTo>
                  <a:pt x="22" y="40"/>
                </a:lnTo>
                <a:lnTo>
                  <a:pt x="22" y="41"/>
                </a:lnTo>
                <a:lnTo>
                  <a:pt x="24" y="43"/>
                </a:lnTo>
                <a:lnTo>
                  <a:pt x="24" y="44"/>
                </a:lnTo>
                <a:lnTo>
                  <a:pt x="24" y="45"/>
                </a:lnTo>
                <a:lnTo>
                  <a:pt x="25" y="47"/>
                </a:lnTo>
                <a:lnTo>
                  <a:pt x="25" y="48"/>
                </a:lnTo>
                <a:lnTo>
                  <a:pt x="26" y="49"/>
                </a:lnTo>
                <a:lnTo>
                  <a:pt x="26" y="51"/>
                </a:lnTo>
                <a:lnTo>
                  <a:pt x="28" y="52"/>
                </a:lnTo>
                <a:lnTo>
                  <a:pt x="28" y="53"/>
                </a:lnTo>
                <a:lnTo>
                  <a:pt x="29" y="56"/>
                </a:lnTo>
                <a:lnTo>
                  <a:pt x="29" y="57"/>
                </a:lnTo>
                <a:lnTo>
                  <a:pt x="30" y="59"/>
                </a:lnTo>
                <a:lnTo>
                  <a:pt x="30" y="61"/>
                </a:lnTo>
                <a:lnTo>
                  <a:pt x="32" y="63"/>
                </a:lnTo>
                <a:lnTo>
                  <a:pt x="32" y="64"/>
                </a:lnTo>
                <a:lnTo>
                  <a:pt x="33" y="65"/>
                </a:lnTo>
                <a:lnTo>
                  <a:pt x="33" y="66"/>
                </a:lnTo>
                <a:lnTo>
                  <a:pt x="34" y="68"/>
                </a:lnTo>
                <a:lnTo>
                  <a:pt x="34" y="69"/>
                </a:lnTo>
                <a:lnTo>
                  <a:pt x="34" y="70"/>
                </a:lnTo>
                <a:lnTo>
                  <a:pt x="36" y="72"/>
                </a:lnTo>
                <a:lnTo>
                  <a:pt x="36" y="73"/>
                </a:lnTo>
                <a:lnTo>
                  <a:pt x="36" y="74"/>
                </a:lnTo>
                <a:lnTo>
                  <a:pt x="37" y="76"/>
                </a:lnTo>
                <a:lnTo>
                  <a:pt x="37" y="77"/>
                </a:lnTo>
                <a:lnTo>
                  <a:pt x="38" y="78"/>
                </a:lnTo>
                <a:lnTo>
                  <a:pt x="38" y="80"/>
                </a:lnTo>
                <a:lnTo>
                  <a:pt x="40" y="81"/>
                </a:lnTo>
                <a:lnTo>
                  <a:pt x="40" y="82"/>
                </a:lnTo>
                <a:lnTo>
                  <a:pt x="40" y="84"/>
                </a:lnTo>
                <a:lnTo>
                  <a:pt x="41" y="85"/>
                </a:lnTo>
                <a:lnTo>
                  <a:pt x="41" y="86"/>
                </a:lnTo>
                <a:lnTo>
                  <a:pt x="41" y="88"/>
                </a:lnTo>
                <a:lnTo>
                  <a:pt x="42" y="89"/>
                </a:lnTo>
                <a:lnTo>
                  <a:pt x="42" y="90"/>
                </a:lnTo>
                <a:lnTo>
                  <a:pt x="42" y="92"/>
                </a:lnTo>
                <a:lnTo>
                  <a:pt x="44" y="93"/>
                </a:lnTo>
                <a:lnTo>
                  <a:pt x="44" y="94"/>
                </a:lnTo>
                <a:lnTo>
                  <a:pt x="45" y="97"/>
                </a:lnTo>
                <a:lnTo>
                  <a:pt x="45" y="98"/>
                </a:lnTo>
                <a:lnTo>
                  <a:pt x="46" y="101"/>
                </a:lnTo>
                <a:lnTo>
                  <a:pt x="48" y="102"/>
                </a:lnTo>
                <a:lnTo>
                  <a:pt x="48" y="105"/>
                </a:lnTo>
                <a:lnTo>
                  <a:pt x="49" y="108"/>
                </a:lnTo>
                <a:lnTo>
                  <a:pt x="49" y="109"/>
                </a:lnTo>
                <a:lnTo>
                  <a:pt x="50" y="110"/>
                </a:lnTo>
                <a:lnTo>
                  <a:pt x="51" y="113"/>
                </a:lnTo>
                <a:lnTo>
                  <a:pt x="51" y="114"/>
                </a:lnTo>
                <a:lnTo>
                  <a:pt x="51" y="116"/>
                </a:lnTo>
                <a:lnTo>
                  <a:pt x="53" y="117"/>
                </a:lnTo>
                <a:lnTo>
                  <a:pt x="53" y="118"/>
                </a:lnTo>
                <a:lnTo>
                  <a:pt x="54" y="120"/>
                </a:lnTo>
                <a:lnTo>
                  <a:pt x="54" y="121"/>
                </a:lnTo>
                <a:lnTo>
                  <a:pt x="54" y="122"/>
                </a:lnTo>
                <a:lnTo>
                  <a:pt x="55" y="124"/>
                </a:lnTo>
                <a:lnTo>
                  <a:pt x="55" y="125"/>
                </a:lnTo>
                <a:lnTo>
                  <a:pt x="55" y="126"/>
                </a:lnTo>
                <a:lnTo>
                  <a:pt x="57" y="126"/>
                </a:lnTo>
                <a:lnTo>
                  <a:pt x="57" y="128"/>
                </a:lnTo>
                <a:lnTo>
                  <a:pt x="57" y="129"/>
                </a:lnTo>
                <a:lnTo>
                  <a:pt x="57" y="130"/>
                </a:lnTo>
                <a:lnTo>
                  <a:pt x="58" y="132"/>
                </a:lnTo>
                <a:lnTo>
                  <a:pt x="58" y="133"/>
                </a:lnTo>
                <a:lnTo>
                  <a:pt x="58" y="134"/>
                </a:lnTo>
                <a:lnTo>
                  <a:pt x="59" y="136"/>
                </a:lnTo>
                <a:lnTo>
                  <a:pt x="59" y="137"/>
                </a:lnTo>
                <a:lnTo>
                  <a:pt x="59" y="138"/>
                </a:lnTo>
                <a:lnTo>
                  <a:pt x="61" y="140"/>
                </a:lnTo>
                <a:lnTo>
                  <a:pt x="61" y="141"/>
                </a:lnTo>
                <a:lnTo>
                  <a:pt x="61" y="144"/>
                </a:lnTo>
                <a:lnTo>
                  <a:pt x="62" y="145"/>
                </a:lnTo>
                <a:lnTo>
                  <a:pt x="62" y="146"/>
                </a:lnTo>
                <a:lnTo>
                  <a:pt x="63" y="149"/>
                </a:lnTo>
                <a:lnTo>
                  <a:pt x="63" y="152"/>
                </a:lnTo>
                <a:lnTo>
                  <a:pt x="65" y="153"/>
                </a:lnTo>
                <a:lnTo>
                  <a:pt x="65" y="156"/>
                </a:lnTo>
                <a:lnTo>
                  <a:pt x="66" y="157"/>
                </a:lnTo>
                <a:lnTo>
                  <a:pt x="66" y="159"/>
                </a:lnTo>
                <a:lnTo>
                  <a:pt x="67" y="161"/>
                </a:lnTo>
                <a:lnTo>
                  <a:pt x="67" y="162"/>
                </a:lnTo>
                <a:lnTo>
                  <a:pt x="67" y="163"/>
                </a:lnTo>
                <a:lnTo>
                  <a:pt x="69" y="165"/>
                </a:lnTo>
                <a:lnTo>
                  <a:pt x="69" y="166"/>
                </a:lnTo>
                <a:lnTo>
                  <a:pt x="69" y="167"/>
                </a:lnTo>
                <a:lnTo>
                  <a:pt x="70" y="169"/>
                </a:lnTo>
                <a:lnTo>
                  <a:pt x="70" y="170"/>
                </a:lnTo>
                <a:lnTo>
                  <a:pt x="70" y="171"/>
                </a:lnTo>
                <a:lnTo>
                  <a:pt x="70" y="173"/>
                </a:lnTo>
                <a:lnTo>
                  <a:pt x="71" y="174"/>
                </a:lnTo>
                <a:lnTo>
                  <a:pt x="71" y="175"/>
                </a:lnTo>
                <a:lnTo>
                  <a:pt x="71" y="177"/>
                </a:lnTo>
                <a:lnTo>
                  <a:pt x="73" y="178"/>
                </a:lnTo>
                <a:lnTo>
                  <a:pt x="73" y="179"/>
                </a:lnTo>
                <a:lnTo>
                  <a:pt x="73" y="181"/>
                </a:lnTo>
                <a:lnTo>
                  <a:pt x="74" y="182"/>
                </a:lnTo>
                <a:lnTo>
                  <a:pt x="74" y="183"/>
                </a:lnTo>
                <a:lnTo>
                  <a:pt x="74" y="185"/>
                </a:lnTo>
                <a:lnTo>
                  <a:pt x="74" y="186"/>
                </a:lnTo>
                <a:lnTo>
                  <a:pt x="75" y="187"/>
                </a:lnTo>
                <a:lnTo>
                  <a:pt x="75" y="190"/>
                </a:lnTo>
                <a:lnTo>
                  <a:pt x="77" y="191"/>
                </a:lnTo>
                <a:lnTo>
                  <a:pt x="77" y="193"/>
                </a:lnTo>
                <a:lnTo>
                  <a:pt x="77" y="195"/>
                </a:lnTo>
                <a:lnTo>
                  <a:pt x="78" y="197"/>
                </a:lnTo>
                <a:lnTo>
                  <a:pt x="78" y="199"/>
                </a:lnTo>
                <a:lnTo>
                  <a:pt x="79" y="201"/>
                </a:lnTo>
                <a:lnTo>
                  <a:pt x="79" y="203"/>
                </a:lnTo>
                <a:lnTo>
                  <a:pt x="81" y="206"/>
                </a:lnTo>
                <a:lnTo>
                  <a:pt x="81" y="207"/>
                </a:lnTo>
                <a:lnTo>
                  <a:pt x="82" y="209"/>
                </a:lnTo>
                <a:lnTo>
                  <a:pt x="82" y="210"/>
                </a:lnTo>
                <a:lnTo>
                  <a:pt x="82" y="213"/>
                </a:lnTo>
                <a:lnTo>
                  <a:pt x="83" y="214"/>
                </a:lnTo>
                <a:lnTo>
                  <a:pt x="83" y="215"/>
                </a:lnTo>
                <a:lnTo>
                  <a:pt x="83" y="217"/>
                </a:lnTo>
                <a:lnTo>
                  <a:pt x="85" y="218"/>
                </a:lnTo>
                <a:lnTo>
                  <a:pt x="85" y="219"/>
                </a:lnTo>
                <a:lnTo>
                  <a:pt x="85" y="221"/>
                </a:lnTo>
                <a:lnTo>
                  <a:pt x="85" y="222"/>
                </a:lnTo>
                <a:lnTo>
                  <a:pt x="86" y="223"/>
                </a:lnTo>
                <a:lnTo>
                  <a:pt x="86" y="225"/>
                </a:lnTo>
                <a:lnTo>
                  <a:pt x="86" y="226"/>
                </a:lnTo>
                <a:lnTo>
                  <a:pt x="86" y="227"/>
                </a:lnTo>
                <a:lnTo>
                  <a:pt x="86" y="229"/>
                </a:lnTo>
                <a:lnTo>
                  <a:pt x="86" y="230"/>
                </a:lnTo>
                <a:lnTo>
                  <a:pt x="87" y="231"/>
                </a:lnTo>
                <a:lnTo>
                  <a:pt x="87" y="233"/>
                </a:lnTo>
                <a:lnTo>
                  <a:pt x="87" y="234"/>
                </a:lnTo>
                <a:lnTo>
                  <a:pt x="87" y="235"/>
                </a:lnTo>
                <a:lnTo>
                  <a:pt x="87" y="237"/>
                </a:lnTo>
                <a:lnTo>
                  <a:pt x="87" y="239"/>
                </a:lnTo>
                <a:lnTo>
                  <a:pt x="87" y="241"/>
                </a:lnTo>
                <a:lnTo>
                  <a:pt x="87" y="242"/>
                </a:lnTo>
                <a:lnTo>
                  <a:pt x="87" y="245"/>
                </a:lnTo>
                <a:lnTo>
                  <a:pt x="89" y="246"/>
                </a:lnTo>
                <a:lnTo>
                  <a:pt x="89" y="247"/>
                </a:lnTo>
                <a:lnTo>
                  <a:pt x="89" y="250"/>
                </a:lnTo>
                <a:lnTo>
                  <a:pt x="89" y="251"/>
                </a:lnTo>
                <a:lnTo>
                  <a:pt x="89" y="252"/>
                </a:lnTo>
                <a:lnTo>
                  <a:pt x="89" y="254"/>
                </a:lnTo>
                <a:lnTo>
                  <a:pt x="89" y="255"/>
                </a:lnTo>
                <a:lnTo>
                  <a:pt x="89" y="256"/>
                </a:lnTo>
                <a:lnTo>
                  <a:pt x="89" y="258"/>
                </a:lnTo>
                <a:lnTo>
                  <a:pt x="89" y="259"/>
                </a:lnTo>
                <a:lnTo>
                  <a:pt x="89" y="260"/>
                </a:lnTo>
                <a:lnTo>
                  <a:pt x="90" y="262"/>
                </a:lnTo>
                <a:lnTo>
                  <a:pt x="90" y="263"/>
                </a:lnTo>
                <a:lnTo>
                  <a:pt x="90" y="264"/>
                </a:lnTo>
                <a:lnTo>
                  <a:pt x="90" y="266"/>
                </a:lnTo>
                <a:lnTo>
                  <a:pt x="90" y="267"/>
                </a:lnTo>
                <a:lnTo>
                  <a:pt x="90" y="268"/>
                </a:lnTo>
                <a:lnTo>
                  <a:pt x="90" y="270"/>
                </a:lnTo>
                <a:lnTo>
                  <a:pt x="91" y="271"/>
                </a:lnTo>
                <a:lnTo>
                  <a:pt x="91" y="272"/>
                </a:lnTo>
                <a:lnTo>
                  <a:pt x="91" y="274"/>
                </a:lnTo>
                <a:lnTo>
                  <a:pt x="91" y="275"/>
                </a:lnTo>
                <a:lnTo>
                  <a:pt x="91" y="276"/>
                </a:lnTo>
                <a:lnTo>
                  <a:pt x="91" y="278"/>
                </a:lnTo>
                <a:lnTo>
                  <a:pt x="93" y="278"/>
                </a:lnTo>
                <a:lnTo>
                  <a:pt x="93" y="279"/>
                </a:lnTo>
                <a:lnTo>
                  <a:pt x="93" y="280"/>
                </a:lnTo>
                <a:lnTo>
                  <a:pt x="93" y="282"/>
                </a:lnTo>
                <a:lnTo>
                  <a:pt x="93" y="283"/>
                </a:lnTo>
                <a:lnTo>
                  <a:pt x="94" y="284"/>
                </a:lnTo>
                <a:lnTo>
                  <a:pt x="94" y="286"/>
                </a:lnTo>
                <a:lnTo>
                  <a:pt x="94" y="287"/>
                </a:lnTo>
                <a:lnTo>
                  <a:pt x="94" y="288"/>
                </a:lnTo>
                <a:lnTo>
                  <a:pt x="94" y="290"/>
                </a:lnTo>
                <a:lnTo>
                  <a:pt x="94" y="291"/>
                </a:lnTo>
                <a:lnTo>
                  <a:pt x="94" y="292"/>
                </a:lnTo>
                <a:lnTo>
                  <a:pt x="94" y="294"/>
                </a:lnTo>
                <a:lnTo>
                  <a:pt x="94" y="295"/>
                </a:lnTo>
                <a:lnTo>
                  <a:pt x="94" y="296"/>
                </a:lnTo>
                <a:lnTo>
                  <a:pt x="94" y="298"/>
                </a:lnTo>
                <a:lnTo>
                  <a:pt x="94" y="299"/>
                </a:lnTo>
                <a:lnTo>
                  <a:pt x="94" y="300"/>
                </a:lnTo>
                <a:lnTo>
                  <a:pt x="94" y="302"/>
                </a:lnTo>
                <a:lnTo>
                  <a:pt x="94" y="303"/>
                </a:lnTo>
                <a:lnTo>
                  <a:pt x="94" y="304"/>
                </a:lnTo>
                <a:lnTo>
                  <a:pt x="94" y="307"/>
                </a:lnTo>
                <a:lnTo>
                  <a:pt x="94" y="308"/>
                </a:lnTo>
                <a:lnTo>
                  <a:pt x="93" y="311"/>
                </a:lnTo>
                <a:lnTo>
                  <a:pt x="93" y="314"/>
                </a:lnTo>
                <a:lnTo>
                  <a:pt x="93" y="315"/>
                </a:lnTo>
                <a:lnTo>
                  <a:pt x="93" y="318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5092" name="Freeform 43">
            <a:extLst>
              <a:ext uri="{FF2B5EF4-FFF2-40B4-BE49-F238E27FC236}">
                <a16:creationId xmlns:a16="http://schemas.microsoft.com/office/drawing/2014/main" id="{1BE1D6EA-F709-264B-926D-C8018E6259A4}"/>
              </a:ext>
            </a:extLst>
          </p:cNvPr>
          <p:cNvSpPr>
            <a:spLocks/>
          </p:cNvSpPr>
          <p:nvPr/>
        </p:nvSpPr>
        <p:spPr bwMode="auto">
          <a:xfrm>
            <a:off x="6799263" y="2651126"/>
            <a:ext cx="76200" cy="252413"/>
          </a:xfrm>
          <a:custGeom>
            <a:avLst/>
            <a:gdLst>
              <a:gd name="T0" fmla="*/ 2147483646 w 94"/>
              <a:gd name="T1" fmla="*/ 2147483646 h 318"/>
              <a:gd name="T2" fmla="*/ 2147483646 w 94"/>
              <a:gd name="T3" fmla="*/ 2147483646 h 318"/>
              <a:gd name="T4" fmla="*/ 2147483646 w 94"/>
              <a:gd name="T5" fmla="*/ 2147483646 h 318"/>
              <a:gd name="T6" fmla="*/ 2147483646 w 94"/>
              <a:gd name="T7" fmla="*/ 2147483646 h 318"/>
              <a:gd name="T8" fmla="*/ 2147483646 w 94"/>
              <a:gd name="T9" fmla="*/ 2147483646 h 318"/>
              <a:gd name="T10" fmla="*/ 2147483646 w 94"/>
              <a:gd name="T11" fmla="*/ 2147483646 h 318"/>
              <a:gd name="T12" fmla="*/ 2147483646 w 94"/>
              <a:gd name="T13" fmla="*/ 2147483646 h 318"/>
              <a:gd name="T14" fmla="*/ 2147483646 w 94"/>
              <a:gd name="T15" fmla="*/ 2147483646 h 318"/>
              <a:gd name="T16" fmla="*/ 2147483646 w 94"/>
              <a:gd name="T17" fmla="*/ 2147483646 h 318"/>
              <a:gd name="T18" fmla="*/ 2147483646 w 94"/>
              <a:gd name="T19" fmla="*/ 2147483646 h 318"/>
              <a:gd name="T20" fmla="*/ 2147483646 w 94"/>
              <a:gd name="T21" fmla="*/ 2147483646 h 318"/>
              <a:gd name="T22" fmla="*/ 2147483646 w 94"/>
              <a:gd name="T23" fmla="*/ 2147483646 h 318"/>
              <a:gd name="T24" fmla="*/ 2147483646 w 94"/>
              <a:gd name="T25" fmla="*/ 2147483646 h 318"/>
              <a:gd name="T26" fmla="*/ 2147483646 w 94"/>
              <a:gd name="T27" fmla="*/ 2147483646 h 318"/>
              <a:gd name="T28" fmla="*/ 2147483646 w 94"/>
              <a:gd name="T29" fmla="*/ 2147483646 h 318"/>
              <a:gd name="T30" fmla="*/ 2147483646 w 94"/>
              <a:gd name="T31" fmla="*/ 2147483646 h 318"/>
              <a:gd name="T32" fmla="*/ 2147483646 w 94"/>
              <a:gd name="T33" fmla="*/ 2147483646 h 318"/>
              <a:gd name="T34" fmla="*/ 2147483646 w 94"/>
              <a:gd name="T35" fmla="*/ 2147483646 h 318"/>
              <a:gd name="T36" fmla="*/ 2147483646 w 94"/>
              <a:gd name="T37" fmla="*/ 2147483646 h 318"/>
              <a:gd name="T38" fmla="*/ 2147483646 w 94"/>
              <a:gd name="T39" fmla="*/ 2147483646 h 318"/>
              <a:gd name="T40" fmla="*/ 2147483646 w 94"/>
              <a:gd name="T41" fmla="*/ 2147483646 h 318"/>
              <a:gd name="T42" fmla="*/ 2147483646 w 94"/>
              <a:gd name="T43" fmla="*/ 2147483646 h 318"/>
              <a:gd name="T44" fmla="*/ 2147483646 w 94"/>
              <a:gd name="T45" fmla="*/ 2147483646 h 318"/>
              <a:gd name="T46" fmla="*/ 2147483646 w 94"/>
              <a:gd name="T47" fmla="*/ 2147483646 h 318"/>
              <a:gd name="T48" fmla="*/ 2147483646 w 94"/>
              <a:gd name="T49" fmla="*/ 2147483646 h 318"/>
              <a:gd name="T50" fmla="*/ 2147483646 w 94"/>
              <a:gd name="T51" fmla="*/ 2147483646 h 318"/>
              <a:gd name="T52" fmla="*/ 2147483646 w 94"/>
              <a:gd name="T53" fmla="*/ 2147483646 h 318"/>
              <a:gd name="T54" fmla="*/ 2147483646 w 94"/>
              <a:gd name="T55" fmla="*/ 2147483646 h 318"/>
              <a:gd name="T56" fmla="*/ 2147483646 w 94"/>
              <a:gd name="T57" fmla="*/ 2147483646 h 318"/>
              <a:gd name="T58" fmla="*/ 2147483646 w 94"/>
              <a:gd name="T59" fmla="*/ 2147483646 h 318"/>
              <a:gd name="T60" fmla="*/ 2147483646 w 94"/>
              <a:gd name="T61" fmla="*/ 2147483646 h 318"/>
              <a:gd name="T62" fmla="*/ 2147483646 w 94"/>
              <a:gd name="T63" fmla="*/ 2147483646 h 318"/>
              <a:gd name="T64" fmla="*/ 2147483646 w 94"/>
              <a:gd name="T65" fmla="*/ 2147483646 h 318"/>
              <a:gd name="T66" fmla="*/ 2147483646 w 94"/>
              <a:gd name="T67" fmla="*/ 2147483646 h 318"/>
              <a:gd name="T68" fmla="*/ 2147483646 w 94"/>
              <a:gd name="T69" fmla="*/ 2147483646 h 318"/>
              <a:gd name="T70" fmla="*/ 2147483646 w 94"/>
              <a:gd name="T71" fmla="*/ 2147483646 h 318"/>
              <a:gd name="T72" fmla="*/ 2147483646 w 94"/>
              <a:gd name="T73" fmla="*/ 2147483646 h 318"/>
              <a:gd name="T74" fmla="*/ 2147483646 w 94"/>
              <a:gd name="T75" fmla="*/ 2147483646 h 318"/>
              <a:gd name="T76" fmla="*/ 2147483646 w 94"/>
              <a:gd name="T77" fmla="*/ 2147483646 h 318"/>
              <a:gd name="T78" fmla="*/ 2147483646 w 94"/>
              <a:gd name="T79" fmla="*/ 2147483646 h 318"/>
              <a:gd name="T80" fmla="*/ 2147483646 w 94"/>
              <a:gd name="T81" fmla="*/ 2147483646 h 318"/>
              <a:gd name="T82" fmla="*/ 2147483646 w 94"/>
              <a:gd name="T83" fmla="*/ 2147483646 h 318"/>
              <a:gd name="T84" fmla="*/ 2147483646 w 94"/>
              <a:gd name="T85" fmla="*/ 2147483646 h 318"/>
              <a:gd name="T86" fmla="*/ 2147483646 w 94"/>
              <a:gd name="T87" fmla="*/ 2147483646 h 318"/>
              <a:gd name="T88" fmla="*/ 2147483646 w 94"/>
              <a:gd name="T89" fmla="*/ 2147483646 h 318"/>
              <a:gd name="T90" fmla="*/ 2147483646 w 94"/>
              <a:gd name="T91" fmla="*/ 2147483646 h 318"/>
              <a:gd name="T92" fmla="*/ 2147483646 w 94"/>
              <a:gd name="T93" fmla="*/ 2147483646 h 318"/>
              <a:gd name="T94" fmla="*/ 2147483646 w 94"/>
              <a:gd name="T95" fmla="*/ 2147483646 h 318"/>
              <a:gd name="T96" fmla="*/ 2147483646 w 94"/>
              <a:gd name="T97" fmla="*/ 2147483646 h 318"/>
              <a:gd name="T98" fmla="*/ 2147483646 w 94"/>
              <a:gd name="T99" fmla="*/ 2147483646 h 318"/>
              <a:gd name="T100" fmla="*/ 2147483646 w 94"/>
              <a:gd name="T101" fmla="*/ 2147483646 h 318"/>
              <a:gd name="T102" fmla="*/ 2147483646 w 94"/>
              <a:gd name="T103" fmla="*/ 2147483646 h 318"/>
              <a:gd name="T104" fmla="*/ 2147483646 w 94"/>
              <a:gd name="T105" fmla="*/ 2147483646 h 318"/>
              <a:gd name="T106" fmla="*/ 2147483646 w 94"/>
              <a:gd name="T107" fmla="*/ 2147483646 h 318"/>
              <a:gd name="T108" fmla="*/ 2147483646 w 94"/>
              <a:gd name="T109" fmla="*/ 2147483646 h 318"/>
              <a:gd name="T110" fmla="*/ 2147483646 w 94"/>
              <a:gd name="T111" fmla="*/ 2147483646 h 318"/>
              <a:gd name="T112" fmla="*/ 2147483646 w 94"/>
              <a:gd name="T113" fmla="*/ 2147483646 h 318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94"/>
              <a:gd name="T172" fmla="*/ 0 h 318"/>
              <a:gd name="T173" fmla="*/ 94 w 94"/>
              <a:gd name="T174" fmla="*/ 318 h 318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94" h="318">
                <a:moveTo>
                  <a:pt x="0" y="318"/>
                </a:moveTo>
                <a:lnTo>
                  <a:pt x="2" y="314"/>
                </a:lnTo>
                <a:lnTo>
                  <a:pt x="4" y="311"/>
                </a:lnTo>
                <a:lnTo>
                  <a:pt x="5" y="307"/>
                </a:lnTo>
                <a:lnTo>
                  <a:pt x="8" y="305"/>
                </a:lnTo>
                <a:lnTo>
                  <a:pt x="9" y="302"/>
                </a:lnTo>
                <a:lnTo>
                  <a:pt x="10" y="299"/>
                </a:lnTo>
                <a:lnTo>
                  <a:pt x="12" y="298"/>
                </a:lnTo>
                <a:lnTo>
                  <a:pt x="13" y="295"/>
                </a:lnTo>
                <a:lnTo>
                  <a:pt x="14" y="293"/>
                </a:lnTo>
                <a:lnTo>
                  <a:pt x="14" y="291"/>
                </a:lnTo>
                <a:lnTo>
                  <a:pt x="16" y="290"/>
                </a:lnTo>
                <a:lnTo>
                  <a:pt x="17" y="287"/>
                </a:lnTo>
                <a:lnTo>
                  <a:pt x="17" y="286"/>
                </a:lnTo>
                <a:lnTo>
                  <a:pt x="18" y="285"/>
                </a:lnTo>
                <a:lnTo>
                  <a:pt x="20" y="283"/>
                </a:lnTo>
                <a:lnTo>
                  <a:pt x="20" y="282"/>
                </a:lnTo>
                <a:lnTo>
                  <a:pt x="21" y="281"/>
                </a:lnTo>
                <a:lnTo>
                  <a:pt x="21" y="279"/>
                </a:lnTo>
                <a:lnTo>
                  <a:pt x="22" y="278"/>
                </a:lnTo>
                <a:lnTo>
                  <a:pt x="22" y="277"/>
                </a:lnTo>
                <a:lnTo>
                  <a:pt x="24" y="275"/>
                </a:lnTo>
                <a:lnTo>
                  <a:pt x="24" y="274"/>
                </a:lnTo>
                <a:lnTo>
                  <a:pt x="24" y="273"/>
                </a:lnTo>
                <a:lnTo>
                  <a:pt x="25" y="271"/>
                </a:lnTo>
                <a:lnTo>
                  <a:pt x="25" y="270"/>
                </a:lnTo>
                <a:lnTo>
                  <a:pt x="26" y="269"/>
                </a:lnTo>
                <a:lnTo>
                  <a:pt x="26" y="267"/>
                </a:lnTo>
                <a:lnTo>
                  <a:pt x="28" y="266"/>
                </a:lnTo>
                <a:lnTo>
                  <a:pt x="28" y="265"/>
                </a:lnTo>
                <a:lnTo>
                  <a:pt x="29" y="263"/>
                </a:lnTo>
                <a:lnTo>
                  <a:pt x="29" y="261"/>
                </a:lnTo>
                <a:lnTo>
                  <a:pt x="30" y="259"/>
                </a:lnTo>
                <a:lnTo>
                  <a:pt x="30" y="258"/>
                </a:lnTo>
                <a:lnTo>
                  <a:pt x="32" y="255"/>
                </a:lnTo>
                <a:lnTo>
                  <a:pt x="32" y="254"/>
                </a:lnTo>
                <a:lnTo>
                  <a:pt x="33" y="253"/>
                </a:lnTo>
                <a:lnTo>
                  <a:pt x="33" y="251"/>
                </a:lnTo>
                <a:lnTo>
                  <a:pt x="34" y="250"/>
                </a:lnTo>
                <a:lnTo>
                  <a:pt x="34" y="249"/>
                </a:lnTo>
                <a:lnTo>
                  <a:pt x="34" y="247"/>
                </a:lnTo>
                <a:lnTo>
                  <a:pt x="36" y="246"/>
                </a:lnTo>
                <a:lnTo>
                  <a:pt x="36" y="245"/>
                </a:lnTo>
                <a:lnTo>
                  <a:pt x="37" y="243"/>
                </a:lnTo>
                <a:lnTo>
                  <a:pt x="37" y="242"/>
                </a:lnTo>
                <a:lnTo>
                  <a:pt x="37" y="241"/>
                </a:lnTo>
                <a:lnTo>
                  <a:pt x="38" y="239"/>
                </a:lnTo>
                <a:lnTo>
                  <a:pt x="38" y="238"/>
                </a:lnTo>
                <a:lnTo>
                  <a:pt x="40" y="237"/>
                </a:lnTo>
                <a:lnTo>
                  <a:pt x="40" y="235"/>
                </a:lnTo>
                <a:lnTo>
                  <a:pt x="40" y="234"/>
                </a:lnTo>
                <a:lnTo>
                  <a:pt x="41" y="234"/>
                </a:lnTo>
                <a:lnTo>
                  <a:pt x="41" y="233"/>
                </a:lnTo>
                <a:lnTo>
                  <a:pt x="41" y="231"/>
                </a:lnTo>
                <a:lnTo>
                  <a:pt x="42" y="230"/>
                </a:lnTo>
                <a:lnTo>
                  <a:pt x="42" y="229"/>
                </a:lnTo>
                <a:lnTo>
                  <a:pt x="42" y="226"/>
                </a:lnTo>
                <a:lnTo>
                  <a:pt x="44" y="225"/>
                </a:lnTo>
                <a:lnTo>
                  <a:pt x="44" y="223"/>
                </a:lnTo>
                <a:lnTo>
                  <a:pt x="45" y="222"/>
                </a:lnTo>
                <a:lnTo>
                  <a:pt x="45" y="219"/>
                </a:lnTo>
                <a:lnTo>
                  <a:pt x="46" y="217"/>
                </a:lnTo>
                <a:lnTo>
                  <a:pt x="48" y="215"/>
                </a:lnTo>
                <a:lnTo>
                  <a:pt x="48" y="213"/>
                </a:lnTo>
                <a:lnTo>
                  <a:pt x="49" y="212"/>
                </a:lnTo>
                <a:lnTo>
                  <a:pt x="49" y="209"/>
                </a:lnTo>
                <a:lnTo>
                  <a:pt x="50" y="208"/>
                </a:lnTo>
                <a:lnTo>
                  <a:pt x="51" y="206"/>
                </a:lnTo>
                <a:lnTo>
                  <a:pt x="51" y="204"/>
                </a:lnTo>
                <a:lnTo>
                  <a:pt x="51" y="202"/>
                </a:lnTo>
                <a:lnTo>
                  <a:pt x="53" y="201"/>
                </a:lnTo>
                <a:lnTo>
                  <a:pt x="53" y="200"/>
                </a:lnTo>
                <a:lnTo>
                  <a:pt x="54" y="198"/>
                </a:lnTo>
                <a:lnTo>
                  <a:pt x="54" y="197"/>
                </a:lnTo>
                <a:lnTo>
                  <a:pt x="54" y="196"/>
                </a:lnTo>
                <a:lnTo>
                  <a:pt x="55" y="194"/>
                </a:lnTo>
                <a:lnTo>
                  <a:pt x="55" y="193"/>
                </a:lnTo>
                <a:lnTo>
                  <a:pt x="57" y="192"/>
                </a:lnTo>
                <a:lnTo>
                  <a:pt x="57" y="190"/>
                </a:lnTo>
                <a:lnTo>
                  <a:pt x="57" y="189"/>
                </a:lnTo>
                <a:lnTo>
                  <a:pt x="57" y="188"/>
                </a:lnTo>
                <a:lnTo>
                  <a:pt x="58" y="186"/>
                </a:lnTo>
                <a:lnTo>
                  <a:pt x="58" y="185"/>
                </a:lnTo>
                <a:lnTo>
                  <a:pt x="58" y="184"/>
                </a:lnTo>
                <a:lnTo>
                  <a:pt x="59" y="182"/>
                </a:lnTo>
                <a:lnTo>
                  <a:pt x="59" y="181"/>
                </a:lnTo>
                <a:lnTo>
                  <a:pt x="59" y="180"/>
                </a:lnTo>
                <a:lnTo>
                  <a:pt x="61" y="178"/>
                </a:lnTo>
                <a:lnTo>
                  <a:pt x="61" y="177"/>
                </a:lnTo>
                <a:lnTo>
                  <a:pt x="61" y="176"/>
                </a:lnTo>
                <a:lnTo>
                  <a:pt x="62" y="173"/>
                </a:lnTo>
                <a:lnTo>
                  <a:pt x="62" y="172"/>
                </a:lnTo>
                <a:lnTo>
                  <a:pt x="63" y="169"/>
                </a:lnTo>
                <a:lnTo>
                  <a:pt x="63" y="168"/>
                </a:lnTo>
                <a:lnTo>
                  <a:pt x="65" y="165"/>
                </a:lnTo>
                <a:lnTo>
                  <a:pt x="65" y="162"/>
                </a:lnTo>
                <a:lnTo>
                  <a:pt x="66" y="161"/>
                </a:lnTo>
                <a:lnTo>
                  <a:pt x="66" y="160"/>
                </a:lnTo>
                <a:lnTo>
                  <a:pt x="67" y="157"/>
                </a:lnTo>
                <a:lnTo>
                  <a:pt x="67" y="156"/>
                </a:lnTo>
                <a:lnTo>
                  <a:pt x="67" y="154"/>
                </a:lnTo>
                <a:lnTo>
                  <a:pt x="69" y="153"/>
                </a:lnTo>
                <a:lnTo>
                  <a:pt x="69" y="152"/>
                </a:lnTo>
                <a:lnTo>
                  <a:pt x="69" y="150"/>
                </a:lnTo>
                <a:lnTo>
                  <a:pt x="70" y="149"/>
                </a:lnTo>
                <a:lnTo>
                  <a:pt x="70" y="148"/>
                </a:lnTo>
                <a:lnTo>
                  <a:pt x="70" y="146"/>
                </a:lnTo>
                <a:lnTo>
                  <a:pt x="70" y="145"/>
                </a:lnTo>
                <a:lnTo>
                  <a:pt x="71" y="144"/>
                </a:lnTo>
                <a:lnTo>
                  <a:pt x="71" y="142"/>
                </a:lnTo>
                <a:lnTo>
                  <a:pt x="71" y="141"/>
                </a:lnTo>
                <a:lnTo>
                  <a:pt x="73" y="140"/>
                </a:lnTo>
                <a:lnTo>
                  <a:pt x="73" y="138"/>
                </a:lnTo>
                <a:lnTo>
                  <a:pt x="73" y="137"/>
                </a:lnTo>
                <a:lnTo>
                  <a:pt x="74" y="136"/>
                </a:lnTo>
                <a:lnTo>
                  <a:pt x="74" y="134"/>
                </a:lnTo>
                <a:lnTo>
                  <a:pt x="74" y="133"/>
                </a:lnTo>
                <a:lnTo>
                  <a:pt x="74" y="132"/>
                </a:lnTo>
                <a:lnTo>
                  <a:pt x="75" y="130"/>
                </a:lnTo>
                <a:lnTo>
                  <a:pt x="75" y="129"/>
                </a:lnTo>
                <a:lnTo>
                  <a:pt x="77" y="126"/>
                </a:lnTo>
                <a:lnTo>
                  <a:pt x="77" y="125"/>
                </a:lnTo>
                <a:lnTo>
                  <a:pt x="77" y="124"/>
                </a:lnTo>
                <a:lnTo>
                  <a:pt x="78" y="121"/>
                </a:lnTo>
                <a:lnTo>
                  <a:pt x="78" y="119"/>
                </a:lnTo>
                <a:lnTo>
                  <a:pt x="79" y="117"/>
                </a:lnTo>
                <a:lnTo>
                  <a:pt x="79" y="115"/>
                </a:lnTo>
                <a:lnTo>
                  <a:pt x="81" y="113"/>
                </a:lnTo>
                <a:lnTo>
                  <a:pt x="81" y="111"/>
                </a:lnTo>
                <a:lnTo>
                  <a:pt x="82" y="109"/>
                </a:lnTo>
                <a:lnTo>
                  <a:pt x="82" y="108"/>
                </a:lnTo>
                <a:lnTo>
                  <a:pt x="82" y="107"/>
                </a:lnTo>
                <a:lnTo>
                  <a:pt x="83" y="105"/>
                </a:lnTo>
                <a:lnTo>
                  <a:pt x="83" y="104"/>
                </a:lnTo>
                <a:lnTo>
                  <a:pt x="83" y="103"/>
                </a:lnTo>
                <a:lnTo>
                  <a:pt x="85" y="101"/>
                </a:lnTo>
                <a:lnTo>
                  <a:pt x="85" y="100"/>
                </a:lnTo>
                <a:lnTo>
                  <a:pt x="85" y="99"/>
                </a:lnTo>
                <a:lnTo>
                  <a:pt x="85" y="97"/>
                </a:lnTo>
                <a:lnTo>
                  <a:pt x="85" y="96"/>
                </a:lnTo>
                <a:lnTo>
                  <a:pt x="86" y="96"/>
                </a:lnTo>
                <a:lnTo>
                  <a:pt x="86" y="95"/>
                </a:lnTo>
                <a:lnTo>
                  <a:pt x="86" y="93"/>
                </a:lnTo>
                <a:lnTo>
                  <a:pt x="86" y="92"/>
                </a:lnTo>
                <a:lnTo>
                  <a:pt x="86" y="91"/>
                </a:lnTo>
                <a:lnTo>
                  <a:pt x="86" y="89"/>
                </a:lnTo>
                <a:lnTo>
                  <a:pt x="86" y="88"/>
                </a:lnTo>
                <a:lnTo>
                  <a:pt x="87" y="87"/>
                </a:lnTo>
                <a:lnTo>
                  <a:pt x="87" y="85"/>
                </a:lnTo>
                <a:lnTo>
                  <a:pt x="87" y="84"/>
                </a:lnTo>
                <a:lnTo>
                  <a:pt x="87" y="83"/>
                </a:lnTo>
                <a:lnTo>
                  <a:pt x="87" y="81"/>
                </a:lnTo>
                <a:lnTo>
                  <a:pt x="87" y="80"/>
                </a:lnTo>
                <a:lnTo>
                  <a:pt x="87" y="77"/>
                </a:lnTo>
                <a:lnTo>
                  <a:pt x="87" y="76"/>
                </a:lnTo>
                <a:lnTo>
                  <a:pt x="87" y="75"/>
                </a:lnTo>
                <a:lnTo>
                  <a:pt x="89" y="72"/>
                </a:lnTo>
                <a:lnTo>
                  <a:pt x="89" y="71"/>
                </a:lnTo>
                <a:lnTo>
                  <a:pt x="89" y="69"/>
                </a:lnTo>
                <a:lnTo>
                  <a:pt x="89" y="67"/>
                </a:lnTo>
                <a:lnTo>
                  <a:pt x="89" y="65"/>
                </a:lnTo>
                <a:lnTo>
                  <a:pt x="89" y="64"/>
                </a:lnTo>
                <a:lnTo>
                  <a:pt x="89" y="63"/>
                </a:lnTo>
                <a:lnTo>
                  <a:pt x="89" y="61"/>
                </a:lnTo>
                <a:lnTo>
                  <a:pt x="89" y="60"/>
                </a:lnTo>
                <a:lnTo>
                  <a:pt x="89" y="59"/>
                </a:lnTo>
                <a:lnTo>
                  <a:pt x="89" y="57"/>
                </a:lnTo>
                <a:lnTo>
                  <a:pt x="90" y="57"/>
                </a:lnTo>
                <a:lnTo>
                  <a:pt x="90" y="56"/>
                </a:lnTo>
                <a:lnTo>
                  <a:pt x="90" y="55"/>
                </a:lnTo>
                <a:lnTo>
                  <a:pt x="90" y="53"/>
                </a:lnTo>
                <a:lnTo>
                  <a:pt x="90" y="52"/>
                </a:lnTo>
                <a:lnTo>
                  <a:pt x="90" y="51"/>
                </a:lnTo>
                <a:lnTo>
                  <a:pt x="90" y="49"/>
                </a:lnTo>
                <a:lnTo>
                  <a:pt x="90" y="48"/>
                </a:lnTo>
                <a:lnTo>
                  <a:pt x="91" y="48"/>
                </a:lnTo>
                <a:lnTo>
                  <a:pt x="91" y="47"/>
                </a:lnTo>
                <a:lnTo>
                  <a:pt x="91" y="45"/>
                </a:lnTo>
                <a:lnTo>
                  <a:pt x="91" y="44"/>
                </a:lnTo>
                <a:lnTo>
                  <a:pt x="91" y="43"/>
                </a:lnTo>
                <a:lnTo>
                  <a:pt x="91" y="41"/>
                </a:lnTo>
                <a:lnTo>
                  <a:pt x="93" y="40"/>
                </a:lnTo>
                <a:lnTo>
                  <a:pt x="93" y="39"/>
                </a:lnTo>
                <a:lnTo>
                  <a:pt x="93" y="37"/>
                </a:lnTo>
                <a:lnTo>
                  <a:pt x="93" y="36"/>
                </a:lnTo>
                <a:lnTo>
                  <a:pt x="93" y="35"/>
                </a:lnTo>
                <a:lnTo>
                  <a:pt x="94" y="33"/>
                </a:lnTo>
                <a:lnTo>
                  <a:pt x="94" y="32"/>
                </a:lnTo>
                <a:lnTo>
                  <a:pt x="94" y="31"/>
                </a:lnTo>
                <a:lnTo>
                  <a:pt x="94" y="29"/>
                </a:lnTo>
                <a:lnTo>
                  <a:pt x="94" y="28"/>
                </a:lnTo>
                <a:lnTo>
                  <a:pt x="94" y="27"/>
                </a:lnTo>
                <a:lnTo>
                  <a:pt x="94" y="26"/>
                </a:lnTo>
                <a:lnTo>
                  <a:pt x="94" y="24"/>
                </a:lnTo>
                <a:lnTo>
                  <a:pt x="94" y="23"/>
                </a:lnTo>
                <a:lnTo>
                  <a:pt x="94" y="22"/>
                </a:lnTo>
                <a:lnTo>
                  <a:pt x="94" y="20"/>
                </a:lnTo>
                <a:lnTo>
                  <a:pt x="94" y="19"/>
                </a:lnTo>
                <a:lnTo>
                  <a:pt x="94" y="16"/>
                </a:lnTo>
                <a:lnTo>
                  <a:pt x="94" y="15"/>
                </a:lnTo>
                <a:lnTo>
                  <a:pt x="94" y="14"/>
                </a:lnTo>
                <a:lnTo>
                  <a:pt x="94" y="12"/>
                </a:lnTo>
                <a:lnTo>
                  <a:pt x="94" y="10"/>
                </a:lnTo>
                <a:lnTo>
                  <a:pt x="93" y="7"/>
                </a:lnTo>
                <a:lnTo>
                  <a:pt x="93" y="6"/>
                </a:lnTo>
                <a:lnTo>
                  <a:pt x="93" y="3"/>
                </a:lnTo>
                <a:lnTo>
                  <a:pt x="93" y="0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5093" name="Line 44">
            <a:extLst>
              <a:ext uri="{FF2B5EF4-FFF2-40B4-BE49-F238E27FC236}">
                <a16:creationId xmlns:a16="http://schemas.microsoft.com/office/drawing/2014/main" id="{666634C4-6A4C-3B4D-98CD-1A3874AB997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437439" y="2649539"/>
            <a:ext cx="587375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5094" name="Rectangle 45">
            <a:extLst>
              <a:ext uri="{FF2B5EF4-FFF2-40B4-BE49-F238E27FC236}">
                <a16:creationId xmlns:a16="http://schemas.microsoft.com/office/drawing/2014/main" id="{39C0B3CB-17CF-1A46-8D3E-23E49636CC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46701" y="2259013"/>
            <a:ext cx="278923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HA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45095" name="Rectangle 46">
            <a:extLst>
              <a:ext uri="{FF2B5EF4-FFF2-40B4-BE49-F238E27FC236}">
                <a16:creationId xmlns:a16="http://schemas.microsoft.com/office/drawing/2014/main" id="{D62B1D8B-323C-6049-B38B-1DA0258835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4825" y="2284413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45096" name="Rectangle 47">
            <a:extLst>
              <a:ext uri="{FF2B5EF4-FFF2-40B4-BE49-F238E27FC236}">
                <a16:creationId xmlns:a16="http://schemas.microsoft.com/office/drawing/2014/main" id="{915A3100-4208-8444-A625-05DE8A72CF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0063" y="2579688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45097" name="Rectangle 48">
            <a:extLst>
              <a:ext uri="{FF2B5EF4-FFF2-40B4-BE49-F238E27FC236}">
                <a16:creationId xmlns:a16="http://schemas.microsoft.com/office/drawing/2014/main" id="{F7A0BF57-E051-6F44-B500-78000DBEA7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08700" y="1985963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45098" name="Rectangle 49">
            <a:extLst>
              <a:ext uri="{FF2B5EF4-FFF2-40B4-BE49-F238E27FC236}">
                <a16:creationId xmlns:a16="http://schemas.microsoft.com/office/drawing/2014/main" id="{A944AE69-8DC5-D640-A37D-4B3533E76A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03938" y="2281238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45099" name="Rectangle 50">
            <a:extLst>
              <a:ext uri="{FF2B5EF4-FFF2-40B4-BE49-F238E27FC236}">
                <a16:creationId xmlns:a16="http://schemas.microsoft.com/office/drawing/2014/main" id="{C8CF5ED8-96EA-844D-B0B3-45BF493925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98713" y="2063750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45100" name="Rectangle 51">
            <a:extLst>
              <a:ext uri="{FF2B5EF4-FFF2-40B4-BE49-F238E27FC236}">
                <a16:creationId xmlns:a16="http://schemas.microsoft.com/office/drawing/2014/main" id="{F49B8D6E-3CD1-9D49-8C40-09D493B572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90788" y="2160588"/>
            <a:ext cx="8175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i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45101" name="Rectangle 52">
            <a:extLst>
              <a:ext uri="{FF2B5EF4-FFF2-40B4-BE49-F238E27FC236}">
                <a16:creationId xmlns:a16="http://schemas.microsoft.com/office/drawing/2014/main" id="{0A35118B-080E-BF49-AC5C-564EFEB64B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01888" y="2381250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x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45102" name="Rectangle 53">
            <a:extLst>
              <a:ext uri="{FF2B5EF4-FFF2-40B4-BE49-F238E27FC236}">
                <a16:creationId xmlns:a16="http://schemas.microsoft.com/office/drawing/2014/main" id="{4E9A6217-0409-7449-8A44-6855D101C3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93963" y="2478088"/>
            <a:ext cx="8175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i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45103" name="Rectangle 54">
            <a:extLst>
              <a:ext uri="{FF2B5EF4-FFF2-40B4-BE49-F238E27FC236}">
                <a16:creationId xmlns:a16="http://schemas.microsoft.com/office/drawing/2014/main" id="{FEF399F5-807F-DE48-BDD9-00A2323F75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01888" y="2662238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y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45104" name="Rectangle 55">
            <a:extLst>
              <a:ext uri="{FF2B5EF4-FFF2-40B4-BE49-F238E27FC236}">
                <a16:creationId xmlns:a16="http://schemas.microsoft.com/office/drawing/2014/main" id="{272AD13D-156D-A14F-AE50-C492213AA3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92375" y="2759075"/>
            <a:ext cx="8175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i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45105" name="Rectangle 56">
            <a:extLst>
              <a:ext uri="{FF2B5EF4-FFF2-40B4-BE49-F238E27FC236}">
                <a16:creationId xmlns:a16="http://schemas.microsoft.com/office/drawing/2014/main" id="{188ABF9A-4680-6F4A-909F-6CAAC0EE02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86738" y="2522538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45106" name="Rectangle 57">
            <a:extLst>
              <a:ext uri="{FF2B5EF4-FFF2-40B4-BE49-F238E27FC236}">
                <a16:creationId xmlns:a16="http://schemas.microsoft.com/office/drawing/2014/main" id="{4B3FAE7C-E255-A043-B826-8DD70DFB8C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78813" y="2619375"/>
            <a:ext cx="8175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i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45107" name="Rectangle 58">
            <a:extLst>
              <a:ext uri="{FF2B5EF4-FFF2-40B4-BE49-F238E27FC236}">
                <a16:creationId xmlns:a16="http://schemas.microsoft.com/office/drawing/2014/main" id="{3C4EAF4D-7455-404C-973B-5E19236AF4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75663" y="26193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45108" name="Rectangle 59">
            <a:extLst>
              <a:ext uri="{FF2B5EF4-FFF2-40B4-BE49-F238E27FC236}">
                <a16:creationId xmlns:a16="http://schemas.microsoft.com/office/drawing/2014/main" id="{A7FA7EFB-0D57-AA40-A521-4957611A39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55013" y="2619375"/>
            <a:ext cx="12503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+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45109" name="Rectangle 60">
            <a:extLst>
              <a:ext uri="{FF2B5EF4-FFF2-40B4-BE49-F238E27FC236}">
                <a16:creationId xmlns:a16="http://schemas.microsoft.com/office/drawing/2014/main" id="{520D98AD-0631-284C-8C93-96352E360E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01025" y="2073275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45110" name="Line 62">
            <a:extLst>
              <a:ext uri="{FF2B5EF4-FFF2-40B4-BE49-F238E27FC236}">
                <a16:creationId xmlns:a16="http://schemas.microsoft.com/office/drawing/2014/main" id="{6FA9F85C-5899-6A4E-A5A8-960FB32418E0}"/>
              </a:ext>
            </a:extLst>
          </p:cNvPr>
          <p:cNvSpPr>
            <a:spLocks noChangeShapeType="1"/>
          </p:cNvSpPr>
          <p:nvPr/>
        </p:nvSpPr>
        <p:spPr bwMode="auto">
          <a:xfrm>
            <a:off x="4733926" y="4295775"/>
            <a:ext cx="231775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5111" name="Line 63">
            <a:extLst>
              <a:ext uri="{FF2B5EF4-FFF2-40B4-BE49-F238E27FC236}">
                <a16:creationId xmlns:a16="http://schemas.microsoft.com/office/drawing/2014/main" id="{3BCD2BF4-FE3E-6F45-BA66-AF75170925F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640389" y="4148139"/>
            <a:ext cx="147637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45112" name="Group 122">
            <a:extLst>
              <a:ext uri="{FF2B5EF4-FFF2-40B4-BE49-F238E27FC236}">
                <a16:creationId xmlns:a16="http://schemas.microsoft.com/office/drawing/2014/main" id="{4A800331-9149-3040-AE58-C1969EAA2435}"/>
              </a:ext>
            </a:extLst>
          </p:cNvPr>
          <p:cNvGrpSpPr>
            <a:grpSpLocks/>
          </p:cNvGrpSpPr>
          <p:nvPr/>
        </p:nvGrpSpPr>
        <p:grpSpPr bwMode="auto">
          <a:xfrm>
            <a:off x="4924425" y="3895725"/>
            <a:ext cx="719138" cy="501650"/>
            <a:chOff x="2526" y="1741"/>
            <a:chExt cx="453" cy="316"/>
          </a:xfrm>
        </p:grpSpPr>
        <p:sp>
          <p:nvSpPr>
            <p:cNvPr id="45157" name="Freeform 64">
              <a:extLst>
                <a:ext uri="{FF2B5EF4-FFF2-40B4-BE49-F238E27FC236}">
                  <a16:creationId xmlns:a16="http://schemas.microsoft.com/office/drawing/2014/main" id="{5EFB295F-5F32-F346-BA69-8FB7054479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2" y="1741"/>
              <a:ext cx="397" cy="157"/>
            </a:xfrm>
            <a:custGeom>
              <a:avLst/>
              <a:gdLst>
                <a:gd name="T0" fmla="*/ 1 w 793"/>
                <a:gd name="T1" fmla="*/ 0 h 315"/>
                <a:gd name="T2" fmla="*/ 1 w 793"/>
                <a:gd name="T3" fmla="*/ 0 h 315"/>
                <a:gd name="T4" fmla="*/ 1 w 793"/>
                <a:gd name="T5" fmla="*/ 0 h 315"/>
                <a:gd name="T6" fmla="*/ 1 w 793"/>
                <a:gd name="T7" fmla="*/ 0 h 315"/>
                <a:gd name="T8" fmla="*/ 1 w 793"/>
                <a:gd name="T9" fmla="*/ 0 h 315"/>
                <a:gd name="T10" fmla="*/ 1 w 793"/>
                <a:gd name="T11" fmla="*/ 0 h 315"/>
                <a:gd name="T12" fmla="*/ 1 w 793"/>
                <a:gd name="T13" fmla="*/ 0 h 315"/>
                <a:gd name="T14" fmla="*/ 1 w 793"/>
                <a:gd name="T15" fmla="*/ 0 h 315"/>
                <a:gd name="T16" fmla="*/ 1 w 793"/>
                <a:gd name="T17" fmla="*/ 0 h 315"/>
                <a:gd name="T18" fmla="*/ 1 w 793"/>
                <a:gd name="T19" fmla="*/ 0 h 315"/>
                <a:gd name="T20" fmla="*/ 1 w 793"/>
                <a:gd name="T21" fmla="*/ 0 h 315"/>
                <a:gd name="T22" fmla="*/ 1 w 793"/>
                <a:gd name="T23" fmla="*/ 0 h 315"/>
                <a:gd name="T24" fmla="*/ 1 w 793"/>
                <a:gd name="T25" fmla="*/ 0 h 315"/>
                <a:gd name="T26" fmla="*/ 1 w 793"/>
                <a:gd name="T27" fmla="*/ 0 h 315"/>
                <a:gd name="T28" fmla="*/ 1 w 793"/>
                <a:gd name="T29" fmla="*/ 0 h 315"/>
                <a:gd name="T30" fmla="*/ 1 w 793"/>
                <a:gd name="T31" fmla="*/ 0 h 315"/>
                <a:gd name="T32" fmla="*/ 1 w 793"/>
                <a:gd name="T33" fmla="*/ 0 h 315"/>
                <a:gd name="T34" fmla="*/ 1 w 793"/>
                <a:gd name="T35" fmla="*/ 0 h 315"/>
                <a:gd name="T36" fmla="*/ 1 w 793"/>
                <a:gd name="T37" fmla="*/ 0 h 315"/>
                <a:gd name="T38" fmla="*/ 1 w 793"/>
                <a:gd name="T39" fmla="*/ 0 h 315"/>
                <a:gd name="T40" fmla="*/ 1 w 793"/>
                <a:gd name="T41" fmla="*/ 0 h 315"/>
                <a:gd name="T42" fmla="*/ 1 w 793"/>
                <a:gd name="T43" fmla="*/ 0 h 315"/>
                <a:gd name="T44" fmla="*/ 1 w 793"/>
                <a:gd name="T45" fmla="*/ 0 h 315"/>
                <a:gd name="T46" fmla="*/ 1 w 793"/>
                <a:gd name="T47" fmla="*/ 0 h 315"/>
                <a:gd name="T48" fmla="*/ 1 w 793"/>
                <a:gd name="T49" fmla="*/ 0 h 315"/>
                <a:gd name="T50" fmla="*/ 1 w 793"/>
                <a:gd name="T51" fmla="*/ 0 h 315"/>
                <a:gd name="T52" fmla="*/ 1 w 793"/>
                <a:gd name="T53" fmla="*/ 0 h 315"/>
                <a:gd name="T54" fmla="*/ 1 w 793"/>
                <a:gd name="T55" fmla="*/ 0 h 315"/>
                <a:gd name="T56" fmla="*/ 1 w 793"/>
                <a:gd name="T57" fmla="*/ 0 h 315"/>
                <a:gd name="T58" fmla="*/ 1 w 793"/>
                <a:gd name="T59" fmla="*/ 0 h 315"/>
                <a:gd name="T60" fmla="*/ 1 w 793"/>
                <a:gd name="T61" fmla="*/ 0 h 315"/>
                <a:gd name="T62" fmla="*/ 1 w 793"/>
                <a:gd name="T63" fmla="*/ 0 h 315"/>
                <a:gd name="T64" fmla="*/ 1 w 793"/>
                <a:gd name="T65" fmla="*/ 0 h 315"/>
                <a:gd name="T66" fmla="*/ 1 w 793"/>
                <a:gd name="T67" fmla="*/ 0 h 315"/>
                <a:gd name="T68" fmla="*/ 1 w 793"/>
                <a:gd name="T69" fmla="*/ 0 h 315"/>
                <a:gd name="T70" fmla="*/ 1 w 793"/>
                <a:gd name="T71" fmla="*/ 0 h 315"/>
                <a:gd name="T72" fmla="*/ 1 w 793"/>
                <a:gd name="T73" fmla="*/ 0 h 315"/>
                <a:gd name="T74" fmla="*/ 1 w 793"/>
                <a:gd name="T75" fmla="*/ 0 h 315"/>
                <a:gd name="T76" fmla="*/ 1 w 793"/>
                <a:gd name="T77" fmla="*/ 0 h 315"/>
                <a:gd name="T78" fmla="*/ 1 w 793"/>
                <a:gd name="T79" fmla="*/ 0 h 315"/>
                <a:gd name="T80" fmla="*/ 1 w 793"/>
                <a:gd name="T81" fmla="*/ 0 h 315"/>
                <a:gd name="T82" fmla="*/ 1 w 793"/>
                <a:gd name="T83" fmla="*/ 0 h 315"/>
                <a:gd name="T84" fmla="*/ 1 w 793"/>
                <a:gd name="T85" fmla="*/ 0 h 315"/>
                <a:gd name="T86" fmla="*/ 1 w 793"/>
                <a:gd name="T87" fmla="*/ 0 h 315"/>
                <a:gd name="T88" fmla="*/ 1 w 793"/>
                <a:gd name="T89" fmla="*/ 0 h 315"/>
                <a:gd name="T90" fmla="*/ 1 w 793"/>
                <a:gd name="T91" fmla="*/ 0 h 315"/>
                <a:gd name="T92" fmla="*/ 1 w 793"/>
                <a:gd name="T93" fmla="*/ 0 h 315"/>
                <a:gd name="T94" fmla="*/ 1 w 793"/>
                <a:gd name="T95" fmla="*/ 0 h 315"/>
                <a:gd name="T96" fmla="*/ 1 w 793"/>
                <a:gd name="T97" fmla="*/ 0 h 315"/>
                <a:gd name="T98" fmla="*/ 1 w 793"/>
                <a:gd name="T99" fmla="*/ 0 h 315"/>
                <a:gd name="T100" fmla="*/ 1 w 793"/>
                <a:gd name="T101" fmla="*/ 0 h 315"/>
                <a:gd name="T102" fmla="*/ 1 w 793"/>
                <a:gd name="T103" fmla="*/ 0 h 315"/>
                <a:gd name="T104" fmla="*/ 1 w 793"/>
                <a:gd name="T105" fmla="*/ 0 h 315"/>
                <a:gd name="T106" fmla="*/ 1 w 793"/>
                <a:gd name="T107" fmla="*/ 0 h 315"/>
                <a:gd name="T108" fmla="*/ 1 w 793"/>
                <a:gd name="T109" fmla="*/ 0 h 315"/>
                <a:gd name="T110" fmla="*/ 1 w 793"/>
                <a:gd name="T111" fmla="*/ 0 h 315"/>
                <a:gd name="T112" fmla="*/ 1 w 793"/>
                <a:gd name="T113" fmla="*/ 0 h 315"/>
                <a:gd name="T114" fmla="*/ 1 w 793"/>
                <a:gd name="T115" fmla="*/ 0 h 315"/>
                <a:gd name="T116" fmla="*/ 1 w 793"/>
                <a:gd name="T117" fmla="*/ 0 h 315"/>
                <a:gd name="T118" fmla="*/ 1 w 793"/>
                <a:gd name="T119" fmla="*/ 0 h 315"/>
                <a:gd name="T120" fmla="*/ 1 w 793"/>
                <a:gd name="T121" fmla="*/ 0 h 315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793"/>
                <a:gd name="T184" fmla="*/ 0 h 315"/>
                <a:gd name="T185" fmla="*/ 793 w 793"/>
                <a:gd name="T186" fmla="*/ 315 h 315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793" h="315">
                  <a:moveTo>
                    <a:pt x="0" y="0"/>
                  </a:moveTo>
                  <a:lnTo>
                    <a:pt x="31" y="0"/>
                  </a:lnTo>
                  <a:lnTo>
                    <a:pt x="59" y="0"/>
                  </a:lnTo>
                  <a:lnTo>
                    <a:pt x="85" y="0"/>
                  </a:lnTo>
                  <a:lnTo>
                    <a:pt x="110" y="0"/>
                  </a:lnTo>
                  <a:lnTo>
                    <a:pt x="133" y="0"/>
                  </a:lnTo>
                  <a:lnTo>
                    <a:pt x="154" y="0"/>
                  </a:lnTo>
                  <a:lnTo>
                    <a:pt x="174" y="0"/>
                  </a:lnTo>
                  <a:lnTo>
                    <a:pt x="193" y="0"/>
                  </a:lnTo>
                  <a:lnTo>
                    <a:pt x="210" y="0"/>
                  </a:lnTo>
                  <a:lnTo>
                    <a:pt x="226" y="0"/>
                  </a:lnTo>
                  <a:lnTo>
                    <a:pt x="241" y="0"/>
                  </a:lnTo>
                  <a:lnTo>
                    <a:pt x="254" y="0"/>
                  </a:lnTo>
                  <a:lnTo>
                    <a:pt x="266" y="0"/>
                  </a:lnTo>
                  <a:lnTo>
                    <a:pt x="276" y="0"/>
                  </a:lnTo>
                  <a:lnTo>
                    <a:pt x="286" y="0"/>
                  </a:lnTo>
                  <a:lnTo>
                    <a:pt x="295" y="0"/>
                  </a:lnTo>
                  <a:lnTo>
                    <a:pt x="303" y="0"/>
                  </a:lnTo>
                  <a:lnTo>
                    <a:pt x="310" y="0"/>
                  </a:lnTo>
                  <a:lnTo>
                    <a:pt x="316" y="0"/>
                  </a:lnTo>
                  <a:lnTo>
                    <a:pt x="322" y="0"/>
                  </a:lnTo>
                  <a:lnTo>
                    <a:pt x="327" y="0"/>
                  </a:lnTo>
                  <a:lnTo>
                    <a:pt x="331" y="0"/>
                  </a:lnTo>
                  <a:lnTo>
                    <a:pt x="335" y="0"/>
                  </a:lnTo>
                  <a:lnTo>
                    <a:pt x="339" y="0"/>
                  </a:lnTo>
                  <a:lnTo>
                    <a:pt x="342" y="0"/>
                  </a:lnTo>
                  <a:lnTo>
                    <a:pt x="344" y="0"/>
                  </a:lnTo>
                  <a:lnTo>
                    <a:pt x="347" y="1"/>
                  </a:lnTo>
                  <a:lnTo>
                    <a:pt x="349" y="1"/>
                  </a:lnTo>
                  <a:lnTo>
                    <a:pt x="351" y="1"/>
                  </a:lnTo>
                  <a:lnTo>
                    <a:pt x="353" y="1"/>
                  </a:lnTo>
                  <a:lnTo>
                    <a:pt x="355" y="1"/>
                  </a:lnTo>
                  <a:lnTo>
                    <a:pt x="357" y="1"/>
                  </a:lnTo>
                  <a:lnTo>
                    <a:pt x="360" y="1"/>
                  </a:lnTo>
                  <a:lnTo>
                    <a:pt x="361" y="1"/>
                  </a:lnTo>
                  <a:lnTo>
                    <a:pt x="364" y="1"/>
                  </a:lnTo>
                  <a:lnTo>
                    <a:pt x="365" y="1"/>
                  </a:lnTo>
                  <a:lnTo>
                    <a:pt x="367" y="3"/>
                  </a:lnTo>
                  <a:lnTo>
                    <a:pt x="369" y="3"/>
                  </a:lnTo>
                  <a:lnTo>
                    <a:pt x="371" y="3"/>
                  </a:lnTo>
                  <a:lnTo>
                    <a:pt x="372" y="3"/>
                  </a:lnTo>
                  <a:lnTo>
                    <a:pt x="373" y="3"/>
                  </a:lnTo>
                  <a:lnTo>
                    <a:pt x="375" y="3"/>
                  </a:lnTo>
                  <a:lnTo>
                    <a:pt x="376" y="3"/>
                  </a:lnTo>
                  <a:lnTo>
                    <a:pt x="377" y="3"/>
                  </a:lnTo>
                  <a:lnTo>
                    <a:pt x="379" y="3"/>
                  </a:lnTo>
                  <a:lnTo>
                    <a:pt x="380" y="3"/>
                  </a:lnTo>
                  <a:lnTo>
                    <a:pt x="381" y="3"/>
                  </a:lnTo>
                  <a:lnTo>
                    <a:pt x="383" y="4"/>
                  </a:lnTo>
                  <a:lnTo>
                    <a:pt x="384" y="4"/>
                  </a:lnTo>
                  <a:lnTo>
                    <a:pt x="385" y="4"/>
                  </a:lnTo>
                  <a:lnTo>
                    <a:pt x="387" y="4"/>
                  </a:lnTo>
                  <a:lnTo>
                    <a:pt x="388" y="4"/>
                  </a:lnTo>
                  <a:lnTo>
                    <a:pt x="389" y="4"/>
                  </a:lnTo>
                  <a:lnTo>
                    <a:pt x="391" y="4"/>
                  </a:lnTo>
                  <a:lnTo>
                    <a:pt x="392" y="4"/>
                  </a:lnTo>
                  <a:lnTo>
                    <a:pt x="393" y="5"/>
                  </a:lnTo>
                  <a:lnTo>
                    <a:pt x="396" y="5"/>
                  </a:lnTo>
                  <a:lnTo>
                    <a:pt x="397" y="5"/>
                  </a:lnTo>
                  <a:lnTo>
                    <a:pt x="399" y="5"/>
                  </a:lnTo>
                  <a:lnTo>
                    <a:pt x="401" y="5"/>
                  </a:lnTo>
                  <a:lnTo>
                    <a:pt x="403" y="7"/>
                  </a:lnTo>
                  <a:lnTo>
                    <a:pt x="405" y="7"/>
                  </a:lnTo>
                  <a:lnTo>
                    <a:pt x="407" y="7"/>
                  </a:lnTo>
                  <a:lnTo>
                    <a:pt x="409" y="7"/>
                  </a:lnTo>
                  <a:lnTo>
                    <a:pt x="411" y="7"/>
                  </a:lnTo>
                  <a:lnTo>
                    <a:pt x="412" y="8"/>
                  </a:lnTo>
                  <a:lnTo>
                    <a:pt x="415" y="8"/>
                  </a:lnTo>
                  <a:lnTo>
                    <a:pt x="416" y="8"/>
                  </a:lnTo>
                  <a:lnTo>
                    <a:pt x="417" y="8"/>
                  </a:lnTo>
                  <a:lnTo>
                    <a:pt x="419" y="8"/>
                  </a:lnTo>
                  <a:lnTo>
                    <a:pt x="420" y="8"/>
                  </a:lnTo>
                  <a:lnTo>
                    <a:pt x="421" y="9"/>
                  </a:lnTo>
                  <a:lnTo>
                    <a:pt x="423" y="9"/>
                  </a:lnTo>
                  <a:lnTo>
                    <a:pt x="424" y="9"/>
                  </a:lnTo>
                  <a:lnTo>
                    <a:pt x="425" y="9"/>
                  </a:lnTo>
                  <a:lnTo>
                    <a:pt x="427" y="9"/>
                  </a:lnTo>
                  <a:lnTo>
                    <a:pt x="428" y="11"/>
                  </a:lnTo>
                  <a:lnTo>
                    <a:pt x="429" y="11"/>
                  </a:lnTo>
                  <a:lnTo>
                    <a:pt x="431" y="11"/>
                  </a:lnTo>
                  <a:lnTo>
                    <a:pt x="432" y="11"/>
                  </a:lnTo>
                  <a:lnTo>
                    <a:pt x="433" y="12"/>
                  </a:lnTo>
                  <a:lnTo>
                    <a:pt x="435" y="12"/>
                  </a:lnTo>
                  <a:lnTo>
                    <a:pt x="436" y="12"/>
                  </a:lnTo>
                  <a:lnTo>
                    <a:pt x="437" y="13"/>
                  </a:lnTo>
                  <a:lnTo>
                    <a:pt x="438" y="13"/>
                  </a:lnTo>
                  <a:lnTo>
                    <a:pt x="440" y="13"/>
                  </a:lnTo>
                  <a:lnTo>
                    <a:pt x="442" y="15"/>
                  </a:lnTo>
                  <a:lnTo>
                    <a:pt x="444" y="15"/>
                  </a:lnTo>
                  <a:lnTo>
                    <a:pt x="445" y="16"/>
                  </a:lnTo>
                  <a:lnTo>
                    <a:pt x="448" y="16"/>
                  </a:lnTo>
                  <a:lnTo>
                    <a:pt x="450" y="17"/>
                  </a:lnTo>
                  <a:lnTo>
                    <a:pt x="452" y="17"/>
                  </a:lnTo>
                  <a:lnTo>
                    <a:pt x="454" y="19"/>
                  </a:lnTo>
                  <a:lnTo>
                    <a:pt x="457" y="19"/>
                  </a:lnTo>
                  <a:lnTo>
                    <a:pt x="460" y="20"/>
                  </a:lnTo>
                  <a:lnTo>
                    <a:pt x="461" y="20"/>
                  </a:lnTo>
                  <a:lnTo>
                    <a:pt x="464" y="21"/>
                  </a:lnTo>
                  <a:lnTo>
                    <a:pt x="465" y="21"/>
                  </a:lnTo>
                  <a:lnTo>
                    <a:pt x="466" y="23"/>
                  </a:lnTo>
                  <a:lnTo>
                    <a:pt x="469" y="23"/>
                  </a:lnTo>
                  <a:lnTo>
                    <a:pt x="470" y="23"/>
                  </a:lnTo>
                  <a:lnTo>
                    <a:pt x="472" y="24"/>
                  </a:lnTo>
                  <a:lnTo>
                    <a:pt x="473" y="24"/>
                  </a:lnTo>
                  <a:lnTo>
                    <a:pt x="474" y="24"/>
                  </a:lnTo>
                  <a:lnTo>
                    <a:pt x="476" y="25"/>
                  </a:lnTo>
                  <a:lnTo>
                    <a:pt x="477" y="25"/>
                  </a:lnTo>
                  <a:lnTo>
                    <a:pt x="478" y="25"/>
                  </a:lnTo>
                  <a:lnTo>
                    <a:pt x="480" y="27"/>
                  </a:lnTo>
                  <a:lnTo>
                    <a:pt x="481" y="27"/>
                  </a:lnTo>
                  <a:lnTo>
                    <a:pt x="482" y="28"/>
                  </a:lnTo>
                  <a:lnTo>
                    <a:pt x="484" y="28"/>
                  </a:lnTo>
                  <a:lnTo>
                    <a:pt x="485" y="29"/>
                  </a:lnTo>
                  <a:lnTo>
                    <a:pt x="486" y="29"/>
                  </a:lnTo>
                  <a:lnTo>
                    <a:pt x="488" y="31"/>
                  </a:lnTo>
                  <a:lnTo>
                    <a:pt x="489" y="31"/>
                  </a:lnTo>
                  <a:lnTo>
                    <a:pt x="490" y="31"/>
                  </a:lnTo>
                  <a:lnTo>
                    <a:pt x="492" y="32"/>
                  </a:lnTo>
                  <a:lnTo>
                    <a:pt x="493" y="33"/>
                  </a:lnTo>
                  <a:lnTo>
                    <a:pt x="496" y="33"/>
                  </a:lnTo>
                  <a:lnTo>
                    <a:pt x="497" y="35"/>
                  </a:lnTo>
                  <a:lnTo>
                    <a:pt x="498" y="35"/>
                  </a:lnTo>
                  <a:lnTo>
                    <a:pt x="501" y="36"/>
                  </a:lnTo>
                  <a:lnTo>
                    <a:pt x="502" y="37"/>
                  </a:lnTo>
                  <a:lnTo>
                    <a:pt x="505" y="39"/>
                  </a:lnTo>
                  <a:lnTo>
                    <a:pt x="506" y="39"/>
                  </a:lnTo>
                  <a:lnTo>
                    <a:pt x="509" y="40"/>
                  </a:lnTo>
                  <a:lnTo>
                    <a:pt x="510" y="41"/>
                  </a:lnTo>
                  <a:lnTo>
                    <a:pt x="512" y="41"/>
                  </a:lnTo>
                  <a:lnTo>
                    <a:pt x="514" y="43"/>
                  </a:lnTo>
                  <a:lnTo>
                    <a:pt x="516" y="44"/>
                  </a:lnTo>
                  <a:lnTo>
                    <a:pt x="517" y="44"/>
                  </a:lnTo>
                  <a:lnTo>
                    <a:pt x="518" y="45"/>
                  </a:lnTo>
                  <a:lnTo>
                    <a:pt x="520" y="45"/>
                  </a:lnTo>
                  <a:lnTo>
                    <a:pt x="521" y="47"/>
                  </a:lnTo>
                  <a:lnTo>
                    <a:pt x="522" y="47"/>
                  </a:lnTo>
                  <a:lnTo>
                    <a:pt x="524" y="48"/>
                  </a:lnTo>
                  <a:lnTo>
                    <a:pt x="525" y="48"/>
                  </a:lnTo>
                  <a:lnTo>
                    <a:pt x="526" y="49"/>
                  </a:lnTo>
                  <a:lnTo>
                    <a:pt x="528" y="49"/>
                  </a:lnTo>
                  <a:lnTo>
                    <a:pt x="529" y="50"/>
                  </a:lnTo>
                  <a:lnTo>
                    <a:pt x="530" y="52"/>
                  </a:lnTo>
                  <a:lnTo>
                    <a:pt x="531" y="52"/>
                  </a:lnTo>
                  <a:lnTo>
                    <a:pt x="533" y="52"/>
                  </a:lnTo>
                  <a:lnTo>
                    <a:pt x="534" y="53"/>
                  </a:lnTo>
                  <a:lnTo>
                    <a:pt x="535" y="54"/>
                  </a:lnTo>
                  <a:lnTo>
                    <a:pt x="537" y="54"/>
                  </a:lnTo>
                  <a:lnTo>
                    <a:pt x="538" y="56"/>
                  </a:lnTo>
                  <a:lnTo>
                    <a:pt x="539" y="56"/>
                  </a:lnTo>
                  <a:lnTo>
                    <a:pt x="542" y="57"/>
                  </a:lnTo>
                  <a:lnTo>
                    <a:pt x="543" y="58"/>
                  </a:lnTo>
                  <a:lnTo>
                    <a:pt x="545" y="58"/>
                  </a:lnTo>
                  <a:lnTo>
                    <a:pt x="546" y="60"/>
                  </a:lnTo>
                  <a:lnTo>
                    <a:pt x="549" y="61"/>
                  </a:lnTo>
                  <a:lnTo>
                    <a:pt x="550" y="62"/>
                  </a:lnTo>
                  <a:lnTo>
                    <a:pt x="551" y="64"/>
                  </a:lnTo>
                  <a:lnTo>
                    <a:pt x="554" y="64"/>
                  </a:lnTo>
                  <a:lnTo>
                    <a:pt x="555" y="65"/>
                  </a:lnTo>
                  <a:lnTo>
                    <a:pt x="557" y="66"/>
                  </a:lnTo>
                  <a:lnTo>
                    <a:pt x="558" y="66"/>
                  </a:lnTo>
                  <a:lnTo>
                    <a:pt x="559" y="68"/>
                  </a:lnTo>
                  <a:lnTo>
                    <a:pt x="561" y="68"/>
                  </a:lnTo>
                  <a:lnTo>
                    <a:pt x="562" y="69"/>
                  </a:lnTo>
                  <a:lnTo>
                    <a:pt x="563" y="69"/>
                  </a:lnTo>
                  <a:lnTo>
                    <a:pt x="563" y="70"/>
                  </a:lnTo>
                  <a:lnTo>
                    <a:pt x="565" y="70"/>
                  </a:lnTo>
                  <a:lnTo>
                    <a:pt x="566" y="72"/>
                  </a:lnTo>
                  <a:lnTo>
                    <a:pt x="567" y="72"/>
                  </a:lnTo>
                  <a:lnTo>
                    <a:pt x="569" y="73"/>
                  </a:lnTo>
                  <a:lnTo>
                    <a:pt x="570" y="73"/>
                  </a:lnTo>
                  <a:lnTo>
                    <a:pt x="570" y="74"/>
                  </a:lnTo>
                  <a:lnTo>
                    <a:pt x="571" y="74"/>
                  </a:lnTo>
                  <a:lnTo>
                    <a:pt x="573" y="74"/>
                  </a:lnTo>
                  <a:lnTo>
                    <a:pt x="573" y="76"/>
                  </a:lnTo>
                  <a:lnTo>
                    <a:pt x="574" y="76"/>
                  </a:lnTo>
                  <a:lnTo>
                    <a:pt x="575" y="77"/>
                  </a:lnTo>
                  <a:lnTo>
                    <a:pt x="577" y="78"/>
                  </a:lnTo>
                  <a:lnTo>
                    <a:pt x="578" y="78"/>
                  </a:lnTo>
                  <a:lnTo>
                    <a:pt x="579" y="80"/>
                  </a:lnTo>
                  <a:lnTo>
                    <a:pt x="581" y="80"/>
                  </a:lnTo>
                  <a:lnTo>
                    <a:pt x="582" y="81"/>
                  </a:lnTo>
                  <a:lnTo>
                    <a:pt x="583" y="82"/>
                  </a:lnTo>
                  <a:lnTo>
                    <a:pt x="585" y="82"/>
                  </a:lnTo>
                  <a:lnTo>
                    <a:pt x="586" y="84"/>
                  </a:lnTo>
                  <a:lnTo>
                    <a:pt x="587" y="85"/>
                  </a:lnTo>
                  <a:lnTo>
                    <a:pt x="589" y="85"/>
                  </a:lnTo>
                  <a:lnTo>
                    <a:pt x="590" y="86"/>
                  </a:lnTo>
                  <a:lnTo>
                    <a:pt x="591" y="88"/>
                  </a:lnTo>
                  <a:lnTo>
                    <a:pt x="593" y="88"/>
                  </a:lnTo>
                  <a:lnTo>
                    <a:pt x="594" y="89"/>
                  </a:lnTo>
                  <a:lnTo>
                    <a:pt x="595" y="90"/>
                  </a:lnTo>
                  <a:lnTo>
                    <a:pt x="597" y="90"/>
                  </a:lnTo>
                  <a:lnTo>
                    <a:pt x="598" y="92"/>
                  </a:lnTo>
                  <a:lnTo>
                    <a:pt x="599" y="92"/>
                  </a:lnTo>
                  <a:lnTo>
                    <a:pt x="599" y="93"/>
                  </a:lnTo>
                  <a:lnTo>
                    <a:pt x="601" y="93"/>
                  </a:lnTo>
                  <a:lnTo>
                    <a:pt x="601" y="94"/>
                  </a:lnTo>
                  <a:lnTo>
                    <a:pt x="602" y="94"/>
                  </a:lnTo>
                  <a:lnTo>
                    <a:pt x="603" y="96"/>
                  </a:lnTo>
                  <a:lnTo>
                    <a:pt x="605" y="96"/>
                  </a:lnTo>
                  <a:lnTo>
                    <a:pt x="605" y="97"/>
                  </a:lnTo>
                  <a:lnTo>
                    <a:pt x="606" y="97"/>
                  </a:lnTo>
                  <a:lnTo>
                    <a:pt x="607" y="98"/>
                  </a:lnTo>
                  <a:lnTo>
                    <a:pt x="609" y="100"/>
                  </a:lnTo>
                  <a:lnTo>
                    <a:pt x="610" y="100"/>
                  </a:lnTo>
                  <a:lnTo>
                    <a:pt x="610" y="101"/>
                  </a:lnTo>
                  <a:lnTo>
                    <a:pt x="611" y="101"/>
                  </a:lnTo>
                  <a:lnTo>
                    <a:pt x="613" y="102"/>
                  </a:lnTo>
                  <a:lnTo>
                    <a:pt x="614" y="104"/>
                  </a:lnTo>
                  <a:lnTo>
                    <a:pt x="615" y="105"/>
                  </a:lnTo>
                  <a:lnTo>
                    <a:pt x="617" y="105"/>
                  </a:lnTo>
                  <a:lnTo>
                    <a:pt x="617" y="106"/>
                  </a:lnTo>
                  <a:lnTo>
                    <a:pt x="618" y="106"/>
                  </a:lnTo>
                  <a:lnTo>
                    <a:pt x="619" y="108"/>
                  </a:lnTo>
                  <a:lnTo>
                    <a:pt x="621" y="109"/>
                  </a:lnTo>
                  <a:lnTo>
                    <a:pt x="622" y="109"/>
                  </a:lnTo>
                  <a:lnTo>
                    <a:pt x="622" y="110"/>
                  </a:lnTo>
                  <a:lnTo>
                    <a:pt x="623" y="110"/>
                  </a:lnTo>
                  <a:lnTo>
                    <a:pt x="623" y="112"/>
                  </a:lnTo>
                  <a:lnTo>
                    <a:pt x="624" y="112"/>
                  </a:lnTo>
                  <a:lnTo>
                    <a:pt x="626" y="113"/>
                  </a:lnTo>
                  <a:lnTo>
                    <a:pt x="627" y="113"/>
                  </a:lnTo>
                  <a:lnTo>
                    <a:pt x="627" y="114"/>
                  </a:lnTo>
                  <a:lnTo>
                    <a:pt x="628" y="114"/>
                  </a:lnTo>
                  <a:lnTo>
                    <a:pt x="630" y="116"/>
                  </a:lnTo>
                  <a:lnTo>
                    <a:pt x="631" y="117"/>
                  </a:lnTo>
                  <a:lnTo>
                    <a:pt x="632" y="117"/>
                  </a:lnTo>
                  <a:lnTo>
                    <a:pt x="634" y="118"/>
                  </a:lnTo>
                  <a:lnTo>
                    <a:pt x="635" y="118"/>
                  </a:lnTo>
                  <a:lnTo>
                    <a:pt x="635" y="120"/>
                  </a:lnTo>
                  <a:lnTo>
                    <a:pt x="636" y="120"/>
                  </a:lnTo>
                  <a:lnTo>
                    <a:pt x="638" y="121"/>
                  </a:lnTo>
                  <a:lnTo>
                    <a:pt x="639" y="122"/>
                  </a:lnTo>
                  <a:lnTo>
                    <a:pt x="640" y="122"/>
                  </a:lnTo>
                  <a:lnTo>
                    <a:pt x="642" y="124"/>
                  </a:lnTo>
                  <a:lnTo>
                    <a:pt x="643" y="125"/>
                  </a:lnTo>
                  <a:lnTo>
                    <a:pt x="644" y="125"/>
                  </a:lnTo>
                  <a:lnTo>
                    <a:pt x="646" y="126"/>
                  </a:lnTo>
                  <a:lnTo>
                    <a:pt x="647" y="128"/>
                  </a:lnTo>
                  <a:lnTo>
                    <a:pt x="648" y="129"/>
                  </a:lnTo>
                  <a:lnTo>
                    <a:pt x="650" y="130"/>
                  </a:lnTo>
                  <a:lnTo>
                    <a:pt x="651" y="130"/>
                  </a:lnTo>
                  <a:lnTo>
                    <a:pt x="651" y="132"/>
                  </a:lnTo>
                  <a:lnTo>
                    <a:pt x="652" y="132"/>
                  </a:lnTo>
                  <a:lnTo>
                    <a:pt x="652" y="133"/>
                  </a:lnTo>
                  <a:lnTo>
                    <a:pt x="654" y="133"/>
                  </a:lnTo>
                  <a:lnTo>
                    <a:pt x="654" y="134"/>
                  </a:lnTo>
                  <a:lnTo>
                    <a:pt x="655" y="134"/>
                  </a:lnTo>
                  <a:lnTo>
                    <a:pt x="655" y="136"/>
                  </a:lnTo>
                  <a:lnTo>
                    <a:pt x="656" y="136"/>
                  </a:lnTo>
                  <a:lnTo>
                    <a:pt x="658" y="137"/>
                  </a:lnTo>
                  <a:lnTo>
                    <a:pt x="659" y="138"/>
                  </a:lnTo>
                  <a:lnTo>
                    <a:pt x="660" y="140"/>
                  </a:lnTo>
                  <a:lnTo>
                    <a:pt x="662" y="141"/>
                  </a:lnTo>
                  <a:lnTo>
                    <a:pt x="663" y="142"/>
                  </a:lnTo>
                  <a:lnTo>
                    <a:pt x="664" y="143"/>
                  </a:lnTo>
                  <a:lnTo>
                    <a:pt x="666" y="145"/>
                  </a:lnTo>
                  <a:lnTo>
                    <a:pt x="666" y="146"/>
                  </a:lnTo>
                  <a:lnTo>
                    <a:pt x="667" y="147"/>
                  </a:lnTo>
                  <a:lnTo>
                    <a:pt x="668" y="149"/>
                  </a:lnTo>
                  <a:lnTo>
                    <a:pt x="670" y="150"/>
                  </a:lnTo>
                  <a:lnTo>
                    <a:pt x="671" y="151"/>
                  </a:lnTo>
                  <a:lnTo>
                    <a:pt x="672" y="151"/>
                  </a:lnTo>
                  <a:lnTo>
                    <a:pt x="672" y="153"/>
                  </a:lnTo>
                  <a:lnTo>
                    <a:pt x="674" y="154"/>
                  </a:lnTo>
                  <a:lnTo>
                    <a:pt x="675" y="155"/>
                  </a:lnTo>
                  <a:lnTo>
                    <a:pt x="676" y="157"/>
                  </a:lnTo>
                  <a:lnTo>
                    <a:pt x="678" y="157"/>
                  </a:lnTo>
                  <a:lnTo>
                    <a:pt x="678" y="158"/>
                  </a:lnTo>
                  <a:lnTo>
                    <a:pt x="679" y="159"/>
                  </a:lnTo>
                  <a:lnTo>
                    <a:pt x="680" y="161"/>
                  </a:lnTo>
                  <a:lnTo>
                    <a:pt x="680" y="162"/>
                  </a:lnTo>
                  <a:lnTo>
                    <a:pt x="682" y="162"/>
                  </a:lnTo>
                  <a:lnTo>
                    <a:pt x="682" y="163"/>
                  </a:lnTo>
                  <a:lnTo>
                    <a:pt x="683" y="163"/>
                  </a:lnTo>
                  <a:lnTo>
                    <a:pt x="684" y="165"/>
                  </a:lnTo>
                  <a:lnTo>
                    <a:pt x="684" y="166"/>
                  </a:lnTo>
                  <a:lnTo>
                    <a:pt x="686" y="167"/>
                  </a:lnTo>
                  <a:lnTo>
                    <a:pt x="687" y="167"/>
                  </a:lnTo>
                  <a:lnTo>
                    <a:pt x="687" y="169"/>
                  </a:lnTo>
                  <a:lnTo>
                    <a:pt x="688" y="170"/>
                  </a:lnTo>
                  <a:lnTo>
                    <a:pt x="690" y="171"/>
                  </a:lnTo>
                  <a:lnTo>
                    <a:pt x="691" y="173"/>
                  </a:lnTo>
                  <a:lnTo>
                    <a:pt x="692" y="174"/>
                  </a:lnTo>
                  <a:lnTo>
                    <a:pt x="692" y="175"/>
                  </a:lnTo>
                  <a:lnTo>
                    <a:pt x="694" y="177"/>
                  </a:lnTo>
                  <a:lnTo>
                    <a:pt x="696" y="179"/>
                  </a:lnTo>
                  <a:lnTo>
                    <a:pt x="698" y="181"/>
                  </a:lnTo>
                  <a:lnTo>
                    <a:pt x="699" y="182"/>
                  </a:lnTo>
                  <a:lnTo>
                    <a:pt x="700" y="185"/>
                  </a:lnTo>
                  <a:lnTo>
                    <a:pt x="702" y="186"/>
                  </a:lnTo>
                  <a:lnTo>
                    <a:pt x="703" y="187"/>
                  </a:lnTo>
                  <a:lnTo>
                    <a:pt x="704" y="189"/>
                  </a:lnTo>
                  <a:lnTo>
                    <a:pt x="706" y="190"/>
                  </a:lnTo>
                  <a:lnTo>
                    <a:pt x="706" y="191"/>
                  </a:lnTo>
                  <a:lnTo>
                    <a:pt x="707" y="193"/>
                  </a:lnTo>
                  <a:lnTo>
                    <a:pt x="708" y="194"/>
                  </a:lnTo>
                  <a:lnTo>
                    <a:pt x="708" y="195"/>
                  </a:lnTo>
                  <a:lnTo>
                    <a:pt x="710" y="197"/>
                  </a:lnTo>
                  <a:lnTo>
                    <a:pt x="711" y="197"/>
                  </a:lnTo>
                  <a:lnTo>
                    <a:pt x="711" y="198"/>
                  </a:lnTo>
                  <a:lnTo>
                    <a:pt x="712" y="199"/>
                  </a:lnTo>
                  <a:lnTo>
                    <a:pt x="714" y="201"/>
                  </a:lnTo>
                  <a:lnTo>
                    <a:pt x="715" y="202"/>
                  </a:lnTo>
                  <a:lnTo>
                    <a:pt x="715" y="203"/>
                  </a:lnTo>
                  <a:lnTo>
                    <a:pt x="716" y="205"/>
                  </a:lnTo>
                  <a:lnTo>
                    <a:pt x="717" y="206"/>
                  </a:lnTo>
                  <a:lnTo>
                    <a:pt x="719" y="207"/>
                  </a:lnTo>
                  <a:lnTo>
                    <a:pt x="719" y="209"/>
                  </a:lnTo>
                  <a:lnTo>
                    <a:pt x="720" y="210"/>
                  </a:lnTo>
                  <a:lnTo>
                    <a:pt x="721" y="211"/>
                  </a:lnTo>
                  <a:lnTo>
                    <a:pt x="723" y="213"/>
                  </a:lnTo>
                  <a:lnTo>
                    <a:pt x="724" y="215"/>
                  </a:lnTo>
                  <a:lnTo>
                    <a:pt x="725" y="217"/>
                  </a:lnTo>
                  <a:lnTo>
                    <a:pt x="725" y="218"/>
                  </a:lnTo>
                  <a:lnTo>
                    <a:pt x="727" y="221"/>
                  </a:lnTo>
                  <a:lnTo>
                    <a:pt x="729" y="222"/>
                  </a:lnTo>
                  <a:lnTo>
                    <a:pt x="731" y="225"/>
                  </a:lnTo>
                  <a:lnTo>
                    <a:pt x="732" y="226"/>
                  </a:lnTo>
                  <a:lnTo>
                    <a:pt x="733" y="229"/>
                  </a:lnTo>
                  <a:lnTo>
                    <a:pt x="735" y="230"/>
                  </a:lnTo>
                  <a:lnTo>
                    <a:pt x="736" y="231"/>
                  </a:lnTo>
                  <a:lnTo>
                    <a:pt x="737" y="234"/>
                  </a:lnTo>
                  <a:lnTo>
                    <a:pt x="739" y="235"/>
                  </a:lnTo>
                  <a:lnTo>
                    <a:pt x="739" y="236"/>
                  </a:lnTo>
                  <a:lnTo>
                    <a:pt x="740" y="238"/>
                  </a:lnTo>
                  <a:lnTo>
                    <a:pt x="741" y="239"/>
                  </a:lnTo>
                  <a:lnTo>
                    <a:pt x="741" y="240"/>
                  </a:lnTo>
                  <a:lnTo>
                    <a:pt x="743" y="242"/>
                  </a:lnTo>
                  <a:lnTo>
                    <a:pt x="744" y="243"/>
                  </a:lnTo>
                  <a:lnTo>
                    <a:pt x="744" y="244"/>
                  </a:lnTo>
                  <a:lnTo>
                    <a:pt x="745" y="244"/>
                  </a:lnTo>
                  <a:lnTo>
                    <a:pt x="747" y="246"/>
                  </a:lnTo>
                  <a:lnTo>
                    <a:pt x="747" y="247"/>
                  </a:lnTo>
                  <a:lnTo>
                    <a:pt x="748" y="248"/>
                  </a:lnTo>
                  <a:lnTo>
                    <a:pt x="748" y="250"/>
                  </a:lnTo>
                  <a:lnTo>
                    <a:pt x="749" y="251"/>
                  </a:lnTo>
                  <a:lnTo>
                    <a:pt x="751" y="252"/>
                  </a:lnTo>
                  <a:lnTo>
                    <a:pt x="752" y="254"/>
                  </a:lnTo>
                  <a:lnTo>
                    <a:pt x="753" y="255"/>
                  </a:lnTo>
                  <a:lnTo>
                    <a:pt x="753" y="256"/>
                  </a:lnTo>
                  <a:lnTo>
                    <a:pt x="755" y="259"/>
                  </a:lnTo>
                  <a:lnTo>
                    <a:pt x="756" y="260"/>
                  </a:lnTo>
                  <a:lnTo>
                    <a:pt x="757" y="262"/>
                  </a:lnTo>
                  <a:lnTo>
                    <a:pt x="759" y="263"/>
                  </a:lnTo>
                  <a:lnTo>
                    <a:pt x="760" y="266"/>
                  </a:lnTo>
                  <a:lnTo>
                    <a:pt x="761" y="267"/>
                  </a:lnTo>
                  <a:lnTo>
                    <a:pt x="763" y="270"/>
                  </a:lnTo>
                  <a:lnTo>
                    <a:pt x="764" y="271"/>
                  </a:lnTo>
                  <a:lnTo>
                    <a:pt x="765" y="274"/>
                  </a:lnTo>
                  <a:lnTo>
                    <a:pt x="768" y="275"/>
                  </a:lnTo>
                  <a:lnTo>
                    <a:pt x="769" y="278"/>
                  </a:lnTo>
                  <a:lnTo>
                    <a:pt x="771" y="279"/>
                  </a:lnTo>
                  <a:lnTo>
                    <a:pt x="772" y="280"/>
                  </a:lnTo>
                  <a:lnTo>
                    <a:pt x="772" y="283"/>
                  </a:lnTo>
                  <a:lnTo>
                    <a:pt x="773" y="284"/>
                  </a:lnTo>
                  <a:lnTo>
                    <a:pt x="775" y="286"/>
                  </a:lnTo>
                  <a:lnTo>
                    <a:pt x="776" y="287"/>
                  </a:lnTo>
                  <a:lnTo>
                    <a:pt x="776" y="288"/>
                  </a:lnTo>
                  <a:lnTo>
                    <a:pt x="777" y="290"/>
                  </a:lnTo>
                  <a:lnTo>
                    <a:pt x="779" y="291"/>
                  </a:lnTo>
                  <a:lnTo>
                    <a:pt x="780" y="292"/>
                  </a:lnTo>
                  <a:lnTo>
                    <a:pt x="780" y="294"/>
                  </a:lnTo>
                  <a:lnTo>
                    <a:pt x="781" y="295"/>
                  </a:lnTo>
                  <a:lnTo>
                    <a:pt x="781" y="296"/>
                  </a:lnTo>
                  <a:lnTo>
                    <a:pt x="783" y="296"/>
                  </a:lnTo>
                  <a:lnTo>
                    <a:pt x="783" y="298"/>
                  </a:lnTo>
                  <a:lnTo>
                    <a:pt x="784" y="299"/>
                  </a:lnTo>
                  <a:lnTo>
                    <a:pt x="784" y="300"/>
                  </a:lnTo>
                  <a:lnTo>
                    <a:pt x="785" y="302"/>
                  </a:lnTo>
                  <a:lnTo>
                    <a:pt x="787" y="303"/>
                  </a:lnTo>
                  <a:lnTo>
                    <a:pt x="787" y="304"/>
                  </a:lnTo>
                  <a:lnTo>
                    <a:pt x="788" y="306"/>
                  </a:lnTo>
                  <a:lnTo>
                    <a:pt x="789" y="307"/>
                  </a:lnTo>
                  <a:lnTo>
                    <a:pt x="789" y="308"/>
                  </a:lnTo>
                  <a:lnTo>
                    <a:pt x="791" y="310"/>
                  </a:lnTo>
                  <a:lnTo>
                    <a:pt x="792" y="312"/>
                  </a:lnTo>
                  <a:lnTo>
                    <a:pt x="792" y="314"/>
                  </a:lnTo>
                  <a:lnTo>
                    <a:pt x="793" y="315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58" name="Freeform 65">
              <a:extLst>
                <a:ext uri="{FF2B5EF4-FFF2-40B4-BE49-F238E27FC236}">
                  <a16:creationId xmlns:a16="http://schemas.microsoft.com/office/drawing/2014/main" id="{CD95BF37-7774-844F-8909-EC956B6DD0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2" y="1900"/>
              <a:ext cx="397" cy="157"/>
            </a:xfrm>
            <a:custGeom>
              <a:avLst/>
              <a:gdLst>
                <a:gd name="T0" fmla="*/ 1 w 793"/>
                <a:gd name="T1" fmla="*/ 1 h 314"/>
                <a:gd name="T2" fmla="*/ 1 w 793"/>
                <a:gd name="T3" fmla="*/ 1 h 314"/>
                <a:gd name="T4" fmla="*/ 1 w 793"/>
                <a:gd name="T5" fmla="*/ 1 h 314"/>
                <a:gd name="T6" fmla="*/ 1 w 793"/>
                <a:gd name="T7" fmla="*/ 1 h 314"/>
                <a:gd name="T8" fmla="*/ 1 w 793"/>
                <a:gd name="T9" fmla="*/ 1 h 314"/>
                <a:gd name="T10" fmla="*/ 1 w 793"/>
                <a:gd name="T11" fmla="*/ 1 h 314"/>
                <a:gd name="T12" fmla="*/ 1 w 793"/>
                <a:gd name="T13" fmla="*/ 1 h 314"/>
                <a:gd name="T14" fmla="*/ 1 w 793"/>
                <a:gd name="T15" fmla="*/ 1 h 314"/>
                <a:gd name="T16" fmla="*/ 1 w 793"/>
                <a:gd name="T17" fmla="*/ 1 h 314"/>
                <a:gd name="T18" fmla="*/ 1 w 793"/>
                <a:gd name="T19" fmla="*/ 1 h 314"/>
                <a:gd name="T20" fmla="*/ 1 w 793"/>
                <a:gd name="T21" fmla="*/ 1 h 314"/>
                <a:gd name="T22" fmla="*/ 1 w 793"/>
                <a:gd name="T23" fmla="*/ 1 h 314"/>
                <a:gd name="T24" fmla="*/ 1 w 793"/>
                <a:gd name="T25" fmla="*/ 1 h 314"/>
                <a:gd name="T26" fmla="*/ 1 w 793"/>
                <a:gd name="T27" fmla="*/ 1 h 314"/>
                <a:gd name="T28" fmla="*/ 1 w 793"/>
                <a:gd name="T29" fmla="*/ 1 h 314"/>
                <a:gd name="T30" fmla="*/ 1 w 793"/>
                <a:gd name="T31" fmla="*/ 1 h 314"/>
                <a:gd name="T32" fmla="*/ 1 w 793"/>
                <a:gd name="T33" fmla="*/ 1 h 314"/>
                <a:gd name="T34" fmla="*/ 1 w 793"/>
                <a:gd name="T35" fmla="*/ 1 h 314"/>
                <a:gd name="T36" fmla="*/ 1 w 793"/>
                <a:gd name="T37" fmla="*/ 1 h 314"/>
                <a:gd name="T38" fmla="*/ 1 w 793"/>
                <a:gd name="T39" fmla="*/ 1 h 314"/>
                <a:gd name="T40" fmla="*/ 1 w 793"/>
                <a:gd name="T41" fmla="*/ 1 h 314"/>
                <a:gd name="T42" fmla="*/ 1 w 793"/>
                <a:gd name="T43" fmla="*/ 1 h 314"/>
                <a:gd name="T44" fmla="*/ 1 w 793"/>
                <a:gd name="T45" fmla="*/ 1 h 314"/>
                <a:gd name="T46" fmla="*/ 1 w 793"/>
                <a:gd name="T47" fmla="*/ 1 h 314"/>
                <a:gd name="T48" fmla="*/ 1 w 793"/>
                <a:gd name="T49" fmla="*/ 1 h 314"/>
                <a:gd name="T50" fmla="*/ 1 w 793"/>
                <a:gd name="T51" fmla="*/ 1 h 314"/>
                <a:gd name="T52" fmla="*/ 1 w 793"/>
                <a:gd name="T53" fmla="*/ 1 h 314"/>
                <a:gd name="T54" fmla="*/ 1 w 793"/>
                <a:gd name="T55" fmla="*/ 1 h 314"/>
                <a:gd name="T56" fmla="*/ 1 w 793"/>
                <a:gd name="T57" fmla="*/ 1 h 314"/>
                <a:gd name="T58" fmla="*/ 1 w 793"/>
                <a:gd name="T59" fmla="*/ 1 h 314"/>
                <a:gd name="T60" fmla="*/ 1 w 793"/>
                <a:gd name="T61" fmla="*/ 1 h 314"/>
                <a:gd name="T62" fmla="*/ 1 w 793"/>
                <a:gd name="T63" fmla="*/ 1 h 314"/>
                <a:gd name="T64" fmla="*/ 1 w 793"/>
                <a:gd name="T65" fmla="*/ 1 h 314"/>
                <a:gd name="T66" fmla="*/ 1 w 793"/>
                <a:gd name="T67" fmla="*/ 1 h 314"/>
                <a:gd name="T68" fmla="*/ 1 w 793"/>
                <a:gd name="T69" fmla="*/ 1 h 314"/>
                <a:gd name="T70" fmla="*/ 1 w 793"/>
                <a:gd name="T71" fmla="*/ 1 h 314"/>
                <a:gd name="T72" fmla="*/ 1 w 793"/>
                <a:gd name="T73" fmla="*/ 1 h 314"/>
                <a:gd name="T74" fmla="*/ 1 w 793"/>
                <a:gd name="T75" fmla="*/ 1 h 314"/>
                <a:gd name="T76" fmla="*/ 1 w 793"/>
                <a:gd name="T77" fmla="*/ 1 h 314"/>
                <a:gd name="T78" fmla="*/ 1 w 793"/>
                <a:gd name="T79" fmla="*/ 1 h 314"/>
                <a:gd name="T80" fmla="*/ 1 w 793"/>
                <a:gd name="T81" fmla="*/ 1 h 314"/>
                <a:gd name="T82" fmla="*/ 1 w 793"/>
                <a:gd name="T83" fmla="*/ 1 h 314"/>
                <a:gd name="T84" fmla="*/ 1 w 793"/>
                <a:gd name="T85" fmla="*/ 1 h 314"/>
                <a:gd name="T86" fmla="*/ 1 w 793"/>
                <a:gd name="T87" fmla="*/ 1 h 314"/>
                <a:gd name="T88" fmla="*/ 1 w 793"/>
                <a:gd name="T89" fmla="*/ 1 h 314"/>
                <a:gd name="T90" fmla="*/ 1 w 793"/>
                <a:gd name="T91" fmla="*/ 1 h 314"/>
                <a:gd name="T92" fmla="*/ 1 w 793"/>
                <a:gd name="T93" fmla="*/ 1 h 314"/>
                <a:gd name="T94" fmla="*/ 1 w 793"/>
                <a:gd name="T95" fmla="*/ 1 h 314"/>
                <a:gd name="T96" fmla="*/ 1 w 793"/>
                <a:gd name="T97" fmla="*/ 1 h 314"/>
                <a:gd name="T98" fmla="*/ 1 w 793"/>
                <a:gd name="T99" fmla="*/ 1 h 314"/>
                <a:gd name="T100" fmla="*/ 1 w 793"/>
                <a:gd name="T101" fmla="*/ 1 h 314"/>
                <a:gd name="T102" fmla="*/ 1 w 793"/>
                <a:gd name="T103" fmla="*/ 1 h 314"/>
                <a:gd name="T104" fmla="*/ 1 w 793"/>
                <a:gd name="T105" fmla="*/ 1 h 314"/>
                <a:gd name="T106" fmla="*/ 1 w 793"/>
                <a:gd name="T107" fmla="*/ 1 h 314"/>
                <a:gd name="T108" fmla="*/ 1 w 793"/>
                <a:gd name="T109" fmla="*/ 1 h 314"/>
                <a:gd name="T110" fmla="*/ 1 w 793"/>
                <a:gd name="T111" fmla="*/ 1 h 314"/>
                <a:gd name="T112" fmla="*/ 1 w 793"/>
                <a:gd name="T113" fmla="*/ 1 h 314"/>
                <a:gd name="T114" fmla="*/ 1 w 793"/>
                <a:gd name="T115" fmla="*/ 1 h 314"/>
                <a:gd name="T116" fmla="*/ 1 w 793"/>
                <a:gd name="T117" fmla="*/ 1 h 314"/>
                <a:gd name="T118" fmla="*/ 1 w 793"/>
                <a:gd name="T119" fmla="*/ 1 h 314"/>
                <a:gd name="T120" fmla="*/ 1 w 793"/>
                <a:gd name="T121" fmla="*/ 1 h 31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793"/>
                <a:gd name="T184" fmla="*/ 0 h 314"/>
                <a:gd name="T185" fmla="*/ 793 w 793"/>
                <a:gd name="T186" fmla="*/ 314 h 31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793" h="314">
                  <a:moveTo>
                    <a:pt x="0" y="314"/>
                  </a:moveTo>
                  <a:lnTo>
                    <a:pt x="31" y="314"/>
                  </a:lnTo>
                  <a:lnTo>
                    <a:pt x="59" y="314"/>
                  </a:lnTo>
                  <a:lnTo>
                    <a:pt x="85" y="314"/>
                  </a:lnTo>
                  <a:lnTo>
                    <a:pt x="110" y="314"/>
                  </a:lnTo>
                  <a:lnTo>
                    <a:pt x="133" y="314"/>
                  </a:lnTo>
                  <a:lnTo>
                    <a:pt x="154" y="314"/>
                  </a:lnTo>
                  <a:lnTo>
                    <a:pt x="174" y="314"/>
                  </a:lnTo>
                  <a:lnTo>
                    <a:pt x="193" y="314"/>
                  </a:lnTo>
                  <a:lnTo>
                    <a:pt x="210" y="314"/>
                  </a:lnTo>
                  <a:lnTo>
                    <a:pt x="226" y="314"/>
                  </a:lnTo>
                  <a:lnTo>
                    <a:pt x="241" y="314"/>
                  </a:lnTo>
                  <a:lnTo>
                    <a:pt x="254" y="314"/>
                  </a:lnTo>
                  <a:lnTo>
                    <a:pt x="266" y="314"/>
                  </a:lnTo>
                  <a:lnTo>
                    <a:pt x="276" y="314"/>
                  </a:lnTo>
                  <a:lnTo>
                    <a:pt x="286" y="314"/>
                  </a:lnTo>
                  <a:lnTo>
                    <a:pt x="295" y="314"/>
                  </a:lnTo>
                  <a:lnTo>
                    <a:pt x="303" y="314"/>
                  </a:lnTo>
                  <a:lnTo>
                    <a:pt x="310" y="314"/>
                  </a:lnTo>
                  <a:lnTo>
                    <a:pt x="316" y="314"/>
                  </a:lnTo>
                  <a:lnTo>
                    <a:pt x="322" y="314"/>
                  </a:lnTo>
                  <a:lnTo>
                    <a:pt x="327" y="314"/>
                  </a:lnTo>
                  <a:lnTo>
                    <a:pt x="331" y="314"/>
                  </a:lnTo>
                  <a:lnTo>
                    <a:pt x="335" y="314"/>
                  </a:lnTo>
                  <a:lnTo>
                    <a:pt x="339" y="314"/>
                  </a:lnTo>
                  <a:lnTo>
                    <a:pt x="342" y="313"/>
                  </a:lnTo>
                  <a:lnTo>
                    <a:pt x="344" y="313"/>
                  </a:lnTo>
                  <a:lnTo>
                    <a:pt x="347" y="313"/>
                  </a:lnTo>
                  <a:lnTo>
                    <a:pt x="349" y="313"/>
                  </a:lnTo>
                  <a:lnTo>
                    <a:pt x="351" y="313"/>
                  </a:lnTo>
                  <a:lnTo>
                    <a:pt x="353" y="313"/>
                  </a:lnTo>
                  <a:lnTo>
                    <a:pt x="355" y="313"/>
                  </a:lnTo>
                  <a:lnTo>
                    <a:pt x="357" y="313"/>
                  </a:lnTo>
                  <a:lnTo>
                    <a:pt x="360" y="313"/>
                  </a:lnTo>
                  <a:lnTo>
                    <a:pt x="361" y="313"/>
                  </a:lnTo>
                  <a:lnTo>
                    <a:pt x="364" y="313"/>
                  </a:lnTo>
                  <a:lnTo>
                    <a:pt x="365" y="312"/>
                  </a:lnTo>
                  <a:lnTo>
                    <a:pt x="367" y="312"/>
                  </a:lnTo>
                  <a:lnTo>
                    <a:pt x="369" y="312"/>
                  </a:lnTo>
                  <a:lnTo>
                    <a:pt x="371" y="312"/>
                  </a:lnTo>
                  <a:lnTo>
                    <a:pt x="372" y="312"/>
                  </a:lnTo>
                  <a:lnTo>
                    <a:pt x="373" y="312"/>
                  </a:lnTo>
                  <a:lnTo>
                    <a:pt x="375" y="312"/>
                  </a:lnTo>
                  <a:lnTo>
                    <a:pt x="376" y="312"/>
                  </a:lnTo>
                  <a:lnTo>
                    <a:pt x="377" y="312"/>
                  </a:lnTo>
                  <a:lnTo>
                    <a:pt x="379" y="312"/>
                  </a:lnTo>
                  <a:lnTo>
                    <a:pt x="380" y="312"/>
                  </a:lnTo>
                  <a:lnTo>
                    <a:pt x="381" y="310"/>
                  </a:lnTo>
                  <a:lnTo>
                    <a:pt x="383" y="310"/>
                  </a:lnTo>
                  <a:lnTo>
                    <a:pt x="384" y="310"/>
                  </a:lnTo>
                  <a:lnTo>
                    <a:pt x="385" y="310"/>
                  </a:lnTo>
                  <a:lnTo>
                    <a:pt x="387" y="310"/>
                  </a:lnTo>
                  <a:lnTo>
                    <a:pt x="388" y="310"/>
                  </a:lnTo>
                  <a:lnTo>
                    <a:pt x="389" y="310"/>
                  </a:lnTo>
                  <a:lnTo>
                    <a:pt x="391" y="310"/>
                  </a:lnTo>
                  <a:lnTo>
                    <a:pt x="392" y="309"/>
                  </a:lnTo>
                  <a:lnTo>
                    <a:pt x="393" y="309"/>
                  </a:lnTo>
                  <a:lnTo>
                    <a:pt x="396" y="309"/>
                  </a:lnTo>
                  <a:lnTo>
                    <a:pt x="397" y="309"/>
                  </a:lnTo>
                  <a:lnTo>
                    <a:pt x="399" y="309"/>
                  </a:lnTo>
                  <a:lnTo>
                    <a:pt x="401" y="308"/>
                  </a:lnTo>
                  <a:lnTo>
                    <a:pt x="403" y="308"/>
                  </a:lnTo>
                  <a:lnTo>
                    <a:pt x="405" y="308"/>
                  </a:lnTo>
                  <a:lnTo>
                    <a:pt x="407" y="308"/>
                  </a:lnTo>
                  <a:lnTo>
                    <a:pt x="409" y="308"/>
                  </a:lnTo>
                  <a:lnTo>
                    <a:pt x="411" y="306"/>
                  </a:lnTo>
                  <a:lnTo>
                    <a:pt x="412" y="306"/>
                  </a:lnTo>
                  <a:lnTo>
                    <a:pt x="415" y="306"/>
                  </a:lnTo>
                  <a:lnTo>
                    <a:pt x="416" y="306"/>
                  </a:lnTo>
                  <a:lnTo>
                    <a:pt x="417" y="306"/>
                  </a:lnTo>
                  <a:lnTo>
                    <a:pt x="419" y="306"/>
                  </a:lnTo>
                  <a:lnTo>
                    <a:pt x="420" y="305"/>
                  </a:lnTo>
                  <a:lnTo>
                    <a:pt x="421" y="305"/>
                  </a:lnTo>
                  <a:lnTo>
                    <a:pt x="423" y="305"/>
                  </a:lnTo>
                  <a:lnTo>
                    <a:pt x="424" y="305"/>
                  </a:lnTo>
                  <a:lnTo>
                    <a:pt x="425" y="305"/>
                  </a:lnTo>
                  <a:lnTo>
                    <a:pt x="427" y="305"/>
                  </a:lnTo>
                  <a:lnTo>
                    <a:pt x="428" y="304"/>
                  </a:lnTo>
                  <a:lnTo>
                    <a:pt x="429" y="304"/>
                  </a:lnTo>
                  <a:lnTo>
                    <a:pt x="431" y="304"/>
                  </a:lnTo>
                  <a:lnTo>
                    <a:pt x="432" y="302"/>
                  </a:lnTo>
                  <a:lnTo>
                    <a:pt x="433" y="302"/>
                  </a:lnTo>
                  <a:lnTo>
                    <a:pt x="435" y="302"/>
                  </a:lnTo>
                  <a:lnTo>
                    <a:pt x="436" y="302"/>
                  </a:lnTo>
                  <a:lnTo>
                    <a:pt x="437" y="301"/>
                  </a:lnTo>
                  <a:lnTo>
                    <a:pt x="438" y="301"/>
                  </a:lnTo>
                  <a:lnTo>
                    <a:pt x="440" y="301"/>
                  </a:lnTo>
                  <a:lnTo>
                    <a:pt x="442" y="300"/>
                  </a:lnTo>
                  <a:lnTo>
                    <a:pt x="444" y="300"/>
                  </a:lnTo>
                  <a:lnTo>
                    <a:pt x="445" y="298"/>
                  </a:lnTo>
                  <a:lnTo>
                    <a:pt x="448" y="298"/>
                  </a:lnTo>
                  <a:lnTo>
                    <a:pt x="450" y="297"/>
                  </a:lnTo>
                  <a:lnTo>
                    <a:pt x="452" y="297"/>
                  </a:lnTo>
                  <a:lnTo>
                    <a:pt x="454" y="296"/>
                  </a:lnTo>
                  <a:lnTo>
                    <a:pt x="457" y="296"/>
                  </a:lnTo>
                  <a:lnTo>
                    <a:pt x="460" y="294"/>
                  </a:lnTo>
                  <a:lnTo>
                    <a:pt x="461" y="294"/>
                  </a:lnTo>
                  <a:lnTo>
                    <a:pt x="464" y="293"/>
                  </a:lnTo>
                  <a:lnTo>
                    <a:pt x="465" y="293"/>
                  </a:lnTo>
                  <a:lnTo>
                    <a:pt x="466" y="292"/>
                  </a:lnTo>
                  <a:lnTo>
                    <a:pt x="469" y="292"/>
                  </a:lnTo>
                  <a:lnTo>
                    <a:pt x="470" y="292"/>
                  </a:lnTo>
                  <a:lnTo>
                    <a:pt x="472" y="290"/>
                  </a:lnTo>
                  <a:lnTo>
                    <a:pt x="473" y="290"/>
                  </a:lnTo>
                  <a:lnTo>
                    <a:pt x="474" y="289"/>
                  </a:lnTo>
                  <a:lnTo>
                    <a:pt x="476" y="289"/>
                  </a:lnTo>
                  <a:lnTo>
                    <a:pt x="477" y="289"/>
                  </a:lnTo>
                  <a:lnTo>
                    <a:pt x="478" y="288"/>
                  </a:lnTo>
                  <a:lnTo>
                    <a:pt x="480" y="288"/>
                  </a:lnTo>
                  <a:lnTo>
                    <a:pt x="481" y="288"/>
                  </a:lnTo>
                  <a:lnTo>
                    <a:pt x="482" y="287"/>
                  </a:lnTo>
                  <a:lnTo>
                    <a:pt x="484" y="287"/>
                  </a:lnTo>
                  <a:lnTo>
                    <a:pt x="485" y="285"/>
                  </a:lnTo>
                  <a:lnTo>
                    <a:pt x="486" y="285"/>
                  </a:lnTo>
                  <a:lnTo>
                    <a:pt x="488" y="284"/>
                  </a:lnTo>
                  <a:lnTo>
                    <a:pt x="489" y="284"/>
                  </a:lnTo>
                  <a:lnTo>
                    <a:pt x="490" y="283"/>
                  </a:lnTo>
                  <a:lnTo>
                    <a:pt x="492" y="283"/>
                  </a:lnTo>
                  <a:lnTo>
                    <a:pt x="493" y="281"/>
                  </a:lnTo>
                  <a:lnTo>
                    <a:pt x="496" y="281"/>
                  </a:lnTo>
                  <a:lnTo>
                    <a:pt x="497" y="280"/>
                  </a:lnTo>
                  <a:lnTo>
                    <a:pt x="498" y="279"/>
                  </a:lnTo>
                  <a:lnTo>
                    <a:pt x="501" y="279"/>
                  </a:lnTo>
                  <a:lnTo>
                    <a:pt x="502" y="277"/>
                  </a:lnTo>
                  <a:lnTo>
                    <a:pt x="505" y="276"/>
                  </a:lnTo>
                  <a:lnTo>
                    <a:pt x="506" y="275"/>
                  </a:lnTo>
                  <a:lnTo>
                    <a:pt x="509" y="275"/>
                  </a:lnTo>
                  <a:lnTo>
                    <a:pt x="510" y="273"/>
                  </a:lnTo>
                  <a:lnTo>
                    <a:pt x="512" y="272"/>
                  </a:lnTo>
                  <a:lnTo>
                    <a:pt x="514" y="272"/>
                  </a:lnTo>
                  <a:lnTo>
                    <a:pt x="516" y="271"/>
                  </a:lnTo>
                  <a:lnTo>
                    <a:pt x="517" y="271"/>
                  </a:lnTo>
                  <a:lnTo>
                    <a:pt x="518" y="269"/>
                  </a:lnTo>
                  <a:lnTo>
                    <a:pt x="520" y="269"/>
                  </a:lnTo>
                  <a:lnTo>
                    <a:pt x="521" y="268"/>
                  </a:lnTo>
                  <a:lnTo>
                    <a:pt x="522" y="268"/>
                  </a:lnTo>
                  <a:lnTo>
                    <a:pt x="524" y="267"/>
                  </a:lnTo>
                  <a:lnTo>
                    <a:pt x="525" y="265"/>
                  </a:lnTo>
                  <a:lnTo>
                    <a:pt x="526" y="265"/>
                  </a:lnTo>
                  <a:lnTo>
                    <a:pt x="528" y="265"/>
                  </a:lnTo>
                  <a:lnTo>
                    <a:pt x="529" y="264"/>
                  </a:lnTo>
                  <a:lnTo>
                    <a:pt x="530" y="263"/>
                  </a:lnTo>
                  <a:lnTo>
                    <a:pt x="531" y="263"/>
                  </a:lnTo>
                  <a:lnTo>
                    <a:pt x="533" y="261"/>
                  </a:lnTo>
                  <a:lnTo>
                    <a:pt x="534" y="261"/>
                  </a:lnTo>
                  <a:lnTo>
                    <a:pt x="535" y="260"/>
                  </a:lnTo>
                  <a:lnTo>
                    <a:pt x="537" y="260"/>
                  </a:lnTo>
                  <a:lnTo>
                    <a:pt x="538" y="259"/>
                  </a:lnTo>
                  <a:lnTo>
                    <a:pt x="539" y="257"/>
                  </a:lnTo>
                  <a:lnTo>
                    <a:pt x="542" y="257"/>
                  </a:lnTo>
                  <a:lnTo>
                    <a:pt x="543" y="256"/>
                  </a:lnTo>
                  <a:lnTo>
                    <a:pt x="545" y="255"/>
                  </a:lnTo>
                  <a:lnTo>
                    <a:pt x="546" y="255"/>
                  </a:lnTo>
                  <a:lnTo>
                    <a:pt x="549" y="253"/>
                  </a:lnTo>
                  <a:lnTo>
                    <a:pt x="550" y="252"/>
                  </a:lnTo>
                  <a:lnTo>
                    <a:pt x="551" y="251"/>
                  </a:lnTo>
                  <a:lnTo>
                    <a:pt x="554" y="251"/>
                  </a:lnTo>
                  <a:lnTo>
                    <a:pt x="555" y="249"/>
                  </a:lnTo>
                  <a:lnTo>
                    <a:pt x="557" y="248"/>
                  </a:lnTo>
                  <a:lnTo>
                    <a:pt x="558" y="248"/>
                  </a:lnTo>
                  <a:lnTo>
                    <a:pt x="559" y="247"/>
                  </a:lnTo>
                  <a:lnTo>
                    <a:pt x="561" y="247"/>
                  </a:lnTo>
                  <a:lnTo>
                    <a:pt x="562" y="245"/>
                  </a:lnTo>
                  <a:lnTo>
                    <a:pt x="563" y="245"/>
                  </a:lnTo>
                  <a:lnTo>
                    <a:pt x="563" y="244"/>
                  </a:lnTo>
                  <a:lnTo>
                    <a:pt x="565" y="244"/>
                  </a:lnTo>
                  <a:lnTo>
                    <a:pt x="566" y="243"/>
                  </a:lnTo>
                  <a:lnTo>
                    <a:pt x="567" y="243"/>
                  </a:lnTo>
                  <a:lnTo>
                    <a:pt x="569" y="241"/>
                  </a:lnTo>
                  <a:lnTo>
                    <a:pt x="570" y="241"/>
                  </a:lnTo>
                  <a:lnTo>
                    <a:pt x="570" y="240"/>
                  </a:lnTo>
                  <a:lnTo>
                    <a:pt x="571" y="240"/>
                  </a:lnTo>
                  <a:lnTo>
                    <a:pt x="573" y="240"/>
                  </a:lnTo>
                  <a:lnTo>
                    <a:pt x="573" y="239"/>
                  </a:lnTo>
                  <a:lnTo>
                    <a:pt x="574" y="239"/>
                  </a:lnTo>
                  <a:lnTo>
                    <a:pt x="575" y="237"/>
                  </a:lnTo>
                  <a:lnTo>
                    <a:pt x="577" y="236"/>
                  </a:lnTo>
                  <a:lnTo>
                    <a:pt x="578" y="236"/>
                  </a:lnTo>
                  <a:lnTo>
                    <a:pt x="579" y="235"/>
                  </a:lnTo>
                  <a:lnTo>
                    <a:pt x="581" y="235"/>
                  </a:lnTo>
                  <a:lnTo>
                    <a:pt x="582" y="233"/>
                  </a:lnTo>
                  <a:lnTo>
                    <a:pt x="583" y="232"/>
                  </a:lnTo>
                  <a:lnTo>
                    <a:pt x="585" y="232"/>
                  </a:lnTo>
                  <a:lnTo>
                    <a:pt x="586" y="231"/>
                  </a:lnTo>
                  <a:lnTo>
                    <a:pt x="587" y="229"/>
                  </a:lnTo>
                  <a:lnTo>
                    <a:pt x="589" y="229"/>
                  </a:lnTo>
                  <a:lnTo>
                    <a:pt x="590" y="228"/>
                  </a:lnTo>
                  <a:lnTo>
                    <a:pt x="591" y="227"/>
                  </a:lnTo>
                  <a:lnTo>
                    <a:pt x="593" y="227"/>
                  </a:lnTo>
                  <a:lnTo>
                    <a:pt x="594" y="225"/>
                  </a:lnTo>
                  <a:lnTo>
                    <a:pt x="595" y="224"/>
                  </a:lnTo>
                  <a:lnTo>
                    <a:pt x="597" y="224"/>
                  </a:lnTo>
                  <a:lnTo>
                    <a:pt x="598" y="223"/>
                  </a:lnTo>
                  <a:lnTo>
                    <a:pt x="599" y="221"/>
                  </a:lnTo>
                  <a:lnTo>
                    <a:pt x="601" y="221"/>
                  </a:lnTo>
                  <a:lnTo>
                    <a:pt x="601" y="220"/>
                  </a:lnTo>
                  <a:lnTo>
                    <a:pt x="602" y="220"/>
                  </a:lnTo>
                  <a:lnTo>
                    <a:pt x="603" y="219"/>
                  </a:lnTo>
                  <a:lnTo>
                    <a:pt x="605" y="219"/>
                  </a:lnTo>
                  <a:lnTo>
                    <a:pt x="605" y="217"/>
                  </a:lnTo>
                  <a:lnTo>
                    <a:pt x="606" y="217"/>
                  </a:lnTo>
                  <a:lnTo>
                    <a:pt x="606" y="216"/>
                  </a:lnTo>
                  <a:lnTo>
                    <a:pt x="607" y="216"/>
                  </a:lnTo>
                  <a:lnTo>
                    <a:pt x="609" y="215"/>
                  </a:lnTo>
                  <a:lnTo>
                    <a:pt x="610" y="215"/>
                  </a:lnTo>
                  <a:lnTo>
                    <a:pt x="610" y="213"/>
                  </a:lnTo>
                  <a:lnTo>
                    <a:pt x="611" y="213"/>
                  </a:lnTo>
                  <a:lnTo>
                    <a:pt x="613" y="212"/>
                  </a:lnTo>
                  <a:lnTo>
                    <a:pt x="614" y="211"/>
                  </a:lnTo>
                  <a:lnTo>
                    <a:pt x="615" y="209"/>
                  </a:lnTo>
                  <a:lnTo>
                    <a:pt x="617" y="209"/>
                  </a:lnTo>
                  <a:lnTo>
                    <a:pt x="617" y="208"/>
                  </a:lnTo>
                  <a:lnTo>
                    <a:pt x="618" y="208"/>
                  </a:lnTo>
                  <a:lnTo>
                    <a:pt x="619" y="207"/>
                  </a:lnTo>
                  <a:lnTo>
                    <a:pt x="621" y="205"/>
                  </a:lnTo>
                  <a:lnTo>
                    <a:pt x="622" y="204"/>
                  </a:lnTo>
                  <a:lnTo>
                    <a:pt x="623" y="204"/>
                  </a:lnTo>
                  <a:lnTo>
                    <a:pt x="623" y="203"/>
                  </a:lnTo>
                  <a:lnTo>
                    <a:pt x="624" y="203"/>
                  </a:lnTo>
                  <a:lnTo>
                    <a:pt x="626" y="201"/>
                  </a:lnTo>
                  <a:lnTo>
                    <a:pt x="627" y="200"/>
                  </a:lnTo>
                  <a:lnTo>
                    <a:pt x="628" y="200"/>
                  </a:lnTo>
                  <a:lnTo>
                    <a:pt x="628" y="199"/>
                  </a:lnTo>
                  <a:lnTo>
                    <a:pt x="630" y="199"/>
                  </a:lnTo>
                  <a:lnTo>
                    <a:pt x="631" y="197"/>
                  </a:lnTo>
                  <a:lnTo>
                    <a:pt x="632" y="197"/>
                  </a:lnTo>
                  <a:lnTo>
                    <a:pt x="632" y="196"/>
                  </a:lnTo>
                  <a:lnTo>
                    <a:pt x="634" y="196"/>
                  </a:lnTo>
                  <a:lnTo>
                    <a:pt x="635" y="195"/>
                  </a:lnTo>
                  <a:lnTo>
                    <a:pt x="636" y="194"/>
                  </a:lnTo>
                  <a:lnTo>
                    <a:pt x="638" y="194"/>
                  </a:lnTo>
                  <a:lnTo>
                    <a:pt x="639" y="192"/>
                  </a:lnTo>
                  <a:lnTo>
                    <a:pt x="640" y="192"/>
                  </a:lnTo>
                  <a:lnTo>
                    <a:pt x="642" y="191"/>
                  </a:lnTo>
                  <a:lnTo>
                    <a:pt x="642" y="190"/>
                  </a:lnTo>
                  <a:lnTo>
                    <a:pt x="643" y="190"/>
                  </a:lnTo>
                  <a:lnTo>
                    <a:pt x="644" y="188"/>
                  </a:lnTo>
                  <a:lnTo>
                    <a:pt x="646" y="188"/>
                  </a:lnTo>
                  <a:lnTo>
                    <a:pt x="646" y="187"/>
                  </a:lnTo>
                  <a:lnTo>
                    <a:pt x="647" y="187"/>
                  </a:lnTo>
                  <a:lnTo>
                    <a:pt x="648" y="186"/>
                  </a:lnTo>
                  <a:lnTo>
                    <a:pt x="650" y="184"/>
                  </a:lnTo>
                  <a:lnTo>
                    <a:pt x="651" y="184"/>
                  </a:lnTo>
                  <a:lnTo>
                    <a:pt x="651" y="183"/>
                  </a:lnTo>
                  <a:lnTo>
                    <a:pt x="652" y="183"/>
                  </a:lnTo>
                  <a:lnTo>
                    <a:pt x="652" y="182"/>
                  </a:lnTo>
                  <a:lnTo>
                    <a:pt x="654" y="182"/>
                  </a:lnTo>
                  <a:lnTo>
                    <a:pt x="654" y="180"/>
                  </a:lnTo>
                  <a:lnTo>
                    <a:pt x="655" y="180"/>
                  </a:lnTo>
                  <a:lnTo>
                    <a:pt x="655" y="179"/>
                  </a:lnTo>
                  <a:lnTo>
                    <a:pt x="656" y="179"/>
                  </a:lnTo>
                  <a:lnTo>
                    <a:pt x="658" y="178"/>
                  </a:lnTo>
                  <a:lnTo>
                    <a:pt x="659" y="176"/>
                  </a:lnTo>
                  <a:lnTo>
                    <a:pt x="660" y="175"/>
                  </a:lnTo>
                  <a:lnTo>
                    <a:pt x="662" y="174"/>
                  </a:lnTo>
                  <a:lnTo>
                    <a:pt x="663" y="172"/>
                  </a:lnTo>
                  <a:lnTo>
                    <a:pt x="664" y="171"/>
                  </a:lnTo>
                  <a:lnTo>
                    <a:pt x="666" y="170"/>
                  </a:lnTo>
                  <a:lnTo>
                    <a:pt x="666" y="168"/>
                  </a:lnTo>
                  <a:lnTo>
                    <a:pt x="667" y="167"/>
                  </a:lnTo>
                  <a:lnTo>
                    <a:pt x="668" y="166"/>
                  </a:lnTo>
                  <a:lnTo>
                    <a:pt x="670" y="164"/>
                  </a:lnTo>
                  <a:lnTo>
                    <a:pt x="671" y="163"/>
                  </a:lnTo>
                  <a:lnTo>
                    <a:pt x="672" y="163"/>
                  </a:lnTo>
                  <a:lnTo>
                    <a:pt x="672" y="162"/>
                  </a:lnTo>
                  <a:lnTo>
                    <a:pt x="674" y="160"/>
                  </a:lnTo>
                  <a:lnTo>
                    <a:pt x="675" y="159"/>
                  </a:lnTo>
                  <a:lnTo>
                    <a:pt x="676" y="158"/>
                  </a:lnTo>
                  <a:lnTo>
                    <a:pt x="678" y="156"/>
                  </a:lnTo>
                  <a:lnTo>
                    <a:pt x="679" y="155"/>
                  </a:lnTo>
                  <a:lnTo>
                    <a:pt x="680" y="154"/>
                  </a:lnTo>
                  <a:lnTo>
                    <a:pt x="680" y="152"/>
                  </a:lnTo>
                  <a:lnTo>
                    <a:pt x="682" y="152"/>
                  </a:lnTo>
                  <a:lnTo>
                    <a:pt x="682" y="151"/>
                  </a:lnTo>
                  <a:lnTo>
                    <a:pt x="683" y="150"/>
                  </a:lnTo>
                  <a:lnTo>
                    <a:pt x="684" y="150"/>
                  </a:lnTo>
                  <a:lnTo>
                    <a:pt x="684" y="148"/>
                  </a:lnTo>
                  <a:lnTo>
                    <a:pt x="686" y="147"/>
                  </a:lnTo>
                  <a:lnTo>
                    <a:pt x="687" y="147"/>
                  </a:lnTo>
                  <a:lnTo>
                    <a:pt x="687" y="146"/>
                  </a:lnTo>
                  <a:lnTo>
                    <a:pt x="688" y="144"/>
                  </a:lnTo>
                  <a:lnTo>
                    <a:pt x="690" y="143"/>
                  </a:lnTo>
                  <a:lnTo>
                    <a:pt x="691" y="142"/>
                  </a:lnTo>
                  <a:lnTo>
                    <a:pt x="692" y="140"/>
                  </a:lnTo>
                  <a:lnTo>
                    <a:pt x="692" y="139"/>
                  </a:lnTo>
                  <a:lnTo>
                    <a:pt x="694" y="136"/>
                  </a:lnTo>
                  <a:lnTo>
                    <a:pt x="696" y="135"/>
                  </a:lnTo>
                  <a:lnTo>
                    <a:pt x="698" y="134"/>
                  </a:lnTo>
                  <a:lnTo>
                    <a:pt x="699" y="131"/>
                  </a:lnTo>
                  <a:lnTo>
                    <a:pt x="700" y="130"/>
                  </a:lnTo>
                  <a:lnTo>
                    <a:pt x="702" y="128"/>
                  </a:lnTo>
                  <a:lnTo>
                    <a:pt x="703" y="127"/>
                  </a:lnTo>
                  <a:lnTo>
                    <a:pt x="704" y="126"/>
                  </a:lnTo>
                  <a:lnTo>
                    <a:pt x="706" y="124"/>
                  </a:lnTo>
                  <a:lnTo>
                    <a:pt x="706" y="123"/>
                  </a:lnTo>
                  <a:lnTo>
                    <a:pt x="707" y="122"/>
                  </a:lnTo>
                  <a:lnTo>
                    <a:pt x="708" y="120"/>
                  </a:lnTo>
                  <a:lnTo>
                    <a:pt x="708" y="119"/>
                  </a:lnTo>
                  <a:lnTo>
                    <a:pt x="710" y="118"/>
                  </a:lnTo>
                  <a:lnTo>
                    <a:pt x="711" y="118"/>
                  </a:lnTo>
                  <a:lnTo>
                    <a:pt x="711" y="116"/>
                  </a:lnTo>
                  <a:lnTo>
                    <a:pt x="712" y="115"/>
                  </a:lnTo>
                  <a:lnTo>
                    <a:pt x="714" y="114"/>
                  </a:lnTo>
                  <a:lnTo>
                    <a:pt x="715" y="112"/>
                  </a:lnTo>
                  <a:lnTo>
                    <a:pt x="715" y="111"/>
                  </a:lnTo>
                  <a:lnTo>
                    <a:pt x="716" y="110"/>
                  </a:lnTo>
                  <a:lnTo>
                    <a:pt x="717" y="108"/>
                  </a:lnTo>
                  <a:lnTo>
                    <a:pt x="717" y="107"/>
                  </a:lnTo>
                  <a:lnTo>
                    <a:pt x="719" y="107"/>
                  </a:lnTo>
                  <a:lnTo>
                    <a:pt x="719" y="106"/>
                  </a:lnTo>
                  <a:lnTo>
                    <a:pt x="720" y="104"/>
                  </a:lnTo>
                  <a:lnTo>
                    <a:pt x="721" y="103"/>
                  </a:lnTo>
                  <a:lnTo>
                    <a:pt x="723" y="101"/>
                  </a:lnTo>
                  <a:lnTo>
                    <a:pt x="724" y="99"/>
                  </a:lnTo>
                  <a:lnTo>
                    <a:pt x="725" y="98"/>
                  </a:lnTo>
                  <a:lnTo>
                    <a:pt x="725" y="97"/>
                  </a:lnTo>
                  <a:lnTo>
                    <a:pt x="727" y="94"/>
                  </a:lnTo>
                  <a:lnTo>
                    <a:pt x="729" y="93"/>
                  </a:lnTo>
                  <a:lnTo>
                    <a:pt x="731" y="90"/>
                  </a:lnTo>
                  <a:lnTo>
                    <a:pt x="732" y="89"/>
                  </a:lnTo>
                  <a:lnTo>
                    <a:pt x="733" y="86"/>
                  </a:lnTo>
                  <a:lnTo>
                    <a:pt x="735" y="85"/>
                  </a:lnTo>
                  <a:lnTo>
                    <a:pt x="736" y="82"/>
                  </a:lnTo>
                  <a:lnTo>
                    <a:pt x="737" y="81"/>
                  </a:lnTo>
                  <a:lnTo>
                    <a:pt x="739" y="79"/>
                  </a:lnTo>
                  <a:lnTo>
                    <a:pt x="739" y="78"/>
                  </a:lnTo>
                  <a:lnTo>
                    <a:pt x="740" y="77"/>
                  </a:lnTo>
                  <a:lnTo>
                    <a:pt x="741" y="75"/>
                  </a:lnTo>
                  <a:lnTo>
                    <a:pt x="741" y="74"/>
                  </a:lnTo>
                  <a:lnTo>
                    <a:pt x="743" y="73"/>
                  </a:lnTo>
                  <a:lnTo>
                    <a:pt x="744" y="71"/>
                  </a:lnTo>
                  <a:lnTo>
                    <a:pt x="744" y="70"/>
                  </a:lnTo>
                  <a:lnTo>
                    <a:pt x="745" y="69"/>
                  </a:lnTo>
                  <a:lnTo>
                    <a:pt x="747" y="69"/>
                  </a:lnTo>
                  <a:lnTo>
                    <a:pt x="747" y="67"/>
                  </a:lnTo>
                  <a:lnTo>
                    <a:pt x="748" y="66"/>
                  </a:lnTo>
                  <a:lnTo>
                    <a:pt x="748" y="65"/>
                  </a:lnTo>
                  <a:lnTo>
                    <a:pt x="749" y="63"/>
                  </a:lnTo>
                  <a:lnTo>
                    <a:pt x="751" y="62"/>
                  </a:lnTo>
                  <a:lnTo>
                    <a:pt x="751" y="61"/>
                  </a:lnTo>
                  <a:lnTo>
                    <a:pt x="752" y="59"/>
                  </a:lnTo>
                  <a:lnTo>
                    <a:pt x="753" y="58"/>
                  </a:lnTo>
                  <a:lnTo>
                    <a:pt x="753" y="57"/>
                  </a:lnTo>
                  <a:lnTo>
                    <a:pt x="755" y="55"/>
                  </a:lnTo>
                  <a:lnTo>
                    <a:pt x="756" y="54"/>
                  </a:lnTo>
                  <a:lnTo>
                    <a:pt x="757" y="53"/>
                  </a:lnTo>
                  <a:lnTo>
                    <a:pt x="759" y="51"/>
                  </a:lnTo>
                  <a:lnTo>
                    <a:pt x="760" y="49"/>
                  </a:lnTo>
                  <a:lnTo>
                    <a:pt x="761" y="47"/>
                  </a:lnTo>
                  <a:lnTo>
                    <a:pt x="763" y="45"/>
                  </a:lnTo>
                  <a:lnTo>
                    <a:pt x="764" y="43"/>
                  </a:lnTo>
                  <a:lnTo>
                    <a:pt x="765" y="41"/>
                  </a:lnTo>
                  <a:lnTo>
                    <a:pt x="768" y="38"/>
                  </a:lnTo>
                  <a:lnTo>
                    <a:pt x="769" y="37"/>
                  </a:lnTo>
                  <a:lnTo>
                    <a:pt x="771" y="35"/>
                  </a:lnTo>
                  <a:lnTo>
                    <a:pt x="772" y="33"/>
                  </a:lnTo>
                  <a:lnTo>
                    <a:pt x="772" y="31"/>
                  </a:lnTo>
                  <a:lnTo>
                    <a:pt x="773" y="30"/>
                  </a:lnTo>
                  <a:lnTo>
                    <a:pt x="775" y="29"/>
                  </a:lnTo>
                  <a:lnTo>
                    <a:pt x="776" y="27"/>
                  </a:lnTo>
                  <a:lnTo>
                    <a:pt x="776" y="26"/>
                  </a:lnTo>
                  <a:lnTo>
                    <a:pt x="777" y="25"/>
                  </a:lnTo>
                  <a:lnTo>
                    <a:pt x="779" y="23"/>
                  </a:lnTo>
                  <a:lnTo>
                    <a:pt x="779" y="22"/>
                  </a:lnTo>
                  <a:lnTo>
                    <a:pt x="780" y="22"/>
                  </a:lnTo>
                  <a:lnTo>
                    <a:pt x="780" y="21"/>
                  </a:lnTo>
                  <a:lnTo>
                    <a:pt x="781" y="19"/>
                  </a:lnTo>
                  <a:lnTo>
                    <a:pt x="781" y="18"/>
                  </a:lnTo>
                  <a:lnTo>
                    <a:pt x="783" y="17"/>
                  </a:lnTo>
                  <a:lnTo>
                    <a:pt x="784" y="15"/>
                  </a:lnTo>
                  <a:lnTo>
                    <a:pt x="784" y="14"/>
                  </a:lnTo>
                  <a:lnTo>
                    <a:pt x="785" y="13"/>
                  </a:lnTo>
                  <a:lnTo>
                    <a:pt x="785" y="11"/>
                  </a:lnTo>
                  <a:lnTo>
                    <a:pt x="787" y="11"/>
                  </a:lnTo>
                  <a:lnTo>
                    <a:pt x="787" y="10"/>
                  </a:lnTo>
                  <a:lnTo>
                    <a:pt x="788" y="9"/>
                  </a:lnTo>
                  <a:lnTo>
                    <a:pt x="789" y="8"/>
                  </a:lnTo>
                  <a:lnTo>
                    <a:pt x="789" y="6"/>
                  </a:lnTo>
                  <a:lnTo>
                    <a:pt x="791" y="4"/>
                  </a:lnTo>
                  <a:lnTo>
                    <a:pt x="792" y="2"/>
                  </a:lnTo>
                  <a:lnTo>
                    <a:pt x="792" y="1"/>
                  </a:lnTo>
                  <a:lnTo>
                    <a:pt x="793" y="0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59" name="Freeform 66">
              <a:extLst>
                <a:ext uri="{FF2B5EF4-FFF2-40B4-BE49-F238E27FC236}">
                  <a16:creationId xmlns:a16="http://schemas.microsoft.com/office/drawing/2014/main" id="{77F334D4-3D4A-D34A-96E7-3CB2215CDC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1741"/>
              <a:ext cx="48" cy="159"/>
            </a:xfrm>
            <a:custGeom>
              <a:avLst/>
              <a:gdLst>
                <a:gd name="T0" fmla="*/ 1 w 94"/>
                <a:gd name="T1" fmla="*/ 1 h 318"/>
                <a:gd name="T2" fmla="*/ 1 w 94"/>
                <a:gd name="T3" fmla="*/ 1 h 318"/>
                <a:gd name="T4" fmla="*/ 1 w 94"/>
                <a:gd name="T5" fmla="*/ 1 h 318"/>
                <a:gd name="T6" fmla="*/ 1 w 94"/>
                <a:gd name="T7" fmla="*/ 1 h 318"/>
                <a:gd name="T8" fmla="*/ 1 w 94"/>
                <a:gd name="T9" fmla="*/ 1 h 318"/>
                <a:gd name="T10" fmla="*/ 1 w 94"/>
                <a:gd name="T11" fmla="*/ 1 h 318"/>
                <a:gd name="T12" fmla="*/ 1 w 94"/>
                <a:gd name="T13" fmla="*/ 1 h 318"/>
                <a:gd name="T14" fmla="*/ 1 w 94"/>
                <a:gd name="T15" fmla="*/ 1 h 318"/>
                <a:gd name="T16" fmla="*/ 1 w 94"/>
                <a:gd name="T17" fmla="*/ 1 h 318"/>
                <a:gd name="T18" fmla="*/ 1 w 94"/>
                <a:gd name="T19" fmla="*/ 1 h 318"/>
                <a:gd name="T20" fmla="*/ 1 w 94"/>
                <a:gd name="T21" fmla="*/ 1 h 318"/>
                <a:gd name="T22" fmla="*/ 1 w 94"/>
                <a:gd name="T23" fmla="*/ 1 h 318"/>
                <a:gd name="T24" fmla="*/ 1 w 94"/>
                <a:gd name="T25" fmla="*/ 1 h 318"/>
                <a:gd name="T26" fmla="*/ 1 w 94"/>
                <a:gd name="T27" fmla="*/ 1 h 318"/>
                <a:gd name="T28" fmla="*/ 1 w 94"/>
                <a:gd name="T29" fmla="*/ 1 h 318"/>
                <a:gd name="T30" fmla="*/ 1 w 94"/>
                <a:gd name="T31" fmla="*/ 1 h 318"/>
                <a:gd name="T32" fmla="*/ 1 w 94"/>
                <a:gd name="T33" fmla="*/ 1 h 318"/>
                <a:gd name="T34" fmla="*/ 1 w 94"/>
                <a:gd name="T35" fmla="*/ 1 h 318"/>
                <a:gd name="T36" fmla="*/ 1 w 94"/>
                <a:gd name="T37" fmla="*/ 1 h 318"/>
                <a:gd name="T38" fmla="*/ 1 w 94"/>
                <a:gd name="T39" fmla="*/ 1 h 318"/>
                <a:gd name="T40" fmla="*/ 1 w 94"/>
                <a:gd name="T41" fmla="*/ 1 h 318"/>
                <a:gd name="T42" fmla="*/ 1 w 94"/>
                <a:gd name="T43" fmla="*/ 1 h 318"/>
                <a:gd name="T44" fmla="*/ 1 w 94"/>
                <a:gd name="T45" fmla="*/ 1 h 318"/>
                <a:gd name="T46" fmla="*/ 1 w 94"/>
                <a:gd name="T47" fmla="*/ 1 h 318"/>
                <a:gd name="T48" fmla="*/ 1 w 94"/>
                <a:gd name="T49" fmla="*/ 1 h 318"/>
                <a:gd name="T50" fmla="*/ 1 w 94"/>
                <a:gd name="T51" fmla="*/ 1 h 318"/>
                <a:gd name="T52" fmla="*/ 1 w 94"/>
                <a:gd name="T53" fmla="*/ 1 h 318"/>
                <a:gd name="T54" fmla="*/ 1 w 94"/>
                <a:gd name="T55" fmla="*/ 1 h 318"/>
                <a:gd name="T56" fmla="*/ 1 w 94"/>
                <a:gd name="T57" fmla="*/ 1 h 318"/>
                <a:gd name="T58" fmla="*/ 1 w 94"/>
                <a:gd name="T59" fmla="*/ 1 h 318"/>
                <a:gd name="T60" fmla="*/ 1 w 94"/>
                <a:gd name="T61" fmla="*/ 1 h 318"/>
                <a:gd name="T62" fmla="*/ 1 w 94"/>
                <a:gd name="T63" fmla="*/ 1 h 318"/>
                <a:gd name="T64" fmla="*/ 1 w 94"/>
                <a:gd name="T65" fmla="*/ 1 h 318"/>
                <a:gd name="T66" fmla="*/ 1 w 94"/>
                <a:gd name="T67" fmla="*/ 1 h 318"/>
                <a:gd name="T68" fmla="*/ 1 w 94"/>
                <a:gd name="T69" fmla="*/ 1 h 318"/>
                <a:gd name="T70" fmla="*/ 1 w 94"/>
                <a:gd name="T71" fmla="*/ 1 h 318"/>
                <a:gd name="T72" fmla="*/ 1 w 94"/>
                <a:gd name="T73" fmla="*/ 1 h 318"/>
                <a:gd name="T74" fmla="*/ 1 w 94"/>
                <a:gd name="T75" fmla="*/ 1 h 318"/>
                <a:gd name="T76" fmla="*/ 1 w 94"/>
                <a:gd name="T77" fmla="*/ 1 h 318"/>
                <a:gd name="T78" fmla="*/ 1 w 94"/>
                <a:gd name="T79" fmla="*/ 1 h 318"/>
                <a:gd name="T80" fmla="*/ 1 w 94"/>
                <a:gd name="T81" fmla="*/ 1 h 318"/>
                <a:gd name="T82" fmla="*/ 1 w 94"/>
                <a:gd name="T83" fmla="*/ 1 h 318"/>
                <a:gd name="T84" fmla="*/ 1 w 94"/>
                <a:gd name="T85" fmla="*/ 1 h 318"/>
                <a:gd name="T86" fmla="*/ 1 w 94"/>
                <a:gd name="T87" fmla="*/ 1 h 318"/>
                <a:gd name="T88" fmla="*/ 1 w 94"/>
                <a:gd name="T89" fmla="*/ 1 h 318"/>
                <a:gd name="T90" fmla="*/ 1 w 94"/>
                <a:gd name="T91" fmla="*/ 1 h 318"/>
                <a:gd name="T92" fmla="*/ 1 w 94"/>
                <a:gd name="T93" fmla="*/ 1 h 318"/>
                <a:gd name="T94" fmla="*/ 1 w 94"/>
                <a:gd name="T95" fmla="*/ 1 h 318"/>
                <a:gd name="T96" fmla="*/ 1 w 94"/>
                <a:gd name="T97" fmla="*/ 1 h 318"/>
                <a:gd name="T98" fmla="*/ 1 w 94"/>
                <a:gd name="T99" fmla="*/ 1 h 318"/>
                <a:gd name="T100" fmla="*/ 1 w 94"/>
                <a:gd name="T101" fmla="*/ 1 h 318"/>
                <a:gd name="T102" fmla="*/ 1 w 94"/>
                <a:gd name="T103" fmla="*/ 1 h 318"/>
                <a:gd name="T104" fmla="*/ 1 w 94"/>
                <a:gd name="T105" fmla="*/ 1 h 318"/>
                <a:gd name="T106" fmla="*/ 1 w 94"/>
                <a:gd name="T107" fmla="*/ 1 h 318"/>
                <a:gd name="T108" fmla="*/ 1 w 94"/>
                <a:gd name="T109" fmla="*/ 1 h 318"/>
                <a:gd name="T110" fmla="*/ 1 w 94"/>
                <a:gd name="T111" fmla="*/ 1 h 318"/>
                <a:gd name="T112" fmla="*/ 1 w 94"/>
                <a:gd name="T113" fmla="*/ 1 h 31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94"/>
                <a:gd name="T172" fmla="*/ 0 h 318"/>
                <a:gd name="T173" fmla="*/ 94 w 94"/>
                <a:gd name="T174" fmla="*/ 318 h 318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94" h="318">
                  <a:moveTo>
                    <a:pt x="0" y="0"/>
                  </a:moveTo>
                  <a:lnTo>
                    <a:pt x="2" y="3"/>
                  </a:lnTo>
                  <a:lnTo>
                    <a:pt x="4" y="7"/>
                  </a:lnTo>
                  <a:lnTo>
                    <a:pt x="5" y="9"/>
                  </a:lnTo>
                  <a:lnTo>
                    <a:pt x="8" y="12"/>
                  </a:lnTo>
                  <a:lnTo>
                    <a:pt x="9" y="15"/>
                  </a:lnTo>
                  <a:lnTo>
                    <a:pt x="10" y="17"/>
                  </a:lnTo>
                  <a:lnTo>
                    <a:pt x="12" y="20"/>
                  </a:lnTo>
                  <a:lnTo>
                    <a:pt x="13" y="23"/>
                  </a:lnTo>
                  <a:lnTo>
                    <a:pt x="14" y="24"/>
                  </a:lnTo>
                  <a:lnTo>
                    <a:pt x="16" y="27"/>
                  </a:lnTo>
                  <a:lnTo>
                    <a:pt x="16" y="28"/>
                  </a:lnTo>
                  <a:lnTo>
                    <a:pt x="17" y="29"/>
                  </a:lnTo>
                  <a:lnTo>
                    <a:pt x="18" y="32"/>
                  </a:lnTo>
                  <a:lnTo>
                    <a:pt x="18" y="33"/>
                  </a:lnTo>
                  <a:lnTo>
                    <a:pt x="20" y="35"/>
                  </a:lnTo>
                  <a:lnTo>
                    <a:pt x="20" y="36"/>
                  </a:lnTo>
                  <a:lnTo>
                    <a:pt x="21" y="37"/>
                  </a:lnTo>
                  <a:lnTo>
                    <a:pt x="21" y="39"/>
                  </a:lnTo>
                  <a:lnTo>
                    <a:pt x="22" y="40"/>
                  </a:lnTo>
                  <a:lnTo>
                    <a:pt x="22" y="41"/>
                  </a:lnTo>
                  <a:lnTo>
                    <a:pt x="24" y="43"/>
                  </a:lnTo>
                  <a:lnTo>
                    <a:pt x="24" y="44"/>
                  </a:lnTo>
                  <a:lnTo>
                    <a:pt x="25" y="45"/>
                  </a:lnTo>
                  <a:lnTo>
                    <a:pt x="25" y="47"/>
                  </a:lnTo>
                  <a:lnTo>
                    <a:pt x="26" y="48"/>
                  </a:lnTo>
                  <a:lnTo>
                    <a:pt x="26" y="50"/>
                  </a:lnTo>
                  <a:lnTo>
                    <a:pt x="28" y="52"/>
                  </a:lnTo>
                  <a:lnTo>
                    <a:pt x="28" y="53"/>
                  </a:lnTo>
                  <a:lnTo>
                    <a:pt x="29" y="54"/>
                  </a:lnTo>
                  <a:lnTo>
                    <a:pt x="29" y="56"/>
                  </a:lnTo>
                  <a:lnTo>
                    <a:pt x="30" y="58"/>
                  </a:lnTo>
                  <a:lnTo>
                    <a:pt x="30" y="60"/>
                  </a:lnTo>
                  <a:lnTo>
                    <a:pt x="32" y="61"/>
                  </a:lnTo>
                  <a:lnTo>
                    <a:pt x="32" y="62"/>
                  </a:lnTo>
                  <a:lnTo>
                    <a:pt x="33" y="65"/>
                  </a:lnTo>
                  <a:lnTo>
                    <a:pt x="33" y="66"/>
                  </a:lnTo>
                  <a:lnTo>
                    <a:pt x="34" y="68"/>
                  </a:lnTo>
                  <a:lnTo>
                    <a:pt x="34" y="69"/>
                  </a:lnTo>
                  <a:lnTo>
                    <a:pt x="36" y="70"/>
                  </a:lnTo>
                  <a:lnTo>
                    <a:pt x="36" y="72"/>
                  </a:lnTo>
                  <a:lnTo>
                    <a:pt x="37" y="73"/>
                  </a:lnTo>
                  <a:lnTo>
                    <a:pt x="37" y="74"/>
                  </a:lnTo>
                  <a:lnTo>
                    <a:pt x="37" y="76"/>
                  </a:lnTo>
                  <a:lnTo>
                    <a:pt x="38" y="76"/>
                  </a:lnTo>
                  <a:lnTo>
                    <a:pt x="38" y="77"/>
                  </a:lnTo>
                  <a:lnTo>
                    <a:pt x="38" y="78"/>
                  </a:lnTo>
                  <a:lnTo>
                    <a:pt x="38" y="80"/>
                  </a:lnTo>
                  <a:lnTo>
                    <a:pt x="40" y="81"/>
                  </a:lnTo>
                  <a:lnTo>
                    <a:pt x="40" y="82"/>
                  </a:lnTo>
                  <a:lnTo>
                    <a:pt x="41" y="84"/>
                  </a:lnTo>
                  <a:lnTo>
                    <a:pt x="41" y="85"/>
                  </a:lnTo>
                  <a:lnTo>
                    <a:pt x="42" y="86"/>
                  </a:lnTo>
                  <a:lnTo>
                    <a:pt x="42" y="88"/>
                  </a:lnTo>
                  <a:lnTo>
                    <a:pt x="42" y="89"/>
                  </a:lnTo>
                  <a:lnTo>
                    <a:pt x="44" y="90"/>
                  </a:lnTo>
                  <a:lnTo>
                    <a:pt x="44" y="92"/>
                  </a:lnTo>
                  <a:lnTo>
                    <a:pt x="45" y="94"/>
                  </a:lnTo>
                  <a:lnTo>
                    <a:pt x="45" y="96"/>
                  </a:lnTo>
                  <a:lnTo>
                    <a:pt x="46" y="97"/>
                  </a:lnTo>
                  <a:lnTo>
                    <a:pt x="46" y="100"/>
                  </a:lnTo>
                  <a:lnTo>
                    <a:pt x="48" y="102"/>
                  </a:lnTo>
                  <a:lnTo>
                    <a:pt x="49" y="104"/>
                  </a:lnTo>
                  <a:lnTo>
                    <a:pt x="49" y="106"/>
                  </a:lnTo>
                  <a:lnTo>
                    <a:pt x="50" y="108"/>
                  </a:lnTo>
                  <a:lnTo>
                    <a:pt x="50" y="110"/>
                  </a:lnTo>
                  <a:lnTo>
                    <a:pt x="52" y="112"/>
                  </a:lnTo>
                  <a:lnTo>
                    <a:pt x="52" y="113"/>
                  </a:lnTo>
                  <a:lnTo>
                    <a:pt x="53" y="114"/>
                  </a:lnTo>
                  <a:lnTo>
                    <a:pt x="53" y="116"/>
                  </a:lnTo>
                  <a:lnTo>
                    <a:pt x="53" y="117"/>
                  </a:lnTo>
                  <a:lnTo>
                    <a:pt x="54" y="118"/>
                  </a:lnTo>
                  <a:lnTo>
                    <a:pt x="54" y="120"/>
                  </a:lnTo>
                  <a:lnTo>
                    <a:pt x="56" y="121"/>
                  </a:lnTo>
                  <a:lnTo>
                    <a:pt x="56" y="122"/>
                  </a:lnTo>
                  <a:lnTo>
                    <a:pt x="56" y="124"/>
                  </a:lnTo>
                  <a:lnTo>
                    <a:pt x="56" y="125"/>
                  </a:lnTo>
                  <a:lnTo>
                    <a:pt x="57" y="126"/>
                  </a:lnTo>
                  <a:lnTo>
                    <a:pt x="57" y="128"/>
                  </a:lnTo>
                  <a:lnTo>
                    <a:pt x="57" y="129"/>
                  </a:lnTo>
                  <a:lnTo>
                    <a:pt x="58" y="129"/>
                  </a:lnTo>
                  <a:lnTo>
                    <a:pt x="58" y="130"/>
                  </a:lnTo>
                  <a:lnTo>
                    <a:pt x="58" y="132"/>
                  </a:lnTo>
                  <a:lnTo>
                    <a:pt x="60" y="133"/>
                  </a:lnTo>
                  <a:lnTo>
                    <a:pt x="60" y="134"/>
                  </a:lnTo>
                  <a:lnTo>
                    <a:pt x="60" y="136"/>
                  </a:lnTo>
                  <a:lnTo>
                    <a:pt x="60" y="137"/>
                  </a:lnTo>
                  <a:lnTo>
                    <a:pt x="61" y="138"/>
                  </a:lnTo>
                  <a:lnTo>
                    <a:pt x="61" y="141"/>
                  </a:lnTo>
                  <a:lnTo>
                    <a:pt x="62" y="142"/>
                  </a:lnTo>
                  <a:lnTo>
                    <a:pt x="62" y="143"/>
                  </a:lnTo>
                  <a:lnTo>
                    <a:pt x="64" y="146"/>
                  </a:lnTo>
                  <a:lnTo>
                    <a:pt x="64" y="147"/>
                  </a:lnTo>
                  <a:lnTo>
                    <a:pt x="64" y="150"/>
                  </a:lnTo>
                  <a:lnTo>
                    <a:pt x="65" y="153"/>
                  </a:lnTo>
                  <a:lnTo>
                    <a:pt x="65" y="154"/>
                  </a:lnTo>
                  <a:lnTo>
                    <a:pt x="66" y="157"/>
                  </a:lnTo>
                  <a:lnTo>
                    <a:pt x="66" y="158"/>
                  </a:lnTo>
                  <a:lnTo>
                    <a:pt x="68" y="159"/>
                  </a:lnTo>
                  <a:lnTo>
                    <a:pt x="68" y="162"/>
                  </a:lnTo>
                  <a:lnTo>
                    <a:pt x="68" y="163"/>
                  </a:lnTo>
                  <a:lnTo>
                    <a:pt x="69" y="165"/>
                  </a:lnTo>
                  <a:lnTo>
                    <a:pt x="69" y="166"/>
                  </a:lnTo>
                  <a:lnTo>
                    <a:pt x="69" y="167"/>
                  </a:lnTo>
                  <a:lnTo>
                    <a:pt x="70" y="169"/>
                  </a:lnTo>
                  <a:lnTo>
                    <a:pt x="70" y="170"/>
                  </a:lnTo>
                  <a:lnTo>
                    <a:pt x="72" y="171"/>
                  </a:lnTo>
                  <a:lnTo>
                    <a:pt x="72" y="173"/>
                  </a:lnTo>
                  <a:lnTo>
                    <a:pt x="72" y="174"/>
                  </a:lnTo>
                  <a:lnTo>
                    <a:pt x="72" y="175"/>
                  </a:lnTo>
                  <a:lnTo>
                    <a:pt x="73" y="177"/>
                  </a:lnTo>
                  <a:lnTo>
                    <a:pt x="73" y="178"/>
                  </a:lnTo>
                  <a:lnTo>
                    <a:pt x="73" y="179"/>
                  </a:lnTo>
                  <a:lnTo>
                    <a:pt x="74" y="181"/>
                  </a:lnTo>
                  <a:lnTo>
                    <a:pt x="74" y="182"/>
                  </a:lnTo>
                  <a:lnTo>
                    <a:pt x="74" y="183"/>
                  </a:lnTo>
                  <a:lnTo>
                    <a:pt x="75" y="186"/>
                  </a:lnTo>
                  <a:lnTo>
                    <a:pt x="75" y="187"/>
                  </a:lnTo>
                  <a:lnTo>
                    <a:pt x="75" y="189"/>
                  </a:lnTo>
                  <a:lnTo>
                    <a:pt x="77" y="190"/>
                  </a:lnTo>
                  <a:lnTo>
                    <a:pt x="77" y="193"/>
                  </a:lnTo>
                  <a:lnTo>
                    <a:pt x="78" y="194"/>
                  </a:lnTo>
                  <a:lnTo>
                    <a:pt x="78" y="197"/>
                  </a:lnTo>
                  <a:lnTo>
                    <a:pt x="79" y="198"/>
                  </a:lnTo>
                  <a:lnTo>
                    <a:pt x="79" y="201"/>
                  </a:lnTo>
                  <a:lnTo>
                    <a:pt x="81" y="202"/>
                  </a:lnTo>
                  <a:lnTo>
                    <a:pt x="81" y="205"/>
                  </a:lnTo>
                  <a:lnTo>
                    <a:pt x="82" y="206"/>
                  </a:lnTo>
                  <a:lnTo>
                    <a:pt x="82" y="207"/>
                  </a:lnTo>
                  <a:lnTo>
                    <a:pt x="82" y="210"/>
                  </a:lnTo>
                  <a:lnTo>
                    <a:pt x="83" y="211"/>
                  </a:lnTo>
                  <a:lnTo>
                    <a:pt x="83" y="213"/>
                  </a:lnTo>
                  <a:lnTo>
                    <a:pt x="83" y="214"/>
                  </a:lnTo>
                  <a:lnTo>
                    <a:pt x="85" y="215"/>
                  </a:lnTo>
                  <a:lnTo>
                    <a:pt x="85" y="217"/>
                  </a:lnTo>
                  <a:lnTo>
                    <a:pt x="85" y="218"/>
                  </a:lnTo>
                  <a:lnTo>
                    <a:pt x="85" y="219"/>
                  </a:lnTo>
                  <a:lnTo>
                    <a:pt x="86" y="221"/>
                  </a:lnTo>
                  <a:lnTo>
                    <a:pt x="86" y="222"/>
                  </a:lnTo>
                  <a:lnTo>
                    <a:pt x="86" y="223"/>
                  </a:lnTo>
                  <a:lnTo>
                    <a:pt x="86" y="225"/>
                  </a:lnTo>
                  <a:lnTo>
                    <a:pt x="86" y="226"/>
                  </a:lnTo>
                  <a:lnTo>
                    <a:pt x="86" y="227"/>
                  </a:lnTo>
                  <a:lnTo>
                    <a:pt x="87" y="229"/>
                  </a:lnTo>
                  <a:lnTo>
                    <a:pt x="87" y="230"/>
                  </a:lnTo>
                  <a:lnTo>
                    <a:pt x="87" y="231"/>
                  </a:lnTo>
                  <a:lnTo>
                    <a:pt x="87" y="233"/>
                  </a:lnTo>
                  <a:lnTo>
                    <a:pt x="87" y="234"/>
                  </a:lnTo>
                  <a:lnTo>
                    <a:pt x="87" y="235"/>
                  </a:lnTo>
                  <a:lnTo>
                    <a:pt x="87" y="236"/>
                  </a:lnTo>
                  <a:lnTo>
                    <a:pt x="87" y="238"/>
                  </a:lnTo>
                  <a:lnTo>
                    <a:pt x="87" y="239"/>
                  </a:lnTo>
                  <a:lnTo>
                    <a:pt x="89" y="242"/>
                  </a:lnTo>
                  <a:lnTo>
                    <a:pt x="89" y="243"/>
                  </a:lnTo>
                  <a:lnTo>
                    <a:pt x="89" y="244"/>
                  </a:lnTo>
                  <a:lnTo>
                    <a:pt x="89" y="247"/>
                  </a:lnTo>
                  <a:lnTo>
                    <a:pt x="89" y="248"/>
                  </a:lnTo>
                  <a:lnTo>
                    <a:pt x="89" y="250"/>
                  </a:lnTo>
                  <a:lnTo>
                    <a:pt x="89" y="251"/>
                  </a:lnTo>
                  <a:lnTo>
                    <a:pt x="89" y="252"/>
                  </a:lnTo>
                  <a:lnTo>
                    <a:pt x="89" y="254"/>
                  </a:lnTo>
                  <a:lnTo>
                    <a:pt x="89" y="255"/>
                  </a:lnTo>
                  <a:lnTo>
                    <a:pt x="89" y="256"/>
                  </a:lnTo>
                  <a:lnTo>
                    <a:pt x="90" y="258"/>
                  </a:lnTo>
                  <a:lnTo>
                    <a:pt x="90" y="259"/>
                  </a:lnTo>
                  <a:lnTo>
                    <a:pt x="90" y="260"/>
                  </a:lnTo>
                  <a:lnTo>
                    <a:pt x="90" y="262"/>
                  </a:lnTo>
                  <a:lnTo>
                    <a:pt x="90" y="263"/>
                  </a:lnTo>
                  <a:lnTo>
                    <a:pt x="90" y="264"/>
                  </a:lnTo>
                  <a:lnTo>
                    <a:pt x="90" y="266"/>
                  </a:lnTo>
                  <a:lnTo>
                    <a:pt x="90" y="267"/>
                  </a:lnTo>
                  <a:lnTo>
                    <a:pt x="91" y="268"/>
                  </a:lnTo>
                  <a:lnTo>
                    <a:pt x="91" y="270"/>
                  </a:lnTo>
                  <a:lnTo>
                    <a:pt x="91" y="271"/>
                  </a:lnTo>
                  <a:lnTo>
                    <a:pt x="91" y="272"/>
                  </a:lnTo>
                  <a:lnTo>
                    <a:pt x="91" y="274"/>
                  </a:lnTo>
                  <a:lnTo>
                    <a:pt x="93" y="275"/>
                  </a:lnTo>
                  <a:lnTo>
                    <a:pt x="93" y="276"/>
                  </a:lnTo>
                  <a:lnTo>
                    <a:pt x="93" y="278"/>
                  </a:lnTo>
                  <a:lnTo>
                    <a:pt x="93" y="279"/>
                  </a:lnTo>
                  <a:lnTo>
                    <a:pt x="93" y="280"/>
                  </a:lnTo>
                  <a:lnTo>
                    <a:pt x="93" y="282"/>
                  </a:lnTo>
                  <a:lnTo>
                    <a:pt x="94" y="282"/>
                  </a:lnTo>
                  <a:lnTo>
                    <a:pt x="94" y="283"/>
                  </a:lnTo>
                  <a:lnTo>
                    <a:pt x="94" y="284"/>
                  </a:lnTo>
                  <a:lnTo>
                    <a:pt x="94" y="286"/>
                  </a:lnTo>
                  <a:lnTo>
                    <a:pt x="94" y="287"/>
                  </a:lnTo>
                  <a:lnTo>
                    <a:pt x="94" y="288"/>
                  </a:lnTo>
                  <a:lnTo>
                    <a:pt x="94" y="290"/>
                  </a:lnTo>
                  <a:lnTo>
                    <a:pt x="94" y="291"/>
                  </a:lnTo>
                  <a:lnTo>
                    <a:pt x="94" y="292"/>
                  </a:lnTo>
                  <a:lnTo>
                    <a:pt x="94" y="294"/>
                  </a:lnTo>
                  <a:lnTo>
                    <a:pt x="94" y="295"/>
                  </a:lnTo>
                  <a:lnTo>
                    <a:pt x="94" y="296"/>
                  </a:lnTo>
                  <a:lnTo>
                    <a:pt x="94" y="298"/>
                  </a:lnTo>
                  <a:lnTo>
                    <a:pt x="94" y="299"/>
                  </a:lnTo>
                  <a:lnTo>
                    <a:pt x="94" y="300"/>
                  </a:lnTo>
                  <a:lnTo>
                    <a:pt x="94" y="302"/>
                  </a:lnTo>
                  <a:lnTo>
                    <a:pt x="94" y="304"/>
                  </a:lnTo>
                  <a:lnTo>
                    <a:pt x="94" y="306"/>
                  </a:lnTo>
                  <a:lnTo>
                    <a:pt x="94" y="308"/>
                  </a:lnTo>
                  <a:lnTo>
                    <a:pt x="94" y="310"/>
                  </a:lnTo>
                  <a:lnTo>
                    <a:pt x="94" y="312"/>
                  </a:lnTo>
                  <a:lnTo>
                    <a:pt x="93" y="315"/>
                  </a:lnTo>
                  <a:lnTo>
                    <a:pt x="93" y="31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0" name="Freeform 67">
              <a:extLst>
                <a:ext uri="{FF2B5EF4-FFF2-40B4-BE49-F238E27FC236}">
                  <a16:creationId xmlns:a16="http://schemas.microsoft.com/office/drawing/2014/main" id="{41AA93FB-151C-AA42-BC37-FD8263AFB1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1898"/>
              <a:ext cx="48" cy="159"/>
            </a:xfrm>
            <a:custGeom>
              <a:avLst/>
              <a:gdLst>
                <a:gd name="T0" fmla="*/ 1 w 94"/>
                <a:gd name="T1" fmla="*/ 1 h 317"/>
                <a:gd name="T2" fmla="*/ 1 w 94"/>
                <a:gd name="T3" fmla="*/ 1 h 317"/>
                <a:gd name="T4" fmla="*/ 1 w 94"/>
                <a:gd name="T5" fmla="*/ 1 h 317"/>
                <a:gd name="T6" fmla="*/ 1 w 94"/>
                <a:gd name="T7" fmla="*/ 1 h 317"/>
                <a:gd name="T8" fmla="*/ 1 w 94"/>
                <a:gd name="T9" fmla="*/ 1 h 317"/>
                <a:gd name="T10" fmla="*/ 1 w 94"/>
                <a:gd name="T11" fmla="*/ 1 h 317"/>
                <a:gd name="T12" fmla="*/ 1 w 94"/>
                <a:gd name="T13" fmla="*/ 1 h 317"/>
                <a:gd name="T14" fmla="*/ 1 w 94"/>
                <a:gd name="T15" fmla="*/ 1 h 317"/>
                <a:gd name="T16" fmla="*/ 1 w 94"/>
                <a:gd name="T17" fmla="*/ 1 h 317"/>
                <a:gd name="T18" fmla="*/ 1 w 94"/>
                <a:gd name="T19" fmla="*/ 1 h 317"/>
                <a:gd name="T20" fmla="*/ 1 w 94"/>
                <a:gd name="T21" fmla="*/ 1 h 317"/>
                <a:gd name="T22" fmla="*/ 1 w 94"/>
                <a:gd name="T23" fmla="*/ 1 h 317"/>
                <a:gd name="T24" fmla="*/ 1 w 94"/>
                <a:gd name="T25" fmla="*/ 1 h 317"/>
                <a:gd name="T26" fmla="*/ 1 w 94"/>
                <a:gd name="T27" fmla="*/ 1 h 317"/>
                <a:gd name="T28" fmla="*/ 1 w 94"/>
                <a:gd name="T29" fmla="*/ 1 h 317"/>
                <a:gd name="T30" fmla="*/ 1 w 94"/>
                <a:gd name="T31" fmla="*/ 1 h 317"/>
                <a:gd name="T32" fmla="*/ 1 w 94"/>
                <a:gd name="T33" fmla="*/ 1 h 317"/>
                <a:gd name="T34" fmla="*/ 1 w 94"/>
                <a:gd name="T35" fmla="*/ 1 h 317"/>
                <a:gd name="T36" fmla="*/ 1 w 94"/>
                <a:gd name="T37" fmla="*/ 1 h 317"/>
                <a:gd name="T38" fmla="*/ 1 w 94"/>
                <a:gd name="T39" fmla="*/ 1 h 317"/>
                <a:gd name="T40" fmla="*/ 1 w 94"/>
                <a:gd name="T41" fmla="*/ 1 h 317"/>
                <a:gd name="T42" fmla="*/ 1 w 94"/>
                <a:gd name="T43" fmla="*/ 1 h 317"/>
                <a:gd name="T44" fmla="*/ 1 w 94"/>
                <a:gd name="T45" fmla="*/ 1 h 317"/>
                <a:gd name="T46" fmla="*/ 1 w 94"/>
                <a:gd name="T47" fmla="*/ 1 h 317"/>
                <a:gd name="T48" fmla="*/ 1 w 94"/>
                <a:gd name="T49" fmla="*/ 1 h 317"/>
                <a:gd name="T50" fmla="*/ 1 w 94"/>
                <a:gd name="T51" fmla="*/ 1 h 317"/>
                <a:gd name="T52" fmla="*/ 1 w 94"/>
                <a:gd name="T53" fmla="*/ 1 h 317"/>
                <a:gd name="T54" fmla="*/ 1 w 94"/>
                <a:gd name="T55" fmla="*/ 1 h 317"/>
                <a:gd name="T56" fmla="*/ 1 w 94"/>
                <a:gd name="T57" fmla="*/ 1 h 317"/>
                <a:gd name="T58" fmla="*/ 1 w 94"/>
                <a:gd name="T59" fmla="*/ 1 h 317"/>
                <a:gd name="T60" fmla="*/ 1 w 94"/>
                <a:gd name="T61" fmla="*/ 1 h 317"/>
                <a:gd name="T62" fmla="*/ 1 w 94"/>
                <a:gd name="T63" fmla="*/ 1 h 317"/>
                <a:gd name="T64" fmla="*/ 1 w 94"/>
                <a:gd name="T65" fmla="*/ 1 h 317"/>
                <a:gd name="T66" fmla="*/ 1 w 94"/>
                <a:gd name="T67" fmla="*/ 1 h 317"/>
                <a:gd name="T68" fmla="*/ 1 w 94"/>
                <a:gd name="T69" fmla="*/ 1 h 317"/>
                <a:gd name="T70" fmla="*/ 1 w 94"/>
                <a:gd name="T71" fmla="*/ 1 h 317"/>
                <a:gd name="T72" fmla="*/ 1 w 94"/>
                <a:gd name="T73" fmla="*/ 1 h 317"/>
                <a:gd name="T74" fmla="*/ 1 w 94"/>
                <a:gd name="T75" fmla="*/ 1 h 317"/>
                <a:gd name="T76" fmla="*/ 1 w 94"/>
                <a:gd name="T77" fmla="*/ 1 h 317"/>
                <a:gd name="T78" fmla="*/ 1 w 94"/>
                <a:gd name="T79" fmla="*/ 1 h 317"/>
                <a:gd name="T80" fmla="*/ 1 w 94"/>
                <a:gd name="T81" fmla="*/ 1 h 317"/>
                <a:gd name="T82" fmla="*/ 1 w 94"/>
                <a:gd name="T83" fmla="*/ 1 h 317"/>
                <a:gd name="T84" fmla="*/ 1 w 94"/>
                <a:gd name="T85" fmla="*/ 1 h 317"/>
                <a:gd name="T86" fmla="*/ 1 w 94"/>
                <a:gd name="T87" fmla="*/ 1 h 317"/>
                <a:gd name="T88" fmla="*/ 1 w 94"/>
                <a:gd name="T89" fmla="*/ 1 h 317"/>
                <a:gd name="T90" fmla="*/ 1 w 94"/>
                <a:gd name="T91" fmla="*/ 1 h 317"/>
                <a:gd name="T92" fmla="*/ 1 w 94"/>
                <a:gd name="T93" fmla="*/ 1 h 317"/>
                <a:gd name="T94" fmla="*/ 1 w 94"/>
                <a:gd name="T95" fmla="*/ 1 h 317"/>
                <a:gd name="T96" fmla="*/ 1 w 94"/>
                <a:gd name="T97" fmla="*/ 1 h 317"/>
                <a:gd name="T98" fmla="*/ 1 w 94"/>
                <a:gd name="T99" fmla="*/ 1 h 317"/>
                <a:gd name="T100" fmla="*/ 1 w 94"/>
                <a:gd name="T101" fmla="*/ 1 h 317"/>
                <a:gd name="T102" fmla="*/ 1 w 94"/>
                <a:gd name="T103" fmla="*/ 1 h 317"/>
                <a:gd name="T104" fmla="*/ 1 w 94"/>
                <a:gd name="T105" fmla="*/ 1 h 317"/>
                <a:gd name="T106" fmla="*/ 1 w 94"/>
                <a:gd name="T107" fmla="*/ 1 h 317"/>
                <a:gd name="T108" fmla="*/ 1 w 94"/>
                <a:gd name="T109" fmla="*/ 1 h 317"/>
                <a:gd name="T110" fmla="*/ 1 w 94"/>
                <a:gd name="T111" fmla="*/ 1 h 317"/>
                <a:gd name="T112" fmla="*/ 1 w 94"/>
                <a:gd name="T113" fmla="*/ 1 h 31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94"/>
                <a:gd name="T172" fmla="*/ 0 h 317"/>
                <a:gd name="T173" fmla="*/ 94 w 94"/>
                <a:gd name="T174" fmla="*/ 317 h 317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94" h="317">
                  <a:moveTo>
                    <a:pt x="0" y="317"/>
                  </a:moveTo>
                  <a:lnTo>
                    <a:pt x="2" y="313"/>
                  </a:lnTo>
                  <a:lnTo>
                    <a:pt x="4" y="311"/>
                  </a:lnTo>
                  <a:lnTo>
                    <a:pt x="5" y="308"/>
                  </a:lnTo>
                  <a:lnTo>
                    <a:pt x="8" y="305"/>
                  </a:lnTo>
                  <a:lnTo>
                    <a:pt x="9" y="301"/>
                  </a:lnTo>
                  <a:lnTo>
                    <a:pt x="10" y="300"/>
                  </a:lnTo>
                  <a:lnTo>
                    <a:pt x="12" y="297"/>
                  </a:lnTo>
                  <a:lnTo>
                    <a:pt x="13" y="295"/>
                  </a:lnTo>
                  <a:lnTo>
                    <a:pt x="14" y="293"/>
                  </a:lnTo>
                  <a:lnTo>
                    <a:pt x="16" y="291"/>
                  </a:lnTo>
                  <a:lnTo>
                    <a:pt x="16" y="290"/>
                  </a:lnTo>
                  <a:lnTo>
                    <a:pt x="17" y="287"/>
                  </a:lnTo>
                  <a:lnTo>
                    <a:pt x="18" y="286"/>
                  </a:lnTo>
                  <a:lnTo>
                    <a:pt x="18" y="284"/>
                  </a:lnTo>
                  <a:lnTo>
                    <a:pt x="20" y="283"/>
                  </a:lnTo>
                  <a:lnTo>
                    <a:pt x="20" y="282"/>
                  </a:lnTo>
                  <a:lnTo>
                    <a:pt x="21" y="280"/>
                  </a:lnTo>
                  <a:lnTo>
                    <a:pt x="21" y="279"/>
                  </a:lnTo>
                  <a:lnTo>
                    <a:pt x="22" y="278"/>
                  </a:lnTo>
                  <a:lnTo>
                    <a:pt x="22" y="276"/>
                  </a:lnTo>
                  <a:lnTo>
                    <a:pt x="24" y="275"/>
                  </a:lnTo>
                  <a:lnTo>
                    <a:pt x="24" y="274"/>
                  </a:lnTo>
                  <a:lnTo>
                    <a:pt x="25" y="272"/>
                  </a:lnTo>
                  <a:lnTo>
                    <a:pt x="25" y="271"/>
                  </a:lnTo>
                  <a:lnTo>
                    <a:pt x="25" y="270"/>
                  </a:lnTo>
                  <a:lnTo>
                    <a:pt x="26" y="268"/>
                  </a:lnTo>
                  <a:lnTo>
                    <a:pt x="26" y="267"/>
                  </a:lnTo>
                  <a:lnTo>
                    <a:pt x="28" y="266"/>
                  </a:lnTo>
                  <a:lnTo>
                    <a:pt x="28" y="264"/>
                  </a:lnTo>
                  <a:lnTo>
                    <a:pt x="29" y="263"/>
                  </a:lnTo>
                  <a:lnTo>
                    <a:pt x="29" y="262"/>
                  </a:lnTo>
                  <a:lnTo>
                    <a:pt x="30" y="259"/>
                  </a:lnTo>
                  <a:lnTo>
                    <a:pt x="30" y="258"/>
                  </a:lnTo>
                  <a:lnTo>
                    <a:pt x="32" y="256"/>
                  </a:lnTo>
                  <a:lnTo>
                    <a:pt x="32" y="254"/>
                  </a:lnTo>
                  <a:lnTo>
                    <a:pt x="33" y="252"/>
                  </a:lnTo>
                  <a:lnTo>
                    <a:pt x="33" y="251"/>
                  </a:lnTo>
                  <a:lnTo>
                    <a:pt x="34" y="250"/>
                  </a:lnTo>
                  <a:lnTo>
                    <a:pt x="34" y="248"/>
                  </a:lnTo>
                  <a:lnTo>
                    <a:pt x="36" y="247"/>
                  </a:lnTo>
                  <a:lnTo>
                    <a:pt x="36" y="246"/>
                  </a:lnTo>
                  <a:lnTo>
                    <a:pt x="37" y="244"/>
                  </a:lnTo>
                  <a:lnTo>
                    <a:pt x="37" y="243"/>
                  </a:lnTo>
                  <a:lnTo>
                    <a:pt x="37" y="242"/>
                  </a:lnTo>
                  <a:lnTo>
                    <a:pt x="38" y="240"/>
                  </a:lnTo>
                  <a:lnTo>
                    <a:pt x="38" y="239"/>
                  </a:lnTo>
                  <a:lnTo>
                    <a:pt x="38" y="238"/>
                  </a:lnTo>
                  <a:lnTo>
                    <a:pt x="40" y="236"/>
                  </a:lnTo>
                  <a:lnTo>
                    <a:pt x="40" y="235"/>
                  </a:lnTo>
                  <a:lnTo>
                    <a:pt x="41" y="234"/>
                  </a:lnTo>
                  <a:lnTo>
                    <a:pt x="41" y="232"/>
                  </a:lnTo>
                  <a:lnTo>
                    <a:pt x="42" y="231"/>
                  </a:lnTo>
                  <a:lnTo>
                    <a:pt x="42" y="230"/>
                  </a:lnTo>
                  <a:lnTo>
                    <a:pt x="42" y="228"/>
                  </a:lnTo>
                  <a:lnTo>
                    <a:pt x="44" y="227"/>
                  </a:lnTo>
                  <a:lnTo>
                    <a:pt x="44" y="224"/>
                  </a:lnTo>
                  <a:lnTo>
                    <a:pt x="45" y="223"/>
                  </a:lnTo>
                  <a:lnTo>
                    <a:pt x="45" y="222"/>
                  </a:lnTo>
                  <a:lnTo>
                    <a:pt x="46" y="219"/>
                  </a:lnTo>
                  <a:lnTo>
                    <a:pt x="46" y="218"/>
                  </a:lnTo>
                  <a:lnTo>
                    <a:pt x="48" y="215"/>
                  </a:lnTo>
                  <a:lnTo>
                    <a:pt x="49" y="214"/>
                  </a:lnTo>
                  <a:lnTo>
                    <a:pt x="49" y="211"/>
                  </a:lnTo>
                  <a:lnTo>
                    <a:pt x="50" y="210"/>
                  </a:lnTo>
                  <a:lnTo>
                    <a:pt x="50" y="207"/>
                  </a:lnTo>
                  <a:lnTo>
                    <a:pt x="52" y="206"/>
                  </a:lnTo>
                  <a:lnTo>
                    <a:pt x="52" y="204"/>
                  </a:lnTo>
                  <a:lnTo>
                    <a:pt x="53" y="203"/>
                  </a:lnTo>
                  <a:lnTo>
                    <a:pt x="53" y="200"/>
                  </a:lnTo>
                  <a:lnTo>
                    <a:pt x="53" y="199"/>
                  </a:lnTo>
                  <a:lnTo>
                    <a:pt x="54" y="198"/>
                  </a:lnTo>
                  <a:lnTo>
                    <a:pt x="54" y="197"/>
                  </a:lnTo>
                  <a:lnTo>
                    <a:pt x="56" y="197"/>
                  </a:lnTo>
                  <a:lnTo>
                    <a:pt x="56" y="195"/>
                  </a:lnTo>
                  <a:lnTo>
                    <a:pt x="56" y="194"/>
                  </a:lnTo>
                  <a:lnTo>
                    <a:pt x="56" y="193"/>
                  </a:lnTo>
                  <a:lnTo>
                    <a:pt x="57" y="191"/>
                  </a:lnTo>
                  <a:lnTo>
                    <a:pt x="57" y="190"/>
                  </a:lnTo>
                  <a:lnTo>
                    <a:pt x="57" y="189"/>
                  </a:lnTo>
                  <a:lnTo>
                    <a:pt x="58" y="187"/>
                  </a:lnTo>
                  <a:lnTo>
                    <a:pt x="58" y="186"/>
                  </a:lnTo>
                  <a:lnTo>
                    <a:pt x="60" y="185"/>
                  </a:lnTo>
                  <a:lnTo>
                    <a:pt x="60" y="183"/>
                  </a:lnTo>
                  <a:lnTo>
                    <a:pt x="60" y="182"/>
                  </a:lnTo>
                  <a:lnTo>
                    <a:pt x="60" y="181"/>
                  </a:lnTo>
                  <a:lnTo>
                    <a:pt x="61" y="179"/>
                  </a:lnTo>
                  <a:lnTo>
                    <a:pt x="61" y="177"/>
                  </a:lnTo>
                  <a:lnTo>
                    <a:pt x="62" y="175"/>
                  </a:lnTo>
                  <a:lnTo>
                    <a:pt x="62" y="174"/>
                  </a:lnTo>
                  <a:lnTo>
                    <a:pt x="64" y="171"/>
                  </a:lnTo>
                  <a:lnTo>
                    <a:pt x="64" y="170"/>
                  </a:lnTo>
                  <a:lnTo>
                    <a:pt x="64" y="167"/>
                  </a:lnTo>
                  <a:lnTo>
                    <a:pt x="65" y="165"/>
                  </a:lnTo>
                  <a:lnTo>
                    <a:pt x="65" y="163"/>
                  </a:lnTo>
                  <a:lnTo>
                    <a:pt x="66" y="161"/>
                  </a:lnTo>
                  <a:lnTo>
                    <a:pt x="66" y="159"/>
                  </a:lnTo>
                  <a:lnTo>
                    <a:pt x="68" y="158"/>
                  </a:lnTo>
                  <a:lnTo>
                    <a:pt x="68" y="155"/>
                  </a:lnTo>
                  <a:lnTo>
                    <a:pt x="68" y="154"/>
                  </a:lnTo>
                  <a:lnTo>
                    <a:pt x="69" y="153"/>
                  </a:lnTo>
                  <a:lnTo>
                    <a:pt x="69" y="151"/>
                  </a:lnTo>
                  <a:lnTo>
                    <a:pt x="69" y="150"/>
                  </a:lnTo>
                  <a:lnTo>
                    <a:pt x="70" y="149"/>
                  </a:lnTo>
                  <a:lnTo>
                    <a:pt x="70" y="147"/>
                  </a:lnTo>
                  <a:lnTo>
                    <a:pt x="70" y="146"/>
                  </a:lnTo>
                  <a:lnTo>
                    <a:pt x="72" y="146"/>
                  </a:lnTo>
                  <a:lnTo>
                    <a:pt x="72" y="145"/>
                  </a:lnTo>
                  <a:lnTo>
                    <a:pt x="72" y="143"/>
                  </a:lnTo>
                  <a:lnTo>
                    <a:pt x="72" y="142"/>
                  </a:lnTo>
                  <a:lnTo>
                    <a:pt x="73" y="141"/>
                  </a:lnTo>
                  <a:lnTo>
                    <a:pt x="73" y="139"/>
                  </a:lnTo>
                  <a:lnTo>
                    <a:pt x="73" y="138"/>
                  </a:lnTo>
                  <a:lnTo>
                    <a:pt x="73" y="137"/>
                  </a:lnTo>
                  <a:lnTo>
                    <a:pt x="74" y="135"/>
                  </a:lnTo>
                  <a:lnTo>
                    <a:pt x="74" y="134"/>
                  </a:lnTo>
                  <a:lnTo>
                    <a:pt x="74" y="133"/>
                  </a:lnTo>
                  <a:lnTo>
                    <a:pt x="75" y="131"/>
                  </a:lnTo>
                  <a:lnTo>
                    <a:pt x="75" y="130"/>
                  </a:lnTo>
                  <a:lnTo>
                    <a:pt x="75" y="129"/>
                  </a:lnTo>
                  <a:lnTo>
                    <a:pt x="77" y="127"/>
                  </a:lnTo>
                  <a:lnTo>
                    <a:pt x="77" y="125"/>
                  </a:lnTo>
                  <a:lnTo>
                    <a:pt x="78" y="123"/>
                  </a:lnTo>
                  <a:lnTo>
                    <a:pt x="78" y="121"/>
                  </a:lnTo>
                  <a:lnTo>
                    <a:pt x="79" y="119"/>
                  </a:lnTo>
                  <a:lnTo>
                    <a:pt x="79" y="117"/>
                  </a:lnTo>
                  <a:lnTo>
                    <a:pt x="81" y="114"/>
                  </a:lnTo>
                  <a:lnTo>
                    <a:pt x="81" y="113"/>
                  </a:lnTo>
                  <a:lnTo>
                    <a:pt x="82" y="111"/>
                  </a:lnTo>
                  <a:lnTo>
                    <a:pt x="82" y="109"/>
                  </a:lnTo>
                  <a:lnTo>
                    <a:pt x="82" y="107"/>
                  </a:lnTo>
                  <a:lnTo>
                    <a:pt x="83" y="106"/>
                  </a:lnTo>
                  <a:lnTo>
                    <a:pt x="83" y="105"/>
                  </a:lnTo>
                  <a:lnTo>
                    <a:pt x="83" y="104"/>
                  </a:lnTo>
                  <a:lnTo>
                    <a:pt x="85" y="102"/>
                  </a:lnTo>
                  <a:lnTo>
                    <a:pt x="85" y="101"/>
                  </a:lnTo>
                  <a:lnTo>
                    <a:pt x="85" y="100"/>
                  </a:lnTo>
                  <a:lnTo>
                    <a:pt x="85" y="98"/>
                  </a:lnTo>
                  <a:lnTo>
                    <a:pt x="86" y="97"/>
                  </a:lnTo>
                  <a:lnTo>
                    <a:pt x="86" y="96"/>
                  </a:lnTo>
                  <a:lnTo>
                    <a:pt x="86" y="94"/>
                  </a:lnTo>
                  <a:lnTo>
                    <a:pt x="86" y="93"/>
                  </a:lnTo>
                  <a:lnTo>
                    <a:pt x="86" y="92"/>
                  </a:lnTo>
                  <a:lnTo>
                    <a:pt x="86" y="90"/>
                  </a:lnTo>
                  <a:lnTo>
                    <a:pt x="87" y="89"/>
                  </a:lnTo>
                  <a:lnTo>
                    <a:pt x="87" y="88"/>
                  </a:lnTo>
                  <a:lnTo>
                    <a:pt x="87" y="86"/>
                  </a:lnTo>
                  <a:lnTo>
                    <a:pt x="87" y="85"/>
                  </a:lnTo>
                  <a:lnTo>
                    <a:pt x="87" y="84"/>
                  </a:lnTo>
                  <a:lnTo>
                    <a:pt x="87" y="82"/>
                  </a:lnTo>
                  <a:lnTo>
                    <a:pt x="87" y="81"/>
                  </a:lnTo>
                  <a:lnTo>
                    <a:pt x="87" y="80"/>
                  </a:lnTo>
                  <a:lnTo>
                    <a:pt x="87" y="78"/>
                  </a:lnTo>
                  <a:lnTo>
                    <a:pt x="89" y="76"/>
                  </a:lnTo>
                  <a:lnTo>
                    <a:pt x="89" y="74"/>
                  </a:lnTo>
                  <a:lnTo>
                    <a:pt x="89" y="73"/>
                  </a:lnTo>
                  <a:lnTo>
                    <a:pt x="89" y="70"/>
                  </a:lnTo>
                  <a:lnTo>
                    <a:pt x="89" y="69"/>
                  </a:lnTo>
                  <a:lnTo>
                    <a:pt x="89" y="68"/>
                  </a:lnTo>
                  <a:lnTo>
                    <a:pt x="89" y="66"/>
                  </a:lnTo>
                  <a:lnTo>
                    <a:pt x="89" y="65"/>
                  </a:lnTo>
                  <a:lnTo>
                    <a:pt x="89" y="64"/>
                  </a:lnTo>
                  <a:lnTo>
                    <a:pt x="89" y="62"/>
                  </a:lnTo>
                  <a:lnTo>
                    <a:pt x="89" y="61"/>
                  </a:lnTo>
                  <a:lnTo>
                    <a:pt x="90" y="60"/>
                  </a:lnTo>
                  <a:lnTo>
                    <a:pt x="90" y="58"/>
                  </a:lnTo>
                  <a:lnTo>
                    <a:pt x="90" y="57"/>
                  </a:lnTo>
                  <a:lnTo>
                    <a:pt x="90" y="56"/>
                  </a:lnTo>
                  <a:lnTo>
                    <a:pt x="90" y="54"/>
                  </a:lnTo>
                  <a:lnTo>
                    <a:pt x="90" y="53"/>
                  </a:lnTo>
                  <a:lnTo>
                    <a:pt x="90" y="52"/>
                  </a:lnTo>
                  <a:lnTo>
                    <a:pt x="90" y="50"/>
                  </a:lnTo>
                  <a:lnTo>
                    <a:pt x="91" y="49"/>
                  </a:lnTo>
                  <a:lnTo>
                    <a:pt x="91" y="48"/>
                  </a:lnTo>
                  <a:lnTo>
                    <a:pt x="91" y="46"/>
                  </a:lnTo>
                  <a:lnTo>
                    <a:pt x="91" y="45"/>
                  </a:lnTo>
                  <a:lnTo>
                    <a:pt x="91" y="44"/>
                  </a:lnTo>
                  <a:lnTo>
                    <a:pt x="93" y="42"/>
                  </a:lnTo>
                  <a:lnTo>
                    <a:pt x="93" y="41"/>
                  </a:lnTo>
                  <a:lnTo>
                    <a:pt x="93" y="40"/>
                  </a:lnTo>
                  <a:lnTo>
                    <a:pt x="93" y="38"/>
                  </a:lnTo>
                  <a:lnTo>
                    <a:pt x="93" y="37"/>
                  </a:lnTo>
                  <a:lnTo>
                    <a:pt x="93" y="36"/>
                  </a:lnTo>
                  <a:lnTo>
                    <a:pt x="94" y="36"/>
                  </a:lnTo>
                  <a:lnTo>
                    <a:pt x="94" y="34"/>
                  </a:lnTo>
                  <a:lnTo>
                    <a:pt x="94" y="33"/>
                  </a:lnTo>
                  <a:lnTo>
                    <a:pt x="94" y="32"/>
                  </a:lnTo>
                  <a:lnTo>
                    <a:pt x="94" y="30"/>
                  </a:lnTo>
                  <a:lnTo>
                    <a:pt x="94" y="29"/>
                  </a:lnTo>
                  <a:lnTo>
                    <a:pt x="94" y="28"/>
                  </a:lnTo>
                  <a:lnTo>
                    <a:pt x="94" y="26"/>
                  </a:lnTo>
                  <a:lnTo>
                    <a:pt x="94" y="25"/>
                  </a:lnTo>
                  <a:lnTo>
                    <a:pt x="94" y="24"/>
                  </a:lnTo>
                  <a:lnTo>
                    <a:pt x="94" y="22"/>
                  </a:lnTo>
                  <a:lnTo>
                    <a:pt x="94" y="21"/>
                  </a:lnTo>
                  <a:lnTo>
                    <a:pt x="94" y="20"/>
                  </a:lnTo>
                  <a:lnTo>
                    <a:pt x="94" y="18"/>
                  </a:lnTo>
                  <a:lnTo>
                    <a:pt x="94" y="17"/>
                  </a:lnTo>
                  <a:lnTo>
                    <a:pt x="94" y="16"/>
                  </a:lnTo>
                  <a:lnTo>
                    <a:pt x="94" y="13"/>
                  </a:lnTo>
                  <a:lnTo>
                    <a:pt x="94" y="12"/>
                  </a:lnTo>
                  <a:lnTo>
                    <a:pt x="94" y="9"/>
                  </a:lnTo>
                  <a:lnTo>
                    <a:pt x="94" y="8"/>
                  </a:lnTo>
                  <a:lnTo>
                    <a:pt x="94" y="5"/>
                  </a:lnTo>
                  <a:lnTo>
                    <a:pt x="93" y="3"/>
                  </a:lnTo>
                  <a:lnTo>
                    <a:pt x="93" y="0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1" name="Freeform 68">
              <a:extLst>
                <a:ext uri="{FF2B5EF4-FFF2-40B4-BE49-F238E27FC236}">
                  <a16:creationId xmlns:a16="http://schemas.microsoft.com/office/drawing/2014/main" id="{AA5921D6-9949-954E-82BE-605A5A8BBE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6" y="1741"/>
              <a:ext cx="47" cy="159"/>
            </a:xfrm>
            <a:custGeom>
              <a:avLst/>
              <a:gdLst>
                <a:gd name="T0" fmla="*/ 1 w 94"/>
                <a:gd name="T1" fmla="*/ 1 h 318"/>
                <a:gd name="T2" fmla="*/ 1 w 94"/>
                <a:gd name="T3" fmla="*/ 1 h 318"/>
                <a:gd name="T4" fmla="*/ 1 w 94"/>
                <a:gd name="T5" fmla="*/ 1 h 318"/>
                <a:gd name="T6" fmla="*/ 1 w 94"/>
                <a:gd name="T7" fmla="*/ 1 h 318"/>
                <a:gd name="T8" fmla="*/ 1 w 94"/>
                <a:gd name="T9" fmla="*/ 1 h 318"/>
                <a:gd name="T10" fmla="*/ 1 w 94"/>
                <a:gd name="T11" fmla="*/ 1 h 318"/>
                <a:gd name="T12" fmla="*/ 1 w 94"/>
                <a:gd name="T13" fmla="*/ 1 h 318"/>
                <a:gd name="T14" fmla="*/ 1 w 94"/>
                <a:gd name="T15" fmla="*/ 1 h 318"/>
                <a:gd name="T16" fmla="*/ 1 w 94"/>
                <a:gd name="T17" fmla="*/ 1 h 318"/>
                <a:gd name="T18" fmla="*/ 1 w 94"/>
                <a:gd name="T19" fmla="*/ 1 h 318"/>
                <a:gd name="T20" fmla="*/ 1 w 94"/>
                <a:gd name="T21" fmla="*/ 1 h 318"/>
                <a:gd name="T22" fmla="*/ 1 w 94"/>
                <a:gd name="T23" fmla="*/ 1 h 318"/>
                <a:gd name="T24" fmla="*/ 1 w 94"/>
                <a:gd name="T25" fmla="*/ 1 h 318"/>
                <a:gd name="T26" fmla="*/ 1 w 94"/>
                <a:gd name="T27" fmla="*/ 1 h 318"/>
                <a:gd name="T28" fmla="*/ 1 w 94"/>
                <a:gd name="T29" fmla="*/ 1 h 318"/>
                <a:gd name="T30" fmla="*/ 1 w 94"/>
                <a:gd name="T31" fmla="*/ 1 h 318"/>
                <a:gd name="T32" fmla="*/ 1 w 94"/>
                <a:gd name="T33" fmla="*/ 1 h 318"/>
                <a:gd name="T34" fmla="*/ 1 w 94"/>
                <a:gd name="T35" fmla="*/ 1 h 318"/>
                <a:gd name="T36" fmla="*/ 1 w 94"/>
                <a:gd name="T37" fmla="*/ 1 h 318"/>
                <a:gd name="T38" fmla="*/ 1 w 94"/>
                <a:gd name="T39" fmla="*/ 1 h 318"/>
                <a:gd name="T40" fmla="*/ 1 w 94"/>
                <a:gd name="T41" fmla="*/ 1 h 318"/>
                <a:gd name="T42" fmla="*/ 1 w 94"/>
                <a:gd name="T43" fmla="*/ 1 h 318"/>
                <a:gd name="T44" fmla="*/ 1 w 94"/>
                <a:gd name="T45" fmla="*/ 1 h 318"/>
                <a:gd name="T46" fmla="*/ 1 w 94"/>
                <a:gd name="T47" fmla="*/ 1 h 318"/>
                <a:gd name="T48" fmla="*/ 1 w 94"/>
                <a:gd name="T49" fmla="*/ 1 h 318"/>
                <a:gd name="T50" fmla="*/ 1 w 94"/>
                <a:gd name="T51" fmla="*/ 1 h 318"/>
                <a:gd name="T52" fmla="*/ 1 w 94"/>
                <a:gd name="T53" fmla="*/ 1 h 318"/>
                <a:gd name="T54" fmla="*/ 1 w 94"/>
                <a:gd name="T55" fmla="*/ 1 h 318"/>
                <a:gd name="T56" fmla="*/ 1 w 94"/>
                <a:gd name="T57" fmla="*/ 1 h 318"/>
                <a:gd name="T58" fmla="*/ 1 w 94"/>
                <a:gd name="T59" fmla="*/ 1 h 318"/>
                <a:gd name="T60" fmla="*/ 1 w 94"/>
                <a:gd name="T61" fmla="*/ 1 h 318"/>
                <a:gd name="T62" fmla="*/ 1 w 94"/>
                <a:gd name="T63" fmla="*/ 1 h 318"/>
                <a:gd name="T64" fmla="*/ 1 w 94"/>
                <a:gd name="T65" fmla="*/ 1 h 318"/>
                <a:gd name="T66" fmla="*/ 1 w 94"/>
                <a:gd name="T67" fmla="*/ 1 h 318"/>
                <a:gd name="T68" fmla="*/ 1 w 94"/>
                <a:gd name="T69" fmla="*/ 1 h 318"/>
                <a:gd name="T70" fmla="*/ 1 w 94"/>
                <a:gd name="T71" fmla="*/ 1 h 318"/>
                <a:gd name="T72" fmla="*/ 1 w 94"/>
                <a:gd name="T73" fmla="*/ 1 h 318"/>
                <a:gd name="T74" fmla="*/ 1 w 94"/>
                <a:gd name="T75" fmla="*/ 1 h 318"/>
                <a:gd name="T76" fmla="*/ 1 w 94"/>
                <a:gd name="T77" fmla="*/ 1 h 318"/>
                <a:gd name="T78" fmla="*/ 1 w 94"/>
                <a:gd name="T79" fmla="*/ 1 h 318"/>
                <a:gd name="T80" fmla="*/ 1 w 94"/>
                <a:gd name="T81" fmla="*/ 1 h 318"/>
                <a:gd name="T82" fmla="*/ 1 w 94"/>
                <a:gd name="T83" fmla="*/ 1 h 318"/>
                <a:gd name="T84" fmla="*/ 1 w 94"/>
                <a:gd name="T85" fmla="*/ 1 h 318"/>
                <a:gd name="T86" fmla="*/ 1 w 94"/>
                <a:gd name="T87" fmla="*/ 1 h 318"/>
                <a:gd name="T88" fmla="*/ 1 w 94"/>
                <a:gd name="T89" fmla="*/ 1 h 318"/>
                <a:gd name="T90" fmla="*/ 1 w 94"/>
                <a:gd name="T91" fmla="*/ 1 h 318"/>
                <a:gd name="T92" fmla="*/ 1 w 94"/>
                <a:gd name="T93" fmla="*/ 1 h 318"/>
                <a:gd name="T94" fmla="*/ 1 w 94"/>
                <a:gd name="T95" fmla="*/ 1 h 318"/>
                <a:gd name="T96" fmla="*/ 1 w 94"/>
                <a:gd name="T97" fmla="*/ 1 h 318"/>
                <a:gd name="T98" fmla="*/ 1 w 94"/>
                <a:gd name="T99" fmla="*/ 1 h 318"/>
                <a:gd name="T100" fmla="*/ 1 w 94"/>
                <a:gd name="T101" fmla="*/ 1 h 318"/>
                <a:gd name="T102" fmla="*/ 1 w 94"/>
                <a:gd name="T103" fmla="*/ 1 h 318"/>
                <a:gd name="T104" fmla="*/ 1 w 94"/>
                <a:gd name="T105" fmla="*/ 1 h 318"/>
                <a:gd name="T106" fmla="*/ 1 w 94"/>
                <a:gd name="T107" fmla="*/ 1 h 318"/>
                <a:gd name="T108" fmla="*/ 1 w 94"/>
                <a:gd name="T109" fmla="*/ 1 h 318"/>
                <a:gd name="T110" fmla="*/ 1 w 94"/>
                <a:gd name="T111" fmla="*/ 1 h 318"/>
                <a:gd name="T112" fmla="*/ 1 w 94"/>
                <a:gd name="T113" fmla="*/ 1 h 31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94"/>
                <a:gd name="T172" fmla="*/ 0 h 318"/>
                <a:gd name="T173" fmla="*/ 94 w 94"/>
                <a:gd name="T174" fmla="*/ 318 h 318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94" h="318">
                  <a:moveTo>
                    <a:pt x="0" y="0"/>
                  </a:moveTo>
                  <a:lnTo>
                    <a:pt x="3" y="3"/>
                  </a:lnTo>
                  <a:lnTo>
                    <a:pt x="4" y="7"/>
                  </a:lnTo>
                  <a:lnTo>
                    <a:pt x="5" y="9"/>
                  </a:lnTo>
                  <a:lnTo>
                    <a:pt x="7" y="12"/>
                  </a:lnTo>
                  <a:lnTo>
                    <a:pt x="9" y="15"/>
                  </a:lnTo>
                  <a:lnTo>
                    <a:pt x="11" y="17"/>
                  </a:lnTo>
                  <a:lnTo>
                    <a:pt x="12" y="20"/>
                  </a:lnTo>
                  <a:lnTo>
                    <a:pt x="13" y="23"/>
                  </a:lnTo>
                  <a:lnTo>
                    <a:pt x="13" y="24"/>
                  </a:lnTo>
                  <a:lnTo>
                    <a:pt x="15" y="27"/>
                  </a:lnTo>
                  <a:lnTo>
                    <a:pt x="16" y="28"/>
                  </a:lnTo>
                  <a:lnTo>
                    <a:pt x="17" y="29"/>
                  </a:lnTo>
                  <a:lnTo>
                    <a:pt x="17" y="32"/>
                  </a:lnTo>
                  <a:lnTo>
                    <a:pt x="19" y="33"/>
                  </a:lnTo>
                  <a:lnTo>
                    <a:pt x="19" y="35"/>
                  </a:lnTo>
                  <a:lnTo>
                    <a:pt x="20" y="36"/>
                  </a:lnTo>
                  <a:lnTo>
                    <a:pt x="21" y="37"/>
                  </a:lnTo>
                  <a:lnTo>
                    <a:pt x="21" y="39"/>
                  </a:lnTo>
                  <a:lnTo>
                    <a:pt x="21" y="40"/>
                  </a:lnTo>
                  <a:lnTo>
                    <a:pt x="23" y="41"/>
                  </a:lnTo>
                  <a:lnTo>
                    <a:pt x="23" y="43"/>
                  </a:lnTo>
                  <a:lnTo>
                    <a:pt x="24" y="44"/>
                  </a:lnTo>
                  <a:lnTo>
                    <a:pt x="24" y="45"/>
                  </a:lnTo>
                  <a:lnTo>
                    <a:pt x="25" y="47"/>
                  </a:lnTo>
                  <a:lnTo>
                    <a:pt x="27" y="48"/>
                  </a:lnTo>
                  <a:lnTo>
                    <a:pt x="27" y="50"/>
                  </a:lnTo>
                  <a:lnTo>
                    <a:pt x="27" y="52"/>
                  </a:lnTo>
                  <a:lnTo>
                    <a:pt x="28" y="53"/>
                  </a:lnTo>
                  <a:lnTo>
                    <a:pt x="28" y="54"/>
                  </a:lnTo>
                  <a:lnTo>
                    <a:pt x="29" y="56"/>
                  </a:lnTo>
                  <a:lnTo>
                    <a:pt x="29" y="58"/>
                  </a:lnTo>
                  <a:lnTo>
                    <a:pt x="31" y="60"/>
                  </a:lnTo>
                  <a:lnTo>
                    <a:pt x="32" y="61"/>
                  </a:lnTo>
                  <a:lnTo>
                    <a:pt x="32" y="62"/>
                  </a:lnTo>
                  <a:lnTo>
                    <a:pt x="33" y="65"/>
                  </a:lnTo>
                  <a:lnTo>
                    <a:pt x="33" y="66"/>
                  </a:lnTo>
                  <a:lnTo>
                    <a:pt x="33" y="68"/>
                  </a:lnTo>
                  <a:lnTo>
                    <a:pt x="35" y="69"/>
                  </a:lnTo>
                  <a:lnTo>
                    <a:pt x="35" y="70"/>
                  </a:lnTo>
                  <a:lnTo>
                    <a:pt x="36" y="70"/>
                  </a:lnTo>
                  <a:lnTo>
                    <a:pt x="36" y="72"/>
                  </a:lnTo>
                  <a:lnTo>
                    <a:pt x="36" y="73"/>
                  </a:lnTo>
                  <a:lnTo>
                    <a:pt x="37" y="74"/>
                  </a:lnTo>
                  <a:lnTo>
                    <a:pt x="37" y="76"/>
                  </a:lnTo>
                  <a:lnTo>
                    <a:pt x="37" y="77"/>
                  </a:lnTo>
                  <a:lnTo>
                    <a:pt x="39" y="78"/>
                  </a:lnTo>
                  <a:lnTo>
                    <a:pt x="39" y="80"/>
                  </a:lnTo>
                  <a:lnTo>
                    <a:pt x="39" y="81"/>
                  </a:lnTo>
                  <a:lnTo>
                    <a:pt x="40" y="81"/>
                  </a:lnTo>
                  <a:lnTo>
                    <a:pt x="40" y="82"/>
                  </a:lnTo>
                  <a:lnTo>
                    <a:pt x="40" y="84"/>
                  </a:lnTo>
                  <a:lnTo>
                    <a:pt x="41" y="85"/>
                  </a:lnTo>
                  <a:lnTo>
                    <a:pt x="41" y="86"/>
                  </a:lnTo>
                  <a:lnTo>
                    <a:pt x="43" y="88"/>
                  </a:lnTo>
                  <a:lnTo>
                    <a:pt x="43" y="89"/>
                  </a:lnTo>
                  <a:lnTo>
                    <a:pt x="43" y="90"/>
                  </a:lnTo>
                  <a:lnTo>
                    <a:pt x="44" y="92"/>
                  </a:lnTo>
                  <a:lnTo>
                    <a:pt x="44" y="94"/>
                  </a:lnTo>
                  <a:lnTo>
                    <a:pt x="45" y="96"/>
                  </a:lnTo>
                  <a:lnTo>
                    <a:pt x="45" y="97"/>
                  </a:lnTo>
                  <a:lnTo>
                    <a:pt x="47" y="100"/>
                  </a:lnTo>
                  <a:lnTo>
                    <a:pt x="48" y="102"/>
                  </a:lnTo>
                  <a:lnTo>
                    <a:pt x="48" y="104"/>
                  </a:lnTo>
                  <a:lnTo>
                    <a:pt x="49" y="106"/>
                  </a:lnTo>
                  <a:lnTo>
                    <a:pt x="49" y="108"/>
                  </a:lnTo>
                  <a:lnTo>
                    <a:pt x="51" y="110"/>
                  </a:lnTo>
                  <a:lnTo>
                    <a:pt x="51" y="112"/>
                  </a:lnTo>
                  <a:lnTo>
                    <a:pt x="52" y="113"/>
                  </a:lnTo>
                  <a:lnTo>
                    <a:pt x="52" y="114"/>
                  </a:lnTo>
                  <a:lnTo>
                    <a:pt x="53" y="116"/>
                  </a:lnTo>
                  <a:lnTo>
                    <a:pt x="53" y="117"/>
                  </a:lnTo>
                  <a:lnTo>
                    <a:pt x="53" y="118"/>
                  </a:lnTo>
                  <a:lnTo>
                    <a:pt x="55" y="120"/>
                  </a:lnTo>
                  <a:lnTo>
                    <a:pt x="55" y="121"/>
                  </a:lnTo>
                  <a:lnTo>
                    <a:pt x="55" y="122"/>
                  </a:lnTo>
                  <a:lnTo>
                    <a:pt x="56" y="124"/>
                  </a:lnTo>
                  <a:lnTo>
                    <a:pt x="56" y="125"/>
                  </a:lnTo>
                  <a:lnTo>
                    <a:pt x="56" y="126"/>
                  </a:lnTo>
                  <a:lnTo>
                    <a:pt x="57" y="128"/>
                  </a:lnTo>
                  <a:lnTo>
                    <a:pt x="57" y="129"/>
                  </a:lnTo>
                  <a:lnTo>
                    <a:pt x="57" y="130"/>
                  </a:lnTo>
                  <a:lnTo>
                    <a:pt x="59" y="132"/>
                  </a:lnTo>
                  <a:lnTo>
                    <a:pt x="59" y="133"/>
                  </a:lnTo>
                  <a:lnTo>
                    <a:pt x="59" y="134"/>
                  </a:lnTo>
                  <a:lnTo>
                    <a:pt x="60" y="136"/>
                  </a:lnTo>
                  <a:lnTo>
                    <a:pt x="60" y="137"/>
                  </a:lnTo>
                  <a:lnTo>
                    <a:pt x="60" y="138"/>
                  </a:lnTo>
                  <a:lnTo>
                    <a:pt x="61" y="141"/>
                  </a:lnTo>
                  <a:lnTo>
                    <a:pt x="61" y="142"/>
                  </a:lnTo>
                  <a:lnTo>
                    <a:pt x="63" y="143"/>
                  </a:lnTo>
                  <a:lnTo>
                    <a:pt x="63" y="146"/>
                  </a:lnTo>
                  <a:lnTo>
                    <a:pt x="64" y="147"/>
                  </a:lnTo>
                  <a:lnTo>
                    <a:pt x="64" y="150"/>
                  </a:lnTo>
                  <a:lnTo>
                    <a:pt x="65" y="153"/>
                  </a:lnTo>
                  <a:lnTo>
                    <a:pt x="65" y="154"/>
                  </a:lnTo>
                  <a:lnTo>
                    <a:pt x="67" y="157"/>
                  </a:lnTo>
                  <a:lnTo>
                    <a:pt x="67" y="158"/>
                  </a:lnTo>
                  <a:lnTo>
                    <a:pt x="67" y="159"/>
                  </a:lnTo>
                  <a:lnTo>
                    <a:pt x="68" y="162"/>
                  </a:lnTo>
                  <a:lnTo>
                    <a:pt x="68" y="163"/>
                  </a:lnTo>
                  <a:lnTo>
                    <a:pt x="68" y="165"/>
                  </a:lnTo>
                  <a:lnTo>
                    <a:pt x="69" y="166"/>
                  </a:lnTo>
                  <a:lnTo>
                    <a:pt x="69" y="167"/>
                  </a:lnTo>
                  <a:lnTo>
                    <a:pt x="69" y="169"/>
                  </a:lnTo>
                  <a:lnTo>
                    <a:pt x="71" y="170"/>
                  </a:lnTo>
                  <a:lnTo>
                    <a:pt x="71" y="171"/>
                  </a:lnTo>
                  <a:lnTo>
                    <a:pt x="71" y="173"/>
                  </a:lnTo>
                  <a:lnTo>
                    <a:pt x="72" y="174"/>
                  </a:lnTo>
                  <a:lnTo>
                    <a:pt x="72" y="175"/>
                  </a:lnTo>
                  <a:lnTo>
                    <a:pt x="72" y="177"/>
                  </a:lnTo>
                  <a:lnTo>
                    <a:pt x="73" y="178"/>
                  </a:lnTo>
                  <a:lnTo>
                    <a:pt x="73" y="179"/>
                  </a:lnTo>
                  <a:lnTo>
                    <a:pt x="73" y="181"/>
                  </a:lnTo>
                  <a:lnTo>
                    <a:pt x="75" y="182"/>
                  </a:lnTo>
                  <a:lnTo>
                    <a:pt x="75" y="183"/>
                  </a:lnTo>
                  <a:lnTo>
                    <a:pt x="75" y="186"/>
                  </a:lnTo>
                  <a:lnTo>
                    <a:pt x="76" y="187"/>
                  </a:lnTo>
                  <a:lnTo>
                    <a:pt x="76" y="189"/>
                  </a:lnTo>
                  <a:lnTo>
                    <a:pt x="77" y="190"/>
                  </a:lnTo>
                  <a:lnTo>
                    <a:pt x="77" y="193"/>
                  </a:lnTo>
                  <a:lnTo>
                    <a:pt x="77" y="194"/>
                  </a:lnTo>
                  <a:lnTo>
                    <a:pt x="79" y="197"/>
                  </a:lnTo>
                  <a:lnTo>
                    <a:pt x="79" y="198"/>
                  </a:lnTo>
                  <a:lnTo>
                    <a:pt x="80" y="201"/>
                  </a:lnTo>
                  <a:lnTo>
                    <a:pt x="80" y="202"/>
                  </a:lnTo>
                  <a:lnTo>
                    <a:pt x="81" y="205"/>
                  </a:lnTo>
                  <a:lnTo>
                    <a:pt x="81" y="206"/>
                  </a:lnTo>
                  <a:lnTo>
                    <a:pt x="83" y="207"/>
                  </a:lnTo>
                  <a:lnTo>
                    <a:pt x="83" y="210"/>
                  </a:lnTo>
                  <a:lnTo>
                    <a:pt x="83" y="211"/>
                  </a:lnTo>
                  <a:lnTo>
                    <a:pt x="84" y="213"/>
                  </a:lnTo>
                  <a:lnTo>
                    <a:pt x="84" y="214"/>
                  </a:lnTo>
                  <a:lnTo>
                    <a:pt x="84" y="215"/>
                  </a:lnTo>
                  <a:lnTo>
                    <a:pt x="85" y="217"/>
                  </a:lnTo>
                  <a:lnTo>
                    <a:pt x="85" y="218"/>
                  </a:lnTo>
                  <a:lnTo>
                    <a:pt x="85" y="219"/>
                  </a:lnTo>
                  <a:lnTo>
                    <a:pt x="85" y="221"/>
                  </a:lnTo>
                  <a:lnTo>
                    <a:pt x="86" y="222"/>
                  </a:lnTo>
                  <a:lnTo>
                    <a:pt x="86" y="223"/>
                  </a:lnTo>
                  <a:lnTo>
                    <a:pt x="86" y="225"/>
                  </a:lnTo>
                  <a:lnTo>
                    <a:pt x="86" y="226"/>
                  </a:lnTo>
                  <a:lnTo>
                    <a:pt x="86" y="227"/>
                  </a:lnTo>
                  <a:lnTo>
                    <a:pt x="86" y="229"/>
                  </a:lnTo>
                  <a:lnTo>
                    <a:pt x="86" y="230"/>
                  </a:lnTo>
                  <a:lnTo>
                    <a:pt x="88" y="231"/>
                  </a:lnTo>
                  <a:lnTo>
                    <a:pt x="88" y="233"/>
                  </a:lnTo>
                  <a:lnTo>
                    <a:pt x="88" y="234"/>
                  </a:lnTo>
                  <a:lnTo>
                    <a:pt x="88" y="235"/>
                  </a:lnTo>
                  <a:lnTo>
                    <a:pt x="88" y="236"/>
                  </a:lnTo>
                  <a:lnTo>
                    <a:pt x="88" y="238"/>
                  </a:lnTo>
                  <a:lnTo>
                    <a:pt x="88" y="239"/>
                  </a:lnTo>
                  <a:lnTo>
                    <a:pt x="88" y="242"/>
                  </a:lnTo>
                  <a:lnTo>
                    <a:pt x="88" y="243"/>
                  </a:lnTo>
                  <a:lnTo>
                    <a:pt x="88" y="244"/>
                  </a:lnTo>
                  <a:lnTo>
                    <a:pt x="88" y="247"/>
                  </a:lnTo>
                  <a:lnTo>
                    <a:pt x="89" y="248"/>
                  </a:lnTo>
                  <a:lnTo>
                    <a:pt x="89" y="250"/>
                  </a:lnTo>
                  <a:lnTo>
                    <a:pt x="89" y="251"/>
                  </a:lnTo>
                  <a:lnTo>
                    <a:pt x="89" y="252"/>
                  </a:lnTo>
                  <a:lnTo>
                    <a:pt x="89" y="254"/>
                  </a:lnTo>
                  <a:lnTo>
                    <a:pt x="89" y="255"/>
                  </a:lnTo>
                  <a:lnTo>
                    <a:pt x="89" y="256"/>
                  </a:lnTo>
                  <a:lnTo>
                    <a:pt x="89" y="258"/>
                  </a:lnTo>
                  <a:lnTo>
                    <a:pt x="89" y="259"/>
                  </a:lnTo>
                  <a:lnTo>
                    <a:pt x="89" y="260"/>
                  </a:lnTo>
                  <a:lnTo>
                    <a:pt x="89" y="262"/>
                  </a:lnTo>
                  <a:lnTo>
                    <a:pt x="90" y="262"/>
                  </a:lnTo>
                  <a:lnTo>
                    <a:pt x="90" y="263"/>
                  </a:lnTo>
                  <a:lnTo>
                    <a:pt x="90" y="264"/>
                  </a:lnTo>
                  <a:lnTo>
                    <a:pt x="90" y="266"/>
                  </a:lnTo>
                  <a:lnTo>
                    <a:pt x="90" y="267"/>
                  </a:lnTo>
                  <a:lnTo>
                    <a:pt x="90" y="268"/>
                  </a:lnTo>
                  <a:lnTo>
                    <a:pt x="90" y="270"/>
                  </a:lnTo>
                  <a:lnTo>
                    <a:pt x="92" y="271"/>
                  </a:lnTo>
                  <a:lnTo>
                    <a:pt x="92" y="272"/>
                  </a:lnTo>
                  <a:lnTo>
                    <a:pt x="92" y="274"/>
                  </a:lnTo>
                  <a:lnTo>
                    <a:pt x="92" y="275"/>
                  </a:lnTo>
                  <a:lnTo>
                    <a:pt x="92" y="276"/>
                  </a:lnTo>
                  <a:lnTo>
                    <a:pt x="93" y="278"/>
                  </a:lnTo>
                  <a:lnTo>
                    <a:pt x="93" y="279"/>
                  </a:lnTo>
                  <a:lnTo>
                    <a:pt x="93" y="280"/>
                  </a:lnTo>
                  <a:lnTo>
                    <a:pt x="93" y="282"/>
                  </a:lnTo>
                  <a:lnTo>
                    <a:pt x="93" y="283"/>
                  </a:lnTo>
                  <a:lnTo>
                    <a:pt x="94" y="284"/>
                  </a:lnTo>
                  <a:lnTo>
                    <a:pt x="94" y="286"/>
                  </a:lnTo>
                  <a:lnTo>
                    <a:pt x="94" y="287"/>
                  </a:lnTo>
                  <a:lnTo>
                    <a:pt x="94" y="288"/>
                  </a:lnTo>
                  <a:lnTo>
                    <a:pt x="94" y="290"/>
                  </a:lnTo>
                  <a:lnTo>
                    <a:pt x="94" y="291"/>
                  </a:lnTo>
                  <a:lnTo>
                    <a:pt x="94" y="292"/>
                  </a:lnTo>
                  <a:lnTo>
                    <a:pt x="94" y="294"/>
                  </a:lnTo>
                  <a:lnTo>
                    <a:pt x="94" y="295"/>
                  </a:lnTo>
                  <a:lnTo>
                    <a:pt x="94" y="296"/>
                  </a:lnTo>
                  <a:lnTo>
                    <a:pt x="94" y="298"/>
                  </a:lnTo>
                  <a:lnTo>
                    <a:pt x="94" y="299"/>
                  </a:lnTo>
                  <a:lnTo>
                    <a:pt x="94" y="300"/>
                  </a:lnTo>
                  <a:lnTo>
                    <a:pt x="94" y="302"/>
                  </a:lnTo>
                  <a:lnTo>
                    <a:pt x="94" y="304"/>
                  </a:lnTo>
                  <a:lnTo>
                    <a:pt x="94" y="306"/>
                  </a:lnTo>
                  <a:lnTo>
                    <a:pt x="93" y="308"/>
                  </a:lnTo>
                  <a:lnTo>
                    <a:pt x="93" y="310"/>
                  </a:lnTo>
                  <a:lnTo>
                    <a:pt x="93" y="312"/>
                  </a:lnTo>
                  <a:lnTo>
                    <a:pt x="93" y="315"/>
                  </a:lnTo>
                  <a:lnTo>
                    <a:pt x="93" y="31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62" name="Freeform 69">
              <a:extLst>
                <a:ext uri="{FF2B5EF4-FFF2-40B4-BE49-F238E27FC236}">
                  <a16:creationId xmlns:a16="http://schemas.microsoft.com/office/drawing/2014/main" id="{F0D303AC-A189-0945-B55B-4EBA8DC084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6" y="1898"/>
              <a:ext cx="47" cy="159"/>
            </a:xfrm>
            <a:custGeom>
              <a:avLst/>
              <a:gdLst>
                <a:gd name="T0" fmla="*/ 1 w 94"/>
                <a:gd name="T1" fmla="*/ 1 h 317"/>
                <a:gd name="T2" fmla="*/ 1 w 94"/>
                <a:gd name="T3" fmla="*/ 1 h 317"/>
                <a:gd name="T4" fmla="*/ 1 w 94"/>
                <a:gd name="T5" fmla="*/ 1 h 317"/>
                <a:gd name="T6" fmla="*/ 1 w 94"/>
                <a:gd name="T7" fmla="*/ 1 h 317"/>
                <a:gd name="T8" fmla="*/ 1 w 94"/>
                <a:gd name="T9" fmla="*/ 1 h 317"/>
                <a:gd name="T10" fmla="*/ 1 w 94"/>
                <a:gd name="T11" fmla="*/ 1 h 317"/>
                <a:gd name="T12" fmla="*/ 1 w 94"/>
                <a:gd name="T13" fmla="*/ 1 h 317"/>
                <a:gd name="T14" fmla="*/ 1 w 94"/>
                <a:gd name="T15" fmla="*/ 1 h 317"/>
                <a:gd name="T16" fmla="*/ 1 w 94"/>
                <a:gd name="T17" fmla="*/ 1 h 317"/>
                <a:gd name="T18" fmla="*/ 1 w 94"/>
                <a:gd name="T19" fmla="*/ 1 h 317"/>
                <a:gd name="T20" fmla="*/ 1 w 94"/>
                <a:gd name="T21" fmla="*/ 1 h 317"/>
                <a:gd name="T22" fmla="*/ 1 w 94"/>
                <a:gd name="T23" fmla="*/ 1 h 317"/>
                <a:gd name="T24" fmla="*/ 1 w 94"/>
                <a:gd name="T25" fmla="*/ 1 h 317"/>
                <a:gd name="T26" fmla="*/ 1 w 94"/>
                <a:gd name="T27" fmla="*/ 1 h 317"/>
                <a:gd name="T28" fmla="*/ 1 w 94"/>
                <a:gd name="T29" fmla="*/ 1 h 317"/>
                <a:gd name="T30" fmla="*/ 1 w 94"/>
                <a:gd name="T31" fmla="*/ 1 h 317"/>
                <a:gd name="T32" fmla="*/ 1 w 94"/>
                <a:gd name="T33" fmla="*/ 1 h 317"/>
                <a:gd name="T34" fmla="*/ 1 w 94"/>
                <a:gd name="T35" fmla="*/ 1 h 317"/>
                <a:gd name="T36" fmla="*/ 1 w 94"/>
                <a:gd name="T37" fmla="*/ 1 h 317"/>
                <a:gd name="T38" fmla="*/ 1 w 94"/>
                <a:gd name="T39" fmla="*/ 1 h 317"/>
                <a:gd name="T40" fmla="*/ 1 w 94"/>
                <a:gd name="T41" fmla="*/ 1 h 317"/>
                <a:gd name="T42" fmla="*/ 1 w 94"/>
                <a:gd name="T43" fmla="*/ 1 h 317"/>
                <a:gd name="T44" fmla="*/ 1 w 94"/>
                <a:gd name="T45" fmla="*/ 1 h 317"/>
                <a:gd name="T46" fmla="*/ 1 w 94"/>
                <a:gd name="T47" fmla="*/ 1 h 317"/>
                <a:gd name="T48" fmla="*/ 1 w 94"/>
                <a:gd name="T49" fmla="*/ 1 h 317"/>
                <a:gd name="T50" fmla="*/ 1 w 94"/>
                <a:gd name="T51" fmla="*/ 1 h 317"/>
                <a:gd name="T52" fmla="*/ 1 w 94"/>
                <a:gd name="T53" fmla="*/ 1 h 317"/>
                <a:gd name="T54" fmla="*/ 1 w 94"/>
                <a:gd name="T55" fmla="*/ 1 h 317"/>
                <a:gd name="T56" fmla="*/ 1 w 94"/>
                <a:gd name="T57" fmla="*/ 1 h 317"/>
                <a:gd name="T58" fmla="*/ 1 w 94"/>
                <a:gd name="T59" fmla="*/ 1 h 317"/>
                <a:gd name="T60" fmla="*/ 1 w 94"/>
                <a:gd name="T61" fmla="*/ 1 h 317"/>
                <a:gd name="T62" fmla="*/ 1 w 94"/>
                <a:gd name="T63" fmla="*/ 1 h 317"/>
                <a:gd name="T64" fmla="*/ 1 w 94"/>
                <a:gd name="T65" fmla="*/ 1 h 317"/>
                <a:gd name="T66" fmla="*/ 1 w 94"/>
                <a:gd name="T67" fmla="*/ 1 h 317"/>
                <a:gd name="T68" fmla="*/ 1 w 94"/>
                <a:gd name="T69" fmla="*/ 1 h 317"/>
                <a:gd name="T70" fmla="*/ 1 w 94"/>
                <a:gd name="T71" fmla="*/ 1 h 317"/>
                <a:gd name="T72" fmla="*/ 1 w 94"/>
                <a:gd name="T73" fmla="*/ 1 h 317"/>
                <a:gd name="T74" fmla="*/ 1 w 94"/>
                <a:gd name="T75" fmla="*/ 1 h 317"/>
                <a:gd name="T76" fmla="*/ 1 w 94"/>
                <a:gd name="T77" fmla="*/ 1 h 317"/>
                <a:gd name="T78" fmla="*/ 1 w 94"/>
                <a:gd name="T79" fmla="*/ 1 h 317"/>
                <a:gd name="T80" fmla="*/ 1 w 94"/>
                <a:gd name="T81" fmla="*/ 1 h 317"/>
                <a:gd name="T82" fmla="*/ 1 w 94"/>
                <a:gd name="T83" fmla="*/ 1 h 317"/>
                <a:gd name="T84" fmla="*/ 1 w 94"/>
                <a:gd name="T85" fmla="*/ 1 h 317"/>
                <a:gd name="T86" fmla="*/ 1 w 94"/>
                <a:gd name="T87" fmla="*/ 1 h 317"/>
                <a:gd name="T88" fmla="*/ 1 w 94"/>
                <a:gd name="T89" fmla="*/ 1 h 317"/>
                <a:gd name="T90" fmla="*/ 1 w 94"/>
                <a:gd name="T91" fmla="*/ 1 h 317"/>
                <a:gd name="T92" fmla="*/ 1 w 94"/>
                <a:gd name="T93" fmla="*/ 1 h 317"/>
                <a:gd name="T94" fmla="*/ 1 w 94"/>
                <a:gd name="T95" fmla="*/ 1 h 317"/>
                <a:gd name="T96" fmla="*/ 1 w 94"/>
                <a:gd name="T97" fmla="*/ 1 h 317"/>
                <a:gd name="T98" fmla="*/ 1 w 94"/>
                <a:gd name="T99" fmla="*/ 1 h 317"/>
                <a:gd name="T100" fmla="*/ 1 w 94"/>
                <a:gd name="T101" fmla="*/ 1 h 317"/>
                <a:gd name="T102" fmla="*/ 1 w 94"/>
                <a:gd name="T103" fmla="*/ 1 h 317"/>
                <a:gd name="T104" fmla="*/ 1 w 94"/>
                <a:gd name="T105" fmla="*/ 1 h 317"/>
                <a:gd name="T106" fmla="*/ 1 w 94"/>
                <a:gd name="T107" fmla="*/ 1 h 317"/>
                <a:gd name="T108" fmla="*/ 1 w 94"/>
                <a:gd name="T109" fmla="*/ 1 h 317"/>
                <a:gd name="T110" fmla="*/ 1 w 94"/>
                <a:gd name="T111" fmla="*/ 1 h 317"/>
                <a:gd name="T112" fmla="*/ 1 w 94"/>
                <a:gd name="T113" fmla="*/ 1 h 31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94"/>
                <a:gd name="T172" fmla="*/ 0 h 317"/>
                <a:gd name="T173" fmla="*/ 94 w 94"/>
                <a:gd name="T174" fmla="*/ 317 h 317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94" h="317">
                  <a:moveTo>
                    <a:pt x="0" y="317"/>
                  </a:moveTo>
                  <a:lnTo>
                    <a:pt x="3" y="313"/>
                  </a:lnTo>
                  <a:lnTo>
                    <a:pt x="4" y="311"/>
                  </a:lnTo>
                  <a:lnTo>
                    <a:pt x="5" y="308"/>
                  </a:lnTo>
                  <a:lnTo>
                    <a:pt x="7" y="305"/>
                  </a:lnTo>
                  <a:lnTo>
                    <a:pt x="9" y="301"/>
                  </a:lnTo>
                  <a:lnTo>
                    <a:pt x="11" y="300"/>
                  </a:lnTo>
                  <a:lnTo>
                    <a:pt x="12" y="297"/>
                  </a:lnTo>
                  <a:lnTo>
                    <a:pt x="13" y="295"/>
                  </a:lnTo>
                  <a:lnTo>
                    <a:pt x="13" y="293"/>
                  </a:lnTo>
                  <a:lnTo>
                    <a:pt x="15" y="291"/>
                  </a:lnTo>
                  <a:lnTo>
                    <a:pt x="16" y="290"/>
                  </a:lnTo>
                  <a:lnTo>
                    <a:pt x="17" y="287"/>
                  </a:lnTo>
                  <a:lnTo>
                    <a:pt x="17" y="286"/>
                  </a:lnTo>
                  <a:lnTo>
                    <a:pt x="19" y="284"/>
                  </a:lnTo>
                  <a:lnTo>
                    <a:pt x="19" y="283"/>
                  </a:lnTo>
                  <a:lnTo>
                    <a:pt x="20" y="282"/>
                  </a:lnTo>
                  <a:lnTo>
                    <a:pt x="21" y="280"/>
                  </a:lnTo>
                  <a:lnTo>
                    <a:pt x="21" y="279"/>
                  </a:lnTo>
                  <a:lnTo>
                    <a:pt x="21" y="278"/>
                  </a:lnTo>
                  <a:lnTo>
                    <a:pt x="23" y="276"/>
                  </a:lnTo>
                  <a:lnTo>
                    <a:pt x="23" y="275"/>
                  </a:lnTo>
                  <a:lnTo>
                    <a:pt x="24" y="274"/>
                  </a:lnTo>
                  <a:lnTo>
                    <a:pt x="24" y="272"/>
                  </a:lnTo>
                  <a:lnTo>
                    <a:pt x="25" y="271"/>
                  </a:lnTo>
                  <a:lnTo>
                    <a:pt x="25" y="270"/>
                  </a:lnTo>
                  <a:lnTo>
                    <a:pt x="27" y="268"/>
                  </a:lnTo>
                  <a:lnTo>
                    <a:pt x="27" y="267"/>
                  </a:lnTo>
                  <a:lnTo>
                    <a:pt x="27" y="266"/>
                  </a:lnTo>
                  <a:lnTo>
                    <a:pt x="28" y="264"/>
                  </a:lnTo>
                  <a:lnTo>
                    <a:pt x="28" y="263"/>
                  </a:lnTo>
                  <a:lnTo>
                    <a:pt x="29" y="262"/>
                  </a:lnTo>
                  <a:lnTo>
                    <a:pt x="29" y="259"/>
                  </a:lnTo>
                  <a:lnTo>
                    <a:pt x="31" y="258"/>
                  </a:lnTo>
                  <a:lnTo>
                    <a:pt x="32" y="256"/>
                  </a:lnTo>
                  <a:lnTo>
                    <a:pt x="32" y="254"/>
                  </a:lnTo>
                  <a:lnTo>
                    <a:pt x="33" y="252"/>
                  </a:lnTo>
                  <a:lnTo>
                    <a:pt x="33" y="251"/>
                  </a:lnTo>
                  <a:lnTo>
                    <a:pt x="33" y="250"/>
                  </a:lnTo>
                  <a:lnTo>
                    <a:pt x="35" y="248"/>
                  </a:lnTo>
                  <a:lnTo>
                    <a:pt x="35" y="247"/>
                  </a:lnTo>
                  <a:lnTo>
                    <a:pt x="36" y="246"/>
                  </a:lnTo>
                  <a:lnTo>
                    <a:pt x="36" y="244"/>
                  </a:lnTo>
                  <a:lnTo>
                    <a:pt x="37" y="243"/>
                  </a:lnTo>
                  <a:lnTo>
                    <a:pt x="37" y="242"/>
                  </a:lnTo>
                  <a:lnTo>
                    <a:pt x="37" y="240"/>
                  </a:lnTo>
                  <a:lnTo>
                    <a:pt x="39" y="239"/>
                  </a:lnTo>
                  <a:lnTo>
                    <a:pt x="39" y="238"/>
                  </a:lnTo>
                  <a:lnTo>
                    <a:pt x="39" y="236"/>
                  </a:lnTo>
                  <a:lnTo>
                    <a:pt x="40" y="235"/>
                  </a:lnTo>
                  <a:lnTo>
                    <a:pt x="40" y="234"/>
                  </a:lnTo>
                  <a:lnTo>
                    <a:pt x="41" y="232"/>
                  </a:lnTo>
                  <a:lnTo>
                    <a:pt x="41" y="231"/>
                  </a:lnTo>
                  <a:lnTo>
                    <a:pt x="43" y="230"/>
                  </a:lnTo>
                  <a:lnTo>
                    <a:pt x="43" y="228"/>
                  </a:lnTo>
                  <a:lnTo>
                    <a:pt x="43" y="227"/>
                  </a:lnTo>
                  <a:lnTo>
                    <a:pt x="44" y="224"/>
                  </a:lnTo>
                  <a:lnTo>
                    <a:pt x="44" y="223"/>
                  </a:lnTo>
                  <a:lnTo>
                    <a:pt x="45" y="222"/>
                  </a:lnTo>
                  <a:lnTo>
                    <a:pt x="45" y="219"/>
                  </a:lnTo>
                  <a:lnTo>
                    <a:pt x="47" y="218"/>
                  </a:lnTo>
                  <a:lnTo>
                    <a:pt x="48" y="215"/>
                  </a:lnTo>
                  <a:lnTo>
                    <a:pt x="48" y="214"/>
                  </a:lnTo>
                  <a:lnTo>
                    <a:pt x="49" y="211"/>
                  </a:lnTo>
                  <a:lnTo>
                    <a:pt x="49" y="210"/>
                  </a:lnTo>
                  <a:lnTo>
                    <a:pt x="51" y="207"/>
                  </a:lnTo>
                  <a:lnTo>
                    <a:pt x="51" y="206"/>
                  </a:lnTo>
                  <a:lnTo>
                    <a:pt x="52" y="204"/>
                  </a:lnTo>
                  <a:lnTo>
                    <a:pt x="52" y="203"/>
                  </a:lnTo>
                  <a:lnTo>
                    <a:pt x="53" y="200"/>
                  </a:lnTo>
                  <a:lnTo>
                    <a:pt x="53" y="199"/>
                  </a:lnTo>
                  <a:lnTo>
                    <a:pt x="53" y="198"/>
                  </a:lnTo>
                  <a:lnTo>
                    <a:pt x="55" y="197"/>
                  </a:lnTo>
                  <a:lnTo>
                    <a:pt x="55" y="195"/>
                  </a:lnTo>
                  <a:lnTo>
                    <a:pt x="56" y="194"/>
                  </a:lnTo>
                  <a:lnTo>
                    <a:pt x="56" y="193"/>
                  </a:lnTo>
                  <a:lnTo>
                    <a:pt x="56" y="191"/>
                  </a:lnTo>
                  <a:lnTo>
                    <a:pt x="57" y="190"/>
                  </a:lnTo>
                  <a:lnTo>
                    <a:pt x="57" y="189"/>
                  </a:lnTo>
                  <a:lnTo>
                    <a:pt x="57" y="187"/>
                  </a:lnTo>
                  <a:lnTo>
                    <a:pt x="59" y="186"/>
                  </a:lnTo>
                  <a:lnTo>
                    <a:pt x="59" y="185"/>
                  </a:lnTo>
                  <a:lnTo>
                    <a:pt x="59" y="183"/>
                  </a:lnTo>
                  <a:lnTo>
                    <a:pt x="60" y="182"/>
                  </a:lnTo>
                  <a:lnTo>
                    <a:pt x="60" y="181"/>
                  </a:lnTo>
                  <a:lnTo>
                    <a:pt x="60" y="179"/>
                  </a:lnTo>
                  <a:lnTo>
                    <a:pt x="61" y="177"/>
                  </a:lnTo>
                  <a:lnTo>
                    <a:pt x="61" y="175"/>
                  </a:lnTo>
                  <a:lnTo>
                    <a:pt x="63" y="174"/>
                  </a:lnTo>
                  <a:lnTo>
                    <a:pt x="63" y="171"/>
                  </a:lnTo>
                  <a:lnTo>
                    <a:pt x="64" y="170"/>
                  </a:lnTo>
                  <a:lnTo>
                    <a:pt x="64" y="167"/>
                  </a:lnTo>
                  <a:lnTo>
                    <a:pt x="65" y="165"/>
                  </a:lnTo>
                  <a:lnTo>
                    <a:pt x="65" y="163"/>
                  </a:lnTo>
                  <a:lnTo>
                    <a:pt x="67" y="161"/>
                  </a:lnTo>
                  <a:lnTo>
                    <a:pt x="67" y="159"/>
                  </a:lnTo>
                  <a:lnTo>
                    <a:pt x="67" y="158"/>
                  </a:lnTo>
                  <a:lnTo>
                    <a:pt x="68" y="155"/>
                  </a:lnTo>
                  <a:lnTo>
                    <a:pt x="68" y="154"/>
                  </a:lnTo>
                  <a:lnTo>
                    <a:pt x="68" y="153"/>
                  </a:lnTo>
                  <a:lnTo>
                    <a:pt x="69" y="151"/>
                  </a:lnTo>
                  <a:lnTo>
                    <a:pt x="69" y="150"/>
                  </a:lnTo>
                  <a:lnTo>
                    <a:pt x="69" y="149"/>
                  </a:lnTo>
                  <a:lnTo>
                    <a:pt x="71" y="147"/>
                  </a:lnTo>
                  <a:lnTo>
                    <a:pt x="71" y="146"/>
                  </a:lnTo>
                  <a:lnTo>
                    <a:pt x="71" y="145"/>
                  </a:lnTo>
                  <a:lnTo>
                    <a:pt x="72" y="143"/>
                  </a:lnTo>
                  <a:lnTo>
                    <a:pt x="72" y="142"/>
                  </a:lnTo>
                  <a:lnTo>
                    <a:pt x="72" y="141"/>
                  </a:lnTo>
                  <a:lnTo>
                    <a:pt x="73" y="139"/>
                  </a:lnTo>
                  <a:lnTo>
                    <a:pt x="73" y="138"/>
                  </a:lnTo>
                  <a:lnTo>
                    <a:pt x="73" y="137"/>
                  </a:lnTo>
                  <a:lnTo>
                    <a:pt x="73" y="135"/>
                  </a:lnTo>
                  <a:lnTo>
                    <a:pt x="75" y="134"/>
                  </a:lnTo>
                  <a:lnTo>
                    <a:pt x="75" y="133"/>
                  </a:lnTo>
                  <a:lnTo>
                    <a:pt x="75" y="131"/>
                  </a:lnTo>
                  <a:lnTo>
                    <a:pt x="76" y="130"/>
                  </a:lnTo>
                  <a:lnTo>
                    <a:pt x="76" y="129"/>
                  </a:lnTo>
                  <a:lnTo>
                    <a:pt x="77" y="127"/>
                  </a:lnTo>
                  <a:lnTo>
                    <a:pt x="77" y="125"/>
                  </a:lnTo>
                  <a:lnTo>
                    <a:pt x="77" y="123"/>
                  </a:lnTo>
                  <a:lnTo>
                    <a:pt x="79" y="121"/>
                  </a:lnTo>
                  <a:lnTo>
                    <a:pt x="79" y="119"/>
                  </a:lnTo>
                  <a:lnTo>
                    <a:pt x="80" y="117"/>
                  </a:lnTo>
                  <a:lnTo>
                    <a:pt x="80" y="114"/>
                  </a:lnTo>
                  <a:lnTo>
                    <a:pt x="81" y="113"/>
                  </a:lnTo>
                  <a:lnTo>
                    <a:pt x="81" y="111"/>
                  </a:lnTo>
                  <a:lnTo>
                    <a:pt x="83" y="109"/>
                  </a:lnTo>
                  <a:lnTo>
                    <a:pt x="83" y="107"/>
                  </a:lnTo>
                  <a:lnTo>
                    <a:pt x="83" y="106"/>
                  </a:lnTo>
                  <a:lnTo>
                    <a:pt x="84" y="105"/>
                  </a:lnTo>
                  <a:lnTo>
                    <a:pt x="84" y="104"/>
                  </a:lnTo>
                  <a:lnTo>
                    <a:pt x="84" y="102"/>
                  </a:lnTo>
                  <a:lnTo>
                    <a:pt x="85" y="101"/>
                  </a:lnTo>
                  <a:lnTo>
                    <a:pt x="85" y="100"/>
                  </a:lnTo>
                  <a:lnTo>
                    <a:pt x="85" y="98"/>
                  </a:lnTo>
                  <a:lnTo>
                    <a:pt x="85" y="97"/>
                  </a:lnTo>
                  <a:lnTo>
                    <a:pt x="86" y="96"/>
                  </a:lnTo>
                  <a:lnTo>
                    <a:pt x="86" y="94"/>
                  </a:lnTo>
                  <a:lnTo>
                    <a:pt x="86" y="93"/>
                  </a:lnTo>
                  <a:lnTo>
                    <a:pt x="86" y="92"/>
                  </a:lnTo>
                  <a:lnTo>
                    <a:pt x="86" y="90"/>
                  </a:lnTo>
                  <a:lnTo>
                    <a:pt x="86" y="89"/>
                  </a:lnTo>
                  <a:lnTo>
                    <a:pt x="86" y="88"/>
                  </a:lnTo>
                  <a:lnTo>
                    <a:pt x="88" y="86"/>
                  </a:lnTo>
                  <a:lnTo>
                    <a:pt x="88" y="85"/>
                  </a:lnTo>
                  <a:lnTo>
                    <a:pt x="88" y="84"/>
                  </a:lnTo>
                  <a:lnTo>
                    <a:pt x="88" y="82"/>
                  </a:lnTo>
                  <a:lnTo>
                    <a:pt x="88" y="81"/>
                  </a:lnTo>
                  <a:lnTo>
                    <a:pt x="88" y="80"/>
                  </a:lnTo>
                  <a:lnTo>
                    <a:pt x="88" y="78"/>
                  </a:lnTo>
                  <a:lnTo>
                    <a:pt x="88" y="76"/>
                  </a:lnTo>
                  <a:lnTo>
                    <a:pt x="88" y="74"/>
                  </a:lnTo>
                  <a:lnTo>
                    <a:pt x="88" y="73"/>
                  </a:lnTo>
                  <a:lnTo>
                    <a:pt x="88" y="70"/>
                  </a:lnTo>
                  <a:lnTo>
                    <a:pt x="89" y="69"/>
                  </a:lnTo>
                  <a:lnTo>
                    <a:pt x="89" y="68"/>
                  </a:lnTo>
                  <a:lnTo>
                    <a:pt x="89" y="66"/>
                  </a:lnTo>
                  <a:lnTo>
                    <a:pt x="89" y="65"/>
                  </a:lnTo>
                  <a:lnTo>
                    <a:pt x="89" y="64"/>
                  </a:lnTo>
                  <a:lnTo>
                    <a:pt x="89" y="62"/>
                  </a:lnTo>
                  <a:lnTo>
                    <a:pt x="89" y="61"/>
                  </a:lnTo>
                  <a:lnTo>
                    <a:pt x="89" y="60"/>
                  </a:lnTo>
                  <a:lnTo>
                    <a:pt x="89" y="58"/>
                  </a:lnTo>
                  <a:lnTo>
                    <a:pt x="89" y="57"/>
                  </a:lnTo>
                  <a:lnTo>
                    <a:pt x="89" y="56"/>
                  </a:lnTo>
                  <a:lnTo>
                    <a:pt x="90" y="56"/>
                  </a:lnTo>
                  <a:lnTo>
                    <a:pt x="90" y="54"/>
                  </a:lnTo>
                  <a:lnTo>
                    <a:pt x="90" y="53"/>
                  </a:lnTo>
                  <a:lnTo>
                    <a:pt x="90" y="52"/>
                  </a:lnTo>
                  <a:lnTo>
                    <a:pt x="90" y="50"/>
                  </a:lnTo>
                  <a:lnTo>
                    <a:pt x="90" y="49"/>
                  </a:lnTo>
                  <a:lnTo>
                    <a:pt x="90" y="48"/>
                  </a:lnTo>
                  <a:lnTo>
                    <a:pt x="92" y="46"/>
                  </a:lnTo>
                  <a:lnTo>
                    <a:pt x="92" y="45"/>
                  </a:lnTo>
                  <a:lnTo>
                    <a:pt x="92" y="44"/>
                  </a:lnTo>
                  <a:lnTo>
                    <a:pt x="92" y="42"/>
                  </a:lnTo>
                  <a:lnTo>
                    <a:pt x="92" y="41"/>
                  </a:lnTo>
                  <a:lnTo>
                    <a:pt x="93" y="40"/>
                  </a:lnTo>
                  <a:lnTo>
                    <a:pt x="93" y="38"/>
                  </a:lnTo>
                  <a:lnTo>
                    <a:pt x="93" y="37"/>
                  </a:lnTo>
                  <a:lnTo>
                    <a:pt x="93" y="36"/>
                  </a:lnTo>
                  <a:lnTo>
                    <a:pt x="93" y="34"/>
                  </a:lnTo>
                  <a:lnTo>
                    <a:pt x="94" y="33"/>
                  </a:lnTo>
                  <a:lnTo>
                    <a:pt x="94" y="32"/>
                  </a:lnTo>
                  <a:lnTo>
                    <a:pt x="94" y="30"/>
                  </a:lnTo>
                  <a:lnTo>
                    <a:pt x="94" y="29"/>
                  </a:lnTo>
                  <a:lnTo>
                    <a:pt x="94" y="28"/>
                  </a:lnTo>
                  <a:lnTo>
                    <a:pt x="94" y="26"/>
                  </a:lnTo>
                  <a:lnTo>
                    <a:pt x="94" y="25"/>
                  </a:lnTo>
                  <a:lnTo>
                    <a:pt x="94" y="24"/>
                  </a:lnTo>
                  <a:lnTo>
                    <a:pt x="94" y="22"/>
                  </a:lnTo>
                  <a:lnTo>
                    <a:pt x="94" y="21"/>
                  </a:lnTo>
                  <a:lnTo>
                    <a:pt x="94" y="20"/>
                  </a:lnTo>
                  <a:lnTo>
                    <a:pt x="94" y="18"/>
                  </a:lnTo>
                  <a:lnTo>
                    <a:pt x="94" y="17"/>
                  </a:lnTo>
                  <a:lnTo>
                    <a:pt x="94" y="16"/>
                  </a:lnTo>
                  <a:lnTo>
                    <a:pt x="94" y="13"/>
                  </a:lnTo>
                  <a:lnTo>
                    <a:pt x="94" y="12"/>
                  </a:lnTo>
                  <a:lnTo>
                    <a:pt x="93" y="9"/>
                  </a:lnTo>
                  <a:lnTo>
                    <a:pt x="93" y="8"/>
                  </a:lnTo>
                  <a:lnTo>
                    <a:pt x="93" y="5"/>
                  </a:lnTo>
                  <a:lnTo>
                    <a:pt x="93" y="3"/>
                  </a:lnTo>
                  <a:lnTo>
                    <a:pt x="93" y="0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5113" name="Freeform 70">
            <a:extLst>
              <a:ext uri="{FF2B5EF4-FFF2-40B4-BE49-F238E27FC236}">
                <a16:creationId xmlns:a16="http://schemas.microsoft.com/office/drawing/2014/main" id="{055DCFDE-646F-4349-B5EE-8C6075764BBE}"/>
              </a:ext>
            </a:extLst>
          </p:cNvPr>
          <p:cNvSpPr>
            <a:spLocks/>
          </p:cNvSpPr>
          <p:nvPr/>
        </p:nvSpPr>
        <p:spPr bwMode="auto">
          <a:xfrm>
            <a:off x="4291013" y="4295776"/>
            <a:ext cx="590550" cy="295275"/>
          </a:xfrm>
          <a:custGeom>
            <a:avLst/>
            <a:gdLst>
              <a:gd name="T0" fmla="*/ 2147483646 w 744"/>
              <a:gd name="T1" fmla="*/ 0 h 372"/>
              <a:gd name="T2" fmla="*/ 2147483646 w 744"/>
              <a:gd name="T3" fmla="*/ 0 h 372"/>
              <a:gd name="T4" fmla="*/ 2147483646 w 744"/>
              <a:gd name="T5" fmla="*/ 2147483646 h 372"/>
              <a:gd name="T6" fmla="*/ 0 w 744"/>
              <a:gd name="T7" fmla="*/ 2147483646 h 372"/>
              <a:gd name="T8" fmla="*/ 0 60000 65536"/>
              <a:gd name="T9" fmla="*/ 0 60000 65536"/>
              <a:gd name="T10" fmla="*/ 0 60000 65536"/>
              <a:gd name="T11" fmla="*/ 0 60000 65536"/>
              <a:gd name="T12" fmla="*/ 0 w 744"/>
              <a:gd name="T13" fmla="*/ 0 h 372"/>
              <a:gd name="T14" fmla="*/ 744 w 744"/>
              <a:gd name="T15" fmla="*/ 372 h 372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744" h="372">
                <a:moveTo>
                  <a:pt x="744" y="0"/>
                </a:moveTo>
                <a:lnTo>
                  <a:pt x="186" y="0"/>
                </a:lnTo>
                <a:lnTo>
                  <a:pt x="186" y="372"/>
                </a:lnTo>
                <a:lnTo>
                  <a:pt x="0" y="372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5114" name="Freeform 71">
            <a:extLst>
              <a:ext uri="{FF2B5EF4-FFF2-40B4-BE49-F238E27FC236}">
                <a16:creationId xmlns:a16="http://schemas.microsoft.com/office/drawing/2014/main" id="{FF233B92-7CC3-3C40-9A89-DDE46061621E}"/>
              </a:ext>
            </a:extLst>
          </p:cNvPr>
          <p:cNvSpPr>
            <a:spLocks/>
          </p:cNvSpPr>
          <p:nvPr/>
        </p:nvSpPr>
        <p:spPr bwMode="auto">
          <a:xfrm>
            <a:off x="4438651" y="4591050"/>
            <a:ext cx="442913" cy="611188"/>
          </a:xfrm>
          <a:custGeom>
            <a:avLst/>
            <a:gdLst>
              <a:gd name="T0" fmla="*/ 2147483646 w 558"/>
              <a:gd name="T1" fmla="*/ 2147483646 h 770"/>
              <a:gd name="T2" fmla="*/ 0 w 558"/>
              <a:gd name="T3" fmla="*/ 2147483646 h 770"/>
              <a:gd name="T4" fmla="*/ 0 w 558"/>
              <a:gd name="T5" fmla="*/ 0 h 770"/>
              <a:gd name="T6" fmla="*/ 0 60000 65536"/>
              <a:gd name="T7" fmla="*/ 0 60000 65536"/>
              <a:gd name="T8" fmla="*/ 0 60000 65536"/>
              <a:gd name="T9" fmla="*/ 0 w 558"/>
              <a:gd name="T10" fmla="*/ 0 h 770"/>
              <a:gd name="T11" fmla="*/ 558 w 558"/>
              <a:gd name="T12" fmla="*/ 770 h 77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558" h="770">
                <a:moveTo>
                  <a:pt x="558" y="770"/>
                </a:moveTo>
                <a:lnTo>
                  <a:pt x="0" y="770"/>
                </a:lnTo>
                <a:lnTo>
                  <a:pt x="0" y="0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5115" name="Freeform 72">
            <a:extLst>
              <a:ext uri="{FF2B5EF4-FFF2-40B4-BE49-F238E27FC236}">
                <a16:creationId xmlns:a16="http://schemas.microsoft.com/office/drawing/2014/main" id="{36C737E1-95A4-8C4C-8077-1B7B4A230F78}"/>
              </a:ext>
            </a:extLst>
          </p:cNvPr>
          <p:cNvSpPr>
            <a:spLocks/>
          </p:cNvSpPr>
          <p:nvPr/>
        </p:nvSpPr>
        <p:spPr bwMode="auto">
          <a:xfrm>
            <a:off x="4733925" y="4011614"/>
            <a:ext cx="147638" cy="885825"/>
          </a:xfrm>
          <a:custGeom>
            <a:avLst/>
            <a:gdLst>
              <a:gd name="T0" fmla="*/ 2147483646 w 186"/>
              <a:gd name="T1" fmla="*/ 2147483646 h 1116"/>
              <a:gd name="T2" fmla="*/ 0 w 186"/>
              <a:gd name="T3" fmla="*/ 2147483646 h 1116"/>
              <a:gd name="T4" fmla="*/ 0 w 186"/>
              <a:gd name="T5" fmla="*/ 0 h 1116"/>
              <a:gd name="T6" fmla="*/ 0 60000 65536"/>
              <a:gd name="T7" fmla="*/ 0 60000 65536"/>
              <a:gd name="T8" fmla="*/ 0 60000 65536"/>
              <a:gd name="T9" fmla="*/ 0 w 186"/>
              <a:gd name="T10" fmla="*/ 0 h 1116"/>
              <a:gd name="T11" fmla="*/ 186 w 186"/>
              <a:gd name="T12" fmla="*/ 1116 h 11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86" h="1116">
                <a:moveTo>
                  <a:pt x="186" y="1116"/>
                </a:moveTo>
                <a:lnTo>
                  <a:pt x="0" y="1116"/>
                </a:lnTo>
                <a:lnTo>
                  <a:pt x="0" y="0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5116" name="Freeform 76">
            <a:extLst>
              <a:ext uri="{FF2B5EF4-FFF2-40B4-BE49-F238E27FC236}">
                <a16:creationId xmlns:a16="http://schemas.microsoft.com/office/drawing/2014/main" id="{4FC785B2-2CF9-D841-B7BD-CD434B7D55FB}"/>
              </a:ext>
            </a:extLst>
          </p:cNvPr>
          <p:cNvSpPr>
            <a:spLocks/>
          </p:cNvSpPr>
          <p:nvPr/>
        </p:nvSpPr>
        <p:spPr bwMode="auto">
          <a:xfrm>
            <a:off x="3236914" y="5792789"/>
            <a:ext cx="295275" cy="1587"/>
          </a:xfrm>
          <a:custGeom>
            <a:avLst/>
            <a:gdLst>
              <a:gd name="T0" fmla="*/ 2147483646 w 372"/>
              <a:gd name="T1" fmla="*/ 0 h 1588"/>
              <a:gd name="T2" fmla="*/ 0 w 372"/>
              <a:gd name="T3" fmla="*/ 0 h 1588"/>
              <a:gd name="T4" fmla="*/ 2147483646 w 372"/>
              <a:gd name="T5" fmla="*/ 0 h 1588"/>
              <a:gd name="T6" fmla="*/ 0 60000 65536"/>
              <a:gd name="T7" fmla="*/ 0 60000 65536"/>
              <a:gd name="T8" fmla="*/ 0 60000 65536"/>
              <a:gd name="T9" fmla="*/ 0 w 372"/>
              <a:gd name="T10" fmla="*/ 0 h 1588"/>
              <a:gd name="T11" fmla="*/ 372 w 372"/>
              <a:gd name="T12" fmla="*/ 1588 h 158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72" h="1588">
                <a:moveTo>
                  <a:pt x="372" y="0"/>
                </a:moveTo>
                <a:lnTo>
                  <a:pt x="0" y="0"/>
                </a:lnTo>
                <a:lnTo>
                  <a:pt x="372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5117" name="Line 77">
            <a:extLst>
              <a:ext uri="{FF2B5EF4-FFF2-40B4-BE49-F238E27FC236}">
                <a16:creationId xmlns:a16="http://schemas.microsoft.com/office/drawing/2014/main" id="{9353F063-4D25-834C-AD33-AA0E4F74653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236914" y="5792789"/>
            <a:ext cx="295275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5118" name="Freeform 78">
            <a:extLst>
              <a:ext uri="{FF2B5EF4-FFF2-40B4-BE49-F238E27FC236}">
                <a16:creationId xmlns:a16="http://schemas.microsoft.com/office/drawing/2014/main" id="{C6B55306-18D6-DB47-A4CB-761A46157C1A}"/>
              </a:ext>
            </a:extLst>
          </p:cNvPr>
          <p:cNvSpPr>
            <a:spLocks/>
          </p:cNvSpPr>
          <p:nvPr/>
        </p:nvSpPr>
        <p:spPr bwMode="auto">
          <a:xfrm>
            <a:off x="3236914" y="5497514"/>
            <a:ext cx="295275" cy="1587"/>
          </a:xfrm>
          <a:custGeom>
            <a:avLst/>
            <a:gdLst>
              <a:gd name="T0" fmla="*/ 2147483646 w 372"/>
              <a:gd name="T1" fmla="*/ 0 h 1588"/>
              <a:gd name="T2" fmla="*/ 0 w 372"/>
              <a:gd name="T3" fmla="*/ 0 h 1588"/>
              <a:gd name="T4" fmla="*/ 2147483646 w 372"/>
              <a:gd name="T5" fmla="*/ 0 h 1588"/>
              <a:gd name="T6" fmla="*/ 0 60000 65536"/>
              <a:gd name="T7" fmla="*/ 0 60000 65536"/>
              <a:gd name="T8" fmla="*/ 0 60000 65536"/>
              <a:gd name="T9" fmla="*/ 0 w 372"/>
              <a:gd name="T10" fmla="*/ 0 h 1588"/>
              <a:gd name="T11" fmla="*/ 372 w 372"/>
              <a:gd name="T12" fmla="*/ 1588 h 158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72" h="1588">
                <a:moveTo>
                  <a:pt x="372" y="0"/>
                </a:moveTo>
                <a:lnTo>
                  <a:pt x="0" y="0"/>
                </a:lnTo>
                <a:lnTo>
                  <a:pt x="372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5119" name="Line 79">
            <a:extLst>
              <a:ext uri="{FF2B5EF4-FFF2-40B4-BE49-F238E27FC236}">
                <a16:creationId xmlns:a16="http://schemas.microsoft.com/office/drawing/2014/main" id="{DCE55E26-B2D6-EB4A-95EB-6F68E6C3D33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236914" y="5497514"/>
            <a:ext cx="295275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5120" name="Line 82">
            <a:extLst>
              <a:ext uri="{FF2B5EF4-FFF2-40B4-BE49-F238E27FC236}">
                <a16:creationId xmlns:a16="http://schemas.microsoft.com/office/drawing/2014/main" id="{1248E55C-671E-0D41-8AA8-E716FA6940CB}"/>
              </a:ext>
            </a:extLst>
          </p:cNvPr>
          <p:cNvSpPr>
            <a:spLocks noChangeShapeType="1"/>
          </p:cNvSpPr>
          <p:nvPr/>
        </p:nvSpPr>
        <p:spPr bwMode="auto">
          <a:xfrm>
            <a:off x="5935663" y="5033964"/>
            <a:ext cx="317500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5121" name="Line 83">
            <a:extLst>
              <a:ext uri="{FF2B5EF4-FFF2-40B4-BE49-F238E27FC236}">
                <a16:creationId xmlns:a16="http://schemas.microsoft.com/office/drawing/2014/main" id="{2941489A-F8C3-F943-AFBB-D8939AFA294B}"/>
              </a:ext>
            </a:extLst>
          </p:cNvPr>
          <p:cNvSpPr>
            <a:spLocks noChangeShapeType="1"/>
          </p:cNvSpPr>
          <p:nvPr/>
        </p:nvSpPr>
        <p:spPr bwMode="auto">
          <a:xfrm>
            <a:off x="5935663" y="5349875"/>
            <a:ext cx="317500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5122" name="Freeform 85">
            <a:extLst>
              <a:ext uri="{FF2B5EF4-FFF2-40B4-BE49-F238E27FC236}">
                <a16:creationId xmlns:a16="http://schemas.microsoft.com/office/drawing/2014/main" id="{A62DF547-6592-D24A-BB12-9D1A7EA4964F}"/>
              </a:ext>
            </a:extLst>
          </p:cNvPr>
          <p:cNvSpPr>
            <a:spLocks/>
          </p:cNvSpPr>
          <p:nvPr/>
        </p:nvSpPr>
        <p:spPr bwMode="auto">
          <a:xfrm>
            <a:off x="6205539" y="4941889"/>
            <a:ext cx="631825" cy="249237"/>
          </a:xfrm>
          <a:custGeom>
            <a:avLst/>
            <a:gdLst>
              <a:gd name="T0" fmla="*/ 2147483646 w 794"/>
              <a:gd name="T1" fmla="*/ 0 h 315"/>
              <a:gd name="T2" fmla="*/ 2147483646 w 794"/>
              <a:gd name="T3" fmla="*/ 0 h 315"/>
              <a:gd name="T4" fmla="*/ 2147483646 w 794"/>
              <a:gd name="T5" fmla="*/ 0 h 315"/>
              <a:gd name="T6" fmla="*/ 2147483646 w 794"/>
              <a:gd name="T7" fmla="*/ 2147483646 h 315"/>
              <a:gd name="T8" fmla="*/ 2147483646 w 794"/>
              <a:gd name="T9" fmla="*/ 2147483646 h 315"/>
              <a:gd name="T10" fmla="*/ 2147483646 w 794"/>
              <a:gd name="T11" fmla="*/ 2147483646 h 315"/>
              <a:gd name="T12" fmla="*/ 2147483646 w 794"/>
              <a:gd name="T13" fmla="*/ 2147483646 h 315"/>
              <a:gd name="T14" fmla="*/ 2147483646 w 794"/>
              <a:gd name="T15" fmla="*/ 2147483646 h 315"/>
              <a:gd name="T16" fmla="*/ 2147483646 w 794"/>
              <a:gd name="T17" fmla="*/ 2147483646 h 315"/>
              <a:gd name="T18" fmla="*/ 2147483646 w 794"/>
              <a:gd name="T19" fmla="*/ 2147483646 h 315"/>
              <a:gd name="T20" fmla="*/ 2147483646 w 794"/>
              <a:gd name="T21" fmla="*/ 2147483646 h 315"/>
              <a:gd name="T22" fmla="*/ 2147483646 w 794"/>
              <a:gd name="T23" fmla="*/ 2147483646 h 315"/>
              <a:gd name="T24" fmla="*/ 2147483646 w 794"/>
              <a:gd name="T25" fmla="*/ 2147483646 h 315"/>
              <a:gd name="T26" fmla="*/ 2147483646 w 794"/>
              <a:gd name="T27" fmla="*/ 2147483646 h 315"/>
              <a:gd name="T28" fmla="*/ 2147483646 w 794"/>
              <a:gd name="T29" fmla="*/ 2147483646 h 315"/>
              <a:gd name="T30" fmla="*/ 2147483646 w 794"/>
              <a:gd name="T31" fmla="*/ 2147483646 h 315"/>
              <a:gd name="T32" fmla="*/ 2147483646 w 794"/>
              <a:gd name="T33" fmla="*/ 2147483646 h 315"/>
              <a:gd name="T34" fmla="*/ 2147483646 w 794"/>
              <a:gd name="T35" fmla="*/ 2147483646 h 315"/>
              <a:gd name="T36" fmla="*/ 2147483646 w 794"/>
              <a:gd name="T37" fmla="*/ 2147483646 h 315"/>
              <a:gd name="T38" fmla="*/ 2147483646 w 794"/>
              <a:gd name="T39" fmla="*/ 2147483646 h 315"/>
              <a:gd name="T40" fmla="*/ 2147483646 w 794"/>
              <a:gd name="T41" fmla="*/ 2147483646 h 315"/>
              <a:gd name="T42" fmla="*/ 2147483646 w 794"/>
              <a:gd name="T43" fmla="*/ 2147483646 h 315"/>
              <a:gd name="T44" fmla="*/ 2147483646 w 794"/>
              <a:gd name="T45" fmla="*/ 2147483646 h 315"/>
              <a:gd name="T46" fmla="*/ 2147483646 w 794"/>
              <a:gd name="T47" fmla="*/ 2147483646 h 315"/>
              <a:gd name="T48" fmla="*/ 2147483646 w 794"/>
              <a:gd name="T49" fmla="*/ 2147483646 h 315"/>
              <a:gd name="T50" fmla="*/ 2147483646 w 794"/>
              <a:gd name="T51" fmla="*/ 2147483646 h 315"/>
              <a:gd name="T52" fmla="*/ 2147483646 w 794"/>
              <a:gd name="T53" fmla="*/ 2147483646 h 315"/>
              <a:gd name="T54" fmla="*/ 2147483646 w 794"/>
              <a:gd name="T55" fmla="*/ 2147483646 h 315"/>
              <a:gd name="T56" fmla="*/ 2147483646 w 794"/>
              <a:gd name="T57" fmla="*/ 2147483646 h 315"/>
              <a:gd name="T58" fmla="*/ 2147483646 w 794"/>
              <a:gd name="T59" fmla="*/ 2147483646 h 315"/>
              <a:gd name="T60" fmla="*/ 2147483646 w 794"/>
              <a:gd name="T61" fmla="*/ 2147483646 h 315"/>
              <a:gd name="T62" fmla="*/ 2147483646 w 794"/>
              <a:gd name="T63" fmla="*/ 2147483646 h 315"/>
              <a:gd name="T64" fmla="*/ 2147483646 w 794"/>
              <a:gd name="T65" fmla="*/ 2147483646 h 315"/>
              <a:gd name="T66" fmla="*/ 2147483646 w 794"/>
              <a:gd name="T67" fmla="*/ 2147483646 h 315"/>
              <a:gd name="T68" fmla="*/ 2147483646 w 794"/>
              <a:gd name="T69" fmla="*/ 2147483646 h 315"/>
              <a:gd name="T70" fmla="*/ 2147483646 w 794"/>
              <a:gd name="T71" fmla="*/ 2147483646 h 315"/>
              <a:gd name="T72" fmla="*/ 2147483646 w 794"/>
              <a:gd name="T73" fmla="*/ 2147483646 h 315"/>
              <a:gd name="T74" fmla="*/ 2147483646 w 794"/>
              <a:gd name="T75" fmla="*/ 2147483646 h 315"/>
              <a:gd name="T76" fmla="*/ 2147483646 w 794"/>
              <a:gd name="T77" fmla="*/ 2147483646 h 315"/>
              <a:gd name="T78" fmla="*/ 2147483646 w 794"/>
              <a:gd name="T79" fmla="*/ 2147483646 h 315"/>
              <a:gd name="T80" fmla="*/ 2147483646 w 794"/>
              <a:gd name="T81" fmla="*/ 2147483646 h 315"/>
              <a:gd name="T82" fmla="*/ 2147483646 w 794"/>
              <a:gd name="T83" fmla="*/ 2147483646 h 315"/>
              <a:gd name="T84" fmla="*/ 2147483646 w 794"/>
              <a:gd name="T85" fmla="*/ 2147483646 h 315"/>
              <a:gd name="T86" fmla="*/ 2147483646 w 794"/>
              <a:gd name="T87" fmla="*/ 2147483646 h 315"/>
              <a:gd name="T88" fmla="*/ 2147483646 w 794"/>
              <a:gd name="T89" fmla="*/ 2147483646 h 315"/>
              <a:gd name="T90" fmla="*/ 2147483646 w 794"/>
              <a:gd name="T91" fmla="*/ 2147483646 h 315"/>
              <a:gd name="T92" fmla="*/ 2147483646 w 794"/>
              <a:gd name="T93" fmla="*/ 2147483646 h 315"/>
              <a:gd name="T94" fmla="*/ 2147483646 w 794"/>
              <a:gd name="T95" fmla="*/ 2147483646 h 315"/>
              <a:gd name="T96" fmla="*/ 2147483646 w 794"/>
              <a:gd name="T97" fmla="*/ 2147483646 h 315"/>
              <a:gd name="T98" fmla="*/ 2147483646 w 794"/>
              <a:gd name="T99" fmla="*/ 2147483646 h 315"/>
              <a:gd name="T100" fmla="*/ 2147483646 w 794"/>
              <a:gd name="T101" fmla="*/ 2147483646 h 315"/>
              <a:gd name="T102" fmla="*/ 2147483646 w 794"/>
              <a:gd name="T103" fmla="*/ 2147483646 h 315"/>
              <a:gd name="T104" fmla="*/ 2147483646 w 794"/>
              <a:gd name="T105" fmla="*/ 2147483646 h 315"/>
              <a:gd name="T106" fmla="*/ 2147483646 w 794"/>
              <a:gd name="T107" fmla="*/ 2147483646 h 315"/>
              <a:gd name="T108" fmla="*/ 2147483646 w 794"/>
              <a:gd name="T109" fmla="*/ 2147483646 h 315"/>
              <a:gd name="T110" fmla="*/ 2147483646 w 794"/>
              <a:gd name="T111" fmla="*/ 2147483646 h 315"/>
              <a:gd name="T112" fmla="*/ 2147483646 w 794"/>
              <a:gd name="T113" fmla="*/ 2147483646 h 315"/>
              <a:gd name="T114" fmla="*/ 2147483646 w 794"/>
              <a:gd name="T115" fmla="*/ 2147483646 h 315"/>
              <a:gd name="T116" fmla="*/ 2147483646 w 794"/>
              <a:gd name="T117" fmla="*/ 2147483646 h 315"/>
              <a:gd name="T118" fmla="*/ 2147483646 w 794"/>
              <a:gd name="T119" fmla="*/ 2147483646 h 315"/>
              <a:gd name="T120" fmla="*/ 2147483646 w 794"/>
              <a:gd name="T121" fmla="*/ 2147483646 h 315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794"/>
              <a:gd name="T184" fmla="*/ 0 h 315"/>
              <a:gd name="T185" fmla="*/ 794 w 794"/>
              <a:gd name="T186" fmla="*/ 315 h 315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794" h="315">
                <a:moveTo>
                  <a:pt x="0" y="0"/>
                </a:moveTo>
                <a:lnTo>
                  <a:pt x="30" y="0"/>
                </a:lnTo>
                <a:lnTo>
                  <a:pt x="59" y="0"/>
                </a:lnTo>
                <a:lnTo>
                  <a:pt x="86" y="0"/>
                </a:lnTo>
                <a:lnTo>
                  <a:pt x="110" y="0"/>
                </a:lnTo>
                <a:lnTo>
                  <a:pt x="134" y="0"/>
                </a:lnTo>
                <a:lnTo>
                  <a:pt x="155" y="0"/>
                </a:lnTo>
                <a:lnTo>
                  <a:pt x="175" y="0"/>
                </a:lnTo>
                <a:lnTo>
                  <a:pt x="194" y="0"/>
                </a:lnTo>
                <a:lnTo>
                  <a:pt x="211" y="0"/>
                </a:lnTo>
                <a:lnTo>
                  <a:pt x="226" y="0"/>
                </a:lnTo>
                <a:lnTo>
                  <a:pt x="240" y="0"/>
                </a:lnTo>
                <a:lnTo>
                  <a:pt x="253" y="0"/>
                </a:lnTo>
                <a:lnTo>
                  <a:pt x="265" y="0"/>
                </a:lnTo>
                <a:lnTo>
                  <a:pt x="276" y="0"/>
                </a:lnTo>
                <a:lnTo>
                  <a:pt x="287" y="0"/>
                </a:lnTo>
                <a:lnTo>
                  <a:pt x="295" y="0"/>
                </a:lnTo>
                <a:lnTo>
                  <a:pt x="303" y="0"/>
                </a:lnTo>
                <a:lnTo>
                  <a:pt x="311" y="0"/>
                </a:lnTo>
                <a:lnTo>
                  <a:pt x="316" y="0"/>
                </a:lnTo>
                <a:lnTo>
                  <a:pt x="323" y="0"/>
                </a:lnTo>
                <a:lnTo>
                  <a:pt x="327" y="0"/>
                </a:lnTo>
                <a:lnTo>
                  <a:pt x="332" y="0"/>
                </a:lnTo>
                <a:lnTo>
                  <a:pt x="336" y="0"/>
                </a:lnTo>
                <a:lnTo>
                  <a:pt x="338" y="1"/>
                </a:lnTo>
                <a:lnTo>
                  <a:pt x="341" y="1"/>
                </a:lnTo>
                <a:lnTo>
                  <a:pt x="344" y="1"/>
                </a:lnTo>
                <a:lnTo>
                  <a:pt x="346" y="1"/>
                </a:lnTo>
                <a:lnTo>
                  <a:pt x="349" y="1"/>
                </a:lnTo>
                <a:lnTo>
                  <a:pt x="352" y="1"/>
                </a:lnTo>
                <a:lnTo>
                  <a:pt x="353" y="1"/>
                </a:lnTo>
                <a:lnTo>
                  <a:pt x="356" y="1"/>
                </a:lnTo>
                <a:lnTo>
                  <a:pt x="357" y="1"/>
                </a:lnTo>
                <a:lnTo>
                  <a:pt x="360" y="1"/>
                </a:lnTo>
                <a:lnTo>
                  <a:pt x="362" y="1"/>
                </a:lnTo>
                <a:lnTo>
                  <a:pt x="364" y="3"/>
                </a:lnTo>
                <a:lnTo>
                  <a:pt x="366" y="3"/>
                </a:lnTo>
                <a:lnTo>
                  <a:pt x="368" y="3"/>
                </a:lnTo>
                <a:lnTo>
                  <a:pt x="369" y="3"/>
                </a:lnTo>
                <a:lnTo>
                  <a:pt x="370" y="3"/>
                </a:lnTo>
                <a:lnTo>
                  <a:pt x="372" y="3"/>
                </a:lnTo>
                <a:lnTo>
                  <a:pt x="373" y="3"/>
                </a:lnTo>
                <a:lnTo>
                  <a:pt x="374" y="3"/>
                </a:lnTo>
                <a:lnTo>
                  <a:pt x="376" y="3"/>
                </a:lnTo>
                <a:lnTo>
                  <a:pt x="377" y="3"/>
                </a:lnTo>
                <a:lnTo>
                  <a:pt x="378" y="3"/>
                </a:lnTo>
                <a:lnTo>
                  <a:pt x="380" y="3"/>
                </a:lnTo>
                <a:lnTo>
                  <a:pt x="381" y="4"/>
                </a:lnTo>
                <a:lnTo>
                  <a:pt x="382" y="4"/>
                </a:lnTo>
                <a:lnTo>
                  <a:pt x="384" y="4"/>
                </a:lnTo>
                <a:lnTo>
                  <a:pt x="385" y="4"/>
                </a:lnTo>
                <a:lnTo>
                  <a:pt x="386" y="4"/>
                </a:lnTo>
                <a:lnTo>
                  <a:pt x="388" y="4"/>
                </a:lnTo>
                <a:lnTo>
                  <a:pt x="389" y="4"/>
                </a:lnTo>
                <a:lnTo>
                  <a:pt x="390" y="4"/>
                </a:lnTo>
                <a:lnTo>
                  <a:pt x="392" y="5"/>
                </a:lnTo>
                <a:lnTo>
                  <a:pt x="393" y="5"/>
                </a:lnTo>
                <a:lnTo>
                  <a:pt x="394" y="5"/>
                </a:lnTo>
                <a:lnTo>
                  <a:pt x="396" y="5"/>
                </a:lnTo>
                <a:lnTo>
                  <a:pt x="397" y="5"/>
                </a:lnTo>
                <a:lnTo>
                  <a:pt x="400" y="5"/>
                </a:lnTo>
                <a:lnTo>
                  <a:pt x="401" y="7"/>
                </a:lnTo>
                <a:lnTo>
                  <a:pt x="404" y="7"/>
                </a:lnTo>
                <a:lnTo>
                  <a:pt x="405" y="7"/>
                </a:lnTo>
                <a:lnTo>
                  <a:pt x="408" y="7"/>
                </a:lnTo>
                <a:lnTo>
                  <a:pt x="409" y="7"/>
                </a:lnTo>
                <a:lnTo>
                  <a:pt x="412" y="8"/>
                </a:lnTo>
                <a:lnTo>
                  <a:pt x="413" y="8"/>
                </a:lnTo>
                <a:lnTo>
                  <a:pt x="414" y="8"/>
                </a:lnTo>
                <a:lnTo>
                  <a:pt x="416" y="8"/>
                </a:lnTo>
                <a:lnTo>
                  <a:pt x="418" y="8"/>
                </a:lnTo>
                <a:lnTo>
                  <a:pt x="420" y="9"/>
                </a:lnTo>
                <a:lnTo>
                  <a:pt x="421" y="9"/>
                </a:lnTo>
                <a:lnTo>
                  <a:pt x="422" y="9"/>
                </a:lnTo>
                <a:lnTo>
                  <a:pt x="424" y="9"/>
                </a:lnTo>
                <a:lnTo>
                  <a:pt x="425" y="9"/>
                </a:lnTo>
                <a:lnTo>
                  <a:pt x="426" y="11"/>
                </a:lnTo>
                <a:lnTo>
                  <a:pt x="427" y="11"/>
                </a:lnTo>
                <a:lnTo>
                  <a:pt x="429" y="11"/>
                </a:lnTo>
                <a:lnTo>
                  <a:pt x="430" y="11"/>
                </a:lnTo>
                <a:lnTo>
                  <a:pt x="431" y="11"/>
                </a:lnTo>
                <a:lnTo>
                  <a:pt x="433" y="12"/>
                </a:lnTo>
                <a:lnTo>
                  <a:pt x="434" y="12"/>
                </a:lnTo>
                <a:lnTo>
                  <a:pt x="435" y="12"/>
                </a:lnTo>
                <a:lnTo>
                  <a:pt x="437" y="12"/>
                </a:lnTo>
                <a:lnTo>
                  <a:pt x="438" y="13"/>
                </a:lnTo>
                <a:lnTo>
                  <a:pt x="439" y="13"/>
                </a:lnTo>
                <a:lnTo>
                  <a:pt x="441" y="13"/>
                </a:lnTo>
                <a:lnTo>
                  <a:pt x="442" y="15"/>
                </a:lnTo>
                <a:lnTo>
                  <a:pt x="445" y="15"/>
                </a:lnTo>
                <a:lnTo>
                  <a:pt x="446" y="16"/>
                </a:lnTo>
                <a:lnTo>
                  <a:pt x="449" y="16"/>
                </a:lnTo>
                <a:lnTo>
                  <a:pt x="450" y="17"/>
                </a:lnTo>
                <a:lnTo>
                  <a:pt x="453" y="17"/>
                </a:lnTo>
                <a:lnTo>
                  <a:pt x="455" y="19"/>
                </a:lnTo>
                <a:lnTo>
                  <a:pt x="458" y="19"/>
                </a:lnTo>
                <a:lnTo>
                  <a:pt x="459" y="20"/>
                </a:lnTo>
                <a:lnTo>
                  <a:pt x="462" y="20"/>
                </a:lnTo>
                <a:lnTo>
                  <a:pt x="463" y="21"/>
                </a:lnTo>
                <a:lnTo>
                  <a:pt x="466" y="21"/>
                </a:lnTo>
                <a:lnTo>
                  <a:pt x="467" y="23"/>
                </a:lnTo>
                <a:lnTo>
                  <a:pt x="469" y="23"/>
                </a:lnTo>
                <a:lnTo>
                  <a:pt x="471" y="23"/>
                </a:lnTo>
                <a:lnTo>
                  <a:pt x="473" y="24"/>
                </a:lnTo>
                <a:lnTo>
                  <a:pt x="474" y="24"/>
                </a:lnTo>
                <a:lnTo>
                  <a:pt x="475" y="25"/>
                </a:lnTo>
                <a:lnTo>
                  <a:pt x="477" y="25"/>
                </a:lnTo>
                <a:lnTo>
                  <a:pt x="478" y="25"/>
                </a:lnTo>
                <a:lnTo>
                  <a:pt x="479" y="27"/>
                </a:lnTo>
                <a:lnTo>
                  <a:pt x="481" y="27"/>
                </a:lnTo>
                <a:lnTo>
                  <a:pt x="482" y="28"/>
                </a:lnTo>
                <a:lnTo>
                  <a:pt x="483" y="28"/>
                </a:lnTo>
                <a:lnTo>
                  <a:pt x="485" y="28"/>
                </a:lnTo>
                <a:lnTo>
                  <a:pt x="486" y="29"/>
                </a:lnTo>
                <a:lnTo>
                  <a:pt x="487" y="29"/>
                </a:lnTo>
                <a:lnTo>
                  <a:pt x="489" y="31"/>
                </a:lnTo>
                <a:lnTo>
                  <a:pt x="490" y="31"/>
                </a:lnTo>
                <a:lnTo>
                  <a:pt x="491" y="32"/>
                </a:lnTo>
                <a:lnTo>
                  <a:pt x="493" y="32"/>
                </a:lnTo>
                <a:lnTo>
                  <a:pt x="494" y="33"/>
                </a:lnTo>
                <a:lnTo>
                  <a:pt x="495" y="33"/>
                </a:lnTo>
                <a:lnTo>
                  <a:pt x="497" y="35"/>
                </a:lnTo>
                <a:lnTo>
                  <a:pt x="499" y="35"/>
                </a:lnTo>
                <a:lnTo>
                  <a:pt x="501" y="36"/>
                </a:lnTo>
                <a:lnTo>
                  <a:pt x="503" y="37"/>
                </a:lnTo>
                <a:lnTo>
                  <a:pt x="505" y="38"/>
                </a:lnTo>
                <a:lnTo>
                  <a:pt x="507" y="38"/>
                </a:lnTo>
                <a:lnTo>
                  <a:pt x="509" y="40"/>
                </a:lnTo>
                <a:lnTo>
                  <a:pt x="511" y="41"/>
                </a:lnTo>
                <a:lnTo>
                  <a:pt x="513" y="42"/>
                </a:lnTo>
                <a:lnTo>
                  <a:pt x="514" y="42"/>
                </a:lnTo>
                <a:lnTo>
                  <a:pt x="515" y="44"/>
                </a:lnTo>
                <a:lnTo>
                  <a:pt x="518" y="44"/>
                </a:lnTo>
                <a:lnTo>
                  <a:pt x="519" y="45"/>
                </a:lnTo>
                <a:lnTo>
                  <a:pt x="520" y="45"/>
                </a:lnTo>
                <a:lnTo>
                  <a:pt x="522" y="46"/>
                </a:lnTo>
                <a:lnTo>
                  <a:pt x="523" y="48"/>
                </a:lnTo>
                <a:lnTo>
                  <a:pt x="524" y="48"/>
                </a:lnTo>
                <a:lnTo>
                  <a:pt x="526" y="49"/>
                </a:lnTo>
                <a:lnTo>
                  <a:pt x="527" y="49"/>
                </a:lnTo>
                <a:lnTo>
                  <a:pt x="528" y="50"/>
                </a:lnTo>
                <a:lnTo>
                  <a:pt x="530" y="50"/>
                </a:lnTo>
                <a:lnTo>
                  <a:pt x="531" y="52"/>
                </a:lnTo>
                <a:lnTo>
                  <a:pt x="532" y="52"/>
                </a:lnTo>
                <a:lnTo>
                  <a:pt x="532" y="53"/>
                </a:lnTo>
                <a:lnTo>
                  <a:pt x="534" y="53"/>
                </a:lnTo>
                <a:lnTo>
                  <a:pt x="535" y="54"/>
                </a:lnTo>
                <a:lnTo>
                  <a:pt x="536" y="54"/>
                </a:lnTo>
                <a:lnTo>
                  <a:pt x="538" y="56"/>
                </a:lnTo>
                <a:lnTo>
                  <a:pt x="539" y="56"/>
                </a:lnTo>
                <a:lnTo>
                  <a:pt x="540" y="57"/>
                </a:lnTo>
                <a:lnTo>
                  <a:pt x="542" y="57"/>
                </a:lnTo>
                <a:lnTo>
                  <a:pt x="543" y="58"/>
                </a:lnTo>
                <a:lnTo>
                  <a:pt x="546" y="60"/>
                </a:lnTo>
                <a:lnTo>
                  <a:pt x="547" y="60"/>
                </a:lnTo>
                <a:lnTo>
                  <a:pt x="548" y="61"/>
                </a:lnTo>
                <a:lnTo>
                  <a:pt x="551" y="62"/>
                </a:lnTo>
                <a:lnTo>
                  <a:pt x="552" y="64"/>
                </a:lnTo>
                <a:lnTo>
                  <a:pt x="554" y="64"/>
                </a:lnTo>
                <a:lnTo>
                  <a:pt x="555" y="65"/>
                </a:lnTo>
                <a:lnTo>
                  <a:pt x="558" y="66"/>
                </a:lnTo>
                <a:lnTo>
                  <a:pt x="559" y="66"/>
                </a:lnTo>
                <a:lnTo>
                  <a:pt x="560" y="68"/>
                </a:lnTo>
                <a:lnTo>
                  <a:pt x="562" y="68"/>
                </a:lnTo>
                <a:lnTo>
                  <a:pt x="562" y="69"/>
                </a:lnTo>
                <a:lnTo>
                  <a:pt x="563" y="69"/>
                </a:lnTo>
                <a:lnTo>
                  <a:pt x="564" y="70"/>
                </a:lnTo>
                <a:lnTo>
                  <a:pt x="566" y="70"/>
                </a:lnTo>
                <a:lnTo>
                  <a:pt x="566" y="72"/>
                </a:lnTo>
                <a:lnTo>
                  <a:pt x="567" y="72"/>
                </a:lnTo>
                <a:lnTo>
                  <a:pt x="568" y="72"/>
                </a:lnTo>
                <a:lnTo>
                  <a:pt x="570" y="73"/>
                </a:lnTo>
                <a:lnTo>
                  <a:pt x="571" y="74"/>
                </a:lnTo>
                <a:lnTo>
                  <a:pt x="572" y="74"/>
                </a:lnTo>
                <a:lnTo>
                  <a:pt x="574" y="76"/>
                </a:lnTo>
                <a:lnTo>
                  <a:pt x="575" y="76"/>
                </a:lnTo>
                <a:lnTo>
                  <a:pt x="575" y="77"/>
                </a:lnTo>
                <a:lnTo>
                  <a:pt x="576" y="77"/>
                </a:lnTo>
                <a:lnTo>
                  <a:pt x="578" y="78"/>
                </a:lnTo>
                <a:lnTo>
                  <a:pt x="579" y="78"/>
                </a:lnTo>
                <a:lnTo>
                  <a:pt x="579" y="80"/>
                </a:lnTo>
                <a:lnTo>
                  <a:pt x="580" y="80"/>
                </a:lnTo>
                <a:lnTo>
                  <a:pt x="582" y="81"/>
                </a:lnTo>
                <a:lnTo>
                  <a:pt x="583" y="82"/>
                </a:lnTo>
                <a:lnTo>
                  <a:pt x="584" y="82"/>
                </a:lnTo>
                <a:lnTo>
                  <a:pt x="586" y="84"/>
                </a:lnTo>
                <a:lnTo>
                  <a:pt x="588" y="85"/>
                </a:lnTo>
                <a:lnTo>
                  <a:pt x="590" y="85"/>
                </a:lnTo>
                <a:lnTo>
                  <a:pt x="591" y="86"/>
                </a:lnTo>
                <a:lnTo>
                  <a:pt x="592" y="88"/>
                </a:lnTo>
                <a:lnTo>
                  <a:pt x="594" y="89"/>
                </a:lnTo>
                <a:lnTo>
                  <a:pt x="595" y="89"/>
                </a:lnTo>
                <a:lnTo>
                  <a:pt x="596" y="90"/>
                </a:lnTo>
                <a:lnTo>
                  <a:pt x="598" y="92"/>
                </a:lnTo>
                <a:lnTo>
                  <a:pt x="599" y="92"/>
                </a:lnTo>
                <a:lnTo>
                  <a:pt x="599" y="93"/>
                </a:lnTo>
                <a:lnTo>
                  <a:pt x="600" y="93"/>
                </a:lnTo>
                <a:lnTo>
                  <a:pt x="602" y="94"/>
                </a:lnTo>
                <a:lnTo>
                  <a:pt x="603" y="94"/>
                </a:lnTo>
                <a:lnTo>
                  <a:pt x="603" y="96"/>
                </a:lnTo>
                <a:lnTo>
                  <a:pt x="604" y="96"/>
                </a:lnTo>
                <a:lnTo>
                  <a:pt x="606" y="97"/>
                </a:lnTo>
                <a:lnTo>
                  <a:pt x="607" y="98"/>
                </a:lnTo>
                <a:lnTo>
                  <a:pt x="608" y="98"/>
                </a:lnTo>
                <a:lnTo>
                  <a:pt x="610" y="100"/>
                </a:lnTo>
                <a:lnTo>
                  <a:pt x="611" y="101"/>
                </a:lnTo>
                <a:lnTo>
                  <a:pt x="612" y="102"/>
                </a:lnTo>
                <a:lnTo>
                  <a:pt x="613" y="102"/>
                </a:lnTo>
                <a:lnTo>
                  <a:pt x="615" y="104"/>
                </a:lnTo>
                <a:lnTo>
                  <a:pt x="615" y="105"/>
                </a:lnTo>
                <a:lnTo>
                  <a:pt x="616" y="105"/>
                </a:lnTo>
                <a:lnTo>
                  <a:pt x="617" y="106"/>
                </a:lnTo>
                <a:lnTo>
                  <a:pt x="619" y="106"/>
                </a:lnTo>
                <a:lnTo>
                  <a:pt x="619" y="108"/>
                </a:lnTo>
                <a:lnTo>
                  <a:pt x="620" y="108"/>
                </a:lnTo>
                <a:lnTo>
                  <a:pt x="620" y="109"/>
                </a:lnTo>
                <a:lnTo>
                  <a:pt x="621" y="109"/>
                </a:lnTo>
                <a:lnTo>
                  <a:pt x="623" y="110"/>
                </a:lnTo>
                <a:lnTo>
                  <a:pt x="624" y="112"/>
                </a:lnTo>
                <a:lnTo>
                  <a:pt x="625" y="112"/>
                </a:lnTo>
                <a:lnTo>
                  <a:pt x="625" y="113"/>
                </a:lnTo>
                <a:lnTo>
                  <a:pt x="627" y="113"/>
                </a:lnTo>
                <a:lnTo>
                  <a:pt x="628" y="114"/>
                </a:lnTo>
                <a:lnTo>
                  <a:pt x="629" y="116"/>
                </a:lnTo>
                <a:lnTo>
                  <a:pt x="631" y="116"/>
                </a:lnTo>
                <a:lnTo>
                  <a:pt x="632" y="117"/>
                </a:lnTo>
                <a:lnTo>
                  <a:pt x="633" y="118"/>
                </a:lnTo>
                <a:lnTo>
                  <a:pt x="635" y="120"/>
                </a:lnTo>
                <a:lnTo>
                  <a:pt x="636" y="120"/>
                </a:lnTo>
                <a:lnTo>
                  <a:pt x="637" y="121"/>
                </a:lnTo>
                <a:lnTo>
                  <a:pt x="639" y="121"/>
                </a:lnTo>
                <a:lnTo>
                  <a:pt x="639" y="122"/>
                </a:lnTo>
                <a:lnTo>
                  <a:pt x="640" y="122"/>
                </a:lnTo>
                <a:lnTo>
                  <a:pt x="641" y="124"/>
                </a:lnTo>
                <a:lnTo>
                  <a:pt x="643" y="125"/>
                </a:lnTo>
                <a:lnTo>
                  <a:pt x="644" y="125"/>
                </a:lnTo>
                <a:lnTo>
                  <a:pt x="645" y="126"/>
                </a:lnTo>
                <a:lnTo>
                  <a:pt x="647" y="128"/>
                </a:lnTo>
                <a:lnTo>
                  <a:pt x="648" y="128"/>
                </a:lnTo>
                <a:lnTo>
                  <a:pt x="649" y="129"/>
                </a:lnTo>
                <a:lnTo>
                  <a:pt x="651" y="130"/>
                </a:lnTo>
                <a:lnTo>
                  <a:pt x="652" y="130"/>
                </a:lnTo>
                <a:lnTo>
                  <a:pt x="652" y="131"/>
                </a:lnTo>
                <a:lnTo>
                  <a:pt x="653" y="131"/>
                </a:lnTo>
                <a:lnTo>
                  <a:pt x="653" y="133"/>
                </a:lnTo>
                <a:lnTo>
                  <a:pt x="655" y="133"/>
                </a:lnTo>
                <a:lnTo>
                  <a:pt x="655" y="134"/>
                </a:lnTo>
                <a:lnTo>
                  <a:pt x="656" y="134"/>
                </a:lnTo>
                <a:lnTo>
                  <a:pt x="656" y="135"/>
                </a:lnTo>
                <a:lnTo>
                  <a:pt x="657" y="135"/>
                </a:lnTo>
                <a:lnTo>
                  <a:pt x="657" y="137"/>
                </a:lnTo>
                <a:lnTo>
                  <a:pt x="659" y="137"/>
                </a:lnTo>
                <a:lnTo>
                  <a:pt x="659" y="138"/>
                </a:lnTo>
                <a:lnTo>
                  <a:pt x="660" y="139"/>
                </a:lnTo>
                <a:lnTo>
                  <a:pt x="661" y="139"/>
                </a:lnTo>
                <a:lnTo>
                  <a:pt x="663" y="141"/>
                </a:lnTo>
                <a:lnTo>
                  <a:pt x="663" y="142"/>
                </a:lnTo>
                <a:lnTo>
                  <a:pt x="664" y="143"/>
                </a:lnTo>
                <a:lnTo>
                  <a:pt x="665" y="145"/>
                </a:lnTo>
                <a:lnTo>
                  <a:pt x="667" y="146"/>
                </a:lnTo>
                <a:lnTo>
                  <a:pt x="668" y="147"/>
                </a:lnTo>
                <a:lnTo>
                  <a:pt x="669" y="149"/>
                </a:lnTo>
                <a:lnTo>
                  <a:pt x="671" y="150"/>
                </a:lnTo>
                <a:lnTo>
                  <a:pt x="672" y="151"/>
                </a:lnTo>
                <a:lnTo>
                  <a:pt x="673" y="153"/>
                </a:lnTo>
                <a:lnTo>
                  <a:pt x="675" y="154"/>
                </a:lnTo>
                <a:lnTo>
                  <a:pt x="675" y="155"/>
                </a:lnTo>
                <a:lnTo>
                  <a:pt x="676" y="155"/>
                </a:lnTo>
                <a:lnTo>
                  <a:pt x="677" y="157"/>
                </a:lnTo>
                <a:lnTo>
                  <a:pt x="677" y="158"/>
                </a:lnTo>
                <a:lnTo>
                  <a:pt x="679" y="158"/>
                </a:lnTo>
                <a:lnTo>
                  <a:pt x="679" y="159"/>
                </a:lnTo>
                <a:lnTo>
                  <a:pt x="680" y="159"/>
                </a:lnTo>
                <a:lnTo>
                  <a:pt x="680" y="161"/>
                </a:lnTo>
                <a:lnTo>
                  <a:pt x="681" y="162"/>
                </a:lnTo>
                <a:lnTo>
                  <a:pt x="683" y="163"/>
                </a:lnTo>
                <a:lnTo>
                  <a:pt x="684" y="165"/>
                </a:lnTo>
                <a:lnTo>
                  <a:pt x="685" y="166"/>
                </a:lnTo>
                <a:lnTo>
                  <a:pt x="685" y="167"/>
                </a:lnTo>
                <a:lnTo>
                  <a:pt x="687" y="169"/>
                </a:lnTo>
                <a:lnTo>
                  <a:pt x="688" y="169"/>
                </a:lnTo>
                <a:lnTo>
                  <a:pt x="689" y="170"/>
                </a:lnTo>
                <a:lnTo>
                  <a:pt x="689" y="171"/>
                </a:lnTo>
                <a:lnTo>
                  <a:pt x="691" y="173"/>
                </a:lnTo>
                <a:lnTo>
                  <a:pt x="692" y="174"/>
                </a:lnTo>
                <a:lnTo>
                  <a:pt x="693" y="175"/>
                </a:lnTo>
                <a:lnTo>
                  <a:pt x="695" y="178"/>
                </a:lnTo>
                <a:lnTo>
                  <a:pt x="696" y="179"/>
                </a:lnTo>
                <a:lnTo>
                  <a:pt x="697" y="181"/>
                </a:lnTo>
                <a:lnTo>
                  <a:pt x="699" y="183"/>
                </a:lnTo>
                <a:lnTo>
                  <a:pt x="700" y="185"/>
                </a:lnTo>
                <a:lnTo>
                  <a:pt x="701" y="186"/>
                </a:lnTo>
                <a:lnTo>
                  <a:pt x="703" y="187"/>
                </a:lnTo>
                <a:lnTo>
                  <a:pt x="704" y="189"/>
                </a:lnTo>
                <a:lnTo>
                  <a:pt x="705" y="190"/>
                </a:lnTo>
                <a:lnTo>
                  <a:pt x="706" y="191"/>
                </a:lnTo>
                <a:lnTo>
                  <a:pt x="708" y="193"/>
                </a:lnTo>
                <a:lnTo>
                  <a:pt x="708" y="194"/>
                </a:lnTo>
                <a:lnTo>
                  <a:pt x="709" y="195"/>
                </a:lnTo>
                <a:lnTo>
                  <a:pt x="710" y="197"/>
                </a:lnTo>
                <a:lnTo>
                  <a:pt x="712" y="198"/>
                </a:lnTo>
                <a:lnTo>
                  <a:pt x="713" y="199"/>
                </a:lnTo>
                <a:lnTo>
                  <a:pt x="713" y="201"/>
                </a:lnTo>
                <a:lnTo>
                  <a:pt x="714" y="202"/>
                </a:lnTo>
                <a:lnTo>
                  <a:pt x="716" y="203"/>
                </a:lnTo>
                <a:lnTo>
                  <a:pt x="716" y="205"/>
                </a:lnTo>
                <a:lnTo>
                  <a:pt x="717" y="206"/>
                </a:lnTo>
                <a:lnTo>
                  <a:pt x="718" y="207"/>
                </a:lnTo>
                <a:lnTo>
                  <a:pt x="720" y="209"/>
                </a:lnTo>
                <a:lnTo>
                  <a:pt x="721" y="210"/>
                </a:lnTo>
                <a:lnTo>
                  <a:pt x="722" y="211"/>
                </a:lnTo>
                <a:lnTo>
                  <a:pt x="722" y="213"/>
                </a:lnTo>
                <a:lnTo>
                  <a:pt x="724" y="215"/>
                </a:lnTo>
                <a:lnTo>
                  <a:pt x="725" y="217"/>
                </a:lnTo>
                <a:lnTo>
                  <a:pt x="726" y="218"/>
                </a:lnTo>
                <a:lnTo>
                  <a:pt x="728" y="221"/>
                </a:lnTo>
                <a:lnTo>
                  <a:pt x="729" y="222"/>
                </a:lnTo>
                <a:lnTo>
                  <a:pt x="730" y="224"/>
                </a:lnTo>
                <a:lnTo>
                  <a:pt x="732" y="226"/>
                </a:lnTo>
                <a:lnTo>
                  <a:pt x="733" y="228"/>
                </a:lnTo>
                <a:lnTo>
                  <a:pt x="734" y="230"/>
                </a:lnTo>
                <a:lnTo>
                  <a:pt x="736" y="231"/>
                </a:lnTo>
                <a:lnTo>
                  <a:pt x="737" y="234"/>
                </a:lnTo>
                <a:lnTo>
                  <a:pt x="738" y="235"/>
                </a:lnTo>
                <a:lnTo>
                  <a:pt x="740" y="236"/>
                </a:lnTo>
                <a:lnTo>
                  <a:pt x="741" y="238"/>
                </a:lnTo>
                <a:lnTo>
                  <a:pt x="741" y="239"/>
                </a:lnTo>
                <a:lnTo>
                  <a:pt x="742" y="240"/>
                </a:lnTo>
                <a:lnTo>
                  <a:pt x="744" y="242"/>
                </a:lnTo>
                <a:lnTo>
                  <a:pt x="744" y="243"/>
                </a:lnTo>
                <a:lnTo>
                  <a:pt x="745" y="244"/>
                </a:lnTo>
                <a:lnTo>
                  <a:pt x="746" y="246"/>
                </a:lnTo>
                <a:lnTo>
                  <a:pt x="748" y="247"/>
                </a:lnTo>
                <a:lnTo>
                  <a:pt x="748" y="248"/>
                </a:lnTo>
                <a:lnTo>
                  <a:pt x="749" y="250"/>
                </a:lnTo>
                <a:lnTo>
                  <a:pt x="750" y="251"/>
                </a:lnTo>
                <a:lnTo>
                  <a:pt x="750" y="252"/>
                </a:lnTo>
                <a:lnTo>
                  <a:pt x="752" y="254"/>
                </a:lnTo>
                <a:lnTo>
                  <a:pt x="753" y="255"/>
                </a:lnTo>
                <a:lnTo>
                  <a:pt x="753" y="256"/>
                </a:lnTo>
                <a:lnTo>
                  <a:pt x="754" y="258"/>
                </a:lnTo>
                <a:lnTo>
                  <a:pt x="756" y="259"/>
                </a:lnTo>
                <a:lnTo>
                  <a:pt x="757" y="260"/>
                </a:lnTo>
                <a:lnTo>
                  <a:pt x="758" y="262"/>
                </a:lnTo>
                <a:lnTo>
                  <a:pt x="760" y="263"/>
                </a:lnTo>
                <a:lnTo>
                  <a:pt x="760" y="266"/>
                </a:lnTo>
                <a:lnTo>
                  <a:pt x="762" y="267"/>
                </a:lnTo>
                <a:lnTo>
                  <a:pt x="764" y="270"/>
                </a:lnTo>
                <a:lnTo>
                  <a:pt x="765" y="271"/>
                </a:lnTo>
                <a:lnTo>
                  <a:pt x="766" y="274"/>
                </a:lnTo>
                <a:lnTo>
                  <a:pt x="768" y="275"/>
                </a:lnTo>
                <a:lnTo>
                  <a:pt x="769" y="278"/>
                </a:lnTo>
                <a:lnTo>
                  <a:pt x="770" y="279"/>
                </a:lnTo>
                <a:lnTo>
                  <a:pt x="772" y="282"/>
                </a:lnTo>
                <a:lnTo>
                  <a:pt x="773" y="283"/>
                </a:lnTo>
                <a:lnTo>
                  <a:pt x="774" y="284"/>
                </a:lnTo>
                <a:lnTo>
                  <a:pt x="776" y="286"/>
                </a:lnTo>
                <a:lnTo>
                  <a:pt x="776" y="287"/>
                </a:lnTo>
                <a:lnTo>
                  <a:pt x="777" y="288"/>
                </a:lnTo>
                <a:lnTo>
                  <a:pt x="778" y="290"/>
                </a:lnTo>
                <a:lnTo>
                  <a:pt x="778" y="291"/>
                </a:lnTo>
                <a:lnTo>
                  <a:pt x="780" y="292"/>
                </a:lnTo>
                <a:lnTo>
                  <a:pt x="781" y="294"/>
                </a:lnTo>
                <a:lnTo>
                  <a:pt x="781" y="295"/>
                </a:lnTo>
                <a:lnTo>
                  <a:pt x="782" y="296"/>
                </a:lnTo>
                <a:lnTo>
                  <a:pt x="782" y="298"/>
                </a:lnTo>
                <a:lnTo>
                  <a:pt x="784" y="298"/>
                </a:lnTo>
                <a:lnTo>
                  <a:pt x="784" y="299"/>
                </a:lnTo>
                <a:lnTo>
                  <a:pt x="785" y="300"/>
                </a:lnTo>
                <a:lnTo>
                  <a:pt x="785" y="302"/>
                </a:lnTo>
                <a:lnTo>
                  <a:pt x="786" y="303"/>
                </a:lnTo>
                <a:lnTo>
                  <a:pt x="788" y="304"/>
                </a:lnTo>
                <a:lnTo>
                  <a:pt x="789" y="306"/>
                </a:lnTo>
                <a:lnTo>
                  <a:pt x="789" y="307"/>
                </a:lnTo>
                <a:lnTo>
                  <a:pt x="790" y="308"/>
                </a:lnTo>
                <a:lnTo>
                  <a:pt x="790" y="311"/>
                </a:lnTo>
                <a:lnTo>
                  <a:pt x="792" y="312"/>
                </a:lnTo>
                <a:lnTo>
                  <a:pt x="793" y="314"/>
                </a:lnTo>
                <a:lnTo>
                  <a:pt x="794" y="315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5123" name="Freeform 86">
            <a:extLst>
              <a:ext uri="{FF2B5EF4-FFF2-40B4-BE49-F238E27FC236}">
                <a16:creationId xmlns:a16="http://schemas.microsoft.com/office/drawing/2014/main" id="{9BF47371-5619-9A4E-B174-CBDA34FE5963}"/>
              </a:ext>
            </a:extLst>
          </p:cNvPr>
          <p:cNvSpPr>
            <a:spLocks/>
          </p:cNvSpPr>
          <p:nvPr/>
        </p:nvSpPr>
        <p:spPr bwMode="auto">
          <a:xfrm>
            <a:off x="6205539" y="5194300"/>
            <a:ext cx="631825" cy="249238"/>
          </a:xfrm>
          <a:custGeom>
            <a:avLst/>
            <a:gdLst>
              <a:gd name="T0" fmla="*/ 2147483646 w 794"/>
              <a:gd name="T1" fmla="*/ 2147483646 h 315"/>
              <a:gd name="T2" fmla="*/ 2147483646 w 794"/>
              <a:gd name="T3" fmla="*/ 2147483646 h 315"/>
              <a:gd name="T4" fmla="*/ 2147483646 w 794"/>
              <a:gd name="T5" fmla="*/ 2147483646 h 315"/>
              <a:gd name="T6" fmla="*/ 2147483646 w 794"/>
              <a:gd name="T7" fmla="*/ 2147483646 h 315"/>
              <a:gd name="T8" fmla="*/ 2147483646 w 794"/>
              <a:gd name="T9" fmla="*/ 2147483646 h 315"/>
              <a:gd name="T10" fmla="*/ 2147483646 w 794"/>
              <a:gd name="T11" fmla="*/ 2147483646 h 315"/>
              <a:gd name="T12" fmla="*/ 2147483646 w 794"/>
              <a:gd name="T13" fmla="*/ 2147483646 h 315"/>
              <a:gd name="T14" fmla="*/ 2147483646 w 794"/>
              <a:gd name="T15" fmla="*/ 2147483646 h 315"/>
              <a:gd name="T16" fmla="*/ 2147483646 w 794"/>
              <a:gd name="T17" fmla="*/ 2147483646 h 315"/>
              <a:gd name="T18" fmla="*/ 2147483646 w 794"/>
              <a:gd name="T19" fmla="*/ 2147483646 h 315"/>
              <a:gd name="T20" fmla="*/ 2147483646 w 794"/>
              <a:gd name="T21" fmla="*/ 2147483646 h 315"/>
              <a:gd name="T22" fmla="*/ 2147483646 w 794"/>
              <a:gd name="T23" fmla="*/ 2147483646 h 315"/>
              <a:gd name="T24" fmla="*/ 2147483646 w 794"/>
              <a:gd name="T25" fmla="*/ 2147483646 h 315"/>
              <a:gd name="T26" fmla="*/ 2147483646 w 794"/>
              <a:gd name="T27" fmla="*/ 2147483646 h 315"/>
              <a:gd name="T28" fmla="*/ 2147483646 w 794"/>
              <a:gd name="T29" fmla="*/ 2147483646 h 315"/>
              <a:gd name="T30" fmla="*/ 2147483646 w 794"/>
              <a:gd name="T31" fmla="*/ 2147483646 h 315"/>
              <a:gd name="T32" fmla="*/ 2147483646 w 794"/>
              <a:gd name="T33" fmla="*/ 2147483646 h 315"/>
              <a:gd name="T34" fmla="*/ 2147483646 w 794"/>
              <a:gd name="T35" fmla="*/ 2147483646 h 315"/>
              <a:gd name="T36" fmla="*/ 2147483646 w 794"/>
              <a:gd name="T37" fmla="*/ 2147483646 h 315"/>
              <a:gd name="T38" fmla="*/ 2147483646 w 794"/>
              <a:gd name="T39" fmla="*/ 2147483646 h 315"/>
              <a:gd name="T40" fmla="*/ 2147483646 w 794"/>
              <a:gd name="T41" fmla="*/ 2147483646 h 315"/>
              <a:gd name="T42" fmla="*/ 2147483646 w 794"/>
              <a:gd name="T43" fmla="*/ 2147483646 h 315"/>
              <a:gd name="T44" fmla="*/ 2147483646 w 794"/>
              <a:gd name="T45" fmla="*/ 2147483646 h 315"/>
              <a:gd name="T46" fmla="*/ 2147483646 w 794"/>
              <a:gd name="T47" fmla="*/ 2147483646 h 315"/>
              <a:gd name="T48" fmla="*/ 2147483646 w 794"/>
              <a:gd name="T49" fmla="*/ 2147483646 h 315"/>
              <a:gd name="T50" fmla="*/ 2147483646 w 794"/>
              <a:gd name="T51" fmla="*/ 2147483646 h 315"/>
              <a:gd name="T52" fmla="*/ 2147483646 w 794"/>
              <a:gd name="T53" fmla="*/ 2147483646 h 315"/>
              <a:gd name="T54" fmla="*/ 2147483646 w 794"/>
              <a:gd name="T55" fmla="*/ 2147483646 h 315"/>
              <a:gd name="T56" fmla="*/ 2147483646 w 794"/>
              <a:gd name="T57" fmla="*/ 2147483646 h 315"/>
              <a:gd name="T58" fmla="*/ 2147483646 w 794"/>
              <a:gd name="T59" fmla="*/ 2147483646 h 315"/>
              <a:gd name="T60" fmla="*/ 2147483646 w 794"/>
              <a:gd name="T61" fmla="*/ 2147483646 h 315"/>
              <a:gd name="T62" fmla="*/ 2147483646 w 794"/>
              <a:gd name="T63" fmla="*/ 2147483646 h 315"/>
              <a:gd name="T64" fmla="*/ 2147483646 w 794"/>
              <a:gd name="T65" fmla="*/ 2147483646 h 315"/>
              <a:gd name="T66" fmla="*/ 2147483646 w 794"/>
              <a:gd name="T67" fmla="*/ 2147483646 h 315"/>
              <a:gd name="T68" fmla="*/ 2147483646 w 794"/>
              <a:gd name="T69" fmla="*/ 2147483646 h 315"/>
              <a:gd name="T70" fmla="*/ 2147483646 w 794"/>
              <a:gd name="T71" fmla="*/ 2147483646 h 315"/>
              <a:gd name="T72" fmla="*/ 2147483646 w 794"/>
              <a:gd name="T73" fmla="*/ 2147483646 h 315"/>
              <a:gd name="T74" fmla="*/ 2147483646 w 794"/>
              <a:gd name="T75" fmla="*/ 2147483646 h 315"/>
              <a:gd name="T76" fmla="*/ 2147483646 w 794"/>
              <a:gd name="T77" fmla="*/ 2147483646 h 315"/>
              <a:gd name="T78" fmla="*/ 2147483646 w 794"/>
              <a:gd name="T79" fmla="*/ 2147483646 h 315"/>
              <a:gd name="T80" fmla="*/ 2147483646 w 794"/>
              <a:gd name="T81" fmla="*/ 2147483646 h 315"/>
              <a:gd name="T82" fmla="*/ 2147483646 w 794"/>
              <a:gd name="T83" fmla="*/ 2147483646 h 315"/>
              <a:gd name="T84" fmla="*/ 2147483646 w 794"/>
              <a:gd name="T85" fmla="*/ 2147483646 h 315"/>
              <a:gd name="T86" fmla="*/ 2147483646 w 794"/>
              <a:gd name="T87" fmla="*/ 2147483646 h 315"/>
              <a:gd name="T88" fmla="*/ 2147483646 w 794"/>
              <a:gd name="T89" fmla="*/ 2147483646 h 315"/>
              <a:gd name="T90" fmla="*/ 2147483646 w 794"/>
              <a:gd name="T91" fmla="*/ 2147483646 h 315"/>
              <a:gd name="T92" fmla="*/ 2147483646 w 794"/>
              <a:gd name="T93" fmla="*/ 2147483646 h 315"/>
              <a:gd name="T94" fmla="*/ 2147483646 w 794"/>
              <a:gd name="T95" fmla="*/ 2147483646 h 315"/>
              <a:gd name="T96" fmla="*/ 2147483646 w 794"/>
              <a:gd name="T97" fmla="*/ 2147483646 h 315"/>
              <a:gd name="T98" fmla="*/ 2147483646 w 794"/>
              <a:gd name="T99" fmla="*/ 2147483646 h 315"/>
              <a:gd name="T100" fmla="*/ 2147483646 w 794"/>
              <a:gd name="T101" fmla="*/ 2147483646 h 315"/>
              <a:gd name="T102" fmla="*/ 2147483646 w 794"/>
              <a:gd name="T103" fmla="*/ 2147483646 h 315"/>
              <a:gd name="T104" fmla="*/ 2147483646 w 794"/>
              <a:gd name="T105" fmla="*/ 2147483646 h 315"/>
              <a:gd name="T106" fmla="*/ 2147483646 w 794"/>
              <a:gd name="T107" fmla="*/ 2147483646 h 315"/>
              <a:gd name="T108" fmla="*/ 2147483646 w 794"/>
              <a:gd name="T109" fmla="*/ 2147483646 h 315"/>
              <a:gd name="T110" fmla="*/ 2147483646 w 794"/>
              <a:gd name="T111" fmla="*/ 2147483646 h 315"/>
              <a:gd name="T112" fmla="*/ 2147483646 w 794"/>
              <a:gd name="T113" fmla="*/ 2147483646 h 315"/>
              <a:gd name="T114" fmla="*/ 2147483646 w 794"/>
              <a:gd name="T115" fmla="*/ 2147483646 h 315"/>
              <a:gd name="T116" fmla="*/ 2147483646 w 794"/>
              <a:gd name="T117" fmla="*/ 2147483646 h 315"/>
              <a:gd name="T118" fmla="*/ 2147483646 w 794"/>
              <a:gd name="T119" fmla="*/ 2147483646 h 315"/>
              <a:gd name="T120" fmla="*/ 2147483646 w 794"/>
              <a:gd name="T121" fmla="*/ 2147483646 h 315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794"/>
              <a:gd name="T184" fmla="*/ 0 h 315"/>
              <a:gd name="T185" fmla="*/ 794 w 794"/>
              <a:gd name="T186" fmla="*/ 315 h 315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794" h="315">
                <a:moveTo>
                  <a:pt x="0" y="315"/>
                </a:moveTo>
                <a:lnTo>
                  <a:pt x="30" y="315"/>
                </a:lnTo>
                <a:lnTo>
                  <a:pt x="59" y="315"/>
                </a:lnTo>
                <a:lnTo>
                  <a:pt x="86" y="315"/>
                </a:lnTo>
                <a:lnTo>
                  <a:pt x="110" y="315"/>
                </a:lnTo>
                <a:lnTo>
                  <a:pt x="134" y="315"/>
                </a:lnTo>
                <a:lnTo>
                  <a:pt x="155" y="315"/>
                </a:lnTo>
                <a:lnTo>
                  <a:pt x="175" y="315"/>
                </a:lnTo>
                <a:lnTo>
                  <a:pt x="194" y="315"/>
                </a:lnTo>
                <a:lnTo>
                  <a:pt x="211" y="315"/>
                </a:lnTo>
                <a:lnTo>
                  <a:pt x="226" y="315"/>
                </a:lnTo>
                <a:lnTo>
                  <a:pt x="240" y="315"/>
                </a:lnTo>
                <a:lnTo>
                  <a:pt x="253" y="315"/>
                </a:lnTo>
                <a:lnTo>
                  <a:pt x="265" y="315"/>
                </a:lnTo>
                <a:lnTo>
                  <a:pt x="276" y="315"/>
                </a:lnTo>
                <a:lnTo>
                  <a:pt x="287" y="315"/>
                </a:lnTo>
                <a:lnTo>
                  <a:pt x="295" y="315"/>
                </a:lnTo>
                <a:lnTo>
                  <a:pt x="303" y="315"/>
                </a:lnTo>
                <a:lnTo>
                  <a:pt x="311" y="315"/>
                </a:lnTo>
                <a:lnTo>
                  <a:pt x="316" y="315"/>
                </a:lnTo>
                <a:lnTo>
                  <a:pt x="323" y="315"/>
                </a:lnTo>
                <a:lnTo>
                  <a:pt x="327" y="315"/>
                </a:lnTo>
                <a:lnTo>
                  <a:pt x="332" y="315"/>
                </a:lnTo>
                <a:lnTo>
                  <a:pt x="336" y="315"/>
                </a:lnTo>
                <a:lnTo>
                  <a:pt x="338" y="315"/>
                </a:lnTo>
                <a:lnTo>
                  <a:pt x="341" y="315"/>
                </a:lnTo>
                <a:lnTo>
                  <a:pt x="344" y="314"/>
                </a:lnTo>
                <a:lnTo>
                  <a:pt x="346" y="314"/>
                </a:lnTo>
                <a:lnTo>
                  <a:pt x="349" y="314"/>
                </a:lnTo>
                <a:lnTo>
                  <a:pt x="352" y="314"/>
                </a:lnTo>
                <a:lnTo>
                  <a:pt x="353" y="314"/>
                </a:lnTo>
                <a:lnTo>
                  <a:pt x="356" y="314"/>
                </a:lnTo>
                <a:lnTo>
                  <a:pt x="357" y="314"/>
                </a:lnTo>
                <a:lnTo>
                  <a:pt x="360" y="314"/>
                </a:lnTo>
                <a:lnTo>
                  <a:pt x="362" y="314"/>
                </a:lnTo>
                <a:lnTo>
                  <a:pt x="364" y="314"/>
                </a:lnTo>
                <a:lnTo>
                  <a:pt x="366" y="313"/>
                </a:lnTo>
                <a:lnTo>
                  <a:pt x="368" y="313"/>
                </a:lnTo>
                <a:lnTo>
                  <a:pt x="369" y="313"/>
                </a:lnTo>
                <a:lnTo>
                  <a:pt x="370" y="313"/>
                </a:lnTo>
                <a:lnTo>
                  <a:pt x="372" y="313"/>
                </a:lnTo>
                <a:lnTo>
                  <a:pt x="373" y="313"/>
                </a:lnTo>
                <a:lnTo>
                  <a:pt x="374" y="313"/>
                </a:lnTo>
                <a:lnTo>
                  <a:pt x="376" y="313"/>
                </a:lnTo>
                <a:lnTo>
                  <a:pt x="377" y="313"/>
                </a:lnTo>
                <a:lnTo>
                  <a:pt x="378" y="313"/>
                </a:lnTo>
                <a:lnTo>
                  <a:pt x="380" y="313"/>
                </a:lnTo>
                <a:lnTo>
                  <a:pt x="381" y="313"/>
                </a:lnTo>
                <a:lnTo>
                  <a:pt x="382" y="311"/>
                </a:lnTo>
                <a:lnTo>
                  <a:pt x="384" y="311"/>
                </a:lnTo>
                <a:lnTo>
                  <a:pt x="385" y="311"/>
                </a:lnTo>
                <a:lnTo>
                  <a:pt x="386" y="311"/>
                </a:lnTo>
                <a:lnTo>
                  <a:pt x="388" y="311"/>
                </a:lnTo>
                <a:lnTo>
                  <a:pt x="389" y="311"/>
                </a:lnTo>
                <a:lnTo>
                  <a:pt x="390" y="311"/>
                </a:lnTo>
                <a:lnTo>
                  <a:pt x="392" y="311"/>
                </a:lnTo>
                <a:lnTo>
                  <a:pt x="393" y="311"/>
                </a:lnTo>
                <a:lnTo>
                  <a:pt x="394" y="310"/>
                </a:lnTo>
                <a:lnTo>
                  <a:pt x="396" y="310"/>
                </a:lnTo>
                <a:lnTo>
                  <a:pt x="397" y="310"/>
                </a:lnTo>
                <a:lnTo>
                  <a:pt x="400" y="310"/>
                </a:lnTo>
                <a:lnTo>
                  <a:pt x="401" y="310"/>
                </a:lnTo>
                <a:lnTo>
                  <a:pt x="404" y="309"/>
                </a:lnTo>
                <a:lnTo>
                  <a:pt x="405" y="309"/>
                </a:lnTo>
                <a:lnTo>
                  <a:pt x="408" y="309"/>
                </a:lnTo>
                <a:lnTo>
                  <a:pt x="409" y="309"/>
                </a:lnTo>
                <a:lnTo>
                  <a:pt x="412" y="309"/>
                </a:lnTo>
                <a:lnTo>
                  <a:pt x="413" y="307"/>
                </a:lnTo>
                <a:lnTo>
                  <a:pt x="414" y="307"/>
                </a:lnTo>
                <a:lnTo>
                  <a:pt x="416" y="307"/>
                </a:lnTo>
                <a:lnTo>
                  <a:pt x="418" y="307"/>
                </a:lnTo>
                <a:lnTo>
                  <a:pt x="420" y="307"/>
                </a:lnTo>
                <a:lnTo>
                  <a:pt x="421" y="306"/>
                </a:lnTo>
                <a:lnTo>
                  <a:pt x="422" y="306"/>
                </a:lnTo>
                <a:lnTo>
                  <a:pt x="424" y="306"/>
                </a:lnTo>
                <a:lnTo>
                  <a:pt x="425" y="306"/>
                </a:lnTo>
                <a:lnTo>
                  <a:pt x="426" y="306"/>
                </a:lnTo>
                <a:lnTo>
                  <a:pt x="427" y="305"/>
                </a:lnTo>
                <a:lnTo>
                  <a:pt x="429" y="305"/>
                </a:lnTo>
                <a:lnTo>
                  <a:pt x="430" y="305"/>
                </a:lnTo>
                <a:lnTo>
                  <a:pt x="431" y="305"/>
                </a:lnTo>
                <a:lnTo>
                  <a:pt x="433" y="305"/>
                </a:lnTo>
                <a:lnTo>
                  <a:pt x="434" y="303"/>
                </a:lnTo>
                <a:lnTo>
                  <a:pt x="435" y="303"/>
                </a:lnTo>
                <a:lnTo>
                  <a:pt x="437" y="303"/>
                </a:lnTo>
                <a:lnTo>
                  <a:pt x="438" y="302"/>
                </a:lnTo>
                <a:lnTo>
                  <a:pt x="439" y="302"/>
                </a:lnTo>
                <a:lnTo>
                  <a:pt x="441" y="302"/>
                </a:lnTo>
                <a:lnTo>
                  <a:pt x="442" y="301"/>
                </a:lnTo>
                <a:lnTo>
                  <a:pt x="445" y="301"/>
                </a:lnTo>
                <a:lnTo>
                  <a:pt x="446" y="299"/>
                </a:lnTo>
                <a:lnTo>
                  <a:pt x="449" y="299"/>
                </a:lnTo>
                <a:lnTo>
                  <a:pt x="450" y="299"/>
                </a:lnTo>
                <a:lnTo>
                  <a:pt x="453" y="298"/>
                </a:lnTo>
                <a:lnTo>
                  <a:pt x="455" y="297"/>
                </a:lnTo>
                <a:lnTo>
                  <a:pt x="458" y="297"/>
                </a:lnTo>
                <a:lnTo>
                  <a:pt x="459" y="295"/>
                </a:lnTo>
                <a:lnTo>
                  <a:pt x="462" y="295"/>
                </a:lnTo>
                <a:lnTo>
                  <a:pt x="463" y="294"/>
                </a:lnTo>
                <a:lnTo>
                  <a:pt x="466" y="294"/>
                </a:lnTo>
                <a:lnTo>
                  <a:pt x="467" y="294"/>
                </a:lnTo>
                <a:lnTo>
                  <a:pt x="469" y="293"/>
                </a:lnTo>
                <a:lnTo>
                  <a:pt x="471" y="293"/>
                </a:lnTo>
                <a:lnTo>
                  <a:pt x="473" y="291"/>
                </a:lnTo>
                <a:lnTo>
                  <a:pt x="474" y="291"/>
                </a:lnTo>
                <a:lnTo>
                  <a:pt x="475" y="291"/>
                </a:lnTo>
                <a:lnTo>
                  <a:pt x="477" y="290"/>
                </a:lnTo>
                <a:lnTo>
                  <a:pt x="478" y="290"/>
                </a:lnTo>
                <a:lnTo>
                  <a:pt x="479" y="290"/>
                </a:lnTo>
                <a:lnTo>
                  <a:pt x="479" y="289"/>
                </a:lnTo>
                <a:lnTo>
                  <a:pt x="481" y="289"/>
                </a:lnTo>
                <a:lnTo>
                  <a:pt x="482" y="289"/>
                </a:lnTo>
                <a:lnTo>
                  <a:pt x="483" y="287"/>
                </a:lnTo>
                <a:lnTo>
                  <a:pt x="485" y="287"/>
                </a:lnTo>
                <a:lnTo>
                  <a:pt x="486" y="286"/>
                </a:lnTo>
                <a:lnTo>
                  <a:pt x="487" y="286"/>
                </a:lnTo>
                <a:lnTo>
                  <a:pt x="489" y="286"/>
                </a:lnTo>
                <a:lnTo>
                  <a:pt x="490" y="285"/>
                </a:lnTo>
                <a:lnTo>
                  <a:pt x="491" y="285"/>
                </a:lnTo>
                <a:lnTo>
                  <a:pt x="493" y="283"/>
                </a:lnTo>
                <a:lnTo>
                  <a:pt x="494" y="283"/>
                </a:lnTo>
                <a:lnTo>
                  <a:pt x="495" y="282"/>
                </a:lnTo>
                <a:lnTo>
                  <a:pt x="497" y="281"/>
                </a:lnTo>
                <a:lnTo>
                  <a:pt x="499" y="281"/>
                </a:lnTo>
                <a:lnTo>
                  <a:pt x="501" y="279"/>
                </a:lnTo>
                <a:lnTo>
                  <a:pt x="503" y="278"/>
                </a:lnTo>
                <a:lnTo>
                  <a:pt x="505" y="277"/>
                </a:lnTo>
                <a:lnTo>
                  <a:pt x="507" y="277"/>
                </a:lnTo>
                <a:lnTo>
                  <a:pt x="509" y="276"/>
                </a:lnTo>
                <a:lnTo>
                  <a:pt x="511" y="274"/>
                </a:lnTo>
                <a:lnTo>
                  <a:pt x="513" y="274"/>
                </a:lnTo>
                <a:lnTo>
                  <a:pt x="514" y="273"/>
                </a:lnTo>
                <a:lnTo>
                  <a:pt x="515" y="272"/>
                </a:lnTo>
                <a:lnTo>
                  <a:pt x="518" y="272"/>
                </a:lnTo>
                <a:lnTo>
                  <a:pt x="519" y="270"/>
                </a:lnTo>
                <a:lnTo>
                  <a:pt x="520" y="270"/>
                </a:lnTo>
                <a:lnTo>
                  <a:pt x="522" y="269"/>
                </a:lnTo>
                <a:lnTo>
                  <a:pt x="523" y="268"/>
                </a:lnTo>
                <a:lnTo>
                  <a:pt x="524" y="268"/>
                </a:lnTo>
                <a:lnTo>
                  <a:pt x="526" y="266"/>
                </a:lnTo>
                <a:lnTo>
                  <a:pt x="527" y="266"/>
                </a:lnTo>
                <a:lnTo>
                  <a:pt x="528" y="265"/>
                </a:lnTo>
                <a:lnTo>
                  <a:pt x="530" y="265"/>
                </a:lnTo>
                <a:lnTo>
                  <a:pt x="531" y="264"/>
                </a:lnTo>
                <a:lnTo>
                  <a:pt x="532" y="264"/>
                </a:lnTo>
                <a:lnTo>
                  <a:pt x="534" y="262"/>
                </a:lnTo>
                <a:lnTo>
                  <a:pt x="535" y="262"/>
                </a:lnTo>
                <a:lnTo>
                  <a:pt x="536" y="261"/>
                </a:lnTo>
                <a:lnTo>
                  <a:pt x="538" y="261"/>
                </a:lnTo>
                <a:lnTo>
                  <a:pt x="539" y="260"/>
                </a:lnTo>
                <a:lnTo>
                  <a:pt x="540" y="258"/>
                </a:lnTo>
                <a:lnTo>
                  <a:pt x="542" y="258"/>
                </a:lnTo>
                <a:lnTo>
                  <a:pt x="543" y="257"/>
                </a:lnTo>
                <a:lnTo>
                  <a:pt x="546" y="256"/>
                </a:lnTo>
                <a:lnTo>
                  <a:pt x="547" y="256"/>
                </a:lnTo>
                <a:lnTo>
                  <a:pt x="548" y="254"/>
                </a:lnTo>
                <a:lnTo>
                  <a:pt x="551" y="253"/>
                </a:lnTo>
                <a:lnTo>
                  <a:pt x="552" y="252"/>
                </a:lnTo>
                <a:lnTo>
                  <a:pt x="554" y="252"/>
                </a:lnTo>
                <a:lnTo>
                  <a:pt x="555" y="250"/>
                </a:lnTo>
                <a:lnTo>
                  <a:pt x="558" y="249"/>
                </a:lnTo>
                <a:lnTo>
                  <a:pt x="559" y="249"/>
                </a:lnTo>
                <a:lnTo>
                  <a:pt x="560" y="248"/>
                </a:lnTo>
                <a:lnTo>
                  <a:pt x="562" y="248"/>
                </a:lnTo>
                <a:lnTo>
                  <a:pt x="562" y="246"/>
                </a:lnTo>
                <a:lnTo>
                  <a:pt x="563" y="246"/>
                </a:lnTo>
                <a:lnTo>
                  <a:pt x="564" y="245"/>
                </a:lnTo>
                <a:lnTo>
                  <a:pt x="566" y="245"/>
                </a:lnTo>
                <a:lnTo>
                  <a:pt x="566" y="244"/>
                </a:lnTo>
                <a:lnTo>
                  <a:pt x="567" y="244"/>
                </a:lnTo>
                <a:lnTo>
                  <a:pt x="568" y="244"/>
                </a:lnTo>
                <a:lnTo>
                  <a:pt x="570" y="242"/>
                </a:lnTo>
                <a:lnTo>
                  <a:pt x="571" y="241"/>
                </a:lnTo>
                <a:lnTo>
                  <a:pt x="572" y="241"/>
                </a:lnTo>
                <a:lnTo>
                  <a:pt x="574" y="240"/>
                </a:lnTo>
                <a:lnTo>
                  <a:pt x="575" y="240"/>
                </a:lnTo>
                <a:lnTo>
                  <a:pt x="575" y="238"/>
                </a:lnTo>
                <a:lnTo>
                  <a:pt x="576" y="238"/>
                </a:lnTo>
                <a:lnTo>
                  <a:pt x="578" y="237"/>
                </a:lnTo>
                <a:lnTo>
                  <a:pt x="579" y="237"/>
                </a:lnTo>
                <a:lnTo>
                  <a:pt x="579" y="236"/>
                </a:lnTo>
                <a:lnTo>
                  <a:pt x="580" y="236"/>
                </a:lnTo>
                <a:lnTo>
                  <a:pt x="582" y="234"/>
                </a:lnTo>
                <a:lnTo>
                  <a:pt x="583" y="233"/>
                </a:lnTo>
                <a:lnTo>
                  <a:pt x="584" y="233"/>
                </a:lnTo>
                <a:lnTo>
                  <a:pt x="586" y="232"/>
                </a:lnTo>
                <a:lnTo>
                  <a:pt x="588" y="230"/>
                </a:lnTo>
                <a:lnTo>
                  <a:pt x="590" y="230"/>
                </a:lnTo>
                <a:lnTo>
                  <a:pt x="591" y="229"/>
                </a:lnTo>
                <a:lnTo>
                  <a:pt x="592" y="228"/>
                </a:lnTo>
                <a:lnTo>
                  <a:pt x="594" y="226"/>
                </a:lnTo>
                <a:lnTo>
                  <a:pt x="595" y="226"/>
                </a:lnTo>
                <a:lnTo>
                  <a:pt x="596" y="225"/>
                </a:lnTo>
                <a:lnTo>
                  <a:pt x="598" y="224"/>
                </a:lnTo>
                <a:lnTo>
                  <a:pt x="599" y="224"/>
                </a:lnTo>
                <a:lnTo>
                  <a:pt x="599" y="222"/>
                </a:lnTo>
                <a:lnTo>
                  <a:pt x="600" y="222"/>
                </a:lnTo>
                <a:lnTo>
                  <a:pt x="602" y="221"/>
                </a:lnTo>
                <a:lnTo>
                  <a:pt x="603" y="221"/>
                </a:lnTo>
                <a:lnTo>
                  <a:pt x="603" y="220"/>
                </a:lnTo>
                <a:lnTo>
                  <a:pt x="604" y="220"/>
                </a:lnTo>
                <a:lnTo>
                  <a:pt x="606" y="218"/>
                </a:lnTo>
                <a:lnTo>
                  <a:pt x="607" y="217"/>
                </a:lnTo>
                <a:lnTo>
                  <a:pt x="608" y="217"/>
                </a:lnTo>
                <a:lnTo>
                  <a:pt x="610" y="216"/>
                </a:lnTo>
                <a:lnTo>
                  <a:pt x="611" y="214"/>
                </a:lnTo>
                <a:lnTo>
                  <a:pt x="612" y="213"/>
                </a:lnTo>
                <a:lnTo>
                  <a:pt x="613" y="213"/>
                </a:lnTo>
                <a:lnTo>
                  <a:pt x="615" y="212"/>
                </a:lnTo>
                <a:lnTo>
                  <a:pt x="615" y="210"/>
                </a:lnTo>
                <a:lnTo>
                  <a:pt x="616" y="210"/>
                </a:lnTo>
                <a:lnTo>
                  <a:pt x="617" y="209"/>
                </a:lnTo>
                <a:lnTo>
                  <a:pt x="619" y="209"/>
                </a:lnTo>
                <a:lnTo>
                  <a:pt x="619" y="208"/>
                </a:lnTo>
                <a:lnTo>
                  <a:pt x="620" y="208"/>
                </a:lnTo>
                <a:lnTo>
                  <a:pt x="620" y="206"/>
                </a:lnTo>
                <a:lnTo>
                  <a:pt x="621" y="206"/>
                </a:lnTo>
                <a:lnTo>
                  <a:pt x="623" y="205"/>
                </a:lnTo>
                <a:lnTo>
                  <a:pt x="624" y="205"/>
                </a:lnTo>
                <a:lnTo>
                  <a:pt x="624" y="204"/>
                </a:lnTo>
                <a:lnTo>
                  <a:pt x="625" y="204"/>
                </a:lnTo>
                <a:lnTo>
                  <a:pt x="627" y="202"/>
                </a:lnTo>
                <a:lnTo>
                  <a:pt x="628" y="202"/>
                </a:lnTo>
                <a:lnTo>
                  <a:pt x="628" y="201"/>
                </a:lnTo>
                <a:lnTo>
                  <a:pt x="629" y="201"/>
                </a:lnTo>
                <a:lnTo>
                  <a:pt x="629" y="200"/>
                </a:lnTo>
                <a:lnTo>
                  <a:pt x="631" y="200"/>
                </a:lnTo>
                <a:lnTo>
                  <a:pt x="632" y="198"/>
                </a:lnTo>
                <a:lnTo>
                  <a:pt x="633" y="198"/>
                </a:lnTo>
                <a:lnTo>
                  <a:pt x="633" y="197"/>
                </a:lnTo>
                <a:lnTo>
                  <a:pt x="635" y="197"/>
                </a:lnTo>
                <a:lnTo>
                  <a:pt x="636" y="196"/>
                </a:lnTo>
                <a:lnTo>
                  <a:pt x="637" y="194"/>
                </a:lnTo>
                <a:lnTo>
                  <a:pt x="639" y="194"/>
                </a:lnTo>
                <a:lnTo>
                  <a:pt x="639" y="193"/>
                </a:lnTo>
                <a:lnTo>
                  <a:pt x="640" y="193"/>
                </a:lnTo>
                <a:lnTo>
                  <a:pt x="641" y="192"/>
                </a:lnTo>
                <a:lnTo>
                  <a:pt x="643" y="190"/>
                </a:lnTo>
                <a:lnTo>
                  <a:pt x="644" y="190"/>
                </a:lnTo>
                <a:lnTo>
                  <a:pt x="645" y="189"/>
                </a:lnTo>
                <a:lnTo>
                  <a:pt x="647" y="189"/>
                </a:lnTo>
                <a:lnTo>
                  <a:pt x="647" y="188"/>
                </a:lnTo>
                <a:lnTo>
                  <a:pt x="648" y="188"/>
                </a:lnTo>
                <a:lnTo>
                  <a:pt x="649" y="186"/>
                </a:lnTo>
                <a:lnTo>
                  <a:pt x="651" y="186"/>
                </a:lnTo>
                <a:lnTo>
                  <a:pt x="651" y="185"/>
                </a:lnTo>
                <a:lnTo>
                  <a:pt x="652" y="185"/>
                </a:lnTo>
                <a:lnTo>
                  <a:pt x="652" y="184"/>
                </a:lnTo>
                <a:lnTo>
                  <a:pt x="653" y="184"/>
                </a:lnTo>
                <a:lnTo>
                  <a:pt x="653" y="183"/>
                </a:lnTo>
                <a:lnTo>
                  <a:pt x="655" y="183"/>
                </a:lnTo>
                <a:lnTo>
                  <a:pt x="656" y="181"/>
                </a:lnTo>
                <a:lnTo>
                  <a:pt x="657" y="180"/>
                </a:lnTo>
                <a:lnTo>
                  <a:pt x="657" y="179"/>
                </a:lnTo>
                <a:lnTo>
                  <a:pt x="659" y="179"/>
                </a:lnTo>
                <a:lnTo>
                  <a:pt x="659" y="177"/>
                </a:lnTo>
                <a:lnTo>
                  <a:pt x="660" y="176"/>
                </a:lnTo>
                <a:lnTo>
                  <a:pt x="661" y="176"/>
                </a:lnTo>
                <a:lnTo>
                  <a:pt x="663" y="175"/>
                </a:lnTo>
                <a:lnTo>
                  <a:pt x="663" y="173"/>
                </a:lnTo>
                <a:lnTo>
                  <a:pt x="664" y="172"/>
                </a:lnTo>
                <a:lnTo>
                  <a:pt x="665" y="171"/>
                </a:lnTo>
                <a:lnTo>
                  <a:pt x="667" y="169"/>
                </a:lnTo>
                <a:lnTo>
                  <a:pt x="668" y="168"/>
                </a:lnTo>
                <a:lnTo>
                  <a:pt x="669" y="167"/>
                </a:lnTo>
                <a:lnTo>
                  <a:pt x="671" y="165"/>
                </a:lnTo>
                <a:lnTo>
                  <a:pt x="672" y="164"/>
                </a:lnTo>
                <a:lnTo>
                  <a:pt x="673" y="163"/>
                </a:lnTo>
                <a:lnTo>
                  <a:pt x="675" y="161"/>
                </a:lnTo>
                <a:lnTo>
                  <a:pt x="675" y="160"/>
                </a:lnTo>
                <a:lnTo>
                  <a:pt x="676" y="160"/>
                </a:lnTo>
                <a:lnTo>
                  <a:pt x="677" y="159"/>
                </a:lnTo>
                <a:lnTo>
                  <a:pt x="677" y="157"/>
                </a:lnTo>
                <a:lnTo>
                  <a:pt x="679" y="157"/>
                </a:lnTo>
                <a:lnTo>
                  <a:pt x="679" y="156"/>
                </a:lnTo>
                <a:lnTo>
                  <a:pt x="680" y="156"/>
                </a:lnTo>
                <a:lnTo>
                  <a:pt x="680" y="155"/>
                </a:lnTo>
                <a:lnTo>
                  <a:pt x="681" y="153"/>
                </a:lnTo>
                <a:lnTo>
                  <a:pt x="683" y="152"/>
                </a:lnTo>
                <a:lnTo>
                  <a:pt x="684" y="151"/>
                </a:lnTo>
                <a:lnTo>
                  <a:pt x="685" y="149"/>
                </a:lnTo>
                <a:lnTo>
                  <a:pt x="685" y="148"/>
                </a:lnTo>
                <a:lnTo>
                  <a:pt x="687" y="148"/>
                </a:lnTo>
                <a:lnTo>
                  <a:pt x="688" y="147"/>
                </a:lnTo>
                <a:lnTo>
                  <a:pt x="689" y="145"/>
                </a:lnTo>
                <a:lnTo>
                  <a:pt x="689" y="144"/>
                </a:lnTo>
                <a:lnTo>
                  <a:pt x="691" y="143"/>
                </a:lnTo>
                <a:lnTo>
                  <a:pt x="692" y="141"/>
                </a:lnTo>
                <a:lnTo>
                  <a:pt x="693" y="140"/>
                </a:lnTo>
                <a:lnTo>
                  <a:pt x="695" y="137"/>
                </a:lnTo>
                <a:lnTo>
                  <a:pt x="696" y="136"/>
                </a:lnTo>
                <a:lnTo>
                  <a:pt x="697" y="135"/>
                </a:lnTo>
                <a:lnTo>
                  <a:pt x="699" y="132"/>
                </a:lnTo>
                <a:lnTo>
                  <a:pt x="700" y="131"/>
                </a:lnTo>
                <a:lnTo>
                  <a:pt x="701" y="129"/>
                </a:lnTo>
                <a:lnTo>
                  <a:pt x="703" y="128"/>
                </a:lnTo>
                <a:lnTo>
                  <a:pt x="704" y="127"/>
                </a:lnTo>
                <a:lnTo>
                  <a:pt x="705" y="125"/>
                </a:lnTo>
                <a:lnTo>
                  <a:pt x="706" y="124"/>
                </a:lnTo>
                <a:lnTo>
                  <a:pt x="708" y="123"/>
                </a:lnTo>
                <a:lnTo>
                  <a:pt x="708" y="121"/>
                </a:lnTo>
                <a:lnTo>
                  <a:pt x="709" y="120"/>
                </a:lnTo>
                <a:lnTo>
                  <a:pt x="710" y="119"/>
                </a:lnTo>
                <a:lnTo>
                  <a:pt x="712" y="117"/>
                </a:lnTo>
                <a:lnTo>
                  <a:pt x="713" y="116"/>
                </a:lnTo>
                <a:lnTo>
                  <a:pt x="713" y="115"/>
                </a:lnTo>
                <a:lnTo>
                  <a:pt x="714" y="115"/>
                </a:lnTo>
                <a:lnTo>
                  <a:pt x="714" y="113"/>
                </a:lnTo>
                <a:lnTo>
                  <a:pt x="716" y="112"/>
                </a:lnTo>
                <a:lnTo>
                  <a:pt x="716" y="111"/>
                </a:lnTo>
                <a:lnTo>
                  <a:pt x="717" y="109"/>
                </a:lnTo>
                <a:lnTo>
                  <a:pt x="718" y="109"/>
                </a:lnTo>
                <a:lnTo>
                  <a:pt x="718" y="108"/>
                </a:lnTo>
                <a:lnTo>
                  <a:pt x="720" y="107"/>
                </a:lnTo>
                <a:lnTo>
                  <a:pt x="721" y="105"/>
                </a:lnTo>
                <a:lnTo>
                  <a:pt x="722" y="104"/>
                </a:lnTo>
                <a:lnTo>
                  <a:pt x="722" y="103"/>
                </a:lnTo>
                <a:lnTo>
                  <a:pt x="724" y="100"/>
                </a:lnTo>
                <a:lnTo>
                  <a:pt x="725" y="99"/>
                </a:lnTo>
                <a:lnTo>
                  <a:pt x="726" y="97"/>
                </a:lnTo>
                <a:lnTo>
                  <a:pt x="728" y="96"/>
                </a:lnTo>
                <a:lnTo>
                  <a:pt x="729" y="93"/>
                </a:lnTo>
                <a:lnTo>
                  <a:pt x="730" y="91"/>
                </a:lnTo>
                <a:lnTo>
                  <a:pt x="732" y="90"/>
                </a:lnTo>
                <a:lnTo>
                  <a:pt x="733" y="87"/>
                </a:lnTo>
                <a:lnTo>
                  <a:pt x="734" y="86"/>
                </a:lnTo>
                <a:lnTo>
                  <a:pt x="736" y="84"/>
                </a:lnTo>
                <a:lnTo>
                  <a:pt x="737" y="82"/>
                </a:lnTo>
                <a:lnTo>
                  <a:pt x="738" y="80"/>
                </a:lnTo>
                <a:lnTo>
                  <a:pt x="740" y="79"/>
                </a:lnTo>
                <a:lnTo>
                  <a:pt x="741" y="78"/>
                </a:lnTo>
                <a:lnTo>
                  <a:pt x="741" y="76"/>
                </a:lnTo>
                <a:lnTo>
                  <a:pt x="742" y="75"/>
                </a:lnTo>
                <a:lnTo>
                  <a:pt x="744" y="74"/>
                </a:lnTo>
                <a:lnTo>
                  <a:pt x="744" y="72"/>
                </a:lnTo>
                <a:lnTo>
                  <a:pt x="745" y="71"/>
                </a:lnTo>
                <a:lnTo>
                  <a:pt x="746" y="70"/>
                </a:lnTo>
                <a:lnTo>
                  <a:pt x="748" y="68"/>
                </a:lnTo>
                <a:lnTo>
                  <a:pt x="748" y="67"/>
                </a:lnTo>
                <a:lnTo>
                  <a:pt x="749" y="66"/>
                </a:lnTo>
                <a:lnTo>
                  <a:pt x="750" y="64"/>
                </a:lnTo>
                <a:lnTo>
                  <a:pt x="750" y="63"/>
                </a:lnTo>
                <a:lnTo>
                  <a:pt x="752" y="62"/>
                </a:lnTo>
                <a:lnTo>
                  <a:pt x="753" y="62"/>
                </a:lnTo>
                <a:lnTo>
                  <a:pt x="753" y="60"/>
                </a:lnTo>
                <a:lnTo>
                  <a:pt x="754" y="59"/>
                </a:lnTo>
                <a:lnTo>
                  <a:pt x="756" y="56"/>
                </a:lnTo>
                <a:lnTo>
                  <a:pt x="757" y="55"/>
                </a:lnTo>
                <a:lnTo>
                  <a:pt x="758" y="54"/>
                </a:lnTo>
                <a:lnTo>
                  <a:pt x="760" y="52"/>
                </a:lnTo>
                <a:lnTo>
                  <a:pt x="760" y="50"/>
                </a:lnTo>
                <a:lnTo>
                  <a:pt x="762" y="48"/>
                </a:lnTo>
                <a:lnTo>
                  <a:pt x="764" y="46"/>
                </a:lnTo>
                <a:lnTo>
                  <a:pt x="765" y="44"/>
                </a:lnTo>
                <a:lnTo>
                  <a:pt x="766" y="42"/>
                </a:lnTo>
                <a:lnTo>
                  <a:pt x="768" y="40"/>
                </a:lnTo>
                <a:lnTo>
                  <a:pt x="769" y="38"/>
                </a:lnTo>
                <a:lnTo>
                  <a:pt x="770" y="36"/>
                </a:lnTo>
                <a:lnTo>
                  <a:pt x="772" y="35"/>
                </a:lnTo>
                <a:lnTo>
                  <a:pt x="773" y="32"/>
                </a:lnTo>
                <a:lnTo>
                  <a:pt x="774" y="31"/>
                </a:lnTo>
                <a:lnTo>
                  <a:pt x="776" y="30"/>
                </a:lnTo>
                <a:lnTo>
                  <a:pt x="776" y="28"/>
                </a:lnTo>
                <a:lnTo>
                  <a:pt x="777" y="27"/>
                </a:lnTo>
                <a:lnTo>
                  <a:pt x="778" y="26"/>
                </a:lnTo>
                <a:lnTo>
                  <a:pt x="778" y="24"/>
                </a:lnTo>
                <a:lnTo>
                  <a:pt x="780" y="23"/>
                </a:lnTo>
                <a:lnTo>
                  <a:pt x="781" y="22"/>
                </a:lnTo>
                <a:lnTo>
                  <a:pt x="781" y="20"/>
                </a:lnTo>
                <a:lnTo>
                  <a:pt x="782" y="19"/>
                </a:lnTo>
                <a:lnTo>
                  <a:pt x="782" y="18"/>
                </a:lnTo>
                <a:lnTo>
                  <a:pt x="784" y="18"/>
                </a:lnTo>
                <a:lnTo>
                  <a:pt x="784" y="16"/>
                </a:lnTo>
                <a:lnTo>
                  <a:pt x="785" y="15"/>
                </a:lnTo>
                <a:lnTo>
                  <a:pt x="785" y="14"/>
                </a:lnTo>
                <a:lnTo>
                  <a:pt x="786" y="12"/>
                </a:lnTo>
                <a:lnTo>
                  <a:pt x="788" y="11"/>
                </a:lnTo>
                <a:lnTo>
                  <a:pt x="789" y="10"/>
                </a:lnTo>
                <a:lnTo>
                  <a:pt x="789" y="8"/>
                </a:lnTo>
                <a:lnTo>
                  <a:pt x="790" y="7"/>
                </a:lnTo>
                <a:lnTo>
                  <a:pt x="790" y="4"/>
                </a:lnTo>
                <a:lnTo>
                  <a:pt x="792" y="3"/>
                </a:lnTo>
                <a:lnTo>
                  <a:pt x="793" y="2"/>
                </a:lnTo>
                <a:lnTo>
                  <a:pt x="794" y="0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5124" name="Freeform 87">
            <a:extLst>
              <a:ext uri="{FF2B5EF4-FFF2-40B4-BE49-F238E27FC236}">
                <a16:creationId xmlns:a16="http://schemas.microsoft.com/office/drawing/2014/main" id="{74B0C564-FE5F-2140-BE91-6BEDEC812BCE}"/>
              </a:ext>
            </a:extLst>
          </p:cNvPr>
          <p:cNvSpPr>
            <a:spLocks/>
          </p:cNvSpPr>
          <p:nvPr/>
        </p:nvSpPr>
        <p:spPr bwMode="auto">
          <a:xfrm>
            <a:off x="6199188" y="4941888"/>
            <a:ext cx="76200" cy="252412"/>
          </a:xfrm>
          <a:custGeom>
            <a:avLst/>
            <a:gdLst>
              <a:gd name="T0" fmla="*/ 2147483646 w 94"/>
              <a:gd name="T1" fmla="*/ 2147483646 h 317"/>
              <a:gd name="T2" fmla="*/ 2147483646 w 94"/>
              <a:gd name="T3" fmla="*/ 2147483646 h 317"/>
              <a:gd name="T4" fmla="*/ 2147483646 w 94"/>
              <a:gd name="T5" fmla="*/ 2147483646 h 317"/>
              <a:gd name="T6" fmla="*/ 2147483646 w 94"/>
              <a:gd name="T7" fmla="*/ 2147483646 h 317"/>
              <a:gd name="T8" fmla="*/ 2147483646 w 94"/>
              <a:gd name="T9" fmla="*/ 2147483646 h 317"/>
              <a:gd name="T10" fmla="*/ 2147483646 w 94"/>
              <a:gd name="T11" fmla="*/ 2147483646 h 317"/>
              <a:gd name="T12" fmla="*/ 2147483646 w 94"/>
              <a:gd name="T13" fmla="*/ 2147483646 h 317"/>
              <a:gd name="T14" fmla="*/ 2147483646 w 94"/>
              <a:gd name="T15" fmla="*/ 2147483646 h 317"/>
              <a:gd name="T16" fmla="*/ 2147483646 w 94"/>
              <a:gd name="T17" fmla="*/ 2147483646 h 317"/>
              <a:gd name="T18" fmla="*/ 2147483646 w 94"/>
              <a:gd name="T19" fmla="*/ 2147483646 h 317"/>
              <a:gd name="T20" fmla="*/ 2147483646 w 94"/>
              <a:gd name="T21" fmla="*/ 2147483646 h 317"/>
              <a:gd name="T22" fmla="*/ 2147483646 w 94"/>
              <a:gd name="T23" fmla="*/ 2147483646 h 317"/>
              <a:gd name="T24" fmla="*/ 2147483646 w 94"/>
              <a:gd name="T25" fmla="*/ 2147483646 h 317"/>
              <a:gd name="T26" fmla="*/ 2147483646 w 94"/>
              <a:gd name="T27" fmla="*/ 2147483646 h 317"/>
              <a:gd name="T28" fmla="*/ 2147483646 w 94"/>
              <a:gd name="T29" fmla="*/ 2147483646 h 317"/>
              <a:gd name="T30" fmla="*/ 2147483646 w 94"/>
              <a:gd name="T31" fmla="*/ 2147483646 h 317"/>
              <a:gd name="T32" fmla="*/ 2147483646 w 94"/>
              <a:gd name="T33" fmla="*/ 2147483646 h 317"/>
              <a:gd name="T34" fmla="*/ 2147483646 w 94"/>
              <a:gd name="T35" fmla="*/ 2147483646 h 317"/>
              <a:gd name="T36" fmla="*/ 2147483646 w 94"/>
              <a:gd name="T37" fmla="*/ 2147483646 h 317"/>
              <a:gd name="T38" fmla="*/ 2147483646 w 94"/>
              <a:gd name="T39" fmla="*/ 2147483646 h 317"/>
              <a:gd name="T40" fmla="*/ 2147483646 w 94"/>
              <a:gd name="T41" fmla="*/ 2147483646 h 317"/>
              <a:gd name="T42" fmla="*/ 2147483646 w 94"/>
              <a:gd name="T43" fmla="*/ 2147483646 h 317"/>
              <a:gd name="T44" fmla="*/ 2147483646 w 94"/>
              <a:gd name="T45" fmla="*/ 2147483646 h 317"/>
              <a:gd name="T46" fmla="*/ 2147483646 w 94"/>
              <a:gd name="T47" fmla="*/ 2147483646 h 317"/>
              <a:gd name="T48" fmla="*/ 2147483646 w 94"/>
              <a:gd name="T49" fmla="*/ 2147483646 h 317"/>
              <a:gd name="T50" fmla="*/ 2147483646 w 94"/>
              <a:gd name="T51" fmla="*/ 2147483646 h 317"/>
              <a:gd name="T52" fmla="*/ 2147483646 w 94"/>
              <a:gd name="T53" fmla="*/ 2147483646 h 317"/>
              <a:gd name="T54" fmla="*/ 2147483646 w 94"/>
              <a:gd name="T55" fmla="*/ 2147483646 h 317"/>
              <a:gd name="T56" fmla="*/ 2147483646 w 94"/>
              <a:gd name="T57" fmla="*/ 2147483646 h 317"/>
              <a:gd name="T58" fmla="*/ 2147483646 w 94"/>
              <a:gd name="T59" fmla="*/ 2147483646 h 317"/>
              <a:gd name="T60" fmla="*/ 2147483646 w 94"/>
              <a:gd name="T61" fmla="*/ 2147483646 h 317"/>
              <a:gd name="T62" fmla="*/ 2147483646 w 94"/>
              <a:gd name="T63" fmla="*/ 2147483646 h 317"/>
              <a:gd name="T64" fmla="*/ 2147483646 w 94"/>
              <a:gd name="T65" fmla="*/ 2147483646 h 317"/>
              <a:gd name="T66" fmla="*/ 2147483646 w 94"/>
              <a:gd name="T67" fmla="*/ 2147483646 h 317"/>
              <a:gd name="T68" fmla="*/ 2147483646 w 94"/>
              <a:gd name="T69" fmla="*/ 2147483646 h 317"/>
              <a:gd name="T70" fmla="*/ 2147483646 w 94"/>
              <a:gd name="T71" fmla="*/ 2147483646 h 317"/>
              <a:gd name="T72" fmla="*/ 2147483646 w 94"/>
              <a:gd name="T73" fmla="*/ 2147483646 h 317"/>
              <a:gd name="T74" fmla="*/ 2147483646 w 94"/>
              <a:gd name="T75" fmla="*/ 2147483646 h 317"/>
              <a:gd name="T76" fmla="*/ 2147483646 w 94"/>
              <a:gd name="T77" fmla="*/ 2147483646 h 317"/>
              <a:gd name="T78" fmla="*/ 2147483646 w 94"/>
              <a:gd name="T79" fmla="*/ 2147483646 h 317"/>
              <a:gd name="T80" fmla="*/ 2147483646 w 94"/>
              <a:gd name="T81" fmla="*/ 2147483646 h 317"/>
              <a:gd name="T82" fmla="*/ 2147483646 w 94"/>
              <a:gd name="T83" fmla="*/ 2147483646 h 317"/>
              <a:gd name="T84" fmla="*/ 2147483646 w 94"/>
              <a:gd name="T85" fmla="*/ 2147483646 h 317"/>
              <a:gd name="T86" fmla="*/ 2147483646 w 94"/>
              <a:gd name="T87" fmla="*/ 2147483646 h 317"/>
              <a:gd name="T88" fmla="*/ 2147483646 w 94"/>
              <a:gd name="T89" fmla="*/ 2147483646 h 317"/>
              <a:gd name="T90" fmla="*/ 2147483646 w 94"/>
              <a:gd name="T91" fmla="*/ 2147483646 h 317"/>
              <a:gd name="T92" fmla="*/ 2147483646 w 94"/>
              <a:gd name="T93" fmla="*/ 2147483646 h 317"/>
              <a:gd name="T94" fmla="*/ 2147483646 w 94"/>
              <a:gd name="T95" fmla="*/ 2147483646 h 317"/>
              <a:gd name="T96" fmla="*/ 2147483646 w 94"/>
              <a:gd name="T97" fmla="*/ 2147483646 h 317"/>
              <a:gd name="T98" fmla="*/ 2147483646 w 94"/>
              <a:gd name="T99" fmla="*/ 2147483646 h 317"/>
              <a:gd name="T100" fmla="*/ 2147483646 w 94"/>
              <a:gd name="T101" fmla="*/ 2147483646 h 317"/>
              <a:gd name="T102" fmla="*/ 2147483646 w 94"/>
              <a:gd name="T103" fmla="*/ 2147483646 h 317"/>
              <a:gd name="T104" fmla="*/ 2147483646 w 94"/>
              <a:gd name="T105" fmla="*/ 2147483646 h 317"/>
              <a:gd name="T106" fmla="*/ 2147483646 w 94"/>
              <a:gd name="T107" fmla="*/ 2147483646 h 317"/>
              <a:gd name="T108" fmla="*/ 2147483646 w 94"/>
              <a:gd name="T109" fmla="*/ 2147483646 h 317"/>
              <a:gd name="T110" fmla="*/ 2147483646 w 94"/>
              <a:gd name="T111" fmla="*/ 2147483646 h 317"/>
              <a:gd name="T112" fmla="*/ 2147483646 w 94"/>
              <a:gd name="T113" fmla="*/ 2147483646 h 317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94"/>
              <a:gd name="T172" fmla="*/ 0 h 317"/>
              <a:gd name="T173" fmla="*/ 94 w 94"/>
              <a:gd name="T174" fmla="*/ 317 h 317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94" h="317">
                <a:moveTo>
                  <a:pt x="0" y="0"/>
                </a:moveTo>
                <a:lnTo>
                  <a:pt x="1" y="4"/>
                </a:lnTo>
                <a:lnTo>
                  <a:pt x="4" y="7"/>
                </a:lnTo>
                <a:lnTo>
                  <a:pt x="5" y="9"/>
                </a:lnTo>
                <a:lnTo>
                  <a:pt x="6" y="13"/>
                </a:lnTo>
                <a:lnTo>
                  <a:pt x="8" y="16"/>
                </a:lnTo>
                <a:lnTo>
                  <a:pt x="10" y="17"/>
                </a:lnTo>
                <a:lnTo>
                  <a:pt x="12" y="20"/>
                </a:lnTo>
                <a:lnTo>
                  <a:pt x="12" y="23"/>
                </a:lnTo>
                <a:lnTo>
                  <a:pt x="13" y="24"/>
                </a:lnTo>
                <a:lnTo>
                  <a:pt x="14" y="27"/>
                </a:lnTo>
                <a:lnTo>
                  <a:pt x="16" y="28"/>
                </a:lnTo>
                <a:lnTo>
                  <a:pt x="17" y="29"/>
                </a:lnTo>
                <a:lnTo>
                  <a:pt x="17" y="32"/>
                </a:lnTo>
                <a:lnTo>
                  <a:pt x="18" y="33"/>
                </a:lnTo>
                <a:lnTo>
                  <a:pt x="18" y="35"/>
                </a:lnTo>
                <a:lnTo>
                  <a:pt x="20" y="36"/>
                </a:lnTo>
                <a:lnTo>
                  <a:pt x="21" y="37"/>
                </a:lnTo>
                <a:lnTo>
                  <a:pt x="21" y="38"/>
                </a:lnTo>
                <a:lnTo>
                  <a:pt x="21" y="40"/>
                </a:lnTo>
                <a:lnTo>
                  <a:pt x="22" y="41"/>
                </a:lnTo>
                <a:lnTo>
                  <a:pt x="22" y="42"/>
                </a:lnTo>
                <a:lnTo>
                  <a:pt x="24" y="44"/>
                </a:lnTo>
                <a:lnTo>
                  <a:pt x="24" y="45"/>
                </a:lnTo>
                <a:lnTo>
                  <a:pt x="25" y="46"/>
                </a:lnTo>
                <a:lnTo>
                  <a:pt x="26" y="48"/>
                </a:lnTo>
                <a:lnTo>
                  <a:pt x="26" y="50"/>
                </a:lnTo>
                <a:lnTo>
                  <a:pt x="26" y="52"/>
                </a:lnTo>
                <a:lnTo>
                  <a:pt x="28" y="53"/>
                </a:lnTo>
                <a:lnTo>
                  <a:pt x="28" y="54"/>
                </a:lnTo>
                <a:lnTo>
                  <a:pt x="29" y="56"/>
                </a:lnTo>
                <a:lnTo>
                  <a:pt x="29" y="58"/>
                </a:lnTo>
                <a:lnTo>
                  <a:pt x="30" y="60"/>
                </a:lnTo>
                <a:lnTo>
                  <a:pt x="32" y="61"/>
                </a:lnTo>
                <a:lnTo>
                  <a:pt x="32" y="62"/>
                </a:lnTo>
                <a:lnTo>
                  <a:pt x="33" y="65"/>
                </a:lnTo>
                <a:lnTo>
                  <a:pt x="33" y="66"/>
                </a:lnTo>
                <a:lnTo>
                  <a:pt x="33" y="68"/>
                </a:lnTo>
                <a:lnTo>
                  <a:pt x="34" y="69"/>
                </a:lnTo>
                <a:lnTo>
                  <a:pt x="34" y="70"/>
                </a:lnTo>
                <a:lnTo>
                  <a:pt x="36" y="70"/>
                </a:lnTo>
                <a:lnTo>
                  <a:pt x="36" y="72"/>
                </a:lnTo>
                <a:lnTo>
                  <a:pt x="36" y="73"/>
                </a:lnTo>
                <a:lnTo>
                  <a:pt x="37" y="74"/>
                </a:lnTo>
                <a:lnTo>
                  <a:pt x="37" y="76"/>
                </a:lnTo>
                <a:lnTo>
                  <a:pt x="37" y="77"/>
                </a:lnTo>
                <a:lnTo>
                  <a:pt x="38" y="78"/>
                </a:lnTo>
                <a:lnTo>
                  <a:pt x="38" y="80"/>
                </a:lnTo>
                <a:lnTo>
                  <a:pt x="38" y="81"/>
                </a:lnTo>
                <a:lnTo>
                  <a:pt x="40" y="81"/>
                </a:lnTo>
                <a:lnTo>
                  <a:pt x="40" y="82"/>
                </a:lnTo>
                <a:lnTo>
                  <a:pt x="40" y="84"/>
                </a:lnTo>
                <a:lnTo>
                  <a:pt x="41" y="85"/>
                </a:lnTo>
                <a:lnTo>
                  <a:pt x="41" y="86"/>
                </a:lnTo>
                <a:lnTo>
                  <a:pt x="41" y="88"/>
                </a:lnTo>
                <a:lnTo>
                  <a:pt x="42" y="89"/>
                </a:lnTo>
                <a:lnTo>
                  <a:pt x="42" y="90"/>
                </a:lnTo>
                <a:lnTo>
                  <a:pt x="44" y="93"/>
                </a:lnTo>
                <a:lnTo>
                  <a:pt x="44" y="94"/>
                </a:lnTo>
                <a:lnTo>
                  <a:pt x="45" y="96"/>
                </a:lnTo>
                <a:lnTo>
                  <a:pt x="45" y="98"/>
                </a:lnTo>
                <a:lnTo>
                  <a:pt x="46" y="100"/>
                </a:lnTo>
                <a:lnTo>
                  <a:pt x="46" y="102"/>
                </a:lnTo>
                <a:lnTo>
                  <a:pt x="48" y="104"/>
                </a:lnTo>
                <a:lnTo>
                  <a:pt x="49" y="106"/>
                </a:lnTo>
                <a:lnTo>
                  <a:pt x="49" y="108"/>
                </a:lnTo>
                <a:lnTo>
                  <a:pt x="50" y="110"/>
                </a:lnTo>
                <a:lnTo>
                  <a:pt x="50" y="112"/>
                </a:lnTo>
                <a:lnTo>
                  <a:pt x="52" y="113"/>
                </a:lnTo>
                <a:lnTo>
                  <a:pt x="52" y="114"/>
                </a:lnTo>
                <a:lnTo>
                  <a:pt x="53" y="117"/>
                </a:lnTo>
                <a:lnTo>
                  <a:pt x="53" y="118"/>
                </a:lnTo>
                <a:lnTo>
                  <a:pt x="53" y="120"/>
                </a:lnTo>
                <a:lnTo>
                  <a:pt x="54" y="120"/>
                </a:lnTo>
                <a:lnTo>
                  <a:pt x="54" y="121"/>
                </a:lnTo>
                <a:lnTo>
                  <a:pt x="54" y="122"/>
                </a:lnTo>
                <a:lnTo>
                  <a:pt x="56" y="124"/>
                </a:lnTo>
                <a:lnTo>
                  <a:pt x="56" y="125"/>
                </a:lnTo>
                <a:lnTo>
                  <a:pt x="56" y="126"/>
                </a:lnTo>
                <a:lnTo>
                  <a:pt x="57" y="128"/>
                </a:lnTo>
                <a:lnTo>
                  <a:pt x="57" y="129"/>
                </a:lnTo>
                <a:lnTo>
                  <a:pt x="57" y="130"/>
                </a:lnTo>
                <a:lnTo>
                  <a:pt x="58" y="131"/>
                </a:lnTo>
                <a:lnTo>
                  <a:pt x="58" y="133"/>
                </a:lnTo>
                <a:lnTo>
                  <a:pt x="58" y="134"/>
                </a:lnTo>
                <a:lnTo>
                  <a:pt x="60" y="135"/>
                </a:lnTo>
                <a:lnTo>
                  <a:pt x="60" y="137"/>
                </a:lnTo>
                <a:lnTo>
                  <a:pt x="60" y="138"/>
                </a:lnTo>
                <a:lnTo>
                  <a:pt x="61" y="141"/>
                </a:lnTo>
                <a:lnTo>
                  <a:pt x="61" y="142"/>
                </a:lnTo>
                <a:lnTo>
                  <a:pt x="62" y="143"/>
                </a:lnTo>
                <a:lnTo>
                  <a:pt x="62" y="146"/>
                </a:lnTo>
                <a:lnTo>
                  <a:pt x="63" y="147"/>
                </a:lnTo>
                <a:lnTo>
                  <a:pt x="63" y="150"/>
                </a:lnTo>
                <a:lnTo>
                  <a:pt x="65" y="153"/>
                </a:lnTo>
                <a:lnTo>
                  <a:pt x="65" y="154"/>
                </a:lnTo>
                <a:lnTo>
                  <a:pt x="66" y="157"/>
                </a:lnTo>
                <a:lnTo>
                  <a:pt x="66" y="158"/>
                </a:lnTo>
                <a:lnTo>
                  <a:pt x="66" y="159"/>
                </a:lnTo>
                <a:lnTo>
                  <a:pt x="67" y="162"/>
                </a:lnTo>
                <a:lnTo>
                  <a:pt x="67" y="163"/>
                </a:lnTo>
                <a:lnTo>
                  <a:pt x="67" y="165"/>
                </a:lnTo>
                <a:lnTo>
                  <a:pt x="69" y="166"/>
                </a:lnTo>
                <a:lnTo>
                  <a:pt x="69" y="167"/>
                </a:lnTo>
                <a:lnTo>
                  <a:pt x="69" y="169"/>
                </a:lnTo>
                <a:lnTo>
                  <a:pt x="70" y="170"/>
                </a:lnTo>
                <a:lnTo>
                  <a:pt x="70" y="171"/>
                </a:lnTo>
                <a:lnTo>
                  <a:pt x="70" y="173"/>
                </a:lnTo>
                <a:lnTo>
                  <a:pt x="71" y="174"/>
                </a:lnTo>
                <a:lnTo>
                  <a:pt x="71" y="175"/>
                </a:lnTo>
                <a:lnTo>
                  <a:pt x="71" y="177"/>
                </a:lnTo>
                <a:lnTo>
                  <a:pt x="71" y="178"/>
                </a:lnTo>
                <a:lnTo>
                  <a:pt x="73" y="179"/>
                </a:lnTo>
                <a:lnTo>
                  <a:pt x="73" y="181"/>
                </a:lnTo>
                <a:lnTo>
                  <a:pt x="73" y="182"/>
                </a:lnTo>
                <a:lnTo>
                  <a:pt x="74" y="183"/>
                </a:lnTo>
                <a:lnTo>
                  <a:pt x="74" y="185"/>
                </a:lnTo>
                <a:lnTo>
                  <a:pt x="74" y="186"/>
                </a:lnTo>
                <a:lnTo>
                  <a:pt x="75" y="187"/>
                </a:lnTo>
                <a:lnTo>
                  <a:pt x="75" y="189"/>
                </a:lnTo>
                <a:lnTo>
                  <a:pt x="75" y="190"/>
                </a:lnTo>
                <a:lnTo>
                  <a:pt x="77" y="193"/>
                </a:lnTo>
                <a:lnTo>
                  <a:pt x="77" y="194"/>
                </a:lnTo>
                <a:lnTo>
                  <a:pt x="78" y="197"/>
                </a:lnTo>
                <a:lnTo>
                  <a:pt x="78" y="198"/>
                </a:lnTo>
                <a:lnTo>
                  <a:pt x="79" y="201"/>
                </a:lnTo>
                <a:lnTo>
                  <a:pt x="79" y="202"/>
                </a:lnTo>
                <a:lnTo>
                  <a:pt x="81" y="205"/>
                </a:lnTo>
                <a:lnTo>
                  <a:pt x="81" y="206"/>
                </a:lnTo>
                <a:lnTo>
                  <a:pt x="82" y="209"/>
                </a:lnTo>
                <a:lnTo>
                  <a:pt x="82" y="210"/>
                </a:lnTo>
                <a:lnTo>
                  <a:pt x="82" y="211"/>
                </a:lnTo>
                <a:lnTo>
                  <a:pt x="83" y="213"/>
                </a:lnTo>
                <a:lnTo>
                  <a:pt x="83" y="214"/>
                </a:lnTo>
                <a:lnTo>
                  <a:pt x="83" y="215"/>
                </a:lnTo>
                <a:lnTo>
                  <a:pt x="83" y="217"/>
                </a:lnTo>
                <a:lnTo>
                  <a:pt x="85" y="218"/>
                </a:lnTo>
                <a:lnTo>
                  <a:pt x="85" y="219"/>
                </a:lnTo>
                <a:lnTo>
                  <a:pt x="85" y="221"/>
                </a:lnTo>
                <a:lnTo>
                  <a:pt x="85" y="222"/>
                </a:lnTo>
                <a:lnTo>
                  <a:pt x="86" y="223"/>
                </a:lnTo>
                <a:lnTo>
                  <a:pt x="86" y="224"/>
                </a:lnTo>
                <a:lnTo>
                  <a:pt x="86" y="226"/>
                </a:lnTo>
                <a:lnTo>
                  <a:pt x="86" y="227"/>
                </a:lnTo>
                <a:lnTo>
                  <a:pt x="86" y="228"/>
                </a:lnTo>
                <a:lnTo>
                  <a:pt x="86" y="230"/>
                </a:lnTo>
                <a:lnTo>
                  <a:pt x="86" y="231"/>
                </a:lnTo>
                <a:lnTo>
                  <a:pt x="86" y="232"/>
                </a:lnTo>
                <a:lnTo>
                  <a:pt x="87" y="234"/>
                </a:lnTo>
                <a:lnTo>
                  <a:pt x="87" y="235"/>
                </a:lnTo>
                <a:lnTo>
                  <a:pt x="87" y="236"/>
                </a:lnTo>
                <a:lnTo>
                  <a:pt x="87" y="238"/>
                </a:lnTo>
                <a:lnTo>
                  <a:pt x="87" y="239"/>
                </a:lnTo>
                <a:lnTo>
                  <a:pt x="87" y="242"/>
                </a:lnTo>
                <a:lnTo>
                  <a:pt x="87" y="243"/>
                </a:lnTo>
                <a:lnTo>
                  <a:pt x="87" y="244"/>
                </a:lnTo>
                <a:lnTo>
                  <a:pt x="87" y="247"/>
                </a:lnTo>
                <a:lnTo>
                  <a:pt x="89" y="248"/>
                </a:lnTo>
                <a:lnTo>
                  <a:pt x="89" y="250"/>
                </a:lnTo>
                <a:lnTo>
                  <a:pt x="89" y="251"/>
                </a:lnTo>
                <a:lnTo>
                  <a:pt x="89" y="252"/>
                </a:lnTo>
                <a:lnTo>
                  <a:pt x="89" y="254"/>
                </a:lnTo>
                <a:lnTo>
                  <a:pt x="89" y="255"/>
                </a:lnTo>
                <a:lnTo>
                  <a:pt x="89" y="256"/>
                </a:lnTo>
                <a:lnTo>
                  <a:pt x="89" y="258"/>
                </a:lnTo>
                <a:lnTo>
                  <a:pt x="89" y="259"/>
                </a:lnTo>
                <a:lnTo>
                  <a:pt x="89" y="260"/>
                </a:lnTo>
                <a:lnTo>
                  <a:pt x="89" y="262"/>
                </a:lnTo>
                <a:lnTo>
                  <a:pt x="90" y="263"/>
                </a:lnTo>
                <a:lnTo>
                  <a:pt x="90" y="264"/>
                </a:lnTo>
                <a:lnTo>
                  <a:pt x="90" y="266"/>
                </a:lnTo>
                <a:lnTo>
                  <a:pt x="90" y="267"/>
                </a:lnTo>
                <a:lnTo>
                  <a:pt x="90" y="268"/>
                </a:lnTo>
                <a:lnTo>
                  <a:pt x="90" y="270"/>
                </a:lnTo>
                <a:lnTo>
                  <a:pt x="90" y="271"/>
                </a:lnTo>
                <a:lnTo>
                  <a:pt x="91" y="271"/>
                </a:lnTo>
                <a:lnTo>
                  <a:pt x="91" y="272"/>
                </a:lnTo>
                <a:lnTo>
                  <a:pt x="91" y="274"/>
                </a:lnTo>
                <a:lnTo>
                  <a:pt x="91" y="275"/>
                </a:lnTo>
                <a:lnTo>
                  <a:pt x="91" y="276"/>
                </a:lnTo>
                <a:lnTo>
                  <a:pt x="91" y="278"/>
                </a:lnTo>
                <a:lnTo>
                  <a:pt x="93" y="279"/>
                </a:lnTo>
                <a:lnTo>
                  <a:pt x="93" y="280"/>
                </a:lnTo>
                <a:lnTo>
                  <a:pt x="93" y="282"/>
                </a:lnTo>
                <a:lnTo>
                  <a:pt x="93" y="283"/>
                </a:lnTo>
                <a:lnTo>
                  <a:pt x="93" y="284"/>
                </a:lnTo>
                <a:lnTo>
                  <a:pt x="94" y="284"/>
                </a:lnTo>
                <a:lnTo>
                  <a:pt x="94" y="286"/>
                </a:lnTo>
                <a:lnTo>
                  <a:pt x="94" y="287"/>
                </a:lnTo>
                <a:lnTo>
                  <a:pt x="94" y="288"/>
                </a:lnTo>
                <a:lnTo>
                  <a:pt x="94" y="290"/>
                </a:lnTo>
                <a:lnTo>
                  <a:pt x="94" y="291"/>
                </a:lnTo>
                <a:lnTo>
                  <a:pt x="94" y="292"/>
                </a:lnTo>
                <a:lnTo>
                  <a:pt x="94" y="294"/>
                </a:lnTo>
                <a:lnTo>
                  <a:pt x="94" y="295"/>
                </a:lnTo>
                <a:lnTo>
                  <a:pt x="94" y="296"/>
                </a:lnTo>
                <a:lnTo>
                  <a:pt x="94" y="298"/>
                </a:lnTo>
                <a:lnTo>
                  <a:pt x="94" y="299"/>
                </a:lnTo>
                <a:lnTo>
                  <a:pt x="94" y="300"/>
                </a:lnTo>
                <a:lnTo>
                  <a:pt x="94" y="302"/>
                </a:lnTo>
                <a:lnTo>
                  <a:pt x="94" y="304"/>
                </a:lnTo>
                <a:lnTo>
                  <a:pt x="93" y="306"/>
                </a:lnTo>
                <a:lnTo>
                  <a:pt x="93" y="308"/>
                </a:lnTo>
                <a:lnTo>
                  <a:pt x="93" y="310"/>
                </a:lnTo>
                <a:lnTo>
                  <a:pt x="93" y="312"/>
                </a:lnTo>
                <a:lnTo>
                  <a:pt x="93" y="315"/>
                </a:lnTo>
                <a:lnTo>
                  <a:pt x="93" y="317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5125" name="Freeform 88">
            <a:extLst>
              <a:ext uri="{FF2B5EF4-FFF2-40B4-BE49-F238E27FC236}">
                <a16:creationId xmlns:a16="http://schemas.microsoft.com/office/drawing/2014/main" id="{7A916D4D-4D7C-714A-A4D7-6A96E8521885}"/>
              </a:ext>
            </a:extLst>
          </p:cNvPr>
          <p:cNvSpPr>
            <a:spLocks/>
          </p:cNvSpPr>
          <p:nvPr/>
        </p:nvSpPr>
        <p:spPr bwMode="auto">
          <a:xfrm>
            <a:off x="6199188" y="5191126"/>
            <a:ext cx="76200" cy="252413"/>
          </a:xfrm>
          <a:custGeom>
            <a:avLst/>
            <a:gdLst>
              <a:gd name="T0" fmla="*/ 2147483646 w 94"/>
              <a:gd name="T1" fmla="*/ 2147483646 h 317"/>
              <a:gd name="T2" fmla="*/ 2147483646 w 94"/>
              <a:gd name="T3" fmla="*/ 2147483646 h 317"/>
              <a:gd name="T4" fmla="*/ 2147483646 w 94"/>
              <a:gd name="T5" fmla="*/ 2147483646 h 317"/>
              <a:gd name="T6" fmla="*/ 2147483646 w 94"/>
              <a:gd name="T7" fmla="*/ 2147483646 h 317"/>
              <a:gd name="T8" fmla="*/ 2147483646 w 94"/>
              <a:gd name="T9" fmla="*/ 2147483646 h 317"/>
              <a:gd name="T10" fmla="*/ 2147483646 w 94"/>
              <a:gd name="T11" fmla="*/ 2147483646 h 317"/>
              <a:gd name="T12" fmla="*/ 2147483646 w 94"/>
              <a:gd name="T13" fmla="*/ 2147483646 h 317"/>
              <a:gd name="T14" fmla="*/ 2147483646 w 94"/>
              <a:gd name="T15" fmla="*/ 2147483646 h 317"/>
              <a:gd name="T16" fmla="*/ 2147483646 w 94"/>
              <a:gd name="T17" fmla="*/ 2147483646 h 317"/>
              <a:gd name="T18" fmla="*/ 2147483646 w 94"/>
              <a:gd name="T19" fmla="*/ 2147483646 h 317"/>
              <a:gd name="T20" fmla="*/ 2147483646 w 94"/>
              <a:gd name="T21" fmla="*/ 2147483646 h 317"/>
              <a:gd name="T22" fmla="*/ 2147483646 w 94"/>
              <a:gd name="T23" fmla="*/ 2147483646 h 317"/>
              <a:gd name="T24" fmla="*/ 2147483646 w 94"/>
              <a:gd name="T25" fmla="*/ 2147483646 h 317"/>
              <a:gd name="T26" fmla="*/ 2147483646 w 94"/>
              <a:gd name="T27" fmla="*/ 2147483646 h 317"/>
              <a:gd name="T28" fmla="*/ 2147483646 w 94"/>
              <a:gd name="T29" fmla="*/ 2147483646 h 317"/>
              <a:gd name="T30" fmla="*/ 2147483646 w 94"/>
              <a:gd name="T31" fmla="*/ 2147483646 h 317"/>
              <a:gd name="T32" fmla="*/ 2147483646 w 94"/>
              <a:gd name="T33" fmla="*/ 2147483646 h 317"/>
              <a:gd name="T34" fmla="*/ 2147483646 w 94"/>
              <a:gd name="T35" fmla="*/ 2147483646 h 317"/>
              <a:gd name="T36" fmla="*/ 2147483646 w 94"/>
              <a:gd name="T37" fmla="*/ 2147483646 h 317"/>
              <a:gd name="T38" fmla="*/ 2147483646 w 94"/>
              <a:gd name="T39" fmla="*/ 2147483646 h 317"/>
              <a:gd name="T40" fmla="*/ 2147483646 w 94"/>
              <a:gd name="T41" fmla="*/ 2147483646 h 317"/>
              <a:gd name="T42" fmla="*/ 2147483646 w 94"/>
              <a:gd name="T43" fmla="*/ 2147483646 h 317"/>
              <a:gd name="T44" fmla="*/ 2147483646 w 94"/>
              <a:gd name="T45" fmla="*/ 2147483646 h 317"/>
              <a:gd name="T46" fmla="*/ 2147483646 w 94"/>
              <a:gd name="T47" fmla="*/ 2147483646 h 317"/>
              <a:gd name="T48" fmla="*/ 2147483646 w 94"/>
              <a:gd name="T49" fmla="*/ 2147483646 h 317"/>
              <a:gd name="T50" fmla="*/ 2147483646 w 94"/>
              <a:gd name="T51" fmla="*/ 2147483646 h 317"/>
              <a:gd name="T52" fmla="*/ 2147483646 w 94"/>
              <a:gd name="T53" fmla="*/ 2147483646 h 317"/>
              <a:gd name="T54" fmla="*/ 2147483646 w 94"/>
              <a:gd name="T55" fmla="*/ 2147483646 h 317"/>
              <a:gd name="T56" fmla="*/ 2147483646 w 94"/>
              <a:gd name="T57" fmla="*/ 2147483646 h 317"/>
              <a:gd name="T58" fmla="*/ 2147483646 w 94"/>
              <a:gd name="T59" fmla="*/ 2147483646 h 317"/>
              <a:gd name="T60" fmla="*/ 2147483646 w 94"/>
              <a:gd name="T61" fmla="*/ 2147483646 h 317"/>
              <a:gd name="T62" fmla="*/ 2147483646 w 94"/>
              <a:gd name="T63" fmla="*/ 2147483646 h 317"/>
              <a:gd name="T64" fmla="*/ 2147483646 w 94"/>
              <a:gd name="T65" fmla="*/ 2147483646 h 317"/>
              <a:gd name="T66" fmla="*/ 2147483646 w 94"/>
              <a:gd name="T67" fmla="*/ 2147483646 h 317"/>
              <a:gd name="T68" fmla="*/ 2147483646 w 94"/>
              <a:gd name="T69" fmla="*/ 2147483646 h 317"/>
              <a:gd name="T70" fmla="*/ 2147483646 w 94"/>
              <a:gd name="T71" fmla="*/ 2147483646 h 317"/>
              <a:gd name="T72" fmla="*/ 2147483646 w 94"/>
              <a:gd name="T73" fmla="*/ 2147483646 h 317"/>
              <a:gd name="T74" fmla="*/ 2147483646 w 94"/>
              <a:gd name="T75" fmla="*/ 2147483646 h 317"/>
              <a:gd name="T76" fmla="*/ 2147483646 w 94"/>
              <a:gd name="T77" fmla="*/ 2147483646 h 317"/>
              <a:gd name="T78" fmla="*/ 2147483646 w 94"/>
              <a:gd name="T79" fmla="*/ 2147483646 h 317"/>
              <a:gd name="T80" fmla="*/ 2147483646 w 94"/>
              <a:gd name="T81" fmla="*/ 2147483646 h 317"/>
              <a:gd name="T82" fmla="*/ 2147483646 w 94"/>
              <a:gd name="T83" fmla="*/ 2147483646 h 317"/>
              <a:gd name="T84" fmla="*/ 2147483646 w 94"/>
              <a:gd name="T85" fmla="*/ 2147483646 h 317"/>
              <a:gd name="T86" fmla="*/ 2147483646 w 94"/>
              <a:gd name="T87" fmla="*/ 2147483646 h 317"/>
              <a:gd name="T88" fmla="*/ 2147483646 w 94"/>
              <a:gd name="T89" fmla="*/ 2147483646 h 317"/>
              <a:gd name="T90" fmla="*/ 2147483646 w 94"/>
              <a:gd name="T91" fmla="*/ 2147483646 h 317"/>
              <a:gd name="T92" fmla="*/ 2147483646 w 94"/>
              <a:gd name="T93" fmla="*/ 2147483646 h 317"/>
              <a:gd name="T94" fmla="*/ 2147483646 w 94"/>
              <a:gd name="T95" fmla="*/ 2147483646 h 317"/>
              <a:gd name="T96" fmla="*/ 2147483646 w 94"/>
              <a:gd name="T97" fmla="*/ 2147483646 h 317"/>
              <a:gd name="T98" fmla="*/ 2147483646 w 94"/>
              <a:gd name="T99" fmla="*/ 2147483646 h 317"/>
              <a:gd name="T100" fmla="*/ 2147483646 w 94"/>
              <a:gd name="T101" fmla="*/ 2147483646 h 317"/>
              <a:gd name="T102" fmla="*/ 2147483646 w 94"/>
              <a:gd name="T103" fmla="*/ 2147483646 h 317"/>
              <a:gd name="T104" fmla="*/ 2147483646 w 94"/>
              <a:gd name="T105" fmla="*/ 2147483646 h 317"/>
              <a:gd name="T106" fmla="*/ 2147483646 w 94"/>
              <a:gd name="T107" fmla="*/ 2147483646 h 317"/>
              <a:gd name="T108" fmla="*/ 2147483646 w 94"/>
              <a:gd name="T109" fmla="*/ 2147483646 h 317"/>
              <a:gd name="T110" fmla="*/ 2147483646 w 94"/>
              <a:gd name="T111" fmla="*/ 2147483646 h 317"/>
              <a:gd name="T112" fmla="*/ 2147483646 w 94"/>
              <a:gd name="T113" fmla="*/ 2147483646 h 317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94"/>
              <a:gd name="T172" fmla="*/ 0 h 317"/>
              <a:gd name="T173" fmla="*/ 94 w 94"/>
              <a:gd name="T174" fmla="*/ 317 h 317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94" h="317">
                <a:moveTo>
                  <a:pt x="0" y="317"/>
                </a:moveTo>
                <a:lnTo>
                  <a:pt x="1" y="315"/>
                </a:lnTo>
                <a:lnTo>
                  <a:pt x="4" y="311"/>
                </a:lnTo>
                <a:lnTo>
                  <a:pt x="5" y="308"/>
                </a:lnTo>
                <a:lnTo>
                  <a:pt x="6" y="305"/>
                </a:lnTo>
                <a:lnTo>
                  <a:pt x="8" y="303"/>
                </a:lnTo>
                <a:lnTo>
                  <a:pt x="10" y="300"/>
                </a:lnTo>
                <a:lnTo>
                  <a:pt x="12" y="297"/>
                </a:lnTo>
                <a:lnTo>
                  <a:pt x="12" y="295"/>
                </a:lnTo>
                <a:lnTo>
                  <a:pt x="13" y="293"/>
                </a:lnTo>
                <a:lnTo>
                  <a:pt x="14" y="291"/>
                </a:lnTo>
                <a:lnTo>
                  <a:pt x="16" y="289"/>
                </a:lnTo>
                <a:lnTo>
                  <a:pt x="17" y="288"/>
                </a:lnTo>
                <a:lnTo>
                  <a:pt x="17" y="285"/>
                </a:lnTo>
                <a:lnTo>
                  <a:pt x="18" y="284"/>
                </a:lnTo>
                <a:lnTo>
                  <a:pt x="18" y="283"/>
                </a:lnTo>
                <a:lnTo>
                  <a:pt x="20" y="281"/>
                </a:lnTo>
                <a:lnTo>
                  <a:pt x="21" y="280"/>
                </a:lnTo>
                <a:lnTo>
                  <a:pt x="21" y="279"/>
                </a:lnTo>
                <a:lnTo>
                  <a:pt x="21" y="278"/>
                </a:lnTo>
                <a:lnTo>
                  <a:pt x="22" y="276"/>
                </a:lnTo>
                <a:lnTo>
                  <a:pt x="22" y="275"/>
                </a:lnTo>
                <a:lnTo>
                  <a:pt x="24" y="274"/>
                </a:lnTo>
                <a:lnTo>
                  <a:pt x="25" y="272"/>
                </a:lnTo>
                <a:lnTo>
                  <a:pt x="25" y="271"/>
                </a:lnTo>
                <a:lnTo>
                  <a:pt x="26" y="270"/>
                </a:lnTo>
                <a:lnTo>
                  <a:pt x="26" y="268"/>
                </a:lnTo>
                <a:lnTo>
                  <a:pt x="26" y="266"/>
                </a:lnTo>
                <a:lnTo>
                  <a:pt x="28" y="264"/>
                </a:lnTo>
                <a:lnTo>
                  <a:pt x="28" y="263"/>
                </a:lnTo>
                <a:lnTo>
                  <a:pt x="29" y="262"/>
                </a:lnTo>
                <a:lnTo>
                  <a:pt x="29" y="259"/>
                </a:lnTo>
                <a:lnTo>
                  <a:pt x="30" y="258"/>
                </a:lnTo>
                <a:lnTo>
                  <a:pt x="32" y="256"/>
                </a:lnTo>
                <a:lnTo>
                  <a:pt x="32" y="255"/>
                </a:lnTo>
                <a:lnTo>
                  <a:pt x="33" y="252"/>
                </a:lnTo>
                <a:lnTo>
                  <a:pt x="33" y="251"/>
                </a:lnTo>
                <a:lnTo>
                  <a:pt x="33" y="250"/>
                </a:lnTo>
                <a:lnTo>
                  <a:pt x="34" y="248"/>
                </a:lnTo>
                <a:lnTo>
                  <a:pt x="34" y="247"/>
                </a:lnTo>
                <a:lnTo>
                  <a:pt x="36" y="247"/>
                </a:lnTo>
                <a:lnTo>
                  <a:pt x="36" y="246"/>
                </a:lnTo>
                <a:lnTo>
                  <a:pt x="36" y="244"/>
                </a:lnTo>
                <a:lnTo>
                  <a:pt x="37" y="243"/>
                </a:lnTo>
                <a:lnTo>
                  <a:pt x="37" y="242"/>
                </a:lnTo>
                <a:lnTo>
                  <a:pt x="37" y="240"/>
                </a:lnTo>
                <a:lnTo>
                  <a:pt x="38" y="239"/>
                </a:lnTo>
                <a:lnTo>
                  <a:pt x="38" y="238"/>
                </a:lnTo>
                <a:lnTo>
                  <a:pt x="38" y="236"/>
                </a:lnTo>
                <a:lnTo>
                  <a:pt x="40" y="236"/>
                </a:lnTo>
                <a:lnTo>
                  <a:pt x="40" y="235"/>
                </a:lnTo>
                <a:lnTo>
                  <a:pt x="40" y="234"/>
                </a:lnTo>
                <a:lnTo>
                  <a:pt x="41" y="232"/>
                </a:lnTo>
                <a:lnTo>
                  <a:pt x="41" y="231"/>
                </a:lnTo>
                <a:lnTo>
                  <a:pt x="41" y="230"/>
                </a:lnTo>
                <a:lnTo>
                  <a:pt x="42" y="228"/>
                </a:lnTo>
                <a:lnTo>
                  <a:pt x="42" y="227"/>
                </a:lnTo>
                <a:lnTo>
                  <a:pt x="44" y="226"/>
                </a:lnTo>
                <a:lnTo>
                  <a:pt x="44" y="223"/>
                </a:lnTo>
                <a:lnTo>
                  <a:pt x="45" y="222"/>
                </a:lnTo>
                <a:lnTo>
                  <a:pt x="45" y="219"/>
                </a:lnTo>
                <a:lnTo>
                  <a:pt x="46" y="218"/>
                </a:lnTo>
                <a:lnTo>
                  <a:pt x="46" y="215"/>
                </a:lnTo>
                <a:lnTo>
                  <a:pt x="48" y="214"/>
                </a:lnTo>
                <a:lnTo>
                  <a:pt x="49" y="211"/>
                </a:lnTo>
                <a:lnTo>
                  <a:pt x="49" y="210"/>
                </a:lnTo>
                <a:lnTo>
                  <a:pt x="50" y="207"/>
                </a:lnTo>
                <a:lnTo>
                  <a:pt x="50" y="206"/>
                </a:lnTo>
                <a:lnTo>
                  <a:pt x="52" y="204"/>
                </a:lnTo>
                <a:lnTo>
                  <a:pt x="52" y="203"/>
                </a:lnTo>
                <a:lnTo>
                  <a:pt x="53" y="202"/>
                </a:lnTo>
                <a:lnTo>
                  <a:pt x="53" y="200"/>
                </a:lnTo>
                <a:lnTo>
                  <a:pt x="53" y="199"/>
                </a:lnTo>
                <a:lnTo>
                  <a:pt x="54" y="198"/>
                </a:lnTo>
                <a:lnTo>
                  <a:pt x="54" y="196"/>
                </a:lnTo>
                <a:lnTo>
                  <a:pt x="54" y="195"/>
                </a:lnTo>
                <a:lnTo>
                  <a:pt x="56" y="194"/>
                </a:lnTo>
                <a:lnTo>
                  <a:pt x="56" y="192"/>
                </a:lnTo>
                <a:lnTo>
                  <a:pt x="56" y="191"/>
                </a:lnTo>
                <a:lnTo>
                  <a:pt x="57" y="190"/>
                </a:lnTo>
                <a:lnTo>
                  <a:pt x="57" y="188"/>
                </a:lnTo>
                <a:lnTo>
                  <a:pt x="57" y="187"/>
                </a:lnTo>
                <a:lnTo>
                  <a:pt x="58" y="186"/>
                </a:lnTo>
                <a:lnTo>
                  <a:pt x="58" y="185"/>
                </a:lnTo>
                <a:lnTo>
                  <a:pt x="58" y="183"/>
                </a:lnTo>
                <a:lnTo>
                  <a:pt x="60" y="182"/>
                </a:lnTo>
                <a:lnTo>
                  <a:pt x="60" y="181"/>
                </a:lnTo>
                <a:lnTo>
                  <a:pt x="60" y="179"/>
                </a:lnTo>
                <a:lnTo>
                  <a:pt x="61" y="177"/>
                </a:lnTo>
                <a:lnTo>
                  <a:pt x="61" y="175"/>
                </a:lnTo>
                <a:lnTo>
                  <a:pt x="62" y="174"/>
                </a:lnTo>
                <a:lnTo>
                  <a:pt x="62" y="171"/>
                </a:lnTo>
                <a:lnTo>
                  <a:pt x="63" y="170"/>
                </a:lnTo>
                <a:lnTo>
                  <a:pt x="63" y="167"/>
                </a:lnTo>
                <a:lnTo>
                  <a:pt x="65" y="165"/>
                </a:lnTo>
                <a:lnTo>
                  <a:pt x="65" y="163"/>
                </a:lnTo>
                <a:lnTo>
                  <a:pt x="66" y="161"/>
                </a:lnTo>
                <a:lnTo>
                  <a:pt x="66" y="159"/>
                </a:lnTo>
                <a:lnTo>
                  <a:pt x="66" y="158"/>
                </a:lnTo>
                <a:lnTo>
                  <a:pt x="67" y="155"/>
                </a:lnTo>
                <a:lnTo>
                  <a:pt x="67" y="154"/>
                </a:lnTo>
                <a:lnTo>
                  <a:pt x="67" y="153"/>
                </a:lnTo>
                <a:lnTo>
                  <a:pt x="69" y="151"/>
                </a:lnTo>
                <a:lnTo>
                  <a:pt x="69" y="150"/>
                </a:lnTo>
                <a:lnTo>
                  <a:pt x="69" y="149"/>
                </a:lnTo>
                <a:lnTo>
                  <a:pt x="70" y="147"/>
                </a:lnTo>
                <a:lnTo>
                  <a:pt x="70" y="146"/>
                </a:lnTo>
                <a:lnTo>
                  <a:pt x="70" y="145"/>
                </a:lnTo>
                <a:lnTo>
                  <a:pt x="71" y="143"/>
                </a:lnTo>
                <a:lnTo>
                  <a:pt x="71" y="142"/>
                </a:lnTo>
                <a:lnTo>
                  <a:pt x="71" y="141"/>
                </a:lnTo>
                <a:lnTo>
                  <a:pt x="71" y="139"/>
                </a:lnTo>
                <a:lnTo>
                  <a:pt x="73" y="138"/>
                </a:lnTo>
                <a:lnTo>
                  <a:pt x="73" y="137"/>
                </a:lnTo>
                <a:lnTo>
                  <a:pt x="74" y="135"/>
                </a:lnTo>
                <a:lnTo>
                  <a:pt x="74" y="134"/>
                </a:lnTo>
                <a:lnTo>
                  <a:pt x="74" y="131"/>
                </a:lnTo>
                <a:lnTo>
                  <a:pt x="75" y="130"/>
                </a:lnTo>
                <a:lnTo>
                  <a:pt x="75" y="129"/>
                </a:lnTo>
                <a:lnTo>
                  <a:pt x="75" y="127"/>
                </a:lnTo>
                <a:lnTo>
                  <a:pt x="77" y="125"/>
                </a:lnTo>
                <a:lnTo>
                  <a:pt x="77" y="123"/>
                </a:lnTo>
                <a:lnTo>
                  <a:pt x="78" y="121"/>
                </a:lnTo>
                <a:lnTo>
                  <a:pt x="78" y="119"/>
                </a:lnTo>
                <a:lnTo>
                  <a:pt x="79" y="117"/>
                </a:lnTo>
                <a:lnTo>
                  <a:pt x="79" y="115"/>
                </a:lnTo>
                <a:lnTo>
                  <a:pt x="81" y="113"/>
                </a:lnTo>
                <a:lnTo>
                  <a:pt x="81" y="111"/>
                </a:lnTo>
                <a:lnTo>
                  <a:pt x="82" y="110"/>
                </a:lnTo>
                <a:lnTo>
                  <a:pt x="82" y="107"/>
                </a:lnTo>
                <a:lnTo>
                  <a:pt x="82" y="106"/>
                </a:lnTo>
                <a:lnTo>
                  <a:pt x="83" y="105"/>
                </a:lnTo>
                <a:lnTo>
                  <a:pt x="83" y="103"/>
                </a:lnTo>
                <a:lnTo>
                  <a:pt x="83" y="102"/>
                </a:lnTo>
                <a:lnTo>
                  <a:pt x="83" y="101"/>
                </a:lnTo>
                <a:lnTo>
                  <a:pt x="85" y="99"/>
                </a:lnTo>
                <a:lnTo>
                  <a:pt x="85" y="98"/>
                </a:lnTo>
                <a:lnTo>
                  <a:pt x="85" y="97"/>
                </a:lnTo>
                <a:lnTo>
                  <a:pt x="85" y="95"/>
                </a:lnTo>
                <a:lnTo>
                  <a:pt x="86" y="94"/>
                </a:lnTo>
                <a:lnTo>
                  <a:pt x="86" y="93"/>
                </a:lnTo>
                <a:lnTo>
                  <a:pt x="86" y="92"/>
                </a:lnTo>
                <a:lnTo>
                  <a:pt x="86" y="90"/>
                </a:lnTo>
                <a:lnTo>
                  <a:pt x="86" y="89"/>
                </a:lnTo>
                <a:lnTo>
                  <a:pt x="86" y="88"/>
                </a:lnTo>
                <a:lnTo>
                  <a:pt x="86" y="86"/>
                </a:lnTo>
                <a:lnTo>
                  <a:pt x="86" y="85"/>
                </a:lnTo>
                <a:lnTo>
                  <a:pt x="87" y="84"/>
                </a:lnTo>
                <a:lnTo>
                  <a:pt x="87" y="82"/>
                </a:lnTo>
                <a:lnTo>
                  <a:pt x="87" y="81"/>
                </a:lnTo>
                <a:lnTo>
                  <a:pt x="87" y="80"/>
                </a:lnTo>
                <a:lnTo>
                  <a:pt x="87" y="78"/>
                </a:lnTo>
                <a:lnTo>
                  <a:pt x="87" y="76"/>
                </a:lnTo>
                <a:lnTo>
                  <a:pt x="87" y="74"/>
                </a:lnTo>
                <a:lnTo>
                  <a:pt x="87" y="73"/>
                </a:lnTo>
                <a:lnTo>
                  <a:pt x="87" y="70"/>
                </a:lnTo>
                <a:lnTo>
                  <a:pt x="89" y="69"/>
                </a:lnTo>
                <a:lnTo>
                  <a:pt x="89" y="68"/>
                </a:lnTo>
                <a:lnTo>
                  <a:pt x="89" y="66"/>
                </a:lnTo>
                <a:lnTo>
                  <a:pt x="89" y="65"/>
                </a:lnTo>
                <a:lnTo>
                  <a:pt x="89" y="64"/>
                </a:lnTo>
                <a:lnTo>
                  <a:pt x="89" y="62"/>
                </a:lnTo>
                <a:lnTo>
                  <a:pt x="89" y="61"/>
                </a:lnTo>
                <a:lnTo>
                  <a:pt x="89" y="60"/>
                </a:lnTo>
                <a:lnTo>
                  <a:pt x="89" y="58"/>
                </a:lnTo>
                <a:lnTo>
                  <a:pt x="89" y="57"/>
                </a:lnTo>
                <a:lnTo>
                  <a:pt x="89" y="56"/>
                </a:lnTo>
                <a:lnTo>
                  <a:pt x="90" y="54"/>
                </a:lnTo>
                <a:lnTo>
                  <a:pt x="90" y="53"/>
                </a:lnTo>
                <a:lnTo>
                  <a:pt x="90" y="52"/>
                </a:lnTo>
                <a:lnTo>
                  <a:pt x="90" y="50"/>
                </a:lnTo>
                <a:lnTo>
                  <a:pt x="90" y="49"/>
                </a:lnTo>
                <a:lnTo>
                  <a:pt x="90" y="48"/>
                </a:lnTo>
                <a:lnTo>
                  <a:pt x="90" y="46"/>
                </a:lnTo>
                <a:lnTo>
                  <a:pt x="91" y="46"/>
                </a:lnTo>
                <a:lnTo>
                  <a:pt x="91" y="45"/>
                </a:lnTo>
                <a:lnTo>
                  <a:pt x="91" y="44"/>
                </a:lnTo>
                <a:lnTo>
                  <a:pt x="91" y="42"/>
                </a:lnTo>
                <a:lnTo>
                  <a:pt x="91" y="41"/>
                </a:lnTo>
                <a:lnTo>
                  <a:pt x="91" y="40"/>
                </a:lnTo>
                <a:lnTo>
                  <a:pt x="93" y="38"/>
                </a:lnTo>
                <a:lnTo>
                  <a:pt x="93" y="37"/>
                </a:lnTo>
                <a:lnTo>
                  <a:pt x="93" y="36"/>
                </a:lnTo>
                <a:lnTo>
                  <a:pt x="93" y="34"/>
                </a:lnTo>
                <a:lnTo>
                  <a:pt x="93" y="33"/>
                </a:lnTo>
                <a:lnTo>
                  <a:pt x="94" y="33"/>
                </a:lnTo>
                <a:lnTo>
                  <a:pt x="94" y="32"/>
                </a:lnTo>
                <a:lnTo>
                  <a:pt x="94" y="30"/>
                </a:lnTo>
                <a:lnTo>
                  <a:pt x="94" y="29"/>
                </a:lnTo>
                <a:lnTo>
                  <a:pt x="94" y="28"/>
                </a:lnTo>
                <a:lnTo>
                  <a:pt x="94" y="26"/>
                </a:lnTo>
                <a:lnTo>
                  <a:pt x="94" y="25"/>
                </a:lnTo>
                <a:lnTo>
                  <a:pt x="94" y="24"/>
                </a:lnTo>
                <a:lnTo>
                  <a:pt x="94" y="22"/>
                </a:lnTo>
                <a:lnTo>
                  <a:pt x="94" y="21"/>
                </a:lnTo>
                <a:lnTo>
                  <a:pt x="94" y="20"/>
                </a:lnTo>
                <a:lnTo>
                  <a:pt x="94" y="18"/>
                </a:lnTo>
                <a:lnTo>
                  <a:pt x="94" y="17"/>
                </a:lnTo>
                <a:lnTo>
                  <a:pt x="94" y="16"/>
                </a:lnTo>
                <a:lnTo>
                  <a:pt x="94" y="13"/>
                </a:lnTo>
                <a:lnTo>
                  <a:pt x="93" y="12"/>
                </a:lnTo>
                <a:lnTo>
                  <a:pt x="93" y="9"/>
                </a:lnTo>
                <a:lnTo>
                  <a:pt x="93" y="8"/>
                </a:lnTo>
                <a:lnTo>
                  <a:pt x="93" y="5"/>
                </a:lnTo>
                <a:lnTo>
                  <a:pt x="93" y="2"/>
                </a:lnTo>
                <a:lnTo>
                  <a:pt x="93" y="0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5126" name="Freeform 89">
            <a:extLst>
              <a:ext uri="{FF2B5EF4-FFF2-40B4-BE49-F238E27FC236}">
                <a16:creationId xmlns:a16="http://schemas.microsoft.com/office/drawing/2014/main" id="{F62FC6F2-98F1-5049-9F5E-9559365335A4}"/>
              </a:ext>
            </a:extLst>
          </p:cNvPr>
          <p:cNvSpPr>
            <a:spLocks/>
          </p:cNvSpPr>
          <p:nvPr/>
        </p:nvSpPr>
        <p:spPr bwMode="auto">
          <a:xfrm>
            <a:off x="4113213" y="5349876"/>
            <a:ext cx="1822450" cy="295275"/>
          </a:xfrm>
          <a:custGeom>
            <a:avLst/>
            <a:gdLst>
              <a:gd name="T0" fmla="*/ 2147483646 w 2073"/>
              <a:gd name="T1" fmla="*/ 0 h 372"/>
              <a:gd name="T2" fmla="*/ 2147483646 w 2073"/>
              <a:gd name="T3" fmla="*/ 2147483646 h 372"/>
              <a:gd name="T4" fmla="*/ 0 w 2073"/>
              <a:gd name="T5" fmla="*/ 2147483646 h 372"/>
              <a:gd name="T6" fmla="*/ 0 60000 65536"/>
              <a:gd name="T7" fmla="*/ 0 60000 65536"/>
              <a:gd name="T8" fmla="*/ 0 60000 65536"/>
              <a:gd name="T9" fmla="*/ 0 w 2073"/>
              <a:gd name="T10" fmla="*/ 0 h 372"/>
              <a:gd name="T11" fmla="*/ 2073 w 2073"/>
              <a:gd name="T12" fmla="*/ 372 h 372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073" h="372">
                <a:moveTo>
                  <a:pt x="2073" y="0"/>
                </a:moveTo>
                <a:lnTo>
                  <a:pt x="2073" y="372"/>
                </a:lnTo>
                <a:lnTo>
                  <a:pt x="0" y="372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5127" name="Line 90">
            <a:extLst>
              <a:ext uri="{FF2B5EF4-FFF2-40B4-BE49-F238E27FC236}">
                <a16:creationId xmlns:a16="http://schemas.microsoft.com/office/drawing/2014/main" id="{ECC6DD07-1B6F-634D-94BB-4B9C198A08D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788025" y="4148139"/>
            <a:ext cx="2236788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5128" name="Line 91">
            <a:extLst>
              <a:ext uri="{FF2B5EF4-FFF2-40B4-BE49-F238E27FC236}">
                <a16:creationId xmlns:a16="http://schemas.microsoft.com/office/drawing/2014/main" id="{89A0589A-791B-2447-88C5-441F3B138E5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821489" y="5202239"/>
            <a:ext cx="1203325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5129" name="Line 92">
            <a:extLst>
              <a:ext uri="{FF2B5EF4-FFF2-40B4-BE49-F238E27FC236}">
                <a16:creationId xmlns:a16="http://schemas.microsoft.com/office/drawing/2014/main" id="{D948704D-03CC-ED40-B61A-5D148FDE484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236914" y="4443413"/>
            <a:ext cx="1587" cy="10541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5130" name="Line 93">
            <a:extLst>
              <a:ext uri="{FF2B5EF4-FFF2-40B4-BE49-F238E27FC236}">
                <a16:creationId xmlns:a16="http://schemas.microsoft.com/office/drawing/2014/main" id="{28DE7061-3236-654F-9F8B-BA9445CE37C7}"/>
              </a:ext>
            </a:extLst>
          </p:cNvPr>
          <p:cNvSpPr>
            <a:spLocks noChangeShapeType="1"/>
          </p:cNvSpPr>
          <p:nvPr/>
        </p:nvSpPr>
        <p:spPr bwMode="auto">
          <a:xfrm>
            <a:off x="2646363" y="4738689"/>
            <a:ext cx="590550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5131" name="Line 94">
            <a:extLst>
              <a:ext uri="{FF2B5EF4-FFF2-40B4-BE49-F238E27FC236}">
                <a16:creationId xmlns:a16="http://schemas.microsoft.com/office/drawing/2014/main" id="{7D87F072-C38B-054B-AA24-CA69226E8648}"/>
              </a:ext>
            </a:extLst>
          </p:cNvPr>
          <p:cNvSpPr>
            <a:spLocks noChangeShapeType="1"/>
          </p:cNvSpPr>
          <p:nvPr/>
        </p:nvSpPr>
        <p:spPr bwMode="auto">
          <a:xfrm>
            <a:off x="2646363" y="4443414"/>
            <a:ext cx="590550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5132" name="Freeform 95">
            <a:extLst>
              <a:ext uri="{FF2B5EF4-FFF2-40B4-BE49-F238E27FC236}">
                <a16:creationId xmlns:a16="http://schemas.microsoft.com/office/drawing/2014/main" id="{8E8A5023-0007-8740-9C86-3938671399B1}"/>
              </a:ext>
            </a:extLst>
          </p:cNvPr>
          <p:cNvSpPr>
            <a:spLocks/>
          </p:cNvSpPr>
          <p:nvPr/>
        </p:nvSpPr>
        <p:spPr bwMode="auto">
          <a:xfrm>
            <a:off x="2941639" y="4738688"/>
            <a:ext cx="295275" cy="1054100"/>
          </a:xfrm>
          <a:custGeom>
            <a:avLst/>
            <a:gdLst>
              <a:gd name="T0" fmla="*/ 2147483646 w 372"/>
              <a:gd name="T1" fmla="*/ 2147483646 h 1328"/>
              <a:gd name="T2" fmla="*/ 0 w 372"/>
              <a:gd name="T3" fmla="*/ 2147483646 h 1328"/>
              <a:gd name="T4" fmla="*/ 0 w 372"/>
              <a:gd name="T5" fmla="*/ 0 h 1328"/>
              <a:gd name="T6" fmla="*/ 0 60000 65536"/>
              <a:gd name="T7" fmla="*/ 0 60000 65536"/>
              <a:gd name="T8" fmla="*/ 0 60000 65536"/>
              <a:gd name="T9" fmla="*/ 0 w 372"/>
              <a:gd name="T10" fmla="*/ 0 h 1328"/>
              <a:gd name="T11" fmla="*/ 372 w 372"/>
              <a:gd name="T12" fmla="*/ 1328 h 132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72" h="1328">
                <a:moveTo>
                  <a:pt x="372" y="1328"/>
                </a:moveTo>
                <a:lnTo>
                  <a:pt x="0" y="1328"/>
                </a:lnTo>
                <a:lnTo>
                  <a:pt x="0" y="0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5133" name="Rectangle 96">
            <a:extLst>
              <a:ext uri="{FF2B5EF4-FFF2-40B4-BE49-F238E27FC236}">
                <a16:creationId xmlns:a16="http://schemas.microsoft.com/office/drawing/2014/main" id="{EC4F1E9D-B169-FD48-98D6-B28F776D81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80400" y="2168525"/>
            <a:ext cx="8175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i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45134" name="Rectangle 97">
            <a:extLst>
              <a:ext uri="{FF2B5EF4-FFF2-40B4-BE49-F238E27FC236}">
                <a16:creationId xmlns:a16="http://schemas.microsoft.com/office/drawing/2014/main" id="{7E66A3B5-20FC-1C47-B169-2DEE389F5D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98713" y="3857625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45135" name="Rectangle 98">
            <a:extLst>
              <a:ext uri="{FF2B5EF4-FFF2-40B4-BE49-F238E27FC236}">
                <a16:creationId xmlns:a16="http://schemas.microsoft.com/office/drawing/2014/main" id="{C8435A86-47D4-5C4E-9B75-C4225F8BDB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90788" y="3954463"/>
            <a:ext cx="8175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i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45136" name="Rectangle 99">
            <a:extLst>
              <a:ext uri="{FF2B5EF4-FFF2-40B4-BE49-F238E27FC236}">
                <a16:creationId xmlns:a16="http://schemas.microsoft.com/office/drawing/2014/main" id="{4925FBD7-1C07-B647-B944-D56F327A30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01888" y="4302125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x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45137" name="Rectangle 100">
            <a:extLst>
              <a:ext uri="{FF2B5EF4-FFF2-40B4-BE49-F238E27FC236}">
                <a16:creationId xmlns:a16="http://schemas.microsoft.com/office/drawing/2014/main" id="{EED7468A-A862-EC41-8740-8AC961C1B0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93963" y="4398963"/>
            <a:ext cx="8175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i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45138" name="Rectangle 101">
            <a:extLst>
              <a:ext uri="{FF2B5EF4-FFF2-40B4-BE49-F238E27FC236}">
                <a16:creationId xmlns:a16="http://schemas.microsoft.com/office/drawing/2014/main" id="{8ABC1797-CC2D-A448-A0CB-3FB1402E2E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01888" y="4614863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y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45139" name="Line 102">
            <a:extLst>
              <a:ext uri="{FF2B5EF4-FFF2-40B4-BE49-F238E27FC236}">
                <a16:creationId xmlns:a16="http://schemas.microsoft.com/office/drawing/2014/main" id="{BDFBFEF6-F76A-0346-9DB1-41EFB83E279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788025" y="5033964"/>
            <a:ext cx="147638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5140" name="Rectangle 103">
            <a:extLst>
              <a:ext uri="{FF2B5EF4-FFF2-40B4-BE49-F238E27FC236}">
                <a16:creationId xmlns:a16="http://schemas.microsoft.com/office/drawing/2014/main" id="{BCF0A4ED-8053-BE41-92B4-162589A9BB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92375" y="4710113"/>
            <a:ext cx="8175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i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45141" name="Rectangle 104">
            <a:extLst>
              <a:ext uri="{FF2B5EF4-FFF2-40B4-BE49-F238E27FC236}">
                <a16:creationId xmlns:a16="http://schemas.microsoft.com/office/drawing/2014/main" id="{506DB33A-F65C-B047-94B4-DB6BCD93F8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86738" y="5064125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45142" name="Rectangle 105">
            <a:extLst>
              <a:ext uri="{FF2B5EF4-FFF2-40B4-BE49-F238E27FC236}">
                <a16:creationId xmlns:a16="http://schemas.microsoft.com/office/drawing/2014/main" id="{42853B9B-EBD7-2941-864F-C5C3016437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78813" y="5160963"/>
            <a:ext cx="8175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i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45143" name="Rectangle 106">
            <a:extLst>
              <a:ext uri="{FF2B5EF4-FFF2-40B4-BE49-F238E27FC236}">
                <a16:creationId xmlns:a16="http://schemas.microsoft.com/office/drawing/2014/main" id="{CB5DA296-ABF6-214D-9C41-46C0BE433F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75663" y="5160963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45144" name="Rectangle 107">
            <a:extLst>
              <a:ext uri="{FF2B5EF4-FFF2-40B4-BE49-F238E27FC236}">
                <a16:creationId xmlns:a16="http://schemas.microsoft.com/office/drawing/2014/main" id="{3091C197-21C5-8047-869A-04D8136C67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55013" y="5160963"/>
            <a:ext cx="12503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+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45145" name="Rectangle 108">
            <a:extLst>
              <a:ext uri="{FF2B5EF4-FFF2-40B4-BE49-F238E27FC236}">
                <a16:creationId xmlns:a16="http://schemas.microsoft.com/office/drawing/2014/main" id="{9A912209-9DEF-FB4C-8544-50C2C0B0DD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86738" y="4027488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45146" name="Rectangle 109">
            <a:extLst>
              <a:ext uri="{FF2B5EF4-FFF2-40B4-BE49-F238E27FC236}">
                <a16:creationId xmlns:a16="http://schemas.microsoft.com/office/drawing/2014/main" id="{44A33A83-829C-4241-9AA0-54685F6736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67700" y="4122738"/>
            <a:ext cx="8175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i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45147" name="Rectangle 110">
            <a:extLst>
              <a:ext uri="{FF2B5EF4-FFF2-40B4-BE49-F238E27FC236}">
                <a16:creationId xmlns:a16="http://schemas.microsoft.com/office/drawing/2014/main" id="{B5A3A1C6-DDFB-0B44-8AE1-3076DE1F2F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57726" y="3211513"/>
            <a:ext cx="1771319" cy="2616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700" b="0">
                <a:solidFill>
                  <a:srgbClr val="000000"/>
                </a:solidFill>
                <a:latin typeface="Helvetica" pitchFamily="2" charset="0"/>
              </a:rPr>
              <a:t>(a) Block diagram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45148" name="Freeform 111">
            <a:extLst>
              <a:ext uri="{FF2B5EF4-FFF2-40B4-BE49-F238E27FC236}">
                <a16:creationId xmlns:a16="http://schemas.microsoft.com/office/drawing/2014/main" id="{252B589A-ABAE-E547-A136-D7FA5E742BD8}"/>
              </a:ext>
            </a:extLst>
          </p:cNvPr>
          <p:cNvSpPr>
            <a:spLocks/>
          </p:cNvSpPr>
          <p:nvPr/>
        </p:nvSpPr>
        <p:spPr bwMode="auto">
          <a:xfrm>
            <a:off x="4713289" y="3978276"/>
            <a:ext cx="41275" cy="42863"/>
          </a:xfrm>
          <a:custGeom>
            <a:avLst/>
            <a:gdLst>
              <a:gd name="T0" fmla="*/ 0 w 54"/>
              <a:gd name="T1" fmla="*/ 2147483646 h 53"/>
              <a:gd name="T2" fmla="*/ 2147483646 w 54"/>
              <a:gd name="T3" fmla="*/ 2147483646 h 53"/>
              <a:gd name="T4" fmla="*/ 2147483646 w 54"/>
              <a:gd name="T5" fmla="*/ 2147483646 h 53"/>
              <a:gd name="T6" fmla="*/ 2147483646 w 54"/>
              <a:gd name="T7" fmla="*/ 2147483646 h 53"/>
              <a:gd name="T8" fmla="*/ 2147483646 w 54"/>
              <a:gd name="T9" fmla="*/ 2147483646 h 53"/>
              <a:gd name="T10" fmla="*/ 2147483646 w 54"/>
              <a:gd name="T11" fmla="*/ 2147483646 h 53"/>
              <a:gd name="T12" fmla="*/ 2147483646 w 54"/>
              <a:gd name="T13" fmla="*/ 2147483646 h 53"/>
              <a:gd name="T14" fmla="*/ 2147483646 w 54"/>
              <a:gd name="T15" fmla="*/ 2147483646 h 53"/>
              <a:gd name="T16" fmla="*/ 2147483646 w 54"/>
              <a:gd name="T17" fmla="*/ 2147483646 h 53"/>
              <a:gd name="T18" fmla="*/ 2147483646 w 54"/>
              <a:gd name="T19" fmla="*/ 2147483646 h 53"/>
              <a:gd name="T20" fmla="*/ 2147483646 w 54"/>
              <a:gd name="T21" fmla="*/ 0 h 53"/>
              <a:gd name="T22" fmla="*/ 2147483646 w 54"/>
              <a:gd name="T23" fmla="*/ 0 h 53"/>
              <a:gd name="T24" fmla="*/ 2147483646 w 54"/>
              <a:gd name="T25" fmla="*/ 0 h 53"/>
              <a:gd name="T26" fmla="*/ 2147483646 w 54"/>
              <a:gd name="T27" fmla="*/ 2147483646 h 53"/>
              <a:gd name="T28" fmla="*/ 2147483646 w 54"/>
              <a:gd name="T29" fmla="*/ 2147483646 h 53"/>
              <a:gd name="T30" fmla="*/ 2147483646 w 54"/>
              <a:gd name="T31" fmla="*/ 2147483646 h 53"/>
              <a:gd name="T32" fmla="*/ 2147483646 w 54"/>
              <a:gd name="T33" fmla="*/ 2147483646 h 53"/>
              <a:gd name="T34" fmla="*/ 2147483646 w 54"/>
              <a:gd name="T35" fmla="*/ 2147483646 h 53"/>
              <a:gd name="T36" fmla="*/ 2147483646 w 54"/>
              <a:gd name="T37" fmla="*/ 2147483646 h 53"/>
              <a:gd name="T38" fmla="*/ 2147483646 w 54"/>
              <a:gd name="T39" fmla="*/ 2147483646 h 53"/>
              <a:gd name="T40" fmla="*/ 2147483646 w 54"/>
              <a:gd name="T41" fmla="*/ 2147483646 h 53"/>
              <a:gd name="T42" fmla="*/ 2147483646 w 54"/>
              <a:gd name="T43" fmla="*/ 2147483646 h 53"/>
              <a:gd name="T44" fmla="*/ 2147483646 w 54"/>
              <a:gd name="T45" fmla="*/ 2147483646 h 53"/>
              <a:gd name="T46" fmla="*/ 2147483646 w 54"/>
              <a:gd name="T47" fmla="*/ 2147483646 h 53"/>
              <a:gd name="T48" fmla="*/ 2147483646 w 54"/>
              <a:gd name="T49" fmla="*/ 2147483646 h 53"/>
              <a:gd name="T50" fmla="*/ 2147483646 w 54"/>
              <a:gd name="T51" fmla="*/ 2147483646 h 53"/>
              <a:gd name="T52" fmla="*/ 2147483646 w 54"/>
              <a:gd name="T53" fmla="*/ 2147483646 h 53"/>
              <a:gd name="T54" fmla="*/ 2147483646 w 54"/>
              <a:gd name="T55" fmla="*/ 2147483646 h 53"/>
              <a:gd name="T56" fmla="*/ 2147483646 w 54"/>
              <a:gd name="T57" fmla="*/ 2147483646 h 53"/>
              <a:gd name="T58" fmla="*/ 2147483646 w 54"/>
              <a:gd name="T59" fmla="*/ 2147483646 h 53"/>
              <a:gd name="T60" fmla="*/ 2147483646 w 54"/>
              <a:gd name="T61" fmla="*/ 2147483646 h 53"/>
              <a:gd name="T62" fmla="*/ 2147483646 w 54"/>
              <a:gd name="T63" fmla="*/ 2147483646 h 53"/>
              <a:gd name="T64" fmla="*/ 2147483646 w 54"/>
              <a:gd name="T65" fmla="*/ 2147483646 h 53"/>
              <a:gd name="T66" fmla="*/ 2147483646 w 54"/>
              <a:gd name="T67" fmla="*/ 2147483646 h 53"/>
              <a:gd name="T68" fmla="*/ 2147483646 w 54"/>
              <a:gd name="T69" fmla="*/ 2147483646 h 53"/>
              <a:gd name="T70" fmla="*/ 2147483646 w 54"/>
              <a:gd name="T71" fmla="*/ 2147483646 h 53"/>
              <a:gd name="T72" fmla="*/ 2147483646 w 54"/>
              <a:gd name="T73" fmla="*/ 2147483646 h 53"/>
              <a:gd name="T74" fmla="*/ 2147483646 w 54"/>
              <a:gd name="T75" fmla="*/ 2147483646 h 53"/>
              <a:gd name="T76" fmla="*/ 2147483646 w 54"/>
              <a:gd name="T77" fmla="*/ 2147483646 h 53"/>
              <a:gd name="T78" fmla="*/ 2147483646 w 54"/>
              <a:gd name="T79" fmla="*/ 2147483646 h 53"/>
              <a:gd name="T80" fmla="*/ 2147483646 w 54"/>
              <a:gd name="T81" fmla="*/ 2147483646 h 53"/>
              <a:gd name="T82" fmla="*/ 2147483646 w 54"/>
              <a:gd name="T83" fmla="*/ 2147483646 h 53"/>
              <a:gd name="T84" fmla="*/ 2147483646 w 54"/>
              <a:gd name="T85" fmla="*/ 2147483646 h 53"/>
              <a:gd name="T86" fmla="*/ 2147483646 w 54"/>
              <a:gd name="T87" fmla="*/ 2147483646 h 53"/>
              <a:gd name="T88" fmla="*/ 2147483646 w 54"/>
              <a:gd name="T89" fmla="*/ 2147483646 h 53"/>
              <a:gd name="T90" fmla="*/ 2147483646 w 54"/>
              <a:gd name="T91" fmla="*/ 2147483646 h 53"/>
              <a:gd name="T92" fmla="*/ 2147483646 w 54"/>
              <a:gd name="T93" fmla="*/ 2147483646 h 53"/>
              <a:gd name="T94" fmla="*/ 2147483646 w 54"/>
              <a:gd name="T95" fmla="*/ 2147483646 h 53"/>
              <a:gd name="T96" fmla="*/ 2147483646 w 54"/>
              <a:gd name="T97" fmla="*/ 2147483646 h 53"/>
              <a:gd name="T98" fmla="*/ 2147483646 w 54"/>
              <a:gd name="T99" fmla="*/ 2147483646 h 53"/>
              <a:gd name="T100" fmla="*/ 2147483646 w 54"/>
              <a:gd name="T101" fmla="*/ 2147483646 h 53"/>
              <a:gd name="T102" fmla="*/ 2147483646 w 54"/>
              <a:gd name="T103" fmla="*/ 2147483646 h 53"/>
              <a:gd name="T104" fmla="*/ 2147483646 w 54"/>
              <a:gd name="T105" fmla="*/ 2147483646 h 53"/>
              <a:gd name="T106" fmla="*/ 2147483646 w 54"/>
              <a:gd name="T107" fmla="*/ 2147483646 h 53"/>
              <a:gd name="T108" fmla="*/ 2147483646 w 54"/>
              <a:gd name="T109" fmla="*/ 2147483646 h 53"/>
              <a:gd name="T110" fmla="*/ 0 w 54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4"/>
              <a:gd name="T169" fmla="*/ 0 h 53"/>
              <a:gd name="T170" fmla="*/ 54 w 54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4" h="53">
                <a:moveTo>
                  <a:pt x="0" y="21"/>
                </a:moveTo>
                <a:lnTo>
                  <a:pt x="0" y="32"/>
                </a:lnTo>
                <a:lnTo>
                  <a:pt x="0" y="31"/>
                </a:lnTo>
                <a:lnTo>
                  <a:pt x="0" y="29"/>
                </a:lnTo>
                <a:lnTo>
                  <a:pt x="0" y="28"/>
                </a:lnTo>
                <a:lnTo>
                  <a:pt x="2" y="25"/>
                </a:lnTo>
                <a:lnTo>
                  <a:pt x="2" y="24"/>
                </a:lnTo>
                <a:lnTo>
                  <a:pt x="2" y="23"/>
                </a:lnTo>
                <a:lnTo>
                  <a:pt x="3" y="21"/>
                </a:lnTo>
                <a:lnTo>
                  <a:pt x="3" y="20"/>
                </a:lnTo>
                <a:lnTo>
                  <a:pt x="3" y="19"/>
                </a:lnTo>
                <a:lnTo>
                  <a:pt x="4" y="17"/>
                </a:lnTo>
                <a:lnTo>
                  <a:pt x="6" y="16"/>
                </a:lnTo>
                <a:lnTo>
                  <a:pt x="6" y="15"/>
                </a:lnTo>
                <a:lnTo>
                  <a:pt x="7" y="13"/>
                </a:lnTo>
                <a:lnTo>
                  <a:pt x="8" y="12"/>
                </a:lnTo>
                <a:lnTo>
                  <a:pt x="8" y="11"/>
                </a:lnTo>
                <a:lnTo>
                  <a:pt x="10" y="9"/>
                </a:lnTo>
                <a:lnTo>
                  <a:pt x="11" y="8"/>
                </a:lnTo>
                <a:lnTo>
                  <a:pt x="12" y="8"/>
                </a:lnTo>
                <a:lnTo>
                  <a:pt x="14" y="7"/>
                </a:lnTo>
                <a:lnTo>
                  <a:pt x="15" y="5"/>
                </a:lnTo>
                <a:lnTo>
                  <a:pt x="16" y="5"/>
                </a:lnTo>
                <a:lnTo>
                  <a:pt x="18" y="4"/>
                </a:lnTo>
                <a:lnTo>
                  <a:pt x="19" y="3"/>
                </a:lnTo>
                <a:lnTo>
                  <a:pt x="20" y="3"/>
                </a:lnTo>
                <a:lnTo>
                  <a:pt x="22" y="3"/>
                </a:lnTo>
                <a:lnTo>
                  <a:pt x="23" y="1"/>
                </a:lnTo>
                <a:lnTo>
                  <a:pt x="24" y="1"/>
                </a:lnTo>
                <a:lnTo>
                  <a:pt x="26" y="1"/>
                </a:lnTo>
                <a:lnTo>
                  <a:pt x="28" y="0"/>
                </a:lnTo>
                <a:lnTo>
                  <a:pt x="30" y="0"/>
                </a:lnTo>
                <a:lnTo>
                  <a:pt x="31" y="0"/>
                </a:lnTo>
                <a:lnTo>
                  <a:pt x="32" y="0"/>
                </a:lnTo>
                <a:lnTo>
                  <a:pt x="22" y="0"/>
                </a:lnTo>
                <a:lnTo>
                  <a:pt x="23" y="0"/>
                </a:lnTo>
                <a:lnTo>
                  <a:pt x="24" y="0"/>
                </a:lnTo>
                <a:lnTo>
                  <a:pt x="27" y="0"/>
                </a:lnTo>
                <a:lnTo>
                  <a:pt x="28" y="1"/>
                </a:lnTo>
                <a:lnTo>
                  <a:pt x="30" y="1"/>
                </a:lnTo>
                <a:lnTo>
                  <a:pt x="31" y="1"/>
                </a:lnTo>
                <a:lnTo>
                  <a:pt x="32" y="3"/>
                </a:lnTo>
                <a:lnTo>
                  <a:pt x="34" y="3"/>
                </a:lnTo>
                <a:lnTo>
                  <a:pt x="35" y="3"/>
                </a:lnTo>
                <a:lnTo>
                  <a:pt x="36" y="4"/>
                </a:lnTo>
                <a:lnTo>
                  <a:pt x="38" y="5"/>
                </a:lnTo>
                <a:lnTo>
                  <a:pt x="39" y="5"/>
                </a:lnTo>
                <a:lnTo>
                  <a:pt x="40" y="7"/>
                </a:lnTo>
                <a:lnTo>
                  <a:pt x="42" y="8"/>
                </a:lnTo>
                <a:lnTo>
                  <a:pt x="43" y="8"/>
                </a:lnTo>
                <a:lnTo>
                  <a:pt x="44" y="9"/>
                </a:lnTo>
                <a:lnTo>
                  <a:pt x="46" y="11"/>
                </a:lnTo>
                <a:lnTo>
                  <a:pt x="47" y="12"/>
                </a:lnTo>
                <a:lnTo>
                  <a:pt x="47" y="13"/>
                </a:lnTo>
                <a:lnTo>
                  <a:pt x="48" y="15"/>
                </a:lnTo>
                <a:lnTo>
                  <a:pt x="50" y="16"/>
                </a:lnTo>
                <a:lnTo>
                  <a:pt x="50" y="17"/>
                </a:lnTo>
                <a:lnTo>
                  <a:pt x="51" y="19"/>
                </a:lnTo>
                <a:lnTo>
                  <a:pt x="51" y="20"/>
                </a:lnTo>
                <a:lnTo>
                  <a:pt x="52" y="21"/>
                </a:lnTo>
                <a:lnTo>
                  <a:pt x="52" y="23"/>
                </a:lnTo>
                <a:lnTo>
                  <a:pt x="52" y="24"/>
                </a:lnTo>
                <a:lnTo>
                  <a:pt x="54" y="25"/>
                </a:lnTo>
                <a:lnTo>
                  <a:pt x="54" y="28"/>
                </a:lnTo>
                <a:lnTo>
                  <a:pt x="54" y="29"/>
                </a:lnTo>
                <a:lnTo>
                  <a:pt x="54" y="31"/>
                </a:lnTo>
                <a:lnTo>
                  <a:pt x="54" y="32"/>
                </a:lnTo>
                <a:lnTo>
                  <a:pt x="54" y="21"/>
                </a:lnTo>
                <a:lnTo>
                  <a:pt x="54" y="23"/>
                </a:lnTo>
                <a:lnTo>
                  <a:pt x="54" y="24"/>
                </a:lnTo>
                <a:lnTo>
                  <a:pt x="54" y="27"/>
                </a:lnTo>
                <a:lnTo>
                  <a:pt x="54" y="28"/>
                </a:lnTo>
                <a:lnTo>
                  <a:pt x="52" y="29"/>
                </a:lnTo>
                <a:lnTo>
                  <a:pt x="52" y="31"/>
                </a:lnTo>
                <a:lnTo>
                  <a:pt x="52" y="32"/>
                </a:lnTo>
                <a:lnTo>
                  <a:pt x="51" y="33"/>
                </a:lnTo>
                <a:lnTo>
                  <a:pt x="51" y="35"/>
                </a:lnTo>
                <a:lnTo>
                  <a:pt x="50" y="36"/>
                </a:lnTo>
                <a:lnTo>
                  <a:pt x="50" y="37"/>
                </a:lnTo>
                <a:lnTo>
                  <a:pt x="48" y="38"/>
                </a:lnTo>
                <a:lnTo>
                  <a:pt x="47" y="40"/>
                </a:lnTo>
                <a:lnTo>
                  <a:pt x="47" y="41"/>
                </a:lnTo>
                <a:lnTo>
                  <a:pt x="46" y="42"/>
                </a:lnTo>
                <a:lnTo>
                  <a:pt x="44" y="44"/>
                </a:lnTo>
                <a:lnTo>
                  <a:pt x="43" y="45"/>
                </a:lnTo>
                <a:lnTo>
                  <a:pt x="42" y="46"/>
                </a:lnTo>
                <a:lnTo>
                  <a:pt x="40" y="46"/>
                </a:lnTo>
                <a:lnTo>
                  <a:pt x="39" y="48"/>
                </a:lnTo>
                <a:lnTo>
                  <a:pt x="38" y="49"/>
                </a:lnTo>
                <a:lnTo>
                  <a:pt x="36" y="49"/>
                </a:lnTo>
                <a:lnTo>
                  <a:pt x="35" y="50"/>
                </a:lnTo>
                <a:lnTo>
                  <a:pt x="34" y="50"/>
                </a:lnTo>
                <a:lnTo>
                  <a:pt x="32" y="52"/>
                </a:lnTo>
                <a:lnTo>
                  <a:pt x="31" y="52"/>
                </a:lnTo>
                <a:lnTo>
                  <a:pt x="30" y="52"/>
                </a:lnTo>
                <a:lnTo>
                  <a:pt x="28" y="53"/>
                </a:lnTo>
                <a:lnTo>
                  <a:pt x="27" y="53"/>
                </a:lnTo>
                <a:lnTo>
                  <a:pt x="24" y="53"/>
                </a:lnTo>
                <a:lnTo>
                  <a:pt x="23" y="53"/>
                </a:lnTo>
                <a:lnTo>
                  <a:pt x="22" y="53"/>
                </a:lnTo>
                <a:lnTo>
                  <a:pt x="32" y="53"/>
                </a:lnTo>
                <a:lnTo>
                  <a:pt x="31" y="53"/>
                </a:lnTo>
                <a:lnTo>
                  <a:pt x="30" y="53"/>
                </a:lnTo>
                <a:lnTo>
                  <a:pt x="28" y="53"/>
                </a:lnTo>
                <a:lnTo>
                  <a:pt x="26" y="53"/>
                </a:lnTo>
                <a:lnTo>
                  <a:pt x="24" y="52"/>
                </a:lnTo>
                <a:lnTo>
                  <a:pt x="23" y="52"/>
                </a:lnTo>
                <a:lnTo>
                  <a:pt x="22" y="52"/>
                </a:lnTo>
                <a:lnTo>
                  <a:pt x="20" y="50"/>
                </a:lnTo>
                <a:lnTo>
                  <a:pt x="19" y="50"/>
                </a:lnTo>
                <a:lnTo>
                  <a:pt x="18" y="49"/>
                </a:lnTo>
                <a:lnTo>
                  <a:pt x="16" y="49"/>
                </a:lnTo>
                <a:lnTo>
                  <a:pt x="15" y="48"/>
                </a:lnTo>
                <a:lnTo>
                  <a:pt x="14" y="46"/>
                </a:lnTo>
                <a:lnTo>
                  <a:pt x="12" y="46"/>
                </a:lnTo>
                <a:lnTo>
                  <a:pt x="11" y="45"/>
                </a:lnTo>
                <a:lnTo>
                  <a:pt x="10" y="44"/>
                </a:lnTo>
                <a:lnTo>
                  <a:pt x="8" y="42"/>
                </a:lnTo>
                <a:lnTo>
                  <a:pt x="8" y="41"/>
                </a:lnTo>
                <a:lnTo>
                  <a:pt x="7" y="40"/>
                </a:lnTo>
                <a:lnTo>
                  <a:pt x="6" y="38"/>
                </a:lnTo>
                <a:lnTo>
                  <a:pt x="6" y="37"/>
                </a:lnTo>
                <a:lnTo>
                  <a:pt x="4" y="36"/>
                </a:lnTo>
                <a:lnTo>
                  <a:pt x="3" y="35"/>
                </a:lnTo>
                <a:lnTo>
                  <a:pt x="3" y="33"/>
                </a:lnTo>
                <a:lnTo>
                  <a:pt x="3" y="32"/>
                </a:lnTo>
                <a:lnTo>
                  <a:pt x="2" y="31"/>
                </a:lnTo>
                <a:lnTo>
                  <a:pt x="2" y="29"/>
                </a:lnTo>
                <a:lnTo>
                  <a:pt x="2" y="28"/>
                </a:lnTo>
                <a:lnTo>
                  <a:pt x="0" y="27"/>
                </a:lnTo>
                <a:lnTo>
                  <a:pt x="0" y="24"/>
                </a:lnTo>
                <a:lnTo>
                  <a:pt x="0" y="23"/>
                </a:lnTo>
                <a:lnTo>
                  <a:pt x="0" y="21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45149" name="Freeform 112">
            <a:extLst>
              <a:ext uri="{FF2B5EF4-FFF2-40B4-BE49-F238E27FC236}">
                <a16:creationId xmlns:a16="http://schemas.microsoft.com/office/drawing/2014/main" id="{88A36DD3-3998-234A-B648-5ABBDA59459E}"/>
              </a:ext>
            </a:extLst>
          </p:cNvPr>
          <p:cNvSpPr>
            <a:spLocks/>
          </p:cNvSpPr>
          <p:nvPr/>
        </p:nvSpPr>
        <p:spPr bwMode="auto">
          <a:xfrm>
            <a:off x="3214688" y="4421188"/>
            <a:ext cx="42862" cy="42862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2147483646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1"/>
                </a:moveTo>
                <a:lnTo>
                  <a:pt x="0" y="32"/>
                </a:lnTo>
                <a:lnTo>
                  <a:pt x="0" y="31"/>
                </a:lnTo>
                <a:lnTo>
                  <a:pt x="0" y="29"/>
                </a:lnTo>
                <a:lnTo>
                  <a:pt x="0" y="28"/>
                </a:lnTo>
                <a:lnTo>
                  <a:pt x="1" y="25"/>
                </a:lnTo>
                <a:lnTo>
                  <a:pt x="1" y="24"/>
                </a:lnTo>
                <a:lnTo>
                  <a:pt x="1" y="23"/>
                </a:lnTo>
                <a:lnTo>
                  <a:pt x="2" y="21"/>
                </a:lnTo>
                <a:lnTo>
                  <a:pt x="2" y="20"/>
                </a:lnTo>
                <a:lnTo>
                  <a:pt x="2" y="19"/>
                </a:lnTo>
                <a:lnTo>
                  <a:pt x="4" y="17"/>
                </a:lnTo>
                <a:lnTo>
                  <a:pt x="5" y="16"/>
                </a:lnTo>
                <a:lnTo>
                  <a:pt x="5" y="15"/>
                </a:lnTo>
                <a:lnTo>
                  <a:pt x="6" y="13"/>
                </a:lnTo>
                <a:lnTo>
                  <a:pt x="8" y="12"/>
                </a:lnTo>
                <a:lnTo>
                  <a:pt x="8" y="11"/>
                </a:lnTo>
                <a:lnTo>
                  <a:pt x="9" y="9"/>
                </a:lnTo>
                <a:lnTo>
                  <a:pt x="10" y="8"/>
                </a:lnTo>
                <a:lnTo>
                  <a:pt x="12" y="8"/>
                </a:lnTo>
                <a:lnTo>
                  <a:pt x="13" y="7"/>
                </a:lnTo>
                <a:lnTo>
                  <a:pt x="14" y="5"/>
                </a:lnTo>
                <a:lnTo>
                  <a:pt x="16" y="5"/>
                </a:lnTo>
                <a:lnTo>
                  <a:pt x="17" y="4"/>
                </a:lnTo>
                <a:lnTo>
                  <a:pt x="18" y="3"/>
                </a:lnTo>
                <a:lnTo>
                  <a:pt x="20" y="3"/>
                </a:lnTo>
                <a:lnTo>
                  <a:pt x="21" y="3"/>
                </a:lnTo>
                <a:lnTo>
                  <a:pt x="22" y="1"/>
                </a:lnTo>
                <a:lnTo>
                  <a:pt x="24" y="1"/>
                </a:lnTo>
                <a:lnTo>
                  <a:pt x="25" y="1"/>
                </a:lnTo>
                <a:lnTo>
                  <a:pt x="28" y="0"/>
                </a:lnTo>
                <a:lnTo>
                  <a:pt x="29" y="0"/>
                </a:lnTo>
                <a:lnTo>
                  <a:pt x="30" y="0"/>
                </a:lnTo>
                <a:lnTo>
                  <a:pt x="32" y="0"/>
                </a:lnTo>
                <a:lnTo>
                  <a:pt x="21" y="0"/>
                </a:lnTo>
                <a:lnTo>
                  <a:pt x="22" y="0"/>
                </a:lnTo>
                <a:lnTo>
                  <a:pt x="24" y="0"/>
                </a:lnTo>
                <a:lnTo>
                  <a:pt x="26" y="0"/>
                </a:lnTo>
                <a:lnTo>
                  <a:pt x="28" y="1"/>
                </a:lnTo>
                <a:lnTo>
                  <a:pt x="29" y="1"/>
                </a:lnTo>
                <a:lnTo>
                  <a:pt x="30" y="1"/>
                </a:lnTo>
                <a:lnTo>
                  <a:pt x="32" y="3"/>
                </a:lnTo>
                <a:lnTo>
                  <a:pt x="33" y="3"/>
                </a:lnTo>
                <a:lnTo>
                  <a:pt x="34" y="3"/>
                </a:lnTo>
                <a:lnTo>
                  <a:pt x="36" y="4"/>
                </a:lnTo>
                <a:lnTo>
                  <a:pt x="37" y="5"/>
                </a:lnTo>
                <a:lnTo>
                  <a:pt x="38" y="5"/>
                </a:lnTo>
                <a:lnTo>
                  <a:pt x="40" y="7"/>
                </a:lnTo>
                <a:lnTo>
                  <a:pt x="41" y="8"/>
                </a:lnTo>
                <a:lnTo>
                  <a:pt x="42" y="8"/>
                </a:lnTo>
                <a:lnTo>
                  <a:pt x="44" y="9"/>
                </a:lnTo>
                <a:lnTo>
                  <a:pt x="45" y="11"/>
                </a:lnTo>
                <a:lnTo>
                  <a:pt x="46" y="12"/>
                </a:lnTo>
                <a:lnTo>
                  <a:pt x="46" y="13"/>
                </a:lnTo>
                <a:lnTo>
                  <a:pt x="48" y="15"/>
                </a:lnTo>
                <a:lnTo>
                  <a:pt x="49" y="16"/>
                </a:lnTo>
                <a:lnTo>
                  <a:pt x="49" y="17"/>
                </a:lnTo>
                <a:lnTo>
                  <a:pt x="50" y="19"/>
                </a:lnTo>
                <a:lnTo>
                  <a:pt x="50" y="20"/>
                </a:lnTo>
                <a:lnTo>
                  <a:pt x="52" y="21"/>
                </a:lnTo>
                <a:lnTo>
                  <a:pt x="52" y="23"/>
                </a:lnTo>
                <a:lnTo>
                  <a:pt x="52" y="24"/>
                </a:lnTo>
                <a:lnTo>
                  <a:pt x="53" y="25"/>
                </a:lnTo>
                <a:lnTo>
                  <a:pt x="53" y="28"/>
                </a:lnTo>
                <a:lnTo>
                  <a:pt x="53" y="29"/>
                </a:lnTo>
                <a:lnTo>
                  <a:pt x="53" y="31"/>
                </a:lnTo>
                <a:lnTo>
                  <a:pt x="53" y="32"/>
                </a:lnTo>
                <a:lnTo>
                  <a:pt x="53" y="21"/>
                </a:lnTo>
                <a:lnTo>
                  <a:pt x="53" y="23"/>
                </a:lnTo>
                <a:lnTo>
                  <a:pt x="53" y="24"/>
                </a:lnTo>
                <a:lnTo>
                  <a:pt x="53" y="27"/>
                </a:lnTo>
                <a:lnTo>
                  <a:pt x="53" y="28"/>
                </a:lnTo>
                <a:lnTo>
                  <a:pt x="52" y="29"/>
                </a:lnTo>
                <a:lnTo>
                  <a:pt x="52" y="31"/>
                </a:lnTo>
                <a:lnTo>
                  <a:pt x="52" y="32"/>
                </a:lnTo>
                <a:lnTo>
                  <a:pt x="50" y="33"/>
                </a:lnTo>
                <a:lnTo>
                  <a:pt x="50" y="35"/>
                </a:lnTo>
                <a:lnTo>
                  <a:pt x="49" y="36"/>
                </a:lnTo>
                <a:lnTo>
                  <a:pt x="49" y="37"/>
                </a:lnTo>
                <a:lnTo>
                  <a:pt x="48" y="38"/>
                </a:lnTo>
                <a:lnTo>
                  <a:pt x="46" y="40"/>
                </a:lnTo>
                <a:lnTo>
                  <a:pt x="46" y="41"/>
                </a:lnTo>
                <a:lnTo>
                  <a:pt x="45" y="42"/>
                </a:lnTo>
                <a:lnTo>
                  <a:pt x="44" y="44"/>
                </a:lnTo>
                <a:lnTo>
                  <a:pt x="42" y="45"/>
                </a:lnTo>
                <a:lnTo>
                  <a:pt x="41" y="46"/>
                </a:lnTo>
                <a:lnTo>
                  <a:pt x="40" y="46"/>
                </a:lnTo>
                <a:lnTo>
                  <a:pt x="38" y="48"/>
                </a:lnTo>
                <a:lnTo>
                  <a:pt x="37" y="49"/>
                </a:lnTo>
                <a:lnTo>
                  <a:pt x="36" y="49"/>
                </a:lnTo>
                <a:lnTo>
                  <a:pt x="34" y="50"/>
                </a:lnTo>
                <a:lnTo>
                  <a:pt x="33" y="50"/>
                </a:lnTo>
                <a:lnTo>
                  <a:pt x="32" y="52"/>
                </a:lnTo>
                <a:lnTo>
                  <a:pt x="30" y="52"/>
                </a:lnTo>
                <a:lnTo>
                  <a:pt x="29" y="52"/>
                </a:lnTo>
                <a:lnTo>
                  <a:pt x="28" y="53"/>
                </a:lnTo>
                <a:lnTo>
                  <a:pt x="26" y="53"/>
                </a:lnTo>
                <a:lnTo>
                  <a:pt x="24" y="53"/>
                </a:lnTo>
                <a:lnTo>
                  <a:pt x="22" y="53"/>
                </a:lnTo>
                <a:lnTo>
                  <a:pt x="21" y="53"/>
                </a:lnTo>
                <a:lnTo>
                  <a:pt x="32" y="53"/>
                </a:lnTo>
                <a:lnTo>
                  <a:pt x="30" y="53"/>
                </a:lnTo>
                <a:lnTo>
                  <a:pt x="29" y="53"/>
                </a:lnTo>
                <a:lnTo>
                  <a:pt x="28" y="53"/>
                </a:lnTo>
                <a:lnTo>
                  <a:pt x="25" y="53"/>
                </a:lnTo>
                <a:lnTo>
                  <a:pt x="24" y="52"/>
                </a:lnTo>
                <a:lnTo>
                  <a:pt x="22" y="52"/>
                </a:lnTo>
                <a:lnTo>
                  <a:pt x="21" y="52"/>
                </a:lnTo>
                <a:lnTo>
                  <a:pt x="20" y="50"/>
                </a:lnTo>
                <a:lnTo>
                  <a:pt x="18" y="50"/>
                </a:lnTo>
                <a:lnTo>
                  <a:pt x="17" y="49"/>
                </a:lnTo>
                <a:lnTo>
                  <a:pt x="16" y="49"/>
                </a:lnTo>
                <a:lnTo>
                  <a:pt x="14" y="48"/>
                </a:lnTo>
                <a:lnTo>
                  <a:pt x="13" y="46"/>
                </a:lnTo>
                <a:lnTo>
                  <a:pt x="12" y="46"/>
                </a:lnTo>
                <a:lnTo>
                  <a:pt x="10" y="45"/>
                </a:lnTo>
                <a:lnTo>
                  <a:pt x="9" y="44"/>
                </a:lnTo>
                <a:lnTo>
                  <a:pt x="8" y="42"/>
                </a:lnTo>
                <a:lnTo>
                  <a:pt x="8" y="41"/>
                </a:lnTo>
                <a:lnTo>
                  <a:pt x="6" y="40"/>
                </a:lnTo>
                <a:lnTo>
                  <a:pt x="5" y="38"/>
                </a:lnTo>
                <a:lnTo>
                  <a:pt x="5" y="37"/>
                </a:lnTo>
                <a:lnTo>
                  <a:pt x="4" y="36"/>
                </a:lnTo>
                <a:lnTo>
                  <a:pt x="2" y="35"/>
                </a:lnTo>
                <a:lnTo>
                  <a:pt x="2" y="33"/>
                </a:lnTo>
                <a:lnTo>
                  <a:pt x="2" y="32"/>
                </a:lnTo>
                <a:lnTo>
                  <a:pt x="1" y="31"/>
                </a:lnTo>
                <a:lnTo>
                  <a:pt x="1" y="29"/>
                </a:lnTo>
                <a:lnTo>
                  <a:pt x="1" y="28"/>
                </a:lnTo>
                <a:lnTo>
                  <a:pt x="0" y="27"/>
                </a:lnTo>
                <a:lnTo>
                  <a:pt x="0" y="24"/>
                </a:lnTo>
                <a:lnTo>
                  <a:pt x="0" y="23"/>
                </a:lnTo>
                <a:lnTo>
                  <a:pt x="0" y="21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45150" name="Freeform 113">
            <a:extLst>
              <a:ext uri="{FF2B5EF4-FFF2-40B4-BE49-F238E27FC236}">
                <a16:creationId xmlns:a16="http://schemas.microsoft.com/office/drawing/2014/main" id="{35DEFA2F-D666-DB47-B85F-B39000FE55C8}"/>
              </a:ext>
            </a:extLst>
          </p:cNvPr>
          <p:cNvSpPr>
            <a:spLocks/>
          </p:cNvSpPr>
          <p:nvPr/>
        </p:nvSpPr>
        <p:spPr bwMode="auto">
          <a:xfrm>
            <a:off x="2919413" y="4716463"/>
            <a:ext cx="42862" cy="42862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2147483646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1"/>
                </a:moveTo>
                <a:lnTo>
                  <a:pt x="0" y="32"/>
                </a:lnTo>
                <a:lnTo>
                  <a:pt x="0" y="31"/>
                </a:lnTo>
                <a:lnTo>
                  <a:pt x="0" y="29"/>
                </a:lnTo>
                <a:lnTo>
                  <a:pt x="0" y="28"/>
                </a:lnTo>
                <a:lnTo>
                  <a:pt x="1" y="25"/>
                </a:lnTo>
                <a:lnTo>
                  <a:pt x="1" y="24"/>
                </a:lnTo>
                <a:lnTo>
                  <a:pt x="1" y="23"/>
                </a:lnTo>
                <a:lnTo>
                  <a:pt x="2" y="21"/>
                </a:lnTo>
                <a:lnTo>
                  <a:pt x="2" y="20"/>
                </a:lnTo>
                <a:lnTo>
                  <a:pt x="2" y="19"/>
                </a:lnTo>
                <a:lnTo>
                  <a:pt x="4" y="17"/>
                </a:lnTo>
                <a:lnTo>
                  <a:pt x="5" y="16"/>
                </a:lnTo>
                <a:lnTo>
                  <a:pt x="5" y="15"/>
                </a:lnTo>
                <a:lnTo>
                  <a:pt x="6" y="13"/>
                </a:lnTo>
                <a:lnTo>
                  <a:pt x="8" y="12"/>
                </a:lnTo>
                <a:lnTo>
                  <a:pt x="8" y="11"/>
                </a:lnTo>
                <a:lnTo>
                  <a:pt x="9" y="9"/>
                </a:lnTo>
                <a:lnTo>
                  <a:pt x="10" y="8"/>
                </a:lnTo>
                <a:lnTo>
                  <a:pt x="12" y="8"/>
                </a:lnTo>
                <a:lnTo>
                  <a:pt x="13" y="7"/>
                </a:lnTo>
                <a:lnTo>
                  <a:pt x="14" y="5"/>
                </a:lnTo>
                <a:lnTo>
                  <a:pt x="16" y="5"/>
                </a:lnTo>
                <a:lnTo>
                  <a:pt x="17" y="4"/>
                </a:lnTo>
                <a:lnTo>
                  <a:pt x="18" y="3"/>
                </a:lnTo>
                <a:lnTo>
                  <a:pt x="20" y="3"/>
                </a:lnTo>
                <a:lnTo>
                  <a:pt x="21" y="3"/>
                </a:lnTo>
                <a:lnTo>
                  <a:pt x="22" y="1"/>
                </a:lnTo>
                <a:lnTo>
                  <a:pt x="24" y="1"/>
                </a:lnTo>
                <a:lnTo>
                  <a:pt x="25" y="1"/>
                </a:lnTo>
                <a:lnTo>
                  <a:pt x="28" y="0"/>
                </a:lnTo>
                <a:lnTo>
                  <a:pt x="29" y="0"/>
                </a:lnTo>
                <a:lnTo>
                  <a:pt x="30" y="0"/>
                </a:lnTo>
                <a:lnTo>
                  <a:pt x="32" y="0"/>
                </a:lnTo>
                <a:lnTo>
                  <a:pt x="21" y="0"/>
                </a:lnTo>
                <a:lnTo>
                  <a:pt x="22" y="0"/>
                </a:lnTo>
                <a:lnTo>
                  <a:pt x="24" y="0"/>
                </a:lnTo>
                <a:lnTo>
                  <a:pt x="26" y="0"/>
                </a:lnTo>
                <a:lnTo>
                  <a:pt x="28" y="1"/>
                </a:lnTo>
                <a:lnTo>
                  <a:pt x="29" y="1"/>
                </a:lnTo>
                <a:lnTo>
                  <a:pt x="30" y="1"/>
                </a:lnTo>
                <a:lnTo>
                  <a:pt x="32" y="3"/>
                </a:lnTo>
                <a:lnTo>
                  <a:pt x="33" y="3"/>
                </a:lnTo>
                <a:lnTo>
                  <a:pt x="34" y="3"/>
                </a:lnTo>
                <a:lnTo>
                  <a:pt x="36" y="4"/>
                </a:lnTo>
                <a:lnTo>
                  <a:pt x="37" y="5"/>
                </a:lnTo>
                <a:lnTo>
                  <a:pt x="38" y="5"/>
                </a:lnTo>
                <a:lnTo>
                  <a:pt x="40" y="7"/>
                </a:lnTo>
                <a:lnTo>
                  <a:pt x="41" y="8"/>
                </a:lnTo>
                <a:lnTo>
                  <a:pt x="42" y="8"/>
                </a:lnTo>
                <a:lnTo>
                  <a:pt x="44" y="9"/>
                </a:lnTo>
                <a:lnTo>
                  <a:pt x="45" y="11"/>
                </a:lnTo>
                <a:lnTo>
                  <a:pt x="46" y="12"/>
                </a:lnTo>
                <a:lnTo>
                  <a:pt x="46" y="13"/>
                </a:lnTo>
                <a:lnTo>
                  <a:pt x="48" y="15"/>
                </a:lnTo>
                <a:lnTo>
                  <a:pt x="49" y="16"/>
                </a:lnTo>
                <a:lnTo>
                  <a:pt x="49" y="17"/>
                </a:lnTo>
                <a:lnTo>
                  <a:pt x="50" y="19"/>
                </a:lnTo>
                <a:lnTo>
                  <a:pt x="50" y="20"/>
                </a:lnTo>
                <a:lnTo>
                  <a:pt x="52" y="21"/>
                </a:lnTo>
                <a:lnTo>
                  <a:pt x="52" y="23"/>
                </a:lnTo>
                <a:lnTo>
                  <a:pt x="52" y="24"/>
                </a:lnTo>
                <a:lnTo>
                  <a:pt x="53" y="25"/>
                </a:lnTo>
                <a:lnTo>
                  <a:pt x="53" y="28"/>
                </a:lnTo>
                <a:lnTo>
                  <a:pt x="53" y="29"/>
                </a:lnTo>
                <a:lnTo>
                  <a:pt x="53" y="31"/>
                </a:lnTo>
                <a:lnTo>
                  <a:pt x="53" y="32"/>
                </a:lnTo>
                <a:lnTo>
                  <a:pt x="53" y="21"/>
                </a:lnTo>
                <a:lnTo>
                  <a:pt x="53" y="23"/>
                </a:lnTo>
                <a:lnTo>
                  <a:pt x="53" y="24"/>
                </a:lnTo>
                <a:lnTo>
                  <a:pt x="53" y="27"/>
                </a:lnTo>
                <a:lnTo>
                  <a:pt x="53" y="28"/>
                </a:lnTo>
                <a:lnTo>
                  <a:pt x="52" y="29"/>
                </a:lnTo>
                <a:lnTo>
                  <a:pt x="52" y="31"/>
                </a:lnTo>
                <a:lnTo>
                  <a:pt x="52" y="32"/>
                </a:lnTo>
                <a:lnTo>
                  <a:pt x="50" y="33"/>
                </a:lnTo>
                <a:lnTo>
                  <a:pt x="50" y="35"/>
                </a:lnTo>
                <a:lnTo>
                  <a:pt x="49" y="36"/>
                </a:lnTo>
                <a:lnTo>
                  <a:pt x="49" y="37"/>
                </a:lnTo>
                <a:lnTo>
                  <a:pt x="48" y="39"/>
                </a:lnTo>
                <a:lnTo>
                  <a:pt x="46" y="40"/>
                </a:lnTo>
                <a:lnTo>
                  <a:pt x="46" y="41"/>
                </a:lnTo>
                <a:lnTo>
                  <a:pt x="45" y="42"/>
                </a:lnTo>
                <a:lnTo>
                  <a:pt x="44" y="44"/>
                </a:lnTo>
                <a:lnTo>
                  <a:pt x="42" y="45"/>
                </a:lnTo>
                <a:lnTo>
                  <a:pt x="41" y="46"/>
                </a:lnTo>
                <a:lnTo>
                  <a:pt x="40" y="46"/>
                </a:lnTo>
                <a:lnTo>
                  <a:pt x="38" y="48"/>
                </a:lnTo>
                <a:lnTo>
                  <a:pt x="37" y="49"/>
                </a:lnTo>
                <a:lnTo>
                  <a:pt x="36" y="49"/>
                </a:lnTo>
                <a:lnTo>
                  <a:pt x="34" y="50"/>
                </a:lnTo>
                <a:lnTo>
                  <a:pt x="33" y="50"/>
                </a:lnTo>
                <a:lnTo>
                  <a:pt x="32" y="52"/>
                </a:lnTo>
                <a:lnTo>
                  <a:pt x="30" y="52"/>
                </a:lnTo>
                <a:lnTo>
                  <a:pt x="29" y="52"/>
                </a:lnTo>
                <a:lnTo>
                  <a:pt x="28" y="53"/>
                </a:lnTo>
                <a:lnTo>
                  <a:pt x="26" y="53"/>
                </a:lnTo>
                <a:lnTo>
                  <a:pt x="24" y="53"/>
                </a:lnTo>
                <a:lnTo>
                  <a:pt x="22" y="53"/>
                </a:lnTo>
                <a:lnTo>
                  <a:pt x="21" y="53"/>
                </a:lnTo>
                <a:lnTo>
                  <a:pt x="32" y="53"/>
                </a:lnTo>
                <a:lnTo>
                  <a:pt x="30" y="53"/>
                </a:lnTo>
                <a:lnTo>
                  <a:pt x="29" y="53"/>
                </a:lnTo>
                <a:lnTo>
                  <a:pt x="28" y="53"/>
                </a:lnTo>
                <a:lnTo>
                  <a:pt x="25" y="53"/>
                </a:lnTo>
                <a:lnTo>
                  <a:pt x="24" y="52"/>
                </a:lnTo>
                <a:lnTo>
                  <a:pt x="22" y="52"/>
                </a:lnTo>
                <a:lnTo>
                  <a:pt x="21" y="52"/>
                </a:lnTo>
                <a:lnTo>
                  <a:pt x="20" y="50"/>
                </a:lnTo>
                <a:lnTo>
                  <a:pt x="18" y="50"/>
                </a:lnTo>
                <a:lnTo>
                  <a:pt x="17" y="49"/>
                </a:lnTo>
                <a:lnTo>
                  <a:pt x="16" y="49"/>
                </a:lnTo>
                <a:lnTo>
                  <a:pt x="14" y="48"/>
                </a:lnTo>
                <a:lnTo>
                  <a:pt x="13" y="46"/>
                </a:lnTo>
                <a:lnTo>
                  <a:pt x="12" y="46"/>
                </a:lnTo>
                <a:lnTo>
                  <a:pt x="10" y="45"/>
                </a:lnTo>
                <a:lnTo>
                  <a:pt x="9" y="44"/>
                </a:lnTo>
                <a:lnTo>
                  <a:pt x="8" y="42"/>
                </a:lnTo>
                <a:lnTo>
                  <a:pt x="8" y="41"/>
                </a:lnTo>
                <a:lnTo>
                  <a:pt x="6" y="40"/>
                </a:lnTo>
                <a:lnTo>
                  <a:pt x="5" y="39"/>
                </a:lnTo>
                <a:lnTo>
                  <a:pt x="5" y="37"/>
                </a:lnTo>
                <a:lnTo>
                  <a:pt x="4" y="36"/>
                </a:lnTo>
                <a:lnTo>
                  <a:pt x="2" y="35"/>
                </a:lnTo>
                <a:lnTo>
                  <a:pt x="2" y="33"/>
                </a:lnTo>
                <a:lnTo>
                  <a:pt x="2" y="32"/>
                </a:lnTo>
                <a:lnTo>
                  <a:pt x="1" y="31"/>
                </a:lnTo>
                <a:lnTo>
                  <a:pt x="1" y="29"/>
                </a:lnTo>
                <a:lnTo>
                  <a:pt x="1" y="28"/>
                </a:lnTo>
                <a:lnTo>
                  <a:pt x="0" y="27"/>
                </a:lnTo>
                <a:lnTo>
                  <a:pt x="0" y="24"/>
                </a:lnTo>
                <a:lnTo>
                  <a:pt x="0" y="23"/>
                </a:lnTo>
                <a:lnTo>
                  <a:pt x="0" y="21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45151" name="Freeform 114">
            <a:extLst>
              <a:ext uri="{FF2B5EF4-FFF2-40B4-BE49-F238E27FC236}">
                <a16:creationId xmlns:a16="http://schemas.microsoft.com/office/drawing/2014/main" id="{EFCD5B2C-ABBD-3245-93AF-8D08B1046C0A}"/>
              </a:ext>
            </a:extLst>
          </p:cNvPr>
          <p:cNvSpPr>
            <a:spLocks/>
          </p:cNvSpPr>
          <p:nvPr/>
        </p:nvSpPr>
        <p:spPr bwMode="auto">
          <a:xfrm>
            <a:off x="4418014" y="4568826"/>
            <a:ext cx="41275" cy="42863"/>
          </a:xfrm>
          <a:custGeom>
            <a:avLst/>
            <a:gdLst>
              <a:gd name="T0" fmla="*/ 0 w 54"/>
              <a:gd name="T1" fmla="*/ 2147483646 h 53"/>
              <a:gd name="T2" fmla="*/ 2147483646 w 54"/>
              <a:gd name="T3" fmla="*/ 2147483646 h 53"/>
              <a:gd name="T4" fmla="*/ 2147483646 w 54"/>
              <a:gd name="T5" fmla="*/ 2147483646 h 53"/>
              <a:gd name="T6" fmla="*/ 2147483646 w 54"/>
              <a:gd name="T7" fmla="*/ 2147483646 h 53"/>
              <a:gd name="T8" fmla="*/ 2147483646 w 54"/>
              <a:gd name="T9" fmla="*/ 2147483646 h 53"/>
              <a:gd name="T10" fmla="*/ 2147483646 w 54"/>
              <a:gd name="T11" fmla="*/ 2147483646 h 53"/>
              <a:gd name="T12" fmla="*/ 2147483646 w 54"/>
              <a:gd name="T13" fmla="*/ 2147483646 h 53"/>
              <a:gd name="T14" fmla="*/ 2147483646 w 54"/>
              <a:gd name="T15" fmla="*/ 2147483646 h 53"/>
              <a:gd name="T16" fmla="*/ 2147483646 w 54"/>
              <a:gd name="T17" fmla="*/ 2147483646 h 53"/>
              <a:gd name="T18" fmla="*/ 2147483646 w 54"/>
              <a:gd name="T19" fmla="*/ 2147483646 h 53"/>
              <a:gd name="T20" fmla="*/ 2147483646 w 54"/>
              <a:gd name="T21" fmla="*/ 0 h 53"/>
              <a:gd name="T22" fmla="*/ 2147483646 w 54"/>
              <a:gd name="T23" fmla="*/ 0 h 53"/>
              <a:gd name="T24" fmla="*/ 2147483646 w 54"/>
              <a:gd name="T25" fmla="*/ 0 h 53"/>
              <a:gd name="T26" fmla="*/ 2147483646 w 54"/>
              <a:gd name="T27" fmla="*/ 2147483646 h 53"/>
              <a:gd name="T28" fmla="*/ 2147483646 w 54"/>
              <a:gd name="T29" fmla="*/ 2147483646 h 53"/>
              <a:gd name="T30" fmla="*/ 2147483646 w 54"/>
              <a:gd name="T31" fmla="*/ 2147483646 h 53"/>
              <a:gd name="T32" fmla="*/ 2147483646 w 54"/>
              <a:gd name="T33" fmla="*/ 2147483646 h 53"/>
              <a:gd name="T34" fmla="*/ 2147483646 w 54"/>
              <a:gd name="T35" fmla="*/ 2147483646 h 53"/>
              <a:gd name="T36" fmla="*/ 2147483646 w 54"/>
              <a:gd name="T37" fmla="*/ 2147483646 h 53"/>
              <a:gd name="T38" fmla="*/ 2147483646 w 54"/>
              <a:gd name="T39" fmla="*/ 2147483646 h 53"/>
              <a:gd name="T40" fmla="*/ 2147483646 w 54"/>
              <a:gd name="T41" fmla="*/ 2147483646 h 53"/>
              <a:gd name="T42" fmla="*/ 2147483646 w 54"/>
              <a:gd name="T43" fmla="*/ 2147483646 h 53"/>
              <a:gd name="T44" fmla="*/ 2147483646 w 54"/>
              <a:gd name="T45" fmla="*/ 2147483646 h 53"/>
              <a:gd name="T46" fmla="*/ 2147483646 w 54"/>
              <a:gd name="T47" fmla="*/ 2147483646 h 53"/>
              <a:gd name="T48" fmla="*/ 2147483646 w 54"/>
              <a:gd name="T49" fmla="*/ 2147483646 h 53"/>
              <a:gd name="T50" fmla="*/ 2147483646 w 54"/>
              <a:gd name="T51" fmla="*/ 2147483646 h 53"/>
              <a:gd name="T52" fmla="*/ 2147483646 w 54"/>
              <a:gd name="T53" fmla="*/ 2147483646 h 53"/>
              <a:gd name="T54" fmla="*/ 2147483646 w 54"/>
              <a:gd name="T55" fmla="*/ 2147483646 h 53"/>
              <a:gd name="T56" fmla="*/ 2147483646 w 54"/>
              <a:gd name="T57" fmla="*/ 2147483646 h 53"/>
              <a:gd name="T58" fmla="*/ 2147483646 w 54"/>
              <a:gd name="T59" fmla="*/ 2147483646 h 53"/>
              <a:gd name="T60" fmla="*/ 2147483646 w 54"/>
              <a:gd name="T61" fmla="*/ 2147483646 h 53"/>
              <a:gd name="T62" fmla="*/ 2147483646 w 54"/>
              <a:gd name="T63" fmla="*/ 2147483646 h 53"/>
              <a:gd name="T64" fmla="*/ 2147483646 w 54"/>
              <a:gd name="T65" fmla="*/ 2147483646 h 53"/>
              <a:gd name="T66" fmla="*/ 2147483646 w 54"/>
              <a:gd name="T67" fmla="*/ 2147483646 h 53"/>
              <a:gd name="T68" fmla="*/ 2147483646 w 54"/>
              <a:gd name="T69" fmla="*/ 2147483646 h 53"/>
              <a:gd name="T70" fmla="*/ 2147483646 w 54"/>
              <a:gd name="T71" fmla="*/ 2147483646 h 53"/>
              <a:gd name="T72" fmla="*/ 2147483646 w 54"/>
              <a:gd name="T73" fmla="*/ 2147483646 h 53"/>
              <a:gd name="T74" fmla="*/ 2147483646 w 54"/>
              <a:gd name="T75" fmla="*/ 2147483646 h 53"/>
              <a:gd name="T76" fmla="*/ 2147483646 w 54"/>
              <a:gd name="T77" fmla="*/ 2147483646 h 53"/>
              <a:gd name="T78" fmla="*/ 2147483646 w 54"/>
              <a:gd name="T79" fmla="*/ 2147483646 h 53"/>
              <a:gd name="T80" fmla="*/ 2147483646 w 54"/>
              <a:gd name="T81" fmla="*/ 2147483646 h 53"/>
              <a:gd name="T82" fmla="*/ 2147483646 w 54"/>
              <a:gd name="T83" fmla="*/ 2147483646 h 53"/>
              <a:gd name="T84" fmla="*/ 2147483646 w 54"/>
              <a:gd name="T85" fmla="*/ 2147483646 h 53"/>
              <a:gd name="T86" fmla="*/ 2147483646 w 54"/>
              <a:gd name="T87" fmla="*/ 2147483646 h 53"/>
              <a:gd name="T88" fmla="*/ 2147483646 w 54"/>
              <a:gd name="T89" fmla="*/ 2147483646 h 53"/>
              <a:gd name="T90" fmla="*/ 2147483646 w 54"/>
              <a:gd name="T91" fmla="*/ 2147483646 h 53"/>
              <a:gd name="T92" fmla="*/ 2147483646 w 54"/>
              <a:gd name="T93" fmla="*/ 2147483646 h 53"/>
              <a:gd name="T94" fmla="*/ 2147483646 w 54"/>
              <a:gd name="T95" fmla="*/ 2147483646 h 53"/>
              <a:gd name="T96" fmla="*/ 2147483646 w 54"/>
              <a:gd name="T97" fmla="*/ 2147483646 h 53"/>
              <a:gd name="T98" fmla="*/ 2147483646 w 54"/>
              <a:gd name="T99" fmla="*/ 2147483646 h 53"/>
              <a:gd name="T100" fmla="*/ 2147483646 w 54"/>
              <a:gd name="T101" fmla="*/ 2147483646 h 53"/>
              <a:gd name="T102" fmla="*/ 2147483646 w 54"/>
              <a:gd name="T103" fmla="*/ 2147483646 h 53"/>
              <a:gd name="T104" fmla="*/ 2147483646 w 54"/>
              <a:gd name="T105" fmla="*/ 2147483646 h 53"/>
              <a:gd name="T106" fmla="*/ 2147483646 w 54"/>
              <a:gd name="T107" fmla="*/ 2147483646 h 53"/>
              <a:gd name="T108" fmla="*/ 2147483646 w 54"/>
              <a:gd name="T109" fmla="*/ 2147483646 h 53"/>
              <a:gd name="T110" fmla="*/ 0 w 54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4"/>
              <a:gd name="T169" fmla="*/ 0 h 53"/>
              <a:gd name="T170" fmla="*/ 54 w 54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4" h="53">
                <a:moveTo>
                  <a:pt x="0" y="21"/>
                </a:moveTo>
                <a:lnTo>
                  <a:pt x="0" y="32"/>
                </a:lnTo>
                <a:lnTo>
                  <a:pt x="0" y="31"/>
                </a:lnTo>
                <a:lnTo>
                  <a:pt x="0" y="29"/>
                </a:lnTo>
                <a:lnTo>
                  <a:pt x="0" y="28"/>
                </a:lnTo>
                <a:lnTo>
                  <a:pt x="2" y="25"/>
                </a:lnTo>
                <a:lnTo>
                  <a:pt x="2" y="24"/>
                </a:lnTo>
                <a:lnTo>
                  <a:pt x="2" y="23"/>
                </a:lnTo>
                <a:lnTo>
                  <a:pt x="3" y="21"/>
                </a:lnTo>
                <a:lnTo>
                  <a:pt x="3" y="20"/>
                </a:lnTo>
                <a:lnTo>
                  <a:pt x="3" y="19"/>
                </a:lnTo>
                <a:lnTo>
                  <a:pt x="4" y="17"/>
                </a:lnTo>
                <a:lnTo>
                  <a:pt x="6" y="16"/>
                </a:lnTo>
                <a:lnTo>
                  <a:pt x="6" y="15"/>
                </a:lnTo>
                <a:lnTo>
                  <a:pt x="7" y="13"/>
                </a:lnTo>
                <a:lnTo>
                  <a:pt x="8" y="12"/>
                </a:lnTo>
                <a:lnTo>
                  <a:pt x="8" y="11"/>
                </a:lnTo>
                <a:lnTo>
                  <a:pt x="10" y="9"/>
                </a:lnTo>
                <a:lnTo>
                  <a:pt x="11" y="8"/>
                </a:lnTo>
                <a:lnTo>
                  <a:pt x="12" y="8"/>
                </a:lnTo>
                <a:lnTo>
                  <a:pt x="14" y="7"/>
                </a:lnTo>
                <a:lnTo>
                  <a:pt x="15" y="5"/>
                </a:lnTo>
                <a:lnTo>
                  <a:pt x="16" y="5"/>
                </a:lnTo>
                <a:lnTo>
                  <a:pt x="18" y="4"/>
                </a:lnTo>
                <a:lnTo>
                  <a:pt x="19" y="3"/>
                </a:lnTo>
                <a:lnTo>
                  <a:pt x="20" y="3"/>
                </a:lnTo>
                <a:lnTo>
                  <a:pt x="22" y="3"/>
                </a:lnTo>
                <a:lnTo>
                  <a:pt x="23" y="1"/>
                </a:lnTo>
                <a:lnTo>
                  <a:pt x="24" y="1"/>
                </a:lnTo>
                <a:lnTo>
                  <a:pt x="26" y="1"/>
                </a:lnTo>
                <a:lnTo>
                  <a:pt x="28" y="0"/>
                </a:lnTo>
                <a:lnTo>
                  <a:pt x="30" y="0"/>
                </a:lnTo>
                <a:lnTo>
                  <a:pt x="31" y="0"/>
                </a:lnTo>
                <a:lnTo>
                  <a:pt x="32" y="0"/>
                </a:lnTo>
                <a:lnTo>
                  <a:pt x="22" y="0"/>
                </a:lnTo>
                <a:lnTo>
                  <a:pt x="23" y="0"/>
                </a:lnTo>
                <a:lnTo>
                  <a:pt x="24" y="0"/>
                </a:lnTo>
                <a:lnTo>
                  <a:pt x="27" y="0"/>
                </a:lnTo>
                <a:lnTo>
                  <a:pt x="28" y="1"/>
                </a:lnTo>
                <a:lnTo>
                  <a:pt x="30" y="1"/>
                </a:lnTo>
                <a:lnTo>
                  <a:pt x="31" y="1"/>
                </a:lnTo>
                <a:lnTo>
                  <a:pt x="32" y="3"/>
                </a:lnTo>
                <a:lnTo>
                  <a:pt x="34" y="3"/>
                </a:lnTo>
                <a:lnTo>
                  <a:pt x="35" y="3"/>
                </a:lnTo>
                <a:lnTo>
                  <a:pt x="36" y="4"/>
                </a:lnTo>
                <a:lnTo>
                  <a:pt x="38" y="5"/>
                </a:lnTo>
                <a:lnTo>
                  <a:pt x="39" y="5"/>
                </a:lnTo>
                <a:lnTo>
                  <a:pt x="40" y="7"/>
                </a:lnTo>
                <a:lnTo>
                  <a:pt x="42" y="8"/>
                </a:lnTo>
                <a:lnTo>
                  <a:pt x="43" y="8"/>
                </a:lnTo>
                <a:lnTo>
                  <a:pt x="44" y="9"/>
                </a:lnTo>
                <a:lnTo>
                  <a:pt x="46" y="11"/>
                </a:lnTo>
                <a:lnTo>
                  <a:pt x="47" y="12"/>
                </a:lnTo>
                <a:lnTo>
                  <a:pt x="47" y="13"/>
                </a:lnTo>
                <a:lnTo>
                  <a:pt x="48" y="15"/>
                </a:lnTo>
                <a:lnTo>
                  <a:pt x="50" y="16"/>
                </a:lnTo>
                <a:lnTo>
                  <a:pt x="50" y="17"/>
                </a:lnTo>
                <a:lnTo>
                  <a:pt x="51" y="19"/>
                </a:lnTo>
                <a:lnTo>
                  <a:pt x="51" y="20"/>
                </a:lnTo>
                <a:lnTo>
                  <a:pt x="52" y="21"/>
                </a:lnTo>
                <a:lnTo>
                  <a:pt x="52" y="23"/>
                </a:lnTo>
                <a:lnTo>
                  <a:pt x="52" y="24"/>
                </a:lnTo>
                <a:lnTo>
                  <a:pt x="54" y="25"/>
                </a:lnTo>
                <a:lnTo>
                  <a:pt x="54" y="28"/>
                </a:lnTo>
                <a:lnTo>
                  <a:pt x="54" y="29"/>
                </a:lnTo>
                <a:lnTo>
                  <a:pt x="54" y="31"/>
                </a:lnTo>
                <a:lnTo>
                  <a:pt x="54" y="32"/>
                </a:lnTo>
                <a:lnTo>
                  <a:pt x="54" y="21"/>
                </a:lnTo>
                <a:lnTo>
                  <a:pt x="54" y="23"/>
                </a:lnTo>
                <a:lnTo>
                  <a:pt x="54" y="24"/>
                </a:lnTo>
                <a:lnTo>
                  <a:pt x="54" y="27"/>
                </a:lnTo>
                <a:lnTo>
                  <a:pt x="54" y="28"/>
                </a:lnTo>
                <a:lnTo>
                  <a:pt x="52" y="29"/>
                </a:lnTo>
                <a:lnTo>
                  <a:pt x="52" y="31"/>
                </a:lnTo>
                <a:lnTo>
                  <a:pt x="52" y="32"/>
                </a:lnTo>
                <a:lnTo>
                  <a:pt x="51" y="33"/>
                </a:lnTo>
                <a:lnTo>
                  <a:pt x="51" y="35"/>
                </a:lnTo>
                <a:lnTo>
                  <a:pt x="50" y="36"/>
                </a:lnTo>
                <a:lnTo>
                  <a:pt x="50" y="37"/>
                </a:lnTo>
                <a:lnTo>
                  <a:pt x="48" y="38"/>
                </a:lnTo>
                <a:lnTo>
                  <a:pt x="47" y="40"/>
                </a:lnTo>
                <a:lnTo>
                  <a:pt x="47" y="41"/>
                </a:lnTo>
                <a:lnTo>
                  <a:pt x="46" y="42"/>
                </a:lnTo>
                <a:lnTo>
                  <a:pt x="44" y="44"/>
                </a:lnTo>
                <a:lnTo>
                  <a:pt x="43" y="45"/>
                </a:lnTo>
                <a:lnTo>
                  <a:pt x="42" y="46"/>
                </a:lnTo>
                <a:lnTo>
                  <a:pt x="40" y="46"/>
                </a:lnTo>
                <a:lnTo>
                  <a:pt x="39" y="48"/>
                </a:lnTo>
                <a:lnTo>
                  <a:pt x="38" y="49"/>
                </a:lnTo>
                <a:lnTo>
                  <a:pt x="36" y="49"/>
                </a:lnTo>
                <a:lnTo>
                  <a:pt x="35" y="50"/>
                </a:lnTo>
                <a:lnTo>
                  <a:pt x="34" y="50"/>
                </a:lnTo>
                <a:lnTo>
                  <a:pt x="32" y="52"/>
                </a:lnTo>
                <a:lnTo>
                  <a:pt x="31" y="52"/>
                </a:lnTo>
                <a:lnTo>
                  <a:pt x="30" y="52"/>
                </a:lnTo>
                <a:lnTo>
                  <a:pt x="28" y="53"/>
                </a:lnTo>
                <a:lnTo>
                  <a:pt x="27" y="53"/>
                </a:lnTo>
                <a:lnTo>
                  <a:pt x="24" y="53"/>
                </a:lnTo>
                <a:lnTo>
                  <a:pt x="23" y="53"/>
                </a:lnTo>
                <a:lnTo>
                  <a:pt x="22" y="53"/>
                </a:lnTo>
                <a:lnTo>
                  <a:pt x="32" y="53"/>
                </a:lnTo>
                <a:lnTo>
                  <a:pt x="31" y="53"/>
                </a:lnTo>
                <a:lnTo>
                  <a:pt x="30" y="53"/>
                </a:lnTo>
                <a:lnTo>
                  <a:pt x="28" y="53"/>
                </a:lnTo>
                <a:lnTo>
                  <a:pt x="26" y="53"/>
                </a:lnTo>
                <a:lnTo>
                  <a:pt x="24" y="52"/>
                </a:lnTo>
                <a:lnTo>
                  <a:pt x="23" y="52"/>
                </a:lnTo>
                <a:lnTo>
                  <a:pt x="22" y="52"/>
                </a:lnTo>
                <a:lnTo>
                  <a:pt x="20" y="50"/>
                </a:lnTo>
                <a:lnTo>
                  <a:pt x="19" y="50"/>
                </a:lnTo>
                <a:lnTo>
                  <a:pt x="18" y="49"/>
                </a:lnTo>
                <a:lnTo>
                  <a:pt x="16" y="49"/>
                </a:lnTo>
                <a:lnTo>
                  <a:pt x="15" y="48"/>
                </a:lnTo>
                <a:lnTo>
                  <a:pt x="14" y="46"/>
                </a:lnTo>
                <a:lnTo>
                  <a:pt x="12" y="46"/>
                </a:lnTo>
                <a:lnTo>
                  <a:pt x="11" y="45"/>
                </a:lnTo>
                <a:lnTo>
                  <a:pt x="10" y="44"/>
                </a:lnTo>
                <a:lnTo>
                  <a:pt x="8" y="42"/>
                </a:lnTo>
                <a:lnTo>
                  <a:pt x="8" y="41"/>
                </a:lnTo>
                <a:lnTo>
                  <a:pt x="7" y="40"/>
                </a:lnTo>
                <a:lnTo>
                  <a:pt x="6" y="38"/>
                </a:lnTo>
                <a:lnTo>
                  <a:pt x="6" y="37"/>
                </a:lnTo>
                <a:lnTo>
                  <a:pt x="4" y="36"/>
                </a:lnTo>
                <a:lnTo>
                  <a:pt x="3" y="35"/>
                </a:lnTo>
                <a:lnTo>
                  <a:pt x="3" y="33"/>
                </a:lnTo>
                <a:lnTo>
                  <a:pt x="3" y="32"/>
                </a:lnTo>
                <a:lnTo>
                  <a:pt x="2" y="31"/>
                </a:lnTo>
                <a:lnTo>
                  <a:pt x="2" y="29"/>
                </a:lnTo>
                <a:lnTo>
                  <a:pt x="2" y="28"/>
                </a:lnTo>
                <a:lnTo>
                  <a:pt x="0" y="27"/>
                </a:lnTo>
                <a:lnTo>
                  <a:pt x="0" y="24"/>
                </a:lnTo>
                <a:lnTo>
                  <a:pt x="0" y="23"/>
                </a:lnTo>
                <a:lnTo>
                  <a:pt x="0" y="21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45152" name="Rectangle 115">
            <a:extLst>
              <a:ext uri="{FF2B5EF4-FFF2-40B4-BE49-F238E27FC236}">
                <a16:creationId xmlns:a16="http://schemas.microsoft.com/office/drawing/2014/main" id="{23A9A9D2-24D3-A84B-8EA4-3F4D6E212B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27550" y="6189663"/>
            <a:ext cx="1978106" cy="2616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700" b="0">
                <a:solidFill>
                  <a:srgbClr val="000000"/>
                </a:solidFill>
                <a:latin typeface="Helvetica" pitchFamily="2" charset="0"/>
              </a:rPr>
              <a:t>(b) Detailed diagram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45153" name="AutoShape 119">
            <a:extLst>
              <a:ext uri="{FF2B5EF4-FFF2-40B4-BE49-F238E27FC236}">
                <a16:creationId xmlns:a16="http://schemas.microsoft.com/office/drawing/2014/main" id="{677C1DD1-6444-EA4B-A691-256D95E2C7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16313" y="5392739"/>
            <a:ext cx="596900" cy="496887"/>
          </a:xfrm>
          <a:prstGeom prst="flowChartDelay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45154" name="AutoShape 121">
            <a:extLst>
              <a:ext uri="{FF2B5EF4-FFF2-40B4-BE49-F238E27FC236}">
                <a16:creationId xmlns:a16="http://schemas.microsoft.com/office/drawing/2014/main" id="{CB034406-F7E2-7849-96F6-3B88639425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22850" y="4802189"/>
            <a:ext cx="596900" cy="496887"/>
          </a:xfrm>
          <a:prstGeom prst="flowChartDelay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45155" name="Title 1">
            <a:extLst>
              <a:ext uri="{FF2B5EF4-FFF2-40B4-BE49-F238E27FC236}">
                <a16:creationId xmlns:a16="http://schemas.microsoft.com/office/drawing/2014/main" id="{CE166018-1846-D147-9373-8EC926E76F38}"/>
              </a:ext>
            </a:extLst>
          </p:cNvPr>
          <p:cNvSpPr txBox="1">
            <a:spLocks/>
          </p:cNvSpPr>
          <p:nvPr/>
        </p:nvSpPr>
        <p:spPr bwMode="auto">
          <a:xfrm>
            <a:off x="914400" y="20638"/>
            <a:ext cx="9144000" cy="838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A decomposed implementation 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of the full-adder circuit</a:t>
            </a:r>
          </a:p>
        </p:txBody>
      </p:sp>
      <p:sp>
        <p:nvSpPr>
          <p:cNvPr id="45156" name="TextBox 125">
            <a:extLst>
              <a:ext uri="{FF2B5EF4-FFF2-40B4-BE49-F238E27FC236}">
                <a16:creationId xmlns:a16="http://schemas.microsoft.com/office/drawing/2014/main" id="{BEEDBA08-5F08-974D-8721-3E7138FB7CE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94600" y="6477001"/>
            <a:ext cx="24638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itchFamily="2" charset="0"/>
              </a:rPr>
              <a:t>[ Figure 3.4 from the textbook ]</a:t>
            </a:r>
          </a:p>
        </p:txBody>
      </p:sp>
    </p:spTree>
  </p:cSld>
  <p:clrMapOvr>
    <a:masterClrMapping/>
  </p:clrMapOvr>
  <p:transition/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081" name="Line 4">
            <a:extLst>
              <a:ext uri="{FF2B5EF4-FFF2-40B4-BE49-F238E27FC236}">
                <a16:creationId xmlns:a16="http://schemas.microsoft.com/office/drawing/2014/main" id="{1730598E-BC1B-1A4B-8C21-693396A7DCB8}"/>
              </a:ext>
            </a:extLst>
          </p:cNvPr>
          <p:cNvSpPr>
            <a:spLocks noChangeShapeType="1"/>
          </p:cNvSpPr>
          <p:nvPr/>
        </p:nvSpPr>
        <p:spPr bwMode="auto">
          <a:xfrm>
            <a:off x="2646364" y="4000500"/>
            <a:ext cx="2319337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6082" name="Freeform 5">
            <a:extLst>
              <a:ext uri="{FF2B5EF4-FFF2-40B4-BE49-F238E27FC236}">
                <a16:creationId xmlns:a16="http://schemas.microsoft.com/office/drawing/2014/main" id="{1306446B-10FC-CB46-8558-2683BCD91709}"/>
              </a:ext>
            </a:extLst>
          </p:cNvPr>
          <p:cNvSpPr>
            <a:spLocks/>
          </p:cNvSpPr>
          <p:nvPr/>
        </p:nvSpPr>
        <p:spPr bwMode="auto">
          <a:xfrm>
            <a:off x="5619751" y="5033964"/>
            <a:ext cx="168275" cy="1587"/>
          </a:xfrm>
          <a:custGeom>
            <a:avLst/>
            <a:gdLst>
              <a:gd name="T0" fmla="*/ 2147483646 w 213"/>
              <a:gd name="T1" fmla="*/ 0 h 1588"/>
              <a:gd name="T2" fmla="*/ 0 w 213"/>
              <a:gd name="T3" fmla="*/ 0 h 1588"/>
              <a:gd name="T4" fmla="*/ 2147483646 w 213"/>
              <a:gd name="T5" fmla="*/ 0 h 1588"/>
              <a:gd name="T6" fmla="*/ 0 60000 65536"/>
              <a:gd name="T7" fmla="*/ 0 60000 65536"/>
              <a:gd name="T8" fmla="*/ 0 60000 65536"/>
              <a:gd name="T9" fmla="*/ 0 w 213"/>
              <a:gd name="T10" fmla="*/ 0 h 1588"/>
              <a:gd name="T11" fmla="*/ 213 w 213"/>
              <a:gd name="T12" fmla="*/ 1588 h 158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3" h="1588">
                <a:moveTo>
                  <a:pt x="213" y="0"/>
                </a:moveTo>
                <a:lnTo>
                  <a:pt x="0" y="0"/>
                </a:lnTo>
                <a:lnTo>
                  <a:pt x="213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6083" name="Line 6">
            <a:extLst>
              <a:ext uri="{FF2B5EF4-FFF2-40B4-BE49-F238E27FC236}">
                <a16:creationId xmlns:a16="http://schemas.microsoft.com/office/drawing/2014/main" id="{9F224515-BDB0-B94D-BE64-AA6EC33FF47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619751" y="5033964"/>
            <a:ext cx="168275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6084" name="Freeform 8">
            <a:extLst>
              <a:ext uri="{FF2B5EF4-FFF2-40B4-BE49-F238E27FC236}">
                <a16:creationId xmlns:a16="http://schemas.microsoft.com/office/drawing/2014/main" id="{6BC8D748-DC1C-474B-9DDF-B0A64BE0F7D9}"/>
              </a:ext>
            </a:extLst>
          </p:cNvPr>
          <p:cNvSpPr>
            <a:spLocks/>
          </p:cNvSpPr>
          <p:nvPr/>
        </p:nvSpPr>
        <p:spPr bwMode="auto">
          <a:xfrm>
            <a:off x="4733926" y="5202239"/>
            <a:ext cx="295275" cy="1587"/>
          </a:xfrm>
          <a:custGeom>
            <a:avLst/>
            <a:gdLst>
              <a:gd name="T0" fmla="*/ 2147483646 w 372"/>
              <a:gd name="T1" fmla="*/ 0 h 1588"/>
              <a:gd name="T2" fmla="*/ 0 w 372"/>
              <a:gd name="T3" fmla="*/ 0 h 1588"/>
              <a:gd name="T4" fmla="*/ 2147483646 w 372"/>
              <a:gd name="T5" fmla="*/ 0 h 1588"/>
              <a:gd name="T6" fmla="*/ 0 60000 65536"/>
              <a:gd name="T7" fmla="*/ 0 60000 65536"/>
              <a:gd name="T8" fmla="*/ 0 60000 65536"/>
              <a:gd name="T9" fmla="*/ 0 w 372"/>
              <a:gd name="T10" fmla="*/ 0 h 1588"/>
              <a:gd name="T11" fmla="*/ 372 w 372"/>
              <a:gd name="T12" fmla="*/ 1588 h 158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72" h="1588">
                <a:moveTo>
                  <a:pt x="372" y="0"/>
                </a:moveTo>
                <a:lnTo>
                  <a:pt x="0" y="0"/>
                </a:lnTo>
                <a:lnTo>
                  <a:pt x="372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6085" name="Line 9">
            <a:extLst>
              <a:ext uri="{FF2B5EF4-FFF2-40B4-BE49-F238E27FC236}">
                <a16:creationId xmlns:a16="http://schemas.microsoft.com/office/drawing/2014/main" id="{E1CA60DF-BD23-3E4D-921C-727AECA85C8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733926" y="5202239"/>
            <a:ext cx="295275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6086" name="Freeform 10">
            <a:extLst>
              <a:ext uri="{FF2B5EF4-FFF2-40B4-BE49-F238E27FC236}">
                <a16:creationId xmlns:a16="http://schemas.microsoft.com/office/drawing/2014/main" id="{7F37534D-8452-CD42-9BD8-8D4CE649CFBC}"/>
              </a:ext>
            </a:extLst>
          </p:cNvPr>
          <p:cNvSpPr>
            <a:spLocks/>
          </p:cNvSpPr>
          <p:nvPr/>
        </p:nvSpPr>
        <p:spPr bwMode="auto">
          <a:xfrm>
            <a:off x="4733926" y="4886325"/>
            <a:ext cx="295275" cy="1588"/>
          </a:xfrm>
          <a:custGeom>
            <a:avLst/>
            <a:gdLst>
              <a:gd name="T0" fmla="*/ 2147483646 w 372"/>
              <a:gd name="T1" fmla="*/ 0 h 1587"/>
              <a:gd name="T2" fmla="*/ 0 w 372"/>
              <a:gd name="T3" fmla="*/ 0 h 1587"/>
              <a:gd name="T4" fmla="*/ 2147483646 w 372"/>
              <a:gd name="T5" fmla="*/ 0 h 1587"/>
              <a:gd name="T6" fmla="*/ 0 60000 65536"/>
              <a:gd name="T7" fmla="*/ 0 60000 65536"/>
              <a:gd name="T8" fmla="*/ 0 60000 65536"/>
              <a:gd name="T9" fmla="*/ 0 w 372"/>
              <a:gd name="T10" fmla="*/ 0 h 1587"/>
              <a:gd name="T11" fmla="*/ 372 w 372"/>
              <a:gd name="T12" fmla="*/ 1587 h 1587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72" h="1587">
                <a:moveTo>
                  <a:pt x="372" y="0"/>
                </a:moveTo>
                <a:lnTo>
                  <a:pt x="0" y="0"/>
                </a:lnTo>
                <a:lnTo>
                  <a:pt x="372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6087" name="Line 11">
            <a:extLst>
              <a:ext uri="{FF2B5EF4-FFF2-40B4-BE49-F238E27FC236}">
                <a16:creationId xmlns:a16="http://schemas.microsoft.com/office/drawing/2014/main" id="{E14A81AB-A102-6848-89E7-35416F52715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733926" y="4886325"/>
            <a:ext cx="295275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6088" name="Line 14">
            <a:extLst>
              <a:ext uri="{FF2B5EF4-FFF2-40B4-BE49-F238E27FC236}">
                <a16:creationId xmlns:a16="http://schemas.microsoft.com/office/drawing/2014/main" id="{EECF780C-5B2C-1E45-B907-1418C0E45226}"/>
              </a:ext>
            </a:extLst>
          </p:cNvPr>
          <p:cNvSpPr>
            <a:spLocks noChangeShapeType="1"/>
          </p:cNvSpPr>
          <p:nvPr/>
        </p:nvSpPr>
        <p:spPr bwMode="auto">
          <a:xfrm>
            <a:off x="3236914" y="4443414"/>
            <a:ext cx="231775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6089" name="Line 15">
            <a:extLst>
              <a:ext uri="{FF2B5EF4-FFF2-40B4-BE49-F238E27FC236}">
                <a16:creationId xmlns:a16="http://schemas.microsoft.com/office/drawing/2014/main" id="{766E9460-EB05-CD4E-B7CE-05CD8ED150B3}"/>
              </a:ext>
            </a:extLst>
          </p:cNvPr>
          <p:cNvSpPr>
            <a:spLocks noChangeShapeType="1"/>
          </p:cNvSpPr>
          <p:nvPr/>
        </p:nvSpPr>
        <p:spPr bwMode="auto">
          <a:xfrm>
            <a:off x="3236914" y="4738689"/>
            <a:ext cx="231775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6090" name="Line 16">
            <a:extLst>
              <a:ext uri="{FF2B5EF4-FFF2-40B4-BE49-F238E27FC236}">
                <a16:creationId xmlns:a16="http://schemas.microsoft.com/office/drawing/2014/main" id="{3EC0FFC5-D655-CD4F-847B-B27A5B806D9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143375" y="4591050"/>
            <a:ext cx="147638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6091" name="Freeform 17">
            <a:extLst>
              <a:ext uri="{FF2B5EF4-FFF2-40B4-BE49-F238E27FC236}">
                <a16:creationId xmlns:a16="http://schemas.microsoft.com/office/drawing/2014/main" id="{29A80E8F-30F5-1843-A9D8-F26A34664661}"/>
              </a:ext>
            </a:extLst>
          </p:cNvPr>
          <p:cNvSpPr>
            <a:spLocks/>
          </p:cNvSpPr>
          <p:nvPr/>
        </p:nvSpPr>
        <p:spPr bwMode="auto">
          <a:xfrm>
            <a:off x="3516313" y="4343401"/>
            <a:ext cx="628650" cy="250825"/>
          </a:xfrm>
          <a:custGeom>
            <a:avLst/>
            <a:gdLst>
              <a:gd name="T0" fmla="*/ 2147483646 w 794"/>
              <a:gd name="T1" fmla="*/ 0 h 315"/>
              <a:gd name="T2" fmla="*/ 2147483646 w 794"/>
              <a:gd name="T3" fmla="*/ 0 h 315"/>
              <a:gd name="T4" fmla="*/ 2147483646 w 794"/>
              <a:gd name="T5" fmla="*/ 0 h 315"/>
              <a:gd name="T6" fmla="*/ 2147483646 w 794"/>
              <a:gd name="T7" fmla="*/ 2147483646 h 315"/>
              <a:gd name="T8" fmla="*/ 2147483646 w 794"/>
              <a:gd name="T9" fmla="*/ 2147483646 h 315"/>
              <a:gd name="T10" fmla="*/ 2147483646 w 794"/>
              <a:gd name="T11" fmla="*/ 2147483646 h 315"/>
              <a:gd name="T12" fmla="*/ 2147483646 w 794"/>
              <a:gd name="T13" fmla="*/ 2147483646 h 315"/>
              <a:gd name="T14" fmla="*/ 2147483646 w 794"/>
              <a:gd name="T15" fmla="*/ 2147483646 h 315"/>
              <a:gd name="T16" fmla="*/ 2147483646 w 794"/>
              <a:gd name="T17" fmla="*/ 2147483646 h 315"/>
              <a:gd name="T18" fmla="*/ 2147483646 w 794"/>
              <a:gd name="T19" fmla="*/ 2147483646 h 315"/>
              <a:gd name="T20" fmla="*/ 2147483646 w 794"/>
              <a:gd name="T21" fmla="*/ 2147483646 h 315"/>
              <a:gd name="T22" fmla="*/ 2147483646 w 794"/>
              <a:gd name="T23" fmla="*/ 2147483646 h 315"/>
              <a:gd name="T24" fmla="*/ 2147483646 w 794"/>
              <a:gd name="T25" fmla="*/ 2147483646 h 315"/>
              <a:gd name="T26" fmla="*/ 2147483646 w 794"/>
              <a:gd name="T27" fmla="*/ 2147483646 h 315"/>
              <a:gd name="T28" fmla="*/ 2147483646 w 794"/>
              <a:gd name="T29" fmla="*/ 2147483646 h 315"/>
              <a:gd name="T30" fmla="*/ 2147483646 w 794"/>
              <a:gd name="T31" fmla="*/ 2147483646 h 315"/>
              <a:gd name="T32" fmla="*/ 2147483646 w 794"/>
              <a:gd name="T33" fmla="*/ 2147483646 h 315"/>
              <a:gd name="T34" fmla="*/ 2147483646 w 794"/>
              <a:gd name="T35" fmla="*/ 2147483646 h 315"/>
              <a:gd name="T36" fmla="*/ 2147483646 w 794"/>
              <a:gd name="T37" fmla="*/ 2147483646 h 315"/>
              <a:gd name="T38" fmla="*/ 2147483646 w 794"/>
              <a:gd name="T39" fmla="*/ 2147483646 h 315"/>
              <a:gd name="T40" fmla="*/ 2147483646 w 794"/>
              <a:gd name="T41" fmla="*/ 2147483646 h 315"/>
              <a:gd name="T42" fmla="*/ 2147483646 w 794"/>
              <a:gd name="T43" fmla="*/ 2147483646 h 315"/>
              <a:gd name="T44" fmla="*/ 2147483646 w 794"/>
              <a:gd name="T45" fmla="*/ 2147483646 h 315"/>
              <a:gd name="T46" fmla="*/ 2147483646 w 794"/>
              <a:gd name="T47" fmla="*/ 2147483646 h 315"/>
              <a:gd name="T48" fmla="*/ 2147483646 w 794"/>
              <a:gd name="T49" fmla="*/ 2147483646 h 315"/>
              <a:gd name="T50" fmla="*/ 2147483646 w 794"/>
              <a:gd name="T51" fmla="*/ 2147483646 h 315"/>
              <a:gd name="T52" fmla="*/ 2147483646 w 794"/>
              <a:gd name="T53" fmla="*/ 2147483646 h 315"/>
              <a:gd name="T54" fmla="*/ 2147483646 w 794"/>
              <a:gd name="T55" fmla="*/ 2147483646 h 315"/>
              <a:gd name="T56" fmla="*/ 2147483646 w 794"/>
              <a:gd name="T57" fmla="*/ 2147483646 h 315"/>
              <a:gd name="T58" fmla="*/ 2147483646 w 794"/>
              <a:gd name="T59" fmla="*/ 2147483646 h 315"/>
              <a:gd name="T60" fmla="*/ 2147483646 w 794"/>
              <a:gd name="T61" fmla="*/ 2147483646 h 315"/>
              <a:gd name="T62" fmla="*/ 2147483646 w 794"/>
              <a:gd name="T63" fmla="*/ 2147483646 h 315"/>
              <a:gd name="T64" fmla="*/ 2147483646 w 794"/>
              <a:gd name="T65" fmla="*/ 2147483646 h 315"/>
              <a:gd name="T66" fmla="*/ 2147483646 w 794"/>
              <a:gd name="T67" fmla="*/ 2147483646 h 315"/>
              <a:gd name="T68" fmla="*/ 2147483646 w 794"/>
              <a:gd name="T69" fmla="*/ 2147483646 h 315"/>
              <a:gd name="T70" fmla="*/ 2147483646 w 794"/>
              <a:gd name="T71" fmla="*/ 2147483646 h 315"/>
              <a:gd name="T72" fmla="*/ 2147483646 w 794"/>
              <a:gd name="T73" fmla="*/ 2147483646 h 315"/>
              <a:gd name="T74" fmla="*/ 2147483646 w 794"/>
              <a:gd name="T75" fmla="*/ 2147483646 h 315"/>
              <a:gd name="T76" fmla="*/ 2147483646 w 794"/>
              <a:gd name="T77" fmla="*/ 2147483646 h 315"/>
              <a:gd name="T78" fmla="*/ 2147483646 w 794"/>
              <a:gd name="T79" fmla="*/ 2147483646 h 315"/>
              <a:gd name="T80" fmla="*/ 2147483646 w 794"/>
              <a:gd name="T81" fmla="*/ 2147483646 h 315"/>
              <a:gd name="T82" fmla="*/ 2147483646 w 794"/>
              <a:gd name="T83" fmla="*/ 2147483646 h 315"/>
              <a:gd name="T84" fmla="*/ 2147483646 w 794"/>
              <a:gd name="T85" fmla="*/ 2147483646 h 315"/>
              <a:gd name="T86" fmla="*/ 2147483646 w 794"/>
              <a:gd name="T87" fmla="*/ 2147483646 h 315"/>
              <a:gd name="T88" fmla="*/ 2147483646 w 794"/>
              <a:gd name="T89" fmla="*/ 2147483646 h 315"/>
              <a:gd name="T90" fmla="*/ 2147483646 w 794"/>
              <a:gd name="T91" fmla="*/ 2147483646 h 315"/>
              <a:gd name="T92" fmla="*/ 2147483646 w 794"/>
              <a:gd name="T93" fmla="*/ 2147483646 h 315"/>
              <a:gd name="T94" fmla="*/ 2147483646 w 794"/>
              <a:gd name="T95" fmla="*/ 2147483646 h 315"/>
              <a:gd name="T96" fmla="*/ 2147483646 w 794"/>
              <a:gd name="T97" fmla="*/ 2147483646 h 315"/>
              <a:gd name="T98" fmla="*/ 2147483646 w 794"/>
              <a:gd name="T99" fmla="*/ 2147483646 h 315"/>
              <a:gd name="T100" fmla="*/ 2147483646 w 794"/>
              <a:gd name="T101" fmla="*/ 2147483646 h 315"/>
              <a:gd name="T102" fmla="*/ 2147483646 w 794"/>
              <a:gd name="T103" fmla="*/ 2147483646 h 315"/>
              <a:gd name="T104" fmla="*/ 2147483646 w 794"/>
              <a:gd name="T105" fmla="*/ 2147483646 h 315"/>
              <a:gd name="T106" fmla="*/ 2147483646 w 794"/>
              <a:gd name="T107" fmla="*/ 2147483646 h 315"/>
              <a:gd name="T108" fmla="*/ 2147483646 w 794"/>
              <a:gd name="T109" fmla="*/ 2147483646 h 315"/>
              <a:gd name="T110" fmla="*/ 2147483646 w 794"/>
              <a:gd name="T111" fmla="*/ 2147483646 h 315"/>
              <a:gd name="T112" fmla="*/ 2147483646 w 794"/>
              <a:gd name="T113" fmla="*/ 2147483646 h 315"/>
              <a:gd name="T114" fmla="*/ 2147483646 w 794"/>
              <a:gd name="T115" fmla="*/ 2147483646 h 315"/>
              <a:gd name="T116" fmla="*/ 2147483646 w 794"/>
              <a:gd name="T117" fmla="*/ 2147483646 h 315"/>
              <a:gd name="T118" fmla="*/ 2147483646 w 794"/>
              <a:gd name="T119" fmla="*/ 2147483646 h 315"/>
              <a:gd name="T120" fmla="*/ 2147483646 w 794"/>
              <a:gd name="T121" fmla="*/ 2147483646 h 315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794"/>
              <a:gd name="T184" fmla="*/ 0 h 315"/>
              <a:gd name="T185" fmla="*/ 794 w 794"/>
              <a:gd name="T186" fmla="*/ 315 h 315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794" h="315">
                <a:moveTo>
                  <a:pt x="0" y="0"/>
                </a:moveTo>
                <a:lnTo>
                  <a:pt x="31" y="0"/>
                </a:lnTo>
                <a:lnTo>
                  <a:pt x="59" y="0"/>
                </a:lnTo>
                <a:lnTo>
                  <a:pt x="85" y="0"/>
                </a:lnTo>
                <a:lnTo>
                  <a:pt x="111" y="0"/>
                </a:lnTo>
                <a:lnTo>
                  <a:pt x="133" y="0"/>
                </a:lnTo>
                <a:lnTo>
                  <a:pt x="156" y="0"/>
                </a:lnTo>
                <a:lnTo>
                  <a:pt x="176" y="0"/>
                </a:lnTo>
                <a:lnTo>
                  <a:pt x="194" y="0"/>
                </a:lnTo>
                <a:lnTo>
                  <a:pt x="210" y="0"/>
                </a:lnTo>
                <a:lnTo>
                  <a:pt x="226" y="0"/>
                </a:lnTo>
                <a:lnTo>
                  <a:pt x="241" y="0"/>
                </a:lnTo>
                <a:lnTo>
                  <a:pt x="254" y="0"/>
                </a:lnTo>
                <a:lnTo>
                  <a:pt x="266" y="0"/>
                </a:lnTo>
                <a:lnTo>
                  <a:pt x="277" y="0"/>
                </a:lnTo>
                <a:lnTo>
                  <a:pt x="287" y="0"/>
                </a:lnTo>
                <a:lnTo>
                  <a:pt x="295" y="0"/>
                </a:lnTo>
                <a:lnTo>
                  <a:pt x="303" y="0"/>
                </a:lnTo>
                <a:lnTo>
                  <a:pt x="310" y="0"/>
                </a:lnTo>
                <a:lnTo>
                  <a:pt x="317" y="0"/>
                </a:lnTo>
                <a:lnTo>
                  <a:pt x="322" y="0"/>
                </a:lnTo>
                <a:lnTo>
                  <a:pt x="327" y="0"/>
                </a:lnTo>
                <a:lnTo>
                  <a:pt x="333" y="0"/>
                </a:lnTo>
                <a:lnTo>
                  <a:pt x="335" y="0"/>
                </a:lnTo>
                <a:lnTo>
                  <a:pt x="339" y="1"/>
                </a:lnTo>
                <a:lnTo>
                  <a:pt x="342" y="1"/>
                </a:lnTo>
                <a:lnTo>
                  <a:pt x="345" y="1"/>
                </a:lnTo>
                <a:lnTo>
                  <a:pt x="347" y="1"/>
                </a:lnTo>
                <a:lnTo>
                  <a:pt x="350" y="1"/>
                </a:lnTo>
                <a:lnTo>
                  <a:pt x="353" y="1"/>
                </a:lnTo>
                <a:lnTo>
                  <a:pt x="354" y="1"/>
                </a:lnTo>
                <a:lnTo>
                  <a:pt x="357" y="1"/>
                </a:lnTo>
                <a:lnTo>
                  <a:pt x="358" y="1"/>
                </a:lnTo>
                <a:lnTo>
                  <a:pt x="361" y="1"/>
                </a:lnTo>
                <a:lnTo>
                  <a:pt x="363" y="1"/>
                </a:lnTo>
                <a:lnTo>
                  <a:pt x="365" y="2"/>
                </a:lnTo>
                <a:lnTo>
                  <a:pt x="366" y="2"/>
                </a:lnTo>
                <a:lnTo>
                  <a:pt x="368" y="2"/>
                </a:lnTo>
                <a:lnTo>
                  <a:pt x="370" y="2"/>
                </a:lnTo>
                <a:lnTo>
                  <a:pt x="371" y="2"/>
                </a:lnTo>
                <a:lnTo>
                  <a:pt x="372" y="2"/>
                </a:lnTo>
                <a:lnTo>
                  <a:pt x="374" y="2"/>
                </a:lnTo>
                <a:lnTo>
                  <a:pt x="375" y="2"/>
                </a:lnTo>
                <a:lnTo>
                  <a:pt x="376" y="2"/>
                </a:lnTo>
                <a:lnTo>
                  <a:pt x="378" y="2"/>
                </a:lnTo>
                <a:lnTo>
                  <a:pt x="379" y="2"/>
                </a:lnTo>
                <a:lnTo>
                  <a:pt x="380" y="2"/>
                </a:lnTo>
                <a:lnTo>
                  <a:pt x="382" y="4"/>
                </a:lnTo>
                <a:lnTo>
                  <a:pt x="383" y="4"/>
                </a:lnTo>
                <a:lnTo>
                  <a:pt x="384" y="4"/>
                </a:lnTo>
                <a:lnTo>
                  <a:pt x="386" y="4"/>
                </a:lnTo>
                <a:lnTo>
                  <a:pt x="387" y="4"/>
                </a:lnTo>
                <a:lnTo>
                  <a:pt x="388" y="4"/>
                </a:lnTo>
                <a:lnTo>
                  <a:pt x="390" y="4"/>
                </a:lnTo>
                <a:lnTo>
                  <a:pt x="391" y="4"/>
                </a:lnTo>
                <a:lnTo>
                  <a:pt x="392" y="5"/>
                </a:lnTo>
                <a:lnTo>
                  <a:pt x="394" y="5"/>
                </a:lnTo>
                <a:lnTo>
                  <a:pt x="395" y="5"/>
                </a:lnTo>
                <a:lnTo>
                  <a:pt x="396" y="5"/>
                </a:lnTo>
                <a:lnTo>
                  <a:pt x="398" y="5"/>
                </a:lnTo>
                <a:lnTo>
                  <a:pt x="400" y="5"/>
                </a:lnTo>
                <a:lnTo>
                  <a:pt x="402" y="6"/>
                </a:lnTo>
                <a:lnTo>
                  <a:pt x="403" y="6"/>
                </a:lnTo>
                <a:lnTo>
                  <a:pt x="406" y="6"/>
                </a:lnTo>
                <a:lnTo>
                  <a:pt x="408" y="6"/>
                </a:lnTo>
                <a:lnTo>
                  <a:pt x="410" y="6"/>
                </a:lnTo>
                <a:lnTo>
                  <a:pt x="412" y="8"/>
                </a:lnTo>
                <a:lnTo>
                  <a:pt x="414" y="8"/>
                </a:lnTo>
                <a:lnTo>
                  <a:pt x="415" y="8"/>
                </a:lnTo>
                <a:lnTo>
                  <a:pt x="416" y="8"/>
                </a:lnTo>
                <a:lnTo>
                  <a:pt x="418" y="8"/>
                </a:lnTo>
                <a:lnTo>
                  <a:pt x="419" y="9"/>
                </a:lnTo>
                <a:lnTo>
                  <a:pt x="420" y="9"/>
                </a:lnTo>
                <a:lnTo>
                  <a:pt x="422" y="9"/>
                </a:lnTo>
                <a:lnTo>
                  <a:pt x="423" y="9"/>
                </a:lnTo>
                <a:lnTo>
                  <a:pt x="424" y="9"/>
                </a:lnTo>
                <a:lnTo>
                  <a:pt x="426" y="9"/>
                </a:lnTo>
                <a:lnTo>
                  <a:pt x="427" y="10"/>
                </a:lnTo>
                <a:lnTo>
                  <a:pt x="428" y="10"/>
                </a:lnTo>
                <a:lnTo>
                  <a:pt x="430" y="10"/>
                </a:lnTo>
                <a:lnTo>
                  <a:pt x="431" y="10"/>
                </a:lnTo>
                <a:lnTo>
                  <a:pt x="432" y="10"/>
                </a:lnTo>
                <a:lnTo>
                  <a:pt x="434" y="12"/>
                </a:lnTo>
                <a:lnTo>
                  <a:pt x="435" y="12"/>
                </a:lnTo>
                <a:lnTo>
                  <a:pt x="436" y="12"/>
                </a:lnTo>
                <a:lnTo>
                  <a:pt x="439" y="13"/>
                </a:lnTo>
                <a:lnTo>
                  <a:pt x="440" y="13"/>
                </a:lnTo>
                <a:lnTo>
                  <a:pt x="442" y="13"/>
                </a:lnTo>
                <a:lnTo>
                  <a:pt x="443" y="14"/>
                </a:lnTo>
                <a:lnTo>
                  <a:pt x="444" y="14"/>
                </a:lnTo>
                <a:lnTo>
                  <a:pt x="447" y="16"/>
                </a:lnTo>
                <a:lnTo>
                  <a:pt x="448" y="16"/>
                </a:lnTo>
                <a:lnTo>
                  <a:pt x="451" y="17"/>
                </a:lnTo>
                <a:lnTo>
                  <a:pt x="454" y="17"/>
                </a:lnTo>
                <a:lnTo>
                  <a:pt x="455" y="18"/>
                </a:lnTo>
                <a:lnTo>
                  <a:pt x="458" y="18"/>
                </a:lnTo>
                <a:lnTo>
                  <a:pt x="460" y="20"/>
                </a:lnTo>
                <a:lnTo>
                  <a:pt x="463" y="20"/>
                </a:lnTo>
                <a:lnTo>
                  <a:pt x="464" y="21"/>
                </a:lnTo>
                <a:lnTo>
                  <a:pt x="467" y="21"/>
                </a:lnTo>
                <a:lnTo>
                  <a:pt x="468" y="22"/>
                </a:lnTo>
                <a:lnTo>
                  <a:pt x="469" y="22"/>
                </a:lnTo>
                <a:lnTo>
                  <a:pt x="471" y="24"/>
                </a:lnTo>
                <a:lnTo>
                  <a:pt x="472" y="24"/>
                </a:lnTo>
                <a:lnTo>
                  <a:pt x="475" y="24"/>
                </a:lnTo>
                <a:lnTo>
                  <a:pt x="476" y="25"/>
                </a:lnTo>
                <a:lnTo>
                  <a:pt x="477" y="25"/>
                </a:lnTo>
                <a:lnTo>
                  <a:pt x="479" y="26"/>
                </a:lnTo>
                <a:lnTo>
                  <a:pt x="480" y="26"/>
                </a:lnTo>
                <a:lnTo>
                  <a:pt x="481" y="26"/>
                </a:lnTo>
                <a:lnTo>
                  <a:pt x="483" y="28"/>
                </a:lnTo>
                <a:lnTo>
                  <a:pt x="484" y="28"/>
                </a:lnTo>
                <a:lnTo>
                  <a:pt x="485" y="28"/>
                </a:lnTo>
                <a:lnTo>
                  <a:pt x="487" y="29"/>
                </a:lnTo>
                <a:lnTo>
                  <a:pt x="488" y="29"/>
                </a:lnTo>
                <a:lnTo>
                  <a:pt x="489" y="30"/>
                </a:lnTo>
                <a:lnTo>
                  <a:pt x="491" y="30"/>
                </a:lnTo>
                <a:lnTo>
                  <a:pt x="492" y="32"/>
                </a:lnTo>
                <a:lnTo>
                  <a:pt x="493" y="32"/>
                </a:lnTo>
                <a:lnTo>
                  <a:pt x="495" y="33"/>
                </a:lnTo>
                <a:lnTo>
                  <a:pt x="496" y="33"/>
                </a:lnTo>
                <a:lnTo>
                  <a:pt x="497" y="34"/>
                </a:lnTo>
                <a:lnTo>
                  <a:pt x="500" y="36"/>
                </a:lnTo>
                <a:lnTo>
                  <a:pt x="501" y="36"/>
                </a:lnTo>
                <a:lnTo>
                  <a:pt x="503" y="37"/>
                </a:lnTo>
                <a:lnTo>
                  <a:pt x="505" y="38"/>
                </a:lnTo>
                <a:lnTo>
                  <a:pt x="508" y="40"/>
                </a:lnTo>
                <a:lnTo>
                  <a:pt x="509" y="40"/>
                </a:lnTo>
                <a:lnTo>
                  <a:pt x="512" y="41"/>
                </a:lnTo>
                <a:lnTo>
                  <a:pt x="513" y="42"/>
                </a:lnTo>
                <a:lnTo>
                  <a:pt x="515" y="42"/>
                </a:lnTo>
                <a:lnTo>
                  <a:pt x="516" y="43"/>
                </a:lnTo>
                <a:lnTo>
                  <a:pt x="517" y="43"/>
                </a:lnTo>
                <a:lnTo>
                  <a:pt x="519" y="45"/>
                </a:lnTo>
                <a:lnTo>
                  <a:pt x="520" y="45"/>
                </a:lnTo>
                <a:lnTo>
                  <a:pt x="521" y="46"/>
                </a:lnTo>
                <a:lnTo>
                  <a:pt x="523" y="46"/>
                </a:lnTo>
                <a:lnTo>
                  <a:pt x="524" y="47"/>
                </a:lnTo>
                <a:lnTo>
                  <a:pt x="525" y="47"/>
                </a:lnTo>
                <a:lnTo>
                  <a:pt x="527" y="49"/>
                </a:lnTo>
                <a:lnTo>
                  <a:pt x="528" y="49"/>
                </a:lnTo>
                <a:lnTo>
                  <a:pt x="529" y="50"/>
                </a:lnTo>
                <a:lnTo>
                  <a:pt x="531" y="50"/>
                </a:lnTo>
                <a:lnTo>
                  <a:pt x="532" y="51"/>
                </a:lnTo>
                <a:lnTo>
                  <a:pt x="533" y="53"/>
                </a:lnTo>
                <a:lnTo>
                  <a:pt x="535" y="53"/>
                </a:lnTo>
                <a:lnTo>
                  <a:pt x="536" y="54"/>
                </a:lnTo>
                <a:lnTo>
                  <a:pt x="537" y="54"/>
                </a:lnTo>
                <a:lnTo>
                  <a:pt x="539" y="55"/>
                </a:lnTo>
                <a:lnTo>
                  <a:pt x="540" y="55"/>
                </a:lnTo>
                <a:lnTo>
                  <a:pt x="541" y="57"/>
                </a:lnTo>
                <a:lnTo>
                  <a:pt x="543" y="57"/>
                </a:lnTo>
                <a:lnTo>
                  <a:pt x="544" y="58"/>
                </a:lnTo>
                <a:lnTo>
                  <a:pt x="545" y="59"/>
                </a:lnTo>
                <a:lnTo>
                  <a:pt x="548" y="59"/>
                </a:lnTo>
                <a:lnTo>
                  <a:pt x="549" y="61"/>
                </a:lnTo>
                <a:lnTo>
                  <a:pt x="552" y="62"/>
                </a:lnTo>
                <a:lnTo>
                  <a:pt x="553" y="63"/>
                </a:lnTo>
                <a:lnTo>
                  <a:pt x="554" y="63"/>
                </a:lnTo>
                <a:lnTo>
                  <a:pt x="556" y="65"/>
                </a:lnTo>
                <a:lnTo>
                  <a:pt x="557" y="66"/>
                </a:lnTo>
                <a:lnTo>
                  <a:pt x="558" y="66"/>
                </a:lnTo>
                <a:lnTo>
                  <a:pt x="560" y="67"/>
                </a:lnTo>
                <a:lnTo>
                  <a:pt x="561" y="67"/>
                </a:lnTo>
                <a:lnTo>
                  <a:pt x="562" y="69"/>
                </a:lnTo>
                <a:lnTo>
                  <a:pt x="564" y="69"/>
                </a:lnTo>
                <a:lnTo>
                  <a:pt x="565" y="70"/>
                </a:lnTo>
                <a:lnTo>
                  <a:pt x="566" y="70"/>
                </a:lnTo>
                <a:lnTo>
                  <a:pt x="566" y="71"/>
                </a:lnTo>
                <a:lnTo>
                  <a:pt x="568" y="71"/>
                </a:lnTo>
                <a:lnTo>
                  <a:pt x="569" y="73"/>
                </a:lnTo>
                <a:lnTo>
                  <a:pt x="570" y="73"/>
                </a:lnTo>
                <a:lnTo>
                  <a:pt x="572" y="74"/>
                </a:lnTo>
                <a:lnTo>
                  <a:pt x="573" y="75"/>
                </a:lnTo>
                <a:lnTo>
                  <a:pt x="574" y="75"/>
                </a:lnTo>
                <a:lnTo>
                  <a:pt x="576" y="77"/>
                </a:lnTo>
                <a:lnTo>
                  <a:pt x="577" y="77"/>
                </a:lnTo>
                <a:lnTo>
                  <a:pt x="578" y="78"/>
                </a:lnTo>
                <a:lnTo>
                  <a:pt x="580" y="79"/>
                </a:lnTo>
                <a:lnTo>
                  <a:pt x="581" y="79"/>
                </a:lnTo>
                <a:lnTo>
                  <a:pt x="582" y="81"/>
                </a:lnTo>
                <a:lnTo>
                  <a:pt x="584" y="82"/>
                </a:lnTo>
                <a:lnTo>
                  <a:pt x="585" y="82"/>
                </a:lnTo>
                <a:lnTo>
                  <a:pt x="586" y="83"/>
                </a:lnTo>
                <a:lnTo>
                  <a:pt x="588" y="85"/>
                </a:lnTo>
                <a:lnTo>
                  <a:pt x="589" y="85"/>
                </a:lnTo>
                <a:lnTo>
                  <a:pt x="590" y="86"/>
                </a:lnTo>
                <a:lnTo>
                  <a:pt x="592" y="87"/>
                </a:lnTo>
                <a:lnTo>
                  <a:pt x="593" y="87"/>
                </a:lnTo>
                <a:lnTo>
                  <a:pt x="594" y="89"/>
                </a:lnTo>
                <a:lnTo>
                  <a:pt x="596" y="89"/>
                </a:lnTo>
                <a:lnTo>
                  <a:pt x="597" y="90"/>
                </a:lnTo>
                <a:lnTo>
                  <a:pt x="598" y="91"/>
                </a:lnTo>
                <a:lnTo>
                  <a:pt x="600" y="91"/>
                </a:lnTo>
                <a:lnTo>
                  <a:pt x="600" y="93"/>
                </a:lnTo>
                <a:lnTo>
                  <a:pt x="601" y="93"/>
                </a:lnTo>
                <a:lnTo>
                  <a:pt x="602" y="94"/>
                </a:lnTo>
                <a:lnTo>
                  <a:pt x="604" y="94"/>
                </a:lnTo>
                <a:lnTo>
                  <a:pt x="604" y="95"/>
                </a:lnTo>
                <a:lnTo>
                  <a:pt x="605" y="95"/>
                </a:lnTo>
                <a:lnTo>
                  <a:pt x="606" y="97"/>
                </a:lnTo>
                <a:lnTo>
                  <a:pt x="608" y="98"/>
                </a:lnTo>
                <a:lnTo>
                  <a:pt x="609" y="98"/>
                </a:lnTo>
                <a:lnTo>
                  <a:pt x="609" y="99"/>
                </a:lnTo>
                <a:lnTo>
                  <a:pt x="610" y="99"/>
                </a:lnTo>
                <a:lnTo>
                  <a:pt x="612" y="101"/>
                </a:lnTo>
                <a:lnTo>
                  <a:pt x="613" y="102"/>
                </a:lnTo>
                <a:lnTo>
                  <a:pt x="614" y="102"/>
                </a:lnTo>
                <a:lnTo>
                  <a:pt x="614" y="103"/>
                </a:lnTo>
                <a:lnTo>
                  <a:pt x="616" y="105"/>
                </a:lnTo>
                <a:lnTo>
                  <a:pt x="617" y="105"/>
                </a:lnTo>
                <a:lnTo>
                  <a:pt x="618" y="106"/>
                </a:lnTo>
                <a:lnTo>
                  <a:pt x="620" y="107"/>
                </a:lnTo>
                <a:lnTo>
                  <a:pt x="621" y="107"/>
                </a:lnTo>
                <a:lnTo>
                  <a:pt x="621" y="109"/>
                </a:lnTo>
                <a:lnTo>
                  <a:pt x="622" y="109"/>
                </a:lnTo>
                <a:lnTo>
                  <a:pt x="622" y="110"/>
                </a:lnTo>
                <a:lnTo>
                  <a:pt x="624" y="110"/>
                </a:lnTo>
                <a:lnTo>
                  <a:pt x="625" y="111"/>
                </a:lnTo>
                <a:lnTo>
                  <a:pt x="626" y="111"/>
                </a:lnTo>
                <a:lnTo>
                  <a:pt x="626" y="113"/>
                </a:lnTo>
                <a:lnTo>
                  <a:pt x="628" y="113"/>
                </a:lnTo>
                <a:lnTo>
                  <a:pt x="628" y="114"/>
                </a:lnTo>
                <a:lnTo>
                  <a:pt x="629" y="114"/>
                </a:lnTo>
                <a:lnTo>
                  <a:pt x="630" y="115"/>
                </a:lnTo>
                <a:lnTo>
                  <a:pt x="632" y="115"/>
                </a:lnTo>
                <a:lnTo>
                  <a:pt x="632" y="117"/>
                </a:lnTo>
                <a:lnTo>
                  <a:pt x="633" y="117"/>
                </a:lnTo>
                <a:lnTo>
                  <a:pt x="634" y="118"/>
                </a:lnTo>
                <a:lnTo>
                  <a:pt x="636" y="119"/>
                </a:lnTo>
                <a:lnTo>
                  <a:pt x="637" y="119"/>
                </a:lnTo>
                <a:lnTo>
                  <a:pt x="638" y="121"/>
                </a:lnTo>
                <a:lnTo>
                  <a:pt x="640" y="122"/>
                </a:lnTo>
                <a:lnTo>
                  <a:pt x="641" y="122"/>
                </a:lnTo>
                <a:lnTo>
                  <a:pt x="642" y="123"/>
                </a:lnTo>
                <a:lnTo>
                  <a:pt x="644" y="125"/>
                </a:lnTo>
                <a:lnTo>
                  <a:pt x="645" y="125"/>
                </a:lnTo>
                <a:lnTo>
                  <a:pt x="645" y="126"/>
                </a:lnTo>
                <a:lnTo>
                  <a:pt x="646" y="126"/>
                </a:lnTo>
                <a:lnTo>
                  <a:pt x="647" y="127"/>
                </a:lnTo>
                <a:lnTo>
                  <a:pt x="649" y="127"/>
                </a:lnTo>
                <a:lnTo>
                  <a:pt x="649" y="129"/>
                </a:lnTo>
                <a:lnTo>
                  <a:pt x="650" y="129"/>
                </a:lnTo>
                <a:lnTo>
                  <a:pt x="650" y="130"/>
                </a:lnTo>
                <a:lnTo>
                  <a:pt x="651" y="130"/>
                </a:lnTo>
                <a:lnTo>
                  <a:pt x="651" y="131"/>
                </a:lnTo>
                <a:lnTo>
                  <a:pt x="653" y="131"/>
                </a:lnTo>
                <a:lnTo>
                  <a:pt x="654" y="133"/>
                </a:lnTo>
                <a:lnTo>
                  <a:pt x="655" y="134"/>
                </a:lnTo>
                <a:lnTo>
                  <a:pt x="657" y="135"/>
                </a:lnTo>
                <a:lnTo>
                  <a:pt x="658" y="136"/>
                </a:lnTo>
                <a:lnTo>
                  <a:pt x="659" y="136"/>
                </a:lnTo>
                <a:lnTo>
                  <a:pt x="659" y="138"/>
                </a:lnTo>
                <a:lnTo>
                  <a:pt x="661" y="139"/>
                </a:lnTo>
                <a:lnTo>
                  <a:pt x="662" y="140"/>
                </a:lnTo>
                <a:lnTo>
                  <a:pt x="663" y="142"/>
                </a:lnTo>
                <a:lnTo>
                  <a:pt x="665" y="143"/>
                </a:lnTo>
                <a:lnTo>
                  <a:pt x="666" y="144"/>
                </a:lnTo>
                <a:lnTo>
                  <a:pt x="667" y="146"/>
                </a:lnTo>
                <a:lnTo>
                  <a:pt x="669" y="147"/>
                </a:lnTo>
                <a:lnTo>
                  <a:pt x="670" y="148"/>
                </a:lnTo>
                <a:lnTo>
                  <a:pt x="671" y="150"/>
                </a:lnTo>
                <a:lnTo>
                  <a:pt x="671" y="151"/>
                </a:lnTo>
                <a:lnTo>
                  <a:pt x="673" y="152"/>
                </a:lnTo>
                <a:lnTo>
                  <a:pt x="674" y="152"/>
                </a:lnTo>
                <a:lnTo>
                  <a:pt x="675" y="154"/>
                </a:lnTo>
                <a:lnTo>
                  <a:pt x="675" y="155"/>
                </a:lnTo>
                <a:lnTo>
                  <a:pt x="677" y="155"/>
                </a:lnTo>
                <a:lnTo>
                  <a:pt x="677" y="156"/>
                </a:lnTo>
                <a:lnTo>
                  <a:pt x="678" y="158"/>
                </a:lnTo>
                <a:lnTo>
                  <a:pt x="679" y="158"/>
                </a:lnTo>
                <a:lnTo>
                  <a:pt x="679" y="159"/>
                </a:lnTo>
                <a:lnTo>
                  <a:pt x="681" y="159"/>
                </a:lnTo>
                <a:lnTo>
                  <a:pt x="681" y="160"/>
                </a:lnTo>
                <a:lnTo>
                  <a:pt x="682" y="162"/>
                </a:lnTo>
                <a:lnTo>
                  <a:pt x="683" y="163"/>
                </a:lnTo>
                <a:lnTo>
                  <a:pt x="683" y="164"/>
                </a:lnTo>
                <a:lnTo>
                  <a:pt x="685" y="164"/>
                </a:lnTo>
                <a:lnTo>
                  <a:pt x="686" y="166"/>
                </a:lnTo>
                <a:lnTo>
                  <a:pt x="686" y="167"/>
                </a:lnTo>
                <a:lnTo>
                  <a:pt x="687" y="168"/>
                </a:lnTo>
                <a:lnTo>
                  <a:pt x="689" y="168"/>
                </a:lnTo>
                <a:lnTo>
                  <a:pt x="689" y="170"/>
                </a:lnTo>
                <a:lnTo>
                  <a:pt x="690" y="171"/>
                </a:lnTo>
                <a:lnTo>
                  <a:pt x="691" y="172"/>
                </a:lnTo>
                <a:lnTo>
                  <a:pt x="693" y="174"/>
                </a:lnTo>
                <a:lnTo>
                  <a:pt x="694" y="175"/>
                </a:lnTo>
                <a:lnTo>
                  <a:pt x="695" y="178"/>
                </a:lnTo>
                <a:lnTo>
                  <a:pt x="697" y="179"/>
                </a:lnTo>
                <a:lnTo>
                  <a:pt x="698" y="180"/>
                </a:lnTo>
                <a:lnTo>
                  <a:pt x="699" y="183"/>
                </a:lnTo>
                <a:lnTo>
                  <a:pt x="701" y="184"/>
                </a:lnTo>
                <a:lnTo>
                  <a:pt x="702" y="186"/>
                </a:lnTo>
                <a:lnTo>
                  <a:pt x="703" y="187"/>
                </a:lnTo>
                <a:lnTo>
                  <a:pt x="705" y="188"/>
                </a:lnTo>
                <a:lnTo>
                  <a:pt x="706" y="190"/>
                </a:lnTo>
                <a:lnTo>
                  <a:pt x="707" y="191"/>
                </a:lnTo>
                <a:lnTo>
                  <a:pt x="707" y="192"/>
                </a:lnTo>
                <a:lnTo>
                  <a:pt x="709" y="194"/>
                </a:lnTo>
                <a:lnTo>
                  <a:pt x="710" y="195"/>
                </a:lnTo>
                <a:lnTo>
                  <a:pt x="710" y="196"/>
                </a:lnTo>
                <a:lnTo>
                  <a:pt x="711" y="198"/>
                </a:lnTo>
                <a:lnTo>
                  <a:pt x="713" y="198"/>
                </a:lnTo>
                <a:lnTo>
                  <a:pt x="713" y="199"/>
                </a:lnTo>
                <a:lnTo>
                  <a:pt x="714" y="200"/>
                </a:lnTo>
                <a:lnTo>
                  <a:pt x="715" y="202"/>
                </a:lnTo>
                <a:lnTo>
                  <a:pt x="717" y="203"/>
                </a:lnTo>
                <a:lnTo>
                  <a:pt x="717" y="204"/>
                </a:lnTo>
                <a:lnTo>
                  <a:pt x="718" y="206"/>
                </a:lnTo>
                <a:lnTo>
                  <a:pt x="719" y="207"/>
                </a:lnTo>
                <a:lnTo>
                  <a:pt x="721" y="208"/>
                </a:lnTo>
                <a:lnTo>
                  <a:pt x="722" y="210"/>
                </a:lnTo>
                <a:lnTo>
                  <a:pt x="722" y="211"/>
                </a:lnTo>
                <a:lnTo>
                  <a:pt x="723" y="214"/>
                </a:lnTo>
                <a:lnTo>
                  <a:pt x="725" y="215"/>
                </a:lnTo>
                <a:lnTo>
                  <a:pt x="726" y="216"/>
                </a:lnTo>
                <a:lnTo>
                  <a:pt x="727" y="218"/>
                </a:lnTo>
                <a:lnTo>
                  <a:pt x="729" y="220"/>
                </a:lnTo>
                <a:lnTo>
                  <a:pt x="730" y="222"/>
                </a:lnTo>
                <a:lnTo>
                  <a:pt x="731" y="224"/>
                </a:lnTo>
                <a:lnTo>
                  <a:pt x="733" y="226"/>
                </a:lnTo>
                <a:lnTo>
                  <a:pt x="734" y="228"/>
                </a:lnTo>
                <a:lnTo>
                  <a:pt x="735" y="229"/>
                </a:lnTo>
                <a:lnTo>
                  <a:pt x="737" y="232"/>
                </a:lnTo>
                <a:lnTo>
                  <a:pt x="738" y="233"/>
                </a:lnTo>
                <a:lnTo>
                  <a:pt x="739" y="235"/>
                </a:lnTo>
                <a:lnTo>
                  <a:pt x="740" y="236"/>
                </a:lnTo>
                <a:lnTo>
                  <a:pt x="740" y="237"/>
                </a:lnTo>
                <a:lnTo>
                  <a:pt x="742" y="239"/>
                </a:lnTo>
                <a:lnTo>
                  <a:pt x="743" y="240"/>
                </a:lnTo>
                <a:lnTo>
                  <a:pt x="744" y="241"/>
                </a:lnTo>
                <a:lnTo>
                  <a:pt x="744" y="243"/>
                </a:lnTo>
                <a:lnTo>
                  <a:pt x="746" y="244"/>
                </a:lnTo>
                <a:lnTo>
                  <a:pt x="746" y="245"/>
                </a:lnTo>
                <a:lnTo>
                  <a:pt x="747" y="247"/>
                </a:lnTo>
                <a:lnTo>
                  <a:pt x="748" y="247"/>
                </a:lnTo>
                <a:lnTo>
                  <a:pt x="748" y="248"/>
                </a:lnTo>
                <a:lnTo>
                  <a:pt x="750" y="249"/>
                </a:lnTo>
                <a:lnTo>
                  <a:pt x="750" y="251"/>
                </a:lnTo>
                <a:lnTo>
                  <a:pt x="751" y="252"/>
                </a:lnTo>
                <a:lnTo>
                  <a:pt x="752" y="253"/>
                </a:lnTo>
                <a:lnTo>
                  <a:pt x="752" y="255"/>
                </a:lnTo>
                <a:lnTo>
                  <a:pt x="754" y="256"/>
                </a:lnTo>
                <a:lnTo>
                  <a:pt x="755" y="257"/>
                </a:lnTo>
                <a:lnTo>
                  <a:pt x="756" y="259"/>
                </a:lnTo>
                <a:lnTo>
                  <a:pt x="756" y="260"/>
                </a:lnTo>
                <a:lnTo>
                  <a:pt x="758" y="261"/>
                </a:lnTo>
                <a:lnTo>
                  <a:pt x="759" y="263"/>
                </a:lnTo>
                <a:lnTo>
                  <a:pt x="760" y="265"/>
                </a:lnTo>
                <a:lnTo>
                  <a:pt x="762" y="267"/>
                </a:lnTo>
                <a:lnTo>
                  <a:pt x="763" y="269"/>
                </a:lnTo>
                <a:lnTo>
                  <a:pt x="766" y="271"/>
                </a:lnTo>
                <a:lnTo>
                  <a:pt x="767" y="273"/>
                </a:lnTo>
                <a:lnTo>
                  <a:pt x="768" y="276"/>
                </a:lnTo>
                <a:lnTo>
                  <a:pt x="770" y="277"/>
                </a:lnTo>
                <a:lnTo>
                  <a:pt x="771" y="279"/>
                </a:lnTo>
                <a:lnTo>
                  <a:pt x="772" y="281"/>
                </a:lnTo>
                <a:lnTo>
                  <a:pt x="774" y="283"/>
                </a:lnTo>
                <a:lnTo>
                  <a:pt x="775" y="284"/>
                </a:lnTo>
                <a:lnTo>
                  <a:pt x="775" y="285"/>
                </a:lnTo>
                <a:lnTo>
                  <a:pt x="776" y="287"/>
                </a:lnTo>
                <a:lnTo>
                  <a:pt x="778" y="288"/>
                </a:lnTo>
                <a:lnTo>
                  <a:pt x="778" y="289"/>
                </a:lnTo>
                <a:lnTo>
                  <a:pt x="779" y="291"/>
                </a:lnTo>
                <a:lnTo>
                  <a:pt x="780" y="292"/>
                </a:lnTo>
                <a:lnTo>
                  <a:pt x="782" y="293"/>
                </a:lnTo>
                <a:lnTo>
                  <a:pt x="782" y="295"/>
                </a:lnTo>
                <a:lnTo>
                  <a:pt x="783" y="296"/>
                </a:lnTo>
                <a:lnTo>
                  <a:pt x="783" y="297"/>
                </a:lnTo>
                <a:lnTo>
                  <a:pt x="784" y="297"/>
                </a:lnTo>
                <a:lnTo>
                  <a:pt x="784" y="299"/>
                </a:lnTo>
                <a:lnTo>
                  <a:pt x="786" y="300"/>
                </a:lnTo>
                <a:lnTo>
                  <a:pt x="786" y="301"/>
                </a:lnTo>
                <a:lnTo>
                  <a:pt x="787" y="303"/>
                </a:lnTo>
                <a:lnTo>
                  <a:pt x="788" y="304"/>
                </a:lnTo>
                <a:lnTo>
                  <a:pt x="788" y="305"/>
                </a:lnTo>
                <a:lnTo>
                  <a:pt x="790" y="307"/>
                </a:lnTo>
                <a:lnTo>
                  <a:pt x="791" y="308"/>
                </a:lnTo>
                <a:lnTo>
                  <a:pt x="791" y="311"/>
                </a:lnTo>
                <a:lnTo>
                  <a:pt x="792" y="312"/>
                </a:lnTo>
                <a:lnTo>
                  <a:pt x="794" y="313"/>
                </a:lnTo>
                <a:lnTo>
                  <a:pt x="794" y="315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6092" name="Freeform 18">
            <a:extLst>
              <a:ext uri="{FF2B5EF4-FFF2-40B4-BE49-F238E27FC236}">
                <a16:creationId xmlns:a16="http://schemas.microsoft.com/office/drawing/2014/main" id="{1B093207-B170-A744-A34D-71BCED1909EC}"/>
              </a:ext>
            </a:extLst>
          </p:cNvPr>
          <p:cNvSpPr>
            <a:spLocks/>
          </p:cNvSpPr>
          <p:nvPr/>
        </p:nvSpPr>
        <p:spPr bwMode="auto">
          <a:xfrm>
            <a:off x="3516313" y="4595814"/>
            <a:ext cx="628650" cy="250825"/>
          </a:xfrm>
          <a:custGeom>
            <a:avLst/>
            <a:gdLst>
              <a:gd name="T0" fmla="*/ 2147483646 w 794"/>
              <a:gd name="T1" fmla="*/ 2147483646 h 315"/>
              <a:gd name="T2" fmla="*/ 2147483646 w 794"/>
              <a:gd name="T3" fmla="*/ 2147483646 h 315"/>
              <a:gd name="T4" fmla="*/ 2147483646 w 794"/>
              <a:gd name="T5" fmla="*/ 2147483646 h 315"/>
              <a:gd name="T6" fmla="*/ 2147483646 w 794"/>
              <a:gd name="T7" fmla="*/ 2147483646 h 315"/>
              <a:gd name="T8" fmla="*/ 2147483646 w 794"/>
              <a:gd name="T9" fmla="*/ 2147483646 h 315"/>
              <a:gd name="T10" fmla="*/ 2147483646 w 794"/>
              <a:gd name="T11" fmla="*/ 2147483646 h 315"/>
              <a:gd name="T12" fmla="*/ 2147483646 w 794"/>
              <a:gd name="T13" fmla="*/ 2147483646 h 315"/>
              <a:gd name="T14" fmla="*/ 2147483646 w 794"/>
              <a:gd name="T15" fmla="*/ 2147483646 h 315"/>
              <a:gd name="T16" fmla="*/ 2147483646 w 794"/>
              <a:gd name="T17" fmla="*/ 2147483646 h 315"/>
              <a:gd name="T18" fmla="*/ 2147483646 w 794"/>
              <a:gd name="T19" fmla="*/ 2147483646 h 315"/>
              <a:gd name="T20" fmla="*/ 2147483646 w 794"/>
              <a:gd name="T21" fmla="*/ 2147483646 h 315"/>
              <a:gd name="T22" fmla="*/ 2147483646 w 794"/>
              <a:gd name="T23" fmla="*/ 2147483646 h 315"/>
              <a:gd name="T24" fmla="*/ 2147483646 w 794"/>
              <a:gd name="T25" fmla="*/ 2147483646 h 315"/>
              <a:gd name="T26" fmla="*/ 2147483646 w 794"/>
              <a:gd name="T27" fmla="*/ 2147483646 h 315"/>
              <a:gd name="T28" fmla="*/ 2147483646 w 794"/>
              <a:gd name="T29" fmla="*/ 2147483646 h 315"/>
              <a:gd name="T30" fmla="*/ 2147483646 w 794"/>
              <a:gd name="T31" fmla="*/ 2147483646 h 315"/>
              <a:gd name="T32" fmla="*/ 2147483646 w 794"/>
              <a:gd name="T33" fmla="*/ 2147483646 h 315"/>
              <a:gd name="T34" fmla="*/ 2147483646 w 794"/>
              <a:gd name="T35" fmla="*/ 2147483646 h 315"/>
              <a:gd name="T36" fmla="*/ 2147483646 w 794"/>
              <a:gd name="T37" fmla="*/ 2147483646 h 315"/>
              <a:gd name="T38" fmla="*/ 2147483646 w 794"/>
              <a:gd name="T39" fmla="*/ 2147483646 h 315"/>
              <a:gd name="T40" fmla="*/ 2147483646 w 794"/>
              <a:gd name="T41" fmla="*/ 2147483646 h 315"/>
              <a:gd name="T42" fmla="*/ 2147483646 w 794"/>
              <a:gd name="T43" fmla="*/ 2147483646 h 315"/>
              <a:gd name="T44" fmla="*/ 2147483646 w 794"/>
              <a:gd name="T45" fmla="*/ 2147483646 h 315"/>
              <a:gd name="T46" fmla="*/ 2147483646 w 794"/>
              <a:gd name="T47" fmla="*/ 2147483646 h 315"/>
              <a:gd name="T48" fmla="*/ 2147483646 w 794"/>
              <a:gd name="T49" fmla="*/ 2147483646 h 315"/>
              <a:gd name="T50" fmla="*/ 2147483646 w 794"/>
              <a:gd name="T51" fmla="*/ 2147483646 h 315"/>
              <a:gd name="T52" fmla="*/ 2147483646 w 794"/>
              <a:gd name="T53" fmla="*/ 2147483646 h 315"/>
              <a:gd name="T54" fmla="*/ 2147483646 w 794"/>
              <a:gd name="T55" fmla="*/ 2147483646 h 315"/>
              <a:gd name="T56" fmla="*/ 2147483646 w 794"/>
              <a:gd name="T57" fmla="*/ 2147483646 h 315"/>
              <a:gd name="T58" fmla="*/ 2147483646 w 794"/>
              <a:gd name="T59" fmla="*/ 2147483646 h 315"/>
              <a:gd name="T60" fmla="*/ 2147483646 w 794"/>
              <a:gd name="T61" fmla="*/ 2147483646 h 315"/>
              <a:gd name="T62" fmla="*/ 2147483646 w 794"/>
              <a:gd name="T63" fmla="*/ 2147483646 h 315"/>
              <a:gd name="T64" fmla="*/ 2147483646 w 794"/>
              <a:gd name="T65" fmla="*/ 2147483646 h 315"/>
              <a:gd name="T66" fmla="*/ 2147483646 w 794"/>
              <a:gd name="T67" fmla="*/ 2147483646 h 315"/>
              <a:gd name="T68" fmla="*/ 2147483646 w 794"/>
              <a:gd name="T69" fmla="*/ 2147483646 h 315"/>
              <a:gd name="T70" fmla="*/ 2147483646 w 794"/>
              <a:gd name="T71" fmla="*/ 2147483646 h 315"/>
              <a:gd name="T72" fmla="*/ 2147483646 w 794"/>
              <a:gd name="T73" fmla="*/ 2147483646 h 315"/>
              <a:gd name="T74" fmla="*/ 2147483646 w 794"/>
              <a:gd name="T75" fmla="*/ 2147483646 h 315"/>
              <a:gd name="T76" fmla="*/ 2147483646 w 794"/>
              <a:gd name="T77" fmla="*/ 2147483646 h 315"/>
              <a:gd name="T78" fmla="*/ 2147483646 w 794"/>
              <a:gd name="T79" fmla="*/ 2147483646 h 315"/>
              <a:gd name="T80" fmla="*/ 2147483646 w 794"/>
              <a:gd name="T81" fmla="*/ 2147483646 h 315"/>
              <a:gd name="T82" fmla="*/ 2147483646 w 794"/>
              <a:gd name="T83" fmla="*/ 2147483646 h 315"/>
              <a:gd name="T84" fmla="*/ 2147483646 w 794"/>
              <a:gd name="T85" fmla="*/ 2147483646 h 315"/>
              <a:gd name="T86" fmla="*/ 2147483646 w 794"/>
              <a:gd name="T87" fmla="*/ 2147483646 h 315"/>
              <a:gd name="T88" fmla="*/ 2147483646 w 794"/>
              <a:gd name="T89" fmla="*/ 2147483646 h 315"/>
              <a:gd name="T90" fmla="*/ 2147483646 w 794"/>
              <a:gd name="T91" fmla="*/ 2147483646 h 315"/>
              <a:gd name="T92" fmla="*/ 2147483646 w 794"/>
              <a:gd name="T93" fmla="*/ 2147483646 h 315"/>
              <a:gd name="T94" fmla="*/ 2147483646 w 794"/>
              <a:gd name="T95" fmla="*/ 2147483646 h 315"/>
              <a:gd name="T96" fmla="*/ 2147483646 w 794"/>
              <a:gd name="T97" fmla="*/ 2147483646 h 315"/>
              <a:gd name="T98" fmla="*/ 2147483646 w 794"/>
              <a:gd name="T99" fmla="*/ 2147483646 h 315"/>
              <a:gd name="T100" fmla="*/ 2147483646 w 794"/>
              <a:gd name="T101" fmla="*/ 2147483646 h 315"/>
              <a:gd name="T102" fmla="*/ 2147483646 w 794"/>
              <a:gd name="T103" fmla="*/ 2147483646 h 315"/>
              <a:gd name="T104" fmla="*/ 2147483646 w 794"/>
              <a:gd name="T105" fmla="*/ 2147483646 h 315"/>
              <a:gd name="T106" fmla="*/ 2147483646 w 794"/>
              <a:gd name="T107" fmla="*/ 2147483646 h 315"/>
              <a:gd name="T108" fmla="*/ 2147483646 w 794"/>
              <a:gd name="T109" fmla="*/ 2147483646 h 315"/>
              <a:gd name="T110" fmla="*/ 2147483646 w 794"/>
              <a:gd name="T111" fmla="*/ 2147483646 h 315"/>
              <a:gd name="T112" fmla="*/ 2147483646 w 794"/>
              <a:gd name="T113" fmla="*/ 2147483646 h 315"/>
              <a:gd name="T114" fmla="*/ 2147483646 w 794"/>
              <a:gd name="T115" fmla="*/ 2147483646 h 315"/>
              <a:gd name="T116" fmla="*/ 2147483646 w 794"/>
              <a:gd name="T117" fmla="*/ 2147483646 h 315"/>
              <a:gd name="T118" fmla="*/ 2147483646 w 794"/>
              <a:gd name="T119" fmla="*/ 2147483646 h 315"/>
              <a:gd name="T120" fmla="*/ 2147483646 w 794"/>
              <a:gd name="T121" fmla="*/ 2147483646 h 315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794"/>
              <a:gd name="T184" fmla="*/ 0 h 315"/>
              <a:gd name="T185" fmla="*/ 794 w 794"/>
              <a:gd name="T186" fmla="*/ 315 h 315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794" h="315">
                <a:moveTo>
                  <a:pt x="0" y="315"/>
                </a:moveTo>
                <a:lnTo>
                  <a:pt x="31" y="315"/>
                </a:lnTo>
                <a:lnTo>
                  <a:pt x="59" y="315"/>
                </a:lnTo>
                <a:lnTo>
                  <a:pt x="85" y="315"/>
                </a:lnTo>
                <a:lnTo>
                  <a:pt x="111" y="315"/>
                </a:lnTo>
                <a:lnTo>
                  <a:pt x="133" y="315"/>
                </a:lnTo>
                <a:lnTo>
                  <a:pt x="156" y="315"/>
                </a:lnTo>
                <a:lnTo>
                  <a:pt x="176" y="315"/>
                </a:lnTo>
                <a:lnTo>
                  <a:pt x="194" y="315"/>
                </a:lnTo>
                <a:lnTo>
                  <a:pt x="210" y="315"/>
                </a:lnTo>
                <a:lnTo>
                  <a:pt x="226" y="315"/>
                </a:lnTo>
                <a:lnTo>
                  <a:pt x="241" y="315"/>
                </a:lnTo>
                <a:lnTo>
                  <a:pt x="254" y="315"/>
                </a:lnTo>
                <a:lnTo>
                  <a:pt x="266" y="315"/>
                </a:lnTo>
                <a:lnTo>
                  <a:pt x="277" y="315"/>
                </a:lnTo>
                <a:lnTo>
                  <a:pt x="287" y="315"/>
                </a:lnTo>
                <a:lnTo>
                  <a:pt x="295" y="315"/>
                </a:lnTo>
                <a:lnTo>
                  <a:pt x="303" y="315"/>
                </a:lnTo>
                <a:lnTo>
                  <a:pt x="310" y="315"/>
                </a:lnTo>
                <a:lnTo>
                  <a:pt x="317" y="315"/>
                </a:lnTo>
                <a:lnTo>
                  <a:pt x="322" y="315"/>
                </a:lnTo>
                <a:lnTo>
                  <a:pt x="327" y="315"/>
                </a:lnTo>
                <a:lnTo>
                  <a:pt x="333" y="315"/>
                </a:lnTo>
                <a:lnTo>
                  <a:pt x="335" y="315"/>
                </a:lnTo>
                <a:lnTo>
                  <a:pt x="339" y="315"/>
                </a:lnTo>
                <a:lnTo>
                  <a:pt x="342" y="315"/>
                </a:lnTo>
                <a:lnTo>
                  <a:pt x="345" y="315"/>
                </a:lnTo>
                <a:lnTo>
                  <a:pt x="347" y="315"/>
                </a:lnTo>
                <a:lnTo>
                  <a:pt x="350" y="314"/>
                </a:lnTo>
                <a:lnTo>
                  <a:pt x="353" y="314"/>
                </a:lnTo>
                <a:lnTo>
                  <a:pt x="354" y="314"/>
                </a:lnTo>
                <a:lnTo>
                  <a:pt x="357" y="314"/>
                </a:lnTo>
                <a:lnTo>
                  <a:pt x="358" y="314"/>
                </a:lnTo>
                <a:lnTo>
                  <a:pt x="361" y="314"/>
                </a:lnTo>
                <a:lnTo>
                  <a:pt x="363" y="314"/>
                </a:lnTo>
                <a:lnTo>
                  <a:pt x="365" y="314"/>
                </a:lnTo>
                <a:lnTo>
                  <a:pt x="366" y="314"/>
                </a:lnTo>
                <a:lnTo>
                  <a:pt x="368" y="314"/>
                </a:lnTo>
                <a:lnTo>
                  <a:pt x="370" y="312"/>
                </a:lnTo>
                <a:lnTo>
                  <a:pt x="371" y="312"/>
                </a:lnTo>
                <a:lnTo>
                  <a:pt x="372" y="312"/>
                </a:lnTo>
                <a:lnTo>
                  <a:pt x="374" y="312"/>
                </a:lnTo>
                <a:lnTo>
                  <a:pt x="375" y="312"/>
                </a:lnTo>
                <a:lnTo>
                  <a:pt x="376" y="312"/>
                </a:lnTo>
                <a:lnTo>
                  <a:pt x="378" y="312"/>
                </a:lnTo>
                <a:lnTo>
                  <a:pt x="379" y="312"/>
                </a:lnTo>
                <a:lnTo>
                  <a:pt x="380" y="312"/>
                </a:lnTo>
                <a:lnTo>
                  <a:pt x="382" y="312"/>
                </a:lnTo>
                <a:lnTo>
                  <a:pt x="383" y="312"/>
                </a:lnTo>
                <a:lnTo>
                  <a:pt x="384" y="311"/>
                </a:lnTo>
                <a:lnTo>
                  <a:pt x="386" y="311"/>
                </a:lnTo>
                <a:lnTo>
                  <a:pt x="387" y="311"/>
                </a:lnTo>
                <a:lnTo>
                  <a:pt x="388" y="311"/>
                </a:lnTo>
                <a:lnTo>
                  <a:pt x="390" y="311"/>
                </a:lnTo>
                <a:lnTo>
                  <a:pt x="391" y="311"/>
                </a:lnTo>
                <a:lnTo>
                  <a:pt x="392" y="311"/>
                </a:lnTo>
                <a:lnTo>
                  <a:pt x="394" y="311"/>
                </a:lnTo>
                <a:lnTo>
                  <a:pt x="395" y="310"/>
                </a:lnTo>
                <a:lnTo>
                  <a:pt x="396" y="310"/>
                </a:lnTo>
                <a:lnTo>
                  <a:pt x="398" y="310"/>
                </a:lnTo>
                <a:lnTo>
                  <a:pt x="400" y="310"/>
                </a:lnTo>
                <a:lnTo>
                  <a:pt x="402" y="310"/>
                </a:lnTo>
                <a:lnTo>
                  <a:pt x="403" y="308"/>
                </a:lnTo>
                <a:lnTo>
                  <a:pt x="406" y="308"/>
                </a:lnTo>
                <a:lnTo>
                  <a:pt x="408" y="308"/>
                </a:lnTo>
                <a:lnTo>
                  <a:pt x="410" y="308"/>
                </a:lnTo>
                <a:lnTo>
                  <a:pt x="412" y="308"/>
                </a:lnTo>
                <a:lnTo>
                  <a:pt x="414" y="307"/>
                </a:lnTo>
                <a:lnTo>
                  <a:pt x="415" y="307"/>
                </a:lnTo>
                <a:lnTo>
                  <a:pt x="416" y="307"/>
                </a:lnTo>
                <a:lnTo>
                  <a:pt x="418" y="307"/>
                </a:lnTo>
                <a:lnTo>
                  <a:pt x="419" y="307"/>
                </a:lnTo>
                <a:lnTo>
                  <a:pt x="420" y="307"/>
                </a:lnTo>
                <a:lnTo>
                  <a:pt x="422" y="306"/>
                </a:lnTo>
                <a:lnTo>
                  <a:pt x="423" y="306"/>
                </a:lnTo>
                <a:lnTo>
                  <a:pt x="424" y="306"/>
                </a:lnTo>
                <a:lnTo>
                  <a:pt x="426" y="306"/>
                </a:lnTo>
                <a:lnTo>
                  <a:pt x="427" y="306"/>
                </a:lnTo>
                <a:lnTo>
                  <a:pt x="428" y="306"/>
                </a:lnTo>
                <a:lnTo>
                  <a:pt x="430" y="304"/>
                </a:lnTo>
                <a:lnTo>
                  <a:pt x="431" y="304"/>
                </a:lnTo>
                <a:lnTo>
                  <a:pt x="432" y="304"/>
                </a:lnTo>
                <a:lnTo>
                  <a:pt x="434" y="304"/>
                </a:lnTo>
                <a:lnTo>
                  <a:pt x="434" y="303"/>
                </a:lnTo>
                <a:lnTo>
                  <a:pt x="435" y="303"/>
                </a:lnTo>
                <a:lnTo>
                  <a:pt x="436" y="303"/>
                </a:lnTo>
                <a:lnTo>
                  <a:pt x="439" y="303"/>
                </a:lnTo>
                <a:lnTo>
                  <a:pt x="440" y="302"/>
                </a:lnTo>
                <a:lnTo>
                  <a:pt x="442" y="302"/>
                </a:lnTo>
                <a:lnTo>
                  <a:pt x="443" y="300"/>
                </a:lnTo>
                <a:lnTo>
                  <a:pt x="444" y="300"/>
                </a:lnTo>
                <a:lnTo>
                  <a:pt x="447" y="300"/>
                </a:lnTo>
                <a:lnTo>
                  <a:pt x="448" y="299"/>
                </a:lnTo>
                <a:lnTo>
                  <a:pt x="451" y="299"/>
                </a:lnTo>
                <a:lnTo>
                  <a:pt x="454" y="298"/>
                </a:lnTo>
                <a:lnTo>
                  <a:pt x="455" y="296"/>
                </a:lnTo>
                <a:lnTo>
                  <a:pt x="458" y="296"/>
                </a:lnTo>
                <a:lnTo>
                  <a:pt x="460" y="295"/>
                </a:lnTo>
                <a:lnTo>
                  <a:pt x="463" y="295"/>
                </a:lnTo>
                <a:lnTo>
                  <a:pt x="464" y="294"/>
                </a:lnTo>
                <a:lnTo>
                  <a:pt x="467" y="294"/>
                </a:lnTo>
                <a:lnTo>
                  <a:pt x="468" y="294"/>
                </a:lnTo>
                <a:lnTo>
                  <a:pt x="469" y="292"/>
                </a:lnTo>
                <a:lnTo>
                  <a:pt x="471" y="292"/>
                </a:lnTo>
                <a:lnTo>
                  <a:pt x="472" y="291"/>
                </a:lnTo>
                <a:lnTo>
                  <a:pt x="475" y="291"/>
                </a:lnTo>
                <a:lnTo>
                  <a:pt x="476" y="291"/>
                </a:lnTo>
                <a:lnTo>
                  <a:pt x="477" y="290"/>
                </a:lnTo>
                <a:lnTo>
                  <a:pt x="479" y="290"/>
                </a:lnTo>
                <a:lnTo>
                  <a:pt x="480" y="288"/>
                </a:lnTo>
                <a:lnTo>
                  <a:pt x="481" y="288"/>
                </a:lnTo>
                <a:lnTo>
                  <a:pt x="483" y="288"/>
                </a:lnTo>
                <a:lnTo>
                  <a:pt x="484" y="287"/>
                </a:lnTo>
                <a:lnTo>
                  <a:pt x="485" y="287"/>
                </a:lnTo>
                <a:lnTo>
                  <a:pt x="487" y="286"/>
                </a:lnTo>
                <a:lnTo>
                  <a:pt x="488" y="286"/>
                </a:lnTo>
                <a:lnTo>
                  <a:pt x="489" y="286"/>
                </a:lnTo>
                <a:lnTo>
                  <a:pt x="491" y="285"/>
                </a:lnTo>
                <a:lnTo>
                  <a:pt x="492" y="285"/>
                </a:lnTo>
                <a:lnTo>
                  <a:pt x="493" y="283"/>
                </a:lnTo>
                <a:lnTo>
                  <a:pt x="495" y="283"/>
                </a:lnTo>
                <a:lnTo>
                  <a:pt x="496" y="282"/>
                </a:lnTo>
                <a:lnTo>
                  <a:pt x="497" y="281"/>
                </a:lnTo>
                <a:lnTo>
                  <a:pt x="500" y="281"/>
                </a:lnTo>
                <a:lnTo>
                  <a:pt x="501" y="279"/>
                </a:lnTo>
                <a:lnTo>
                  <a:pt x="503" y="278"/>
                </a:lnTo>
                <a:lnTo>
                  <a:pt x="505" y="277"/>
                </a:lnTo>
                <a:lnTo>
                  <a:pt x="508" y="277"/>
                </a:lnTo>
                <a:lnTo>
                  <a:pt x="509" y="275"/>
                </a:lnTo>
                <a:lnTo>
                  <a:pt x="512" y="274"/>
                </a:lnTo>
                <a:lnTo>
                  <a:pt x="513" y="274"/>
                </a:lnTo>
                <a:lnTo>
                  <a:pt x="515" y="273"/>
                </a:lnTo>
                <a:lnTo>
                  <a:pt x="516" y="271"/>
                </a:lnTo>
                <a:lnTo>
                  <a:pt x="517" y="271"/>
                </a:lnTo>
                <a:lnTo>
                  <a:pt x="519" y="270"/>
                </a:lnTo>
                <a:lnTo>
                  <a:pt x="520" y="270"/>
                </a:lnTo>
                <a:lnTo>
                  <a:pt x="521" y="269"/>
                </a:lnTo>
                <a:lnTo>
                  <a:pt x="523" y="269"/>
                </a:lnTo>
                <a:lnTo>
                  <a:pt x="524" y="267"/>
                </a:lnTo>
                <a:lnTo>
                  <a:pt x="525" y="267"/>
                </a:lnTo>
                <a:lnTo>
                  <a:pt x="527" y="267"/>
                </a:lnTo>
                <a:lnTo>
                  <a:pt x="527" y="266"/>
                </a:lnTo>
                <a:lnTo>
                  <a:pt x="528" y="266"/>
                </a:lnTo>
                <a:lnTo>
                  <a:pt x="529" y="265"/>
                </a:lnTo>
                <a:lnTo>
                  <a:pt x="531" y="265"/>
                </a:lnTo>
                <a:lnTo>
                  <a:pt x="532" y="265"/>
                </a:lnTo>
                <a:lnTo>
                  <a:pt x="532" y="263"/>
                </a:lnTo>
                <a:lnTo>
                  <a:pt x="533" y="263"/>
                </a:lnTo>
                <a:lnTo>
                  <a:pt x="535" y="262"/>
                </a:lnTo>
                <a:lnTo>
                  <a:pt x="536" y="262"/>
                </a:lnTo>
                <a:lnTo>
                  <a:pt x="537" y="261"/>
                </a:lnTo>
                <a:lnTo>
                  <a:pt x="539" y="261"/>
                </a:lnTo>
                <a:lnTo>
                  <a:pt x="540" y="259"/>
                </a:lnTo>
                <a:lnTo>
                  <a:pt x="541" y="259"/>
                </a:lnTo>
                <a:lnTo>
                  <a:pt x="543" y="258"/>
                </a:lnTo>
                <a:lnTo>
                  <a:pt x="544" y="257"/>
                </a:lnTo>
                <a:lnTo>
                  <a:pt x="545" y="257"/>
                </a:lnTo>
                <a:lnTo>
                  <a:pt x="548" y="255"/>
                </a:lnTo>
                <a:lnTo>
                  <a:pt x="549" y="254"/>
                </a:lnTo>
                <a:lnTo>
                  <a:pt x="552" y="253"/>
                </a:lnTo>
                <a:lnTo>
                  <a:pt x="553" y="251"/>
                </a:lnTo>
                <a:lnTo>
                  <a:pt x="554" y="251"/>
                </a:lnTo>
                <a:lnTo>
                  <a:pt x="556" y="250"/>
                </a:lnTo>
                <a:lnTo>
                  <a:pt x="557" y="249"/>
                </a:lnTo>
                <a:lnTo>
                  <a:pt x="558" y="249"/>
                </a:lnTo>
                <a:lnTo>
                  <a:pt x="560" y="247"/>
                </a:lnTo>
                <a:lnTo>
                  <a:pt x="561" y="247"/>
                </a:lnTo>
                <a:lnTo>
                  <a:pt x="562" y="246"/>
                </a:lnTo>
                <a:lnTo>
                  <a:pt x="564" y="246"/>
                </a:lnTo>
                <a:lnTo>
                  <a:pt x="565" y="245"/>
                </a:lnTo>
                <a:lnTo>
                  <a:pt x="566" y="245"/>
                </a:lnTo>
                <a:lnTo>
                  <a:pt x="568" y="243"/>
                </a:lnTo>
                <a:lnTo>
                  <a:pt x="569" y="243"/>
                </a:lnTo>
                <a:lnTo>
                  <a:pt x="569" y="242"/>
                </a:lnTo>
                <a:lnTo>
                  <a:pt x="570" y="242"/>
                </a:lnTo>
                <a:lnTo>
                  <a:pt x="572" y="242"/>
                </a:lnTo>
                <a:lnTo>
                  <a:pt x="572" y="241"/>
                </a:lnTo>
                <a:lnTo>
                  <a:pt x="573" y="241"/>
                </a:lnTo>
                <a:lnTo>
                  <a:pt x="574" y="239"/>
                </a:lnTo>
                <a:lnTo>
                  <a:pt x="576" y="238"/>
                </a:lnTo>
                <a:lnTo>
                  <a:pt x="577" y="238"/>
                </a:lnTo>
                <a:lnTo>
                  <a:pt x="578" y="237"/>
                </a:lnTo>
                <a:lnTo>
                  <a:pt x="580" y="235"/>
                </a:lnTo>
                <a:lnTo>
                  <a:pt x="581" y="235"/>
                </a:lnTo>
                <a:lnTo>
                  <a:pt x="582" y="234"/>
                </a:lnTo>
                <a:lnTo>
                  <a:pt x="584" y="233"/>
                </a:lnTo>
                <a:lnTo>
                  <a:pt x="585" y="233"/>
                </a:lnTo>
                <a:lnTo>
                  <a:pt x="586" y="231"/>
                </a:lnTo>
                <a:lnTo>
                  <a:pt x="588" y="230"/>
                </a:lnTo>
                <a:lnTo>
                  <a:pt x="589" y="230"/>
                </a:lnTo>
                <a:lnTo>
                  <a:pt x="590" y="229"/>
                </a:lnTo>
                <a:lnTo>
                  <a:pt x="592" y="227"/>
                </a:lnTo>
                <a:lnTo>
                  <a:pt x="593" y="227"/>
                </a:lnTo>
                <a:lnTo>
                  <a:pt x="594" y="226"/>
                </a:lnTo>
                <a:lnTo>
                  <a:pt x="596" y="226"/>
                </a:lnTo>
                <a:lnTo>
                  <a:pt x="597" y="225"/>
                </a:lnTo>
                <a:lnTo>
                  <a:pt x="598" y="223"/>
                </a:lnTo>
                <a:lnTo>
                  <a:pt x="600" y="223"/>
                </a:lnTo>
                <a:lnTo>
                  <a:pt x="601" y="222"/>
                </a:lnTo>
                <a:lnTo>
                  <a:pt x="602" y="222"/>
                </a:lnTo>
                <a:lnTo>
                  <a:pt x="602" y="221"/>
                </a:lnTo>
                <a:lnTo>
                  <a:pt x="604" y="221"/>
                </a:lnTo>
                <a:lnTo>
                  <a:pt x="604" y="219"/>
                </a:lnTo>
                <a:lnTo>
                  <a:pt x="605" y="219"/>
                </a:lnTo>
                <a:lnTo>
                  <a:pt x="606" y="218"/>
                </a:lnTo>
                <a:lnTo>
                  <a:pt x="608" y="218"/>
                </a:lnTo>
                <a:lnTo>
                  <a:pt x="608" y="217"/>
                </a:lnTo>
                <a:lnTo>
                  <a:pt x="609" y="217"/>
                </a:lnTo>
                <a:lnTo>
                  <a:pt x="609" y="215"/>
                </a:lnTo>
                <a:lnTo>
                  <a:pt x="610" y="215"/>
                </a:lnTo>
                <a:lnTo>
                  <a:pt x="612" y="214"/>
                </a:lnTo>
                <a:lnTo>
                  <a:pt x="613" y="213"/>
                </a:lnTo>
                <a:lnTo>
                  <a:pt x="614" y="213"/>
                </a:lnTo>
                <a:lnTo>
                  <a:pt x="614" y="211"/>
                </a:lnTo>
                <a:lnTo>
                  <a:pt x="616" y="210"/>
                </a:lnTo>
                <a:lnTo>
                  <a:pt x="617" y="210"/>
                </a:lnTo>
                <a:lnTo>
                  <a:pt x="618" y="209"/>
                </a:lnTo>
                <a:lnTo>
                  <a:pt x="620" y="207"/>
                </a:lnTo>
                <a:lnTo>
                  <a:pt x="621" y="207"/>
                </a:lnTo>
                <a:lnTo>
                  <a:pt x="621" y="206"/>
                </a:lnTo>
                <a:lnTo>
                  <a:pt x="622" y="206"/>
                </a:lnTo>
                <a:lnTo>
                  <a:pt x="624" y="205"/>
                </a:lnTo>
                <a:lnTo>
                  <a:pt x="625" y="205"/>
                </a:lnTo>
                <a:lnTo>
                  <a:pt x="625" y="203"/>
                </a:lnTo>
                <a:lnTo>
                  <a:pt x="626" y="203"/>
                </a:lnTo>
                <a:lnTo>
                  <a:pt x="626" y="202"/>
                </a:lnTo>
                <a:lnTo>
                  <a:pt x="628" y="202"/>
                </a:lnTo>
                <a:lnTo>
                  <a:pt x="629" y="201"/>
                </a:lnTo>
                <a:lnTo>
                  <a:pt x="630" y="201"/>
                </a:lnTo>
                <a:lnTo>
                  <a:pt x="630" y="199"/>
                </a:lnTo>
                <a:lnTo>
                  <a:pt x="632" y="199"/>
                </a:lnTo>
                <a:lnTo>
                  <a:pt x="632" y="198"/>
                </a:lnTo>
                <a:lnTo>
                  <a:pt x="633" y="198"/>
                </a:lnTo>
                <a:lnTo>
                  <a:pt x="634" y="198"/>
                </a:lnTo>
                <a:lnTo>
                  <a:pt x="634" y="197"/>
                </a:lnTo>
                <a:lnTo>
                  <a:pt x="636" y="197"/>
                </a:lnTo>
                <a:lnTo>
                  <a:pt x="637" y="195"/>
                </a:lnTo>
                <a:lnTo>
                  <a:pt x="638" y="195"/>
                </a:lnTo>
                <a:lnTo>
                  <a:pt x="638" y="194"/>
                </a:lnTo>
                <a:lnTo>
                  <a:pt x="640" y="193"/>
                </a:lnTo>
                <a:lnTo>
                  <a:pt x="641" y="193"/>
                </a:lnTo>
                <a:lnTo>
                  <a:pt x="642" y="192"/>
                </a:lnTo>
                <a:lnTo>
                  <a:pt x="644" y="192"/>
                </a:lnTo>
                <a:lnTo>
                  <a:pt x="645" y="190"/>
                </a:lnTo>
                <a:lnTo>
                  <a:pt x="646" y="189"/>
                </a:lnTo>
                <a:lnTo>
                  <a:pt x="647" y="189"/>
                </a:lnTo>
                <a:lnTo>
                  <a:pt x="647" y="188"/>
                </a:lnTo>
                <a:lnTo>
                  <a:pt x="649" y="188"/>
                </a:lnTo>
                <a:lnTo>
                  <a:pt x="649" y="186"/>
                </a:lnTo>
                <a:lnTo>
                  <a:pt x="650" y="186"/>
                </a:lnTo>
                <a:lnTo>
                  <a:pt x="651" y="185"/>
                </a:lnTo>
                <a:lnTo>
                  <a:pt x="653" y="184"/>
                </a:lnTo>
                <a:lnTo>
                  <a:pt x="654" y="182"/>
                </a:lnTo>
                <a:lnTo>
                  <a:pt x="655" y="182"/>
                </a:lnTo>
                <a:lnTo>
                  <a:pt x="655" y="181"/>
                </a:lnTo>
                <a:lnTo>
                  <a:pt x="657" y="181"/>
                </a:lnTo>
                <a:lnTo>
                  <a:pt x="657" y="180"/>
                </a:lnTo>
                <a:lnTo>
                  <a:pt x="658" y="178"/>
                </a:lnTo>
                <a:lnTo>
                  <a:pt x="659" y="178"/>
                </a:lnTo>
                <a:lnTo>
                  <a:pt x="659" y="177"/>
                </a:lnTo>
                <a:lnTo>
                  <a:pt x="661" y="176"/>
                </a:lnTo>
                <a:lnTo>
                  <a:pt x="662" y="176"/>
                </a:lnTo>
                <a:lnTo>
                  <a:pt x="662" y="174"/>
                </a:lnTo>
                <a:lnTo>
                  <a:pt x="663" y="173"/>
                </a:lnTo>
                <a:lnTo>
                  <a:pt x="665" y="172"/>
                </a:lnTo>
                <a:lnTo>
                  <a:pt x="666" y="170"/>
                </a:lnTo>
                <a:lnTo>
                  <a:pt x="667" y="169"/>
                </a:lnTo>
                <a:lnTo>
                  <a:pt x="669" y="168"/>
                </a:lnTo>
                <a:lnTo>
                  <a:pt x="670" y="166"/>
                </a:lnTo>
                <a:lnTo>
                  <a:pt x="671" y="165"/>
                </a:lnTo>
                <a:lnTo>
                  <a:pt x="673" y="164"/>
                </a:lnTo>
                <a:lnTo>
                  <a:pt x="674" y="162"/>
                </a:lnTo>
                <a:lnTo>
                  <a:pt x="675" y="161"/>
                </a:lnTo>
                <a:lnTo>
                  <a:pt x="677" y="160"/>
                </a:lnTo>
                <a:lnTo>
                  <a:pt x="677" y="158"/>
                </a:lnTo>
                <a:lnTo>
                  <a:pt x="678" y="158"/>
                </a:lnTo>
                <a:lnTo>
                  <a:pt x="679" y="157"/>
                </a:lnTo>
                <a:lnTo>
                  <a:pt x="679" y="156"/>
                </a:lnTo>
                <a:lnTo>
                  <a:pt x="681" y="156"/>
                </a:lnTo>
                <a:lnTo>
                  <a:pt x="681" y="154"/>
                </a:lnTo>
                <a:lnTo>
                  <a:pt x="682" y="154"/>
                </a:lnTo>
                <a:lnTo>
                  <a:pt x="682" y="153"/>
                </a:lnTo>
                <a:lnTo>
                  <a:pt x="683" y="152"/>
                </a:lnTo>
                <a:lnTo>
                  <a:pt x="685" y="150"/>
                </a:lnTo>
                <a:lnTo>
                  <a:pt x="686" y="149"/>
                </a:lnTo>
                <a:lnTo>
                  <a:pt x="687" y="148"/>
                </a:lnTo>
                <a:lnTo>
                  <a:pt x="689" y="146"/>
                </a:lnTo>
                <a:lnTo>
                  <a:pt x="689" y="145"/>
                </a:lnTo>
                <a:lnTo>
                  <a:pt x="690" y="144"/>
                </a:lnTo>
                <a:lnTo>
                  <a:pt x="691" y="142"/>
                </a:lnTo>
                <a:lnTo>
                  <a:pt x="693" y="141"/>
                </a:lnTo>
                <a:lnTo>
                  <a:pt x="694" y="140"/>
                </a:lnTo>
                <a:lnTo>
                  <a:pt x="695" y="138"/>
                </a:lnTo>
                <a:lnTo>
                  <a:pt x="697" y="136"/>
                </a:lnTo>
                <a:lnTo>
                  <a:pt x="698" y="134"/>
                </a:lnTo>
                <a:lnTo>
                  <a:pt x="699" y="133"/>
                </a:lnTo>
                <a:lnTo>
                  <a:pt x="701" y="130"/>
                </a:lnTo>
                <a:lnTo>
                  <a:pt x="702" y="129"/>
                </a:lnTo>
                <a:lnTo>
                  <a:pt x="703" y="128"/>
                </a:lnTo>
                <a:lnTo>
                  <a:pt x="705" y="126"/>
                </a:lnTo>
                <a:lnTo>
                  <a:pt x="706" y="125"/>
                </a:lnTo>
                <a:lnTo>
                  <a:pt x="707" y="124"/>
                </a:lnTo>
                <a:lnTo>
                  <a:pt x="707" y="122"/>
                </a:lnTo>
                <a:lnTo>
                  <a:pt x="709" y="121"/>
                </a:lnTo>
                <a:lnTo>
                  <a:pt x="710" y="120"/>
                </a:lnTo>
                <a:lnTo>
                  <a:pt x="711" y="118"/>
                </a:lnTo>
                <a:lnTo>
                  <a:pt x="713" y="117"/>
                </a:lnTo>
                <a:lnTo>
                  <a:pt x="713" y="116"/>
                </a:lnTo>
                <a:lnTo>
                  <a:pt x="714" y="114"/>
                </a:lnTo>
                <a:lnTo>
                  <a:pt x="715" y="114"/>
                </a:lnTo>
                <a:lnTo>
                  <a:pt x="715" y="113"/>
                </a:lnTo>
                <a:lnTo>
                  <a:pt x="717" y="112"/>
                </a:lnTo>
                <a:lnTo>
                  <a:pt x="717" y="110"/>
                </a:lnTo>
                <a:lnTo>
                  <a:pt x="718" y="110"/>
                </a:lnTo>
                <a:lnTo>
                  <a:pt x="719" y="109"/>
                </a:lnTo>
                <a:lnTo>
                  <a:pt x="719" y="108"/>
                </a:lnTo>
                <a:lnTo>
                  <a:pt x="721" y="106"/>
                </a:lnTo>
                <a:lnTo>
                  <a:pt x="722" y="105"/>
                </a:lnTo>
                <a:lnTo>
                  <a:pt x="722" y="104"/>
                </a:lnTo>
                <a:lnTo>
                  <a:pt x="723" y="102"/>
                </a:lnTo>
                <a:lnTo>
                  <a:pt x="725" y="101"/>
                </a:lnTo>
                <a:lnTo>
                  <a:pt x="726" y="99"/>
                </a:lnTo>
                <a:lnTo>
                  <a:pt x="727" y="97"/>
                </a:lnTo>
                <a:lnTo>
                  <a:pt x="729" y="96"/>
                </a:lnTo>
                <a:lnTo>
                  <a:pt x="730" y="93"/>
                </a:lnTo>
                <a:lnTo>
                  <a:pt x="731" y="91"/>
                </a:lnTo>
                <a:lnTo>
                  <a:pt x="733" y="89"/>
                </a:lnTo>
                <a:lnTo>
                  <a:pt x="734" y="87"/>
                </a:lnTo>
                <a:lnTo>
                  <a:pt x="735" y="85"/>
                </a:lnTo>
                <a:lnTo>
                  <a:pt x="737" y="84"/>
                </a:lnTo>
                <a:lnTo>
                  <a:pt x="738" y="81"/>
                </a:lnTo>
                <a:lnTo>
                  <a:pt x="739" y="80"/>
                </a:lnTo>
                <a:lnTo>
                  <a:pt x="740" y="79"/>
                </a:lnTo>
                <a:lnTo>
                  <a:pt x="740" y="77"/>
                </a:lnTo>
                <a:lnTo>
                  <a:pt x="742" y="76"/>
                </a:lnTo>
                <a:lnTo>
                  <a:pt x="743" y="75"/>
                </a:lnTo>
                <a:lnTo>
                  <a:pt x="744" y="73"/>
                </a:lnTo>
                <a:lnTo>
                  <a:pt x="744" y="72"/>
                </a:lnTo>
                <a:lnTo>
                  <a:pt x="746" y="71"/>
                </a:lnTo>
                <a:lnTo>
                  <a:pt x="747" y="69"/>
                </a:lnTo>
                <a:lnTo>
                  <a:pt x="748" y="68"/>
                </a:lnTo>
                <a:lnTo>
                  <a:pt x="748" y="67"/>
                </a:lnTo>
                <a:lnTo>
                  <a:pt x="750" y="65"/>
                </a:lnTo>
                <a:lnTo>
                  <a:pt x="750" y="64"/>
                </a:lnTo>
                <a:lnTo>
                  <a:pt x="751" y="64"/>
                </a:lnTo>
                <a:lnTo>
                  <a:pt x="752" y="63"/>
                </a:lnTo>
                <a:lnTo>
                  <a:pt x="752" y="61"/>
                </a:lnTo>
                <a:lnTo>
                  <a:pt x="754" y="60"/>
                </a:lnTo>
                <a:lnTo>
                  <a:pt x="755" y="59"/>
                </a:lnTo>
                <a:lnTo>
                  <a:pt x="756" y="57"/>
                </a:lnTo>
                <a:lnTo>
                  <a:pt x="756" y="55"/>
                </a:lnTo>
                <a:lnTo>
                  <a:pt x="758" y="53"/>
                </a:lnTo>
                <a:lnTo>
                  <a:pt x="759" y="52"/>
                </a:lnTo>
                <a:lnTo>
                  <a:pt x="760" y="51"/>
                </a:lnTo>
                <a:lnTo>
                  <a:pt x="762" y="48"/>
                </a:lnTo>
                <a:lnTo>
                  <a:pt x="763" y="45"/>
                </a:lnTo>
                <a:lnTo>
                  <a:pt x="766" y="44"/>
                </a:lnTo>
                <a:lnTo>
                  <a:pt x="767" y="41"/>
                </a:lnTo>
                <a:lnTo>
                  <a:pt x="768" y="40"/>
                </a:lnTo>
                <a:lnTo>
                  <a:pt x="770" y="37"/>
                </a:lnTo>
                <a:lnTo>
                  <a:pt x="771" y="36"/>
                </a:lnTo>
                <a:lnTo>
                  <a:pt x="772" y="35"/>
                </a:lnTo>
                <a:lnTo>
                  <a:pt x="774" y="32"/>
                </a:lnTo>
                <a:lnTo>
                  <a:pt x="775" y="31"/>
                </a:lnTo>
                <a:lnTo>
                  <a:pt x="775" y="29"/>
                </a:lnTo>
                <a:lnTo>
                  <a:pt x="776" y="28"/>
                </a:lnTo>
                <a:lnTo>
                  <a:pt x="778" y="27"/>
                </a:lnTo>
                <a:lnTo>
                  <a:pt x="778" y="25"/>
                </a:lnTo>
                <a:lnTo>
                  <a:pt x="779" y="24"/>
                </a:lnTo>
                <a:lnTo>
                  <a:pt x="780" y="24"/>
                </a:lnTo>
                <a:lnTo>
                  <a:pt x="780" y="23"/>
                </a:lnTo>
                <a:lnTo>
                  <a:pt x="782" y="21"/>
                </a:lnTo>
                <a:lnTo>
                  <a:pt x="782" y="20"/>
                </a:lnTo>
                <a:lnTo>
                  <a:pt x="783" y="19"/>
                </a:lnTo>
                <a:lnTo>
                  <a:pt x="784" y="17"/>
                </a:lnTo>
                <a:lnTo>
                  <a:pt x="784" y="16"/>
                </a:lnTo>
                <a:lnTo>
                  <a:pt x="786" y="15"/>
                </a:lnTo>
                <a:lnTo>
                  <a:pt x="787" y="13"/>
                </a:lnTo>
                <a:lnTo>
                  <a:pt x="787" y="12"/>
                </a:lnTo>
                <a:lnTo>
                  <a:pt x="788" y="11"/>
                </a:lnTo>
                <a:lnTo>
                  <a:pt x="788" y="9"/>
                </a:lnTo>
                <a:lnTo>
                  <a:pt x="790" y="8"/>
                </a:lnTo>
                <a:lnTo>
                  <a:pt x="791" y="7"/>
                </a:lnTo>
                <a:lnTo>
                  <a:pt x="791" y="5"/>
                </a:lnTo>
                <a:lnTo>
                  <a:pt x="792" y="3"/>
                </a:lnTo>
                <a:lnTo>
                  <a:pt x="794" y="2"/>
                </a:lnTo>
                <a:lnTo>
                  <a:pt x="794" y="0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6093" name="Freeform 19">
            <a:extLst>
              <a:ext uri="{FF2B5EF4-FFF2-40B4-BE49-F238E27FC236}">
                <a16:creationId xmlns:a16="http://schemas.microsoft.com/office/drawing/2014/main" id="{EFC07A13-ADB8-214F-8300-6498FEB63873}"/>
              </a:ext>
            </a:extLst>
          </p:cNvPr>
          <p:cNvSpPr>
            <a:spLocks/>
          </p:cNvSpPr>
          <p:nvPr/>
        </p:nvSpPr>
        <p:spPr bwMode="auto">
          <a:xfrm>
            <a:off x="3509963" y="4343401"/>
            <a:ext cx="74612" cy="252413"/>
          </a:xfrm>
          <a:custGeom>
            <a:avLst/>
            <a:gdLst>
              <a:gd name="T0" fmla="*/ 2147483646 w 95"/>
              <a:gd name="T1" fmla="*/ 2147483646 h 317"/>
              <a:gd name="T2" fmla="*/ 2147483646 w 95"/>
              <a:gd name="T3" fmla="*/ 2147483646 h 317"/>
              <a:gd name="T4" fmla="*/ 2147483646 w 95"/>
              <a:gd name="T5" fmla="*/ 2147483646 h 317"/>
              <a:gd name="T6" fmla="*/ 2147483646 w 95"/>
              <a:gd name="T7" fmla="*/ 2147483646 h 317"/>
              <a:gd name="T8" fmla="*/ 2147483646 w 95"/>
              <a:gd name="T9" fmla="*/ 2147483646 h 317"/>
              <a:gd name="T10" fmla="*/ 2147483646 w 95"/>
              <a:gd name="T11" fmla="*/ 2147483646 h 317"/>
              <a:gd name="T12" fmla="*/ 2147483646 w 95"/>
              <a:gd name="T13" fmla="*/ 2147483646 h 317"/>
              <a:gd name="T14" fmla="*/ 2147483646 w 95"/>
              <a:gd name="T15" fmla="*/ 2147483646 h 317"/>
              <a:gd name="T16" fmla="*/ 2147483646 w 95"/>
              <a:gd name="T17" fmla="*/ 2147483646 h 317"/>
              <a:gd name="T18" fmla="*/ 2147483646 w 95"/>
              <a:gd name="T19" fmla="*/ 2147483646 h 317"/>
              <a:gd name="T20" fmla="*/ 2147483646 w 95"/>
              <a:gd name="T21" fmla="*/ 2147483646 h 317"/>
              <a:gd name="T22" fmla="*/ 2147483646 w 95"/>
              <a:gd name="T23" fmla="*/ 2147483646 h 317"/>
              <a:gd name="T24" fmla="*/ 2147483646 w 95"/>
              <a:gd name="T25" fmla="*/ 2147483646 h 317"/>
              <a:gd name="T26" fmla="*/ 2147483646 w 95"/>
              <a:gd name="T27" fmla="*/ 2147483646 h 317"/>
              <a:gd name="T28" fmla="*/ 2147483646 w 95"/>
              <a:gd name="T29" fmla="*/ 2147483646 h 317"/>
              <a:gd name="T30" fmla="*/ 2147483646 w 95"/>
              <a:gd name="T31" fmla="*/ 2147483646 h 317"/>
              <a:gd name="T32" fmla="*/ 2147483646 w 95"/>
              <a:gd name="T33" fmla="*/ 2147483646 h 317"/>
              <a:gd name="T34" fmla="*/ 2147483646 w 95"/>
              <a:gd name="T35" fmla="*/ 2147483646 h 317"/>
              <a:gd name="T36" fmla="*/ 2147483646 w 95"/>
              <a:gd name="T37" fmla="*/ 2147483646 h 317"/>
              <a:gd name="T38" fmla="*/ 2147483646 w 95"/>
              <a:gd name="T39" fmla="*/ 2147483646 h 317"/>
              <a:gd name="T40" fmla="*/ 2147483646 w 95"/>
              <a:gd name="T41" fmla="*/ 2147483646 h 317"/>
              <a:gd name="T42" fmla="*/ 2147483646 w 95"/>
              <a:gd name="T43" fmla="*/ 2147483646 h 317"/>
              <a:gd name="T44" fmla="*/ 2147483646 w 95"/>
              <a:gd name="T45" fmla="*/ 2147483646 h 317"/>
              <a:gd name="T46" fmla="*/ 2147483646 w 95"/>
              <a:gd name="T47" fmla="*/ 2147483646 h 317"/>
              <a:gd name="T48" fmla="*/ 2147483646 w 95"/>
              <a:gd name="T49" fmla="*/ 2147483646 h 317"/>
              <a:gd name="T50" fmla="*/ 2147483646 w 95"/>
              <a:gd name="T51" fmla="*/ 2147483646 h 317"/>
              <a:gd name="T52" fmla="*/ 2147483646 w 95"/>
              <a:gd name="T53" fmla="*/ 2147483646 h 317"/>
              <a:gd name="T54" fmla="*/ 2147483646 w 95"/>
              <a:gd name="T55" fmla="*/ 2147483646 h 317"/>
              <a:gd name="T56" fmla="*/ 2147483646 w 95"/>
              <a:gd name="T57" fmla="*/ 2147483646 h 317"/>
              <a:gd name="T58" fmla="*/ 2147483646 w 95"/>
              <a:gd name="T59" fmla="*/ 2147483646 h 317"/>
              <a:gd name="T60" fmla="*/ 2147483646 w 95"/>
              <a:gd name="T61" fmla="*/ 2147483646 h 317"/>
              <a:gd name="T62" fmla="*/ 2147483646 w 95"/>
              <a:gd name="T63" fmla="*/ 2147483646 h 317"/>
              <a:gd name="T64" fmla="*/ 2147483646 w 95"/>
              <a:gd name="T65" fmla="*/ 2147483646 h 317"/>
              <a:gd name="T66" fmla="*/ 2147483646 w 95"/>
              <a:gd name="T67" fmla="*/ 2147483646 h 317"/>
              <a:gd name="T68" fmla="*/ 2147483646 w 95"/>
              <a:gd name="T69" fmla="*/ 2147483646 h 317"/>
              <a:gd name="T70" fmla="*/ 2147483646 w 95"/>
              <a:gd name="T71" fmla="*/ 2147483646 h 317"/>
              <a:gd name="T72" fmla="*/ 2147483646 w 95"/>
              <a:gd name="T73" fmla="*/ 2147483646 h 317"/>
              <a:gd name="T74" fmla="*/ 2147483646 w 95"/>
              <a:gd name="T75" fmla="*/ 2147483646 h 317"/>
              <a:gd name="T76" fmla="*/ 2147483646 w 95"/>
              <a:gd name="T77" fmla="*/ 2147483646 h 317"/>
              <a:gd name="T78" fmla="*/ 2147483646 w 95"/>
              <a:gd name="T79" fmla="*/ 2147483646 h 317"/>
              <a:gd name="T80" fmla="*/ 2147483646 w 95"/>
              <a:gd name="T81" fmla="*/ 2147483646 h 317"/>
              <a:gd name="T82" fmla="*/ 2147483646 w 95"/>
              <a:gd name="T83" fmla="*/ 2147483646 h 317"/>
              <a:gd name="T84" fmla="*/ 2147483646 w 95"/>
              <a:gd name="T85" fmla="*/ 2147483646 h 317"/>
              <a:gd name="T86" fmla="*/ 2147483646 w 95"/>
              <a:gd name="T87" fmla="*/ 2147483646 h 317"/>
              <a:gd name="T88" fmla="*/ 2147483646 w 95"/>
              <a:gd name="T89" fmla="*/ 2147483646 h 317"/>
              <a:gd name="T90" fmla="*/ 2147483646 w 95"/>
              <a:gd name="T91" fmla="*/ 2147483646 h 317"/>
              <a:gd name="T92" fmla="*/ 2147483646 w 95"/>
              <a:gd name="T93" fmla="*/ 2147483646 h 317"/>
              <a:gd name="T94" fmla="*/ 2147483646 w 95"/>
              <a:gd name="T95" fmla="*/ 2147483646 h 317"/>
              <a:gd name="T96" fmla="*/ 2147483646 w 95"/>
              <a:gd name="T97" fmla="*/ 2147483646 h 317"/>
              <a:gd name="T98" fmla="*/ 2147483646 w 95"/>
              <a:gd name="T99" fmla="*/ 2147483646 h 317"/>
              <a:gd name="T100" fmla="*/ 2147483646 w 95"/>
              <a:gd name="T101" fmla="*/ 2147483646 h 317"/>
              <a:gd name="T102" fmla="*/ 2147483646 w 95"/>
              <a:gd name="T103" fmla="*/ 2147483646 h 317"/>
              <a:gd name="T104" fmla="*/ 2147483646 w 95"/>
              <a:gd name="T105" fmla="*/ 2147483646 h 317"/>
              <a:gd name="T106" fmla="*/ 2147483646 w 95"/>
              <a:gd name="T107" fmla="*/ 2147483646 h 317"/>
              <a:gd name="T108" fmla="*/ 2147483646 w 95"/>
              <a:gd name="T109" fmla="*/ 2147483646 h 317"/>
              <a:gd name="T110" fmla="*/ 2147483646 w 95"/>
              <a:gd name="T111" fmla="*/ 2147483646 h 317"/>
              <a:gd name="T112" fmla="*/ 2147483646 w 95"/>
              <a:gd name="T113" fmla="*/ 2147483646 h 317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95"/>
              <a:gd name="T172" fmla="*/ 0 h 317"/>
              <a:gd name="T173" fmla="*/ 95 w 95"/>
              <a:gd name="T174" fmla="*/ 317 h 317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95" h="317">
                <a:moveTo>
                  <a:pt x="0" y="0"/>
                </a:moveTo>
                <a:lnTo>
                  <a:pt x="2" y="4"/>
                </a:lnTo>
                <a:lnTo>
                  <a:pt x="4" y="6"/>
                </a:lnTo>
                <a:lnTo>
                  <a:pt x="6" y="9"/>
                </a:lnTo>
                <a:lnTo>
                  <a:pt x="7" y="13"/>
                </a:lnTo>
                <a:lnTo>
                  <a:pt x="8" y="16"/>
                </a:lnTo>
                <a:lnTo>
                  <a:pt x="10" y="17"/>
                </a:lnTo>
                <a:lnTo>
                  <a:pt x="11" y="20"/>
                </a:lnTo>
                <a:lnTo>
                  <a:pt x="12" y="22"/>
                </a:lnTo>
                <a:lnTo>
                  <a:pt x="14" y="24"/>
                </a:lnTo>
                <a:lnTo>
                  <a:pt x="15" y="26"/>
                </a:lnTo>
                <a:lnTo>
                  <a:pt x="16" y="28"/>
                </a:lnTo>
                <a:lnTo>
                  <a:pt x="16" y="30"/>
                </a:lnTo>
                <a:lnTo>
                  <a:pt x="18" y="32"/>
                </a:lnTo>
                <a:lnTo>
                  <a:pt x="19" y="33"/>
                </a:lnTo>
                <a:lnTo>
                  <a:pt x="19" y="34"/>
                </a:lnTo>
                <a:lnTo>
                  <a:pt x="20" y="36"/>
                </a:lnTo>
                <a:lnTo>
                  <a:pt x="20" y="37"/>
                </a:lnTo>
                <a:lnTo>
                  <a:pt x="22" y="38"/>
                </a:lnTo>
                <a:lnTo>
                  <a:pt x="22" y="40"/>
                </a:lnTo>
                <a:lnTo>
                  <a:pt x="23" y="41"/>
                </a:lnTo>
                <a:lnTo>
                  <a:pt x="23" y="42"/>
                </a:lnTo>
                <a:lnTo>
                  <a:pt x="24" y="43"/>
                </a:lnTo>
                <a:lnTo>
                  <a:pt x="24" y="45"/>
                </a:lnTo>
                <a:lnTo>
                  <a:pt x="24" y="46"/>
                </a:lnTo>
                <a:lnTo>
                  <a:pt x="26" y="47"/>
                </a:lnTo>
                <a:lnTo>
                  <a:pt x="26" y="49"/>
                </a:lnTo>
                <a:lnTo>
                  <a:pt x="27" y="50"/>
                </a:lnTo>
                <a:lnTo>
                  <a:pt x="27" y="51"/>
                </a:lnTo>
                <a:lnTo>
                  <a:pt x="28" y="53"/>
                </a:lnTo>
                <a:lnTo>
                  <a:pt x="28" y="54"/>
                </a:lnTo>
                <a:lnTo>
                  <a:pt x="30" y="55"/>
                </a:lnTo>
                <a:lnTo>
                  <a:pt x="30" y="58"/>
                </a:lnTo>
                <a:lnTo>
                  <a:pt x="31" y="59"/>
                </a:lnTo>
                <a:lnTo>
                  <a:pt x="31" y="61"/>
                </a:lnTo>
                <a:lnTo>
                  <a:pt x="32" y="63"/>
                </a:lnTo>
                <a:lnTo>
                  <a:pt x="32" y="65"/>
                </a:lnTo>
                <a:lnTo>
                  <a:pt x="34" y="66"/>
                </a:lnTo>
                <a:lnTo>
                  <a:pt x="34" y="67"/>
                </a:lnTo>
                <a:lnTo>
                  <a:pt x="35" y="69"/>
                </a:lnTo>
                <a:lnTo>
                  <a:pt x="35" y="70"/>
                </a:lnTo>
                <a:lnTo>
                  <a:pt x="35" y="71"/>
                </a:lnTo>
                <a:lnTo>
                  <a:pt x="36" y="73"/>
                </a:lnTo>
                <a:lnTo>
                  <a:pt x="36" y="74"/>
                </a:lnTo>
                <a:lnTo>
                  <a:pt x="38" y="75"/>
                </a:lnTo>
                <a:lnTo>
                  <a:pt x="38" y="77"/>
                </a:lnTo>
                <a:lnTo>
                  <a:pt x="39" y="78"/>
                </a:lnTo>
                <a:lnTo>
                  <a:pt x="39" y="79"/>
                </a:lnTo>
                <a:lnTo>
                  <a:pt x="39" y="81"/>
                </a:lnTo>
                <a:lnTo>
                  <a:pt x="40" y="82"/>
                </a:lnTo>
                <a:lnTo>
                  <a:pt x="40" y="83"/>
                </a:lnTo>
                <a:lnTo>
                  <a:pt x="42" y="85"/>
                </a:lnTo>
                <a:lnTo>
                  <a:pt x="42" y="86"/>
                </a:lnTo>
                <a:lnTo>
                  <a:pt x="42" y="87"/>
                </a:lnTo>
                <a:lnTo>
                  <a:pt x="43" y="89"/>
                </a:lnTo>
                <a:lnTo>
                  <a:pt x="43" y="90"/>
                </a:lnTo>
                <a:lnTo>
                  <a:pt x="44" y="93"/>
                </a:lnTo>
                <a:lnTo>
                  <a:pt x="44" y="94"/>
                </a:lnTo>
                <a:lnTo>
                  <a:pt x="46" y="95"/>
                </a:lnTo>
                <a:lnTo>
                  <a:pt x="46" y="98"/>
                </a:lnTo>
                <a:lnTo>
                  <a:pt x="47" y="99"/>
                </a:lnTo>
                <a:lnTo>
                  <a:pt x="47" y="102"/>
                </a:lnTo>
                <a:lnTo>
                  <a:pt x="48" y="103"/>
                </a:lnTo>
                <a:lnTo>
                  <a:pt x="50" y="106"/>
                </a:lnTo>
                <a:lnTo>
                  <a:pt x="50" y="109"/>
                </a:lnTo>
                <a:lnTo>
                  <a:pt x="51" y="110"/>
                </a:lnTo>
                <a:lnTo>
                  <a:pt x="51" y="111"/>
                </a:lnTo>
                <a:lnTo>
                  <a:pt x="52" y="113"/>
                </a:lnTo>
                <a:lnTo>
                  <a:pt x="52" y="115"/>
                </a:lnTo>
                <a:lnTo>
                  <a:pt x="54" y="117"/>
                </a:lnTo>
                <a:lnTo>
                  <a:pt x="54" y="118"/>
                </a:lnTo>
                <a:lnTo>
                  <a:pt x="54" y="119"/>
                </a:lnTo>
                <a:lnTo>
                  <a:pt x="55" y="121"/>
                </a:lnTo>
                <a:lnTo>
                  <a:pt x="55" y="122"/>
                </a:lnTo>
                <a:lnTo>
                  <a:pt x="56" y="123"/>
                </a:lnTo>
                <a:lnTo>
                  <a:pt x="56" y="125"/>
                </a:lnTo>
                <a:lnTo>
                  <a:pt x="56" y="126"/>
                </a:lnTo>
                <a:lnTo>
                  <a:pt x="56" y="127"/>
                </a:lnTo>
                <a:lnTo>
                  <a:pt x="58" y="129"/>
                </a:lnTo>
                <a:lnTo>
                  <a:pt x="58" y="130"/>
                </a:lnTo>
                <a:lnTo>
                  <a:pt x="59" y="131"/>
                </a:lnTo>
                <a:lnTo>
                  <a:pt x="59" y="133"/>
                </a:lnTo>
                <a:lnTo>
                  <a:pt x="59" y="134"/>
                </a:lnTo>
                <a:lnTo>
                  <a:pt x="60" y="135"/>
                </a:lnTo>
                <a:lnTo>
                  <a:pt x="60" y="136"/>
                </a:lnTo>
                <a:lnTo>
                  <a:pt x="60" y="139"/>
                </a:lnTo>
                <a:lnTo>
                  <a:pt x="62" y="140"/>
                </a:lnTo>
                <a:lnTo>
                  <a:pt x="62" y="142"/>
                </a:lnTo>
                <a:lnTo>
                  <a:pt x="62" y="143"/>
                </a:lnTo>
                <a:lnTo>
                  <a:pt x="63" y="146"/>
                </a:lnTo>
                <a:lnTo>
                  <a:pt x="63" y="147"/>
                </a:lnTo>
                <a:lnTo>
                  <a:pt x="64" y="150"/>
                </a:lnTo>
                <a:lnTo>
                  <a:pt x="64" y="152"/>
                </a:lnTo>
                <a:lnTo>
                  <a:pt x="66" y="154"/>
                </a:lnTo>
                <a:lnTo>
                  <a:pt x="66" y="156"/>
                </a:lnTo>
                <a:lnTo>
                  <a:pt x="67" y="158"/>
                </a:lnTo>
                <a:lnTo>
                  <a:pt x="67" y="159"/>
                </a:lnTo>
                <a:lnTo>
                  <a:pt x="68" y="162"/>
                </a:lnTo>
                <a:lnTo>
                  <a:pt x="68" y="163"/>
                </a:lnTo>
                <a:lnTo>
                  <a:pt x="68" y="164"/>
                </a:lnTo>
                <a:lnTo>
                  <a:pt x="70" y="166"/>
                </a:lnTo>
                <a:lnTo>
                  <a:pt x="70" y="167"/>
                </a:lnTo>
                <a:lnTo>
                  <a:pt x="70" y="168"/>
                </a:lnTo>
                <a:lnTo>
                  <a:pt x="70" y="170"/>
                </a:lnTo>
                <a:lnTo>
                  <a:pt x="71" y="171"/>
                </a:lnTo>
                <a:lnTo>
                  <a:pt x="71" y="172"/>
                </a:lnTo>
                <a:lnTo>
                  <a:pt x="71" y="174"/>
                </a:lnTo>
                <a:lnTo>
                  <a:pt x="72" y="175"/>
                </a:lnTo>
                <a:lnTo>
                  <a:pt x="72" y="176"/>
                </a:lnTo>
                <a:lnTo>
                  <a:pt x="72" y="178"/>
                </a:lnTo>
                <a:lnTo>
                  <a:pt x="74" y="179"/>
                </a:lnTo>
                <a:lnTo>
                  <a:pt x="74" y="180"/>
                </a:lnTo>
                <a:lnTo>
                  <a:pt x="74" y="182"/>
                </a:lnTo>
                <a:lnTo>
                  <a:pt x="74" y="183"/>
                </a:lnTo>
                <a:lnTo>
                  <a:pt x="75" y="184"/>
                </a:lnTo>
                <a:lnTo>
                  <a:pt x="75" y="186"/>
                </a:lnTo>
                <a:lnTo>
                  <a:pt x="75" y="187"/>
                </a:lnTo>
                <a:lnTo>
                  <a:pt x="76" y="188"/>
                </a:lnTo>
                <a:lnTo>
                  <a:pt x="76" y="190"/>
                </a:lnTo>
                <a:lnTo>
                  <a:pt x="78" y="192"/>
                </a:lnTo>
                <a:lnTo>
                  <a:pt x="78" y="194"/>
                </a:lnTo>
                <a:lnTo>
                  <a:pt x="79" y="196"/>
                </a:lnTo>
                <a:lnTo>
                  <a:pt x="79" y="198"/>
                </a:lnTo>
                <a:lnTo>
                  <a:pt x="80" y="200"/>
                </a:lnTo>
                <a:lnTo>
                  <a:pt x="80" y="203"/>
                </a:lnTo>
                <a:lnTo>
                  <a:pt x="82" y="204"/>
                </a:lnTo>
                <a:lnTo>
                  <a:pt x="82" y="206"/>
                </a:lnTo>
                <a:lnTo>
                  <a:pt x="82" y="208"/>
                </a:lnTo>
                <a:lnTo>
                  <a:pt x="83" y="210"/>
                </a:lnTo>
                <a:lnTo>
                  <a:pt x="83" y="211"/>
                </a:lnTo>
                <a:lnTo>
                  <a:pt x="83" y="212"/>
                </a:lnTo>
                <a:lnTo>
                  <a:pt x="84" y="214"/>
                </a:lnTo>
                <a:lnTo>
                  <a:pt x="84" y="215"/>
                </a:lnTo>
                <a:lnTo>
                  <a:pt x="84" y="216"/>
                </a:lnTo>
                <a:lnTo>
                  <a:pt x="84" y="218"/>
                </a:lnTo>
                <a:lnTo>
                  <a:pt x="86" y="219"/>
                </a:lnTo>
                <a:lnTo>
                  <a:pt x="86" y="220"/>
                </a:lnTo>
                <a:lnTo>
                  <a:pt x="86" y="222"/>
                </a:lnTo>
                <a:lnTo>
                  <a:pt x="86" y="223"/>
                </a:lnTo>
                <a:lnTo>
                  <a:pt x="86" y="224"/>
                </a:lnTo>
                <a:lnTo>
                  <a:pt x="87" y="224"/>
                </a:lnTo>
                <a:lnTo>
                  <a:pt x="87" y="226"/>
                </a:lnTo>
                <a:lnTo>
                  <a:pt x="87" y="227"/>
                </a:lnTo>
                <a:lnTo>
                  <a:pt x="87" y="228"/>
                </a:lnTo>
                <a:lnTo>
                  <a:pt x="87" y="229"/>
                </a:lnTo>
                <a:lnTo>
                  <a:pt x="87" y="231"/>
                </a:lnTo>
                <a:lnTo>
                  <a:pt x="87" y="232"/>
                </a:lnTo>
                <a:lnTo>
                  <a:pt x="87" y="233"/>
                </a:lnTo>
                <a:lnTo>
                  <a:pt x="88" y="235"/>
                </a:lnTo>
                <a:lnTo>
                  <a:pt x="88" y="236"/>
                </a:lnTo>
                <a:lnTo>
                  <a:pt x="88" y="237"/>
                </a:lnTo>
                <a:lnTo>
                  <a:pt x="88" y="239"/>
                </a:lnTo>
                <a:lnTo>
                  <a:pt x="88" y="241"/>
                </a:lnTo>
                <a:lnTo>
                  <a:pt x="88" y="243"/>
                </a:lnTo>
                <a:lnTo>
                  <a:pt x="88" y="244"/>
                </a:lnTo>
                <a:lnTo>
                  <a:pt x="88" y="247"/>
                </a:lnTo>
                <a:lnTo>
                  <a:pt x="88" y="248"/>
                </a:lnTo>
                <a:lnTo>
                  <a:pt x="88" y="249"/>
                </a:lnTo>
                <a:lnTo>
                  <a:pt x="90" y="251"/>
                </a:lnTo>
                <a:lnTo>
                  <a:pt x="90" y="252"/>
                </a:lnTo>
                <a:lnTo>
                  <a:pt x="90" y="253"/>
                </a:lnTo>
                <a:lnTo>
                  <a:pt x="90" y="255"/>
                </a:lnTo>
                <a:lnTo>
                  <a:pt x="90" y="256"/>
                </a:lnTo>
                <a:lnTo>
                  <a:pt x="90" y="257"/>
                </a:lnTo>
                <a:lnTo>
                  <a:pt x="90" y="259"/>
                </a:lnTo>
                <a:lnTo>
                  <a:pt x="90" y="260"/>
                </a:lnTo>
                <a:lnTo>
                  <a:pt x="90" y="261"/>
                </a:lnTo>
                <a:lnTo>
                  <a:pt x="90" y="263"/>
                </a:lnTo>
                <a:lnTo>
                  <a:pt x="90" y="264"/>
                </a:lnTo>
                <a:lnTo>
                  <a:pt x="91" y="264"/>
                </a:lnTo>
                <a:lnTo>
                  <a:pt x="91" y="265"/>
                </a:lnTo>
                <a:lnTo>
                  <a:pt x="91" y="267"/>
                </a:lnTo>
                <a:lnTo>
                  <a:pt x="91" y="268"/>
                </a:lnTo>
                <a:lnTo>
                  <a:pt x="91" y="269"/>
                </a:lnTo>
                <a:lnTo>
                  <a:pt x="91" y="271"/>
                </a:lnTo>
                <a:lnTo>
                  <a:pt x="91" y="272"/>
                </a:lnTo>
                <a:lnTo>
                  <a:pt x="92" y="273"/>
                </a:lnTo>
                <a:lnTo>
                  <a:pt x="92" y="275"/>
                </a:lnTo>
                <a:lnTo>
                  <a:pt x="92" y="276"/>
                </a:lnTo>
                <a:lnTo>
                  <a:pt x="92" y="277"/>
                </a:lnTo>
                <a:lnTo>
                  <a:pt x="92" y="279"/>
                </a:lnTo>
                <a:lnTo>
                  <a:pt x="93" y="279"/>
                </a:lnTo>
                <a:lnTo>
                  <a:pt x="93" y="280"/>
                </a:lnTo>
                <a:lnTo>
                  <a:pt x="93" y="281"/>
                </a:lnTo>
                <a:lnTo>
                  <a:pt x="93" y="283"/>
                </a:lnTo>
                <a:lnTo>
                  <a:pt x="93" y="284"/>
                </a:lnTo>
                <a:lnTo>
                  <a:pt x="93" y="285"/>
                </a:lnTo>
                <a:lnTo>
                  <a:pt x="93" y="287"/>
                </a:lnTo>
                <a:lnTo>
                  <a:pt x="95" y="287"/>
                </a:lnTo>
                <a:lnTo>
                  <a:pt x="95" y="288"/>
                </a:lnTo>
                <a:lnTo>
                  <a:pt x="95" y="289"/>
                </a:lnTo>
                <a:lnTo>
                  <a:pt x="95" y="291"/>
                </a:lnTo>
                <a:lnTo>
                  <a:pt x="95" y="292"/>
                </a:lnTo>
                <a:lnTo>
                  <a:pt x="95" y="293"/>
                </a:lnTo>
                <a:lnTo>
                  <a:pt x="95" y="295"/>
                </a:lnTo>
                <a:lnTo>
                  <a:pt x="95" y="296"/>
                </a:lnTo>
                <a:lnTo>
                  <a:pt x="95" y="297"/>
                </a:lnTo>
                <a:lnTo>
                  <a:pt x="95" y="299"/>
                </a:lnTo>
                <a:lnTo>
                  <a:pt x="93" y="300"/>
                </a:lnTo>
                <a:lnTo>
                  <a:pt x="93" y="303"/>
                </a:lnTo>
                <a:lnTo>
                  <a:pt x="93" y="304"/>
                </a:lnTo>
                <a:lnTo>
                  <a:pt x="93" y="305"/>
                </a:lnTo>
                <a:lnTo>
                  <a:pt x="93" y="308"/>
                </a:lnTo>
                <a:lnTo>
                  <a:pt x="93" y="309"/>
                </a:lnTo>
                <a:lnTo>
                  <a:pt x="93" y="312"/>
                </a:lnTo>
                <a:lnTo>
                  <a:pt x="93" y="315"/>
                </a:lnTo>
                <a:lnTo>
                  <a:pt x="93" y="317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6094" name="Freeform 20">
            <a:extLst>
              <a:ext uri="{FF2B5EF4-FFF2-40B4-BE49-F238E27FC236}">
                <a16:creationId xmlns:a16="http://schemas.microsoft.com/office/drawing/2014/main" id="{06C93340-E026-D049-8A2F-DCCBCE4F24C3}"/>
              </a:ext>
            </a:extLst>
          </p:cNvPr>
          <p:cNvSpPr>
            <a:spLocks/>
          </p:cNvSpPr>
          <p:nvPr/>
        </p:nvSpPr>
        <p:spPr bwMode="auto">
          <a:xfrm>
            <a:off x="3509963" y="4594226"/>
            <a:ext cx="74612" cy="252413"/>
          </a:xfrm>
          <a:custGeom>
            <a:avLst/>
            <a:gdLst>
              <a:gd name="T0" fmla="*/ 2147483646 w 95"/>
              <a:gd name="T1" fmla="*/ 2147483646 h 317"/>
              <a:gd name="T2" fmla="*/ 2147483646 w 95"/>
              <a:gd name="T3" fmla="*/ 2147483646 h 317"/>
              <a:gd name="T4" fmla="*/ 2147483646 w 95"/>
              <a:gd name="T5" fmla="*/ 2147483646 h 317"/>
              <a:gd name="T6" fmla="*/ 2147483646 w 95"/>
              <a:gd name="T7" fmla="*/ 2147483646 h 317"/>
              <a:gd name="T8" fmla="*/ 2147483646 w 95"/>
              <a:gd name="T9" fmla="*/ 2147483646 h 317"/>
              <a:gd name="T10" fmla="*/ 2147483646 w 95"/>
              <a:gd name="T11" fmla="*/ 2147483646 h 317"/>
              <a:gd name="T12" fmla="*/ 2147483646 w 95"/>
              <a:gd name="T13" fmla="*/ 2147483646 h 317"/>
              <a:gd name="T14" fmla="*/ 2147483646 w 95"/>
              <a:gd name="T15" fmla="*/ 2147483646 h 317"/>
              <a:gd name="T16" fmla="*/ 2147483646 w 95"/>
              <a:gd name="T17" fmla="*/ 2147483646 h 317"/>
              <a:gd name="T18" fmla="*/ 2147483646 w 95"/>
              <a:gd name="T19" fmla="*/ 2147483646 h 317"/>
              <a:gd name="T20" fmla="*/ 2147483646 w 95"/>
              <a:gd name="T21" fmla="*/ 2147483646 h 317"/>
              <a:gd name="T22" fmla="*/ 2147483646 w 95"/>
              <a:gd name="T23" fmla="*/ 2147483646 h 317"/>
              <a:gd name="T24" fmla="*/ 2147483646 w 95"/>
              <a:gd name="T25" fmla="*/ 2147483646 h 317"/>
              <a:gd name="T26" fmla="*/ 2147483646 w 95"/>
              <a:gd name="T27" fmla="*/ 2147483646 h 317"/>
              <a:gd name="T28" fmla="*/ 2147483646 w 95"/>
              <a:gd name="T29" fmla="*/ 2147483646 h 317"/>
              <a:gd name="T30" fmla="*/ 2147483646 w 95"/>
              <a:gd name="T31" fmla="*/ 2147483646 h 317"/>
              <a:gd name="T32" fmla="*/ 2147483646 w 95"/>
              <a:gd name="T33" fmla="*/ 2147483646 h 317"/>
              <a:gd name="T34" fmla="*/ 2147483646 w 95"/>
              <a:gd name="T35" fmla="*/ 2147483646 h 317"/>
              <a:gd name="T36" fmla="*/ 2147483646 w 95"/>
              <a:gd name="T37" fmla="*/ 2147483646 h 317"/>
              <a:gd name="T38" fmla="*/ 2147483646 w 95"/>
              <a:gd name="T39" fmla="*/ 2147483646 h 317"/>
              <a:gd name="T40" fmla="*/ 2147483646 w 95"/>
              <a:gd name="T41" fmla="*/ 2147483646 h 317"/>
              <a:gd name="T42" fmla="*/ 2147483646 w 95"/>
              <a:gd name="T43" fmla="*/ 2147483646 h 317"/>
              <a:gd name="T44" fmla="*/ 2147483646 w 95"/>
              <a:gd name="T45" fmla="*/ 2147483646 h 317"/>
              <a:gd name="T46" fmla="*/ 2147483646 w 95"/>
              <a:gd name="T47" fmla="*/ 2147483646 h 317"/>
              <a:gd name="T48" fmla="*/ 2147483646 w 95"/>
              <a:gd name="T49" fmla="*/ 2147483646 h 317"/>
              <a:gd name="T50" fmla="*/ 2147483646 w 95"/>
              <a:gd name="T51" fmla="*/ 2147483646 h 317"/>
              <a:gd name="T52" fmla="*/ 2147483646 w 95"/>
              <a:gd name="T53" fmla="*/ 2147483646 h 317"/>
              <a:gd name="T54" fmla="*/ 2147483646 w 95"/>
              <a:gd name="T55" fmla="*/ 2147483646 h 317"/>
              <a:gd name="T56" fmla="*/ 2147483646 w 95"/>
              <a:gd name="T57" fmla="*/ 2147483646 h 317"/>
              <a:gd name="T58" fmla="*/ 2147483646 w 95"/>
              <a:gd name="T59" fmla="*/ 2147483646 h 317"/>
              <a:gd name="T60" fmla="*/ 2147483646 w 95"/>
              <a:gd name="T61" fmla="*/ 2147483646 h 317"/>
              <a:gd name="T62" fmla="*/ 2147483646 w 95"/>
              <a:gd name="T63" fmla="*/ 2147483646 h 317"/>
              <a:gd name="T64" fmla="*/ 2147483646 w 95"/>
              <a:gd name="T65" fmla="*/ 2147483646 h 317"/>
              <a:gd name="T66" fmla="*/ 2147483646 w 95"/>
              <a:gd name="T67" fmla="*/ 2147483646 h 317"/>
              <a:gd name="T68" fmla="*/ 2147483646 w 95"/>
              <a:gd name="T69" fmla="*/ 2147483646 h 317"/>
              <a:gd name="T70" fmla="*/ 2147483646 w 95"/>
              <a:gd name="T71" fmla="*/ 2147483646 h 317"/>
              <a:gd name="T72" fmla="*/ 2147483646 w 95"/>
              <a:gd name="T73" fmla="*/ 2147483646 h 317"/>
              <a:gd name="T74" fmla="*/ 2147483646 w 95"/>
              <a:gd name="T75" fmla="*/ 2147483646 h 317"/>
              <a:gd name="T76" fmla="*/ 2147483646 w 95"/>
              <a:gd name="T77" fmla="*/ 2147483646 h 317"/>
              <a:gd name="T78" fmla="*/ 2147483646 w 95"/>
              <a:gd name="T79" fmla="*/ 2147483646 h 317"/>
              <a:gd name="T80" fmla="*/ 2147483646 w 95"/>
              <a:gd name="T81" fmla="*/ 2147483646 h 317"/>
              <a:gd name="T82" fmla="*/ 2147483646 w 95"/>
              <a:gd name="T83" fmla="*/ 2147483646 h 317"/>
              <a:gd name="T84" fmla="*/ 2147483646 w 95"/>
              <a:gd name="T85" fmla="*/ 2147483646 h 317"/>
              <a:gd name="T86" fmla="*/ 2147483646 w 95"/>
              <a:gd name="T87" fmla="*/ 2147483646 h 317"/>
              <a:gd name="T88" fmla="*/ 2147483646 w 95"/>
              <a:gd name="T89" fmla="*/ 2147483646 h 317"/>
              <a:gd name="T90" fmla="*/ 2147483646 w 95"/>
              <a:gd name="T91" fmla="*/ 2147483646 h 317"/>
              <a:gd name="T92" fmla="*/ 2147483646 w 95"/>
              <a:gd name="T93" fmla="*/ 2147483646 h 317"/>
              <a:gd name="T94" fmla="*/ 2147483646 w 95"/>
              <a:gd name="T95" fmla="*/ 2147483646 h 317"/>
              <a:gd name="T96" fmla="*/ 2147483646 w 95"/>
              <a:gd name="T97" fmla="*/ 2147483646 h 317"/>
              <a:gd name="T98" fmla="*/ 2147483646 w 95"/>
              <a:gd name="T99" fmla="*/ 2147483646 h 317"/>
              <a:gd name="T100" fmla="*/ 2147483646 w 95"/>
              <a:gd name="T101" fmla="*/ 2147483646 h 317"/>
              <a:gd name="T102" fmla="*/ 2147483646 w 95"/>
              <a:gd name="T103" fmla="*/ 2147483646 h 317"/>
              <a:gd name="T104" fmla="*/ 2147483646 w 95"/>
              <a:gd name="T105" fmla="*/ 2147483646 h 317"/>
              <a:gd name="T106" fmla="*/ 2147483646 w 95"/>
              <a:gd name="T107" fmla="*/ 2147483646 h 317"/>
              <a:gd name="T108" fmla="*/ 2147483646 w 95"/>
              <a:gd name="T109" fmla="*/ 2147483646 h 317"/>
              <a:gd name="T110" fmla="*/ 2147483646 w 95"/>
              <a:gd name="T111" fmla="*/ 2147483646 h 317"/>
              <a:gd name="T112" fmla="*/ 2147483646 w 95"/>
              <a:gd name="T113" fmla="*/ 2147483646 h 317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95"/>
              <a:gd name="T172" fmla="*/ 0 h 317"/>
              <a:gd name="T173" fmla="*/ 95 w 95"/>
              <a:gd name="T174" fmla="*/ 317 h 317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95" h="317">
                <a:moveTo>
                  <a:pt x="0" y="317"/>
                </a:moveTo>
                <a:lnTo>
                  <a:pt x="2" y="314"/>
                </a:lnTo>
                <a:lnTo>
                  <a:pt x="4" y="310"/>
                </a:lnTo>
                <a:lnTo>
                  <a:pt x="6" y="308"/>
                </a:lnTo>
                <a:lnTo>
                  <a:pt x="7" y="305"/>
                </a:lnTo>
                <a:lnTo>
                  <a:pt x="8" y="302"/>
                </a:lnTo>
                <a:lnTo>
                  <a:pt x="10" y="300"/>
                </a:lnTo>
                <a:lnTo>
                  <a:pt x="11" y="297"/>
                </a:lnTo>
                <a:lnTo>
                  <a:pt x="12" y="294"/>
                </a:lnTo>
                <a:lnTo>
                  <a:pt x="14" y="293"/>
                </a:lnTo>
                <a:lnTo>
                  <a:pt x="15" y="290"/>
                </a:lnTo>
                <a:lnTo>
                  <a:pt x="16" y="289"/>
                </a:lnTo>
                <a:lnTo>
                  <a:pt x="16" y="288"/>
                </a:lnTo>
                <a:lnTo>
                  <a:pt x="18" y="285"/>
                </a:lnTo>
                <a:lnTo>
                  <a:pt x="19" y="284"/>
                </a:lnTo>
                <a:lnTo>
                  <a:pt x="19" y="283"/>
                </a:lnTo>
                <a:lnTo>
                  <a:pt x="20" y="281"/>
                </a:lnTo>
                <a:lnTo>
                  <a:pt x="20" y="280"/>
                </a:lnTo>
                <a:lnTo>
                  <a:pt x="22" y="279"/>
                </a:lnTo>
                <a:lnTo>
                  <a:pt x="22" y="277"/>
                </a:lnTo>
                <a:lnTo>
                  <a:pt x="23" y="276"/>
                </a:lnTo>
                <a:lnTo>
                  <a:pt x="23" y="275"/>
                </a:lnTo>
                <a:lnTo>
                  <a:pt x="24" y="273"/>
                </a:lnTo>
                <a:lnTo>
                  <a:pt x="24" y="272"/>
                </a:lnTo>
                <a:lnTo>
                  <a:pt x="26" y="271"/>
                </a:lnTo>
                <a:lnTo>
                  <a:pt x="26" y="269"/>
                </a:lnTo>
                <a:lnTo>
                  <a:pt x="27" y="268"/>
                </a:lnTo>
                <a:lnTo>
                  <a:pt x="27" y="265"/>
                </a:lnTo>
                <a:lnTo>
                  <a:pt x="28" y="264"/>
                </a:lnTo>
                <a:lnTo>
                  <a:pt x="28" y="263"/>
                </a:lnTo>
                <a:lnTo>
                  <a:pt x="30" y="261"/>
                </a:lnTo>
                <a:lnTo>
                  <a:pt x="30" y="259"/>
                </a:lnTo>
                <a:lnTo>
                  <a:pt x="31" y="257"/>
                </a:lnTo>
                <a:lnTo>
                  <a:pt x="31" y="256"/>
                </a:lnTo>
                <a:lnTo>
                  <a:pt x="32" y="255"/>
                </a:lnTo>
                <a:lnTo>
                  <a:pt x="32" y="252"/>
                </a:lnTo>
                <a:lnTo>
                  <a:pt x="34" y="251"/>
                </a:lnTo>
                <a:lnTo>
                  <a:pt x="34" y="249"/>
                </a:lnTo>
                <a:lnTo>
                  <a:pt x="35" y="248"/>
                </a:lnTo>
                <a:lnTo>
                  <a:pt x="35" y="247"/>
                </a:lnTo>
                <a:lnTo>
                  <a:pt x="36" y="245"/>
                </a:lnTo>
                <a:lnTo>
                  <a:pt x="36" y="244"/>
                </a:lnTo>
                <a:lnTo>
                  <a:pt x="36" y="243"/>
                </a:lnTo>
                <a:lnTo>
                  <a:pt x="38" y="241"/>
                </a:lnTo>
                <a:lnTo>
                  <a:pt x="38" y="240"/>
                </a:lnTo>
                <a:lnTo>
                  <a:pt x="39" y="239"/>
                </a:lnTo>
                <a:lnTo>
                  <a:pt x="39" y="237"/>
                </a:lnTo>
                <a:lnTo>
                  <a:pt x="39" y="236"/>
                </a:lnTo>
                <a:lnTo>
                  <a:pt x="40" y="236"/>
                </a:lnTo>
                <a:lnTo>
                  <a:pt x="40" y="235"/>
                </a:lnTo>
                <a:lnTo>
                  <a:pt x="40" y="233"/>
                </a:lnTo>
                <a:lnTo>
                  <a:pt x="42" y="232"/>
                </a:lnTo>
                <a:lnTo>
                  <a:pt x="42" y="231"/>
                </a:lnTo>
                <a:lnTo>
                  <a:pt x="42" y="229"/>
                </a:lnTo>
                <a:lnTo>
                  <a:pt x="43" y="228"/>
                </a:lnTo>
                <a:lnTo>
                  <a:pt x="43" y="227"/>
                </a:lnTo>
                <a:lnTo>
                  <a:pt x="44" y="225"/>
                </a:lnTo>
                <a:lnTo>
                  <a:pt x="44" y="223"/>
                </a:lnTo>
                <a:lnTo>
                  <a:pt x="46" y="221"/>
                </a:lnTo>
                <a:lnTo>
                  <a:pt x="46" y="220"/>
                </a:lnTo>
                <a:lnTo>
                  <a:pt x="47" y="217"/>
                </a:lnTo>
                <a:lnTo>
                  <a:pt x="47" y="215"/>
                </a:lnTo>
                <a:lnTo>
                  <a:pt x="48" y="213"/>
                </a:lnTo>
                <a:lnTo>
                  <a:pt x="50" y="211"/>
                </a:lnTo>
                <a:lnTo>
                  <a:pt x="50" y="209"/>
                </a:lnTo>
                <a:lnTo>
                  <a:pt x="51" y="207"/>
                </a:lnTo>
                <a:lnTo>
                  <a:pt x="51" y="205"/>
                </a:lnTo>
                <a:lnTo>
                  <a:pt x="52" y="204"/>
                </a:lnTo>
                <a:lnTo>
                  <a:pt x="52" y="203"/>
                </a:lnTo>
                <a:lnTo>
                  <a:pt x="54" y="201"/>
                </a:lnTo>
                <a:lnTo>
                  <a:pt x="54" y="200"/>
                </a:lnTo>
                <a:lnTo>
                  <a:pt x="54" y="199"/>
                </a:lnTo>
                <a:lnTo>
                  <a:pt x="55" y="197"/>
                </a:lnTo>
                <a:lnTo>
                  <a:pt x="55" y="196"/>
                </a:lnTo>
                <a:lnTo>
                  <a:pt x="55" y="195"/>
                </a:lnTo>
                <a:lnTo>
                  <a:pt x="56" y="194"/>
                </a:lnTo>
                <a:lnTo>
                  <a:pt x="56" y="192"/>
                </a:lnTo>
                <a:lnTo>
                  <a:pt x="56" y="191"/>
                </a:lnTo>
                <a:lnTo>
                  <a:pt x="56" y="190"/>
                </a:lnTo>
                <a:lnTo>
                  <a:pt x="58" y="190"/>
                </a:lnTo>
                <a:lnTo>
                  <a:pt x="58" y="188"/>
                </a:lnTo>
                <a:lnTo>
                  <a:pt x="58" y="187"/>
                </a:lnTo>
                <a:lnTo>
                  <a:pt x="59" y="186"/>
                </a:lnTo>
                <a:lnTo>
                  <a:pt x="59" y="184"/>
                </a:lnTo>
                <a:lnTo>
                  <a:pt x="59" y="183"/>
                </a:lnTo>
                <a:lnTo>
                  <a:pt x="60" y="182"/>
                </a:lnTo>
                <a:lnTo>
                  <a:pt x="60" y="180"/>
                </a:lnTo>
                <a:lnTo>
                  <a:pt x="60" y="179"/>
                </a:lnTo>
                <a:lnTo>
                  <a:pt x="62" y="176"/>
                </a:lnTo>
                <a:lnTo>
                  <a:pt x="62" y="175"/>
                </a:lnTo>
                <a:lnTo>
                  <a:pt x="62" y="174"/>
                </a:lnTo>
                <a:lnTo>
                  <a:pt x="63" y="171"/>
                </a:lnTo>
                <a:lnTo>
                  <a:pt x="63" y="170"/>
                </a:lnTo>
                <a:lnTo>
                  <a:pt x="64" y="167"/>
                </a:lnTo>
                <a:lnTo>
                  <a:pt x="64" y="164"/>
                </a:lnTo>
                <a:lnTo>
                  <a:pt x="66" y="163"/>
                </a:lnTo>
                <a:lnTo>
                  <a:pt x="66" y="160"/>
                </a:lnTo>
                <a:lnTo>
                  <a:pt x="67" y="159"/>
                </a:lnTo>
                <a:lnTo>
                  <a:pt x="67" y="158"/>
                </a:lnTo>
                <a:lnTo>
                  <a:pt x="68" y="156"/>
                </a:lnTo>
                <a:lnTo>
                  <a:pt x="68" y="154"/>
                </a:lnTo>
                <a:lnTo>
                  <a:pt x="68" y="152"/>
                </a:lnTo>
                <a:lnTo>
                  <a:pt x="70" y="151"/>
                </a:lnTo>
                <a:lnTo>
                  <a:pt x="70" y="150"/>
                </a:lnTo>
                <a:lnTo>
                  <a:pt x="70" y="148"/>
                </a:lnTo>
                <a:lnTo>
                  <a:pt x="70" y="147"/>
                </a:lnTo>
                <a:lnTo>
                  <a:pt x="71" y="147"/>
                </a:lnTo>
                <a:lnTo>
                  <a:pt x="71" y="146"/>
                </a:lnTo>
                <a:lnTo>
                  <a:pt x="71" y="144"/>
                </a:lnTo>
                <a:lnTo>
                  <a:pt x="71" y="143"/>
                </a:lnTo>
                <a:lnTo>
                  <a:pt x="72" y="142"/>
                </a:lnTo>
                <a:lnTo>
                  <a:pt x="72" y="140"/>
                </a:lnTo>
                <a:lnTo>
                  <a:pt x="72" y="139"/>
                </a:lnTo>
                <a:lnTo>
                  <a:pt x="74" y="139"/>
                </a:lnTo>
                <a:lnTo>
                  <a:pt x="74" y="138"/>
                </a:lnTo>
                <a:lnTo>
                  <a:pt x="74" y="136"/>
                </a:lnTo>
                <a:lnTo>
                  <a:pt x="74" y="135"/>
                </a:lnTo>
                <a:lnTo>
                  <a:pt x="75" y="134"/>
                </a:lnTo>
                <a:lnTo>
                  <a:pt x="75" y="132"/>
                </a:lnTo>
                <a:lnTo>
                  <a:pt x="75" y="130"/>
                </a:lnTo>
                <a:lnTo>
                  <a:pt x="76" y="128"/>
                </a:lnTo>
                <a:lnTo>
                  <a:pt x="76" y="127"/>
                </a:lnTo>
                <a:lnTo>
                  <a:pt x="78" y="126"/>
                </a:lnTo>
                <a:lnTo>
                  <a:pt x="78" y="123"/>
                </a:lnTo>
                <a:lnTo>
                  <a:pt x="79" y="120"/>
                </a:lnTo>
                <a:lnTo>
                  <a:pt x="79" y="119"/>
                </a:lnTo>
                <a:lnTo>
                  <a:pt x="80" y="116"/>
                </a:lnTo>
                <a:lnTo>
                  <a:pt x="80" y="115"/>
                </a:lnTo>
                <a:lnTo>
                  <a:pt x="82" y="112"/>
                </a:lnTo>
                <a:lnTo>
                  <a:pt x="82" y="111"/>
                </a:lnTo>
                <a:lnTo>
                  <a:pt x="82" y="110"/>
                </a:lnTo>
                <a:lnTo>
                  <a:pt x="83" y="107"/>
                </a:lnTo>
                <a:lnTo>
                  <a:pt x="83" y="106"/>
                </a:lnTo>
                <a:lnTo>
                  <a:pt x="83" y="104"/>
                </a:lnTo>
                <a:lnTo>
                  <a:pt x="84" y="103"/>
                </a:lnTo>
                <a:lnTo>
                  <a:pt x="84" y="102"/>
                </a:lnTo>
                <a:lnTo>
                  <a:pt x="84" y="101"/>
                </a:lnTo>
                <a:lnTo>
                  <a:pt x="84" y="99"/>
                </a:lnTo>
                <a:lnTo>
                  <a:pt x="86" y="99"/>
                </a:lnTo>
                <a:lnTo>
                  <a:pt x="86" y="98"/>
                </a:lnTo>
                <a:lnTo>
                  <a:pt x="86" y="97"/>
                </a:lnTo>
                <a:lnTo>
                  <a:pt x="86" y="95"/>
                </a:lnTo>
                <a:lnTo>
                  <a:pt x="86" y="94"/>
                </a:lnTo>
                <a:lnTo>
                  <a:pt x="87" y="93"/>
                </a:lnTo>
                <a:lnTo>
                  <a:pt x="87" y="91"/>
                </a:lnTo>
                <a:lnTo>
                  <a:pt x="87" y="90"/>
                </a:lnTo>
                <a:lnTo>
                  <a:pt x="87" y="89"/>
                </a:lnTo>
                <a:lnTo>
                  <a:pt x="87" y="87"/>
                </a:lnTo>
                <a:lnTo>
                  <a:pt x="87" y="86"/>
                </a:lnTo>
                <a:lnTo>
                  <a:pt x="87" y="85"/>
                </a:lnTo>
                <a:lnTo>
                  <a:pt x="87" y="83"/>
                </a:lnTo>
                <a:lnTo>
                  <a:pt x="88" y="82"/>
                </a:lnTo>
                <a:lnTo>
                  <a:pt x="88" y="81"/>
                </a:lnTo>
                <a:lnTo>
                  <a:pt x="88" y="79"/>
                </a:lnTo>
                <a:lnTo>
                  <a:pt x="88" y="78"/>
                </a:lnTo>
                <a:lnTo>
                  <a:pt x="88" y="75"/>
                </a:lnTo>
                <a:lnTo>
                  <a:pt x="88" y="74"/>
                </a:lnTo>
                <a:lnTo>
                  <a:pt x="88" y="73"/>
                </a:lnTo>
                <a:lnTo>
                  <a:pt x="88" y="70"/>
                </a:lnTo>
                <a:lnTo>
                  <a:pt x="88" y="69"/>
                </a:lnTo>
                <a:lnTo>
                  <a:pt x="88" y="67"/>
                </a:lnTo>
                <a:lnTo>
                  <a:pt x="90" y="66"/>
                </a:lnTo>
                <a:lnTo>
                  <a:pt x="90" y="65"/>
                </a:lnTo>
                <a:lnTo>
                  <a:pt x="90" y="63"/>
                </a:lnTo>
                <a:lnTo>
                  <a:pt x="90" y="62"/>
                </a:lnTo>
                <a:lnTo>
                  <a:pt x="90" y="61"/>
                </a:lnTo>
                <a:lnTo>
                  <a:pt x="90" y="59"/>
                </a:lnTo>
                <a:lnTo>
                  <a:pt x="90" y="58"/>
                </a:lnTo>
                <a:lnTo>
                  <a:pt x="90" y="57"/>
                </a:lnTo>
                <a:lnTo>
                  <a:pt x="90" y="55"/>
                </a:lnTo>
                <a:lnTo>
                  <a:pt x="90" y="54"/>
                </a:lnTo>
                <a:lnTo>
                  <a:pt x="91" y="53"/>
                </a:lnTo>
                <a:lnTo>
                  <a:pt x="91" y="51"/>
                </a:lnTo>
                <a:lnTo>
                  <a:pt x="91" y="50"/>
                </a:lnTo>
                <a:lnTo>
                  <a:pt x="91" y="49"/>
                </a:lnTo>
                <a:lnTo>
                  <a:pt x="91" y="47"/>
                </a:lnTo>
                <a:lnTo>
                  <a:pt x="91" y="46"/>
                </a:lnTo>
                <a:lnTo>
                  <a:pt x="91" y="45"/>
                </a:lnTo>
                <a:lnTo>
                  <a:pt x="92" y="43"/>
                </a:lnTo>
                <a:lnTo>
                  <a:pt x="92" y="42"/>
                </a:lnTo>
                <a:lnTo>
                  <a:pt x="92" y="41"/>
                </a:lnTo>
                <a:lnTo>
                  <a:pt x="92" y="39"/>
                </a:lnTo>
                <a:lnTo>
                  <a:pt x="92" y="38"/>
                </a:lnTo>
                <a:lnTo>
                  <a:pt x="93" y="38"/>
                </a:lnTo>
                <a:lnTo>
                  <a:pt x="93" y="37"/>
                </a:lnTo>
                <a:lnTo>
                  <a:pt x="93" y="35"/>
                </a:lnTo>
                <a:lnTo>
                  <a:pt x="93" y="34"/>
                </a:lnTo>
                <a:lnTo>
                  <a:pt x="93" y="33"/>
                </a:lnTo>
                <a:lnTo>
                  <a:pt x="93" y="31"/>
                </a:lnTo>
                <a:lnTo>
                  <a:pt x="95" y="30"/>
                </a:lnTo>
                <a:lnTo>
                  <a:pt x="95" y="29"/>
                </a:lnTo>
                <a:lnTo>
                  <a:pt x="95" y="27"/>
                </a:lnTo>
                <a:lnTo>
                  <a:pt x="95" y="26"/>
                </a:lnTo>
                <a:lnTo>
                  <a:pt x="95" y="25"/>
                </a:lnTo>
                <a:lnTo>
                  <a:pt x="95" y="23"/>
                </a:lnTo>
                <a:lnTo>
                  <a:pt x="95" y="22"/>
                </a:lnTo>
                <a:lnTo>
                  <a:pt x="95" y="21"/>
                </a:lnTo>
                <a:lnTo>
                  <a:pt x="95" y="19"/>
                </a:lnTo>
                <a:lnTo>
                  <a:pt x="95" y="18"/>
                </a:lnTo>
                <a:lnTo>
                  <a:pt x="93" y="17"/>
                </a:lnTo>
                <a:lnTo>
                  <a:pt x="93" y="15"/>
                </a:lnTo>
                <a:lnTo>
                  <a:pt x="93" y="13"/>
                </a:lnTo>
                <a:lnTo>
                  <a:pt x="93" y="11"/>
                </a:lnTo>
                <a:lnTo>
                  <a:pt x="93" y="10"/>
                </a:lnTo>
                <a:lnTo>
                  <a:pt x="93" y="7"/>
                </a:lnTo>
                <a:lnTo>
                  <a:pt x="93" y="5"/>
                </a:lnTo>
                <a:lnTo>
                  <a:pt x="93" y="2"/>
                </a:lnTo>
                <a:lnTo>
                  <a:pt x="93" y="0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6095" name="Freeform 21">
            <a:extLst>
              <a:ext uri="{FF2B5EF4-FFF2-40B4-BE49-F238E27FC236}">
                <a16:creationId xmlns:a16="http://schemas.microsoft.com/office/drawing/2014/main" id="{A47E2C94-35F9-8E42-86FE-84073920D88E}"/>
              </a:ext>
            </a:extLst>
          </p:cNvPr>
          <p:cNvSpPr>
            <a:spLocks/>
          </p:cNvSpPr>
          <p:nvPr/>
        </p:nvSpPr>
        <p:spPr bwMode="auto">
          <a:xfrm>
            <a:off x="3425826" y="4343401"/>
            <a:ext cx="74613" cy="252413"/>
          </a:xfrm>
          <a:custGeom>
            <a:avLst/>
            <a:gdLst>
              <a:gd name="T0" fmla="*/ 2147483646 w 94"/>
              <a:gd name="T1" fmla="*/ 2147483646 h 317"/>
              <a:gd name="T2" fmla="*/ 2147483646 w 94"/>
              <a:gd name="T3" fmla="*/ 2147483646 h 317"/>
              <a:gd name="T4" fmla="*/ 2147483646 w 94"/>
              <a:gd name="T5" fmla="*/ 2147483646 h 317"/>
              <a:gd name="T6" fmla="*/ 2147483646 w 94"/>
              <a:gd name="T7" fmla="*/ 2147483646 h 317"/>
              <a:gd name="T8" fmla="*/ 2147483646 w 94"/>
              <a:gd name="T9" fmla="*/ 2147483646 h 317"/>
              <a:gd name="T10" fmla="*/ 2147483646 w 94"/>
              <a:gd name="T11" fmla="*/ 2147483646 h 317"/>
              <a:gd name="T12" fmla="*/ 2147483646 w 94"/>
              <a:gd name="T13" fmla="*/ 2147483646 h 317"/>
              <a:gd name="T14" fmla="*/ 2147483646 w 94"/>
              <a:gd name="T15" fmla="*/ 2147483646 h 317"/>
              <a:gd name="T16" fmla="*/ 2147483646 w 94"/>
              <a:gd name="T17" fmla="*/ 2147483646 h 317"/>
              <a:gd name="T18" fmla="*/ 2147483646 w 94"/>
              <a:gd name="T19" fmla="*/ 2147483646 h 317"/>
              <a:gd name="T20" fmla="*/ 2147483646 w 94"/>
              <a:gd name="T21" fmla="*/ 2147483646 h 317"/>
              <a:gd name="T22" fmla="*/ 2147483646 w 94"/>
              <a:gd name="T23" fmla="*/ 2147483646 h 317"/>
              <a:gd name="T24" fmla="*/ 2147483646 w 94"/>
              <a:gd name="T25" fmla="*/ 2147483646 h 317"/>
              <a:gd name="T26" fmla="*/ 2147483646 w 94"/>
              <a:gd name="T27" fmla="*/ 2147483646 h 317"/>
              <a:gd name="T28" fmla="*/ 2147483646 w 94"/>
              <a:gd name="T29" fmla="*/ 2147483646 h 317"/>
              <a:gd name="T30" fmla="*/ 2147483646 w 94"/>
              <a:gd name="T31" fmla="*/ 2147483646 h 317"/>
              <a:gd name="T32" fmla="*/ 2147483646 w 94"/>
              <a:gd name="T33" fmla="*/ 2147483646 h 317"/>
              <a:gd name="T34" fmla="*/ 2147483646 w 94"/>
              <a:gd name="T35" fmla="*/ 2147483646 h 317"/>
              <a:gd name="T36" fmla="*/ 2147483646 w 94"/>
              <a:gd name="T37" fmla="*/ 2147483646 h 317"/>
              <a:gd name="T38" fmla="*/ 2147483646 w 94"/>
              <a:gd name="T39" fmla="*/ 2147483646 h 317"/>
              <a:gd name="T40" fmla="*/ 2147483646 w 94"/>
              <a:gd name="T41" fmla="*/ 2147483646 h 317"/>
              <a:gd name="T42" fmla="*/ 2147483646 w 94"/>
              <a:gd name="T43" fmla="*/ 2147483646 h 317"/>
              <a:gd name="T44" fmla="*/ 2147483646 w 94"/>
              <a:gd name="T45" fmla="*/ 2147483646 h 317"/>
              <a:gd name="T46" fmla="*/ 2147483646 w 94"/>
              <a:gd name="T47" fmla="*/ 2147483646 h 317"/>
              <a:gd name="T48" fmla="*/ 2147483646 w 94"/>
              <a:gd name="T49" fmla="*/ 2147483646 h 317"/>
              <a:gd name="T50" fmla="*/ 2147483646 w 94"/>
              <a:gd name="T51" fmla="*/ 2147483646 h 317"/>
              <a:gd name="T52" fmla="*/ 2147483646 w 94"/>
              <a:gd name="T53" fmla="*/ 2147483646 h 317"/>
              <a:gd name="T54" fmla="*/ 2147483646 w 94"/>
              <a:gd name="T55" fmla="*/ 2147483646 h 317"/>
              <a:gd name="T56" fmla="*/ 2147483646 w 94"/>
              <a:gd name="T57" fmla="*/ 2147483646 h 317"/>
              <a:gd name="T58" fmla="*/ 2147483646 w 94"/>
              <a:gd name="T59" fmla="*/ 2147483646 h 317"/>
              <a:gd name="T60" fmla="*/ 2147483646 w 94"/>
              <a:gd name="T61" fmla="*/ 2147483646 h 317"/>
              <a:gd name="T62" fmla="*/ 2147483646 w 94"/>
              <a:gd name="T63" fmla="*/ 2147483646 h 317"/>
              <a:gd name="T64" fmla="*/ 2147483646 w 94"/>
              <a:gd name="T65" fmla="*/ 2147483646 h 317"/>
              <a:gd name="T66" fmla="*/ 2147483646 w 94"/>
              <a:gd name="T67" fmla="*/ 2147483646 h 317"/>
              <a:gd name="T68" fmla="*/ 2147483646 w 94"/>
              <a:gd name="T69" fmla="*/ 2147483646 h 317"/>
              <a:gd name="T70" fmla="*/ 2147483646 w 94"/>
              <a:gd name="T71" fmla="*/ 2147483646 h 317"/>
              <a:gd name="T72" fmla="*/ 2147483646 w 94"/>
              <a:gd name="T73" fmla="*/ 2147483646 h 317"/>
              <a:gd name="T74" fmla="*/ 2147483646 w 94"/>
              <a:gd name="T75" fmla="*/ 2147483646 h 317"/>
              <a:gd name="T76" fmla="*/ 2147483646 w 94"/>
              <a:gd name="T77" fmla="*/ 2147483646 h 317"/>
              <a:gd name="T78" fmla="*/ 2147483646 w 94"/>
              <a:gd name="T79" fmla="*/ 2147483646 h 317"/>
              <a:gd name="T80" fmla="*/ 2147483646 w 94"/>
              <a:gd name="T81" fmla="*/ 2147483646 h 317"/>
              <a:gd name="T82" fmla="*/ 2147483646 w 94"/>
              <a:gd name="T83" fmla="*/ 2147483646 h 317"/>
              <a:gd name="T84" fmla="*/ 2147483646 w 94"/>
              <a:gd name="T85" fmla="*/ 2147483646 h 317"/>
              <a:gd name="T86" fmla="*/ 2147483646 w 94"/>
              <a:gd name="T87" fmla="*/ 2147483646 h 317"/>
              <a:gd name="T88" fmla="*/ 2147483646 w 94"/>
              <a:gd name="T89" fmla="*/ 2147483646 h 317"/>
              <a:gd name="T90" fmla="*/ 2147483646 w 94"/>
              <a:gd name="T91" fmla="*/ 2147483646 h 317"/>
              <a:gd name="T92" fmla="*/ 2147483646 w 94"/>
              <a:gd name="T93" fmla="*/ 2147483646 h 317"/>
              <a:gd name="T94" fmla="*/ 2147483646 w 94"/>
              <a:gd name="T95" fmla="*/ 2147483646 h 317"/>
              <a:gd name="T96" fmla="*/ 2147483646 w 94"/>
              <a:gd name="T97" fmla="*/ 2147483646 h 317"/>
              <a:gd name="T98" fmla="*/ 2147483646 w 94"/>
              <a:gd name="T99" fmla="*/ 2147483646 h 317"/>
              <a:gd name="T100" fmla="*/ 2147483646 w 94"/>
              <a:gd name="T101" fmla="*/ 2147483646 h 317"/>
              <a:gd name="T102" fmla="*/ 2147483646 w 94"/>
              <a:gd name="T103" fmla="*/ 2147483646 h 317"/>
              <a:gd name="T104" fmla="*/ 2147483646 w 94"/>
              <a:gd name="T105" fmla="*/ 2147483646 h 317"/>
              <a:gd name="T106" fmla="*/ 2147483646 w 94"/>
              <a:gd name="T107" fmla="*/ 2147483646 h 317"/>
              <a:gd name="T108" fmla="*/ 2147483646 w 94"/>
              <a:gd name="T109" fmla="*/ 2147483646 h 317"/>
              <a:gd name="T110" fmla="*/ 2147483646 w 94"/>
              <a:gd name="T111" fmla="*/ 2147483646 h 317"/>
              <a:gd name="T112" fmla="*/ 2147483646 w 94"/>
              <a:gd name="T113" fmla="*/ 2147483646 h 317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94"/>
              <a:gd name="T172" fmla="*/ 0 h 317"/>
              <a:gd name="T173" fmla="*/ 94 w 94"/>
              <a:gd name="T174" fmla="*/ 317 h 317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94" h="317">
                <a:moveTo>
                  <a:pt x="0" y="0"/>
                </a:moveTo>
                <a:lnTo>
                  <a:pt x="2" y="4"/>
                </a:lnTo>
                <a:lnTo>
                  <a:pt x="4" y="6"/>
                </a:lnTo>
                <a:lnTo>
                  <a:pt x="6" y="9"/>
                </a:lnTo>
                <a:lnTo>
                  <a:pt x="8" y="13"/>
                </a:lnTo>
                <a:lnTo>
                  <a:pt x="9" y="16"/>
                </a:lnTo>
                <a:lnTo>
                  <a:pt x="10" y="17"/>
                </a:lnTo>
                <a:lnTo>
                  <a:pt x="11" y="20"/>
                </a:lnTo>
                <a:lnTo>
                  <a:pt x="13" y="22"/>
                </a:lnTo>
                <a:lnTo>
                  <a:pt x="14" y="24"/>
                </a:lnTo>
                <a:lnTo>
                  <a:pt x="15" y="26"/>
                </a:lnTo>
                <a:lnTo>
                  <a:pt x="15" y="28"/>
                </a:lnTo>
                <a:lnTo>
                  <a:pt x="17" y="30"/>
                </a:lnTo>
                <a:lnTo>
                  <a:pt x="18" y="32"/>
                </a:lnTo>
                <a:lnTo>
                  <a:pt x="18" y="33"/>
                </a:lnTo>
                <a:lnTo>
                  <a:pt x="19" y="34"/>
                </a:lnTo>
                <a:lnTo>
                  <a:pt x="19" y="36"/>
                </a:lnTo>
                <a:lnTo>
                  <a:pt x="21" y="37"/>
                </a:lnTo>
                <a:lnTo>
                  <a:pt x="21" y="38"/>
                </a:lnTo>
                <a:lnTo>
                  <a:pt x="22" y="40"/>
                </a:lnTo>
                <a:lnTo>
                  <a:pt x="22" y="41"/>
                </a:lnTo>
                <a:lnTo>
                  <a:pt x="23" y="42"/>
                </a:lnTo>
                <a:lnTo>
                  <a:pt x="23" y="43"/>
                </a:lnTo>
                <a:lnTo>
                  <a:pt x="25" y="45"/>
                </a:lnTo>
                <a:lnTo>
                  <a:pt x="25" y="46"/>
                </a:lnTo>
                <a:lnTo>
                  <a:pt x="25" y="47"/>
                </a:lnTo>
                <a:lnTo>
                  <a:pt x="26" y="49"/>
                </a:lnTo>
                <a:lnTo>
                  <a:pt x="26" y="50"/>
                </a:lnTo>
                <a:lnTo>
                  <a:pt x="27" y="51"/>
                </a:lnTo>
                <a:lnTo>
                  <a:pt x="27" y="53"/>
                </a:lnTo>
                <a:lnTo>
                  <a:pt x="29" y="54"/>
                </a:lnTo>
                <a:lnTo>
                  <a:pt x="29" y="55"/>
                </a:lnTo>
                <a:lnTo>
                  <a:pt x="30" y="58"/>
                </a:lnTo>
                <a:lnTo>
                  <a:pt x="30" y="59"/>
                </a:lnTo>
                <a:lnTo>
                  <a:pt x="31" y="61"/>
                </a:lnTo>
                <a:lnTo>
                  <a:pt x="33" y="63"/>
                </a:lnTo>
                <a:lnTo>
                  <a:pt x="33" y="65"/>
                </a:lnTo>
                <a:lnTo>
                  <a:pt x="33" y="66"/>
                </a:lnTo>
                <a:lnTo>
                  <a:pt x="34" y="67"/>
                </a:lnTo>
                <a:lnTo>
                  <a:pt x="34" y="69"/>
                </a:lnTo>
                <a:lnTo>
                  <a:pt x="35" y="70"/>
                </a:lnTo>
                <a:lnTo>
                  <a:pt x="35" y="71"/>
                </a:lnTo>
                <a:lnTo>
                  <a:pt x="35" y="73"/>
                </a:lnTo>
                <a:lnTo>
                  <a:pt x="37" y="73"/>
                </a:lnTo>
                <a:lnTo>
                  <a:pt x="37" y="74"/>
                </a:lnTo>
                <a:lnTo>
                  <a:pt x="37" y="75"/>
                </a:lnTo>
                <a:lnTo>
                  <a:pt x="38" y="77"/>
                </a:lnTo>
                <a:lnTo>
                  <a:pt x="38" y="78"/>
                </a:lnTo>
                <a:lnTo>
                  <a:pt x="39" y="79"/>
                </a:lnTo>
                <a:lnTo>
                  <a:pt x="39" y="81"/>
                </a:lnTo>
                <a:lnTo>
                  <a:pt x="39" y="82"/>
                </a:lnTo>
                <a:lnTo>
                  <a:pt x="41" y="82"/>
                </a:lnTo>
                <a:lnTo>
                  <a:pt x="41" y="83"/>
                </a:lnTo>
                <a:lnTo>
                  <a:pt x="41" y="85"/>
                </a:lnTo>
                <a:lnTo>
                  <a:pt x="42" y="86"/>
                </a:lnTo>
                <a:lnTo>
                  <a:pt x="42" y="87"/>
                </a:lnTo>
                <a:lnTo>
                  <a:pt x="42" y="89"/>
                </a:lnTo>
                <a:lnTo>
                  <a:pt x="43" y="90"/>
                </a:lnTo>
                <a:lnTo>
                  <a:pt x="43" y="93"/>
                </a:lnTo>
                <a:lnTo>
                  <a:pt x="45" y="94"/>
                </a:lnTo>
                <a:lnTo>
                  <a:pt x="45" y="95"/>
                </a:lnTo>
                <a:lnTo>
                  <a:pt x="46" y="98"/>
                </a:lnTo>
                <a:lnTo>
                  <a:pt x="46" y="99"/>
                </a:lnTo>
                <a:lnTo>
                  <a:pt x="47" y="102"/>
                </a:lnTo>
                <a:lnTo>
                  <a:pt x="49" y="103"/>
                </a:lnTo>
                <a:lnTo>
                  <a:pt x="49" y="106"/>
                </a:lnTo>
                <a:lnTo>
                  <a:pt x="50" y="109"/>
                </a:lnTo>
                <a:lnTo>
                  <a:pt x="50" y="110"/>
                </a:lnTo>
                <a:lnTo>
                  <a:pt x="51" y="111"/>
                </a:lnTo>
                <a:lnTo>
                  <a:pt x="51" y="113"/>
                </a:lnTo>
                <a:lnTo>
                  <a:pt x="53" y="115"/>
                </a:lnTo>
                <a:lnTo>
                  <a:pt x="53" y="117"/>
                </a:lnTo>
                <a:lnTo>
                  <a:pt x="53" y="118"/>
                </a:lnTo>
                <a:lnTo>
                  <a:pt x="54" y="119"/>
                </a:lnTo>
                <a:lnTo>
                  <a:pt x="54" y="121"/>
                </a:lnTo>
                <a:lnTo>
                  <a:pt x="55" y="122"/>
                </a:lnTo>
                <a:lnTo>
                  <a:pt x="55" y="123"/>
                </a:lnTo>
                <a:lnTo>
                  <a:pt x="55" y="125"/>
                </a:lnTo>
                <a:lnTo>
                  <a:pt x="57" y="126"/>
                </a:lnTo>
                <a:lnTo>
                  <a:pt x="57" y="127"/>
                </a:lnTo>
                <a:lnTo>
                  <a:pt x="57" y="129"/>
                </a:lnTo>
                <a:lnTo>
                  <a:pt x="58" y="130"/>
                </a:lnTo>
                <a:lnTo>
                  <a:pt x="58" y="131"/>
                </a:lnTo>
                <a:lnTo>
                  <a:pt x="59" y="133"/>
                </a:lnTo>
                <a:lnTo>
                  <a:pt x="59" y="134"/>
                </a:lnTo>
                <a:lnTo>
                  <a:pt x="59" y="135"/>
                </a:lnTo>
                <a:lnTo>
                  <a:pt x="59" y="136"/>
                </a:lnTo>
                <a:lnTo>
                  <a:pt x="61" y="139"/>
                </a:lnTo>
                <a:lnTo>
                  <a:pt x="61" y="140"/>
                </a:lnTo>
                <a:lnTo>
                  <a:pt x="62" y="142"/>
                </a:lnTo>
                <a:lnTo>
                  <a:pt x="62" y="143"/>
                </a:lnTo>
                <a:lnTo>
                  <a:pt x="63" y="146"/>
                </a:lnTo>
                <a:lnTo>
                  <a:pt x="63" y="147"/>
                </a:lnTo>
                <a:lnTo>
                  <a:pt x="63" y="150"/>
                </a:lnTo>
                <a:lnTo>
                  <a:pt x="65" y="152"/>
                </a:lnTo>
                <a:lnTo>
                  <a:pt x="66" y="154"/>
                </a:lnTo>
                <a:lnTo>
                  <a:pt x="66" y="156"/>
                </a:lnTo>
                <a:lnTo>
                  <a:pt x="66" y="158"/>
                </a:lnTo>
                <a:lnTo>
                  <a:pt x="67" y="159"/>
                </a:lnTo>
                <a:lnTo>
                  <a:pt x="67" y="162"/>
                </a:lnTo>
                <a:lnTo>
                  <a:pt x="69" y="163"/>
                </a:lnTo>
                <a:lnTo>
                  <a:pt x="69" y="164"/>
                </a:lnTo>
                <a:lnTo>
                  <a:pt x="69" y="166"/>
                </a:lnTo>
                <a:lnTo>
                  <a:pt x="70" y="167"/>
                </a:lnTo>
                <a:lnTo>
                  <a:pt x="70" y="168"/>
                </a:lnTo>
                <a:lnTo>
                  <a:pt x="70" y="170"/>
                </a:lnTo>
                <a:lnTo>
                  <a:pt x="70" y="171"/>
                </a:lnTo>
                <a:lnTo>
                  <a:pt x="71" y="172"/>
                </a:lnTo>
                <a:lnTo>
                  <a:pt x="71" y="174"/>
                </a:lnTo>
                <a:lnTo>
                  <a:pt x="73" y="175"/>
                </a:lnTo>
                <a:lnTo>
                  <a:pt x="73" y="176"/>
                </a:lnTo>
                <a:lnTo>
                  <a:pt x="73" y="178"/>
                </a:lnTo>
                <a:lnTo>
                  <a:pt x="73" y="179"/>
                </a:lnTo>
                <a:lnTo>
                  <a:pt x="74" y="180"/>
                </a:lnTo>
                <a:lnTo>
                  <a:pt x="74" y="182"/>
                </a:lnTo>
                <a:lnTo>
                  <a:pt x="74" y="183"/>
                </a:lnTo>
                <a:lnTo>
                  <a:pt x="75" y="184"/>
                </a:lnTo>
                <a:lnTo>
                  <a:pt x="75" y="186"/>
                </a:lnTo>
                <a:lnTo>
                  <a:pt x="75" y="187"/>
                </a:lnTo>
                <a:lnTo>
                  <a:pt x="77" y="188"/>
                </a:lnTo>
                <a:lnTo>
                  <a:pt x="77" y="190"/>
                </a:lnTo>
                <a:lnTo>
                  <a:pt x="77" y="192"/>
                </a:lnTo>
                <a:lnTo>
                  <a:pt x="78" y="194"/>
                </a:lnTo>
                <a:lnTo>
                  <a:pt x="78" y="196"/>
                </a:lnTo>
                <a:lnTo>
                  <a:pt x="79" y="198"/>
                </a:lnTo>
                <a:lnTo>
                  <a:pt x="79" y="200"/>
                </a:lnTo>
                <a:lnTo>
                  <a:pt x="81" y="203"/>
                </a:lnTo>
                <a:lnTo>
                  <a:pt x="81" y="204"/>
                </a:lnTo>
                <a:lnTo>
                  <a:pt x="82" y="206"/>
                </a:lnTo>
                <a:lnTo>
                  <a:pt x="82" y="208"/>
                </a:lnTo>
                <a:lnTo>
                  <a:pt x="82" y="210"/>
                </a:lnTo>
                <a:lnTo>
                  <a:pt x="83" y="211"/>
                </a:lnTo>
                <a:lnTo>
                  <a:pt x="83" y="212"/>
                </a:lnTo>
                <a:lnTo>
                  <a:pt x="83" y="214"/>
                </a:lnTo>
                <a:lnTo>
                  <a:pt x="85" y="215"/>
                </a:lnTo>
                <a:lnTo>
                  <a:pt x="85" y="216"/>
                </a:lnTo>
                <a:lnTo>
                  <a:pt x="85" y="218"/>
                </a:lnTo>
                <a:lnTo>
                  <a:pt x="85" y="219"/>
                </a:lnTo>
                <a:lnTo>
                  <a:pt x="86" y="220"/>
                </a:lnTo>
                <a:lnTo>
                  <a:pt x="86" y="222"/>
                </a:lnTo>
                <a:lnTo>
                  <a:pt x="86" y="223"/>
                </a:lnTo>
                <a:lnTo>
                  <a:pt x="86" y="224"/>
                </a:lnTo>
                <a:lnTo>
                  <a:pt x="86" y="226"/>
                </a:lnTo>
                <a:lnTo>
                  <a:pt x="87" y="227"/>
                </a:lnTo>
                <a:lnTo>
                  <a:pt x="87" y="228"/>
                </a:lnTo>
                <a:lnTo>
                  <a:pt x="87" y="229"/>
                </a:lnTo>
                <a:lnTo>
                  <a:pt x="87" y="231"/>
                </a:lnTo>
                <a:lnTo>
                  <a:pt x="87" y="232"/>
                </a:lnTo>
                <a:lnTo>
                  <a:pt x="87" y="233"/>
                </a:lnTo>
                <a:lnTo>
                  <a:pt x="87" y="235"/>
                </a:lnTo>
                <a:lnTo>
                  <a:pt x="87" y="236"/>
                </a:lnTo>
                <a:lnTo>
                  <a:pt x="87" y="237"/>
                </a:lnTo>
                <a:lnTo>
                  <a:pt x="87" y="239"/>
                </a:lnTo>
                <a:lnTo>
                  <a:pt x="89" y="241"/>
                </a:lnTo>
                <a:lnTo>
                  <a:pt x="89" y="243"/>
                </a:lnTo>
                <a:lnTo>
                  <a:pt x="89" y="244"/>
                </a:lnTo>
                <a:lnTo>
                  <a:pt x="89" y="247"/>
                </a:lnTo>
                <a:lnTo>
                  <a:pt x="89" y="248"/>
                </a:lnTo>
                <a:lnTo>
                  <a:pt x="89" y="249"/>
                </a:lnTo>
                <a:lnTo>
                  <a:pt x="89" y="251"/>
                </a:lnTo>
                <a:lnTo>
                  <a:pt x="89" y="252"/>
                </a:lnTo>
                <a:lnTo>
                  <a:pt x="89" y="253"/>
                </a:lnTo>
                <a:lnTo>
                  <a:pt x="89" y="255"/>
                </a:lnTo>
                <a:lnTo>
                  <a:pt x="89" y="256"/>
                </a:lnTo>
                <a:lnTo>
                  <a:pt x="90" y="257"/>
                </a:lnTo>
                <a:lnTo>
                  <a:pt x="90" y="259"/>
                </a:lnTo>
                <a:lnTo>
                  <a:pt x="90" y="260"/>
                </a:lnTo>
                <a:lnTo>
                  <a:pt x="90" y="261"/>
                </a:lnTo>
                <a:lnTo>
                  <a:pt x="90" y="263"/>
                </a:lnTo>
                <a:lnTo>
                  <a:pt x="90" y="264"/>
                </a:lnTo>
                <a:lnTo>
                  <a:pt x="90" y="265"/>
                </a:lnTo>
                <a:lnTo>
                  <a:pt x="90" y="267"/>
                </a:lnTo>
                <a:lnTo>
                  <a:pt x="91" y="267"/>
                </a:lnTo>
                <a:lnTo>
                  <a:pt x="91" y="268"/>
                </a:lnTo>
                <a:lnTo>
                  <a:pt x="91" y="269"/>
                </a:lnTo>
                <a:lnTo>
                  <a:pt x="91" y="271"/>
                </a:lnTo>
                <a:lnTo>
                  <a:pt x="91" y="272"/>
                </a:lnTo>
                <a:lnTo>
                  <a:pt x="91" y="273"/>
                </a:lnTo>
                <a:lnTo>
                  <a:pt x="93" y="273"/>
                </a:lnTo>
                <a:lnTo>
                  <a:pt x="93" y="275"/>
                </a:lnTo>
                <a:lnTo>
                  <a:pt x="93" y="276"/>
                </a:lnTo>
                <a:lnTo>
                  <a:pt x="93" y="277"/>
                </a:lnTo>
                <a:lnTo>
                  <a:pt x="93" y="279"/>
                </a:lnTo>
                <a:lnTo>
                  <a:pt x="93" y="280"/>
                </a:lnTo>
                <a:lnTo>
                  <a:pt x="94" y="281"/>
                </a:lnTo>
                <a:lnTo>
                  <a:pt x="94" y="283"/>
                </a:lnTo>
                <a:lnTo>
                  <a:pt x="94" y="284"/>
                </a:lnTo>
                <a:lnTo>
                  <a:pt x="94" y="285"/>
                </a:lnTo>
                <a:lnTo>
                  <a:pt x="94" y="287"/>
                </a:lnTo>
                <a:lnTo>
                  <a:pt x="94" y="288"/>
                </a:lnTo>
                <a:lnTo>
                  <a:pt x="94" y="289"/>
                </a:lnTo>
                <a:lnTo>
                  <a:pt x="94" y="291"/>
                </a:lnTo>
                <a:lnTo>
                  <a:pt x="94" y="292"/>
                </a:lnTo>
                <a:lnTo>
                  <a:pt x="94" y="293"/>
                </a:lnTo>
                <a:lnTo>
                  <a:pt x="94" y="295"/>
                </a:lnTo>
                <a:lnTo>
                  <a:pt x="94" y="296"/>
                </a:lnTo>
                <a:lnTo>
                  <a:pt x="94" y="297"/>
                </a:lnTo>
                <a:lnTo>
                  <a:pt x="94" y="299"/>
                </a:lnTo>
                <a:lnTo>
                  <a:pt x="94" y="300"/>
                </a:lnTo>
                <a:lnTo>
                  <a:pt x="94" y="303"/>
                </a:lnTo>
                <a:lnTo>
                  <a:pt x="94" y="304"/>
                </a:lnTo>
                <a:lnTo>
                  <a:pt x="94" y="305"/>
                </a:lnTo>
                <a:lnTo>
                  <a:pt x="94" y="308"/>
                </a:lnTo>
                <a:lnTo>
                  <a:pt x="94" y="309"/>
                </a:lnTo>
                <a:lnTo>
                  <a:pt x="94" y="312"/>
                </a:lnTo>
                <a:lnTo>
                  <a:pt x="94" y="315"/>
                </a:lnTo>
                <a:lnTo>
                  <a:pt x="93" y="317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6096" name="Freeform 22">
            <a:extLst>
              <a:ext uri="{FF2B5EF4-FFF2-40B4-BE49-F238E27FC236}">
                <a16:creationId xmlns:a16="http://schemas.microsoft.com/office/drawing/2014/main" id="{2D2A8A42-145B-0744-AFD6-061B7B5E266A}"/>
              </a:ext>
            </a:extLst>
          </p:cNvPr>
          <p:cNvSpPr>
            <a:spLocks/>
          </p:cNvSpPr>
          <p:nvPr/>
        </p:nvSpPr>
        <p:spPr bwMode="auto">
          <a:xfrm>
            <a:off x="3425826" y="4594226"/>
            <a:ext cx="74613" cy="252413"/>
          </a:xfrm>
          <a:custGeom>
            <a:avLst/>
            <a:gdLst>
              <a:gd name="T0" fmla="*/ 2147483646 w 94"/>
              <a:gd name="T1" fmla="*/ 2147483646 h 317"/>
              <a:gd name="T2" fmla="*/ 2147483646 w 94"/>
              <a:gd name="T3" fmla="*/ 2147483646 h 317"/>
              <a:gd name="T4" fmla="*/ 2147483646 w 94"/>
              <a:gd name="T5" fmla="*/ 2147483646 h 317"/>
              <a:gd name="T6" fmla="*/ 2147483646 w 94"/>
              <a:gd name="T7" fmla="*/ 2147483646 h 317"/>
              <a:gd name="T8" fmla="*/ 2147483646 w 94"/>
              <a:gd name="T9" fmla="*/ 2147483646 h 317"/>
              <a:gd name="T10" fmla="*/ 2147483646 w 94"/>
              <a:gd name="T11" fmla="*/ 2147483646 h 317"/>
              <a:gd name="T12" fmla="*/ 2147483646 w 94"/>
              <a:gd name="T13" fmla="*/ 2147483646 h 317"/>
              <a:gd name="T14" fmla="*/ 2147483646 w 94"/>
              <a:gd name="T15" fmla="*/ 2147483646 h 317"/>
              <a:gd name="T16" fmla="*/ 2147483646 w 94"/>
              <a:gd name="T17" fmla="*/ 2147483646 h 317"/>
              <a:gd name="T18" fmla="*/ 2147483646 w 94"/>
              <a:gd name="T19" fmla="*/ 2147483646 h 317"/>
              <a:gd name="T20" fmla="*/ 2147483646 w 94"/>
              <a:gd name="T21" fmla="*/ 2147483646 h 317"/>
              <a:gd name="T22" fmla="*/ 2147483646 w 94"/>
              <a:gd name="T23" fmla="*/ 2147483646 h 317"/>
              <a:gd name="T24" fmla="*/ 2147483646 w 94"/>
              <a:gd name="T25" fmla="*/ 2147483646 h 317"/>
              <a:gd name="T26" fmla="*/ 2147483646 w 94"/>
              <a:gd name="T27" fmla="*/ 2147483646 h 317"/>
              <a:gd name="T28" fmla="*/ 2147483646 w 94"/>
              <a:gd name="T29" fmla="*/ 2147483646 h 317"/>
              <a:gd name="T30" fmla="*/ 2147483646 w 94"/>
              <a:gd name="T31" fmla="*/ 2147483646 h 317"/>
              <a:gd name="T32" fmla="*/ 2147483646 w 94"/>
              <a:gd name="T33" fmla="*/ 2147483646 h 317"/>
              <a:gd name="T34" fmla="*/ 2147483646 w 94"/>
              <a:gd name="T35" fmla="*/ 2147483646 h 317"/>
              <a:gd name="T36" fmla="*/ 2147483646 w 94"/>
              <a:gd name="T37" fmla="*/ 2147483646 h 317"/>
              <a:gd name="T38" fmla="*/ 2147483646 w 94"/>
              <a:gd name="T39" fmla="*/ 2147483646 h 317"/>
              <a:gd name="T40" fmla="*/ 2147483646 w 94"/>
              <a:gd name="T41" fmla="*/ 2147483646 h 317"/>
              <a:gd name="T42" fmla="*/ 2147483646 w 94"/>
              <a:gd name="T43" fmla="*/ 2147483646 h 317"/>
              <a:gd name="T44" fmla="*/ 2147483646 w 94"/>
              <a:gd name="T45" fmla="*/ 2147483646 h 317"/>
              <a:gd name="T46" fmla="*/ 2147483646 w 94"/>
              <a:gd name="T47" fmla="*/ 2147483646 h 317"/>
              <a:gd name="T48" fmla="*/ 2147483646 w 94"/>
              <a:gd name="T49" fmla="*/ 2147483646 h 317"/>
              <a:gd name="T50" fmla="*/ 2147483646 w 94"/>
              <a:gd name="T51" fmla="*/ 2147483646 h 317"/>
              <a:gd name="T52" fmla="*/ 2147483646 w 94"/>
              <a:gd name="T53" fmla="*/ 2147483646 h 317"/>
              <a:gd name="T54" fmla="*/ 2147483646 w 94"/>
              <a:gd name="T55" fmla="*/ 2147483646 h 317"/>
              <a:gd name="T56" fmla="*/ 2147483646 w 94"/>
              <a:gd name="T57" fmla="*/ 2147483646 h 317"/>
              <a:gd name="T58" fmla="*/ 2147483646 w 94"/>
              <a:gd name="T59" fmla="*/ 2147483646 h 317"/>
              <a:gd name="T60" fmla="*/ 2147483646 w 94"/>
              <a:gd name="T61" fmla="*/ 2147483646 h 317"/>
              <a:gd name="T62" fmla="*/ 2147483646 w 94"/>
              <a:gd name="T63" fmla="*/ 2147483646 h 317"/>
              <a:gd name="T64" fmla="*/ 2147483646 w 94"/>
              <a:gd name="T65" fmla="*/ 2147483646 h 317"/>
              <a:gd name="T66" fmla="*/ 2147483646 w 94"/>
              <a:gd name="T67" fmla="*/ 2147483646 h 317"/>
              <a:gd name="T68" fmla="*/ 2147483646 w 94"/>
              <a:gd name="T69" fmla="*/ 2147483646 h 317"/>
              <a:gd name="T70" fmla="*/ 2147483646 w 94"/>
              <a:gd name="T71" fmla="*/ 2147483646 h 317"/>
              <a:gd name="T72" fmla="*/ 2147483646 w 94"/>
              <a:gd name="T73" fmla="*/ 2147483646 h 317"/>
              <a:gd name="T74" fmla="*/ 2147483646 w 94"/>
              <a:gd name="T75" fmla="*/ 2147483646 h 317"/>
              <a:gd name="T76" fmla="*/ 2147483646 w 94"/>
              <a:gd name="T77" fmla="*/ 2147483646 h 317"/>
              <a:gd name="T78" fmla="*/ 2147483646 w 94"/>
              <a:gd name="T79" fmla="*/ 2147483646 h 317"/>
              <a:gd name="T80" fmla="*/ 2147483646 w 94"/>
              <a:gd name="T81" fmla="*/ 2147483646 h 317"/>
              <a:gd name="T82" fmla="*/ 2147483646 w 94"/>
              <a:gd name="T83" fmla="*/ 2147483646 h 317"/>
              <a:gd name="T84" fmla="*/ 2147483646 w 94"/>
              <a:gd name="T85" fmla="*/ 2147483646 h 317"/>
              <a:gd name="T86" fmla="*/ 2147483646 w 94"/>
              <a:gd name="T87" fmla="*/ 2147483646 h 317"/>
              <a:gd name="T88" fmla="*/ 2147483646 w 94"/>
              <a:gd name="T89" fmla="*/ 2147483646 h 317"/>
              <a:gd name="T90" fmla="*/ 2147483646 w 94"/>
              <a:gd name="T91" fmla="*/ 2147483646 h 317"/>
              <a:gd name="T92" fmla="*/ 2147483646 w 94"/>
              <a:gd name="T93" fmla="*/ 2147483646 h 317"/>
              <a:gd name="T94" fmla="*/ 2147483646 w 94"/>
              <a:gd name="T95" fmla="*/ 2147483646 h 317"/>
              <a:gd name="T96" fmla="*/ 2147483646 w 94"/>
              <a:gd name="T97" fmla="*/ 2147483646 h 317"/>
              <a:gd name="T98" fmla="*/ 2147483646 w 94"/>
              <a:gd name="T99" fmla="*/ 2147483646 h 317"/>
              <a:gd name="T100" fmla="*/ 2147483646 w 94"/>
              <a:gd name="T101" fmla="*/ 2147483646 h 317"/>
              <a:gd name="T102" fmla="*/ 2147483646 w 94"/>
              <a:gd name="T103" fmla="*/ 2147483646 h 317"/>
              <a:gd name="T104" fmla="*/ 2147483646 w 94"/>
              <a:gd name="T105" fmla="*/ 2147483646 h 317"/>
              <a:gd name="T106" fmla="*/ 2147483646 w 94"/>
              <a:gd name="T107" fmla="*/ 2147483646 h 317"/>
              <a:gd name="T108" fmla="*/ 2147483646 w 94"/>
              <a:gd name="T109" fmla="*/ 2147483646 h 317"/>
              <a:gd name="T110" fmla="*/ 2147483646 w 94"/>
              <a:gd name="T111" fmla="*/ 2147483646 h 317"/>
              <a:gd name="T112" fmla="*/ 2147483646 w 94"/>
              <a:gd name="T113" fmla="*/ 2147483646 h 317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94"/>
              <a:gd name="T172" fmla="*/ 0 h 317"/>
              <a:gd name="T173" fmla="*/ 94 w 94"/>
              <a:gd name="T174" fmla="*/ 317 h 317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94" h="317">
                <a:moveTo>
                  <a:pt x="0" y="317"/>
                </a:moveTo>
                <a:lnTo>
                  <a:pt x="2" y="314"/>
                </a:lnTo>
                <a:lnTo>
                  <a:pt x="4" y="310"/>
                </a:lnTo>
                <a:lnTo>
                  <a:pt x="6" y="308"/>
                </a:lnTo>
                <a:lnTo>
                  <a:pt x="8" y="305"/>
                </a:lnTo>
                <a:lnTo>
                  <a:pt x="9" y="302"/>
                </a:lnTo>
                <a:lnTo>
                  <a:pt x="10" y="300"/>
                </a:lnTo>
                <a:lnTo>
                  <a:pt x="11" y="297"/>
                </a:lnTo>
                <a:lnTo>
                  <a:pt x="13" y="294"/>
                </a:lnTo>
                <a:lnTo>
                  <a:pt x="14" y="293"/>
                </a:lnTo>
                <a:lnTo>
                  <a:pt x="15" y="290"/>
                </a:lnTo>
                <a:lnTo>
                  <a:pt x="15" y="289"/>
                </a:lnTo>
                <a:lnTo>
                  <a:pt x="17" y="288"/>
                </a:lnTo>
                <a:lnTo>
                  <a:pt x="18" y="285"/>
                </a:lnTo>
                <a:lnTo>
                  <a:pt x="18" y="284"/>
                </a:lnTo>
                <a:lnTo>
                  <a:pt x="19" y="283"/>
                </a:lnTo>
                <a:lnTo>
                  <a:pt x="19" y="281"/>
                </a:lnTo>
                <a:lnTo>
                  <a:pt x="21" y="280"/>
                </a:lnTo>
                <a:lnTo>
                  <a:pt x="21" y="279"/>
                </a:lnTo>
                <a:lnTo>
                  <a:pt x="22" y="277"/>
                </a:lnTo>
                <a:lnTo>
                  <a:pt x="22" y="276"/>
                </a:lnTo>
                <a:lnTo>
                  <a:pt x="23" y="275"/>
                </a:lnTo>
                <a:lnTo>
                  <a:pt x="23" y="273"/>
                </a:lnTo>
                <a:lnTo>
                  <a:pt x="25" y="273"/>
                </a:lnTo>
                <a:lnTo>
                  <a:pt x="25" y="272"/>
                </a:lnTo>
                <a:lnTo>
                  <a:pt x="25" y="271"/>
                </a:lnTo>
                <a:lnTo>
                  <a:pt x="26" y="269"/>
                </a:lnTo>
                <a:lnTo>
                  <a:pt x="26" y="268"/>
                </a:lnTo>
                <a:lnTo>
                  <a:pt x="27" y="265"/>
                </a:lnTo>
                <a:lnTo>
                  <a:pt x="27" y="264"/>
                </a:lnTo>
                <a:lnTo>
                  <a:pt x="29" y="263"/>
                </a:lnTo>
                <a:lnTo>
                  <a:pt x="29" y="261"/>
                </a:lnTo>
                <a:lnTo>
                  <a:pt x="30" y="259"/>
                </a:lnTo>
                <a:lnTo>
                  <a:pt x="30" y="257"/>
                </a:lnTo>
                <a:lnTo>
                  <a:pt x="31" y="256"/>
                </a:lnTo>
                <a:lnTo>
                  <a:pt x="33" y="255"/>
                </a:lnTo>
                <a:lnTo>
                  <a:pt x="33" y="252"/>
                </a:lnTo>
                <a:lnTo>
                  <a:pt x="33" y="251"/>
                </a:lnTo>
                <a:lnTo>
                  <a:pt x="34" y="249"/>
                </a:lnTo>
                <a:lnTo>
                  <a:pt x="34" y="248"/>
                </a:lnTo>
                <a:lnTo>
                  <a:pt x="35" y="247"/>
                </a:lnTo>
                <a:lnTo>
                  <a:pt x="35" y="245"/>
                </a:lnTo>
                <a:lnTo>
                  <a:pt x="37" y="244"/>
                </a:lnTo>
                <a:lnTo>
                  <a:pt x="37" y="243"/>
                </a:lnTo>
                <a:lnTo>
                  <a:pt x="37" y="241"/>
                </a:lnTo>
                <a:lnTo>
                  <a:pt x="38" y="241"/>
                </a:lnTo>
                <a:lnTo>
                  <a:pt x="38" y="240"/>
                </a:lnTo>
                <a:lnTo>
                  <a:pt x="38" y="239"/>
                </a:lnTo>
                <a:lnTo>
                  <a:pt x="39" y="237"/>
                </a:lnTo>
                <a:lnTo>
                  <a:pt x="39" y="236"/>
                </a:lnTo>
                <a:lnTo>
                  <a:pt x="41" y="235"/>
                </a:lnTo>
                <a:lnTo>
                  <a:pt x="41" y="233"/>
                </a:lnTo>
                <a:lnTo>
                  <a:pt x="41" y="232"/>
                </a:lnTo>
                <a:lnTo>
                  <a:pt x="42" y="231"/>
                </a:lnTo>
                <a:lnTo>
                  <a:pt x="42" y="229"/>
                </a:lnTo>
                <a:lnTo>
                  <a:pt x="42" y="228"/>
                </a:lnTo>
                <a:lnTo>
                  <a:pt x="43" y="227"/>
                </a:lnTo>
                <a:lnTo>
                  <a:pt x="43" y="225"/>
                </a:lnTo>
                <a:lnTo>
                  <a:pt x="45" y="223"/>
                </a:lnTo>
                <a:lnTo>
                  <a:pt x="45" y="221"/>
                </a:lnTo>
                <a:lnTo>
                  <a:pt x="46" y="220"/>
                </a:lnTo>
                <a:lnTo>
                  <a:pt x="46" y="217"/>
                </a:lnTo>
                <a:lnTo>
                  <a:pt x="47" y="215"/>
                </a:lnTo>
                <a:lnTo>
                  <a:pt x="49" y="213"/>
                </a:lnTo>
                <a:lnTo>
                  <a:pt x="49" y="211"/>
                </a:lnTo>
                <a:lnTo>
                  <a:pt x="50" y="209"/>
                </a:lnTo>
                <a:lnTo>
                  <a:pt x="50" y="207"/>
                </a:lnTo>
                <a:lnTo>
                  <a:pt x="51" y="205"/>
                </a:lnTo>
                <a:lnTo>
                  <a:pt x="51" y="204"/>
                </a:lnTo>
                <a:lnTo>
                  <a:pt x="53" y="203"/>
                </a:lnTo>
                <a:lnTo>
                  <a:pt x="53" y="201"/>
                </a:lnTo>
                <a:lnTo>
                  <a:pt x="53" y="200"/>
                </a:lnTo>
                <a:lnTo>
                  <a:pt x="54" y="199"/>
                </a:lnTo>
                <a:lnTo>
                  <a:pt x="54" y="197"/>
                </a:lnTo>
                <a:lnTo>
                  <a:pt x="55" y="196"/>
                </a:lnTo>
                <a:lnTo>
                  <a:pt x="55" y="195"/>
                </a:lnTo>
                <a:lnTo>
                  <a:pt x="55" y="194"/>
                </a:lnTo>
                <a:lnTo>
                  <a:pt x="55" y="192"/>
                </a:lnTo>
                <a:lnTo>
                  <a:pt x="57" y="191"/>
                </a:lnTo>
                <a:lnTo>
                  <a:pt x="57" y="190"/>
                </a:lnTo>
                <a:lnTo>
                  <a:pt x="58" y="188"/>
                </a:lnTo>
                <a:lnTo>
                  <a:pt x="58" y="187"/>
                </a:lnTo>
                <a:lnTo>
                  <a:pt x="58" y="186"/>
                </a:lnTo>
                <a:lnTo>
                  <a:pt x="59" y="184"/>
                </a:lnTo>
                <a:lnTo>
                  <a:pt x="59" y="183"/>
                </a:lnTo>
                <a:lnTo>
                  <a:pt x="59" y="182"/>
                </a:lnTo>
                <a:lnTo>
                  <a:pt x="59" y="180"/>
                </a:lnTo>
                <a:lnTo>
                  <a:pt x="61" y="179"/>
                </a:lnTo>
                <a:lnTo>
                  <a:pt x="61" y="176"/>
                </a:lnTo>
                <a:lnTo>
                  <a:pt x="62" y="175"/>
                </a:lnTo>
                <a:lnTo>
                  <a:pt x="62" y="174"/>
                </a:lnTo>
                <a:lnTo>
                  <a:pt x="63" y="171"/>
                </a:lnTo>
                <a:lnTo>
                  <a:pt x="63" y="170"/>
                </a:lnTo>
                <a:lnTo>
                  <a:pt x="63" y="167"/>
                </a:lnTo>
                <a:lnTo>
                  <a:pt x="65" y="164"/>
                </a:lnTo>
                <a:lnTo>
                  <a:pt x="66" y="163"/>
                </a:lnTo>
                <a:lnTo>
                  <a:pt x="66" y="160"/>
                </a:lnTo>
                <a:lnTo>
                  <a:pt x="66" y="159"/>
                </a:lnTo>
                <a:lnTo>
                  <a:pt x="67" y="158"/>
                </a:lnTo>
                <a:lnTo>
                  <a:pt x="67" y="156"/>
                </a:lnTo>
                <a:lnTo>
                  <a:pt x="69" y="154"/>
                </a:lnTo>
                <a:lnTo>
                  <a:pt x="69" y="152"/>
                </a:lnTo>
                <a:lnTo>
                  <a:pt x="69" y="151"/>
                </a:lnTo>
                <a:lnTo>
                  <a:pt x="70" y="150"/>
                </a:lnTo>
                <a:lnTo>
                  <a:pt x="70" y="148"/>
                </a:lnTo>
                <a:lnTo>
                  <a:pt x="70" y="147"/>
                </a:lnTo>
                <a:lnTo>
                  <a:pt x="71" y="146"/>
                </a:lnTo>
                <a:lnTo>
                  <a:pt x="71" y="144"/>
                </a:lnTo>
                <a:lnTo>
                  <a:pt x="71" y="143"/>
                </a:lnTo>
                <a:lnTo>
                  <a:pt x="73" y="142"/>
                </a:lnTo>
                <a:lnTo>
                  <a:pt x="73" y="140"/>
                </a:lnTo>
                <a:lnTo>
                  <a:pt x="73" y="139"/>
                </a:lnTo>
                <a:lnTo>
                  <a:pt x="74" y="138"/>
                </a:lnTo>
                <a:lnTo>
                  <a:pt x="74" y="136"/>
                </a:lnTo>
                <a:lnTo>
                  <a:pt x="74" y="135"/>
                </a:lnTo>
                <a:lnTo>
                  <a:pt x="75" y="134"/>
                </a:lnTo>
                <a:lnTo>
                  <a:pt x="75" y="132"/>
                </a:lnTo>
                <a:lnTo>
                  <a:pt x="75" y="130"/>
                </a:lnTo>
                <a:lnTo>
                  <a:pt x="77" y="128"/>
                </a:lnTo>
                <a:lnTo>
                  <a:pt x="77" y="127"/>
                </a:lnTo>
                <a:lnTo>
                  <a:pt x="77" y="126"/>
                </a:lnTo>
                <a:lnTo>
                  <a:pt x="78" y="123"/>
                </a:lnTo>
                <a:lnTo>
                  <a:pt x="78" y="120"/>
                </a:lnTo>
                <a:lnTo>
                  <a:pt x="79" y="119"/>
                </a:lnTo>
                <a:lnTo>
                  <a:pt x="79" y="116"/>
                </a:lnTo>
                <a:lnTo>
                  <a:pt x="81" y="115"/>
                </a:lnTo>
                <a:lnTo>
                  <a:pt x="81" y="112"/>
                </a:lnTo>
                <a:lnTo>
                  <a:pt x="82" y="111"/>
                </a:lnTo>
                <a:lnTo>
                  <a:pt x="82" y="110"/>
                </a:lnTo>
                <a:lnTo>
                  <a:pt x="82" y="107"/>
                </a:lnTo>
                <a:lnTo>
                  <a:pt x="83" y="106"/>
                </a:lnTo>
                <a:lnTo>
                  <a:pt x="83" y="104"/>
                </a:lnTo>
                <a:lnTo>
                  <a:pt x="83" y="103"/>
                </a:lnTo>
                <a:lnTo>
                  <a:pt x="85" y="102"/>
                </a:lnTo>
                <a:lnTo>
                  <a:pt x="85" y="101"/>
                </a:lnTo>
                <a:lnTo>
                  <a:pt x="85" y="99"/>
                </a:lnTo>
                <a:lnTo>
                  <a:pt x="86" y="98"/>
                </a:lnTo>
                <a:lnTo>
                  <a:pt x="86" y="97"/>
                </a:lnTo>
                <a:lnTo>
                  <a:pt x="86" y="95"/>
                </a:lnTo>
                <a:lnTo>
                  <a:pt x="86" y="94"/>
                </a:lnTo>
                <a:lnTo>
                  <a:pt x="86" y="93"/>
                </a:lnTo>
                <a:lnTo>
                  <a:pt x="86" y="91"/>
                </a:lnTo>
                <a:lnTo>
                  <a:pt x="87" y="90"/>
                </a:lnTo>
                <a:lnTo>
                  <a:pt x="87" y="89"/>
                </a:lnTo>
                <a:lnTo>
                  <a:pt x="87" y="87"/>
                </a:lnTo>
                <a:lnTo>
                  <a:pt x="87" y="86"/>
                </a:lnTo>
                <a:lnTo>
                  <a:pt x="87" y="85"/>
                </a:lnTo>
                <a:lnTo>
                  <a:pt x="87" y="83"/>
                </a:lnTo>
                <a:lnTo>
                  <a:pt x="87" y="82"/>
                </a:lnTo>
                <a:lnTo>
                  <a:pt x="87" y="81"/>
                </a:lnTo>
                <a:lnTo>
                  <a:pt x="87" y="79"/>
                </a:lnTo>
                <a:lnTo>
                  <a:pt x="87" y="78"/>
                </a:lnTo>
                <a:lnTo>
                  <a:pt x="89" y="75"/>
                </a:lnTo>
                <a:lnTo>
                  <a:pt x="89" y="74"/>
                </a:lnTo>
                <a:lnTo>
                  <a:pt x="89" y="73"/>
                </a:lnTo>
                <a:lnTo>
                  <a:pt x="89" y="70"/>
                </a:lnTo>
                <a:lnTo>
                  <a:pt x="89" y="69"/>
                </a:lnTo>
                <a:lnTo>
                  <a:pt x="89" y="67"/>
                </a:lnTo>
                <a:lnTo>
                  <a:pt x="89" y="66"/>
                </a:lnTo>
                <a:lnTo>
                  <a:pt x="89" y="65"/>
                </a:lnTo>
                <a:lnTo>
                  <a:pt x="89" y="63"/>
                </a:lnTo>
                <a:lnTo>
                  <a:pt x="89" y="62"/>
                </a:lnTo>
                <a:lnTo>
                  <a:pt x="89" y="61"/>
                </a:lnTo>
                <a:lnTo>
                  <a:pt x="90" y="59"/>
                </a:lnTo>
                <a:lnTo>
                  <a:pt x="90" y="58"/>
                </a:lnTo>
                <a:lnTo>
                  <a:pt x="90" y="57"/>
                </a:lnTo>
                <a:lnTo>
                  <a:pt x="90" y="55"/>
                </a:lnTo>
                <a:lnTo>
                  <a:pt x="90" y="54"/>
                </a:lnTo>
                <a:lnTo>
                  <a:pt x="90" y="53"/>
                </a:lnTo>
                <a:lnTo>
                  <a:pt x="90" y="51"/>
                </a:lnTo>
                <a:lnTo>
                  <a:pt x="90" y="50"/>
                </a:lnTo>
                <a:lnTo>
                  <a:pt x="91" y="50"/>
                </a:lnTo>
                <a:lnTo>
                  <a:pt x="91" y="49"/>
                </a:lnTo>
                <a:lnTo>
                  <a:pt x="91" y="47"/>
                </a:lnTo>
                <a:lnTo>
                  <a:pt x="91" y="46"/>
                </a:lnTo>
                <a:lnTo>
                  <a:pt x="91" y="45"/>
                </a:lnTo>
                <a:lnTo>
                  <a:pt x="91" y="43"/>
                </a:lnTo>
                <a:lnTo>
                  <a:pt x="93" y="43"/>
                </a:lnTo>
                <a:lnTo>
                  <a:pt x="93" y="42"/>
                </a:lnTo>
                <a:lnTo>
                  <a:pt x="93" y="41"/>
                </a:lnTo>
                <a:lnTo>
                  <a:pt x="93" y="39"/>
                </a:lnTo>
                <a:lnTo>
                  <a:pt x="93" y="38"/>
                </a:lnTo>
                <a:lnTo>
                  <a:pt x="93" y="37"/>
                </a:lnTo>
                <a:lnTo>
                  <a:pt x="94" y="35"/>
                </a:lnTo>
                <a:lnTo>
                  <a:pt x="94" y="34"/>
                </a:lnTo>
                <a:lnTo>
                  <a:pt x="94" y="33"/>
                </a:lnTo>
                <a:lnTo>
                  <a:pt x="94" y="31"/>
                </a:lnTo>
                <a:lnTo>
                  <a:pt x="94" y="30"/>
                </a:lnTo>
                <a:lnTo>
                  <a:pt x="94" y="29"/>
                </a:lnTo>
                <a:lnTo>
                  <a:pt x="94" y="27"/>
                </a:lnTo>
                <a:lnTo>
                  <a:pt x="94" y="26"/>
                </a:lnTo>
                <a:lnTo>
                  <a:pt x="94" y="25"/>
                </a:lnTo>
                <a:lnTo>
                  <a:pt x="94" y="23"/>
                </a:lnTo>
                <a:lnTo>
                  <a:pt x="94" y="22"/>
                </a:lnTo>
                <a:lnTo>
                  <a:pt x="94" y="21"/>
                </a:lnTo>
                <a:lnTo>
                  <a:pt x="94" y="19"/>
                </a:lnTo>
                <a:lnTo>
                  <a:pt x="94" y="18"/>
                </a:lnTo>
                <a:lnTo>
                  <a:pt x="94" y="17"/>
                </a:lnTo>
                <a:lnTo>
                  <a:pt x="94" y="15"/>
                </a:lnTo>
                <a:lnTo>
                  <a:pt x="94" y="13"/>
                </a:lnTo>
                <a:lnTo>
                  <a:pt x="94" y="11"/>
                </a:lnTo>
                <a:lnTo>
                  <a:pt x="94" y="10"/>
                </a:lnTo>
                <a:lnTo>
                  <a:pt x="94" y="7"/>
                </a:lnTo>
                <a:lnTo>
                  <a:pt x="94" y="5"/>
                </a:lnTo>
                <a:lnTo>
                  <a:pt x="94" y="2"/>
                </a:lnTo>
                <a:lnTo>
                  <a:pt x="93" y="0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6097" name="Rectangle 23">
            <a:extLst>
              <a:ext uri="{FF2B5EF4-FFF2-40B4-BE49-F238E27FC236}">
                <a16:creationId xmlns:a16="http://schemas.microsoft.com/office/drawing/2014/main" id="{4F79D5BF-0C11-3448-9081-D6CD9103B2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6913" y="2354263"/>
            <a:ext cx="906462" cy="590550"/>
          </a:xfrm>
          <a:prstGeom prst="rect">
            <a:avLst/>
          </a:prstGeom>
          <a:noFill/>
          <a:ln w="20638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46098" name="Freeform 24">
            <a:extLst>
              <a:ext uri="{FF2B5EF4-FFF2-40B4-BE49-F238E27FC236}">
                <a16:creationId xmlns:a16="http://schemas.microsoft.com/office/drawing/2014/main" id="{6A7548A6-EA40-2443-A01C-5A4A12B9DF28}"/>
              </a:ext>
            </a:extLst>
          </p:cNvPr>
          <p:cNvSpPr>
            <a:spLocks/>
          </p:cNvSpPr>
          <p:nvPr/>
        </p:nvSpPr>
        <p:spPr bwMode="auto">
          <a:xfrm>
            <a:off x="3089276" y="2481263"/>
            <a:ext cx="125413" cy="42862"/>
          </a:xfrm>
          <a:custGeom>
            <a:avLst/>
            <a:gdLst>
              <a:gd name="T0" fmla="*/ 0 w 160"/>
              <a:gd name="T1" fmla="*/ 2147483646 h 54"/>
              <a:gd name="T2" fmla="*/ 2147483646 w 160"/>
              <a:gd name="T3" fmla="*/ 2147483646 h 54"/>
              <a:gd name="T4" fmla="*/ 0 w 160"/>
              <a:gd name="T5" fmla="*/ 0 h 54"/>
              <a:gd name="T6" fmla="*/ 0 w 160"/>
              <a:gd name="T7" fmla="*/ 2147483646 h 54"/>
              <a:gd name="T8" fmla="*/ 0 w 160"/>
              <a:gd name="T9" fmla="*/ 2147483646 h 5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60"/>
              <a:gd name="T16" fmla="*/ 0 h 54"/>
              <a:gd name="T17" fmla="*/ 160 w 160"/>
              <a:gd name="T18" fmla="*/ 54 h 5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60" h="54">
                <a:moveTo>
                  <a:pt x="0" y="54"/>
                </a:moveTo>
                <a:lnTo>
                  <a:pt x="160" y="27"/>
                </a:lnTo>
                <a:lnTo>
                  <a:pt x="0" y="0"/>
                </a:lnTo>
                <a:lnTo>
                  <a:pt x="0" y="27"/>
                </a:lnTo>
                <a:lnTo>
                  <a:pt x="0" y="5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46099" name="Line 25">
            <a:extLst>
              <a:ext uri="{FF2B5EF4-FFF2-40B4-BE49-F238E27FC236}">
                <a16:creationId xmlns:a16="http://schemas.microsoft.com/office/drawing/2014/main" id="{30E061D1-07FD-484A-8233-0BC9E3044C1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646364" y="2501900"/>
            <a:ext cx="420687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6100" name="Freeform 26">
            <a:extLst>
              <a:ext uri="{FF2B5EF4-FFF2-40B4-BE49-F238E27FC236}">
                <a16:creationId xmlns:a16="http://schemas.microsoft.com/office/drawing/2014/main" id="{1FE2DD52-019F-1A48-8925-DB6C43EFB0AF}"/>
              </a:ext>
            </a:extLst>
          </p:cNvPr>
          <p:cNvSpPr>
            <a:spLocks/>
          </p:cNvSpPr>
          <p:nvPr/>
        </p:nvSpPr>
        <p:spPr bwMode="auto">
          <a:xfrm>
            <a:off x="3089276" y="2776538"/>
            <a:ext cx="125413" cy="42862"/>
          </a:xfrm>
          <a:custGeom>
            <a:avLst/>
            <a:gdLst>
              <a:gd name="T0" fmla="*/ 0 w 160"/>
              <a:gd name="T1" fmla="*/ 2147483646 h 54"/>
              <a:gd name="T2" fmla="*/ 2147483646 w 160"/>
              <a:gd name="T3" fmla="*/ 2147483646 h 54"/>
              <a:gd name="T4" fmla="*/ 0 w 160"/>
              <a:gd name="T5" fmla="*/ 0 h 54"/>
              <a:gd name="T6" fmla="*/ 0 w 160"/>
              <a:gd name="T7" fmla="*/ 2147483646 h 54"/>
              <a:gd name="T8" fmla="*/ 0 w 160"/>
              <a:gd name="T9" fmla="*/ 2147483646 h 5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60"/>
              <a:gd name="T16" fmla="*/ 0 h 54"/>
              <a:gd name="T17" fmla="*/ 160 w 160"/>
              <a:gd name="T18" fmla="*/ 54 h 5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60" h="54">
                <a:moveTo>
                  <a:pt x="0" y="54"/>
                </a:moveTo>
                <a:lnTo>
                  <a:pt x="160" y="27"/>
                </a:lnTo>
                <a:lnTo>
                  <a:pt x="0" y="0"/>
                </a:lnTo>
                <a:lnTo>
                  <a:pt x="0" y="27"/>
                </a:lnTo>
                <a:lnTo>
                  <a:pt x="0" y="5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46101" name="Line 27">
            <a:extLst>
              <a:ext uri="{FF2B5EF4-FFF2-40B4-BE49-F238E27FC236}">
                <a16:creationId xmlns:a16="http://schemas.microsoft.com/office/drawing/2014/main" id="{D4B03CAE-BD2D-4B4E-BCF2-A3CA1548F29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646364" y="2797175"/>
            <a:ext cx="420687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6102" name="Freeform 28">
            <a:extLst>
              <a:ext uri="{FF2B5EF4-FFF2-40B4-BE49-F238E27FC236}">
                <a16:creationId xmlns:a16="http://schemas.microsoft.com/office/drawing/2014/main" id="{FAE3579B-A35D-CB4B-AC16-97AF6FE8E19F}"/>
              </a:ext>
            </a:extLst>
          </p:cNvPr>
          <p:cNvSpPr>
            <a:spLocks/>
          </p:cNvSpPr>
          <p:nvPr/>
        </p:nvSpPr>
        <p:spPr bwMode="auto">
          <a:xfrm>
            <a:off x="4881563" y="2481263"/>
            <a:ext cx="127000" cy="42862"/>
          </a:xfrm>
          <a:custGeom>
            <a:avLst/>
            <a:gdLst>
              <a:gd name="T0" fmla="*/ 0 w 159"/>
              <a:gd name="T1" fmla="*/ 2147483646 h 54"/>
              <a:gd name="T2" fmla="*/ 2147483646 w 159"/>
              <a:gd name="T3" fmla="*/ 2147483646 h 54"/>
              <a:gd name="T4" fmla="*/ 0 w 159"/>
              <a:gd name="T5" fmla="*/ 0 h 54"/>
              <a:gd name="T6" fmla="*/ 0 w 159"/>
              <a:gd name="T7" fmla="*/ 2147483646 h 54"/>
              <a:gd name="T8" fmla="*/ 0 w 159"/>
              <a:gd name="T9" fmla="*/ 2147483646 h 5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54"/>
              <a:gd name="T17" fmla="*/ 159 w 159"/>
              <a:gd name="T18" fmla="*/ 54 h 5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54">
                <a:moveTo>
                  <a:pt x="0" y="54"/>
                </a:moveTo>
                <a:lnTo>
                  <a:pt x="159" y="27"/>
                </a:lnTo>
                <a:lnTo>
                  <a:pt x="0" y="0"/>
                </a:lnTo>
                <a:lnTo>
                  <a:pt x="0" y="27"/>
                </a:lnTo>
                <a:lnTo>
                  <a:pt x="0" y="54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46103" name="Line 29">
            <a:extLst>
              <a:ext uri="{FF2B5EF4-FFF2-40B4-BE49-F238E27FC236}">
                <a16:creationId xmlns:a16="http://schemas.microsoft.com/office/drawing/2014/main" id="{8B8CF08C-308B-9847-B1E8-3EBA7EC5E37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143375" y="2501900"/>
            <a:ext cx="717550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6104" name="Line 30">
            <a:extLst>
              <a:ext uri="{FF2B5EF4-FFF2-40B4-BE49-F238E27FC236}">
                <a16:creationId xmlns:a16="http://schemas.microsoft.com/office/drawing/2014/main" id="{34EB4B00-5FC5-104E-8EAE-00C262EE907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143375" y="2797175"/>
            <a:ext cx="2382838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6105" name="Rectangle 31">
            <a:extLst>
              <a:ext uri="{FF2B5EF4-FFF2-40B4-BE49-F238E27FC236}">
                <a16:creationId xmlns:a16="http://schemas.microsoft.com/office/drawing/2014/main" id="{88042BAA-A0EB-2F45-80F8-172AE54FD8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29201" y="2058988"/>
            <a:ext cx="906463" cy="590550"/>
          </a:xfrm>
          <a:prstGeom prst="rect">
            <a:avLst/>
          </a:prstGeom>
          <a:noFill/>
          <a:ln w="20638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46106" name="Freeform 32">
            <a:extLst>
              <a:ext uri="{FF2B5EF4-FFF2-40B4-BE49-F238E27FC236}">
                <a16:creationId xmlns:a16="http://schemas.microsoft.com/office/drawing/2014/main" id="{8537A7C2-CC4A-8B42-B14A-01FE5A1F1371}"/>
              </a:ext>
            </a:extLst>
          </p:cNvPr>
          <p:cNvSpPr>
            <a:spLocks/>
          </p:cNvSpPr>
          <p:nvPr/>
        </p:nvSpPr>
        <p:spPr bwMode="auto">
          <a:xfrm>
            <a:off x="4881563" y="2185988"/>
            <a:ext cx="127000" cy="42862"/>
          </a:xfrm>
          <a:custGeom>
            <a:avLst/>
            <a:gdLst>
              <a:gd name="T0" fmla="*/ 0 w 159"/>
              <a:gd name="T1" fmla="*/ 2147483646 h 54"/>
              <a:gd name="T2" fmla="*/ 2147483646 w 159"/>
              <a:gd name="T3" fmla="*/ 2147483646 h 54"/>
              <a:gd name="T4" fmla="*/ 0 w 159"/>
              <a:gd name="T5" fmla="*/ 0 h 54"/>
              <a:gd name="T6" fmla="*/ 0 w 159"/>
              <a:gd name="T7" fmla="*/ 2147483646 h 54"/>
              <a:gd name="T8" fmla="*/ 0 w 159"/>
              <a:gd name="T9" fmla="*/ 2147483646 h 5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54"/>
              <a:gd name="T17" fmla="*/ 159 w 159"/>
              <a:gd name="T18" fmla="*/ 54 h 5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54">
                <a:moveTo>
                  <a:pt x="0" y="54"/>
                </a:moveTo>
                <a:lnTo>
                  <a:pt x="159" y="27"/>
                </a:lnTo>
                <a:lnTo>
                  <a:pt x="0" y="0"/>
                </a:lnTo>
                <a:lnTo>
                  <a:pt x="0" y="27"/>
                </a:lnTo>
                <a:lnTo>
                  <a:pt x="0" y="54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46107" name="Line 33">
            <a:extLst>
              <a:ext uri="{FF2B5EF4-FFF2-40B4-BE49-F238E27FC236}">
                <a16:creationId xmlns:a16="http://schemas.microsoft.com/office/drawing/2014/main" id="{DEBF2BF3-8987-0848-82B6-5C14690A8B9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646363" y="2206625"/>
            <a:ext cx="2214562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6108" name="Line 34">
            <a:extLst>
              <a:ext uri="{FF2B5EF4-FFF2-40B4-BE49-F238E27FC236}">
                <a16:creationId xmlns:a16="http://schemas.microsoft.com/office/drawing/2014/main" id="{7BEAF830-B5BB-0D4B-B887-D302B9059A0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935663" y="2206625"/>
            <a:ext cx="2089150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6109" name="Line 35">
            <a:extLst>
              <a:ext uri="{FF2B5EF4-FFF2-40B4-BE49-F238E27FC236}">
                <a16:creationId xmlns:a16="http://schemas.microsoft.com/office/drawing/2014/main" id="{70DD7710-4E62-C14B-B4BA-A409B65B720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935663" y="2501900"/>
            <a:ext cx="590550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6110" name="Rectangle 36">
            <a:extLst>
              <a:ext uri="{FF2B5EF4-FFF2-40B4-BE49-F238E27FC236}">
                <a16:creationId xmlns:a16="http://schemas.microsoft.com/office/drawing/2014/main" id="{7E665DAB-2650-6943-AD44-E92312C32B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52826" y="2557463"/>
            <a:ext cx="278923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HA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46111" name="Line 37">
            <a:extLst>
              <a:ext uri="{FF2B5EF4-FFF2-40B4-BE49-F238E27FC236}">
                <a16:creationId xmlns:a16="http://schemas.microsoft.com/office/drawing/2014/main" id="{AD921AE0-FBFB-EB4D-B1B0-A8741AD2CF8D}"/>
              </a:ext>
            </a:extLst>
          </p:cNvPr>
          <p:cNvSpPr>
            <a:spLocks noChangeShapeType="1"/>
          </p:cNvSpPr>
          <p:nvPr/>
        </p:nvSpPr>
        <p:spPr bwMode="auto">
          <a:xfrm>
            <a:off x="6526213" y="2501900"/>
            <a:ext cx="317500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6112" name="Line 38">
            <a:extLst>
              <a:ext uri="{FF2B5EF4-FFF2-40B4-BE49-F238E27FC236}">
                <a16:creationId xmlns:a16="http://schemas.microsoft.com/office/drawing/2014/main" id="{D1F11E1F-C054-AF47-8812-80DD7D14965A}"/>
              </a:ext>
            </a:extLst>
          </p:cNvPr>
          <p:cNvSpPr>
            <a:spLocks noChangeShapeType="1"/>
          </p:cNvSpPr>
          <p:nvPr/>
        </p:nvSpPr>
        <p:spPr bwMode="auto">
          <a:xfrm>
            <a:off x="6526213" y="2797175"/>
            <a:ext cx="317500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6113" name="Freeform 40">
            <a:extLst>
              <a:ext uri="{FF2B5EF4-FFF2-40B4-BE49-F238E27FC236}">
                <a16:creationId xmlns:a16="http://schemas.microsoft.com/office/drawing/2014/main" id="{17B34A7C-597C-CB46-ABE2-11B68469A0C9}"/>
              </a:ext>
            </a:extLst>
          </p:cNvPr>
          <p:cNvSpPr>
            <a:spLocks/>
          </p:cNvSpPr>
          <p:nvPr/>
        </p:nvSpPr>
        <p:spPr bwMode="auto">
          <a:xfrm>
            <a:off x="6805614" y="2400301"/>
            <a:ext cx="631825" cy="250825"/>
          </a:xfrm>
          <a:custGeom>
            <a:avLst/>
            <a:gdLst>
              <a:gd name="T0" fmla="*/ 2147483646 w 794"/>
              <a:gd name="T1" fmla="*/ 0 h 316"/>
              <a:gd name="T2" fmla="*/ 2147483646 w 794"/>
              <a:gd name="T3" fmla="*/ 2147483646 h 316"/>
              <a:gd name="T4" fmla="*/ 2147483646 w 794"/>
              <a:gd name="T5" fmla="*/ 2147483646 h 316"/>
              <a:gd name="T6" fmla="*/ 2147483646 w 794"/>
              <a:gd name="T7" fmla="*/ 2147483646 h 316"/>
              <a:gd name="T8" fmla="*/ 2147483646 w 794"/>
              <a:gd name="T9" fmla="*/ 2147483646 h 316"/>
              <a:gd name="T10" fmla="*/ 2147483646 w 794"/>
              <a:gd name="T11" fmla="*/ 2147483646 h 316"/>
              <a:gd name="T12" fmla="*/ 2147483646 w 794"/>
              <a:gd name="T13" fmla="*/ 2147483646 h 316"/>
              <a:gd name="T14" fmla="*/ 2147483646 w 794"/>
              <a:gd name="T15" fmla="*/ 2147483646 h 316"/>
              <a:gd name="T16" fmla="*/ 2147483646 w 794"/>
              <a:gd name="T17" fmla="*/ 2147483646 h 316"/>
              <a:gd name="T18" fmla="*/ 2147483646 w 794"/>
              <a:gd name="T19" fmla="*/ 2147483646 h 316"/>
              <a:gd name="T20" fmla="*/ 2147483646 w 794"/>
              <a:gd name="T21" fmla="*/ 2147483646 h 316"/>
              <a:gd name="T22" fmla="*/ 2147483646 w 794"/>
              <a:gd name="T23" fmla="*/ 2147483646 h 316"/>
              <a:gd name="T24" fmla="*/ 2147483646 w 794"/>
              <a:gd name="T25" fmla="*/ 2147483646 h 316"/>
              <a:gd name="T26" fmla="*/ 2147483646 w 794"/>
              <a:gd name="T27" fmla="*/ 2147483646 h 316"/>
              <a:gd name="T28" fmla="*/ 2147483646 w 794"/>
              <a:gd name="T29" fmla="*/ 2147483646 h 316"/>
              <a:gd name="T30" fmla="*/ 2147483646 w 794"/>
              <a:gd name="T31" fmla="*/ 2147483646 h 316"/>
              <a:gd name="T32" fmla="*/ 2147483646 w 794"/>
              <a:gd name="T33" fmla="*/ 2147483646 h 316"/>
              <a:gd name="T34" fmla="*/ 2147483646 w 794"/>
              <a:gd name="T35" fmla="*/ 2147483646 h 316"/>
              <a:gd name="T36" fmla="*/ 2147483646 w 794"/>
              <a:gd name="T37" fmla="*/ 2147483646 h 316"/>
              <a:gd name="T38" fmla="*/ 2147483646 w 794"/>
              <a:gd name="T39" fmla="*/ 2147483646 h 316"/>
              <a:gd name="T40" fmla="*/ 2147483646 w 794"/>
              <a:gd name="T41" fmla="*/ 2147483646 h 316"/>
              <a:gd name="T42" fmla="*/ 2147483646 w 794"/>
              <a:gd name="T43" fmla="*/ 2147483646 h 316"/>
              <a:gd name="T44" fmla="*/ 2147483646 w 794"/>
              <a:gd name="T45" fmla="*/ 2147483646 h 316"/>
              <a:gd name="T46" fmla="*/ 2147483646 w 794"/>
              <a:gd name="T47" fmla="*/ 2147483646 h 316"/>
              <a:gd name="T48" fmla="*/ 2147483646 w 794"/>
              <a:gd name="T49" fmla="*/ 2147483646 h 316"/>
              <a:gd name="T50" fmla="*/ 2147483646 w 794"/>
              <a:gd name="T51" fmla="*/ 2147483646 h 316"/>
              <a:gd name="T52" fmla="*/ 2147483646 w 794"/>
              <a:gd name="T53" fmla="*/ 2147483646 h 316"/>
              <a:gd name="T54" fmla="*/ 2147483646 w 794"/>
              <a:gd name="T55" fmla="*/ 2147483646 h 316"/>
              <a:gd name="T56" fmla="*/ 2147483646 w 794"/>
              <a:gd name="T57" fmla="*/ 2147483646 h 316"/>
              <a:gd name="T58" fmla="*/ 2147483646 w 794"/>
              <a:gd name="T59" fmla="*/ 2147483646 h 316"/>
              <a:gd name="T60" fmla="*/ 2147483646 w 794"/>
              <a:gd name="T61" fmla="*/ 2147483646 h 316"/>
              <a:gd name="T62" fmla="*/ 2147483646 w 794"/>
              <a:gd name="T63" fmla="*/ 2147483646 h 316"/>
              <a:gd name="T64" fmla="*/ 2147483646 w 794"/>
              <a:gd name="T65" fmla="*/ 2147483646 h 316"/>
              <a:gd name="T66" fmla="*/ 2147483646 w 794"/>
              <a:gd name="T67" fmla="*/ 2147483646 h 316"/>
              <a:gd name="T68" fmla="*/ 2147483646 w 794"/>
              <a:gd name="T69" fmla="*/ 2147483646 h 316"/>
              <a:gd name="T70" fmla="*/ 2147483646 w 794"/>
              <a:gd name="T71" fmla="*/ 2147483646 h 316"/>
              <a:gd name="T72" fmla="*/ 2147483646 w 794"/>
              <a:gd name="T73" fmla="*/ 2147483646 h 316"/>
              <a:gd name="T74" fmla="*/ 2147483646 w 794"/>
              <a:gd name="T75" fmla="*/ 2147483646 h 316"/>
              <a:gd name="T76" fmla="*/ 2147483646 w 794"/>
              <a:gd name="T77" fmla="*/ 2147483646 h 316"/>
              <a:gd name="T78" fmla="*/ 2147483646 w 794"/>
              <a:gd name="T79" fmla="*/ 2147483646 h 316"/>
              <a:gd name="T80" fmla="*/ 2147483646 w 794"/>
              <a:gd name="T81" fmla="*/ 2147483646 h 316"/>
              <a:gd name="T82" fmla="*/ 2147483646 w 794"/>
              <a:gd name="T83" fmla="*/ 2147483646 h 316"/>
              <a:gd name="T84" fmla="*/ 2147483646 w 794"/>
              <a:gd name="T85" fmla="*/ 2147483646 h 316"/>
              <a:gd name="T86" fmla="*/ 2147483646 w 794"/>
              <a:gd name="T87" fmla="*/ 2147483646 h 316"/>
              <a:gd name="T88" fmla="*/ 2147483646 w 794"/>
              <a:gd name="T89" fmla="*/ 2147483646 h 316"/>
              <a:gd name="T90" fmla="*/ 2147483646 w 794"/>
              <a:gd name="T91" fmla="*/ 2147483646 h 316"/>
              <a:gd name="T92" fmla="*/ 2147483646 w 794"/>
              <a:gd name="T93" fmla="*/ 2147483646 h 316"/>
              <a:gd name="T94" fmla="*/ 2147483646 w 794"/>
              <a:gd name="T95" fmla="*/ 2147483646 h 316"/>
              <a:gd name="T96" fmla="*/ 2147483646 w 794"/>
              <a:gd name="T97" fmla="*/ 2147483646 h 316"/>
              <a:gd name="T98" fmla="*/ 2147483646 w 794"/>
              <a:gd name="T99" fmla="*/ 2147483646 h 316"/>
              <a:gd name="T100" fmla="*/ 2147483646 w 794"/>
              <a:gd name="T101" fmla="*/ 2147483646 h 316"/>
              <a:gd name="T102" fmla="*/ 2147483646 w 794"/>
              <a:gd name="T103" fmla="*/ 2147483646 h 316"/>
              <a:gd name="T104" fmla="*/ 2147483646 w 794"/>
              <a:gd name="T105" fmla="*/ 2147483646 h 316"/>
              <a:gd name="T106" fmla="*/ 2147483646 w 794"/>
              <a:gd name="T107" fmla="*/ 2147483646 h 316"/>
              <a:gd name="T108" fmla="*/ 2147483646 w 794"/>
              <a:gd name="T109" fmla="*/ 2147483646 h 316"/>
              <a:gd name="T110" fmla="*/ 2147483646 w 794"/>
              <a:gd name="T111" fmla="*/ 2147483646 h 316"/>
              <a:gd name="T112" fmla="*/ 2147483646 w 794"/>
              <a:gd name="T113" fmla="*/ 2147483646 h 316"/>
              <a:gd name="T114" fmla="*/ 2147483646 w 794"/>
              <a:gd name="T115" fmla="*/ 2147483646 h 316"/>
              <a:gd name="T116" fmla="*/ 2147483646 w 794"/>
              <a:gd name="T117" fmla="*/ 2147483646 h 316"/>
              <a:gd name="T118" fmla="*/ 2147483646 w 794"/>
              <a:gd name="T119" fmla="*/ 2147483646 h 316"/>
              <a:gd name="T120" fmla="*/ 2147483646 w 794"/>
              <a:gd name="T121" fmla="*/ 2147483646 h 31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794"/>
              <a:gd name="T184" fmla="*/ 0 h 316"/>
              <a:gd name="T185" fmla="*/ 794 w 794"/>
              <a:gd name="T186" fmla="*/ 316 h 316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794" h="316">
                <a:moveTo>
                  <a:pt x="0" y="0"/>
                </a:moveTo>
                <a:lnTo>
                  <a:pt x="30" y="0"/>
                </a:lnTo>
                <a:lnTo>
                  <a:pt x="59" y="0"/>
                </a:lnTo>
                <a:lnTo>
                  <a:pt x="86" y="0"/>
                </a:lnTo>
                <a:lnTo>
                  <a:pt x="110" y="0"/>
                </a:lnTo>
                <a:lnTo>
                  <a:pt x="134" y="0"/>
                </a:lnTo>
                <a:lnTo>
                  <a:pt x="155" y="0"/>
                </a:lnTo>
                <a:lnTo>
                  <a:pt x="175" y="0"/>
                </a:lnTo>
                <a:lnTo>
                  <a:pt x="194" y="0"/>
                </a:lnTo>
                <a:lnTo>
                  <a:pt x="211" y="0"/>
                </a:lnTo>
                <a:lnTo>
                  <a:pt x="227" y="0"/>
                </a:lnTo>
                <a:lnTo>
                  <a:pt x="240" y="0"/>
                </a:lnTo>
                <a:lnTo>
                  <a:pt x="253" y="1"/>
                </a:lnTo>
                <a:lnTo>
                  <a:pt x="265" y="1"/>
                </a:lnTo>
                <a:lnTo>
                  <a:pt x="276" y="1"/>
                </a:lnTo>
                <a:lnTo>
                  <a:pt x="287" y="1"/>
                </a:lnTo>
                <a:lnTo>
                  <a:pt x="296" y="1"/>
                </a:lnTo>
                <a:lnTo>
                  <a:pt x="304" y="1"/>
                </a:lnTo>
                <a:lnTo>
                  <a:pt x="311" y="1"/>
                </a:lnTo>
                <a:lnTo>
                  <a:pt x="317" y="1"/>
                </a:lnTo>
                <a:lnTo>
                  <a:pt x="322" y="1"/>
                </a:lnTo>
                <a:lnTo>
                  <a:pt x="328" y="1"/>
                </a:lnTo>
                <a:lnTo>
                  <a:pt x="332" y="1"/>
                </a:lnTo>
                <a:lnTo>
                  <a:pt x="336" y="1"/>
                </a:lnTo>
                <a:lnTo>
                  <a:pt x="338" y="1"/>
                </a:lnTo>
                <a:lnTo>
                  <a:pt x="342" y="1"/>
                </a:lnTo>
                <a:lnTo>
                  <a:pt x="345" y="1"/>
                </a:lnTo>
                <a:lnTo>
                  <a:pt x="348" y="1"/>
                </a:lnTo>
                <a:lnTo>
                  <a:pt x="349" y="1"/>
                </a:lnTo>
                <a:lnTo>
                  <a:pt x="352" y="1"/>
                </a:lnTo>
                <a:lnTo>
                  <a:pt x="353" y="1"/>
                </a:lnTo>
                <a:lnTo>
                  <a:pt x="356" y="3"/>
                </a:lnTo>
                <a:lnTo>
                  <a:pt x="358" y="3"/>
                </a:lnTo>
                <a:lnTo>
                  <a:pt x="360" y="3"/>
                </a:lnTo>
                <a:lnTo>
                  <a:pt x="362" y="3"/>
                </a:lnTo>
                <a:lnTo>
                  <a:pt x="364" y="3"/>
                </a:lnTo>
                <a:lnTo>
                  <a:pt x="366" y="3"/>
                </a:lnTo>
                <a:lnTo>
                  <a:pt x="368" y="3"/>
                </a:lnTo>
                <a:lnTo>
                  <a:pt x="369" y="3"/>
                </a:lnTo>
                <a:lnTo>
                  <a:pt x="370" y="3"/>
                </a:lnTo>
                <a:lnTo>
                  <a:pt x="372" y="3"/>
                </a:lnTo>
                <a:lnTo>
                  <a:pt x="374" y="4"/>
                </a:lnTo>
                <a:lnTo>
                  <a:pt x="376" y="4"/>
                </a:lnTo>
                <a:lnTo>
                  <a:pt x="377" y="4"/>
                </a:lnTo>
                <a:lnTo>
                  <a:pt x="378" y="4"/>
                </a:lnTo>
                <a:lnTo>
                  <a:pt x="380" y="4"/>
                </a:lnTo>
                <a:lnTo>
                  <a:pt x="381" y="4"/>
                </a:lnTo>
                <a:lnTo>
                  <a:pt x="382" y="4"/>
                </a:lnTo>
                <a:lnTo>
                  <a:pt x="384" y="4"/>
                </a:lnTo>
                <a:lnTo>
                  <a:pt x="385" y="4"/>
                </a:lnTo>
                <a:lnTo>
                  <a:pt x="386" y="5"/>
                </a:lnTo>
                <a:lnTo>
                  <a:pt x="388" y="5"/>
                </a:lnTo>
                <a:lnTo>
                  <a:pt x="389" y="5"/>
                </a:lnTo>
                <a:lnTo>
                  <a:pt x="390" y="5"/>
                </a:lnTo>
                <a:lnTo>
                  <a:pt x="392" y="5"/>
                </a:lnTo>
                <a:lnTo>
                  <a:pt x="393" y="5"/>
                </a:lnTo>
                <a:lnTo>
                  <a:pt x="394" y="5"/>
                </a:lnTo>
                <a:lnTo>
                  <a:pt x="396" y="5"/>
                </a:lnTo>
                <a:lnTo>
                  <a:pt x="398" y="7"/>
                </a:lnTo>
                <a:lnTo>
                  <a:pt x="400" y="7"/>
                </a:lnTo>
                <a:lnTo>
                  <a:pt x="401" y="7"/>
                </a:lnTo>
                <a:lnTo>
                  <a:pt x="404" y="7"/>
                </a:lnTo>
                <a:lnTo>
                  <a:pt x="405" y="7"/>
                </a:lnTo>
                <a:lnTo>
                  <a:pt x="408" y="8"/>
                </a:lnTo>
                <a:lnTo>
                  <a:pt x="410" y="8"/>
                </a:lnTo>
                <a:lnTo>
                  <a:pt x="412" y="8"/>
                </a:lnTo>
                <a:lnTo>
                  <a:pt x="413" y="8"/>
                </a:lnTo>
                <a:lnTo>
                  <a:pt x="415" y="9"/>
                </a:lnTo>
                <a:lnTo>
                  <a:pt x="417" y="9"/>
                </a:lnTo>
                <a:lnTo>
                  <a:pt x="418" y="9"/>
                </a:lnTo>
                <a:lnTo>
                  <a:pt x="419" y="9"/>
                </a:lnTo>
                <a:lnTo>
                  <a:pt x="421" y="9"/>
                </a:lnTo>
                <a:lnTo>
                  <a:pt x="422" y="9"/>
                </a:lnTo>
                <a:lnTo>
                  <a:pt x="423" y="11"/>
                </a:lnTo>
                <a:lnTo>
                  <a:pt x="425" y="11"/>
                </a:lnTo>
                <a:lnTo>
                  <a:pt x="426" y="11"/>
                </a:lnTo>
                <a:lnTo>
                  <a:pt x="427" y="11"/>
                </a:lnTo>
                <a:lnTo>
                  <a:pt x="429" y="11"/>
                </a:lnTo>
                <a:lnTo>
                  <a:pt x="430" y="12"/>
                </a:lnTo>
                <a:lnTo>
                  <a:pt x="431" y="12"/>
                </a:lnTo>
                <a:lnTo>
                  <a:pt x="433" y="12"/>
                </a:lnTo>
                <a:lnTo>
                  <a:pt x="434" y="12"/>
                </a:lnTo>
                <a:lnTo>
                  <a:pt x="435" y="13"/>
                </a:lnTo>
                <a:lnTo>
                  <a:pt x="437" y="13"/>
                </a:lnTo>
                <a:lnTo>
                  <a:pt x="438" y="13"/>
                </a:lnTo>
                <a:lnTo>
                  <a:pt x="439" y="15"/>
                </a:lnTo>
                <a:lnTo>
                  <a:pt x="441" y="15"/>
                </a:lnTo>
                <a:lnTo>
                  <a:pt x="442" y="15"/>
                </a:lnTo>
                <a:lnTo>
                  <a:pt x="445" y="16"/>
                </a:lnTo>
                <a:lnTo>
                  <a:pt x="446" y="16"/>
                </a:lnTo>
                <a:lnTo>
                  <a:pt x="449" y="17"/>
                </a:lnTo>
                <a:lnTo>
                  <a:pt x="450" y="17"/>
                </a:lnTo>
                <a:lnTo>
                  <a:pt x="453" y="19"/>
                </a:lnTo>
                <a:lnTo>
                  <a:pt x="455" y="19"/>
                </a:lnTo>
                <a:lnTo>
                  <a:pt x="458" y="20"/>
                </a:lnTo>
                <a:lnTo>
                  <a:pt x="459" y="20"/>
                </a:lnTo>
                <a:lnTo>
                  <a:pt x="462" y="21"/>
                </a:lnTo>
                <a:lnTo>
                  <a:pt x="465" y="21"/>
                </a:lnTo>
                <a:lnTo>
                  <a:pt x="466" y="23"/>
                </a:lnTo>
                <a:lnTo>
                  <a:pt x="467" y="23"/>
                </a:lnTo>
                <a:lnTo>
                  <a:pt x="470" y="24"/>
                </a:lnTo>
                <a:lnTo>
                  <a:pt x="471" y="24"/>
                </a:lnTo>
                <a:lnTo>
                  <a:pt x="473" y="24"/>
                </a:lnTo>
                <a:lnTo>
                  <a:pt x="474" y="25"/>
                </a:lnTo>
                <a:lnTo>
                  <a:pt x="475" y="25"/>
                </a:lnTo>
                <a:lnTo>
                  <a:pt x="477" y="25"/>
                </a:lnTo>
                <a:lnTo>
                  <a:pt x="478" y="27"/>
                </a:lnTo>
                <a:lnTo>
                  <a:pt x="479" y="27"/>
                </a:lnTo>
                <a:lnTo>
                  <a:pt x="481" y="27"/>
                </a:lnTo>
                <a:lnTo>
                  <a:pt x="482" y="28"/>
                </a:lnTo>
                <a:lnTo>
                  <a:pt x="483" y="28"/>
                </a:lnTo>
                <a:lnTo>
                  <a:pt x="485" y="29"/>
                </a:lnTo>
                <a:lnTo>
                  <a:pt x="486" y="29"/>
                </a:lnTo>
                <a:lnTo>
                  <a:pt x="487" y="31"/>
                </a:lnTo>
                <a:lnTo>
                  <a:pt x="489" y="31"/>
                </a:lnTo>
                <a:lnTo>
                  <a:pt x="490" y="32"/>
                </a:lnTo>
                <a:lnTo>
                  <a:pt x="491" y="32"/>
                </a:lnTo>
                <a:lnTo>
                  <a:pt x="493" y="33"/>
                </a:lnTo>
                <a:lnTo>
                  <a:pt x="494" y="33"/>
                </a:lnTo>
                <a:lnTo>
                  <a:pt x="495" y="35"/>
                </a:lnTo>
                <a:lnTo>
                  <a:pt x="498" y="35"/>
                </a:lnTo>
                <a:lnTo>
                  <a:pt x="499" y="36"/>
                </a:lnTo>
                <a:lnTo>
                  <a:pt x="501" y="37"/>
                </a:lnTo>
                <a:lnTo>
                  <a:pt x="503" y="37"/>
                </a:lnTo>
                <a:lnTo>
                  <a:pt x="505" y="39"/>
                </a:lnTo>
                <a:lnTo>
                  <a:pt x="507" y="40"/>
                </a:lnTo>
                <a:lnTo>
                  <a:pt x="510" y="41"/>
                </a:lnTo>
                <a:lnTo>
                  <a:pt x="511" y="41"/>
                </a:lnTo>
                <a:lnTo>
                  <a:pt x="512" y="43"/>
                </a:lnTo>
                <a:lnTo>
                  <a:pt x="514" y="44"/>
                </a:lnTo>
                <a:lnTo>
                  <a:pt x="516" y="44"/>
                </a:lnTo>
                <a:lnTo>
                  <a:pt x="518" y="45"/>
                </a:lnTo>
                <a:lnTo>
                  <a:pt x="519" y="45"/>
                </a:lnTo>
                <a:lnTo>
                  <a:pt x="520" y="47"/>
                </a:lnTo>
                <a:lnTo>
                  <a:pt x="522" y="47"/>
                </a:lnTo>
                <a:lnTo>
                  <a:pt x="523" y="48"/>
                </a:lnTo>
                <a:lnTo>
                  <a:pt x="524" y="49"/>
                </a:lnTo>
                <a:lnTo>
                  <a:pt x="526" y="49"/>
                </a:lnTo>
                <a:lnTo>
                  <a:pt x="527" y="51"/>
                </a:lnTo>
                <a:lnTo>
                  <a:pt x="528" y="51"/>
                </a:lnTo>
                <a:lnTo>
                  <a:pt x="530" y="52"/>
                </a:lnTo>
                <a:lnTo>
                  <a:pt x="531" y="52"/>
                </a:lnTo>
                <a:lnTo>
                  <a:pt x="532" y="53"/>
                </a:lnTo>
                <a:lnTo>
                  <a:pt x="534" y="53"/>
                </a:lnTo>
                <a:lnTo>
                  <a:pt x="534" y="55"/>
                </a:lnTo>
                <a:lnTo>
                  <a:pt x="535" y="55"/>
                </a:lnTo>
                <a:lnTo>
                  <a:pt x="536" y="56"/>
                </a:lnTo>
                <a:lnTo>
                  <a:pt x="538" y="56"/>
                </a:lnTo>
                <a:lnTo>
                  <a:pt x="539" y="57"/>
                </a:lnTo>
                <a:lnTo>
                  <a:pt x="540" y="57"/>
                </a:lnTo>
                <a:lnTo>
                  <a:pt x="542" y="59"/>
                </a:lnTo>
                <a:lnTo>
                  <a:pt x="543" y="59"/>
                </a:lnTo>
                <a:lnTo>
                  <a:pt x="546" y="60"/>
                </a:lnTo>
                <a:lnTo>
                  <a:pt x="547" y="61"/>
                </a:lnTo>
                <a:lnTo>
                  <a:pt x="548" y="63"/>
                </a:lnTo>
                <a:lnTo>
                  <a:pt x="551" y="63"/>
                </a:lnTo>
                <a:lnTo>
                  <a:pt x="552" y="64"/>
                </a:lnTo>
                <a:lnTo>
                  <a:pt x="554" y="65"/>
                </a:lnTo>
                <a:lnTo>
                  <a:pt x="556" y="66"/>
                </a:lnTo>
                <a:lnTo>
                  <a:pt x="558" y="66"/>
                </a:lnTo>
                <a:lnTo>
                  <a:pt x="559" y="68"/>
                </a:lnTo>
                <a:lnTo>
                  <a:pt x="560" y="68"/>
                </a:lnTo>
                <a:lnTo>
                  <a:pt x="562" y="69"/>
                </a:lnTo>
                <a:lnTo>
                  <a:pt x="563" y="69"/>
                </a:lnTo>
                <a:lnTo>
                  <a:pt x="563" y="70"/>
                </a:lnTo>
                <a:lnTo>
                  <a:pt x="564" y="70"/>
                </a:lnTo>
                <a:lnTo>
                  <a:pt x="566" y="72"/>
                </a:lnTo>
                <a:lnTo>
                  <a:pt x="567" y="72"/>
                </a:lnTo>
                <a:lnTo>
                  <a:pt x="567" y="73"/>
                </a:lnTo>
                <a:lnTo>
                  <a:pt x="568" y="73"/>
                </a:lnTo>
                <a:lnTo>
                  <a:pt x="570" y="73"/>
                </a:lnTo>
                <a:lnTo>
                  <a:pt x="570" y="74"/>
                </a:lnTo>
                <a:lnTo>
                  <a:pt x="571" y="74"/>
                </a:lnTo>
                <a:lnTo>
                  <a:pt x="572" y="76"/>
                </a:lnTo>
                <a:lnTo>
                  <a:pt x="574" y="76"/>
                </a:lnTo>
                <a:lnTo>
                  <a:pt x="575" y="77"/>
                </a:lnTo>
                <a:lnTo>
                  <a:pt x="576" y="78"/>
                </a:lnTo>
                <a:lnTo>
                  <a:pt x="578" y="78"/>
                </a:lnTo>
                <a:lnTo>
                  <a:pt x="579" y="80"/>
                </a:lnTo>
                <a:lnTo>
                  <a:pt x="580" y="80"/>
                </a:lnTo>
                <a:lnTo>
                  <a:pt x="580" y="81"/>
                </a:lnTo>
                <a:lnTo>
                  <a:pt x="582" y="82"/>
                </a:lnTo>
                <a:lnTo>
                  <a:pt x="583" y="82"/>
                </a:lnTo>
                <a:lnTo>
                  <a:pt x="586" y="84"/>
                </a:lnTo>
                <a:lnTo>
                  <a:pt x="587" y="85"/>
                </a:lnTo>
                <a:lnTo>
                  <a:pt x="588" y="85"/>
                </a:lnTo>
                <a:lnTo>
                  <a:pt x="590" y="86"/>
                </a:lnTo>
                <a:lnTo>
                  <a:pt x="591" y="88"/>
                </a:lnTo>
                <a:lnTo>
                  <a:pt x="592" y="88"/>
                </a:lnTo>
                <a:lnTo>
                  <a:pt x="594" y="89"/>
                </a:lnTo>
                <a:lnTo>
                  <a:pt x="595" y="90"/>
                </a:lnTo>
                <a:lnTo>
                  <a:pt x="596" y="90"/>
                </a:lnTo>
                <a:lnTo>
                  <a:pt x="598" y="92"/>
                </a:lnTo>
                <a:lnTo>
                  <a:pt x="599" y="93"/>
                </a:lnTo>
                <a:lnTo>
                  <a:pt x="600" y="93"/>
                </a:lnTo>
                <a:lnTo>
                  <a:pt x="601" y="94"/>
                </a:lnTo>
                <a:lnTo>
                  <a:pt x="603" y="96"/>
                </a:lnTo>
                <a:lnTo>
                  <a:pt x="604" y="96"/>
                </a:lnTo>
                <a:lnTo>
                  <a:pt x="604" y="97"/>
                </a:lnTo>
                <a:lnTo>
                  <a:pt x="605" y="97"/>
                </a:lnTo>
                <a:lnTo>
                  <a:pt x="607" y="98"/>
                </a:lnTo>
                <a:lnTo>
                  <a:pt x="608" y="98"/>
                </a:lnTo>
                <a:lnTo>
                  <a:pt x="608" y="100"/>
                </a:lnTo>
                <a:lnTo>
                  <a:pt x="609" y="100"/>
                </a:lnTo>
                <a:lnTo>
                  <a:pt x="609" y="101"/>
                </a:lnTo>
                <a:lnTo>
                  <a:pt x="611" y="101"/>
                </a:lnTo>
                <a:lnTo>
                  <a:pt x="612" y="102"/>
                </a:lnTo>
                <a:lnTo>
                  <a:pt x="613" y="104"/>
                </a:lnTo>
                <a:lnTo>
                  <a:pt x="615" y="105"/>
                </a:lnTo>
                <a:lnTo>
                  <a:pt x="616" y="105"/>
                </a:lnTo>
                <a:lnTo>
                  <a:pt x="616" y="106"/>
                </a:lnTo>
                <a:lnTo>
                  <a:pt x="617" y="106"/>
                </a:lnTo>
                <a:lnTo>
                  <a:pt x="619" y="108"/>
                </a:lnTo>
                <a:lnTo>
                  <a:pt x="620" y="109"/>
                </a:lnTo>
                <a:lnTo>
                  <a:pt x="621" y="109"/>
                </a:lnTo>
                <a:lnTo>
                  <a:pt x="621" y="110"/>
                </a:lnTo>
                <a:lnTo>
                  <a:pt x="623" y="110"/>
                </a:lnTo>
                <a:lnTo>
                  <a:pt x="624" y="112"/>
                </a:lnTo>
                <a:lnTo>
                  <a:pt x="625" y="112"/>
                </a:lnTo>
                <a:lnTo>
                  <a:pt x="625" y="113"/>
                </a:lnTo>
                <a:lnTo>
                  <a:pt x="627" y="113"/>
                </a:lnTo>
                <a:lnTo>
                  <a:pt x="627" y="114"/>
                </a:lnTo>
                <a:lnTo>
                  <a:pt x="628" y="114"/>
                </a:lnTo>
                <a:lnTo>
                  <a:pt x="629" y="116"/>
                </a:lnTo>
                <a:lnTo>
                  <a:pt x="631" y="117"/>
                </a:lnTo>
                <a:lnTo>
                  <a:pt x="632" y="117"/>
                </a:lnTo>
                <a:lnTo>
                  <a:pt x="632" y="118"/>
                </a:lnTo>
                <a:lnTo>
                  <a:pt x="633" y="118"/>
                </a:lnTo>
                <a:lnTo>
                  <a:pt x="635" y="120"/>
                </a:lnTo>
                <a:lnTo>
                  <a:pt x="636" y="121"/>
                </a:lnTo>
                <a:lnTo>
                  <a:pt x="637" y="121"/>
                </a:lnTo>
                <a:lnTo>
                  <a:pt x="639" y="122"/>
                </a:lnTo>
                <a:lnTo>
                  <a:pt x="640" y="122"/>
                </a:lnTo>
                <a:lnTo>
                  <a:pt x="641" y="124"/>
                </a:lnTo>
                <a:lnTo>
                  <a:pt x="641" y="125"/>
                </a:lnTo>
                <a:lnTo>
                  <a:pt x="643" y="125"/>
                </a:lnTo>
                <a:lnTo>
                  <a:pt x="644" y="126"/>
                </a:lnTo>
                <a:lnTo>
                  <a:pt x="645" y="126"/>
                </a:lnTo>
                <a:lnTo>
                  <a:pt x="645" y="128"/>
                </a:lnTo>
                <a:lnTo>
                  <a:pt x="647" y="128"/>
                </a:lnTo>
                <a:lnTo>
                  <a:pt x="648" y="129"/>
                </a:lnTo>
                <a:lnTo>
                  <a:pt x="649" y="129"/>
                </a:lnTo>
                <a:lnTo>
                  <a:pt x="649" y="130"/>
                </a:lnTo>
                <a:lnTo>
                  <a:pt x="651" y="130"/>
                </a:lnTo>
                <a:lnTo>
                  <a:pt x="651" y="132"/>
                </a:lnTo>
                <a:lnTo>
                  <a:pt x="652" y="132"/>
                </a:lnTo>
                <a:lnTo>
                  <a:pt x="653" y="133"/>
                </a:lnTo>
                <a:lnTo>
                  <a:pt x="655" y="134"/>
                </a:lnTo>
                <a:lnTo>
                  <a:pt x="656" y="136"/>
                </a:lnTo>
                <a:lnTo>
                  <a:pt x="657" y="137"/>
                </a:lnTo>
                <a:lnTo>
                  <a:pt x="659" y="138"/>
                </a:lnTo>
                <a:lnTo>
                  <a:pt x="660" y="140"/>
                </a:lnTo>
                <a:lnTo>
                  <a:pt x="661" y="141"/>
                </a:lnTo>
                <a:lnTo>
                  <a:pt x="663" y="142"/>
                </a:lnTo>
                <a:lnTo>
                  <a:pt x="664" y="144"/>
                </a:lnTo>
                <a:lnTo>
                  <a:pt x="665" y="145"/>
                </a:lnTo>
                <a:lnTo>
                  <a:pt x="667" y="146"/>
                </a:lnTo>
                <a:lnTo>
                  <a:pt x="668" y="148"/>
                </a:lnTo>
                <a:lnTo>
                  <a:pt x="669" y="149"/>
                </a:lnTo>
                <a:lnTo>
                  <a:pt x="671" y="150"/>
                </a:lnTo>
                <a:lnTo>
                  <a:pt x="672" y="152"/>
                </a:lnTo>
                <a:lnTo>
                  <a:pt x="673" y="153"/>
                </a:lnTo>
                <a:lnTo>
                  <a:pt x="673" y="154"/>
                </a:lnTo>
                <a:lnTo>
                  <a:pt x="675" y="154"/>
                </a:lnTo>
                <a:lnTo>
                  <a:pt x="676" y="156"/>
                </a:lnTo>
                <a:lnTo>
                  <a:pt x="676" y="157"/>
                </a:lnTo>
                <a:lnTo>
                  <a:pt x="677" y="157"/>
                </a:lnTo>
                <a:lnTo>
                  <a:pt x="677" y="158"/>
                </a:lnTo>
                <a:lnTo>
                  <a:pt x="679" y="159"/>
                </a:lnTo>
                <a:lnTo>
                  <a:pt x="680" y="159"/>
                </a:lnTo>
                <a:lnTo>
                  <a:pt x="680" y="161"/>
                </a:lnTo>
                <a:lnTo>
                  <a:pt x="681" y="162"/>
                </a:lnTo>
                <a:lnTo>
                  <a:pt x="683" y="163"/>
                </a:lnTo>
                <a:lnTo>
                  <a:pt x="684" y="165"/>
                </a:lnTo>
                <a:lnTo>
                  <a:pt x="684" y="166"/>
                </a:lnTo>
                <a:lnTo>
                  <a:pt x="685" y="166"/>
                </a:lnTo>
                <a:lnTo>
                  <a:pt x="687" y="167"/>
                </a:lnTo>
                <a:lnTo>
                  <a:pt x="687" y="169"/>
                </a:lnTo>
                <a:lnTo>
                  <a:pt x="688" y="170"/>
                </a:lnTo>
                <a:lnTo>
                  <a:pt x="689" y="171"/>
                </a:lnTo>
                <a:lnTo>
                  <a:pt x="691" y="173"/>
                </a:lnTo>
                <a:lnTo>
                  <a:pt x="691" y="174"/>
                </a:lnTo>
                <a:lnTo>
                  <a:pt x="692" y="175"/>
                </a:lnTo>
                <a:lnTo>
                  <a:pt x="693" y="177"/>
                </a:lnTo>
                <a:lnTo>
                  <a:pt x="695" y="178"/>
                </a:lnTo>
                <a:lnTo>
                  <a:pt x="696" y="179"/>
                </a:lnTo>
                <a:lnTo>
                  <a:pt x="697" y="182"/>
                </a:lnTo>
                <a:lnTo>
                  <a:pt x="700" y="183"/>
                </a:lnTo>
                <a:lnTo>
                  <a:pt x="701" y="185"/>
                </a:lnTo>
                <a:lnTo>
                  <a:pt x="702" y="186"/>
                </a:lnTo>
                <a:lnTo>
                  <a:pt x="704" y="189"/>
                </a:lnTo>
                <a:lnTo>
                  <a:pt x="704" y="190"/>
                </a:lnTo>
                <a:lnTo>
                  <a:pt x="705" y="191"/>
                </a:lnTo>
                <a:lnTo>
                  <a:pt x="706" y="193"/>
                </a:lnTo>
                <a:lnTo>
                  <a:pt x="708" y="194"/>
                </a:lnTo>
                <a:lnTo>
                  <a:pt x="709" y="194"/>
                </a:lnTo>
                <a:lnTo>
                  <a:pt x="709" y="195"/>
                </a:lnTo>
                <a:lnTo>
                  <a:pt x="710" y="197"/>
                </a:lnTo>
                <a:lnTo>
                  <a:pt x="712" y="198"/>
                </a:lnTo>
                <a:lnTo>
                  <a:pt x="712" y="199"/>
                </a:lnTo>
                <a:lnTo>
                  <a:pt x="713" y="199"/>
                </a:lnTo>
                <a:lnTo>
                  <a:pt x="713" y="201"/>
                </a:lnTo>
                <a:lnTo>
                  <a:pt x="714" y="202"/>
                </a:lnTo>
                <a:lnTo>
                  <a:pt x="714" y="203"/>
                </a:lnTo>
                <a:lnTo>
                  <a:pt x="716" y="205"/>
                </a:lnTo>
                <a:lnTo>
                  <a:pt x="717" y="205"/>
                </a:lnTo>
                <a:lnTo>
                  <a:pt x="717" y="206"/>
                </a:lnTo>
                <a:lnTo>
                  <a:pt x="718" y="207"/>
                </a:lnTo>
                <a:lnTo>
                  <a:pt x="720" y="209"/>
                </a:lnTo>
                <a:lnTo>
                  <a:pt x="720" y="210"/>
                </a:lnTo>
                <a:lnTo>
                  <a:pt x="721" y="211"/>
                </a:lnTo>
                <a:lnTo>
                  <a:pt x="722" y="213"/>
                </a:lnTo>
                <a:lnTo>
                  <a:pt x="724" y="214"/>
                </a:lnTo>
                <a:lnTo>
                  <a:pt x="724" y="215"/>
                </a:lnTo>
                <a:lnTo>
                  <a:pt x="725" y="217"/>
                </a:lnTo>
                <a:lnTo>
                  <a:pt x="726" y="219"/>
                </a:lnTo>
                <a:lnTo>
                  <a:pt x="728" y="221"/>
                </a:lnTo>
                <a:lnTo>
                  <a:pt x="729" y="223"/>
                </a:lnTo>
                <a:lnTo>
                  <a:pt x="730" y="225"/>
                </a:lnTo>
                <a:lnTo>
                  <a:pt x="733" y="227"/>
                </a:lnTo>
                <a:lnTo>
                  <a:pt x="734" y="229"/>
                </a:lnTo>
                <a:lnTo>
                  <a:pt x="736" y="231"/>
                </a:lnTo>
                <a:lnTo>
                  <a:pt x="737" y="233"/>
                </a:lnTo>
                <a:lnTo>
                  <a:pt x="737" y="234"/>
                </a:lnTo>
                <a:lnTo>
                  <a:pt x="738" y="235"/>
                </a:lnTo>
                <a:lnTo>
                  <a:pt x="740" y="238"/>
                </a:lnTo>
                <a:lnTo>
                  <a:pt x="741" y="239"/>
                </a:lnTo>
                <a:lnTo>
                  <a:pt x="742" y="241"/>
                </a:lnTo>
                <a:lnTo>
                  <a:pt x="742" y="242"/>
                </a:lnTo>
                <a:lnTo>
                  <a:pt x="744" y="242"/>
                </a:lnTo>
                <a:lnTo>
                  <a:pt x="745" y="243"/>
                </a:lnTo>
                <a:lnTo>
                  <a:pt x="745" y="245"/>
                </a:lnTo>
                <a:lnTo>
                  <a:pt x="746" y="246"/>
                </a:lnTo>
                <a:lnTo>
                  <a:pt x="746" y="247"/>
                </a:lnTo>
                <a:lnTo>
                  <a:pt x="748" y="249"/>
                </a:lnTo>
                <a:lnTo>
                  <a:pt x="749" y="250"/>
                </a:lnTo>
                <a:lnTo>
                  <a:pt x="750" y="251"/>
                </a:lnTo>
                <a:lnTo>
                  <a:pt x="750" y="252"/>
                </a:lnTo>
                <a:lnTo>
                  <a:pt x="752" y="254"/>
                </a:lnTo>
                <a:lnTo>
                  <a:pt x="753" y="255"/>
                </a:lnTo>
                <a:lnTo>
                  <a:pt x="754" y="256"/>
                </a:lnTo>
                <a:lnTo>
                  <a:pt x="754" y="258"/>
                </a:lnTo>
                <a:lnTo>
                  <a:pt x="756" y="259"/>
                </a:lnTo>
                <a:lnTo>
                  <a:pt x="757" y="260"/>
                </a:lnTo>
                <a:lnTo>
                  <a:pt x="758" y="263"/>
                </a:lnTo>
                <a:lnTo>
                  <a:pt x="760" y="264"/>
                </a:lnTo>
                <a:lnTo>
                  <a:pt x="761" y="266"/>
                </a:lnTo>
                <a:lnTo>
                  <a:pt x="762" y="268"/>
                </a:lnTo>
                <a:lnTo>
                  <a:pt x="764" y="270"/>
                </a:lnTo>
                <a:lnTo>
                  <a:pt x="765" y="272"/>
                </a:lnTo>
                <a:lnTo>
                  <a:pt x="766" y="274"/>
                </a:lnTo>
                <a:lnTo>
                  <a:pt x="768" y="276"/>
                </a:lnTo>
                <a:lnTo>
                  <a:pt x="769" y="279"/>
                </a:lnTo>
                <a:lnTo>
                  <a:pt x="770" y="280"/>
                </a:lnTo>
                <a:lnTo>
                  <a:pt x="772" y="282"/>
                </a:lnTo>
                <a:lnTo>
                  <a:pt x="773" y="283"/>
                </a:lnTo>
                <a:lnTo>
                  <a:pt x="774" y="286"/>
                </a:lnTo>
                <a:lnTo>
                  <a:pt x="776" y="287"/>
                </a:lnTo>
                <a:lnTo>
                  <a:pt x="776" y="288"/>
                </a:lnTo>
                <a:lnTo>
                  <a:pt x="777" y="290"/>
                </a:lnTo>
                <a:lnTo>
                  <a:pt x="778" y="291"/>
                </a:lnTo>
                <a:lnTo>
                  <a:pt x="780" y="292"/>
                </a:lnTo>
                <a:lnTo>
                  <a:pt x="781" y="294"/>
                </a:lnTo>
                <a:lnTo>
                  <a:pt x="781" y="295"/>
                </a:lnTo>
                <a:lnTo>
                  <a:pt x="782" y="296"/>
                </a:lnTo>
                <a:lnTo>
                  <a:pt x="784" y="298"/>
                </a:lnTo>
                <a:lnTo>
                  <a:pt x="784" y="299"/>
                </a:lnTo>
                <a:lnTo>
                  <a:pt x="785" y="300"/>
                </a:lnTo>
                <a:lnTo>
                  <a:pt x="785" y="302"/>
                </a:lnTo>
                <a:lnTo>
                  <a:pt x="786" y="302"/>
                </a:lnTo>
                <a:lnTo>
                  <a:pt x="786" y="303"/>
                </a:lnTo>
                <a:lnTo>
                  <a:pt x="788" y="304"/>
                </a:lnTo>
                <a:lnTo>
                  <a:pt x="788" y="306"/>
                </a:lnTo>
                <a:lnTo>
                  <a:pt x="789" y="307"/>
                </a:lnTo>
                <a:lnTo>
                  <a:pt x="789" y="308"/>
                </a:lnTo>
                <a:lnTo>
                  <a:pt x="790" y="310"/>
                </a:lnTo>
                <a:lnTo>
                  <a:pt x="791" y="311"/>
                </a:lnTo>
                <a:lnTo>
                  <a:pt x="791" y="312"/>
                </a:lnTo>
                <a:lnTo>
                  <a:pt x="793" y="315"/>
                </a:lnTo>
                <a:lnTo>
                  <a:pt x="794" y="316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6114" name="Freeform 41">
            <a:extLst>
              <a:ext uri="{FF2B5EF4-FFF2-40B4-BE49-F238E27FC236}">
                <a16:creationId xmlns:a16="http://schemas.microsoft.com/office/drawing/2014/main" id="{F1F2A751-2647-2B42-9C6B-C72B9C26B4A8}"/>
              </a:ext>
            </a:extLst>
          </p:cNvPr>
          <p:cNvSpPr>
            <a:spLocks/>
          </p:cNvSpPr>
          <p:nvPr/>
        </p:nvSpPr>
        <p:spPr bwMode="auto">
          <a:xfrm>
            <a:off x="6805614" y="2652714"/>
            <a:ext cx="631825" cy="250825"/>
          </a:xfrm>
          <a:custGeom>
            <a:avLst/>
            <a:gdLst>
              <a:gd name="T0" fmla="*/ 2147483646 w 794"/>
              <a:gd name="T1" fmla="*/ 2147483646 h 316"/>
              <a:gd name="T2" fmla="*/ 2147483646 w 794"/>
              <a:gd name="T3" fmla="*/ 2147483646 h 316"/>
              <a:gd name="T4" fmla="*/ 2147483646 w 794"/>
              <a:gd name="T5" fmla="*/ 2147483646 h 316"/>
              <a:gd name="T6" fmla="*/ 2147483646 w 794"/>
              <a:gd name="T7" fmla="*/ 2147483646 h 316"/>
              <a:gd name="T8" fmla="*/ 2147483646 w 794"/>
              <a:gd name="T9" fmla="*/ 2147483646 h 316"/>
              <a:gd name="T10" fmla="*/ 2147483646 w 794"/>
              <a:gd name="T11" fmla="*/ 2147483646 h 316"/>
              <a:gd name="T12" fmla="*/ 2147483646 w 794"/>
              <a:gd name="T13" fmla="*/ 2147483646 h 316"/>
              <a:gd name="T14" fmla="*/ 2147483646 w 794"/>
              <a:gd name="T15" fmla="*/ 2147483646 h 316"/>
              <a:gd name="T16" fmla="*/ 2147483646 w 794"/>
              <a:gd name="T17" fmla="*/ 2147483646 h 316"/>
              <a:gd name="T18" fmla="*/ 2147483646 w 794"/>
              <a:gd name="T19" fmla="*/ 2147483646 h 316"/>
              <a:gd name="T20" fmla="*/ 2147483646 w 794"/>
              <a:gd name="T21" fmla="*/ 2147483646 h 316"/>
              <a:gd name="T22" fmla="*/ 2147483646 w 794"/>
              <a:gd name="T23" fmla="*/ 2147483646 h 316"/>
              <a:gd name="T24" fmla="*/ 2147483646 w 794"/>
              <a:gd name="T25" fmla="*/ 2147483646 h 316"/>
              <a:gd name="T26" fmla="*/ 2147483646 w 794"/>
              <a:gd name="T27" fmla="*/ 2147483646 h 316"/>
              <a:gd name="T28" fmla="*/ 2147483646 w 794"/>
              <a:gd name="T29" fmla="*/ 2147483646 h 316"/>
              <a:gd name="T30" fmla="*/ 2147483646 w 794"/>
              <a:gd name="T31" fmla="*/ 2147483646 h 316"/>
              <a:gd name="T32" fmla="*/ 2147483646 w 794"/>
              <a:gd name="T33" fmla="*/ 2147483646 h 316"/>
              <a:gd name="T34" fmla="*/ 2147483646 w 794"/>
              <a:gd name="T35" fmla="*/ 2147483646 h 316"/>
              <a:gd name="T36" fmla="*/ 2147483646 w 794"/>
              <a:gd name="T37" fmla="*/ 2147483646 h 316"/>
              <a:gd name="T38" fmla="*/ 2147483646 w 794"/>
              <a:gd name="T39" fmla="*/ 2147483646 h 316"/>
              <a:gd name="T40" fmla="*/ 2147483646 w 794"/>
              <a:gd name="T41" fmla="*/ 2147483646 h 316"/>
              <a:gd name="T42" fmla="*/ 2147483646 w 794"/>
              <a:gd name="T43" fmla="*/ 2147483646 h 316"/>
              <a:gd name="T44" fmla="*/ 2147483646 w 794"/>
              <a:gd name="T45" fmla="*/ 2147483646 h 316"/>
              <a:gd name="T46" fmla="*/ 2147483646 w 794"/>
              <a:gd name="T47" fmla="*/ 2147483646 h 316"/>
              <a:gd name="T48" fmla="*/ 2147483646 w 794"/>
              <a:gd name="T49" fmla="*/ 2147483646 h 316"/>
              <a:gd name="T50" fmla="*/ 2147483646 w 794"/>
              <a:gd name="T51" fmla="*/ 2147483646 h 316"/>
              <a:gd name="T52" fmla="*/ 2147483646 w 794"/>
              <a:gd name="T53" fmla="*/ 2147483646 h 316"/>
              <a:gd name="T54" fmla="*/ 2147483646 w 794"/>
              <a:gd name="T55" fmla="*/ 2147483646 h 316"/>
              <a:gd name="T56" fmla="*/ 2147483646 w 794"/>
              <a:gd name="T57" fmla="*/ 2147483646 h 316"/>
              <a:gd name="T58" fmla="*/ 2147483646 w 794"/>
              <a:gd name="T59" fmla="*/ 2147483646 h 316"/>
              <a:gd name="T60" fmla="*/ 2147483646 w 794"/>
              <a:gd name="T61" fmla="*/ 2147483646 h 316"/>
              <a:gd name="T62" fmla="*/ 2147483646 w 794"/>
              <a:gd name="T63" fmla="*/ 2147483646 h 316"/>
              <a:gd name="T64" fmla="*/ 2147483646 w 794"/>
              <a:gd name="T65" fmla="*/ 2147483646 h 316"/>
              <a:gd name="T66" fmla="*/ 2147483646 w 794"/>
              <a:gd name="T67" fmla="*/ 2147483646 h 316"/>
              <a:gd name="T68" fmla="*/ 2147483646 w 794"/>
              <a:gd name="T69" fmla="*/ 2147483646 h 316"/>
              <a:gd name="T70" fmla="*/ 2147483646 w 794"/>
              <a:gd name="T71" fmla="*/ 2147483646 h 316"/>
              <a:gd name="T72" fmla="*/ 2147483646 w 794"/>
              <a:gd name="T73" fmla="*/ 2147483646 h 316"/>
              <a:gd name="T74" fmla="*/ 2147483646 w 794"/>
              <a:gd name="T75" fmla="*/ 2147483646 h 316"/>
              <a:gd name="T76" fmla="*/ 2147483646 w 794"/>
              <a:gd name="T77" fmla="*/ 2147483646 h 316"/>
              <a:gd name="T78" fmla="*/ 2147483646 w 794"/>
              <a:gd name="T79" fmla="*/ 2147483646 h 316"/>
              <a:gd name="T80" fmla="*/ 2147483646 w 794"/>
              <a:gd name="T81" fmla="*/ 2147483646 h 316"/>
              <a:gd name="T82" fmla="*/ 2147483646 w 794"/>
              <a:gd name="T83" fmla="*/ 2147483646 h 316"/>
              <a:gd name="T84" fmla="*/ 2147483646 w 794"/>
              <a:gd name="T85" fmla="*/ 2147483646 h 316"/>
              <a:gd name="T86" fmla="*/ 2147483646 w 794"/>
              <a:gd name="T87" fmla="*/ 2147483646 h 316"/>
              <a:gd name="T88" fmla="*/ 2147483646 w 794"/>
              <a:gd name="T89" fmla="*/ 2147483646 h 316"/>
              <a:gd name="T90" fmla="*/ 2147483646 w 794"/>
              <a:gd name="T91" fmla="*/ 2147483646 h 316"/>
              <a:gd name="T92" fmla="*/ 2147483646 w 794"/>
              <a:gd name="T93" fmla="*/ 2147483646 h 316"/>
              <a:gd name="T94" fmla="*/ 2147483646 w 794"/>
              <a:gd name="T95" fmla="*/ 2147483646 h 316"/>
              <a:gd name="T96" fmla="*/ 2147483646 w 794"/>
              <a:gd name="T97" fmla="*/ 2147483646 h 316"/>
              <a:gd name="T98" fmla="*/ 2147483646 w 794"/>
              <a:gd name="T99" fmla="*/ 2147483646 h 316"/>
              <a:gd name="T100" fmla="*/ 2147483646 w 794"/>
              <a:gd name="T101" fmla="*/ 2147483646 h 316"/>
              <a:gd name="T102" fmla="*/ 2147483646 w 794"/>
              <a:gd name="T103" fmla="*/ 2147483646 h 316"/>
              <a:gd name="T104" fmla="*/ 2147483646 w 794"/>
              <a:gd name="T105" fmla="*/ 2147483646 h 316"/>
              <a:gd name="T106" fmla="*/ 2147483646 w 794"/>
              <a:gd name="T107" fmla="*/ 2147483646 h 316"/>
              <a:gd name="T108" fmla="*/ 2147483646 w 794"/>
              <a:gd name="T109" fmla="*/ 2147483646 h 316"/>
              <a:gd name="T110" fmla="*/ 2147483646 w 794"/>
              <a:gd name="T111" fmla="*/ 2147483646 h 316"/>
              <a:gd name="T112" fmla="*/ 2147483646 w 794"/>
              <a:gd name="T113" fmla="*/ 2147483646 h 316"/>
              <a:gd name="T114" fmla="*/ 2147483646 w 794"/>
              <a:gd name="T115" fmla="*/ 2147483646 h 316"/>
              <a:gd name="T116" fmla="*/ 2147483646 w 794"/>
              <a:gd name="T117" fmla="*/ 2147483646 h 316"/>
              <a:gd name="T118" fmla="*/ 2147483646 w 794"/>
              <a:gd name="T119" fmla="*/ 2147483646 h 316"/>
              <a:gd name="T120" fmla="*/ 2147483646 w 794"/>
              <a:gd name="T121" fmla="*/ 2147483646 h 31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794"/>
              <a:gd name="T184" fmla="*/ 0 h 316"/>
              <a:gd name="T185" fmla="*/ 794 w 794"/>
              <a:gd name="T186" fmla="*/ 316 h 316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794" h="316">
                <a:moveTo>
                  <a:pt x="0" y="316"/>
                </a:moveTo>
                <a:lnTo>
                  <a:pt x="30" y="316"/>
                </a:lnTo>
                <a:lnTo>
                  <a:pt x="59" y="316"/>
                </a:lnTo>
                <a:lnTo>
                  <a:pt x="86" y="316"/>
                </a:lnTo>
                <a:lnTo>
                  <a:pt x="110" y="316"/>
                </a:lnTo>
                <a:lnTo>
                  <a:pt x="134" y="316"/>
                </a:lnTo>
                <a:lnTo>
                  <a:pt x="155" y="316"/>
                </a:lnTo>
                <a:lnTo>
                  <a:pt x="175" y="316"/>
                </a:lnTo>
                <a:lnTo>
                  <a:pt x="194" y="316"/>
                </a:lnTo>
                <a:lnTo>
                  <a:pt x="211" y="316"/>
                </a:lnTo>
                <a:lnTo>
                  <a:pt x="227" y="316"/>
                </a:lnTo>
                <a:lnTo>
                  <a:pt x="240" y="316"/>
                </a:lnTo>
                <a:lnTo>
                  <a:pt x="253" y="316"/>
                </a:lnTo>
                <a:lnTo>
                  <a:pt x="265" y="316"/>
                </a:lnTo>
                <a:lnTo>
                  <a:pt x="276" y="316"/>
                </a:lnTo>
                <a:lnTo>
                  <a:pt x="287" y="316"/>
                </a:lnTo>
                <a:lnTo>
                  <a:pt x="296" y="314"/>
                </a:lnTo>
                <a:lnTo>
                  <a:pt x="304" y="314"/>
                </a:lnTo>
                <a:lnTo>
                  <a:pt x="311" y="314"/>
                </a:lnTo>
                <a:lnTo>
                  <a:pt x="317" y="314"/>
                </a:lnTo>
                <a:lnTo>
                  <a:pt x="322" y="314"/>
                </a:lnTo>
                <a:lnTo>
                  <a:pt x="328" y="314"/>
                </a:lnTo>
                <a:lnTo>
                  <a:pt x="332" y="314"/>
                </a:lnTo>
                <a:lnTo>
                  <a:pt x="336" y="314"/>
                </a:lnTo>
                <a:lnTo>
                  <a:pt x="338" y="314"/>
                </a:lnTo>
                <a:lnTo>
                  <a:pt x="342" y="314"/>
                </a:lnTo>
                <a:lnTo>
                  <a:pt x="345" y="314"/>
                </a:lnTo>
                <a:lnTo>
                  <a:pt x="348" y="314"/>
                </a:lnTo>
                <a:lnTo>
                  <a:pt x="349" y="314"/>
                </a:lnTo>
                <a:lnTo>
                  <a:pt x="352" y="314"/>
                </a:lnTo>
                <a:lnTo>
                  <a:pt x="353" y="314"/>
                </a:lnTo>
                <a:lnTo>
                  <a:pt x="356" y="314"/>
                </a:lnTo>
                <a:lnTo>
                  <a:pt x="358" y="313"/>
                </a:lnTo>
                <a:lnTo>
                  <a:pt x="360" y="313"/>
                </a:lnTo>
                <a:lnTo>
                  <a:pt x="362" y="313"/>
                </a:lnTo>
                <a:lnTo>
                  <a:pt x="364" y="313"/>
                </a:lnTo>
                <a:lnTo>
                  <a:pt x="366" y="313"/>
                </a:lnTo>
                <a:lnTo>
                  <a:pt x="368" y="313"/>
                </a:lnTo>
                <a:lnTo>
                  <a:pt x="369" y="313"/>
                </a:lnTo>
                <a:lnTo>
                  <a:pt x="370" y="313"/>
                </a:lnTo>
                <a:lnTo>
                  <a:pt x="372" y="313"/>
                </a:lnTo>
                <a:lnTo>
                  <a:pt x="374" y="313"/>
                </a:lnTo>
                <a:lnTo>
                  <a:pt x="376" y="313"/>
                </a:lnTo>
                <a:lnTo>
                  <a:pt x="376" y="312"/>
                </a:lnTo>
                <a:lnTo>
                  <a:pt x="377" y="312"/>
                </a:lnTo>
                <a:lnTo>
                  <a:pt x="378" y="312"/>
                </a:lnTo>
                <a:lnTo>
                  <a:pt x="380" y="312"/>
                </a:lnTo>
                <a:lnTo>
                  <a:pt x="381" y="312"/>
                </a:lnTo>
                <a:lnTo>
                  <a:pt x="382" y="312"/>
                </a:lnTo>
                <a:lnTo>
                  <a:pt x="384" y="312"/>
                </a:lnTo>
                <a:lnTo>
                  <a:pt x="385" y="312"/>
                </a:lnTo>
                <a:lnTo>
                  <a:pt x="386" y="312"/>
                </a:lnTo>
                <a:lnTo>
                  <a:pt x="388" y="312"/>
                </a:lnTo>
                <a:lnTo>
                  <a:pt x="389" y="310"/>
                </a:lnTo>
                <a:lnTo>
                  <a:pt x="390" y="310"/>
                </a:lnTo>
                <a:lnTo>
                  <a:pt x="392" y="310"/>
                </a:lnTo>
                <a:lnTo>
                  <a:pt x="393" y="310"/>
                </a:lnTo>
                <a:lnTo>
                  <a:pt x="394" y="310"/>
                </a:lnTo>
                <a:lnTo>
                  <a:pt x="396" y="310"/>
                </a:lnTo>
                <a:lnTo>
                  <a:pt x="398" y="309"/>
                </a:lnTo>
                <a:lnTo>
                  <a:pt x="400" y="309"/>
                </a:lnTo>
                <a:lnTo>
                  <a:pt x="401" y="309"/>
                </a:lnTo>
                <a:lnTo>
                  <a:pt x="404" y="309"/>
                </a:lnTo>
                <a:lnTo>
                  <a:pt x="405" y="309"/>
                </a:lnTo>
                <a:lnTo>
                  <a:pt x="408" y="308"/>
                </a:lnTo>
                <a:lnTo>
                  <a:pt x="410" y="308"/>
                </a:lnTo>
                <a:lnTo>
                  <a:pt x="412" y="308"/>
                </a:lnTo>
                <a:lnTo>
                  <a:pt x="413" y="308"/>
                </a:lnTo>
                <a:lnTo>
                  <a:pt x="415" y="308"/>
                </a:lnTo>
                <a:lnTo>
                  <a:pt x="417" y="307"/>
                </a:lnTo>
                <a:lnTo>
                  <a:pt x="418" y="307"/>
                </a:lnTo>
                <a:lnTo>
                  <a:pt x="419" y="307"/>
                </a:lnTo>
                <a:lnTo>
                  <a:pt x="421" y="307"/>
                </a:lnTo>
                <a:lnTo>
                  <a:pt x="422" y="307"/>
                </a:lnTo>
                <a:lnTo>
                  <a:pt x="423" y="307"/>
                </a:lnTo>
                <a:lnTo>
                  <a:pt x="425" y="305"/>
                </a:lnTo>
                <a:lnTo>
                  <a:pt x="426" y="305"/>
                </a:lnTo>
                <a:lnTo>
                  <a:pt x="427" y="305"/>
                </a:lnTo>
                <a:lnTo>
                  <a:pt x="429" y="305"/>
                </a:lnTo>
                <a:lnTo>
                  <a:pt x="430" y="305"/>
                </a:lnTo>
                <a:lnTo>
                  <a:pt x="431" y="304"/>
                </a:lnTo>
                <a:lnTo>
                  <a:pt x="433" y="304"/>
                </a:lnTo>
                <a:lnTo>
                  <a:pt x="434" y="304"/>
                </a:lnTo>
                <a:lnTo>
                  <a:pt x="435" y="304"/>
                </a:lnTo>
                <a:lnTo>
                  <a:pt x="437" y="303"/>
                </a:lnTo>
                <a:lnTo>
                  <a:pt x="438" y="303"/>
                </a:lnTo>
                <a:lnTo>
                  <a:pt x="439" y="303"/>
                </a:lnTo>
                <a:lnTo>
                  <a:pt x="441" y="301"/>
                </a:lnTo>
                <a:lnTo>
                  <a:pt x="442" y="301"/>
                </a:lnTo>
                <a:lnTo>
                  <a:pt x="445" y="301"/>
                </a:lnTo>
                <a:lnTo>
                  <a:pt x="446" y="300"/>
                </a:lnTo>
                <a:lnTo>
                  <a:pt x="449" y="300"/>
                </a:lnTo>
                <a:lnTo>
                  <a:pt x="450" y="299"/>
                </a:lnTo>
                <a:lnTo>
                  <a:pt x="453" y="299"/>
                </a:lnTo>
                <a:lnTo>
                  <a:pt x="455" y="297"/>
                </a:lnTo>
                <a:lnTo>
                  <a:pt x="458" y="296"/>
                </a:lnTo>
                <a:lnTo>
                  <a:pt x="459" y="296"/>
                </a:lnTo>
                <a:lnTo>
                  <a:pt x="462" y="295"/>
                </a:lnTo>
                <a:lnTo>
                  <a:pt x="465" y="295"/>
                </a:lnTo>
                <a:lnTo>
                  <a:pt x="466" y="293"/>
                </a:lnTo>
                <a:lnTo>
                  <a:pt x="467" y="293"/>
                </a:lnTo>
                <a:lnTo>
                  <a:pt x="470" y="293"/>
                </a:lnTo>
                <a:lnTo>
                  <a:pt x="471" y="292"/>
                </a:lnTo>
                <a:lnTo>
                  <a:pt x="473" y="292"/>
                </a:lnTo>
                <a:lnTo>
                  <a:pt x="474" y="291"/>
                </a:lnTo>
                <a:lnTo>
                  <a:pt x="475" y="291"/>
                </a:lnTo>
                <a:lnTo>
                  <a:pt x="477" y="291"/>
                </a:lnTo>
                <a:lnTo>
                  <a:pt x="478" y="289"/>
                </a:lnTo>
                <a:lnTo>
                  <a:pt x="479" y="289"/>
                </a:lnTo>
                <a:lnTo>
                  <a:pt x="481" y="289"/>
                </a:lnTo>
                <a:lnTo>
                  <a:pt x="482" y="288"/>
                </a:lnTo>
                <a:lnTo>
                  <a:pt x="483" y="288"/>
                </a:lnTo>
                <a:lnTo>
                  <a:pt x="485" y="287"/>
                </a:lnTo>
                <a:lnTo>
                  <a:pt x="486" y="287"/>
                </a:lnTo>
                <a:lnTo>
                  <a:pt x="487" y="285"/>
                </a:lnTo>
                <a:lnTo>
                  <a:pt x="489" y="285"/>
                </a:lnTo>
                <a:lnTo>
                  <a:pt x="490" y="285"/>
                </a:lnTo>
                <a:lnTo>
                  <a:pt x="491" y="284"/>
                </a:lnTo>
                <a:lnTo>
                  <a:pt x="493" y="284"/>
                </a:lnTo>
                <a:lnTo>
                  <a:pt x="494" y="283"/>
                </a:lnTo>
                <a:lnTo>
                  <a:pt x="495" y="281"/>
                </a:lnTo>
                <a:lnTo>
                  <a:pt x="498" y="281"/>
                </a:lnTo>
                <a:lnTo>
                  <a:pt x="499" y="280"/>
                </a:lnTo>
                <a:lnTo>
                  <a:pt x="501" y="280"/>
                </a:lnTo>
                <a:lnTo>
                  <a:pt x="503" y="279"/>
                </a:lnTo>
                <a:lnTo>
                  <a:pt x="505" y="277"/>
                </a:lnTo>
                <a:lnTo>
                  <a:pt x="507" y="276"/>
                </a:lnTo>
                <a:lnTo>
                  <a:pt x="510" y="275"/>
                </a:lnTo>
                <a:lnTo>
                  <a:pt x="511" y="275"/>
                </a:lnTo>
                <a:lnTo>
                  <a:pt x="512" y="273"/>
                </a:lnTo>
                <a:lnTo>
                  <a:pt x="514" y="272"/>
                </a:lnTo>
                <a:lnTo>
                  <a:pt x="516" y="272"/>
                </a:lnTo>
                <a:lnTo>
                  <a:pt x="518" y="271"/>
                </a:lnTo>
                <a:lnTo>
                  <a:pt x="519" y="271"/>
                </a:lnTo>
                <a:lnTo>
                  <a:pt x="520" y="269"/>
                </a:lnTo>
                <a:lnTo>
                  <a:pt x="522" y="269"/>
                </a:lnTo>
                <a:lnTo>
                  <a:pt x="523" y="268"/>
                </a:lnTo>
                <a:lnTo>
                  <a:pt x="524" y="267"/>
                </a:lnTo>
                <a:lnTo>
                  <a:pt x="526" y="267"/>
                </a:lnTo>
                <a:lnTo>
                  <a:pt x="527" y="267"/>
                </a:lnTo>
                <a:lnTo>
                  <a:pt x="528" y="265"/>
                </a:lnTo>
                <a:lnTo>
                  <a:pt x="530" y="264"/>
                </a:lnTo>
                <a:lnTo>
                  <a:pt x="531" y="264"/>
                </a:lnTo>
                <a:lnTo>
                  <a:pt x="532" y="264"/>
                </a:lnTo>
                <a:lnTo>
                  <a:pt x="534" y="263"/>
                </a:lnTo>
                <a:lnTo>
                  <a:pt x="535" y="261"/>
                </a:lnTo>
                <a:lnTo>
                  <a:pt x="536" y="261"/>
                </a:lnTo>
                <a:lnTo>
                  <a:pt x="538" y="260"/>
                </a:lnTo>
                <a:lnTo>
                  <a:pt x="539" y="260"/>
                </a:lnTo>
                <a:lnTo>
                  <a:pt x="540" y="259"/>
                </a:lnTo>
                <a:lnTo>
                  <a:pt x="542" y="257"/>
                </a:lnTo>
                <a:lnTo>
                  <a:pt x="543" y="257"/>
                </a:lnTo>
                <a:lnTo>
                  <a:pt x="546" y="256"/>
                </a:lnTo>
                <a:lnTo>
                  <a:pt x="547" y="255"/>
                </a:lnTo>
                <a:lnTo>
                  <a:pt x="548" y="253"/>
                </a:lnTo>
                <a:lnTo>
                  <a:pt x="551" y="253"/>
                </a:lnTo>
                <a:lnTo>
                  <a:pt x="552" y="252"/>
                </a:lnTo>
                <a:lnTo>
                  <a:pt x="554" y="251"/>
                </a:lnTo>
                <a:lnTo>
                  <a:pt x="556" y="251"/>
                </a:lnTo>
                <a:lnTo>
                  <a:pt x="558" y="249"/>
                </a:lnTo>
                <a:lnTo>
                  <a:pt x="559" y="248"/>
                </a:lnTo>
                <a:lnTo>
                  <a:pt x="560" y="248"/>
                </a:lnTo>
                <a:lnTo>
                  <a:pt x="562" y="247"/>
                </a:lnTo>
                <a:lnTo>
                  <a:pt x="563" y="247"/>
                </a:lnTo>
                <a:lnTo>
                  <a:pt x="563" y="245"/>
                </a:lnTo>
                <a:lnTo>
                  <a:pt x="564" y="245"/>
                </a:lnTo>
                <a:lnTo>
                  <a:pt x="566" y="244"/>
                </a:lnTo>
                <a:lnTo>
                  <a:pt x="567" y="244"/>
                </a:lnTo>
                <a:lnTo>
                  <a:pt x="568" y="243"/>
                </a:lnTo>
                <a:lnTo>
                  <a:pt x="570" y="243"/>
                </a:lnTo>
                <a:lnTo>
                  <a:pt x="570" y="241"/>
                </a:lnTo>
                <a:lnTo>
                  <a:pt x="571" y="241"/>
                </a:lnTo>
                <a:lnTo>
                  <a:pt x="572" y="241"/>
                </a:lnTo>
                <a:lnTo>
                  <a:pt x="572" y="240"/>
                </a:lnTo>
                <a:lnTo>
                  <a:pt x="574" y="240"/>
                </a:lnTo>
                <a:lnTo>
                  <a:pt x="575" y="239"/>
                </a:lnTo>
                <a:lnTo>
                  <a:pt x="576" y="237"/>
                </a:lnTo>
                <a:lnTo>
                  <a:pt x="578" y="237"/>
                </a:lnTo>
                <a:lnTo>
                  <a:pt x="579" y="236"/>
                </a:lnTo>
                <a:lnTo>
                  <a:pt x="580" y="236"/>
                </a:lnTo>
                <a:lnTo>
                  <a:pt x="580" y="235"/>
                </a:lnTo>
                <a:lnTo>
                  <a:pt x="582" y="235"/>
                </a:lnTo>
                <a:lnTo>
                  <a:pt x="583" y="233"/>
                </a:lnTo>
                <a:lnTo>
                  <a:pt x="586" y="232"/>
                </a:lnTo>
                <a:lnTo>
                  <a:pt x="587" y="232"/>
                </a:lnTo>
                <a:lnTo>
                  <a:pt x="588" y="231"/>
                </a:lnTo>
                <a:lnTo>
                  <a:pt x="590" y="229"/>
                </a:lnTo>
                <a:lnTo>
                  <a:pt x="591" y="229"/>
                </a:lnTo>
                <a:lnTo>
                  <a:pt x="592" y="228"/>
                </a:lnTo>
                <a:lnTo>
                  <a:pt x="594" y="227"/>
                </a:lnTo>
                <a:lnTo>
                  <a:pt x="595" y="225"/>
                </a:lnTo>
                <a:lnTo>
                  <a:pt x="596" y="225"/>
                </a:lnTo>
                <a:lnTo>
                  <a:pt x="598" y="224"/>
                </a:lnTo>
                <a:lnTo>
                  <a:pt x="599" y="223"/>
                </a:lnTo>
                <a:lnTo>
                  <a:pt x="600" y="223"/>
                </a:lnTo>
                <a:lnTo>
                  <a:pt x="601" y="221"/>
                </a:lnTo>
                <a:lnTo>
                  <a:pt x="603" y="221"/>
                </a:lnTo>
                <a:lnTo>
                  <a:pt x="603" y="220"/>
                </a:lnTo>
                <a:lnTo>
                  <a:pt x="604" y="220"/>
                </a:lnTo>
                <a:lnTo>
                  <a:pt x="605" y="219"/>
                </a:lnTo>
                <a:lnTo>
                  <a:pt x="607" y="217"/>
                </a:lnTo>
                <a:lnTo>
                  <a:pt x="608" y="217"/>
                </a:lnTo>
                <a:lnTo>
                  <a:pt x="608" y="216"/>
                </a:lnTo>
                <a:lnTo>
                  <a:pt x="609" y="216"/>
                </a:lnTo>
                <a:lnTo>
                  <a:pt x="609" y="215"/>
                </a:lnTo>
                <a:lnTo>
                  <a:pt x="611" y="215"/>
                </a:lnTo>
                <a:lnTo>
                  <a:pt x="612" y="213"/>
                </a:lnTo>
                <a:lnTo>
                  <a:pt x="613" y="212"/>
                </a:lnTo>
                <a:lnTo>
                  <a:pt x="615" y="212"/>
                </a:lnTo>
                <a:lnTo>
                  <a:pt x="616" y="211"/>
                </a:lnTo>
                <a:lnTo>
                  <a:pt x="616" y="210"/>
                </a:lnTo>
                <a:lnTo>
                  <a:pt x="617" y="210"/>
                </a:lnTo>
                <a:lnTo>
                  <a:pt x="619" y="208"/>
                </a:lnTo>
                <a:lnTo>
                  <a:pt x="620" y="207"/>
                </a:lnTo>
                <a:lnTo>
                  <a:pt x="621" y="207"/>
                </a:lnTo>
                <a:lnTo>
                  <a:pt x="621" y="206"/>
                </a:lnTo>
                <a:lnTo>
                  <a:pt x="623" y="206"/>
                </a:lnTo>
                <a:lnTo>
                  <a:pt x="624" y="204"/>
                </a:lnTo>
                <a:lnTo>
                  <a:pt x="625" y="204"/>
                </a:lnTo>
                <a:lnTo>
                  <a:pt x="625" y="203"/>
                </a:lnTo>
                <a:lnTo>
                  <a:pt x="627" y="203"/>
                </a:lnTo>
                <a:lnTo>
                  <a:pt x="627" y="202"/>
                </a:lnTo>
                <a:lnTo>
                  <a:pt x="628" y="202"/>
                </a:lnTo>
                <a:lnTo>
                  <a:pt x="629" y="200"/>
                </a:lnTo>
                <a:lnTo>
                  <a:pt x="631" y="200"/>
                </a:lnTo>
                <a:lnTo>
                  <a:pt x="631" y="199"/>
                </a:lnTo>
                <a:lnTo>
                  <a:pt x="632" y="199"/>
                </a:lnTo>
                <a:lnTo>
                  <a:pt x="632" y="198"/>
                </a:lnTo>
                <a:lnTo>
                  <a:pt x="633" y="198"/>
                </a:lnTo>
                <a:lnTo>
                  <a:pt x="635" y="198"/>
                </a:lnTo>
                <a:lnTo>
                  <a:pt x="635" y="196"/>
                </a:lnTo>
                <a:lnTo>
                  <a:pt x="636" y="196"/>
                </a:lnTo>
                <a:lnTo>
                  <a:pt x="637" y="195"/>
                </a:lnTo>
                <a:lnTo>
                  <a:pt x="639" y="194"/>
                </a:lnTo>
                <a:lnTo>
                  <a:pt x="640" y="194"/>
                </a:lnTo>
                <a:lnTo>
                  <a:pt x="641" y="192"/>
                </a:lnTo>
                <a:lnTo>
                  <a:pt x="643" y="191"/>
                </a:lnTo>
                <a:lnTo>
                  <a:pt x="644" y="191"/>
                </a:lnTo>
                <a:lnTo>
                  <a:pt x="645" y="190"/>
                </a:lnTo>
                <a:lnTo>
                  <a:pt x="647" y="188"/>
                </a:lnTo>
                <a:lnTo>
                  <a:pt x="648" y="188"/>
                </a:lnTo>
                <a:lnTo>
                  <a:pt x="648" y="187"/>
                </a:lnTo>
                <a:lnTo>
                  <a:pt x="649" y="187"/>
                </a:lnTo>
                <a:lnTo>
                  <a:pt x="649" y="186"/>
                </a:lnTo>
                <a:lnTo>
                  <a:pt x="651" y="186"/>
                </a:lnTo>
                <a:lnTo>
                  <a:pt x="652" y="184"/>
                </a:lnTo>
                <a:lnTo>
                  <a:pt x="653" y="183"/>
                </a:lnTo>
                <a:lnTo>
                  <a:pt x="655" y="183"/>
                </a:lnTo>
                <a:lnTo>
                  <a:pt x="655" y="182"/>
                </a:lnTo>
                <a:lnTo>
                  <a:pt x="656" y="182"/>
                </a:lnTo>
                <a:lnTo>
                  <a:pt x="656" y="180"/>
                </a:lnTo>
                <a:lnTo>
                  <a:pt x="657" y="180"/>
                </a:lnTo>
                <a:lnTo>
                  <a:pt x="657" y="179"/>
                </a:lnTo>
                <a:lnTo>
                  <a:pt x="659" y="178"/>
                </a:lnTo>
                <a:lnTo>
                  <a:pt x="660" y="178"/>
                </a:lnTo>
                <a:lnTo>
                  <a:pt x="660" y="176"/>
                </a:lnTo>
                <a:lnTo>
                  <a:pt x="661" y="175"/>
                </a:lnTo>
                <a:lnTo>
                  <a:pt x="663" y="174"/>
                </a:lnTo>
                <a:lnTo>
                  <a:pt x="664" y="174"/>
                </a:lnTo>
                <a:lnTo>
                  <a:pt x="664" y="172"/>
                </a:lnTo>
                <a:lnTo>
                  <a:pt x="665" y="171"/>
                </a:lnTo>
                <a:lnTo>
                  <a:pt x="667" y="170"/>
                </a:lnTo>
                <a:lnTo>
                  <a:pt x="668" y="168"/>
                </a:lnTo>
                <a:lnTo>
                  <a:pt x="669" y="167"/>
                </a:lnTo>
                <a:lnTo>
                  <a:pt x="671" y="166"/>
                </a:lnTo>
                <a:lnTo>
                  <a:pt x="672" y="164"/>
                </a:lnTo>
                <a:lnTo>
                  <a:pt x="673" y="163"/>
                </a:lnTo>
                <a:lnTo>
                  <a:pt x="673" y="162"/>
                </a:lnTo>
                <a:lnTo>
                  <a:pt x="675" y="162"/>
                </a:lnTo>
                <a:lnTo>
                  <a:pt x="676" y="160"/>
                </a:lnTo>
                <a:lnTo>
                  <a:pt x="676" y="159"/>
                </a:lnTo>
                <a:lnTo>
                  <a:pt x="677" y="159"/>
                </a:lnTo>
                <a:lnTo>
                  <a:pt x="677" y="158"/>
                </a:lnTo>
                <a:lnTo>
                  <a:pt x="679" y="156"/>
                </a:lnTo>
                <a:lnTo>
                  <a:pt x="680" y="156"/>
                </a:lnTo>
                <a:lnTo>
                  <a:pt x="680" y="155"/>
                </a:lnTo>
                <a:lnTo>
                  <a:pt x="681" y="155"/>
                </a:lnTo>
                <a:lnTo>
                  <a:pt x="681" y="154"/>
                </a:lnTo>
                <a:lnTo>
                  <a:pt x="683" y="152"/>
                </a:lnTo>
                <a:lnTo>
                  <a:pt x="684" y="151"/>
                </a:lnTo>
                <a:lnTo>
                  <a:pt x="684" y="150"/>
                </a:lnTo>
                <a:lnTo>
                  <a:pt x="685" y="150"/>
                </a:lnTo>
                <a:lnTo>
                  <a:pt x="687" y="148"/>
                </a:lnTo>
                <a:lnTo>
                  <a:pt x="687" y="147"/>
                </a:lnTo>
                <a:lnTo>
                  <a:pt x="688" y="146"/>
                </a:lnTo>
                <a:lnTo>
                  <a:pt x="689" y="144"/>
                </a:lnTo>
                <a:lnTo>
                  <a:pt x="691" y="143"/>
                </a:lnTo>
                <a:lnTo>
                  <a:pt x="691" y="142"/>
                </a:lnTo>
                <a:lnTo>
                  <a:pt x="692" y="140"/>
                </a:lnTo>
                <a:lnTo>
                  <a:pt x="693" y="139"/>
                </a:lnTo>
                <a:lnTo>
                  <a:pt x="695" y="138"/>
                </a:lnTo>
                <a:lnTo>
                  <a:pt x="696" y="136"/>
                </a:lnTo>
                <a:lnTo>
                  <a:pt x="697" y="134"/>
                </a:lnTo>
                <a:lnTo>
                  <a:pt x="700" y="132"/>
                </a:lnTo>
                <a:lnTo>
                  <a:pt x="701" y="131"/>
                </a:lnTo>
                <a:lnTo>
                  <a:pt x="702" y="130"/>
                </a:lnTo>
                <a:lnTo>
                  <a:pt x="704" y="127"/>
                </a:lnTo>
                <a:lnTo>
                  <a:pt x="704" y="126"/>
                </a:lnTo>
                <a:lnTo>
                  <a:pt x="705" y="124"/>
                </a:lnTo>
                <a:lnTo>
                  <a:pt x="706" y="123"/>
                </a:lnTo>
                <a:lnTo>
                  <a:pt x="708" y="122"/>
                </a:lnTo>
                <a:lnTo>
                  <a:pt x="709" y="122"/>
                </a:lnTo>
                <a:lnTo>
                  <a:pt x="709" y="120"/>
                </a:lnTo>
                <a:lnTo>
                  <a:pt x="710" y="119"/>
                </a:lnTo>
                <a:lnTo>
                  <a:pt x="712" y="118"/>
                </a:lnTo>
                <a:lnTo>
                  <a:pt x="712" y="117"/>
                </a:lnTo>
                <a:lnTo>
                  <a:pt x="713" y="117"/>
                </a:lnTo>
                <a:lnTo>
                  <a:pt x="713" y="115"/>
                </a:lnTo>
                <a:lnTo>
                  <a:pt x="714" y="114"/>
                </a:lnTo>
                <a:lnTo>
                  <a:pt x="714" y="113"/>
                </a:lnTo>
                <a:lnTo>
                  <a:pt x="716" y="113"/>
                </a:lnTo>
                <a:lnTo>
                  <a:pt x="717" y="111"/>
                </a:lnTo>
                <a:lnTo>
                  <a:pt x="717" y="110"/>
                </a:lnTo>
                <a:lnTo>
                  <a:pt x="718" y="109"/>
                </a:lnTo>
                <a:lnTo>
                  <a:pt x="720" y="107"/>
                </a:lnTo>
                <a:lnTo>
                  <a:pt x="720" y="106"/>
                </a:lnTo>
                <a:lnTo>
                  <a:pt x="721" y="105"/>
                </a:lnTo>
                <a:lnTo>
                  <a:pt x="722" y="103"/>
                </a:lnTo>
                <a:lnTo>
                  <a:pt x="724" y="102"/>
                </a:lnTo>
                <a:lnTo>
                  <a:pt x="724" y="101"/>
                </a:lnTo>
                <a:lnTo>
                  <a:pt x="725" y="99"/>
                </a:lnTo>
                <a:lnTo>
                  <a:pt x="726" y="97"/>
                </a:lnTo>
                <a:lnTo>
                  <a:pt x="728" y="95"/>
                </a:lnTo>
                <a:lnTo>
                  <a:pt x="729" y="94"/>
                </a:lnTo>
                <a:lnTo>
                  <a:pt x="730" y="91"/>
                </a:lnTo>
                <a:lnTo>
                  <a:pt x="733" y="89"/>
                </a:lnTo>
                <a:lnTo>
                  <a:pt x="734" y="87"/>
                </a:lnTo>
                <a:lnTo>
                  <a:pt x="736" y="86"/>
                </a:lnTo>
                <a:lnTo>
                  <a:pt x="737" y="83"/>
                </a:lnTo>
                <a:lnTo>
                  <a:pt x="737" y="82"/>
                </a:lnTo>
                <a:lnTo>
                  <a:pt x="738" y="81"/>
                </a:lnTo>
                <a:lnTo>
                  <a:pt x="740" y="79"/>
                </a:lnTo>
                <a:lnTo>
                  <a:pt x="741" y="78"/>
                </a:lnTo>
                <a:lnTo>
                  <a:pt x="742" y="77"/>
                </a:lnTo>
                <a:lnTo>
                  <a:pt x="742" y="75"/>
                </a:lnTo>
                <a:lnTo>
                  <a:pt x="744" y="74"/>
                </a:lnTo>
                <a:lnTo>
                  <a:pt x="745" y="73"/>
                </a:lnTo>
                <a:lnTo>
                  <a:pt x="745" y="71"/>
                </a:lnTo>
                <a:lnTo>
                  <a:pt x="746" y="70"/>
                </a:lnTo>
                <a:lnTo>
                  <a:pt x="746" y="69"/>
                </a:lnTo>
                <a:lnTo>
                  <a:pt x="748" y="67"/>
                </a:lnTo>
                <a:lnTo>
                  <a:pt x="749" y="67"/>
                </a:lnTo>
                <a:lnTo>
                  <a:pt x="749" y="66"/>
                </a:lnTo>
                <a:lnTo>
                  <a:pt x="750" y="65"/>
                </a:lnTo>
                <a:lnTo>
                  <a:pt x="750" y="63"/>
                </a:lnTo>
                <a:lnTo>
                  <a:pt x="752" y="62"/>
                </a:lnTo>
                <a:lnTo>
                  <a:pt x="753" y="61"/>
                </a:lnTo>
                <a:lnTo>
                  <a:pt x="754" y="59"/>
                </a:lnTo>
                <a:lnTo>
                  <a:pt x="754" y="58"/>
                </a:lnTo>
                <a:lnTo>
                  <a:pt x="756" y="57"/>
                </a:lnTo>
                <a:lnTo>
                  <a:pt x="757" y="55"/>
                </a:lnTo>
                <a:lnTo>
                  <a:pt x="758" y="54"/>
                </a:lnTo>
                <a:lnTo>
                  <a:pt x="760" y="51"/>
                </a:lnTo>
                <a:lnTo>
                  <a:pt x="761" y="50"/>
                </a:lnTo>
                <a:lnTo>
                  <a:pt x="762" y="49"/>
                </a:lnTo>
                <a:lnTo>
                  <a:pt x="764" y="46"/>
                </a:lnTo>
                <a:lnTo>
                  <a:pt x="765" y="43"/>
                </a:lnTo>
                <a:lnTo>
                  <a:pt x="766" y="42"/>
                </a:lnTo>
                <a:lnTo>
                  <a:pt x="768" y="39"/>
                </a:lnTo>
                <a:lnTo>
                  <a:pt x="769" y="38"/>
                </a:lnTo>
                <a:lnTo>
                  <a:pt x="770" y="35"/>
                </a:lnTo>
                <a:lnTo>
                  <a:pt x="772" y="34"/>
                </a:lnTo>
                <a:lnTo>
                  <a:pt x="773" y="33"/>
                </a:lnTo>
                <a:lnTo>
                  <a:pt x="774" y="31"/>
                </a:lnTo>
                <a:lnTo>
                  <a:pt x="776" y="30"/>
                </a:lnTo>
                <a:lnTo>
                  <a:pt x="776" y="29"/>
                </a:lnTo>
                <a:lnTo>
                  <a:pt x="777" y="27"/>
                </a:lnTo>
                <a:lnTo>
                  <a:pt x="778" y="26"/>
                </a:lnTo>
                <a:lnTo>
                  <a:pt x="778" y="25"/>
                </a:lnTo>
                <a:lnTo>
                  <a:pt x="780" y="24"/>
                </a:lnTo>
                <a:lnTo>
                  <a:pt x="781" y="22"/>
                </a:lnTo>
                <a:lnTo>
                  <a:pt x="781" y="21"/>
                </a:lnTo>
                <a:lnTo>
                  <a:pt x="782" y="21"/>
                </a:lnTo>
                <a:lnTo>
                  <a:pt x="782" y="20"/>
                </a:lnTo>
                <a:lnTo>
                  <a:pt x="784" y="18"/>
                </a:lnTo>
                <a:lnTo>
                  <a:pt x="784" y="17"/>
                </a:lnTo>
                <a:lnTo>
                  <a:pt x="785" y="17"/>
                </a:lnTo>
                <a:lnTo>
                  <a:pt x="785" y="16"/>
                </a:lnTo>
                <a:lnTo>
                  <a:pt x="786" y="14"/>
                </a:lnTo>
                <a:lnTo>
                  <a:pt x="786" y="13"/>
                </a:lnTo>
                <a:lnTo>
                  <a:pt x="788" y="12"/>
                </a:lnTo>
                <a:lnTo>
                  <a:pt x="788" y="10"/>
                </a:lnTo>
                <a:lnTo>
                  <a:pt x="789" y="9"/>
                </a:lnTo>
                <a:lnTo>
                  <a:pt x="789" y="8"/>
                </a:lnTo>
                <a:lnTo>
                  <a:pt x="790" y="6"/>
                </a:lnTo>
                <a:lnTo>
                  <a:pt x="791" y="5"/>
                </a:lnTo>
                <a:lnTo>
                  <a:pt x="791" y="4"/>
                </a:lnTo>
                <a:lnTo>
                  <a:pt x="793" y="2"/>
                </a:lnTo>
                <a:lnTo>
                  <a:pt x="794" y="0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6115" name="Freeform 42">
            <a:extLst>
              <a:ext uri="{FF2B5EF4-FFF2-40B4-BE49-F238E27FC236}">
                <a16:creationId xmlns:a16="http://schemas.microsoft.com/office/drawing/2014/main" id="{85AF4EBF-97C2-5E44-88B0-B4EF8D112ED8}"/>
              </a:ext>
            </a:extLst>
          </p:cNvPr>
          <p:cNvSpPr>
            <a:spLocks/>
          </p:cNvSpPr>
          <p:nvPr/>
        </p:nvSpPr>
        <p:spPr bwMode="auto">
          <a:xfrm>
            <a:off x="6799263" y="2400301"/>
            <a:ext cx="76200" cy="252413"/>
          </a:xfrm>
          <a:custGeom>
            <a:avLst/>
            <a:gdLst>
              <a:gd name="T0" fmla="*/ 2147483646 w 94"/>
              <a:gd name="T1" fmla="*/ 2147483646 h 318"/>
              <a:gd name="T2" fmla="*/ 2147483646 w 94"/>
              <a:gd name="T3" fmla="*/ 2147483646 h 318"/>
              <a:gd name="T4" fmla="*/ 2147483646 w 94"/>
              <a:gd name="T5" fmla="*/ 2147483646 h 318"/>
              <a:gd name="T6" fmla="*/ 2147483646 w 94"/>
              <a:gd name="T7" fmla="*/ 2147483646 h 318"/>
              <a:gd name="T8" fmla="*/ 2147483646 w 94"/>
              <a:gd name="T9" fmla="*/ 2147483646 h 318"/>
              <a:gd name="T10" fmla="*/ 2147483646 w 94"/>
              <a:gd name="T11" fmla="*/ 2147483646 h 318"/>
              <a:gd name="T12" fmla="*/ 2147483646 w 94"/>
              <a:gd name="T13" fmla="*/ 2147483646 h 318"/>
              <a:gd name="T14" fmla="*/ 2147483646 w 94"/>
              <a:gd name="T15" fmla="*/ 2147483646 h 318"/>
              <a:gd name="T16" fmla="*/ 2147483646 w 94"/>
              <a:gd name="T17" fmla="*/ 2147483646 h 318"/>
              <a:gd name="T18" fmla="*/ 2147483646 w 94"/>
              <a:gd name="T19" fmla="*/ 2147483646 h 318"/>
              <a:gd name="T20" fmla="*/ 2147483646 w 94"/>
              <a:gd name="T21" fmla="*/ 2147483646 h 318"/>
              <a:gd name="T22" fmla="*/ 2147483646 w 94"/>
              <a:gd name="T23" fmla="*/ 2147483646 h 318"/>
              <a:gd name="T24" fmla="*/ 2147483646 w 94"/>
              <a:gd name="T25" fmla="*/ 2147483646 h 318"/>
              <a:gd name="T26" fmla="*/ 2147483646 w 94"/>
              <a:gd name="T27" fmla="*/ 2147483646 h 318"/>
              <a:gd name="T28" fmla="*/ 2147483646 w 94"/>
              <a:gd name="T29" fmla="*/ 2147483646 h 318"/>
              <a:gd name="T30" fmla="*/ 2147483646 w 94"/>
              <a:gd name="T31" fmla="*/ 2147483646 h 318"/>
              <a:gd name="T32" fmla="*/ 2147483646 w 94"/>
              <a:gd name="T33" fmla="*/ 2147483646 h 318"/>
              <a:gd name="T34" fmla="*/ 2147483646 w 94"/>
              <a:gd name="T35" fmla="*/ 2147483646 h 318"/>
              <a:gd name="T36" fmla="*/ 2147483646 w 94"/>
              <a:gd name="T37" fmla="*/ 2147483646 h 318"/>
              <a:gd name="T38" fmla="*/ 2147483646 w 94"/>
              <a:gd name="T39" fmla="*/ 2147483646 h 318"/>
              <a:gd name="T40" fmla="*/ 2147483646 w 94"/>
              <a:gd name="T41" fmla="*/ 2147483646 h 318"/>
              <a:gd name="T42" fmla="*/ 2147483646 w 94"/>
              <a:gd name="T43" fmla="*/ 2147483646 h 318"/>
              <a:gd name="T44" fmla="*/ 2147483646 w 94"/>
              <a:gd name="T45" fmla="*/ 2147483646 h 318"/>
              <a:gd name="T46" fmla="*/ 2147483646 w 94"/>
              <a:gd name="T47" fmla="*/ 2147483646 h 318"/>
              <a:gd name="T48" fmla="*/ 2147483646 w 94"/>
              <a:gd name="T49" fmla="*/ 2147483646 h 318"/>
              <a:gd name="T50" fmla="*/ 2147483646 w 94"/>
              <a:gd name="T51" fmla="*/ 2147483646 h 318"/>
              <a:gd name="T52" fmla="*/ 2147483646 w 94"/>
              <a:gd name="T53" fmla="*/ 2147483646 h 318"/>
              <a:gd name="T54" fmla="*/ 2147483646 w 94"/>
              <a:gd name="T55" fmla="*/ 2147483646 h 318"/>
              <a:gd name="T56" fmla="*/ 2147483646 w 94"/>
              <a:gd name="T57" fmla="*/ 2147483646 h 318"/>
              <a:gd name="T58" fmla="*/ 2147483646 w 94"/>
              <a:gd name="T59" fmla="*/ 2147483646 h 318"/>
              <a:gd name="T60" fmla="*/ 2147483646 w 94"/>
              <a:gd name="T61" fmla="*/ 2147483646 h 318"/>
              <a:gd name="T62" fmla="*/ 2147483646 w 94"/>
              <a:gd name="T63" fmla="*/ 2147483646 h 318"/>
              <a:gd name="T64" fmla="*/ 2147483646 w 94"/>
              <a:gd name="T65" fmla="*/ 2147483646 h 318"/>
              <a:gd name="T66" fmla="*/ 2147483646 w 94"/>
              <a:gd name="T67" fmla="*/ 2147483646 h 318"/>
              <a:gd name="T68" fmla="*/ 2147483646 w 94"/>
              <a:gd name="T69" fmla="*/ 2147483646 h 318"/>
              <a:gd name="T70" fmla="*/ 2147483646 w 94"/>
              <a:gd name="T71" fmla="*/ 2147483646 h 318"/>
              <a:gd name="T72" fmla="*/ 2147483646 w 94"/>
              <a:gd name="T73" fmla="*/ 2147483646 h 318"/>
              <a:gd name="T74" fmla="*/ 2147483646 w 94"/>
              <a:gd name="T75" fmla="*/ 2147483646 h 318"/>
              <a:gd name="T76" fmla="*/ 2147483646 w 94"/>
              <a:gd name="T77" fmla="*/ 2147483646 h 318"/>
              <a:gd name="T78" fmla="*/ 2147483646 w 94"/>
              <a:gd name="T79" fmla="*/ 2147483646 h 318"/>
              <a:gd name="T80" fmla="*/ 2147483646 w 94"/>
              <a:gd name="T81" fmla="*/ 2147483646 h 318"/>
              <a:gd name="T82" fmla="*/ 2147483646 w 94"/>
              <a:gd name="T83" fmla="*/ 2147483646 h 318"/>
              <a:gd name="T84" fmla="*/ 2147483646 w 94"/>
              <a:gd name="T85" fmla="*/ 2147483646 h 318"/>
              <a:gd name="T86" fmla="*/ 2147483646 w 94"/>
              <a:gd name="T87" fmla="*/ 2147483646 h 318"/>
              <a:gd name="T88" fmla="*/ 2147483646 w 94"/>
              <a:gd name="T89" fmla="*/ 2147483646 h 318"/>
              <a:gd name="T90" fmla="*/ 2147483646 w 94"/>
              <a:gd name="T91" fmla="*/ 2147483646 h 318"/>
              <a:gd name="T92" fmla="*/ 2147483646 w 94"/>
              <a:gd name="T93" fmla="*/ 2147483646 h 318"/>
              <a:gd name="T94" fmla="*/ 2147483646 w 94"/>
              <a:gd name="T95" fmla="*/ 2147483646 h 318"/>
              <a:gd name="T96" fmla="*/ 2147483646 w 94"/>
              <a:gd name="T97" fmla="*/ 2147483646 h 318"/>
              <a:gd name="T98" fmla="*/ 2147483646 w 94"/>
              <a:gd name="T99" fmla="*/ 2147483646 h 318"/>
              <a:gd name="T100" fmla="*/ 2147483646 w 94"/>
              <a:gd name="T101" fmla="*/ 2147483646 h 318"/>
              <a:gd name="T102" fmla="*/ 2147483646 w 94"/>
              <a:gd name="T103" fmla="*/ 2147483646 h 318"/>
              <a:gd name="T104" fmla="*/ 2147483646 w 94"/>
              <a:gd name="T105" fmla="*/ 2147483646 h 318"/>
              <a:gd name="T106" fmla="*/ 2147483646 w 94"/>
              <a:gd name="T107" fmla="*/ 2147483646 h 318"/>
              <a:gd name="T108" fmla="*/ 2147483646 w 94"/>
              <a:gd name="T109" fmla="*/ 2147483646 h 318"/>
              <a:gd name="T110" fmla="*/ 2147483646 w 94"/>
              <a:gd name="T111" fmla="*/ 2147483646 h 318"/>
              <a:gd name="T112" fmla="*/ 2147483646 w 94"/>
              <a:gd name="T113" fmla="*/ 2147483646 h 318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94"/>
              <a:gd name="T172" fmla="*/ 0 h 318"/>
              <a:gd name="T173" fmla="*/ 94 w 94"/>
              <a:gd name="T174" fmla="*/ 318 h 318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94" h="318">
                <a:moveTo>
                  <a:pt x="0" y="0"/>
                </a:moveTo>
                <a:lnTo>
                  <a:pt x="2" y="4"/>
                </a:lnTo>
                <a:lnTo>
                  <a:pt x="4" y="8"/>
                </a:lnTo>
                <a:lnTo>
                  <a:pt x="5" y="11"/>
                </a:lnTo>
                <a:lnTo>
                  <a:pt x="8" y="13"/>
                </a:lnTo>
                <a:lnTo>
                  <a:pt x="9" y="16"/>
                </a:lnTo>
                <a:lnTo>
                  <a:pt x="10" y="19"/>
                </a:lnTo>
                <a:lnTo>
                  <a:pt x="12" y="21"/>
                </a:lnTo>
                <a:lnTo>
                  <a:pt x="13" y="23"/>
                </a:lnTo>
                <a:lnTo>
                  <a:pt x="14" y="25"/>
                </a:lnTo>
                <a:lnTo>
                  <a:pt x="14" y="27"/>
                </a:lnTo>
                <a:lnTo>
                  <a:pt x="16" y="29"/>
                </a:lnTo>
                <a:lnTo>
                  <a:pt x="17" y="31"/>
                </a:lnTo>
                <a:lnTo>
                  <a:pt x="17" y="32"/>
                </a:lnTo>
                <a:lnTo>
                  <a:pt x="18" y="33"/>
                </a:lnTo>
                <a:lnTo>
                  <a:pt x="20" y="35"/>
                </a:lnTo>
                <a:lnTo>
                  <a:pt x="20" y="37"/>
                </a:lnTo>
                <a:lnTo>
                  <a:pt x="21" y="39"/>
                </a:lnTo>
                <a:lnTo>
                  <a:pt x="22" y="40"/>
                </a:lnTo>
                <a:lnTo>
                  <a:pt x="22" y="41"/>
                </a:lnTo>
                <a:lnTo>
                  <a:pt x="24" y="43"/>
                </a:lnTo>
                <a:lnTo>
                  <a:pt x="24" y="44"/>
                </a:lnTo>
                <a:lnTo>
                  <a:pt x="24" y="45"/>
                </a:lnTo>
                <a:lnTo>
                  <a:pt x="25" y="47"/>
                </a:lnTo>
                <a:lnTo>
                  <a:pt x="25" y="48"/>
                </a:lnTo>
                <a:lnTo>
                  <a:pt x="26" y="49"/>
                </a:lnTo>
                <a:lnTo>
                  <a:pt x="26" y="51"/>
                </a:lnTo>
                <a:lnTo>
                  <a:pt x="28" y="52"/>
                </a:lnTo>
                <a:lnTo>
                  <a:pt x="28" y="53"/>
                </a:lnTo>
                <a:lnTo>
                  <a:pt x="29" y="56"/>
                </a:lnTo>
                <a:lnTo>
                  <a:pt x="29" y="57"/>
                </a:lnTo>
                <a:lnTo>
                  <a:pt x="30" y="59"/>
                </a:lnTo>
                <a:lnTo>
                  <a:pt x="30" y="61"/>
                </a:lnTo>
                <a:lnTo>
                  <a:pt x="32" y="63"/>
                </a:lnTo>
                <a:lnTo>
                  <a:pt x="32" y="64"/>
                </a:lnTo>
                <a:lnTo>
                  <a:pt x="33" y="65"/>
                </a:lnTo>
                <a:lnTo>
                  <a:pt x="33" y="66"/>
                </a:lnTo>
                <a:lnTo>
                  <a:pt x="34" y="68"/>
                </a:lnTo>
                <a:lnTo>
                  <a:pt x="34" y="69"/>
                </a:lnTo>
                <a:lnTo>
                  <a:pt x="34" y="70"/>
                </a:lnTo>
                <a:lnTo>
                  <a:pt x="36" y="72"/>
                </a:lnTo>
                <a:lnTo>
                  <a:pt x="36" y="73"/>
                </a:lnTo>
                <a:lnTo>
                  <a:pt x="36" y="74"/>
                </a:lnTo>
                <a:lnTo>
                  <a:pt x="37" y="76"/>
                </a:lnTo>
                <a:lnTo>
                  <a:pt x="37" y="77"/>
                </a:lnTo>
                <a:lnTo>
                  <a:pt x="38" y="78"/>
                </a:lnTo>
                <a:lnTo>
                  <a:pt x="38" y="80"/>
                </a:lnTo>
                <a:lnTo>
                  <a:pt x="40" y="81"/>
                </a:lnTo>
                <a:lnTo>
                  <a:pt x="40" y="82"/>
                </a:lnTo>
                <a:lnTo>
                  <a:pt x="40" y="84"/>
                </a:lnTo>
                <a:lnTo>
                  <a:pt x="41" y="85"/>
                </a:lnTo>
                <a:lnTo>
                  <a:pt x="41" y="86"/>
                </a:lnTo>
                <a:lnTo>
                  <a:pt x="41" y="88"/>
                </a:lnTo>
                <a:lnTo>
                  <a:pt x="42" y="89"/>
                </a:lnTo>
                <a:lnTo>
                  <a:pt x="42" y="90"/>
                </a:lnTo>
                <a:lnTo>
                  <a:pt x="42" y="92"/>
                </a:lnTo>
                <a:lnTo>
                  <a:pt x="44" y="93"/>
                </a:lnTo>
                <a:lnTo>
                  <a:pt x="44" y="94"/>
                </a:lnTo>
                <a:lnTo>
                  <a:pt x="45" y="97"/>
                </a:lnTo>
                <a:lnTo>
                  <a:pt x="45" y="98"/>
                </a:lnTo>
                <a:lnTo>
                  <a:pt x="46" y="101"/>
                </a:lnTo>
                <a:lnTo>
                  <a:pt x="48" y="102"/>
                </a:lnTo>
                <a:lnTo>
                  <a:pt x="48" y="105"/>
                </a:lnTo>
                <a:lnTo>
                  <a:pt x="49" y="108"/>
                </a:lnTo>
                <a:lnTo>
                  <a:pt x="49" y="109"/>
                </a:lnTo>
                <a:lnTo>
                  <a:pt x="50" y="110"/>
                </a:lnTo>
                <a:lnTo>
                  <a:pt x="51" y="113"/>
                </a:lnTo>
                <a:lnTo>
                  <a:pt x="51" y="114"/>
                </a:lnTo>
                <a:lnTo>
                  <a:pt x="51" y="116"/>
                </a:lnTo>
                <a:lnTo>
                  <a:pt x="53" y="117"/>
                </a:lnTo>
                <a:lnTo>
                  <a:pt x="53" y="118"/>
                </a:lnTo>
                <a:lnTo>
                  <a:pt x="54" y="120"/>
                </a:lnTo>
                <a:lnTo>
                  <a:pt x="54" y="121"/>
                </a:lnTo>
                <a:lnTo>
                  <a:pt x="54" y="122"/>
                </a:lnTo>
                <a:lnTo>
                  <a:pt x="55" y="124"/>
                </a:lnTo>
                <a:lnTo>
                  <a:pt x="55" y="125"/>
                </a:lnTo>
                <a:lnTo>
                  <a:pt x="55" y="126"/>
                </a:lnTo>
                <a:lnTo>
                  <a:pt x="57" y="126"/>
                </a:lnTo>
                <a:lnTo>
                  <a:pt x="57" y="128"/>
                </a:lnTo>
                <a:lnTo>
                  <a:pt x="57" y="129"/>
                </a:lnTo>
                <a:lnTo>
                  <a:pt x="57" y="130"/>
                </a:lnTo>
                <a:lnTo>
                  <a:pt x="58" y="132"/>
                </a:lnTo>
                <a:lnTo>
                  <a:pt x="58" y="133"/>
                </a:lnTo>
                <a:lnTo>
                  <a:pt x="58" y="134"/>
                </a:lnTo>
                <a:lnTo>
                  <a:pt x="59" y="136"/>
                </a:lnTo>
                <a:lnTo>
                  <a:pt x="59" y="137"/>
                </a:lnTo>
                <a:lnTo>
                  <a:pt x="59" y="138"/>
                </a:lnTo>
                <a:lnTo>
                  <a:pt x="61" y="140"/>
                </a:lnTo>
                <a:lnTo>
                  <a:pt x="61" y="141"/>
                </a:lnTo>
                <a:lnTo>
                  <a:pt x="61" y="144"/>
                </a:lnTo>
                <a:lnTo>
                  <a:pt x="62" y="145"/>
                </a:lnTo>
                <a:lnTo>
                  <a:pt x="62" y="146"/>
                </a:lnTo>
                <a:lnTo>
                  <a:pt x="63" y="149"/>
                </a:lnTo>
                <a:lnTo>
                  <a:pt x="63" y="152"/>
                </a:lnTo>
                <a:lnTo>
                  <a:pt x="65" y="153"/>
                </a:lnTo>
                <a:lnTo>
                  <a:pt x="65" y="156"/>
                </a:lnTo>
                <a:lnTo>
                  <a:pt x="66" y="157"/>
                </a:lnTo>
                <a:lnTo>
                  <a:pt x="66" y="159"/>
                </a:lnTo>
                <a:lnTo>
                  <a:pt x="67" y="161"/>
                </a:lnTo>
                <a:lnTo>
                  <a:pt x="67" y="162"/>
                </a:lnTo>
                <a:lnTo>
                  <a:pt x="67" y="163"/>
                </a:lnTo>
                <a:lnTo>
                  <a:pt x="69" y="165"/>
                </a:lnTo>
                <a:lnTo>
                  <a:pt x="69" y="166"/>
                </a:lnTo>
                <a:lnTo>
                  <a:pt x="69" y="167"/>
                </a:lnTo>
                <a:lnTo>
                  <a:pt x="70" y="169"/>
                </a:lnTo>
                <a:lnTo>
                  <a:pt x="70" y="170"/>
                </a:lnTo>
                <a:lnTo>
                  <a:pt x="70" y="171"/>
                </a:lnTo>
                <a:lnTo>
                  <a:pt x="70" y="173"/>
                </a:lnTo>
                <a:lnTo>
                  <a:pt x="71" y="174"/>
                </a:lnTo>
                <a:lnTo>
                  <a:pt x="71" y="175"/>
                </a:lnTo>
                <a:lnTo>
                  <a:pt x="71" y="177"/>
                </a:lnTo>
                <a:lnTo>
                  <a:pt x="73" y="178"/>
                </a:lnTo>
                <a:lnTo>
                  <a:pt x="73" y="179"/>
                </a:lnTo>
                <a:lnTo>
                  <a:pt x="73" y="181"/>
                </a:lnTo>
                <a:lnTo>
                  <a:pt x="74" y="182"/>
                </a:lnTo>
                <a:lnTo>
                  <a:pt x="74" y="183"/>
                </a:lnTo>
                <a:lnTo>
                  <a:pt x="74" y="185"/>
                </a:lnTo>
                <a:lnTo>
                  <a:pt x="74" y="186"/>
                </a:lnTo>
                <a:lnTo>
                  <a:pt x="75" y="187"/>
                </a:lnTo>
                <a:lnTo>
                  <a:pt x="75" y="190"/>
                </a:lnTo>
                <a:lnTo>
                  <a:pt x="77" y="191"/>
                </a:lnTo>
                <a:lnTo>
                  <a:pt x="77" y="193"/>
                </a:lnTo>
                <a:lnTo>
                  <a:pt x="77" y="195"/>
                </a:lnTo>
                <a:lnTo>
                  <a:pt x="78" y="197"/>
                </a:lnTo>
                <a:lnTo>
                  <a:pt x="78" y="199"/>
                </a:lnTo>
                <a:lnTo>
                  <a:pt x="79" y="201"/>
                </a:lnTo>
                <a:lnTo>
                  <a:pt x="79" y="203"/>
                </a:lnTo>
                <a:lnTo>
                  <a:pt x="81" y="206"/>
                </a:lnTo>
                <a:lnTo>
                  <a:pt x="81" y="207"/>
                </a:lnTo>
                <a:lnTo>
                  <a:pt x="82" y="209"/>
                </a:lnTo>
                <a:lnTo>
                  <a:pt x="82" y="210"/>
                </a:lnTo>
                <a:lnTo>
                  <a:pt x="82" y="213"/>
                </a:lnTo>
                <a:lnTo>
                  <a:pt x="83" y="214"/>
                </a:lnTo>
                <a:lnTo>
                  <a:pt x="83" y="215"/>
                </a:lnTo>
                <a:lnTo>
                  <a:pt x="83" y="217"/>
                </a:lnTo>
                <a:lnTo>
                  <a:pt x="85" y="218"/>
                </a:lnTo>
                <a:lnTo>
                  <a:pt x="85" y="219"/>
                </a:lnTo>
                <a:lnTo>
                  <a:pt x="85" y="221"/>
                </a:lnTo>
                <a:lnTo>
                  <a:pt x="85" y="222"/>
                </a:lnTo>
                <a:lnTo>
                  <a:pt x="86" y="223"/>
                </a:lnTo>
                <a:lnTo>
                  <a:pt x="86" y="225"/>
                </a:lnTo>
                <a:lnTo>
                  <a:pt x="86" y="226"/>
                </a:lnTo>
                <a:lnTo>
                  <a:pt x="86" y="227"/>
                </a:lnTo>
                <a:lnTo>
                  <a:pt x="86" y="229"/>
                </a:lnTo>
                <a:lnTo>
                  <a:pt x="86" y="230"/>
                </a:lnTo>
                <a:lnTo>
                  <a:pt x="87" y="231"/>
                </a:lnTo>
                <a:lnTo>
                  <a:pt x="87" y="233"/>
                </a:lnTo>
                <a:lnTo>
                  <a:pt x="87" y="234"/>
                </a:lnTo>
                <a:lnTo>
                  <a:pt x="87" y="235"/>
                </a:lnTo>
                <a:lnTo>
                  <a:pt x="87" y="237"/>
                </a:lnTo>
                <a:lnTo>
                  <a:pt x="87" y="239"/>
                </a:lnTo>
                <a:lnTo>
                  <a:pt x="87" y="241"/>
                </a:lnTo>
                <a:lnTo>
                  <a:pt x="87" y="242"/>
                </a:lnTo>
                <a:lnTo>
                  <a:pt x="87" y="245"/>
                </a:lnTo>
                <a:lnTo>
                  <a:pt x="89" y="246"/>
                </a:lnTo>
                <a:lnTo>
                  <a:pt x="89" y="247"/>
                </a:lnTo>
                <a:lnTo>
                  <a:pt x="89" y="250"/>
                </a:lnTo>
                <a:lnTo>
                  <a:pt x="89" y="251"/>
                </a:lnTo>
                <a:lnTo>
                  <a:pt x="89" y="252"/>
                </a:lnTo>
                <a:lnTo>
                  <a:pt x="89" y="254"/>
                </a:lnTo>
                <a:lnTo>
                  <a:pt x="89" y="255"/>
                </a:lnTo>
                <a:lnTo>
                  <a:pt x="89" y="256"/>
                </a:lnTo>
                <a:lnTo>
                  <a:pt x="89" y="258"/>
                </a:lnTo>
                <a:lnTo>
                  <a:pt x="89" y="259"/>
                </a:lnTo>
                <a:lnTo>
                  <a:pt x="89" y="260"/>
                </a:lnTo>
                <a:lnTo>
                  <a:pt x="90" y="262"/>
                </a:lnTo>
                <a:lnTo>
                  <a:pt x="90" y="263"/>
                </a:lnTo>
                <a:lnTo>
                  <a:pt x="90" y="264"/>
                </a:lnTo>
                <a:lnTo>
                  <a:pt x="90" y="266"/>
                </a:lnTo>
                <a:lnTo>
                  <a:pt x="90" y="267"/>
                </a:lnTo>
                <a:lnTo>
                  <a:pt x="90" y="268"/>
                </a:lnTo>
                <a:lnTo>
                  <a:pt x="90" y="270"/>
                </a:lnTo>
                <a:lnTo>
                  <a:pt x="91" y="271"/>
                </a:lnTo>
                <a:lnTo>
                  <a:pt x="91" y="272"/>
                </a:lnTo>
                <a:lnTo>
                  <a:pt x="91" y="274"/>
                </a:lnTo>
                <a:lnTo>
                  <a:pt x="91" y="275"/>
                </a:lnTo>
                <a:lnTo>
                  <a:pt x="91" y="276"/>
                </a:lnTo>
                <a:lnTo>
                  <a:pt x="91" y="278"/>
                </a:lnTo>
                <a:lnTo>
                  <a:pt x="93" y="278"/>
                </a:lnTo>
                <a:lnTo>
                  <a:pt x="93" y="279"/>
                </a:lnTo>
                <a:lnTo>
                  <a:pt x="93" y="280"/>
                </a:lnTo>
                <a:lnTo>
                  <a:pt x="93" y="282"/>
                </a:lnTo>
                <a:lnTo>
                  <a:pt x="93" y="283"/>
                </a:lnTo>
                <a:lnTo>
                  <a:pt x="94" y="284"/>
                </a:lnTo>
                <a:lnTo>
                  <a:pt x="94" y="286"/>
                </a:lnTo>
                <a:lnTo>
                  <a:pt x="94" y="287"/>
                </a:lnTo>
                <a:lnTo>
                  <a:pt x="94" y="288"/>
                </a:lnTo>
                <a:lnTo>
                  <a:pt x="94" y="290"/>
                </a:lnTo>
                <a:lnTo>
                  <a:pt x="94" y="291"/>
                </a:lnTo>
                <a:lnTo>
                  <a:pt x="94" y="292"/>
                </a:lnTo>
                <a:lnTo>
                  <a:pt x="94" y="294"/>
                </a:lnTo>
                <a:lnTo>
                  <a:pt x="94" y="295"/>
                </a:lnTo>
                <a:lnTo>
                  <a:pt x="94" y="296"/>
                </a:lnTo>
                <a:lnTo>
                  <a:pt x="94" y="298"/>
                </a:lnTo>
                <a:lnTo>
                  <a:pt x="94" y="299"/>
                </a:lnTo>
                <a:lnTo>
                  <a:pt x="94" y="300"/>
                </a:lnTo>
                <a:lnTo>
                  <a:pt x="94" y="302"/>
                </a:lnTo>
                <a:lnTo>
                  <a:pt x="94" y="303"/>
                </a:lnTo>
                <a:lnTo>
                  <a:pt x="94" y="304"/>
                </a:lnTo>
                <a:lnTo>
                  <a:pt x="94" y="307"/>
                </a:lnTo>
                <a:lnTo>
                  <a:pt x="94" y="308"/>
                </a:lnTo>
                <a:lnTo>
                  <a:pt x="93" y="311"/>
                </a:lnTo>
                <a:lnTo>
                  <a:pt x="93" y="314"/>
                </a:lnTo>
                <a:lnTo>
                  <a:pt x="93" y="315"/>
                </a:lnTo>
                <a:lnTo>
                  <a:pt x="93" y="318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6116" name="Freeform 43">
            <a:extLst>
              <a:ext uri="{FF2B5EF4-FFF2-40B4-BE49-F238E27FC236}">
                <a16:creationId xmlns:a16="http://schemas.microsoft.com/office/drawing/2014/main" id="{2928EA70-3091-F04F-9304-33573C816DC5}"/>
              </a:ext>
            </a:extLst>
          </p:cNvPr>
          <p:cNvSpPr>
            <a:spLocks/>
          </p:cNvSpPr>
          <p:nvPr/>
        </p:nvSpPr>
        <p:spPr bwMode="auto">
          <a:xfrm>
            <a:off x="6799263" y="2651126"/>
            <a:ext cx="76200" cy="252413"/>
          </a:xfrm>
          <a:custGeom>
            <a:avLst/>
            <a:gdLst>
              <a:gd name="T0" fmla="*/ 2147483646 w 94"/>
              <a:gd name="T1" fmla="*/ 2147483646 h 318"/>
              <a:gd name="T2" fmla="*/ 2147483646 w 94"/>
              <a:gd name="T3" fmla="*/ 2147483646 h 318"/>
              <a:gd name="T4" fmla="*/ 2147483646 w 94"/>
              <a:gd name="T5" fmla="*/ 2147483646 h 318"/>
              <a:gd name="T6" fmla="*/ 2147483646 w 94"/>
              <a:gd name="T7" fmla="*/ 2147483646 h 318"/>
              <a:gd name="T8" fmla="*/ 2147483646 w 94"/>
              <a:gd name="T9" fmla="*/ 2147483646 h 318"/>
              <a:gd name="T10" fmla="*/ 2147483646 w 94"/>
              <a:gd name="T11" fmla="*/ 2147483646 h 318"/>
              <a:gd name="T12" fmla="*/ 2147483646 w 94"/>
              <a:gd name="T13" fmla="*/ 2147483646 h 318"/>
              <a:gd name="T14" fmla="*/ 2147483646 w 94"/>
              <a:gd name="T15" fmla="*/ 2147483646 h 318"/>
              <a:gd name="T16" fmla="*/ 2147483646 w 94"/>
              <a:gd name="T17" fmla="*/ 2147483646 h 318"/>
              <a:gd name="T18" fmla="*/ 2147483646 w 94"/>
              <a:gd name="T19" fmla="*/ 2147483646 h 318"/>
              <a:gd name="T20" fmla="*/ 2147483646 w 94"/>
              <a:gd name="T21" fmla="*/ 2147483646 h 318"/>
              <a:gd name="T22" fmla="*/ 2147483646 w 94"/>
              <a:gd name="T23" fmla="*/ 2147483646 h 318"/>
              <a:gd name="T24" fmla="*/ 2147483646 w 94"/>
              <a:gd name="T25" fmla="*/ 2147483646 h 318"/>
              <a:gd name="T26" fmla="*/ 2147483646 w 94"/>
              <a:gd name="T27" fmla="*/ 2147483646 h 318"/>
              <a:gd name="T28" fmla="*/ 2147483646 w 94"/>
              <a:gd name="T29" fmla="*/ 2147483646 h 318"/>
              <a:gd name="T30" fmla="*/ 2147483646 w 94"/>
              <a:gd name="T31" fmla="*/ 2147483646 h 318"/>
              <a:gd name="T32" fmla="*/ 2147483646 w 94"/>
              <a:gd name="T33" fmla="*/ 2147483646 h 318"/>
              <a:gd name="T34" fmla="*/ 2147483646 w 94"/>
              <a:gd name="T35" fmla="*/ 2147483646 h 318"/>
              <a:gd name="T36" fmla="*/ 2147483646 w 94"/>
              <a:gd name="T37" fmla="*/ 2147483646 h 318"/>
              <a:gd name="T38" fmla="*/ 2147483646 w 94"/>
              <a:gd name="T39" fmla="*/ 2147483646 h 318"/>
              <a:gd name="T40" fmla="*/ 2147483646 w 94"/>
              <a:gd name="T41" fmla="*/ 2147483646 h 318"/>
              <a:gd name="T42" fmla="*/ 2147483646 w 94"/>
              <a:gd name="T43" fmla="*/ 2147483646 h 318"/>
              <a:gd name="T44" fmla="*/ 2147483646 w 94"/>
              <a:gd name="T45" fmla="*/ 2147483646 h 318"/>
              <a:gd name="T46" fmla="*/ 2147483646 w 94"/>
              <a:gd name="T47" fmla="*/ 2147483646 h 318"/>
              <a:gd name="T48" fmla="*/ 2147483646 w 94"/>
              <a:gd name="T49" fmla="*/ 2147483646 h 318"/>
              <a:gd name="T50" fmla="*/ 2147483646 w 94"/>
              <a:gd name="T51" fmla="*/ 2147483646 h 318"/>
              <a:gd name="T52" fmla="*/ 2147483646 w 94"/>
              <a:gd name="T53" fmla="*/ 2147483646 h 318"/>
              <a:gd name="T54" fmla="*/ 2147483646 w 94"/>
              <a:gd name="T55" fmla="*/ 2147483646 h 318"/>
              <a:gd name="T56" fmla="*/ 2147483646 w 94"/>
              <a:gd name="T57" fmla="*/ 2147483646 h 318"/>
              <a:gd name="T58" fmla="*/ 2147483646 w 94"/>
              <a:gd name="T59" fmla="*/ 2147483646 h 318"/>
              <a:gd name="T60" fmla="*/ 2147483646 w 94"/>
              <a:gd name="T61" fmla="*/ 2147483646 h 318"/>
              <a:gd name="T62" fmla="*/ 2147483646 w 94"/>
              <a:gd name="T63" fmla="*/ 2147483646 h 318"/>
              <a:gd name="T64" fmla="*/ 2147483646 w 94"/>
              <a:gd name="T65" fmla="*/ 2147483646 h 318"/>
              <a:gd name="T66" fmla="*/ 2147483646 w 94"/>
              <a:gd name="T67" fmla="*/ 2147483646 h 318"/>
              <a:gd name="T68" fmla="*/ 2147483646 w 94"/>
              <a:gd name="T69" fmla="*/ 2147483646 h 318"/>
              <a:gd name="T70" fmla="*/ 2147483646 w 94"/>
              <a:gd name="T71" fmla="*/ 2147483646 h 318"/>
              <a:gd name="T72" fmla="*/ 2147483646 w 94"/>
              <a:gd name="T73" fmla="*/ 2147483646 h 318"/>
              <a:gd name="T74" fmla="*/ 2147483646 w 94"/>
              <a:gd name="T75" fmla="*/ 2147483646 h 318"/>
              <a:gd name="T76" fmla="*/ 2147483646 w 94"/>
              <a:gd name="T77" fmla="*/ 2147483646 h 318"/>
              <a:gd name="T78" fmla="*/ 2147483646 w 94"/>
              <a:gd name="T79" fmla="*/ 2147483646 h 318"/>
              <a:gd name="T80" fmla="*/ 2147483646 w 94"/>
              <a:gd name="T81" fmla="*/ 2147483646 h 318"/>
              <a:gd name="T82" fmla="*/ 2147483646 w 94"/>
              <a:gd name="T83" fmla="*/ 2147483646 h 318"/>
              <a:gd name="T84" fmla="*/ 2147483646 w 94"/>
              <a:gd name="T85" fmla="*/ 2147483646 h 318"/>
              <a:gd name="T86" fmla="*/ 2147483646 w 94"/>
              <a:gd name="T87" fmla="*/ 2147483646 h 318"/>
              <a:gd name="T88" fmla="*/ 2147483646 w 94"/>
              <a:gd name="T89" fmla="*/ 2147483646 h 318"/>
              <a:gd name="T90" fmla="*/ 2147483646 w 94"/>
              <a:gd name="T91" fmla="*/ 2147483646 h 318"/>
              <a:gd name="T92" fmla="*/ 2147483646 w 94"/>
              <a:gd name="T93" fmla="*/ 2147483646 h 318"/>
              <a:gd name="T94" fmla="*/ 2147483646 w 94"/>
              <a:gd name="T95" fmla="*/ 2147483646 h 318"/>
              <a:gd name="T96" fmla="*/ 2147483646 w 94"/>
              <a:gd name="T97" fmla="*/ 2147483646 h 318"/>
              <a:gd name="T98" fmla="*/ 2147483646 w 94"/>
              <a:gd name="T99" fmla="*/ 2147483646 h 318"/>
              <a:gd name="T100" fmla="*/ 2147483646 w 94"/>
              <a:gd name="T101" fmla="*/ 2147483646 h 318"/>
              <a:gd name="T102" fmla="*/ 2147483646 w 94"/>
              <a:gd name="T103" fmla="*/ 2147483646 h 318"/>
              <a:gd name="T104" fmla="*/ 2147483646 w 94"/>
              <a:gd name="T105" fmla="*/ 2147483646 h 318"/>
              <a:gd name="T106" fmla="*/ 2147483646 w 94"/>
              <a:gd name="T107" fmla="*/ 2147483646 h 318"/>
              <a:gd name="T108" fmla="*/ 2147483646 w 94"/>
              <a:gd name="T109" fmla="*/ 2147483646 h 318"/>
              <a:gd name="T110" fmla="*/ 2147483646 w 94"/>
              <a:gd name="T111" fmla="*/ 2147483646 h 318"/>
              <a:gd name="T112" fmla="*/ 2147483646 w 94"/>
              <a:gd name="T113" fmla="*/ 2147483646 h 318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94"/>
              <a:gd name="T172" fmla="*/ 0 h 318"/>
              <a:gd name="T173" fmla="*/ 94 w 94"/>
              <a:gd name="T174" fmla="*/ 318 h 318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94" h="318">
                <a:moveTo>
                  <a:pt x="0" y="318"/>
                </a:moveTo>
                <a:lnTo>
                  <a:pt x="2" y="314"/>
                </a:lnTo>
                <a:lnTo>
                  <a:pt x="4" y="311"/>
                </a:lnTo>
                <a:lnTo>
                  <a:pt x="5" y="307"/>
                </a:lnTo>
                <a:lnTo>
                  <a:pt x="8" y="305"/>
                </a:lnTo>
                <a:lnTo>
                  <a:pt x="9" y="302"/>
                </a:lnTo>
                <a:lnTo>
                  <a:pt x="10" y="299"/>
                </a:lnTo>
                <a:lnTo>
                  <a:pt x="12" y="298"/>
                </a:lnTo>
                <a:lnTo>
                  <a:pt x="13" y="295"/>
                </a:lnTo>
                <a:lnTo>
                  <a:pt x="14" y="293"/>
                </a:lnTo>
                <a:lnTo>
                  <a:pt x="14" y="291"/>
                </a:lnTo>
                <a:lnTo>
                  <a:pt x="16" y="290"/>
                </a:lnTo>
                <a:lnTo>
                  <a:pt x="17" y="287"/>
                </a:lnTo>
                <a:lnTo>
                  <a:pt x="17" y="286"/>
                </a:lnTo>
                <a:lnTo>
                  <a:pt x="18" y="285"/>
                </a:lnTo>
                <a:lnTo>
                  <a:pt x="20" y="283"/>
                </a:lnTo>
                <a:lnTo>
                  <a:pt x="20" y="282"/>
                </a:lnTo>
                <a:lnTo>
                  <a:pt x="21" y="281"/>
                </a:lnTo>
                <a:lnTo>
                  <a:pt x="21" y="279"/>
                </a:lnTo>
                <a:lnTo>
                  <a:pt x="22" y="278"/>
                </a:lnTo>
                <a:lnTo>
                  <a:pt x="22" y="277"/>
                </a:lnTo>
                <a:lnTo>
                  <a:pt x="24" y="275"/>
                </a:lnTo>
                <a:lnTo>
                  <a:pt x="24" y="274"/>
                </a:lnTo>
                <a:lnTo>
                  <a:pt x="24" y="273"/>
                </a:lnTo>
                <a:lnTo>
                  <a:pt x="25" y="271"/>
                </a:lnTo>
                <a:lnTo>
                  <a:pt x="25" y="270"/>
                </a:lnTo>
                <a:lnTo>
                  <a:pt x="26" y="269"/>
                </a:lnTo>
                <a:lnTo>
                  <a:pt x="26" y="267"/>
                </a:lnTo>
                <a:lnTo>
                  <a:pt x="28" y="266"/>
                </a:lnTo>
                <a:lnTo>
                  <a:pt x="28" y="265"/>
                </a:lnTo>
                <a:lnTo>
                  <a:pt x="29" y="263"/>
                </a:lnTo>
                <a:lnTo>
                  <a:pt x="29" y="261"/>
                </a:lnTo>
                <a:lnTo>
                  <a:pt x="30" y="259"/>
                </a:lnTo>
                <a:lnTo>
                  <a:pt x="30" y="258"/>
                </a:lnTo>
                <a:lnTo>
                  <a:pt x="32" y="255"/>
                </a:lnTo>
                <a:lnTo>
                  <a:pt x="32" y="254"/>
                </a:lnTo>
                <a:lnTo>
                  <a:pt x="33" y="253"/>
                </a:lnTo>
                <a:lnTo>
                  <a:pt x="33" y="251"/>
                </a:lnTo>
                <a:lnTo>
                  <a:pt x="34" y="250"/>
                </a:lnTo>
                <a:lnTo>
                  <a:pt x="34" y="249"/>
                </a:lnTo>
                <a:lnTo>
                  <a:pt x="34" y="247"/>
                </a:lnTo>
                <a:lnTo>
                  <a:pt x="36" y="246"/>
                </a:lnTo>
                <a:lnTo>
                  <a:pt x="36" y="245"/>
                </a:lnTo>
                <a:lnTo>
                  <a:pt x="37" y="243"/>
                </a:lnTo>
                <a:lnTo>
                  <a:pt x="37" y="242"/>
                </a:lnTo>
                <a:lnTo>
                  <a:pt x="37" y="241"/>
                </a:lnTo>
                <a:lnTo>
                  <a:pt x="38" y="239"/>
                </a:lnTo>
                <a:lnTo>
                  <a:pt x="38" y="238"/>
                </a:lnTo>
                <a:lnTo>
                  <a:pt x="40" y="237"/>
                </a:lnTo>
                <a:lnTo>
                  <a:pt x="40" y="235"/>
                </a:lnTo>
                <a:lnTo>
                  <a:pt x="40" y="234"/>
                </a:lnTo>
                <a:lnTo>
                  <a:pt x="41" y="234"/>
                </a:lnTo>
                <a:lnTo>
                  <a:pt x="41" y="233"/>
                </a:lnTo>
                <a:lnTo>
                  <a:pt x="41" y="231"/>
                </a:lnTo>
                <a:lnTo>
                  <a:pt x="42" y="230"/>
                </a:lnTo>
                <a:lnTo>
                  <a:pt x="42" y="229"/>
                </a:lnTo>
                <a:lnTo>
                  <a:pt x="42" y="226"/>
                </a:lnTo>
                <a:lnTo>
                  <a:pt x="44" y="225"/>
                </a:lnTo>
                <a:lnTo>
                  <a:pt x="44" y="223"/>
                </a:lnTo>
                <a:lnTo>
                  <a:pt x="45" y="222"/>
                </a:lnTo>
                <a:lnTo>
                  <a:pt x="45" y="219"/>
                </a:lnTo>
                <a:lnTo>
                  <a:pt x="46" y="217"/>
                </a:lnTo>
                <a:lnTo>
                  <a:pt x="48" y="215"/>
                </a:lnTo>
                <a:lnTo>
                  <a:pt x="48" y="213"/>
                </a:lnTo>
                <a:lnTo>
                  <a:pt x="49" y="212"/>
                </a:lnTo>
                <a:lnTo>
                  <a:pt x="49" y="209"/>
                </a:lnTo>
                <a:lnTo>
                  <a:pt x="50" y="208"/>
                </a:lnTo>
                <a:lnTo>
                  <a:pt x="51" y="206"/>
                </a:lnTo>
                <a:lnTo>
                  <a:pt x="51" y="204"/>
                </a:lnTo>
                <a:lnTo>
                  <a:pt x="51" y="202"/>
                </a:lnTo>
                <a:lnTo>
                  <a:pt x="53" y="201"/>
                </a:lnTo>
                <a:lnTo>
                  <a:pt x="53" y="200"/>
                </a:lnTo>
                <a:lnTo>
                  <a:pt x="54" y="198"/>
                </a:lnTo>
                <a:lnTo>
                  <a:pt x="54" y="197"/>
                </a:lnTo>
                <a:lnTo>
                  <a:pt x="54" y="196"/>
                </a:lnTo>
                <a:lnTo>
                  <a:pt x="55" y="194"/>
                </a:lnTo>
                <a:lnTo>
                  <a:pt x="55" y="193"/>
                </a:lnTo>
                <a:lnTo>
                  <a:pt x="57" y="192"/>
                </a:lnTo>
                <a:lnTo>
                  <a:pt x="57" y="190"/>
                </a:lnTo>
                <a:lnTo>
                  <a:pt x="57" y="189"/>
                </a:lnTo>
                <a:lnTo>
                  <a:pt x="57" y="188"/>
                </a:lnTo>
                <a:lnTo>
                  <a:pt x="58" y="186"/>
                </a:lnTo>
                <a:lnTo>
                  <a:pt x="58" y="185"/>
                </a:lnTo>
                <a:lnTo>
                  <a:pt x="58" y="184"/>
                </a:lnTo>
                <a:lnTo>
                  <a:pt x="59" y="182"/>
                </a:lnTo>
                <a:lnTo>
                  <a:pt x="59" y="181"/>
                </a:lnTo>
                <a:lnTo>
                  <a:pt x="59" y="180"/>
                </a:lnTo>
                <a:lnTo>
                  <a:pt x="61" y="178"/>
                </a:lnTo>
                <a:lnTo>
                  <a:pt x="61" y="177"/>
                </a:lnTo>
                <a:lnTo>
                  <a:pt x="61" y="176"/>
                </a:lnTo>
                <a:lnTo>
                  <a:pt x="62" y="173"/>
                </a:lnTo>
                <a:lnTo>
                  <a:pt x="62" y="172"/>
                </a:lnTo>
                <a:lnTo>
                  <a:pt x="63" y="169"/>
                </a:lnTo>
                <a:lnTo>
                  <a:pt x="63" y="168"/>
                </a:lnTo>
                <a:lnTo>
                  <a:pt x="65" y="165"/>
                </a:lnTo>
                <a:lnTo>
                  <a:pt x="65" y="162"/>
                </a:lnTo>
                <a:lnTo>
                  <a:pt x="66" y="161"/>
                </a:lnTo>
                <a:lnTo>
                  <a:pt x="66" y="160"/>
                </a:lnTo>
                <a:lnTo>
                  <a:pt x="67" y="157"/>
                </a:lnTo>
                <a:lnTo>
                  <a:pt x="67" y="156"/>
                </a:lnTo>
                <a:lnTo>
                  <a:pt x="67" y="154"/>
                </a:lnTo>
                <a:lnTo>
                  <a:pt x="69" y="153"/>
                </a:lnTo>
                <a:lnTo>
                  <a:pt x="69" y="152"/>
                </a:lnTo>
                <a:lnTo>
                  <a:pt x="69" y="150"/>
                </a:lnTo>
                <a:lnTo>
                  <a:pt x="70" y="149"/>
                </a:lnTo>
                <a:lnTo>
                  <a:pt x="70" y="148"/>
                </a:lnTo>
                <a:lnTo>
                  <a:pt x="70" y="146"/>
                </a:lnTo>
                <a:lnTo>
                  <a:pt x="70" y="145"/>
                </a:lnTo>
                <a:lnTo>
                  <a:pt x="71" y="144"/>
                </a:lnTo>
                <a:lnTo>
                  <a:pt x="71" y="142"/>
                </a:lnTo>
                <a:lnTo>
                  <a:pt x="71" y="141"/>
                </a:lnTo>
                <a:lnTo>
                  <a:pt x="73" y="140"/>
                </a:lnTo>
                <a:lnTo>
                  <a:pt x="73" y="138"/>
                </a:lnTo>
                <a:lnTo>
                  <a:pt x="73" y="137"/>
                </a:lnTo>
                <a:lnTo>
                  <a:pt x="74" y="136"/>
                </a:lnTo>
                <a:lnTo>
                  <a:pt x="74" y="134"/>
                </a:lnTo>
                <a:lnTo>
                  <a:pt x="74" y="133"/>
                </a:lnTo>
                <a:lnTo>
                  <a:pt x="74" y="132"/>
                </a:lnTo>
                <a:lnTo>
                  <a:pt x="75" y="130"/>
                </a:lnTo>
                <a:lnTo>
                  <a:pt x="75" y="129"/>
                </a:lnTo>
                <a:lnTo>
                  <a:pt x="77" y="126"/>
                </a:lnTo>
                <a:lnTo>
                  <a:pt x="77" y="125"/>
                </a:lnTo>
                <a:lnTo>
                  <a:pt x="77" y="124"/>
                </a:lnTo>
                <a:lnTo>
                  <a:pt x="78" y="121"/>
                </a:lnTo>
                <a:lnTo>
                  <a:pt x="78" y="119"/>
                </a:lnTo>
                <a:lnTo>
                  <a:pt x="79" y="117"/>
                </a:lnTo>
                <a:lnTo>
                  <a:pt x="79" y="115"/>
                </a:lnTo>
                <a:lnTo>
                  <a:pt x="81" y="113"/>
                </a:lnTo>
                <a:lnTo>
                  <a:pt x="81" y="111"/>
                </a:lnTo>
                <a:lnTo>
                  <a:pt x="82" y="109"/>
                </a:lnTo>
                <a:lnTo>
                  <a:pt x="82" y="108"/>
                </a:lnTo>
                <a:lnTo>
                  <a:pt x="82" y="107"/>
                </a:lnTo>
                <a:lnTo>
                  <a:pt x="83" y="105"/>
                </a:lnTo>
                <a:lnTo>
                  <a:pt x="83" y="104"/>
                </a:lnTo>
                <a:lnTo>
                  <a:pt x="83" y="103"/>
                </a:lnTo>
                <a:lnTo>
                  <a:pt x="85" y="101"/>
                </a:lnTo>
                <a:lnTo>
                  <a:pt x="85" y="100"/>
                </a:lnTo>
                <a:lnTo>
                  <a:pt x="85" y="99"/>
                </a:lnTo>
                <a:lnTo>
                  <a:pt x="85" y="97"/>
                </a:lnTo>
                <a:lnTo>
                  <a:pt x="85" y="96"/>
                </a:lnTo>
                <a:lnTo>
                  <a:pt x="86" y="96"/>
                </a:lnTo>
                <a:lnTo>
                  <a:pt x="86" y="95"/>
                </a:lnTo>
                <a:lnTo>
                  <a:pt x="86" y="93"/>
                </a:lnTo>
                <a:lnTo>
                  <a:pt x="86" y="92"/>
                </a:lnTo>
                <a:lnTo>
                  <a:pt x="86" y="91"/>
                </a:lnTo>
                <a:lnTo>
                  <a:pt x="86" y="89"/>
                </a:lnTo>
                <a:lnTo>
                  <a:pt x="86" y="88"/>
                </a:lnTo>
                <a:lnTo>
                  <a:pt x="87" y="87"/>
                </a:lnTo>
                <a:lnTo>
                  <a:pt x="87" y="85"/>
                </a:lnTo>
                <a:lnTo>
                  <a:pt x="87" y="84"/>
                </a:lnTo>
                <a:lnTo>
                  <a:pt x="87" y="83"/>
                </a:lnTo>
                <a:lnTo>
                  <a:pt x="87" y="81"/>
                </a:lnTo>
                <a:lnTo>
                  <a:pt x="87" y="80"/>
                </a:lnTo>
                <a:lnTo>
                  <a:pt x="87" y="77"/>
                </a:lnTo>
                <a:lnTo>
                  <a:pt x="87" y="76"/>
                </a:lnTo>
                <a:lnTo>
                  <a:pt x="87" y="75"/>
                </a:lnTo>
                <a:lnTo>
                  <a:pt x="89" y="72"/>
                </a:lnTo>
                <a:lnTo>
                  <a:pt x="89" y="71"/>
                </a:lnTo>
                <a:lnTo>
                  <a:pt x="89" y="69"/>
                </a:lnTo>
                <a:lnTo>
                  <a:pt x="89" y="67"/>
                </a:lnTo>
                <a:lnTo>
                  <a:pt x="89" y="65"/>
                </a:lnTo>
                <a:lnTo>
                  <a:pt x="89" y="64"/>
                </a:lnTo>
                <a:lnTo>
                  <a:pt x="89" y="63"/>
                </a:lnTo>
                <a:lnTo>
                  <a:pt x="89" y="61"/>
                </a:lnTo>
                <a:lnTo>
                  <a:pt x="89" y="60"/>
                </a:lnTo>
                <a:lnTo>
                  <a:pt x="89" y="59"/>
                </a:lnTo>
                <a:lnTo>
                  <a:pt x="89" y="57"/>
                </a:lnTo>
                <a:lnTo>
                  <a:pt x="90" y="57"/>
                </a:lnTo>
                <a:lnTo>
                  <a:pt x="90" y="56"/>
                </a:lnTo>
                <a:lnTo>
                  <a:pt x="90" y="55"/>
                </a:lnTo>
                <a:lnTo>
                  <a:pt x="90" y="53"/>
                </a:lnTo>
                <a:lnTo>
                  <a:pt x="90" y="52"/>
                </a:lnTo>
                <a:lnTo>
                  <a:pt x="90" y="51"/>
                </a:lnTo>
                <a:lnTo>
                  <a:pt x="90" y="49"/>
                </a:lnTo>
                <a:lnTo>
                  <a:pt x="90" y="48"/>
                </a:lnTo>
                <a:lnTo>
                  <a:pt x="91" y="48"/>
                </a:lnTo>
                <a:lnTo>
                  <a:pt x="91" y="47"/>
                </a:lnTo>
                <a:lnTo>
                  <a:pt x="91" y="45"/>
                </a:lnTo>
                <a:lnTo>
                  <a:pt x="91" y="44"/>
                </a:lnTo>
                <a:lnTo>
                  <a:pt x="91" y="43"/>
                </a:lnTo>
                <a:lnTo>
                  <a:pt x="91" y="41"/>
                </a:lnTo>
                <a:lnTo>
                  <a:pt x="93" y="40"/>
                </a:lnTo>
                <a:lnTo>
                  <a:pt x="93" y="39"/>
                </a:lnTo>
                <a:lnTo>
                  <a:pt x="93" y="37"/>
                </a:lnTo>
                <a:lnTo>
                  <a:pt x="93" y="36"/>
                </a:lnTo>
                <a:lnTo>
                  <a:pt x="93" y="35"/>
                </a:lnTo>
                <a:lnTo>
                  <a:pt x="94" y="33"/>
                </a:lnTo>
                <a:lnTo>
                  <a:pt x="94" y="32"/>
                </a:lnTo>
                <a:lnTo>
                  <a:pt x="94" y="31"/>
                </a:lnTo>
                <a:lnTo>
                  <a:pt x="94" y="29"/>
                </a:lnTo>
                <a:lnTo>
                  <a:pt x="94" y="28"/>
                </a:lnTo>
                <a:lnTo>
                  <a:pt x="94" y="27"/>
                </a:lnTo>
                <a:lnTo>
                  <a:pt x="94" y="26"/>
                </a:lnTo>
                <a:lnTo>
                  <a:pt x="94" y="24"/>
                </a:lnTo>
                <a:lnTo>
                  <a:pt x="94" y="23"/>
                </a:lnTo>
                <a:lnTo>
                  <a:pt x="94" y="22"/>
                </a:lnTo>
                <a:lnTo>
                  <a:pt x="94" y="20"/>
                </a:lnTo>
                <a:lnTo>
                  <a:pt x="94" y="19"/>
                </a:lnTo>
                <a:lnTo>
                  <a:pt x="94" y="16"/>
                </a:lnTo>
                <a:lnTo>
                  <a:pt x="94" y="15"/>
                </a:lnTo>
                <a:lnTo>
                  <a:pt x="94" y="14"/>
                </a:lnTo>
                <a:lnTo>
                  <a:pt x="94" y="12"/>
                </a:lnTo>
                <a:lnTo>
                  <a:pt x="94" y="10"/>
                </a:lnTo>
                <a:lnTo>
                  <a:pt x="93" y="7"/>
                </a:lnTo>
                <a:lnTo>
                  <a:pt x="93" y="6"/>
                </a:lnTo>
                <a:lnTo>
                  <a:pt x="93" y="3"/>
                </a:lnTo>
                <a:lnTo>
                  <a:pt x="93" y="0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6117" name="Line 44">
            <a:extLst>
              <a:ext uri="{FF2B5EF4-FFF2-40B4-BE49-F238E27FC236}">
                <a16:creationId xmlns:a16="http://schemas.microsoft.com/office/drawing/2014/main" id="{AE1A1EB7-7717-0344-B405-F248A3A32A0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437439" y="2649539"/>
            <a:ext cx="587375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6118" name="Rectangle 45">
            <a:extLst>
              <a:ext uri="{FF2B5EF4-FFF2-40B4-BE49-F238E27FC236}">
                <a16:creationId xmlns:a16="http://schemas.microsoft.com/office/drawing/2014/main" id="{AEEB78D4-F472-6646-8A3C-8562A4F5EC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46701" y="2259013"/>
            <a:ext cx="278923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HA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46119" name="Rectangle 46">
            <a:extLst>
              <a:ext uri="{FF2B5EF4-FFF2-40B4-BE49-F238E27FC236}">
                <a16:creationId xmlns:a16="http://schemas.microsoft.com/office/drawing/2014/main" id="{E8CBB703-EACC-FA4E-AE76-9C9C670AE8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4825" y="2284413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46120" name="Rectangle 47">
            <a:extLst>
              <a:ext uri="{FF2B5EF4-FFF2-40B4-BE49-F238E27FC236}">
                <a16:creationId xmlns:a16="http://schemas.microsoft.com/office/drawing/2014/main" id="{AA469AD5-5A55-5B41-BBBD-8A9F77C955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0063" y="2579688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46121" name="Rectangle 48">
            <a:extLst>
              <a:ext uri="{FF2B5EF4-FFF2-40B4-BE49-F238E27FC236}">
                <a16:creationId xmlns:a16="http://schemas.microsoft.com/office/drawing/2014/main" id="{F0013714-7DF6-5842-98D0-D7BE7A1998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08700" y="1985963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46122" name="Rectangle 49">
            <a:extLst>
              <a:ext uri="{FF2B5EF4-FFF2-40B4-BE49-F238E27FC236}">
                <a16:creationId xmlns:a16="http://schemas.microsoft.com/office/drawing/2014/main" id="{C5C7570C-7B3F-1948-878B-1FDA12BF10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03938" y="2281238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46123" name="Rectangle 50">
            <a:extLst>
              <a:ext uri="{FF2B5EF4-FFF2-40B4-BE49-F238E27FC236}">
                <a16:creationId xmlns:a16="http://schemas.microsoft.com/office/drawing/2014/main" id="{BBD2CA5E-130C-164E-9B93-6031179A44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98713" y="2063750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46124" name="Rectangle 51">
            <a:extLst>
              <a:ext uri="{FF2B5EF4-FFF2-40B4-BE49-F238E27FC236}">
                <a16:creationId xmlns:a16="http://schemas.microsoft.com/office/drawing/2014/main" id="{D3AE0E9F-2469-5047-8062-601878B7FB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90788" y="2160588"/>
            <a:ext cx="8175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i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46125" name="Rectangle 52">
            <a:extLst>
              <a:ext uri="{FF2B5EF4-FFF2-40B4-BE49-F238E27FC236}">
                <a16:creationId xmlns:a16="http://schemas.microsoft.com/office/drawing/2014/main" id="{D203F867-1AAF-D345-8377-2CBDC7400A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01888" y="2381250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x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46126" name="Rectangle 53">
            <a:extLst>
              <a:ext uri="{FF2B5EF4-FFF2-40B4-BE49-F238E27FC236}">
                <a16:creationId xmlns:a16="http://schemas.microsoft.com/office/drawing/2014/main" id="{12906D8F-599A-AA40-B301-4919B8E4CA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93963" y="2478088"/>
            <a:ext cx="8175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i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46127" name="Rectangle 54">
            <a:extLst>
              <a:ext uri="{FF2B5EF4-FFF2-40B4-BE49-F238E27FC236}">
                <a16:creationId xmlns:a16="http://schemas.microsoft.com/office/drawing/2014/main" id="{281A8FE7-69FF-B14F-9EF5-4F37099892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01888" y="2662238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y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46128" name="Rectangle 55">
            <a:extLst>
              <a:ext uri="{FF2B5EF4-FFF2-40B4-BE49-F238E27FC236}">
                <a16:creationId xmlns:a16="http://schemas.microsoft.com/office/drawing/2014/main" id="{85D7BF83-BB5A-AA44-BC29-D4390131DE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92375" y="2759075"/>
            <a:ext cx="8175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i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46129" name="Rectangle 56">
            <a:extLst>
              <a:ext uri="{FF2B5EF4-FFF2-40B4-BE49-F238E27FC236}">
                <a16:creationId xmlns:a16="http://schemas.microsoft.com/office/drawing/2014/main" id="{2B3457A7-BF14-2B41-BB1B-D53C68AF84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86738" y="2522538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46130" name="Rectangle 57">
            <a:extLst>
              <a:ext uri="{FF2B5EF4-FFF2-40B4-BE49-F238E27FC236}">
                <a16:creationId xmlns:a16="http://schemas.microsoft.com/office/drawing/2014/main" id="{37482687-5255-1648-A281-5241767FF1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78813" y="2619375"/>
            <a:ext cx="8175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i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46131" name="Rectangle 58">
            <a:extLst>
              <a:ext uri="{FF2B5EF4-FFF2-40B4-BE49-F238E27FC236}">
                <a16:creationId xmlns:a16="http://schemas.microsoft.com/office/drawing/2014/main" id="{C31928FB-4C6B-1848-8B9A-B63F8392E5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75663" y="26193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46132" name="Rectangle 59">
            <a:extLst>
              <a:ext uri="{FF2B5EF4-FFF2-40B4-BE49-F238E27FC236}">
                <a16:creationId xmlns:a16="http://schemas.microsoft.com/office/drawing/2014/main" id="{2B6D11D2-AD1C-FC40-88F9-4E991581ED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55013" y="2619375"/>
            <a:ext cx="12503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+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46133" name="Rectangle 60">
            <a:extLst>
              <a:ext uri="{FF2B5EF4-FFF2-40B4-BE49-F238E27FC236}">
                <a16:creationId xmlns:a16="http://schemas.microsoft.com/office/drawing/2014/main" id="{EB0C520B-BD93-6E4E-A5AD-613F256926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01025" y="2073275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46134" name="Line 62">
            <a:extLst>
              <a:ext uri="{FF2B5EF4-FFF2-40B4-BE49-F238E27FC236}">
                <a16:creationId xmlns:a16="http://schemas.microsoft.com/office/drawing/2014/main" id="{5FC8D92F-B297-DA4B-88A4-E6E167101986}"/>
              </a:ext>
            </a:extLst>
          </p:cNvPr>
          <p:cNvSpPr>
            <a:spLocks noChangeShapeType="1"/>
          </p:cNvSpPr>
          <p:nvPr/>
        </p:nvSpPr>
        <p:spPr bwMode="auto">
          <a:xfrm>
            <a:off x="4733926" y="4295775"/>
            <a:ext cx="231775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6135" name="Line 63">
            <a:extLst>
              <a:ext uri="{FF2B5EF4-FFF2-40B4-BE49-F238E27FC236}">
                <a16:creationId xmlns:a16="http://schemas.microsoft.com/office/drawing/2014/main" id="{0455F987-7D7F-0441-96FA-FB076ED85CE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640389" y="4148139"/>
            <a:ext cx="147637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46136" name="Group 122">
            <a:extLst>
              <a:ext uri="{FF2B5EF4-FFF2-40B4-BE49-F238E27FC236}">
                <a16:creationId xmlns:a16="http://schemas.microsoft.com/office/drawing/2014/main" id="{AFA2149A-241E-E441-A5D4-27776455DBB1}"/>
              </a:ext>
            </a:extLst>
          </p:cNvPr>
          <p:cNvGrpSpPr>
            <a:grpSpLocks/>
          </p:cNvGrpSpPr>
          <p:nvPr/>
        </p:nvGrpSpPr>
        <p:grpSpPr bwMode="auto">
          <a:xfrm>
            <a:off x="4924425" y="3895725"/>
            <a:ext cx="719138" cy="501650"/>
            <a:chOff x="2526" y="1741"/>
            <a:chExt cx="453" cy="316"/>
          </a:xfrm>
        </p:grpSpPr>
        <p:sp>
          <p:nvSpPr>
            <p:cNvPr id="46185" name="Freeform 64">
              <a:extLst>
                <a:ext uri="{FF2B5EF4-FFF2-40B4-BE49-F238E27FC236}">
                  <a16:creationId xmlns:a16="http://schemas.microsoft.com/office/drawing/2014/main" id="{AC26A394-6FF9-2641-85EC-D24D2573B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2" y="1741"/>
              <a:ext cx="397" cy="157"/>
            </a:xfrm>
            <a:custGeom>
              <a:avLst/>
              <a:gdLst>
                <a:gd name="T0" fmla="*/ 1 w 793"/>
                <a:gd name="T1" fmla="*/ 0 h 315"/>
                <a:gd name="T2" fmla="*/ 1 w 793"/>
                <a:gd name="T3" fmla="*/ 0 h 315"/>
                <a:gd name="T4" fmla="*/ 1 w 793"/>
                <a:gd name="T5" fmla="*/ 0 h 315"/>
                <a:gd name="T6" fmla="*/ 1 w 793"/>
                <a:gd name="T7" fmla="*/ 0 h 315"/>
                <a:gd name="T8" fmla="*/ 1 w 793"/>
                <a:gd name="T9" fmla="*/ 0 h 315"/>
                <a:gd name="T10" fmla="*/ 1 w 793"/>
                <a:gd name="T11" fmla="*/ 0 h 315"/>
                <a:gd name="T12" fmla="*/ 1 w 793"/>
                <a:gd name="T13" fmla="*/ 0 h 315"/>
                <a:gd name="T14" fmla="*/ 1 w 793"/>
                <a:gd name="T15" fmla="*/ 0 h 315"/>
                <a:gd name="T16" fmla="*/ 1 w 793"/>
                <a:gd name="T17" fmla="*/ 0 h 315"/>
                <a:gd name="T18" fmla="*/ 1 w 793"/>
                <a:gd name="T19" fmla="*/ 0 h 315"/>
                <a:gd name="T20" fmla="*/ 1 w 793"/>
                <a:gd name="T21" fmla="*/ 0 h 315"/>
                <a:gd name="T22" fmla="*/ 1 w 793"/>
                <a:gd name="T23" fmla="*/ 0 h 315"/>
                <a:gd name="T24" fmla="*/ 1 w 793"/>
                <a:gd name="T25" fmla="*/ 0 h 315"/>
                <a:gd name="T26" fmla="*/ 1 w 793"/>
                <a:gd name="T27" fmla="*/ 0 h 315"/>
                <a:gd name="T28" fmla="*/ 1 w 793"/>
                <a:gd name="T29" fmla="*/ 0 h 315"/>
                <a:gd name="T30" fmla="*/ 1 w 793"/>
                <a:gd name="T31" fmla="*/ 0 h 315"/>
                <a:gd name="T32" fmla="*/ 1 w 793"/>
                <a:gd name="T33" fmla="*/ 0 h 315"/>
                <a:gd name="T34" fmla="*/ 1 w 793"/>
                <a:gd name="T35" fmla="*/ 0 h 315"/>
                <a:gd name="T36" fmla="*/ 1 w 793"/>
                <a:gd name="T37" fmla="*/ 0 h 315"/>
                <a:gd name="T38" fmla="*/ 1 w 793"/>
                <a:gd name="T39" fmla="*/ 0 h 315"/>
                <a:gd name="T40" fmla="*/ 1 w 793"/>
                <a:gd name="T41" fmla="*/ 0 h 315"/>
                <a:gd name="T42" fmla="*/ 1 w 793"/>
                <a:gd name="T43" fmla="*/ 0 h 315"/>
                <a:gd name="T44" fmla="*/ 1 w 793"/>
                <a:gd name="T45" fmla="*/ 0 h 315"/>
                <a:gd name="T46" fmla="*/ 1 w 793"/>
                <a:gd name="T47" fmla="*/ 0 h 315"/>
                <a:gd name="T48" fmla="*/ 1 w 793"/>
                <a:gd name="T49" fmla="*/ 0 h 315"/>
                <a:gd name="T50" fmla="*/ 1 w 793"/>
                <a:gd name="T51" fmla="*/ 0 h 315"/>
                <a:gd name="T52" fmla="*/ 1 w 793"/>
                <a:gd name="T53" fmla="*/ 0 h 315"/>
                <a:gd name="T54" fmla="*/ 1 w 793"/>
                <a:gd name="T55" fmla="*/ 0 h 315"/>
                <a:gd name="T56" fmla="*/ 1 w 793"/>
                <a:gd name="T57" fmla="*/ 0 h 315"/>
                <a:gd name="T58" fmla="*/ 1 w 793"/>
                <a:gd name="T59" fmla="*/ 0 h 315"/>
                <a:gd name="T60" fmla="*/ 1 w 793"/>
                <a:gd name="T61" fmla="*/ 0 h 315"/>
                <a:gd name="T62" fmla="*/ 1 w 793"/>
                <a:gd name="T63" fmla="*/ 0 h 315"/>
                <a:gd name="T64" fmla="*/ 1 w 793"/>
                <a:gd name="T65" fmla="*/ 0 h 315"/>
                <a:gd name="T66" fmla="*/ 1 w 793"/>
                <a:gd name="T67" fmla="*/ 0 h 315"/>
                <a:gd name="T68" fmla="*/ 1 w 793"/>
                <a:gd name="T69" fmla="*/ 0 h 315"/>
                <a:gd name="T70" fmla="*/ 1 w 793"/>
                <a:gd name="T71" fmla="*/ 0 h 315"/>
                <a:gd name="T72" fmla="*/ 1 w 793"/>
                <a:gd name="T73" fmla="*/ 0 h 315"/>
                <a:gd name="T74" fmla="*/ 1 w 793"/>
                <a:gd name="T75" fmla="*/ 0 h 315"/>
                <a:gd name="T76" fmla="*/ 1 w 793"/>
                <a:gd name="T77" fmla="*/ 0 h 315"/>
                <a:gd name="T78" fmla="*/ 1 w 793"/>
                <a:gd name="T79" fmla="*/ 0 h 315"/>
                <a:gd name="T80" fmla="*/ 1 w 793"/>
                <a:gd name="T81" fmla="*/ 0 h 315"/>
                <a:gd name="T82" fmla="*/ 1 w 793"/>
                <a:gd name="T83" fmla="*/ 0 h 315"/>
                <a:gd name="T84" fmla="*/ 1 w 793"/>
                <a:gd name="T85" fmla="*/ 0 h 315"/>
                <a:gd name="T86" fmla="*/ 1 w 793"/>
                <a:gd name="T87" fmla="*/ 0 h 315"/>
                <a:gd name="T88" fmla="*/ 1 w 793"/>
                <a:gd name="T89" fmla="*/ 0 h 315"/>
                <a:gd name="T90" fmla="*/ 1 w 793"/>
                <a:gd name="T91" fmla="*/ 0 h 315"/>
                <a:gd name="T92" fmla="*/ 1 w 793"/>
                <a:gd name="T93" fmla="*/ 0 h 315"/>
                <a:gd name="T94" fmla="*/ 1 w 793"/>
                <a:gd name="T95" fmla="*/ 0 h 315"/>
                <a:gd name="T96" fmla="*/ 1 w 793"/>
                <a:gd name="T97" fmla="*/ 0 h 315"/>
                <a:gd name="T98" fmla="*/ 1 w 793"/>
                <a:gd name="T99" fmla="*/ 0 h 315"/>
                <a:gd name="T100" fmla="*/ 1 w 793"/>
                <a:gd name="T101" fmla="*/ 0 h 315"/>
                <a:gd name="T102" fmla="*/ 1 w 793"/>
                <a:gd name="T103" fmla="*/ 0 h 315"/>
                <a:gd name="T104" fmla="*/ 1 w 793"/>
                <a:gd name="T105" fmla="*/ 0 h 315"/>
                <a:gd name="T106" fmla="*/ 1 w 793"/>
                <a:gd name="T107" fmla="*/ 0 h 315"/>
                <a:gd name="T108" fmla="*/ 1 w 793"/>
                <a:gd name="T109" fmla="*/ 0 h 315"/>
                <a:gd name="T110" fmla="*/ 1 w 793"/>
                <a:gd name="T111" fmla="*/ 0 h 315"/>
                <a:gd name="T112" fmla="*/ 1 w 793"/>
                <a:gd name="T113" fmla="*/ 0 h 315"/>
                <a:gd name="T114" fmla="*/ 1 w 793"/>
                <a:gd name="T115" fmla="*/ 0 h 315"/>
                <a:gd name="T116" fmla="*/ 1 w 793"/>
                <a:gd name="T117" fmla="*/ 0 h 315"/>
                <a:gd name="T118" fmla="*/ 1 w 793"/>
                <a:gd name="T119" fmla="*/ 0 h 315"/>
                <a:gd name="T120" fmla="*/ 1 w 793"/>
                <a:gd name="T121" fmla="*/ 0 h 315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793"/>
                <a:gd name="T184" fmla="*/ 0 h 315"/>
                <a:gd name="T185" fmla="*/ 793 w 793"/>
                <a:gd name="T186" fmla="*/ 315 h 315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793" h="315">
                  <a:moveTo>
                    <a:pt x="0" y="0"/>
                  </a:moveTo>
                  <a:lnTo>
                    <a:pt x="31" y="0"/>
                  </a:lnTo>
                  <a:lnTo>
                    <a:pt x="59" y="0"/>
                  </a:lnTo>
                  <a:lnTo>
                    <a:pt x="85" y="0"/>
                  </a:lnTo>
                  <a:lnTo>
                    <a:pt x="110" y="0"/>
                  </a:lnTo>
                  <a:lnTo>
                    <a:pt x="133" y="0"/>
                  </a:lnTo>
                  <a:lnTo>
                    <a:pt x="154" y="0"/>
                  </a:lnTo>
                  <a:lnTo>
                    <a:pt x="174" y="0"/>
                  </a:lnTo>
                  <a:lnTo>
                    <a:pt x="193" y="0"/>
                  </a:lnTo>
                  <a:lnTo>
                    <a:pt x="210" y="0"/>
                  </a:lnTo>
                  <a:lnTo>
                    <a:pt x="226" y="0"/>
                  </a:lnTo>
                  <a:lnTo>
                    <a:pt x="241" y="0"/>
                  </a:lnTo>
                  <a:lnTo>
                    <a:pt x="254" y="0"/>
                  </a:lnTo>
                  <a:lnTo>
                    <a:pt x="266" y="0"/>
                  </a:lnTo>
                  <a:lnTo>
                    <a:pt x="276" y="0"/>
                  </a:lnTo>
                  <a:lnTo>
                    <a:pt x="286" y="0"/>
                  </a:lnTo>
                  <a:lnTo>
                    <a:pt x="295" y="0"/>
                  </a:lnTo>
                  <a:lnTo>
                    <a:pt x="303" y="0"/>
                  </a:lnTo>
                  <a:lnTo>
                    <a:pt x="310" y="0"/>
                  </a:lnTo>
                  <a:lnTo>
                    <a:pt x="316" y="0"/>
                  </a:lnTo>
                  <a:lnTo>
                    <a:pt x="322" y="0"/>
                  </a:lnTo>
                  <a:lnTo>
                    <a:pt x="327" y="0"/>
                  </a:lnTo>
                  <a:lnTo>
                    <a:pt x="331" y="0"/>
                  </a:lnTo>
                  <a:lnTo>
                    <a:pt x="335" y="0"/>
                  </a:lnTo>
                  <a:lnTo>
                    <a:pt x="339" y="0"/>
                  </a:lnTo>
                  <a:lnTo>
                    <a:pt x="342" y="0"/>
                  </a:lnTo>
                  <a:lnTo>
                    <a:pt x="344" y="0"/>
                  </a:lnTo>
                  <a:lnTo>
                    <a:pt x="347" y="1"/>
                  </a:lnTo>
                  <a:lnTo>
                    <a:pt x="349" y="1"/>
                  </a:lnTo>
                  <a:lnTo>
                    <a:pt x="351" y="1"/>
                  </a:lnTo>
                  <a:lnTo>
                    <a:pt x="353" y="1"/>
                  </a:lnTo>
                  <a:lnTo>
                    <a:pt x="355" y="1"/>
                  </a:lnTo>
                  <a:lnTo>
                    <a:pt x="357" y="1"/>
                  </a:lnTo>
                  <a:lnTo>
                    <a:pt x="360" y="1"/>
                  </a:lnTo>
                  <a:lnTo>
                    <a:pt x="361" y="1"/>
                  </a:lnTo>
                  <a:lnTo>
                    <a:pt x="364" y="1"/>
                  </a:lnTo>
                  <a:lnTo>
                    <a:pt x="365" y="1"/>
                  </a:lnTo>
                  <a:lnTo>
                    <a:pt x="367" y="3"/>
                  </a:lnTo>
                  <a:lnTo>
                    <a:pt x="369" y="3"/>
                  </a:lnTo>
                  <a:lnTo>
                    <a:pt x="371" y="3"/>
                  </a:lnTo>
                  <a:lnTo>
                    <a:pt x="372" y="3"/>
                  </a:lnTo>
                  <a:lnTo>
                    <a:pt x="373" y="3"/>
                  </a:lnTo>
                  <a:lnTo>
                    <a:pt x="375" y="3"/>
                  </a:lnTo>
                  <a:lnTo>
                    <a:pt x="376" y="3"/>
                  </a:lnTo>
                  <a:lnTo>
                    <a:pt x="377" y="3"/>
                  </a:lnTo>
                  <a:lnTo>
                    <a:pt x="379" y="3"/>
                  </a:lnTo>
                  <a:lnTo>
                    <a:pt x="380" y="3"/>
                  </a:lnTo>
                  <a:lnTo>
                    <a:pt x="381" y="3"/>
                  </a:lnTo>
                  <a:lnTo>
                    <a:pt x="383" y="4"/>
                  </a:lnTo>
                  <a:lnTo>
                    <a:pt x="384" y="4"/>
                  </a:lnTo>
                  <a:lnTo>
                    <a:pt x="385" y="4"/>
                  </a:lnTo>
                  <a:lnTo>
                    <a:pt x="387" y="4"/>
                  </a:lnTo>
                  <a:lnTo>
                    <a:pt x="388" y="4"/>
                  </a:lnTo>
                  <a:lnTo>
                    <a:pt x="389" y="4"/>
                  </a:lnTo>
                  <a:lnTo>
                    <a:pt x="391" y="4"/>
                  </a:lnTo>
                  <a:lnTo>
                    <a:pt x="392" y="4"/>
                  </a:lnTo>
                  <a:lnTo>
                    <a:pt x="393" y="5"/>
                  </a:lnTo>
                  <a:lnTo>
                    <a:pt x="396" y="5"/>
                  </a:lnTo>
                  <a:lnTo>
                    <a:pt x="397" y="5"/>
                  </a:lnTo>
                  <a:lnTo>
                    <a:pt x="399" y="5"/>
                  </a:lnTo>
                  <a:lnTo>
                    <a:pt x="401" y="5"/>
                  </a:lnTo>
                  <a:lnTo>
                    <a:pt x="403" y="7"/>
                  </a:lnTo>
                  <a:lnTo>
                    <a:pt x="405" y="7"/>
                  </a:lnTo>
                  <a:lnTo>
                    <a:pt x="407" y="7"/>
                  </a:lnTo>
                  <a:lnTo>
                    <a:pt x="409" y="7"/>
                  </a:lnTo>
                  <a:lnTo>
                    <a:pt x="411" y="7"/>
                  </a:lnTo>
                  <a:lnTo>
                    <a:pt x="412" y="8"/>
                  </a:lnTo>
                  <a:lnTo>
                    <a:pt x="415" y="8"/>
                  </a:lnTo>
                  <a:lnTo>
                    <a:pt x="416" y="8"/>
                  </a:lnTo>
                  <a:lnTo>
                    <a:pt x="417" y="8"/>
                  </a:lnTo>
                  <a:lnTo>
                    <a:pt x="419" y="8"/>
                  </a:lnTo>
                  <a:lnTo>
                    <a:pt x="420" y="8"/>
                  </a:lnTo>
                  <a:lnTo>
                    <a:pt x="421" y="9"/>
                  </a:lnTo>
                  <a:lnTo>
                    <a:pt x="423" y="9"/>
                  </a:lnTo>
                  <a:lnTo>
                    <a:pt x="424" y="9"/>
                  </a:lnTo>
                  <a:lnTo>
                    <a:pt x="425" y="9"/>
                  </a:lnTo>
                  <a:lnTo>
                    <a:pt x="427" y="9"/>
                  </a:lnTo>
                  <a:lnTo>
                    <a:pt x="428" y="11"/>
                  </a:lnTo>
                  <a:lnTo>
                    <a:pt x="429" y="11"/>
                  </a:lnTo>
                  <a:lnTo>
                    <a:pt x="431" y="11"/>
                  </a:lnTo>
                  <a:lnTo>
                    <a:pt x="432" y="11"/>
                  </a:lnTo>
                  <a:lnTo>
                    <a:pt x="433" y="12"/>
                  </a:lnTo>
                  <a:lnTo>
                    <a:pt x="435" y="12"/>
                  </a:lnTo>
                  <a:lnTo>
                    <a:pt x="436" y="12"/>
                  </a:lnTo>
                  <a:lnTo>
                    <a:pt x="437" y="13"/>
                  </a:lnTo>
                  <a:lnTo>
                    <a:pt x="438" y="13"/>
                  </a:lnTo>
                  <a:lnTo>
                    <a:pt x="440" y="13"/>
                  </a:lnTo>
                  <a:lnTo>
                    <a:pt x="442" y="15"/>
                  </a:lnTo>
                  <a:lnTo>
                    <a:pt x="444" y="15"/>
                  </a:lnTo>
                  <a:lnTo>
                    <a:pt x="445" y="16"/>
                  </a:lnTo>
                  <a:lnTo>
                    <a:pt x="448" y="16"/>
                  </a:lnTo>
                  <a:lnTo>
                    <a:pt x="450" y="17"/>
                  </a:lnTo>
                  <a:lnTo>
                    <a:pt x="452" y="17"/>
                  </a:lnTo>
                  <a:lnTo>
                    <a:pt x="454" y="19"/>
                  </a:lnTo>
                  <a:lnTo>
                    <a:pt x="457" y="19"/>
                  </a:lnTo>
                  <a:lnTo>
                    <a:pt x="460" y="20"/>
                  </a:lnTo>
                  <a:lnTo>
                    <a:pt x="461" y="20"/>
                  </a:lnTo>
                  <a:lnTo>
                    <a:pt x="464" y="21"/>
                  </a:lnTo>
                  <a:lnTo>
                    <a:pt x="465" y="21"/>
                  </a:lnTo>
                  <a:lnTo>
                    <a:pt x="466" y="23"/>
                  </a:lnTo>
                  <a:lnTo>
                    <a:pt x="469" y="23"/>
                  </a:lnTo>
                  <a:lnTo>
                    <a:pt x="470" y="23"/>
                  </a:lnTo>
                  <a:lnTo>
                    <a:pt x="472" y="24"/>
                  </a:lnTo>
                  <a:lnTo>
                    <a:pt x="473" y="24"/>
                  </a:lnTo>
                  <a:lnTo>
                    <a:pt x="474" y="24"/>
                  </a:lnTo>
                  <a:lnTo>
                    <a:pt x="476" y="25"/>
                  </a:lnTo>
                  <a:lnTo>
                    <a:pt x="477" y="25"/>
                  </a:lnTo>
                  <a:lnTo>
                    <a:pt x="478" y="25"/>
                  </a:lnTo>
                  <a:lnTo>
                    <a:pt x="480" y="27"/>
                  </a:lnTo>
                  <a:lnTo>
                    <a:pt x="481" y="27"/>
                  </a:lnTo>
                  <a:lnTo>
                    <a:pt x="482" y="28"/>
                  </a:lnTo>
                  <a:lnTo>
                    <a:pt x="484" y="28"/>
                  </a:lnTo>
                  <a:lnTo>
                    <a:pt x="485" y="29"/>
                  </a:lnTo>
                  <a:lnTo>
                    <a:pt x="486" y="29"/>
                  </a:lnTo>
                  <a:lnTo>
                    <a:pt x="488" y="31"/>
                  </a:lnTo>
                  <a:lnTo>
                    <a:pt x="489" y="31"/>
                  </a:lnTo>
                  <a:lnTo>
                    <a:pt x="490" y="31"/>
                  </a:lnTo>
                  <a:lnTo>
                    <a:pt x="492" y="32"/>
                  </a:lnTo>
                  <a:lnTo>
                    <a:pt x="493" y="33"/>
                  </a:lnTo>
                  <a:lnTo>
                    <a:pt x="496" y="33"/>
                  </a:lnTo>
                  <a:lnTo>
                    <a:pt x="497" y="35"/>
                  </a:lnTo>
                  <a:lnTo>
                    <a:pt x="498" y="35"/>
                  </a:lnTo>
                  <a:lnTo>
                    <a:pt x="501" y="36"/>
                  </a:lnTo>
                  <a:lnTo>
                    <a:pt x="502" y="37"/>
                  </a:lnTo>
                  <a:lnTo>
                    <a:pt x="505" y="39"/>
                  </a:lnTo>
                  <a:lnTo>
                    <a:pt x="506" y="39"/>
                  </a:lnTo>
                  <a:lnTo>
                    <a:pt x="509" y="40"/>
                  </a:lnTo>
                  <a:lnTo>
                    <a:pt x="510" y="41"/>
                  </a:lnTo>
                  <a:lnTo>
                    <a:pt x="512" y="41"/>
                  </a:lnTo>
                  <a:lnTo>
                    <a:pt x="514" y="43"/>
                  </a:lnTo>
                  <a:lnTo>
                    <a:pt x="516" y="44"/>
                  </a:lnTo>
                  <a:lnTo>
                    <a:pt x="517" y="44"/>
                  </a:lnTo>
                  <a:lnTo>
                    <a:pt x="518" y="45"/>
                  </a:lnTo>
                  <a:lnTo>
                    <a:pt x="520" y="45"/>
                  </a:lnTo>
                  <a:lnTo>
                    <a:pt x="521" y="47"/>
                  </a:lnTo>
                  <a:lnTo>
                    <a:pt x="522" y="47"/>
                  </a:lnTo>
                  <a:lnTo>
                    <a:pt x="524" y="48"/>
                  </a:lnTo>
                  <a:lnTo>
                    <a:pt x="525" y="48"/>
                  </a:lnTo>
                  <a:lnTo>
                    <a:pt x="526" y="49"/>
                  </a:lnTo>
                  <a:lnTo>
                    <a:pt x="528" y="49"/>
                  </a:lnTo>
                  <a:lnTo>
                    <a:pt x="529" y="50"/>
                  </a:lnTo>
                  <a:lnTo>
                    <a:pt x="530" y="52"/>
                  </a:lnTo>
                  <a:lnTo>
                    <a:pt x="531" y="52"/>
                  </a:lnTo>
                  <a:lnTo>
                    <a:pt x="533" y="52"/>
                  </a:lnTo>
                  <a:lnTo>
                    <a:pt x="534" y="53"/>
                  </a:lnTo>
                  <a:lnTo>
                    <a:pt x="535" y="54"/>
                  </a:lnTo>
                  <a:lnTo>
                    <a:pt x="537" y="54"/>
                  </a:lnTo>
                  <a:lnTo>
                    <a:pt x="538" y="56"/>
                  </a:lnTo>
                  <a:lnTo>
                    <a:pt x="539" y="56"/>
                  </a:lnTo>
                  <a:lnTo>
                    <a:pt x="542" y="57"/>
                  </a:lnTo>
                  <a:lnTo>
                    <a:pt x="543" y="58"/>
                  </a:lnTo>
                  <a:lnTo>
                    <a:pt x="545" y="58"/>
                  </a:lnTo>
                  <a:lnTo>
                    <a:pt x="546" y="60"/>
                  </a:lnTo>
                  <a:lnTo>
                    <a:pt x="549" y="61"/>
                  </a:lnTo>
                  <a:lnTo>
                    <a:pt x="550" y="62"/>
                  </a:lnTo>
                  <a:lnTo>
                    <a:pt x="551" y="64"/>
                  </a:lnTo>
                  <a:lnTo>
                    <a:pt x="554" y="64"/>
                  </a:lnTo>
                  <a:lnTo>
                    <a:pt x="555" y="65"/>
                  </a:lnTo>
                  <a:lnTo>
                    <a:pt x="557" y="66"/>
                  </a:lnTo>
                  <a:lnTo>
                    <a:pt x="558" y="66"/>
                  </a:lnTo>
                  <a:lnTo>
                    <a:pt x="559" y="68"/>
                  </a:lnTo>
                  <a:lnTo>
                    <a:pt x="561" y="68"/>
                  </a:lnTo>
                  <a:lnTo>
                    <a:pt x="562" y="69"/>
                  </a:lnTo>
                  <a:lnTo>
                    <a:pt x="563" y="69"/>
                  </a:lnTo>
                  <a:lnTo>
                    <a:pt x="563" y="70"/>
                  </a:lnTo>
                  <a:lnTo>
                    <a:pt x="565" y="70"/>
                  </a:lnTo>
                  <a:lnTo>
                    <a:pt x="566" y="72"/>
                  </a:lnTo>
                  <a:lnTo>
                    <a:pt x="567" y="72"/>
                  </a:lnTo>
                  <a:lnTo>
                    <a:pt x="569" y="73"/>
                  </a:lnTo>
                  <a:lnTo>
                    <a:pt x="570" y="73"/>
                  </a:lnTo>
                  <a:lnTo>
                    <a:pt x="570" y="74"/>
                  </a:lnTo>
                  <a:lnTo>
                    <a:pt x="571" y="74"/>
                  </a:lnTo>
                  <a:lnTo>
                    <a:pt x="573" y="74"/>
                  </a:lnTo>
                  <a:lnTo>
                    <a:pt x="573" y="76"/>
                  </a:lnTo>
                  <a:lnTo>
                    <a:pt x="574" y="76"/>
                  </a:lnTo>
                  <a:lnTo>
                    <a:pt x="575" y="77"/>
                  </a:lnTo>
                  <a:lnTo>
                    <a:pt x="577" y="78"/>
                  </a:lnTo>
                  <a:lnTo>
                    <a:pt x="578" y="78"/>
                  </a:lnTo>
                  <a:lnTo>
                    <a:pt x="579" y="80"/>
                  </a:lnTo>
                  <a:lnTo>
                    <a:pt x="581" y="80"/>
                  </a:lnTo>
                  <a:lnTo>
                    <a:pt x="582" y="81"/>
                  </a:lnTo>
                  <a:lnTo>
                    <a:pt x="583" y="82"/>
                  </a:lnTo>
                  <a:lnTo>
                    <a:pt x="585" y="82"/>
                  </a:lnTo>
                  <a:lnTo>
                    <a:pt x="586" y="84"/>
                  </a:lnTo>
                  <a:lnTo>
                    <a:pt x="587" y="85"/>
                  </a:lnTo>
                  <a:lnTo>
                    <a:pt x="589" y="85"/>
                  </a:lnTo>
                  <a:lnTo>
                    <a:pt x="590" y="86"/>
                  </a:lnTo>
                  <a:lnTo>
                    <a:pt x="591" y="88"/>
                  </a:lnTo>
                  <a:lnTo>
                    <a:pt x="593" y="88"/>
                  </a:lnTo>
                  <a:lnTo>
                    <a:pt x="594" y="89"/>
                  </a:lnTo>
                  <a:lnTo>
                    <a:pt x="595" y="90"/>
                  </a:lnTo>
                  <a:lnTo>
                    <a:pt x="597" y="90"/>
                  </a:lnTo>
                  <a:lnTo>
                    <a:pt x="598" y="92"/>
                  </a:lnTo>
                  <a:lnTo>
                    <a:pt x="599" y="92"/>
                  </a:lnTo>
                  <a:lnTo>
                    <a:pt x="599" y="93"/>
                  </a:lnTo>
                  <a:lnTo>
                    <a:pt x="601" y="93"/>
                  </a:lnTo>
                  <a:lnTo>
                    <a:pt x="601" y="94"/>
                  </a:lnTo>
                  <a:lnTo>
                    <a:pt x="602" y="94"/>
                  </a:lnTo>
                  <a:lnTo>
                    <a:pt x="603" y="96"/>
                  </a:lnTo>
                  <a:lnTo>
                    <a:pt x="605" y="96"/>
                  </a:lnTo>
                  <a:lnTo>
                    <a:pt x="605" y="97"/>
                  </a:lnTo>
                  <a:lnTo>
                    <a:pt x="606" y="97"/>
                  </a:lnTo>
                  <a:lnTo>
                    <a:pt x="607" y="98"/>
                  </a:lnTo>
                  <a:lnTo>
                    <a:pt x="609" y="100"/>
                  </a:lnTo>
                  <a:lnTo>
                    <a:pt x="610" y="100"/>
                  </a:lnTo>
                  <a:lnTo>
                    <a:pt x="610" y="101"/>
                  </a:lnTo>
                  <a:lnTo>
                    <a:pt x="611" y="101"/>
                  </a:lnTo>
                  <a:lnTo>
                    <a:pt x="613" y="102"/>
                  </a:lnTo>
                  <a:lnTo>
                    <a:pt x="614" y="104"/>
                  </a:lnTo>
                  <a:lnTo>
                    <a:pt x="615" y="105"/>
                  </a:lnTo>
                  <a:lnTo>
                    <a:pt x="617" y="105"/>
                  </a:lnTo>
                  <a:lnTo>
                    <a:pt x="617" y="106"/>
                  </a:lnTo>
                  <a:lnTo>
                    <a:pt x="618" y="106"/>
                  </a:lnTo>
                  <a:lnTo>
                    <a:pt x="619" y="108"/>
                  </a:lnTo>
                  <a:lnTo>
                    <a:pt x="621" y="109"/>
                  </a:lnTo>
                  <a:lnTo>
                    <a:pt x="622" y="109"/>
                  </a:lnTo>
                  <a:lnTo>
                    <a:pt x="622" y="110"/>
                  </a:lnTo>
                  <a:lnTo>
                    <a:pt x="623" y="110"/>
                  </a:lnTo>
                  <a:lnTo>
                    <a:pt x="623" y="112"/>
                  </a:lnTo>
                  <a:lnTo>
                    <a:pt x="624" y="112"/>
                  </a:lnTo>
                  <a:lnTo>
                    <a:pt x="626" y="113"/>
                  </a:lnTo>
                  <a:lnTo>
                    <a:pt x="627" y="113"/>
                  </a:lnTo>
                  <a:lnTo>
                    <a:pt x="627" y="114"/>
                  </a:lnTo>
                  <a:lnTo>
                    <a:pt x="628" y="114"/>
                  </a:lnTo>
                  <a:lnTo>
                    <a:pt x="630" y="116"/>
                  </a:lnTo>
                  <a:lnTo>
                    <a:pt x="631" y="117"/>
                  </a:lnTo>
                  <a:lnTo>
                    <a:pt x="632" y="117"/>
                  </a:lnTo>
                  <a:lnTo>
                    <a:pt x="634" y="118"/>
                  </a:lnTo>
                  <a:lnTo>
                    <a:pt x="635" y="118"/>
                  </a:lnTo>
                  <a:lnTo>
                    <a:pt x="635" y="120"/>
                  </a:lnTo>
                  <a:lnTo>
                    <a:pt x="636" y="120"/>
                  </a:lnTo>
                  <a:lnTo>
                    <a:pt x="638" y="121"/>
                  </a:lnTo>
                  <a:lnTo>
                    <a:pt x="639" y="122"/>
                  </a:lnTo>
                  <a:lnTo>
                    <a:pt x="640" y="122"/>
                  </a:lnTo>
                  <a:lnTo>
                    <a:pt x="642" y="124"/>
                  </a:lnTo>
                  <a:lnTo>
                    <a:pt x="643" y="125"/>
                  </a:lnTo>
                  <a:lnTo>
                    <a:pt x="644" y="125"/>
                  </a:lnTo>
                  <a:lnTo>
                    <a:pt x="646" y="126"/>
                  </a:lnTo>
                  <a:lnTo>
                    <a:pt x="647" y="128"/>
                  </a:lnTo>
                  <a:lnTo>
                    <a:pt x="648" y="129"/>
                  </a:lnTo>
                  <a:lnTo>
                    <a:pt x="650" y="130"/>
                  </a:lnTo>
                  <a:lnTo>
                    <a:pt x="651" y="130"/>
                  </a:lnTo>
                  <a:lnTo>
                    <a:pt x="651" y="132"/>
                  </a:lnTo>
                  <a:lnTo>
                    <a:pt x="652" y="132"/>
                  </a:lnTo>
                  <a:lnTo>
                    <a:pt x="652" y="133"/>
                  </a:lnTo>
                  <a:lnTo>
                    <a:pt x="654" y="133"/>
                  </a:lnTo>
                  <a:lnTo>
                    <a:pt x="654" y="134"/>
                  </a:lnTo>
                  <a:lnTo>
                    <a:pt x="655" y="134"/>
                  </a:lnTo>
                  <a:lnTo>
                    <a:pt x="655" y="136"/>
                  </a:lnTo>
                  <a:lnTo>
                    <a:pt x="656" y="136"/>
                  </a:lnTo>
                  <a:lnTo>
                    <a:pt x="658" y="137"/>
                  </a:lnTo>
                  <a:lnTo>
                    <a:pt x="659" y="138"/>
                  </a:lnTo>
                  <a:lnTo>
                    <a:pt x="660" y="140"/>
                  </a:lnTo>
                  <a:lnTo>
                    <a:pt x="662" y="141"/>
                  </a:lnTo>
                  <a:lnTo>
                    <a:pt x="663" y="142"/>
                  </a:lnTo>
                  <a:lnTo>
                    <a:pt x="664" y="143"/>
                  </a:lnTo>
                  <a:lnTo>
                    <a:pt x="666" y="145"/>
                  </a:lnTo>
                  <a:lnTo>
                    <a:pt x="666" y="146"/>
                  </a:lnTo>
                  <a:lnTo>
                    <a:pt x="667" y="147"/>
                  </a:lnTo>
                  <a:lnTo>
                    <a:pt x="668" y="149"/>
                  </a:lnTo>
                  <a:lnTo>
                    <a:pt x="670" y="150"/>
                  </a:lnTo>
                  <a:lnTo>
                    <a:pt x="671" y="151"/>
                  </a:lnTo>
                  <a:lnTo>
                    <a:pt x="672" y="151"/>
                  </a:lnTo>
                  <a:lnTo>
                    <a:pt x="672" y="153"/>
                  </a:lnTo>
                  <a:lnTo>
                    <a:pt x="674" y="154"/>
                  </a:lnTo>
                  <a:lnTo>
                    <a:pt x="675" y="155"/>
                  </a:lnTo>
                  <a:lnTo>
                    <a:pt x="676" y="157"/>
                  </a:lnTo>
                  <a:lnTo>
                    <a:pt x="678" y="157"/>
                  </a:lnTo>
                  <a:lnTo>
                    <a:pt x="678" y="158"/>
                  </a:lnTo>
                  <a:lnTo>
                    <a:pt x="679" y="159"/>
                  </a:lnTo>
                  <a:lnTo>
                    <a:pt x="680" y="161"/>
                  </a:lnTo>
                  <a:lnTo>
                    <a:pt x="680" y="162"/>
                  </a:lnTo>
                  <a:lnTo>
                    <a:pt x="682" y="162"/>
                  </a:lnTo>
                  <a:lnTo>
                    <a:pt x="682" y="163"/>
                  </a:lnTo>
                  <a:lnTo>
                    <a:pt x="683" y="163"/>
                  </a:lnTo>
                  <a:lnTo>
                    <a:pt x="684" y="165"/>
                  </a:lnTo>
                  <a:lnTo>
                    <a:pt x="684" y="166"/>
                  </a:lnTo>
                  <a:lnTo>
                    <a:pt x="686" y="167"/>
                  </a:lnTo>
                  <a:lnTo>
                    <a:pt x="687" y="167"/>
                  </a:lnTo>
                  <a:lnTo>
                    <a:pt x="687" y="169"/>
                  </a:lnTo>
                  <a:lnTo>
                    <a:pt x="688" y="170"/>
                  </a:lnTo>
                  <a:lnTo>
                    <a:pt x="690" y="171"/>
                  </a:lnTo>
                  <a:lnTo>
                    <a:pt x="691" y="173"/>
                  </a:lnTo>
                  <a:lnTo>
                    <a:pt x="692" y="174"/>
                  </a:lnTo>
                  <a:lnTo>
                    <a:pt x="692" y="175"/>
                  </a:lnTo>
                  <a:lnTo>
                    <a:pt x="694" y="177"/>
                  </a:lnTo>
                  <a:lnTo>
                    <a:pt x="696" y="179"/>
                  </a:lnTo>
                  <a:lnTo>
                    <a:pt x="698" y="181"/>
                  </a:lnTo>
                  <a:lnTo>
                    <a:pt x="699" y="182"/>
                  </a:lnTo>
                  <a:lnTo>
                    <a:pt x="700" y="185"/>
                  </a:lnTo>
                  <a:lnTo>
                    <a:pt x="702" y="186"/>
                  </a:lnTo>
                  <a:lnTo>
                    <a:pt x="703" y="187"/>
                  </a:lnTo>
                  <a:lnTo>
                    <a:pt x="704" y="189"/>
                  </a:lnTo>
                  <a:lnTo>
                    <a:pt x="706" y="190"/>
                  </a:lnTo>
                  <a:lnTo>
                    <a:pt x="706" y="191"/>
                  </a:lnTo>
                  <a:lnTo>
                    <a:pt x="707" y="193"/>
                  </a:lnTo>
                  <a:lnTo>
                    <a:pt x="708" y="194"/>
                  </a:lnTo>
                  <a:lnTo>
                    <a:pt x="708" y="195"/>
                  </a:lnTo>
                  <a:lnTo>
                    <a:pt x="710" y="197"/>
                  </a:lnTo>
                  <a:lnTo>
                    <a:pt x="711" y="197"/>
                  </a:lnTo>
                  <a:lnTo>
                    <a:pt x="711" y="198"/>
                  </a:lnTo>
                  <a:lnTo>
                    <a:pt x="712" y="199"/>
                  </a:lnTo>
                  <a:lnTo>
                    <a:pt x="714" y="201"/>
                  </a:lnTo>
                  <a:lnTo>
                    <a:pt x="715" y="202"/>
                  </a:lnTo>
                  <a:lnTo>
                    <a:pt x="715" y="203"/>
                  </a:lnTo>
                  <a:lnTo>
                    <a:pt x="716" y="205"/>
                  </a:lnTo>
                  <a:lnTo>
                    <a:pt x="717" y="206"/>
                  </a:lnTo>
                  <a:lnTo>
                    <a:pt x="719" y="207"/>
                  </a:lnTo>
                  <a:lnTo>
                    <a:pt x="719" y="209"/>
                  </a:lnTo>
                  <a:lnTo>
                    <a:pt x="720" y="210"/>
                  </a:lnTo>
                  <a:lnTo>
                    <a:pt x="721" y="211"/>
                  </a:lnTo>
                  <a:lnTo>
                    <a:pt x="723" y="213"/>
                  </a:lnTo>
                  <a:lnTo>
                    <a:pt x="724" y="215"/>
                  </a:lnTo>
                  <a:lnTo>
                    <a:pt x="725" y="217"/>
                  </a:lnTo>
                  <a:lnTo>
                    <a:pt x="725" y="218"/>
                  </a:lnTo>
                  <a:lnTo>
                    <a:pt x="727" y="221"/>
                  </a:lnTo>
                  <a:lnTo>
                    <a:pt x="729" y="222"/>
                  </a:lnTo>
                  <a:lnTo>
                    <a:pt x="731" y="225"/>
                  </a:lnTo>
                  <a:lnTo>
                    <a:pt x="732" y="226"/>
                  </a:lnTo>
                  <a:lnTo>
                    <a:pt x="733" y="229"/>
                  </a:lnTo>
                  <a:lnTo>
                    <a:pt x="735" y="230"/>
                  </a:lnTo>
                  <a:lnTo>
                    <a:pt x="736" y="231"/>
                  </a:lnTo>
                  <a:lnTo>
                    <a:pt x="737" y="234"/>
                  </a:lnTo>
                  <a:lnTo>
                    <a:pt x="739" y="235"/>
                  </a:lnTo>
                  <a:lnTo>
                    <a:pt x="739" y="236"/>
                  </a:lnTo>
                  <a:lnTo>
                    <a:pt x="740" y="238"/>
                  </a:lnTo>
                  <a:lnTo>
                    <a:pt x="741" y="239"/>
                  </a:lnTo>
                  <a:lnTo>
                    <a:pt x="741" y="240"/>
                  </a:lnTo>
                  <a:lnTo>
                    <a:pt x="743" y="242"/>
                  </a:lnTo>
                  <a:lnTo>
                    <a:pt x="744" y="243"/>
                  </a:lnTo>
                  <a:lnTo>
                    <a:pt x="744" y="244"/>
                  </a:lnTo>
                  <a:lnTo>
                    <a:pt x="745" y="244"/>
                  </a:lnTo>
                  <a:lnTo>
                    <a:pt x="747" y="246"/>
                  </a:lnTo>
                  <a:lnTo>
                    <a:pt x="747" y="247"/>
                  </a:lnTo>
                  <a:lnTo>
                    <a:pt x="748" y="248"/>
                  </a:lnTo>
                  <a:lnTo>
                    <a:pt x="748" y="250"/>
                  </a:lnTo>
                  <a:lnTo>
                    <a:pt x="749" y="251"/>
                  </a:lnTo>
                  <a:lnTo>
                    <a:pt x="751" y="252"/>
                  </a:lnTo>
                  <a:lnTo>
                    <a:pt x="752" y="254"/>
                  </a:lnTo>
                  <a:lnTo>
                    <a:pt x="753" y="255"/>
                  </a:lnTo>
                  <a:lnTo>
                    <a:pt x="753" y="256"/>
                  </a:lnTo>
                  <a:lnTo>
                    <a:pt x="755" y="259"/>
                  </a:lnTo>
                  <a:lnTo>
                    <a:pt x="756" y="260"/>
                  </a:lnTo>
                  <a:lnTo>
                    <a:pt x="757" y="262"/>
                  </a:lnTo>
                  <a:lnTo>
                    <a:pt x="759" y="263"/>
                  </a:lnTo>
                  <a:lnTo>
                    <a:pt x="760" y="266"/>
                  </a:lnTo>
                  <a:lnTo>
                    <a:pt x="761" y="267"/>
                  </a:lnTo>
                  <a:lnTo>
                    <a:pt x="763" y="270"/>
                  </a:lnTo>
                  <a:lnTo>
                    <a:pt x="764" y="271"/>
                  </a:lnTo>
                  <a:lnTo>
                    <a:pt x="765" y="274"/>
                  </a:lnTo>
                  <a:lnTo>
                    <a:pt x="768" y="275"/>
                  </a:lnTo>
                  <a:lnTo>
                    <a:pt x="769" y="278"/>
                  </a:lnTo>
                  <a:lnTo>
                    <a:pt x="771" y="279"/>
                  </a:lnTo>
                  <a:lnTo>
                    <a:pt x="772" y="280"/>
                  </a:lnTo>
                  <a:lnTo>
                    <a:pt x="772" y="283"/>
                  </a:lnTo>
                  <a:lnTo>
                    <a:pt x="773" y="284"/>
                  </a:lnTo>
                  <a:lnTo>
                    <a:pt x="775" y="286"/>
                  </a:lnTo>
                  <a:lnTo>
                    <a:pt x="776" y="287"/>
                  </a:lnTo>
                  <a:lnTo>
                    <a:pt x="776" y="288"/>
                  </a:lnTo>
                  <a:lnTo>
                    <a:pt x="777" y="290"/>
                  </a:lnTo>
                  <a:lnTo>
                    <a:pt x="779" y="291"/>
                  </a:lnTo>
                  <a:lnTo>
                    <a:pt x="780" y="292"/>
                  </a:lnTo>
                  <a:lnTo>
                    <a:pt x="780" y="294"/>
                  </a:lnTo>
                  <a:lnTo>
                    <a:pt x="781" y="295"/>
                  </a:lnTo>
                  <a:lnTo>
                    <a:pt x="781" y="296"/>
                  </a:lnTo>
                  <a:lnTo>
                    <a:pt x="783" y="296"/>
                  </a:lnTo>
                  <a:lnTo>
                    <a:pt x="783" y="298"/>
                  </a:lnTo>
                  <a:lnTo>
                    <a:pt x="784" y="299"/>
                  </a:lnTo>
                  <a:lnTo>
                    <a:pt x="784" y="300"/>
                  </a:lnTo>
                  <a:lnTo>
                    <a:pt x="785" y="302"/>
                  </a:lnTo>
                  <a:lnTo>
                    <a:pt x="787" y="303"/>
                  </a:lnTo>
                  <a:lnTo>
                    <a:pt x="787" y="304"/>
                  </a:lnTo>
                  <a:lnTo>
                    <a:pt x="788" y="306"/>
                  </a:lnTo>
                  <a:lnTo>
                    <a:pt x="789" y="307"/>
                  </a:lnTo>
                  <a:lnTo>
                    <a:pt x="789" y="308"/>
                  </a:lnTo>
                  <a:lnTo>
                    <a:pt x="791" y="310"/>
                  </a:lnTo>
                  <a:lnTo>
                    <a:pt x="792" y="312"/>
                  </a:lnTo>
                  <a:lnTo>
                    <a:pt x="792" y="314"/>
                  </a:lnTo>
                  <a:lnTo>
                    <a:pt x="793" y="315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86" name="Freeform 65">
              <a:extLst>
                <a:ext uri="{FF2B5EF4-FFF2-40B4-BE49-F238E27FC236}">
                  <a16:creationId xmlns:a16="http://schemas.microsoft.com/office/drawing/2014/main" id="{7A57DABE-89A0-A840-9856-C67E966A32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2" y="1900"/>
              <a:ext cx="397" cy="157"/>
            </a:xfrm>
            <a:custGeom>
              <a:avLst/>
              <a:gdLst>
                <a:gd name="T0" fmla="*/ 1 w 793"/>
                <a:gd name="T1" fmla="*/ 1 h 314"/>
                <a:gd name="T2" fmla="*/ 1 w 793"/>
                <a:gd name="T3" fmla="*/ 1 h 314"/>
                <a:gd name="T4" fmla="*/ 1 w 793"/>
                <a:gd name="T5" fmla="*/ 1 h 314"/>
                <a:gd name="T6" fmla="*/ 1 w 793"/>
                <a:gd name="T7" fmla="*/ 1 h 314"/>
                <a:gd name="T8" fmla="*/ 1 w 793"/>
                <a:gd name="T9" fmla="*/ 1 h 314"/>
                <a:gd name="T10" fmla="*/ 1 w 793"/>
                <a:gd name="T11" fmla="*/ 1 h 314"/>
                <a:gd name="T12" fmla="*/ 1 w 793"/>
                <a:gd name="T13" fmla="*/ 1 h 314"/>
                <a:gd name="T14" fmla="*/ 1 w 793"/>
                <a:gd name="T15" fmla="*/ 1 h 314"/>
                <a:gd name="T16" fmla="*/ 1 w 793"/>
                <a:gd name="T17" fmla="*/ 1 h 314"/>
                <a:gd name="T18" fmla="*/ 1 w 793"/>
                <a:gd name="T19" fmla="*/ 1 h 314"/>
                <a:gd name="T20" fmla="*/ 1 w 793"/>
                <a:gd name="T21" fmla="*/ 1 h 314"/>
                <a:gd name="T22" fmla="*/ 1 w 793"/>
                <a:gd name="T23" fmla="*/ 1 h 314"/>
                <a:gd name="T24" fmla="*/ 1 w 793"/>
                <a:gd name="T25" fmla="*/ 1 h 314"/>
                <a:gd name="T26" fmla="*/ 1 w 793"/>
                <a:gd name="T27" fmla="*/ 1 h 314"/>
                <a:gd name="T28" fmla="*/ 1 w 793"/>
                <a:gd name="T29" fmla="*/ 1 h 314"/>
                <a:gd name="T30" fmla="*/ 1 w 793"/>
                <a:gd name="T31" fmla="*/ 1 h 314"/>
                <a:gd name="T32" fmla="*/ 1 w 793"/>
                <a:gd name="T33" fmla="*/ 1 h 314"/>
                <a:gd name="T34" fmla="*/ 1 w 793"/>
                <a:gd name="T35" fmla="*/ 1 h 314"/>
                <a:gd name="T36" fmla="*/ 1 w 793"/>
                <a:gd name="T37" fmla="*/ 1 h 314"/>
                <a:gd name="T38" fmla="*/ 1 w 793"/>
                <a:gd name="T39" fmla="*/ 1 h 314"/>
                <a:gd name="T40" fmla="*/ 1 w 793"/>
                <a:gd name="T41" fmla="*/ 1 h 314"/>
                <a:gd name="T42" fmla="*/ 1 w 793"/>
                <a:gd name="T43" fmla="*/ 1 h 314"/>
                <a:gd name="T44" fmla="*/ 1 w 793"/>
                <a:gd name="T45" fmla="*/ 1 h 314"/>
                <a:gd name="T46" fmla="*/ 1 w 793"/>
                <a:gd name="T47" fmla="*/ 1 h 314"/>
                <a:gd name="T48" fmla="*/ 1 w 793"/>
                <a:gd name="T49" fmla="*/ 1 h 314"/>
                <a:gd name="T50" fmla="*/ 1 w 793"/>
                <a:gd name="T51" fmla="*/ 1 h 314"/>
                <a:gd name="T52" fmla="*/ 1 w 793"/>
                <a:gd name="T53" fmla="*/ 1 h 314"/>
                <a:gd name="T54" fmla="*/ 1 w 793"/>
                <a:gd name="T55" fmla="*/ 1 h 314"/>
                <a:gd name="T56" fmla="*/ 1 w 793"/>
                <a:gd name="T57" fmla="*/ 1 h 314"/>
                <a:gd name="T58" fmla="*/ 1 w 793"/>
                <a:gd name="T59" fmla="*/ 1 h 314"/>
                <a:gd name="T60" fmla="*/ 1 w 793"/>
                <a:gd name="T61" fmla="*/ 1 h 314"/>
                <a:gd name="T62" fmla="*/ 1 w 793"/>
                <a:gd name="T63" fmla="*/ 1 h 314"/>
                <a:gd name="T64" fmla="*/ 1 w 793"/>
                <a:gd name="T65" fmla="*/ 1 h 314"/>
                <a:gd name="T66" fmla="*/ 1 w 793"/>
                <a:gd name="T67" fmla="*/ 1 h 314"/>
                <a:gd name="T68" fmla="*/ 1 w 793"/>
                <a:gd name="T69" fmla="*/ 1 h 314"/>
                <a:gd name="T70" fmla="*/ 1 w 793"/>
                <a:gd name="T71" fmla="*/ 1 h 314"/>
                <a:gd name="T72" fmla="*/ 1 w 793"/>
                <a:gd name="T73" fmla="*/ 1 h 314"/>
                <a:gd name="T74" fmla="*/ 1 w 793"/>
                <a:gd name="T75" fmla="*/ 1 h 314"/>
                <a:gd name="T76" fmla="*/ 1 w 793"/>
                <a:gd name="T77" fmla="*/ 1 h 314"/>
                <a:gd name="T78" fmla="*/ 1 w 793"/>
                <a:gd name="T79" fmla="*/ 1 h 314"/>
                <a:gd name="T80" fmla="*/ 1 w 793"/>
                <a:gd name="T81" fmla="*/ 1 h 314"/>
                <a:gd name="T82" fmla="*/ 1 w 793"/>
                <a:gd name="T83" fmla="*/ 1 h 314"/>
                <a:gd name="T84" fmla="*/ 1 w 793"/>
                <a:gd name="T85" fmla="*/ 1 h 314"/>
                <a:gd name="T86" fmla="*/ 1 w 793"/>
                <a:gd name="T87" fmla="*/ 1 h 314"/>
                <a:gd name="T88" fmla="*/ 1 w 793"/>
                <a:gd name="T89" fmla="*/ 1 h 314"/>
                <a:gd name="T90" fmla="*/ 1 w 793"/>
                <a:gd name="T91" fmla="*/ 1 h 314"/>
                <a:gd name="T92" fmla="*/ 1 w 793"/>
                <a:gd name="T93" fmla="*/ 1 h 314"/>
                <a:gd name="T94" fmla="*/ 1 w 793"/>
                <a:gd name="T95" fmla="*/ 1 h 314"/>
                <a:gd name="T96" fmla="*/ 1 w 793"/>
                <a:gd name="T97" fmla="*/ 1 h 314"/>
                <a:gd name="T98" fmla="*/ 1 w 793"/>
                <a:gd name="T99" fmla="*/ 1 h 314"/>
                <a:gd name="T100" fmla="*/ 1 w 793"/>
                <a:gd name="T101" fmla="*/ 1 h 314"/>
                <a:gd name="T102" fmla="*/ 1 w 793"/>
                <a:gd name="T103" fmla="*/ 1 h 314"/>
                <a:gd name="T104" fmla="*/ 1 w 793"/>
                <a:gd name="T105" fmla="*/ 1 h 314"/>
                <a:gd name="T106" fmla="*/ 1 w 793"/>
                <a:gd name="T107" fmla="*/ 1 h 314"/>
                <a:gd name="T108" fmla="*/ 1 w 793"/>
                <a:gd name="T109" fmla="*/ 1 h 314"/>
                <a:gd name="T110" fmla="*/ 1 w 793"/>
                <a:gd name="T111" fmla="*/ 1 h 314"/>
                <a:gd name="T112" fmla="*/ 1 w 793"/>
                <a:gd name="T113" fmla="*/ 1 h 314"/>
                <a:gd name="T114" fmla="*/ 1 w 793"/>
                <a:gd name="T115" fmla="*/ 1 h 314"/>
                <a:gd name="T116" fmla="*/ 1 w 793"/>
                <a:gd name="T117" fmla="*/ 1 h 314"/>
                <a:gd name="T118" fmla="*/ 1 w 793"/>
                <a:gd name="T119" fmla="*/ 1 h 314"/>
                <a:gd name="T120" fmla="*/ 1 w 793"/>
                <a:gd name="T121" fmla="*/ 1 h 31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793"/>
                <a:gd name="T184" fmla="*/ 0 h 314"/>
                <a:gd name="T185" fmla="*/ 793 w 793"/>
                <a:gd name="T186" fmla="*/ 314 h 31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793" h="314">
                  <a:moveTo>
                    <a:pt x="0" y="314"/>
                  </a:moveTo>
                  <a:lnTo>
                    <a:pt x="31" y="314"/>
                  </a:lnTo>
                  <a:lnTo>
                    <a:pt x="59" y="314"/>
                  </a:lnTo>
                  <a:lnTo>
                    <a:pt x="85" y="314"/>
                  </a:lnTo>
                  <a:lnTo>
                    <a:pt x="110" y="314"/>
                  </a:lnTo>
                  <a:lnTo>
                    <a:pt x="133" y="314"/>
                  </a:lnTo>
                  <a:lnTo>
                    <a:pt x="154" y="314"/>
                  </a:lnTo>
                  <a:lnTo>
                    <a:pt x="174" y="314"/>
                  </a:lnTo>
                  <a:lnTo>
                    <a:pt x="193" y="314"/>
                  </a:lnTo>
                  <a:lnTo>
                    <a:pt x="210" y="314"/>
                  </a:lnTo>
                  <a:lnTo>
                    <a:pt x="226" y="314"/>
                  </a:lnTo>
                  <a:lnTo>
                    <a:pt x="241" y="314"/>
                  </a:lnTo>
                  <a:lnTo>
                    <a:pt x="254" y="314"/>
                  </a:lnTo>
                  <a:lnTo>
                    <a:pt x="266" y="314"/>
                  </a:lnTo>
                  <a:lnTo>
                    <a:pt x="276" y="314"/>
                  </a:lnTo>
                  <a:lnTo>
                    <a:pt x="286" y="314"/>
                  </a:lnTo>
                  <a:lnTo>
                    <a:pt x="295" y="314"/>
                  </a:lnTo>
                  <a:lnTo>
                    <a:pt x="303" y="314"/>
                  </a:lnTo>
                  <a:lnTo>
                    <a:pt x="310" y="314"/>
                  </a:lnTo>
                  <a:lnTo>
                    <a:pt x="316" y="314"/>
                  </a:lnTo>
                  <a:lnTo>
                    <a:pt x="322" y="314"/>
                  </a:lnTo>
                  <a:lnTo>
                    <a:pt x="327" y="314"/>
                  </a:lnTo>
                  <a:lnTo>
                    <a:pt x="331" y="314"/>
                  </a:lnTo>
                  <a:lnTo>
                    <a:pt x="335" y="314"/>
                  </a:lnTo>
                  <a:lnTo>
                    <a:pt x="339" y="314"/>
                  </a:lnTo>
                  <a:lnTo>
                    <a:pt x="342" y="313"/>
                  </a:lnTo>
                  <a:lnTo>
                    <a:pt x="344" y="313"/>
                  </a:lnTo>
                  <a:lnTo>
                    <a:pt x="347" y="313"/>
                  </a:lnTo>
                  <a:lnTo>
                    <a:pt x="349" y="313"/>
                  </a:lnTo>
                  <a:lnTo>
                    <a:pt x="351" y="313"/>
                  </a:lnTo>
                  <a:lnTo>
                    <a:pt x="353" y="313"/>
                  </a:lnTo>
                  <a:lnTo>
                    <a:pt x="355" y="313"/>
                  </a:lnTo>
                  <a:lnTo>
                    <a:pt x="357" y="313"/>
                  </a:lnTo>
                  <a:lnTo>
                    <a:pt x="360" y="313"/>
                  </a:lnTo>
                  <a:lnTo>
                    <a:pt x="361" y="313"/>
                  </a:lnTo>
                  <a:lnTo>
                    <a:pt x="364" y="313"/>
                  </a:lnTo>
                  <a:lnTo>
                    <a:pt x="365" y="312"/>
                  </a:lnTo>
                  <a:lnTo>
                    <a:pt x="367" y="312"/>
                  </a:lnTo>
                  <a:lnTo>
                    <a:pt x="369" y="312"/>
                  </a:lnTo>
                  <a:lnTo>
                    <a:pt x="371" y="312"/>
                  </a:lnTo>
                  <a:lnTo>
                    <a:pt x="372" y="312"/>
                  </a:lnTo>
                  <a:lnTo>
                    <a:pt x="373" y="312"/>
                  </a:lnTo>
                  <a:lnTo>
                    <a:pt x="375" y="312"/>
                  </a:lnTo>
                  <a:lnTo>
                    <a:pt x="376" y="312"/>
                  </a:lnTo>
                  <a:lnTo>
                    <a:pt x="377" y="312"/>
                  </a:lnTo>
                  <a:lnTo>
                    <a:pt x="379" y="312"/>
                  </a:lnTo>
                  <a:lnTo>
                    <a:pt x="380" y="312"/>
                  </a:lnTo>
                  <a:lnTo>
                    <a:pt x="381" y="310"/>
                  </a:lnTo>
                  <a:lnTo>
                    <a:pt x="383" y="310"/>
                  </a:lnTo>
                  <a:lnTo>
                    <a:pt x="384" y="310"/>
                  </a:lnTo>
                  <a:lnTo>
                    <a:pt x="385" y="310"/>
                  </a:lnTo>
                  <a:lnTo>
                    <a:pt x="387" y="310"/>
                  </a:lnTo>
                  <a:lnTo>
                    <a:pt x="388" y="310"/>
                  </a:lnTo>
                  <a:lnTo>
                    <a:pt x="389" y="310"/>
                  </a:lnTo>
                  <a:lnTo>
                    <a:pt x="391" y="310"/>
                  </a:lnTo>
                  <a:lnTo>
                    <a:pt x="392" y="309"/>
                  </a:lnTo>
                  <a:lnTo>
                    <a:pt x="393" y="309"/>
                  </a:lnTo>
                  <a:lnTo>
                    <a:pt x="396" y="309"/>
                  </a:lnTo>
                  <a:lnTo>
                    <a:pt x="397" y="309"/>
                  </a:lnTo>
                  <a:lnTo>
                    <a:pt x="399" y="309"/>
                  </a:lnTo>
                  <a:lnTo>
                    <a:pt x="401" y="308"/>
                  </a:lnTo>
                  <a:lnTo>
                    <a:pt x="403" y="308"/>
                  </a:lnTo>
                  <a:lnTo>
                    <a:pt x="405" y="308"/>
                  </a:lnTo>
                  <a:lnTo>
                    <a:pt x="407" y="308"/>
                  </a:lnTo>
                  <a:lnTo>
                    <a:pt x="409" y="308"/>
                  </a:lnTo>
                  <a:lnTo>
                    <a:pt x="411" y="306"/>
                  </a:lnTo>
                  <a:lnTo>
                    <a:pt x="412" y="306"/>
                  </a:lnTo>
                  <a:lnTo>
                    <a:pt x="415" y="306"/>
                  </a:lnTo>
                  <a:lnTo>
                    <a:pt x="416" y="306"/>
                  </a:lnTo>
                  <a:lnTo>
                    <a:pt x="417" y="306"/>
                  </a:lnTo>
                  <a:lnTo>
                    <a:pt x="419" y="306"/>
                  </a:lnTo>
                  <a:lnTo>
                    <a:pt x="420" y="305"/>
                  </a:lnTo>
                  <a:lnTo>
                    <a:pt x="421" y="305"/>
                  </a:lnTo>
                  <a:lnTo>
                    <a:pt x="423" y="305"/>
                  </a:lnTo>
                  <a:lnTo>
                    <a:pt x="424" y="305"/>
                  </a:lnTo>
                  <a:lnTo>
                    <a:pt x="425" y="305"/>
                  </a:lnTo>
                  <a:lnTo>
                    <a:pt x="427" y="305"/>
                  </a:lnTo>
                  <a:lnTo>
                    <a:pt x="428" y="304"/>
                  </a:lnTo>
                  <a:lnTo>
                    <a:pt x="429" y="304"/>
                  </a:lnTo>
                  <a:lnTo>
                    <a:pt x="431" y="304"/>
                  </a:lnTo>
                  <a:lnTo>
                    <a:pt x="432" y="302"/>
                  </a:lnTo>
                  <a:lnTo>
                    <a:pt x="433" y="302"/>
                  </a:lnTo>
                  <a:lnTo>
                    <a:pt x="435" y="302"/>
                  </a:lnTo>
                  <a:lnTo>
                    <a:pt x="436" y="302"/>
                  </a:lnTo>
                  <a:lnTo>
                    <a:pt x="437" y="301"/>
                  </a:lnTo>
                  <a:lnTo>
                    <a:pt x="438" y="301"/>
                  </a:lnTo>
                  <a:lnTo>
                    <a:pt x="440" y="301"/>
                  </a:lnTo>
                  <a:lnTo>
                    <a:pt x="442" y="300"/>
                  </a:lnTo>
                  <a:lnTo>
                    <a:pt x="444" y="300"/>
                  </a:lnTo>
                  <a:lnTo>
                    <a:pt x="445" y="298"/>
                  </a:lnTo>
                  <a:lnTo>
                    <a:pt x="448" y="298"/>
                  </a:lnTo>
                  <a:lnTo>
                    <a:pt x="450" y="297"/>
                  </a:lnTo>
                  <a:lnTo>
                    <a:pt x="452" y="297"/>
                  </a:lnTo>
                  <a:lnTo>
                    <a:pt x="454" y="296"/>
                  </a:lnTo>
                  <a:lnTo>
                    <a:pt x="457" y="296"/>
                  </a:lnTo>
                  <a:lnTo>
                    <a:pt x="460" y="294"/>
                  </a:lnTo>
                  <a:lnTo>
                    <a:pt x="461" y="294"/>
                  </a:lnTo>
                  <a:lnTo>
                    <a:pt x="464" y="293"/>
                  </a:lnTo>
                  <a:lnTo>
                    <a:pt x="465" y="293"/>
                  </a:lnTo>
                  <a:lnTo>
                    <a:pt x="466" y="292"/>
                  </a:lnTo>
                  <a:lnTo>
                    <a:pt x="469" y="292"/>
                  </a:lnTo>
                  <a:lnTo>
                    <a:pt x="470" y="292"/>
                  </a:lnTo>
                  <a:lnTo>
                    <a:pt x="472" y="290"/>
                  </a:lnTo>
                  <a:lnTo>
                    <a:pt x="473" y="290"/>
                  </a:lnTo>
                  <a:lnTo>
                    <a:pt x="474" y="289"/>
                  </a:lnTo>
                  <a:lnTo>
                    <a:pt x="476" y="289"/>
                  </a:lnTo>
                  <a:lnTo>
                    <a:pt x="477" y="289"/>
                  </a:lnTo>
                  <a:lnTo>
                    <a:pt x="478" y="288"/>
                  </a:lnTo>
                  <a:lnTo>
                    <a:pt x="480" y="288"/>
                  </a:lnTo>
                  <a:lnTo>
                    <a:pt x="481" y="288"/>
                  </a:lnTo>
                  <a:lnTo>
                    <a:pt x="482" y="287"/>
                  </a:lnTo>
                  <a:lnTo>
                    <a:pt x="484" y="287"/>
                  </a:lnTo>
                  <a:lnTo>
                    <a:pt x="485" y="285"/>
                  </a:lnTo>
                  <a:lnTo>
                    <a:pt x="486" y="285"/>
                  </a:lnTo>
                  <a:lnTo>
                    <a:pt x="488" y="284"/>
                  </a:lnTo>
                  <a:lnTo>
                    <a:pt x="489" y="284"/>
                  </a:lnTo>
                  <a:lnTo>
                    <a:pt x="490" y="283"/>
                  </a:lnTo>
                  <a:lnTo>
                    <a:pt x="492" y="283"/>
                  </a:lnTo>
                  <a:lnTo>
                    <a:pt x="493" y="281"/>
                  </a:lnTo>
                  <a:lnTo>
                    <a:pt x="496" y="281"/>
                  </a:lnTo>
                  <a:lnTo>
                    <a:pt x="497" y="280"/>
                  </a:lnTo>
                  <a:lnTo>
                    <a:pt x="498" y="279"/>
                  </a:lnTo>
                  <a:lnTo>
                    <a:pt x="501" y="279"/>
                  </a:lnTo>
                  <a:lnTo>
                    <a:pt x="502" y="277"/>
                  </a:lnTo>
                  <a:lnTo>
                    <a:pt x="505" y="276"/>
                  </a:lnTo>
                  <a:lnTo>
                    <a:pt x="506" y="275"/>
                  </a:lnTo>
                  <a:lnTo>
                    <a:pt x="509" y="275"/>
                  </a:lnTo>
                  <a:lnTo>
                    <a:pt x="510" y="273"/>
                  </a:lnTo>
                  <a:lnTo>
                    <a:pt x="512" y="272"/>
                  </a:lnTo>
                  <a:lnTo>
                    <a:pt x="514" y="272"/>
                  </a:lnTo>
                  <a:lnTo>
                    <a:pt x="516" y="271"/>
                  </a:lnTo>
                  <a:lnTo>
                    <a:pt x="517" y="271"/>
                  </a:lnTo>
                  <a:lnTo>
                    <a:pt x="518" y="269"/>
                  </a:lnTo>
                  <a:lnTo>
                    <a:pt x="520" y="269"/>
                  </a:lnTo>
                  <a:lnTo>
                    <a:pt x="521" y="268"/>
                  </a:lnTo>
                  <a:lnTo>
                    <a:pt x="522" y="268"/>
                  </a:lnTo>
                  <a:lnTo>
                    <a:pt x="524" y="267"/>
                  </a:lnTo>
                  <a:lnTo>
                    <a:pt x="525" y="265"/>
                  </a:lnTo>
                  <a:lnTo>
                    <a:pt x="526" y="265"/>
                  </a:lnTo>
                  <a:lnTo>
                    <a:pt x="528" y="265"/>
                  </a:lnTo>
                  <a:lnTo>
                    <a:pt x="529" y="264"/>
                  </a:lnTo>
                  <a:lnTo>
                    <a:pt x="530" y="263"/>
                  </a:lnTo>
                  <a:lnTo>
                    <a:pt x="531" y="263"/>
                  </a:lnTo>
                  <a:lnTo>
                    <a:pt x="533" y="261"/>
                  </a:lnTo>
                  <a:lnTo>
                    <a:pt x="534" y="261"/>
                  </a:lnTo>
                  <a:lnTo>
                    <a:pt x="535" y="260"/>
                  </a:lnTo>
                  <a:lnTo>
                    <a:pt x="537" y="260"/>
                  </a:lnTo>
                  <a:lnTo>
                    <a:pt x="538" y="259"/>
                  </a:lnTo>
                  <a:lnTo>
                    <a:pt x="539" y="257"/>
                  </a:lnTo>
                  <a:lnTo>
                    <a:pt x="542" y="257"/>
                  </a:lnTo>
                  <a:lnTo>
                    <a:pt x="543" y="256"/>
                  </a:lnTo>
                  <a:lnTo>
                    <a:pt x="545" y="255"/>
                  </a:lnTo>
                  <a:lnTo>
                    <a:pt x="546" y="255"/>
                  </a:lnTo>
                  <a:lnTo>
                    <a:pt x="549" y="253"/>
                  </a:lnTo>
                  <a:lnTo>
                    <a:pt x="550" y="252"/>
                  </a:lnTo>
                  <a:lnTo>
                    <a:pt x="551" y="251"/>
                  </a:lnTo>
                  <a:lnTo>
                    <a:pt x="554" y="251"/>
                  </a:lnTo>
                  <a:lnTo>
                    <a:pt x="555" y="249"/>
                  </a:lnTo>
                  <a:lnTo>
                    <a:pt x="557" y="248"/>
                  </a:lnTo>
                  <a:lnTo>
                    <a:pt x="558" y="248"/>
                  </a:lnTo>
                  <a:lnTo>
                    <a:pt x="559" y="247"/>
                  </a:lnTo>
                  <a:lnTo>
                    <a:pt x="561" y="247"/>
                  </a:lnTo>
                  <a:lnTo>
                    <a:pt x="562" y="245"/>
                  </a:lnTo>
                  <a:lnTo>
                    <a:pt x="563" y="245"/>
                  </a:lnTo>
                  <a:lnTo>
                    <a:pt x="563" y="244"/>
                  </a:lnTo>
                  <a:lnTo>
                    <a:pt x="565" y="244"/>
                  </a:lnTo>
                  <a:lnTo>
                    <a:pt x="566" y="243"/>
                  </a:lnTo>
                  <a:lnTo>
                    <a:pt x="567" y="243"/>
                  </a:lnTo>
                  <a:lnTo>
                    <a:pt x="569" y="241"/>
                  </a:lnTo>
                  <a:lnTo>
                    <a:pt x="570" y="241"/>
                  </a:lnTo>
                  <a:lnTo>
                    <a:pt x="570" y="240"/>
                  </a:lnTo>
                  <a:lnTo>
                    <a:pt x="571" y="240"/>
                  </a:lnTo>
                  <a:lnTo>
                    <a:pt x="573" y="240"/>
                  </a:lnTo>
                  <a:lnTo>
                    <a:pt x="573" y="239"/>
                  </a:lnTo>
                  <a:lnTo>
                    <a:pt x="574" y="239"/>
                  </a:lnTo>
                  <a:lnTo>
                    <a:pt x="575" y="237"/>
                  </a:lnTo>
                  <a:lnTo>
                    <a:pt x="577" y="236"/>
                  </a:lnTo>
                  <a:lnTo>
                    <a:pt x="578" y="236"/>
                  </a:lnTo>
                  <a:lnTo>
                    <a:pt x="579" y="235"/>
                  </a:lnTo>
                  <a:lnTo>
                    <a:pt x="581" y="235"/>
                  </a:lnTo>
                  <a:lnTo>
                    <a:pt x="582" y="233"/>
                  </a:lnTo>
                  <a:lnTo>
                    <a:pt x="583" y="232"/>
                  </a:lnTo>
                  <a:lnTo>
                    <a:pt x="585" y="232"/>
                  </a:lnTo>
                  <a:lnTo>
                    <a:pt x="586" y="231"/>
                  </a:lnTo>
                  <a:lnTo>
                    <a:pt x="587" y="229"/>
                  </a:lnTo>
                  <a:lnTo>
                    <a:pt x="589" y="229"/>
                  </a:lnTo>
                  <a:lnTo>
                    <a:pt x="590" y="228"/>
                  </a:lnTo>
                  <a:lnTo>
                    <a:pt x="591" y="227"/>
                  </a:lnTo>
                  <a:lnTo>
                    <a:pt x="593" y="227"/>
                  </a:lnTo>
                  <a:lnTo>
                    <a:pt x="594" y="225"/>
                  </a:lnTo>
                  <a:lnTo>
                    <a:pt x="595" y="224"/>
                  </a:lnTo>
                  <a:lnTo>
                    <a:pt x="597" y="224"/>
                  </a:lnTo>
                  <a:lnTo>
                    <a:pt x="598" y="223"/>
                  </a:lnTo>
                  <a:lnTo>
                    <a:pt x="599" y="221"/>
                  </a:lnTo>
                  <a:lnTo>
                    <a:pt x="601" y="221"/>
                  </a:lnTo>
                  <a:lnTo>
                    <a:pt x="601" y="220"/>
                  </a:lnTo>
                  <a:lnTo>
                    <a:pt x="602" y="220"/>
                  </a:lnTo>
                  <a:lnTo>
                    <a:pt x="603" y="219"/>
                  </a:lnTo>
                  <a:lnTo>
                    <a:pt x="605" y="219"/>
                  </a:lnTo>
                  <a:lnTo>
                    <a:pt x="605" y="217"/>
                  </a:lnTo>
                  <a:lnTo>
                    <a:pt x="606" y="217"/>
                  </a:lnTo>
                  <a:lnTo>
                    <a:pt x="606" y="216"/>
                  </a:lnTo>
                  <a:lnTo>
                    <a:pt x="607" y="216"/>
                  </a:lnTo>
                  <a:lnTo>
                    <a:pt x="609" y="215"/>
                  </a:lnTo>
                  <a:lnTo>
                    <a:pt x="610" y="215"/>
                  </a:lnTo>
                  <a:lnTo>
                    <a:pt x="610" y="213"/>
                  </a:lnTo>
                  <a:lnTo>
                    <a:pt x="611" y="213"/>
                  </a:lnTo>
                  <a:lnTo>
                    <a:pt x="613" y="212"/>
                  </a:lnTo>
                  <a:lnTo>
                    <a:pt x="614" y="211"/>
                  </a:lnTo>
                  <a:lnTo>
                    <a:pt x="615" y="209"/>
                  </a:lnTo>
                  <a:lnTo>
                    <a:pt x="617" y="209"/>
                  </a:lnTo>
                  <a:lnTo>
                    <a:pt x="617" y="208"/>
                  </a:lnTo>
                  <a:lnTo>
                    <a:pt x="618" y="208"/>
                  </a:lnTo>
                  <a:lnTo>
                    <a:pt x="619" y="207"/>
                  </a:lnTo>
                  <a:lnTo>
                    <a:pt x="621" y="205"/>
                  </a:lnTo>
                  <a:lnTo>
                    <a:pt x="622" y="204"/>
                  </a:lnTo>
                  <a:lnTo>
                    <a:pt x="623" y="204"/>
                  </a:lnTo>
                  <a:lnTo>
                    <a:pt x="623" y="203"/>
                  </a:lnTo>
                  <a:lnTo>
                    <a:pt x="624" y="203"/>
                  </a:lnTo>
                  <a:lnTo>
                    <a:pt x="626" y="201"/>
                  </a:lnTo>
                  <a:lnTo>
                    <a:pt x="627" y="200"/>
                  </a:lnTo>
                  <a:lnTo>
                    <a:pt x="628" y="200"/>
                  </a:lnTo>
                  <a:lnTo>
                    <a:pt x="628" y="199"/>
                  </a:lnTo>
                  <a:lnTo>
                    <a:pt x="630" y="199"/>
                  </a:lnTo>
                  <a:lnTo>
                    <a:pt x="631" y="197"/>
                  </a:lnTo>
                  <a:lnTo>
                    <a:pt x="632" y="197"/>
                  </a:lnTo>
                  <a:lnTo>
                    <a:pt x="632" y="196"/>
                  </a:lnTo>
                  <a:lnTo>
                    <a:pt x="634" y="196"/>
                  </a:lnTo>
                  <a:lnTo>
                    <a:pt x="635" y="195"/>
                  </a:lnTo>
                  <a:lnTo>
                    <a:pt x="636" y="194"/>
                  </a:lnTo>
                  <a:lnTo>
                    <a:pt x="638" y="194"/>
                  </a:lnTo>
                  <a:lnTo>
                    <a:pt x="639" y="192"/>
                  </a:lnTo>
                  <a:lnTo>
                    <a:pt x="640" y="192"/>
                  </a:lnTo>
                  <a:lnTo>
                    <a:pt x="642" y="191"/>
                  </a:lnTo>
                  <a:lnTo>
                    <a:pt x="642" y="190"/>
                  </a:lnTo>
                  <a:lnTo>
                    <a:pt x="643" y="190"/>
                  </a:lnTo>
                  <a:lnTo>
                    <a:pt x="644" y="188"/>
                  </a:lnTo>
                  <a:lnTo>
                    <a:pt x="646" y="188"/>
                  </a:lnTo>
                  <a:lnTo>
                    <a:pt x="646" y="187"/>
                  </a:lnTo>
                  <a:lnTo>
                    <a:pt x="647" y="187"/>
                  </a:lnTo>
                  <a:lnTo>
                    <a:pt x="648" y="186"/>
                  </a:lnTo>
                  <a:lnTo>
                    <a:pt x="650" y="184"/>
                  </a:lnTo>
                  <a:lnTo>
                    <a:pt x="651" y="184"/>
                  </a:lnTo>
                  <a:lnTo>
                    <a:pt x="651" y="183"/>
                  </a:lnTo>
                  <a:lnTo>
                    <a:pt x="652" y="183"/>
                  </a:lnTo>
                  <a:lnTo>
                    <a:pt x="652" y="182"/>
                  </a:lnTo>
                  <a:lnTo>
                    <a:pt x="654" y="182"/>
                  </a:lnTo>
                  <a:lnTo>
                    <a:pt x="654" y="180"/>
                  </a:lnTo>
                  <a:lnTo>
                    <a:pt x="655" y="180"/>
                  </a:lnTo>
                  <a:lnTo>
                    <a:pt x="655" y="179"/>
                  </a:lnTo>
                  <a:lnTo>
                    <a:pt x="656" y="179"/>
                  </a:lnTo>
                  <a:lnTo>
                    <a:pt x="658" y="178"/>
                  </a:lnTo>
                  <a:lnTo>
                    <a:pt x="659" y="176"/>
                  </a:lnTo>
                  <a:lnTo>
                    <a:pt x="660" y="175"/>
                  </a:lnTo>
                  <a:lnTo>
                    <a:pt x="662" y="174"/>
                  </a:lnTo>
                  <a:lnTo>
                    <a:pt x="663" y="172"/>
                  </a:lnTo>
                  <a:lnTo>
                    <a:pt x="664" y="171"/>
                  </a:lnTo>
                  <a:lnTo>
                    <a:pt x="666" y="170"/>
                  </a:lnTo>
                  <a:lnTo>
                    <a:pt x="666" y="168"/>
                  </a:lnTo>
                  <a:lnTo>
                    <a:pt x="667" y="167"/>
                  </a:lnTo>
                  <a:lnTo>
                    <a:pt x="668" y="166"/>
                  </a:lnTo>
                  <a:lnTo>
                    <a:pt x="670" y="164"/>
                  </a:lnTo>
                  <a:lnTo>
                    <a:pt x="671" y="163"/>
                  </a:lnTo>
                  <a:lnTo>
                    <a:pt x="672" y="163"/>
                  </a:lnTo>
                  <a:lnTo>
                    <a:pt x="672" y="162"/>
                  </a:lnTo>
                  <a:lnTo>
                    <a:pt x="674" y="160"/>
                  </a:lnTo>
                  <a:lnTo>
                    <a:pt x="675" y="159"/>
                  </a:lnTo>
                  <a:lnTo>
                    <a:pt x="676" y="158"/>
                  </a:lnTo>
                  <a:lnTo>
                    <a:pt x="678" y="156"/>
                  </a:lnTo>
                  <a:lnTo>
                    <a:pt x="679" y="155"/>
                  </a:lnTo>
                  <a:lnTo>
                    <a:pt x="680" y="154"/>
                  </a:lnTo>
                  <a:lnTo>
                    <a:pt x="680" y="152"/>
                  </a:lnTo>
                  <a:lnTo>
                    <a:pt x="682" y="152"/>
                  </a:lnTo>
                  <a:lnTo>
                    <a:pt x="682" y="151"/>
                  </a:lnTo>
                  <a:lnTo>
                    <a:pt x="683" y="150"/>
                  </a:lnTo>
                  <a:lnTo>
                    <a:pt x="684" y="150"/>
                  </a:lnTo>
                  <a:lnTo>
                    <a:pt x="684" y="148"/>
                  </a:lnTo>
                  <a:lnTo>
                    <a:pt x="686" y="147"/>
                  </a:lnTo>
                  <a:lnTo>
                    <a:pt x="687" y="147"/>
                  </a:lnTo>
                  <a:lnTo>
                    <a:pt x="687" y="146"/>
                  </a:lnTo>
                  <a:lnTo>
                    <a:pt x="688" y="144"/>
                  </a:lnTo>
                  <a:lnTo>
                    <a:pt x="690" y="143"/>
                  </a:lnTo>
                  <a:lnTo>
                    <a:pt x="691" y="142"/>
                  </a:lnTo>
                  <a:lnTo>
                    <a:pt x="692" y="140"/>
                  </a:lnTo>
                  <a:lnTo>
                    <a:pt x="692" y="139"/>
                  </a:lnTo>
                  <a:lnTo>
                    <a:pt x="694" y="136"/>
                  </a:lnTo>
                  <a:lnTo>
                    <a:pt x="696" y="135"/>
                  </a:lnTo>
                  <a:lnTo>
                    <a:pt x="698" y="134"/>
                  </a:lnTo>
                  <a:lnTo>
                    <a:pt x="699" y="131"/>
                  </a:lnTo>
                  <a:lnTo>
                    <a:pt x="700" y="130"/>
                  </a:lnTo>
                  <a:lnTo>
                    <a:pt x="702" y="128"/>
                  </a:lnTo>
                  <a:lnTo>
                    <a:pt x="703" y="127"/>
                  </a:lnTo>
                  <a:lnTo>
                    <a:pt x="704" y="126"/>
                  </a:lnTo>
                  <a:lnTo>
                    <a:pt x="706" y="124"/>
                  </a:lnTo>
                  <a:lnTo>
                    <a:pt x="706" y="123"/>
                  </a:lnTo>
                  <a:lnTo>
                    <a:pt x="707" y="122"/>
                  </a:lnTo>
                  <a:lnTo>
                    <a:pt x="708" y="120"/>
                  </a:lnTo>
                  <a:lnTo>
                    <a:pt x="708" y="119"/>
                  </a:lnTo>
                  <a:lnTo>
                    <a:pt x="710" y="118"/>
                  </a:lnTo>
                  <a:lnTo>
                    <a:pt x="711" y="118"/>
                  </a:lnTo>
                  <a:lnTo>
                    <a:pt x="711" y="116"/>
                  </a:lnTo>
                  <a:lnTo>
                    <a:pt x="712" y="115"/>
                  </a:lnTo>
                  <a:lnTo>
                    <a:pt x="714" y="114"/>
                  </a:lnTo>
                  <a:lnTo>
                    <a:pt x="715" y="112"/>
                  </a:lnTo>
                  <a:lnTo>
                    <a:pt x="715" y="111"/>
                  </a:lnTo>
                  <a:lnTo>
                    <a:pt x="716" y="110"/>
                  </a:lnTo>
                  <a:lnTo>
                    <a:pt x="717" y="108"/>
                  </a:lnTo>
                  <a:lnTo>
                    <a:pt x="717" y="107"/>
                  </a:lnTo>
                  <a:lnTo>
                    <a:pt x="719" y="107"/>
                  </a:lnTo>
                  <a:lnTo>
                    <a:pt x="719" y="106"/>
                  </a:lnTo>
                  <a:lnTo>
                    <a:pt x="720" y="104"/>
                  </a:lnTo>
                  <a:lnTo>
                    <a:pt x="721" y="103"/>
                  </a:lnTo>
                  <a:lnTo>
                    <a:pt x="723" y="101"/>
                  </a:lnTo>
                  <a:lnTo>
                    <a:pt x="724" y="99"/>
                  </a:lnTo>
                  <a:lnTo>
                    <a:pt x="725" y="98"/>
                  </a:lnTo>
                  <a:lnTo>
                    <a:pt x="725" y="97"/>
                  </a:lnTo>
                  <a:lnTo>
                    <a:pt x="727" y="94"/>
                  </a:lnTo>
                  <a:lnTo>
                    <a:pt x="729" y="93"/>
                  </a:lnTo>
                  <a:lnTo>
                    <a:pt x="731" y="90"/>
                  </a:lnTo>
                  <a:lnTo>
                    <a:pt x="732" y="89"/>
                  </a:lnTo>
                  <a:lnTo>
                    <a:pt x="733" y="86"/>
                  </a:lnTo>
                  <a:lnTo>
                    <a:pt x="735" y="85"/>
                  </a:lnTo>
                  <a:lnTo>
                    <a:pt x="736" y="82"/>
                  </a:lnTo>
                  <a:lnTo>
                    <a:pt x="737" y="81"/>
                  </a:lnTo>
                  <a:lnTo>
                    <a:pt x="739" y="79"/>
                  </a:lnTo>
                  <a:lnTo>
                    <a:pt x="739" y="78"/>
                  </a:lnTo>
                  <a:lnTo>
                    <a:pt x="740" y="77"/>
                  </a:lnTo>
                  <a:lnTo>
                    <a:pt x="741" y="75"/>
                  </a:lnTo>
                  <a:lnTo>
                    <a:pt x="741" y="74"/>
                  </a:lnTo>
                  <a:lnTo>
                    <a:pt x="743" y="73"/>
                  </a:lnTo>
                  <a:lnTo>
                    <a:pt x="744" y="71"/>
                  </a:lnTo>
                  <a:lnTo>
                    <a:pt x="744" y="70"/>
                  </a:lnTo>
                  <a:lnTo>
                    <a:pt x="745" y="69"/>
                  </a:lnTo>
                  <a:lnTo>
                    <a:pt x="747" y="69"/>
                  </a:lnTo>
                  <a:lnTo>
                    <a:pt x="747" y="67"/>
                  </a:lnTo>
                  <a:lnTo>
                    <a:pt x="748" y="66"/>
                  </a:lnTo>
                  <a:lnTo>
                    <a:pt x="748" y="65"/>
                  </a:lnTo>
                  <a:lnTo>
                    <a:pt x="749" y="63"/>
                  </a:lnTo>
                  <a:lnTo>
                    <a:pt x="751" y="62"/>
                  </a:lnTo>
                  <a:lnTo>
                    <a:pt x="751" y="61"/>
                  </a:lnTo>
                  <a:lnTo>
                    <a:pt x="752" y="59"/>
                  </a:lnTo>
                  <a:lnTo>
                    <a:pt x="753" y="58"/>
                  </a:lnTo>
                  <a:lnTo>
                    <a:pt x="753" y="57"/>
                  </a:lnTo>
                  <a:lnTo>
                    <a:pt x="755" y="55"/>
                  </a:lnTo>
                  <a:lnTo>
                    <a:pt x="756" y="54"/>
                  </a:lnTo>
                  <a:lnTo>
                    <a:pt x="757" y="53"/>
                  </a:lnTo>
                  <a:lnTo>
                    <a:pt x="759" y="51"/>
                  </a:lnTo>
                  <a:lnTo>
                    <a:pt x="760" y="49"/>
                  </a:lnTo>
                  <a:lnTo>
                    <a:pt x="761" y="47"/>
                  </a:lnTo>
                  <a:lnTo>
                    <a:pt x="763" y="45"/>
                  </a:lnTo>
                  <a:lnTo>
                    <a:pt x="764" y="43"/>
                  </a:lnTo>
                  <a:lnTo>
                    <a:pt x="765" y="41"/>
                  </a:lnTo>
                  <a:lnTo>
                    <a:pt x="768" y="38"/>
                  </a:lnTo>
                  <a:lnTo>
                    <a:pt x="769" y="37"/>
                  </a:lnTo>
                  <a:lnTo>
                    <a:pt x="771" y="35"/>
                  </a:lnTo>
                  <a:lnTo>
                    <a:pt x="772" y="33"/>
                  </a:lnTo>
                  <a:lnTo>
                    <a:pt x="772" y="31"/>
                  </a:lnTo>
                  <a:lnTo>
                    <a:pt x="773" y="30"/>
                  </a:lnTo>
                  <a:lnTo>
                    <a:pt x="775" y="29"/>
                  </a:lnTo>
                  <a:lnTo>
                    <a:pt x="776" y="27"/>
                  </a:lnTo>
                  <a:lnTo>
                    <a:pt x="776" y="26"/>
                  </a:lnTo>
                  <a:lnTo>
                    <a:pt x="777" y="25"/>
                  </a:lnTo>
                  <a:lnTo>
                    <a:pt x="779" y="23"/>
                  </a:lnTo>
                  <a:lnTo>
                    <a:pt x="779" y="22"/>
                  </a:lnTo>
                  <a:lnTo>
                    <a:pt x="780" y="22"/>
                  </a:lnTo>
                  <a:lnTo>
                    <a:pt x="780" y="21"/>
                  </a:lnTo>
                  <a:lnTo>
                    <a:pt x="781" y="19"/>
                  </a:lnTo>
                  <a:lnTo>
                    <a:pt x="781" y="18"/>
                  </a:lnTo>
                  <a:lnTo>
                    <a:pt x="783" y="17"/>
                  </a:lnTo>
                  <a:lnTo>
                    <a:pt x="784" y="15"/>
                  </a:lnTo>
                  <a:lnTo>
                    <a:pt x="784" y="14"/>
                  </a:lnTo>
                  <a:lnTo>
                    <a:pt x="785" y="13"/>
                  </a:lnTo>
                  <a:lnTo>
                    <a:pt x="785" y="11"/>
                  </a:lnTo>
                  <a:lnTo>
                    <a:pt x="787" y="11"/>
                  </a:lnTo>
                  <a:lnTo>
                    <a:pt x="787" y="10"/>
                  </a:lnTo>
                  <a:lnTo>
                    <a:pt x="788" y="9"/>
                  </a:lnTo>
                  <a:lnTo>
                    <a:pt x="789" y="8"/>
                  </a:lnTo>
                  <a:lnTo>
                    <a:pt x="789" y="6"/>
                  </a:lnTo>
                  <a:lnTo>
                    <a:pt x="791" y="4"/>
                  </a:lnTo>
                  <a:lnTo>
                    <a:pt x="792" y="2"/>
                  </a:lnTo>
                  <a:lnTo>
                    <a:pt x="792" y="1"/>
                  </a:lnTo>
                  <a:lnTo>
                    <a:pt x="793" y="0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87" name="Freeform 66">
              <a:extLst>
                <a:ext uri="{FF2B5EF4-FFF2-40B4-BE49-F238E27FC236}">
                  <a16:creationId xmlns:a16="http://schemas.microsoft.com/office/drawing/2014/main" id="{337C466D-6915-4C4F-8CF1-8C091DF896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1741"/>
              <a:ext cx="48" cy="159"/>
            </a:xfrm>
            <a:custGeom>
              <a:avLst/>
              <a:gdLst>
                <a:gd name="T0" fmla="*/ 1 w 94"/>
                <a:gd name="T1" fmla="*/ 1 h 318"/>
                <a:gd name="T2" fmla="*/ 1 w 94"/>
                <a:gd name="T3" fmla="*/ 1 h 318"/>
                <a:gd name="T4" fmla="*/ 1 w 94"/>
                <a:gd name="T5" fmla="*/ 1 h 318"/>
                <a:gd name="T6" fmla="*/ 1 w 94"/>
                <a:gd name="T7" fmla="*/ 1 h 318"/>
                <a:gd name="T8" fmla="*/ 1 w 94"/>
                <a:gd name="T9" fmla="*/ 1 h 318"/>
                <a:gd name="T10" fmla="*/ 1 w 94"/>
                <a:gd name="T11" fmla="*/ 1 h 318"/>
                <a:gd name="T12" fmla="*/ 1 w 94"/>
                <a:gd name="T13" fmla="*/ 1 h 318"/>
                <a:gd name="T14" fmla="*/ 1 w 94"/>
                <a:gd name="T15" fmla="*/ 1 h 318"/>
                <a:gd name="T16" fmla="*/ 1 w 94"/>
                <a:gd name="T17" fmla="*/ 1 h 318"/>
                <a:gd name="T18" fmla="*/ 1 w 94"/>
                <a:gd name="T19" fmla="*/ 1 h 318"/>
                <a:gd name="T20" fmla="*/ 1 w 94"/>
                <a:gd name="T21" fmla="*/ 1 h 318"/>
                <a:gd name="T22" fmla="*/ 1 w 94"/>
                <a:gd name="T23" fmla="*/ 1 h 318"/>
                <a:gd name="T24" fmla="*/ 1 w 94"/>
                <a:gd name="T25" fmla="*/ 1 h 318"/>
                <a:gd name="T26" fmla="*/ 1 w 94"/>
                <a:gd name="T27" fmla="*/ 1 h 318"/>
                <a:gd name="T28" fmla="*/ 1 w 94"/>
                <a:gd name="T29" fmla="*/ 1 h 318"/>
                <a:gd name="T30" fmla="*/ 1 w 94"/>
                <a:gd name="T31" fmla="*/ 1 h 318"/>
                <a:gd name="T32" fmla="*/ 1 w 94"/>
                <a:gd name="T33" fmla="*/ 1 h 318"/>
                <a:gd name="T34" fmla="*/ 1 w 94"/>
                <a:gd name="T35" fmla="*/ 1 h 318"/>
                <a:gd name="T36" fmla="*/ 1 w 94"/>
                <a:gd name="T37" fmla="*/ 1 h 318"/>
                <a:gd name="T38" fmla="*/ 1 w 94"/>
                <a:gd name="T39" fmla="*/ 1 h 318"/>
                <a:gd name="T40" fmla="*/ 1 w 94"/>
                <a:gd name="T41" fmla="*/ 1 h 318"/>
                <a:gd name="T42" fmla="*/ 1 w 94"/>
                <a:gd name="T43" fmla="*/ 1 h 318"/>
                <a:gd name="T44" fmla="*/ 1 w 94"/>
                <a:gd name="T45" fmla="*/ 1 h 318"/>
                <a:gd name="T46" fmla="*/ 1 w 94"/>
                <a:gd name="T47" fmla="*/ 1 h 318"/>
                <a:gd name="T48" fmla="*/ 1 w 94"/>
                <a:gd name="T49" fmla="*/ 1 h 318"/>
                <a:gd name="T50" fmla="*/ 1 w 94"/>
                <a:gd name="T51" fmla="*/ 1 h 318"/>
                <a:gd name="T52" fmla="*/ 1 w 94"/>
                <a:gd name="T53" fmla="*/ 1 h 318"/>
                <a:gd name="T54" fmla="*/ 1 w 94"/>
                <a:gd name="T55" fmla="*/ 1 h 318"/>
                <a:gd name="T56" fmla="*/ 1 w 94"/>
                <a:gd name="T57" fmla="*/ 1 h 318"/>
                <a:gd name="T58" fmla="*/ 1 w 94"/>
                <a:gd name="T59" fmla="*/ 1 h 318"/>
                <a:gd name="T60" fmla="*/ 1 w 94"/>
                <a:gd name="T61" fmla="*/ 1 h 318"/>
                <a:gd name="T62" fmla="*/ 1 w 94"/>
                <a:gd name="T63" fmla="*/ 1 h 318"/>
                <a:gd name="T64" fmla="*/ 1 w 94"/>
                <a:gd name="T65" fmla="*/ 1 h 318"/>
                <a:gd name="T66" fmla="*/ 1 w 94"/>
                <a:gd name="T67" fmla="*/ 1 h 318"/>
                <a:gd name="T68" fmla="*/ 1 w 94"/>
                <a:gd name="T69" fmla="*/ 1 h 318"/>
                <a:gd name="T70" fmla="*/ 1 w 94"/>
                <a:gd name="T71" fmla="*/ 1 h 318"/>
                <a:gd name="T72" fmla="*/ 1 w 94"/>
                <a:gd name="T73" fmla="*/ 1 h 318"/>
                <a:gd name="T74" fmla="*/ 1 w 94"/>
                <a:gd name="T75" fmla="*/ 1 h 318"/>
                <a:gd name="T76" fmla="*/ 1 w 94"/>
                <a:gd name="T77" fmla="*/ 1 h 318"/>
                <a:gd name="T78" fmla="*/ 1 w 94"/>
                <a:gd name="T79" fmla="*/ 1 h 318"/>
                <a:gd name="T80" fmla="*/ 1 w 94"/>
                <a:gd name="T81" fmla="*/ 1 h 318"/>
                <a:gd name="T82" fmla="*/ 1 w 94"/>
                <a:gd name="T83" fmla="*/ 1 h 318"/>
                <a:gd name="T84" fmla="*/ 1 w 94"/>
                <a:gd name="T85" fmla="*/ 1 h 318"/>
                <a:gd name="T86" fmla="*/ 1 w 94"/>
                <a:gd name="T87" fmla="*/ 1 h 318"/>
                <a:gd name="T88" fmla="*/ 1 w 94"/>
                <a:gd name="T89" fmla="*/ 1 h 318"/>
                <a:gd name="T90" fmla="*/ 1 w 94"/>
                <a:gd name="T91" fmla="*/ 1 h 318"/>
                <a:gd name="T92" fmla="*/ 1 w 94"/>
                <a:gd name="T93" fmla="*/ 1 h 318"/>
                <a:gd name="T94" fmla="*/ 1 w 94"/>
                <a:gd name="T95" fmla="*/ 1 h 318"/>
                <a:gd name="T96" fmla="*/ 1 w 94"/>
                <a:gd name="T97" fmla="*/ 1 h 318"/>
                <a:gd name="T98" fmla="*/ 1 w 94"/>
                <a:gd name="T99" fmla="*/ 1 h 318"/>
                <a:gd name="T100" fmla="*/ 1 w 94"/>
                <a:gd name="T101" fmla="*/ 1 h 318"/>
                <a:gd name="T102" fmla="*/ 1 w 94"/>
                <a:gd name="T103" fmla="*/ 1 h 318"/>
                <a:gd name="T104" fmla="*/ 1 w 94"/>
                <a:gd name="T105" fmla="*/ 1 h 318"/>
                <a:gd name="T106" fmla="*/ 1 w 94"/>
                <a:gd name="T107" fmla="*/ 1 h 318"/>
                <a:gd name="T108" fmla="*/ 1 w 94"/>
                <a:gd name="T109" fmla="*/ 1 h 318"/>
                <a:gd name="T110" fmla="*/ 1 w 94"/>
                <a:gd name="T111" fmla="*/ 1 h 318"/>
                <a:gd name="T112" fmla="*/ 1 w 94"/>
                <a:gd name="T113" fmla="*/ 1 h 31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94"/>
                <a:gd name="T172" fmla="*/ 0 h 318"/>
                <a:gd name="T173" fmla="*/ 94 w 94"/>
                <a:gd name="T174" fmla="*/ 318 h 318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94" h="318">
                  <a:moveTo>
                    <a:pt x="0" y="0"/>
                  </a:moveTo>
                  <a:lnTo>
                    <a:pt x="2" y="3"/>
                  </a:lnTo>
                  <a:lnTo>
                    <a:pt x="4" y="7"/>
                  </a:lnTo>
                  <a:lnTo>
                    <a:pt x="5" y="9"/>
                  </a:lnTo>
                  <a:lnTo>
                    <a:pt x="8" y="12"/>
                  </a:lnTo>
                  <a:lnTo>
                    <a:pt x="9" y="15"/>
                  </a:lnTo>
                  <a:lnTo>
                    <a:pt x="10" y="17"/>
                  </a:lnTo>
                  <a:lnTo>
                    <a:pt x="12" y="20"/>
                  </a:lnTo>
                  <a:lnTo>
                    <a:pt x="13" y="23"/>
                  </a:lnTo>
                  <a:lnTo>
                    <a:pt x="14" y="24"/>
                  </a:lnTo>
                  <a:lnTo>
                    <a:pt x="16" y="27"/>
                  </a:lnTo>
                  <a:lnTo>
                    <a:pt x="16" y="28"/>
                  </a:lnTo>
                  <a:lnTo>
                    <a:pt x="17" y="29"/>
                  </a:lnTo>
                  <a:lnTo>
                    <a:pt x="18" y="32"/>
                  </a:lnTo>
                  <a:lnTo>
                    <a:pt x="18" y="33"/>
                  </a:lnTo>
                  <a:lnTo>
                    <a:pt x="20" y="35"/>
                  </a:lnTo>
                  <a:lnTo>
                    <a:pt x="20" y="36"/>
                  </a:lnTo>
                  <a:lnTo>
                    <a:pt x="21" y="37"/>
                  </a:lnTo>
                  <a:lnTo>
                    <a:pt x="21" y="39"/>
                  </a:lnTo>
                  <a:lnTo>
                    <a:pt x="22" y="40"/>
                  </a:lnTo>
                  <a:lnTo>
                    <a:pt x="22" y="41"/>
                  </a:lnTo>
                  <a:lnTo>
                    <a:pt x="24" y="43"/>
                  </a:lnTo>
                  <a:lnTo>
                    <a:pt x="24" y="44"/>
                  </a:lnTo>
                  <a:lnTo>
                    <a:pt x="25" y="45"/>
                  </a:lnTo>
                  <a:lnTo>
                    <a:pt x="25" y="47"/>
                  </a:lnTo>
                  <a:lnTo>
                    <a:pt x="26" y="48"/>
                  </a:lnTo>
                  <a:lnTo>
                    <a:pt x="26" y="50"/>
                  </a:lnTo>
                  <a:lnTo>
                    <a:pt x="28" y="52"/>
                  </a:lnTo>
                  <a:lnTo>
                    <a:pt x="28" y="53"/>
                  </a:lnTo>
                  <a:lnTo>
                    <a:pt x="29" y="54"/>
                  </a:lnTo>
                  <a:lnTo>
                    <a:pt x="29" y="56"/>
                  </a:lnTo>
                  <a:lnTo>
                    <a:pt x="30" y="58"/>
                  </a:lnTo>
                  <a:lnTo>
                    <a:pt x="30" y="60"/>
                  </a:lnTo>
                  <a:lnTo>
                    <a:pt x="32" y="61"/>
                  </a:lnTo>
                  <a:lnTo>
                    <a:pt x="32" y="62"/>
                  </a:lnTo>
                  <a:lnTo>
                    <a:pt x="33" y="65"/>
                  </a:lnTo>
                  <a:lnTo>
                    <a:pt x="33" y="66"/>
                  </a:lnTo>
                  <a:lnTo>
                    <a:pt x="34" y="68"/>
                  </a:lnTo>
                  <a:lnTo>
                    <a:pt x="34" y="69"/>
                  </a:lnTo>
                  <a:lnTo>
                    <a:pt x="36" y="70"/>
                  </a:lnTo>
                  <a:lnTo>
                    <a:pt x="36" y="72"/>
                  </a:lnTo>
                  <a:lnTo>
                    <a:pt x="37" y="73"/>
                  </a:lnTo>
                  <a:lnTo>
                    <a:pt x="37" y="74"/>
                  </a:lnTo>
                  <a:lnTo>
                    <a:pt x="37" y="76"/>
                  </a:lnTo>
                  <a:lnTo>
                    <a:pt x="38" y="76"/>
                  </a:lnTo>
                  <a:lnTo>
                    <a:pt x="38" y="77"/>
                  </a:lnTo>
                  <a:lnTo>
                    <a:pt x="38" y="78"/>
                  </a:lnTo>
                  <a:lnTo>
                    <a:pt x="38" y="80"/>
                  </a:lnTo>
                  <a:lnTo>
                    <a:pt x="40" y="81"/>
                  </a:lnTo>
                  <a:lnTo>
                    <a:pt x="40" y="82"/>
                  </a:lnTo>
                  <a:lnTo>
                    <a:pt x="41" y="84"/>
                  </a:lnTo>
                  <a:lnTo>
                    <a:pt x="41" y="85"/>
                  </a:lnTo>
                  <a:lnTo>
                    <a:pt x="42" y="86"/>
                  </a:lnTo>
                  <a:lnTo>
                    <a:pt x="42" y="88"/>
                  </a:lnTo>
                  <a:lnTo>
                    <a:pt x="42" y="89"/>
                  </a:lnTo>
                  <a:lnTo>
                    <a:pt x="44" y="90"/>
                  </a:lnTo>
                  <a:lnTo>
                    <a:pt x="44" y="92"/>
                  </a:lnTo>
                  <a:lnTo>
                    <a:pt x="45" y="94"/>
                  </a:lnTo>
                  <a:lnTo>
                    <a:pt x="45" y="96"/>
                  </a:lnTo>
                  <a:lnTo>
                    <a:pt x="46" y="97"/>
                  </a:lnTo>
                  <a:lnTo>
                    <a:pt x="46" y="100"/>
                  </a:lnTo>
                  <a:lnTo>
                    <a:pt x="48" y="102"/>
                  </a:lnTo>
                  <a:lnTo>
                    <a:pt x="49" y="104"/>
                  </a:lnTo>
                  <a:lnTo>
                    <a:pt x="49" y="106"/>
                  </a:lnTo>
                  <a:lnTo>
                    <a:pt x="50" y="108"/>
                  </a:lnTo>
                  <a:lnTo>
                    <a:pt x="50" y="110"/>
                  </a:lnTo>
                  <a:lnTo>
                    <a:pt x="52" y="112"/>
                  </a:lnTo>
                  <a:lnTo>
                    <a:pt x="52" y="113"/>
                  </a:lnTo>
                  <a:lnTo>
                    <a:pt x="53" y="114"/>
                  </a:lnTo>
                  <a:lnTo>
                    <a:pt x="53" y="116"/>
                  </a:lnTo>
                  <a:lnTo>
                    <a:pt x="53" y="117"/>
                  </a:lnTo>
                  <a:lnTo>
                    <a:pt x="54" y="118"/>
                  </a:lnTo>
                  <a:lnTo>
                    <a:pt x="54" y="120"/>
                  </a:lnTo>
                  <a:lnTo>
                    <a:pt x="56" y="121"/>
                  </a:lnTo>
                  <a:lnTo>
                    <a:pt x="56" y="122"/>
                  </a:lnTo>
                  <a:lnTo>
                    <a:pt x="56" y="124"/>
                  </a:lnTo>
                  <a:lnTo>
                    <a:pt x="56" y="125"/>
                  </a:lnTo>
                  <a:lnTo>
                    <a:pt x="57" y="126"/>
                  </a:lnTo>
                  <a:lnTo>
                    <a:pt x="57" y="128"/>
                  </a:lnTo>
                  <a:lnTo>
                    <a:pt x="57" y="129"/>
                  </a:lnTo>
                  <a:lnTo>
                    <a:pt x="58" y="129"/>
                  </a:lnTo>
                  <a:lnTo>
                    <a:pt x="58" y="130"/>
                  </a:lnTo>
                  <a:lnTo>
                    <a:pt x="58" y="132"/>
                  </a:lnTo>
                  <a:lnTo>
                    <a:pt x="60" y="133"/>
                  </a:lnTo>
                  <a:lnTo>
                    <a:pt x="60" y="134"/>
                  </a:lnTo>
                  <a:lnTo>
                    <a:pt x="60" y="136"/>
                  </a:lnTo>
                  <a:lnTo>
                    <a:pt x="60" y="137"/>
                  </a:lnTo>
                  <a:lnTo>
                    <a:pt x="61" y="138"/>
                  </a:lnTo>
                  <a:lnTo>
                    <a:pt x="61" y="141"/>
                  </a:lnTo>
                  <a:lnTo>
                    <a:pt x="62" y="142"/>
                  </a:lnTo>
                  <a:lnTo>
                    <a:pt x="62" y="143"/>
                  </a:lnTo>
                  <a:lnTo>
                    <a:pt x="64" y="146"/>
                  </a:lnTo>
                  <a:lnTo>
                    <a:pt x="64" y="147"/>
                  </a:lnTo>
                  <a:lnTo>
                    <a:pt x="64" y="150"/>
                  </a:lnTo>
                  <a:lnTo>
                    <a:pt x="65" y="153"/>
                  </a:lnTo>
                  <a:lnTo>
                    <a:pt x="65" y="154"/>
                  </a:lnTo>
                  <a:lnTo>
                    <a:pt x="66" y="157"/>
                  </a:lnTo>
                  <a:lnTo>
                    <a:pt x="66" y="158"/>
                  </a:lnTo>
                  <a:lnTo>
                    <a:pt x="68" y="159"/>
                  </a:lnTo>
                  <a:lnTo>
                    <a:pt x="68" y="162"/>
                  </a:lnTo>
                  <a:lnTo>
                    <a:pt x="68" y="163"/>
                  </a:lnTo>
                  <a:lnTo>
                    <a:pt x="69" y="165"/>
                  </a:lnTo>
                  <a:lnTo>
                    <a:pt x="69" y="166"/>
                  </a:lnTo>
                  <a:lnTo>
                    <a:pt x="69" y="167"/>
                  </a:lnTo>
                  <a:lnTo>
                    <a:pt x="70" y="169"/>
                  </a:lnTo>
                  <a:lnTo>
                    <a:pt x="70" y="170"/>
                  </a:lnTo>
                  <a:lnTo>
                    <a:pt x="72" y="171"/>
                  </a:lnTo>
                  <a:lnTo>
                    <a:pt x="72" y="173"/>
                  </a:lnTo>
                  <a:lnTo>
                    <a:pt x="72" y="174"/>
                  </a:lnTo>
                  <a:lnTo>
                    <a:pt x="72" y="175"/>
                  </a:lnTo>
                  <a:lnTo>
                    <a:pt x="73" y="177"/>
                  </a:lnTo>
                  <a:lnTo>
                    <a:pt x="73" y="178"/>
                  </a:lnTo>
                  <a:lnTo>
                    <a:pt x="73" y="179"/>
                  </a:lnTo>
                  <a:lnTo>
                    <a:pt x="74" y="181"/>
                  </a:lnTo>
                  <a:lnTo>
                    <a:pt x="74" y="182"/>
                  </a:lnTo>
                  <a:lnTo>
                    <a:pt x="74" y="183"/>
                  </a:lnTo>
                  <a:lnTo>
                    <a:pt x="75" y="186"/>
                  </a:lnTo>
                  <a:lnTo>
                    <a:pt x="75" y="187"/>
                  </a:lnTo>
                  <a:lnTo>
                    <a:pt x="75" y="189"/>
                  </a:lnTo>
                  <a:lnTo>
                    <a:pt x="77" y="190"/>
                  </a:lnTo>
                  <a:lnTo>
                    <a:pt x="77" y="193"/>
                  </a:lnTo>
                  <a:lnTo>
                    <a:pt x="78" y="194"/>
                  </a:lnTo>
                  <a:lnTo>
                    <a:pt x="78" y="197"/>
                  </a:lnTo>
                  <a:lnTo>
                    <a:pt x="79" y="198"/>
                  </a:lnTo>
                  <a:lnTo>
                    <a:pt x="79" y="201"/>
                  </a:lnTo>
                  <a:lnTo>
                    <a:pt x="81" y="202"/>
                  </a:lnTo>
                  <a:lnTo>
                    <a:pt x="81" y="205"/>
                  </a:lnTo>
                  <a:lnTo>
                    <a:pt x="82" y="206"/>
                  </a:lnTo>
                  <a:lnTo>
                    <a:pt x="82" y="207"/>
                  </a:lnTo>
                  <a:lnTo>
                    <a:pt x="82" y="210"/>
                  </a:lnTo>
                  <a:lnTo>
                    <a:pt x="83" y="211"/>
                  </a:lnTo>
                  <a:lnTo>
                    <a:pt x="83" y="213"/>
                  </a:lnTo>
                  <a:lnTo>
                    <a:pt x="83" y="214"/>
                  </a:lnTo>
                  <a:lnTo>
                    <a:pt x="85" y="215"/>
                  </a:lnTo>
                  <a:lnTo>
                    <a:pt x="85" y="217"/>
                  </a:lnTo>
                  <a:lnTo>
                    <a:pt x="85" y="218"/>
                  </a:lnTo>
                  <a:lnTo>
                    <a:pt x="85" y="219"/>
                  </a:lnTo>
                  <a:lnTo>
                    <a:pt x="86" y="221"/>
                  </a:lnTo>
                  <a:lnTo>
                    <a:pt x="86" y="222"/>
                  </a:lnTo>
                  <a:lnTo>
                    <a:pt x="86" y="223"/>
                  </a:lnTo>
                  <a:lnTo>
                    <a:pt x="86" y="225"/>
                  </a:lnTo>
                  <a:lnTo>
                    <a:pt x="86" y="226"/>
                  </a:lnTo>
                  <a:lnTo>
                    <a:pt x="86" y="227"/>
                  </a:lnTo>
                  <a:lnTo>
                    <a:pt x="87" y="229"/>
                  </a:lnTo>
                  <a:lnTo>
                    <a:pt x="87" y="230"/>
                  </a:lnTo>
                  <a:lnTo>
                    <a:pt x="87" y="231"/>
                  </a:lnTo>
                  <a:lnTo>
                    <a:pt x="87" y="233"/>
                  </a:lnTo>
                  <a:lnTo>
                    <a:pt x="87" y="234"/>
                  </a:lnTo>
                  <a:lnTo>
                    <a:pt x="87" y="235"/>
                  </a:lnTo>
                  <a:lnTo>
                    <a:pt x="87" y="236"/>
                  </a:lnTo>
                  <a:lnTo>
                    <a:pt x="87" y="238"/>
                  </a:lnTo>
                  <a:lnTo>
                    <a:pt x="87" y="239"/>
                  </a:lnTo>
                  <a:lnTo>
                    <a:pt x="89" y="242"/>
                  </a:lnTo>
                  <a:lnTo>
                    <a:pt x="89" y="243"/>
                  </a:lnTo>
                  <a:lnTo>
                    <a:pt x="89" y="244"/>
                  </a:lnTo>
                  <a:lnTo>
                    <a:pt x="89" y="247"/>
                  </a:lnTo>
                  <a:lnTo>
                    <a:pt x="89" y="248"/>
                  </a:lnTo>
                  <a:lnTo>
                    <a:pt x="89" y="250"/>
                  </a:lnTo>
                  <a:lnTo>
                    <a:pt x="89" y="251"/>
                  </a:lnTo>
                  <a:lnTo>
                    <a:pt x="89" y="252"/>
                  </a:lnTo>
                  <a:lnTo>
                    <a:pt x="89" y="254"/>
                  </a:lnTo>
                  <a:lnTo>
                    <a:pt x="89" y="255"/>
                  </a:lnTo>
                  <a:lnTo>
                    <a:pt x="89" y="256"/>
                  </a:lnTo>
                  <a:lnTo>
                    <a:pt x="90" y="258"/>
                  </a:lnTo>
                  <a:lnTo>
                    <a:pt x="90" y="259"/>
                  </a:lnTo>
                  <a:lnTo>
                    <a:pt x="90" y="260"/>
                  </a:lnTo>
                  <a:lnTo>
                    <a:pt x="90" y="262"/>
                  </a:lnTo>
                  <a:lnTo>
                    <a:pt x="90" y="263"/>
                  </a:lnTo>
                  <a:lnTo>
                    <a:pt x="90" y="264"/>
                  </a:lnTo>
                  <a:lnTo>
                    <a:pt x="90" y="266"/>
                  </a:lnTo>
                  <a:lnTo>
                    <a:pt x="90" y="267"/>
                  </a:lnTo>
                  <a:lnTo>
                    <a:pt x="91" y="268"/>
                  </a:lnTo>
                  <a:lnTo>
                    <a:pt x="91" y="270"/>
                  </a:lnTo>
                  <a:lnTo>
                    <a:pt x="91" y="271"/>
                  </a:lnTo>
                  <a:lnTo>
                    <a:pt x="91" y="272"/>
                  </a:lnTo>
                  <a:lnTo>
                    <a:pt x="91" y="274"/>
                  </a:lnTo>
                  <a:lnTo>
                    <a:pt x="93" y="275"/>
                  </a:lnTo>
                  <a:lnTo>
                    <a:pt x="93" y="276"/>
                  </a:lnTo>
                  <a:lnTo>
                    <a:pt x="93" y="278"/>
                  </a:lnTo>
                  <a:lnTo>
                    <a:pt x="93" y="279"/>
                  </a:lnTo>
                  <a:lnTo>
                    <a:pt x="93" y="280"/>
                  </a:lnTo>
                  <a:lnTo>
                    <a:pt x="93" y="282"/>
                  </a:lnTo>
                  <a:lnTo>
                    <a:pt x="94" y="282"/>
                  </a:lnTo>
                  <a:lnTo>
                    <a:pt x="94" y="283"/>
                  </a:lnTo>
                  <a:lnTo>
                    <a:pt x="94" y="284"/>
                  </a:lnTo>
                  <a:lnTo>
                    <a:pt x="94" y="286"/>
                  </a:lnTo>
                  <a:lnTo>
                    <a:pt x="94" y="287"/>
                  </a:lnTo>
                  <a:lnTo>
                    <a:pt x="94" y="288"/>
                  </a:lnTo>
                  <a:lnTo>
                    <a:pt x="94" y="290"/>
                  </a:lnTo>
                  <a:lnTo>
                    <a:pt x="94" y="291"/>
                  </a:lnTo>
                  <a:lnTo>
                    <a:pt x="94" y="292"/>
                  </a:lnTo>
                  <a:lnTo>
                    <a:pt x="94" y="294"/>
                  </a:lnTo>
                  <a:lnTo>
                    <a:pt x="94" y="295"/>
                  </a:lnTo>
                  <a:lnTo>
                    <a:pt x="94" y="296"/>
                  </a:lnTo>
                  <a:lnTo>
                    <a:pt x="94" y="298"/>
                  </a:lnTo>
                  <a:lnTo>
                    <a:pt x="94" y="299"/>
                  </a:lnTo>
                  <a:lnTo>
                    <a:pt x="94" y="300"/>
                  </a:lnTo>
                  <a:lnTo>
                    <a:pt x="94" y="302"/>
                  </a:lnTo>
                  <a:lnTo>
                    <a:pt x="94" y="304"/>
                  </a:lnTo>
                  <a:lnTo>
                    <a:pt x="94" y="306"/>
                  </a:lnTo>
                  <a:lnTo>
                    <a:pt x="94" y="308"/>
                  </a:lnTo>
                  <a:lnTo>
                    <a:pt x="94" y="310"/>
                  </a:lnTo>
                  <a:lnTo>
                    <a:pt x="94" y="312"/>
                  </a:lnTo>
                  <a:lnTo>
                    <a:pt x="93" y="315"/>
                  </a:lnTo>
                  <a:lnTo>
                    <a:pt x="93" y="31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88" name="Freeform 67">
              <a:extLst>
                <a:ext uri="{FF2B5EF4-FFF2-40B4-BE49-F238E27FC236}">
                  <a16:creationId xmlns:a16="http://schemas.microsoft.com/office/drawing/2014/main" id="{0C3D01EE-259F-724A-B662-EB411A0149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1898"/>
              <a:ext cx="48" cy="159"/>
            </a:xfrm>
            <a:custGeom>
              <a:avLst/>
              <a:gdLst>
                <a:gd name="T0" fmla="*/ 1 w 94"/>
                <a:gd name="T1" fmla="*/ 1 h 317"/>
                <a:gd name="T2" fmla="*/ 1 w 94"/>
                <a:gd name="T3" fmla="*/ 1 h 317"/>
                <a:gd name="T4" fmla="*/ 1 w 94"/>
                <a:gd name="T5" fmla="*/ 1 h 317"/>
                <a:gd name="T6" fmla="*/ 1 w 94"/>
                <a:gd name="T7" fmla="*/ 1 h 317"/>
                <a:gd name="T8" fmla="*/ 1 w 94"/>
                <a:gd name="T9" fmla="*/ 1 h 317"/>
                <a:gd name="T10" fmla="*/ 1 w 94"/>
                <a:gd name="T11" fmla="*/ 1 h 317"/>
                <a:gd name="T12" fmla="*/ 1 w 94"/>
                <a:gd name="T13" fmla="*/ 1 h 317"/>
                <a:gd name="T14" fmla="*/ 1 w 94"/>
                <a:gd name="T15" fmla="*/ 1 h 317"/>
                <a:gd name="T16" fmla="*/ 1 w 94"/>
                <a:gd name="T17" fmla="*/ 1 h 317"/>
                <a:gd name="T18" fmla="*/ 1 w 94"/>
                <a:gd name="T19" fmla="*/ 1 h 317"/>
                <a:gd name="T20" fmla="*/ 1 w 94"/>
                <a:gd name="T21" fmla="*/ 1 h 317"/>
                <a:gd name="T22" fmla="*/ 1 w 94"/>
                <a:gd name="T23" fmla="*/ 1 h 317"/>
                <a:gd name="T24" fmla="*/ 1 w 94"/>
                <a:gd name="T25" fmla="*/ 1 h 317"/>
                <a:gd name="T26" fmla="*/ 1 w 94"/>
                <a:gd name="T27" fmla="*/ 1 h 317"/>
                <a:gd name="T28" fmla="*/ 1 w 94"/>
                <a:gd name="T29" fmla="*/ 1 h 317"/>
                <a:gd name="T30" fmla="*/ 1 w 94"/>
                <a:gd name="T31" fmla="*/ 1 h 317"/>
                <a:gd name="T32" fmla="*/ 1 w 94"/>
                <a:gd name="T33" fmla="*/ 1 h 317"/>
                <a:gd name="T34" fmla="*/ 1 w 94"/>
                <a:gd name="T35" fmla="*/ 1 h 317"/>
                <a:gd name="T36" fmla="*/ 1 w 94"/>
                <a:gd name="T37" fmla="*/ 1 h 317"/>
                <a:gd name="T38" fmla="*/ 1 w 94"/>
                <a:gd name="T39" fmla="*/ 1 h 317"/>
                <a:gd name="T40" fmla="*/ 1 w 94"/>
                <a:gd name="T41" fmla="*/ 1 h 317"/>
                <a:gd name="T42" fmla="*/ 1 w 94"/>
                <a:gd name="T43" fmla="*/ 1 h 317"/>
                <a:gd name="T44" fmla="*/ 1 w 94"/>
                <a:gd name="T45" fmla="*/ 1 h 317"/>
                <a:gd name="T46" fmla="*/ 1 w 94"/>
                <a:gd name="T47" fmla="*/ 1 h 317"/>
                <a:gd name="T48" fmla="*/ 1 w 94"/>
                <a:gd name="T49" fmla="*/ 1 h 317"/>
                <a:gd name="T50" fmla="*/ 1 w 94"/>
                <a:gd name="T51" fmla="*/ 1 h 317"/>
                <a:gd name="T52" fmla="*/ 1 w 94"/>
                <a:gd name="T53" fmla="*/ 1 h 317"/>
                <a:gd name="T54" fmla="*/ 1 w 94"/>
                <a:gd name="T55" fmla="*/ 1 h 317"/>
                <a:gd name="T56" fmla="*/ 1 w 94"/>
                <a:gd name="T57" fmla="*/ 1 h 317"/>
                <a:gd name="T58" fmla="*/ 1 w 94"/>
                <a:gd name="T59" fmla="*/ 1 h 317"/>
                <a:gd name="T60" fmla="*/ 1 w 94"/>
                <a:gd name="T61" fmla="*/ 1 h 317"/>
                <a:gd name="T62" fmla="*/ 1 w 94"/>
                <a:gd name="T63" fmla="*/ 1 h 317"/>
                <a:gd name="T64" fmla="*/ 1 w 94"/>
                <a:gd name="T65" fmla="*/ 1 h 317"/>
                <a:gd name="T66" fmla="*/ 1 w 94"/>
                <a:gd name="T67" fmla="*/ 1 h 317"/>
                <a:gd name="T68" fmla="*/ 1 w 94"/>
                <a:gd name="T69" fmla="*/ 1 h 317"/>
                <a:gd name="T70" fmla="*/ 1 w 94"/>
                <a:gd name="T71" fmla="*/ 1 h 317"/>
                <a:gd name="T72" fmla="*/ 1 w 94"/>
                <a:gd name="T73" fmla="*/ 1 h 317"/>
                <a:gd name="T74" fmla="*/ 1 w 94"/>
                <a:gd name="T75" fmla="*/ 1 h 317"/>
                <a:gd name="T76" fmla="*/ 1 w 94"/>
                <a:gd name="T77" fmla="*/ 1 h 317"/>
                <a:gd name="T78" fmla="*/ 1 w 94"/>
                <a:gd name="T79" fmla="*/ 1 h 317"/>
                <a:gd name="T80" fmla="*/ 1 w 94"/>
                <a:gd name="T81" fmla="*/ 1 h 317"/>
                <a:gd name="T82" fmla="*/ 1 w 94"/>
                <a:gd name="T83" fmla="*/ 1 h 317"/>
                <a:gd name="T84" fmla="*/ 1 w 94"/>
                <a:gd name="T85" fmla="*/ 1 h 317"/>
                <a:gd name="T86" fmla="*/ 1 w 94"/>
                <a:gd name="T87" fmla="*/ 1 h 317"/>
                <a:gd name="T88" fmla="*/ 1 w 94"/>
                <a:gd name="T89" fmla="*/ 1 h 317"/>
                <a:gd name="T90" fmla="*/ 1 w 94"/>
                <a:gd name="T91" fmla="*/ 1 h 317"/>
                <a:gd name="T92" fmla="*/ 1 w 94"/>
                <a:gd name="T93" fmla="*/ 1 h 317"/>
                <a:gd name="T94" fmla="*/ 1 w 94"/>
                <a:gd name="T95" fmla="*/ 1 h 317"/>
                <a:gd name="T96" fmla="*/ 1 w 94"/>
                <a:gd name="T97" fmla="*/ 1 h 317"/>
                <a:gd name="T98" fmla="*/ 1 w 94"/>
                <a:gd name="T99" fmla="*/ 1 h 317"/>
                <a:gd name="T100" fmla="*/ 1 w 94"/>
                <a:gd name="T101" fmla="*/ 1 h 317"/>
                <a:gd name="T102" fmla="*/ 1 w 94"/>
                <a:gd name="T103" fmla="*/ 1 h 317"/>
                <a:gd name="T104" fmla="*/ 1 w 94"/>
                <a:gd name="T105" fmla="*/ 1 h 317"/>
                <a:gd name="T106" fmla="*/ 1 w 94"/>
                <a:gd name="T107" fmla="*/ 1 h 317"/>
                <a:gd name="T108" fmla="*/ 1 w 94"/>
                <a:gd name="T109" fmla="*/ 1 h 317"/>
                <a:gd name="T110" fmla="*/ 1 w 94"/>
                <a:gd name="T111" fmla="*/ 1 h 317"/>
                <a:gd name="T112" fmla="*/ 1 w 94"/>
                <a:gd name="T113" fmla="*/ 1 h 31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94"/>
                <a:gd name="T172" fmla="*/ 0 h 317"/>
                <a:gd name="T173" fmla="*/ 94 w 94"/>
                <a:gd name="T174" fmla="*/ 317 h 317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94" h="317">
                  <a:moveTo>
                    <a:pt x="0" y="317"/>
                  </a:moveTo>
                  <a:lnTo>
                    <a:pt x="2" y="313"/>
                  </a:lnTo>
                  <a:lnTo>
                    <a:pt x="4" y="311"/>
                  </a:lnTo>
                  <a:lnTo>
                    <a:pt x="5" y="308"/>
                  </a:lnTo>
                  <a:lnTo>
                    <a:pt x="8" y="305"/>
                  </a:lnTo>
                  <a:lnTo>
                    <a:pt x="9" y="301"/>
                  </a:lnTo>
                  <a:lnTo>
                    <a:pt x="10" y="300"/>
                  </a:lnTo>
                  <a:lnTo>
                    <a:pt x="12" y="297"/>
                  </a:lnTo>
                  <a:lnTo>
                    <a:pt x="13" y="295"/>
                  </a:lnTo>
                  <a:lnTo>
                    <a:pt x="14" y="293"/>
                  </a:lnTo>
                  <a:lnTo>
                    <a:pt x="16" y="291"/>
                  </a:lnTo>
                  <a:lnTo>
                    <a:pt x="16" y="290"/>
                  </a:lnTo>
                  <a:lnTo>
                    <a:pt x="17" y="287"/>
                  </a:lnTo>
                  <a:lnTo>
                    <a:pt x="18" y="286"/>
                  </a:lnTo>
                  <a:lnTo>
                    <a:pt x="18" y="284"/>
                  </a:lnTo>
                  <a:lnTo>
                    <a:pt x="20" y="283"/>
                  </a:lnTo>
                  <a:lnTo>
                    <a:pt x="20" y="282"/>
                  </a:lnTo>
                  <a:lnTo>
                    <a:pt x="21" y="280"/>
                  </a:lnTo>
                  <a:lnTo>
                    <a:pt x="21" y="279"/>
                  </a:lnTo>
                  <a:lnTo>
                    <a:pt x="22" y="278"/>
                  </a:lnTo>
                  <a:lnTo>
                    <a:pt x="22" y="276"/>
                  </a:lnTo>
                  <a:lnTo>
                    <a:pt x="24" y="275"/>
                  </a:lnTo>
                  <a:lnTo>
                    <a:pt x="24" y="274"/>
                  </a:lnTo>
                  <a:lnTo>
                    <a:pt x="25" y="272"/>
                  </a:lnTo>
                  <a:lnTo>
                    <a:pt x="25" y="271"/>
                  </a:lnTo>
                  <a:lnTo>
                    <a:pt x="25" y="270"/>
                  </a:lnTo>
                  <a:lnTo>
                    <a:pt x="26" y="268"/>
                  </a:lnTo>
                  <a:lnTo>
                    <a:pt x="26" y="267"/>
                  </a:lnTo>
                  <a:lnTo>
                    <a:pt x="28" y="266"/>
                  </a:lnTo>
                  <a:lnTo>
                    <a:pt x="28" y="264"/>
                  </a:lnTo>
                  <a:lnTo>
                    <a:pt x="29" y="263"/>
                  </a:lnTo>
                  <a:lnTo>
                    <a:pt x="29" y="262"/>
                  </a:lnTo>
                  <a:lnTo>
                    <a:pt x="30" y="259"/>
                  </a:lnTo>
                  <a:lnTo>
                    <a:pt x="30" y="258"/>
                  </a:lnTo>
                  <a:lnTo>
                    <a:pt x="32" y="256"/>
                  </a:lnTo>
                  <a:lnTo>
                    <a:pt x="32" y="254"/>
                  </a:lnTo>
                  <a:lnTo>
                    <a:pt x="33" y="252"/>
                  </a:lnTo>
                  <a:lnTo>
                    <a:pt x="33" y="251"/>
                  </a:lnTo>
                  <a:lnTo>
                    <a:pt x="34" y="250"/>
                  </a:lnTo>
                  <a:lnTo>
                    <a:pt x="34" y="248"/>
                  </a:lnTo>
                  <a:lnTo>
                    <a:pt x="36" y="247"/>
                  </a:lnTo>
                  <a:lnTo>
                    <a:pt x="36" y="246"/>
                  </a:lnTo>
                  <a:lnTo>
                    <a:pt x="37" y="244"/>
                  </a:lnTo>
                  <a:lnTo>
                    <a:pt x="37" y="243"/>
                  </a:lnTo>
                  <a:lnTo>
                    <a:pt x="37" y="242"/>
                  </a:lnTo>
                  <a:lnTo>
                    <a:pt x="38" y="240"/>
                  </a:lnTo>
                  <a:lnTo>
                    <a:pt x="38" y="239"/>
                  </a:lnTo>
                  <a:lnTo>
                    <a:pt x="38" y="238"/>
                  </a:lnTo>
                  <a:lnTo>
                    <a:pt x="40" y="236"/>
                  </a:lnTo>
                  <a:lnTo>
                    <a:pt x="40" y="235"/>
                  </a:lnTo>
                  <a:lnTo>
                    <a:pt x="41" y="234"/>
                  </a:lnTo>
                  <a:lnTo>
                    <a:pt x="41" y="232"/>
                  </a:lnTo>
                  <a:lnTo>
                    <a:pt x="42" y="231"/>
                  </a:lnTo>
                  <a:lnTo>
                    <a:pt x="42" y="230"/>
                  </a:lnTo>
                  <a:lnTo>
                    <a:pt x="42" y="228"/>
                  </a:lnTo>
                  <a:lnTo>
                    <a:pt x="44" y="227"/>
                  </a:lnTo>
                  <a:lnTo>
                    <a:pt x="44" y="224"/>
                  </a:lnTo>
                  <a:lnTo>
                    <a:pt x="45" y="223"/>
                  </a:lnTo>
                  <a:lnTo>
                    <a:pt x="45" y="222"/>
                  </a:lnTo>
                  <a:lnTo>
                    <a:pt x="46" y="219"/>
                  </a:lnTo>
                  <a:lnTo>
                    <a:pt x="46" y="218"/>
                  </a:lnTo>
                  <a:lnTo>
                    <a:pt x="48" y="215"/>
                  </a:lnTo>
                  <a:lnTo>
                    <a:pt x="49" y="214"/>
                  </a:lnTo>
                  <a:lnTo>
                    <a:pt x="49" y="211"/>
                  </a:lnTo>
                  <a:lnTo>
                    <a:pt x="50" y="210"/>
                  </a:lnTo>
                  <a:lnTo>
                    <a:pt x="50" y="207"/>
                  </a:lnTo>
                  <a:lnTo>
                    <a:pt x="52" y="206"/>
                  </a:lnTo>
                  <a:lnTo>
                    <a:pt x="52" y="204"/>
                  </a:lnTo>
                  <a:lnTo>
                    <a:pt x="53" y="203"/>
                  </a:lnTo>
                  <a:lnTo>
                    <a:pt x="53" y="200"/>
                  </a:lnTo>
                  <a:lnTo>
                    <a:pt x="53" y="199"/>
                  </a:lnTo>
                  <a:lnTo>
                    <a:pt x="54" y="198"/>
                  </a:lnTo>
                  <a:lnTo>
                    <a:pt x="54" y="197"/>
                  </a:lnTo>
                  <a:lnTo>
                    <a:pt x="56" y="197"/>
                  </a:lnTo>
                  <a:lnTo>
                    <a:pt x="56" y="195"/>
                  </a:lnTo>
                  <a:lnTo>
                    <a:pt x="56" y="194"/>
                  </a:lnTo>
                  <a:lnTo>
                    <a:pt x="56" y="193"/>
                  </a:lnTo>
                  <a:lnTo>
                    <a:pt x="57" y="191"/>
                  </a:lnTo>
                  <a:lnTo>
                    <a:pt x="57" y="190"/>
                  </a:lnTo>
                  <a:lnTo>
                    <a:pt x="57" y="189"/>
                  </a:lnTo>
                  <a:lnTo>
                    <a:pt x="58" y="187"/>
                  </a:lnTo>
                  <a:lnTo>
                    <a:pt x="58" y="186"/>
                  </a:lnTo>
                  <a:lnTo>
                    <a:pt x="60" y="185"/>
                  </a:lnTo>
                  <a:lnTo>
                    <a:pt x="60" y="183"/>
                  </a:lnTo>
                  <a:lnTo>
                    <a:pt x="60" y="182"/>
                  </a:lnTo>
                  <a:lnTo>
                    <a:pt x="60" y="181"/>
                  </a:lnTo>
                  <a:lnTo>
                    <a:pt x="61" y="179"/>
                  </a:lnTo>
                  <a:lnTo>
                    <a:pt x="61" y="177"/>
                  </a:lnTo>
                  <a:lnTo>
                    <a:pt x="62" y="175"/>
                  </a:lnTo>
                  <a:lnTo>
                    <a:pt x="62" y="174"/>
                  </a:lnTo>
                  <a:lnTo>
                    <a:pt x="64" y="171"/>
                  </a:lnTo>
                  <a:lnTo>
                    <a:pt x="64" y="170"/>
                  </a:lnTo>
                  <a:lnTo>
                    <a:pt x="64" y="167"/>
                  </a:lnTo>
                  <a:lnTo>
                    <a:pt x="65" y="165"/>
                  </a:lnTo>
                  <a:lnTo>
                    <a:pt x="65" y="163"/>
                  </a:lnTo>
                  <a:lnTo>
                    <a:pt x="66" y="161"/>
                  </a:lnTo>
                  <a:lnTo>
                    <a:pt x="66" y="159"/>
                  </a:lnTo>
                  <a:lnTo>
                    <a:pt x="68" y="158"/>
                  </a:lnTo>
                  <a:lnTo>
                    <a:pt x="68" y="155"/>
                  </a:lnTo>
                  <a:lnTo>
                    <a:pt x="68" y="154"/>
                  </a:lnTo>
                  <a:lnTo>
                    <a:pt x="69" y="153"/>
                  </a:lnTo>
                  <a:lnTo>
                    <a:pt x="69" y="151"/>
                  </a:lnTo>
                  <a:lnTo>
                    <a:pt x="69" y="150"/>
                  </a:lnTo>
                  <a:lnTo>
                    <a:pt x="70" y="149"/>
                  </a:lnTo>
                  <a:lnTo>
                    <a:pt x="70" y="147"/>
                  </a:lnTo>
                  <a:lnTo>
                    <a:pt x="70" y="146"/>
                  </a:lnTo>
                  <a:lnTo>
                    <a:pt x="72" y="146"/>
                  </a:lnTo>
                  <a:lnTo>
                    <a:pt x="72" y="145"/>
                  </a:lnTo>
                  <a:lnTo>
                    <a:pt x="72" y="143"/>
                  </a:lnTo>
                  <a:lnTo>
                    <a:pt x="72" y="142"/>
                  </a:lnTo>
                  <a:lnTo>
                    <a:pt x="73" y="141"/>
                  </a:lnTo>
                  <a:lnTo>
                    <a:pt x="73" y="139"/>
                  </a:lnTo>
                  <a:lnTo>
                    <a:pt x="73" y="138"/>
                  </a:lnTo>
                  <a:lnTo>
                    <a:pt x="73" y="137"/>
                  </a:lnTo>
                  <a:lnTo>
                    <a:pt x="74" y="135"/>
                  </a:lnTo>
                  <a:lnTo>
                    <a:pt x="74" y="134"/>
                  </a:lnTo>
                  <a:lnTo>
                    <a:pt x="74" y="133"/>
                  </a:lnTo>
                  <a:lnTo>
                    <a:pt x="75" y="131"/>
                  </a:lnTo>
                  <a:lnTo>
                    <a:pt x="75" y="130"/>
                  </a:lnTo>
                  <a:lnTo>
                    <a:pt x="75" y="129"/>
                  </a:lnTo>
                  <a:lnTo>
                    <a:pt x="77" y="127"/>
                  </a:lnTo>
                  <a:lnTo>
                    <a:pt x="77" y="125"/>
                  </a:lnTo>
                  <a:lnTo>
                    <a:pt x="78" y="123"/>
                  </a:lnTo>
                  <a:lnTo>
                    <a:pt x="78" y="121"/>
                  </a:lnTo>
                  <a:lnTo>
                    <a:pt x="79" y="119"/>
                  </a:lnTo>
                  <a:lnTo>
                    <a:pt x="79" y="117"/>
                  </a:lnTo>
                  <a:lnTo>
                    <a:pt x="81" y="114"/>
                  </a:lnTo>
                  <a:lnTo>
                    <a:pt x="81" y="113"/>
                  </a:lnTo>
                  <a:lnTo>
                    <a:pt x="82" y="111"/>
                  </a:lnTo>
                  <a:lnTo>
                    <a:pt x="82" y="109"/>
                  </a:lnTo>
                  <a:lnTo>
                    <a:pt x="82" y="107"/>
                  </a:lnTo>
                  <a:lnTo>
                    <a:pt x="83" y="106"/>
                  </a:lnTo>
                  <a:lnTo>
                    <a:pt x="83" y="105"/>
                  </a:lnTo>
                  <a:lnTo>
                    <a:pt x="83" y="104"/>
                  </a:lnTo>
                  <a:lnTo>
                    <a:pt x="85" y="102"/>
                  </a:lnTo>
                  <a:lnTo>
                    <a:pt x="85" y="101"/>
                  </a:lnTo>
                  <a:lnTo>
                    <a:pt x="85" y="100"/>
                  </a:lnTo>
                  <a:lnTo>
                    <a:pt x="85" y="98"/>
                  </a:lnTo>
                  <a:lnTo>
                    <a:pt x="86" y="97"/>
                  </a:lnTo>
                  <a:lnTo>
                    <a:pt x="86" y="96"/>
                  </a:lnTo>
                  <a:lnTo>
                    <a:pt x="86" y="94"/>
                  </a:lnTo>
                  <a:lnTo>
                    <a:pt x="86" y="93"/>
                  </a:lnTo>
                  <a:lnTo>
                    <a:pt x="86" y="92"/>
                  </a:lnTo>
                  <a:lnTo>
                    <a:pt x="86" y="90"/>
                  </a:lnTo>
                  <a:lnTo>
                    <a:pt x="87" y="89"/>
                  </a:lnTo>
                  <a:lnTo>
                    <a:pt x="87" y="88"/>
                  </a:lnTo>
                  <a:lnTo>
                    <a:pt x="87" y="86"/>
                  </a:lnTo>
                  <a:lnTo>
                    <a:pt x="87" y="85"/>
                  </a:lnTo>
                  <a:lnTo>
                    <a:pt x="87" y="84"/>
                  </a:lnTo>
                  <a:lnTo>
                    <a:pt x="87" y="82"/>
                  </a:lnTo>
                  <a:lnTo>
                    <a:pt x="87" y="81"/>
                  </a:lnTo>
                  <a:lnTo>
                    <a:pt x="87" y="80"/>
                  </a:lnTo>
                  <a:lnTo>
                    <a:pt x="87" y="78"/>
                  </a:lnTo>
                  <a:lnTo>
                    <a:pt x="89" y="76"/>
                  </a:lnTo>
                  <a:lnTo>
                    <a:pt x="89" y="74"/>
                  </a:lnTo>
                  <a:lnTo>
                    <a:pt x="89" y="73"/>
                  </a:lnTo>
                  <a:lnTo>
                    <a:pt x="89" y="70"/>
                  </a:lnTo>
                  <a:lnTo>
                    <a:pt x="89" y="69"/>
                  </a:lnTo>
                  <a:lnTo>
                    <a:pt x="89" y="68"/>
                  </a:lnTo>
                  <a:lnTo>
                    <a:pt x="89" y="66"/>
                  </a:lnTo>
                  <a:lnTo>
                    <a:pt x="89" y="65"/>
                  </a:lnTo>
                  <a:lnTo>
                    <a:pt x="89" y="64"/>
                  </a:lnTo>
                  <a:lnTo>
                    <a:pt x="89" y="62"/>
                  </a:lnTo>
                  <a:lnTo>
                    <a:pt x="89" y="61"/>
                  </a:lnTo>
                  <a:lnTo>
                    <a:pt x="90" y="60"/>
                  </a:lnTo>
                  <a:lnTo>
                    <a:pt x="90" y="58"/>
                  </a:lnTo>
                  <a:lnTo>
                    <a:pt x="90" y="57"/>
                  </a:lnTo>
                  <a:lnTo>
                    <a:pt x="90" y="56"/>
                  </a:lnTo>
                  <a:lnTo>
                    <a:pt x="90" y="54"/>
                  </a:lnTo>
                  <a:lnTo>
                    <a:pt x="90" y="53"/>
                  </a:lnTo>
                  <a:lnTo>
                    <a:pt x="90" y="52"/>
                  </a:lnTo>
                  <a:lnTo>
                    <a:pt x="90" y="50"/>
                  </a:lnTo>
                  <a:lnTo>
                    <a:pt x="91" y="49"/>
                  </a:lnTo>
                  <a:lnTo>
                    <a:pt x="91" y="48"/>
                  </a:lnTo>
                  <a:lnTo>
                    <a:pt x="91" y="46"/>
                  </a:lnTo>
                  <a:lnTo>
                    <a:pt x="91" y="45"/>
                  </a:lnTo>
                  <a:lnTo>
                    <a:pt x="91" y="44"/>
                  </a:lnTo>
                  <a:lnTo>
                    <a:pt x="93" y="42"/>
                  </a:lnTo>
                  <a:lnTo>
                    <a:pt x="93" y="41"/>
                  </a:lnTo>
                  <a:lnTo>
                    <a:pt x="93" y="40"/>
                  </a:lnTo>
                  <a:lnTo>
                    <a:pt x="93" y="38"/>
                  </a:lnTo>
                  <a:lnTo>
                    <a:pt x="93" y="37"/>
                  </a:lnTo>
                  <a:lnTo>
                    <a:pt x="93" y="36"/>
                  </a:lnTo>
                  <a:lnTo>
                    <a:pt x="94" y="36"/>
                  </a:lnTo>
                  <a:lnTo>
                    <a:pt x="94" y="34"/>
                  </a:lnTo>
                  <a:lnTo>
                    <a:pt x="94" y="33"/>
                  </a:lnTo>
                  <a:lnTo>
                    <a:pt x="94" y="32"/>
                  </a:lnTo>
                  <a:lnTo>
                    <a:pt x="94" y="30"/>
                  </a:lnTo>
                  <a:lnTo>
                    <a:pt x="94" y="29"/>
                  </a:lnTo>
                  <a:lnTo>
                    <a:pt x="94" y="28"/>
                  </a:lnTo>
                  <a:lnTo>
                    <a:pt x="94" y="26"/>
                  </a:lnTo>
                  <a:lnTo>
                    <a:pt x="94" y="25"/>
                  </a:lnTo>
                  <a:lnTo>
                    <a:pt x="94" y="24"/>
                  </a:lnTo>
                  <a:lnTo>
                    <a:pt x="94" y="22"/>
                  </a:lnTo>
                  <a:lnTo>
                    <a:pt x="94" y="21"/>
                  </a:lnTo>
                  <a:lnTo>
                    <a:pt x="94" y="20"/>
                  </a:lnTo>
                  <a:lnTo>
                    <a:pt x="94" y="18"/>
                  </a:lnTo>
                  <a:lnTo>
                    <a:pt x="94" y="17"/>
                  </a:lnTo>
                  <a:lnTo>
                    <a:pt x="94" y="16"/>
                  </a:lnTo>
                  <a:lnTo>
                    <a:pt x="94" y="13"/>
                  </a:lnTo>
                  <a:lnTo>
                    <a:pt x="94" y="12"/>
                  </a:lnTo>
                  <a:lnTo>
                    <a:pt x="94" y="9"/>
                  </a:lnTo>
                  <a:lnTo>
                    <a:pt x="94" y="8"/>
                  </a:lnTo>
                  <a:lnTo>
                    <a:pt x="94" y="5"/>
                  </a:lnTo>
                  <a:lnTo>
                    <a:pt x="93" y="3"/>
                  </a:lnTo>
                  <a:lnTo>
                    <a:pt x="93" y="0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89" name="Freeform 68">
              <a:extLst>
                <a:ext uri="{FF2B5EF4-FFF2-40B4-BE49-F238E27FC236}">
                  <a16:creationId xmlns:a16="http://schemas.microsoft.com/office/drawing/2014/main" id="{56E5AD53-C7FC-FE48-9BDE-F2F2A8251A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6" y="1741"/>
              <a:ext cx="47" cy="159"/>
            </a:xfrm>
            <a:custGeom>
              <a:avLst/>
              <a:gdLst>
                <a:gd name="T0" fmla="*/ 1 w 94"/>
                <a:gd name="T1" fmla="*/ 1 h 318"/>
                <a:gd name="T2" fmla="*/ 1 w 94"/>
                <a:gd name="T3" fmla="*/ 1 h 318"/>
                <a:gd name="T4" fmla="*/ 1 w 94"/>
                <a:gd name="T5" fmla="*/ 1 h 318"/>
                <a:gd name="T6" fmla="*/ 1 w 94"/>
                <a:gd name="T7" fmla="*/ 1 h 318"/>
                <a:gd name="T8" fmla="*/ 1 w 94"/>
                <a:gd name="T9" fmla="*/ 1 h 318"/>
                <a:gd name="T10" fmla="*/ 1 w 94"/>
                <a:gd name="T11" fmla="*/ 1 h 318"/>
                <a:gd name="T12" fmla="*/ 1 w 94"/>
                <a:gd name="T13" fmla="*/ 1 h 318"/>
                <a:gd name="T14" fmla="*/ 1 w 94"/>
                <a:gd name="T15" fmla="*/ 1 h 318"/>
                <a:gd name="T16" fmla="*/ 1 w 94"/>
                <a:gd name="T17" fmla="*/ 1 h 318"/>
                <a:gd name="T18" fmla="*/ 1 w 94"/>
                <a:gd name="T19" fmla="*/ 1 h 318"/>
                <a:gd name="T20" fmla="*/ 1 w 94"/>
                <a:gd name="T21" fmla="*/ 1 h 318"/>
                <a:gd name="T22" fmla="*/ 1 w 94"/>
                <a:gd name="T23" fmla="*/ 1 h 318"/>
                <a:gd name="T24" fmla="*/ 1 w 94"/>
                <a:gd name="T25" fmla="*/ 1 h 318"/>
                <a:gd name="T26" fmla="*/ 1 w 94"/>
                <a:gd name="T27" fmla="*/ 1 h 318"/>
                <a:gd name="T28" fmla="*/ 1 w 94"/>
                <a:gd name="T29" fmla="*/ 1 h 318"/>
                <a:gd name="T30" fmla="*/ 1 w 94"/>
                <a:gd name="T31" fmla="*/ 1 h 318"/>
                <a:gd name="T32" fmla="*/ 1 w 94"/>
                <a:gd name="T33" fmla="*/ 1 h 318"/>
                <a:gd name="T34" fmla="*/ 1 w 94"/>
                <a:gd name="T35" fmla="*/ 1 h 318"/>
                <a:gd name="T36" fmla="*/ 1 w 94"/>
                <a:gd name="T37" fmla="*/ 1 h 318"/>
                <a:gd name="T38" fmla="*/ 1 w 94"/>
                <a:gd name="T39" fmla="*/ 1 h 318"/>
                <a:gd name="T40" fmla="*/ 1 w 94"/>
                <a:gd name="T41" fmla="*/ 1 h 318"/>
                <a:gd name="T42" fmla="*/ 1 w 94"/>
                <a:gd name="T43" fmla="*/ 1 h 318"/>
                <a:gd name="T44" fmla="*/ 1 w 94"/>
                <a:gd name="T45" fmla="*/ 1 h 318"/>
                <a:gd name="T46" fmla="*/ 1 w 94"/>
                <a:gd name="T47" fmla="*/ 1 h 318"/>
                <a:gd name="T48" fmla="*/ 1 w 94"/>
                <a:gd name="T49" fmla="*/ 1 h 318"/>
                <a:gd name="T50" fmla="*/ 1 w 94"/>
                <a:gd name="T51" fmla="*/ 1 h 318"/>
                <a:gd name="T52" fmla="*/ 1 w 94"/>
                <a:gd name="T53" fmla="*/ 1 h 318"/>
                <a:gd name="T54" fmla="*/ 1 w 94"/>
                <a:gd name="T55" fmla="*/ 1 h 318"/>
                <a:gd name="T56" fmla="*/ 1 w 94"/>
                <a:gd name="T57" fmla="*/ 1 h 318"/>
                <a:gd name="T58" fmla="*/ 1 w 94"/>
                <a:gd name="T59" fmla="*/ 1 h 318"/>
                <a:gd name="T60" fmla="*/ 1 w 94"/>
                <a:gd name="T61" fmla="*/ 1 h 318"/>
                <a:gd name="T62" fmla="*/ 1 w 94"/>
                <a:gd name="T63" fmla="*/ 1 h 318"/>
                <a:gd name="T64" fmla="*/ 1 w 94"/>
                <a:gd name="T65" fmla="*/ 1 h 318"/>
                <a:gd name="T66" fmla="*/ 1 w 94"/>
                <a:gd name="T67" fmla="*/ 1 h 318"/>
                <a:gd name="T68" fmla="*/ 1 w 94"/>
                <a:gd name="T69" fmla="*/ 1 h 318"/>
                <a:gd name="T70" fmla="*/ 1 w 94"/>
                <a:gd name="T71" fmla="*/ 1 h 318"/>
                <a:gd name="T72" fmla="*/ 1 w 94"/>
                <a:gd name="T73" fmla="*/ 1 h 318"/>
                <a:gd name="T74" fmla="*/ 1 w 94"/>
                <a:gd name="T75" fmla="*/ 1 h 318"/>
                <a:gd name="T76" fmla="*/ 1 w 94"/>
                <a:gd name="T77" fmla="*/ 1 h 318"/>
                <a:gd name="T78" fmla="*/ 1 w 94"/>
                <a:gd name="T79" fmla="*/ 1 h 318"/>
                <a:gd name="T80" fmla="*/ 1 w 94"/>
                <a:gd name="T81" fmla="*/ 1 h 318"/>
                <a:gd name="T82" fmla="*/ 1 w 94"/>
                <a:gd name="T83" fmla="*/ 1 h 318"/>
                <a:gd name="T84" fmla="*/ 1 w 94"/>
                <a:gd name="T85" fmla="*/ 1 h 318"/>
                <a:gd name="T86" fmla="*/ 1 w 94"/>
                <a:gd name="T87" fmla="*/ 1 h 318"/>
                <a:gd name="T88" fmla="*/ 1 w 94"/>
                <a:gd name="T89" fmla="*/ 1 h 318"/>
                <a:gd name="T90" fmla="*/ 1 w 94"/>
                <a:gd name="T91" fmla="*/ 1 h 318"/>
                <a:gd name="T92" fmla="*/ 1 w 94"/>
                <a:gd name="T93" fmla="*/ 1 h 318"/>
                <a:gd name="T94" fmla="*/ 1 w 94"/>
                <a:gd name="T95" fmla="*/ 1 h 318"/>
                <a:gd name="T96" fmla="*/ 1 w 94"/>
                <a:gd name="T97" fmla="*/ 1 h 318"/>
                <a:gd name="T98" fmla="*/ 1 w 94"/>
                <a:gd name="T99" fmla="*/ 1 h 318"/>
                <a:gd name="T100" fmla="*/ 1 w 94"/>
                <a:gd name="T101" fmla="*/ 1 h 318"/>
                <a:gd name="T102" fmla="*/ 1 w 94"/>
                <a:gd name="T103" fmla="*/ 1 h 318"/>
                <a:gd name="T104" fmla="*/ 1 w 94"/>
                <a:gd name="T105" fmla="*/ 1 h 318"/>
                <a:gd name="T106" fmla="*/ 1 w 94"/>
                <a:gd name="T107" fmla="*/ 1 h 318"/>
                <a:gd name="T108" fmla="*/ 1 w 94"/>
                <a:gd name="T109" fmla="*/ 1 h 318"/>
                <a:gd name="T110" fmla="*/ 1 w 94"/>
                <a:gd name="T111" fmla="*/ 1 h 318"/>
                <a:gd name="T112" fmla="*/ 1 w 94"/>
                <a:gd name="T113" fmla="*/ 1 h 31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94"/>
                <a:gd name="T172" fmla="*/ 0 h 318"/>
                <a:gd name="T173" fmla="*/ 94 w 94"/>
                <a:gd name="T174" fmla="*/ 318 h 318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94" h="318">
                  <a:moveTo>
                    <a:pt x="0" y="0"/>
                  </a:moveTo>
                  <a:lnTo>
                    <a:pt x="3" y="3"/>
                  </a:lnTo>
                  <a:lnTo>
                    <a:pt x="4" y="7"/>
                  </a:lnTo>
                  <a:lnTo>
                    <a:pt x="5" y="9"/>
                  </a:lnTo>
                  <a:lnTo>
                    <a:pt x="7" y="12"/>
                  </a:lnTo>
                  <a:lnTo>
                    <a:pt x="9" y="15"/>
                  </a:lnTo>
                  <a:lnTo>
                    <a:pt x="11" y="17"/>
                  </a:lnTo>
                  <a:lnTo>
                    <a:pt x="12" y="20"/>
                  </a:lnTo>
                  <a:lnTo>
                    <a:pt x="13" y="23"/>
                  </a:lnTo>
                  <a:lnTo>
                    <a:pt x="13" y="24"/>
                  </a:lnTo>
                  <a:lnTo>
                    <a:pt x="15" y="27"/>
                  </a:lnTo>
                  <a:lnTo>
                    <a:pt x="16" y="28"/>
                  </a:lnTo>
                  <a:lnTo>
                    <a:pt x="17" y="29"/>
                  </a:lnTo>
                  <a:lnTo>
                    <a:pt x="17" y="32"/>
                  </a:lnTo>
                  <a:lnTo>
                    <a:pt x="19" y="33"/>
                  </a:lnTo>
                  <a:lnTo>
                    <a:pt x="19" y="35"/>
                  </a:lnTo>
                  <a:lnTo>
                    <a:pt x="20" y="36"/>
                  </a:lnTo>
                  <a:lnTo>
                    <a:pt x="21" y="37"/>
                  </a:lnTo>
                  <a:lnTo>
                    <a:pt x="21" y="39"/>
                  </a:lnTo>
                  <a:lnTo>
                    <a:pt x="21" y="40"/>
                  </a:lnTo>
                  <a:lnTo>
                    <a:pt x="23" y="41"/>
                  </a:lnTo>
                  <a:lnTo>
                    <a:pt x="23" y="43"/>
                  </a:lnTo>
                  <a:lnTo>
                    <a:pt x="24" y="44"/>
                  </a:lnTo>
                  <a:lnTo>
                    <a:pt x="24" y="45"/>
                  </a:lnTo>
                  <a:lnTo>
                    <a:pt x="25" y="47"/>
                  </a:lnTo>
                  <a:lnTo>
                    <a:pt x="27" y="48"/>
                  </a:lnTo>
                  <a:lnTo>
                    <a:pt x="27" y="50"/>
                  </a:lnTo>
                  <a:lnTo>
                    <a:pt x="27" y="52"/>
                  </a:lnTo>
                  <a:lnTo>
                    <a:pt x="28" y="53"/>
                  </a:lnTo>
                  <a:lnTo>
                    <a:pt x="28" y="54"/>
                  </a:lnTo>
                  <a:lnTo>
                    <a:pt x="29" y="56"/>
                  </a:lnTo>
                  <a:lnTo>
                    <a:pt x="29" y="58"/>
                  </a:lnTo>
                  <a:lnTo>
                    <a:pt x="31" y="60"/>
                  </a:lnTo>
                  <a:lnTo>
                    <a:pt x="32" y="61"/>
                  </a:lnTo>
                  <a:lnTo>
                    <a:pt x="32" y="62"/>
                  </a:lnTo>
                  <a:lnTo>
                    <a:pt x="33" y="65"/>
                  </a:lnTo>
                  <a:lnTo>
                    <a:pt x="33" y="66"/>
                  </a:lnTo>
                  <a:lnTo>
                    <a:pt x="33" y="68"/>
                  </a:lnTo>
                  <a:lnTo>
                    <a:pt x="35" y="69"/>
                  </a:lnTo>
                  <a:lnTo>
                    <a:pt x="35" y="70"/>
                  </a:lnTo>
                  <a:lnTo>
                    <a:pt x="36" y="70"/>
                  </a:lnTo>
                  <a:lnTo>
                    <a:pt x="36" y="72"/>
                  </a:lnTo>
                  <a:lnTo>
                    <a:pt x="36" y="73"/>
                  </a:lnTo>
                  <a:lnTo>
                    <a:pt x="37" y="74"/>
                  </a:lnTo>
                  <a:lnTo>
                    <a:pt x="37" y="76"/>
                  </a:lnTo>
                  <a:lnTo>
                    <a:pt x="37" y="77"/>
                  </a:lnTo>
                  <a:lnTo>
                    <a:pt x="39" y="78"/>
                  </a:lnTo>
                  <a:lnTo>
                    <a:pt x="39" y="80"/>
                  </a:lnTo>
                  <a:lnTo>
                    <a:pt x="39" y="81"/>
                  </a:lnTo>
                  <a:lnTo>
                    <a:pt x="40" y="81"/>
                  </a:lnTo>
                  <a:lnTo>
                    <a:pt x="40" y="82"/>
                  </a:lnTo>
                  <a:lnTo>
                    <a:pt x="40" y="84"/>
                  </a:lnTo>
                  <a:lnTo>
                    <a:pt x="41" y="85"/>
                  </a:lnTo>
                  <a:lnTo>
                    <a:pt x="41" y="86"/>
                  </a:lnTo>
                  <a:lnTo>
                    <a:pt x="43" y="88"/>
                  </a:lnTo>
                  <a:lnTo>
                    <a:pt x="43" y="89"/>
                  </a:lnTo>
                  <a:lnTo>
                    <a:pt x="43" y="90"/>
                  </a:lnTo>
                  <a:lnTo>
                    <a:pt x="44" y="92"/>
                  </a:lnTo>
                  <a:lnTo>
                    <a:pt x="44" y="94"/>
                  </a:lnTo>
                  <a:lnTo>
                    <a:pt x="45" y="96"/>
                  </a:lnTo>
                  <a:lnTo>
                    <a:pt x="45" y="97"/>
                  </a:lnTo>
                  <a:lnTo>
                    <a:pt x="47" y="100"/>
                  </a:lnTo>
                  <a:lnTo>
                    <a:pt x="48" y="102"/>
                  </a:lnTo>
                  <a:lnTo>
                    <a:pt x="48" y="104"/>
                  </a:lnTo>
                  <a:lnTo>
                    <a:pt x="49" y="106"/>
                  </a:lnTo>
                  <a:lnTo>
                    <a:pt x="49" y="108"/>
                  </a:lnTo>
                  <a:lnTo>
                    <a:pt x="51" y="110"/>
                  </a:lnTo>
                  <a:lnTo>
                    <a:pt x="51" y="112"/>
                  </a:lnTo>
                  <a:lnTo>
                    <a:pt x="52" y="113"/>
                  </a:lnTo>
                  <a:lnTo>
                    <a:pt x="52" y="114"/>
                  </a:lnTo>
                  <a:lnTo>
                    <a:pt x="53" y="116"/>
                  </a:lnTo>
                  <a:lnTo>
                    <a:pt x="53" y="117"/>
                  </a:lnTo>
                  <a:lnTo>
                    <a:pt x="53" y="118"/>
                  </a:lnTo>
                  <a:lnTo>
                    <a:pt x="55" y="120"/>
                  </a:lnTo>
                  <a:lnTo>
                    <a:pt x="55" y="121"/>
                  </a:lnTo>
                  <a:lnTo>
                    <a:pt x="55" y="122"/>
                  </a:lnTo>
                  <a:lnTo>
                    <a:pt x="56" y="124"/>
                  </a:lnTo>
                  <a:lnTo>
                    <a:pt x="56" y="125"/>
                  </a:lnTo>
                  <a:lnTo>
                    <a:pt x="56" y="126"/>
                  </a:lnTo>
                  <a:lnTo>
                    <a:pt x="57" y="128"/>
                  </a:lnTo>
                  <a:lnTo>
                    <a:pt x="57" y="129"/>
                  </a:lnTo>
                  <a:lnTo>
                    <a:pt x="57" y="130"/>
                  </a:lnTo>
                  <a:lnTo>
                    <a:pt x="59" y="132"/>
                  </a:lnTo>
                  <a:lnTo>
                    <a:pt x="59" y="133"/>
                  </a:lnTo>
                  <a:lnTo>
                    <a:pt x="59" y="134"/>
                  </a:lnTo>
                  <a:lnTo>
                    <a:pt x="60" y="136"/>
                  </a:lnTo>
                  <a:lnTo>
                    <a:pt x="60" y="137"/>
                  </a:lnTo>
                  <a:lnTo>
                    <a:pt x="60" y="138"/>
                  </a:lnTo>
                  <a:lnTo>
                    <a:pt x="61" y="141"/>
                  </a:lnTo>
                  <a:lnTo>
                    <a:pt x="61" y="142"/>
                  </a:lnTo>
                  <a:lnTo>
                    <a:pt x="63" y="143"/>
                  </a:lnTo>
                  <a:lnTo>
                    <a:pt x="63" y="146"/>
                  </a:lnTo>
                  <a:lnTo>
                    <a:pt x="64" y="147"/>
                  </a:lnTo>
                  <a:lnTo>
                    <a:pt x="64" y="150"/>
                  </a:lnTo>
                  <a:lnTo>
                    <a:pt x="65" y="153"/>
                  </a:lnTo>
                  <a:lnTo>
                    <a:pt x="65" y="154"/>
                  </a:lnTo>
                  <a:lnTo>
                    <a:pt x="67" y="157"/>
                  </a:lnTo>
                  <a:lnTo>
                    <a:pt x="67" y="158"/>
                  </a:lnTo>
                  <a:lnTo>
                    <a:pt x="67" y="159"/>
                  </a:lnTo>
                  <a:lnTo>
                    <a:pt x="68" y="162"/>
                  </a:lnTo>
                  <a:lnTo>
                    <a:pt x="68" y="163"/>
                  </a:lnTo>
                  <a:lnTo>
                    <a:pt x="68" y="165"/>
                  </a:lnTo>
                  <a:lnTo>
                    <a:pt x="69" y="166"/>
                  </a:lnTo>
                  <a:lnTo>
                    <a:pt x="69" y="167"/>
                  </a:lnTo>
                  <a:lnTo>
                    <a:pt x="69" y="169"/>
                  </a:lnTo>
                  <a:lnTo>
                    <a:pt x="71" y="170"/>
                  </a:lnTo>
                  <a:lnTo>
                    <a:pt x="71" y="171"/>
                  </a:lnTo>
                  <a:lnTo>
                    <a:pt x="71" y="173"/>
                  </a:lnTo>
                  <a:lnTo>
                    <a:pt x="72" y="174"/>
                  </a:lnTo>
                  <a:lnTo>
                    <a:pt x="72" y="175"/>
                  </a:lnTo>
                  <a:lnTo>
                    <a:pt x="72" y="177"/>
                  </a:lnTo>
                  <a:lnTo>
                    <a:pt x="73" y="178"/>
                  </a:lnTo>
                  <a:lnTo>
                    <a:pt x="73" y="179"/>
                  </a:lnTo>
                  <a:lnTo>
                    <a:pt x="73" y="181"/>
                  </a:lnTo>
                  <a:lnTo>
                    <a:pt x="75" y="182"/>
                  </a:lnTo>
                  <a:lnTo>
                    <a:pt x="75" y="183"/>
                  </a:lnTo>
                  <a:lnTo>
                    <a:pt x="75" y="186"/>
                  </a:lnTo>
                  <a:lnTo>
                    <a:pt x="76" y="187"/>
                  </a:lnTo>
                  <a:lnTo>
                    <a:pt x="76" y="189"/>
                  </a:lnTo>
                  <a:lnTo>
                    <a:pt x="77" y="190"/>
                  </a:lnTo>
                  <a:lnTo>
                    <a:pt x="77" y="193"/>
                  </a:lnTo>
                  <a:lnTo>
                    <a:pt x="77" y="194"/>
                  </a:lnTo>
                  <a:lnTo>
                    <a:pt x="79" y="197"/>
                  </a:lnTo>
                  <a:lnTo>
                    <a:pt x="79" y="198"/>
                  </a:lnTo>
                  <a:lnTo>
                    <a:pt x="80" y="201"/>
                  </a:lnTo>
                  <a:lnTo>
                    <a:pt x="80" y="202"/>
                  </a:lnTo>
                  <a:lnTo>
                    <a:pt x="81" y="205"/>
                  </a:lnTo>
                  <a:lnTo>
                    <a:pt x="81" y="206"/>
                  </a:lnTo>
                  <a:lnTo>
                    <a:pt x="83" y="207"/>
                  </a:lnTo>
                  <a:lnTo>
                    <a:pt x="83" y="210"/>
                  </a:lnTo>
                  <a:lnTo>
                    <a:pt x="83" y="211"/>
                  </a:lnTo>
                  <a:lnTo>
                    <a:pt x="84" y="213"/>
                  </a:lnTo>
                  <a:lnTo>
                    <a:pt x="84" y="214"/>
                  </a:lnTo>
                  <a:lnTo>
                    <a:pt x="84" y="215"/>
                  </a:lnTo>
                  <a:lnTo>
                    <a:pt x="85" y="217"/>
                  </a:lnTo>
                  <a:lnTo>
                    <a:pt x="85" y="218"/>
                  </a:lnTo>
                  <a:lnTo>
                    <a:pt x="85" y="219"/>
                  </a:lnTo>
                  <a:lnTo>
                    <a:pt x="85" y="221"/>
                  </a:lnTo>
                  <a:lnTo>
                    <a:pt x="86" y="222"/>
                  </a:lnTo>
                  <a:lnTo>
                    <a:pt x="86" y="223"/>
                  </a:lnTo>
                  <a:lnTo>
                    <a:pt x="86" y="225"/>
                  </a:lnTo>
                  <a:lnTo>
                    <a:pt x="86" y="226"/>
                  </a:lnTo>
                  <a:lnTo>
                    <a:pt x="86" y="227"/>
                  </a:lnTo>
                  <a:lnTo>
                    <a:pt x="86" y="229"/>
                  </a:lnTo>
                  <a:lnTo>
                    <a:pt x="86" y="230"/>
                  </a:lnTo>
                  <a:lnTo>
                    <a:pt x="88" y="231"/>
                  </a:lnTo>
                  <a:lnTo>
                    <a:pt x="88" y="233"/>
                  </a:lnTo>
                  <a:lnTo>
                    <a:pt x="88" y="234"/>
                  </a:lnTo>
                  <a:lnTo>
                    <a:pt x="88" y="235"/>
                  </a:lnTo>
                  <a:lnTo>
                    <a:pt x="88" y="236"/>
                  </a:lnTo>
                  <a:lnTo>
                    <a:pt x="88" y="238"/>
                  </a:lnTo>
                  <a:lnTo>
                    <a:pt x="88" y="239"/>
                  </a:lnTo>
                  <a:lnTo>
                    <a:pt x="88" y="242"/>
                  </a:lnTo>
                  <a:lnTo>
                    <a:pt x="88" y="243"/>
                  </a:lnTo>
                  <a:lnTo>
                    <a:pt x="88" y="244"/>
                  </a:lnTo>
                  <a:lnTo>
                    <a:pt x="88" y="247"/>
                  </a:lnTo>
                  <a:lnTo>
                    <a:pt x="89" y="248"/>
                  </a:lnTo>
                  <a:lnTo>
                    <a:pt x="89" y="250"/>
                  </a:lnTo>
                  <a:lnTo>
                    <a:pt x="89" y="251"/>
                  </a:lnTo>
                  <a:lnTo>
                    <a:pt x="89" y="252"/>
                  </a:lnTo>
                  <a:lnTo>
                    <a:pt x="89" y="254"/>
                  </a:lnTo>
                  <a:lnTo>
                    <a:pt x="89" y="255"/>
                  </a:lnTo>
                  <a:lnTo>
                    <a:pt x="89" y="256"/>
                  </a:lnTo>
                  <a:lnTo>
                    <a:pt x="89" y="258"/>
                  </a:lnTo>
                  <a:lnTo>
                    <a:pt x="89" y="259"/>
                  </a:lnTo>
                  <a:lnTo>
                    <a:pt x="89" y="260"/>
                  </a:lnTo>
                  <a:lnTo>
                    <a:pt x="89" y="262"/>
                  </a:lnTo>
                  <a:lnTo>
                    <a:pt x="90" y="262"/>
                  </a:lnTo>
                  <a:lnTo>
                    <a:pt x="90" y="263"/>
                  </a:lnTo>
                  <a:lnTo>
                    <a:pt x="90" y="264"/>
                  </a:lnTo>
                  <a:lnTo>
                    <a:pt x="90" y="266"/>
                  </a:lnTo>
                  <a:lnTo>
                    <a:pt x="90" y="267"/>
                  </a:lnTo>
                  <a:lnTo>
                    <a:pt x="90" y="268"/>
                  </a:lnTo>
                  <a:lnTo>
                    <a:pt x="90" y="270"/>
                  </a:lnTo>
                  <a:lnTo>
                    <a:pt x="92" y="271"/>
                  </a:lnTo>
                  <a:lnTo>
                    <a:pt x="92" y="272"/>
                  </a:lnTo>
                  <a:lnTo>
                    <a:pt x="92" y="274"/>
                  </a:lnTo>
                  <a:lnTo>
                    <a:pt x="92" y="275"/>
                  </a:lnTo>
                  <a:lnTo>
                    <a:pt x="92" y="276"/>
                  </a:lnTo>
                  <a:lnTo>
                    <a:pt x="93" y="278"/>
                  </a:lnTo>
                  <a:lnTo>
                    <a:pt x="93" y="279"/>
                  </a:lnTo>
                  <a:lnTo>
                    <a:pt x="93" y="280"/>
                  </a:lnTo>
                  <a:lnTo>
                    <a:pt x="93" y="282"/>
                  </a:lnTo>
                  <a:lnTo>
                    <a:pt x="93" y="283"/>
                  </a:lnTo>
                  <a:lnTo>
                    <a:pt x="94" y="284"/>
                  </a:lnTo>
                  <a:lnTo>
                    <a:pt x="94" y="286"/>
                  </a:lnTo>
                  <a:lnTo>
                    <a:pt x="94" y="287"/>
                  </a:lnTo>
                  <a:lnTo>
                    <a:pt x="94" y="288"/>
                  </a:lnTo>
                  <a:lnTo>
                    <a:pt x="94" y="290"/>
                  </a:lnTo>
                  <a:lnTo>
                    <a:pt x="94" y="291"/>
                  </a:lnTo>
                  <a:lnTo>
                    <a:pt x="94" y="292"/>
                  </a:lnTo>
                  <a:lnTo>
                    <a:pt x="94" y="294"/>
                  </a:lnTo>
                  <a:lnTo>
                    <a:pt x="94" y="295"/>
                  </a:lnTo>
                  <a:lnTo>
                    <a:pt x="94" y="296"/>
                  </a:lnTo>
                  <a:lnTo>
                    <a:pt x="94" y="298"/>
                  </a:lnTo>
                  <a:lnTo>
                    <a:pt x="94" y="299"/>
                  </a:lnTo>
                  <a:lnTo>
                    <a:pt x="94" y="300"/>
                  </a:lnTo>
                  <a:lnTo>
                    <a:pt x="94" y="302"/>
                  </a:lnTo>
                  <a:lnTo>
                    <a:pt x="94" y="304"/>
                  </a:lnTo>
                  <a:lnTo>
                    <a:pt x="94" y="306"/>
                  </a:lnTo>
                  <a:lnTo>
                    <a:pt x="93" y="308"/>
                  </a:lnTo>
                  <a:lnTo>
                    <a:pt x="93" y="310"/>
                  </a:lnTo>
                  <a:lnTo>
                    <a:pt x="93" y="312"/>
                  </a:lnTo>
                  <a:lnTo>
                    <a:pt x="93" y="315"/>
                  </a:lnTo>
                  <a:lnTo>
                    <a:pt x="93" y="31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90" name="Freeform 69">
              <a:extLst>
                <a:ext uri="{FF2B5EF4-FFF2-40B4-BE49-F238E27FC236}">
                  <a16:creationId xmlns:a16="http://schemas.microsoft.com/office/drawing/2014/main" id="{A766BC89-554C-BC49-80AD-DD1F28AC95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6" y="1898"/>
              <a:ext cx="47" cy="159"/>
            </a:xfrm>
            <a:custGeom>
              <a:avLst/>
              <a:gdLst>
                <a:gd name="T0" fmla="*/ 1 w 94"/>
                <a:gd name="T1" fmla="*/ 1 h 317"/>
                <a:gd name="T2" fmla="*/ 1 w 94"/>
                <a:gd name="T3" fmla="*/ 1 h 317"/>
                <a:gd name="T4" fmla="*/ 1 w 94"/>
                <a:gd name="T5" fmla="*/ 1 h 317"/>
                <a:gd name="T6" fmla="*/ 1 w 94"/>
                <a:gd name="T7" fmla="*/ 1 h 317"/>
                <a:gd name="T8" fmla="*/ 1 w 94"/>
                <a:gd name="T9" fmla="*/ 1 h 317"/>
                <a:gd name="T10" fmla="*/ 1 w 94"/>
                <a:gd name="T11" fmla="*/ 1 h 317"/>
                <a:gd name="T12" fmla="*/ 1 w 94"/>
                <a:gd name="T13" fmla="*/ 1 h 317"/>
                <a:gd name="T14" fmla="*/ 1 w 94"/>
                <a:gd name="T15" fmla="*/ 1 h 317"/>
                <a:gd name="T16" fmla="*/ 1 w 94"/>
                <a:gd name="T17" fmla="*/ 1 h 317"/>
                <a:gd name="T18" fmla="*/ 1 w 94"/>
                <a:gd name="T19" fmla="*/ 1 h 317"/>
                <a:gd name="T20" fmla="*/ 1 w 94"/>
                <a:gd name="T21" fmla="*/ 1 h 317"/>
                <a:gd name="T22" fmla="*/ 1 w 94"/>
                <a:gd name="T23" fmla="*/ 1 h 317"/>
                <a:gd name="T24" fmla="*/ 1 w 94"/>
                <a:gd name="T25" fmla="*/ 1 h 317"/>
                <a:gd name="T26" fmla="*/ 1 w 94"/>
                <a:gd name="T27" fmla="*/ 1 h 317"/>
                <a:gd name="T28" fmla="*/ 1 w 94"/>
                <a:gd name="T29" fmla="*/ 1 h 317"/>
                <a:gd name="T30" fmla="*/ 1 w 94"/>
                <a:gd name="T31" fmla="*/ 1 h 317"/>
                <a:gd name="T32" fmla="*/ 1 w 94"/>
                <a:gd name="T33" fmla="*/ 1 h 317"/>
                <a:gd name="T34" fmla="*/ 1 w 94"/>
                <a:gd name="T35" fmla="*/ 1 h 317"/>
                <a:gd name="T36" fmla="*/ 1 w 94"/>
                <a:gd name="T37" fmla="*/ 1 h 317"/>
                <a:gd name="T38" fmla="*/ 1 w 94"/>
                <a:gd name="T39" fmla="*/ 1 h 317"/>
                <a:gd name="T40" fmla="*/ 1 w 94"/>
                <a:gd name="T41" fmla="*/ 1 h 317"/>
                <a:gd name="T42" fmla="*/ 1 w 94"/>
                <a:gd name="T43" fmla="*/ 1 h 317"/>
                <a:gd name="T44" fmla="*/ 1 w 94"/>
                <a:gd name="T45" fmla="*/ 1 h 317"/>
                <a:gd name="T46" fmla="*/ 1 w 94"/>
                <a:gd name="T47" fmla="*/ 1 h 317"/>
                <a:gd name="T48" fmla="*/ 1 w 94"/>
                <a:gd name="T49" fmla="*/ 1 h 317"/>
                <a:gd name="T50" fmla="*/ 1 w 94"/>
                <a:gd name="T51" fmla="*/ 1 h 317"/>
                <a:gd name="T52" fmla="*/ 1 w 94"/>
                <a:gd name="T53" fmla="*/ 1 h 317"/>
                <a:gd name="T54" fmla="*/ 1 w 94"/>
                <a:gd name="T55" fmla="*/ 1 h 317"/>
                <a:gd name="T56" fmla="*/ 1 w 94"/>
                <a:gd name="T57" fmla="*/ 1 h 317"/>
                <a:gd name="T58" fmla="*/ 1 w 94"/>
                <a:gd name="T59" fmla="*/ 1 h 317"/>
                <a:gd name="T60" fmla="*/ 1 w 94"/>
                <a:gd name="T61" fmla="*/ 1 h 317"/>
                <a:gd name="T62" fmla="*/ 1 w 94"/>
                <a:gd name="T63" fmla="*/ 1 h 317"/>
                <a:gd name="T64" fmla="*/ 1 w 94"/>
                <a:gd name="T65" fmla="*/ 1 h 317"/>
                <a:gd name="T66" fmla="*/ 1 w 94"/>
                <a:gd name="T67" fmla="*/ 1 h 317"/>
                <a:gd name="T68" fmla="*/ 1 w 94"/>
                <a:gd name="T69" fmla="*/ 1 h 317"/>
                <a:gd name="T70" fmla="*/ 1 w 94"/>
                <a:gd name="T71" fmla="*/ 1 h 317"/>
                <a:gd name="T72" fmla="*/ 1 w 94"/>
                <a:gd name="T73" fmla="*/ 1 h 317"/>
                <a:gd name="T74" fmla="*/ 1 w 94"/>
                <a:gd name="T75" fmla="*/ 1 h 317"/>
                <a:gd name="T76" fmla="*/ 1 w 94"/>
                <a:gd name="T77" fmla="*/ 1 h 317"/>
                <a:gd name="T78" fmla="*/ 1 w 94"/>
                <a:gd name="T79" fmla="*/ 1 h 317"/>
                <a:gd name="T80" fmla="*/ 1 w 94"/>
                <a:gd name="T81" fmla="*/ 1 h 317"/>
                <a:gd name="T82" fmla="*/ 1 w 94"/>
                <a:gd name="T83" fmla="*/ 1 h 317"/>
                <a:gd name="T84" fmla="*/ 1 w 94"/>
                <a:gd name="T85" fmla="*/ 1 h 317"/>
                <a:gd name="T86" fmla="*/ 1 w 94"/>
                <a:gd name="T87" fmla="*/ 1 h 317"/>
                <a:gd name="T88" fmla="*/ 1 w 94"/>
                <a:gd name="T89" fmla="*/ 1 h 317"/>
                <a:gd name="T90" fmla="*/ 1 w 94"/>
                <a:gd name="T91" fmla="*/ 1 h 317"/>
                <a:gd name="T92" fmla="*/ 1 w 94"/>
                <a:gd name="T93" fmla="*/ 1 h 317"/>
                <a:gd name="T94" fmla="*/ 1 w 94"/>
                <a:gd name="T95" fmla="*/ 1 h 317"/>
                <a:gd name="T96" fmla="*/ 1 w 94"/>
                <a:gd name="T97" fmla="*/ 1 h 317"/>
                <a:gd name="T98" fmla="*/ 1 w 94"/>
                <a:gd name="T99" fmla="*/ 1 h 317"/>
                <a:gd name="T100" fmla="*/ 1 w 94"/>
                <a:gd name="T101" fmla="*/ 1 h 317"/>
                <a:gd name="T102" fmla="*/ 1 w 94"/>
                <a:gd name="T103" fmla="*/ 1 h 317"/>
                <a:gd name="T104" fmla="*/ 1 w 94"/>
                <a:gd name="T105" fmla="*/ 1 h 317"/>
                <a:gd name="T106" fmla="*/ 1 w 94"/>
                <a:gd name="T107" fmla="*/ 1 h 317"/>
                <a:gd name="T108" fmla="*/ 1 w 94"/>
                <a:gd name="T109" fmla="*/ 1 h 317"/>
                <a:gd name="T110" fmla="*/ 1 w 94"/>
                <a:gd name="T111" fmla="*/ 1 h 317"/>
                <a:gd name="T112" fmla="*/ 1 w 94"/>
                <a:gd name="T113" fmla="*/ 1 h 31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94"/>
                <a:gd name="T172" fmla="*/ 0 h 317"/>
                <a:gd name="T173" fmla="*/ 94 w 94"/>
                <a:gd name="T174" fmla="*/ 317 h 317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94" h="317">
                  <a:moveTo>
                    <a:pt x="0" y="317"/>
                  </a:moveTo>
                  <a:lnTo>
                    <a:pt x="3" y="313"/>
                  </a:lnTo>
                  <a:lnTo>
                    <a:pt x="4" y="311"/>
                  </a:lnTo>
                  <a:lnTo>
                    <a:pt x="5" y="308"/>
                  </a:lnTo>
                  <a:lnTo>
                    <a:pt x="7" y="305"/>
                  </a:lnTo>
                  <a:lnTo>
                    <a:pt x="9" y="301"/>
                  </a:lnTo>
                  <a:lnTo>
                    <a:pt x="11" y="300"/>
                  </a:lnTo>
                  <a:lnTo>
                    <a:pt x="12" y="297"/>
                  </a:lnTo>
                  <a:lnTo>
                    <a:pt x="13" y="295"/>
                  </a:lnTo>
                  <a:lnTo>
                    <a:pt x="13" y="293"/>
                  </a:lnTo>
                  <a:lnTo>
                    <a:pt x="15" y="291"/>
                  </a:lnTo>
                  <a:lnTo>
                    <a:pt x="16" y="290"/>
                  </a:lnTo>
                  <a:lnTo>
                    <a:pt x="17" y="287"/>
                  </a:lnTo>
                  <a:lnTo>
                    <a:pt x="17" y="286"/>
                  </a:lnTo>
                  <a:lnTo>
                    <a:pt x="19" y="284"/>
                  </a:lnTo>
                  <a:lnTo>
                    <a:pt x="19" y="283"/>
                  </a:lnTo>
                  <a:lnTo>
                    <a:pt x="20" y="282"/>
                  </a:lnTo>
                  <a:lnTo>
                    <a:pt x="21" y="280"/>
                  </a:lnTo>
                  <a:lnTo>
                    <a:pt x="21" y="279"/>
                  </a:lnTo>
                  <a:lnTo>
                    <a:pt x="21" y="278"/>
                  </a:lnTo>
                  <a:lnTo>
                    <a:pt x="23" y="276"/>
                  </a:lnTo>
                  <a:lnTo>
                    <a:pt x="23" y="275"/>
                  </a:lnTo>
                  <a:lnTo>
                    <a:pt x="24" y="274"/>
                  </a:lnTo>
                  <a:lnTo>
                    <a:pt x="24" y="272"/>
                  </a:lnTo>
                  <a:lnTo>
                    <a:pt x="25" y="271"/>
                  </a:lnTo>
                  <a:lnTo>
                    <a:pt x="25" y="270"/>
                  </a:lnTo>
                  <a:lnTo>
                    <a:pt x="27" y="268"/>
                  </a:lnTo>
                  <a:lnTo>
                    <a:pt x="27" y="267"/>
                  </a:lnTo>
                  <a:lnTo>
                    <a:pt x="27" y="266"/>
                  </a:lnTo>
                  <a:lnTo>
                    <a:pt x="28" y="264"/>
                  </a:lnTo>
                  <a:lnTo>
                    <a:pt x="28" y="263"/>
                  </a:lnTo>
                  <a:lnTo>
                    <a:pt x="29" y="262"/>
                  </a:lnTo>
                  <a:lnTo>
                    <a:pt x="29" y="259"/>
                  </a:lnTo>
                  <a:lnTo>
                    <a:pt x="31" y="258"/>
                  </a:lnTo>
                  <a:lnTo>
                    <a:pt x="32" y="256"/>
                  </a:lnTo>
                  <a:lnTo>
                    <a:pt x="32" y="254"/>
                  </a:lnTo>
                  <a:lnTo>
                    <a:pt x="33" y="252"/>
                  </a:lnTo>
                  <a:lnTo>
                    <a:pt x="33" y="251"/>
                  </a:lnTo>
                  <a:lnTo>
                    <a:pt x="33" y="250"/>
                  </a:lnTo>
                  <a:lnTo>
                    <a:pt x="35" y="248"/>
                  </a:lnTo>
                  <a:lnTo>
                    <a:pt x="35" y="247"/>
                  </a:lnTo>
                  <a:lnTo>
                    <a:pt x="36" y="246"/>
                  </a:lnTo>
                  <a:lnTo>
                    <a:pt x="36" y="244"/>
                  </a:lnTo>
                  <a:lnTo>
                    <a:pt x="37" y="243"/>
                  </a:lnTo>
                  <a:lnTo>
                    <a:pt x="37" y="242"/>
                  </a:lnTo>
                  <a:lnTo>
                    <a:pt x="37" y="240"/>
                  </a:lnTo>
                  <a:lnTo>
                    <a:pt x="39" y="239"/>
                  </a:lnTo>
                  <a:lnTo>
                    <a:pt x="39" y="238"/>
                  </a:lnTo>
                  <a:lnTo>
                    <a:pt x="39" y="236"/>
                  </a:lnTo>
                  <a:lnTo>
                    <a:pt x="40" y="235"/>
                  </a:lnTo>
                  <a:lnTo>
                    <a:pt x="40" y="234"/>
                  </a:lnTo>
                  <a:lnTo>
                    <a:pt x="41" y="232"/>
                  </a:lnTo>
                  <a:lnTo>
                    <a:pt x="41" y="231"/>
                  </a:lnTo>
                  <a:lnTo>
                    <a:pt x="43" y="230"/>
                  </a:lnTo>
                  <a:lnTo>
                    <a:pt x="43" y="228"/>
                  </a:lnTo>
                  <a:lnTo>
                    <a:pt x="43" y="227"/>
                  </a:lnTo>
                  <a:lnTo>
                    <a:pt x="44" y="224"/>
                  </a:lnTo>
                  <a:lnTo>
                    <a:pt x="44" y="223"/>
                  </a:lnTo>
                  <a:lnTo>
                    <a:pt x="45" y="222"/>
                  </a:lnTo>
                  <a:lnTo>
                    <a:pt x="45" y="219"/>
                  </a:lnTo>
                  <a:lnTo>
                    <a:pt x="47" y="218"/>
                  </a:lnTo>
                  <a:lnTo>
                    <a:pt x="48" y="215"/>
                  </a:lnTo>
                  <a:lnTo>
                    <a:pt x="48" y="214"/>
                  </a:lnTo>
                  <a:lnTo>
                    <a:pt x="49" y="211"/>
                  </a:lnTo>
                  <a:lnTo>
                    <a:pt x="49" y="210"/>
                  </a:lnTo>
                  <a:lnTo>
                    <a:pt x="51" y="207"/>
                  </a:lnTo>
                  <a:lnTo>
                    <a:pt x="51" y="206"/>
                  </a:lnTo>
                  <a:lnTo>
                    <a:pt x="52" y="204"/>
                  </a:lnTo>
                  <a:lnTo>
                    <a:pt x="52" y="203"/>
                  </a:lnTo>
                  <a:lnTo>
                    <a:pt x="53" y="200"/>
                  </a:lnTo>
                  <a:lnTo>
                    <a:pt x="53" y="199"/>
                  </a:lnTo>
                  <a:lnTo>
                    <a:pt x="53" y="198"/>
                  </a:lnTo>
                  <a:lnTo>
                    <a:pt x="55" y="197"/>
                  </a:lnTo>
                  <a:lnTo>
                    <a:pt x="55" y="195"/>
                  </a:lnTo>
                  <a:lnTo>
                    <a:pt x="56" y="194"/>
                  </a:lnTo>
                  <a:lnTo>
                    <a:pt x="56" y="193"/>
                  </a:lnTo>
                  <a:lnTo>
                    <a:pt x="56" y="191"/>
                  </a:lnTo>
                  <a:lnTo>
                    <a:pt x="57" y="190"/>
                  </a:lnTo>
                  <a:lnTo>
                    <a:pt x="57" y="189"/>
                  </a:lnTo>
                  <a:lnTo>
                    <a:pt x="57" y="187"/>
                  </a:lnTo>
                  <a:lnTo>
                    <a:pt x="59" y="186"/>
                  </a:lnTo>
                  <a:lnTo>
                    <a:pt x="59" y="185"/>
                  </a:lnTo>
                  <a:lnTo>
                    <a:pt x="59" y="183"/>
                  </a:lnTo>
                  <a:lnTo>
                    <a:pt x="60" y="182"/>
                  </a:lnTo>
                  <a:lnTo>
                    <a:pt x="60" y="181"/>
                  </a:lnTo>
                  <a:lnTo>
                    <a:pt x="60" y="179"/>
                  </a:lnTo>
                  <a:lnTo>
                    <a:pt x="61" y="177"/>
                  </a:lnTo>
                  <a:lnTo>
                    <a:pt x="61" y="175"/>
                  </a:lnTo>
                  <a:lnTo>
                    <a:pt x="63" y="174"/>
                  </a:lnTo>
                  <a:lnTo>
                    <a:pt x="63" y="171"/>
                  </a:lnTo>
                  <a:lnTo>
                    <a:pt x="64" y="170"/>
                  </a:lnTo>
                  <a:lnTo>
                    <a:pt x="64" y="167"/>
                  </a:lnTo>
                  <a:lnTo>
                    <a:pt x="65" y="165"/>
                  </a:lnTo>
                  <a:lnTo>
                    <a:pt x="65" y="163"/>
                  </a:lnTo>
                  <a:lnTo>
                    <a:pt x="67" y="161"/>
                  </a:lnTo>
                  <a:lnTo>
                    <a:pt x="67" y="159"/>
                  </a:lnTo>
                  <a:lnTo>
                    <a:pt x="67" y="158"/>
                  </a:lnTo>
                  <a:lnTo>
                    <a:pt x="68" y="155"/>
                  </a:lnTo>
                  <a:lnTo>
                    <a:pt x="68" y="154"/>
                  </a:lnTo>
                  <a:lnTo>
                    <a:pt x="68" y="153"/>
                  </a:lnTo>
                  <a:lnTo>
                    <a:pt x="69" y="151"/>
                  </a:lnTo>
                  <a:lnTo>
                    <a:pt x="69" y="150"/>
                  </a:lnTo>
                  <a:lnTo>
                    <a:pt x="69" y="149"/>
                  </a:lnTo>
                  <a:lnTo>
                    <a:pt x="71" y="147"/>
                  </a:lnTo>
                  <a:lnTo>
                    <a:pt x="71" y="146"/>
                  </a:lnTo>
                  <a:lnTo>
                    <a:pt x="71" y="145"/>
                  </a:lnTo>
                  <a:lnTo>
                    <a:pt x="72" y="143"/>
                  </a:lnTo>
                  <a:lnTo>
                    <a:pt x="72" y="142"/>
                  </a:lnTo>
                  <a:lnTo>
                    <a:pt x="72" y="141"/>
                  </a:lnTo>
                  <a:lnTo>
                    <a:pt x="73" y="139"/>
                  </a:lnTo>
                  <a:lnTo>
                    <a:pt x="73" y="138"/>
                  </a:lnTo>
                  <a:lnTo>
                    <a:pt x="73" y="137"/>
                  </a:lnTo>
                  <a:lnTo>
                    <a:pt x="73" y="135"/>
                  </a:lnTo>
                  <a:lnTo>
                    <a:pt x="75" y="134"/>
                  </a:lnTo>
                  <a:lnTo>
                    <a:pt x="75" y="133"/>
                  </a:lnTo>
                  <a:lnTo>
                    <a:pt x="75" y="131"/>
                  </a:lnTo>
                  <a:lnTo>
                    <a:pt x="76" y="130"/>
                  </a:lnTo>
                  <a:lnTo>
                    <a:pt x="76" y="129"/>
                  </a:lnTo>
                  <a:lnTo>
                    <a:pt x="77" y="127"/>
                  </a:lnTo>
                  <a:lnTo>
                    <a:pt x="77" y="125"/>
                  </a:lnTo>
                  <a:lnTo>
                    <a:pt x="77" y="123"/>
                  </a:lnTo>
                  <a:lnTo>
                    <a:pt x="79" y="121"/>
                  </a:lnTo>
                  <a:lnTo>
                    <a:pt x="79" y="119"/>
                  </a:lnTo>
                  <a:lnTo>
                    <a:pt x="80" y="117"/>
                  </a:lnTo>
                  <a:lnTo>
                    <a:pt x="80" y="114"/>
                  </a:lnTo>
                  <a:lnTo>
                    <a:pt x="81" y="113"/>
                  </a:lnTo>
                  <a:lnTo>
                    <a:pt x="81" y="111"/>
                  </a:lnTo>
                  <a:lnTo>
                    <a:pt x="83" y="109"/>
                  </a:lnTo>
                  <a:lnTo>
                    <a:pt x="83" y="107"/>
                  </a:lnTo>
                  <a:lnTo>
                    <a:pt x="83" y="106"/>
                  </a:lnTo>
                  <a:lnTo>
                    <a:pt x="84" y="105"/>
                  </a:lnTo>
                  <a:lnTo>
                    <a:pt x="84" y="104"/>
                  </a:lnTo>
                  <a:lnTo>
                    <a:pt x="84" y="102"/>
                  </a:lnTo>
                  <a:lnTo>
                    <a:pt x="85" y="101"/>
                  </a:lnTo>
                  <a:lnTo>
                    <a:pt x="85" y="100"/>
                  </a:lnTo>
                  <a:lnTo>
                    <a:pt x="85" y="98"/>
                  </a:lnTo>
                  <a:lnTo>
                    <a:pt x="85" y="97"/>
                  </a:lnTo>
                  <a:lnTo>
                    <a:pt x="86" y="96"/>
                  </a:lnTo>
                  <a:lnTo>
                    <a:pt x="86" y="94"/>
                  </a:lnTo>
                  <a:lnTo>
                    <a:pt x="86" y="93"/>
                  </a:lnTo>
                  <a:lnTo>
                    <a:pt x="86" y="92"/>
                  </a:lnTo>
                  <a:lnTo>
                    <a:pt x="86" y="90"/>
                  </a:lnTo>
                  <a:lnTo>
                    <a:pt x="86" y="89"/>
                  </a:lnTo>
                  <a:lnTo>
                    <a:pt x="86" y="88"/>
                  </a:lnTo>
                  <a:lnTo>
                    <a:pt x="88" y="86"/>
                  </a:lnTo>
                  <a:lnTo>
                    <a:pt x="88" y="85"/>
                  </a:lnTo>
                  <a:lnTo>
                    <a:pt x="88" y="84"/>
                  </a:lnTo>
                  <a:lnTo>
                    <a:pt x="88" y="82"/>
                  </a:lnTo>
                  <a:lnTo>
                    <a:pt x="88" y="81"/>
                  </a:lnTo>
                  <a:lnTo>
                    <a:pt x="88" y="80"/>
                  </a:lnTo>
                  <a:lnTo>
                    <a:pt x="88" y="78"/>
                  </a:lnTo>
                  <a:lnTo>
                    <a:pt x="88" y="76"/>
                  </a:lnTo>
                  <a:lnTo>
                    <a:pt x="88" y="74"/>
                  </a:lnTo>
                  <a:lnTo>
                    <a:pt x="88" y="73"/>
                  </a:lnTo>
                  <a:lnTo>
                    <a:pt x="88" y="70"/>
                  </a:lnTo>
                  <a:lnTo>
                    <a:pt x="89" y="69"/>
                  </a:lnTo>
                  <a:lnTo>
                    <a:pt x="89" y="68"/>
                  </a:lnTo>
                  <a:lnTo>
                    <a:pt x="89" y="66"/>
                  </a:lnTo>
                  <a:lnTo>
                    <a:pt x="89" y="65"/>
                  </a:lnTo>
                  <a:lnTo>
                    <a:pt x="89" y="64"/>
                  </a:lnTo>
                  <a:lnTo>
                    <a:pt x="89" y="62"/>
                  </a:lnTo>
                  <a:lnTo>
                    <a:pt x="89" y="61"/>
                  </a:lnTo>
                  <a:lnTo>
                    <a:pt x="89" y="60"/>
                  </a:lnTo>
                  <a:lnTo>
                    <a:pt x="89" y="58"/>
                  </a:lnTo>
                  <a:lnTo>
                    <a:pt x="89" y="57"/>
                  </a:lnTo>
                  <a:lnTo>
                    <a:pt x="89" y="56"/>
                  </a:lnTo>
                  <a:lnTo>
                    <a:pt x="90" y="56"/>
                  </a:lnTo>
                  <a:lnTo>
                    <a:pt x="90" y="54"/>
                  </a:lnTo>
                  <a:lnTo>
                    <a:pt x="90" y="53"/>
                  </a:lnTo>
                  <a:lnTo>
                    <a:pt x="90" y="52"/>
                  </a:lnTo>
                  <a:lnTo>
                    <a:pt x="90" y="50"/>
                  </a:lnTo>
                  <a:lnTo>
                    <a:pt x="90" y="49"/>
                  </a:lnTo>
                  <a:lnTo>
                    <a:pt x="90" y="48"/>
                  </a:lnTo>
                  <a:lnTo>
                    <a:pt x="92" y="46"/>
                  </a:lnTo>
                  <a:lnTo>
                    <a:pt x="92" y="45"/>
                  </a:lnTo>
                  <a:lnTo>
                    <a:pt x="92" y="44"/>
                  </a:lnTo>
                  <a:lnTo>
                    <a:pt x="92" y="42"/>
                  </a:lnTo>
                  <a:lnTo>
                    <a:pt x="92" y="41"/>
                  </a:lnTo>
                  <a:lnTo>
                    <a:pt x="93" y="40"/>
                  </a:lnTo>
                  <a:lnTo>
                    <a:pt x="93" y="38"/>
                  </a:lnTo>
                  <a:lnTo>
                    <a:pt x="93" y="37"/>
                  </a:lnTo>
                  <a:lnTo>
                    <a:pt x="93" y="36"/>
                  </a:lnTo>
                  <a:lnTo>
                    <a:pt x="93" y="34"/>
                  </a:lnTo>
                  <a:lnTo>
                    <a:pt x="94" y="33"/>
                  </a:lnTo>
                  <a:lnTo>
                    <a:pt x="94" y="32"/>
                  </a:lnTo>
                  <a:lnTo>
                    <a:pt x="94" y="30"/>
                  </a:lnTo>
                  <a:lnTo>
                    <a:pt x="94" y="29"/>
                  </a:lnTo>
                  <a:lnTo>
                    <a:pt x="94" y="28"/>
                  </a:lnTo>
                  <a:lnTo>
                    <a:pt x="94" y="26"/>
                  </a:lnTo>
                  <a:lnTo>
                    <a:pt x="94" y="25"/>
                  </a:lnTo>
                  <a:lnTo>
                    <a:pt x="94" y="24"/>
                  </a:lnTo>
                  <a:lnTo>
                    <a:pt x="94" y="22"/>
                  </a:lnTo>
                  <a:lnTo>
                    <a:pt x="94" y="21"/>
                  </a:lnTo>
                  <a:lnTo>
                    <a:pt x="94" y="20"/>
                  </a:lnTo>
                  <a:lnTo>
                    <a:pt x="94" y="18"/>
                  </a:lnTo>
                  <a:lnTo>
                    <a:pt x="94" y="17"/>
                  </a:lnTo>
                  <a:lnTo>
                    <a:pt x="94" y="16"/>
                  </a:lnTo>
                  <a:lnTo>
                    <a:pt x="94" y="13"/>
                  </a:lnTo>
                  <a:lnTo>
                    <a:pt x="94" y="12"/>
                  </a:lnTo>
                  <a:lnTo>
                    <a:pt x="93" y="9"/>
                  </a:lnTo>
                  <a:lnTo>
                    <a:pt x="93" y="8"/>
                  </a:lnTo>
                  <a:lnTo>
                    <a:pt x="93" y="5"/>
                  </a:lnTo>
                  <a:lnTo>
                    <a:pt x="93" y="3"/>
                  </a:lnTo>
                  <a:lnTo>
                    <a:pt x="93" y="0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6137" name="Freeform 70">
            <a:extLst>
              <a:ext uri="{FF2B5EF4-FFF2-40B4-BE49-F238E27FC236}">
                <a16:creationId xmlns:a16="http://schemas.microsoft.com/office/drawing/2014/main" id="{C718C390-1B6B-704C-83FF-2AF3CCA2A589}"/>
              </a:ext>
            </a:extLst>
          </p:cNvPr>
          <p:cNvSpPr>
            <a:spLocks/>
          </p:cNvSpPr>
          <p:nvPr/>
        </p:nvSpPr>
        <p:spPr bwMode="auto">
          <a:xfrm>
            <a:off x="4291013" y="4295776"/>
            <a:ext cx="590550" cy="295275"/>
          </a:xfrm>
          <a:custGeom>
            <a:avLst/>
            <a:gdLst>
              <a:gd name="T0" fmla="*/ 2147483646 w 744"/>
              <a:gd name="T1" fmla="*/ 0 h 372"/>
              <a:gd name="T2" fmla="*/ 2147483646 w 744"/>
              <a:gd name="T3" fmla="*/ 0 h 372"/>
              <a:gd name="T4" fmla="*/ 2147483646 w 744"/>
              <a:gd name="T5" fmla="*/ 2147483646 h 372"/>
              <a:gd name="T6" fmla="*/ 0 w 744"/>
              <a:gd name="T7" fmla="*/ 2147483646 h 372"/>
              <a:gd name="T8" fmla="*/ 0 60000 65536"/>
              <a:gd name="T9" fmla="*/ 0 60000 65536"/>
              <a:gd name="T10" fmla="*/ 0 60000 65536"/>
              <a:gd name="T11" fmla="*/ 0 60000 65536"/>
              <a:gd name="T12" fmla="*/ 0 w 744"/>
              <a:gd name="T13" fmla="*/ 0 h 372"/>
              <a:gd name="T14" fmla="*/ 744 w 744"/>
              <a:gd name="T15" fmla="*/ 372 h 372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744" h="372">
                <a:moveTo>
                  <a:pt x="744" y="0"/>
                </a:moveTo>
                <a:lnTo>
                  <a:pt x="186" y="0"/>
                </a:lnTo>
                <a:lnTo>
                  <a:pt x="186" y="372"/>
                </a:lnTo>
                <a:lnTo>
                  <a:pt x="0" y="372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6138" name="Freeform 71">
            <a:extLst>
              <a:ext uri="{FF2B5EF4-FFF2-40B4-BE49-F238E27FC236}">
                <a16:creationId xmlns:a16="http://schemas.microsoft.com/office/drawing/2014/main" id="{C60DABAE-56A4-C448-99DF-B89C7FDEBE9C}"/>
              </a:ext>
            </a:extLst>
          </p:cNvPr>
          <p:cNvSpPr>
            <a:spLocks/>
          </p:cNvSpPr>
          <p:nvPr/>
        </p:nvSpPr>
        <p:spPr bwMode="auto">
          <a:xfrm>
            <a:off x="4438651" y="4591050"/>
            <a:ext cx="442913" cy="611188"/>
          </a:xfrm>
          <a:custGeom>
            <a:avLst/>
            <a:gdLst>
              <a:gd name="T0" fmla="*/ 2147483646 w 558"/>
              <a:gd name="T1" fmla="*/ 2147483646 h 770"/>
              <a:gd name="T2" fmla="*/ 0 w 558"/>
              <a:gd name="T3" fmla="*/ 2147483646 h 770"/>
              <a:gd name="T4" fmla="*/ 0 w 558"/>
              <a:gd name="T5" fmla="*/ 0 h 770"/>
              <a:gd name="T6" fmla="*/ 0 60000 65536"/>
              <a:gd name="T7" fmla="*/ 0 60000 65536"/>
              <a:gd name="T8" fmla="*/ 0 60000 65536"/>
              <a:gd name="T9" fmla="*/ 0 w 558"/>
              <a:gd name="T10" fmla="*/ 0 h 770"/>
              <a:gd name="T11" fmla="*/ 558 w 558"/>
              <a:gd name="T12" fmla="*/ 770 h 77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558" h="770">
                <a:moveTo>
                  <a:pt x="558" y="770"/>
                </a:moveTo>
                <a:lnTo>
                  <a:pt x="0" y="770"/>
                </a:lnTo>
                <a:lnTo>
                  <a:pt x="0" y="0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6139" name="Freeform 72">
            <a:extLst>
              <a:ext uri="{FF2B5EF4-FFF2-40B4-BE49-F238E27FC236}">
                <a16:creationId xmlns:a16="http://schemas.microsoft.com/office/drawing/2014/main" id="{37F4278D-D936-F54E-BBAB-3520DCD05CA7}"/>
              </a:ext>
            </a:extLst>
          </p:cNvPr>
          <p:cNvSpPr>
            <a:spLocks/>
          </p:cNvSpPr>
          <p:nvPr/>
        </p:nvSpPr>
        <p:spPr bwMode="auto">
          <a:xfrm>
            <a:off x="4733925" y="4011614"/>
            <a:ext cx="147638" cy="885825"/>
          </a:xfrm>
          <a:custGeom>
            <a:avLst/>
            <a:gdLst>
              <a:gd name="T0" fmla="*/ 2147483646 w 186"/>
              <a:gd name="T1" fmla="*/ 2147483646 h 1116"/>
              <a:gd name="T2" fmla="*/ 0 w 186"/>
              <a:gd name="T3" fmla="*/ 2147483646 h 1116"/>
              <a:gd name="T4" fmla="*/ 0 w 186"/>
              <a:gd name="T5" fmla="*/ 0 h 1116"/>
              <a:gd name="T6" fmla="*/ 0 60000 65536"/>
              <a:gd name="T7" fmla="*/ 0 60000 65536"/>
              <a:gd name="T8" fmla="*/ 0 60000 65536"/>
              <a:gd name="T9" fmla="*/ 0 w 186"/>
              <a:gd name="T10" fmla="*/ 0 h 1116"/>
              <a:gd name="T11" fmla="*/ 186 w 186"/>
              <a:gd name="T12" fmla="*/ 1116 h 11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86" h="1116">
                <a:moveTo>
                  <a:pt x="186" y="1116"/>
                </a:moveTo>
                <a:lnTo>
                  <a:pt x="0" y="1116"/>
                </a:lnTo>
                <a:lnTo>
                  <a:pt x="0" y="0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6140" name="Freeform 76">
            <a:extLst>
              <a:ext uri="{FF2B5EF4-FFF2-40B4-BE49-F238E27FC236}">
                <a16:creationId xmlns:a16="http://schemas.microsoft.com/office/drawing/2014/main" id="{BAB12A40-4B9D-C246-A7B0-6E8AAE236915}"/>
              </a:ext>
            </a:extLst>
          </p:cNvPr>
          <p:cNvSpPr>
            <a:spLocks/>
          </p:cNvSpPr>
          <p:nvPr/>
        </p:nvSpPr>
        <p:spPr bwMode="auto">
          <a:xfrm>
            <a:off x="3236914" y="5792789"/>
            <a:ext cx="295275" cy="1587"/>
          </a:xfrm>
          <a:custGeom>
            <a:avLst/>
            <a:gdLst>
              <a:gd name="T0" fmla="*/ 2147483646 w 372"/>
              <a:gd name="T1" fmla="*/ 0 h 1588"/>
              <a:gd name="T2" fmla="*/ 0 w 372"/>
              <a:gd name="T3" fmla="*/ 0 h 1588"/>
              <a:gd name="T4" fmla="*/ 2147483646 w 372"/>
              <a:gd name="T5" fmla="*/ 0 h 1588"/>
              <a:gd name="T6" fmla="*/ 0 60000 65536"/>
              <a:gd name="T7" fmla="*/ 0 60000 65536"/>
              <a:gd name="T8" fmla="*/ 0 60000 65536"/>
              <a:gd name="T9" fmla="*/ 0 w 372"/>
              <a:gd name="T10" fmla="*/ 0 h 1588"/>
              <a:gd name="T11" fmla="*/ 372 w 372"/>
              <a:gd name="T12" fmla="*/ 1588 h 158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72" h="1588">
                <a:moveTo>
                  <a:pt x="372" y="0"/>
                </a:moveTo>
                <a:lnTo>
                  <a:pt x="0" y="0"/>
                </a:lnTo>
                <a:lnTo>
                  <a:pt x="372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6141" name="Line 77">
            <a:extLst>
              <a:ext uri="{FF2B5EF4-FFF2-40B4-BE49-F238E27FC236}">
                <a16:creationId xmlns:a16="http://schemas.microsoft.com/office/drawing/2014/main" id="{328072A3-EB67-2246-B34D-441143709A3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236914" y="5792789"/>
            <a:ext cx="295275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6142" name="Freeform 78">
            <a:extLst>
              <a:ext uri="{FF2B5EF4-FFF2-40B4-BE49-F238E27FC236}">
                <a16:creationId xmlns:a16="http://schemas.microsoft.com/office/drawing/2014/main" id="{C8461BED-9816-D841-BF8C-5074005781D4}"/>
              </a:ext>
            </a:extLst>
          </p:cNvPr>
          <p:cNvSpPr>
            <a:spLocks/>
          </p:cNvSpPr>
          <p:nvPr/>
        </p:nvSpPr>
        <p:spPr bwMode="auto">
          <a:xfrm>
            <a:off x="3236914" y="5497514"/>
            <a:ext cx="295275" cy="1587"/>
          </a:xfrm>
          <a:custGeom>
            <a:avLst/>
            <a:gdLst>
              <a:gd name="T0" fmla="*/ 2147483646 w 372"/>
              <a:gd name="T1" fmla="*/ 0 h 1588"/>
              <a:gd name="T2" fmla="*/ 0 w 372"/>
              <a:gd name="T3" fmla="*/ 0 h 1588"/>
              <a:gd name="T4" fmla="*/ 2147483646 w 372"/>
              <a:gd name="T5" fmla="*/ 0 h 1588"/>
              <a:gd name="T6" fmla="*/ 0 60000 65536"/>
              <a:gd name="T7" fmla="*/ 0 60000 65536"/>
              <a:gd name="T8" fmla="*/ 0 60000 65536"/>
              <a:gd name="T9" fmla="*/ 0 w 372"/>
              <a:gd name="T10" fmla="*/ 0 h 1588"/>
              <a:gd name="T11" fmla="*/ 372 w 372"/>
              <a:gd name="T12" fmla="*/ 1588 h 158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72" h="1588">
                <a:moveTo>
                  <a:pt x="372" y="0"/>
                </a:moveTo>
                <a:lnTo>
                  <a:pt x="0" y="0"/>
                </a:lnTo>
                <a:lnTo>
                  <a:pt x="372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6143" name="Line 79">
            <a:extLst>
              <a:ext uri="{FF2B5EF4-FFF2-40B4-BE49-F238E27FC236}">
                <a16:creationId xmlns:a16="http://schemas.microsoft.com/office/drawing/2014/main" id="{7DDDB73A-96DB-2F42-BB41-2EA23EAD2C5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236914" y="5497514"/>
            <a:ext cx="295275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6144" name="Line 82">
            <a:extLst>
              <a:ext uri="{FF2B5EF4-FFF2-40B4-BE49-F238E27FC236}">
                <a16:creationId xmlns:a16="http://schemas.microsoft.com/office/drawing/2014/main" id="{64C11322-560D-B84A-8F7D-A43D5A50D4CC}"/>
              </a:ext>
            </a:extLst>
          </p:cNvPr>
          <p:cNvSpPr>
            <a:spLocks noChangeShapeType="1"/>
          </p:cNvSpPr>
          <p:nvPr/>
        </p:nvSpPr>
        <p:spPr bwMode="auto">
          <a:xfrm>
            <a:off x="5935663" y="5033964"/>
            <a:ext cx="317500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6145" name="Line 83">
            <a:extLst>
              <a:ext uri="{FF2B5EF4-FFF2-40B4-BE49-F238E27FC236}">
                <a16:creationId xmlns:a16="http://schemas.microsoft.com/office/drawing/2014/main" id="{70BBD937-E233-7B48-9B1C-A913EB60CFFE}"/>
              </a:ext>
            </a:extLst>
          </p:cNvPr>
          <p:cNvSpPr>
            <a:spLocks noChangeShapeType="1"/>
          </p:cNvSpPr>
          <p:nvPr/>
        </p:nvSpPr>
        <p:spPr bwMode="auto">
          <a:xfrm>
            <a:off x="5935663" y="5349875"/>
            <a:ext cx="317500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6146" name="Freeform 85">
            <a:extLst>
              <a:ext uri="{FF2B5EF4-FFF2-40B4-BE49-F238E27FC236}">
                <a16:creationId xmlns:a16="http://schemas.microsoft.com/office/drawing/2014/main" id="{166E584E-2AF6-2448-8F55-75F4D1D49FAE}"/>
              </a:ext>
            </a:extLst>
          </p:cNvPr>
          <p:cNvSpPr>
            <a:spLocks/>
          </p:cNvSpPr>
          <p:nvPr/>
        </p:nvSpPr>
        <p:spPr bwMode="auto">
          <a:xfrm>
            <a:off x="6205539" y="4941889"/>
            <a:ext cx="631825" cy="249237"/>
          </a:xfrm>
          <a:custGeom>
            <a:avLst/>
            <a:gdLst>
              <a:gd name="T0" fmla="*/ 2147483646 w 794"/>
              <a:gd name="T1" fmla="*/ 0 h 315"/>
              <a:gd name="T2" fmla="*/ 2147483646 w 794"/>
              <a:gd name="T3" fmla="*/ 0 h 315"/>
              <a:gd name="T4" fmla="*/ 2147483646 w 794"/>
              <a:gd name="T5" fmla="*/ 0 h 315"/>
              <a:gd name="T6" fmla="*/ 2147483646 w 794"/>
              <a:gd name="T7" fmla="*/ 2147483646 h 315"/>
              <a:gd name="T8" fmla="*/ 2147483646 w 794"/>
              <a:gd name="T9" fmla="*/ 2147483646 h 315"/>
              <a:gd name="T10" fmla="*/ 2147483646 w 794"/>
              <a:gd name="T11" fmla="*/ 2147483646 h 315"/>
              <a:gd name="T12" fmla="*/ 2147483646 w 794"/>
              <a:gd name="T13" fmla="*/ 2147483646 h 315"/>
              <a:gd name="T14" fmla="*/ 2147483646 w 794"/>
              <a:gd name="T15" fmla="*/ 2147483646 h 315"/>
              <a:gd name="T16" fmla="*/ 2147483646 w 794"/>
              <a:gd name="T17" fmla="*/ 2147483646 h 315"/>
              <a:gd name="T18" fmla="*/ 2147483646 w 794"/>
              <a:gd name="T19" fmla="*/ 2147483646 h 315"/>
              <a:gd name="T20" fmla="*/ 2147483646 w 794"/>
              <a:gd name="T21" fmla="*/ 2147483646 h 315"/>
              <a:gd name="T22" fmla="*/ 2147483646 w 794"/>
              <a:gd name="T23" fmla="*/ 2147483646 h 315"/>
              <a:gd name="T24" fmla="*/ 2147483646 w 794"/>
              <a:gd name="T25" fmla="*/ 2147483646 h 315"/>
              <a:gd name="T26" fmla="*/ 2147483646 w 794"/>
              <a:gd name="T27" fmla="*/ 2147483646 h 315"/>
              <a:gd name="T28" fmla="*/ 2147483646 w 794"/>
              <a:gd name="T29" fmla="*/ 2147483646 h 315"/>
              <a:gd name="T30" fmla="*/ 2147483646 w 794"/>
              <a:gd name="T31" fmla="*/ 2147483646 h 315"/>
              <a:gd name="T32" fmla="*/ 2147483646 w 794"/>
              <a:gd name="T33" fmla="*/ 2147483646 h 315"/>
              <a:gd name="T34" fmla="*/ 2147483646 w 794"/>
              <a:gd name="T35" fmla="*/ 2147483646 h 315"/>
              <a:gd name="T36" fmla="*/ 2147483646 w 794"/>
              <a:gd name="T37" fmla="*/ 2147483646 h 315"/>
              <a:gd name="T38" fmla="*/ 2147483646 w 794"/>
              <a:gd name="T39" fmla="*/ 2147483646 h 315"/>
              <a:gd name="T40" fmla="*/ 2147483646 w 794"/>
              <a:gd name="T41" fmla="*/ 2147483646 h 315"/>
              <a:gd name="T42" fmla="*/ 2147483646 w 794"/>
              <a:gd name="T43" fmla="*/ 2147483646 h 315"/>
              <a:gd name="T44" fmla="*/ 2147483646 w 794"/>
              <a:gd name="T45" fmla="*/ 2147483646 h 315"/>
              <a:gd name="T46" fmla="*/ 2147483646 w 794"/>
              <a:gd name="T47" fmla="*/ 2147483646 h 315"/>
              <a:gd name="T48" fmla="*/ 2147483646 w 794"/>
              <a:gd name="T49" fmla="*/ 2147483646 h 315"/>
              <a:gd name="T50" fmla="*/ 2147483646 w 794"/>
              <a:gd name="T51" fmla="*/ 2147483646 h 315"/>
              <a:gd name="T52" fmla="*/ 2147483646 w 794"/>
              <a:gd name="T53" fmla="*/ 2147483646 h 315"/>
              <a:gd name="T54" fmla="*/ 2147483646 w 794"/>
              <a:gd name="T55" fmla="*/ 2147483646 h 315"/>
              <a:gd name="T56" fmla="*/ 2147483646 w 794"/>
              <a:gd name="T57" fmla="*/ 2147483646 h 315"/>
              <a:gd name="T58" fmla="*/ 2147483646 w 794"/>
              <a:gd name="T59" fmla="*/ 2147483646 h 315"/>
              <a:gd name="T60" fmla="*/ 2147483646 w 794"/>
              <a:gd name="T61" fmla="*/ 2147483646 h 315"/>
              <a:gd name="T62" fmla="*/ 2147483646 w 794"/>
              <a:gd name="T63" fmla="*/ 2147483646 h 315"/>
              <a:gd name="T64" fmla="*/ 2147483646 w 794"/>
              <a:gd name="T65" fmla="*/ 2147483646 h 315"/>
              <a:gd name="T66" fmla="*/ 2147483646 w 794"/>
              <a:gd name="T67" fmla="*/ 2147483646 h 315"/>
              <a:gd name="T68" fmla="*/ 2147483646 w 794"/>
              <a:gd name="T69" fmla="*/ 2147483646 h 315"/>
              <a:gd name="T70" fmla="*/ 2147483646 w 794"/>
              <a:gd name="T71" fmla="*/ 2147483646 h 315"/>
              <a:gd name="T72" fmla="*/ 2147483646 w 794"/>
              <a:gd name="T73" fmla="*/ 2147483646 h 315"/>
              <a:gd name="T74" fmla="*/ 2147483646 w 794"/>
              <a:gd name="T75" fmla="*/ 2147483646 h 315"/>
              <a:gd name="T76" fmla="*/ 2147483646 w 794"/>
              <a:gd name="T77" fmla="*/ 2147483646 h 315"/>
              <a:gd name="T78" fmla="*/ 2147483646 w 794"/>
              <a:gd name="T79" fmla="*/ 2147483646 h 315"/>
              <a:gd name="T80" fmla="*/ 2147483646 w 794"/>
              <a:gd name="T81" fmla="*/ 2147483646 h 315"/>
              <a:gd name="T82" fmla="*/ 2147483646 w 794"/>
              <a:gd name="T83" fmla="*/ 2147483646 h 315"/>
              <a:gd name="T84" fmla="*/ 2147483646 w 794"/>
              <a:gd name="T85" fmla="*/ 2147483646 h 315"/>
              <a:gd name="T86" fmla="*/ 2147483646 w 794"/>
              <a:gd name="T87" fmla="*/ 2147483646 h 315"/>
              <a:gd name="T88" fmla="*/ 2147483646 w 794"/>
              <a:gd name="T89" fmla="*/ 2147483646 h 315"/>
              <a:gd name="T90" fmla="*/ 2147483646 w 794"/>
              <a:gd name="T91" fmla="*/ 2147483646 h 315"/>
              <a:gd name="T92" fmla="*/ 2147483646 w 794"/>
              <a:gd name="T93" fmla="*/ 2147483646 h 315"/>
              <a:gd name="T94" fmla="*/ 2147483646 w 794"/>
              <a:gd name="T95" fmla="*/ 2147483646 h 315"/>
              <a:gd name="T96" fmla="*/ 2147483646 w 794"/>
              <a:gd name="T97" fmla="*/ 2147483646 h 315"/>
              <a:gd name="T98" fmla="*/ 2147483646 w 794"/>
              <a:gd name="T99" fmla="*/ 2147483646 h 315"/>
              <a:gd name="T100" fmla="*/ 2147483646 w 794"/>
              <a:gd name="T101" fmla="*/ 2147483646 h 315"/>
              <a:gd name="T102" fmla="*/ 2147483646 w 794"/>
              <a:gd name="T103" fmla="*/ 2147483646 h 315"/>
              <a:gd name="T104" fmla="*/ 2147483646 w 794"/>
              <a:gd name="T105" fmla="*/ 2147483646 h 315"/>
              <a:gd name="T106" fmla="*/ 2147483646 w 794"/>
              <a:gd name="T107" fmla="*/ 2147483646 h 315"/>
              <a:gd name="T108" fmla="*/ 2147483646 w 794"/>
              <a:gd name="T109" fmla="*/ 2147483646 h 315"/>
              <a:gd name="T110" fmla="*/ 2147483646 w 794"/>
              <a:gd name="T111" fmla="*/ 2147483646 h 315"/>
              <a:gd name="T112" fmla="*/ 2147483646 w 794"/>
              <a:gd name="T113" fmla="*/ 2147483646 h 315"/>
              <a:gd name="T114" fmla="*/ 2147483646 w 794"/>
              <a:gd name="T115" fmla="*/ 2147483646 h 315"/>
              <a:gd name="T116" fmla="*/ 2147483646 w 794"/>
              <a:gd name="T117" fmla="*/ 2147483646 h 315"/>
              <a:gd name="T118" fmla="*/ 2147483646 w 794"/>
              <a:gd name="T119" fmla="*/ 2147483646 h 315"/>
              <a:gd name="T120" fmla="*/ 2147483646 w 794"/>
              <a:gd name="T121" fmla="*/ 2147483646 h 315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794"/>
              <a:gd name="T184" fmla="*/ 0 h 315"/>
              <a:gd name="T185" fmla="*/ 794 w 794"/>
              <a:gd name="T186" fmla="*/ 315 h 315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794" h="315">
                <a:moveTo>
                  <a:pt x="0" y="0"/>
                </a:moveTo>
                <a:lnTo>
                  <a:pt x="30" y="0"/>
                </a:lnTo>
                <a:lnTo>
                  <a:pt x="59" y="0"/>
                </a:lnTo>
                <a:lnTo>
                  <a:pt x="86" y="0"/>
                </a:lnTo>
                <a:lnTo>
                  <a:pt x="110" y="0"/>
                </a:lnTo>
                <a:lnTo>
                  <a:pt x="134" y="0"/>
                </a:lnTo>
                <a:lnTo>
                  <a:pt x="155" y="0"/>
                </a:lnTo>
                <a:lnTo>
                  <a:pt x="175" y="0"/>
                </a:lnTo>
                <a:lnTo>
                  <a:pt x="194" y="0"/>
                </a:lnTo>
                <a:lnTo>
                  <a:pt x="211" y="0"/>
                </a:lnTo>
                <a:lnTo>
                  <a:pt x="226" y="0"/>
                </a:lnTo>
                <a:lnTo>
                  <a:pt x="240" y="0"/>
                </a:lnTo>
                <a:lnTo>
                  <a:pt x="253" y="0"/>
                </a:lnTo>
                <a:lnTo>
                  <a:pt x="265" y="0"/>
                </a:lnTo>
                <a:lnTo>
                  <a:pt x="276" y="0"/>
                </a:lnTo>
                <a:lnTo>
                  <a:pt x="287" y="0"/>
                </a:lnTo>
                <a:lnTo>
                  <a:pt x="295" y="0"/>
                </a:lnTo>
                <a:lnTo>
                  <a:pt x="303" y="0"/>
                </a:lnTo>
                <a:lnTo>
                  <a:pt x="311" y="0"/>
                </a:lnTo>
                <a:lnTo>
                  <a:pt x="316" y="0"/>
                </a:lnTo>
                <a:lnTo>
                  <a:pt x="323" y="0"/>
                </a:lnTo>
                <a:lnTo>
                  <a:pt x="327" y="0"/>
                </a:lnTo>
                <a:lnTo>
                  <a:pt x="332" y="0"/>
                </a:lnTo>
                <a:lnTo>
                  <a:pt x="336" y="0"/>
                </a:lnTo>
                <a:lnTo>
                  <a:pt x="338" y="1"/>
                </a:lnTo>
                <a:lnTo>
                  <a:pt x="341" y="1"/>
                </a:lnTo>
                <a:lnTo>
                  <a:pt x="344" y="1"/>
                </a:lnTo>
                <a:lnTo>
                  <a:pt x="346" y="1"/>
                </a:lnTo>
                <a:lnTo>
                  <a:pt x="349" y="1"/>
                </a:lnTo>
                <a:lnTo>
                  <a:pt x="352" y="1"/>
                </a:lnTo>
                <a:lnTo>
                  <a:pt x="353" y="1"/>
                </a:lnTo>
                <a:lnTo>
                  <a:pt x="356" y="1"/>
                </a:lnTo>
                <a:lnTo>
                  <a:pt x="357" y="1"/>
                </a:lnTo>
                <a:lnTo>
                  <a:pt x="360" y="1"/>
                </a:lnTo>
                <a:lnTo>
                  <a:pt x="362" y="1"/>
                </a:lnTo>
                <a:lnTo>
                  <a:pt x="364" y="3"/>
                </a:lnTo>
                <a:lnTo>
                  <a:pt x="366" y="3"/>
                </a:lnTo>
                <a:lnTo>
                  <a:pt x="368" y="3"/>
                </a:lnTo>
                <a:lnTo>
                  <a:pt x="369" y="3"/>
                </a:lnTo>
                <a:lnTo>
                  <a:pt x="370" y="3"/>
                </a:lnTo>
                <a:lnTo>
                  <a:pt x="372" y="3"/>
                </a:lnTo>
                <a:lnTo>
                  <a:pt x="373" y="3"/>
                </a:lnTo>
                <a:lnTo>
                  <a:pt x="374" y="3"/>
                </a:lnTo>
                <a:lnTo>
                  <a:pt x="376" y="3"/>
                </a:lnTo>
                <a:lnTo>
                  <a:pt x="377" y="3"/>
                </a:lnTo>
                <a:lnTo>
                  <a:pt x="378" y="3"/>
                </a:lnTo>
                <a:lnTo>
                  <a:pt x="380" y="3"/>
                </a:lnTo>
                <a:lnTo>
                  <a:pt x="381" y="4"/>
                </a:lnTo>
                <a:lnTo>
                  <a:pt x="382" y="4"/>
                </a:lnTo>
                <a:lnTo>
                  <a:pt x="384" y="4"/>
                </a:lnTo>
                <a:lnTo>
                  <a:pt x="385" y="4"/>
                </a:lnTo>
                <a:lnTo>
                  <a:pt x="386" y="4"/>
                </a:lnTo>
                <a:lnTo>
                  <a:pt x="388" y="4"/>
                </a:lnTo>
                <a:lnTo>
                  <a:pt x="389" y="4"/>
                </a:lnTo>
                <a:lnTo>
                  <a:pt x="390" y="4"/>
                </a:lnTo>
                <a:lnTo>
                  <a:pt x="392" y="5"/>
                </a:lnTo>
                <a:lnTo>
                  <a:pt x="393" y="5"/>
                </a:lnTo>
                <a:lnTo>
                  <a:pt x="394" y="5"/>
                </a:lnTo>
                <a:lnTo>
                  <a:pt x="396" y="5"/>
                </a:lnTo>
                <a:lnTo>
                  <a:pt x="397" y="5"/>
                </a:lnTo>
                <a:lnTo>
                  <a:pt x="400" y="5"/>
                </a:lnTo>
                <a:lnTo>
                  <a:pt x="401" y="7"/>
                </a:lnTo>
                <a:lnTo>
                  <a:pt x="404" y="7"/>
                </a:lnTo>
                <a:lnTo>
                  <a:pt x="405" y="7"/>
                </a:lnTo>
                <a:lnTo>
                  <a:pt x="408" y="7"/>
                </a:lnTo>
                <a:lnTo>
                  <a:pt x="409" y="7"/>
                </a:lnTo>
                <a:lnTo>
                  <a:pt x="412" y="8"/>
                </a:lnTo>
                <a:lnTo>
                  <a:pt x="413" y="8"/>
                </a:lnTo>
                <a:lnTo>
                  <a:pt x="414" y="8"/>
                </a:lnTo>
                <a:lnTo>
                  <a:pt x="416" y="8"/>
                </a:lnTo>
                <a:lnTo>
                  <a:pt x="418" y="8"/>
                </a:lnTo>
                <a:lnTo>
                  <a:pt x="420" y="9"/>
                </a:lnTo>
                <a:lnTo>
                  <a:pt x="421" y="9"/>
                </a:lnTo>
                <a:lnTo>
                  <a:pt x="422" y="9"/>
                </a:lnTo>
                <a:lnTo>
                  <a:pt x="424" y="9"/>
                </a:lnTo>
                <a:lnTo>
                  <a:pt x="425" y="9"/>
                </a:lnTo>
                <a:lnTo>
                  <a:pt x="426" y="11"/>
                </a:lnTo>
                <a:lnTo>
                  <a:pt x="427" y="11"/>
                </a:lnTo>
                <a:lnTo>
                  <a:pt x="429" y="11"/>
                </a:lnTo>
                <a:lnTo>
                  <a:pt x="430" y="11"/>
                </a:lnTo>
                <a:lnTo>
                  <a:pt x="431" y="11"/>
                </a:lnTo>
                <a:lnTo>
                  <a:pt x="433" y="12"/>
                </a:lnTo>
                <a:lnTo>
                  <a:pt x="434" y="12"/>
                </a:lnTo>
                <a:lnTo>
                  <a:pt x="435" y="12"/>
                </a:lnTo>
                <a:lnTo>
                  <a:pt x="437" y="12"/>
                </a:lnTo>
                <a:lnTo>
                  <a:pt x="438" y="13"/>
                </a:lnTo>
                <a:lnTo>
                  <a:pt x="439" y="13"/>
                </a:lnTo>
                <a:lnTo>
                  <a:pt x="441" y="13"/>
                </a:lnTo>
                <a:lnTo>
                  <a:pt x="442" y="15"/>
                </a:lnTo>
                <a:lnTo>
                  <a:pt x="445" y="15"/>
                </a:lnTo>
                <a:lnTo>
                  <a:pt x="446" y="16"/>
                </a:lnTo>
                <a:lnTo>
                  <a:pt x="449" y="16"/>
                </a:lnTo>
                <a:lnTo>
                  <a:pt x="450" y="17"/>
                </a:lnTo>
                <a:lnTo>
                  <a:pt x="453" y="17"/>
                </a:lnTo>
                <a:lnTo>
                  <a:pt x="455" y="19"/>
                </a:lnTo>
                <a:lnTo>
                  <a:pt x="458" y="19"/>
                </a:lnTo>
                <a:lnTo>
                  <a:pt x="459" y="20"/>
                </a:lnTo>
                <a:lnTo>
                  <a:pt x="462" y="20"/>
                </a:lnTo>
                <a:lnTo>
                  <a:pt x="463" y="21"/>
                </a:lnTo>
                <a:lnTo>
                  <a:pt x="466" y="21"/>
                </a:lnTo>
                <a:lnTo>
                  <a:pt x="467" y="23"/>
                </a:lnTo>
                <a:lnTo>
                  <a:pt x="469" y="23"/>
                </a:lnTo>
                <a:lnTo>
                  <a:pt x="471" y="23"/>
                </a:lnTo>
                <a:lnTo>
                  <a:pt x="473" y="24"/>
                </a:lnTo>
                <a:lnTo>
                  <a:pt x="474" y="24"/>
                </a:lnTo>
                <a:lnTo>
                  <a:pt x="475" y="25"/>
                </a:lnTo>
                <a:lnTo>
                  <a:pt x="477" y="25"/>
                </a:lnTo>
                <a:lnTo>
                  <a:pt x="478" y="25"/>
                </a:lnTo>
                <a:lnTo>
                  <a:pt x="479" y="27"/>
                </a:lnTo>
                <a:lnTo>
                  <a:pt x="481" y="27"/>
                </a:lnTo>
                <a:lnTo>
                  <a:pt x="482" y="28"/>
                </a:lnTo>
                <a:lnTo>
                  <a:pt x="483" y="28"/>
                </a:lnTo>
                <a:lnTo>
                  <a:pt x="485" y="28"/>
                </a:lnTo>
                <a:lnTo>
                  <a:pt x="486" y="29"/>
                </a:lnTo>
                <a:lnTo>
                  <a:pt x="487" y="29"/>
                </a:lnTo>
                <a:lnTo>
                  <a:pt x="489" y="31"/>
                </a:lnTo>
                <a:lnTo>
                  <a:pt x="490" y="31"/>
                </a:lnTo>
                <a:lnTo>
                  <a:pt x="491" y="32"/>
                </a:lnTo>
                <a:lnTo>
                  <a:pt x="493" y="32"/>
                </a:lnTo>
                <a:lnTo>
                  <a:pt x="494" y="33"/>
                </a:lnTo>
                <a:lnTo>
                  <a:pt x="495" y="33"/>
                </a:lnTo>
                <a:lnTo>
                  <a:pt x="497" y="35"/>
                </a:lnTo>
                <a:lnTo>
                  <a:pt x="499" y="35"/>
                </a:lnTo>
                <a:lnTo>
                  <a:pt x="501" y="36"/>
                </a:lnTo>
                <a:lnTo>
                  <a:pt x="503" y="37"/>
                </a:lnTo>
                <a:lnTo>
                  <a:pt x="505" y="38"/>
                </a:lnTo>
                <a:lnTo>
                  <a:pt x="507" y="38"/>
                </a:lnTo>
                <a:lnTo>
                  <a:pt x="509" y="40"/>
                </a:lnTo>
                <a:lnTo>
                  <a:pt x="511" y="41"/>
                </a:lnTo>
                <a:lnTo>
                  <a:pt x="513" y="42"/>
                </a:lnTo>
                <a:lnTo>
                  <a:pt x="514" y="42"/>
                </a:lnTo>
                <a:lnTo>
                  <a:pt x="515" y="44"/>
                </a:lnTo>
                <a:lnTo>
                  <a:pt x="518" y="44"/>
                </a:lnTo>
                <a:lnTo>
                  <a:pt x="519" y="45"/>
                </a:lnTo>
                <a:lnTo>
                  <a:pt x="520" y="45"/>
                </a:lnTo>
                <a:lnTo>
                  <a:pt x="522" y="46"/>
                </a:lnTo>
                <a:lnTo>
                  <a:pt x="523" y="48"/>
                </a:lnTo>
                <a:lnTo>
                  <a:pt x="524" y="48"/>
                </a:lnTo>
                <a:lnTo>
                  <a:pt x="526" y="49"/>
                </a:lnTo>
                <a:lnTo>
                  <a:pt x="527" y="49"/>
                </a:lnTo>
                <a:lnTo>
                  <a:pt x="528" y="50"/>
                </a:lnTo>
                <a:lnTo>
                  <a:pt x="530" y="50"/>
                </a:lnTo>
                <a:lnTo>
                  <a:pt x="531" y="52"/>
                </a:lnTo>
                <a:lnTo>
                  <a:pt x="532" y="52"/>
                </a:lnTo>
                <a:lnTo>
                  <a:pt x="532" y="53"/>
                </a:lnTo>
                <a:lnTo>
                  <a:pt x="534" y="53"/>
                </a:lnTo>
                <a:lnTo>
                  <a:pt x="535" y="54"/>
                </a:lnTo>
                <a:lnTo>
                  <a:pt x="536" y="54"/>
                </a:lnTo>
                <a:lnTo>
                  <a:pt x="538" y="56"/>
                </a:lnTo>
                <a:lnTo>
                  <a:pt x="539" y="56"/>
                </a:lnTo>
                <a:lnTo>
                  <a:pt x="540" y="57"/>
                </a:lnTo>
                <a:lnTo>
                  <a:pt x="542" y="57"/>
                </a:lnTo>
                <a:lnTo>
                  <a:pt x="543" y="58"/>
                </a:lnTo>
                <a:lnTo>
                  <a:pt x="546" y="60"/>
                </a:lnTo>
                <a:lnTo>
                  <a:pt x="547" y="60"/>
                </a:lnTo>
                <a:lnTo>
                  <a:pt x="548" y="61"/>
                </a:lnTo>
                <a:lnTo>
                  <a:pt x="551" y="62"/>
                </a:lnTo>
                <a:lnTo>
                  <a:pt x="552" y="64"/>
                </a:lnTo>
                <a:lnTo>
                  <a:pt x="554" y="64"/>
                </a:lnTo>
                <a:lnTo>
                  <a:pt x="555" y="65"/>
                </a:lnTo>
                <a:lnTo>
                  <a:pt x="558" y="66"/>
                </a:lnTo>
                <a:lnTo>
                  <a:pt x="559" y="66"/>
                </a:lnTo>
                <a:lnTo>
                  <a:pt x="560" y="68"/>
                </a:lnTo>
                <a:lnTo>
                  <a:pt x="562" y="68"/>
                </a:lnTo>
                <a:lnTo>
                  <a:pt x="562" y="69"/>
                </a:lnTo>
                <a:lnTo>
                  <a:pt x="563" y="69"/>
                </a:lnTo>
                <a:lnTo>
                  <a:pt x="564" y="70"/>
                </a:lnTo>
                <a:lnTo>
                  <a:pt x="566" y="70"/>
                </a:lnTo>
                <a:lnTo>
                  <a:pt x="566" y="72"/>
                </a:lnTo>
                <a:lnTo>
                  <a:pt x="567" y="72"/>
                </a:lnTo>
                <a:lnTo>
                  <a:pt x="568" y="72"/>
                </a:lnTo>
                <a:lnTo>
                  <a:pt x="570" y="73"/>
                </a:lnTo>
                <a:lnTo>
                  <a:pt x="571" y="74"/>
                </a:lnTo>
                <a:lnTo>
                  <a:pt x="572" y="74"/>
                </a:lnTo>
                <a:lnTo>
                  <a:pt x="574" y="76"/>
                </a:lnTo>
                <a:lnTo>
                  <a:pt x="575" y="76"/>
                </a:lnTo>
                <a:lnTo>
                  <a:pt x="575" y="77"/>
                </a:lnTo>
                <a:lnTo>
                  <a:pt x="576" y="77"/>
                </a:lnTo>
                <a:lnTo>
                  <a:pt x="578" y="78"/>
                </a:lnTo>
                <a:lnTo>
                  <a:pt x="579" y="78"/>
                </a:lnTo>
                <a:lnTo>
                  <a:pt x="579" y="80"/>
                </a:lnTo>
                <a:lnTo>
                  <a:pt x="580" y="80"/>
                </a:lnTo>
                <a:lnTo>
                  <a:pt x="582" y="81"/>
                </a:lnTo>
                <a:lnTo>
                  <a:pt x="583" y="82"/>
                </a:lnTo>
                <a:lnTo>
                  <a:pt x="584" y="82"/>
                </a:lnTo>
                <a:lnTo>
                  <a:pt x="586" y="84"/>
                </a:lnTo>
                <a:lnTo>
                  <a:pt x="588" y="85"/>
                </a:lnTo>
                <a:lnTo>
                  <a:pt x="590" y="85"/>
                </a:lnTo>
                <a:lnTo>
                  <a:pt x="591" y="86"/>
                </a:lnTo>
                <a:lnTo>
                  <a:pt x="592" y="88"/>
                </a:lnTo>
                <a:lnTo>
                  <a:pt x="594" y="89"/>
                </a:lnTo>
                <a:lnTo>
                  <a:pt x="595" y="89"/>
                </a:lnTo>
                <a:lnTo>
                  <a:pt x="596" y="90"/>
                </a:lnTo>
                <a:lnTo>
                  <a:pt x="598" y="92"/>
                </a:lnTo>
                <a:lnTo>
                  <a:pt x="599" y="92"/>
                </a:lnTo>
                <a:lnTo>
                  <a:pt x="599" y="93"/>
                </a:lnTo>
                <a:lnTo>
                  <a:pt x="600" y="93"/>
                </a:lnTo>
                <a:lnTo>
                  <a:pt x="602" y="94"/>
                </a:lnTo>
                <a:lnTo>
                  <a:pt x="603" y="94"/>
                </a:lnTo>
                <a:lnTo>
                  <a:pt x="603" y="96"/>
                </a:lnTo>
                <a:lnTo>
                  <a:pt x="604" y="96"/>
                </a:lnTo>
                <a:lnTo>
                  <a:pt x="606" y="97"/>
                </a:lnTo>
                <a:lnTo>
                  <a:pt x="607" y="98"/>
                </a:lnTo>
                <a:lnTo>
                  <a:pt x="608" y="98"/>
                </a:lnTo>
                <a:lnTo>
                  <a:pt x="610" y="100"/>
                </a:lnTo>
                <a:lnTo>
                  <a:pt x="611" y="101"/>
                </a:lnTo>
                <a:lnTo>
                  <a:pt x="612" y="102"/>
                </a:lnTo>
                <a:lnTo>
                  <a:pt x="613" y="102"/>
                </a:lnTo>
                <a:lnTo>
                  <a:pt x="615" y="104"/>
                </a:lnTo>
                <a:lnTo>
                  <a:pt x="615" y="105"/>
                </a:lnTo>
                <a:lnTo>
                  <a:pt x="616" y="105"/>
                </a:lnTo>
                <a:lnTo>
                  <a:pt x="617" y="106"/>
                </a:lnTo>
                <a:lnTo>
                  <a:pt x="619" y="106"/>
                </a:lnTo>
                <a:lnTo>
                  <a:pt x="619" y="108"/>
                </a:lnTo>
                <a:lnTo>
                  <a:pt x="620" y="108"/>
                </a:lnTo>
                <a:lnTo>
                  <a:pt x="620" y="109"/>
                </a:lnTo>
                <a:lnTo>
                  <a:pt x="621" y="109"/>
                </a:lnTo>
                <a:lnTo>
                  <a:pt x="623" y="110"/>
                </a:lnTo>
                <a:lnTo>
                  <a:pt x="624" y="112"/>
                </a:lnTo>
                <a:lnTo>
                  <a:pt x="625" y="112"/>
                </a:lnTo>
                <a:lnTo>
                  <a:pt x="625" y="113"/>
                </a:lnTo>
                <a:lnTo>
                  <a:pt x="627" y="113"/>
                </a:lnTo>
                <a:lnTo>
                  <a:pt x="628" y="114"/>
                </a:lnTo>
                <a:lnTo>
                  <a:pt x="629" y="116"/>
                </a:lnTo>
                <a:lnTo>
                  <a:pt x="631" y="116"/>
                </a:lnTo>
                <a:lnTo>
                  <a:pt x="632" y="117"/>
                </a:lnTo>
                <a:lnTo>
                  <a:pt x="633" y="118"/>
                </a:lnTo>
                <a:lnTo>
                  <a:pt x="635" y="120"/>
                </a:lnTo>
                <a:lnTo>
                  <a:pt x="636" y="120"/>
                </a:lnTo>
                <a:lnTo>
                  <a:pt x="637" y="121"/>
                </a:lnTo>
                <a:lnTo>
                  <a:pt x="639" y="121"/>
                </a:lnTo>
                <a:lnTo>
                  <a:pt x="639" y="122"/>
                </a:lnTo>
                <a:lnTo>
                  <a:pt x="640" y="122"/>
                </a:lnTo>
                <a:lnTo>
                  <a:pt x="641" y="124"/>
                </a:lnTo>
                <a:lnTo>
                  <a:pt x="643" y="125"/>
                </a:lnTo>
                <a:lnTo>
                  <a:pt x="644" y="125"/>
                </a:lnTo>
                <a:lnTo>
                  <a:pt x="645" y="126"/>
                </a:lnTo>
                <a:lnTo>
                  <a:pt x="647" y="128"/>
                </a:lnTo>
                <a:lnTo>
                  <a:pt x="648" y="128"/>
                </a:lnTo>
                <a:lnTo>
                  <a:pt x="649" y="129"/>
                </a:lnTo>
                <a:lnTo>
                  <a:pt x="651" y="130"/>
                </a:lnTo>
                <a:lnTo>
                  <a:pt x="652" y="130"/>
                </a:lnTo>
                <a:lnTo>
                  <a:pt x="652" y="131"/>
                </a:lnTo>
                <a:lnTo>
                  <a:pt x="653" y="131"/>
                </a:lnTo>
                <a:lnTo>
                  <a:pt x="653" y="133"/>
                </a:lnTo>
                <a:lnTo>
                  <a:pt x="655" y="133"/>
                </a:lnTo>
                <a:lnTo>
                  <a:pt x="655" y="134"/>
                </a:lnTo>
                <a:lnTo>
                  <a:pt x="656" y="134"/>
                </a:lnTo>
                <a:lnTo>
                  <a:pt x="656" y="135"/>
                </a:lnTo>
                <a:lnTo>
                  <a:pt x="657" y="135"/>
                </a:lnTo>
                <a:lnTo>
                  <a:pt x="657" y="137"/>
                </a:lnTo>
                <a:lnTo>
                  <a:pt x="659" y="137"/>
                </a:lnTo>
                <a:lnTo>
                  <a:pt x="659" y="138"/>
                </a:lnTo>
                <a:lnTo>
                  <a:pt x="660" y="139"/>
                </a:lnTo>
                <a:lnTo>
                  <a:pt x="661" y="139"/>
                </a:lnTo>
                <a:lnTo>
                  <a:pt x="663" y="141"/>
                </a:lnTo>
                <a:lnTo>
                  <a:pt x="663" y="142"/>
                </a:lnTo>
                <a:lnTo>
                  <a:pt x="664" y="143"/>
                </a:lnTo>
                <a:lnTo>
                  <a:pt x="665" y="145"/>
                </a:lnTo>
                <a:lnTo>
                  <a:pt x="667" y="146"/>
                </a:lnTo>
                <a:lnTo>
                  <a:pt x="668" y="147"/>
                </a:lnTo>
                <a:lnTo>
                  <a:pt x="669" y="149"/>
                </a:lnTo>
                <a:lnTo>
                  <a:pt x="671" y="150"/>
                </a:lnTo>
                <a:lnTo>
                  <a:pt x="672" y="151"/>
                </a:lnTo>
                <a:lnTo>
                  <a:pt x="673" y="153"/>
                </a:lnTo>
                <a:lnTo>
                  <a:pt x="675" y="154"/>
                </a:lnTo>
                <a:lnTo>
                  <a:pt x="675" y="155"/>
                </a:lnTo>
                <a:lnTo>
                  <a:pt x="676" y="155"/>
                </a:lnTo>
                <a:lnTo>
                  <a:pt x="677" y="157"/>
                </a:lnTo>
                <a:lnTo>
                  <a:pt x="677" y="158"/>
                </a:lnTo>
                <a:lnTo>
                  <a:pt x="679" y="158"/>
                </a:lnTo>
                <a:lnTo>
                  <a:pt x="679" y="159"/>
                </a:lnTo>
                <a:lnTo>
                  <a:pt x="680" y="159"/>
                </a:lnTo>
                <a:lnTo>
                  <a:pt x="680" y="161"/>
                </a:lnTo>
                <a:lnTo>
                  <a:pt x="681" y="162"/>
                </a:lnTo>
                <a:lnTo>
                  <a:pt x="683" y="163"/>
                </a:lnTo>
                <a:lnTo>
                  <a:pt x="684" y="165"/>
                </a:lnTo>
                <a:lnTo>
                  <a:pt x="685" y="166"/>
                </a:lnTo>
                <a:lnTo>
                  <a:pt x="685" y="167"/>
                </a:lnTo>
                <a:lnTo>
                  <a:pt x="687" y="169"/>
                </a:lnTo>
                <a:lnTo>
                  <a:pt x="688" y="169"/>
                </a:lnTo>
                <a:lnTo>
                  <a:pt x="689" y="170"/>
                </a:lnTo>
                <a:lnTo>
                  <a:pt x="689" y="171"/>
                </a:lnTo>
                <a:lnTo>
                  <a:pt x="691" y="173"/>
                </a:lnTo>
                <a:lnTo>
                  <a:pt x="692" y="174"/>
                </a:lnTo>
                <a:lnTo>
                  <a:pt x="693" y="175"/>
                </a:lnTo>
                <a:lnTo>
                  <a:pt x="695" y="178"/>
                </a:lnTo>
                <a:lnTo>
                  <a:pt x="696" y="179"/>
                </a:lnTo>
                <a:lnTo>
                  <a:pt x="697" y="181"/>
                </a:lnTo>
                <a:lnTo>
                  <a:pt x="699" y="183"/>
                </a:lnTo>
                <a:lnTo>
                  <a:pt x="700" y="185"/>
                </a:lnTo>
                <a:lnTo>
                  <a:pt x="701" y="186"/>
                </a:lnTo>
                <a:lnTo>
                  <a:pt x="703" y="187"/>
                </a:lnTo>
                <a:lnTo>
                  <a:pt x="704" y="189"/>
                </a:lnTo>
                <a:lnTo>
                  <a:pt x="705" y="190"/>
                </a:lnTo>
                <a:lnTo>
                  <a:pt x="706" y="191"/>
                </a:lnTo>
                <a:lnTo>
                  <a:pt x="708" y="193"/>
                </a:lnTo>
                <a:lnTo>
                  <a:pt x="708" y="194"/>
                </a:lnTo>
                <a:lnTo>
                  <a:pt x="709" y="195"/>
                </a:lnTo>
                <a:lnTo>
                  <a:pt x="710" y="197"/>
                </a:lnTo>
                <a:lnTo>
                  <a:pt x="712" y="198"/>
                </a:lnTo>
                <a:lnTo>
                  <a:pt x="713" y="199"/>
                </a:lnTo>
                <a:lnTo>
                  <a:pt x="713" y="201"/>
                </a:lnTo>
                <a:lnTo>
                  <a:pt x="714" y="202"/>
                </a:lnTo>
                <a:lnTo>
                  <a:pt x="716" y="203"/>
                </a:lnTo>
                <a:lnTo>
                  <a:pt x="716" y="205"/>
                </a:lnTo>
                <a:lnTo>
                  <a:pt x="717" y="206"/>
                </a:lnTo>
                <a:lnTo>
                  <a:pt x="718" y="207"/>
                </a:lnTo>
                <a:lnTo>
                  <a:pt x="720" y="209"/>
                </a:lnTo>
                <a:lnTo>
                  <a:pt x="721" y="210"/>
                </a:lnTo>
                <a:lnTo>
                  <a:pt x="722" y="211"/>
                </a:lnTo>
                <a:lnTo>
                  <a:pt x="722" y="213"/>
                </a:lnTo>
                <a:lnTo>
                  <a:pt x="724" y="215"/>
                </a:lnTo>
                <a:lnTo>
                  <a:pt x="725" y="217"/>
                </a:lnTo>
                <a:lnTo>
                  <a:pt x="726" y="218"/>
                </a:lnTo>
                <a:lnTo>
                  <a:pt x="728" y="221"/>
                </a:lnTo>
                <a:lnTo>
                  <a:pt x="729" y="222"/>
                </a:lnTo>
                <a:lnTo>
                  <a:pt x="730" y="224"/>
                </a:lnTo>
                <a:lnTo>
                  <a:pt x="732" y="226"/>
                </a:lnTo>
                <a:lnTo>
                  <a:pt x="733" y="228"/>
                </a:lnTo>
                <a:lnTo>
                  <a:pt x="734" y="230"/>
                </a:lnTo>
                <a:lnTo>
                  <a:pt x="736" y="231"/>
                </a:lnTo>
                <a:lnTo>
                  <a:pt x="737" y="234"/>
                </a:lnTo>
                <a:lnTo>
                  <a:pt x="738" y="235"/>
                </a:lnTo>
                <a:lnTo>
                  <a:pt x="740" y="236"/>
                </a:lnTo>
                <a:lnTo>
                  <a:pt x="741" y="238"/>
                </a:lnTo>
                <a:lnTo>
                  <a:pt x="741" y="239"/>
                </a:lnTo>
                <a:lnTo>
                  <a:pt x="742" y="240"/>
                </a:lnTo>
                <a:lnTo>
                  <a:pt x="744" y="242"/>
                </a:lnTo>
                <a:lnTo>
                  <a:pt x="744" y="243"/>
                </a:lnTo>
                <a:lnTo>
                  <a:pt x="745" y="244"/>
                </a:lnTo>
                <a:lnTo>
                  <a:pt x="746" y="246"/>
                </a:lnTo>
                <a:lnTo>
                  <a:pt x="748" y="247"/>
                </a:lnTo>
                <a:lnTo>
                  <a:pt x="748" y="248"/>
                </a:lnTo>
                <a:lnTo>
                  <a:pt x="749" y="250"/>
                </a:lnTo>
                <a:lnTo>
                  <a:pt x="750" y="251"/>
                </a:lnTo>
                <a:lnTo>
                  <a:pt x="750" y="252"/>
                </a:lnTo>
                <a:lnTo>
                  <a:pt x="752" y="254"/>
                </a:lnTo>
                <a:lnTo>
                  <a:pt x="753" y="255"/>
                </a:lnTo>
                <a:lnTo>
                  <a:pt x="753" y="256"/>
                </a:lnTo>
                <a:lnTo>
                  <a:pt x="754" y="258"/>
                </a:lnTo>
                <a:lnTo>
                  <a:pt x="756" y="259"/>
                </a:lnTo>
                <a:lnTo>
                  <a:pt x="757" y="260"/>
                </a:lnTo>
                <a:lnTo>
                  <a:pt x="758" y="262"/>
                </a:lnTo>
                <a:lnTo>
                  <a:pt x="760" y="263"/>
                </a:lnTo>
                <a:lnTo>
                  <a:pt x="760" y="266"/>
                </a:lnTo>
                <a:lnTo>
                  <a:pt x="762" y="267"/>
                </a:lnTo>
                <a:lnTo>
                  <a:pt x="764" y="270"/>
                </a:lnTo>
                <a:lnTo>
                  <a:pt x="765" y="271"/>
                </a:lnTo>
                <a:lnTo>
                  <a:pt x="766" y="274"/>
                </a:lnTo>
                <a:lnTo>
                  <a:pt x="768" y="275"/>
                </a:lnTo>
                <a:lnTo>
                  <a:pt x="769" y="278"/>
                </a:lnTo>
                <a:lnTo>
                  <a:pt x="770" y="279"/>
                </a:lnTo>
                <a:lnTo>
                  <a:pt x="772" y="282"/>
                </a:lnTo>
                <a:lnTo>
                  <a:pt x="773" y="283"/>
                </a:lnTo>
                <a:lnTo>
                  <a:pt x="774" y="284"/>
                </a:lnTo>
                <a:lnTo>
                  <a:pt x="776" y="286"/>
                </a:lnTo>
                <a:lnTo>
                  <a:pt x="776" y="287"/>
                </a:lnTo>
                <a:lnTo>
                  <a:pt x="777" y="288"/>
                </a:lnTo>
                <a:lnTo>
                  <a:pt x="778" y="290"/>
                </a:lnTo>
                <a:lnTo>
                  <a:pt x="778" y="291"/>
                </a:lnTo>
                <a:lnTo>
                  <a:pt x="780" y="292"/>
                </a:lnTo>
                <a:lnTo>
                  <a:pt x="781" y="294"/>
                </a:lnTo>
                <a:lnTo>
                  <a:pt x="781" y="295"/>
                </a:lnTo>
                <a:lnTo>
                  <a:pt x="782" y="296"/>
                </a:lnTo>
                <a:lnTo>
                  <a:pt x="782" y="298"/>
                </a:lnTo>
                <a:lnTo>
                  <a:pt x="784" y="298"/>
                </a:lnTo>
                <a:lnTo>
                  <a:pt x="784" y="299"/>
                </a:lnTo>
                <a:lnTo>
                  <a:pt x="785" y="300"/>
                </a:lnTo>
                <a:lnTo>
                  <a:pt x="785" y="302"/>
                </a:lnTo>
                <a:lnTo>
                  <a:pt x="786" y="303"/>
                </a:lnTo>
                <a:lnTo>
                  <a:pt x="788" y="304"/>
                </a:lnTo>
                <a:lnTo>
                  <a:pt x="789" y="306"/>
                </a:lnTo>
                <a:lnTo>
                  <a:pt x="789" y="307"/>
                </a:lnTo>
                <a:lnTo>
                  <a:pt x="790" y="308"/>
                </a:lnTo>
                <a:lnTo>
                  <a:pt x="790" y="311"/>
                </a:lnTo>
                <a:lnTo>
                  <a:pt x="792" y="312"/>
                </a:lnTo>
                <a:lnTo>
                  <a:pt x="793" y="314"/>
                </a:lnTo>
                <a:lnTo>
                  <a:pt x="794" y="315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6147" name="Freeform 86">
            <a:extLst>
              <a:ext uri="{FF2B5EF4-FFF2-40B4-BE49-F238E27FC236}">
                <a16:creationId xmlns:a16="http://schemas.microsoft.com/office/drawing/2014/main" id="{DEEFA1A0-1501-DE4F-824E-E0C908BB6344}"/>
              </a:ext>
            </a:extLst>
          </p:cNvPr>
          <p:cNvSpPr>
            <a:spLocks/>
          </p:cNvSpPr>
          <p:nvPr/>
        </p:nvSpPr>
        <p:spPr bwMode="auto">
          <a:xfrm>
            <a:off x="6205539" y="5194300"/>
            <a:ext cx="631825" cy="249238"/>
          </a:xfrm>
          <a:custGeom>
            <a:avLst/>
            <a:gdLst>
              <a:gd name="T0" fmla="*/ 2147483646 w 794"/>
              <a:gd name="T1" fmla="*/ 2147483646 h 315"/>
              <a:gd name="T2" fmla="*/ 2147483646 w 794"/>
              <a:gd name="T3" fmla="*/ 2147483646 h 315"/>
              <a:gd name="T4" fmla="*/ 2147483646 w 794"/>
              <a:gd name="T5" fmla="*/ 2147483646 h 315"/>
              <a:gd name="T6" fmla="*/ 2147483646 w 794"/>
              <a:gd name="T7" fmla="*/ 2147483646 h 315"/>
              <a:gd name="T8" fmla="*/ 2147483646 w 794"/>
              <a:gd name="T9" fmla="*/ 2147483646 h 315"/>
              <a:gd name="T10" fmla="*/ 2147483646 w 794"/>
              <a:gd name="T11" fmla="*/ 2147483646 h 315"/>
              <a:gd name="T12" fmla="*/ 2147483646 w 794"/>
              <a:gd name="T13" fmla="*/ 2147483646 h 315"/>
              <a:gd name="T14" fmla="*/ 2147483646 w 794"/>
              <a:gd name="T15" fmla="*/ 2147483646 h 315"/>
              <a:gd name="T16" fmla="*/ 2147483646 w 794"/>
              <a:gd name="T17" fmla="*/ 2147483646 h 315"/>
              <a:gd name="T18" fmla="*/ 2147483646 w 794"/>
              <a:gd name="T19" fmla="*/ 2147483646 h 315"/>
              <a:gd name="T20" fmla="*/ 2147483646 w 794"/>
              <a:gd name="T21" fmla="*/ 2147483646 h 315"/>
              <a:gd name="T22" fmla="*/ 2147483646 w 794"/>
              <a:gd name="T23" fmla="*/ 2147483646 h 315"/>
              <a:gd name="T24" fmla="*/ 2147483646 w 794"/>
              <a:gd name="T25" fmla="*/ 2147483646 h 315"/>
              <a:gd name="T26" fmla="*/ 2147483646 w 794"/>
              <a:gd name="T27" fmla="*/ 2147483646 h 315"/>
              <a:gd name="T28" fmla="*/ 2147483646 w 794"/>
              <a:gd name="T29" fmla="*/ 2147483646 h 315"/>
              <a:gd name="T30" fmla="*/ 2147483646 w 794"/>
              <a:gd name="T31" fmla="*/ 2147483646 h 315"/>
              <a:gd name="T32" fmla="*/ 2147483646 w 794"/>
              <a:gd name="T33" fmla="*/ 2147483646 h 315"/>
              <a:gd name="T34" fmla="*/ 2147483646 w 794"/>
              <a:gd name="T35" fmla="*/ 2147483646 h 315"/>
              <a:gd name="T36" fmla="*/ 2147483646 w 794"/>
              <a:gd name="T37" fmla="*/ 2147483646 h 315"/>
              <a:gd name="T38" fmla="*/ 2147483646 w 794"/>
              <a:gd name="T39" fmla="*/ 2147483646 h 315"/>
              <a:gd name="T40" fmla="*/ 2147483646 w 794"/>
              <a:gd name="T41" fmla="*/ 2147483646 h 315"/>
              <a:gd name="T42" fmla="*/ 2147483646 w 794"/>
              <a:gd name="T43" fmla="*/ 2147483646 h 315"/>
              <a:gd name="T44" fmla="*/ 2147483646 w 794"/>
              <a:gd name="T45" fmla="*/ 2147483646 h 315"/>
              <a:gd name="T46" fmla="*/ 2147483646 w 794"/>
              <a:gd name="T47" fmla="*/ 2147483646 h 315"/>
              <a:gd name="T48" fmla="*/ 2147483646 w 794"/>
              <a:gd name="T49" fmla="*/ 2147483646 h 315"/>
              <a:gd name="T50" fmla="*/ 2147483646 w 794"/>
              <a:gd name="T51" fmla="*/ 2147483646 h 315"/>
              <a:gd name="T52" fmla="*/ 2147483646 w 794"/>
              <a:gd name="T53" fmla="*/ 2147483646 h 315"/>
              <a:gd name="T54" fmla="*/ 2147483646 w 794"/>
              <a:gd name="T55" fmla="*/ 2147483646 h 315"/>
              <a:gd name="T56" fmla="*/ 2147483646 w 794"/>
              <a:gd name="T57" fmla="*/ 2147483646 h 315"/>
              <a:gd name="T58" fmla="*/ 2147483646 w 794"/>
              <a:gd name="T59" fmla="*/ 2147483646 h 315"/>
              <a:gd name="T60" fmla="*/ 2147483646 w 794"/>
              <a:gd name="T61" fmla="*/ 2147483646 h 315"/>
              <a:gd name="T62" fmla="*/ 2147483646 w 794"/>
              <a:gd name="T63" fmla="*/ 2147483646 h 315"/>
              <a:gd name="T64" fmla="*/ 2147483646 w 794"/>
              <a:gd name="T65" fmla="*/ 2147483646 h 315"/>
              <a:gd name="T66" fmla="*/ 2147483646 w 794"/>
              <a:gd name="T67" fmla="*/ 2147483646 h 315"/>
              <a:gd name="T68" fmla="*/ 2147483646 w 794"/>
              <a:gd name="T69" fmla="*/ 2147483646 h 315"/>
              <a:gd name="T70" fmla="*/ 2147483646 w 794"/>
              <a:gd name="T71" fmla="*/ 2147483646 h 315"/>
              <a:gd name="T72" fmla="*/ 2147483646 w 794"/>
              <a:gd name="T73" fmla="*/ 2147483646 h 315"/>
              <a:gd name="T74" fmla="*/ 2147483646 w 794"/>
              <a:gd name="T75" fmla="*/ 2147483646 h 315"/>
              <a:gd name="T76" fmla="*/ 2147483646 w 794"/>
              <a:gd name="T77" fmla="*/ 2147483646 h 315"/>
              <a:gd name="T78" fmla="*/ 2147483646 w 794"/>
              <a:gd name="T79" fmla="*/ 2147483646 h 315"/>
              <a:gd name="T80" fmla="*/ 2147483646 w 794"/>
              <a:gd name="T81" fmla="*/ 2147483646 h 315"/>
              <a:gd name="T82" fmla="*/ 2147483646 w 794"/>
              <a:gd name="T83" fmla="*/ 2147483646 h 315"/>
              <a:gd name="T84" fmla="*/ 2147483646 w 794"/>
              <a:gd name="T85" fmla="*/ 2147483646 h 315"/>
              <a:gd name="T86" fmla="*/ 2147483646 w 794"/>
              <a:gd name="T87" fmla="*/ 2147483646 h 315"/>
              <a:gd name="T88" fmla="*/ 2147483646 w 794"/>
              <a:gd name="T89" fmla="*/ 2147483646 h 315"/>
              <a:gd name="T90" fmla="*/ 2147483646 w 794"/>
              <a:gd name="T91" fmla="*/ 2147483646 h 315"/>
              <a:gd name="T92" fmla="*/ 2147483646 w 794"/>
              <a:gd name="T93" fmla="*/ 2147483646 h 315"/>
              <a:gd name="T94" fmla="*/ 2147483646 w 794"/>
              <a:gd name="T95" fmla="*/ 2147483646 h 315"/>
              <a:gd name="T96" fmla="*/ 2147483646 w 794"/>
              <a:gd name="T97" fmla="*/ 2147483646 h 315"/>
              <a:gd name="T98" fmla="*/ 2147483646 w 794"/>
              <a:gd name="T99" fmla="*/ 2147483646 h 315"/>
              <a:gd name="T100" fmla="*/ 2147483646 w 794"/>
              <a:gd name="T101" fmla="*/ 2147483646 h 315"/>
              <a:gd name="T102" fmla="*/ 2147483646 w 794"/>
              <a:gd name="T103" fmla="*/ 2147483646 h 315"/>
              <a:gd name="T104" fmla="*/ 2147483646 w 794"/>
              <a:gd name="T105" fmla="*/ 2147483646 h 315"/>
              <a:gd name="T106" fmla="*/ 2147483646 w 794"/>
              <a:gd name="T107" fmla="*/ 2147483646 h 315"/>
              <a:gd name="T108" fmla="*/ 2147483646 w 794"/>
              <a:gd name="T109" fmla="*/ 2147483646 h 315"/>
              <a:gd name="T110" fmla="*/ 2147483646 w 794"/>
              <a:gd name="T111" fmla="*/ 2147483646 h 315"/>
              <a:gd name="T112" fmla="*/ 2147483646 w 794"/>
              <a:gd name="T113" fmla="*/ 2147483646 h 315"/>
              <a:gd name="T114" fmla="*/ 2147483646 w 794"/>
              <a:gd name="T115" fmla="*/ 2147483646 h 315"/>
              <a:gd name="T116" fmla="*/ 2147483646 w 794"/>
              <a:gd name="T117" fmla="*/ 2147483646 h 315"/>
              <a:gd name="T118" fmla="*/ 2147483646 w 794"/>
              <a:gd name="T119" fmla="*/ 2147483646 h 315"/>
              <a:gd name="T120" fmla="*/ 2147483646 w 794"/>
              <a:gd name="T121" fmla="*/ 2147483646 h 315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794"/>
              <a:gd name="T184" fmla="*/ 0 h 315"/>
              <a:gd name="T185" fmla="*/ 794 w 794"/>
              <a:gd name="T186" fmla="*/ 315 h 315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794" h="315">
                <a:moveTo>
                  <a:pt x="0" y="315"/>
                </a:moveTo>
                <a:lnTo>
                  <a:pt x="30" y="315"/>
                </a:lnTo>
                <a:lnTo>
                  <a:pt x="59" y="315"/>
                </a:lnTo>
                <a:lnTo>
                  <a:pt x="86" y="315"/>
                </a:lnTo>
                <a:lnTo>
                  <a:pt x="110" y="315"/>
                </a:lnTo>
                <a:lnTo>
                  <a:pt x="134" y="315"/>
                </a:lnTo>
                <a:lnTo>
                  <a:pt x="155" y="315"/>
                </a:lnTo>
                <a:lnTo>
                  <a:pt x="175" y="315"/>
                </a:lnTo>
                <a:lnTo>
                  <a:pt x="194" y="315"/>
                </a:lnTo>
                <a:lnTo>
                  <a:pt x="211" y="315"/>
                </a:lnTo>
                <a:lnTo>
                  <a:pt x="226" y="315"/>
                </a:lnTo>
                <a:lnTo>
                  <a:pt x="240" y="315"/>
                </a:lnTo>
                <a:lnTo>
                  <a:pt x="253" y="315"/>
                </a:lnTo>
                <a:lnTo>
                  <a:pt x="265" y="315"/>
                </a:lnTo>
                <a:lnTo>
                  <a:pt x="276" y="315"/>
                </a:lnTo>
                <a:lnTo>
                  <a:pt x="287" y="315"/>
                </a:lnTo>
                <a:lnTo>
                  <a:pt x="295" y="315"/>
                </a:lnTo>
                <a:lnTo>
                  <a:pt x="303" y="315"/>
                </a:lnTo>
                <a:lnTo>
                  <a:pt x="311" y="315"/>
                </a:lnTo>
                <a:lnTo>
                  <a:pt x="316" y="315"/>
                </a:lnTo>
                <a:lnTo>
                  <a:pt x="323" y="315"/>
                </a:lnTo>
                <a:lnTo>
                  <a:pt x="327" y="315"/>
                </a:lnTo>
                <a:lnTo>
                  <a:pt x="332" y="315"/>
                </a:lnTo>
                <a:lnTo>
                  <a:pt x="336" y="315"/>
                </a:lnTo>
                <a:lnTo>
                  <a:pt x="338" y="315"/>
                </a:lnTo>
                <a:lnTo>
                  <a:pt x="341" y="315"/>
                </a:lnTo>
                <a:lnTo>
                  <a:pt x="344" y="314"/>
                </a:lnTo>
                <a:lnTo>
                  <a:pt x="346" y="314"/>
                </a:lnTo>
                <a:lnTo>
                  <a:pt x="349" y="314"/>
                </a:lnTo>
                <a:lnTo>
                  <a:pt x="352" y="314"/>
                </a:lnTo>
                <a:lnTo>
                  <a:pt x="353" y="314"/>
                </a:lnTo>
                <a:lnTo>
                  <a:pt x="356" y="314"/>
                </a:lnTo>
                <a:lnTo>
                  <a:pt x="357" y="314"/>
                </a:lnTo>
                <a:lnTo>
                  <a:pt x="360" y="314"/>
                </a:lnTo>
                <a:lnTo>
                  <a:pt x="362" y="314"/>
                </a:lnTo>
                <a:lnTo>
                  <a:pt x="364" y="314"/>
                </a:lnTo>
                <a:lnTo>
                  <a:pt x="366" y="313"/>
                </a:lnTo>
                <a:lnTo>
                  <a:pt x="368" y="313"/>
                </a:lnTo>
                <a:lnTo>
                  <a:pt x="369" y="313"/>
                </a:lnTo>
                <a:lnTo>
                  <a:pt x="370" y="313"/>
                </a:lnTo>
                <a:lnTo>
                  <a:pt x="372" y="313"/>
                </a:lnTo>
                <a:lnTo>
                  <a:pt x="373" y="313"/>
                </a:lnTo>
                <a:lnTo>
                  <a:pt x="374" y="313"/>
                </a:lnTo>
                <a:lnTo>
                  <a:pt x="376" y="313"/>
                </a:lnTo>
                <a:lnTo>
                  <a:pt x="377" y="313"/>
                </a:lnTo>
                <a:lnTo>
                  <a:pt x="378" y="313"/>
                </a:lnTo>
                <a:lnTo>
                  <a:pt x="380" y="313"/>
                </a:lnTo>
                <a:lnTo>
                  <a:pt x="381" y="313"/>
                </a:lnTo>
                <a:lnTo>
                  <a:pt x="382" y="311"/>
                </a:lnTo>
                <a:lnTo>
                  <a:pt x="384" y="311"/>
                </a:lnTo>
                <a:lnTo>
                  <a:pt x="385" y="311"/>
                </a:lnTo>
                <a:lnTo>
                  <a:pt x="386" y="311"/>
                </a:lnTo>
                <a:lnTo>
                  <a:pt x="388" y="311"/>
                </a:lnTo>
                <a:lnTo>
                  <a:pt x="389" y="311"/>
                </a:lnTo>
                <a:lnTo>
                  <a:pt x="390" y="311"/>
                </a:lnTo>
                <a:lnTo>
                  <a:pt x="392" y="311"/>
                </a:lnTo>
                <a:lnTo>
                  <a:pt x="393" y="311"/>
                </a:lnTo>
                <a:lnTo>
                  <a:pt x="394" y="310"/>
                </a:lnTo>
                <a:lnTo>
                  <a:pt x="396" y="310"/>
                </a:lnTo>
                <a:lnTo>
                  <a:pt x="397" y="310"/>
                </a:lnTo>
                <a:lnTo>
                  <a:pt x="400" y="310"/>
                </a:lnTo>
                <a:lnTo>
                  <a:pt x="401" y="310"/>
                </a:lnTo>
                <a:lnTo>
                  <a:pt x="404" y="309"/>
                </a:lnTo>
                <a:lnTo>
                  <a:pt x="405" y="309"/>
                </a:lnTo>
                <a:lnTo>
                  <a:pt x="408" y="309"/>
                </a:lnTo>
                <a:lnTo>
                  <a:pt x="409" y="309"/>
                </a:lnTo>
                <a:lnTo>
                  <a:pt x="412" y="309"/>
                </a:lnTo>
                <a:lnTo>
                  <a:pt x="413" y="307"/>
                </a:lnTo>
                <a:lnTo>
                  <a:pt x="414" y="307"/>
                </a:lnTo>
                <a:lnTo>
                  <a:pt x="416" y="307"/>
                </a:lnTo>
                <a:lnTo>
                  <a:pt x="418" y="307"/>
                </a:lnTo>
                <a:lnTo>
                  <a:pt x="420" y="307"/>
                </a:lnTo>
                <a:lnTo>
                  <a:pt x="421" y="306"/>
                </a:lnTo>
                <a:lnTo>
                  <a:pt x="422" y="306"/>
                </a:lnTo>
                <a:lnTo>
                  <a:pt x="424" y="306"/>
                </a:lnTo>
                <a:lnTo>
                  <a:pt x="425" y="306"/>
                </a:lnTo>
                <a:lnTo>
                  <a:pt x="426" y="306"/>
                </a:lnTo>
                <a:lnTo>
                  <a:pt x="427" y="305"/>
                </a:lnTo>
                <a:lnTo>
                  <a:pt x="429" y="305"/>
                </a:lnTo>
                <a:lnTo>
                  <a:pt x="430" y="305"/>
                </a:lnTo>
                <a:lnTo>
                  <a:pt x="431" y="305"/>
                </a:lnTo>
                <a:lnTo>
                  <a:pt x="433" y="305"/>
                </a:lnTo>
                <a:lnTo>
                  <a:pt x="434" y="303"/>
                </a:lnTo>
                <a:lnTo>
                  <a:pt x="435" y="303"/>
                </a:lnTo>
                <a:lnTo>
                  <a:pt x="437" y="303"/>
                </a:lnTo>
                <a:lnTo>
                  <a:pt x="438" y="302"/>
                </a:lnTo>
                <a:lnTo>
                  <a:pt x="439" y="302"/>
                </a:lnTo>
                <a:lnTo>
                  <a:pt x="441" y="302"/>
                </a:lnTo>
                <a:lnTo>
                  <a:pt x="442" y="301"/>
                </a:lnTo>
                <a:lnTo>
                  <a:pt x="445" y="301"/>
                </a:lnTo>
                <a:lnTo>
                  <a:pt x="446" y="299"/>
                </a:lnTo>
                <a:lnTo>
                  <a:pt x="449" y="299"/>
                </a:lnTo>
                <a:lnTo>
                  <a:pt x="450" y="299"/>
                </a:lnTo>
                <a:lnTo>
                  <a:pt x="453" y="298"/>
                </a:lnTo>
                <a:lnTo>
                  <a:pt x="455" y="297"/>
                </a:lnTo>
                <a:lnTo>
                  <a:pt x="458" y="297"/>
                </a:lnTo>
                <a:lnTo>
                  <a:pt x="459" y="295"/>
                </a:lnTo>
                <a:lnTo>
                  <a:pt x="462" y="295"/>
                </a:lnTo>
                <a:lnTo>
                  <a:pt x="463" y="294"/>
                </a:lnTo>
                <a:lnTo>
                  <a:pt x="466" y="294"/>
                </a:lnTo>
                <a:lnTo>
                  <a:pt x="467" y="294"/>
                </a:lnTo>
                <a:lnTo>
                  <a:pt x="469" y="293"/>
                </a:lnTo>
                <a:lnTo>
                  <a:pt x="471" y="293"/>
                </a:lnTo>
                <a:lnTo>
                  <a:pt x="473" y="291"/>
                </a:lnTo>
                <a:lnTo>
                  <a:pt x="474" y="291"/>
                </a:lnTo>
                <a:lnTo>
                  <a:pt x="475" y="291"/>
                </a:lnTo>
                <a:lnTo>
                  <a:pt x="477" y="290"/>
                </a:lnTo>
                <a:lnTo>
                  <a:pt x="478" y="290"/>
                </a:lnTo>
                <a:lnTo>
                  <a:pt x="479" y="290"/>
                </a:lnTo>
                <a:lnTo>
                  <a:pt x="479" y="289"/>
                </a:lnTo>
                <a:lnTo>
                  <a:pt x="481" y="289"/>
                </a:lnTo>
                <a:lnTo>
                  <a:pt x="482" y="289"/>
                </a:lnTo>
                <a:lnTo>
                  <a:pt x="483" y="287"/>
                </a:lnTo>
                <a:lnTo>
                  <a:pt x="485" y="287"/>
                </a:lnTo>
                <a:lnTo>
                  <a:pt x="486" y="286"/>
                </a:lnTo>
                <a:lnTo>
                  <a:pt x="487" y="286"/>
                </a:lnTo>
                <a:lnTo>
                  <a:pt x="489" y="286"/>
                </a:lnTo>
                <a:lnTo>
                  <a:pt x="490" y="285"/>
                </a:lnTo>
                <a:lnTo>
                  <a:pt x="491" y="285"/>
                </a:lnTo>
                <a:lnTo>
                  <a:pt x="493" y="283"/>
                </a:lnTo>
                <a:lnTo>
                  <a:pt x="494" y="283"/>
                </a:lnTo>
                <a:lnTo>
                  <a:pt x="495" y="282"/>
                </a:lnTo>
                <a:lnTo>
                  <a:pt x="497" y="281"/>
                </a:lnTo>
                <a:lnTo>
                  <a:pt x="499" y="281"/>
                </a:lnTo>
                <a:lnTo>
                  <a:pt x="501" y="279"/>
                </a:lnTo>
                <a:lnTo>
                  <a:pt x="503" y="278"/>
                </a:lnTo>
                <a:lnTo>
                  <a:pt x="505" y="277"/>
                </a:lnTo>
                <a:lnTo>
                  <a:pt x="507" y="277"/>
                </a:lnTo>
                <a:lnTo>
                  <a:pt x="509" y="276"/>
                </a:lnTo>
                <a:lnTo>
                  <a:pt x="511" y="274"/>
                </a:lnTo>
                <a:lnTo>
                  <a:pt x="513" y="274"/>
                </a:lnTo>
                <a:lnTo>
                  <a:pt x="514" y="273"/>
                </a:lnTo>
                <a:lnTo>
                  <a:pt x="515" y="272"/>
                </a:lnTo>
                <a:lnTo>
                  <a:pt x="518" y="272"/>
                </a:lnTo>
                <a:lnTo>
                  <a:pt x="519" y="270"/>
                </a:lnTo>
                <a:lnTo>
                  <a:pt x="520" y="270"/>
                </a:lnTo>
                <a:lnTo>
                  <a:pt x="522" y="269"/>
                </a:lnTo>
                <a:lnTo>
                  <a:pt x="523" y="268"/>
                </a:lnTo>
                <a:lnTo>
                  <a:pt x="524" y="268"/>
                </a:lnTo>
                <a:lnTo>
                  <a:pt x="526" y="266"/>
                </a:lnTo>
                <a:lnTo>
                  <a:pt x="527" y="266"/>
                </a:lnTo>
                <a:lnTo>
                  <a:pt x="528" y="265"/>
                </a:lnTo>
                <a:lnTo>
                  <a:pt x="530" y="265"/>
                </a:lnTo>
                <a:lnTo>
                  <a:pt x="531" y="264"/>
                </a:lnTo>
                <a:lnTo>
                  <a:pt x="532" y="264"/>
                </a:lnTo>
                <a:lnTo>
                  <a:pt x="534" y="262"/>
                </a:lnTo>
                <a:lnTo>
                  <a:pt x="535" y="262"/>
                </a:lnTo>
                <a:lnTo>
                  <a:pt x="536" y="261"/>
                </a:lnTo>
                <a:lnTo>
                  <a:pt x="538" y="261"/>
                </a:lnTo>
                <a:lnTo>
                  <a:pt x="539" y="260"/>
                </a:lnTo>
                <a:lnTo>
                  <a:pt x="540" y="258"/>
                </a:lnTo>
                <a:lnTo>
                  <a:pt x="542" y="258"/>
                </a:lnTo>
                <a:lnTo>
                  <a:pt x="543" y="257"/>
                </a:lnTo>
                <a:lnTo>
                  <a:pt x="546" y="256"/>
                </a:lnTo>
                <a:lnTo>
                  <a:pt x="547" y="256"/>
                </a:lnTo>
                <a:lnTo>
                  <a:pt x="548" y="254"/>
                </a:lnTo>
                <a:lnTo>
                  <a:pt x="551" y="253"/>
                </a:lnTo>
                <a:lnTo>
                  <a:pt x="552" y="252"/>
                </a:lnTo>
                <a:lnTo>
                  <a:pt x="554" y="252"/>
                </a:lnTo>
                <a:lnTo>
                  <a:pt x="555" y="250"/>
                </a:lnTo>
                <a:lnTo>
                  <a:pt x="558" y="249"/>
                </a:lnTo>
                <a:lnTo>
                  <a:pt x="559" y="249"/>
                </a:lnTo>
                <a:lnTo>
                  <a:pt x="560" y="248"/>
                </a:lnTo>
                <a:lnTo>
                  <a:pt x="562" y="248"/>
                </a:lnTo>
                <a:lnTo>
                  <a:pt x="562" y="246"/>
                </a:lnTo>
                <a:lnTo>
                  <a:pt x="563" y="246"/>
                </a:lnTo>
                <a:lnTo>
                  <a:pt x="564" y="245"/>
                </a:lnTo>
                <a:lnTo>
                  <a:pt x="566" y="245"/>
                </a:lnTo>
                <a:lnTo>
                  <a:pt x="566" y="244"/>
                </a:lnTo>
                <a:lnTo>
                  <a:pt x="567" y="244"/>
                </a:lnTo>
                <a:lnTo>
                  <a:pt x="568" y="244"/>
                </a:lnTo>
                <a:lnTo>
                  <a:pt x="570" y="242"/>
                </a:lnTo>
                <a:lnTo>
                  <a:pt x="571" y="241"/>
                </a:lnTo>
                <a:lnTo>
                  <a:pt x="572" y="241"/>
                </a:lnTo>
                <a:lnTo>
                  <a:pt x="574" y="240"/>
                </a:lnTo>
                <a:lnTo>
                  <a:pt x="575" y="240"/>
                </a:lnTo>
                <a:lnTo>
                  <a:pt x="575" y="238"/>
                </a:lnTo>
                <a:lnTo>
                  <a:pt x="576" y="238"/>
                </a:lnTo>
                <a:lnTo>
                  <a:pt x="578" y="237"/>
                </a:lnTo>
                <a:lnTo>
                  <a:pt x="579" y="237"/>
                </a:lnTo>
                <a:lnTo>
                  <a:pt x="579" y="236"/>
                </a:lnTo>
                <a:lnTo>
                  <a:pt x="580" y="236"/>
                </a:lnTo>
                <a:lnTo>
                  <a:pt x="582" y="234"/>
                </a:lnTo>
                <a:lnTo>
                  <a:pt x="583" y="233"/>
                </a:lnTo>
                <a:lnTo>
                  <a:pt x="584" y="233"/>
                </a:lnTo>
                <a:lnTo>
                  <a:pt x="586" y="232"/>
                </a:lnTo>
                <a:lnTo>
                  <a:pt x="588" y="230"/>
                </a:lnTo>
                <a:lnTo>
                  <a:pt x="590" y="230"/>
                </a:lnTo>
                <a:lnTo>
                  <a:pt x="591" y="229"/>
                </a:lnTo>
                <a:lnTo>
                  <a:pt x="592" y="228"/>
                </a:lnTo>
                <a:lnTo>
                  <a:pt x="594" y="226"/>
                </a:lnTo>
                <a:lnTo>
                  <a:pt x="595" y="226"/>
                </a:lnTo>
                <a:lnTo>
                  <a:pt x="596" y="225"/>
                </a:lnTo>
                <a:lnTo>
                  <a:pt x="598" y="224"/>
                </a:lnTo>
                <a:lnTo>
                  <a:pt x="599" y="224"/>
                </a:lnTo>
                <a:lnTo>
                  <a:pt x="599" y="222"/>
                </a:lnTo>
                <a:lnTo>
                  <a:pt x="600" y="222"/>
                </a:lnTo>
                <a:lnTo>
                  <a:pt x="602" y="221"/>
                </a:lnTo>
                <a:lnTo>
                  <a:pt x="603" y="221"/>
                </a:lnTo>
                <a:lnTo>
                  <a:pt x="603" y="220"/>
                </a:lnTo>
                <a:lnTo>
                  <a:pt x="604" y="220"/>
                </a:lnTo>
                <a:lnTo>
                  <a:pt x="606" y="218"/>
                </a:lnTo>
                <a:lnTo>
                  <a:pt x="607" y="217"/>
                </a:lnTo>
                <a:lnTo>
                  <a:pt x="608" y="217"/>
                </a:lnTo>
                <a:lnTo>
                  <a:pt x="610" y="216"/>
                </a:lnTo>
                <a:lnTo>
                  <a:pt x="611" y="214"/>
                </a:lnTo>
                <a:lnTo>
                  <a:pt x="612" y="213"/>
                </a:lnTo>
                <a:lnTo>
                  <a:pt x="613" y="213"/>
                </a:lnTo>
                <a:lnTo>
                  <a:pt x="615" y="212"/>
                </a:lnTo>
                <a:lnTo>
                  <a:pt x="615" y="210"/>
                </a:lnTo>
                <a:lnTo>
                  <a:pt x="616" y="210"/>
                </a:lnTo>
                <a:lnTo>
                  <a:pt x="617" y="209"/>
                </a:lnTo>
                <a:lnTo>
                  <a:pt x="619" y="209"/>
                </a:lnTo>
                <a:lnTo>
                  <a:pt x="619" y="208"/>
                </a:lnTo>
                <a:lnTo>
                  <a:pt x="620" y="208"/>
                </a:lnTo>
                <a:lnTo>
                  <a:pt x="620" y="206"/>
                </a:lnTo>
                <a:lnTo>
                  <a:pt x="621" y="206"/>
                </a:lnTo>
                <a:lnTo>
                  <a:pt x="623" y="205"/>
                </a:lnTo>
                <a:lnTo>
                  <a:pt x="624" y="205"/>
                </a:lnTo>
                <a:lnTo>
                  <a:pt x="624" y="204"/>
                </a:lnTo>
                <a:lnTo>
                  <a:pt x="625" y="204"/>
                </a:lnTo>
                <a:lnTo>
                  <a:pt x="627" y="202"/>
                </a:lnTo>
                <a:lnTo>
                  <a:pt x="628" y="202"/>
                </a:lnTo>
                <a:lnTo>
                  <a:pt x="628" y="201"/>
                </a:lnTo>
                <a:lnTo>
                  <a:pt x="629" y="201"/>
                </a:lnTo>
                <a:lnTo>
                  <a:pt x="629" y="200"/>
                </a:lnTo>
                <a:lnTo>
                  <a:pt x="631" y="200"/>
                </a:lnTo>
                <a:lnTo>
                  <a:pt x="632" y="198"/>
                </a:lnTo>
                <a:lnTo>
                  <a:pt x="633" y="198"/>
                </a:lnTo>
                <a:lnTo>
                  <a:pt x="633" y="197"/>
                </a:lnTo>
                <a:lnTo>
                  <a:pt x="635" y="197"/>
                </a:lnTo>
                <a:lnTo>
                  <a:pt x="636" y="196"/>
                </a:lnTo>
                <a:lnTo>
                  <a:pt x="637" y="194"/>
                </a:lnTo>
                <a:lnTo>
                  <a:pt x="639" y="194"/>
                </a:lnTo>
                <a:lnTo>
                  <a:pt x="639" y="193"/>
                </a:lnTo>
                <a:lnTo>
                  <a:pt x="640" y="193"/>
                </a:lnTo>
                <a:lnTo>
                  <a:pt x="641" y="192"/>
                </a:lnTo>
                <a:lnTo>
                  <a:pt x="643" y="190"/>
                </a:lnTo>
                <a:lnTo>
                  <a:pt x="644" y="190"/>
                </a:lnTo>
                <a:lnTo>
                  <a:pt x="645" y="189"/>
                </a:lnTo>
                <a:lnTo>
                  <a:pt x="647" y="189"/>
                </a:lnTo>
                <a:lnTo>
                  <a:pt x="647" y="188"/>
                </a:lnTo>
                <a:lnTo>
                  <a:pt x="648" y="188"/>
                </a:lnTo>
                <a:lnTo>
                  <a:pt x="649" y="186"/>
                </a:lnTo>
                <a:lnTo>
                  <a:pt x="651" y="186"/>
                </a:lnTo>
                <a:lnTo>
                  <a:pt x="651" y="185"/>
                </a:lnTo>
                <a:lnTo>
                  <a:pt x="652" y="185"/>
                </a:lnTo>
                <a:lnTo>
                  <a:pt x="652" y="184"/>
                </a:lnTo>
                <a:lnTo>
                  <a:pt x="653" y="184"/>
                </a:lnTo>
                <a:lnTo>
                  <a:pt x="653" y="183"/>
                </a:lnTo>
                <a:lnTo>
                  <a:pt x="655" y="183"/>
                </a:lnTo>
                <a:lnTo>
                  <a:pt x="656" y="181"/>
                </a:lnTo>
                <a:lnTo>
                  <a:pt x="657" y="180"/>
                </a:lnTo>
                <a:lnTo>
                  <a:pt x="657" y="179"/>
                </a:lnTo>
                <a:lnTo>
                  <a:pt x="659" y="179"/>
                </a:lnTo>
                <a:lnTo>
                  <a:pt x="659" y="177"/>
                </a:lnTo>
                <a:lnTo>
                  <a:pt x="660" y="176"/>
                </a:lnTo>
                <a:lnTo>
                  <a:pt x="661" y="176"/>
                </a:lnTo>
                <a:lnTo>
                  <a:pt x="663" y="175"/>
                </a:lnTo>
                <a:lnTo>
                  <a:pt x="663" y="173"/>
                </a:lnTo>
                <a:lnTo>
                  <a:pt x="664" y="172"/>
                </a:lnTo>
                <a:lnTo>
                  <a:pt x="665" y="171"/>
                </a:lnTo>
                <a:lnTo>
                  <a:pt x="667" y="169"/>
                </a:lnTo>
                <a:lnTo>
                  <a:pt x="668" y="168"/>
                </a:lnTo>
                <a:lnTo>
                  <a:pt x="669" y="167"/>
                </a:lnTo>
                <a:lnTo>
                  <a:pt x="671" y="165"/>
                </a:lnTo>
                <a:lnTo>
                  <a:pt x="672" y="164"/>
                </a:lnTo>
                <a:lnTo>
                  <a:pt x="673" y="163"/>
                </a:lnTo>
                <a:lnTo>
                  <a:pt x="675" y="161"/>
                </a:lnTo>
                <a:lnTo>
                  <a:pt x="675" y="160"/>
                </a:lnTo>
                <a:lnTo>
                  <a:pt x="676" y="160"/>
                </a:lnTo>
                <a:lnTo>
                  <a:pt x="677" y="159"/>
                </a:lnTo>
                <a:lnTo>
                  <a:pt x="677" y="157"/>
                </a:lnTo>
                <a:lnTo>
                  <a:pt x="679" y="157"/>
                </a:lnTo>
                <a:lnTo>
                  <a:pt x="679" y="156"/>
                </a:lnTo>
                <a:lnTo>
                  <a:pt x="680" y="156"/>
                </a:lnTo>
                <a:lnTo>
                  <a:pt x="680" y="155"/>
                </a:lnTo>
                <a:lnTo>
                  <a:pt x="681" y="153"/>
                </a:lnTo>
                <a:lnTo>
                  <a:pt x="683" y="152"/>
                </a:lnTo>
                <a:lnTo>
                  <a:pt x="684" y="151"/>
                </a:lnTo>
                <a:lnTo>
                  <a:pt x="685" y="149"/>
                </a:lnTo>
                <a:lnTo>
                  <a:pt x="685" y="148"/>
                </a:lnTo>
                <a:lnTo>
                  <a:pt x="687" y="148"/>
                </a:lnTo>
                <a:lnTo>
                  <a:pt x="688" y="147"/>
                </a:lnTo>
                <a:lnTo>
                  <a:pt x="689" y="145"/>
                </a:lnTo>
                <a:lnTo>
                  <a:pt x="689" y="144"/>
                </a:lnTo>
                <a:lnTo>
                  <a:pt x="691" y="143"/>
                </a:lnTo>
                <a:lnTo>
                  <a:pt x="692" y="141"/>
                </a:lnTo>
                <a:lnTo>
                  <a:pt x="693" y="140"/>
                </a:lnTo>
                <a:lnTo>
                  <a:pt x="695" y="137"/>
                </a:lnTo>
                <a:lnTo>
                  <a:pt x="696" y="136"/>
                </a:lnTo>
                <a:lnTo>
                  <a:pt x="697" y="135"/>
                </a:lnTo>
                <a:lnTo>
                  <a:pt x="699" y="132"/>
                </a:lnTo>
                <a:lnTo>
                  <a:pt x="700" y="131"/>
                </a:lnTo>
                <a:lnTo>
                  <a:pt x="701" y="129"/>
                </a:lnTo>
                <a:lnTo>
                  <a:pt x="703" y="128"/>
                </a:lnTo>
                <a:lnTo>
                  <a:pt x="704" y="127"/>
                </a:lnTo>
                <a:lnTo>
                  <a:pt x="705" y="125"/>
                </a:lnTo>
                <a:lnTo>
                  <a:pt x="706" y="124"/>
                </a:lnTo>
                <a:lnTo>
                  <a:pt x="708" y="123"/>
                </a:lnTo>
                <a:lnTo>
                  <a:pt x="708" y="121"/>
                </a:lnTo>
                <a:lnTo>
                  <a:pt x="709" y="120"/>
                </a:lnTo>
                <a:lnTo>
                  <a:pt x="710" y="119"/>
                </a:lnTo>
                <a:lnTo>
                  <a:pt x="712" y="117"/>
                </a:lnTo>
                <a:lnTo>
                  <a:pt x="713" y="116"/>
                </a:lnTo>
                <a:lnTo>
                  <a:pt x="713" y="115"/>
                </a:lnTo>
                <a:lnTo>
                  <a:pt x="714" y="115"/>
                </a:lnTo>
                <a:lnTo>
                  <a:pt x="714" y="113"/>
                </a:lnTo>
                <a:lnTo>
                  <a:pt x="716" y="112"/>
                </a:lnTo>
                <a:lnTo>
                  <a:pt x="716" y="111"/>
                </a:lnTo>
                <a:lnTo>
                  <a:pt x="717" y="109"/>
                </a:lnTo>
                <a:lnTo>
                  <a:pt x="718" y="109"/>
                </a:lnTo>
                <a:lnTo>
                  <a:pt x="718" y="108"/>
                </a:lnTo>
                <a:lnTo>
                  <a:pt x="720" y="107"/>
                </a:lnTo>
                <a:lnTo>
                  <a:pt x="721" y="105"/>
                </a:lnTo>
                <a:lnTo>
                  <a:pt x="722" y="104"/>
                </a:lnTo>
                <a:lnTo>
                  <a:pt x="722" y="103"/>
                </a:lnTo>
                <a:lnTo>
                  <a:pt x="724" y="100"/>
                </a:lnTo>
                <a:lnTo>
                  <a:pt x="725" y="99"/>
                </a:lnTo>
                <a:lnTo>
                  <a:pt x="726" y="97"/>
                </a:lnTo>
                <a:lnTo>
                  <a:pt x="728" y="96"/>
                </a:lnTo>
                <a:lnTo>
                  <a:pt x="729" y="93"/>
                </a:lnTo>
                <a:lnTo>
                  <a:pt x="730" y="91"/>
                </a:lnTo>
                <a:lnTo>
                  <a:pt x="732" y="90"/>
                </a:lnTo>
                <a:lnTo>
                  <a:pt x="733" y="87"/>
                </a:lnTo>
                <a:lnTo>
                  <a:pt x="734" y="86"/>
                </a:lnTo>
                <a:lnTo>
                  <a:pt x="736" y="84"/>
                </a:lnTo>
                <a:lnTo>
                  <a:pt x="737" y="82"/>
                </a:lnTo>
                <a:lnTo>
                  <a:pt x="738" y="80"/>
                </a:lnTo>
                <a:lnTo>
                  <a:pt x="740" y="79"/>
                </a:lnTo>
                <a:lnTo>
                  <a:pt x="741" y="78"/>
                </a:lnTo>
                <a:lnTo>
                  <a:pt x="741" y="76"/>
                </a:lnTo>
                <a:lnTo>
                  <a:pt x="742" y="75"/>
                </a:lnTo>
                <a:lnTo>
                  <a:pt x="744" y="74"/>
                </a:lnTo>
                <a:lnTo>
                  <a:pt x="744" y="72"/>
                </a:lnTo>
                <a:lnTo>
                  <a:pt x="745" y="71"/>
                </a:lnTo>
                <a:lnTo>
                  <a:pt x="746" y="70"/>
                </a:lnTo>
                <a:lnTo>
                  <a:pt x="748" y="68"/>
                </a:lnTo>
                <a:lnTo>
                  <a:pt x="748" y="67"/>
                </a:lnTo>
                <a:lnTo>
                  <a:pt x="749" y="66"/>
                </a:lnTo>
                <a:lnTo>
                  <a:pt x="750" y="64"/>
                </a:lnTo>
                <a:lnTo>
                  <a:pt x="750" y="63"/>
                </a:lnTo>
                <a:lnTo>
                  <a:pt x="752" y="62"/>
                </a:lnTo>
                <a:lnTo>
                  <a:pt x="753" y="62"/>
                </a:lnTo>
                <a:lnTo>
                  <a:pt x="753" y="60"/>
                </a:lnTo>
                <a:lnTo>
                  <a:pt x="754" y="59"/>
                </a:lnTo>
                <a:lnTo>
                  <a:pt x="756" y="56"/>
                </a:lnTo>
                <a:lnTo>
                  <a:pt x="757" y="55"/>
                </a:lnTo>
                <a:lnTo>
                  <a:pt x="758" y="54"/>
                </a:lnTo>
                <a:lnTo>
                  <a:pt x="760" y="52"/>
                </a:lnTo>
                <a:lnTo>
                  <a:pt x="760" y="50"/>
                </a:lnTo>
                <a:lnTo>
                  <a:pt x="762" y="48"/>
                </a:lnTo>
                <a:lnTo>
                  <a:pt x="764" y="46"/>
                </a:lnTo>
                <a:lnTo>
                  <a:pt x="765" y="44"/>
                </a:lnTo>
                <a:lnTo>
                  <a:pt x="766" y="42"/>
                </a:lnTo>
                <a:lnTo>
                  <a:pt x="768" y="40"/>
                </a:lnTo>
                <a:lnTo>
                  <a:pt x="769" y="38"/>
                </a:lnTo>
                <a:lnTo>
                  <a:pt x="770" y="36"/>
                </a:lnTo>
                <a:lnTo>
                  <a:pt x="772" y="35"/>
                </a:lnTo>
                <a:lnTo>
                  <a:pt x="773" y="32"/>
                </a:lnTo>
                <a:lnTo>
                  <a:pt x="774" y="31"/>
                </a:lnTo>
                <a:lnTo>
                  <a:pt x="776" y="30"/>
                </a:lnTo>
                <a:lnTo>
                  <a:pt x="776" y="28"/>
                </a:lnTo>
                <a:lnTo>
                  <a:pt x="777" y="27"/>
                </a:lnTo>
                <a:lnTo>
                  <a:pt x="778" y="26"/>
                </a:lnTo>
                <a:lnTo>
                  <a:pt x="778" y="24"/>
                </a:lnTo>
                <a:lnTo>
                  <a:pt x="780" y="23"/>
                </a:lnTo>
                <a:lnTo>
                  <a:pt x="781" y="22"/>
                </a:lnTo>
                <a:lnTo>
                  <a:pt x="781" y="20"/>
                </a:lnTo>
                <a:lnTo>
                  <a:pt x="782" y="19"/>
                </a:lnTo>
                <a:lnTo>
                  <a:pt x="782" y="18"/>
                </a:lnTo>
                <a:lnTo>
                  <a:pt x="784" y="18"/>
                </a:lnTo>
                <a:lnTo>
                  <a:pt x="784" y="16"/>
                </a:lnTo>
                <a:lnTo>
                  <a:pt x="785" y="15"/>
                </a:lnTo>
                <a:lnTo>
                  <a:pt x="785" y="14"/>
                </a:lnTo>
                <a:lnTo>
                  <a:pt x="786" y="12"/>
                </a:lnTo>
                <a:lnTo>
                  <a:pt x="788" y="11"/>
                </a:lnTo>
                <a:lnTo>
                  <a:pt x="789" y="10"/>
                </a:lnTo>
                <a:lnTo>
                  <a:pt x="789" y="8"/>
                </a:lnTo>
                <a:lnTo>
                  <a:pt x="790" y="7"/>
                </a:lnTo>
                <a:lnTo>
                  <a:pt x="790" y="4"/>
                </a:lnTo>
                <a:lnTo>
                  <a:pt x="792" y="3"/>
                </a:lnTo>
                <a:lnTo>
                  <a:pt x="793" y="2"/>
                </a:lnTo>
                <a:lnTo>
                  <a:pt x="794" y="0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6148" name="Freeform 87">
            <a:extLst>
              <a:ext uri="{FF2B5EF4-FFF2-40B4-BE49-F238E27FC236}">
                <a16:creationId xmlns:a16="http://schemas.microsoft.com/office/drawing/2014/main" id="{C3CABF86-8CE5-0949-8276-113605B33507}"/>
              </a:ext>
            </a:extLst>
          </p:cNvPr>
          <p:cNvSpPr>
            <a:spLocks/>
          </p:cNvSpPr>
          <p:nvPr/>
        </p:nvSpPr>
        <p:spPr bwMode="auto">
          <a:xfrm>
            <a:off x="6199188" y="4941888"/>
            <a:ext cx="76200" cy="252412"/>
          </a:xfrm>
          <a:custGeom>
            <a:avLst/>
            <a:gdLst>
              <a:gd name="T0" fmla="*/ 2147483646 w 94"/>
              <a:gd name="T1" fmla="*/ 2147483646 h 317"/>
              <a:gd name="T2" fmla="*/ 2147483646 w 94"/>
              <a:gd name="T3" fmla="*/ 2147483646 h 317"/>
              <a:gd name="T4" fmla="*/ 2147483646 w 94"/>
              <a:gd name="T5" fmla="*/ 2147483646 h 317"/>
              <a:gd name="T6" fmla="*/ 2147483646 w 94"/>
              <a:gd name="T7" fmla="*/ 2147483646 h 317"/>
              <a:gd name="T8" fmla="*/ 2147483646 w 94"/>
              <a:gd name="T9" fmla="*/ 2147483646 h 317"/>
              <a:gd name="T10" fmla="*/ 2147483646 w 94"/>
              <a:gd name="T11" fmla="*/ 2147483646 h 317"/>
              <a:gd name="T12" fmla="*/ 2147483646 w 94"/>
              <a:gd name="T13" fmla="*/ 2147483646 h 317"/>
              <a:gd name="T14" fmla="*/ 2147483646 w 94"/>
              <a:gd name="T15" fmla="*/ 2147483646 h 317"/>
              <a:gd name="T16" fmla="*/ 2147483646 w 94"/>
              <a:gd name="T17" fmla="*/ 2147483646 h 317"/>
              <a:gd name="T18" fmla="*/ 2147483646 w 94"/>
              <a:gd name="T19" fmla="*/ 2147483646 h 317"/>
              <a:gd name="T20" fmla="*/ 2147483646 w 94"/>
              <a:gd name="T21" fmla="*/ 2147483646 h 317"/>
              <a:gd name="T22" fmla="*/ 2147483646 w 94"/>
              <a:gd name="T23" fmla="*/ 2147483646 h 317"/>
              <a:gd name="T24" fmla="*/ 2147483646 w 94"/>
              <a:gd name="T25" fmla="*/ 2147483646 h 317"/>
              <a:gd name="T26" fmla="*/ 2147483646 w 94"/>
              <a:gd name="T27" fmla="*/ 2147483646 h 317"/>
              <a:gd name="T28" fmla="*/ 2147483646 w 94"/>
              <a:gd name="T29" fmla="*/ 2147483646 h 317"/>
              <a:gd name="T30" fmla="*/ 2147483646 w 94"/>
              <a:gd name="T31" fmla="*/ 2147483646 h 317"/>
              <a:gd name="T32" fmla="*/ 2147483646 w 94"/>
              <a:gd name="T33" fmla="*/ 2147483646 h 317"/>
              <a:gd name="T34" fmla="*/ 2147483646 w 94"/>
              <a:gd name="T35" fmla="*/ 2147483646 h 317"/>
              <a:gd name="T36" fmla="*/ 2147483646 w 94"/>
              <a:gd name="T37" fmla="*/ 2147483646 h 317"/>
              <a:gd name="T38" fmla="*/ 2147483646 w 94"/>
              <a:gd name="T39" fmla="*/ 2147483646 h 317"/>
              <a:gd name="T40" fmla="*/ 2147483646 w 94"/>
              <a:gd name="T41" fmla="*/ 2147483646 h 317"/>
              <a:gd name="T42" fmla="*/ 2147483646 w 94"/>
              <a:gd name="T43" fmla="*/ 2147483646 h 317"/>
              <a:gd name="T44" fmla="*/ 2147483646 w 94"/>
              <a:gd name="T45" fmla="*/ 2147483646 h 317"/>
              <a:gd name="T46" fmla="*/ 2147483646 w 94"/>
              <a:gd name="T47" fmla="*/ 2147483646 h 317"/>
              <a:gd name="T48" fmla="*/ 2147483646 w 94"/>
              <a:gd name="T49" fmla="*/ 2147483646 h 317"/>
              <a:gd name="T50" fmla="*/ 2147483646 w 94"/>
              <a:gd name="T51" fmla="*/ 2147483646 h 317"/>
              <a:gd name="T52" fmla="*/ 2147483646 w 94"/>
              <a:gd name="T53" fmla="*/ 2147483646 h 317"/>
              <a:gd name="T54" fmla="*/ 2147483646 w 94"/>
              <a:gd name="T55" fmla="*/ 2147483646 h 317"/>
              <a:gd name="T56" fmla="*/ 2147483646 w 94"/>
              <a:gd name="T57" fmla="*/ 2147483646 h 317"/>
              <a:gd name="T58" fmla="*/ 2147483646 w 94"/>
              <a:gd name="T59" fmla="*/ 2147483646 h 317"/>
              <a:gd name="T60" fmla="*/ 2147483646 w 94"/>
              <a:gd name="T61" fmla="*/ 2147483646 h 317"/>
              <a:gd name="T62" fmla="*/ 2147483646 w 94"/>
              <a:gd name="T63" fmla="*/ 2147483646 h 317"/>
              <a:gd name="T64" fmla="*/ 2147483646 w 94"/>
              <a:gd name="T65" fmla="*/ 2147483646 h 317"/>
              <a:gd name="T66" fmla="*/ 2147483646 w 94"/>
              <a:gd name="T67" fmla="*/ 2147483646 h 317"/>
              <a:gd name="T68" fmla="*/ 2147483646 w 94"/>
              <a:gd name="T69" fmla="*/ 2147483646 h 317"/>
              <a:gd name="T70" fmla="*/ 2147483646 w 94"/>
              <a:gd name="T71" fmla="*/ 2147483646 h 317"/>
              <a:gd name="T72" fmla="*/ 2147483646 w 94"/>
              <a:gd name="T73" fmla="*/ 2147483646 h 317"/>
              <a:gd name="T74" fmla="*/ 2147483646 w 94"/>
              <a:gd name="T75" fmla="*/ 2147483646 h 317"/>
              <a:gd name="T76" fmla="*/ 2147483646 w 94"/>
              <a:gd name="T77" fmla="*/ 2147483646 h 317"/>
              <a:gd name="T78" fmla="*/ 2147483646 w 94"/>
              <a:gd name="T79" fmla="*/ 2147483646 h 317"/>
              <a:gd name="T80" fmla="*/ 2147483646 w 94"/>
              <a:gd name="T81" fmla="*/ 2147483646 h 317"/>
              <a:gd name="T82" fmla="*/ 2147483646 w 94"/>
              <a:gd name="T83" fmla="*/ 2147483646 h 317"/>
              <a:gd name="T84" fmla="*/ 2147483646 w 94"/>
              <a:gd name="T85" fmla="*/ 2147483646 h 317"/>
              <a:gd name="T86" fmla="*/ 2147483646 w 94"/>
              <a:gd name="T87" fmla="*/ 2147483646 h 317"/>
              <a:gd name="T88" fmla="*/ 2147483646 w 94"/>
              <a:gd name="T89" fmla="*/ 2147483646 h 317"/>
              <a:gd name="T90" fmla="*/ 2147483646 w 94"/>
              <a:gd name="T91" fmla="*/ 2147483646 h 317"/>
              <a:gd name="T92" fmla="*/ 2147483646 w 94"/>
              <a:gd name="T93" fmla="*/ 2147483646 h 317"/>
              <a:gd name="T94" fmla="*/ 2147483646 w 94"/>
              <a:gd name="T95" fmla="*/ 2147483646 h 317"/>
              <a:gd name="T96" fmla="*/ 2147483646 w 94"/>
              <a:gd name="T97" fmla="*/ 2147483646 h 317"/>
              <a:gd name="T98" fmla="*/ 2147483646 w 94"/>
              <a:gd name="T99" fmla="*/ 2147483646 h 317"/>
              <a:gd name="T100" fmla="*/ 2147483646 w 94"/>
              <a:gd name="T101" fmla="*/ 2147483646 h 317"/>
              <a:gd name="T102" fmla="*/ 2147483646 w 94"/>
              <a:gd name="T103" fmla="*/ 2147483646 h 317"/>
              <a:gd name="T104" fmla="*/ 2147483646 w 94"/>
              <a:gd name="T105" fmla="*/ 2147483646 h 317"/>
              <a:gd name="T106" fmla="*/ 2147483646 w 94"/>
              <a:gd name="T107" fmla="*/ 2147483646 h 317"/>
              <a:gd name="T108" fmla="*/ 2147483646 w 94"/>
              <a:gd name="T109" fmla="*/ 2147483646 h 317"/>
              <a:gd name="T110" fmla="*/ 2147483646 w 94"/>
              <a:gd name="T111" fmla="*/ 2147483646 h 317"/>
              <a:gd name="T112" fmla="*/ 2147483646 w 94"/>
              <a:gd name="T113" fmla="*/ 2147483646 h 317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94"/>
              <a:gd name="T172" fmla="*/ 0 h 317"/>
              <a:gd name="T173" fmla="*/ 94 w 94"/>
              <a:gd name="T174" fmla="*/ 317 h 317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94" h="317">
                <a:moveTo>
                  <a:pt x="0" y="0"/>
                </a:moveTo>
                <a:lnTo>
                  <a:pt x="1" y="4"/>
                </a:lnTo>
                <a:lnTo>
                  <a:pt x="4" y="7"/>
                </a:lnTo>
                <a:lnTo>
                  <a:pt x="5" y="9"/>
                </a:lnTo>
                <a:lnTo>
                  <a:pt x="6" y="13"/>
                </a:lnTo>
                <a:lnTo>
                  <a:pt x="8" y="16"/>
                </a:lnTo>
                <a:lnTo>
                  <a:pt x="10" y="17"/>
                </a:lnTo>
                <a:lnTo>
                  <a:pt x="12" y="20"/>
                </a:lnTo>
                <a:lnTo>
                  <a:pt x="12" y="23"/>
                </a:lnTo>
                <a:lnTo>
                  <a:pt x="13" y="24"/>
                </a:lnTo>
                <a:lnTo>
                  <a:pt x="14" y="27"/>
                </a:lnTo>
                <a:lnTo>
                  <a:pt x="16" y="28"/>
                </a:lnTo>
                <a:lnTo>
                  <a:pt x="17" y="29"/>
                </a:lnTo>
                <a:lnTo>
                  <a:pt x="17" y="32"/>
                </a:lnTo>
                <a:lnTo>
                  <a:pt x="18" y="33"/>
                </a:lnTo>
                <a:lnTo>
                  <a:pt x="18" y="35"/>
                </a:lnTo>
                <a:lnTo>
                  <a:pt x="20" y="36"/>
                </a:lnTo>
                <a:lnTo>
                  <a:pt x="21" y="37"/>
                </a:lnTo>
                <a:lnTo>
                  <a:pt x="21" y="38"/>
                </a:lnTo>
                <a:lnTo>
                  <a:pt x="21" y="40"/>
                </a:lnTo>
                <a:lnTo>
                  <a:pt x="22" y="41"/>
                </a:lnTo>
                <a:lnTo>
                  <a:pt x="22" y="42"/>
                </a:lnTo>
                <a:lnTo>
                  <a:pt x="24" y="44"/>
                </a:lnTo>
                <a:lnTo>
                  <a:pt x="24" y="45"/>
                </a:lnTo>
                <a:lnTo>
                  <a:pt x="25" y="46"/>
                </a:lnTo>
                <a:lnTo>
                  <a:pt x="26" y="48"/>
                </a:lnTo>
                <a:lnTo>
                  <a:pt x="26" y="50"/>
                </a:lnTo>
                <a:lnTo>
                  <a:pt x="26" y="52"/>
                </a:lnTo>
                <a:lnTo>
                  <a:pt x="28" y="53"/>
                </a:lnTo>
                <a:lnTo>
                  <a:pt x="28" y="54"/>
                </a:lnTo>
                <a:lnTo>
                  <a:pt x="29" y="56"/>
                </a:lnTo>
                <a:lnTo>
                  <a:pt x="29" y="58"/>
                </a:lnTo>
                <a:lnTo>
                  <a:pt x="30" y="60"/>
                </a:lnTo>
                <a:lnTo>
                  <a:pt x="32" y="61"/>
                </a:lnTo>
                <a:lnTo>
                  <a:pt x="32" y="62"/>
                </a:lnTo>
                <a:lnTo>
                  <a:pt x="33" y="65"/>
                </a:lnTo>
                <a:lnTo>
                  <a:pt x="33" y="66"/>
                </a:lnTo>
                <a:lnTo>
                  <a:pt x="33" y="68"/>
                </a:lnTo>
                <a:lnTo>
                  <a:pt x="34" y="69"/>
                </a:lnTo>
                <a:lnTo>
                  <a:pt x="34" y="70"/>
                </a:lnTo>
                <a:lnTo>
                  <a:pt x="36" y="70"/>
                </a:lnTo>
                <a:lnTo>
                  <a:pt x="36" y="72"/>
                </a:lnTo>
                <a:lnTo>
                  <a:pt x="36" y="73"/>
                </a:lnTo>
                <a:lnTo>
                  <a:pt x="37" y="74"/>
                </a:lnTo>
                <a:lnTo>
                  <a:pt x="37" y="76"/>
                </a:lnTo>
                <a:lnTo>
                  <a:pt x="37" y="77"/>
                </a:lnTo>
                <a:lnTo>
                  <a:pt x="38" y="78"/>
                </a:lnTo>
                <a:lnTo>
                  <a:pt x="38" y="80"/>
                </a:lnTo>
                <a:lnTo>
                  <a:pt x="38" y="81"/>
                </a:lnTo>
                <a:lnTo>
                  <a:pt x="40" y="81"/>
                </a:lnTo>
                <a:lnTo>
                  <a:pt x="40" y="82"/>
                </a:lnTo>
                <a:lnTo>
                  <a:pt x="40" y="84"/>
                </a:lnTo>
                <a:lnTo>
                  <a:pt x="41" y="85"/>
                </a:lnTo>
                <a:lnTo>
                  <a:pt x="41" y="86"/>
                </a:lnTo>
                <a:lnTo>
                  <a:pt x="41" y="88"/>
                </a:lnTo>
                <a:lnTo>
                  <a:pt x="42" y="89"/>
                </a:lnTo>
                <a:lnTo>
                  <a:pt x="42" y="90"/>
                </a:lnTo>
                <a:lnTo>
                  <a:pt x="44" y="93"/>
                </a:lnTo>
                <a:lnTo>
                  <a:pt x="44" y="94"/>
                </a:lnTo>
                <a:lnTo>
                  <a:pt x="45" y="96"/>
                </a:lnTo>
                <a:lnTo>
                  <a:pt x="45" y="98"/>
                </a:lnTo>
                <a:lnTo>
                  <a:pt x="46" y="100"/>
                </a:lnTo>
                <a:lnTo>
                  <a:pt x="46" y="102"/>
                </a:lnTo>
                <a:lnTo>
                  <a:pt x="48" y="104"/>
                </a:lnTo>
                <a:lnTo>
                  <a:pt x="49" y="106"/>
                </a:lnTo>
                <a:lnTo>
                  <a:pt x="49" y="108"/>
                </a:lnTo>
                <a:lnTo>
                  <a:pt x="50" y="110"/>
                </a:lnTo>
                <a:lnTo>
                  <a:pt x="50" y="112"/>
                </a:lnTo>
                <a:lnTo>
                  <a:pt x="52" y="113"/>
                </a:lnTo>
                <a:lnTo>
                  <a:pt x="52" y="114"/>
                </a:lnTo>
                <a:lnTo>
                  <a:pt x="53" y="117"/>
                </a:lnTo>
                <a:lnTo>
                  <a:pt x="53" y="118"/>
                </a:lnTo>
                <a:lnTo>
                  <a:pt x="53" y="120"/>
                </a:lnTo>
                <a:lnTo>
                  <a:pt x="54" y="120"/>
                </a:lnTo>
                <a:lnTo>
                  <a:pt x="54" y="121"/>
                </a:lnTo>
                <a:lnTo>
                  <a:pt x="54" y="122"/>
                </a:lnTo>
                <a:lnTo>
                  <a:pt x="56" y="124"/>
                </a:lnTo>
                <a:lnTo>
                  <a:pt x="56" y="125"/>
                </a:lnTo>
                <a:lnTo>
                  <a:pt x="56" y="126"/>
                </a:lnTo>
                <a:lnTo>
                  <a:pt x="57" y="128"/>
                </a:lnTo>
                <a:lnTo>
                  <a:pt x="57" y="129"/>
                </a:lnTo>
                <a:lnTo>
                  <a:pt x="57" y="130"/>
                </a:lnTo>
                <a:lnTo>
                  <a:pt x="58" y="131"/>
                </a:lnTo>
                <a:lnTo>
                  <a:pt x="58" y="133"/>
                </a:lnTo>
                <a:lnTo>
                  <a:pt x="58" y="134"/>
                </a:lnTo>
                <a:lnTo>
                  <a:pt x="60" y="135"/>
                </a:lnTo>
                <a:lnTo>
                  <a:pt x="60" y="137"/>
                </a:lnTo>
                <a:lnTo>
                  <a:pt x="60" y="138"/>
                </a:lnTo>
                <a:lnTo>
                  <a:pt x="61" y="141"/>
                </a:lnTo>
                <a:lnTo>
                  <a:pt x="61" y="142"/>
                </a:lnTo>
                <a:lnTo>
                  <a:pt x="62" y="143"/>
                </a:lnTo>
                <a:lnTo>
                  <a:pt x="62" y="146"/>
                </a:lnTo>
                <a:lnTo>
                  <a:pt x="63" y="147"/>
                </a:lnTo>
                <a:lnTo>
                  <a:pt x="63" y="150"/>
                </a:lnTo>
                <a:lnTo>
                  <a:pt x="65" y="153"/>
                </a:lnTo>
                <a:lnTo>
                  <a:pt x="65" y="154"/>
                </a:lnTo>
                <a:lnTo>
                  <a:pt x="66" y="157"/>
                </a:lnTo>
                <a:lnTo>
                  <a:pt x="66" y="158"/>
                </a:lnTo>
                <a:lnTo>
                  <a:pt x="66" y="159"/>
                </a:lnTo>
                <a:lnTo>
                  <a:pt x="67" y="162"/>
                </a:lnTo>
                <a:lnTo>
                  <a:pt x="67" y="163"/>
                </a:lnTo>
                <a:lnTo>
                  <a:pt x="67" y="165"/>
                </a:lnTo>
                <a:lnTo>
                  <a:pt x="69" y="166"/>
                </a:lnTo>
                <a:lnTo>
                  <a:pt x="69" y="167"/>
                </a:lnTo>
                <a:lnTo>
                  <a:pt x="69" y="169"/>
                </a:lnTo>
                <a:lnTo>
                  <a:pt x="70" y="170"/>
                </a:lnTo>
                <a:lnTo>
                  <a:pt x="70" y="171"/>
                </a:lnTo>
                <a:lnTo>
                  <a:pt x="70" y="173"/>
                </a:lnTo>
                <a:lnTo>
                  <a:pt x="71" y="174"/>
                </a:lnTo>
                <a:lnTo>
                  <a:pt x="71" y="175"/>
                </a:lnTo>
                <a:lnTo>
                  <a:pt x="71" y="177"/>
                </a:lnTo>
                <a:lnTo>
                  <a:pt x="71" y="178"/>
                </a:lnTo>
                <a:lnTo>
                  <a:pt x="73" y="179"/>
                </a:lnTo>
                <a:lnTo>
                  <a:pt x="73" y="181"/>
                </a:lnTo>
                <a:lnTo>
                  <a:pt x="73" y="182"/>
                </a:lnTo>
                <a:lnTo>
                  <a:pt x="74" y="183"/>
                </a:lnTo>
                <a:lnTo>
                  <a:pt x="74" y="185"/>
                </a:lnTo>
                <a:lnTo>
                  <a:pt x="74" y="186"/>
                </a:lnTo>
                <a:lnTo>
                  <a:pt x="75" y="187"/>
                </a:lnTo>
                <a:lnTo>
                  <a:pt x="75" y="189"/>
                </a:lnTo>
                <a:lnTo>
                  <a:pt x="75" y="190"/>
                </a:lnTo>
                <a:lnTo>
                  <a:pt x="77" y="193"/>
                </a:lnTo>
                <a:lnTo>
                  <a:pt x="77" y="194"/>
                </a:lnTo>
                <a:lnTo>
                  <a:pt x="78" y="197"/>
                </a:lnTo>
                <a:lnTo>
                  <a:pt x="78" y="198"/>
                </a:lnTo>
                <a:lnTo>
                  <a:pt x="79" y="201"/>
                </a:lnTo>
                <a:lnTo>
                  <a:pt x="79" y="202"/>
                </a:lnTo>
                <a:lnTo>
                  <a:pt x="81" y="205"/>
                </a:lnTo>
                <a:lnTo>
                  <a:pt x="81" y="206"/>
                </a:lnTo>
                <a:lnTo>
                  <a:pt x="82" y="209"/>
                </a:lnTo>
                <a:lnTo>
                  <a:pt x="82" y="210"/>
                </a:lnTo>
                <a:lnTo>
                  <a:pt x="82" y="211"/>
                </a:lnTo>
                <a:lnTo>
                  <a:pt x="83" y="213"/>
                </a:lnTo>
                <a:lnTo>
                  <a:pt x="83" y="214"/>
                </a:lnTo>
                <a:lnTo>
                  <a:pt x="83" y="215"/>
                </a:lnTo>
                <a:lnTo>
                  <a:pt x="83" y="217"/>
                </a:lnTo>
                <a:lnTo>
                  <a:pt x="85" y="218"/>
                </a:lnTo>
                <a:lnTo>
                  <a:pt x="85" y="219"/>
                </a:lnTo>
                <a:lnTo>
                  <a:pt x="85" y="221"/>
                </a:lnTo>
                <a:lnTo>
                  <a:pt x="85" y="222"/>
                </a:lnTo>
                <a:lnTo>
                  <a:pt x="86" y="223"/>
                </a:lnTo>
                <a:lnTo>
                  <a:pt x="86" y="224"/>
                </a:lnTo>
                <a:lnTo>
                  <a:pt x="86" y="226"/>
                </a:lnTo>
                <a:lnTo>
                  <a:pt x="86" y="227"/>
                </a:lnTo>
                <a:lnTo>
                  <a:pt x="86" y="228"/>
                </a:lnTo>
                <a:lnTo>
                  <a:pt x="86" y="230"/>
                </a:lnTo>
                <a:lnTo>
                  <a:pt x="86" y="231"/>
                </a:lnTo>
                <a:lnTo>
                  <a:pt x="86" y="232"/>
                </a:lnTo>
                <a:lnTo>
                  <a:pt x="87" y="234"/>
                </a:lnTo>
                <a:lnTo>
                  <a:pt x="87" y="235"/>
                </a:lnTo>
                <a:lnTo>
                  <a:pt x="87" y="236"/>
                </a:lnTo>
                <a:lnTo>
                  <a:pt x="87" y="238"/>
                </a:lnTo>
                <a:lnTo>
                  <a:pt x="87" y="239"/>
                </a:lnTo>
                <a:lnTo>
                  <a:pt x="87" y="242"/>
                </a:lnTo>
                <a:lnTo>
                  <a:pt x="87" y="243"/>
                </a:lnTo>
                <a:lnTo>
                  <a:pt x="87" y="244"/>
                </a:lnTo>
                <a:lnTo>
                  <a:pt x="87" y="247"/>
                </a:lnTo>
                <a:lnTo>
                  <a:pt x="89" y="248"/>
                </a:lnTo>
                <a:lnTo>
                  <a:pt x="89" y="250"/>
                </a:lnTo>
                <a:lnTo>
                  <a:pt x="89" y="251"/>
                </a:lnTo>
                <a:lnTo>
                  <a:pt x="89" y="252"/>
                </a:lnTo>
                <a:lnTo>
                  <a:pt x="89" y="254"/>
                </a:lnTo>
                <a:lnTo>
                  <a:pt x="89" y="255"/>
                </a:lnTo>
                <a:lnTo>
                  <a:pt x="89" y="256"/>
                </a:lnTo>
                <a:lnTo>
                  <a:pt x="89" y="258"/>
                </a:lnTo>
                <a:lnTo>
                  <a:pt x="89" y="259"/>
                </a:lnTo>
                <a:lnTo>
                  <a:pt x="89" y="260"/>
                </a:lnTo>
                <a:lnTo>
                  <a:pt x="89" y="262"/>
                </a:lnTo>
                <a:lnTo>
                  <a:pt x="90" y="263"/>
                </a:lnTo>
                <a:lnTo>
                  <a:pt x="90" y="264"/>
                </a:lnTo>
                <a:lnTo>
                  <a:pt x="90" y="266"/>
                </a:lnTo>
                <a:lnTo>
                  <a:pt x="90" y="267"/>
                </a:lnTo>
                <a:lnTo>
                  <a:pt x="90" y="268"/>
                </a:lnTo>
                <a:lnTo>
                  <a:pt x="90" y="270"/>
                </a:lnTo>
                <a:lnTo>
                  <a:pt x="90" y="271"/>
                </a:lnTo>
                <a:lnTo>
                  <a:pt x="91" y="271"/>
                </a:lnTo>
                <a:lnTo>
                  <a:pt x="91" y="272"/>
                </a:lnTo>
                <a:lnTo>
                  <a:pt x="91" y="274"/>
                </a:lnTo>
                <a:lnTo>
                  <a:pt x="91" y="275"/>
                </a:lnTo>
                <a:lnTo>
                  <a:pt x="91" y="276"/>
                </a:lnTo>
                <a:lnTo>
                  <a:pt x="91" y="278"/>
                </a:lnTo>
                <a:lnTo>
                  <a:pt x="93" y="279"/>
                </a:lnTo>
                <a:lnTo>
                  <a:pt x="93" y="280"/>
                </a:lnTo>
                <a:lnTo>
                  <a:pt x="93" y="282"/>
                </a:lnTo>
                <a:lnTo>
                  <a:pt x="93" y="283"/>
                </a:lnTo>
                <a:lnTo>
                  <a:pt x="93" y="284"/>
                </a:lnTo>
                <a:lnTo>
                  <a:pt x="94" y="284"/>
                </a:lnTo>
                <a:lnTo>
                  <a:pt x="94" y="286"/>
                </a:lnTo>
                <a:lnTo>
                  <a:pt x="94" y="287"/>
                </a:lnTo>
                <a:lnTo>
                  <a:pt x="94" y="288"/>
                </a:lnTo>
                <a:lnTo>
                  <a:pt x="94" y="290"/>
                </a:lnTo>
                <a:lnTo>
                  <a:pt x="94" y="291"/>
                </a:lnTo>
                <a:lnTo>
                  <a:pt x="94" y="292"/>
                </a:lnTo>
                <a:lnTo>
                  <a:pt x="94" y="294"/>
                </a:lnTo>
                <a:lnTo>
                  <a:pt x="94" y="295"/>
                </a:lnTo>
                <a:lnTo>
                  <a:pt x="94" y="296"/>
                </a:lnTo>
                <a:lnTo>
                  <a:pt x="94" y="298"/>
                </a:lnTo>
                <a:lnTo>
                  <a:pt x="94" y="299"/>
                </a:lnTo>
                <a:lnTo>
                  <a:pt x="94" y="300"/>
                </a:lnTo>
                <a:lnTo>
                  <a:pt x="94" y="302"/>
                </a:lnTo>
                <a:lnTo>
                  <a:pt x="94" y="304"/>
                </a:lnTo>
                <a:lnTo>
                  <a:pt x="93" y="306"/>
                </a:lnTo>
                <a:lnTo>
                  <a:pt x="93" y="308"/>
                </a:lnTo>
                <a:lnTo>
                  <a:pt x="93" y="310"/>
                </a:lnTo>
                <a:lnTo>
                  <a:pt x="93" y="312"/>
                </a:lnTo>
                <a:lnTo>
                  <a:pt x="93" y="315"/>
                </a:lnTo>
                <a:lnTo>
                  <a:pt x="93" y="317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6149" name="Freeform 88">
            <a:extLst>
              <a:ext uri="{FF2B5EF4-FFF2-40B4-BE49-F238E27FC236}">
                <a16:creationId xmlns:a16="http://schemas.microsoft.com/office/drawing/2014/main" id="{D7056855-E533-034B-8A9B-F74F42454A92}"/>
              </a:ext>
            </a:extLst>
          </p:cNvPr>
          <p:cNvSpPr>
            <a:spLocks/>
          </p:cNvSpPr>
          <p:nvPr/>
        </p:nvSpPr>
        <p:spPr bwMode="auto">
          <a:xfrm>
            <a:off x="6199188" y="5191126"/>
            <a:ext cx="76200" cy="252413"/>
          </a:xfrm>
          <a:custGeom>
            <a:avLst/>
            <a:gdLst>
              <a:gd name="T0" fmla="*/ 2147483646 w 94"/>
              <a:gd name="T1" fmla="*/ 2147483646 h 317"/>
              <a:gd name="T2" fmla="*/ 2147483646 w 94"/>
              <a:gd name="T3" fmla="*/ 2147483646 h 317"/>
              <a:gd name="T4" fmla="*/ 2147483646 w 94"/>
              <a:gd name="T5" fmla="*/ 2147483646 h 317"/>
              <a:gd name="T6" fmla="*/ 2147483646 w 94"/>
              <a:gd name="T7" fmla="*/ 2147483646 h 317"/>
              <a:gd name="T8" fmla="*/ 2147483646 w 94"/>
              <a:gd name="T9" fmla="*/ 2147483646 h 317"/>
              <a:gd name="T10" fmla="*/ 2147483646 w 94"/>
              <a:gd name="T11" fmla="*/ 2147483646 h 317"/>
              <a:gd name="T12" fmla="*/ 2147483646 w 94"/>
              <a:gd name="T13" fmla="*/ 2147483646 h 317"/>
              <a:gd name="T14" fmla="*/ 2147483646 w 94"/>
              <a:gd name="T15" fmla="*/ 2147483646 h 317"/>
              <a:gd name="T16" fmla="*/ 2147483646 w 94"/>
              <a:gd name="T17" fmla="*/ 2147483646 h 317"/>
              <a:gd name="T18" fmla="*/ 2147483646 w 94"/>
              <a:gd name="T19" fmla="*/ 2147483646 h 317"/>
              <a:gd name="T20" fmla="*/ 2147483646 w 94"/>
              <a:gd name="T21" fmla="*/ 2147483646 h 317"/>
              <a:gd name="T22" fmla="*/ 2147483646 w 94"/>
              <a:gd name="T23" fmla="*/ 2147483646 h 317"/>
              <a:gd name="T24" fmla="*/ 2147483646 w 94"/>
              <a:gd name="T25" fmla="*/ 2147483646 h 317"/>
              <a:gd name="T26" fmla="*/ 2147483646 w 94"/>
              <a:gd name="T27" fmla="*/ 2147483646 h 317"/>
              <a:gd name="T28" fmla="*/ 2147483646 w 94"/>
              <a:gd name="T29" fmla="*/ 2147483646 h 317"/>
              <a:gd name="T30" fmla="*/ 2147483646 w 94"/>
              <a:gd name="T31" fmla="*/ 2147483646 h 317"/>
              <a:gd name="T32" fmla="*/ 2147483646 w 94"/>
              <a:gd name="T33" fmla="*/ 2147483646 h 317"/>
              <a:gd name="T34" fmla="*/ 2147483646 w 94"/>
              <a:gd name="T35" fmla="*/ 2147483646 h 317"/>
              <a:gd name="T36" fmla="*/ 2147483646 w 94"/>
              <a:gd name="T37" fmla="*/ 2147483646 h 317"/>
              <a:gd name="T38" fmla="*/ 2147483646 w 94"/>
              <a:gd name="T39" fmla="*/ 2147483646 h 317"/>
              <a:gd name="T40" fmla="*/ 2147483646 w 94"/>
              <a:gd name="T41" fmla="*/ 2147483646 h 317"/>
              <a:gd name="T42" fmla="*/ 2147483646 w 94"/>
              <a:gd name="T43" fmla="*/ 2147483646 h 317"/>
              <a:gd name="T44" fmla="*/ 2147483646 w 94"/>
              <a:gd name="T45" fmla="*/ 2147483646 h 317"/>
              <a:gd name="T46" fmla="*/ 2147483646 w 94"/>
              <a:gd name="T47" fmla="*/ 2147483646 h 317"/>
              <a:gd name="T48" fmla="*/ 2147483646 w 94"/>
              <a:gd name="T49" fmla="*/ 2147483646 h 317"/>
              <a:gd name="T50" fmla="*/ 2147483646 w 94"/>
              <a:gd name="T51" fmla="*/ 2147483646 h 317"/>
              <a:gd name="T52" fmla="*/ 2147483646 w 94"/>
              <a:gd name="T53" fmla="*/ 2147483646 h 317"/>
              <a:gd name="T54" fmla="*/ 2147483646 w 94"/>
              <a:gd name="T55" fmla="*/ 2147483646 h 317"/>
              <a:gd name="T56" fmla="*/ 2147483646 w 94"/>
              <a:gd name="T57" fmla="*/ 2147483646 h 317"/>
              <a:gd name="T58" fmla="*/ 2147483646 w 94"/>
              <a:gd name="T59" fmla="*/ 2147483646 h 317"/>
              <a:gd name="T60" fmla="*/ 2147483646 w 94"/>
              <a:gd name="T61" fmla="*/ 2147483646 h 317"/>
              <a:gd name="T62" fmla="*/ 2147483646 w 94"/>
              <a:gd name="T63" fmla="*/ 2147483646 h 317"/>
              <a:gd name="T64" fmla="*/ 2147483646 w 94"/>
              <a:gd name="T65" fmla="*/ 2147483646 h 317"/>
              <a:gd name="T66" fmla="*/ 2147483646 w 94"/>
              <a:gd name="T67" fmla="*/ 2147483646 h 317"/>
              <a:gd name="T68" fmla="*/ 2147483646 w 94"/>
              <a:gd name="T69" fmla="*/ 2147483646 h 317"/>
              <a:gd name="T70" fmla="*/ 2147483646 w 94"/>
              <a:gd name="T71" fmla="*/ 2147483646 h 317"/>
              <a:gd name="T72" fmla="*/ 2147483646 w 94"/>
              <a:gd name="T73" fmla="*/ 2147483646 h 317"/>
              <a:gd name="T74" fmla="*/ 2147483646 w 94"/>
              <a:gd name="T75" fmla="*/ 2147483646 h 317"/>
              <a:gd name="T76" fmla="*/ 2147483646 w 94"/>
              <a:gd name="T77" fmla="*/ 2147483646 h 317"/>
              <a:gd name="T78" fmla="*/ 2147483646 w 94"/>
              <a:gd name="T79" fmla="*/ 2147483646 h 317"/>
              <a:gd name="T80" fmla="*/ 2147483646 w 94"/>
              <a:gd name="T81" fmla="*/ 2147483646 h 317"/>
              <a:gd name="T82" fmla="*/ 2147483646 w 94"/>
              <a:gd name="T83" fmla="*/ 2147483646 h 317"/>
              <a:gd name="T84" fmla="*/ 2147483646 w 94"/>
              <a:gd name="T85" fmla="*/ 2147483646 h 317"/>
              <a:gd name="T86" fmla="*/ 2147483646 w 94"/>
              <a:gd name="T87" fmla="*/ 2147483646 h 317"/>
              <a:gd name="T88" fmla="*/ 2147483646 w 94"/>
              <a:gd name="T89" fmla="*/ 2147483646 h 317"/>
              <a:gd name="T90" fmla="*/ 2147483646 w 94"/>
              <a:gd name="T91" fmla="*/ 2147483646 h 317"/>
              <a:gd name="T92" fmla="*/ 2147483646 w 94"/>
              <a:gd name="T93" fmla="*/ 2147483646 h 317"/>
              <a:gd name="T94" fmla="*/ 2147483646 w 94"/>
              <a:gd name="T95" fmla="*/ 2147483646 h 317"/>
              <a:gd name="T96" fmla="*/ 2147483646 w 94"/>
              <a:gd name="T97" fmla="*/ 2147483646 h 317"/>
              <a:gd name="T98" fmla="*/ 2147483646 w 94"/>
              <a:gd name="T99" fmla="*/ 2147483646 h 317"/>
              <a:gd name="T100" fmla="*/ 2147483646 w 94"/>
              <a:gd name="T101" fmla="*/ 2147483646 h 317"/>
              <a:gd name="T102" fmla="*/ 2147483646 w 94"/>
              <a:gd name="T103" fmla="*/ 2147483646 h 317"/>
              <a:gd name="T104" fmla="*/ 2147483646 w 94"/>
              <a:gd name="T105" fmla="*/ 2147483646 h 317"/>
              <a:gd name="T106" fmla="*/ 2147483646 w 94"/>
              <a:gd name="T107" fmla="*/ 2147483646 h 317"/>
              <a:gd name="T108" fmla="*/ 2147483646 w 94"/>
              <a:gd name="T109" fmla="*/ 2147483646 h 317"/>
              <a:gd name="T110" fmla="*/ 2147483646 w 94"/>
              <a:gd name="T111" fmla="*/ 2147483646 h 317"/>
              <a:gd name="T112" fmla="*/ 2147483646 w 94"/>
              <a:gd name="T113" fmla="*/ 2147483646 h 317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94"/>
              <a:gd name="T172" fmla="*/ 0 h 317"/>
              <a:gd name="T173" fmla="*/ 94 w 94"/>
              <a:gd name="T174" fmla="*/ 317 h 317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94" h="317">
                <a:moveTo>
                  <a:pt x="0" y="317"/>
                </a:moveTo>
                <a:lnTo>
                  <a:pt x="1" y="315"/>
                </a:lnTo>
                <a:lnTo>
                  <a:pt x="4" y="311"/>
                </a:lnTo>
                <a:lnTo>
                  <a:pt x="5" y="308"/>
                </a:lnTo>
                <a:lnTo>
                  <a:pt x="6" y="305"/>
                </a:lnTo>
                <a:lnTo>
                  <a:pt x="8" y="303"/>
                </a:lnTo>
                <a:lnTo>
                  <a:pt x="10" y="300"/>
                </a:lnTo>
                <a:lnTo>
                  <a:pt x="12" y="297"/>
                </a:lnTo>
                <a:lnTo>
                  <a:pt x="12" y="295"/>
                </a:lnTo>
                <a:lnTo>
                  <a:pt x="13" y="293"/>
                </a:lnTo>
                <a:lnTo>
                  <a:pt x="14" y="291"/>
                </a:lnTo>
                <a:lnTo>
                  <a:pt x="16" y="289"/>
                </a:lnTo>
                <a:lnTo>
                  <a:pt x="17" y="288"/>
                </a:lnTo>
                <a:lnTo>
                  <a:pt x="17" y="285"/>
                </a:lnTo>
                <a:lnTo>
                  <a:pt x="18" y="284"/>
                </a:lnTo>
                <a:lnTo>
                  <a:pt x="18" y="283"/>
                </a:lnTo>
                <a:lnTo>
                  <a:pt x="20" y="281"/>
                </a:lnTo>
                <a:lnTo>
                  <a:pt x="21" y="280"/>
                </a:lnTo>
                <a:lnTo>
                  <a:pt x="21" y="279"/>
                </a:lnTo>
                <a:lnTo>
                  <a:pt x="21" y="278"/>
                </a:lnTo>
                <a:lnTo>
                  <a:pt x="22" y="276"/>
                </a:lnTo>
                <a:lnTo>
                  <a:pt x="22" y="275"/>
                </a:lnTo>
                <a:lnTo>
                  <a:pt x="24" y="274"/>
                </a:lnTo>
                <a:lnTo>
                  <a:pt x="25" y="272"/>
                </a:lnTo>
                <a:lnTo>
                  <a:pt x="25" y="271"/>
                </a:lnTo>
                <a:lnTo>
                  <a:pt x="26" y="270"/>
                </a:lnTo>
                <a:lnTo>
                  <a:pt x="26" y="268"/>
                </a:lnTo>
                <a:lnTo>
                  <a:pt x="26" y="266"/>
                </a:lnTo>
                <a:lnTo>
                  <a:pt x="28" y="264"/>
                </a:lnTo>
                <a:lnTo>
                  <a:pt x="28" y="263"/>
                </a:lnTo>
                <a:lnTo>
                  <a:pt x="29" y="262"/>
                </a:lnTo>
                <a:lnTo>
                  <a:pt x="29" y="259"/>
                </a:lnTo>
                <a:lnTo>
                  <a:pt x="30" y="258"/>
                </a:lnTo>
                <a:lnTo>
                  <a:pt x="32" y="256"/>
                </a:lnTo>
                <a:lnTo>
                  <a:pt x="32" y="255"/>
                </a:lnTo>
                <a:lnTo>
                  <a:pt x="33" y="252"/>
                </a:lnTo>
                <a:lnTo>
                  <a:pt x="33" y="251"/>
                </a:lnTo>
                <a:lnTo>
                  <a:pt x="33" y="250"/>
                </a:lnTo>
                <a:lnTo>
                  <a:pt x="34" y="248"/>
                </a:lnTo>
                <a:lnTo>
                  <a:pt x="34" y="247"/>
                </a:lnTo>
                <a:lnTo>
                  <a:pt x="36" y="247"/>
                </a:lnTo>
                <a:lnTo>
                  <a:pt x="36" y="246"/>
                </a:lnTo>
                <a:lnTo>
                  <a:pt x="36" y="244"/>
                </a:lnTo>
                <a:lnTo>
                  <a:pt x="37" y="243"/>
                </a:lnTo>
                <a:lnTo>
                  <a:pt x="37" y="242"/>
                </a:lnTo>
                <a:lnTo>
                  <a:pt x="37" y="240"/>
                </a:lnTo>
                <a:lnTo>
                  <a:pt x="38" y="239"/>
                </a:lnTo>
                <a:lnTo>
                  <a:pt x="38" y="238"/>
                </a:lnTo>
                <a:lnTo>
                  <a:pt x="38" y="236"/>
                </a:lnTo>
                <a:lnTo>
                  <a:pt x="40" y="236"/>
                </a:lnTo>
                <a:lnTo>
                  <a:pt x="40" y="235"/>
                </a:lnTo>
                <a:lnTo>
                  <a:pt x="40" y="234"/>
                </a:lnTo>
                <a:lnTo>
                  <a:pt x="41" y="232"/>
                </a:lnTo>
                <a:lnTo>
                  <a:pt x="41" y="231"/>
                </a:lnTo>
                <a:lnTo>
                  <a:pt x="41" y="230"/>
                </a:lnTo>
                <a:lnTo>
                  <a:pt x="42" y="228"/>
                </a:lnTo>
                <a:lnTo>
                  <a:pt x="42" y="227"/>
                </a:lnTo>
                <a:lnTo>
                  <a:pt x="44" y="226"/>
                </a:lnTo>
                <a:lnTo>
                  <a:pt x="44" y="223"/>
                </a:lnTo>
                <a:lnTo>
                  <a:pt x="45" y="222"/>
                </a:lnTo>
                <a:lnTo>
                  <a:pt x="45" y="219"/>
                </a:lnTo>
                <a:lnTo>
                  <a:pt x="46" y="218"/>
                </a:lnTo>
                <a:lnTo>
                  <a:pt x="46" y="215"/>
                </a:lnTo>
                <a:lnTo>
                  <a:pt x="48" y="214"/>
                </a:lnTo>
                <a:lnTo>
                  <a:pt x="49" y="211"/>
                </a:lnTo>
                <a:lnTo>
                  <a:pt x="49" y="210"/>
                </a:lnTo>
                <a:lnTo>
                  <a:pt x="50" y="207"/>
                </a:lnTo>
                <a:lnTo>
                  <a:pt x="50" y="206"/>
                </a:lnTo>
                <a:lnTo>
                  <a:pt x="52" y="204"/>
                </a:lnTo>
                <a:lnTo>
                  <a:pt x="52" y="203"/>
                </a:lnTo>
                <a:lnTo>
                  <a:pt x="53" y="202"/>
                </a:lnTo>
                <a:lnTo>
                  <a:pt x="53" y="200"/>
                </a:lnTo>
                <a:lnTo>
                  <a:pt x="53" y="199"/>
                </a:lnTo>
                <a:lnTo>
                  <a:pt x="54" y="198"/>
                </a:lnTo>
                <a:lnTo>
                  <a:pt x="54" y="196"/>
                </a:lnTo>
                <a:lnTo>
                  <a:pt x="54" y="195"/>
                </a:lnTo>
                <a:lnTo>
                  <a:pt x="56" y="194"/>
                </a:lnTo>
                <a:lnTo>
                  <a:pt x="56" y="192"/>
                </a:lnTo>
                <a:lnTo>
                  <a:pt x="56" y="191"/>
                </a:lnTo>
                <a:lnTo>
                  <a:pt x="57" y="190"/>
                </a:lnTo>
                <a:lnTo>
                  <a:pt x="57" y="188"/>
                </a:lnTo>
                <a:lnTo>
                  <a:pt x="57" y="187"/>
                </a:lnTo>
                <a:lnTo>
                  <a:pt x="58" y="186"/>
                </a:lnTo>
                <a:lnTo>
                  <a:pt x="58" y="185"/>
                </a:lnTo>
                <a:lnTo>
                  <a:pt x="58" y="183"/>
                </a:lnTo>
                <a:lnTo>
                  <a:pt x="60" y="182"/>
                </a:lnTo>
                <a:lnTo>
                  <a:pt x="60" y="181"/>
                </a:lnTo>
                <a:lnTo>
                  <a:pt x="60" y="179"/>
                </a:lnTo>
                <a:lnTo>
                  <a:pt x="61" y="177"/>
                </a:lnTo>
                <a:lnTo>
                  <a:pt x="61" y="175"/>
                </a:lnTo>
                <a:lnTo>
                  <a:pt x="62" y="174"/>
                </a:lnTo>
                <a:lnTo>
                  <a:pt x="62" y="171"/>
                </a:lnTo>
                <a:lnTo>
                  <a:pt x="63" y="170"/>
                </a:lnTo>
                <a:lnTo>
                  <a:pt x="63" y="167"/>
                </a:lnTo>
                <a:lnTo>
                  <a:pt x="65" y="165"/>
                </a:lnTo>
                <a:lnTo>
                  <a:pt x="65" y="163"/>
                </a:lnTo>
                <a:lnTo>
                  <a:pt x="66" y="161"/>
                </a:lnTo>
                <a:lnTo>
                  <a:pt x="66" y="159"/>
                </a:lnTo>
                <a:lnTo>
                  <a:pt x="66" y="158"/>
                </a:lnTo>
                <a:lnTo>
                  <a:pt x="67" y="155"/>
                </a:lnTo>
                <a:lnTo>
                  <a:pt x="67" y="154"/>
                </a:lnTo>
                <a:lnTo>
                  <a:pt x="67" y="153"/>
                </a:lnTo>
                <a:lnTo>
                  <a:pt x="69" y="151"/>
                </a:lnTo>
                <a:lnTo>
                  <a:pt x="69" y="150"/>
                </a:lnTo>
                <a:lnTo>
                  <a:pt x="69" y="149"/>
                </a:lnTo>
                <a:lnTo>
                  <a:pt x="70" y="147"/>
                </a:lnTo>
                <a:lnTo>
                  <a:pt x="70" y="146"/>
                </a:lnTo>
                <a:lnTo>
                  <a:pt x="70" y="145"/>
                </a:lnTo>
                <a:lnTo>
                  <a:pt x="71" y="143"/>
                </a:lnTo>
                <a:lnTo>
                  <a:pt x="71" y="142"/>
                </a:lnTo>
                <a:lnTo>
                  <a:pt x="71" y="141"/>
                </a:lnTo>
                <a:lnTo>
                  <a:pt x="71" y="139"/>
                </a:lnTo>
                <a:lnTo>
                  <a:pt x="73" y="138"/>
                </a:lnTo>
                <a:lnTo>
                  <a:pt x="73" y="137"/>
                </a:lnTo>
                <a:lnTo>
                  <a:pt x="74" y="135"/>
                </a:lnTo>
                <a:lnTo>
                  <a:pt x="74" y="134"/>
                </a:lnTo>
                <a:lnTo>
                  <a:pt x="74" y="131"/>
                </a:lnTo>
                <a:lnTo>
                  <a:pt x="75" y="130"/>
                </a:lnTo>
                <a:lnTo>
                  <a:pt x="75" y="129"/>
                </a:lnTo>
                <a:lnTo>
                  <a:pt x="75" y="127"/>
                </a:lnTo>
                <a:lnTo>
                  <a:pt x="77" y="125"/>
                </a:lnTo>
                <a:lnTo>
                  <a:pt x="77" y="123"/>
                </a:lnTo>
                <a:lnTo>
                  <a:pt x="78" y="121"/>
                </a:lnTo>
                <a:lnTo>
                  <a:pt x="78" y="119"/>
                </a:lnTo>
                <a:lnTo>
                  <a:pt x="79" y="117"/>
                </a:lnTo>
                <a:lnTo>
                  <a:pt x="79" y="115"/>
                </a:lnTo>
                <a:lnTo>
                  <a:pt x="81" y="113"/>
                </a:lnTo>
                <a:lnTo>
                  <a:pt x="81" y="111"/>
                </a:lnTo>
                <a:lnTo>
                  <a:pt x="82" y="110"/>
                </a:lnTo>
                <a:lnTo>
                  <a:pt x="82" y="107"/>
                </a:lnTo>
                <a:lnTo>
                  <a:pt x="82" y="106"/>
                </a:lnTo>
                <a:lnTo>
                  <a:pt x="83" y="105"/>
                </a:lnTo>
                <a:lnTo>
                  <a:pt x="83" y="103"/>
                </a:lnTo>
                <a:lnTo>
                  <a:pt x="83" y="102"/>
                </a:lnTo>
                <a:lnTo>
                  <a:pt x="83" y="101"/>
                </a:lnTo>
                <a:lnTo>
                  <a:pt x="85" y="99"/>
                </a:lnTo>
                <a:lnTo>
                  <a:pt x="85" y="98"/>
                </a:lnTo>
                <a:lnTo>
                  <a:pt x="85" y="97"/>
                </a:lnTo>
                <a:lnTo>
                  <a:pt x="85" y="95"/>
                </a:lnTo>
                <a:lnTo>
                  <a:pt x="86" y="94"/>
                </a:lnTo>
                <a:lnTo>
                  <a:pt x="86" y="93"/>
                </a:lnTo>
                <a:lnTo>
                  <a:pt x="86" y="92"/>
                </a:lnTo>
                <a:lnTo>
                  <a:pt x="86" y="90"/>
                </a:lnTo>
                <a:lnTo>
                  <a:pt x="86" y="89"/>
                </a:lnTo>
                <a:lnTo>
                  <a:pt x="86" y="88"/>
                </a:lnTo>
                <a:lnTo>
                  <a:pt x="86" y="86"/>
                </a:lnTo>
                <a:lnTo>
                  <a:pt x="86" y="85"/>
                </a:lnTo>
                <a:lnTo>
                  <a:pt x="87" y="84"/>
                </a:lnTo>
                <a:lnTo>
                  <a:pt x="87" y="82"/>
                </a:lnTo>
                <a:lnTo>
                  <a:pt x="87" y="81"/>
                </a:lnTo>
                <a:lnTo>
                  <a:pt x="87" y="80"/>
                </a:lnTo>
                <a:lnTo>
                  <a:pt x="87" y="78"/>
                </a:lnTo>
                <a:lnTo>
                  <a:pt x="87" y="76"/>
                </a:lnTo>
                <a:lnTo>
                  <a:pt x="87" y="74"/>
                </a:lnTo>
                <a:lnTo>
                  <a:pt x="87" y="73"/>
                </a:lnTo>
                <a:lnTo>
                  <a:pt x="87" y="70"/>
                </a:lnTo>
                <a:lnTo>
                  <a:pt x="89" y="69"/>
                </a:lnTo>
                <a:lnTo>
                  <a:pt x="89" y="68"/>
                </a:lnTo>
                <a:lnTo>
                  <a:pt x="89" y="66"/>
                </a:lnTo>
                <a:lnTo>
                  <a:pt x="89" y="65"/>
                </a:lnTo>
                <a:lnTo>
                  <a:pt x="89" y="64"/>
                </a:lnTo>
                <a:lnTo>
                  <a:pt x="89" y="62"/>
                </a:lnTo>
                <a:lnTo>
                  <a:pt x="89" y="61"/>
                </a:lnTo>
                <a:lnTo>
                  <a:pt x="89" y="60"/>
                </a:lnTo>
                <a:lnTo>
                  <a:pt x="89" y="58"/>
                </a:lnTo>
                <a:lnTo>
                  <a:pt x="89" y="57"/>
                </a:lnTo>
                <a:lnTo>
                  <a:pt x="89" y="56"/>
                </a:lnTo>
                <a:lnTo>
                  <a:pt x="90" y="54"/>
                </a:lnTo>
                <a:lnTo>
                  <a:pt x="90" y="53"/>
                </a:lnTo>
                <a:lnTo>
                  <a:pt x="90" y="52"/>
                </a:lnTo>
                <a:lnTo>
                  <a:pt x="90" y="50"/>
                </a:lnTo>
                <a:lnTo>
                  <a:pt x="90" y="49"/>
                </a:lnTo>
                <a:lnTo>
                  <a:pt x="90" y="48"/>
                </a:lnTo>
                <a:lnTo>
                  <a:pt x="90" y="46"/>
                </a:lnTo>
                <a:lnTo>
                  <a:pt x="91" y="46"/>
                </a:lnTo>
                <a:lnTo>
                  <a:pt x="91" y="45"/>
                </a:lnTo>
                <a:lnTo>
                  <a:pt x="91" y="44"/>
                </a:lnTo>
                <a:lnTo>
                  <a:pt x="91" y="42"/>
                </a:lnTo>
                <a:lnTo>
                  <a:pt x="91" y="41"/>
                </a:lnTo>
                <a:lnTo>
                  <a:pt x="91" y="40"/>
                </a:lnTo>
                <a:lnTo>
                  <a:pt x="93" y="38"/>
                </a:lnTo>
                <a:lnTo>
                  <a:pt x="93" y="37"/>
                </a:lnTo>
                <a:lnTo>
                  <a:pt x="93" y="36"/>
                </a:lnTo>
                <a:lnTo>
                  <a:pt x="93" y="34"/>
                </a:lnTo>
                <a:lnTo>
                  <a:pt x="93" y="33"/>
                </a:lnTo>
                <a:lnTo>
                  <a:pt x="94" y="33"/>
                </a:lnTo>
                <a:lnTo>
                  <a:pt x="94" y="32"/>
                </a:lnTo>
                <a:lnTo>
                  <a:pt x="94" y="30"/>
                </a:lnTo>
                <a:lnTo>
                  <a:pt x="94" y="29"/>
                </a:lnTo>
                <a:lnTo>
                  <a:pt x="94" y="28"/>
                </a:lnTo>
                <a:lnTo>
                  <a:pt x="94" y="26"/>
                </a:lnTo>
                <a:lnTo>
                  <a:pt x="94" y="25"/>
                </a:lnTo>
                <a:lnTo>
                  <a:pt x="94" y="24"/>
                </a:lnTo>
                <a:lnTo>
                  <a:pt x="94" y="22"/>
                </a:lnTo>
                <a:lnTo>
                  <a:pt x="94" y="21"/>
                </a:lnTo>
                <a:lnTo>
                  <a:pt x="94" y="20"/>
                </a:lnTo>
                <a:lnTo>
                  <a:pt x="94" y="18"/>
                </a:lnTo>
                <a:lnTo>
                  <a:pt x="94" y="17"/>
                </a:lnTo>
                <a:lnTo>
                  <a:pt x="94" y="16"/>
                </a:lnTo>
                <a:lnTo>
                  <a:pt x="94" y="13"/>
                </a:lnTo>
                <a:lnTo>
                  <a:pt x="93" y="12"/>
                </a:lnTo>
                <a:lnTo>
                  <a:pt x="93" y="9"/>
                </a:lnTo>
                <a:lnTo>
                  <a:pt x="93" y="8"/>
                </a:lnTo>
                <a:lnTo>
                  <a:pt x="93" y="5"/>
                </a:lnTo>
                <a:lnTo>
                  <a:pt x="93" y="2"/>
                </a:lnTo>
                <a:lnTo>
                  <a:pt x="93" y="0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6150" name="Freeform 89">
            <a:extLst>
              <a:ext uri="{FF2B5EF4-FFF2-40B4-BE49-F238E27FC236}">
                <a16:creationId xmlns:a16="http://schemas.microsoft.com/office/drawing/2014/main" id="{456E740D-013B-214F-8E99-5E680EF13A9E}"/>
              </a:ext>
            </a:extLst>
          </p:cNvPr>
          <p:cNvSpPr>
            <a:spLocks/>
          </p:cNvSpPr>
          <p:nvPr/>
        </p:nvSpPr>
        <p:spPr bwMode="auto">
          <a:xfrm>
            <a:off x="4113213" y="5349876"/>
            <a:ext cx="1822450" cy="295275"/>
          </a:xfrm>
          <a:custGeom>
            <a:avLst/>
            <a:gdLst>
              <a:gd name="T0" fmla="*/ 2147483646 w 2073"/>
              <a:gd name="T1" fmla="*/ 0 h 372"/>
              <a:gd name="T2" fmla="*/ 2147483646 w 2073"/>
              <a:gd name="T3" fmla="*/ 2147483646 h 372"/>
              <a:gd name="T4" fmla="*/ 0 w 2073"/>
              <a:gd name="T5" fmla="*/ 2147483646 h 372"/>
              <a:gd name="T6" fmla="*/ 0 60000 65536"/>
              <a:gd name="T7" fmla="*/ 0 60000 65536"/>
              <a:gd name="T8" fmla="*/ 0 60000 65536"/>
              <a:gd name="T9" fmla="*/ 0 w 2073"/>
              <a:gd name="T10" fmla="*/ 0 h 372"/>
              <a:gd name="T11" fmla="*/ 2073 w 2073"/>
              <a:gd name="T12" fmla="*/ 372 h 372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073" h="372">
                <a:moveTo>
                  <a:pt x="2073" y="0"/>
                </a:moveTo>
                <a:lnTo>
                  <a:pt x="2073" y="372"/>
                </a:lnTo>
                <a:lnTo>
                  <a:pt x="0" y="372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6151" name="Line 90">
            <a:extLst>
              <a:ext uri="{FF2B5EF4-FFF2-40B4-BE49-F238E27FC236}">
                <a16:creationId xmlns:a16="http://schemas.microsoft.com/office/drawing/2014/main" id="{59CD5B9F-76FC-5647-8019-4649F68C533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788025" y="4148139"/>
            <a:ext cx="2236788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6152" name="Line 91">
            <a:extLst>
              <a:ext uri="{FF2B5EF4-FFF2-40B4-BE49-F238E27FC236}">
                <a16:creationId xmlns:a16="http://schemas.microsoft.com/office/drawing/2014/main" id="{7DF7A441-7FFD-614E-8DB7-37A8AA57D04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821489" y="5202239"/>
            <a:ext cx="1203325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6153" name="Line 92">
            <a:extLst>
              <a:ext uri="{FF2B5EF4-FFF2-40B4-BE49-F238E27FC236}">
                <a16:creationId xmlns:a16="http://schemas.microsoft.com/office/drawing/2014/main" id="{E2640D7A-7BFE-5743-80A9-4122CC6525D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236914" y="4443413"/>
            <a:ext cx="1587" cy="10541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6154" name="Line 93">
            <a:extLst>
              <a:ext uri="{FF2B5EF4-FFF2-40B4-BE49-F238E27FC236}">
                <a16:creationId xmlns:a16="http://schemas.microsoft.com/office/drawing/2014/main" id="{185290AB-4938-7E4A-A216-3A9E0B76763C}"/>
              </a:ext>
            </a:extLst>
          </p:cNvPr>
          <p:cNvSpPr>
            <a:spLocks noChangeShapeType="1"/>
          </p:cNvSpPr>
          <p:nvPr/>
        </p:nvSpPr>
        <p:spPr bwMode="auto">
          <a:xfrm>
            <a:off x="2646363" y="4738689"/>
            <a:ext cx="590550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6155" name="Line 94">
            <a:extLst>
              <a:ext uri="{FF2B5EF4-FFF2-40B4-BE49-F238E27FC236}">
                <a16:creationId xmlns:a16="http://schemas.microsoft.com/office/drawing/2014/main" id="{25692AF1-709C-B341-B3E1-CF5BF504363A}"/>
              </a:ext>
            </a:extLst>
          </p:cNvPr>
          <p:cNvSpPr>
            <a:spLocks noChangeShapeType="1"/>
          </p:cNvSpPr>
          <p:nvPr/>
        </p:nvSpPr>
        <p:spPr bwMode="auto">
          <a:xfrm>
            <a:off x="2646363" y="4443414"/>
            <a:ext cx="590550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6156" name="Freeform 95">
            <a:extLst>
              <a:ext uri="{FF2B5EF4-FFF2-40B4-BE49-F238E27FC236}">
                <a16:creationId xmlns:a16="http://schemas.microsoft.com/office/drawing/2014/main" id="{9462753F-DE09-E649-8313-18D082F3129A}"/>
              </a:ext>
            </a:extLst>
          </p:cNvPr>
          <p:cNvSpPr>
            <a:spLocks/>
          </p:cNvSpPr>
          <p:nvPr/>
        </p:nvSpPr>
        <p:spPr bwMode="auto">
          <a:xfrm>
            <a:off x="2941639" y="4738688"/>
            <a:ext cx="295275" cy="1054100"/>
          </a:xfrm>
          <a:custGeom>
            <a:avLst/>
            <a:gdLst>
              <a:gd name="T0" fmla="*/ 2147483646 w 372"/>
              <a:gd name="T1" fmla="*/ 2147483646 h 1328"/>
              <a:gd name="T2" fmla="*/ 0 w 372"/>
              <a:gd name="T3" fmla="*/ 2147483646 h 1328"/>
              <a:gd name="T4" fmla="*/ 0 w 372"/>
              <a:gd name="T5" fmla="*/ 0 h 1328"/>
              <a:gd name="T6" fmla="*/ 0 60000 65536"/>
              <a:gd name="T7" fmla="*/ 0 60000 65536"/>
              <a:gd name="T8" fmla="*/ 0 60000 65536"/>
              <a:gd name="T9" fmla="*/ 0 w 372"/>
              <a:gd name="T10" fmla="*/ 0 h 1328"/>
              <a:gd name="T11" fmla="*/ 372 w 372"/>
              <a:gd name="T12" fmla="*/ 1328 h 132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72" h="1328">
                <a:moveTo>
                  <a:pt x="372" y="1328"/>
                </a:moveTo>
                <a:lnTo>
                  <a:pt x="0" y="1328"/>
                </a:lnTo>
                <a:lnTo>
                  <a:pt x="0" y="0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6157" name="Rectangle 96">
            <a:extLst>
              <a:ext uri="{FF2B5EF4-FFF2-40B4-BE49-F238E27FC236}">
                <a16:creationId xmlns:a16="http://schemas.microsoft.com/office/drawing/2014/main" id="{3C4FA14C-EF03-C945-942D-123664A36A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80400" y="2168525"/>
            <a:ext cx="8175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i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46158" name="Rectangle 97">
            <a:extLst>
              <a:ext uri="{FF2B5EF4-FFF2-40B4-BE49-F238E27FC236}">
                <a16:creationId xmlns:a16="http://schemas.microsoft.com/office/drawing/2014/main" id="{01D43DC9-C8D3-2B47-A28D-E67F64CF61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98713" y="3857625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46159" name="Rectangle 98">
            <a:extLst>
              <a:ext uri="{FF2B5EF4-FFF2-40B4-BE49-F238E27FC236}">
                <a16:creationId xmlns:a16="http://schemas.microsoft.com/office/drawing/2014/main" id="{43E3CD16-D99F-2E40-98B9-83D73EC78D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90788" y="3954463"/>
            <a:ext cx="8175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i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46160" name="Rectangle 99">
            <a:extLst>
              <a:ext uri="{FF2B5EF4-FFF2-40B4-BE49-F238E27FC236}">
                <a16:creationId xmlns:a16="http://schemas.microsoft.com/office/drawing/2014/main" id="{4F8FBCAE-2A86-AB40-8543-553161DBC3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01888" y="4302125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x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46161" name="Rectangle 100">
            <a:extLst>
              <a:ext uri="{FF2B5EF4-FFF2-40B4-BE49-F238E27FC236}">
                <a16:creationId xmlns:a16="http://schemas.microsoft.com/office/drawing/2014/main" id="{BD1B9D72-8D97-724A-BE3F-B91D8AC5B5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93963" y="4398963"/>
            <a:ext cx="8175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i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46162" name="Rectangle 101">
            <a:extLst>
              <a:ext uri="{FF2B5EF4-FFF2-40B4-BE49-F238E27FC236}">
                <a16:creationId xmlns:a16="http://schemas.microsoft.com/office/drawing/2014/main" id="{40CD887E-F112-6342-82E6-8E02A30A9A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01888" y="4614863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y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46163" name="Line 102">
            <a:extLst>
              <a:ext uri="{FF2B5EF4-FFF2-40B4-BE49-F238E27FC236}">
                <a16:creationId xmlns:a16="http://schemas.microsoft.com/office/drawing/2014/main" id="{F70FD302-81CD-784D-BE68-F09F1EDBB1B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788025" y="5033964"/>
            <a:ext cx="147638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6164" name="Rectangle 103">
            <a:extLst>
              <a:ext uri="{FF2B5EF4-FFF2-40B4-BE49-F238E27FC236}">
                <a16:creationId xmlns:a16="http://schemas.microsoft.com/office/drawing/2014/main" id="{A16427F4-032E-3846-A987-9B98FB7873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92375" y="4710113"/>
            <a:ext cx="8175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i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46165" name="Rectangle 104">
            <a:extLst>
              <a:ext uri="{FF2B5EF4-FFF2-40B4-BE49-F238E27FC236}">
                <a16:creationId xmlns:a16="http://schemas.microsoft.com/office/drawing/2014/main" id="{AC83BA44-F8E8-6941-A1E4-F8F1FF8CF0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86738" y="5064125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46166" name="Rectangle 105">
            <a:extLst>
              <a:ext uri="{FF2B5EF4-FFF2-40B4-BE49-F238E27FC236}">
                <a16:creationId xmlns:a16="http://schemas.microsoft.com/office/drawing/2014/main" id="{3B2EC43D-9F8F-D94E-A618-8E81F908C8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78813" y="5160963"/>
            <a:ext cx="8175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i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46167" name="Rectangle 106">
            <a:extLst>
              <a:ext uri="{FF2B5EF4-FFF2-40B4-BE49-F238E27FC236}">
                <a16:creationId xmlns:a16="http://schemas.microsoft.com/office/drawing/2014/main" id="{50C01F34-8B00-8741-9A20-57F744C99A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75663" y="5160963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46168" name="Rectangle 107">
            <a:extLst>
              <a:ext uri="{FF2B5EF4-FFF2-40B4-BE49-F238E27FC236}">
                <a16:creationId xmlns:a16="http://schemas.microsoft.com/office/drawing/2014/main" id="{0455E44E-73A8-FF48-B29D-7A8CD46875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55013" y="5160963"/>
            <a:ext cx="12503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+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46169" name="Rectangle 108">
            <a:extLst>
              <a:ext uri="{FF2B5EF4-FFF2-40B4-BE49-F238E27FC236}">
                <a16:creationId xmlns:a16="http://schemas.microsoft.com/office/drawing/2014/main" id="{CFE9BFF8-46FA-1445-90C3-AF761A75CB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86738" y="4027488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46170" name="Rectangle 109">
            <a:extLst>
              <a:ext uri="{FF2B5EF4-FFF2-40B4-BE49-F238E27FC236}">
                <a16:creationId xmlns:a16="http://schemas.microsoft.com/office/drawing/2014/main" id="{5E93FB05-38FD-4B42-8677-5551A5401B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67700" y="4122738"/>
            <a:ext cx="8175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i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46171" name="Rectangle 110">
            <a:extLst>
              <a:ext uri="{FF2B5EF4-FFF2-40B4-BE49-F238E27FC236}">
                <a16:creationId xmlns:a16="http://schemas.microsoft.com/office/drawing/2014/main" id="{80C236AE-819E-B048-9257-7BEB8496EB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57726" y="3211513"/>
            <a:ext cx="1771319" cy="2616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700" b="0">
                <a:solidFill>
                  <a:srgbClr val="000000"/>
                </a:solidFill>
                <a:latin typeface="Helvetica" pitchFamily="2" charset="0"/>
              </a:rPr>
              <a:t>(a) Block diagram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46172" name="Freeform 111">
            <a:extLst>
              <a:ext uri="{FF2B5EF4-FFF2-40B4-BE49-F238E27FC236}">
                <a16:creationId xmlns:a16="http://schemas.microsoft.com/office/drawing/2014/main" id="{C779CF67-802E-7940-A0A0-1523D416BCF6}"/>
              </a:ext>
            </a:extLst>
          </p:cNvPr>
          <p:cNvSpPr>
            <a:spLocks/>
          </p:cNvSpPr>
          <p:nvPr/>
        </p:nvSpPr>
        <p:spPr bwMode="auto">
          <a:xfrm>
            <a:off x="4713289" y="3978276"/>
            <a:ext cx="41275" cy="42863"/>
          </a:xfrm>
          <a:custGeom>
            <a:avLst/>
            <a:gdLst>
              <a:gd name="T0" fmla="*/ 0 w 54"/>
              <a:gd name="T1" fmla="*/ 2147483646 h 53"/>
              <a:gd name="T2" fmla="*/ 2147483646 w 54"/>
              <a:gd name="T3" fmla="*/ 2147483646 h 53"/>
              <a:gd name="T4" fmla="*/ 2147483646 w 54"/>
              <a:gd name="T5" fmla="*/ 2147483646 h 53"/>
              <a:gd name="T6" fmla="*/ 2147483646 w 54"/>
              <a:gd name="T7" fmla="*/ 2147483646 h 53"/>
              <a:gd name="T8" fmla="*/ 2147483646 w 54"/>
              <a:gd name="T9" fmla="*/ 2147483646 h 53"/>
              <a:gd name="T10" fmla="*/ 2147483646 w 54"/>
              <a:gd name="T11" fmla="*/ 2147483646 h 53"/>
              <a:gd name="T12" fmla="*/ 2147483646 w 54"/>
              <a:gd name="T13" fmla="*/ 2147483646 h 53"/>
              <a:gd name="T14" fmla="*/ 2147483646 w 54"/>
              <a:gd name="T15" fmla="*/ 2147483646 h 53"/>
              <a:gd name="T16" fmla="*/ 2147483646 w 54"/>
              <a:gd name="T17" fmla="*/ 2147483646 h 53"/>
              <a:gd name="T18" fmla="*/ 2147483646 w 54"/>
              <a:gd name="T19" fmla="*/ 2147483646 h 53"/>
              <a:gd name="T20" fmla="*/ 2147483646 w 54"/>
              <a:gd name="T21" fmla="*/ 0 h 53"/>
              <a:gd name="T22" fmla="*/ 2147483646 w 54"/>
              <a:gd name="T23" fmla="*/ 0 h 53"/>
              <a:gd name="T24" fmla="*/ 2147483646 w 54"/>
              <a:gd name="T25" fmla="*/ 0 h 53"/>
              <a:gd name="T26" fmla="*/ 2147483646 w 54"/>
              <a:gd name="T27" fmla="*/ 2147483646 h 53"/>
              <a:gd name="T28" fmla="*/ 2147483646 w 54"/>
              <a:gd name="T29" fmla="*/ 2147483646 h 53"/>
              <a:gd name="T30" fmla="*/ 2147483646 w 54"/>
              <a:gd name="T31" fmla="*/ 2147483646 h 53"/>
              <a:gd name="T32" fmla="*/ 2147483646 w 54"/>
              <a:gd name="T33" fmla="*/ 2147483646 h 53"/>
              <a:gd name="T34" fmla="*/ 2147483646 w 54"/>
              <a:gd name="T35" fmla="*/ 2147483646 h 53"/>
              <a:gd name="T36" fmla="*/ 2147483646 w 54"/>
              <a:gd name="T37" fmla="*/ 2147483646 h 53"/>
              <a:gd name="T38" fmla="*/ 2147483646 w 54"/>
              <a:gd name="T39" fmla="*/ 2147483646 h 53"/>
              <a:gd name="T40" fmla="*/ 2147483646 w 54"/>
              <a:gd name="T41" fmla="*/ 2147483646 h 53"/>
              <a:gd name="T42" fmla="*/ 2147483646 w 54"/>
              <a:gd name="T43" fmla="*/ 2147483646 h 53"/>
              <a:gd name="T44" fmla="*/ 2147483646 w 54"/>
              <a:gd name="T45" fmla="*/ 2147483646 h 53"/>
              <a:gd name="T46" fmla="*/ 2147483646 w 54"/>
              <a:gd name="T47" fmla="*/ 2147483646 h 53"/>
              <a:gd name="T48" fmla="*/ 2147483646 w 54"/>
              <a:gd name="T49" fmla="*/ 2147483646 h 53"/>
              <a:gd name="T50" fmla="*/ 2147483646 w 54"/>
              <a:gd name="T51" fmla="*/ 2147483646 h 53"/>
              <a:gd name="T52" fmla="*/ 2147483646 w 54"/>
              <a:gd name="T53" fmla="*/ 2147483646 h 53"/>
              <a:gd name="T54" fmla="*/ 2147483646 w 54"/>
              <a:gd name="T55" fmla="*/ 2147483646 h 53"/>
              <a:gd name="T56" fmla="*/ 2147483646 w 54"/>
              <a:gd name="T57" fmla="*/ 2147483646 h 53"/>
              <a:gd name="T58" fmla="*/ 2147483646 w 54"/>
              <a:gd name="T59" fmla="*/ 2147483646 h 53"/>
              <a:gd name="T60" fmla="*/ 2147483646 w 54"/>
              <a:gd name="T61" fmla="*/ 2147483646 h 53"/>
              <a:gd name="T62" fmla="*/ 2147483646 w 54"/>
              <a:gd name="T63" fmla="*/ 2147483646 h 53"/>
              <a:gd name="T64" fmla="*/ 2147483646 w 54"/>
              <a:gd name="T65" fmla="*/ 2147483646 h 53"/>
              <a:gd name="T66" fmla="*/ 2147483646 w 54"/>
              <a:gd name="T67" fmla="*/ 2147483646 h 53"/>
              <a:gd name="T68" fmla="*/ 2147483646 w 54"/>
              <a:gd name="T69" fmla="*/ 2147483646 h 53"/>
              <a:gd name="T70" fmla="*/ 2147483646 w 54"/>
              <a:gd name="T71" fmla="*/ 2147483646 h 53"/>
              <a:gd name="T72" fmla="*/ 2147483646 w 54"/>
              <a:gd name="T73" fmla="*/ 2147483646 h 53"/>
              <a:gd name="T74" fmla="*/ 2147483646 w 54"/>
              <a:gd name="T75" fmla="*/ 2147483646 h 53"/>
              <a:gd name="T76" fmla="*/ 2147483646 w 54"/>
              <a:gd name="T77" fmla="*/ 2147483646 h 53"/>
              <a:gd name="T78" fmla="*/ 2147483646 w 54"/>
              <a:gd name="T79" fmla="*/ 2147483646 h 53"/>
              <a:gd name="T80" fmla="*/ 2147483646 w 54"/>
              <a:gd name="T81" fmla="*/ 2147483646 h 53"/>
              <a:gd name="T82" fmla="*/ 2147483646 w 54"/>
              <a:gd name="T83" fmla="*/ 2147483646 h 53"/>
              <a:gd name="T84" fmla="*/ 2147483646 w 54"/>
              <a:gd name="T85" fmla="*/ 2147483646 h 53"/>
              <a:gd name="T86" fmla="*/ 2147483646 w 54"/>
              <a:gd name="T87" fmla="*/ 2147483646 h 53"/>
              <a:gd name="T88" fmla="*/ 2147483646 w 54"/>
              <a:gd name="T89" fmla="*/ 2147483646 h 53"/>
              <a:gd name="T90" fmla="*/ 2147483646 w 54"/>
              <a:gd name="T91" fmla="*/ 2147483646 h 53"/>
              <a:gd name="T92" fmla="*/ 2147483646 w 54"/>
              <a:gd name="T93" fmla="*/ 2147483646 h 53"/>
              <a:gd name="T94" fmla="*/ 2147483646 w 54"/>
              <a:gd name="T95" fmla="*/ 2147483646 h 53"/>
              <a:gd name="T96" fmla="*/ 2147483646 w 54"/>
              <a:gd name="T97" fmla="*/ 2147483646 h 53"/>
              <a:gd name="T98" fmla="*/ 2147483646 w 54"/>
              <a:gd name="T99" fmla="*/ 2147483646 h 53"/>
              <a:gd name="T100" fmla="*/ 2147483646 w 54"/>
              <a:gd name="T101" fmla="*/ 2147483646 h 53"/>
              <a:gd name="T102" fmla="*/ 2147483646 w 54"/>
              <a:gd name="T103" fmla="*/ 2147483646 h 53"/>
              <a:gd name="T104" fmla="*/ 2147483646 w 54"/>
              <a:gd name="T105" fmla="*/ 2147483646 h 53"/>
              <a:gd name="T106" fmla="*/ 2147483646 w 54"/>
              <a:gd name="T107" fmla="*/ 2147483646 h 53"/>
              <a:gd name="T108" fmla="*/ 2147483646 w 54"/>
              <a:gd name="T109" fmla="*/ 2147483646 h 53"/>
              <a:gd name="T110" fmla="*/ 0 w 54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4"/>
              <a:gd name="T169" fmla="*/ 0 h 53"/>
              <a:gd name="T170" fmla="*/ 54 w 54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4" h="53">
                <a:moveTo>
                  <a:pt x="0" y="21"/>
                </a:moveTo>
                <a:lnTo>
                  <a:pt x="0" y="32"/>
                </a:lnTo>
                <a:lnTo>
                  <a:pt x="0" y="31"/>
                </a:lnTo>
                <a:lnTo>
                  <a:pt x="0" y="29"/>
                </a:lnTo>
                <a:lnTo>
                  <a:pt x="0" y="28"/>
                </a:lnTo>
                <a:lnTo>
                  <a:pt x="2" y="25"/>
                </a:lnTo>
                <a:lnTo>
                  <a:pt x="2" y="24"/>
                </a:lnTo>
                <a:lnTo>
                  <a:pt x="2" y="23"/>
                </a:lnTo>
                <a:lnTo>
                  <a:pt x="3" y="21"/>
                </a:lnTo>
                <a:lnTo>
                  <a:pt x="3" y="20"/>
                </a:lnTo>
                <a:lnTo>
                  <a:pt x="3" y="19"/>
                </a:lnTo>
                <a:lnTo>
                  <a:pt x="4" y="17"/>
                </a:lnTo>
                <a:lnTo>
                  <a:pt x="6" y="16"/>
                </a:lnTo>
                <a:lnTo>
                  <a:pt x="6" y="15"/>
                </a:lnTo>
                <a:lnTo>
                  <a:pt x="7" y="13"/>
                </a:lnTo>
                <a:lnTo>
                  <a:pt x="8" y="12"/>
                </a:lnTo>
                <a:lnTo>
                  <a:pt x="8" y="11"/>
                </a:lnTo>
                <a:lnTo>
                  <a:pt x="10" y="9"/>
                </a:lnTo>
                <a:lnTo>
                  <a:pt x="11" y="8"/>
                </a:lnTo>
                <a:lnTo>
                  <a:pt x="12" y="8"/>
                </a:lnTo>
                <a:lnTo>
                  <a:pt x="14" y="7"/>
                </a:lnTo>
                <a:lnTo>
                  <a:pt x="15" y="5"/>
                </a:lnTo>
                <a:lnTo>
                  <a:pt x="16" y="5"/>
                </a:lnTo>
                <a:lnTo>
                  <a:pt x="18" y="4"/>
                </a:lnTo>
                <a:lnTo>
                  <a:pt x="19" y="3"/>
                </a:lnTo>
                <a:lnTo>
                  <a:pt x="20" y="3"/>
                </a:lnTo>
                <a:lnTo>
                  <a:pt x="22" y="3"/>
                </a:lnTo>
                <a:lnTo>
                  <a:pt x="23" y="1"/>
                </a:lnTo>
                <a:lnTo>
                  <a:pt x="24" y="1"/>
                </a:lnTo>
                <a:lnTo>
                  <a:pt x="26" y="1"/>
                </a:lnTo>
                <a:lnTo>
                  <a:pt x="28" y="0"/>
                </a:lnTo>
                <a:lnTo>
                  <a:pt x="30" y="0"/>
                </a:lnTo>
                <a:lnTo>
                  <a:pt x="31" y="0"/>
                </a:lnTo>
                <a:lnTo>
                  <a:pt x="32" y="0"/>
                </a:lnTo>
                <a:lnTo>
                  <a:pt x="22" y="0"/>
                </a:lnTo>
                <a:lnTo>
                  <a:pt x="23" y="0"/>
                </a:lnTo>
                <a:lnTo>
                  <a:pt x="24" y="0"/>
                </a:lnTo>
                <a:lnTo>
                  <a:pt x="27" y="0"/>
                </a:lnTo>
                <a:lnTo>
                  <a:pt x="28" y="1"/>
                </a:lnTo>
                <a:lnTo>
                  <a:pt x="30" y="1"/>
                </a:lnTo>
                <a:lnTo>
                  <a:pt x="31" y="1"/>
                </a:lnTo>
                <a:lnTo>
                  <a:pt x="32" y="3"/>
                </a:lnTo>
                <a:lnTo>
                  <a:pt x="34" y="3"/>
                </a:lnTo>
                <a:lnTo>
                  <a:pt x="35" y="3"/>
                </a:lnTo>
                <a:lnTo>
                  <a:pt x="36" y="4"/>
                </a:lnTo>
                <a:lnTo>
                  <a:pt x="38" y="5"/>
                </a:lnTo>
                <a:lnTo>
                  <a:pt x="39" y="5"/>
                </a:lnTo>
                <a:lnTo>
                  <a:pt x="40" y="7"/>
                </a:lnTo>
                <a:lnTo>
                  <a:pt x="42" y="8"/>
                </a:lnTo>
                <a:lnTo>
                  <a:pt x="43" y="8"/>
                </a:lnTo>
                <a:lnTo>
                  <a:pt x="44" y="9"/>
                </a:lnTo>
                <a:lnTo>
                  <a:pt x="46" y="11"/>
                </a:lnTo>
                <a:lnTo>
                  <a:pt x="47" y="12"/>
                </a:lnTo>
                <a:lnTo>
                  <a:pt x="47" y="13"/>
                </a:lnTo>
                <a:lnTo>
                  <a:pt x="48" y="15"/>
                </a:lnTo>
                <a:lnTo>
                  <a:pt x="50" y="16"/>
                </a:lnTo>
                <a:lnTo>
                  <a:pt x="50" y="17"/>
                </a:lnTo>
                <a:lnTo>
                  <a:pt x="51" y="19"/>
                </a:lnTo>
                <a:lnTo>
                  <a:pt x="51" y="20"/>
                </a:lnTo>
                <a:lnTo>
                  <a:pt x="52" y="21"/>
                </a:lnTo>
                <a:lnTo>
                  <a:pt x="52" y="23"/>
                </a:lnTo>
                <a:lnTo>
                  <a:pt x="52" y="24"/>
                </a:lnTo>
                <a:lnTo>
                  <a:pt x="54" y="25"/>
                </a:lnTo>
                <a:lnTo>
                  <a:pt x="54" y="28"/>
                </a:lnTo>
                <a:lnTo>
                  <a:pt x="54" y="29"/>
                </a:lnTo>
                <a:lnTo>
                  <a:pt x="54" y="31"/>
                </a:lnTo>
                <a:lnTo>
                  <a:pt x="54" y="32"/>
                </a:lnTo>
                <a:lnTo>
                  <a:pt x="54" y="21"/>
                </a:lnTo>
                <a:lnTo>
                  <a:pt x="54" y="23"/>
                </a:lnTo>
                <a:lnTo>
                  <a:pt x="54" y="24"/>
                </a:lnTo>
                <a:lnTo>
                  <a:pt x="54" y="27"/>
                </a:lnTo>
                <a:lnTo>
                  <a:pt x="54" y="28"/>
                </a:lnTo>
                <a:lnTo>
                  <a:pt x="52" y="29"/>
                </a:lnTo>
                <a:lnTo>
                  <a:pt x="52" y="31"/>
                </a:lnTo>
                <a:lnTo>
                  <a:pt x="52" y="32"/>
                </a:lnTo>
                <a:lnTo>
                  <a:pt x="51" y="33"/>
                </a:lnTo>
                <a:lnTo>
                  <a:pt x="51" y="35"/>
                </a:lnTo>
                <a:lnTo>
                  <a:pt x="50" y="36"/>
                </a:lnTo>
                <a:lnTo>
                  <a:pt x="50" y="37"/>
                </a:lnTo>
                <a:lnTo>
                  <a:pt x="48" y="38"/>
                </a:lnTo>
                <a:lnTo>
                  <a:pt x="47" y="40"/>
                </a:lnTo>
                <a:lnTo>
                  <a:pt x="47" y="41"/>
                </a:lnTo>
                <a:lnTo>
                  <a:pt x="46" y="42"/>
                </a:lnTo>
                <a:lnTo>
                  <a:pt x="44" y="44"/>
                </a:lnTo>
                <a:lnTo>
                  <a:pt x="43" y="45"/>
                </a:lnTo>
                <a:lnTo>
                  <a:pt x="42" y="46"/>
                </a:lnTo>
                <a:lnTo>
                  <a:pt x="40" y="46"/>
                </a:lnTo>
                <a:lnTo>
                  <a:pt x="39" y="48"/>
                </a:lnTo>
                <a:lnTo>
                  <a:pt x="38" y="49"/>
                </a:lnTo>
                <a:lnTo>
                  <a:pt x="36" y="49"/>
                </a:lnTo>
                <a:lnTo>
                  <a:pt x="35" y="50"/>
                </a:lnTo>
                <a:lnTo>
                  <a:pt x="34" y="50"/>
                </a:lnTo>
                <a:lnTo>
                  <a:pt x="32" y="52"/>
                </a:lnTo>
                <a:lnTo>
                  <a:pt x="31" y="52"/>
                </a:lnTo>
                <a:lnTo>
                  <a:pt x="30" y="52"/>
                </a:lnTo>
                <a:lnTo>
                  <a:pt x="28" y="53"/>
                </a:lnTo>
                <a:lnTo>
                  <a:pt x="27" y="53"/>
                </a:lnTo>
                <a:lnTo>
                  <a:pt x="24" y="53"/>
                </a:lnTo>
                <a:lnTo>
                  <a:pt x="23" y="53"/>
                </a:lnTo>
                <a:lnTo>
                  <a:pt x="22" y="53"/>
                </a:lnTo>
                <a:lnTo>
                  <a:pt x="32" y="53"/>
                </a:lnTo>
                <a:lnTo>
                  <a:pt x="31" y="53"/>
                </a:lnTo>
                <a:lnTo>
                  <a:pt x="30" y="53"/>
                </a:lnTo>
                <a:lnTo>
                  <a:pt x="28" y="53"/>
                </a:lnTo>
                <a:lnTo>
                  <a:pt x="26" y="53"/>
                </a:lnTo>
                <a:lnTo>
                  <a:pt x="24" y="52"/>
                </a:lnTo>
                <a:lnTo>
                  <a:pt x="23" y="52"/>
                </a:lnTo>
                <a:lnTo>
                  <a:pt x="22" y="52"/>
                </a:lnTo>
                <a:lnTo>
                  <a:pt x="20" y="50"/>
                </a:lnTo>
                <a:lnTo>
                  <a:pt x="19" y="50"/>
                </a:lnTo>
                <a:lnTo>
                  <a:pt x="18" y="49"/>
                </a:lnTo>
                <a:lnTo>
                  <a:pt x="16" y="49"/>
                </a:lnTo>
                <a:lnTo>
                  <a:pt x="15" y="48"/>
                </a:lnTo>
                <a:lnTo>
                  <a:pt x="14" y="46"/>
                </a:lnTo>
                <a:lnTo>
                  <a:pt x="12" y="46"/>
                </a:lnTo>
                <a:lnTo>
                  <a:pt x="11" y="45"/>
                </a:lnTo>
                <a:lnTo>
                  <a:pt x="10" y="44"/>
                </a:lnTo>
                <a:lnTo>
                  <a:pt x="8" y="42"/>
                </a:lnTo>
                <a:lnTo>
                  <a:pt x="8" y="41"/>
                </a:lnTo>
                <a:lnTo>
                  <a:pt x="7" y="40"/>
                </a:lnTo>
                <a:lnTo>
                  <a:pt x="6" y="38"/>
                </a:lnTo>
                <a:lnTo>
                  <a:pt x="6" y="37"/>
                </a:lnTo>
                <a:lnTo>
                  <a:pt x="4" y="36"/>
                </a:lnTo>
                <a:lnTo>
                  <a:pt x="3" y="35"/>
                </a:lnTo>
                <a:lnTo>
                  <a:pt x="3" y="33"/>
                </a:lnTo>
                <a:lnTo>
                  <a:pt x="3" y="32"/>
                </a:lnTo>
                <a:lnTo>
                  <a:pt x="2" y="31"/>
                </a:lnTo>
                <a:lnTo>
                  <a:pt x="2" y="29"/>
                </a:lnTo>
                <a:lnTo>
                  <a:pt x="2" y="28"/>
                </a:lnTo>
                <a:lnTo>
                  <a:pt x="0" y="27"/>
                </a:lnTo>
                <a:lnTo>
                  <a:pt x="0" y="24"/>
                </a:lnTo>
                <a:lnTo>
                  <a:pt x="0" y="23"/>
                </a:lnTo>
                <a:lnTo>
                  <a:pt x="0" y="21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46173" name="Freeform 112">
            <a:extLst>
              <a:ext uri="{FF2B5EF4-FFF2-40B4-BE49-F238E27FC236}">
                <a16:creationId xmlns:a16="http://schemas.microsoft.com/office/drawing/2014/main" id="{688F48DE-1B52-104F-A75B-7E0DDF15B3D1}"/>
              </a:ext>
            </a:extLst>
          </p:cNvPr>
          <p:cNvSpPr>
            <a:spLocks/>
          </p:cNvSpPr>
          <p:nvPr/>
        </p:nvSpPr>
        <p:spPr bwMode="auto">
          <a:xfrm>
            <a:off x="3214688" y="4421188"/>
            <a:ext cx="42862" cy="42862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2147483646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1"/>
                </a:moveTo>
                <a:lnTo>
                  <a:pt x="0" y="32"/>
                </a:lnTo>
                <a:lnTo>
                  <a:pt x="0" y="31"/>
                </a:lnTo>
                <a:lnTo>
                  <a:pt x="0" y="29"/>
                </a:lnTo>
                <a:lnTo>
                  <a:pt x="0" y="28"/>
                </a:lnTo>
                <a:lnTo>
                  <a:pt x="1" y="25"/>
                </a:lnTo>
                <a:lnTo>
                  <a:pt x="1" y="24"/>
                </a:lnTo>
                <a:lnTo>
                  <a:pt x="1" y="23"/>
                </a:lnTo>
                <a:lnTo>
                  <a:pt x="2" y="21"/>
                </a:lnTo>
                <a:lnTo>
                  <a:pt x="2" y="20"/>
                </a:lnTo>
                <a:lnTo>
                  <a:pt x="2" y="19"/>
                </a:lnTo>
                <a:lnTo>
                  <a:pt x="4" y="17"/>
                </a:lnTo>
                <a:lnTo>
                  <a:pt x="5" y="16"/>
                </a:lnTo>
                <a:lnTo>
                  <a:pt x="5" y="15"/>
                </a:lnTo>
                <a:lnTo>
                  <a:pt x="6" y="13"/>
                </a:lnTo>
                <a:lnTo>
                  <a:pt x="8" y="12"/>
                </a:lnTo>
                <a:lnTo>
                  <a:pt x="8" y="11"/>
                </a:lnTo>
                <a:lnTo>
                  <a:pt x="9" y="9"/>
                </a:lnTo>
                <a:lnTo>
                  <a:pt x="10" y="8"/>
                </a:lnTo>
                <a:lnTo>
                  <a:pt x="12" y="8"/>
                </a:lnTo>
                <a:lnTo>
                  <a:pt x="13" y="7"/>
                </a:lnTo>
                <a:lnTo>
                  <a:pt x="14" y="5"/>
                </a:lnTo>
                <a:lnTo>
                  <a:pt x="16" y="5"/>
                </a:lnTo>
                <a:lnTo>
                  <a:pt x="17" y="4"/>
                </a:lnTo>
                <a:lnTo>
                  <a:pt x="18" y="3"/>
                </a:lnTo>
                <a:lnTo>
                  <a:pt x="20" y="3"/>
                </a:lnTo>
                <a:lnTo>
                  <a:pt x="21" y="3"/>
                </a:lnTo>
                <a:lnTo>
                  <a:pt x="22" y="1"/>
                </a:lnTo>
                <a:lnTo>
                  <a:pt x="24" y="1"/>
                </a:lnTo>
                <a:lnTo>
                  <a:pt x="25" y="1"/>
                </a:lnTo>
                <a:lnTo>
                  <a:pt x="28" y="0"/>
                </a:lnTo>
                <a:lnTo>
                  <a:pt x="29" y="0"/>
                </a:lnTo>
                <a:lnTo>
                  <a:pt x="30" y="0"/>
                </a:lnTo>
                <a:lnTo>
                  <a:pt x="32" y="0"/>
                </a:lnTo>
                <a:lnTo>
                  <a:pt x="21" y="0"/>
                </a:lnTo>
                <a:lnTo>
                  <a:pt x="22" y="0"/>
                </a:lnTo>
                <a:lnTo>
                  <a:pt x="24" y="0"/>
                </a:lnTo>
                <a:lnTo>
                  <a:pt x="26" y="0"/>
                </a:lnTo>
                <a:lnTo>
                  <a:pt x="28" y="1"/>
                </a:lnTo>
                <a:lnTo>
                  <a:pt x="29" y="1"/>
                </a:lnTo>
                <a:lnTo>
                  <a:pt x="30" y="1"/>
                </a:lnTo>
                <a:lnTo>
                  <a:pt x="32" y="3"/>
                </a:lnTo>
                <a:lnTo>
                  <a:pt x="33" y="3"/>
                </a:lnTo>
                <a:lnTo>
                  <a:pt x="34" y="3"/>
                </a:lnTo>
                <a:lnTo>
                  <a:pt x="36" y="4"/>
                </a:lnTo>
                <a:lnTo>
                  <a:pt x="37" y="5"/>
                </a:lnTo>
                <a:lnTo>
                  <a:pt x="38" y="5"/>
                </a:lnTo>
                <a:lnTo>
                  <a:pt x="40" y="7"/>
                </a:lnTo>
                <a:lnTo>
                  <a:pt x="41" y="8"/>
                </a:lnTo>
                <a:lnTo>
                  <a:pt x="42" y="8"/>
                </a:lnTo>
                <a:lnTo>
                  <a:pt x="44" y="9"/>
                </a:lnTo>
                <a:lnTo>
                  <a:pt x="45" y="11"/>
                </a:lnTo>
                <a:lnTo>
                  <a:pt x="46" y="12"/>
                </a:lnTo>
                <a:lnTo>
                  <a:pt x="46" y="13"/>
                </a:lnTo>
                <a:lnTo>
                  <a:pt x="48" y="15"/>
                </a:lnTo>
                <a:lnTo>
                  <a:pt x="49" y="16"/>
                </a:lnTo>
                <a:lnTo>
                  <a:pt x="49" y="17"/>
                </a:lnTo>
                <a:lnTo>
                  <a:pt x="50" y="19"/>
                </a:lnTo>
                <a:lnTo>
                  <a:pt x="50" y="20"/>
                </a:lnTo>
                <a:lnTo>
                  <a:pt x="52" y="21"/>
                </a:lnTo>
                <a:lnTo>
                  <a:pt x="52" y="23"/>
                </a:lnTo>
                <a:lnTo>
                  <a:pt x="52" y="24"/>
                </a:lnTo>
                <a:lnTo>
                  <a:pt x="53" y="25"/>
                </a:lnTo>
                <a:lnTo>
                  <a:pt x="53" y="28"/>
                </a:lnTo>
                <a:lnTo>
                  <a:pt x="53" y="29"/>
                </a:lnTo>
                <a:lnTo>
                  <a:pt x="53" y="31"/>
                </a:lnTo>
                <a:lnTo>
                  <a:pt x="53" y="32"/>
                </a:lnTo>
                <a:lnTo>
                  <a:pt x="53" y="21"/>
                </a:lnTo>
                <a:lnTo>
                  <a:pt x="53" y="23"/>
                </a:lnTo>
                <a:lnTo>
                  <a:pt x="53" y="24"/>
                </a:lnTo>
                <a:lnTo>
                  <a:pt x="53" y="27"/>
                </a:lnTo>
                <a:lnTo>
                  <a:pt x="53" y="28"/>
                </a:lnTo>
                <a:lnTo>
                  <a:pt x="52" y="29"/>
                </a:lnTo>
                <a:lnTo>
                  <a:pt x="52" y="31"/>
                </a:lnTo>
                <a:lnTo>
                  <a:pt x="52" y="32"/>
                </a:lnTo>
                <a:lnTo>
                  <a:pt x="50" y="33"/>
                </a:lnTo>
                <a:lnTo>
                  <a:pt x="50" y="35"/>
                </a:lnTo>
                <a:lnTo>
                  <a:pt x="49" y="36"/>
                </a:lnTo>
                <a:lnTo>
                  <a:pt x="49" y="37"/>
                </a:lnTo>
                <a:lnTo>
                  <a:pt x="48" y="38"/>
                </a:lnTo>
                <a:lnTo>
                  <a:pt x="46" y="40"/>
                </a:lnTo>
                <a:lnTo>
                  <a:pt x="46" y="41"/>
                </a:lnTo>
                <a:lnTo>
                  <a:pt x="45" y="42"/>
                </a:lnTo>
                <a:lnTo>
                  <a:pt x="44" y="44"/>
                </a:lnTo>
                <a:lnTo>
                  <a:pt x="42" y="45"/>
                </a:lnTo>
                <a:lnTo>
                  <a:pt x="41" y="46"/>
                </a:lnTo>
                <a:lnTo>
                  <a:pt x="40" y="46"/>
                </a:lnTo>
                <a:lnTo>
                  <a:pt x="38" y="48"/>
                </a:lnTo>
                <a:lnTo>
                  <a:pt x="37" y="49"/>
                </a:lnTo>
                <a:lnTo>
                  <a:pt x="36" y="49"/>
                </a:lnTo>
                <a:lnTo>
                  <a:pt x="34" y="50"/>
                </a:lnTo>
                <a:lnTo>
                  <a:pt x="33" y="50"/>
                </a:lnTo>
                <a:lnTo>
                  <a:pt x="32" y="52"/>
                </a:lnTo>
                <a:lnTo>
                  <a:pt x="30" y="52"/>
                </a:lnTo>
                <a:lnTo>
                  <a:pt x="29" y="52"/>
                </a:lnTo>
                <a:lnTo>
                  <a:pt x="28" y="53"/>
                </a:lnTo>
                <a:lnTo>
                  <a:pt x="26" y="53"/>
                </a:lnTo>
                <a:lnTo>
                  <a:pt x="24" y="53"/>
                </a:lnTo>
                <a:lnTo>
                  <a:pt x="22" y="53"/>
                </a:lnTo>
                <a:lnTo>
                  <a:pt x="21" y="53"/>
                </a:lnTo>
                <a:lnTo>
                  <a:pt x="32" y="53"/>
                </a:lnTo>
                <a:lnTo>
                  <a:pt x="30" y="53"/>
                </a:lnTo>
                <a:lnTo>
                  <a:pt x="29" y="53"/>
                </a:lnTo>
                <a:lnTo>
                  <a:pt x="28" y="53"/>
                </a:lnTo>
                <a:lnTo>
                  <a:pt x="25" y="53"/>
                </a:lnTo>
                <a:lnTo>
                  <a:pt x="24" y="52"/>
                </a:lnTo>
                <a:lnTo>
                  <a:pt x="22" y="52"/>
                </a:lnTo>
                <a:lnTo>
                  <a:pt x="21" y="52"/>
                </a:lnTo>
                <a:lnTo>
                  <a:pt x="20" y="50"/>
                </a:lnTo>
                <a:lnTo>
                  <a:pt x="18" y="50"/>
                </a:lnTo>
                <a:lnTo>
                  <a:pt x="17" y="49"/>
                </a:lnTo>
                <a:lnTo>
                  <a:pt x="16" y="49"/>
                </a:lnTo>
                <a:lnTo>
                  <a:pt x="14" y="48"/>
                </a:lnTo>
                <a:lnTo>
                  <a:pt x="13" y="46"/>
                </a:lnTo>
                <a:lnTo>
                  <a:pt x="12" y="46"/>
                </a:lnTo>
                <a:lnTo>
                  <a:pt x="10" y="45"/>
                </a:lnTo>
                <a:lnTo>
                  <a:pt x="9" y="44"/>
                </a:lnTo>
                <a:lnTo>
                  <a:pt x="8" y="42"/>
                </a:lnTo>
                <a:lnTo>
                  <a:pt x="8" y="41"/>
                </a:lnTo>
                <a:lnTo>
                  <a:pt x="6" y="40"/>
                </a:lnTo>
                <a:lnTo>
                  <a:pt x="5" y="38"/>
                </a:lnTo>
                <a:lnTo>
                  <a:pt x="5" y="37"/>
                </a:lnTo>
                <a:lnTo>
                  <a:pt x="4" y="36"/>
                </a:lnTo>
                <a:lnTo>
                  <a:pt x="2" y="35"/>
                </a:lnTo>
                <a:lnTo>
                  <a:pt x="2" y="33"/>
                </a:lnTo>
                <a:lnTo>
                  <a:pt x="2" y="32"/>
                </a:lnTo>
                <a:lnTo>
                  <a:pt x="1" y="31"/>
                </a:lnTo>
                <a:lnTo>
                  <a:pt x="1" y="29"/>
                </a:lnTo>
                <a:lnTo>
                  <a:pt x="1" y="28"/>
                </a:lnTo>
                <a:lnTo>
                  <a:pt x="0" y="27"/>
                </a:lnTo>
                <a:lnTo>
                  <a:pt x="0" y="24"/>
                </a:lnTo>
                <a:lnTo>
                  <a:pt x="0" y="23"/>
                </a:lnTo>
                <a:lnTo>
                  <a:pt x="0" y="21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46174" name="Freeform 113">
            <a:extLst>
              <a:ext uri="{FF2B5EF4-FFF2-40B4-BE49-F238E27FC236}">
                <a16:creationId xmlns:a16="http://schemas.microsoft.com/office/drawing/2014/main" id="{D9A352FA-C7DB-E246-9CFC-98D5C7822972}"/>
              </a:ext>
            </a:extLst>
          </p:cNvPr>
          <p:cNvSpPr>
            <a:spLocks/>
          </p:cNvSpPr>
          <p:nvPr/>
        </p:nvSpPr>
        <p:spPr bwMode="auto">
          <a:xfrm>
            <a:off x="2919413" y="4716463"/>
            <a:ext cx="42862" cy="42862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2147483646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1"/>
                </a:moveTo>
                <a:lnTo>
                  <a:pt x="0" y="32"/>
                </a:lnTo>
                <a:lnTo>
                  <a:pt x="0" y="31"/>
                </a:lnTo>
                <a:lnTo>
                  <a:pt x="0" y="29"/>
                </a:lnTo>
                <a:lnTo>
                  <a:pt x="0" y="28"/>
                </a:lnTo>
                <a:lnTo>
                  <a:pt x="1" y="25"/>
                </a:lnTo>
                <a:lnTo>
                  <a:pt x="1" y="24"/>
                </a:lnTo>
                <a:lnTo>
                  <a:pt x="1" y="23"/>
                </a:lnTo>
                <a:lnTo>
                  <a:pt x="2" y="21"/>
                </a:lnTo>
                <a:lnTo>
                  <a:pt x="2" y="20"/>
                </a:lnTo>
                <a:lnTo>
                  <a:pt x="2" y="19"/>
                </a:lnTo>
                <a:lnTo>
                  <a:pt x="4" y="17"/>
                </a:lnTo>
                <a:lnTo>
                  <a:pt x="5" y="16"/>
                </a:lnTo>
                <a:lnTo>
                  <a:pt x="5" y="15"/>
                </a:lnTo>
                <a:lnTo>
                  <a:pt x="6" y="13"/>
                </a:lnTo>
                <a:lnTo>
                  <a:pt x="8" y="12"/>
                </a:lnTo>
                <a:lnTo>
                  <a:pt x="8" y="11"/>
                </a:lnTo>
                <a:lnTo>
                  <a:pt x="9" y="9"/>
                </a:lnTo>
                <a:lnTo>
                  <a:pt x="10" y="8"/>
                </a:lnTo>
                <a:lnTo>
                  <a:pt x="12" y="8"/>
                </a:lnTo>
                <a:lnTo>
                  <a:pt x="13" y="7"/>
                </a:lnTo>
                <a:lnTo>
                  <a:pt x="14" y="5"/>
                </a:lnTo>
                <a:lnTo>
                  <a:pt x="16" y="5"/>
                </a:lnTo>
                <a:lnTo>
                  <a:pt x="17" y="4"/>
                </a:lnTo>
                <a:lnTo>
                  <a:pt x="18" y="3"/>
                </a:lnTo>
                <a:lnTo>
                  <a:pt x="20" y="3"/>
                </a:lnTo>
                <a:lnTo>
                  <a:pt x="21" y="3"/>
                </a:lnTo>
                <a:lnTo>
                  <a:pt x="22" y="1"/>
                </a:lnTo>
                <a:lnTo>
                  <a:pt x="24" y="1"/>
                </a:lnTo>
                <a:lnTo>
                  <a:pt x="25" y="1"/>
                </a:lnTo>
                <a:lnTo>
                  <a:pt x="28" y="0"/>
                </a:lnTo>
                <a:lnTo>
                  <a:pt x="29" y="0"/>
                </a:lnTo>
                <a:lnTo>
                  <a:pt x="30" y="0"/>
                </a:lnTo>
                <a:lnTo>
                  <a:pt x="32" y="0"/>
                </a:lnTo>
                <a:lnTo>
                  <a:pt x="21" y="0"/>
                </a:lnTo>
                <a:lnTo>
                  <a:pt x="22" y="0"/>
                </a:lnTo>
                <a:lnTo>
                  <a:pt x="24" y="0"/>
                </a:lnTo>
                <a:lnTo>
                  <a:pt x="26" y="0"/>
                </a:lnTo>
                <a:lnTo>
                  <a:pt x="28" y="1"/>
                </a:lnTo>
                <a:lnTo>
                  <a:pt x="29" y="1"/>
                </a:lnTo>
                <a:lnTo>
                  <a:pt x="30" y="1"/>
                </a:lnTo>
                <a:lnTo>
                  <a:pt x="32" y="3"/>
                </a:lnTo>
                <a:lnTo>
                  <a:pt x="33" y="3"/>
                </a:lnTo>
                <a:lnTo>
                  <a:pt x="34" y="3"/>
                </a:lnTo>
                <a:lnTo>
                  <a:pt x="36" y="4"/>
                </a:lnTo>
                <a:lnTo>
                  <a:pt x="37" y="5"/>
                </a:lnTo>
                <a:lnTo>
                  <a:pt x="38" y="5"/>
                </a:lnTo>
                <a:lnTo>
                  <a:pt x="40" y="7"/>
                </a:lnTo>
                <a:lnTo>
                  <a:pt x="41" y="8"/>
                </a:lnTo>
                <a:lnTo>
                  <a:pt x="42" y="8"/>
                </a:lnTo>
                <a:lnTo>
                  <a:pt x="44" y="9"/>
                </a:lnTo>
                <a:lnTo>
                  <a:pt x="45" y="11"/>
                </a:lnTo>
                <a:lnTo>
                  <a:pt x="46" y="12"/>
                </a:lnTo>
                <a:lnTo>
                  <a:pt x="46" y="13"/>
                </a:lnTo>
                <a:lnTo>
                  <a:pt x="48" y="15"/>
                </a:lnTo>
                <a:lnTo>
                  <a:pt x="49" y="16"/>
                </a:lnTo>
                <a:lnTo>
                  <a:pt x="49" y="17"/>
                </a:lnTo>
                <a:lnTo>
                  <a:pt x="50" y="19"/>
                </a:lnTo>
                <a:lnTo>
                  <a:pt x="50" y="20"/>
                </a:lnTo>
                <a:lnTo>
                  <a:pt x="52" y="21"/>
                </a:lnTo>
                <a:lnTo>
                  <a:pt x="52" y="23"/>
                </a:lnTo>
                <a:lnTo>
                  <a:pt x="52" y="24"/>
                </a:lnTo>
                <a:lnTo>
                  <a:pt x="53" y="25"/>
                </a:lnTo>
                <a:lnTo>
                  <a:pt x="53" y="28"/>
                </a:lnTo>
                <a:lnTo>
                  <a:pt x="53" y="29"/>
                </a:lnTo>
                <a:lnTo>
                  <a:pt x="53" y="31"/>
                </a:lnTo>
                <a:lnTo>
                  <a:pt x="53" y="32"/>
                </a:lnTo>
                <a:lnTo>
                  <a:pt x="53" y="21"/>
                </a:lnTo>
                <a:lnTo>
                  <a:pt x="53" y="23"/>
                </a:lnTo>
                <a:lnTo>
                  <a:pt x="53" y="24"/>
                </a:lnTo>
                <a:lnTo>
                  <a:pt x="53" y="27"/>
                </a:lnTo>
                <a:lnTo>
                  <a:pt x="53" y="28"/>
                </a:lnTo>
                <a:lnTo>
                  <a:pt x="52" y="29"/>
                </a:lnTo>
                <a:lnTo>
                  <a:pt x="52" y="31"/>
                </a:lnTo>
                <a:lnTo>
                  <a:pt x="52" y="32"/>
                </a:lnTo>
                <a:lnTo>
                  <a:pt x="50" y="33"/>
                </a:lnTo>
                <a:lnTo>
                  <a:pt x="50" y="35"/>
                </a:lnTo>
                <a:lnTo>
                  <a:pt x="49" y="36"/>
                </a:lnTo>
                <a:lnTo>
                  <a:pt x="49" y="37"/>
                </a:lnTo>
                <a:lnTo>
                  <a:pt x="48" y="39"/>
                </a:lnTo>
                <a:lnTo>
                  <a:pt x="46" y="40"/>
                </a:lnTo>
                <a:lnTo>
                  <a:pt x="46" y="41"/>
                </a:lnTo>
                <a:lnTo>
                  <a:pt x="45" y="42"/>
                </a:lnTo>
                <a:lnTo>
                  <a:pt x="44" y="44"/>
                </a:lnTo>
                <a:lnTo>
                  <a:pt x="42" y="45"/>
                </a:lnTo>
                <a:lnTo>
                  <a:pt x="41" y="46"/>
                </a:lnTo>
                <a:lnTo>
                  <a:pt x="40" y="46"/>
                </a:lnTo>
                <a:lnTo>
                  <a:pt x="38" y="48"/>
                </a:lnTo>
                <a:lnTo>
                  <a:pt x="37" y="49"/>
                </a:lnTo>
                <a:lnTo>
                  <a:pt x="36" y="49"/>
                </a:lnTo>
                <a:lnTo>
                  <a:pt x="34" y="50"/>
                </a:lnTo>
                <a:lnTo>
                  <a:pt x="33" y="50"/>
                </a:lnTo>
                <a:lnTo>
                  <a:pt x="32" y="52"/>
                </a:lnTo>
                <a:lnTo>
                  <a:pt x="30" y="52"/>
                </a:lnTo>
                <a:lnTo>
                  <a:pt x="29" y="52"/>
                </a:lnTo>
                <a:lnTo>
                  <a:pt x="28" y="53"/>
                </a:lnTo>
                <a:lnTo>
                  <a:pt x="26" y="53"/>
                </a:lnTo>
                <a:lnTo>
                  <a:pt x="24" y="53"/>
                </a:lnTo>
                <a:lnTo>
                  <a:pt x="22" y="53"/>
                </a:lnTo>
                <a:lnTo>
                  <a:pt x="21" y="53"/>
                </a:lnTo>
                <a:lnTo>
                  <a:pt x="32" y="53"/>
                </a:lnTo>
                <a:lnTo>
                  <a:pt x="30" y="53"/>
                </a:lnTo>
                <a:lnTo>
                  <a:pt x="29" y="53"/>
                </a:lnTo>
                <a:lnTo>
                  <a:pt x="28" y="53"/>
                </a:lnTo>
                <a:lnTo>
                  <a:pt x="25" y="53"/>
                </a:lnTo>
                <a:lnTo>
                  <a:pt x="24" y="52"/>
                </a:lnTo>
                <a:lnTo>
                  <a:pt x="22" y="52"/>
                </a:lnTo>
                <a:lnTo>
                  <a:pt x="21" y="52"/>
                </a:lnTo>
                <a:lnTo>
                  <a:pt x="20" y="50"/>
                </a:lnTo>
                <a:lnTo>
                  <a:pt x="18" y="50"/>
                </a:lnTo>
                <a:lnTo>
                  <a:pt x="17" y="49"/>
                </a:lnTo>
                <a:lnTo>
                  <a:pt x="16" y="49"/>
                </a:lnTo>
                <a:lnTo>
                  <a:pt x="14" y="48"/>
                </a:lnTo>
                <a:lnTo>
                  <a:pt x="13" y="46"/>
                </a:lnTo>
                <a:lnTo>
                  <a:pt x="12" y="46"/>
                </a:lnTo>
                <a:lnTo>
                  <a:pt x="10" y="45"/>
                </a:lnTo>
                <a:lnTo>
                  <a:pt x="9" y="44"/>
                </a:lnTo>
                <a:lnTo>
                  <a:pt x="8" y="42"/>
                </a:lnTo>
                <a:lnTo>
                  <a:pt x="8" y="41"/>
                </a:lnTo>
                <a:lnTo>
                  <a:pt x="6" y="40"/>
                </a:lnTo>
                <a:lnTo>
                  <a:pt x="5" y="39"/>
                </a:lnTo>
                <a:lnTo>
                  <a:pt x="5" y="37"/>
                </a:lnTo>
                <a:lnTo>
                  <a:pt x="4" y="36"/>
                </a:lnTo>
                <a:lnTo>
                  <a:pt x="2" y="35"/>
                </a:lnTo>
                <a:lnTo>
                  <a:pt x="2" y="33"/>
                </a:lnTo>
                <a:lnTo>
                  <a:pt x="2" y="32"/>
                </a:lnTo>
                <a:lnTo>
                  <a:pt x="1" y="31"/>
                </a:lnTo>
                <a:lnTo>
                  <a:pt x="1" y="29"/>
                </a:lnTo>
                <a:lnTo>
                  <a:pt x="1" y="28"/>
                </a:lnTo>
                <a:lnTo>
                  <a:pt x="0" y="27"/>
                </a:lnTo>
                <a:lnTo>
                  <a:pt x="0" y="24"/>
                </a:lnTo>
                <a:lnTo>
                  <a:pt x="0" y="23"/>
                </a:lnTo>
                <a:lnTo>
                  <a:pt x="0" y="21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46175" name="Freeform 114">
            <a:extLst>
              <a:ext uri="{FF2B5EF4-FFF2-40B4-BE49-F238E27FC236}">
                <a16:creationId xmlns:a16="http://schemas.microsoft.com/office/drawing/2014/main" id="{61931721-AE81-874B-99D0-7580BE478ACD}"/>
              </a:ext>
            </a:extLst>
          </p:cNvPr>
          <p:cNvSpPr>
            <a:spLocks/>
          </p:cNvSpPr>
          <p:nvPr/>
        </p:nvSpPr>
        <p:spPr bwMode="auto">
          <a:xfrm>
            <a:off x="4418014" y="4568826"/>
            <a:ext cx="41275" cy="42863"/>
          </a:xfrm>
          <a:custGeom>
            <a:avLst/>
            <a:gdLst>
              <a:gd name="T0" fmla="*/ 0 w 54"/>
              <a:gd name="T1" fmla="*/ 2147483646 h 53"/>
              <a:gd name="T2" fmla="*/ 2147483646 w 54"/>
              <a:gd name="T3" fmla="*/ 2147483646 h 53"/>
              <a:gd name="T4" fmla="*/ 2147483646 w 54"/>
              <a:gd name="T5" fmla="*/ 2147483646 h 53"/>
              <a:gd name="T6" fmla="*/ 2147483646 w 54"/>
              <a:gd name="T7" fmla="*/ 2147483646 h 53"/>
              <a:gd name="T8" fmla="*/ 2147483646 w 54"/>
              <a:gd name="T9" fmla="*/ 2147483646 h 53"/>
              <a:gd name="T10" fmla="*/ 2147483646 w 54"/>
              <a:gd name="T11" fmla="*/ 2147483646 h 53"/>
              <a:gd name="T12" fmla="*/ 2147483646 w 54"/>
              <a:gd name="T13" fmla="*/ 2147483646 h 53"/>
              <a:gd name="T14" fmla="*/ 2147483646 w 54"/>
              <a:gd name="T15" fmla="*/ 2147483646 h 53"/>
              <a:gd name="T16" fmla="*/ 2147483646 w 54"/>
              <a:gd name="T17" fmla="*/ 2147483646 h 53"/>
              <a:gd name="T18" fmla="*/ 2147483646 w 54"/>
              <a:gd name="T19" fmla="*/ 2147483646 h 53"/>
              <a:gd name="T20" fmla="*/ 2147483646 w 54"/>
              <a:gd name="T21" fmla="*/ 0 h 53"/>
              <a:gd name="T22" fmla="*/ 2147483646 w 54"/>
              <a:gd name="T23" fmla="*/ 0 h 53"/>
              <a:gd name="T24" fmla="*/ 2147483646 w 54"/>
              <a:gd name="T25" fmla="*/ 0 h 53"/>
              <a:gd name="T26" fmla="*/ 2147483646 w 54"/>
              <a:gd name="T27" fmla="*/ 2147483646 h 53"/>
              <a:gd name="T28" fmla="*/ 2147483646 w 54"/>
              <a:gd name="T29" fmla="*/ 2147483646 h 53"/>
              <a:gd name="T30" fmla="*/ 2147483646 w 54"/>
              <a:gd name="T31" fmla="*/ 2147483646 h 53"/>
              <a:gd name="T32" fmla="*/ 2147483646 w 54"/>
              <a:gd name="T33" fmla="*/ 2147483646 h 53"/>
              <a:gd name="T34" fmla="*/ 2147483646 w 54"/>
              <a:gd name="T35" fmla="*/ 2147483646 h 53"/>
              <a:gd name="T36" fmla="*/ 2147483646 w 54"/>
              <a:gd name="T37" fmla="*/ 2147483646 h 53"/>
              <a:gd name="T38" fmla="*/ 2147483646 w 54"/>
              <a:gd name="T39" fmla="*/ 2147483646 h 53"/>
              <a:gd name="T40" fmla="*/ 2147483646 w 54"/>
              <a:gd name="T41" fmla="*/ 2147483646 h 53"/>
              <a:gd name="T42" fmla="*/ 2147483646 w 54"/>
              <a:gd name="T43" fmla="*/ 2147483646 h 53"/>
              <a:gd name="T44" fmla="*/ 2147483646 w 54"/>
              <a:gd name="T45" fmla="*/ 2147483646 h 53"/>
              <a:gd name="T46" fmla="*/ 2147483646 w 54"/>
              <a:gd name="T47" fmla="*/ 2147483646 h 53"/>
              <a:gd name="T48" fmla="*/ 2147483646 w 54"/>
              <a:gd name="T49" fmla="*/ 2147483646 h 53"/>
              <a:gd name="T50" fmla="*/ 2147483646 w 54"/>
              <a:gd name="T51" fmla="*/ 2147483646 h 53"/>
              <a:gd name="T52" fmla="*/ 2147483646 w 54"/>
              <a:gd name="T53" fmla="*/ 2147483646 h 53"/>
              <a:gd name="T54" fmla="*/ 2147483646 w 54"/>
              <a:gd name="T55" fmla="*/ 2147483646 h 53"/>
              <a:gd name="T56" fmla="*/ 2147483646 w 54"/>
              <a:gd name="T57" fmla="*/ 2147483646 h 53"/>
              <a:gd name="T58" fmla="*/ 2147483646 w 54"/>
              <a:gd name="T59" fmla="*/ 2147483646 h 53"/>
              <a:gd name="T60" fmla="*/ 2147483646 w 54"/>
              <a:gd name="T61" fmla="*/ 2147483646 h 53"/>
              <a:gd name="T62" fmla="*/ 2147483646 w 54"/>
              <a:gd name="T63" fmla="*/ 2147483646 h 53"/>
              <a:gd name="T64" fmla="*/ 2147483646 w 54"/>
              <a:gd name="T65" fmla="*/ 2147483646 h 53"/>
              <a:gd name="T66" fmla="*/ 2147483646 w 54"/>
              <a:gd name="T67" fmla="*/ 2147483646 h 53"/>
              <a:gd name="T68" fmla="*/ 2147483646 w 54"/>
              <a:gd name="T69" fmla="*/ 2147483646 h 53"/>
              <a:gd name="T70" fmla="*/ 2147483646 w 54"/>
              <a:gd name="T71" fmla="*/ 2147483646 h 53"/>
              <a:gd name="T72" fmla="*/ 2147483646 w 54"/>
              <a:gd name="T73" fmla="*/ 2147483646 h 53"/>
              <a:gd name="T74" fmla="*/ 2147483646 w 54"/>
              <a:gd name="T75" fmla="*/ 2147483646 h 53"/>
              <a:gd name="T76" fmla="*/ 2147483646 w 54"/>
              <a:gd name="T77" fmla="*/ 2147483646 h 53"/>
              <a:gd name="T78" fmla="*/ 2147483646 w 54"/>
              <a:gd name="T79" fmla="*/ 2147483646 h 53"/>
              <a:gd name="T80" fmla="*/ 2147483646 w 54"/>
              <a:gd name="T81" fmla="*/ 2147483646 h 53"/>
              <a:gd name="T82" fmla="*/ 2147483646 w 54"/>
              <a:gd name="T83" fmla="*/ 2147483646 h 53"/>
              <a:gd name="T84" fmla="*/ 2147483646 w 54"/>
              <a:gd name="T85" fmla="*/ 2147483646 h 53"/>
              <a:gd name="T86" fmla="*/ 2147483646 w 54"/>
              <a:gd name="T87" fmla="*/ 2147483646 h 53"/>
              <a:gd name="T88" fmla="*/ 2147483646 w 54"/>
              <a:gd name="T89" fmla="*/ 2147483646 h 53"/>
              <a:gd name="T90" fmla="*/ 2147483646 w 54"/>
              <a:gd name="T91" fmla="*/ 2147483646 h 53"/>
              <a:gd name="T92" fmla="*/ 2147483646 w 54"/>
              <a:gd name="T93" fmla="*/ 2147483646 h 53"/>
              <a:gd name="T94" fmla="*/ 2147483646 w 54"/>
              <a:gd name="T95" fmla="*/ 2147483646 h 53"/>
              <a:gd name="T96" fmla="*/ 2147483646 w 54"/>
              <a:gd name="T97" fmla="*/ 2147483646 h 53"/>
              <a:gd name="T98" fmla="*/ 2147483646 w 54"/>
              <a:gd name="T99" fmla="*/ 2147483646 h 53"/>
              <a:gd name="T100" fmla="*/ 2147483646 w 54"/>
              <a:gd name="T101" fmla="*/ 2147483646 h 53"/>
              <a:gd name="T102" fmla="*/ 2147483646 w 54"/>
              <a:gd name="T103" fmla="*/ 2147483646 h 53"/>
              <a:gd name="T104" fmla="*/ 2147483646 w 54"/>
              <a:gd name="T105" fmla="*/ 2147483646 h 53"/>
              <a:gd name="T106" fmla="*/ 2147483646 w 54"/>
              <a:gd name="T107" fmla="*/ 2147483646 h 53"/>
              <a:gd name="T108" fmla="*/ 2147483646 w 54"/>
              <a:gd name="T109" fmla="*/ 2147483646 h 53"/>
              <a:gd name="T110" fmla="*/ 0 w 54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4"/>
              <a:gd name="T169" fmla="*/ 0 h 53"/>
              <a:gd name="T170" fmla="*/ 54 w 54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4" h="53">
                <a:moveTo>
                  <a:pt x="0" y="21"/>
                </a:moveTo>
                <a:lnTo>
                  <a:pt x="0" y="32"/>
                </a:lnTo>
                <a:lnTo>
                  <a:pt x="0" y="31"/>
                </a:lnTo>
                <a:lnTo>
                  <a:pt x="0" y="29"/>
                </a:lnTo>
                <a:lnTo>
                  <a:pt x="0" y="28"/>
                </a:lnTo>
                <a:lnTo>
                  <a:pt x="2" y="25"/>
                </a:lnTo>
                <a:lnTo>
                  <a:pt x="2" y="24"/>
                </a:lnTo>
                <a:lnTo>
                  <a:pt x="2" y="23"/>
                </a:lnTo>
                <a:lnTo>
                  <a:pt x="3" y="21"/>
                </a:lnTo>
                <a:lnTo>
                  <a:pt x="3" y="20"/>
                </a:lnTo>
                <a:lnTo>
                  <a:pt x="3" y="19"/>
                </a:lnTo>
                <a:lnTo>
                  <a:pt x="4" y="17"/>
                </a:lnTo>
                <a:lnTo>
                  <a:pt x="6" y="16"/>
                </a:lnTo>
                <a:lnTo>
                  <a:pt x="6" y="15"/>
                </a:lnTo>
                <a:lnTo>
                  <a:pt x="7" y="13"/>
                </a:lnTo>
                <a:lnTo>
                  <a:pt x="8" y="12"/>
                </a:lnTo>
                <a:lnTo>
                  <a:pt x="8" y="11"/>
                </a:lnTo>
                <a:lnTo>
                  <a:pt x="10" y="9"/>
                </a:lnTo>
                <a:lnTo>
                  <a:pt x="11" y="8"/>
                </a:lnTo>
                <a:lnTo>
                  <a:pt x="12" y="8"/>
                </a:lnTo>
                <a:lnTo>
                  <a:pt x="14" y="7"/>
                </a:lnTo>
                <a:lnTo>
                  <a:pt x="15" y="5"/>
                </a:lnTo>
                <a:lnTo>
                  <a:pt x="16" y="5"/>
                </a:lnTo>
                <a:lnTo>
                  <a:pt x="18" y="4"/>
                </a:lnTo>
                <a:lnTo>
                  <a:pt x="19" y="3"/>
                </a:lnTo>
                <a:lnTo>
                  <a:pt x="20" y="3"/>
                </a:lnTo>
                <a:lnTo>
                  <a:pt x="22" y="3"/>
                </a:lnTo>
                <a:lnTo>
                  <a:pt x="23" y="1"/>
                </a:lnTo>
                <a:lnTo>
                  <a:pt x="24" y="1"/>
                </a:lnTo>
                <a:lnTo>
                  <a:pt x="26" y="1"/>
                </a:lnTo>
                <a:lnTo>
                  <a:pt x="28" y="0"/>
                </a:lnTo>
                <a:lnTo>
                  <a:pt x="30" y="0"/>
                </a:lnTo>
                <a:lnTo>
                  <a:pt x="31" y="0"/>
                </a:lnTo>
                <a:lnTo>
                  <a:pt x="32" y="0"/>
                </a:lnTo>
                <a:lnTo>
                  <a:pt x="22" y="0"/>
                </a:lnTo>
                <a:lnTo>
                  <a:pt x="23" y="0"/>
                </a:lnTo>
                <a:lnTo>
                  <a:pt x="24" y="0"/>
                </a:lnTo>
                <a:lnTo>
                  <a:pt x="27" y="0"/>
                </a:lnTo>
                <a:lnTo>
                  <a:pt x="28" y="1"/>
                </a:lnTo>
                <a:lnTo>
                  <a:pt x="30" y="1"/>
                </a:lnTo>
                <a:lnTo>
                  <a:pt x="31" y="1"/>
                </a:lnTo>
                <a:lnTo>
                  <a:pt x="32" y="3"/>
                </a:lnTo>
                <a:lnTo>
                  <a:pt x="34" y="3"/>
                </a:lnTo>
                <a:lnTo>
                  <a:pt x="35" y="3"/>
                </a:lnTo>
                <a:lnTo>
                  <a:pt x="36" y="4"/>
                </a:lnTo>
                <a:lnTo>
                  <a:pt x="38" y="5"/>
                </a:lnTo>
                <a:lnTo>
                  <a:pt x="39" y="5"/>
                </a:lnTo>
                <a:lnTo>
                  <a:pt x="40" y="7"/>
                </a:lnTo>
                <a:lnTo>
                  <a:pt x="42" y="8"/>
                </a:lnTo>
                <a:lnTo>
                  <a:pt x="43" y="8"/>
                </a:lnTo>
                <a:lnTo>
                  <a:pt x="44" y="9"/>
                </a:lnTo>
                <a:lnTo>
                  <a:pt x="46" y="11"/>
                </a:lnTo>
                <a:lnTo>
                  <a:pt x="47" y="12"/>
                </a:lnTo>
                <a:lnTo>
                  <a:pt x="47" y="13"/>
                </a:lnTo>
                <a:lnTo>
                  <a:pt x="48" y="15"/>
                </a:lnTo>
                <a:lnTo>
                  <a:pt x="50" y="16"/>
                </a:lnTo>
                <a:lnTo>
                  <a:pt x="50" y="17"/>
                </a:lnTo>
                <a:lnTo>
                  <a:pt x="51" y="19"/>
                </a:lnTo>
                <a:lnTo>
                  <a:pt x="51" y="20"/>
                </a:lnTo>
                <a:lnTo>
                  <a:pt x="52" y="21"/>
                </a:lnTo>
                <a:lnTo>
                  <a:pt x="52" y="23"/>
                </a:lnTo>
                <a:lnTo>
                  <a:pt x="52" y="24"/>
                </a:lnTo>
                <a:lnTo>
                  <a:pt x="54" y="25"/>
                </a:lnTo>
                <a:lnTo>
                  <a:pt x="54" y="28"/>
                </a:lnTo>
                <a:lnTo>
                  <a:pt x="54" y="29"/>
                </a:lnTo>
                <a:lnTo>
                  <a:pt x="54" y="31"/>
                </a:lnTo>
                <a:lnTo>
                  <a:pt x="54" y="32"/>
                </a:lnTo>
                <a:lnTo>
                  <a:pt x="54" y="21"/>
                </a:lnTo>
                <a:lnTo>
                  <a:pt x="54" y="23"/>
                </a:lnTo>
                <a:lnTo>
                  <a:pt x="54" y="24"/>
                </a:lnTo>
                <a:lnTo>
                  <a:pt x="54" y="27"/>
                </a:lnTo>
                <a:lnTo>
                  <a:pt x="54" y="28"/>
                </a:lnTo>
                <a:lnTo>
                  <a:pt x="52" y="29"/>
                </a:lnTo>
                <a:lnTo>
                  <a:pt x="52" y="31"/>
                </a:lnTo>
                <a:lnTo>
                  <a:pt x="52" y="32"/>
                </a:lnTo>
                <a:lnTo>
                  <a:pt x="51" y="33"/>
                </a:lnTo>
                <a:lnTo>
                  <a:pt x="51" y="35"/>
                </a:lnTo>
                <a:lnTo>
                  <a:pt x="50" y="36"/>
                </a:lnTo>
                <a:lnTo>
                  <a:pt x="50" y="37"/>
                </a:lnTo>
                <a:lnTo>
                  <a:pt x="48" y="38"/>
                </a:lnTo>
                <a:lnTo>
                  <a:pt x="47" y="40"/>
                </a:lnTo>
                <a:lnTo>
                  <a:pt x="47" y="41"/>
                </a:lnTo>
                <a:lnTo>
                  <a:pt x="46" y="42"/>
                </a:lnTo>
                <a:lnTo>
                  <a:pt x="44" y="44"/>
                </a:lnTo>
                <a:lnTo>
                  <a:pt x="43" y="45"/>
                </a:lnTo>
                <a:lnTo>
                  <a:pt x="42" y="46"/>
                </a:lnTo>
                <a:lnTo>
                  <a:pt x="40" y="46"/>
                </a:lnTo>
                <a:lnTo>
                  <a:pt x="39" y="48"/>
                </a:lnTo>
                <a:lnTo>
                  <a:pt x="38" y="49"/>
                </a:lnTo>
                <a:lnTo>
                  <a:pt x="36" y="49"/>
                </a:lnTo>
                <a:lnTo>
                  <a:pt x="35" y="50"/>
                </a:lnTo>
                <a:lnTo>
                  <a:pt x="34" y="50"/>
                </a:lnTo>
                <a:lnTo>
                  <a:pt x="32" y="52"/>
                </a:lnTo>
                <a:lnTo>
                  <a:pt x="31" y="52"/>
                </a:lnTo>
                <a:lnTo>
                  <a:pt x="30" y="52"/>
                </a:lnTo>
                <a:lnTo>
                  <a:pt x="28" y="53"/>
                </a:lnTo>
                <a:lnTo>
                  <a:pt x="27" y="53"/>
                </a:lnTo>
                <a:lnTo>
                  <a:pt x="24" y="53"/>
                </a:lnTo>
                <a:lnTo>
                  <a:pt x="23" y="53"/>
                </a:lnTo>
                <a:lnTo>
                  <a:pt x="22" y="53"/>
                </a:lnTo>
                <a:lnTo>
                  <a:pt x="32" y="53"/>
                </a:lnTo>
                <a:lnTo>
                  <a:pt x="31" y="53"/>
                </a:lnTo>
                <a:lnTo>
                  <a:pt x="30" y="53"/>
                </a:lnTo>
                <a:lnTo>
                  <a:pt x="28" y="53"/>
                </a:lnTo>
                <a:lnTo>
                  <a:pt x="26" y="53"/>
                </a:lnTo>
                <a:lnTo>
                  <a:pt x="24" y="52"/>
                </a:lnTo>
                <a:lnTo>
                  <a:pt x="23" y="52"/>
                </a:lnTo>
                <a:lnTo>
                  <a:pt x="22" y="52"/>
                </a:lnTo>
                <a:lnTo>
                  <a:pt x="20" y="50"/>
                </a:lnTo>
                <a:lnTo>
                  <a:pt x="19" y="50"/>
                </a:lnTo>
                <a:lnTo>
                  <a:pt x="18" y="49"/>
                </a:lnTo>
                <a:lnTo>
                  <a:pt x="16" y="49"/>
                </a:lnTo>
                <a:lnTo>
                  <a:pt x="15" y="48"/>
                </a:lnTo>
                <a:lnTo>
                  <a:pt x="14" y="46"/>
                </a:lnTo>
                <a:lnTo>
                  <a:pt x="12" y="46"/>
                </a:lnTo>
                <a:lnTo>
                  <a:pt x="11" y="45"/>
                </a:lnTo>
                <a:lnTo>
                  <a:pt x="10" y="44"/>
                </a:lnTo>
                <a:lnTo>
                  <a:pt x="8" y="42"/>
                </a:lnTo>
                <a:lnTo>
                  <a:pt x="8" y="41"/>
                </a:lnTo>
                <a:lnTo>
                  <a:pt x="7" y="40"/>
                </a:lnTo>
                <a:lnTo>
                  <a:pt x="6" y="38"/>
                </a:lnTo>
                <a:lnTo>
                  <a:pt x="6" y="37"/>
                </a:lnTo>
                <a:lnTo>
                  <a:pt x="4" y="36"/>
                </a:lnTo>
                <a:lnTo>
                  <a:pt x="3" y="35"/>
                </a:lnTo>
                <a:lnTo>
                  <a:pt x="3" y="33"/>
                </a:lnTo>
                <a:lnTo>
                  <a:pt x="3" y="32"/>
                </a:lnTo>
                <a:lnTo>
                  <a:pt x="2" y="31"/>
                </a:lnTo>
                <a:lnTo>
                  <a:pt x="2" y="29"/>
                </a:lnTo>
                <a:lnTo>
                  <a:pt x="2" y="28"/>
                </a:lnTo>
                <a:lnTo>
                  <a:pt x="0" y="27"/>
                </a:lnTo>
                <a:lnTo>
                  <a:pt x="0" y="24"/>
                </a:lnTo>
                <a:lnTo>
                  <a:pt x="0" y="23"/>
                </a:lnTo>
                <a:lnTo>
                  <a:pt x="0" y="21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46176" name="Rectangle 115">
            <a:extLst>
              <a:ext uri="{FF2B5EF4-FFF2-40B4-BE49-F238E27FC236}">
                <a16:creationId xmlns:a16="http://schemas.microsoft.com/office/drawing/2014/main" id="{D766708C-0DE3-BA4C-943E-1761A05AC8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27550" y="6189663"/>
            <a:ext cx="1978106" cy="2616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700" b="0">
                <a:solidFill>
                  <a:srgbClr val="000000"/>
                </a:solidFill>
                <a:latin typeface="Helvetica" pitchFamily="2" charset="0"/>
              </a:rPr>
              <a:t>(b) Detailed diagram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46177" name="AutoShape 119">
            <a:extLst>
              <a:ext uri="{FF2B5EF4-FFF2-40B4-BE49-F238E27FC236}">
                <a16:creationId xmlns:a16="http://schemas.microsoft.com/office/drawing/2014/main" id="{A57CA15B-FF2B-4C43-B77F-D2A170F3C9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16313" y="5392739"/>
            <a:ext cx="596900" cy="496887"/>
          </a:xfrm>
          <a:prstGeom prst="flowChartDelay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46178" name="AutoShape 121">
            <a:extLst>
              <a:ext uri="{FF2B5EF4-FFF2-40B4-BE49-F238E27FC236}">
                <a16:creationId xmlns:a16="http://schemas.microsoft.com/office/drawing/2014/main" id="{71F650C4-6AA9-3644-A462-18084E7445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22850" y="4802189"/>
            <a:ext cx="596900" cy="496887"/>
          </a:xfrm>
          <a:prstGeom prst="flowChartDelay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46179" name="Title 1">
            <a:extLst>
              <a:ext uri="{FF2B5EF4-FFF2-40B4-BE49-F238E27FC236}">
                <a16:creationId xmlns:a16="http://schemas.microsoft.com/office/drawing/2014/main" id="{4B3594DB-A56B-3E4C-B317-03CF39B5F42A}"/>
              </a:ext>
            </a:extLst>
          </p:cNvPr>
          <p:cNvSpPr txBox="1">
            <a:spLocks/>
          </p:cNvSpPr>
          <p:nvPr/>
        </p:nvSpPr>
        <p:spPr bwMode="auto">
          <a:xfrm>
            <a:off x="914400" y="20638"/>
            <a:ext cx="9144000" cy="838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A decomposed implementation 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of the full-adder circuit</a:t>
            </a:r>
          </a:p>
        </p:txBody>
      </p:sp>
      <p:sp>
        <p:nvSpPr>
          <p:cNvPr id="46180" name="TextBox 125">
            <a:extLst>
              <a:ext uri="{FF2B5EF4-FFF2-40B4-BE49-F238E27FC236}">
                <a16:creationId xmlns:a16="http://schemas.microsoft.com/office/drawing/2014/main" id="{66021065-7C58-4242-9B86-59DB92B81C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94600" y="6477001"/>
            <a:ext cx="24638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itchFamily="2" charset="0"/>
              </a:rPr>
              <a:t>[ Figure 3.4 from the textbook ]</a:t>
            </a:r>
          </a:p>
        </p:txBody>
      </p:sp>
      <p:sp>
        <p:nvSpPr>
          <p:cNvPr id="46181" name="Rectangle 1">
            <a:extLst>
              <a:ext uri="{FF2B5EF4-FFF2-40B4-BE49-F238E27FC236}">
                <a16:creationId xmlns:a16="http://schemas.microsoft.com/office/drawing/2014/main" id="{9D37491A-4448-5E49-B918-E7B90C2812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8450" y="4213226"/>
            <a:ext cx="1428750" cy="2035175"/>
          </a:xfrm>
          <a:prstGeom prst="rect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46182" name="Rectangle 1">
            <a:extLst>
              <a:ext uri="{FF2B5EF4-FFF2-40B4-BE49-F238E27FC236}">
                <a16:creationId xmlns:a16="http://schemas.microsoft.com/office/drawing/2014/main" id="{29F92C1F-2062-AA40-993F-46D8B6056A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86275" y="3671888"/>
            <a:ext cx="1371600" cy="1890712"/>
          </a:xfrm>
          <a:prstGeom prst="rect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46183" name="TextBox 1">
            <a:extLst>
              <a:ext uri="{FF2B5EF4-FFF2-40B4-BE49-F238E27FC236}">
                <a16:creationId xmlns:a16="http://schemas.microsoft.com/office/drawing/2014/main" id="{BA3C7B0C-F753-3147-8B2C-467DF1097F4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19400" y="5784851"/>
            <a:ext cx="62865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HA</a:t>
            </a:r>
          </a:p>
        </p:txBody>
      </p:sp>
      <p:sp>
        <p:nvSpPr>
          <p:cNvPr id="46184" name="TextBox 110">
            <a:extLst>
              <a:ext uri="{FF2B5EF4-FFF2-40B4-BE49-F238E27FC236}">
                <a16:creationId xmlns:a16="http://schemas.microsoft.com/office/drawing/2014/main" id="{85A99C3A-E539-D14C-A9E5-14E40E331D3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68813" y="5124451"/>
            <a:ext cx="62865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HA</a:t>
            </a:r>
          </a:p>
        </p:txBody>
      </p:sp>
    </p:spTree>
  </p:cSld>
  <p:clrMapOvr>
    <a:masterClrMapping/>
  </p:clrMapOvr>
  <p:transition/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105" name="Rectangle 36">
            <a:extLst>
              <a:ext uri="{FF2B5EF4-FFF2-40B4-BE49-F238E27FC236}">
                <a16:creationId xmlns:a16="http://schemas.microsoft.com/office/drawing/2014/main" id="{25236CD0-F72D-6F42-93B3-B1D7D0FEB6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11776" y="3128964"/>
            <a:ext cx="493713" cy="492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200" b="0">
                <a:solidFill>
                  <a:srgbClr val="FF0000"/>
                </a:solidFill>
                <a:latin typeface="Times-Roman" pitchFamily="2" charset="0"/>
              </a:rPr>
              <a:t>FA</a:t>
            </a:r>
            <a:endParaRPr lang="en-US" altLang="en-US" sz="4800" b="0">
              <a:solidFill>
                <a:srgbClr val="FF0000"/>
              </a:solidFill>
              <a:latin typeface="Times" pitchFamily="2" charset="0"/>
            </a:endParaRPr>
          </a:p>
        </p:txBody>
      </p:sp>
      <p:sp>
        <p:nvSpPr>
          <p:cNvPr id="47106" name="Rectangle 50">
            <a:extLst>
              <a:ext uri="{FF2B5EF4-FFF2-40B4-BE49-F238E27FC236}">
                <a16:creationId xmlns:a16="http://schemas.microsoft.com/office/drawing/2014/main" id="{89956CDF-096D-B04E-B06B-E49A15BB53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09800" y="2908300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47107" name="Rectangle 51">
            <a:extLst>
              <a:ext uri="{FF2B5EF4-FFF2-40B4-BE49-F238E27FC236}">
                <a16:creationId xmlns:a16="http://schemas.microsoft.com/office/drawing/2014/main" id="{55E0E7EF-3B2C-2144-A7DB-A4BE841CD0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01875" y="3005138"/>
            <a:ext cx="8175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i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47108" name="Rectangle 52">
            <a:extLst>
              <a:ext uri="{FF2B5EF4-FFF2-40B4-BE49-F238E27FC236}">
                <a16:creationId xmlns:a16="http://schemas.microsoft.com/office/drawing/2014/main" id="{55ACC208-211F-9441-A655-A16F6C2E2A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12975" y="3225800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x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47109" name="Rectangle 53">
            <a:extLst>
              <a:ext uri="{FF2B5EF4-FFF2-40B4-BE49-F238E27FC236}">
                <a16:creationId xmlns:a16="http://schemas.microsoft.com/office/drawing/2014/main" id="{74831F55-3C74-9C4F-86A3-27C2B129EC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05050" y="3322638"/>
            <a:ext cx="8175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i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47110" name="Rectangle 54">
            <a:extLst>
              <a:ext uri="{FF2B5EF4-FFF2-40B4-BE49-F238E27FC236}">
                <a16:creationId xmlns:a16="http://schemas.microsoft.com/office/drawing/2014/main" id="{FD4E9BA3-FEFC-2744-8FF7-50EB27B638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12975" y="3506788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y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47111" name="Rectangle 55">
            <a:extLst>
              <a:ext uri="{FF2B5EF4-FFF2-40B4-BE49-F238E27FC236}">
                <a16:creationId xmlns:a16="http://schemas.microsoft.com/office/drawing/2014/main" id="{270CAB08-67EF-3C49-8693-3E36C7B9AA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03463" y="3603625"/>
            <a:ext cx="8175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i </a:t>
            </a:r>
            <a:endParaRPr lang="en-US" altLang="en-US" b="0">
              <a:latin typeface="Times" pitchFamily="2" charset="0"/>
            </a:endParaRPr>
          </a:p>
        </p:txBody>
      </p:sp>
      <p:grpSp>
        <p:nvGrpSpPr>
          <p:cNvPr id="47112" name="Group 2">
            <a:extLst>
              <a:ext uri="{FF2B5EF4-FFF2-40B4-BE49-F238E27FC236}">
                <a16:creationId xmlns:a16="http://schemas.microsoft.com/office/drawing/2014/main" id="{A737E518-0566-374D-9D96-6E59C59FB8FC}"/>
              </a:ext>
            </a:extLst>
          </p:cNvPr>
          <p:cNvGrpSpPr>
            <a:grpSpLocks/>
          </p:cNvGrpSpPr>
          <p:nvPr/>
        </p:nvGrpSpPr>
        <p:grpSpPr bwMode="auto">
          <a:xfrm>
            <a:off x="8820152" y="3316289"/>
            <a:ext cx="404342" cy="281503"/>
            <a:chOff x="7459663" y="3367088"/>
            <a:chExt cx="404341" cy="281503"/>
          </a:xfrm>
        </p:grpSpPr>
        <p:sp>
          <p:nvSpPr>
            <p:cNvPr id="47127" name="Rectangle 56">
              <a:extLst>
                <a:ext uri="{FF2B5EF4-FFF2-40B4-BE49-F238E27FC236}">
                  <a16:creationId xmlns:a16="http://schemas.microsoft.com/office/drawing/2014/main" id="{0F4D5693-2BCE-2D43-AF8E-1BC133DCDD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59663" y="3367088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47128" name="Rectangle 57">
              <a:extLst>
                <a:ext uri="{FF2B5EF4-FFF2-40B4-BE49-F238E27FC236}">
                  <a16:creationId xmlns:a16="http://schemas.microsoft.com/office/drawing/2014/main" id="{E13B9837-7234-1247-998E-B7FF5D7037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51738" y="3463925"/>
              <a:ext cx="8175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i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47129" name="Rectangle 58">
              <a:extLst>
                <a:ext uri="{FF2B5EF4-FFF2-40B4-BE49-F238E27FC236}">
                  <a16:creationId xmlns:a16="http://schemas.microsoft.com/office/drawing/2014/main" id="{2329A0CF-A165-AF45-94CC-206D100FF7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48588" y="346392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47130" name="Rectangle 59">
              <a:extLst>
                <a:ext uri="{FF2B5EF4-FFF2-40B4-BE49-F238E27FC236}">
                  <a16:creationId xmlns:a16="http://schemas.microsoft.com/office/drawing/2014/main" id="{807AA513-2AC7-924F-A7E4-1A5C219604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27938" y="3463925"/>
              <a:ext cx="12503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+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47113" name="Group 3">
            <a:extLst>
              <a:ext uri="{FF2B5EF4-FFF2-40B4-BE49-F238E27FC236}">
                <a16:creationId xmlns:a16="http://schemas.microsoft.com/office/drawing/2014/main" id="{40B392CC-BD56-8D43-8A5A-E0D90B999BA6}"/>
              </a:ext>
            </a:extLst>
          </p:cNvPr>
          <p:cNvGrpSpPr>
            <a:grpSpLocks/>
          </p:cNvGrpSpPr>
          <p:nvPr/>
        </p:nvGrpSpPr>
        <p:grpSpPr bwMode="auto">
          <a:xfrm>
            <a:off x="8861426" y="2873375"/>
            <a:ext cx="161129" cy="279916"/>
            <a:chOff x="7473950" y="2917825"/>
            <a:chExt cx="161129" cy="279916"/>
          </a:xfrm>
        </p:grpSpPr>
        <p:sp>
          <p:nvSpPr>
            <p:cNvPr id="47125" name="Rectangle 60">
              <a:extLst>
                <a:ext uri="{FF2B5EF4-FFF2-40B4-BE49-F238E27FC236}">
                  <a16:creationId xmlns:a16="http://schemas.microsoft.com/office/drawing/2014/main" id="{08325723-7D9F-DA4C-92E2-4C59532A5E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73950" y="2917825"/>
              <a:ext cx="12343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s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47126" name="Rectangle 96">
              <a:extLst>
                <a:ext uri="{FF2B5EF4-FFF2-40B4-BE49-F238E27FC236}">
                  <a16:creationId xmlns:a16="http://schemas.microsoft.com/office/drawing/2014/main" id="{884D3A00-A789-5F4C-A679-143BE67071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53325" y="3013075"/>
              <a:ext cx="8175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i </a:t>
              </a:r>
              <a:endParaRPr lang="en-US" altLang="en-US" b="0">
                <a:latin typeface="Times" pitchFamily="2" charset="0"/>
              </a:endParaRPr>
            </a:p>
          </p:txBody>
        </p:sp>
      </p:grpSp>
      <p:sp>
        <p:nvSpPr>
          <p:cNvPr id="47114" name="Title 1">
            <a:extLst>
              <a:ext uri="{FF2B5EF4-FFF2-40B4-BE49-F238E27FC236}">
                <a16:creationId xmlns:a16="http://schemas.microsoft.com/office/drawing/2014/main" id="{75FFEA36-8E17-E64B-969A-1DD4E496083A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838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The Full-Adder Abstraction</a:t>
            </a:r>
          </a:p>
        </p:txBody>
      </p:sp>
      <p:sp>
        <p:nvSpPr>
          <p:cNvPr id="47115" name="Rectangle 1">
            <a:extLst>
              <a:ext uri="{FF2B5EF4-FFF2-40B4-BE49-F238E27FC236}">
                <a16:creationId xmlns:a16="http://schemas.microsoft.com/office/drawing/2014/main" id="{8515FF85-7D59-1642-BEF0-13CD218BAE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70238" y="2590801"/>
            <a:ext cx="4621212" cy="1624013"/>
          </a:xfrm>
          <a:prstGeom prst="rect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cxnSp>
        <p:nvCxnSpPr>
          <p:cNvPr id="47116" name="Straight Arrow Connector 6">
            <a:extLst>
              <a:ext uri="{FF2B5EF4-FFF2-40B4-BE49-F238E27FC236}">
                <a16:creationId xmlns:a16="http://schemas.microsoft.com/office/drawing/2014/main" id="{7ED376BF-771A-214D-BA22-2A887814B00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435226" y="3094038"/>
            <a:ext cx="735013" cy="12700"/>
          </a:xfrm>
          <a:prstGeom prst="straightConnector1">
            <a:avLst/>
          </a:prstGeom>
          <a:noFill/>
          <a:ln w="28575">
            <a:solidFill>
              <a:schemeClr val="tx1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47117" name="Straight Arrow Connector 53">
            <a:extLst>
              <a:ext uri="{FF2B5EF4-FFF2-40B4-BE49-F238E27FC236}">
                <a16:creationId xmlns:a16="http://schemas.microsoft.com/office/drawing/2014/main" id="{CF76ACCC-71BE-F146-9C48-612F8E66EA80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438400" y="3414714"/>
            <a:ext cx="736600" cy="14287"/>
          </a:xfrm>
          <a:prstGeom prst="straightConnector1">
            <a:avLst/>
          </a:prstGeom>
          <a:noFill/>
          <a:ln w="28575">
            <a:solidFill>
              <a:schemeClr val="tx1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47118" name="Straight Arrow Connector 54">
            <a:extLst>
              <a:ext uri="{FF2B5EF4-FFF2-40B4-BE49-F238E27FC236}">
                <a16:creationId xmlns:a16="http://schemas.microsoft.com/office/drawing/2014/main" id="{03DC2306-E403-CF4D-9B6E-4374E0F75176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441575" y="3657600"/>
            <a:ext cx="736600" cy="14288"/>
          </a:xfrm>
          <a:prstGeom prst="straightConnector1">
            <a:avLst/>
          </a:prstGeom>
          <a:noFill/>
          <a:ln w="28575">
            <a:solidFill>
              <a:schemeClr val="tx1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47119" name="Straight Arrow Connector 55">
            <a:extLst>
              <a:ext uri="{FF2B5EF4-FFF2-40B4-BE49-F238E27FC236}">
                <a16:creationId xmlns:a16="http://schemas.microsoft.com/office/drawing/2014/main" id="{92D79D97-0CFB-CB42-B670-4D9C889EA89B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805738" y="3489325"/>
            <a:ext cx="736600" cy="14288"/>
          </a:xfrm>
          <a:prstGeom prst="straightConnector1">
            <a:avLst/>
          </a:prstGeom>
          <a:noFill/>
          <a:ln w="28575">
            <a:solidFill>
              <a:schemeClr val="tx1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47120" name="Straight Arrow Connector 56">
            <a:extLst>
              <a:ext uri="{FF2B5EF4-FFF2-40B4-BE49-F238E27FC236}">
                <a16:creationId xmlns:a16="http://schemas.microsoft.com/office/drawing/2014/main" id="{A1E9DD43-B14C-AD46-AB1C-7EC11DD67189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808913" y="3033714"/>
            <a:ext cx="736600" cy="14287"/>
          </a:xfrm>
          <a:prstGeom prst="straightConnector1">
            <a:avLst/>
          </a:prstGeom>
          <a:noFill/>
          <a:ln w="28575">
            <a:solidFill>
              <a:schemeClr val="tx1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47121" name="Group 8">
            <a:extLst>
              <a:ext uri="{FF2B5EF4-FFF2-40B4-BE49-F238E27FC236}">
                <a16:creationId xmlns:a16="http://schemas.microsoft.com/office/drawing/2014/main" id="{F070C3BA-5BB5-5040-BE62-9194AE5828B5}"/>
              </a:ext>
            </a:extLst>
          </p:cNvPr>
          <p:cNvGrpSpPr>
            <a:grpSpLocks/>
          </p:cNvGrpSpPr>
          <p:nvPr/>
        </p:nvGrpSpPr>
        <p:grpSpPr bwMode="auto">
          <a:xfrm>
            <a:off x="3576639" y="2692400"/>
            <a:ext cx="4002087" cy="1487488"/>
            <a:chOff x="533400" y="1600200"/>
            <a:chExt cx="8482860" cy="4577762"/>
          </a:xfrm>
        </p:grpSpPr>
        <p:pic>
          <p:nvPicPr>
            <p:cNvPr id="47122" name="Picture 2" descr="Screen shot 2013-10-02 at 3.27.17 PM.png">
              <a:extLst>
                <a:ext uri="{FF2B5EF4-FFF2-40B4-BE49-F238E27FC236}">
                  <a16:creationId xmlns:a16="http://schemas.microsoft.com/office/drawing/2014/main" id="{8F6F1F3F-300F-6F4E-80B5-1FF6386360E0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33400" y="1600200"/>
              <a:ext cx="6172200" cy="4577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7123" name="Picture 5" descr="Screen shot 2013-10-02 at 3.41.08 PM.png">
              <a:extLst>
                <a:ext uri="{FF2B5EF4-FFF2-40B4-BE49-F238E27FC236}">
                  <a16:creationId xmlns:a16="http://schemas.microsoft.com/office/drawing/2014/main" id="{DC187B44-4908-AB43-AAA0-764CAF516953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172200" y="2133601"/>
              <a:ext cx="2438400" cy="4981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7124" name="Picture 7" descr="Screen shot 2013-10-02 at 3.41.14 PM.png">
              <a:extLst>
                <a:ext uri="{FF2B5EF4-FFF2-40B4-BE49-F238E27FC236}">
                  <a16:creationId xmlns:a16="http://schemas.microsoft.com/office/drawing/2014/main" id="{9E602ACB-C741-124B-8A30-A6B72AD47CB0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120660" y="4468916"/>
              <a:ext cx="2895600" cy="5061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ransition/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129" name="Rectangle 36">
            <a:extLst>
              <a:ext uri="{FF2B5EF4-FFF2-40B4-BE49-F238E27FC236}">
                <a16:creationId xmlns:a16="http://schemas.microsoft.com/office/drawing/2014/main" id="{1FBF9F67-AC2E-8446-B403-2632C7C4DE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11776" y="3128964"/>
            <a:ext cx="493713" cy="492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200" b="0">
                <a:solidFill>
                  <a:srgbClr val="FF0000"/>
                </a:solidFill>
                <a:latin typeface="Times-Roman" pitchFamily="2" charset="0"/>
              </a:rPr>
              <a:t>FA</a:t>
            </a:r>
            <a:endParaRPr lang="en-US" altLang="en-US" sz="4800" b="0">
              <a:solidFill>
                <a:srgbClr val="FF0000"/>
              </a:solidFill>
              <a:latin typeface="Times" pitchFamily="2" charset="0"/>
            </a:endParaRPr>
          </a:p>
        </p:txBody>
      </p:sp>
      <p:sp>
        <p:nvSpPr>
          <p:cNvPr id="48130" name="Rectangle 50">
            <a:extLst>
              <a:ext uri="{FF2B5EF4-FFF2-40B4-BE49-F238E27FC236}">
                <a16:creationId xmlns:a16="http://schemas.microsoft.com/office/drawing/2014/main" id="{AF8D97C2-F26C-714D-8DB4-B82BA26975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09800" y="2908300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48131" name="Rectangle 51">
            <a:extLst>
              <a:ext uri="{FF2B5EF4-FFF2-40B4-BE49-F238E27FC236}">
                <a16:creationId xmlns:a16="http://schemas.microsoft.com/office/drawing/2014/main" id="{379A2B52-8264-7E48-B3A8-05AF9092BA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01875" y="3005138"/>
            <a:ext cx="8175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i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48132" name="Rectangle 52">
            <a:extLst>
              <a:ext uri="{FF2B5EF4-FFF2-40B4-BE49-F238E27FC236}">
                <a16:creationId xmlns:a16="http://schemas.microsoft.com/office/drawing/2014/main" id="{E945EC2B-3DD5-F743-91B9-81BB51ADEC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12975" y="3225800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x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48133" name="Rectangle 53">
            <a:extLst>
              <a:ext uri="{FF2B5EF4-FFF2-40B4-BE49-F238E27FC236}">
                <a16:creationId xmlns:a16="http://schemas.microsoft.com/office/drawing/2014/main" id="{01EFDD2B-B286-5C40-BC78-AFECB4CD65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05050" y="3322638"/>
            <a:ext cx="8175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i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48134" name="Rectangle 54">
            <a:extLst>
              <a:ext uri="{FF2B5EF4-FFF2-40B4-BE49-F238E27FC236}">
                <a16:creationId xmlns:a16="http://schemas.microsoft.com/office/drawing/2014/main" id="{0AD51416-D2A9-EC4B-864F-835BB7BA33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12975" y="3506788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y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48135" name="Rectangle 55">
            <a:extLst>
              <a:ext uri="{FF2B5EF4-FFF2-40B4-BE49-F238E27FC236}">
                <a16:creationId xmlns:a16="http://schemas.microsoft.com/office/drawing/2014/main" id="{A0CF1892-BFB4-0340-A2E8-4CD811CF85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03463" y="3603625"/>
            <a:ext cx="8175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i </a:t>
            </a:r>
            <a:endParaRPr lang="en-US" altLang="en-US" b="0">
              <a:latin typeface="Times" pitchFamily="2" charset="0"/>
            </a:endParaRPr>
          </a:p>
        </p:txBody>
      </p:sp>
      <p:grpSp>
        <p:nvGrpSpPr>
          <p:cNvPr id="48136" name="Group 2">
            <a:extLst>
              <a:ext uri="{FF2B5EF4-FFF2-40B4-BE49-F238E27FC236}">
                <a16:creationId xmlns:a16="http://schemas.microsoft.com/office/drawing/2014/main" id="{889CD786-9D4A-174C-830C-FEB96953EBE1}"/>
              </a:ext>
            </a:extLst>
          </p:cNvPr>
          <p:cNvGrpSpPr>
            <a:grpSpLocks/>
          </p:cNvGrpSpPr>
          <p:nvPr/>
        </p:nvGrpSpPr>
        <p:grpSpPr bwMode="auto">
          <a:xfrm>
            <a:off x="8820152" y="3316289"/>
            <a:ext cx="404342" cy="281503"/>
            <a:chOff x="7459663" y="3367088"/>
            <a:chExt cx="404341" cy="281503"/>
          </a:xfrm>
        </p:grpSpPr>
        <p:sp>
          <p:nvSpPr>
            <p:cNvPr id="48147" name="Rectangle 56">
              <a:extLst>
                <a:ext uri="{FF2B5EF4-FFF2-40B4-BE49-F238E27FC236}">
                  <a16:creationId xmlns:a16="http://schemas.microsoft.com/office/drawing/2014/main" id="{13734156-F91A-4545-A8A0-04CEDF1821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59663" y="3367088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48148" name="Rectangle 57">
              <a:extLst>
                <a:ext uri="{FF2B5EF4-FFF2-40B4-BE49-F238E27FC236}">
                  <a16:creationId xmlns:a16="http://schemas.microsoft.com/office/drawing/2014/main" id="{28B1206D-77B9-7542-B145-95615D531B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51738" y="3463925"/>
              <a:ext cx="8175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i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48149" name="Rectangle 58">
              <a:extLst>
                <a:ext uri="{FF2B5EF4-FFF2-40B4-BE49-F238E27FC236}">
                  <a16:creationId xmlns:a16="http://schemas.microsoft.com/office/drawing/2014/main" id="{4EB96CF9-C30A-E24D-9FF9-0602391472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48588" y="346392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48150" name="Rectangle 59">
              <a:extLst>
                <a:ext uri="{FF2B5EF4-FFF2-40B4-BE49-F238E27FC236}">
                  <a16:creationId xmlns:a16="http://schemas.microsoft.com/office/drawing/2014/main" id="{9FDEDE2E-62E5-4942-ADCF-E74E0B7226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27938" y="3463925"/>
              <a:ext cx="12503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+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48137" name="Group 3">
            <a:extLst>
              <a:ext uri="{FF2B5EF4-FFF2-40B4-BE49-F238E27FC236}">
                <a16:creationId xmlns:a16="http://schemas.microsoft.com/office/drawing/2014/main" id="{4DCE73BB-AB8D-7C49-BEB6-FFB7DB55F2B3}"/>
              </a:ext>
            </a:extLst>
          </p:cNvPr>
          <p:cNvGrpSpPr>
            <a:grpSpLocks/>
          </p:cNvGrpSpPr>
          <p:nvPr/>
        </p:nvGrpSpPr>
        <p:grpSpPr bwMode="auto">
          <a:xfrm>
            <a:off x="8861426" y="2873375"/>
            <a:ext cx="161129" cy="279916"/>
            <a:chOff x="7473950" y="2917825"/>
            <a:chExt cx="161129" cy="279916"/>
          </a:xfrm>
        </p:grpSpPr>
        <p:sp>
          <p:nvSpPr>
            <p:cNvPr id="48145" name="Rectangle 60">
              <a:extLst>
                <a:ext uri="{FF2B5EF4-FFF2-40B4-BE49-F238E27FC236}">
                  <a16:creationId xmlns:a16="http://schemas.microsoft.com/office/drawing/2014/main" id="{4F8291BB-1627-A94B-B1A8-AF26A61AB4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73950" y="2917825"/>
              <a:ext cx="12343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s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48146" name="Rectangle 96">
              <a:extLst>
                <a:ext uri="{FF2B5EF4-FFF2-40B4-BE49-F238E27FC236}">
                  <a16:creationId xmlns:a16="http://schemas.microsoft.com/office/drawing/2014/main" id="{D636B204-3994-714A-8453-F0ACD1EC43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53325" y="3013075"/>
              <a:ext cx="8175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i </a:t>
              </a:r>
              <a:endParaRPr lang="en-US" altLang="en-US" b="0">
                <a:latin typeface="Times" pitchFamily="2" charset="0"/>
              </a:endParaRPr>
            </a:p>
          </p:txBody>
        </p:sp>
      </p:grpSp>
      <p:sp>
        <p:nvSpPr>
          <p:cNvPr id="48138" name="Title 1">
            <a:extLst>
              <a:ext uri="{FF2B5EF4-FFF2-40B4-BE49-F238E27FC236}">
                <a16:creationId xmlns:a16="http://schemas.microsoft.com/office/drawing/2014/main" id="{7CA05C80-16BE-AA41-A3E6-2C4CE8E9EBE9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838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The Full-Adder Abstraction</a:t>
            </a:r>
          </a:p>
        </p:txBody>
      </p:sp>
      <p:sp>
        <p:nvSpPr>
          <p:cNvPr id="48139" name="Rectangle 1">
            <a:extLst>
              <a:ext uri="{FF2B5EF4-FFF2-40B4-BE49-F238E27FC236}">
                <a16:creationId xmlns:a16="http://schemas.microsoft.com/office/drawing/2014/main" id="{6481D6F1-A8DC-9D4D-BD56-F8149E7E6F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70238" y="2590801"/>
            <a:ext cx="4621212" cy="1624013"/>
          </a:xfrm>
          <a:prstGeom prst="rect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cxnSp>
        <p:nvCxnSpPr>
          <p:cNvPr id="48140" name="Straight Arrow Connector 6">
            <a:extLst>
              <a:ext uri="{FF2B5EF4-FFF2-40B4-BE49-F238E27FC236}">
                <a16:creationId xmlns:a16="http://schemas.microsoft.com/office/drawing/2014/main" id="{C9D553DA-6A91-8645-BF10-6E7C2FAABBD1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435226" y="3094038"/>
            <a:ext cx="735013" cy="12700"/>
          </a:xfrm>
          <a:prstGeom prst="straightConnector1">
            <a:avLst/>
          </a:prstGeom>
          <a:noFill/>
          <a:ln w="28575">
            <a:solidFill>
              <a:schemeClr val="tx1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48141" name="Straight Arrow Connector 53">
            <a:extLst>
              <a:ext uri="{FF2B5EF4-FFF2-40B4-BE49-F238E27FC236}">
                <a16:creationId xmlns:a16="http://schemas.microsoft.com/office/drawing/2014/main" id="{D204F7DC-9C8F-834B-A4E2-9CB3F3FC609D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438400" y="3414714"/>
            <a:ext cx="736600" cy="14287"/>
          </a:xfrm>
          <a:prstGeom prst="straightConnector1">
            <a:avLst/>
          </a:prstGeom>
          <a:noFill/>
          <a:ln w="28575">
            <a:solidFill>
              <a:schemeClr val="tx1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48142" name="Straight Arrow Connector 54">
            <a:extLst>
              <a:ext uri="{FF2B5EF4-FFF2-40B4-BE49-F238E27FC236}">
                <a16:creationId xmlns:a16="http://schemas.microsoft.com/office/drawing/2014/main" id="{C2CFAE71-6A26-1B4A-8B97-DA97AC0A8964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441575" y="3657600"/>
            <a:ext cx="736600" cy="14288"/>
          </a:xfrm>
          <a:prstGeom prst="straightConnector1">
            <a:avLst/>
          </a:prstGeom>
          <a:noFill/>
          <a:ln w="28575">
            <a:solidFill>
              <a:schemeClr val="tx1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48143" name="Straight Arrow Connector 55">
            <a:extLst>
              <a:ext uri="{FF2B5EF4-FFF2-40B4-BE49-F238E27FC236}">
                <a16:creationId xmlns:a16="http://schemas.microsoft.com/office/drawing/2014/main" id="{5594D4AB-5763-F340-B662-CA36BD0BC222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805738" y="3489325"/>
            <a:ext cx="736600" cy="14288"/>
          </a:xfrm>
          <a:prstGeom prst="straightConnector1">
            <a:avLst/>
          </a:prstGeom>
          <a:noFill/>
          <a:ln w="28575">
            <a:solidFill>
              <a:schemeClr val="tx1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48144" name="Straight Arrow Connector 56">
            <a:extLst>
              <a:ext uri="{FF2B5EF4-FFF2-40B4-BE49-F238E27FC236}">
                <a16:creationId xmlns:a16="http://schemas.microsoft.com/office/drawing/2014/main" id="{64241997-5146-1440-AF2B-6BB2C575F43D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808913" y="3033714"/>
            <a:ext cx="736600" cy="14287"/>
          </a:xfrm>
          <a:prstGeom prst="straightConnector1">
            <a:avLst/>
          </a:prstGeom>
          <a:noFill/>
          <a:ln w="28575">
            <a:solidFill>
              <a:schemeClr val="tx1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</p:cSld>
  <p:clrMapOvr>
    <a:masterClrMapping/>
  </p:clrMapOvr>
  <p:transition/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153" name="Rectangle 36">
            <a:extLst>
              <a:ext uri="{FF2B5EF4-FFF2-40B4-BE49-F238E27FC236}">
                <a16:creationId xmlns:a16="http://schemas.microsoft.com/office/drawing/2014/main" id="{D93CD3C2-FF29-FA4E-9D3B-1D1F1F31DB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11776" y="3128964"/>
            <a:ext cx="493713" cy="492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200" b="0">
                <a:solidFill>
                  <a:srgbClr val="FF0000"/>
                </a:solidFill>
                <a:latin typeface="Times-Roman" pitchFamily="2" charset="0"/>
              </a:rPr>
              <a:t>FA</a:t>
            </a:r>
            <a:endParaRPr lang="en-US" altLang="en-US" sz="4800" b="0">
              <a:solidFill>
                <a:srgbClr val="FF0000"/>
              </a:solidFill>
              <a:latin typeface="Times" pitchFamily="2" charset="0"/>
            </a:endParaRPr>
          </a:p>
        </p:txBody>
      </p:sp>
      <p:sp>
        <p:nvSpPr>
          <p:cNvPr id="49154" name="Rectangle 50">
            <a:extLst>
              <a:ext uri="{FF2B5EF4-FFF2-40B4-BE49-F238E27FC236}">
                <a16:creationId xmlns:a16="http://schemas.microsoft.com/office/drawing/2014/main" id="{AF1D3382-BBB2-AC43-8492-FB63E39219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09800" y="2908300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49155" name="Rectangle 51">
            <a:extLst>
              <a:ext uri="{FF2B5EF4-FFF2-40B4-BE49-F238E27FC236}">
                <a16:creationId xmlns:a16="http://schemas.microsoft.com/office/drawing/2014/main" id="{82CB420D-17DD-344F-9633-BD1396B582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01875" y="3005138"/>
            <a:ext cx="8175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i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49156" name="Rectangle 52">
            <a:extLst>
              <a:ext uri="{FF2B5EF4-FFF2-40B4-BE49-F238E27FC236}">
                <a16:creationId xmlns:a16="http://schemas.microsoft.com/office/drawing/2014/main" id="{4297E564-4008-C247-A62E-5F67618C0C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12975" y="3225800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x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49157" name="Rectangle 53">
            <a:extLst>
              <a:ext uri="{FF2B5EF4-FFF2-40B4-BE49-F238E27FC236}">
                <a16:creationId xmlns:a16="http://schemas.microsoft.com/office/drawing/2014/main" id="{1FB01C42-7A7C-1249-B835-A22304B35C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05050" y="3322638"/>
            <a:ext cx="8175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i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49158" name="Rectangle 54">
            <a:extLst>
              <a:ext uri="{FF2B5EF4-FFF2-40B4-BE49-F238E27FC236}">
                <a16:creationId xmlns:a16="http://schemas.microsoft.com/office/drawing/2014/main" id="{543C846D-4F06-9D4D-8C41-81A9EBDBDB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12975" y="3506788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y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49159" name="Rectangle 55">
            <a:extLst>
              <a:ext uri="{FF2B5EF4-FFF2-40B4-BE49-F238E27FC236}">
                <a16:creationId xmlns:a16="http://schemas.microsoft.com/office/drawing/2014/main" id="{B7DAF47B-D3BB-C244-9BE9-596FD6B257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03463" y="3603625"/>
            <a:ext cx="8175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i </a:t>
            </a:r>
            <a:endParaRPr lang="en-US" altLang="en-US" b="0">
              <a:latin typeface="Times" pitchFamily="2" charset="0"/>
            </a:endParaRPr>
          </a:p>
        </p:txBody>
      </p:sp>
      <p:grpSp>
        <p:nvGrpSpPr>
          <p:cNvPr id="49160" name="Group 2">
            <a:extLst>
              <a:ext uri="{FF2B5EF4-FFF2-40B4-BE49-F238E27FC236}">
                <a16:creationId xmlns:a16="http://schemas.microsoft.com/office/drawing/2014/main" id="{742E52B7-F469-A045-BA56-DFB30F67AD80}"/>
              </a:ext>
            </a:extLst>
          </p:cNvPr>
          <p:cNvGrpSpPr>
            <a:grpSpLocks/>
          </p:cNvGrpSpPr>
          <p:nvPr/>
        </p:nvGrpSpPr>
        <p:grpSpPr bwMode="auto">
          <a:xfrm>
            <a:off x="8820152" y="3316289"/>
            <a:ext cx="404342" cy="281503"/>
            <a:chOff x="7459663" y="3367088"/>
            <a:chExt cx="404341" cy="281503"/>
          </a:xfrm>
        </p:grpSpPr>
        <p:sp>
          <p:nvSpPr>
            <p:cNvPr id="49172" name="Rectangle 56">
              <a:extLst>
                <a:ext uri="{FF2B5EF4-FFF2-40B4-BE49-F238E27FC236}">
                  <a16:creationId xmlns:a16="http://schemas.microsoft.com/office/drawing/2014/main" id="{5389BDB8-72E8-3E41-BCC9-CB789AD18B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59663" y="3367088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49173" name="Rectangle 57">
              <a:extLst>
                <a:ext uri="{FF2B5EF4-FFF2-40B4-BE49-F238E27FC236}">
                  <a16:creationId xmlns:a16="http://schemas.microsoft.com/office/drawing/2014/main" id="{5031BBF5-049D-7749-A666-A5B3622CF2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51738" y="3463925"/>
              <a:ext cx="8175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i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49174" name="Rectangle 58">
              <a:extLst>
                <a:ext uri="{FF2B5EF4-FFF2-40B4-BE49-F238E27FC236}">
                  <a16:creationId xmlns:a16="http://schemas.microsoft.com/office/drawing/2014/main" id="{9770AC06-0D8D-4943-AE4F-D5388FBB33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48588" y="346392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49175" name="Rectangle 59">
              <a:extLst>
                <a:ext uri="{FF2B5EF4-FFF2-40B4-BE49-F238E27FC236}">
                  <a16:creationId xmlns:a16="http://schemas.microsoft.com/office/drawing/2014/main" id="{FE278C1B-E785-5B49-B872-9F3A1A508A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27938" y="3463925"/>
              <a:ext cx="12503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+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49161" name="Group 3">
            <a:extLst>
              <a:ext uri="{FF2B5EF4-FFF2-40B4-BE49-F238E27FC236}">
                <a16:creationId xmlns:a16="http://schemas.microsoft.com/office/drawing/2014/main" id="{47B726F3-56FF-BE43-B095-A3CCF5085EC2}"/>
              </a:ext>
            </a:extLst>
          </p:cNvPr>
          <p:cNvGrpSpPr>
            <a:grpSpLocks/>
          </p:cNvGrpSpPr>
          <p:nvPr/>
        </p:nvGrpSpPr>
        <p:grpSpPr bwMode="auto">
          <a:xfrm>
            <a:off x="8861426" y="2873375"/>
            <a:ext cx="161129" cy="279916"/>
            <a:chOff x="7473950" y="2917825"/>
            <a:chExt cx="161129" cy="279916"/>
          </a:xfrm>
        </p:grpSpPr>
        <p:sp>
          <p:nvSpPr>
            <p:cNvPr id="49170" name="Rectangle 60">
              <a:extLst>
                <a:ext uri="{FF2B5EF4-FFF2-40B4-BE49-F238E27FC236}">
                  <a16:creationId xmlns:a16="http://schemas.microsoft.com/office/drawing/2014/main" id="{C58A9E84-AB4B-8B43-BAB7-7F5DCCCF61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73950" y="2917825"/>
              <a:ext cx="12343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s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49171" name="Rectangle 96">
              <a:extLst>
                <a:ext uri="{FF2B5EF4-FFF2-40B4-BE49-F238E27FC236}">
                  <a16:creationId xmlns:a16="http://schemas.microsoft.com/office/drawing/2014/main" id="{18D842ED-7F9E-0848-BFEC-97A6F18D5B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53325" y="3013075"/>
              <a:ext cx="8175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i </a:t>
              </a:r>
              <a:endParaRPr lang="en-US" altLang="en-US" b="0">
                <a:latin typeface="Times" pitchFamily="2" charset="0"/>
              </a:endParaRPr>
            </a:p>
          </p:txBody>
        </p:sp>
      </p:grpSp>
      <p:sp>
        <p:nvSpPr>
          <p:cNvPr id="49162" name="Title 1">
            <a:extLst>
              <a:ext uri="{FF2B5EF4-FFF2-40B4-BE49-F238E27FC236}">
                <a16:creationId xmlns:a16="http://schemas.microsoft.com/office/drawing/2014/main" id="{89383E66-752C-F64C-80E0-DF6799978192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838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The Full-Adder Abstraction</a:t>
            </a:r>
          </a:p>
        </p:txBody>
      </p:sp>
      <p:sp>
        <p:nvSpPr>
          <p:cNvPr id="49163" name="Rectangle 1">
            <a:extLst>
              <a:ext uri="{FF2B5EF4-FFF2-40B4-BE49-F238E27FC236}">
                <a16:creationId xmlns:a16="http://schemas.microsoft.com/office/drawing/2014/main" id="{039FB69C-661A-4645-80DF-50277E6236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70238" y="2590801"/>
            <a:ext cx="4621212" cy="1624013"/>
          </a:xfrm>
          <a:prstGeom prst="rect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cxnSp>
        <p:nvCxnSpPr>
          <p:cNvPr id="49164" name="Straight Arrow Connector 6">
            <a:extLst>
              <a:ext uri="{FF2B5EF4-FFF2-40B4-BE49-F238E27FC236}">
                <a16:creationId xmlns:a16="http://schemas.microsoft.com/office/drawing/2014/main" id="{04BA3104-EF54-2A47-88FD-8E26616D2892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435226" y="3094038"/>
            <a:ext cx="735013" cy="12700"/>
          </a:xfrm>
          <a:prstGeom prst="straightConnector1">
            <a:avLst/>
          </a:prstGeom>
          <a:noFill/>
          <a:ln w="28575">
            <a:solidFill>
              <a:schemeClr val="tx1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49165" name="Straight Arrow Connector 53">
            <a:extLst>
              <a:ext uri="{FF2B5EF4-FFF2-40B4-BE49-F238E27FC236}">
                <a16:creationId xmlns:a16="http://schemas.microsoft.com/office/drawing/2014/main" id="{5EFE6234-1A26-AF47-908E-B99395787EB9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438400" y="3414714"/>
            <a:ext cx="736600" cy="14287"/>
          </a:xfrm>
          <a:prstGeom prst="straightConnector1">
            <a:avLst/>
          </a:prstGeom>
          <a:noFill/>
          <a:ln w="28575">
            <a:solidFill>
              <a:schemeClr val="tx1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49166" name="Straight Arrow Connector 54">
            <a:extLst>
              <a:ext uri="{FF2B5EF4-FFF2-40B4-BE49-F238E27FC236}">
                <a16:creationId xmlns:a16="http://schemas.microsoft.com/office/drawing/2014/main" id="{DC7F0545-44FE-5F43-B380-61A25CD70B66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441575" y="3657600"/>
            <a:ext cx="736600" cy="14288"/>
          </a:xfrm>
          <a:prstGeom prst="straightConnector1">
            <a:avLst/>
          </a:prstGeom>
          <a:noFill/>
          <a:ln w="28575">
            <a:solidFill>
              <a:schemeClr val="tx1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49167" name="Straight Arrow Connector 55">
            <a:extLst>
              <a:ext uri="{FF2B5EF4-FFF2-40B4-BE49-F238E27FC236}">
                <a16:creationId xmlns:a16="http://schemas.microsoft.com/office/drawing/2014/main" id="{62990B3E-B666-DF4C-8671-8EE941FF3D43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805738" y="3489325"/>
            <a:ext cx="736600" cy="14288"/>
          </a:xfrm>
          <a:prstGeom prst="straightConnector1">
            <a:avLst/>
          </a:prstGeom>
          <a:noFill/>
          <a:ln w="28575">
            <a:solidFill>
              <a:schemeClr val="tx1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49168" name="Straight Arrow Connector 56">
            <a:extLst>
              <a:ext uri="{FF2B5EF4-FFF2-40B4-BE49-F238E27FC236}">
                <a16:creationId xmlns:a16="http://schemas.microsoft.com/office/drawing/2014/main" id="{282D573D-D515-0841-A85C-83E245684B1D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808913" y="3033714"/>
            <a:ext cx="736600" cy="14287"/>
          </a:xfrm>
          <a:prstGeom prst="straightConnector1">
            <a:avLst/>
          </a:prstGeom>
          <a:noFill/>
          <a:ln w="28575">
            <a:solidFill>
              <a:schemeClr val="tx1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pic>
        <p:nvPicPr>
          <p:cNvPr id="49169" name="Picture 2">
            <a:extLst>
              <a:ext uri="{FF2B5EF4-FFF2-40B4-BE49-F238E27FC236}">
                <a16:creationId xmlns:a16="http://schemas.microsoft.com/office/drawing/2014/main" id="{019A0044-BB37-184B-B815-22026FF41DA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40114" y="2646364"/>
            <a:ext cx="4179887" cy="147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ransition/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177" name="Rectangle 36">
            <a:extLst>
              <a:ext uri="{FF2B5EF4-FFF2-40B4-BE49-F238E27FC236}">
                <a16:creationId xmlns:a16="http://schemas.microsoft.com/office/drawing/2014/main" id="{E821B85F-9855-DA4C-9E6C-24C219C650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11776" y="3128964"/>
            <a:ext cx="493713" cy="492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200" b="0">
                <a:solidFill>
                  <a:srgbClr val="FF0000"/>
                </a:solidFill>
                <a:latin typeface="Times-Roman" pitchFamily="2" charset="0"/>
              </a:rPr>
              <a:t>FA</a:t>
            </a:r>
            <a:endParaRPr lang="en-US" altLang="en-US" sz="4800" b="0">
              <a:solidFill>
                <a:srgbClr val="FF0000"/>
              </a:solidFill>
              <a:latin typeface="Times" pitchFamily="2" charset="0"/>
            </a:endParaRPr>
          </a:p>
        </p:txBody>
      </p:sp>
      <p:sp>
        <p:nvSpPr>
          <p:cNvPr id="50178" name="Rectangle 50">
            <a:extLst>
              <a:ext uri="{FF2B5EF4-FFF2-40B4-BE49-F238E27FC236}">
                <a16:creationId xmlns:a16="http://schemas.microsoft.com/office/drawing/2014/main" id="{923B7D41-514F-5D45-B719-7808E20D2B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09800" y="2908300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0179" name="Rectangle 51">
            <a:extLst>
              <a:ext uri="{FF2B5EF4-FFF2-40B4-BE49-F238E27FC236}">
                <a16:creationId xmlns:a16="http://schemas.microsoft.com/office/drawing/2014/main" id="{6E28EDD8-2BCB-044A-9BDA-F4D0D0B932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01875" y="3005138"/>
            <a:ext cx="8175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i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0180" name="Rectangle 52">
            <a:extLst>
              <a:ext uri="{FF2B5EF4-FFF2-40B4-BE49-F238E27FC236}">
                <a16:creationId xmlns:a16="http://schemas.microsoft.com/office/drawing/2014/main" id="{CEBF6F63-BA37-B04E-8177-83CCADA625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12975" y="3225800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x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0181" name="Rectangle 53">
            <a:extLst>
              <a:ext uri="{FF2B5EF4-FFF2-40B4-BE49-F238E27FC236}">
                <a16:creationId xmlns:a16="http://schemas.microsoft.com/office/drawing/2014/main" id="{107CA8F9-6BA9-9245-A2E7-225747895A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05050" y="3322638"/>
            <a:ext cx="8175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i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0182" name="Rectangle 54">
            <a:extLst>
              <a:ext uri="{FF2B5EF4-FFF2-40B4-BE49-F238E27FC236}">
                <a16:creationId xmlns:a16="http://schemas.microsoft.com/office/drawing/2014/main" id="{3B0EB0A0-5354-5841-8642-6008194F4B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12975" y="3506788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y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0183" name="Rectangle 55">
            <a:extLst>
              <a:ext uri="{FF2B5EF4-FFF2-40B4-BE49-F238E27FC236}">
                <a16:creationId xmlns:a16="http://schemas.microsoft.com/office/drawing/2014/main" id="{5E9B53BC-8C28-544A-95C0-39A3668D65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03463" y="3603625"/>
            <a:ext cx="8175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i </a:t>
            </a:r>
            <a:endParaRPr lang="en-US" altLang="en-US" b="0">
              <a:latin typeface="Times" pitchFamily="2" charset="0"/>
            </a:endParaRPr>
          </a:p>
        </p:txBody>
      </p:sp>
      <p:grpSp>
        <p:nvGrpSpPr>
          <p:cNvPr id="50184" name="Group 2">
            <a:extLst>
              <a:ext uri="{FF2B5EF4-FFF2-40B4-BE49-F238E27FC236}">
                <a16:creationId xmlns:a16="http://schemas.microsoft.com/office/drawing/2014/main" id="{3F414CA4-CB08-1540-B493-A9B8FF6D6999}"/>
              </a:ext>
            </a:extLst>
          </p:cNvPr>
          <p:cNvGrpSpPr>
            <a:grpSpLocks/>
          </p:cNvGrpSpPr>
          <p:nvPr/>
        </p:nvGrpSpPr>
        <p:grpSpPr bwMode="auto">
          <a:xfrm>
            <a:off x="8820152" y="3316289"/>
            <a:ext cx="404342" cy="281503"/>
            <a:chOff x="7459663" y="3367088"/>
            <a:chExt cx="404341" cy="281503"/>
          </a:xfrm>
        </p:grpSpPr>
        <p:sp>
          <p:nvSpPr>
            <p:cNvPr id="50195" name="Rectangle 56">
              <a:extLst>
                <a:ext uri="{FF2B5EF4-FFF2-40B4-BE49-F238E27FC236}">
                  <a16:creationId xmlns:a16="http://schemas.microsoft.com/office/drawing/2014/main" id="{87487CE1-4466-604D-8059-03FBD76FC7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59663" y="3367088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50196" name="Rectangle 57">
              <a:extLst>
                <a:ext uri="{FF2B5EF4-FFF2-40B4-BE49-F238E27FC236}">
                  <a16:creationId xmlns:a16="http://schemas.microsoft.com/office/drawing/2014/main" id="{BEF3E093-051C-3740-BBD1-C183A4BEE7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51738" y="3463925"/>
              <a:ext cx="8175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i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50197" name="Rectangle 58">
              <a:extLst>
                <a:ext uri="{FF2B5EF4-FFF2-40B4-BE49-F238E27FC236}">
                  <a16:creationId xmlns:a16="http://schemas.microsoft.com/office/drawing/2014/main" id="{4ADC0590-6A9C-7D4F-9C83-FA4891DFF5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48588" y="346392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50198" name="Rectangle 59">
              <a:extLst>
                <a:ext uri="{FF2B5EF4-FFF2-40B4-BE49-F238E27FC236}">
                  <a16:creationId xmlns:a16="http://schemas.microsoft.com/office/drawing/2014/main" id="{A683AE47-FEF6-3A43-BCD4-5AF3A7631B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27938" y="3463925"/>
              <a:ext cx="12503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+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50185" name="Group 3">
            <a:extLst>
              <a:ext uri="{FF2B5EF4-FFF2-40B4-BE49-F238E27FC236}">
                <a16:creationId xmlns:a16="http://schemas.microsoft.com/office/drawing/2014/main" id="{4A6BED39-9AB7-9246-9031-086EA25DF84F}"/>
              </a:ext>
            </a:extLst>
          </p:cNvPr>
          <p:cNvGrpSpPr>
            <a:grpSpLocks/>
          </p:cNvGrpSpPr>
          <p:nvPr/>
        </p:nvGrpSpPr>
        <p:grpSpPr bwMode="auto">
          <a:xfrm>
            <a:off x="8861426" y="2873375"/>
            <a:ext cx="161129" cy="279916"/>
            <a:chOff x="7473950" y="2917825"/>
            <a:chExt cx="161129" cy="279916"/>
          </a:xfrm>
        </p:grpSpPr>
        <p:sp>
          <p:nvSpPr>
            <p:cNvPr id="50193" name="Rectangle 60">
              <a:extLst>
                <a:ext uri="{FF2B5EF4-FFF2-40B4-BE49-F238E27FC236}">
                  <a16:creationId xmlns:a16="http://schemas.microsoft.com/office/drawing/2014/main" id="{56B79CB7-B032-7949-978C-4432B57534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73950" y="2917825"/>
              <a:ext cx="12343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s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50194" name="Rectangle 96">
              <a:extLst>
                <a:ext uri="{FF2B5EF4-FFF2-40B4-BE49-F238E27FC236}">
                  <a16:creationId xmlns:a16="http://schemas.microsoft.com/office/drawing/2014/main" id="{171EC6D8-C738-D443-8D8D-2F508F91B2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53325" y="3013075"/>
              <a:ext cx="8175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i </a:t>
              </a:r>
              <a:endParaRPr lang="en-US" altLang="en-US" b="0">
                <a:latin typeface="Times" pitchFamily="2" charset="0"/>
              </a:endParaRPr>
            </a:p>
          </p:txBody>
        </p:sp>
      </p:grpSp>
      <p:sp>
        <p:nvSpPr>
          <p:cNvPr id="50186" name="Title 1">
            <a:extLst>
              <a:ext uri="{FF2B5EF4-FFF2-40B4-BE49-F238E27FC236}">
                <a16:creationId xmlns:a16="http://schemas.microsoft.com/office/drawing/2014/main" id="{734AE68C-E070-B243-92BC-9E313FA150E2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838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The Full-Adder Abstraction</a:t>
            </a:r>
          </a:p>
        </p:txBody>
      </p:sp>
      <p:sp>
        <p:nvSpPr>
          <p:cNvPr id="50187" name="Rectangle 1">
            <a:extLst>
              <a:ext uri="{FF2B5EF4-FFF2-40B4-BE49-F238E27FC236}">
                <a16:creationId xmlns:a16="http://schemas.microsoft.com/office/drawing/2014/main" id="{46E97946-9B72-844D-BC6F-53707849C1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70238" y="2590801"/>
            <a:ext cx="4621212" cy="1624013"/>
          </a:xfrm>
          <a:prstGeom prst="rect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cxnSp>
        <p:nvCxnSpPr>
          <p:cNvPr id="50188" name="Straight Arrow Connector 6">
            <a:extLst>
              <a:ext uri="{FF2B5EF4-FFF2-40B4-BE49-F238E27FC236}">
                <a16:creationId xmlns:a16="http://schemas.microsoft.com/office/drawing/2014/main" id="{2F32BC9F-F544-A548-9682-88AE79B2DA60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435226" y="3094038"/>
            <a:ext cx="735013" cy="12700"/>
          </a:xfrm>
          <a:prstGeom prst="straightConnector1">
            <a:avLst/>
          </a:prstGeom>
          <a:noFill/>
          <a:ln w="28575">
            <a:solidFill>
              <a:schemeClr val="tx1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50189" name="Straight Arrow Connector 53">
            <a:extLst>
              <a:ext uri="{FF2B5EF4-FFF2-40B4-BE49-F238E27FC236}">
                <a16:creationId xmlns:a16="http://schemas.microsoft.com/office/drawing/2014/main" id="{2D7C7979-A776-5D4E-B68D-4546EA029160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438400" y="3414714"/>
            <a:ext cx="736600" cy="14287"/>
          </a:xfrm>
          <a:prstGeom prst="straightConnector1">
            <a:avLst/>
          </a:prstGeom>
          <a:noFill/>
          <a:ln w="28575">
            <a:solidFill>
              <a:schemeClr val="tx1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50190" name="Straight Arrow Connector 54">
            <a:extLst>
              <a:ext uri="{FF2B5EF4-FFF2-40B4-BE49-F238E27FC236}">
                <a16:creationId xmlns:a16="http://schemas.microsoft.com/office/drawing/2014/main" id="{B5DECF06-F703-224F-A170-39409B4CC0D2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441575" y="3657600"/>
            <a:ext cx="736600" cy="14288"/>
          </a:xfrm>
          <a:prstGeom prst="straightConnector1">
            <a:avLst/>
          </a:prstGeom>
          <a:noFill/>
          <a:ln w="28575">
            <a:solidFill>
              <a:schemeClr val="tx1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50191" name="Straight Arrow Connector 55">
            <a:extLst>
              <a:ext uri="{FF2B5EF4-FFF2-40B4-BE49-F238E27FC236}">
                <a16:creationId xmlns:a16="http://schemas.microsoft.com/office/drawing/2014/main" id="{62BF187D-3C40-9F42-BAAF-06BF02AB884B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805738" y="3489325"/>
            <a:ext cx="736600" cy="14288"/>
          </a:xfrm>
          <a:prstGeom prst="straightConnector1">
            <a:avLst/>
          </a:prstGeom>
          <a:noFill/>
          <a:ln w="28575">
            <a:solidFill>
              <a:schemeClr val="tx1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50192" name="Straight Arrow Connector 56">
            <a:extLst>
              <a:ext uri="{FF2B5EF4-FFF2-40B4-BE49-F238E27FC236}">
                <a16:creationId xmlns:a16="http://schemas.microsoft.com/office/drawing/2014/main" id="{E315B016-FE85-A84E-A1CD-D22F7F38E7E7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808913" y="3033714"/>
            <a:ext cx="736600" cy="14287"/>
          </a:xfrm>
          <a:prstGeom prst="straightConnector1">
            <a:avLst/>
          </a:prstGeom>
          <a:noFill/>
          <a:ln w="28575">
            <a:solidFill>
              <a:schemeClr val="tx1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</p:cSld>
  <p:clrMapOvr>
    <a:masterClrMapping/>
  </p:clrMapOvr>
  <p:transition/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3" name="Rectangle 3">
            <a:extLst>
              <a:ext uri="{FF2B5EF4-FFF2-40B4-BE49-F238E27FC236}">
                <a16:creationId xmlns:a16="http://schemas.microsoft.com/office/drawing/2014/main" id="{02FB90B0-BDB1-1A47-BEBD-501C0BB4BF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914400" y="2209800"/>
            <a:ext cx="9144000" cy="15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000"/>
              <a:t>Quick Review</a:t>
            </a:r>
          </a:p>
        </p:txBody>
      </p:sp>
    </p:spTree>
  </p:cSld>
  <p:clrMapOvr>
    <a:masterClrMapping/>
  </p:clrMapOvr>
  <p:transition/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01" name="Rectangle 23">
            <a:extLst>
              <a:ext uri="{FF2B5EF4-FFF2-40B4-BE49-F238E27FC236}">
                <a16:creationId xmlns:a16="http://schemas.microsoft.com/office/drawing/2014/main" id="{D7E95ECE-BE25-4241-8805-7A5695002C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4238" y="3198813"/>
            <a:ext cx="906462" cy="590550"/>
          </a:xfrm>
          <a:prstGeom prst="rect">
            <a:avLst/>
          </a:prstGeom>
          <a:noFill/>
          <a:ln w="20638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51202" name="Freeform 24">
            <a:extLst>
              <a:ext uri="{FF2B5EF4-FFF2-40B4-BE49-F238E27FC236}">
                <a16:creationId xmlns:a16="http://schemas.microsoft.com/office/drawing/2014/main" id="{3C1CA9AC-A9CB-E245-953D-0E69FD8767BB}"/>
              </a:ext>
            </a:extLst>
          </p:cNvPr>
          <p:cNvSpPr>
            <a:spLocks/>
          </p:cNvSpPr>
          <p:nvPr/>
        </p:nvSpPr>
        <p:spPr bwMode="auto">
          <a:xfrm>
            <a:off x="3276601" y="3325813"/>
            <a:ext cx="125413" cy="42862"/>
          </a:xfrm>
          <a:custGeom>
            <a:avLst/>
            <a:gdLst>
              <a:gd name="T0" fmla="*/ 0 w 160"/>
              <a:gd name="T1" fmla="*/ 2147483646 h 54"/>
              <a:gd name="T2" fmla="*/ 2147483646 w 160"/>
              <a:gd name="T3" fmla="*/ 2147483646 h 54"/>
              <a:gd name="T4" fmla="*/ 0 w 160"/>
              <a:gd name="T5" fmla="*/ 0 h 54"/>
              <a:gd name="T6" fmla="*/ 0 w 160"/>
              <a:gd name="T7" fmla="*/ 2147483646 h 54"/>
              <a:gd name="T8" fmla="*/ 0 w 160"/>
              <a:gd name="T9" fmla="*/ 2147483646 h 5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60"/>
              <a:gd name="T16" fmla="*/ 0 h 54"/>
              <a:gd name="T17" fmla="*/ 160 w 160"/>
              <a:gd name="T18" fmla="*/ 54 h 5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60" h="54">
                <a:moveTo>
                  <a:pt x="0" y="54"/>
                </a:moveTo>
                <a:lnTo>
                  <a:pt x="160" y="27"/>
                </a:lnTo>
                <a:lnTo>
                  <a:pt x="0" y="0"/>
                </a:lnTo>
                <a:lnTo>
                  <a:pt x="0" y="27"/>
                </a:lnTo>
                <a:lnTo>
                  <a:pt x="0" y="5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51203" name="Line 25">
            <a:extLst>
              <a:ext uri="{FF2B5EF4-FFF2-40B4-BE49-F238E27FC236}">
                <a16:creationId xmlns:a16="http://schemas.microsoft.com/office/drawing/2014/main" id="{17A1779F-86B4-2744-8B3E-C5CF6C26020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468563" y="3346451"/>
            <a:ext cx="785812" cy="17463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1204" name="Freeform 26">
            <a:extLst>
              <a:ext uri="{FF2B5EF4-FFF2-40B4-BE49-F238E27FC236}">
                <a16:creationId xmlns:a16="http://schemas.microsoft.com/office/drawing/2014/main" id="{C488AC17-E0B4-E948-AA16-08FA312D68C2}"/>
              </a:ext>
            </a:extLst>
          </p:cNvPr>
          <p:cNvSpPr>
            <a:spLocks/>
          </p:cNvSpPr>
          <p:nvPr/>
        </p:nvSpPr>
        <p:spPr bwMode="auto">
          <a:xfrm>
            <a:off x="3276601" y="3621088"/>
            <a:ext cx="125413" cy="42862"/>
          </a:xfrm>
          <a:custGeom>
            <a:avLst/>
            <a:gdLst>
              <a:gd name="T0" fmla="*/ 0 w 160"/>
              <a:gd name="T1" fmla="*/ 2147483646 h 54"/>
              <a:gd name="T2" fmla="*/ 2147483646 w 160"/>
              <a:gd name="T3" fmla="*/ 2147483646 h 54"/>
              <a:gd name="T4" fmla="*/ 0 w 160"/>
              <a:gd name="T5" fmla="*/ 0 h 54"/>
              <a:gd name="T6" fmla="*/ 0 w 160"/>
              <a:gd name="T7" fmla="*/ 2147483646 h 54"/>
              <a:gd name="T8" fmla="*/ 0 w 160"/>
              <a:gd name="T9" fmla="*/ 2147483646 h 5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60"/>
              <a:gd name="T16" fmla="*/ 0 h 54"/>
              <a:gd name="T17" fmla="*/ 160 w 160"/>
              <a:gd name="T18" fmla="*/ 54 h 5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60" h="54">
                <a:moveTo>
                  <a:pt x="0" y="54"/>
                </a:moveTo>
                <a:lnTo>
                  <a:pt x="160" y="27"/>
                </a:lnTo>
                <a:lnTo>
                  <a:pt x="0" y="0"/>
                </a:lnTo>
                <a:lnTo>
                  <a:pt x="0" y="27"/>
                </a:lnTo>
                <a:lnTo>
                  <a:pt x="0" y="5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51205" name="Line 27">
            <a:extLst>
              <a:ext uri="{FF2B5EF4-FFF2-40B4-BE49-F238E27FC236}">
                <a16:creationId xmlns:a16="http://schemas.microsoft.com/office/drawing/2014/main" id="{B9234BCB-57B1-EC48-8BF7-D189CD8FC30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468563" y="3641725"/>
            <a:ext cx="785812" cy="635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1206" name="Freeform 28">
            <a:extLst>
              <a:ext uri="{FF2B5EF4-FFF2-40B4-BE49-F238E27FC236}">
                <a16:creationId xmlns:a16="http://schemas.microsoft.com/office/drawing/2014/main" id="{FD056758-B37A-5745-9AD3-64B352929BE4}"/>
              </a:ext>
            </a:extLst>
          </p:cNvPr>
          <p:cNvSpPr>
            <a:spLocks/>
          </p:cNvSpPr>
          <p:nvPr/>
        </p:nvSpPr>
        <p:spPr bwMode="auto">
          <a:xfrm>
            <a:off x="5068888" y="3325813"/>
            <a:ext cx="127000" cy="42862"/>
          </a:xfrm>
          <a:custGeom>
            <a:avLst/>
            <a:gdLst>
              <a:gd name="T0" fmla="*/ 0 w 159"/>
              <a:gd name="T1" fmla="*/ 2147483646 h 54"/>
              <a:gd name="T2" fmla="*/ 2147483646 w 159"/>
              <a:gd name="T3" fmla="*/ 2147483646 h 54"/>
              <a:gd name="T4" fmla="*/ 0 w 159"/>
              <a:gd name="T5" fmla="*/ 0 h 54"/>
              <a:gd name="T6" fmla="*/ 0 w 159"/>
              <a:gd name="T7" fmla="*/ 2147483646 h 54"/>
              <a:gd name="T8" fmla="*/ 0 w 159"/>
              <a:gd name="T9" fmla="*/ 2147483646 h 5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54"/>
              <a:gd name="T17" fmla="*/ 159 w 159"/>
              <a:gd name="T18" fmla="*/ 54 h 5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54">
                <a:moveTo>
                  <a:pt x="0" y="54"/>
                </a:moveTo>
                <a:lnTo>
                  <a:pt x="159" y="27"/>
                </a:lnTo>
                <a:lnTo>
                  <a:pt x="0" y="0"/>
                </a:lnTo>
                <a:lnTo>
                  <a:pt x="0" y="27"/>
                </a:lnTo>
                <a:lnTo>
                  <a:pt x="0" y="54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51207" name="Line 29">
            <a:extLst>
              <a:ext uri="{FF2B5EF4-FFF2-40B4-BE49-F238E27FC236}">
                <a16:creationId xmlns:a16="http://schemas.microsoft.com/office/drawing/2014/main" id="{3F1CCCCC-1A47-864C-AACC-CEEAE10722D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330700" y="3346450"/>
            <a:ext cx="717550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1208" name="Line 30">
            <a:extLst>
              <a:ext uri="{FF2B5EF4-FFF2-40B4-BE49-F238E27FC236}">
                <a16:creationId xmlns:a16="http://schemas.microsoft.com/office/drawing/2014/main" id="{B89E91A7-49E9-E646-9EF2-FEFB9019BBF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330700" y="3641725"/>
            <a:ext cx="2382838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1209" name="Rectangle 31">
            <a:extLst>
              <a:ext uri="{FF2B5EF4-FFF2-40B4-BE49-F238E27FC236}">
                <a16:creationId xmlns:a16="http://schemas.microsoft.com/office/drawing/2014/main" id="{5BE55D8C-70B5-2C4F-8A9A-5F6710C3B7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16526" y="2903538"/>
            <a:ext cx="906463" cy="590550"/>
          </a:xfrm>
          <a:prstGeom prst="rect">
            <a:avLst/>
          </a:prstGeom>
          <a:noFill/>
          <a:ln w="20638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51210" name="Freeform 32">
            <a:extLst>
              <a:ext uri="{FF2B5EF4-FFF2-40B4-BE49-F238E27FC236}">
                <a16:creationId xmlns:a16="http://schemas.microsoft.com/office/drawing/2014/main" id="{78C2088E-901F-2C4A-95FB-4CA3556453DF}"/>
              </a:ext>
            </a:extLst>
          </p:cNvPr>
          <p:cNvSpPr>
            <a:spLocks/>
          </p:cNvSpPr>
          <p:nvPr/>
        </p:nvSpPr>
        <p:spPr bwMode="auto">
          <a:xfrm>
            <a:off x="5068888" y="3030538"/>
            <a:ext cx="127000" cy="42862"/>
          </a:xfrm>
          <a:custGeom>
            <a:avLst/>
            <a:gdLst>
              <a:gd name="T0" fmla="*/ 0 w 159"/>
              <a:gd name="T1" fmla="*/ 2147483646 h 54"/>
              <a:gd name="T2" fmla="*/ 2147483646 w 159"/>
              <a:gd name="T3" fmla="*/ 2147483646 h 54"/>
              <a:gd name="T4" fmla="*/ 0 w 159"/>
              <a:gd name="T5" fmla="*/ 0 h 54"/>
              <a:gd name="T6" fmla="*/ 0 w 159"/>
              <a:gd name="T7" fmla="*/ 2147483646 h 54"/>
              <a:gd name="T8" fmla="*/ 0 w 159"/>
              <a:gd name="T9" fmla="*/ 2147483646 h 5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54"/>
              <a:gd name="T17" fmla="*/ 159 w 159"/>
              <a:gd name="T18" fmla="*/ 54 h 5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54">
                <a:moveTo>
                  <a:pt x="0" y="54"/>
                </a:moveTo>
                <a:lnTo>
                  <a:pt x="159" y="27"/>
                </a:lnTo>
                <a:lnTo>
                  <a:pt x="0" y="0"/>
                </a:lnTo>
                <a:lnTo>
                  <a:pt x="0" y="27"/>
                </a:lnTo>
                <a:lnTo>
                  <a:pt x="0" y="54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51211" name="Line 33">
            <a:extLst>
              <a:ext uri="{FF2B5EF4-FFF2-40B4-BE49-F238E27FC236}">
                <a16:creationId xmlns:a16="http://schemas.microsoft.com/office/drawing/2014/main" id="{057EEDF3-CD6B-C74A-AAC6-447573A983D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468564" y="3051176"/>
            <a:ext cx="2579687" cy="2857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1212" name="Line 34">
            <a:extLst>
              <a:ext uri="{FF2B5EF4-FFF2-40B4-BE49-F238E27FC236}">
                <a16:creationId xmlns:a16="http://schemas.microsoft.com/office/drawing/2014/main" id="{CF1AC5F1-D84F-7F43-B087-006E79DDA715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122988" y="3052763"/>
            <a:ext cx="1695450" cy="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1213" name="Line 35">
            <a:extLst>
              <a:ext uri="{FF2B5EF4-FFF2-40B4-BE49-F238E27FC236}">
                <a16:creationId xmlns:a16="http://schemas.microsoft.com/office/drawing/2014/main" id="{9DC9157D-62C0-2A41-8F06-89F7ACFC116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122988" y="3346450"/>
            <a:ext cx="590550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1214" name="Rectangle 36">
            <a:extLst>
              <a:ext uri="{FF2B5EF4-FFF2-40B4-BE49-F238E27FC236}">
                <a16:creationId xmlns:a16="http://schemas.microsoft.com/office/drawing/2014/main" id="{099E2AEB-1234-9544-AA79-142B0207D4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40151" y="3402013"/>
            <a:ext cx="278923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HA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1215" name="Line 37">
            <a:extLst>
              <a:ext uri="{FF2B5EF4-FFF2-40B4-BE49-F238E27FC236}">
                <a16:creationId xmlns:a16="http://schemas.microsoft.com/office/drawing/2014/main" id="{9F081B06-0F06-CA45-9C0D-71CBA5EE75FE}"/>
              </a:ext>
            </a:extLst>
          </p:cNvPr>
          <p:cNvSpPr>
            <a:spLocks noChangeShapeType="1"/>
          </p:cNvSpPr>
          <p:nvPr/>
        </p:nvSpPr>
        <p:spPr bwMode="auto">
          <a:xfrm>
            <a:off x="6713538" y="3346450"/>
            <a:ext cx="317500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1216" name="Line 38">
            <a:extLst>
              <a:ext uri="{FF2B5EF4-FFF2-40B4-BE49-F238E27FC236}">
                <a16:creationId xmlns:a16="http://schemas.microsoft.com/office/drawing/2014/main" id="{83E2E1FF-F5FD-6E4A-8F7F-3ADF26CBEA8A}"/>
              </a:ext>
            </a:extLst>
          </p:cNvPr>
          <p:cNvSpPr>
            <a:spLocks noChangeShapeType="1"/>
          </p:cNvSpPr>
          <p:nvPr/>
        </p:nvSpPr>
        <p:spPr bwMode="auto">
          <a:xfrm>
            <a:off x="6713538" y="3641725"/>
            <a:ext cx="317500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1217" name="Freeform 40">
            <a:extLst>
              <a:ext uri="{FF2B5EF4-FFF2-40B4-BE49-F238E27FC236}">
                <a16:creationId xmlns:a16="http://schemas.microsoft.com/office/drawing/2014/main" id="{E048E5F5-3DE5-8243-8DD0-1745D397C308}"/>
              </a:ext>
            </a:extLst>
          </p:cNvPr>
          <p:cNvSpPr>
            <a:spLocks/>
          </p:cNvSpPr>
          <p:nvPr/>
        </p:nvSpPr>
        <p:spPr bwMode="auto">
          <a:xfrm>
            <a:off x="6992939" y="3244851"/>
            <a:ext cx="631825" cy="250825"/>
          </a:xfrm>
          <a:custGeom>
            <a:avLst/>
            <a:gdLst>
              <a:gd name="T0" fmla="*/ 2147483646 w 794"/>
              <a:gd name="T1" fmla="*/ 0 h 316"/>
              <a:gd name="T2" fmla="*/ 2147483646 w 794"/>
              <a:gd name="T3" fmla="*/ 2147483646 h 316"/>
              <a:gd name="T4" fmla="*/ 2147483646 w 794"/>
              <a:gd name="T5" fmla="*/ 2147483646 h 316"/>
              <a:gd name="T6" fmla="*/ 2147483646 w 794"/>
              <a:gd name="T7" fmla="*/ 2147483646 h 316"/>
              <a:gd name="T8" fmla="*/ 2147483646 w 794"/>
              <a:gd name="T9" fmla="*/ 2147483646 h 316"/>
              <a:gd name="T10" fmla="*/ 2147483646 w 794"/>
              <a:gd name="T11" fmla="*/ 2147483646 h 316"/>
              <a:gd name="T12" fmla="*/ 2147483646 w 794"/>
              <a:gd name="T13" fmla="*/ 2147483646 h 316"/>
              <a:gd name="T14" fmla="*/ 2147483646 w 794"/>
              <a:gd name="T15" fmla="*/ 2147483646 h 316"/>
              <a:gd name="T16" fmla="*/ 2147483646 w 794"/>
              <a:gd name="T17" fmla="*/ 2147483646 h 316"/>
              <a:gd name="T18" fmla="*/ 2147483646 w 794"/>
              <a:gd name="T19" fmla="*/ 2147483646 h 316"/>
              <a:gd name="T20" fmla="*/ 2147483646 w 794"/>
              <a:gd name="T21" fmla="*/ 2147483646 h 316"/>
              <a:gd name="T22" fmla="*/ 2147483646 w 794"/>
              <a:gd name="T23" fmla="*/ 2147483646 h 316"/>
              <a:gd name="T24" fmla="*/ 2147483646 w 794"/>
              <a:gd name="T25" fmla="*/ 2147483646 h 316"/>
              <a:gd name="T26" fmla="*/ 2147483646 w 794"/>
              <a:gd name="T27" fmla="*/ 2147483646 h 316"/>
              <a:gd name="T28" fmla="*/ 2147483646 w 794"/>
              <a:gd name="T29" fmla="*/ 2147483646 h 316"/>
              <a:gd name="T30" fmla="*/ 2147483646 w 794"/>
              <a:gd name="T31" fmla="*/ 2147483646 h 316"/>
              <a:gd name="T32" fmla="*/ 2147483646 w 794"/>
              <a:gd name="T33" fmla="*/ 2147483646 h 316"/>
              <a:gd name="T34" fmla="*/ 2147483646 w 794"/>
              <a:gd name="T35" fmla="*/ 2147483646 h 316"/>
              <a:gd name="T36" fmla="*/ 2147483646 w 794"/>
              <a:gd name="T37" fmla="*/ 2147483646 h 316"/>
              <a:gd name="T38" fmla="*/ 2147483646 w 794"/>
              <a:gd name="T39" fmla="*/ 2147483646 h 316"/>
              <a:gd name="T40" fmla="*/ 2147483646 w 794"/>
              <a:gd name="T41" fmla="*/ 2147483646 h 316"/>
              <a:gd name="T42" fmla="*/ 2147483646 w 794"/>
              <a:gd name="T43" fmla="*/ 2147483646 h 316"/>
              <a:gd name="T44" fmla="*/ 2147483646 w 794"/>
              <a:gd name="T45" fmla="*/ 2147483646 h 316"/>
              <a:gd name="T46" fmla="*/ 2147483646 w 794"/>
              <a:gd name="T47" fmla="*/ 2147483646 h 316"/>
              <a:gd name="T48" fmla="*/ 2147483646 w 794"/>
              <a:gd name="T49" fmla="*/ 2147483646 h 316"/>
              <a:gd name="T50" fmla="*/ 2147483646 w 794"/>
              <a:gd name="T51" fmla="*/ 2147483646 h 316"/>
              <a:gd name="T52" fmla="*/ 2147483646 w 794"/>
              <a:gd name="T53" fmla="*/ 2147483646 h 316"/>
              <a:gd name="T54" fmla="*/ 2147483646 w 794"/>
              <a:gd name="T55" fmla="*/ 2147483646 h 316"/>
              <a:gd name="T56" fmla="*/ 2147483646 w 794"/>
              <a:gd name="T57" fmla="*/ 2147483646 h 316"/>
              <a:gd name="T58" fmla="*/ 2147483646 w 794"/>
              <a:gd name="T59" fmla="*/ 2147483646 h 316"/>
              <a:gd name="T60" fmla="*/ 2147483646 w 794"/>
              <a:gd name="T61" fmla="*/ 2147483646 h 316"/>
              <a:gd name="T62" fmla="*/ 2147483646 w 794"/>
              <a:gd name="T63" fmla="*/ 2147483646 h 316"/>
              <a:gd name="T64" fmla="*/ 2147483646 w 794"/>
              <a:gd name="T65" fmla="*/ 2147483646 h 316"/>
              <a:gd name="T66" fmla="*/ 2147483646 w 794"/>
              <a:gd name="T67" fmla="*/ 2147483646 h 316"/>
              <a:gd name="T68" fmla="*/ 2147483646 w 794"/>
              <a:gd name="T69" fmla="*/ 2147483646 h 316"/>
              <a:gd name="T70" fmla="*/ 2147483646 w 794"/>
              <a:gd name="T71" fmla="*/ 2147483646 h 316"/>
              <a:gd name="T72" fmla="*/ 2147483646 w 794"/>
              <a:gd name="T73" fmla="*/ 2147483646 h 316"/>
              <a:gd name="T74" fmla="*/ 2147483646 w 794"/>
              <a:gd name="T75" fmla="*/ 2147483646 h 316"/>
              <a:gd name="T76" fmla="*/ 2147483646 w 794"/>
              <a:gd name="T77" fmla="*/ 2147483646 h 316"/>
              <a:gd name="T78" fmla="*/ 2147483646 w 794"/>
              <a:gd name="T79" fmla="*/ 2147483646 h 316"/>
              <a:gd name="T80" fmla="*/ 2147483646 w 794"/>
              <a:gd name="T81" fmla="*/ 2147483646 h 316"/>
              <a:gd name="T82" fmla="*/ 2147483646 w 794"/>
              <a:gd name="T83" fmla="*/ 2147483646 h 316"/>
              <a:gd name="T84" fmla="*/ 2147483646 w 794"/>
              <a:gd name="T85" fmla="*/ 2147483646 h 316"/>
              <a:gd name="T86" fmla="*/ 2147483646 w 794"/>
              <a:gd name="T87" fmla="*/ 2147483646 h 316"/>
              <a:gd name="T88" fmla="*/ 2147483646 w 794"/>
              <a:gd name="T89" fmla="*/ 2147483646 h 316"/>
              <a:gd name="T90" fmla="*/ 2147483646 w 794"/>
              <a:gd name="T91" fmla="*/ 2147483646 h 316"/>
              <a:gd name="T92" fmla="*/ 2147483646 w 794"/>
              <a:gd name="T93" fmla="*/ 2147483646 h 316"/>
              <a:gd name="T94" fmla="*/ 2147483646 w 794"/>
              <a:gd name="T95" fmla="*/ 2147483646 h 316"/>
              <a:gd name="T96" fmla="*/ 2147483646 w 794"/>
              <a:gd name="T97" fmla="*/ 2147483646 h 316"/>
              <a:gd name="T98" fmla="*/ 2147483646 w 794"/>
              <a:gd name="T99" fmla="*/ 2147483646 h 316"/>
              <a:gd name="T100" fmla="*/ 2147483646 w 794"/>
              <a:gd name="T101" fmla="*/ 2147483646 h 316"/>
              <a:gd name="T102" fmla="*/ 2147483646 w 794"/>
              <a:gd name="T103" fmla="*/ 2147483646 h 316"/>
              <a:gd name="T104" fmla="*/ 2147483646 w 794"/>
              <a:gd name="T105" fmla="*/ 2147483646 h 316"/>
              <a:gd name="T106" fmla="*/ 2147483646 w 794"/>
              <a:gd name="T107" fmla="*/ 2147483646 h 316"/>
              <a:gd name="T108" fmla="*/ 2147483646 w 794"/>
              <a:gd name="T109" fmla="*/ 2147483646 h 316"/>
              <a:gd name="T110" fmla="*/ 2147483646 w 794"/>
              <a:gd name="T111" fmla="*/ 2147483646 h 316"/>
              <a:gd name="T112" fmla="*/ 2147483646 w 794"/>
              <a:gd name="T113" fmla="*/ 2147483646 h 316"/>
              <a:gd name="T114" fmla="*/ 2147483646 w 794"/>
              <a:gd name="T115" fmla="*/ 2147483646 h 316"/>
              <a:gd name="T116" fmla="*/ 2147483646 w 794"/>
              <a:gd name="T117" fmla="*/ 2147483646 h 316"/>
              <a:gd name="T118" fmla="*/ 2147483646 w 794"/>
              <a:gd name="T119" fmla="*/ 2147483646 h 316"/>
              <a:gd name="T120" fmla="*/ 2147483646 w 794"/>
              <a:gd name="T121" fmla="*/ 2147483646 h 31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794"/>
              <a:gd name="T184" fmla="*/ 0 h 316"/>
              <a:gd name="T185" fmla="*/ 794 w 794"/>
              <a:gd name="T186" fmla="*/ 316 h 316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794" h="316">
                <a:moveTo>
                  <a:pt x="0" y="0"/>
                </a:moveTo>
                <a:lnTo>
                  <a:pt x="30" y="0"/>
                </a:lnTo>
                <a:lnTo>
                  <a:pt x="59" y="0"/>
                </a:lnTo>
                <a:lnTo>
                  <a:pt x="86" y="0"/>
                </a:lnTo>
                <a:lnTo>
                  <a:pt x="110" y="0"/>
                </a:lnTo>
                <a:lnTo>
                  <a:pt x="134" y="0"/>
                </a:lnTo>
                <a:lnTo>
                  <a:pt x="155" y="0"/>
                </a:lnTo>
                <a:lnTo>
                  <a:pt x="175" y="0"/>
                </a:lnTo>
                <a:lnTo>
                  <a:pt x="194" y="0"/>
                </a:lnTo>
                <a:lnTo>
                  <a:pt x="211" y="0"/>
                </a:lnTo>
                <a:lnTo>
                  <a:pt x="227" y="0"/>
                </a:lnTo>
                <a:lnTo>
                  <a:pt x="240" y="0"/>
                </a:lnTo>
                <a:lnTo>
                  <a:pt x="253" y="1"/>
                </a:lnTo>
                <a:lnTo>
                  <a:pt x="265" y="1"/>
                </a:lnTo>
                <a:lnTo>
                  <a:pt x="276" y="1"/>
                </a:lnTo>
                <a:lnTo>
                  <a:pt x="287" y="1"/>
                </a:lnTo>
                <a:lnTo>
                  <a:pt x="296" y="1"/>
                </a:lnTo>
                <a:lnTo>
                  <a:pt x="304" y="1"/>
                </a:lnTo>
                <a:lnTo>
                  <a:pt x="311" y="1"/>
                </a:lnTo>
                <a:lnTo>
                  <a:pt x="317" y="1"/>
                </a:lnTo>
                <a:lnTo>
                  <a:pt x="322" y="1"/>
                </a:lnTo>
                <a:lnTo>
                  <a:pt x="328" y="1"/>
                </a:lnTo>
                <a:lnTo>
                  <a:pt x="332" y="1"/>
                </a:lnTo>
                <a:lnTo>
                  <a:pt x="336" y="1"/>
                </a:lnTo>
                <a:lnTo>
                  <a:pt x="338" y="1"/>
                </a:lnTo>
                <a:lnTo>
                  <a:pt x="342" y="1"/>
                </a:lnTo>
                <a:lnTo>
                  <a:pt x="345" y="1"/>
                </a:lnTo>
                <a:lnTo>
                  <a:pt x="348" y="1"/>
                </a:lnTo>
                <a:lnTo>
                  <a:pt x="349" y="1"/>
                </a:lnTo>
                <a:lnTo>
                  <a:pt x="352" y="1"/>
                </a:lnTo>
                <a:lnTo>
                  <a:pt x="353" y="1"/>
                </a:lnTo>
                <a:lnTo>
                  <a:pt x="356" y="3"/>
                </a:lnTo>
                <a:lnTo>
                  <a:pt x="358" y="3"/>
                </a:lnTo>
                <a:lnTo>
                  <a:pt x="360" y="3"/>
                </a:lnTo>
                <a:lnTo>
                  <a:pt x="362" y="3"/>
                </a:lnTo>
                <a:lnTo>
                  <a:pt x="364" y="3"/>
                </a:lnTo>
                <a:lnTo>
                  <a:pt x="366" y="3"/>
                </a:lnTo>
                <a:lnTo>
                  <a:pt x="368" y="3"/>
                </a:lnTo>
                <a:lnTo>
                  <a:pt x="369" y="3"/>
                </a:lnTo>
                <a:lnTo>
                  <a:pt x="370" y="3"/>
                </a:lnTo>
                <a:lnTo>
                  <a:pt x="372" y="3"/>
                </a:lnTo>
                <a:lnTo>
                  <a:pt x="374" y="4"/>
                </a:lnTo>
                <a:lnTo>
                  <a:pt x="376" y="4"/>
                </a:lnTo>
                <a:lnTo>
                  <a:pt x="377" y="4"/>
                </a:lnTo>
                <a:lnTo>
                  <a:pt x="378" y="4"/>
                </a:lnTo>
                <a:lnTo>
                  <a:pt x="380" y="4"/>
                </a:lnTo>
                <a:lnTo>
                  <a:pt x="381" y="4"/>
                </a:lnTo>
                <a:lnTo>
                  <a:pt x="382" y="4"/>
                </a:lnTo>
                <a:lnTo>
                  <a:pt x="384" y="4"/>
                </a:lnTo>
                <a:lnTo>
                  <a:pt x="385" y="4"/>
                </a:lnTo>
                <a:lnTo>
                  <a:pt x="386" y="5"/>
                </a:lnTo>
                <a:lnTo>
                  <a:pt x="388" y="5"/>
                </a:lnTo>
                <a:lnTo>
                  <a:pt x="389" y="5"/>
                </a:lnTo>
                <a:lnTo>
                  <a:pt x="390" y="5"/>
                </a:lnTo>
                <a:lnTo>
                  <a:pt x="392" y="5"/>
                </a:lnTo>
                <a:lnTo>
                  <a:pt x="393" y="5"/>
                </a:lnTo>
                <a:lnTo>
                  <a:pt x="394" y="5"/>
                </a:lnTo>
                <a:lnTo>
                  <a:pt x="396" y="5"/>
                </a:lnTo>
                <a:lnTo>
                  <a:pt x="398" y="7"/>
                </a:lnTo>
                <a:lnTo>
                  <a:pt x="400" y="7"/>
                </a:lnTo>
                <a:lnTo>
                  <a:pt x="401" y="7"/>
                </a:lnTo>
                <a:lnTo>
                  <a:pt x="404" y="7"/>
                </a:lnTo>
                <a:lnTo>
                  <a:pt x="405" y="7"/>
                </a:lnTo>
                <a:lnTo>
                  <a:pt x="408" y="8"/>
                </a:lnTo>
                <a:lnTo>
                  <a:pt x="410" y="8"/>
                </a:lnTo>
                <a:lnTo>
                  <a:pt x="412" y="8"/>
                </a:lnTo>
                <a:lnTo>
                  <a:pt x="413" y="8"/>
                </a:lnTo>
                <a:lnTo>
                  <a:pt x="415" y="9"/>
                </a:lnTo>
                <a:lnTo>
                  <a:pt x="417" y="9"/>
                </a:lnTo>
                <a:lnTo>
                  <a:pt x="418" y="9"/>
                </a:lnTo>
                <a:lnTo>
                  <a:pt x="419" y="9"/>
                </a:lnTo>
                <a:lnTo>
                  <a:pt x="421" y="9"/>
                </a:lnTo>
                <a:lnTo>
                  <a:pt x="422" y="9"/>
                </a:lnTo>
                <a:lnTo>
                  <a:pt x="423" y="11"/>
                </a:lnTo>
                <a:lnTo>
                  <a:pt x="425" y="11"/>
                </a:lnTo>
                <a:lnTo>
                  <a:pt x="426" y="11"/>
                </a:lnTo>
                <a:lnTo>
                  <a:pt x="427" y="11"/>
                </a:lnTo>
                <a:lnTo>
                  <a:pt x="429" y="11"/>
                </a:lnTo>
                <a:lnTo>
                  <a:pt x="430" y="12"/>
                </a:lnTo>
                <a:lnTo>
                  <a:pt x="431" y="12"/>
                </a:lnTo>
                <a:lnTo>
                  <a:pt x="433" y="12"/>
                </a:lnTo>
                <a:lnTo>
                  <a:pt x="434" y="12"/>
                </a:lnTo>
                <a:lnTo>
                  <a:pt x="435" y="13"/>
                </a:lnTo>
                <a:lnTo>
                  <a:pt x="437" y="13"/>
                </a:lnTo>
                <a:lnTo>
                  <a:pt x="438" y="13"/>
                </a:lnTo>
                <a:lnTo>
                  <a:pt x="439" y="15"/>
                </a:lnTo>
                <a:lnTo>
                  <a:pt x="441" y="15"/>
                </a:lnTo>
                <a:lnTo>
                  <a:pt x="442" y="15"/>
                </a:lnTo>
                <a:lnTo>
                  <a:pt x="445" y="16"/>
                </a:lnTo>
                <a:lnTo>
                  <a:pt x="446" y="16"/>
                </a:lnTo>
                <a:lnTo>
                  <a:pt x="449" y="17"/>
                </a:lnTo>
                <a:lnTo>
                  <a:pt x="450" y="17"/>
                </a:lnTo>
                <a:lnTo>
                  <a:pt x="453" y="19"/>
                </a:lnTo>
                <a:lnTo>
                  <a:pt x="455" y="19"/>
                </a:lnTo>
                <a:lnTo>
                  <a:pt x="458" y="20"/>
                </a:lnTo>
                <a:lnTo>
                  <a:pt x="459" y="20"/>
                </a:lnTo>
                <a:lnTo>
                  <a:pt x="462" y="21"/>
                </a:lnTo>
                <a:lnTo>
                  <a:pt x="465" y="21"/>
                </a:lnTo>
                <a:lnTo>
                  <a:pt x="466" y="23"/>
                </a:lnTo>
                <a:lnTo>
                  <a:pt x="467" y="23"/>
                </a:lnTo>
                <a:lnTo>
                  <a:pt x="470" y="24"/>
                </a:lnTo>
                <a:lnTo>
                  <a:pt x="471" y="24"/>
                </a:lnTo>
                <a:lnTo>
                  <a:pt x="473" y="24"/>
                </a:lnTo>
                <a:lnTo>
                  <a:pt x="474" y="25"/>
                </a:lnTo>
                <a:lnTo>
                  <a:pt x="475" y="25"/>
                </a:lnTo>
                <a:lnTo>
                  <a:pt x="477" y="25"/>
                </a:lnTo>
                <a:lnTo>
                  <a:pt x="478" y="27"/>
                </a:lnTo>
                <a:lnTo>
                  <a:pt x="479" y="27"/>
                </a:lnTo>
                <a:lnTo>
                  <a:pt x="481" y="27"/>
                </a:lnTo>
                <a:lnTo>
                  <a:pt x="482" y="28"/>
                </a:lnTo>
                <a:lnTo>
                  <a:pt x="483" y="28"/>
                </a:lnTo>
                <a:lnTo>
                  <a:pt x="485" y="29"/>
                </a:lnTo>
                <a:lnTo>
                  <a:pt x="486" y="29"/>
                </a:lnTo>
                <a:lnTo>
                  <a:pt x="487" y="31"/>
                </a:lnTo>
                <a:lnTo>
                  <a:pt x="489" y="31"/>
                </a:lnTo>
                <a:lnTo>
                  <a:pt x="490" y="32"/>
                </a:lnTo>
                <a:lnTo>
                  <a:pt x="491" y="32"/>
                </a:lnTo>
                <a:lnTo>
                  <a:pt x="493" y="33"/>
                </a:lnTo>
                <a:lnTo>
                  <a:pt x="494" y="33"/>
                </a:lnTo>
                <a:lnTo>
                  <a:pt x="495" y="35"/>
                </a:lnTo>
                <a:lnTo>
                  <a:pt x="498" y="35"/>
                </a:lnTo>
                <a:lnTo>
                  <a:pt x="499" y="36"/>
                </a:lnTo>
                <a:lnTo>
                  <a:pt x="501" y="37"/>
                </a:lnTo>
                <a:lnTo>
                  <a:pt x="503" y="37"/>
                </a:lnTo>
                <a:lnTo>
                  <a:pt x="505" y="39"/>
                </a:lnTo>
                <a:lnTo>
                  <a:pt x="507" y="40"/>
                </a:lnTo>
                <a:lnTo>
                  <a:pt x="510" y="41"/>
                </a:lnTo>
                <a:lnTo>
                  <a:pt x="511" y="41"/>
                </a:lnTo>
                <a:lnTo>
                  <a:pt x="512" y="43"/>
                </a:lnTo>
                <a:lnTo>
                  <a:pt x="514" y="44"/>
                </a:lnTo>
                <a:lnTo>
                  <a:pt x="516" y="44"/>
                </a:lnTo>
                <a:lnTo>
                  <a:pt x="518" y="45"/>
                </a:lnTo>
                <a:lnTo>
                  <a:pt x="519" y="45"/>
                </a:lnTo>
                <a:lnTo>
                  <a:pt x="520" y="47"/>
                </a:lnTo>
                <a:lnTo>
                  <a:pt x="522" y="47"/>
                </a:lnTo>
                <a:lnTo>
                  <a:pt x="523" y="48"/>
                </a:lnTo>
                <a:lnTo>
                  <a:pt x="524" y="49"/>
                </a:lnTo>
                <a:lnTo>
                  <a:pt x="526" y="49"/>
                </a:lnTo>
                <a:lnTo>
                  <a:pt x="527" y="51"/>
                </a:lnTo>
                <a:lnTo>
                  <a:pt x="528" y="51"/>
                </a:lnTo>
                <a:lnTo>
                  <a:pt x="530" y="52"/>
                </a:lnTo>
                <a:lnTo>
                  <a:pt x="531" y="52"/>
                </a:lnTo>
                <a:lnTo>
                  <a:pt x="532" y="53"/>
                </a:lnTo>
                <a:lnTo>
                  <a:pt x="534" y="53"/>
                </a:lnTo>
                <a:lnTo>
                  <a:pt x="534" y="55"/>
                </a:lnTo>
                <a:lnTo>
                  <a:pt x="535" y="55"/>
                </a:lnTo>
                <a:lnTo>
                  <a:pt x="536" y="56"/>
                </a:lnTo>
                <a:lnTo>
                  <a:pt x="538" y="56"/>
                </a:lnTo>
                <a:lnTo>
                  <a:pt x="539" y="57"/>
                </a:lnTo>
                <a:lnTo>
                  <a:pt x="540" y="57"/>
                </a:lnTo>
                <a:lnTo>
                  <a:pt x="542" y="59"/>
                </a:lnTo>
                <a:lnTo>
                  <a:pt x="543" y="59"/>
                </a:lnTo>
                <a:lnTo>
                  <a:pt x="546" y="60"/>
                </a:lnTo>
                <a:lnTo>
                  <a:pt x="547" y="61"/>
                </a:lnTo>
                <a:lnTo>
                  <a:pt x="548" y="63"/>
                </a:lnTo>
                <a:lnTo>
                  <a:pt x="551" y="63"/>
                </a:lnTo>
                <a:lnTo>
                  <a:pt x="552" y="64"/>
                </a:lnTo>
                <a:lnTo>
                  <a:pt x="554" y="65"/>
                </a:lnTo>
                <a:lnTo>
                  <a:pt x="556" y="66"/>
                </a:lnTo>
                <a:lnTo>
                  <a:pt x="558" y="66"/>
                </a:lnTo>
                <a:lnTo>
                  <a:pt x="559" y="68"/>
                </a:lnTo>
                <a:lnTo>
                  <a:pt x="560" y="68"/>
                </a:lnTo>
                <a:lnTo>
                  <a:pt x="562" y="69"/>
                </a:lnTo>
                <a:lnTo>
                  <a:pt x="563" y="69"/>
                </a:lnTo>
                <a:lnTo>
                  <a:pt x="563" y="70"/>
                </a:lnTo>
                <a:lnTo>
                  <a:pt x="564" y="70"/>
                </a:lnTo>
                <a:lnTo>
                  <a:pt x="566" y="72"/>
                </a:lnTo>
                <a:lnTo>
                  <a:pt x="567" y="72"/>
                </a:lnTo>
                <a:lnTo>
                  <a:pt x="567" y="73"/>
                </a:lnTo>
                <a:lnTo>
                  <a:pt x="568" y="73"/>
                </a:lnTo>
                <a:lnTo>
                  <a:pt x="570" y="73"/>
                </a:lnTo>
                <a:lnTo>
                  <a:pt x="570" y="74"/>
                </a:lnTo>
                <a:lnTo>
                  <a:pt x="571" y="74"/>
                </a:lnTo>
                <a:lnTo>
                  <a:pt x="572" y="76"/>
                </a:lnTo>
                <a:lnTo>
                  <a:pt x="574" y="76"/>
                </a:lnTo>
                <a:lnTo>
                  <a:pt x="575" y="77"/>
                </a:lnTo>
                <a:lnTo>
                  <a:pt x="576" y="78"/>
                </a:lnTo>
                <a:lnTo>
                  <a:pt x="578" y="78"/>
                </a:lnTo>
                <a:lnTo>
                  <a:pt x="579" y="80"/>
                </a:lnTo>
                <a:lnTo>
                  <a:pt x="580" y="80"/>
                </a:lnTo>
                <a:lnTo>
                  <a:pt x="580" y="81"/>
                </a:lnTo>
                <a:lnTo>
                  <a:pt x="582" y="82"/>
                </a:lnTo>
                <a:lnTo>
                  <a:pt x="583" y="82"/>
                </a:lnTo>
                <a:lnTo>
                  <a:pt x="586" y="84"/>
                </a:lnTo>
                <a:lnTo>
                  <a:pt x="587" y="85"/>
                </a:lnTo>
                <a:lnTo>
                  <a:pt x="588" y="85"/>
                </a:lnTo>
                <a:lnTo>
                  <a:pt x="590" y="86"/>
                </a:lnTo>
                <a:lnTo>
                  <a:pt x="591" y="88"/>
                </a:lnTo>
                <a:lnTo>
                  <a:pt x="592" y="88"/>
                </a:lnTo>
                <a:lnTo>
                  <a:pt x="594" y="89"/>
                </a:lnTo>
                <a:lnTo>
                  <a:pt x="595" y="90"/>
                </a:lnTo>
                <a:lnTo>
                  <a:pt x="596" y="90"/>
                </a:lnTo>
                <a:lnTo>
                  <a:pt x="598" y="92"/>
                </a:lnTo>
                <a:lnTo>
                  <a:pt x="599" y="93"/>
                </a:lnTo>
                <a:lnTo>
                  <a:pt x="600" y="93"/>
                </a:lnTo>
                <a:lnTo>
                  <a:pt x="601" y="94"/>
                </a:lnTo>
                <a:lnTo>
                  <a:pt x="603" y="96"/>
                </a:lnTo>
                <a:lnTo>
                  <a:pt x="604" y="96"/>
                </a:lnTo>
                <a:lnTo>
                  <a:pt x="604" y="97"/>
                </a:lnTo>
                <a:lnTo>
                  <a:pt x="605" y="97"/>
                </a:lnTo>
                <a:lnTo>
                  <a:pt x="607" y="98"/>
                </a:lnTo>
                <a:lnTo>
                  <a:pt x="608" y="98"/>
                </a:lnTo>
                <a:lnTo>
                  <a:pt x="608" y="100"/>
                </a:lnTo>
                <a:lnTo>
                  <a:pt x="609" y="100"/>
                </a:lnTo>
                <a:lnTo>
                  <a:pt x="609" y="101"/>
                </a:lnTo>
                <a:lnTo>
                  <a:pt x="611" y="101"/>
                </a:lnTo>
                <a:lnTo>
                  <a:pt x="612" y="102"/>
                </a:lnTo>
                <a:lnTo>
                  <a:pt x="613" y="104"/>
                </a:lnTo>
                <a:lnTo>
                  <a:pt x="615" y="105"/>
                </a:lnTo>
                <a:lnTo>
                  <a:pt x="616" y="105"/>
                </a:lnTo>
                <a:lnTo>
                  <a:pt x="616" y="106"/>
                </a:lnTo>
                <a:lnTo>
                  <a:pt x="617" y="106"/>
                </a:lnTo>
                <a:lnTo>
                  <a:pt x="619" y="108"/>
                </a:lnTo>
                <a:lnTo>
                  <a:pt x="620" y="109"/>
                </a:lnTo>
                <a:lnTo>
                  <a:pt x="621" y="109"/>
                </a:lnTo>
                <a:lnTo>
                  <a:pt x="621" y="110"/>
                </a:lnTo>
                <a:lnTo>
                  <a:pt x="623" y="110"/>
                </a:lnTo>
                <a:lnTo>
                  <a:pt x="624" y="112"/>
                </a:lnTo>
                <a:lnTo>
                  <a:pt x="625" y="112"/>
                </a:lnTo>
                <a:lnTo>
                  <a:pt x="625" y="113"/>
                </a:lnTo>
                <a:lnTo>
                  <a:pt x="627" y="113"/>
                </a:lnTo>
                <a:lnTo>
                  <a:pt x="627" y="114"/>
                </a:lnTo>
                <a:lnTo>
                  <a:pt x="628" y="114"/>
                </a:lnTo>
                <a:lnTo>
                  <a:pt x="629" y="116"/>
                </a:lnTo>
                <a:lnTo>
                  <a:pt x="631" y="117"/>
                </a:lnTo>
                <a:lnTo>
                  <a:pt x="632" y="117"/>
                </a:lnTo>
                <a:lnTo>
                  <a:pt x="632" y="118"/>
                </a:lnTo>
                <a:lnTo>
                  <a:pt x="633" y="118"/>
                </a:lnTo>
                <a:lnTo>
                  <a:pt x="635" y="120"/>
                </a:lnTo>
                <a:lnTo>
                  <a:pt x="636" y="121"/>
                </a:lnTo>
                <a:lnTo>
                  <a:pt x="637" y="121"/>
                </a:lnTo>
                <a:lnTo>
                  <a:pt x="639" y="122"/>
                </a:lnTo>
                <a:lnTo>
                  <a:pt x="640" y="122"/>
                </a:lnTo>
                <a:lnTo>
                  <a:pt x="641" y="124"/>
                </a:lnTo>
                <a:lnTo>
                  <a:pt x="641" y="125"/>
                </a:lnTo>
                <a:lnTo>
                  <a:pt x="643" y="125"/>
                </a:lnTo>
                <a:lnTo>
                  <a:pt x="644" y="126"/>
                </a:lnTo>
                <a:lnTo>
                  <a:pt x="645" y="126"/>
                </a:lnTo>
                <a:lnTo>
                  <a:pt x="645" y="128"/>
                </a:lnTo>
                <a:lnTo>
                  <a:pt x="647" y="128"/>
                </a:lnTo>
                <a:lnTo>
                  <a:pt x="648" y="129"/>
                </a:lnTo>
                <a:lnTo>
                  <a:pt x="649" y="129"/>
                </a:lnTo>
                <a:lnTo>
                  <a:pt x="649" y="130"/>
                </a:lnTo>
                <a:lnTo>
                  <a:pt x="651" y="130"/>
                </a:lnTo>
                <a:lnTo>
                  <a:pt x="651" y="132"/>
                </a:lnTo>
                <a:lnTo>
                  <a:pt x="652" y="132"/>
                </a:lnTo>
                <a:lnTo>
                  <a:pt x="653" y="133"/>
                </a:lnTo>
                <a:lnTo>
                  <a:pt x="655" y="134"/>
                </a:lnTo>
                <a:lnTo>
                  <a:pt x="656" y="136"/>
                </a:lnTo>
                <a:lnTo>
                  <a:pt x="657" y="137"/>
                </a:lnTo>
                <a:lnTo>
                  <a:pt x="659" y="138"/>
                </a:lnTo>
                <a:lnTo>
                  <a:pt x="660" y="140"/>
                </a:lnTo>
                <a:lnTo>
                  <a:pt x="661" y="141"/>
                </a:lnTo>
                <a:lnTo>
                  <a:pt x="663" y="142"/>
                </a:lnTo>
                <a:lnTo>
                  <a:pt x="664" y="144"/>
                </a:lnTo>
                <a:lnTo>
                  <a:pt x="665" y="145"/>
                </a:lnTo>
                <a:lnTo>
                  <a:pt x="667" y="146"/>
                </a:lnTo>
                <a:lnTo>
                  <a:pt x="668" y="148"/>
                </a:lnTo>
                <a:lnTo>
                  <a:pt x="669" y="149"/>
                </a:lnTo>
                <a:lnTo>
                  <a:pt x="671" y="150"/>
                </a:lnTo>
                <a:lnTo>
                  <a:pt x="672" y="152"/>
                </a:lnTo>
                <a:lnTo>
                  <a:pt x="673" y="153"/>
                </a:lnTo>
                <a:lnTo>
                  <a:pt x="673" y="154"/>
                </a:lnTo>
                <a:lnTo>
                  <a:pt x="675" y="154"/>
                </a:lnTo>
                <a:lnTo>
                  <a:pt x="676" y="156"/>
                </a:lnTo>
                <a:lnTo>
                  <a:pt x="676" y="157"/>
                </a:lnTo>
                <a:lnTo>
                  <a:pt x="677" y="157"/>
                </a:lnTo>
                <a:lnTo>
                  <a:pt x="677" y="158"/>
                </a:lnTo>
                <a:lnTo>
                  <a:pt x="679" y="159"/>
                </a:lnTo>
                <a:lnTo>
                  <a:pt x="680" y="159"/>
                </a:lnTo>
                <a:lnTo>
                  <a:pt x="680" y="161"/>
                </a:lnTo>
                <a:lnTo>
                  <a:pt x="681" y="162"/>
                </a:lnTo>
                <a:lnTo>
                  <a:pt x="683" y="163"/>
                </a:lnTo>
                <a:lnTo>
                  <a:pt x="684" y="165"/>
                </a:lnTo>
                <a:lnTo>
                  <a:pt x="684" y="166"/>
                </a:lnTo>
                <a:lnTo>
                  <a:pt x="685" y="166"/>
                </a:lnTo>
                <a:lnTo>
                  <a:pt x="687" y="167"/>
                </a:lnTo>
                <a:lnTo>
                  <a:pt x="687" y="169"/>
                </a:lnTo>
                <a:lnTo>
                  <a:pt x="688" y="170"/>
                </a:lnTo>
                <a:lnTo>
                  <a:pt x="689" y="171"/>
                </a:lnTo>
                <a:lnTo>
                  <a:pt x="691" y="173"/>
                </a:lnTo>
                <a:lnTo>
                  <a:pt x="691" y="174"/>
                </a:lnTo>
                <a:lnTo>
                  <a:pt x="692" y="175"/>
                </a:lnTo>
                <a:lnTo>
                  <a:pt x="693" y="177"/>
                </a:lnTo>
                <a:lnTo>
                  <a:pt x="695" y="178"/>
                </a:lnTo>
                <a:lnTo>
                  <a:pt x="696" y="179"/>
                </a:lnTo>
                <a:lnTo>
                  <a:pt x="697" y="182"/>
                </a:lnTo>
                <a:lnTo>
                  <a:pt x="700" y="183"/>
                </a:lnTo>
                <a:lnTo>
                  <a:pt x="701" y="185"/>
                </a:lnTo>
                <a:lnTo>
                  <a:pt x="702" y="186"/>
                </a:lnTo>
                <a:lnTo>
                  <a:pt x="704" y="189"/>
                </a:lnTo>
                <a:lnTo>
                  <a:pt x="704" y="190"/>
                </a:lnTo>
                <a:lnTo>
                  <a:pt x="705" y="191"/>
                </a:lnTo>
                <a:lnTo>
                  <a:pt x="706" y="193"/>
                </a:lnTo>
                <a:lnTo>
                  <a:pt x="708" y="194"/>
                </a:lnTo>
                <a:lnTo>
                  <a:pt x="709" y="194"/>
                </a:lnTo>
                <a:lnTo>
                  <a:pt x="709" y="195"/>
                </a:lnTo>
                <a:lnTo>
                  <a:pt x="710" y="197"/>
                </a:lnTo>
                <a:lnTo>
                  <a:pt x="712" y="198"/>
                </a:lnTo>
                <a:lnTo>
                  <a:pt x="712" y="199"/>
                </a:lnTo>
                <a:lnTo>
                  <a:pt x="713" y="199"/>
                </a:lnTo>
                <a:lnTo>
                  <a:pt x="713" y="201"/>
                </a:lnTo>
                <a:lnTo>
                  <a:pt x="714" y="202"/>
                </a:lnTo>
                <a:lnTo>
                  <a:pt x="714" y="203"/>
                </a:lnTo>
                <a:lnTo>
                  <a:pt x="716" y="205"/>
                </a:lnTo>
                <a:lnTo>
                  <a:pt x="717" y="205"/>
                </a:lnTo>
                <a:lnTo>
                  <a:pt x="717" y="206"/>
                </a:lnTo>
                <a:lnTo>
                  <a:pt x="718" y="207"/>
                </a:lnTo>
                <a:lnTo>
                  <a:pt x="720" y="209"/>
                </a:lnTo>
                <a:lnTo>
                  <a:pt x="720" y="210"/>
                </a:lnTo>
                <a:lnTo>
                  <a:pt x="721" y="211"/>
                </a:lnTo>
                <a:lnTo>
                  <a:pt x="722" y="213"/>
                </a:lnTo>
                <a:lnTo>
                  <a:pt x="724" y="214"/>
                </a:lnTo>
                <a:lnTo>
                  <a:pt x="724" y="215"/>
                </a:lnTo>
                <a:lnTo>
                  <a:pt x="725" y="217"/>
                </a:lnTo>
                <a:lnTo>
                  <a:pt x="726" y="219"/>
                </a:lnTo>
                <a:lnTo>
                  <a:pt x="728" y="221"/>
                </a:lnTo>
                <a:lnTo>
                  <a:pt x="729" y="223"/>
                </a:lnTo>
                <a:lnTo>
                  <a:pt x="730" y="225"/>
                </a:lnTo>
                <a:lnTo>
                  <a:pt x="733" y="227"/>
                </a:lnTo>
                <a:lnTo>
                  <a:pt x="734" y="229"/>
                </a:lnTo>
                <a:lnTo>
                  <a:pt x="736" y="231"/>
                </a:lnTo>
                <a:lnTo>
                  <a:pt x="737" y="233"/>
                </a:lnTo>
                <a:lnTo>
                  <a:pt x="737" y="234"/>
                </a:lnTo>
                <a:lnTo>
                  <a:pt x="738" y="235"/>
                </a:lnTo>
                <a:lnTo>
                  <a:pt x="740" y="238"/>
                </a:lnTo>
                <a:lnTo>
                  <a:pt x="741" y="239"/>
                </a:lnTo>
                <a:lnTo>
                  <a:pt x="742" y="241"/>
                </a:lnTo>
                <a:lnTo>
                  <a:pt x="742" y="242"/>
                </a:lnTo>
                <a:lnTo>
                  <a:pt x="744" y="242"/>
                </a:lnTo>
                <a:lnTo>
                  <a:pt x="745" y="243"/>
                </a:lnTo>
                <a:lnTo>
                  <a:pt x="745" y="245"/>
                </a:lnTo>
                <a:lnTo>
                  <a:pt x="746" y="246"/>
                </a:lnTo>
                <a:lnTo>
                  <a:pt x="746" y="247"/>
                </a:lnTo>
                <a:lnTo>
                  <a:pt x="748" y="249"/>
                </a:lnTo>
                <a:lnTo>
                  <a:pt x="749" y="250"/>
                </a:lnTo>
                <a:lnTo>
                  <a:pt x="750" y="251"/>
                </a:lnTo>
                <a:lnTo>
                  <a:pt x="750" y="252"/>
                </a:lnTo>
                <a:lnTo>
                  <a:pt x="752" y="254"/>
                </a:lnTo>
                <a:lnTo>
                  <a:pt x="753" y="255"/>
                </a:lnTo>
                <a:lnTo>
                  <a:pt x="754" y="256"/>
                </a:lnTo>
                <a:lnTo>
                  <a:pt x="754" y="258"/>
                </a:lnTo>
                <a:lnTo>
                  <a:pt x="756" y="259"/>
                </a:lnTo>
                <a:lnTo>
                  <a:pt x="757" y="260"/>
                </a:lnTo>
                <a:lnTo>
                  <a:pt x="758" y="263"/>
                </a:lnTo>
                <a:lnTo>
                  <a:pt x="760" y="264"/>
                </a:lnTo>
                <a:lnTo>
                  <a:pt x="761" y="266"/>
                </a:lnTo>
                <a:lnTo>
                  <a:pt x="762" y="268"/>
                </a:lnTo>
                <a:lnTo>
                  <a:pt x="764" y="270"/>
                </a:lnTo>
                <a:lnTo>
                  <a:pt x="765" y="272"/>
                </a:lnTo>
                <a:lnTo>
                  <a:pt x="766" y="274"/>
                </a:lnTo>
                <a:lnTo>
                  <a:pt x="768" y="276"/>
                </a:lnTo>
                <a:lnTo>
                  <a:pt x="769" y="279"/>
                </a:lnTo>
                <a:lnTo>
                  <a:pt x="770" y="280"/>
                </a:lnTo>
                <a:lnTo>
                  <a:pt x="772" y="282"/>
                </a:lnTo>
                <a:lnTo>
                  <a:pt x="773" y="283"/>
                </a:lnTo>
                <a:lnTo>
                  <a:pt x="774" y="286"/>
                </a:lnTo>
                <a:lnTo>
                  <a:pt x="776" y="287"/>
                </a:lnTo>
                <a:lnTo>
                  <a:pt x="776" y="288"/>
                </a:lnTo>
                <a:lnTo>
                  <a:pt x="777" y="290"/>
                </a:lnTo>
                <a:lnTo>
                  <a:pt x="778" y="291"/>
                </a:lnTo>
                <a:lnTo>
                  <a:pt x="780" y="292"/>
                </a:lnTo>
                <a:lnTo>
                  <a:pt x="781" y="294"/>
                </a:lnTo>
                <a:lnTo>
                  <a:pt x="781" y="295"/>
                </a:lnTo>
                <a:lnTo>
                  <a:pt x="782" y="296"/>
                </a:lnTo>
                <a:lnTo>
                  <a:pt x="784" y="298"/>
                </a:lnTo>
                <a:lnTo>
                  <a:pt x="784" y="299"/>
                </a:lnTo>
                <a:lnTo>
                  <a:pt x="785" y="300"/>
                </a:lnTo>
                <a:lnTo>
                  <a:pt x="785" y="302"/>
                </a:lnTo>
                <a:lnTo>
                  <a:pt x="786" y="302"/>
                </a:lnTo>
                <a:lnTo>
                  <a:pt x="786" y="303"/>
                </a:lnTo>
                <a:lnTo>
                  <a:pt x="788" y="304"/>
                </a:lnTo>
                <a:lnTo>
                  <a:pt x="788" y="306"/>
                </a:lnTo>
                <a:lnTo>
                  <a:pt x="789" y="307"/>
                </a:lnTo>
                <a:lnTo>
                  <a:pt x="789" y="308"/>
                </a:lnTo>
                <a:lnTo>
                  <a:pt x="790" y="310"/>
                </a:lnTo>
                <a:lnTo>
                  <a:pt x="791" y="311"/>
                </a:lnTo>
                <a:lnTo>
                  <a:pt x="791" y="312"/>
                </a:lnTo>
                <a:lnTo>
                  <a:pt x="793" y="315"/>
                </a:lnTo>
                <a:lnTo>
                  <a:pt x="794" y="316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1218" name="Freeform 41">
            <a:extLst>
              <a:ext uri="{FF2B5EF4-FFF2-40B4-BE49-F238E27FC236}">
                <a16:creationId xmlns:a16="http://schemas.microsoft.com/office/drawing/2014/main" id="{C5885009-2860-6848-ACFA-25DB72AC679B}"/>
              </a:ext>
            </a:extLst>
          </p:cNvPr>
          <p:cNvSpPr>
            <a:spLocks/>
          </p:cNvSpPr>
          <p:nvPr/>
        </p:nvSpPr>
        <p:spPr bwMode="auto">
          <a:xfrm>
            <a:off x="6992939" y="3497264"/>
            <a:ext cx="631825" cy="250825"/>
          </a:xfrm>
          <a:custGeom>
            <a:avLst/>
            <a:gdLst>
              <a:gd name="T0" fmla="*/ 2147483646 w 794"/>
              <a:gd name="T1" fmla="*/ 2147483646 h 316"/>
              <a:gd name="T2" fmla="*/ 2147483646 w 794"/>
              <a:gd name="T3" fmla="*/ 2147483646 h 316"/>
              <a:gd name="T4" fmla="*/ 2147483646 w 794"/>
              <a:gd name="T5" fmla="*/ 2147483646 h 316"/>
              <a:gd name="T6" fmla="*/ 2147483646 w 794"/>
              <a:gd name="T7" fmla="*/ 2147483646 h 316"/>
              <a:gd name="T8" fmla="*/ 2147483646 w 794"/>
              <a:gd name="T9" fmla="*/ 2147483646 h 316"/>
              <a:gd name="T10" fmla="*/ 2147483646 w 794"/>
              <a:gd name="T11" fmla="*/ 2147483646 h 316"/>
              <a:gd name="T12" fmla="*/ 2147483646 w 794"/>
              <a:gd name="T13" fmla="*/ 2147483646 h 316"/>
              <a:gd name="T14" fmla="*/ 2147483646 w 794"/>
              <a:gd name="T15" fmla="*/ 2147483646 h 316"/>
              <a:gd name="T16" fmla="*/ 2147483646 w 794"/>
              <a:gd name="T17" fmla="*/ 2147483646 h 316"/>
              <a:gd name="T18" fmla="*/ 2147483646 w 794"/>
              <a:gd name="T19" fmla="*/ 2147483646 h 316"/>
              <a:gd name="T20" fmla="*/ 2147483646 w 794"/>
              <a:gd name="T21" fmla="*/ 2147483646 h 316"/>
              <a:gd name="T22" fmla="*/ 2147483646 w 794"/>
              <a:gd name="T23" fmla="*/ 2147483646 h 316"/>
              <a:gd name="T24" fmla="*/ 2147483646 w 794"/>
              <a:gd name="T25" fmla="*/ 2147483646 h 316"/>
              <a:gd name="T26" fmla="*/ 2147483646 w 794"/>
              <a:gd name="T27" fmla="*/ 2147483646 h 316"/>
              <a:gd name="T28" fmla="*/ 2147483646 w 794"/>
              <a:gd name="T29" fmla="*/ 2147483646 h 316"/>
              <a:gd name="T30" fmla="*/ 2147483646 w 794"/>
              <a:gd name="T31" fmla="*/ 2147483646 h 316"/>
              <a:gd name="T32" fmla="*/ 2147483646 w 794"/>
              <a:gd name="T33" fmla="*/ 2147483646 h 316"/>
              <a:gd name="T34" fmla="*/ 2147483646 w 794"/>
              <a:gd name="T35" fmla="*/ 2147483646 h 316"/>
              <a:gd name="T36" fmla="*/ 2147483646 w 794"/>
              <a:gd name="T37" fmla="*/ 2147483646 h 316"/>
              <a:gd name="T38" fmla="*/ 2147483646 w 794"/>
              <a:gd name="T39" fmla="*/ 2147483646 h 316"/>
              <a:gd name="T40" fmla="*/ 2147483646 w 794"/>
              <a:gd name="T41" fmla="*/ 2147483646 h 316"/>
              <a:gd name="T42" fmla="*/ 2147483646 w 794"/>
              <a:gd name="T43" fmla="*/ 2147483646 h 316"/>
              <a:gd name="T44" fmla="*/ 2147483646 w 794"/>
              <a:gd name="T45" fmla="*/ 2147483646 h 316"/>
              <a:gd name="T46" fmla="*/ 2147483646 w 794"/>
              <a:gd name="T47" fmla="*/ 2147483646 h 316"/>
              <a:gd name="T48" fmla="*/ 2147483646 w 794"/>
              <a:gd name="T49" fmla="*/ 2147483646 h 316"/>
              <a:gd name="T50" fmla="*/ 2147483646 w 794"/>
              <a:gd name="T51" fmla="*/ 2147483646 h 316"/>
              <a:gd name="T52" fmla="*/ 2147483646 w 794"/>
              <a:gd name="T53" fmla="*/ 2147483646 h 316"/>
              <a:gd name="T54" fmla="*/ 2147483646 w 794"/>
              <a:gd name="T55" fmla="*/ 2147483646 h 316"/>
              <a:gd name="T56" fmla="*/ 2147483646 w 794"/>
              <a:gd name="T57" fmla="*/ 2147483646 h 316"/>
              <a:gd name="T58" fmla="*/ 2147483646 w 794"/>
              <a:gd name="T59" fmla="*/ 2147483646 h 316"/>
              <a:gd name="T60" fmla="*/ 2147483646 w 794"/>
              <a:gd name="T61" fmla="*/ 2147483646 h 316"/>
              <a:gd name="T62" fmla="*/ 2147483646 w 794"/>
              <a:gd name="T63" fmla="*/ 2147483646 h 316"/>
              <a:gd name="T64" fmla="*/ 2147483646 w 794"/>
              <a:gd name="T65" fmla="*/ 2147483646 h 316"/>
              <a:gd name="T66" fmla="*/ 2147483646 w 794"/>
              <a:gd name="T67" fmla="*/ 2147483646 h 316"/>
              <a:gd name="T68" fmla="*/ 2147483646 w 794"/>
              <a:gd name="T69" fmla="*/ 2147483646 h 316"/>
              <a:gd name="T70" fmla="*/ 2147483646 w 794"/>
              <a:gd name="T71" fmla="*/ 2147483646 h 316"/>
              <a:gd name="T72" fmla="*/ 2147483646 w 794"/>
              <a:gd name="T73" fmla="*/ 2147483646 h 316"/>
              <a:gd name="T74" fmla="*/ 2147483646 w 794"/>
              <a:gd name="T75" fmla="*/ 2147483646 h 316"/>
              <a:gd name="T76" fmla="*/ 2147483646 w 794"/>
              <a:gd name="T77" fmla="*/ 2147483646 h 316"/>
              <a:gd name="T78" fmla="*/ 2147483646 w 794"/>
              <a:gd name="T79" fmla="*/ 2147483646 h 316"/>
              <a:gd name="T80" fmla="*/ 2147483646 w 794"/>
              <a:gd name="T81" fmla="*/ 2147483646 h 316"/>
              <a:gd name="T82" fmla="*/ 2147483646 w 794"/>
              <a:gd name="T83" fmla="*/ 2147483646 h 316"/>
              <a:gd name="T84" fmla="*/ 2147483646 w 794"/>
              <a:gd name="T85" fmla="*/ 2147483646 h 316"/>
              <a:gd name="T86" fmla="*/ 2147483646 w 794"/>
              <a:gd name="T87" fmla="*/ 2147483646 h 316"/>
              <a:gd name="T88" fmla="*/ 2147483646 w 794"/>
              <a:gd name="T89" fmla="*/ 2147483646 h 316"/>
              <a:gd name="T90" fmla="*/ 2147483646 w 794"/>
              <a:gd name="T91" fmla="*/ 2147483646 h 316"/>
              <a:gd name="T92" fmla="*/ 2147483646 w 794"/>
              <a:gd name="T93" fmla="*/ 2147483646 h 316"/>
              <a:gd name="T94" fmla="*/ 2147483646 w 794"/>
              <a:gd name="T95" fmla="*/ 2147483646 h 316"/>
              <a:gd name="T96" fmla="*/ 2147483646 w 794"/>
              <a:gd name="T97" fmla="*/ 2147483646 h 316"/>
              <a:gd name="T98" fmla="*/ 2147483646 w 794"/>
              <a:gd name="T99" fmla="*/ 2147483646 h 316"/>
              <a:gd name="T100" fmla="*/ 2147483646 w 794"/>
              <a:gd name="T101" fmla="*/ 2147483646 h 316"/>
              <a:gd name="T102" fmla="*/ 2147483646 w 794"/>
              <a:gd name="T103" fmla="*/ 2147483646 h 316"/>
              <a:gd name="T104" fmla="*/ 2147483646 w 794"/>
              <a:gd name="T105" fmla="*/ 2147483646 h 316"/>
              <a:gd name="T106" fmla="*/ 2147483646 w 794"/>
              <a:gd name="T107" fmla="*/ 2147483646 h 316"/>
              <a:gd name="T108" fmla="*/ 2147483646 w 794"/>
              <a:gd name="T109" fmla="*/ 2147483646 h 316"/>
              <a:gd name="T110" fmla="*/ 2147483646 w 794"/>
              <a:gd name="T111" fmla="*/ 2147483646 h 316"/>
              <a:gd name="T112" fmla="*/ 2147483646 w 794"/>
              <a:gd name="T113" fmla="*/ 2147483646 h 316"/>
              <a:gd name="T114" fmla="*/ 2147483646 w 794"/>
              <a:gd name="T115" fmla="*/ 2147483646 h 316"/>
              <a:gd name="T116" fmla="*/ 2147483646 w 794"/>
              <a:gd name="T117" fmla="*/ 2147483646 h 316"/>
              <a:gd name="T118" fmla="*/ 2147483646 w 794"/>
              <a:gd name="T119" fmla="*/ 2147483646 h 316"/>
              <a:gd name="T120" fmla="*/ 2147483646 w 794"/>
              <a:gd name="T121" fmla="*/ 2147483646 h 31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794"/>
              <a:gd name="T184" fmla="*/ 0 h 316"/>
              <a:gd name="T185" fmla="*/ 794 w 794"/>
              <a:gd name="T186" fmla="*/ 316 h 316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794" h="316">
                <a:moveTo>
                  <a:pt x="0" y="316"/>
                </a:moveTo>
                <a:lnTo>
                  <a:pt x="30" y="316"/>
                </a:lnTo>
                <a:lnTo>
                  <a:pt x="59" y="316"/>
                </a:lnTo>
                <a:lnTo>
                  <a:pt x="86" y="316"/>
                </a:lnTo>
                <a:lnTo>
                  <a:pt x="110" y="316"/>
                </a:lnTo>
                <a:lnTo>
                  <a:pt x="134" y="316"/>
                </a:lnTo>
                <a:lnTo>
                  <a:pt x="155" y="316"/>
                </a:lnTo>
                <a:lnTo>
                  <a:pt x="175" y="316"/>
                </a:lnTo>
                <a:lnTo>
                  <a:pt x="194" y="316"/>
                </a:lnTo>
                <a:lnTo>
                  <a:pt x="211" y="316"/>
                </a:lnTo>
                <a:lnTo>
                  <a:pt x="227" y="316"/>
                </a:lnTo>
                <a:lnTo>
                  <a:pt x="240" y="316"/>
                </a:lnTo>
                <a:lnTo>
                  <a:pt x="253" y="316"/>
                </a:lnTo>
                <a:lnTo>
                  <a:pt x="265" y="316"/>
                </a:lnTo>
                <a:lnTo>
                  <a:pt x="276" y="316"/>
                </a:lnTo>
                <a:lnTo>
                  <a:pt x="287" y="316"/>
                </a:lnTo>
                <a:lnTo>
                  <a:pt x="296" y="314"/>
                </a:lnTo>
                <a:lnTo>
                  <a:pt x="304" y="314"/>
                </a:lnTo>
                <a:lnTo>
                  <a:pt x="311" y="314"/>
                </a:lnTo>
                <a:lnTo>
                  <a:pt x="317" y="314"/>
                </a:lnTo>
                <a:lnTo>
                  <a:pt x="322" y="314"/>
                </a:lnTo>
                <a:lnTo>
                  <a:pt x="328" y="314"/>
                </a:lnTo>
                <a:lnTo>
                  <a:pt x="332" y="314"/>
                </a:lnTo>
                <a:lnTo>
                  <a:pt x="336" y="314"/>
                </a:lnTo>
                <a:lnTo>
                  <a:pt x="338" y="314"/>
                </a:lnTo>
                <a:lnTo>
                  <a:pt x="342" y="314"/>
                </a:lnTo>
                <a:lnTo>
                  <a:pt x="345" y="314"/>
                </a:lnTo>
                <a:lnTo>
                  <a:pt x="348" y="314"/>
                </a:lnTo>
                <a:lnTo>
                  <a:pt x="349" y="314"/>
                </a:lnTo>
                <a:lnTo>
                  <a:pt x="352" y="314"/>
                </a:lnTo>
                <a:lnTo>
                  <a:pt x="353" y="314"/>
                </a:lnTo>
                <a:lnTo>
                  <a:pt x="356" y="314"/>
                </a:lnTo>
                <a:lnTo>
                  <a:pt x="358" y="313"/>
                </a:lnTo>
                <a:lnTo>
                  <a:pt x="360" y="313"/>
                </a:lnTo>
                <a:lnTo>
                  <a:pt x="362" y="313"/>
                </a:lnTo>
                <a:lnTo>
                  <a:pt x="364" y="313"/>
                </a:lnTo>
                <a:lnTo>
                  <a:pt x="366" y="313"/>
                </a:lnTo>
                <a:lnTo>
                  <a:pt x="368" y="313"/>
                </a:lnTo>
                <a:lnTo>
                  <a:pt x="369" y="313"/>
                </a:lnTo>
                <a:lnTo>
                  <a:pt x="370" y="313"/>
                </a:lnTo>
                <a:lnTo>
                  <a:pt x="372" y="313"/>
                </a:lnTo>
                <a:lnTo>
                  <a:pt x="374" y="313"/>
                </a:lnTo>
                <a:lnTo>
                  <a:pt x="376" y="313"/>
                </a:lnTo>
                <a:lnTo>
                  <a:pt x="376" y="312"/>
                </a:lnTo>
                <a:lnTo>
                  <a:pt x="377" y="312"/>
                </a:lnTo>
                <a:lnTo>
                  <a:pt x="378" y="312"/>
                </a:lnTo>
                <a:lnTo>
                  <a:pt x="380" y="312"/>
                </a:lnTo>
                <a:lnTo>
                  <a:pt x="381" y="312"/>
                </a:lnTo>
                <a:lnTo>
                  <a:pt x="382" y="312"/>
                </a:lnTo>
                <a:lnTo>
                  <a:pt x="384" y="312"/>
                </a:lnTo>
                <a:lnTo>
                  <a:pt x="385" y="312"/>
                </a:lnTo>
                <a:lnTo>
                  <a:pt x="386" y="312"/>
                </a:lnTo>
                <a:lnTo>
                  <a:pt x="388" y="312"/>
                </a:lnTo>
                <a:lnTo>
                  <a:pt x="389" y="310"/>
                </a:lnTo>
                <a:lnTo>
                  <a:pt x="390" y="310"/>
                </a:lnTo>
                <a:lnTo>
                  <a:pt x="392" y="310"/>
                </a:lnTo>
                <a:lnTo>
                  <a:pt x="393" y="310"/>
                </a:lnTo>
                <a:lnTo>
                  <a:pt x="394" y="310"/>
                </a:lnTo>
                <a:lnTo>
                  <a:pt x="396" y="310"/>
                </a:lnTo>
                <a:lnTo>
                  <a:pt x="398" y="309"/>
                </a:lnTo>
                <a:lnTo>
                  <a:pt x="400" y="309"/>
                </a:lnTo>
                <a:lnTo>
                  <a:pt x="401" y="309"/>
                </a:lnTo>
                <a:lnTo>
                  <a:pt x="404" y="309"/>
                </a:lnTo>
                <a:lnTo>
                  <a:pt x="405" y="309"/>
                </a:lnTo>
                <a:lnTo>
                  <a:pt x="408" y="308"/>
                </a:lnTo>
                <a:lnTo>
                  <a:pt x="410" y="308"/>
                </a:lnTo>
                <a:lnTo>
                  <a:pt x="412" y="308"/>
                </a:lnTo>
                <a:lnTo>
                  <a:pt x="413" y="308"/>
                </a:lnTo>
                <a:lnTo>
                  <a:pt x="415" y="308"/>
                </a:lnTo>
                <a:lnTo>
                  <a:pt x="417" y="307"/>
                </a:lnTo>
                <a:lnTo>
                  <a:pt x="418" y="307"/>
                </a:lnTo>
                <a:lnTo>
                  <a:pt x="419" y="307"/>
                </a:lnTo>
                <a:lnTo>
                  <a:pt x="421" y="307"/>
                </a:lnTo>
                <a:lnTo>
                  <a:pt x="422" y="307"/>
                </a:lnTo>
                <a:lnTo>
                  <a:pt x="423" y="307"/>
                </a:lnTo>
                <a:lnTo>
                  <a:pt x="425" y="305"/>
                </a:lnTo>
                <a:lnTo>
                  <a:pt x="426" y="305"/>
                </a:lnTo>
                <a:lnTo>
                  <a:pt x="427" y="305"/>
                </a:lnTo>
                <a:lnTo>
                  <a:pt x="429" y="305"/>
                </a:lnTo>
                <a:lnTo>
                  <a:pt x="430" y="305"/>
                </a:lnTo>
                <a:lnTo>
                  <a:pt x="431" y="304"/>
                </a:lnTo>
                <a:lnTo>
                  <a:pt x="433" y="304"/>
                </a:lnTo>
                <a:lnTo>
                  <a:pt x="434" y="304"/>
                </a:lnTo>
                <a:lnTo>
                  <a:pt x="435" y="304"/>
                </a:lnTo>
                <a:lnTo>
                  <a:pt x="437" y="303"/>
                </a:lnTo>
                <a:lnTo>
                  <a:pt x="438" y="303"/>
                </a:lnTo>
                <a:lnTo>
                  <a:pt x="439" y="303"/>
                </a:lnTo>
                <a:lnTo>
                  <a:pt x="441" y="301"/>
                </a:lnTo>
                <a:lnTo>
                  <a:pt x="442" y="301"/>
                </a:lnTo>
                <a:lnTo>
                  <a:pt x="445" y="301"/>
                </a:lnTo>
                <a:lnTo>
                  <a:pt x="446" y="300"/>
                </a:lnTo>
                <a:lnTo>
                  <a:pt x="449" y="300"/>
                </a:lnTo>
                <a:lnTo>
                  <a:pt x="450" y="299"/>
                </a:lnTo>
                <a:lnTo>
                  <a:pt x="453" y="299"/>
                </a:lnTo>
                <a:lnTo>
                  <a:pt x="455" y="297"/>
                </a:lnTo>
                <a:lnTo>
                  <a:pt x="458" y="296"/>
                </a:lnTo>
                <a:lnTo>
                  <a:pt x="459" y="296"/>
                </a:lnTo>
                <a:lnTo>
                  <a:pt x="462" y="295"/>
                </a:lnTo>
                <a:lnTo>
                  <a:pt x="465" y="295"/>
                </a:lnTo>
                <a:lnTo>
                  <a:pt x="466" y="293"/>
                </a:lnTo>
                <a:lnTo>
                  <a:pt x="467" y="293"/>
                </a:lnTo>
                <a:lnTo>
                  <a:pt x="470" y="293"/>
                </a:lnTo>
                <a:lnTo>
                  <a:pt x="471" y="292"/>
                </a:lnTo>
                <a:lnTo>
                  <a:pt x="473" y="292"/>
                </a:lnTo>
                <a:lnTo>
                  <a:pt x="474" y="291"/>
                </a:lnTo>
                <a:lnTo>
                  <a:pt x="475" y="291"/>
                </a:lnTo>
                <a:lnTo>
                  <a:pt x="477" y="291"/>
                </a:lnTo>
                <a:lnTo>
                  <a:pt x="478" y="289"/>
                </a:lnTo>
                <a:lnTo>
                  <a:pt x="479" y="289"/>
                </a:lnTo>
                <a:lnTo>
                  <a:pt x="481" y="289"/>
                </a:lnTo>
                <a:lnTo>
                  <a:pt x="482" y="288"/>
                </a:lnTo>
                <a:lnTo>
                  <a:pt x="483" y="288"/>
                </a:lnTo>
                <a:lnTo>
                  <a:pt x="485" y="287"/>
                </a:lnTo>
                <a:lnTo>
                  <a:pt x="486" y="287"/>
                </a:lnTo>
                <a:lnTo>
                  <a:pt x="487" y="285"/>
                </a:lnTo>
                <a:lnTo>
                  <a:pt x="489" y="285"/>
                </a:lnTo>
                <a:lnTo>
                  <a:pt x="490" y="285"/>
                </a:lnTo>
                <a:lnTo>
                  <a:pt x="491" y="284"/>
                </a:lnTo>
                <a:lnTo>
                  <a:pt x="493" y="284"/>
                </a:lnTo>
                <a:lnTo>
                  <a:pt x="494" y="283"/>
                </a:lnTo>
                <a:lnTo>
                  <a:pt x="495" y="281"/>
                </a:lnTo>
                <a:lnTo>
                  <a:pt x="498" y="281"/>
                </a:lnTo>
                <a:lnTo>
                  <a:pt x="499" y="280"/>
                </a:lnTo>
                <a:lnTo>
                  <a:pt x="501" y="280"/>
                </a:lnTo>
                <a:lnTo>
                  <a:pt x="503" y="279"/>
                </a:lnTo>
                <a:lnTo>
                  <a:pt x="505" y="277"/>
                </a:lnTo>
                <a:lnTo>
                  <a:pt x="507" y="276"/>
                </a:lnTo>
                <a:lnTo>
                  <a:pt x="510" y="275"/>
                </a:lnTo>
                <a:lnTo>
                  <a:pt x="511" y="275"/>
                </a:lnTo>
                <a:lnTo>
                  <a:pt x="512" y="273"/>
                </a:lnTo>
                <a:lnTo>
                  <a:pt x="514" y="272"/>
                </a:lnTo>
                <a:lnTo>
                  <a:pt x="516" y="272"/>
                </a:lnTo>
                <a:lnTo>
                  <a:pt x="518" y="271"/>
                </a:lnTo>
                <a:lnTo>
                  <a:pt x="519" y="271"/>
                </a:lnTo>
                <a:lnTo>
                  <a:pt x="520" y="269"/>
                </a:lnTo>
                <a:lnTo>
                  <a:pt x="522" y="269"/>
                </a:lnTo>
                <a:lnTo>
                  <a:pt x="523" y="268"/>
                </a:lnTo>
                <a:lnTo>
                  <a:pt x="524" y="267"/>
                </a:lnTo>
                <a:lnTo>
                  <a:pt x="526" y="267"/>
                </a:lnTo>
                <a:lnTo>
                  <a:pt x="527" y="267"/>
                </a:lnTo>
                <a:lnTo>
                  <a:pt x="528" y="265"/>
                </a:lnTo>
                <a:lnTo>
                  <a:pt x="530" y="264"/>
                </a:lnTo>
                <a:lnTo>
                  <a:pt x="531" y="264"/>
                </a:lnTo>
                <a:lnTo>
                  <a:pt x="532" y="264"/>
                </a:lnTo>
                <a:lnTo>
                  <a:pt x="534" y="263"/>
                </a:lnTo>
                <a:lnTo>
                  <a:pt x="535" y="261"/>
                </a:lnTo>
                <a:lnTo>
                  <a:pt x="536" y="261"/>
                </a:lnTo>
                <a:lnTo>
                  <a:pt x="538" y="260"/>
                </a:lnTo>
                <a:lnTo>
                  <a:pt x="539" y="260"/>
                </a:lnTo>
                <a:lnTo>
                  <a:pt x="540" y="259"/>
                </a:lnTo>
                <a:lnTo>
                  <a:pt x="542" y="257"/>
                </a:lnTo>
                <a:lnTo>
                  <a:pt x="543" y="257"/>
                </a:lnTo>
                <a:lnTo>
                  <a:pt x="546" y="256"/>
                </a:lnTo>
                <a:lnTo>
                  <a:pt x="547" y="255"/>
                </a:lnTo>
                <a:lnTo>
                  <a:pt x="548" y="253"/>
                </a:lnTo>
                <a:lnTo>
                  <a:pt x="551" y="253"/>
                </a:lnTo>
                <a:lnTo>
                  <a:pt x="552" y="252"/>
                </a:lnTo>
                <a:lnTo>
                  <a:pt x="554" y="251"/>
                </a:lnTo>
                <a:lnTo>
                  <a:pt x="556" y="251"/>
                </a:lnTo>
                <a:lnTo>
                  <a:pt x="558" y="249"/>
                </a:lnTo>
                <a:lnTo>
                  <a:pt x="559" y="248"/>
                </a:lnTo>
                <a:lnTo>
                  <a:pt x="560" y="248"/>
                </a:lnTo>
                <a:lnTo>
                  <a:pt x="562" y="247"/>
                </a:lnTo>
                <a:lnTo>
                  <a:pt x="563" y="247"/>
                </a:lnTo>
                <a:lnTo>
                  <a:pt x="563" y="245"/>
                </a:lnTo>
                <a:lnTo>
                  <a:pt x="564" y="245"/>
                </a:lnTo>
                <a:lnTo>
                  <a:pt x="566" y="244"/>
                </a:lnTo>
                <a:lnTo>
                  <a:pt x="567" y="244"/>
                </a:lnTo>
                <a:lnTo>
                  <a:pt x="568" y="243"/>
                </a:lnTo>
                <a:lnTo>
                  <a:pt x="570" y="243"/>
                </a:lnTo>
                <a:lnTo>
                  <a:pt x="570" y="241"/>
                </a:lnTo>
                <a:lnTo>
                  <a:pt x="571" y="241"/>
                </a:lnTo>
                <a:lnTo>
                  <a:pt x="572" y="241"/>
                </a:lnTo>
                <a:lnTo>
                  <a:pt x="572" y="240"/>
                </a:lnTo>
                <a:lnTo>
                  <a:pt x="574" y="240"/>
                </a:lnTo>
                <a:lnTo>
                  <a:pt x="575" y="239"/>
                </a:lnTo>
                <a:lnTo>
                  <a:pt x="576" y="237"/>
                </a:lnTo>
                <a:lnTo>
                  <a:pt x="578" y="237"/>
                </a:lnTo>
                <a:lnTo>
                  <a:pt x="579" y="236"/>
                </a:lnTo>
                <a:lnTo>
                  <a:pt x="580" y="236"/>
                </a:lnTo>
                <a:lnTo>
                  <a:pt x="580" y="235"/>
                </a:lnTo>
                <a:lnTo>
                  <a:pt x="582" y="235"/>
                </a:lnTo>
                <a:lnTo>
                  <a:pt x="583" y="233"/>
                </a:lnTo>
                <a:lnTo>
                  <a:pt x="586" y="232"/>
                </a:lnTo>
                <a:lnTo>
                  <a:pt x="587" y="232"/>
                </a:lnTo>
                <a:lnTo>
                  <a:pt x="588" y="231"/>
                </a:lnTo>
                <a:lnTo>
                  <a:pt x="590" y="229"/>
                </a:lnTo>
                <a:lnTo>
                  <a:pt x="591" y="229"/>
                </a:lnTo>
                <a:lnTo>
                  <a:pt x="592" y="228"/>
                </a:lnTo>
                <a:lnTo>
                  <a:pt x="594" y="227"/>
                </a:lnTo>
                <a:lnTo>
                  <a:pt x="595" y="225"/>
                </a:lnTo>
                <a:lnTo>
                  <a:pt x="596" y="225"/>
                </a:lnTo>
                <a:lnTo>
                  <a:pt x="598" y="224"/>
                </a:lnTo>
                <a:lnTo>
                  <a:pt x="599" y="223"/>
                </a:lnTo>
                <a:lnTo>
                  <a:pt x="600" y="223"/>
                </a:lnTo>
                <a:lnTo>
                  <a:pt x="601" y="221"/>
                </a:lnTo>
                <a:lnTo>
                  <a:pt x="603" y="221"/>
                </a:lnTo>
                <a:lnTo>
                  <a:pt x="603" y="220"/>
                </a:lnTo>
                <a:lnTo>
                  <a:pt x="604" y="220"/>
                </a:lnTo>
                <a:lnTo>
                  <a:pt x="605" y="219"/>
                </a:lnTo>
                <a:lnTo>
                  <a:pt x="607" y="217"/>
                </a:lnTo>
                <a:lnTo>
                  <a:pt x="608" y="217"/>
                </a:lnTo>
                <a:lnTo>
                  <a:pt x="608" y="216"/>
                </a:lnTo>
                <a:lnTo>
                  <a:pt x="609" y="216"/>
                </a:lnTo>
                <a:lnTo>
                  <a:pt x="609" y="215"/>
                </a:lnTo>
                <a:lnTo>
                  <a:pt x="611" y="215"/>
                </a:lnTo>
                <a:lnTo>
                  <a:pt x="612" y="213"/>
                </a:lnTo>
                <a:lnTo>
                  <a:pt x="613" y="212"/>
                </a:lnTo>
                <a:lnTo>
                  <a:pt x="615" y="212"/>
                </a:lnTo>
                <a:lnTo>
                  <a:pt x="616" y="211"/>
                </a:lnTo>
                <a:lnTo>
                  <a:pt x="616" y="210"/>
                </a:lnTo>
                <a:lnTo>
                  <a:pt x="617" y="210"/>
                </a:lnTo>
                <a:lnTo>
                  <a:pt x="619" y="208"/>
                </a:lnTo>
                <a:lnTo>
                  <a:pt x="620" y="207"/>
                </a:lnTo>
                <a:lnTo>
                  <a:pt x="621" y="207"/>
                </a:lnTo>
                <a:lnTo>
                  <a:pt x="621" y="206"/>
                </a:lnTo>
                <a:lnTo>
                  <a:pt x="623" y="206"/>
                </a:lnTo>
                <a:lnTo>
                  <a:pt x="624" y="204"/>
                </a:lnTo>
                <a:lnTo>
                  <a:pt x="625" y="204"/>
                </a:lnTo>
                <a:lnTo>
                  <a:pt x="625" y="203"/>
                </a:lnTo>
                <a:lnTo>
                  <a:pt x="627" y="203"/>
                </a:lnTo>
                <a:lnTo>
                  <a:pt x="627" y="202"/>
                </a:lnTo>
                <a:lnTo>
                  <a:pt x="628" y="202"/>
                </a:lnTo>
                <a:lnTo>
                  <a:pt x="629" y="200"/>
                </a:lnTo>
                <a:lnTo>
                  <a:pt x="631" y="200"/>
                </a:lnTo>
                <a:lnTo>
                  <a:pt x="631" y="199"/>
                </a:lnTo>
                <a:lnTo>
                  <a:pt x="632" y="199"/>
                </a:lnTo>
                <a:lnTo>
                  <a:pt x="632" y="198"/>
                </a:lnTo>
                <a:lnTo>
                  <a:pt x="633" y="198"/>
                </a:lnTo>
                <a:lnTo>
                  <a:pt x="635" y="198"/>
                </a:lnTo>
                <a:lnTo>
                  <a:pt x="635" y="196"/>
                </a:lnTo>
                <a:lnTo>
                  <a:pt x="636" y="196"/>
                </a:lnTo>
                <a:lnTo>
                  <a:pt x="637" y="195"/>
                </a:lnTo>
                <a:lnTo>
                  <a:pt x="639" y="194"/>
                </a:lnTo>
                <a:lnTo>
                  <a:pt x="640" y="194"/>
                </a:lnTo>
                <a:lnTo>
                  <a:pt x="641" y="192"/>
                </a:lnTo>
                <a:lnTo>
                  <a:pt x="643" y="191"/>
                </a:lnTo>
                <a:lnTo>
                  <a:pt x="644" y="191"/>
                </a:lnTo>
                <a:lnTo>
                  <a:pt x="645" y="190"/>
                </a:lnTo>
                <a:lnTo>
                  <a:pt x="647" y="188"/>
                </a:lnTo>
                <a:lnTo>
                  <a:pt x="648" y="188"/>
                </a:lnTo>
                <a:lnTo>
                  <a:pt x="648" y="187"/>
                </a:lnTo>
                <a:lnTo>
                  <a:pt x="649" y="187"/>
                </a:lnTo>
                <a:lnTo>
                  <a:pt x="649" y="186"/>
                </a:lnTo>
                <a:lnTo>
                  <a:pt x="651" y="186"/>
                </a:lnTo>
                <a:lnTo>
                  <a:pt x="652" y="184"/>
                </a:lnTo>
                <a:lnTo>
                  <a:pt x="653" y="183"/>
                </a:lnTo>
                <a:lnTo>
                  <a:pt x="655" y="183"/>
                </a:lnTo>
                <a:lnTo>
                  <a:pt x="655" y="182"/>
                </a:lnTo>
                <a:lnTo>
                  <a:pt x="656" y="182"/>
                </a:lnTo>
                <a:lnTo>
                  <a:pt x="656" y="180"/>
                </a:lnTo>
                <a:lnTo>
                  <a:pt x="657" y="180"/>
                </a:lnTo>
                <a:lnTo>
                  <a:pt x="657" y="179"/>
                </a:lnTo>
                <a:lnTo>
                  <a:pt x="659" y="178"/>
                </a:lnTo>
                <a:lnTo>
                  <a:pt x="660" y="178"/>
                </a:lnTo>
                <a:lnTo>
                  <a:pt x="660" y="176"/>
                </a:lnTo>
                <a:lnTo>
                  <a:pt x="661" y="175"/>
                </a:lnTo>
                <a:lnTo>
                  <a:pt x="663" y="174"/>
                </a:lnTo>
                <a:lnTo>
                  <a:pt x="664" y="174"/>
                </a:lnTo>
                <a:lnTo>
                  <a:pt x="664" y="172"/>
                </a:lnTo>
                <a:lnTo>
                  <a:pt x="665" y="171"/>
                </a:lnTo>
                <a:lnTo>
                  <a:pt x="667" y="170"/>
                </a:lnTo>
                <a:lnTo>
                  <a:pt x="668" y="168"/>
                </a:lnTo>
                <a:lnTo>
                  <a:pt x="669" y="167"/>
                </a:lnTo>
                <a:lnTo>
                  <a:pt x="671" y="166"/>
                </a:lnTo>
                <a:lnTo>
                  <a:pt x="672" y="164"/>
                </a:lnTo>
                <a:lnTo>
                  <a:pt x="673" y="163"/>
                </a:lnTo>
                <a:lnTo>
                  <a:pt x="673" y="162"/>
                </a:lnTo>
                <a:lnTo>
                  <a:pt x="675" y="162"/>
                </a:lnTo>
                <a:lnTo>
                  <a:pt x="676" y="160"/>
                </a:lnTo>
                <a:lnTo>
                  <a:pt x="676" y="159"/>
                </a:lnTo>
                <a:lnTo>
                  <a:pt x="677" y="159"/>
                </a:lnTo>
                <a:lnTo>
                  <a:pt x="677" y="158"/>
                </a:lnTo>
                <a:lnTo>
                  <a:pt x="679" y="156"/>
                </a:lnTo>
                <a:lnTo>
                  <a:pt x="680" y="156"/>
                </a:lnTo>
                <a:lnTo>
                  <a:pt x="680" y="155"/>
                </a:lnTo>
                <a:lnTo>
                  <a:pt x="681" y="155"/>
                </a:lnTo>
                <a:lnTo>
                  <a:pt x="681" y="154"/>
                </a:lnTo>
                <a:lnTo>
                  <a:pt x="683" y="152"/>
                </a:lnTo>
                <a:lnTo>
                  <a:pt x="684" y="151"/>
                </a:lnTo>
                <a:lnTo>
                  <a:pt x="684" y="150"/>
                </a:lnTo>
                <a:lnTo>
                  <a:pt x="685" y="150"/>
                </a:lnTo>
                <a:lnTo>
                  <a:pt x="687" y="148"/>
                </a:lnTo>
                <a:lnTo>
                  <a:pt x="687" y="147"/>
                </a:lnTo>
                <a:lnTo>
                  <a:pt x="688" y="146"/>
                </a:lnTo>
                <a:lnTo>
                  <a:pt x="689" y="144"/>
                </a:lnTo>
                <a:lnTo>
                  <a:pt x="691" y="143"/>
                </a:lnTo>
                <a:lnTo>
                  <a:pt x="691" y="142"/>
                </a:lnTo>
                <a:lnTo>
                  <a:pt x="692" y="140"/>
                </a:lnTo>
                <a:lnTo>
                  <a:pt x="693" y="139"/>
                </a:lnTo>
                <a:lnTo>
                  <a:pt x="695" y="138"/>
                </a:lnTo>
                <a:lnTo>
                  <a:pt x="696" y="136"/>
                </a:lnTo>
                <a:lnTo>
                  <a:pt x="697" y="134"/>
                </a:lnTo>
                <a:lnTo>
                  <a:pt x="700" y="132"/>
                </a:lnTo>
                <a:lnTo>
                  <a:pt x="701" y="131"/>
                </a:lnTo>
                <a:lnTo>
                  <a:pt x="702" y="130"/>
                </a:lnTo>
                <a:lnTo>
                  <a:pt x="704" y="127"/>
                </a:lnTo>
                <a:lnTo>
                  <a:pt x="704" y="126"/>
                </a:lnTo>
                <a:lnTo>
                  <a:pt x="705" y="124"/>
                </a:lnTo>
                <a:lnTo>
                  <a:pt x="706" y="123"/>
                </a:lnTo>
                <a:lnTo>
                  <a:pt x="708" y="122"/>
                </a:lnTo>
                <a:lnTo>
                  <a:pt x="709" y="122"/>
                </a:lnTo>
                <a:lnTo>
                  <a:pt x="709" y="120"/>
                </a:lnTo>
                <a:lnTo>
                  <a:pt x="710" y="119"/>
                </a:lnTo>
                <a:lnTo>
                  <a:pt x="712" y="118"/>
                </a:lnTo>
                <a:lnTo>
                  <a:pt x="712" y="117"/>
                </a:lnTo>
                <a:lnTo>
                  <a:pt x="713" y="117"/>
                </a:lnTo>
                <a:lnTo>
                  <a:pt x="713" y="115"/>
                </a:lnTo>
                <a:lnTo>
                  <a:pt x="714" y="114"/>
                </a:lnTo>
                <a:lnTo>
                  <a:pt x="714" y="113"/>
                </a:lnTo>
                <a:lnTo>
                  <a:pt x="716" y="113"/>
                </a:lnTo>
                <a:lnTo>
                  <a:pt x="717" y="111"/>
                </a:lnTo>
                <a:lnTo>
                  <a:pt x="717" y="110"/>
                </a:lnTo>
                <a:lnTo>
                  <a:pt x="718" y="109"/>
                </a:lnTo>
                <a:lnTo>
                  <a:pt x="720" y="107"/>
                </a:lnTo>
                <a:lnTo>
                  <a:pt x="720" y="106"/>
                </a:lnTo>
                <a:lnTo>
                  <a:pt x="721" y="105"/>
                </a:lnTo>
                <a:lnTo>
                  <a:pt x="722" y="103"/>
                </a:lnTo>
                <a:lnTo>
                  <a:pt x="724" y="102"/>
                </a:lnTo>
                <a:lnTo>
                  <a:pt x="724" y="101"/>
                </a:lnTo>
                <a:lnTo>
                  <a:pt x="725" y="99"/>
                </a:lnTo>
                <a:lnTo>
                  <a:pt x="726" y="97"/>
                </a:lnTo>
                <a:lnTo>
                  <a:pt x="728" y="95"/>
                </a:lnTo>
                <a:lnTo>
                  <a:pt x="729" y="94"/>
                </a:lnTo>
                <a:lnTo>
                  <a:pt x="730" y="91"/>
                </a:lnTo>
                <a:lnTo>
                  <a:pt x="733" y="89"/>
                </a:lnTo>
                <a:lnTo>
                  <a:pt x="734" y="87"/>
                </a:lnTo>
                <a:lnTo>
                  <a:pt x="736" y="86"/>
                </a:lnTo>
                <a:lnTo>
                  <a:pt x="737" y="83"/>
                </a:lnTo>
                <a:lnTo>
                  <a:pt x="737" y="82"/>
                </a:lnTo>
                <a:lnTo>
                  <a:pt x="738" y="81"/>
                </a:lnTo>
                <a:lnTo>
                  <a:pt x="740" y="79"/>
                </a:lnTo>
                <a:lnTo>
                  <a:pt x="741" y="78"/>
                </a:lnTo>
                <a:lnTo>
                  <a:pt x="742" y="77"/>
                </a:lnTo>
                <a:lnTo>
                  <a:pt x="742" y="75"/>
                </a:lnTo>
                <a:lnTo>
                  <a:pt x="744" y="74"/>
                </a:lnTo>
                <a:lnTo>
                  <a:pt x="745" y="73"/>
                </a:lnTo>
                <a:lnTo>
                  <a:pt x="745" y="71"/>
                </a:lnTo>
                <a:lnTo>
                  <a:pt x="746" y="70"/>
                </a:lnTo>
                <a:lnTo>
                  <a:pt x="746" y="69"/>
                </a:lnTo>
                <a:lnTo>
                  <a:pt x="748" y="67"/>
                </a:lnTo>
                <a:lnTo>
                  <a:pt x="749" y="67"/>
                </a:lnTo>
                <a:lnTo>
                  <a:pt x="749" y="66"/>
                </a:lnTo>
                <a:lnTo>
                  <a:pt x="750" y="65"/>
                </a:lnTo>
                <a:lnTo>
                  <a:pt x="750" y="63"/>
                </a:lnTo>
                <a:lnTo>
                  <a:pt x="752" y="62"/>
                </a:lnTo>
                <a:lnTo>
                  <a:pt x="753" y="61"/>
                </a:lnTo>
                <a:lnTo>
                  <a:pt x="754" y="59"/>
                </a:lnTo>
                <a:lnTo>
                  <a:pt x="754" y="58"/>
                </a:lnTo>
                <a:lnTo>
                  <a:pt x="756" y="57"/>
                </a:lnTo>
                <a:lnTo>
                  <a:pt x="757" y="55"/>
                </a:lnTo>
                <a:lnTo>
                  <a:pt x="758" y="54"/>
                </a:lnTo>
                <a:lnTo>
                  <a:pt x="760" y="51"/>
                </a:lnTo>
                <a:lnTo>
                  <a:pt x="761" y="50"/>
                </a:lnTo>
                <a:lnTo>
                  <a:pt x="762" y="49"/>
                </a:lnTo>
                <a:lnTo>
                  <a:pt x="764" y="46"/>
                </a:lnTo>
                <a:lnTo>
                  <a:pt x="765" y="43"/>
                </a:lnTo>
                <a:lnTo>
                  <a:pt x="766" y="42"/>
                </a:lnTo>
                <a:lnTo>
                  <a:pt x="768" y="39"/>
                </a:lnTo>
                <a:lnTo>
                  <a:pt x="769" y="38"/>
                </a:lnTo>
                <a:lnTo>
                  <a:pt x="770" y="35"/>
                </a:lnTo>
                <a:lnTo>
                  <a:pt x="772" y="34"/>
                </a:lnTo>
                <a:lnTo>
                  <a:pt x="773" y="33"/>
                </a:lnTo>
                <a:lnTo>
                  <a:pt x="774" y="31"/>
                </a:lnTo>
                <a:lnTo>
                  <a:pt x="776" y="30"/>
                </a:lnTo>
                <a:lnTo>
                  <a:pt x="776" y="29"/>
                </a:lnTo>
                <a:lnTo>
                  <a:pt x="777" y="27"/>
                </a:lnTo>
                <a:lnTo>
                  <a:pt x="778" y="26"/>
                </a:lnTo>
                <a:lnTo>
                  <a:pt x="778" y="25"/>
                </a:lnTo>
                <a:lnTo>
                  <a:pt x="780" y="24"/>
                </a:lnTo>
                <a:lnTo>
                  <a:pt x="781" y="22"/>
                </a:lnTo>
                <a:lnTo>
                  <a:pt x="781" y="21"/>
                </a:lnTo>
                <a:lnTo>
                  <a:pt x="782" y="21"/>
                </a:lnTo>
                <a:lnTo>
                  <a:pt x="782" y="20"/>
                </a:lnTo>
                <a:lnTo>
                  <a:pt x="784" y="18"/>
                </a:lnTo>
                <a:lnTo>
                  <a:pt x="784" y="17"/>
                </a:lnTo>
                <a:lnTo>
                  <a:pt x="785" y="17"/>
                </a:lnTo>
                <a:lnTo>
                  <a:pt x="785" y="16"/>
                </a:lnTo>
                <a:lnTo>
                  <a:pt x="786" y="14"/>
                </a:lnTo>
                <a:lnTo>
                  <a:pt x="786" y="13"/>
                </a:lnTo>
                <a:lnTo>
                  <a:pt x="788" y="12"/>
                </a:lnTo>
                <a:lnTo>
                  <a:pt x="788" y="10"/>
                </a:lnTo>
                <a:lnTo>
                  <a:pt x="789" y="9"/>
                </a:lnTo>
                <a:lnTo>
                  <a:pt x="789" y="8"/>
                </a:lnTo>
                <a:lnTo>
                  <a:pt x="790" y="6"/>
                </a:lnTo>
                <a:lnTo>
                  <a:pt x="791" y="5"/>
                </a:lnTo>
                <a:lnTo>
                  <a:pt x="791" y="4"/>
                </a:lnTo>
                <a:lnTo>
                  <a:pt x="793" y="2"/>
                </a:lnTo>
                <a:lnTo>
                  <a:pt x="794" y="0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1219" name="Freeform 42">
            <a:extLst>
              <a:ext uri="{FF2B5EF4-FFF2-40B4-BE49-F238E27FC236}">
                <a16:creationId xmlns:a16="http://schemas.microsoft.com/office/drawing/2014/main" id="{D87A7E17-644D-7B4A-80DC-0DFFE68E1066}"/>
              </a:ext>
            </a:extLst>
          </p:cNvPr>
          <p:cNvSpPr>
            <a:spLocks/>
          </p:cNvSpPr>
          <p:nvPr/>
        </p:nvSpPr>
        <p:spPr bwMode="auto">
          <a:xfrm>
            <a:off x="6986588" y="3244851"/>
            <a:ext cx="76200" cy="252413"/>
          </a:xfrm>
          <a:custGeom>
            <a:avLst/>
            <a:gdLst>
              <a:gd name="T0" fmla="*/ 2147483646 w 94"/>
              <a:gd name="T1" fmla="*/ 2147483646 h 318"/>
              <a:gd name="T2" fmla="*/ 2147483646 w 94"/>
              <a:gd name="T3" fmla="*/ 2147483646 h 318"/>
              <a:gd name="T4" fmla="*/ 2147483646 w 94"/>
              <a:gd name="T5" fmla="*/ 2147483646 h 318"/>
              <a:gd name="T6" fmla="*/ 2147483646 w 94"/>
              <a:gd name="T7" fmla="*/ 2147483646 h 318"/>
              <a:gd name="T8" fmla="*/ 2147483646 w 94"/>
              <a:gd name="T9" fmla="*/ 2147483646 h 318"/>
              <a:gd name="T10" fmla="*/ 2147483646 w 94"/>
              <a:gd name="T11" fmla="*/ 2147483646 h 318"/>
              <a:gd name="T12" fmla="*/ 2147483646 w 94"/>
              <a:gd name="T13" fmla="*/ 2147483646 h 318"/>
              <a:gd name="T14" fmla="*/ 2147483646 w 94"/>
              <a:gd name="T15" fmla="*/ 2147483646 h 318"/>
              <a:gd name="T16" fmla="*/ 2147483646 w 94"/>
              <a:gd name="T17" fmla="*/ 2147483646 h 318"/>
              <a:gd name="T18" fmla="*/ 2147483646 w 94"/>
              <a:gd name="T19" fmla="*/ 2147483646 h 318"/>
              <a:gd name="T20" fmla="*/ 2147483646 w 94"/>
              <a:gd name="T21" fmla="*/ 2147483646 h 318"/>
              <a:gd name="T22" fmla="*/ 2147483646 w 94"/>
              <a:gd name="T23" fmla="*/ 2147483646 h 318"/>
              <a:gd name="T24" fmla="*/ 2147483646 w 94"/>
              <a:gd name="T25" fmla="*/ 2147483646 h 318"/>
              <a:gd name="T26" fmla="*/ 2147483646 w 94"/>
              <a:gd name="T27" fmla="*/ 2147483646 h 318"/>
              <a:gd name="T28" fmla="*/ 2147483646 w 94"/>
              <a:gd name="T29" fmla="*/ 2147483646 h 318"/>
              <a:gd name="T30" fmla="*/ 2147483646 w 94"/>
              <a:gd name="T31" fmla="*/ 2147483646 h 318"/>
              <a:gd name="T32" fmla="*/ 2147483646 w 94"/>
              <a:gd name="T33" fmla="*/ 2147483646 h 318"/>
              <a:gd name="T34" fmla="*/ 2147483646 w 94"/>
              <a:gd name="T35" fmla="*/ 2147483646 h 318"/>
              <a:gd name="T36" fmla="*/ 2147483646 w 94"/>
              <a:gd name="T37" fmla="*/ 2147483646 h 318"/>
              <a:gd name="T38" fmla="*/ 2147483646 w 94"/>
              <a:gd name="T39" fmla="*/ 2147483646 h 318"/>
              <a:gd name="T40" fmla="*/ 2147483646 w 94"/>
              <a:gd name="T41" fmla="*/ 2147483646 h 318"/>
              <a:gd name="T42" fmla="*/ 2147483646 w 94"/>
              <a:gd name="T43" fmla="*/ 2147483646 h 318"/>
              <a:gd name="T44" fmla="*/ 2147483646 w 94"/>
              <a:gd name="T45" fmla="*/ 2147483646 h 318"/>
              <a:gd name="T46" fmla="*/ 2147483646 w 94"/>
              <a:gd name="T47" fmla="*/ 2147483646 h 318"/>
              <a:gd name="T48" fmla="*/ 2147483646 w 94"/>
              <a:gd name="T49" fmla="*/ 2147483646 h 318"/>
              <a:gd name="T50" fmla="*/ 2147483646 w 94"/>
              <a:gd name="T51" fmla="*/ 2147483646 h 318"/>
              <a:gd name="T52" fmla="*/ 2147483646 w 94"/>
              <a:gd name="T53" fmla="*/ 2147483646 h 318"/>
              <a:gd name="T54" fmla="*/ 2147483646 w 94"/>
              <a:gd name="T55" fmla="*/ 2147483646 h 318"/>
              <a:gd name="T56" fmla="*/ 2147483646 w 94"/>
              <a:gd name="T57" fmla="*/ 2147483646 h 318"/>
              <a:gd name="T58" fmla="*/ 2147483646 w 94"/>
              <a:gd name="T59" fmla="*/ 2147483646 h 318"/>
              <a:gd name="T60" fmla="*/ 2147483646 w 94"/>
              <a:gd name="T61" fmla="*/ 2147483646 h 318"/>
              <a:gd name="T62" fmla="*/ 2147483646 w 94"/>
              <a:gd name="T63" fmla="*/ 2147483646 h 318"/>
              <a:gd name="T64" fmla="*/ 2147483646 w 94"/>
              <a:gd name="T65" fmla="*/ 2147483646 h 318"/>
              <a:gd name="T66" fmla="*/ 2147483646 w 94"/>
              <a:gd name="T67" fmla="*/ 2147483646 h 318"/>
              <a:gd name="T68" fmla="*/ 2147483646 w 94"/>
              <a:gd name="T69" fmla="*/ 2147483646 h 318"/>
              <a:gd name="T70" fmla="*/ 2147483646 w 94"/>
              <a:gd name="T71" fmla="*/ 2147483646 h 318"/>
              <a:gd name="T72" fmla="*/ 2147483646 w 94"/>
              <a:gd name="T73" fmla="*/ 2147483646 h 318"/>
              <a:gd name="T74" fmla="*/ 2147483646 w 94"/>
              <a:gd name="T75" fmla="*/ 2147483646 h 318"/>
              <a:gd name="T76" fmla="*/ 2147483646 w 94"/>
              <a:gd name="T77" fmla="*/ 2147483646 h 318"/>
              <a:gd name="T78" fmla="*/ 2147483646 w 94"/>
              <a:gd name="T79" fmla="*/ 2147483646 h 318"/>
              <a:gd name="T80" fmla="*/ 2147483646 w 94"/>
              <a:gd name="T81" fmla="*/ 2147483646 h 318"/>
              <a:gd name="T82" fmla="*/ 2147483646 w 94"/>
              <a:gd name="T83" fmla="*/ 2147483646 h 318"/>
              <a:gd name="T84" fmla="*/ 2147483646 w 94"/>
              <a:gd name="T85" fmla="*/ 2147483646 h 318"/>
              <a:gd name="T86" fmla="*/ 2147483646 w 94"/>
              <a:gd name="T87" fmla="*/ 2147483646 h 318"/>
              <a:gd name="T88" fmla="*/ 2147483646 w 94"/>
              <a:gd name="T89" fmla="*/ 2147483646 h 318"/>
              <a:gd name="T90" fmla="*/ 2147483646 w 94"/>
              <a:gd name="T91" fmla="*/ 2147483646 h 318"/>
              <a:gd name="T92" fmla="*/ 2147483646 w 94"/>
              <a:gd name="T93" fmla="*/ 2147483646 h 318"/>
              <a:gd name="T94" fmla="*/ 2147483646 w 94"/>
              <a:gd name="T95" fmla="*/ 2147483646 h 318"/>
              <a:gd name="T96" fmla="*/ 2147483646 w 94"/>
              <a:gd name="T97" fmla="*/ 2147483646 h 318"/>
              <a:gd name="T98" fmla="*/ 2147483646 w 94"/>
              <a:gd name="T99" fmla="*/ 2147483646 h 318"/>
              <a:gd name="T100" fmla="*/ 2147483646 w 94"/>
              <a:gd name="T101" fmla="*/ 2147483646 h 318"/>
              <a:gd name="T102" fmla="*/ 2147483646 w 94"/>
              <a:gd name="T103" fmla="*/ 2147483646 h 318"/>
              <a:gd name="T104" fmla="*/ 2147483646 w 94"/>
              <a:gd name="T105" fmla="*/ 2147483646 h 318"/>
              <a:gd name="T106" fmla="*/ 2147483646 w 94"/>
              <a:gd name="T107" fmla="*/ 2147483646 h 318"/>
              <a:gd name="T108" fmla="*/ 2147483646 w 94"/>
              <a:gd name="T109" fmla="*/ 2147483646 h 318"/>
              <a:gd name="T110" fmla="*/ 2147483646 w 94"/>
              <a:gd name="T111" fmla="*/ 2147483646 h 318"/>
              <a:gd name="T112" fmla="*/ 2147483646 w 94"/>
              <a:gd name="T113" fmla="*/ 2147483646 h 318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94"/>
              <a:gd name="T172" fmla="*/ 0 h 318"/>
              <a:gd name="T173" fmla="*/ 94 w 94"/>
              <a:gd name="T174" fmla="*/ 318 h 318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94" h="318">
                <a:moveTo>
                  <a:pt x="0" y="0"/>
                </a:moveTo>
                <a:lnTo>
                  <a:pt x="2" y="4"/>
                </a:lnTo>
                <a:lnTo>
                  <a:pt x="4" y="8"/>
                </a:lnTo>
                <a:lnTo>
                  <a:pt x="5" y="11"/>
                </a:lnTo>
                <a:lnTo>
                  <a:pt x="8" y="13"/>
                </a:lnTo>
                <a:lnTo>
                  <a:pt x="9" y="16"/>
                </a:lnTo>
                <a:lnTo>
                  <a:pt x="10" y="19"/>
                </a:lnTo>
                <a:lnTo>
                  <a:pt x="12" y="21"/>
                </a:lnTo>
                <a:lnTo>
                  <a:pt x="13" y="23"/>
                </a:lnTo>
                <a:lnTo>
                  <a:pt x="14" y="25"/>
                </a:lnTo>
                <a:lnTo>
                  <a:pt x="14" y="27"/>
                </a:lnTo>
                <a:lnTo>
                  <a:pt x="16" y="29"/>
                </a:lnTo>
                <a:lnTo>
                  <a:pt x="17" y="31"/>
                </a:lnTo>
                <a:lnTo>
                  <a:pt x="17" y="32"/>
                </a:lnTo>
                <a:lnTo>
                  <a:pt x="18" y="33"/>
                </a:lnTo>
                <a:lnTo>
                  <a:pt x="20" y="35"/>
                </a:lnTo>
                <a:lnTo>
                  <a:pt x="20" y="37"/>
                </a:lnTo>
                <a:lnTo>
                  <a:pt x="21" y="39"/>
                </a:lnTo>
                <a:lnTo>
                  <a:pt x="22" y="40"/>
                </a:lnTo>
                <a:lnTo>
                  <a:pt x="22" y="41"/>
                </a:lnTo>
                <a:lnTo>
                  <a:pt x="24" y="43"/>
                </a:lnTo>
                <a:lnTo>
                  <a:pt x="24" y="44"/>
                </a:lnTo>
                <a:lnTo>
                  <a:pt x="24" y="45"/>
                </a:lnTo>
                <a:lnTo>
                  <a:pt x="25" y="47"/>
                </a:lnTo>
                <a:lnTo>
                  <a:pt x="25" y="48"/>
                </a:lnTo>
                <a:lnTo>
                  <a:pt x="26" y="49"/>
                </a:lnTo>
                <a:lnTo>
                  <a:pt x="26" y="51"/>
                </a:lnTo>
                <a:lnTo>
                  <a:pt x="28" y="52"/>
                </a:lnTo>
                <a:lnTo>
                  <a:pt x="28" y="53"/>
                </a:lnTo>
                <a:lnTo>
                  <a:pt x="29" y="56"/>
                </a:lnTo>
                <a:lnTo>
                  <a:pt x="29" y="57"/>
                </a:lnTo>
                <a:lnTo>
                  <a:pt x="30" y="59"/>
                </a:lnTo>
                <a:lnTo>
                  <a:pt x="30" y="61"/>
                </a:lnTo>
                <a:lnTo>
                  <a:pt x="32" y="63"/>
                </a:lnTo>
                <a:lnTo>
                  <a:pt x="32" y="64"/>
                </a:lnTo>
                <a:lnTo>
                  <a:pt x="33" y="65"/>
                </a:lnTo>
                <a:lnTo>
                  <a:pt x="33" y="66"/>
                </a:lnTo>
                <a:lnTo>
                  <a:pt x="34" y="68"/>
                </a:lnTo>
                <a:lnTo>
                  <a:pt x="34" y="69"/>
                </a:lnTo>
                <a:lnTo>
                  <a:pt x="34" y="70"/>
                </a:lnTo>
                <a:lnTo>
                  <a:pt x="36" y="72"/>
                </a:lnTo>
                <a:lnTo>
                  <a:pt x="36" y="73"/>
                </a:lnTo>
                <a:lnTo>
                  <a:pt x="36" y="74"/>
                </a:lnTo>
                <a:lnTo>
                  <a:pt x="37" y="76"/>
                </a:lnTo>
                <a:lnTo>
                  <a:pt x="37" y="77"/>
                </a:lnTo>
                <a:lnTo>
                  <a:pt x="38" y="78"/>
                </a:lnTo>
                <a:lnTo>
                  <a:pt x="38" y="80"/>
                </a:lnTo>
                <a:lnTo>
                  <a:pt x="40" y="81"/>
                </a:lnTo>
                <a:lnTo>
                  <a:pt x="40" y="82"/>
                </a:lnTo>
                <a:lnTo>
                  <a:pt x="40" y="84"/>
                </a:lnTo>
                <a:lnTo>
                  <a:pt x="41" y="85"/>
                </a:lnTo>
                <a:lnTo>
                  <a:pt x="41" y="86"/>
                </a:lnTo>
                <a:lnTo>
                  <a:pt x="41" y="88"/>
                </a:lnTo>
                <a:lnTo>
                  <a:pt x="42" y="89"/>
                </a:lnTo>
                <a:lnTo>
                  <a:pt x="42" y="90"/>
                </a:lnTo>
                <a:lnTo>
                  <a:pt x="42" y="92"/>
                </a:lnTo>
                <a:lnTo>
                  <a:pt x="44" y="93"/>
                </a:lnTo>
                <a:lnTo>
                  <a:pt x="44" y="94"/>
                </a:lnTo>
                <a:lnTo>
                  <a:pt x="45" y="97"/>
                </a:lnTo>
                <a:lnTo>
                  <a:pt x="45" y="98"/>
                </a:lnTo>
                <a:lnTo>
                  <a:pt x="46" y="101"/>
                </a:lnTo>
                <a:lnTo>
                  <a:pt x="48" y="102"/>
                </a:lnTo>
                <a:lnTo>
                  <a:pt x="48" y="105"/>
                </a:lnTo>
                <a:lnTo>
                  <a:pt x="49" y="108"/>
                </a:lnTo>
                <a:lnTo>
                  <a:pt x="49" y="109"/>
                </a:lnTo>
                <a:lnTo>
                  <a:pt x="50" y="110"/>
                </a:lnTo>
                <a:lnTo>
                  <a:pt x="51" y="113"/>
                </a:lnTo>
                <a:lnTo>
                  <a:pt x="51" y="114"/>
                </a:lnTo>
                <a:lnTo>
                  <a:pt x="51" y="116"/>
                </a:lnTo>
                <a:lnTo>
                  <a:pt x="53" y="117"/>
                </a:lnTo>
                <a:lnTo>
                  <a:pt x="53" y="118"/>
                </a:lnTo>
                <a:lnTo>
                  <a:pt x="54" y="120"/>
                </a:lnTo>
                <a:lnTo>
                  <a:pt x="54" y="121"/>
                </a:lnTo>
                <a:lnTo>
                  <a:pt x="54" y="122"/>
                </a:lnTo>
                <a:lnTo>
                  <a:pt x="55" y="124"/>
                </a:lnTo>
                <a:lnTo>
                  <a:pt x="55" y="125"/>
                </a:lnTo>
                <a:lnTo>
                  <a:pt x="55" y="126"/>
                </a:lnTo>
                <a:lnTo>
                  <a:pt x="57" y="126"/>
                </a:lnTo>
                <a:lnTo>
                  <a:pt x="57" y="128"/>
                </a:lnTo>
                <a:lnTo>
                  <a:pt x="57" y="129"/>
                </a:lnTo>
                <a:lnTo>
                  <a:pt x="57" y="130"/>
                </a:lnTo>
                <a:lnTo>
                  <a:pt x="58" y="132"/>
                </a:lnTo>
                <a:lnTo>
                  <a:pt x="58" y="133"/>
                </a:lnTo>
                <a:lnTo>
                  <a:pt x="58" y="134"/>
                </a:lnTo>
                <a:lnTo>
                  <a:pt x="59" y="136"/>
                </a:lnTo>
                <a:lnTo>
                  <a:pt x="59" y="137"/>
                </a:lnTo>
                <a:lnTo>
                  <a:pt x="59" y="138"/>
                </a:lnTo>
                <a:lnTo>
                  <a:pt x="61" y="140"/>
                </a:lnTo>
                <a:lnTo>
                  <a:pt x="61" y="141"/>
                </a:lnTo>
                <a:lnTo>
                  <a:pt x="61" y="144"/>
                </a:lnTo>
                <a:lnTo>
                  <a:pt x="62" y="145"/>
                </a:lnTo>
                <a:lnTo>
                  <a:pt x="62" y="146"/>
                </a:lnTo>
                <a:lnTo>
                  <a:pt x="63" y="149"/>
                </a:lnTo>
                <a:lnTo>
                  <a:pt x="63" y="152"/>
                </a:lnTo>
                <a:lnTo>
                  <a:pt x="65" y="153"/>
                </a:lnTo>
                <a:lnTo>
                  <a:pt x="65" y="156"/>
                </a:lnTo>
                <a:lnTo>
                  <a:pt x="66" y="157"/>
                </a:lnTo>
                <a:lnTo>
                  <a:pt x="66" y="159"/>
                </a:lnTo>
                <a:lnTo>
                  <a:pt x="67" y="161"/>
                </a:lnTo>
                <a:lnTo>
                  <a:pt x="67" y="162"/>
                </a:lnTo>
                <a:lnTo>
                  <a:pt x="67" y="163"/>
                </a:lnTo>
                <a:lnTo>
                  <a:pt x="69" y="165"/>
                </a:lnTo>
                <a:lnTo>
                  <a:pt x="69" y="166"/>
                </a:lnTo>
                <a:lnTo>
                  <a:pt x="69" y="167"/>
                </a:lnTo>
                <a:lnTo>
                  <a:pt x="70" y="169"/>
                </a:lnTo>
                <a:lnTo>
                  <a:pt x="70" y="170"/>
                </a:lnTo>
                <a:lnTo>
                  <a:pt x="70" y="171"/>
                </a:lnTo>
                <a:lnTo>
                  <a:pt x="70" y="173"/>
                </a:lnTo>
                <a:lnTo>
                  <a:pt x="71" y="174"/>
                </a:lnTo>
                <a:lnTo>
                  <a:pt x="71" y="175"/>
                </a:lnTo>
                <a:lnTo>
                  <a:pt x="71" y="177"/>
                </a:lnTo>
                <a:lnTo>
                  <a:pt x="73" y="178"/>
                </a:lnTo>
                <a:lnTo>
                  <a:pt x="73" y="179"/>
                </a:lnTo>
                <a:lnTo>
                  <a:pt x="73" y="181"/>
                </a:lnTo>
                <a:lnTo>
                  <a:pt x="74" y="182"/>
                </a:lnTo>
                <a:lnTo>
                  <a:pt x="74" y="183"/>
                </a:lnTo>
                <a:lnTo>
                  <a:pt x="74" y="185"/>
                </a:lnTo>
                <a:lnTo>
                  <a:pt x="74" y="186"/>
                </a:lnTo>
                <a:lnTo>
                  <a:pt x="75" y="187"/>
                </a:lnTo>
                <a:lnTo>
                  <a:pt x="75" y="190"/>
                </a:lnTo>
                <a:lnTo>
                  <a:pt x="77" y="191"/>
                </a:lnTo>
                <a:lnTo>
                  <a:pt x="77" y="193"/>
                </a:lnTo>
                <a:lnTo>
                  <a:pt x="77" y="195"/>
                </a:lnTo>
                <a:lnTo>
                  <a:pt x="78" y="197"/>
                </a:lnTo>
                <a:lnTo>
                  <a:pt x="78" y="199"/>
                </a:lnTo>
                <a:lnTo>
                  <a:pt x="79" y="201"/>
                </a:lnTo>
                <a:lnTo>
                  <a:pt x="79" y="203"/>
                </a:lnTo>
                <a:lnTo>
                  <a:pt x="81" y="206"/>
                </a:lnTo>
                <a:lnTo>
                  <a:pt x="81" y="207"/>
                </a:lnTo>
                <a:lnTo>
                  <a:pt x="82" y="209"/>
                </a:lnTo>
                <a:lnTo>
                  <a:pt x="82" y="210"/>
                </a:lnTo>
                <a:lnTo>
                  <a:pt x="82" y="213"/>
                </a:lnTo>
                <a:lnTo>
                  <a:pt x="83" y="214"/>
                </a:lnTo>
                <a:lnTo>
                  <a:pt x="83" y="215"/>
                </a:lnTo>
                <a:lnTo>
                  <a:pt x="83" y="217"/>
                </a:lnTo>
                <a:lnTo>
                  <a:pt x="85" y="218"/>
                </a:lnTo>
                <a:lnTo>
                  <a:pt x="85" y="219"/>
                </a:lnTo>
                <a:lnTo>
                  <a:pt x="85" y="221"/>
                </a:lnTo>
                <a:lnTo>
                  <a:pt x="85" y="222"/>
                </a:lnTo>
                <a:lnTo>
                  <a:pt x="86" y="223"/>
                </a:lnTo>
                <a:lnTo>
                  <a:pt x="86" y="225"/>
                </a:lnTo>
                <a:lnTo>
                  <a:pt x="86" y="226"/>
                </a:lnTo>
                <a:lnTo>
                  <a:pt x="86" y="227"/>
                </a:lnTo>
                <a:lnTo>
                  <a:pt x="86" y="229"/>
                </a:lnTo>
                <a:lnTo>
                  <a:pt x="86" y="230"/>
                </a:lnTo>
                <a:lnTo>
                  <a:pt x="87" y="231"/>
                </a:lnTo>
                <a:lnTo>
                  <a:pt x="87" y="233"/>
                </a:lnTo>
                <a:lnTo>
                  <a:pt x="87" y="234"/>
                </a:lnTo>
                <a:lnTo>
                  <a:pt x="87" y="235"/>
                </a:lnTo>
                <a:lnTo>
                  <a:pt x="87" y="237"/>
                </a:lnTo>
                <a:lnTo>
                  <a:pt x="87" y="239"/>
                </a:lnTo>
                <a:lnTo>
                  <a:pt x="87" y="241"/>
                </a:lnTo>
                <a:lnTo>
                  <a:pt x="87" y="242"/>
                </a:lnTo>
                <a:lnTo>
                  <a:pt x="87" y="245"/>
                </a:lnTo>
                <a:lnTo>
                  <a:pt x="89" y="246"/>
                </a:lnTo>
                <a:lnTo>
                  <a:pt x="89" y="247"/>
                </a:lnTo>
                <a:lnTo>
                  <a:pt x="89" y="250"/>
                </a:lnTo>
                <a:lnTo>
                  <a:pt x="89" y="251"/>
                </a:lnTo>
                <a:lnTo>
                  <a:pt x="89" y="252"/>
                </a:lnTo>
                <a:lnTo>
                  <a:pt x="89" y="254"/>
                </a:lnTo>
                <a:lnTo>
                  <a:pt x="89" y="255"/>
                </a:lnTo>
                <a:lnTo>
                  <a:pt x="89" y="256"/>
                </a:lnTo>
                <a:lnTo>
                  <a:pt x="89" y="258"/>
                </a:lnTo>
                <a:lnTo>
                  <a:pt x="89" y="259"/>
                </a:lnTo>
                <a:lnTo>
                  <a:pt x="89" y="260"/>
                </a:lnTo>
                <a:lnTo>
                  <a:pt x="90" y="262"/>
                </a:lnTo>
                <a:lnTo>
                  <a:pt x="90" y="263"/>
                </a:lnTo>
                <a:lnTo>
                  <a:pt x="90" y="264"/>
                </a:lnTo>
                <a:lnTo>
                  <a:pt x="90" y="266"/>
                </a:lnTo>
                <a:lnTo>
                  <a:pt x="90" y="267"/>
                </a:lnTo>
                <a:lnTo>
                  <a:pt x="90" y="268"/>
                </a:lnTo>
                <a:lnTo>
                  <a:pt x="90" y="270"/>
                </a:lnTo>
                <a:lnTo>
                  <a:pt x="91" y="271"/>
                </a:lnTo>
                <a:lnTo>
                  <a:pt x="91" y="272"/>
                </a:lnTo>
                <a:lnTo>
                  <a:pt x="91" y="274"/>
                </a:lnTo>
                <a:lnTo>
                  <a:pt x="91" y="275"/>
                </a:lnTo>
                <a:lnTo>
                  <a:pt x="91" y="276"/>
                </a:lnTo>
                <a:lnTo>
                  <a:pt x="91" y="278"/>
                </a:lnTo>
                <a:lnTo>
                  <a:pt x="93" y="278"/>
                </a:lnTo>
                <a:lnTo>
                  <a:pt x="93" y="279"/>
                </a:lnTo>
                <a:lnTo>
                  <a:pt x="93" y="280"/>
                </a:lnTo>
                <a:lnTo>
                  <a:pt x="93" y="282"/>
                </a:lnTo>
                <a:lnTo>
                  <a:pt x="93" y="283"/>
                </a:lnTo>
                <a:lnTo>
                  <a:pt x="94" y="284"/>
                </a:lnTo>
                <a:lnTo>
                  <a:pt x="94" y="286"/>
                </a:lnTo>
                <a:lnTo>
                  <a:pt x="94" y="287"/>
                </a:lnTo>
                <a:lnTo>
                  <a:pt x="94" y="288"/>
                </a:lnTo>
                <a:lnTo>
                  <a:pt x="94" y="290"/>
                </a:lnTo>
                <a:lnTo>
                  <a:pt x="94" y="291"/>
                </a:lnTo>
                <a:lnTo>
                  <a:pt x="94" y="292"/>
                </a:lnTo>
                <a:lnTo>
                  <a:pt x="94" y="294"/>
                </a:lnTo>
                <a:lnTo>
                  <a:pt x="94" y="295"/>
                </a:lnTo>
                <a:lnTo>
                  <a:pt x="94" y="296"/>
                </a:lnTo>
                <a:lnTo>
                  <a:pt x="94" y="298"/>
                </a:lnTo>
                <a:lnTo>
                  <a:pt x="94" y="299"/>
                </a:lnTo>
                <a:lnTo>
                  <a:pt x="94" y="300"/>
                </a:lnTo>
                <a:lnTo>
                  <a:pt x="94" y="302"/>
                </a:lnTo>
                <a:lnTo>
                  <a:pt x="94" y="303"/>
                </a:lnTo>
                <a:lnTo>
                  <a:pt x="94" y="304"/>
                </a:lnTo>
                <a:lnTo>
                  <a:pt x="94" y="307"/>
                </a:lnTo>
                <a:lnTo>
                  <a:pt x="94" y="308"/>
                </a:lnTo>
                <a:lnTo>
                  <a:pt x="93" y="311"/>
                </a:lnTo>
                <a:lnTo>
                  <a:pt x="93" y="314"/>
                </a:lnTo>
                <a:lnTo>
                  <a:pt x="93" y="315"/>
                </a:lnTo>
                <a:lnTo>
                  <a:pt x="93" y="318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1220" name="Freeform 43">
            <a:extLst>
              <a:ext uri="{FF2B5EF4-FFF2-40B4-BE49-F238E27FC236}">
                <a16:creationId xmlns:a16="http://schemas.microsoft.com/office/drawing/2014/main" id="{9201E877-21E8-5B4C-BA96-9551D8D301AE}"/>
              </a:ext>
            </a:extLst>
          </p:cNvPr>
          <p:cNvSpPr>
            <a:spLocks/>
          </p:cNvSpPr>
          <p:nvPr/>
        </p:nvSpPr>
        <p:spPr bwMode="auto">
          <a:xfrm>
            <a:off x="6986588" y="3495676"/>
            <a:ext cx="76200" cy="252413"/>
          </a:xfrm>
          <a:custGeom>
            <a:avLst/>
            <a:gdLst>
              <a:gd name="T0" fmla="*/ 2147483646 w 94"/>
              <a:gd name="T1" fmla="*/ 2147483646 h 318"/>
              <a:gd name="T2" fmla="*/ 2147483646 w 94"/>
              <a:gd name="T3" fmla="*/ 2147483646 h 318"/>
              <a:gd name="T4" fmla="*/ 2147483646 w 94"/>
              <a:gd name="T5" fmla="*/ 2147483646 h 318"/>
              <a:gd name="T6" fmla="*/ 2147483646 w 94"/>
              <a:gd name="T7" fmla="*/ 2147483646 h 318"/>
              <a:gd name="T8" fmla="*/ 2147483646 w 94"/>
              <a:gd name="T9" fmla="*/ 2147483646 h 318"/>
              <a:gd name="T10" fmla="*/ 2147483646 w 94"/>
              <a:gd name="T11" fmla="*/ 2147483646 h 318"/>
              <a:gd name="T12" fmla="*/ 2147483646 w 94"/>
              <a:gd name="T13" fmla="*/ 2147483646 h 318"/>
              <a:gd name="T14" fmla="*/ 2147483646 w 94"/>
              <a:gd name="T15" fmla="*/ 2147483646 h 318"/>
              <a:gd name="T16" fmla="*/ 2147483646 w 94"/>
              <a:gd name="T17" fmla="*/ 2147483646 h 318"/>
              <a:gd name="T18" fmla="*/ 2147483646 w 94"/>
              <a:gd name="T19" fmla="*/ 2147483646 h 318"/>
              <a:gd name="T20" fmla="*/ 2147483646 w 94"/>
              <a:gd name="T21" fmla="*/ 2147483646 h 318"/>
              <a:gd name="T22" fmla="*/ 2147483646 w 94"/>
              <a:gd name="T23" fmla="*/ 2147483646 h 318"/>
              <a:gd name="T24" fmla="*/ 2147483646 w 94"/>
              <a:gd name="T25" fmla="*/ 2147483646 h 318"/>
              <a:gd name="T26" fmla="*/ 2147483646 w 94"/>
              <a:gd name="T27" fmla="*/ 2147483646 h 318"/>
              <a:gd name="T28" fmla="*/ 2147483646 w 94"/>
              <a:gd name="T29" fmla="*/ 2147483646 h 318"/>
              <a:gd name="T30" fmla="*/ 2147483646 w 94"/>
              <a:gd name="T31" fmla="*/ 2147483646 h 318"/>
              <a:gd name="T32" fmla="*/ 2147483646 w 94"/>
              <a:gd name="T33" fmla="*/ 2147483646 h 318"/>
              <a:gd name="T34" fmla="*/ 2147483646 w 94"/>
              <a:gd name="T35" fmla="*/ 2147483646 h 318"/>
              <a:gd name="T36" fmla="*/ 2147483646 w 94"/>
              <a:gd name="T37" fmla="*/ 2147483646 h 318"/>
              <a:gd name="T38" fmla="*/ 2147483646 w 94"/>
              <a:gd name="T39" fmla="*/ 2147483646 h 318"/>
              <a:gd name="T40" fmla="*/ 2147483646 w 94"/>
              <a:gd name="T41" fmla="*/ 2147483646 h 318"/>
              <a:gd name="T42" fmla="*/ 2147483646 w 94"/>
              <a:gd name="T43" fmla="*/ 2147483646 h 318"/>
              <a:gd name="T44" fmla="*/ 2147483646 w 94"/>
              <a:gd name="T45" fmla="*/ 2147483646 h 318"/>
              <a:gd name="T46" fmla="*/ 2147483646 w 94"/>
              <a:gd name="T47" fmla="*/ 2147483646 h 318"/>
              <a:gd name="T48" fmla="*/ 2147483646 w 94"/>
              <a:gd name="T49" fmla="*/ 2147483646 h 318"/>
              <a:gd name="T50" fmla="*/ 2147483646 w 94"/>
              <a:gd name="T51" fmla="*/ 2147483646 h 318"/>
              <a:gd name="T52" fmla="*/ 2147483646 w 94"/>
              <a:gd name="T53" fmla="*/ 2147483646 h 318"/>
              <a:gd name="T54" fmla="*/ 2147483646 w 94"/>
              <a:gd name="T55" fmla="*/ 2147483646 h 318"/>
              <a:gd name="T56" fmla="*/ 2147483646 w 94"/>
              <a:gd name="T57" fmla="*/ 2147483646 h 318"/>
              <a:gd name="T58" fmla="*/ 2147483646 w 94"/>
              <a:gd name="T59" fmla="*/ 2147483646 h 318"/>
              <a:gd name="T60" fmla="*/ 2147483646 w 94"/>
              <a:gd name="T61" fmla="*/ 2147483646 h 318"/>
              <a:gd name="T62" fmla="*/ 2147483646 w 94"/>
              <a:gd name="T63" fmla="*/ 2147483646 h 318"/>
              <a:gd name="T64" fmla="*/ 2147483646 w 94"/>
              <a:gd name="T65" fmla="*/ 2147483646 h 318"/>
              <a:gd name="T66" fmla="*/ 2147483646 w 94"/>
              <a:gd name="T67" fmla="*/ 2147483646 h 318"/>
              <a:gd name="T68" fmla="*/ 2147483646 w 94"/>
              <a:gd name="T69" fmla="*/ 2147483646 h 318"/>
              <a:gd name="T70" fmla="*/ 2147483646 w 94"/>
              <a:gd name="T71" fmla="*/ 2147483646 h 318"/>
              <a:gd name="T72" fmla="*/ 2147483646 w 94"/>
              <a:gd name="T73" fmla="*/ 2147483646 h 318"/>
              <a:gd name="T74" fmla="*/ 2147483646 w 94"/>
              <a:gd name="T75" fmla="*/ 2147483646 h 318"/>
              <a:gd name="T76" fmla="*/ 2147483646 w 94"/>
              <a:gd name="T77" fmla="*/ 2147483646 h 318"/>
              <a:gd name="T78" fmla="*/ 2147483646 w 94"/>
              <a:gd name="T79" fmla="*/ 2147483646 h 318"/>
              <a:gd name="T80" fmla="*/ 2147483646 w 94"/>
              <a:gd name="T81" fmla="*/ 2147483646 h 318"/>
              <a:gd name="T82" fmla="*/ 2147483646 w 94"/>
              <a:gd name="T83" fmla="*/ 2147483646 h 318"/>
              <a:gd name="T84" fmla="*/ 2147483646 w 94"/>
              <a:gd name="T85" fmla="*/ 2147483646 h 318"/>
              <a:gd name="T86" fmla="*/ 2147483646 w 94"/>
              <a:gd name="T87" fmla="*/ 2147483646 h 318"/>
              <a:gd name="T88" fmla="*/ 2147483646 w 94"/>
              <a:gd name="T89" fmla="*/ 2147483646 h 318"/>
              <a:gd name="T90" fmla="*/ 2147483646 w 94"/>
              <a:gd name="T91" fmla="*/ 2147483646 h 318"/>
              <a:gd name="T92" fmla="*/ 2147483646 w 94"/>
              <a:gd name="T93" fmla="*/ 2147483646 h 318"/>
              <a:gd name="T94" fmla="*/ 2147483646 w 94"/>
              <a:gd name="T95" fmla="*/ 2147483646 h 318"/>
              <a:gd name="T96" fmla="*/ 2147483646 w 94"/>
              <a:gd name="T97" fmla="*/ 2147483646 h 318"/>
              <a:gd name="T98" fmla="*/ 2147483646 w 94"/>
              <a:gd name="T99" fmla="*/ 2147483646 h 318"/>
              <a:gd name="T100" fmla="*/ 2147483646 w 94"/>
              <a:gd name="T101" fmla="*/ 2147483646 h 318"/>
              <a:gd name="T102" fmla="*/ 2147483646 w 94"/>
              <a:gd name="T103" fmla="*/ 2147483646 h 318"/>
              <a:gd name="T104" fmla="*/ 2147483646 w 94"/>
              <a:gd name="T105" fmla="*/ 2147483646 h 318"/>
              <a:gd name="T106" fmla="*/ 2147483646 w 94"/>
              <a:gd name="T107" fmla="*/ 2147483646 h 318"/>
              <a:gd name="T108" fmla="*/ 2147483646 w 94"/>
              <a:gd name="T109" fmla="*/ 2147483646 h 318"/>
              <a:gd name="T110" fmla="*/ 2147483646 w 94"/>
              <a:gd name="T111" fmla="*/ 2147483646 h 318"/>
              <a:gd name="T112" fmla="*/ 2147483646 w 94"/>
              <a:gd name="T113" fmla="*/ 2147483646 h 318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94"/>
              <a:gd name="T172" fmla="*/ 0 h 318"/>
              <a:gd name="T173" fmla="*/ 94 w 94"/>
              <a:gd name="T174" fmla="*/ 318 h 318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94" h="318">
                <a:moveTo>
                  <a:pt x="0" y="318"/>
                </a:moveTo>
                <a:lnTo>
                  <a:pt x="2" y="314"/>
                </a:lnTo>
                <a:lnTo>
                  <a:pt x="4" y="311"/>
                </a:lnTo>
                <a:lnTo>
                  <a:pt x="5" y="307"/>
                </a:lnTo>
                <a:lnTo>
                  <a:pt x="8" y="305"/>
                </a:lnTo>
                <a:lnTo>
                  <a:pt x="9" y="302"/>
                </a:lnTo>
                <a:lnTo>
                  <a:pt x="10" y="299"/>
                </a:lnTo>
                <a:lnTo>
                  <a:pt x="12" y="298"/>
                </a:lnTo>
                <a:lnTo>
                  <a:pt x="13" y="295"/>
                </a:lnTo>
                <a:lnTo>
                  <a:pt x="14" y="293"/>
                </a:lnTo>
                <a:lnTo>
                  <a:pt x="14" y="291"/>
                </a:lnTo>
                <a:lnTo>
                  <a:pt x="16" y="290"/>
                </a:lnTo>
                <a:lnTo>
                  <a:pt x="17" y="287"/>
                </a:lnTo>
                <a:lnTo>
                  <a:pt x="17" y="286"/>
                </a:lnTo>
                <a:lnTo>
                  <a:pt x="18" y="285"/>
                </a:lnTo>
                <a:lnTo>
                  <a:pt x="20" y="283"/>
                </a:lnTo>
                <a:lnTo>
                  <a:pt x="20" y="282"/>
                </a:lnTo>
                <a:lnTo>
                  <a:pt x="21" y="281"/>
                </a:lnTo>
                <a:lnTo>
                  <a:pt x="21" y="279"/>
                </a:lnTo>
                <a:lnTo>
                  <a:pt x="22" y="278"/>
                </a:lnTo>
                <a:lnTo>
                  <a:pt x="22" y="277"/>
                </a:lnTo>
                <a:lnTo>
                  <a:pt x="24" y="275"/>
                </a:lnTo>
                <a:lnTo>
                  <a:pt x="24" y="274"/>
                </a:lnTo>
                <a:lnTo>
                  <a:pt x="24" y="273"/>
                </a:lnTo>
                <a:lnTo>
                  <a:pt x="25" y="271"/>
                </a:lnTo>
                <a:lnTo>
                  <a:pt x="25" y="270"/>
                </a:lnTo>
                <a:lnTo>
                  <a:pt x="26" y="269"/>
                </a:lnTo>
                <a:lnTo>
                  <a:pt x="26" y="267"/>
                </a:lnTo>
                <a:lnTo>
                  <a:pt x="28" y="266"/>
                </a:lnTo>
                <a:lnTo>
                  <a:pt x="28" y="265"/>
                </a:lnTo>
                <a:lnTo>
                  <a:pt x="29" y="263"/>
                </a:lnTo>
                <a:lnTo>
                  <a:pt x="29" y="261"/>
                </a:lnTo>
                <a:lnTo>
                  <a:pt x="30" y="259"/>
                </a:lnTo>
                <a:lnTo>
                  <a:pt x="30" y="258"/>
                </a:lnTo>
                <a:lnTo>
                  <a:pt x="32" y="255"/>
                </a:lnTo>
                <a:lnTo>
                  <a:pt x="32" y="254"/>
                </a:lnTo>
                <a:lnTo>
                  <a:pt x="33" y="253"/>
                </a:lnTo>
                <a:lnTo>
                  <a:pt x="33" y="251"/>
                </a:lnTo>
                <a:lnTo>
                  <a:pt x="34" y="250"/>
                </a:lnTo>
                <a:lnTo>
                  <a:pt x="34" y="249"/>
                </a:lnTo>
                <a:lnTo>
                  <a:pt x="34" y="247"/>
                </a:lnTo>
                <a:lnTo>
                  <a:pt x="36" y="246"/>
                </a:lnTo>
                <a:lnTo>
                  <a:pt x="36" y="245"/>
                </a:lnTo>
                <a:lnTo>
                  <a:pt x="37" y="243"/>
                </a:lnTo>
                <a:lnTo>
                  <a:pt x="37" y="242"/>
                </a:lnTo>
                <a:lnTo>
                  <a:pt x="37" y="241"/>
                </a:lnTo>
                <a:lnTo>
                  <a:pt x="38" y="239"/>
                </a:lnTo>
                <a:lnTo>
                  <a:pt x="38" y="238"/>
                </a:lnTo>
                <a:lnTo>
                  <a:pt x="40" y="237"/>
                </a:lnTo>
                <a:lnTo>
                  <a:pt x="40" y="235"/>
                </a:lnTo>
                <a:lnTo>
                  <a:pt x="40" y="234"/>
                </a:lnTo>
                <a:lnTo>
                  <a:pt x="41" y="234"/>
                </a:lnTo>
                <a:lnTo>
                  <a:pt x="41" y="233"/>
                </a:lnTo>
                <a:lnTo>
                  <a:pt x="41" y="231"/>
                </a:lnTo>
                <a:lnTo>
                  <a:pt x="42" y="230"/>
                </a:lnTo>
                <a:lnTo>
                  <a:pt x="42" y="229"/>
                </a:lnTo>
                <a:lnTo>
                  <a:pt x="42" y="226"/>
                </a:lnTo>
                <a:lnTo>
                  <a:pt x="44" y="225"/>
                </a:lnTo>
                <a:lnTo>
                  <a:pt x="44" y="223"/>
                </a:lnTo>
                <a:lnTo>
                  <a:pt x="45" y="222"/>
                </a:lnTo>
                <a:lnTo>
                  <a:pt x="45" y="219"/>
                </a:lnTo>
                <a:lnTo>
                  <a:pt x="46" y="217"/>
                </a:lnTo>
                <a:lnTo>
                  <a:pt x="48" y="215"/>
                </a:lnTo>
                <a:lnTo>
                  <a:pt x="48" y="213"/>
                </a:lnTo>
                <a:lnTo>
                  <a:pt x="49" y="212"/>
                </a:lnTo>
                <a:lnTo>
                  <a:pt x="49" y="209"/>
                </a:lnTo>
                <a:lnTo>
                  <a:pt x="50" y="208"/>
                </a:lnTo>
                <a:lnTo>
                  <a:pt x="51" y="206"/>
                </a:lnTo>
                <a:lnTo>
                  <a:pt x="51" y="204"/>
                </a:lnTo>
                <a:lnTo>
                  <a:pt x="51" y="202"/>
                </a:lnTo>
                <a:lnTo>
                  <a:pt x="53" y="201"/>
                </a:lnTo>
                <a:lnTo>
                  <a:pt x="53" y="200"/>
                </a:lnTo>
                <a:lnTo>
                  <a:pt x="54" y="198"/>
                </a:lnTo>
                <a:lnTo>
                  <a:pt x="54" y="197"/>
                </a:lnTo>
                <a:lnTo>
                  <a:pt x="54" y="196"/>
                </a:lnTo>
                <a:lnTo>
                  <a:pt x="55" y="194"/>
                </a:lnTo>
                <a:lnTo>
                  <a:pt x="55" y="193"/>
                </a:lnTo>
                <a:lnTo>
                  <a:pt x="57" y="192"/>
                </a:lnTo>
                <a:lnTo>
                  <a:pt x="57" y="190"/>
                </a:lnTo>
                <a:lnTo>
                  <a:pt x="57" y="189"/>
                </a:lnTo>
                <a:lnTo>
                  <a:pt x="57" y="188"/>
                </a:lnTo>
                <a:lnTo>
                  <a:pt x="58" y="186"/>
                </a:lnTo>
                <a:lnTo>
                  <a:pt x="58" y="185"/>
                </a:lnTo>
                <a:lnTo>
                  <a:pt x="58" y="184"/>
                </a:lnTo>
                <a:lnTo>
                  <a:pt x="59" y="182"/>
                </a:lnTo>
                <a:lnTo>
                  <a:pt x="59" y="181"/>
                </a:lnTo>
                <a:lnTo>
                  <a:pt x="59" y="180"/>
                </a:lnTo>
                <a:lnTo>
                  <a:pt x="61" y="178"/>
                </a:lnTo>
                <a:lnTo>
                  <a:pt x="61" y="177"/>
                </a:lnTo>
                <a:lnTo>
                  <a:pt x="61" y="176"/>
                </a:lnTo>
                <a:lnTo>
                  <a:pt x="62" y="173"/>
                </a:lnTo>
                <a:lnTo>
                  <a:pt x="62" y="172"/>
                </a:lnTo>
                <a:lnTo>
                  <a:pt x="63" y="169"/>
                </a:lnTo>
                <a:lnTo>
                  <a:pt x="63" y="168"/>
                </a:lnTo>
                <a:lnTo>
                  <a:pt x="65" y="165"/>
                </a:lnTo>
                <a:lnTo>
                  <a:pt x="65" y="162"/>
                </a:lnTo>
                <a:lnTo>
                  <a:pt x="66" y="161"/>
                </a:lnTo>
                <a:lnTo>
                  <a:pt x="66" y="160"/>
                </a:lnTo>
                <a:lnTo>
                  <a:pt x="67" y="157"/>
                </a:lnTo>
                <a:lnTo>
                  <a:pt x="67" y="156"/>
                </a:lnTo>
                <a:lnTo>
                  <a:pt x="67" y="154"/>
                </a:lnTo>
                <a:lnTo>
                  <a:pt x="69" y="153"/>
                </a:lnTo>
                <a:lnTo>
                  <a:pt x="69" y="152"/>
                </a:lnTo>
                <a:lnTo>
                  <a:pt x="69" y="150"/>
                </a:lnTo>
                <a:lnTo>
                  <a:pt x="70" y="149"/>
                </a:lnTo>
                <a:lnTo>
                  <a:pt x="70" y="148"/>
                </a:lnTo>
                <a:lnTo>
                  <a:pt x="70" y="146"/>
                </a:lnTo>
                <a:lnTo>
                  <a:pt x="70" y="145"/>
                </a:lnTo>
                <a:lnTo>
                  <a:pt x="71" y="144"/>
                </a:lnTo>
                <a:lnTo>
                  <a:pt x="71" y="142"/>
                </a:lnTo>
                <a:lnTo>
                  <a:pt x="71" y="141"/>
                </a:lnTo>
                <a:lnTo>
                  <a:pt x="73" y="140"/>
                </a:lnTo>
                <a:lnTo>
                  <a:pt x="73" y="138"/>
                </a:lnTo>
                <a:lnTo>
                  <a:pt x="73" y="137"/>
                </a:lnTo>
                <a:lnTo>
                  <a:pt x="74" y="136"/>
                </a:lnTo>
                <a:lnTo>
                  <a:pt x="74" y="134"/>
                </a:lnTo>
                <a:lnTo>
                  <a:pt x="74" y="133"/>
                </a:lnTo>
                <a:lnTo>
                  <a:pt x="74" y="132"/>
                </a:lnTo>
                <a:lnTo>
                  <a:pt x="75" y="130"/>
                </a:lnTo>
                <a:lnTo>
                  <a:pt x="75" y="129"/>
                </a:lnTo>
                <a:lnTo>
                  <a:pt x="77" y="126"/>
                </a:lnTo>
                <a:lnTo>
                  <a:pt x="77" y="125"/>
                </a:lnTo>
                <a:lnTo>
                  <a:pt x="77" y="124"/>
                </a:lnTo>
                <a:lnTo>
                  <a:pt x="78" y="121"/>
                </a:lnTo>
                <a:lnTo>
                  <a:pt x="78" y="119"/>
                </a:lnTo>
                <a:lnTo>
                  <a:pt x="79" y="117"/>
                </a:lnTo>
                <a:lnTo>
                  <a:pt x="79" y="115"/>
                </a:lnTo>
                <a:lnTo>
                  <a:pt x="81" y="113"/>
                </a:lnTo>
                <a:lnTo>
                  <a:pt x="81" y="111"/>
                </a:lnTo>
                <a:lnTo>
                  <a:pt x="82" y="109"/>
                </a:lnTo>
                <a:lnTo>
                  <a:pt x="82" y="108"/>
                </a:lnTo>
                <a:lnTo>
                  <a:pt x="82" y="107"/>
                </a:lnTo>
                <a:lnTo>
                  <a:pt x="83" y="105"/>
                </a:lnTo>
                <a:lnTo>
                  <a:pt x="83" y="104"/>
                </a:lnTo>
                <a:lnTo>
                  <a:pt x="83" y="103"/>
                </a:lnTo>
                <a:lnTo>
                  <a:pt x="85" y="101"/>
                </a:lnTo>
                <a:lnTo>
                  <a:pt x="85" y="100"/>
                </a:lnTo>
                <a:lnTo>
                  <a:pt x="85" y="99"/>
                </a:lnTo>
                <a:lnTo>
                  <a:pt x="85" y="97"/>
                </a:lnTo>
                <a:lnTo>
                  <a:pt x="85" y="96"/>
                </a:lnTo>
                <a:lnTo>
                  <a:pt x="86" y="96"/>
                </a:lnTo>
                <a:lnTo>
                  <a:pt x="86" y="95"/>
                </a:lnTo>
                <a:lnTo>
                  <a:pt x="86" y="93"/>
                </a:lnTo>
                <a:lnTo>
                  <a:pt x="86" y="92"/>
                </a:lnTo>
                <a:lnTo>
                  <a:pt x="86" y="91"/>
                </a:lnTo>
                <a:lnTo>
                  <a:pt x="86" y="89"/>
                </a:lnTo>
                <a:lnTo>
                  <a:pt x="86" y="88"/>
                </a:lnTo>
                <a:lnTo>
                  <a:pt x="87" y="87"/>
                </a:lnTo>
                <a:lnTo>
                  <a:pt x="87" y="85"/>
                </a:lnTo>
                <a:lnTo>
                  <a:pt x="87" y="84"/>
                </a:lnTo>
                <a:lnTo>
                  <a:pt x="87" y="83"/>
                </a:lnTo>
                <a:lnTo>
                  <a:pt x="87" y="81"/>
                </a:lnTo>
                <a:lnTo>
                  <a:pt x="87" y="80"/>
                </a:lnTo>
                <a:lnTo>
                  <a:pt x="87" y="77"/>
                </a:lnTo>
                <a:lnTo>
                  <a:pt x="87" y="76"/>
                </a:lnTo>
                <a:lnTo>
                  <a:pt x="87" y="75"/>
                </a:lnTo>
                <a:lnTo>
                  <a:pt x="89" y="72"/>
                </a:lnTo>
                <a:lnTo>
                  <a:pt x="89" y="71"/>
                </a:lnTo>
                <a:lnTo>
                  <a:pt x="89" y="69"/>
                </a:lnTo>
                <a:lnTo>
                  <a:pt x="89" y="67"/>
                </a:lnTo>
                <a:lnTo>
                  <a:pt x="89" y="65"/>
                </a:lnTo>
                <a:lnTo>
                  <a:pt x="89" y="64"/>
                </a:lnTo>
                <a:lnTo>
                  <a:pt x="89" y="63"/>
                </a:lnTo>
                <a:lnTo>
                  <a:pt x="89" y="61"/>
                </a:lnTo>
                <a:lnTo>
                  <a:pt x="89" y="60"/>
                </a:lnTo>
                <a:lnTo>
                  <a:pt x="89" y="59"/>
                </a:lnTo>
                <a:lnTo>
                  <a:pt x="89" y="57"/>
                </a:lnTo>
                <a:lnTo>
                  <a:pt x="90" y="57"/>
                </a:lnTo>
                <a:lnTo>
                  <a:pt x="90" y="56"/>
                </a:lnTo>
                <a:lnTo>
                  <a:pt x="90" y="55"/>
                </a:lnTo>
                <a:lnTo>
                  <a:pt x="90" y="53"/>
                </a:lnTo>
                <a:lnTo>
                  <a:pt x="90" y="52"/>
                </a:lnTo>
                <a:lnTo>
                  <a:pt x="90" y="51"/>
                </a:lnTo>
                <a:lnTo>
                  <a:pt x="90" y="49"/>
                </a:lnTo>
                <a:lnTo>
                  <a:pt x="90" y="48"/>
                </a:lnTo>
                <a:lnTo>
                  <a:pt x="91" y="48"/>
                </a:lnTo>
                <a:lnTo>
                  <a:pt x="91" y="47"/>
                </a:lnTo>
                <a:lnTo>
                  <a:pt x="91" y="45"/>
                </a:lnTo>
                <a:lnTo>
                  <a:pt x="91" y="44"/>
                </a:lnTo>
                <a:lnTo>
                  <a:pt x="91" y="43"/>
                </a:lnTo>
                <a:lnTo>
                  <a:pt x="91" y="41"/>
                </a:lnTo>
                <a:lnTo>
                  <a:pt x="93" y="40"/>
                </a:lnTo>
                <a:lnTo>
                  <a:pt x="93" y="39"/>
                </a:lnTo>
                <a:lnTo>
                  <a:pt x="93" y="37"/>
                </a:lnTo>
                <a:lnTo>
                  <a:pt x="93" y="36"/>
                </a:lnTo>
                <a:lnTo>
                  <a:pt x="93" y="35"/>
                </a:lnTo>
                <a:lnTo>
                  <a:pt x="94" y="33"/>
                </a:lnTo>
                <a:lnTo>
                  <a:pt x="94" y="32"/>
                </a:lnTo>
                <a:lnTo>
                  <a:pt x="94" y="31"/>
                </a:lnTo>
                <a:lnTo>
                  <a:pt x="94" y="29"/>
                </a:lnTo>
                <a:lnTo>
                  <a:pt x="94" y="28"/>
                </a:lnTo>
                <a:lnTo>
                  <a:pt x="94" y="27"/>
                </a:lnTo>
                <a:lnTo>
                  <a:pt x="94" y="26"/>
                </a:lnTo>
                <a:lnTo>
                  <a:pt x="94" y="24"/>
                </a:lnTo>
                <a:lnTo>
                  <a:pt x="94" y="23"/>
                </a:lnTo>
                <a:lnTo>
                  <a:pt x="94" y="22"/>
                </a:lnTo>
                <a:lnTo>
                  <a:pt x="94" y="20"/>
                </a:lnTo>
                <a:lnTo>
                  <a:pt x="94" y="19"/>
                </a:lnTo>
                <a:lnTo>
                  <a:pt x="94" y="16"/>
                </a:lnTo>
                <a:lnTo>
                  <a:pt x="94" y="15"/>
                </a:lnTo>
                <a:lnTo>
                  <a:pt x="94" y="14"/>
                </a:lnTo>
                <a:lnTo>
                  <a:pt x="94" y="12"/>
                </a:lnTo>
                <a:lnTo>
                  <a:pt x="94" y="10"/>
                </a:lnTo>
                <a:lnTo>
                  <a:pt x="93" y="7"/>
                </a:lnTo>
                <a:lnTo>
                  <a:pt x="93" y="6"/>
                </a:lnTo>
                <a:lnTo>
                  <a:pt x="93" y="3"/>
                </a:lnTo>
                <a:lnTo>
                  <a:pt x="93" y="0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1221" name="Line 44">
            <a:extLst>
              <a:ext uri="{FF2B5EF4-FFF2-40B4-BE49-F238E27FC236}">
                <a16:creationId xmlns:a16="http://schemas.microsoft.com/office/drawing/2014/main" id="{D31D5B9E-8488-D040-9B14-3D34771D8E10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7624764" y="3495676"/>
            <a:ext cx="166687" cy="317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1222" name="Rectangle 45">
            <a:extLst>
              <a:ext uri="{FF2B5EF4-FFF2-40B4-BE49-F238E27FC236}">
                <a16:creationId xmlns:a16="http://schemas.microsoft.com/office/drawing/2014/main" id="{692CDE9C-3DC4-2A40-9056-ED12827E1A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34026" y="3103563"/>
            <a:ext cx="278923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HA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1223" name="Rectangle 46">
            <a:extLst>
              <a:ext uri="{FF2B5EF4-FFF2-40B4-BE49-F238E27FC236}">
                <a16:creationId xmlns:a16="http://schemas.microsoft.com/office/drawing/2014/main" id="{534F2443-4FD1-B845-ADFE-13BEB900B3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02150" y="3128963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1224" name="Rectangle 47">
            <a:extLst>
              <a:ext uri="{FF2B5EF4-FFF2-40B4-BE49-F238E27FC236}">
                <a16:creationId xmlns:a16="http://schemas.microsoft.com/office/drawing/2014/main" id="{144B15B6-7E2B-124B-8012-57C723BBD2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7388" y="3424238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1225" name="Rectangle 48">
            <a:extLst>
              <a:ext uri="{FF2B5EF4-FFF2-40B4-BE49-F238E27FC236}">
                <a16:creationId xmlns:a16="http://schemas.microsoft.com/office/drawing/2014/main" id="{818BE04F-18B2-7C40-A102-7F54603DAF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96025" y="2830513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1226" name="Rectangle 49">
            <a:extLst>
              <a:ext uri="{FF2B5EF4-FFF2-40B4-BE49-F238E27FC236}">
                <a16:creationId xmlns:a16="http://schemas.microsoft.com/office/drawing/2014/main" id="{01C8D3C2-E2D7-3643-8C52-1019322359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91263" y="3125788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1227" name="Rectangle 50">
            <a:extLst>
              <a:ext uri="{FF2B5EF4-FFF2-40B4-BE49-F238E27FC236}">
                <a16:creationId xmlns:a16="http://schemas.microsoft.com/office/drawing/2014/main" id="{546BFE66-A863-8E4A-8C02-87D44D7B5D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09800" y="2908300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1228" name="Rectangle 51">
            <a:extLst>
              <a:ext uri="{FF2B5EF4-FFF2-40B4-BE49-F238E27FC236}">
                <a16:creationId xmlns:a16="http://schemas.microsoft.com/office/drawing/2014/main" id="{DAE73D2C-6EDD-444E-B07C-2DEA67BFC4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01875" y="3005138"/>
            <a:ext cx="8175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i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1229" name="Rectangle 52">
            <a:extLst>
              <a:ext uri="{FF2B5EF4-FFF2-40B4-BE49-F238E27FC236}">
                <a16:creationId xmlns:a16="http://schemas.microsoft.com/office/drawing/2014/main" id="{3235253A-C78F-FE4A-A531-9E60473132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12975" y="3225800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x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1230" name="Rectangle 53">
            <a:extLst>
              <a:ext uri="{FF2B5EF4-FFF2-40B4-BE49-F238E27FC236}">
                <a16:creationId xmlns:a16="http://schemas.microsoft.com/office/drawing/2014/main" id="{BC0D9A27-7C79-5744-BF48-6F9678E667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05050" y="3322638"/>
            <a:ext cx="8175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i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1231" name="Rectangle 54">
            <a:extLst>
              <a:ext uri="{FF2B5EF4-FFF2-40B4-BE49-F238E27FC236}">
                <a16:creationId xmlns:a16="http://schemas.microsoft.com/office/drawing/2014/main" id="{785C7C44-77B0-8144-AD9C-BD0C13AFE0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12975" y="3506788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y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1232" name="Rectangle 55">
            <a:extLst>
              <a:ext uri="{FF2B5EF4-FFF2-40B4-BE49-F238E27FC236}">
                <a16:creationId xmlns:a16="http://schemas.microsoft.com/office/drawing/2014/main" id="{A6566C27-BCBA-3744-9852-E496FB8547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03463" y="3603625"/>
            <a:ext cx="8175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i </a:t>
            </a:r>
            <a:endParaRPr lang="en-US" altLang="en-US" b="0">
              <a:latin typeface="Times" pitchFamily="2" charset="0"/>
            </a:endParaRPr>
          </a:p>
        </p:txBody>
      </p:sp>
      <p:grpSp>
        <p:nvGrpSpPr>
          <p:cNvPr id="51233" name="Group 2">
            <a:extLst>
              <a:ext uri="{FF2B5EF4-FFF2-40B4-BE49-F238E27FC236}">
                <a16:creationId xmlns:a16="http://schemas.microsoft.com/office/drawing/2014/main" id="{2EDFE2FA-EB84-2A41-A6F9-FF59B1BBC48B}"/>
              </a:ext>
            </a:extLst>
          </p:cNvPr>
          <p:cNvGrpSpPr>
            <a:grpSpLocks/>
          </p:cNvGrpSpPr>
          <p:nvPr/>
        </p:nvGrpSpPr>
        <p:grpSpPr bwMode="auto">
          <a:xfrm>
            <a:off x="8820152" y="3316289"/>
            <a:ext cx="404342" cy="281503"/>
            <a:chOff x="7459663" y="3367088"/>
            <a:chExt cx="404341" cy="281503"/>
          </a:xfrm>
        </p:grpSpPr>
        <p:sp>
          <p:nvSpPr>
            <p:cNvPr id="51245" name="Rectangle 56">
              <a:extLst>
                <a:ext uri="{FF2B5EF4-FFF2-40B4-BE49-F238E27FC236}">
                  <a16:creationId xmlns:a16="http://schemas.microsoft.com/office/drawing/2014/main" id="{AFAF2469-8FAC-5F47-A232-1AB728477E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59663" y="3367088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51246" name="Rectangle 57">
              <a:extLst>
                <a:ext uri="{FF2B5EF4-FFF2-40B4-BE49-F238E27FC236}">
                  <a16:creationId xmlns:a16="http://schemas.microsoft.com/office/drawing/2014/main" id="{ACABE09D-4162-D446-B0FC-518CB2D8B8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51738" y="3463925"/>
              <a:ext cx="8175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i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51247" name="Rectangle 58">
              <a:extLst>
                <a:ext uri="{FF2B5EF4-FFF2-40B4-BE49-F238E27FC236}">
                  <a16:creationId xmlns:a16="http://schemas.microsoft.com/office/drawing/2014/main" id="{81D266F5-12FB-FA42-8862-DD3FCB7452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48588" y="346392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51248" name="Rectangle 59">
              <a:extLst>
                <a:ext uri="{FF2B5EF4-FFF2-40B4-BE49-F238E27FC236}">
                  <a16:creationId xmlns:a16="http://schemas.microsoft.com/office/drawing/2014/main" id="{F3CB6E77-4AEE-8A4D-911D-9A755F727C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27938" y="3463925"/>
              <a:ext cx="12503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+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51234" name="Group 3">
            <a:extLst>
              <a:ext uri="{FF2B5EF4-FFF2-40B4-BE49-F238E27FC236}">
                <a16:creationId xmlns:a16="http://schemas.microsoft.com/office/drawing/2014/main" id="{EFC78602-D061-1A43-B856-C290C445AEC6}"/>
              </a:ext>
            </a:extLst>
          </p:cNvPr>
          <p:cNvGrpSpPr>
            <a:grpSpLocks/>
          </p:cNvGrpSpPr>
          <p:nvPr/>
        </p:nvGrpSpPr>
        <p:grpSpPr bwMode="auto">
          <a:xfrm>
            <a:off x="8861426" y="2873375"/>
            <a:ext cx="161129" cy="279916"/>
            <a:chOff x="7473950" y="2917825"/>
            <a:chExt cx="161129" cy="279916"/>
          </a:xfrm>
        </p:grpSpPr>
        <p:sp>
          <p:nvSpPr>
            <p:cNvPr id="51243" name="Rectangle 60">
              <a:extLst>
                <a:ext uri="{FF2B5EF4-FFF2-40B4-BE49-F238E27FC236}">
                  <a16:creationId xmlns:a16="http://schemas.microsoft.com/office/drawing/2014/main" id="{24B33EB2-DB15-B543-BF5B-8FB5D80703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73950" y="2917825"/>
              <a:ext cx="12343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s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51244" name="Rectangle 96">
              <a:extLst>
                <a:ext uri="{FF2B5EF4-FFF2-40B4-BE49-F238E27FC236}">
                  <a16:creationId xmlns:a16="http://schemas.microsoft.com/office/drawing/2014/main" id="{446A7A07-D579-7548-97D2-4FC89B51B7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53325" y="3013075"/>
              <a:ext cx="8175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i </a:t>
              </a:r>
              <a:endParaRPr lang="en-US" altLang="en-US" b="0">
                <a:latin typeface="Times" pitchFamily="2" charset="0"/>
              </a:endParaRPr>
            </a:p>
          </p:txBody>
        </p:sp>
      </p:grpSp>
      <p:sp>
        <p:nvSpPr>
          <p:cNvPr id="51235" name="Title 1">
            <a:extLst>
              <a:ext uri="{FF2B5EF4-FFF2-40B4-BE49-F238E27FC236}">
                <a16:creationId xmlns:a16="http://schemas.microsoft.com/office/drawing/2014/main" id="{6D0AE615-1C7F-3942-8CF1-13315A63F054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838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The Full-Adder Abstraction</a:t>
            </a:r>
          </a:p>
        </p:txBody>
      </p:sp>
      <p:sp>
        <p:nvSpPr>
          <p:cNvPr id="51236" name="Rectangle 1">
            <a:extLst>
              <a:ext uri="{FF2B5EF4-FFF2-40B4-BE49-F238E27FC236}">
                <a16:creationId xmlns:a16="http://schemas.microsoft.com/office/drawing/2014/main" id="{B63E1C63-4A4E-B944-931E-661FB5AA95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70238" y="2590801"/>
            <a:ext cx="4621212" cy="1624013"/>
          </a:xfrm>
          <a:prstGeom prst="rect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grpSp>
        <p:nvGrpSpPr>
          <p:cNvPr id="51237" name="Group 4">
            <a:extLst>
              <a:ext uri="{FF2B5EF4-FFF2-40B4-BE49-F238E27FC236}">
                <a16:creationId xmlns:a16="http://schemas.microsoft.com/office/drawing/2014/main" id="{35A6C7C1-8842-7441-8519-1D762C81F5D7}"/>
              </a:ext>
            </a:extLst>
          </p:cNvPr>
          <p:cNvGrpSpPr>
            <a:grpSpLocks/>
          </p:cNvGrpSpPr>
          <p:nvPr/>
        </p:nvGrpSpPr>
        <p:grpSpPr bwMode="auto">
          <a:xfrm>
            <a:off x="7788275" y="3033713"/>
            <a:ext cx="865188" cy="42862"/>
            <a:chOff x="6995820" y="2209800"/>
            <a:chExt cx="865188" cy="42862"/>
          </a:xfrm>
        </p:grpSpPr>
        <p:sp>
          <p:nvSpPr>
            <p:cNvPr id="51241" name="Freeform 28">
              <a:extLst>
                <a:ext uri="{FF2B5EF4-FFF2-40B4-BE49-F238E27FC236}">
                  <a16:creationId xmlns:a16="http://schemas.microsoft.com/office/drawing/2014/main" id="{9ACC9626-6AA9-694D-9414-E1A778E9D6DB}"/>
                </a:ext>
              </a:extLst>
            </p:cNvPr>
            <p:cNvSpPr>
              <a:spLocks/>
            </p:cNvSpPr>
            <p:nvPr/>
          </p:nvSpPr>
          <p:spPr bwMode="auto">
            <a:xfrm>
              <a:off x="7734008" y="2209800"/>
              <a:ext cx="127000" cy="42862"/>
            </a:xfrm>
            <a:custGeom>
              <a:avLst/>
              <a:gdLst>
                <a:gd name="T0" fmla="*/ 0 w 159"/>
                <a:gd name="T1" fmla="*/ 2147483646 h 54"/>
                <a:gd name="T2" fmla="*/ 2147483646 w 159"/>
                <a:gd name="T3" fmla="*/ 2147483646 h 54"/>
                <a:gd name="T4" fmla="*/ 0 w 159"/>
                <a:gd name="T5" fmla="*/ 0 h 54"/>
                <a:gd name="T6" fmla="*/ 0 w 159"/>
                <a:gd name="T7" fmla="*/ 2147483646 h 54"/>
                <a:gd name="T8" fmla="*/ 0 w 159"/>
                <a:gd name="T9" fmla="*/ 2147483646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9"/>
                <a:gd name="T16" fmla="*/ 0 h 54"/>
                <a:gd name="T17" fmla="*/ 159 w 159"/>
                <a:gd name="T18" fmla="*/ 54 h 5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9" h="54">
                  <a:moveTo>
                    <a:pt x="0" y="54"/>
                  </a:moveTo>
                  <a:lnTo>
                    <a:pt x="159" y="27"/>
                  </a:lnTo>
                  <a:lnTo>
                    <a:pt x="0" y="0"/>
                  </a:lnTo>
                  <a:lnTo>
                    <a:pt x="0" y="27"/>
                  </a:lnTo>
                  <a:lnTo>
                    <a:pt x="0" y="54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242" name="Line 29">
              <a:extLst>
                <a:ext uri="{FF2B5EF4-FFF2-40B4-BE49-F238E27FC236}">
                  <a16:creationId xmlns:a16="http://schemas.microsoft.com/office/drawing/2014/main" id="{8D77EB1B-8334-964D-9AEF-8E76F51AFD0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995820" y="2230437"/>
              <a:ext cx="717550" cy="158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1238" name="Group 113">
            <a:extLst>
              <a:ext uri="{FF2B5EF4-FFF2-40B4-BE49-F238E27FC236}">
                <a16:creationId xmlns:a16="http://schemas.microsoft.com/office/drawing/2014/main" id="{2D7D5BEF-2113-9947-9C38-A8CE547D37F4}"/>
              </a:ext>
            </a:extLst>
          </p:cNvPr>
          <p:cNvGrpSpPr>
            <a:grpSpLocks/>
          </p:cNvGrpSpPr>
          <p:nvPr/>
        </p:nvGrpSpPr>
        <p:grpSpPr bwMode="auto">
          <a:xfrm>
            <a:off x="7772400" y="3481388"/>
            <a:ext cx="865188" cy="42862"/>
            <a:chOff x="6995820" y="2209800"/>
            <a:chExt cx="865188" cy="42862"/>
          </a:xfrm>
        </p:grpSpPr>
        <p:sp>
          <p:nvSpPr>
            <p:cNvPr id="51239" name="Freeform 28">
              <a:extLst>
                <a:ext uri="{FF2B5EF4-FFF2-40B4-BE49-F238E27FC236}">
                  <a16:creationId xmlns:a16="http://schemas.microsoft.com/office/drawing/2014/main" id="{E6D21611-1FF8-C549-A9C9-58A12FF4F9A5}"/>
                </a:ext>
              </a:extLst>
            </p:cNvPr>
            <p:cNvSpPr>
              <a:spLocks/>
            </p:cNvSpPr>
            <p:nvPr/>
          </p:nvSpPr>
          <p:spPr bwMode="auto">
            <a:xfrm>
              <a:off x="7734008" y="2209800"/>
              <a:ext cx="127000" cy="42862"/>
            </a:xfrm>
            <a:custGeom>
              <a:avLst/>
              <a:gdLst>
                <a:gd name="T0" fmla="*/ 0 w 159"/>
                <a:gd name="T1" fmla="*/ 2147483646 h 54"/>
                <a:gd name="T2" fmla="*/ 2147483646 w 159"/>
                <a:gd name="T3" fmla="*/ 2147483646 h 54"/>
                <a:gd name="T4" fmla="*/ 0 w 159"/>
                <a:gd name="T5" fmla="*/ 0 h 54"/>
                <a:gd name="T6" fmla="*/ 0 w 159"/>
                <a:gd name="T7" fmla="*/ 2147483646 h 54"/>
                <a:gd name="T8" fmla="*/ 0 w 159"/>
                <a:gd name="T9" fmla="*/ 2147483646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9"/>
                <a:gd name="T16" fmla="*/ 0 h 54"/>
                <a:gd name="T17" fmla="*/ 159 w 159"/>
                <a:gd name="T18" fmla="*/ 54 h 5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9" h="54">
                  <a:moveTo>
                    <a:pt x="0" y="54"/>
                  </a:moveTo>
                  <a:lnTo>
                    <a:pt x="159" y="27"/>
                  </a:lnTo>
                  <a:lnTo>
                    <a:pt x="0" y="0"/>
                  </a:lnTo>
                  <a:lnTo>
                    <a:pt x="0" y="27"/>
                  </a:lnTo>
                  <a:lnTo>
                    <a:pt x="0" y="54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240" name="Line 29">
              <a:extLst>
                <a:ext uri="{FF2B5EF4-FFF2-40B4-BE49-F238E27FC236}">
                  <a16:creationId xmlns:a16="http://schemas.microsoft.com/office/drawing/2014/main" id="{C804F151-3939-ED42-A96A-3075E918B9A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995820" y="2230437"/>
              <a:ext cx="717550" cy="158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  <p:transition/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225" name="Rectangle 36">
            <a:extLst>
              <a:ext uri="{FF2B5EF4-FFF2-40B4-BE49-F238E27FC236}">
                <a16:creationId xmlns:a16="http://schemas.microsoft.com/office/drawing/2014/main" id="{BFF6A2E1-03EB-4C4F-90BF-BD3E6DCC61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11776" y="3128964"/>
            <a:ext cx="493713" cy="492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200" b="0">
                <a:solidFill>
                  <a:srgbClr val="FF0000"/>
                </a:solidFill>
                <a:latin typeface="Times-Roman" pitchFamily="2" charset="0"/>
              </a:rPr>
              <a:t>FA</a:t>
            </a:r>
            <a:endParaRPr lang="en-US" altLang="en-US" sz="4800" b="0">
              <a:solidFill>
                <a:srgbClr val="FF0000"/>
              </a:solidFill>
              <a:latin typeface="Times" pitchFamily="2" charset="0"/>
            </a:endParaRPr>
          </a:p>
        </p:txBody>
      </p:sp>
      <p:sp>
        <p:nvSpPr>
          <p:cNvPr id="52226" name="Rectangle 50">
            <a:extLst>
              <a:ext uri="{FF2B5EF4-FFF2-40B4-BE49-F238E27FC236}">
                <a16:creationId xmlns:a16="http://schemas.microsoft.com/office/drawing/2014/main" id="{88E84DB0-C718-2540-A4BD-C81A70451A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09800" y="2908300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2227" name="Rectangle 51">
            <a:extLst>
              <a:ext uri="{FF2B5EF4-FFF2-40B4-BE49-F238E27FC236}">
                <a16:creationId xmlns:a16="http://schemas.microsoft.com/office/drawing/2014/main" id="{420C2343-98FE-6242-A0AE-FB490F73DD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01875" y="3005138"/>
            <a:ext cx="8175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i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2228" name="Rectangle 52">
            <a:extLst>
              <a:ext uri="{FF2B5EF4-FFF2-40B4-BE49-F238E27FC236}">
                <a16:creationId xmlns:a16="http://schemas.microsoft.com/office/drawing/2014/main" id="{56D1F642-ED8C-2843-8D62-485387C3B8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12975" y="3225800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x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2229" name="Rectangle 53">
            <a:extLst>
              <a:ext uri="{FF2B5EF4-FFF2-40B4-BE49-F238E27FC236}">
                <a16:creationId xmlns:a16="http://schemas.microsoft.com/office/drawing/2014/main" id="{51832B70-5607-7142-B23F-1003F7C0A7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05050" y="3322638"/>
            <a:ext cx="8175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i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2230" name="Rectangle 54">
            <a:extLst>
              <a:ext uri="{FF2B5EF4-FFF2-40B4-BE49-F238E27FC236}">
                <a16:creationId xmlns:a16="http://schemas.microsoft.com/office/drawing/2014/main" id="{DDF3F6BB-FF38-C94B-B572-014D6B9CC1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12975" y="3506788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y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2231" name="Rectangle 55">
            <a:extLst>
              <a:ext uri="{FF2B5EF4-FFF2-40B4-BE49-F238E27FC236}">
                <a16:creationId xmlns:a16="http://schemas.microsoft.com/office/drawing/2014/main" id="{9BA82F1D-2AC9-524A-90DB-FFA1D2E744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03463" y="3603625"/>
            <a:ext cx="8175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i </a:t>
            </a:r>
            <a:endParaRPr lang="en-US" altLang="en-US" b="0">
              <a:latin typeface="Times" pitchFamily="2" charset="0"/>
            </a:endParaRPr>
          </a:p>
        </p:txBody>
      </p:sp>
      <p:grpSp>
        <p:nvGrpSpPr>
          <p:cNvPr id="52232" name="Group 2">
            <a:extLst>
              <a:ext uri="{FF2B5EF4-FFF2-40B4-BE49-F238E27FC236}">
                <a16:creationId xmlns:a16="http://schemas.microsoft.com/office/drawing/2014/main" id="{5D2AF12E-AD51-8F4C-8DFB-BF026AD3C86E}"/>
              </a:ext>
            </a:extLst>
          </p:cNvPr>
          <p:cNvGrpSpPr>
            <a:grpSpLocks/>
          </p:cNvGrpSpPr>
          <p:nvPr/>
        </p:nvGrpSpPr>
        <p:grpSpPr bwMode="auto">
          <a:xfrm>
            <a:off x="8820152" y="3316289"/>
            <a:ext cx="404342" cy="281503"/>
            <a:chOff x="7459663" y="3367088"/>
            <a:chExt cx="404341" cy="281503"/>
          </a:xfrm>
        </p:grpSpPr>
        <p:sp>
          <p:nvSpPr>
            <p:cNvPr id="52243" name="Rectangle 56">
              <a:extLst>
                <a:ext uri="{FF2B5EF4-FFF2-40B4-BE49-F238E27FC236}">
                  <a16:creationId xmlns:a16="http://schemas.microsoft.com/office/drawing/2014/main" id="{ADF88D2E-5430-074F-B2C7-1392F69AB0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59663" y="3367088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52244" name="Rectangle 57">
              <a:extLst>
                <a:ext uri="{FF2B5EF4-FFF2-40B4-BE49-F238E27FC236}">
                  <a16:creationId xmlns:a16="http://schemas.microsoft.com/office/drawing/2014/main" id="{B7BCDAEC-6CDD-0D46-954B-3EBF0A0B03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51738" y="3463925"/>
              <a:ext cx="8175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i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52245" name="Rectangle 58">
              <a:extLst>
                <a:ext uri="{FF2B5EF4-FFF2-40B4-BE49-F238E27FC236}">
                  <a16:creationId xmlns:a16="http://schemas.microsoft.com/office/drawing/2014/main" id="{A2AC21B1-C788-E748-88E3-5978871F83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48588" y="346392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52246" name="Rectangle 59">
              <a:extLst>
                <a:ext uri="{FF2B5EF4-FFF2-40B4-BE49-F238E27FC236}">
                  <a16:creationId xmlns:a16="http://schemas.microsoft.com/office/drawing/2014/main" id="{A2D3D456-6C93-404C-9DAE-E1D86F7359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27938" y="3463925"/>
              <a:ext cx="12503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+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52233" name="Group 3">
            <a:extLst>
              <a:ext uri="{FF2B5EF4-FFF2-40B4-BE49-F238E27FC236}">
                <a16:creationId xmlns:a16="http://schemas.microsoft.com/office/drawing/2014/main" id="{99A06B92-9337-F34D-8664-48460F1F6337}"/>
              </a:ext>
            </a:extLst>
          </p:cNvPr>
          <p:cNvGrpSpPr>
            <a:grpSpLocks/>
          </p:cNvGrpSpPr>
          <p:nvPr/>
        </p:nvGrpSpPr>
        <p:grpSpPr bwMode="auto">
          <a:xfrm>
            <a:off x="8861426" y="2873375"/>
            <a:ext cx="161129" cy="279916"/>
            <a:chOff x="7473950" y="2917825"/>
            <a:chExt cx="161129" cy="279916"/>
          </a:xfrm>
        </p:grpSpPr>
        <p:sp>
          <p:nvSpPr>
            <p:cNvPr id="52241" name="Rectangle 60">
              <a:extLst>
                <a:ext uri="{FF2B5EF4-FFF2-40B4-BE49-F238E27FC236}">
                  <a16:creationId xmlns:a16="http://schemas.microsoft.com/office/drawing/2014/main" id="{CA234FD8-7C4E-EF41-987B-0C775C497A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73950" y="2917825"/>
              <a:ext cx="12343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s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52242" name="Rectangle 96">
              <a:extLst>
                <a:ext uri="{FF2B5EF4-FFF2-40B4-BE49-F238E27FC236}">
                  <a16:creationId xmlns:a16="http://schemas.microsoft.com/office/drawing/2014/main" id="{2621CBA7-0022-5F4A-BE48-DC7870F6EA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53325" y="3013075"/>
              <a:ext cx="8175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i </a:t>
              </a:r>
              <a:endParaRPr lang="en-US" altLang="en-US" b="0">
                <a:latin typeface="Times" pitchFamily="2" charset="0"/>
              </a:endParaRPr>
            </a:p>
          </p:txBody>
        </p:sp>
      </p:grpSp>
      <p:sp>
        <p:nvSpPr>
          <p:cNvPr id="52234" name="Title 1">
            <a:extLst>
              <a:ext uri="{FF2B5EF4-FFF2-40B4-BE49-F238E27FC236}">
                <a16:creationId xmlns:a16="http://schemas.microsoft.com/office/drawing/2014/main" id="{74C3B114-46BA-DF44-A857-FC4996E387BE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838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The Full-Adder Abstraction</a:t>
            </a:r>
          </a:p>
        </p:txBody>
      </p:sp>
      <p:sp>
        <p:nvSpPr>
          <p:cNvPr id="52235" name="Rectangle 1">
            <a:extLst>
              <a:ext uri="{FF2B5EF4-FFF2-40B4-BE49-F238E27FC236}">
                <a16:creationId xmlns:a16="http://schemas.microsoft.com/office/drawing/2014/main" id="{88E1EADB-1291-A94F-869B-6113ACB847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70238" y="2590801"/>
            <a:ext cx="4621212" cy="1624013"/>
          </a:xfrm>
          <a:prstGeom prst="rect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cxnSp>
        <p:nvCxnSpPr>
          <p:cNvPr id="52236" name="Straight Arrow Connector 6">
            <a:extLst>
              <a:ext uri="{FF2B5EF4-FFF2-40B4-BE49-F238E27FC236}">
                <a16:creationId xmlns:a16="http://schemas.microsoft.com/office/drawing/2014/main" id="{76800679-0C43-DE4B-B29B-967BF749B41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435226" y="3094038"/>
            <a:ext cx="735013" cy="12700"/>
          </a:xfrm>
          <a:prstGeom prst="straightConnector1">
            <a:avLst/>
          </a:prstGeom>
          <a:noFill/>
          <a:ln w="28575">
            <a:solidFill>
              <a:schemeClr val="tx1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52237" name="Straight Arrow Connector 53">
            <a:extLst>
              <a:ext uri="{FF2B5EF4-FFF2-40B4-BE49-F238E27FC236}">
                <a16:creationId xmlns:a16="http://schemas.microsoft.com/office/drawing/2014/main" id="{8F3325A1-EC32-9949-8886-02CDB0E376D0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438400" y="3414714"/>
            <a:ext cx="736600" cy="14287"/>
          </a:xfrm>
          <a:prstGeom prst="straightConnector1">
            <a:avLst/>
          </a:prstGeom>
          <a:noFill/>
          <a:ln w="28575">
            <a:solidFill>
              <a:schemeClr val="tx1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52238" name="Straight Arrow Connector 54">
            <a:extLst>
              <a:ext uri="{FF2B5EF4-FFF2-40B4-BE49-F238E27FC236}">
                <a16:creationId xmlns:a16="http://schemas.microsoft.com/office/drawing/2014/main" id="{B741DBD4-0FF9-A549-8C72-8A3483E2BF75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2441575" y="3657600"/>
            <a:ext cx="736600" cy="14288"/>
          </a:xfrm>
          <a:prstGeom prst="straightConnector1">
            <a:avLst/>
          </a:prstGeom>
          <a:noFill/>
          <a:ln w="28575">
            <a:solidFill>
              <a:schemeClr val="tx1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52239" name="Straight Arrow Connector 55">
            <a:extLst>
              <a:ext uri="{FF2B5EF4-FFF2-40B4-BE49-F238E27FC236}">
                <a16:creationId xmlns:a16="http://schemas.microsoft.com/office/drawing/2014/main" id="{1E3EDCBB-2923-BE43-BC57-B561FB5B0722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805738" y="3489325"/>
            <a:ext cx="736600" cy="14288"/>
          </a:xfrm>
          <a:prstGeom prst="straightConnector1">
            <a:avLst/>
          </a:prstGeom>
          <a:noFill/>
          <a:ln w="28575">
            <a:solidFill>
              <a:schemeClr val="tx1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52240" name="Straight Arrow Connector 56">
            <a:extLst>
              <a:ext uri="{FF2B5EF4-FFF2-40B4-BE49-F238E27FC236}">
                <a16:creationId xmlns:a16="http://schemas.microsoft.com/office/drawing/2014/main" id="{45E959B0-44B1-014E-83FF-89D7FEAB790B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808913" y="3033714"/>
            <a:ext cx="736600" cy="14287"/>
          </a:xfrm>
          <a:prstGeom prst="straightConnector1">
            <a:avLst/>
          </a:prstGeom>
          <a:noFill/>
          <a:ln w="28575">
            <a:solidFill>
              <a:schemeClr val="tx1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</p:cSld>
  <p:clrMapOvr>
    <a:masterClrMapping/>
  </p:clrMapOvr>
  <p:transition/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249" name="Rectangle 36">
            <a:extLst>
              <a:ext uri="{FF2B5EF4-FFF2-40B4-BE49-F238E27FC236}">
                <a16:creationId xmlns:a16="http://schemas.microsoft.com/office/drawing/2014/main" id="{55598F79-488D-B344-B483-BEB3F7CF3C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11776" y="3128964"/>
            <a:ext cx="493713" cy="492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200" b="0">
                <a:solidFill>
                  <a:srgbClr val="FF0000"/>
                </a:solidFill>
                <a:latin typeface="Times-Roman" pitchFamily="2" charset="0"/>
              </a:rPr>
              <a:t>FA</a:t>
            </a:r>
            <a:endParaRPr lang="en-US" altLang="en-US" sz="4800" b="0">
              <a:solidFill>
                <a:srgbClr val="FF0000"/>
              </a:solidFill>
              <a:latin typeface="Times" pitchFamily="2" charset="0"/>
            </a:endParaRPr>
          </a:p>
        </p:txBody>
      </p:sp>
      <p:sp>
        <p:nvSpPr>
          <p:cNvPr id="53250" name="Title 1">
            <a:extLst>
              <a:ext uri="{FF2B5EF4-FFF2-40B4-BE49-F238E27FC236}">
                <a16:creationId xmlns:a16="http://schemas.microsoft.com/office/drawing/2014/main" id="{B9ECD4B3-F32A-1F46-86C5-240F1B4A013C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838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We can place the arrows anywhere</a:t>
            </a:r>
          </a:p>
        </p:txBody>
      </p:sp>
      <p:sp>
        <p:nvSpPr>
          <p:cNvPr id="53251" name="Rectangle 1">
            <a:extLst>
              <a:ext uri="{FF2B5EF4-FFF2-40B4-BE49-F238E27FC236}">
                <a16:creationId xmlns:a16="http://schemas.microsoft.com/office/drawing/2014/main" id="{9621509A-95A2-2C42-BAAF-C3286A3B89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70238" y="2590801"/>
            <a:ext cx="4621212" cy="1624013"/>
          </a:xfrm>
          <a:prstGeom prst="rect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cxnSp>
        <p:nvCxnSpPr>
          <p:cNvPr id="53252" name="Straight Arrow Connector 53">
            <a:extLst>
              <a:ext uri="{FF2B5EF4-FFF2-40B4-BE49-F238E27FC236}">
                <a16:creationId xmlns:a16="http://schemas.microsoft.com/office/drawing/2014/main" id="{573AFB23-CA13-E843-A322-1E1EBE1DB988}"/>
              </a:ext>
            </a:extLst>
          </p:cNvPr>
          <p:cNvCxnSpPr>
            <a:cxnSpLocks noChangeShapeType="1"/>
          </p:cNvCxnSpPr>
          <p:nvPr/>
        </p:nvCxnSpPr>
        <p:spPr bwMode="auto">
          <a:xfrm rot="5400000" flipV="1">
            <a:off x="4038600" y="2209800"/>
            <a:ext cx="736600" cy="12700"/>
          </a:xfrm>
          <a:prstGeom prst="straightConnector1">
            <a:avLst/>
          </a:prstGeom>
          <a:noFill/>
          <a:ln w="28575">
            <a:solidFill>
              <a:schemeClr val="tx1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53253" name="Straight Arrow Connector 56">
            <a:extLst>
              <a:ext uri="{FF2B5EF4-FFF2-40B4-BE49-F238E27FC236}">
                <a16:creationId xmlns:a16="http://schemas.microsoft.com/office/drawing/2014/main" id="{A924C10F-4FA4-3943-B1B9-1DBF7E95325B}"/>
              </a:ext>
            </a:extLst>
          </p:cNvPr>
          <p:cNvCxnSpPr>
            <a:cxnSpLocks noChangeShapeType="1"/>
          </p:cNvCxnSpPr>
          <p:nvPr/>
        </p:nvCxnSpPr>
        <p:spPr bwMode="auto">
          <a:xfrm rot="10800000" flipV="1">
            <a:off x="7772400" y="3429000"/>
            <a:ext cx="736600" cy="14288"/>
          </a:xfrm>
          <a:prstGeom prst="straightConnector1">
            <a:avLst/>
          </a:prstGeom>
          <a:noFill/>
          <a:ln w="28575">
            <a:solidFill>
              <a:schemeClr val="tx1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53254" name="Straight Arrow Connector 23">
            <a:extLst>
              <a:ext uri="{FF2B5EF4-FFF2-40B4-BE49-F238E27FC236}">
                <a16:creationId xmlns:a16="http://schemas.microsoft.com/office/drawing/2014/main" id="{94337BD3-4CAE-9D43-B03A-2DE1AE743437}"/>
              </a:ext>
            </a:extLst>
          </p:cNvPr>
          <p:cNvCxnSpPr>
            <a:cxnSpLocks noChangeShapeType="1"/>
          </p:cNvCxnSpPr>
          <p:nvPr/>
        </p:nvCxnSpPr>
        <p:spPr bwMode="auto">
          <a:xfrm rot="5400000" flipV="1">
            <a:off x="6039644" y="2189956"/>
            <a:ext cx="736600" cy="14288"/>
          </a:xfrm>
          <a:prstGeom prst="straightConnector1">
            <a:avLst/>
          </a:prstGeom>
          <a:noFill/>
          <a:ln w="28575">
            <a:solidFill>
              <a:schemeClr val="tx1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53255" name="Straight Arrow Connector 24">
            <a:extLst>
              <a:ext uri="{FF2B5EF4-FFF2-40B4-BE49-F238E27FC236}">
                <a16:creationId xmlns:a16="http://schemas.microsoft.com/office/drawing/2014/main" id="{DA7EAAE4-DBBA-564F-B3B1-04EB93BCA18D}"/>
              </a:ext>
            </a:extLst>
          </p:cNvPr>
          <p:cNvCxnSpPr>
            <a:cxnSpLocks noChangeShapeType="1"/>
          </p:cNvCxnSpPr>
          <p:nvPr/>
        </p:nvCxnSpPr>
        <p:spPr bwMode="auto">
          <a:xfrm rot="5400000" flipV="1">
            <a:off x="5125244" y="4552156"/>
            <a:ext cx="736600" cy="14288"/>
          </a:xfrm>
          <a:prstGeom prst="straightConnector1">
            <a:avLst/>
          </a:prstGeom>
          <a:noFill/>
          <a:ln w="28575">
            <a:solidFill>
              <a:schemeClr val="tx1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53256" name="TextBox 4">
            <a:extLst>
              <a:ext uri="{FF2B5EF4-FFF2-40B4-BE49-F238E27FC236}">
                <a16:creationId xmlns:a16="http://schemas.microsoft.com/office/drawing/2014/main" id="{44C4F876-8A11-984B-BDA8-A0B703127E5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91000" y="1290639"/>
            <a:ext cx="37863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 i="1">
                <a:latin typeface="Times" pitchFamily="2" charset="0"/>
              </a:rPr>
              <a:t>x</a:t>
            </a:r>
            <a:r>
              <a:rPr lang="en-US" altLang="en-US" b="0" i="1" baseline="-25000">
                <a:latin typeface="Times" pitchFamily="2" charset="0"/>
              </a:rPr>
              <a:t>i</a:t>
            </a:r>
          </a:p>
        </p:txBody>
      </p:sp>
      <p:sp>
        <p:nvSpPr>
          <p:cNvPr id="53257" name="TextBox 26">
            <a:extLst>
              <a:ext uri="{FF2B5EF4-FFF2-40B4-BE49-F238E27FC236}">
                <a16:creationId xmlns:a16="http://schemas.microsoft.com/office/drawing/2014/main" id="{E7269C98-11BB-174D-8AFD-7F573AEA39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72200" y="1295401"/>
            <a:ext cx="37863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 i="1">
                <a:latin typeface="Times" pitchFamily="2" charset="0"/>
              </a:rPr>
              <a:t>y</a:t>
            </a:r>
            <a:r>
              <a:rPr lang="en-US" altLang="en-US" b="0" i="1" baseline="-25000">
                <a:latin typeface="Times" pitchFamily="2" charset="0"/>
              </a:rPr>
              <a:t>i</a:t>
            </a:r>
          </a:p>
        </p:txBody>
      </p:sp>
      <p:sp>
        <p:nvSpPr>
          <p:cNvPr id="53258" name="TextBox 27">
            <a:extLst>
              <a:ext uri="{FF2B5EF4-FFF2-40B4-BE49-F238E27FC236}">
                <a16:creationId xmlns:a16="http://schemas.microsoft.com/office/drawing/2014/main" id="{F59F8F7B-E52B-AF40-8B18-6B6D850122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26063" y="5029201"/>
            <a:ext cx="36260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 i="1">
                <a:latin typeface="Times" pitchFamily="2" charset="0"/>
              </a:rPr>
              <a:t>s</a:t>
            </a:r>
            <a:r>
              <a:rPr lang="en-US" altLang="en-US" b="0" i="1" baseline="-25000">
                <a:latin typeface="Times" pitchFamily="2" charset="0"/>
              </a:rPr>
              <a:t>i</a:t>
            </a:r>
          </a:p>
        </p:txBody>
      </p:sp>
      <p:cxnSp>
        <p:nvCxnSpPr>
          <p:cNvPr id="53259" name="Straight Arrow Connector 28">
            <a:extLst>
              <a:ext uri="{FF2B5EF4-FFF2-40B4-BE49-F238E27FC236}">
                <a16:creationId xmlns:a16="http://schemas.microsoft.com/office/drawing/2014/main" id="{DD7A2B25-2E74-1F45-B566-164EA813A6DE}"/>
              </a:ext>
            </a:extLst>
          </p:cNvPr>
          <p:cNvCxnSpPr>
            <a:cxnSpLocks noChangeShapeType="1"/>
          </p:cNvCxnSpPr>
          <p:nvPr/>
        </p:nvCxnSpPr>
        <p:spPr bwMode="auto">
          <a:xfrm rot="10800000" flipV="1">
            <a:off x="2438400" y="3429000"/>
            <a:ext cx="736600" cy="14288"/>
          </a:xfrm>
          <a:prstGeom prst="straightConnector1">
            <a:avLst/>
          </a:prstGeom>
          <a:noFill/>
          <a:ln w="28575">
            <a:solidFill>
              <a:schemeClr val="tx1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53260" name="TextBox 29">
            <a:extLst>
              <a:ext uri="{FF2B5EF4-FFF2-40B4-BE49-F238E27FC236}">
                <a16:creationId xmlns:a16="http://schemas.microsoft.com/office/drawing/2014/main" id="{B95215C9-D1F5-7442-82BF-2B22CEFD12C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77988" y="3124201"/>
            <a:ext cx="61908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 i="1">
                <a:latin typeface="Times" pitchFamily="2" charset="0"/>
              </a:rPr>
              <a:t>c</a:t>
            </a:r>
            <a:r>
              <a:rPr lang="en-US" altLang="en-US" b="0" i="1" baseline="-25000">
                <a:latin typeface="Times" pitchFamily="2" charset="0"/>
              </a:rPr>
              <a:t>i+1</a:t>
            </a:r>
          </a:p>
        </p:txBody>
      </p:sp>
      <p:sp>
        <p:nvSpPr>
          <p:cNvPr id="53261" name="TextBox 30">
            <a:extLst>
              <a:ext uri="{FF2B5EF4-FFF2-40B4-BE49-F238E27FC236}">
                <a16:creationId xmlns:a16="http://schemas.microsoft.com/office/drawing/2014/main" id="{EF146B3D-7091-9F4C-8480-929C0EFB708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39200" y="3200401"/>
            <a:ext cx="37863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 i="1">
                <a:latin typeface="Times" pitchFamily="2" charset="0"/>
              </a:rPr>
              <a:t>c</a:t>
            </a:r>
            <a:r>
              <a:rPr lang="en-US" altLang="en-US" b="0" i="1" baseline="-25000">
                <a:latin typeface="Times" pitchFamily="2" charset="0"/>
              </a:rPr>
              <a:t>i</a:t>
            </a:r>
          </a:p>
        </p:txBody>
      </p:sp>
    </p:spTree>
  </p:cSld>
  <p:clrMapOvr>
    <a:masterClrMapping/>
  </p:clrMapOvr>
  <p:transition/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273" name="Rectangle 4">
            <a:extLst>
              <a:ext uri="{FF2B5EF4-FFF2-40B4-BE49-F238E27FC236}">
                <a16:creationId xmlns:a16="http://schemas.microsoft.com/office/drawing/2014/main" id="{300DBC5F-A90D-A74A-9982-CDF0793CF0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89225" y="3271838"/>
            <a:ext cx="884238" cy="588962"/>
          </a:xfrm>
          <a:prstGeom prst="rect">
            <a:avLst/>
          </a:prstGeom>
          <a:solidFill>
            <a:srgbClr val="FFFFFF"/>
          </a:solidFill>
          <a:ln w="20638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54274" name="Freeform 5">
            <a:extLst>
              <a:ext uri="{FF2B5EF4-FFF2-40B4-BE49-F238E27FC236}">
                <a16:creationId xmlns:a16="http://schemas.microsoft.com/office/drawing/2014/main" id="{D82FFA96-0716-484D-B398-B6C29438E130}"/>
              </a:ext>
            </a:extLst>
          </p:cNvPr>
          <p:cNvSpPr>
            <a:spLocks/>
          </p:cNvSpPr>
          <p:nvPr/>
        </p:nvSpPr>
        <p:spPr bwMode="auto">
          <a:xfrm>
            <a:off x="2120900" y="3544888"/>
            <a:ext cx="127000" cy="63500"/>
          </a:xfrm>
          <a:custGeom>
            <a:avLst/>
            <a:gdLst>
              <a:gd name="T0" fmla="*/ 2147483646 w 159"/>
              <a:gd name="T1" fmla="*/ 0 h 79"/>
              <a:gd name="T2" fmla="*/ 0 w 159"/>
              <a:gd name="T3" fmla="*/ 2147483646 h 79"/>
              <a:gd name="T4" fmla="*/ 2147483646 w 159"/>
              <a:gd name="T5" fmla="*/ 2147483646 h 79"/>
              <a:gd name="T6" fmla="*/ 2147483646 w 159"/>
              <a:gd name="T7" fmla="*/ 2147483646 h 79"/>
              <a:gd name="T8" fmla="*/ 2147483646 w 159"/>
              <a:gd name="T9" fmla="*/ 0 h 7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79"/>
              <a:gd name="T17" fmla="*/ 159 w 159"/>
              <a:gd name="T18" fmla="*/ 79 h 7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79">
                <a:moveTo>
                  <a:pt x="159" y="0"/>
                </a:moveTo>
                <a:lnTo>
                  <a:pt x="0" y="26"/>
                </a:lnTo>
                <a:lnTo>
                  <a:pt x="159" y="79"/>
                </a:lnTo>
                <a:lnTo>
                  <a:pt x="159" y="26"/>
                </a:lnTo>
                <a:lnTo>
                  <a:pt x="159" y="0"/>
                </a:lnTo>
                <a:close/>
              </a:path>
            </a:pathLst>
          </a:custGeom>
          <a:solidFill>
            <a:schemeClr val="tx1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54275" name="Line 6">
            <a:extLst>
              <a:ext uri="{FF2B5EF4-FFF2-40B4-BE49-F238E27FC236}">
                <a16:creationId xmlns:a16="http://schemas.microsoft.com/office/drawing/2014/main" id="{77AC0D7D-2E5F-2743-9FF0-5B72CA3FA987}"/>
              </a:ext>
            </a:extLst>
          </p:cNvPr>
          <p:cNvSpPr>
            <a:spLocks noChangeShapeType="1"/>
          </p:cNvSpPr>
          <p:nvPr/>
        </p:nvSpPr>
        <p:spPr bwMode="auto">
          <a:xfrm>
            <a:off x="2247901" y="3565525"/>
            <a:ext cx="441325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4276" name="Freeform 7">
            <a:extLst>
              <a:ext uri="{FF2B5EF4-FFF2-40B4-BE49-F238E27FC236}">
                <a16:creationId xmlns:a16="http://schemas.microsoft.com/office/drawing/2014/main" id="{E1AFE8E9-DBAD-484C-B977-CBA157933E04}"/>
              </a:ext>
            </a:extLst>
          </p:cNvPr>
          <p:cNvSpPr>
            <a:spLocks/>
          </p:cNvSpPr>
          <p:nvPr/>
        </p:nvSpPr>
        <p:spPr bwMode="auto">
          <a:xfrm>
            <a:off x="3614738" y="3544888"/>
            <a:ext cx="127000" cy="63500"/>
          </a:xfrm>
          <a:custGeom>
            <a:avLst/>
            <a:gdLst>
              <a:gd name="T0" fmla="*/ 2147483646 w 159"/>
              <a:gd name="T1" fmla="*/ 0 h 79"/>
              <a:gd name="T2" fmla="*/ 0 w 159"/>
              <a:gd name="T3" fmla="*/ 2147483646 h 79"/>
              <a:gd name="T4" fmla="*/ 2147483646 w 159"/>
              <a:gd name="T5" fmla="*/ 2147483646 h 79"/>
              <a:gd name="T6" fmla="*/ 2147483646 w 159"/>
              <a:gd name="T7" fmla="*/ 2147483646 h 79"/>
              <a:gd name="T8" fmla="*/ 2147483646 w 159"/>
              <a:gd name="T9" fmla="*/ 0 h 7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79"/>
              <a:gd name="T17" fmla="*/ 159 w 159"/>
              <a:gd name="T18" fmla="*/ 79 h 7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79">
                <a:moveTo>
                  <a:pt x="159" y="0"/>
                </a:moveTo>
                <a:lnTo>
                  <a:pt x="0" y="26"/>
                </a:lnTo>
                <a:lnTo>
                  <a:pt x="159" y="79"/>
                </a:lnTo>
                <a:lnTo>
                  <a:pt x="159" y="26"/>
                </a:lnTo>
                <a:lnTo>
                  <a:pt x="159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54277" name="Line 8">
            <a:extLst>
              <a:ext uri="{FF2B5EF4-FFF2-40B4-BE49-F238E27FC236}">
                <a16:creationId xmlns:a16="http://schemas.microsoft.com/office/drawing/2014/main" id="{6F8B66BE-49F1-574C-8CA7-16F3EBE665F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741739" y="3565525"/>
            <a:ext cx="295275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4278" name="Rectangle 9">
            <a:extLst>
              <a:ext uri="{FF2B5EF4-FFF2-40B4-BE49-F238E27FC236}">
                <a16:creationId xmlns:a16="http://schemas.microsoft.com/office/drawing/2014/main" id="{37F07EC8-00A6-9B45-8001-E312E99D42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09900" y="3478213"/>
            <a:ext cx="23269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FA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4279" name="Rectangle 10">
            <a:extLst>
              <a:ext uri="{FF2B5EF4-FFF2-40B4-BE49-F238E27FC236}">
                <a16:creationId xmlns:a16="http://schemas.microsoft.com/office/drawing/2014/main" id="{569B94AD-A93E-3249-BC52-F596B30F09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1125" y="2352675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x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4280" name="Rectangle 11">
            <a:extLst>
              <a:ext uri="{FF2B5EF4-FFF2-40B4-BE49-F238E27FC236}">
                <a16:creationId xmlns:a16="http://schemas.microsoft.com/office/drawing/2014/main" id="{7E3BBE2C-1329-AA4E-8530-E5811EFDBB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2447925"/>
            <a:ext cx="192360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4281" name="Rectangle 12">
            <a:extLst>
              <a:ext uri="{FF2B5EF4-FFF2-40B4-BE49-F238E27FC236}">
                <a16:creationId xmlns:a16="http://schemas.microsoft.com/office/drawing/2014/main" id="{22758644-93E3-3E47-ACCA-314CB48706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63863" y="24479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4282" name="Rectangle 14">
            <a:extLst>
              <a:ext uri="{FF2B5EF4-FFF2-40B4-BE49-F238E27FC236}">
                <a16:creationId xmlns:a16="http://schemas.microsoft.com/office/drawing/2014/main" id="{5844D227-87C5-6845-B230-1B2FD40621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68488" y="3419475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4283" name="Rectangle 15">
            <a:extLst>
              <a:ext uri="{FF2B5EF4-FFF2-40B4-BE49-F238E27FC236}">
                <a16:creationId xmlns:a16="http://schemas.microsoft.com/office/drawing/2014/main" id="{62BC9FD3-C873-E941-8AF1-16A8C6D8FF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60563" y="351313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4284" name="Rectangle 16">
            <a:extLst>
              <a:ext uri="{FF2B5EF4-FFF2-40B4-BE49-F238E27FC236}">
                <a16:creationId xmlns:a16="http://schemas.microsoft.com/office/drawing/2014/main" id="{D067B3EF-507F-C145-BB16-D3D3399AA7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70363" y="3417888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4285" name="Rectangle 17">
            <a:extLst>
              <a:ext uri="{FF2B5EF4-FFF2-40B4-BE49-F238E27FC236}">
                <a16:creationId xmlns:a16="http://schemas.microsoft.com/office/drawing/2014/main" id="{79291DA9-3C83-A544-8EE0-1B5A3C0719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62438" y="3511550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4286" name="Rectangle 18">
            <a:extLst>
              <a:ext uri="{FF2B5EF4-FFF2-40B4-BE49-F238E27FC236}">
                <a16:creationId xmlns:a16="http://schemas.microsoft.com/office/drawing/2014/main" id="{138ADF27-419B-5547-B3A3-A17927D11F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83100" y="3511550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4287" name="Freeform 19">
            <a:extLst>
              <a:ext uri="{FF2B5EF4-FFF2-40B4-BE49-F238E27FC236}">
                <a16:creationId xmlns:a16="http://schemas.microsoft.com/office/drawing/2014/main" id="{12C81146-F572-0644-91E7-F275D568CC7F}"/>
              </a:ext>
            </a:extLst>
          </p:cNvPr>
          <p:cNvSpPr>
            <a:spLocks/>
          </p:cNvSpPr>
          <p:nvPr/>
        </p:nvSpPr>
        <p:spPr bwMode="auto">
          <a:xfrm>
            <a:off x="3109913" y="4302125"/>
            <a:ext cx="42862" cy="127000"/>
          </a:xfrm>
          <a:custGeom>
            <a:avLst/>
            <a:gdLst>
              <a:gd name="T0" fmla="*/ 0 w 53"/>
              <a:gd name="T1" fmla="*/ 0 h 159"/>
              <a:gd name="T2" fmla="*/ 2147483646 w 53"/>
              <a:gd name="T3" fmla="*/ 2147483646 h 159"/>
              <a:gd name="T4" fmla="*/ 2147483646 w 53"/>
              <a:gd name="T5" fmla="*/ 0 h 159"/>
              <a:gd name="T6" fmla="*/ 2147483646 w 53"/>
              <a:gd name="T7" fmla="*/ 0 h 159"/>
              <a:gd name="T8" fmla="*/ 0 w 53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3"/>
              <a:gd name="T16" fmla="*/ 0 h 159"/>
              <a:gd name="T17" fmla="*/ 53 w 53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3" h="159">
                <a:moveTo>
                  <a:pt x="0" y="0"/>
                </a:moveTo>
                <a:lnTo>
                  <a:pt x="26" y="159"/>
                </a:lnTo>
                <a:lnTo>
                  <a:pt x="53" y="0"/>
                </a:lnTo>
                <a:lnTo>
                  <a:pt x="26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54288" name="Line 20">
            <a:extLst>
              <a:ext uri="{FF2B5EF4-FFF2-40B4-BE49-F238E27FC236}">
                <a16:creationId xmlns:a16="http://schemas.microsoft.com/office/drawing/2014/main" id="{76E163BA-BC89-F543-B4BC-4C930AB08C3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32139" y="3860801"/>
            <a:ext cx="1587" cy="441325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4289" name="Freeform 21">
            <a:extLst>
              <a:ext uri="{FF2B5EF4-FFF2-40B4-BE49-F238E27FC236}">
                <a16:creationId xmlns:a16="http://schemas.microsoft.com/office/drawing/2014/main" id="{1276B229-8AF5-1C43-932D-04542E0056FE}"/>
              </a:ext>
            </a:extLst>
          </p:cNvPr>
          <p:cNvSpPr>
            <a:spLocks/>
          </p:cNvSpPr>
          <p:nvPr/>
        </p:nvSpPr>
        <p:spPr bwMode="auto">
          <a:xfrm>
            <a:off x="3321050" y="3124201"/>
            <a:ext cx="63500" cy="125413"/>
          </a:xfrm>
          <a:custGeom>
            <a:avLst/>
            <a:gdLst>
              <a:gd name="T0" fmla="*/ 0 w 79"/>
              <a:gd name="T1" fmla="*/ 0 h 160"/>
              <a:gd name="T2" fmla="*/ 2147483646 w 79"/>
              <a:gd name="T3" fmla="*/ 2147483646 h 160"/>
              <a:gd name="T4" fmla="*/ 2147483646 w 79"/>
              <a:gd name="T5" fmla="*/ 0 h 160"/>
              <a:gd name="T6" fmla="*/ 2147483646 w 79"/>
              <a:gd name="T7" fmla="*/ 0 h 160"/>
              <a:gd name="T8" fmla="*/ 0 w 79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9"/>
              <a:gd name="T16" fmla="*/ 0 h 160"/>
              <a:gd name="T17" fmla="*/ 79 w 79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9" h="160">
                <a:moveTo>
                  <a:pt x="0" y="0"/>
                </a:moveTo>
                <a:lnTo>
                  <a:pt x="53" y="160"/>
                </a:lnTo>
                <a:lnTo>
                  <a:pt x="79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54290" name="Line 22">
            <a:extLst>
              <a:ext uri="{FF2B5EF4-FFF2-40B4-BE49-F238E27FC236}">
                <a16:creationId xmlns:a16="http://schemas.microsoft.com/office/drawing/2014/main" id="{009066A7-0D7C-BB43-8AF7-8EE3D484044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362325" y="2681289"/>
            <a:ext cx="1588" cy="4206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4291" name="Freeform 23">
            <a:extLst>
              <a:ext uri="{FF2B5EF4-FFF2-40B4-BE49-F238E27FC236}">
                <a16:creationId xmlns:a16="http://schemas.microsoft.com/office/drawing/2014/main" id="{EC1AC538-A7B9-614B-A9C4-1C6538A9E190}"/>
              </a:ext>
            </a:extLst>
          </p:cNvPr>
          <p:cNvSpPr>
            <a:spLocks/>
          </p:cNvSpPr>
          <p:nvPr/>
        </p:nvSpPr>
        <p:spPr bwMode="auto">
          <a:xfrm>
            <a:off x="2879726" y="3124201"/>
            <a:ext cx="61913" cy="125413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27" y="160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54292" name="Line 24">
            <a:extLst>
              <a:ext uri="{FF2B5EF4-FFF2-40B4-BE49-F238E27FC236}">
                <a16:creationId xmlns:a16="http://schemas.microsoft.com/office/drawing/2014/main" id="{87163821-DD23-FD47-BB36-4AE86C572C4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900364" y="2681289"/>
            <a:ext cx="1587" cy="4206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4293" name="Rectangle 26">
            <a:extLst>
              <a:ext uri="{FF2B5EF4-FFF2-40B4-BE49-F238E27FC236}">
                <a16:creationId xmlns:a16="http://schemas.microsoft.com/office/drawing/2014/main" id="{6FFFFEE8-EEE9-DA42-8EEF-E8B134E34B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54375" y="2352675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y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4294" name="Rectangle 27">
            <a:extLst>
              <a:ext uri="{FF2B5EF4-FFF2-40B4-BE49-F238E27FC236}">
                <a16:creationId xmlns:a16="http://schemas.microsoft.com/office/drawing/2014/main" id="{10A6070A-5EC7-BE4F-96BE-5DC19256EC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46450" y="24479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4295" name="Rectangle 28">
            <a:extLst>
              <a:ext uri="{FF2B5EF4-FFF2-40B4-BE49-F238E27FC236}">
                <a16:creationId xmlns:a16="http://schemas.microsoft.com/office/drawing/2014/main" id="{E8A27295-68CD-6649-A84F-B4AD80551F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67113" y="24479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4296" name="Rectangle 29">
            <a:extLst>
              <a:ext uri="{FF2B5EF4-FFF2-40B4-BE49-F238E27FC236}">
                <a16:creationId xmlns:a16="http://schemas.microsoft.com/office/drawing/2014/main" id="{DE3C78D0-3C67-7B46-9698-959A838778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55988" y="24479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4297" name="Rectangle 30">
            <a:extLst>
              <a:ext uri="{FF2B5EF4-FFF2-40B4-BE49-F238E27FC236}">
                <a16:creationId xmlns:a16="http://schemas.microsoft.com/office/drawing/2014/main" id="{77C94134-28F3-644D-AC6B-076746046D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54338" y="4456113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4298" name="Rectangle 31">
            <a:extLst>
              <a:ext uri="{FF2B5EF4-FFF2-40B4-BE49-F238E27FC236}">
                <a16:creationId xmlns:a16="http://schemas.microsoft.com/office/drawing/2014/main" id="{4D4D2622-E84E-2347-9C60-E288845831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35300" y="45497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4299" name="Rectangle 32">
            <a:extLst>
              <a:ext uri="{FF2B5EF4-FFF2-40B4-BE49-F238E27FC236}">
                <a16:creationId xmlns:a16="http://schemas.microsoft.com/office/drawing/2014/main" id="{3B6AD71F-C97E-0A44-A33B-25D62478D9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55963" y="45497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4300" name="Rectangle 33">
            <a:extLst>
              <a:ext uri="{FF2B5EF4-FFF2-40B4-BE49-F238E27FC236}">
                <a16:creationId xmlns:a16="http://schemas.microsoft.com/office/drawing/2014/main" id="{3453A8AE-20B3-584A-8359-FCC6C547E1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5038" y="3271838"/>
            <a:ext cx="882650" cy="588962"/>
          </a:xfrm>
          <a:prstGeom prst="rect">
            <a:avLst/>
          </a:prstGeom>
          <a:noFill/>
          <a:ln w="20638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54301" name="Freeform 34">
            <a:extLst>
              <a:ext uri="{FF2B5EF4-FFF2-40B4-BE49-F238E27FC236}">
                <a16:creationId xmlns:a16="http://schemas.microsoft.com/office/drawing/2014/main" id="{29099F67-F08A-8B41-91AC-E00A1AFB3F8C}"/>
              </a:ext>
            </a:extLst>
          </p:cNvPr>
          <p:cNvSpPr>
            <a:spLocks/>
          </p:cNvSpPr>
          <p:nvPr/>
        </p:nvSpPr>
        <p:spPr bwMode="auto">
          <a:xfrm>
            <a:off x="5594351" y="3544888"/>
            <a:ext cx="125413" cy="63500"/>
          </a:xfrm>
          <a:custGeom>
            <a:avLst/>
            <a:gdLst>
              <a:gd name="T0" fmla="*/ 2147483646 w 159"/>
              <a:gd name="T1" fmla="*/ 0 h 79"/>
              <a:gd name="T2" fmla="*/ 0 w 159"/>
              <a:gd name="T3" fmla="*/ 2147483646 h 79"/>
              <a:gd name="T4" fmla="*/ 2147483646 w 159"/>
              <a:gd name="T5" fmla="*/ 2147483646 h 79"/>
              <a:gd name="T6" fmla="*/ 2147483646 w 159"/>
              <a:gd name="T7" fmla="*/ 2147483646 h 79"/>
              <a:gd name="T8" fmla="*/ 2147483646 w 159"/>
              <a:gd name="T9" fmla="*/ 0 h 7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79"/>
              <a:gd name="T17" fmla="*/ 159 w 159"/>
              <a:gd name="T18" fmla="*/ 79 h 7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79">
                <a:moveTo>
                  <a:pt x="159" y="0"/>
                </a:moveTo>
                <a:lnTo>
                  <a:pt x="0" y="26"/>
                </a:lnTo>
                <a:lnTo>
                  <a:pt x="159" y="79"/>
                </a:lnTo>
                <a:lnTo>
                  <a:pt x="159" y="26"/>
                </a:lnTo>
                <a:lnTo>
                  <a:pt x="159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54302" name="Line 35">
            <a:extLst>
              <a:ext uri="{FF2B5EF4-FFF2-40B4-BE49-F238E27FC236}">
                <a16:creationId xmlns:a16="http://schemas.microsoft.com/office/drawing/2014/main" id="{9955B5C5-B456-9B4E-9217-156282E7E47D}"/>
              </a:ext>
            </a:extLst>
          </p:cNvPr>
          <p:cNvSpPr>
            <a:spLocks noChangeShapeType="1"/>
          </p:cNvSpPr>
          <p:nvPr/>
        </p:nvSpPr>
        <p:spPr bwMode="auto">
          <a:xfrm>
            <a:off x="5719764" y="3565525"/>
            <a:ext cx="295275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4303" name="Freeform 36">
            <a:extLst>
              <a:ext uri="{FF2B5EF4-FFF2-40B4-BE49-F238E27FC236}">
                <a16:creationId xmlns:a16="http://schemas.microsoft.com/office/drawing/2014/main" id="{5ACD179F-4399-0B4B-9515-06B5714FD6F9}"/>
              </a:ext>
            </a:extLst>
          </p:cNvPr>
          <p:cNvSpPr>
            <a:spLocks/>
          </p:cNvSpPr>
          <p:nvPr/>
        </p:nvSpPr>
        <p:spPr bwMode="auto">
          <a:xfrm>
            <a:off x="6940550" y="3544888"/>
            <a:ext cx="127000" cy="63500"/>
          </a:xfrm>
          <a:custGeom>
            <a:avLst/>
            <a:gdLst>
              <a:gd name="T0" fmla="*/ 2147483646 w 159"/>
              <a:gd name="T1" fmla="*/ 0 h 79"/>
              <a:gd name="T2" fmla="*/ 0 w 159"/>
              <a:gd name="T3" fmla="*/ 2147483646 h 79"/>
              <a:gd name="T4" fmla="*/ 2147483646 w 159"/>
              <a:gd name="T5" fmla="*/ 2147483646 h 79"/>
              <a:gd name="T6" fmla="*/ 2147483646 w 159"/>
              <a:gd name="T7" fmla="*/ 2147483646 h 79"/>
              <a:gd name="T8" fmla="*/ 2147483646 w 159"/>
              <a:gd name="T9" fmla="*/ 0 h 7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79"/>
              <a:gd name="T17" fmla="*/ 159 w 159"/>
              <a:gd name="T18" fmla="*/ 79 h 7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79">
                <a:moveTo>
                  <a:pt x="159" y="0"/>
                </a:moveTo>
                <a:lnTo>
                  <a:pt x="0" y="26"/>
                </a:lnTo>
                <a:lnTo>
                  <a:pt x="159" y="79"/>
                </a:lnTo>
                <a:lnTo>
                  <a:pt x="159" y="26"/>
                </a:lnTo>
                <a:lnTo>
                  <a:pt x="159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54304" name="Line 37">
            <a:extLst>
              <a:ext uri="{FF2B5EF4-FFF2-40B4-BE49-F238E27FC236}">
                <a16:creationId xmlns:a16="http://schemas.microsoft.com/office/drawing/2014/main" id="{374BC096-4B5F-2B44-8FC0-BFCB12633A1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067551" y="3565525"/>
            <a:ext cx="441325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4305" name="Rectangle 38">
            <a:extLst>
              <a:ext uri="{FF2B5EF4-FFF2-40B4-BE49-F238E27FC236}">
                <a16:creationId xmlns:a16="http://schemas.microsoft.com/office/drawing/2014/main" id="{FB3899AB-D2C1-BA4D-8251-5777BDFD53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46425" y="45497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4306" name="Rectangle 39">
            <a:extLst>
              <a:ext uri="{FF2B5EF4-FFF2-40B4-BE49-F238E27FC236}">
                <a16:creationId xmlns:a16="http://schemas.microsoft.com/office/drawing/2014/main" id="{A215C5B5-1D8E-4D48-81F6-2966E634C9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37300" y="3478213"/>
            <a:ext cx="23269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FA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4307" name="Rectangle 40">
            <a:extLst>
              <a:ext uri="{FF2B5EF4-FFF2-40B4-BE49-F238E27FC236}">
                <a16:creationId xmlns:a16="http://schemas.microsoft.com/office/drawing/2014/main" id="{E7CF05FE-2AD5-844C-A294-7BE580DE60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61088" y="2347913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x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4308" name="Rectangle 41">
            <a:extLst>
              <a:ext uri="{FF2B5EF4-FFF2-40B4-BE49-F238E27FC236}">
                <a16:creationId xmlns:a16="http://schemas.microsoft.com/office/drawing/2014/main" id="{75887A3A-5906-474B-B222-682D170AE6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54750" y="24415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4309" name="Rectangle 42">
            <a:extLst>
              <a:ext uri="{FF2B5EF4-FFF2-40B4-BE49-F238E27FC236}">
                <a16:creationId xmlns:a16="http://schemas.microsoft.com/office/drawing/2014/main" id="{84CF8DB5-719B-4646-8651-8A4439DBDC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22888" y="3435350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4310" name="Freeform 43">
            <a:extLst>
              <a:ext uri="{FF2B5EF4-FFF2-40B4-BE49-F238E27FC236}">
                <a16:creationId xmlns:a16="http://schemas.microsoft.com/office/drawing/2014/main" id="{EFD7D994-8308-2049-9EAA-EF847000022D}"/>
              </a:ext>
            </a:extLst>
          </p:cNvPr>
          <p:cNvSpPr>
            <a:spLocks/>
          </p:cNvSpPr>
          <p:nvPr/>
        </p:nvSpPr>
        <p:spPr bwMode="auto">
          <a:xfrm>
            <a:off x="6435726" y="4302125"/>
            <a:ext cx="41275" cy="127000"/>
          </a:xfrm>
          <a:custGeom>
            <a:avLst/>
            <a:gdLst>
              <a:gd name="T0" fmla="*/ 0 w 53"/>
              <a:gd name="T1" fmla="*/ 0 h 159"/>
              <a:gd name="T2" fmla="*/ 2147483646 w 53"/>
              <a:gd name="T3" fmla="*/ 2147483646 h 159"/>
              <a:gd name="T4" fmla="*/ 2147483646 w 53"/>
              <a:gd name="T5" fmla="*/ 0 h 159"/>
              <a:gd name="T6" fmla="*/ 2147483646 w 53"/>
              <a:gd name="T7" fmla="*/ 0 h 159"/>
              <a:gd name="T8" fmla="*/ 0 w 53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3"/>
              <a:gd name="T16" fmla="*/ 0 h 159"/>
              <a:gd name="T17" fmla="*/ 53 w 53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3" h="159">
                <a:moveTo>
                  <a:pt x="0" y="0"/>
                </a:moveTo>
                <a:lnTo>
                  <a:pt x="26" y="159"/>
                </a:lnTo>
                <a:lnTo>
                  <a:pt x="53" y="0"/>
                </a:lnTo>
                <a:lnTo>
                  <a:pt x="26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54311" name="Line 44">
            <a:extLst>
              <a:ext uri="{FF2B5EF4-FFF2-40B4-BE49-F238E27FC236}">
                <a16:creationId xmlns:a16="http://schemas.microsoft.com/office/drawing/2014/main" id="{1399934F-1D19-F749-865C-04ABB6D12D4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456364" y="3860801"/>
            <a:ext cx="1587" cy="441325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4312" name="Freeform 45">
            <a:extLst>
              <a:ext uri="{FF2B5EF4-FFF2-40B4-BE49-F238E27FC236}">
                <a16:creationId xmlns:a16="http://schemas.microsoft.com/office/drawing/2014/main" id="{23C1455D-B2F8-CB47-9014-A3AC255E8B3A}"/>
              </a:ext>
            </a:extLst>
          </p:cNvPr>
          <p:cNvSpPr>
            <a:spLocks/>
          </p:cNvSpPr>
          <p:nvPr/>
        </p:nvSpPr>
        <p:spPr bwMode="auto">
          <a:xfrm>
            <a:off x="6645275" y="3124201"/>
            <a:ext cx="63500" cy="125413"/>
          </a:xfrm>
          <a:custGeom>
            <a:avLst/>
            <a:gdLst>
              <a:gd name="T0" fmla="*/ 0 w 79"/>
              <a:gd name="T1" fmla="*/ 0 h 160"/>
              <a:gd name="T2" fmla="*/ 2147483646 w 79"/>
              <a:gd name="T3" fmla="*/ 2147483646 h 160"/>
              <a:gd name="T4" fmla="*/ 2147483646 w 79"/>
              <a:gd name="T5" fmla="*/ 0 h 160"/>
              <a:gd name="T6" fmla="*/ 2147483646 w 79"/>
              <a:gd name="T7" fmla="*/ 0 h 160"/>
              <a:gd name="T8" fmla="*/ 0 w 79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9"/>
              <a:gd name="T16" fmla="*/ 0 h 160"/>
              <a:gd name="T17" fmla="*/ 79 w 79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9" h="160">
                <a:moveTo>
                  <a:pt x="0" y="0"/>
                </a:moveTo>
                <a:lnTo>
                  <a:pt x="53" y="160"/>
                </a:lnTo>
                <a:lnTo>
                  <a:pt x="79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54313" name="Line 46">
            <a:extLst>
              <a:ext uri="{FF2B5EF4-FFF2-40B4-BE49-F238E27FC236}">
                <a16:creationId xmlns:a16="http://schemas.microsoft.com/office/drawing/2014/main" id="{3F724711-1B9C-C54E-AFD7-29BB0AC8D5E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688139" y="2681289"/>
            <a:ext cx="1587" cy="4206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4314" name="Freeform 47">
            <a:extLst>
              <a:ext uri="{FF2B5EF4-FFF2-40B4-BE49-F238E27FC236}">
                <a16:creationId xmlns:a16="http://schemas.microsoft.com/office/drawing/2014/main" id="{165C7D2B-000C-2C46-916F-02E8E9CFAD69}"/>
              </a:ext>
            </a:extLst>
          </p:cNvPr>
          <p:cNvSpPr>
            <a:spLocks/>
          </p:cNvSpPr>
          <p:nvPr/>
        </p:nvSpPr>
        <p:spPr bwMode="auto">
          <a:xfrm>
            <a:off x="6203950" y="3124201"/>
            <a:ext cx="63500" cy="125413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27" y="160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54315" name="Line 48">
            <a:extLst>
              <a:ext uri="{FF2B5EF4-FFF2-40B4-BE49-F238E27FC236}">
                <a16:creationId xmlns:a16="http://schemas.microsoft.com/office/drawing/2014/main" id="{459B56B4-7E8E-004F-A004-E9914E6BF7D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224589" y="2681289"/>
            <a:ext cx="1587" cy="4206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4316" name="Rectangle 49">
            <a:extLst>
              <a:ext uri="{FF2B5EF4-FFF2-40B4-BE49-F238E27FC236}">
                <a16:creationId xmlns:a16="http://schemas.microsoft.com/office/drawing/2014/main" id="{02366134-002B-1840-A417-255CAC5F1C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3375" y="3529013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2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4317" name="Rectangle 50">
            <a:extLst>
              <a:ext uri="{FF2B5EF4-FFF2-40B4-BE49-F238E27FC236}">
                <a16:creationId xmlns:a16="http://schemas.microsoft.com/office/drawing/2014/main" id="{AB1A0DB2-707D-9147-9218-26725FBFCB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16700" y="2347913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y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4318" name="Rectangle 51">
            <a:extLst>
              <a:ext uri="{FF2B5EF4-FFF2-40B4-BE49-F238E27FC236}">
                <a16:creationId xmlns:a16="http://schemas.microsoft.com/office/drawing/2014/main" id="{C7A69D99-42B5-244F-B0FC-7B5BD34A27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08775" y="24415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4319" name="Rectangle 52">
            <a:extLst>
              <a:ext uri="{FF2B5EF4-FFF2-40B4-BE49-F238E27FC236}">
                <a16:creationId xmlns:a16="http://schemas.microsoft.com/office/drawing/2014/main" id="{3F3E034F-27E3-B348-958D-983475D5DC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1275" y="4456113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4320" name="Rectangle 53">
            <a:extLst>
              <a:ext uri="{FF2B5EF4-FFF2-40B4-BE49-F238E27FC236}">
                <a16:creationId xmlns:a16="http://schemas.microsoft.com/office/drawing/2014/main" id="{BBB7E54D-A8B1-CB4C-A99E-A2F8D842F5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08875" y="3271838"/>
            <a:ext cx="884238" cy="588962"/>
          </a:xfrm>
          <a:prstGeom prst="rect">
            <a:avLst/>
          </a:prstGeom>
          <a:noFill/>
          <a:ln w="20638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54321" name="Freeform 54">
            <a:extLst>
              <a:ext uri="{FF2B5EF4-FFF2-40B4-BE49-F238E27FC236}">
                <a16:creationId xmlns:a16="http://schemas.microsoft.com/office/drawing/2014/main" id="{EF1A4C81-13A9-8343-8857-30963B1663FF}"/>
              </a:ext>
            </a:extLst>
          </p:cNvPr>
          <p:cNvSpPr>
            <a:spLocks/>
          </p:cNvSpPr>
          <p:nvPr/>
        </p:nvSpPr>
        <p:spPr bwMode="auto">
          <a:xfrm>
            <a:off x="8434388" y="3544888"/>
            <a:ext cx="127000" cy="63500"/>
          </a:xfrm>
          <a:custGeom>
            <a:avLst/>
            <a:gdLst>
              <a:gd name="T0" fmla="*/ 2147483646 w 159"/>
              <a:gd name="T1" fmla="*/ 0 h 79"/>
              <a:gd name="T2" fmla="*/ 0 w 159"/>
              <a:gd name="T3" fmla="*/ 2147483646 h 79"/>
              <a:gd name="T4" fmla="*/ 2147483646 w 159"/>
              <a:gd name="T5" fmla="*/ 2147483646 h 79"/>
              <a:gd name="T6" fmla="*/ 2147483646 w 159"/>
              <a:gd name="T7" fmla="*/ 2147483646 h 79"/>
              <a:gd name="T8" fmla="*/ 2147483646 w 159"/>
              <a:gd name="T9" fmla="*/ 0 h 7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79"/>
              <a:gd name="T17" fmla="*/ 159 w 159"/>
              <a:gd name="T18" fmla="*/ 79 h 7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79">
                <a:moveTo>
                  <a:pt x="159" y="0"/>
                </a:moveTo>
                <a:lnTo>
                  <a:pt x="0" y="26"/>
                </a:lnTo>
                <a:lnTo>
                  <a:pt x="159" y="79"/>
                </a:lnTo>
                <a:lnTo>
                  <a:pt x="159" y="26"/>
                </a:lnTo>
                <a:lnTo>
                  <a:pt x="159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54322" name="Line 55">
            <a:extLst>
              <a:ext uri="{FF2B5EF4-FFF2-40B4-BE49-F238E27FC236}">
                <a16:creationId xmlns:a16="http://schemas.microsoft.com/office/drawing/2014/main" id="{FF00ADF7-A362-8F44-9C81-F41598F7695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561389" y="3565525"/>
            <a:ext cx="441325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4323" name="Rectangle 56">
            <a:extLst>
              <a:ext uri="{FF2B5EF4-FFF2-40B4-BE49-F238E27FC236}">
                <a16:creationId xmlns:a16="http://schemas.microsoft.com/office/drawing/2014/main" id="{E9733215-406C-3F4F-B179-315FC847AC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2238" y="45497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4324" name="Freeform 57">
            <a:extLst>
              <a:ext uri="{FF2B5EF4-FFF2-40B4-BE49-F238E27FC236}">
                <a16:creationId xmlns:a16="http://schemas.microsoft.com/office/drawing/2014/main" id="{9F5F67F0-220C-114F-A18A-84770BB5801A}"/>
              </a:ext>
            </a:extLst>
          </p:cNvPr>
          <p:cNvSpPr>
            <a:spLocks/>
          </p:cNvSpPr>
          <p:nvPr/>
        </p:nvSpPr>
        <p:spPr bwMode="auto">
          <a:xfrm>
            <a:off x="7929563" y="4302125"/>
            <a:ext cx="42862" cy="127000"/>
          </a:xfrm>
          <a:custGeom>
            <a:avLst/>
            <a:gdLst>
              <a:gd name="T0" fmla="*/ 0 w 53"/>
              <a:gd name="T1" fmla="*/ 0 h 159"/>
              <a:gd name="T2" fmla="*/ 2147483646 w 53"/>
              <a:gd name="T3" fmla="*/ 2147483646 h 159"/>
              <a:gd name="T4" fmla="*/ 2147483646 w 53"/>
              <a:gd name="T5" fmla="*/ 0 h 159"/>
              <a:gd name="T6" fmla="*/ 2147483646 w 53"/>
              <a:gd name="T7" fmla="*/ 0 h 159"/>
              <a:gd name="T8" fmla="*/ 0 w 53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3"/>
              <a:gd name="T16" fmla="*/ 0 h 159"/>
              <a:gd name="T17" fmla="*/ 53 w 53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3" h="159">
                <a:moveTo>
                  <a:pt x="0" y="0"/>
                </a:moveTo>
                <a:lnTo>
                  <a:pt x="27" y="159"/>
                </a:lnTo>
                <a:lnTo>
                  <a:pt x="53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54325" name="Line 58">
            <a:extLst>
              <a:ext uri="{FF2B5EF4-FFF2-40B4-BE49-F238E27FC236}">
                <a16:creationId xmlns:a16="http://schemas.microsoft.com/office/drawing/2014/main" id="{277A8B0B-E5E6-A740-940F-83E0F6CE865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950200" y="3860801"/>
            <a:ext cx="1588" cy="441325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4326" name="Freeform 59">
            <a:extLst>
              <a:ext uri="{FF2B5EF4-FFF2-40B4-BE49-F238E27FC236}">
                <a16:creationId xmlns:a16="http://schemas.microsoft.com/office/drawing/2014/main" id="{AC5677BC-8575-864A-A661-C844E9BE4EFF}"/>
              </a:ext>
            </a:extLst>
          </p:cNvPr>
          <p:cNvSpPr>
            <a:spLocks/>
          </p:cNvSpPr>
          <p:nvPr/>
        </p:nvSpPr>
        <p:spPr bwMode="auto">
          <a:xfrm>
            <a:off x="8140701" y="3124201"/>
            <a:ext cx="61913" cy="125413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53" y="160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54327" name="Line 60">
            <a:extLst>
              <a:ext uri="{FF2B5EF4-FFF2-40B4-BE49-F238E27FC236}">
                <a16:creationId xmlns:a16="http://schemas.microsoft.com/office/drawing/2014/main" id="{B025F666-A594-574C-85B1-051C42F8B32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181975" y="2681289"/>
            <a:ext cx="1588" cy="4206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4328" name="Freeform 61">
            <a:extLst>
              <a:ext uri="{FF2B5EF4-FFF2-40B4-BE49-F238E27FC236}">
                <a16:creationId xmlns:a16="http://schemas.microsoft.com/office/drawing/2014/main" id="{6503E5F2-9900-8143-875B-AF4BCB3A72BD}"/>
              </a:ext>
            </a:extLst>
          </p:cNvPr>
          <p:cNvSpPr>
            <a:spLocks/>
          </p:cNvSpPr>
          <p:nvPr/>
        </p:nvSpPr>
        <p:spPr bwMode="auto">
          <a:xfrm>
            <a:off x="7697788" y="3124201"/>
            <a:ext cx="63500" cy="125413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27" y="160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54329" name="Line 62">
            <a:extLst>
              <a:ext uri="{FF2B5EF4-FFF2-40B4-BE49-F238E27FC236}">
                <a16:creationId xmlns:a16="http://schemas.microsoft.com/office/drawing/2014/main" id="{BE5DEA11-064E-174E-8EEA-955C57A939F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718425" y="2681289"/>
            <a:ext cx="1588" cy="4206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4330" name="Rectangle 63">
            <a:extLst>
              <a:ext uri="{FF2B5EF4-FFF2-40B4-BE49-F238E27FC236}">
                <a16:creationId xmlns:a16="http://schemas.microsoft.com/office/drawing/2014/main" id="{185357BA-22D3-6744-AB95-8ED7C788D4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27963" y="3478213"/>
            <a:ext cx="23269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FA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4331" name="Rectangle 64">
            <a:extLst>
              <a:ext uri="{FF2B5EF4-FFF2-40B4-BE49-F238E27FC236}">
                <a16:creationId xmlns:a16="http://schemas.microsoft.com/office/drawing/2014/main" id="{69B60F05-31CB-B841-9724-305E0E8E85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24700" y="3221038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4332" name="Rectangle 65">
            <a:extLst>
              <a:ext uri="{FF2B5EF4-FFF2-40B4-BE49-F238E27FC236}">
                <a16:creationId xmlns:a16="http://schemas.microsoft.com/office/drawing/2014/main" id="{FE7CAC23-71F7-0E47-AC8C-CA3C3CB998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16775" y="331628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4333" name="Rectangle 66">
            <a:extLst>
              <a:ext uri="{FF2B5EF4-FFF2-40B4-BE49-F238E27FC236}">
                <a16:creationId xmlns:a16="http://schemas.microsoft.com/office/drawing/2014/main" id="{CE92598D-CF47-7D4B-BBEB-1B149EC241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6988" y="2347913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x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4334" name="Rectangle 67">
            <a:extLst>
              <a:ext uri="{FF2B5EF4-FFF2-40B4-BE49-F238E27FC236}">
                <a16:creationId xmlns:a16="http://schemas.microsoft.com/office/drawing/2014/main" id="{36C138DF-7CA8-F945-98FF-01D4AAA226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39063" y="24415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4335" name="Rectangle 68">
            <a:extLst>
              <a:ext uri="{FF2B5EF4-FFF2-40B4-BE49-F238E27FC236}">
                <a16:creationId xmlns:a16="http://schemas.microsoft.com/office/drawing/2014/main" id="{70F3AE20-D9EB-0840-AAB4-C2F50E6DA6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02600" y="2347913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y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4336" name="Rectangle 69">
            <a:extLst>
              <a:ext uri="{FF2B5EF4-FFF2-40B4-BE49-F238E27FC236}">
                <a16:creationId xmlns:a16="http://schemas.microsoft.com/office/drawing/2014/main" id="{A13FA6E1-E731-144C-9904-5A20154E1B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94675" y="24415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4337" name="Rectangle 70">
            <a:extLst>
              <a:ext uri="{FF2B5EF4-FFF2-40B4-BE49-F238E27FC236}">
                <a16:creationId xmlns:a16="http://schemas.microsoft.com/office/drawing/2014/main" id="{D1E124DA-37B3-0B44-B6C4-BF62C3226D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69238" y="4456113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4338" name="Rectangle 71">
            <a:extLst>
              <a:ext uri="{FF2B5EF4-FFF2-40B4-BE49-F238E27FC236}">
                <a16:creationId xmlns:a16="http://schemas.microsoft.com/office/drawing/2014/main" id="{55AB8F8A-9509-2A4E-A035-F04F795165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50200" y="45497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4339" name="Rectangle 72">
            <a:extLst>
              <a:ext uri="{FF2B5EF4-FFF2-40B4-BE49-F238E27FC236}">
                <a16:creationId xmlns:a16="http://schemas.microsoft.com/office/drawing/2014/main" id="{D8F6E21E-0299-F34A-815B-D76A471CA1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9104313" y="3433763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4340" name="Freeform 73">
            <a:extLst>
              <a:ext uri="{FF2B5EF4-FFF2-40B4-BE49-F238E27FC236}">
                <a16:creationId xmlns:a16="http://schemas.microsoft.com/office/drawing/2014/main" id="{42BFFA72-AFC9-2A43-ACA4-EC4AE5017422}"/>
              </a:ext>
            </a:extLst>
          </p:cNvPr>
          <p:cNvSpPr>
            <a:spLocks/>
          </p:cNvSpPr>
          <p:nvPr/>
        </p:nvSpPr>
        <p:spPr bwMode="auto">
          <a:xfrm>
            <a:off x="4751388" y="3544889"/>
            <a:ext cx="42862" cy="41275"/>
          </a:xfrm>
          <a:custGeom>
            <a:avLst/>
            <a:gdLst>
              <a:gd name="T0" fmla="*/ 0 w 53"/>
              <a:gd name="T1" fmla="*/ 2147483646 h 53"/>
              <a:gd name="T2" fmla="*/ 0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0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2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lnTo>
                  <a:pt x="1" y="22"/>
                </a:lnTo>
                <a:lnTo>
                  <a:pt x="1" y="21"/>
                </a:lnTo>
                <a:lnTo>
                  <a:pt x="1" y="18"/>
                </a:lnTo>
                <a:lnTo>
                  <a:pt x="2" y="17"/>
                </a:lnTo>
                <a:lnTo>
                  <a:pt x="2" y="16"/>
                </a:lnTo>
                <a:lnTo>
                  <a:pt x="4" y="14"/>
                </a:lnTo>
                <a:lnTo>
                  <a:pt x="5" y="13"/>
                </a:lnTo>
                <a:lnTo>
                  <a:pt x="5" y="12"/>
                </a:lnTo>
                <a:lnTo>
                  <a:pt x="6" y="10"/>
                </a:lnTo>
                <a:lnTo>
                  <a:pt x="8" y="9"/>
                </a:lnTo>
                <a:lnTo>
                  <a:pt x="9" y="8"/>
                </a:lnTo>
                <a:lnTo>
                  <a:pt x="10" y="6"/>
                </a:lnTo>
                <a:lnTo>
                  <a:pt x="12" y="5"/>
                </a:lnTo>
                <a:lnTo>
                  <a:pt x="13" y="4"/>
                </a:lnTo>
                <a:lnTo>
                  <a:pt x="14" y="4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20" y="1"/>
                </a:lnTo>
                <a:lnTo>
                  <a:pt x="21" y="1"/>
                </a:lnTo>
                <a:lnTo>
                  <a:pt x="22" y="0"/>
                </a:lnTo>
                <a:lnTo>
                  <a:pt x="23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22" y="0"/>
                </a:lnTo>
                <a:lnTo>
                  <a:pt x="23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30" y="0"/>
                </a:lnTo>
                <a:lnTo>
                  <a:pt x="31" y="1"/>
                </a:lnTo>
                <a:lnTo>
                  <a:pt x="33" y="1"/>
                </a:lnTo>
                <a:lnTo>
                  <a:pt x="34" y="1"/>
                </a:lnTo>
                <a:lnTo>
                  <a:pt x="35" y="2"/>
                </a:lnTo>
                <a:lnTo>
                  <a:pt x="37" y="2"/>
                </a:lnTo>
                <a:lnTo>
                  <a:pt x="38" y="4"/>
                </a:lnTo>
                <a:lnTo>
                  <a:pt x="39" y="4"/>
                </a:lnTo>
                <a:lnTo>
                  <a:pt x="41" y="5"/>
                </a:lnTo>
                <a:lnTo>
                  <a:pt x="42" y="6"/>
                </a:lnTo>
                <a:lnTo>
                  <a:pt x="42" y="8"/>
                </a:lnTo>
                <a:lnTo>
                  <a:pt x="43" y="8"/>
                </a:lnTo>
                <a:lnTo>
                  <a:pt x="45" y="9"/>
                </a:lnTo>
                <a:lnTo>
                  <a:pt x="46" y="10"/>
                </a:lnTo>
                <a:lnTo>
                  <a:pt x="46" y="12"/>
                </a:lnTo>
                <a:lnTo>
                  <a:pt x="47" y="13"/>
                </a:lnTo>
                <a:lnTo>
                  <a:pt x="49" y="14"/>
                </a:lnTo>
                <a:lnTo>
                  <a:pt x="50" y="16"/>
                </a:lnTo>
                <a:lnTo>
                  <a:pt x="50" y="17"/>
                </a:lnTo>
                <a:lnTo>
                  <a:pt x="51" y="18"/>
                </a:lnTo>
                <a:lnTo>
                  <a:pt x="51" y="21"/>
                </a:lnTo>
                <a:lnTo>
                  <a:pt x="51" y="22"/>
                </a:lnTo>
                <a:lnTo>
                  <a:pt x="51" y="24"/>
                </a:lnTo>
                <a:lnTo>
                  <a:pt x="53" y="25"/>
                </a:lnTo>
                <a:lnTo>
                  <a:pt x="53" y="26"/>
                </a:lnTo>
                <a:lnTo>
                  <a:pt x="53" y="28"/>
                </a:lnTo>
                <a:lnTo>
                  <a:pt x="53" y="29"/>
                </a:lnTo>
                <a:lnTo>
                  <a:pt x="53" y="22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1" y="29"/>
                </a:lnTo>
                <a:lnTo>
                  <a:pt x="51" y="30"/>
                </a:lnTo>
                <a:lnTo>
                  <a:pt x="51" y="31"/>
                </a:lnTo>
                <a:lnTo>
                  <a:pt x="51" y="33"/>
                </a:lnTo>
                <a:lnTo>
                  <a:pt x="50" y="34"/>
                </a:lnTo>
                <a:lnTo>
                  <a:pt x="50" y="35"/>
                </a:lnTo>
                <a:lnTo>
                  <a:pt x="49" y="37"/>
                </a:lnTo>
                <a:lnTo>
                  <a:pt x="49" y="38"/>
                </a:lnTo>
                <a:lnTo>
                  <a:pt x="47" y="39"/>
                </a:lnTo>
                <a:lnTo>
                  <a:pt x="46" y="41"/>
                </a:lnTo>
                <a:lnTo>
                  <a:pt x="45" y="42"/>
                </a:lnTo>
                <a:lnTo>
                  <a:pt x="43" y="43"/>
                </a:lnTo>
                <a:lnTo>
                  <a:pt x="42" y="45"/>
                </a:lnTo>
                <a:lnTo>
                  <a:pt x="41" y="46"/>
                </a:lnTo>
                <a:lnTo>
                  <a:pt x="39" y="47"/>
                </a:lnTo>
                <a:lnTo>
                  <a:pt x="38" y="47"/>
                </a:lnTo>
                <a:lnTo>
                  <a:pt x="37" y="49"/>
                </a:lnTo>
                <a:lnTo>
                  <a:pt x="35" y="49"/>
                </a:lnTo>
                <a:lnTo>
                  <a:pt x="34" y="50"/>
                </a:lnTo>
                <a:lnTo>
                  <a:pt x="33" y="50"/>
                </a:lnTo>
                <a:lnTo>
                  <a:pt x="31" y="51"/>
                </a:lnTo>
                <a:lnTo>
                  <a:pt x="30" y="51"/>
                </a:lnTo>
                <a:lnTo>
                  <a:pt x="29" y="51"/>
                </a:lnTo>
                <a:lnTo>
                  <a:pt x="27" y="51"/>
                </a:lnTo>
                <a:lnTo>
                  <a:pt x="26" y="53"/>
                </a:lnTo>
                <a:lnTo>
                  <a:pt x="23" y="53"/>
                </a:lnTo>
                <a:lnTo>
                  <a:pt x="22" y="53"/>
                </a:lnTo>
                <a:lnTo>
                  <a:pt x="29" y="53"/>
                </a:lnTo>
                <a:lnTo>
                  <a:pt x="27" y="53"/>
                </a:lnTo>
                <a:lnTo>
                  <a:pt x="26" y="53"/>
                </a:lnTo>
                <a:lnTo>
                  <a:pt x="25" y="51"/>
                </a:lnTo>
                <a:lnTo>
                  <a:pt x="23" y="51"/>
                </a:lnTo>
                <a:lnTo>
                  <a:pt x="22" y="51"/>
                </a:lnTo>
                <a:lnTo>
                  <a:pt x="21" y="51"/>
                </a:lnTo>
                <a:lnTo>
                  <a:pt x="20" y="50"/>
                </a:lnTo>
                <a:lnTo>
                  <a:pt x="18" y="50"/>
                </a:lnTo>
                <a:lnTo>
                  <a:pt x="17" y="49"/>
                </a:lnTo>
                <a:lnTo>
                  <a:pt x="16" y="49"/>
                </a:lnTo>
                <a:lnTo>
                  <a:pt x="14" y="47"/>
                </a:lnTo>
                <a:lnTo>
                  <a:pt x="13" y="47"/>
                </a:lnTo>
                <a:lnTo>
                  <a:pt x="12" y="46"/>
                </a:lnTo>
                <a:lnTo>
                  <a:pt x="10" y="45"/>
                </a:lnTo>
                <a:lnTo>
                  <a:pt x="9" y="45"/>
                </a:lnTo>
                <a:lnTo>
                  <a:pt x="9" y="43"/>
                </a:lnTo>
                <a:lnTo>
                  <a:pt x="8" y="42"/>
                </a:lnTo>
                <a:lnTo>
                  <a:pt x="6" y="41"/>
                </a:lnTo>
                <a:lnTo>
                  <a:pt x="5" y="41"/>
                </a:lnTo>
                <a:lnTo>
                  <a:pt x="5" y="39"/>
                </a:lnTo>
                <a:lnTo>
                  <a:pt x="4" y="38"/>
                </a:lnTo>
                <a:lnTo>
                  <a:pt x="4" y="37"/>
                </a:lnTo>
                <a:lnTo>
                  <a:pt x="2" y="35"/>
                </a:lnTo>
                <a:lnTo>
                  <a:pt x="2" y="34"/>
                </a:lnTo>
                <a:lnTo>
                  <a:pt x="1" y="33"/>
                </a:lnTo>
                <a:lnTo>
                  <a:pt x="1" y="31"/>
                </a:lnTo>
                <a:lnTo>
                  <a:pt x="1" y="30"/>
                </a:lnTo>
                <a:lnTo>
                  <a:pt x="0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lnTo>
                  <a:pt x="0" y="22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54341" name="Freeform 74">
            <a:extLst>
              <a:ext uri="{FF2B5EF4-FFF2-40B4-BE49-F238E27FC236}">
                <a16:creationId xmlns:a16="http://schemas.microsoft.com/office/drawing/2014/main" id="{C85F9722-3DD1-1E49-B925-533EF544C885}"/>
              </a:ext>
            </a:extLst>
          </p:cNvPr>
          <p:cNvSpPr>
            <a:spLocks/>
          </p:cNvSpPr>
          <p:nvPr/>
        </p:nvSpPr>
        <p:spPr bwMode="auto">
          <a:xfrm>
            <a:off x="4919663" y="3544889"/>
            <a:ext cx="42862" cy="41275"/>
          </a:xfrm>
          <a:custGeom>
            <a:avLst/>
            <a:gdLst>
              <a:gd name="T0" fmla="*/ 0 w 53"/>
              <a:gd name="T1" fmla="*/ 2147483646 h 53"/>
              <a:gd name="T2" fmla="*/ 0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0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2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lnTo>
                  <a:pt x="1" y="22"/>
                </a:lnTo>
                <a:lnTo>
                  <a:pt x="1" y="21"/>
                </a:lnTo>
                <a:lnTo>
                  <a:pt x="1" y="18"/>
                </a:lnTo>
                <a:lnTo>
                  <a:pt x="2" y="17"/>
                </a:lnTo>
                <a:lnTo>
                  <a:pt x="2" y="16"/>
                </a:lnTo>
                <a:lnTo>
                  <a:pt x="4" y="14"/>
                </a:lnTo>
                <a:lnTo>
                  <a:pt x="5" y="13"/>
                </a:lnTo>
                <a:lnTo>
                  <a:pt x="5" y="12"/>
                </a:lnTo>
                <a:lnTo>
                  <a:pt x="6" y="10"/>
                </a:lnTo>
                <a:lnTo>
                  <a:pt x="8" y="9"/>
                </a:lnTo>
                <a:lnTo>
                  <a:pt x="9" y="8"/>
                </a:lnTo>
                <a:lnTo>
                  <a:pt x="10" y="6"/>
                </a:lnTo>
                <a:lnTo>
                  <a:pt x="12" y="5"/>
                </a:lnTo>
                <a:lnTo>
                  <a:pt x="13" y="4"/>
                </a:lnTo>
                <a:lnTo>
                  <a:pt x="14" y="4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20" y="1"/>
                </a:lnTo>
                <a:lnTo>
                  <a:pt x="21" y="1"/>
                </a:lnTo>
                <a:lnTo>
                  <a:pt x="22" y="0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22" y="0"/>
                </a:lnTo>
                <a:lnTo>
                  <a:pt x="24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30" y="0"/>
                </a:lnTo>
                <a:lnTo>
                  <a:pt x="32" y="1"/>
                </a:lnTo>
                <a:lnTo>
                  <a:pt x="33" y="1"/>
                </a:lnTo>
                <a:lnTo>
                  <a:pt x="34" y="1"/>
                </a:lnTo>
                <a:lnTo>
                  <a:pt x="36" y="2"/>
                </a:lnTo>
                <a:lnTo>
                  <a:pt x="37" y="2"/>
                </a:lnTo>
                <a:lnTo>
                  <a:pt x="38" y="4"/>
                </a:lnTo>
                <a:lnTo>
                  <a:pt x="39" y="4"/>
                </a:lnTo>
                <a:lnTo>
                  <a:pt x="41" y="5"/>
                </a:lnTo>
                <a:lnTo>
                  <a:pt x="42" y="6"/>
                </a:lnTo>
                <a:lnTo>
                  <a:pt x="42" y="8"/>
                </a:lnTo>
                <a:lnTo>
                  <a:pt x="43" y="8"/>
                </a:lnTo>
                <a:lnTo>
                  <a:pt x="45" y="9"/>
                </a:lnTo>
                <a:lnTo>
                  <a:pt x="46" y="10"/>
                </a:lnTo>
                <a:lnTo>
                  <a:pt x="46" y="12"/>
                </a:lnTo>
                <a:lnTo>
                  <a:pt x="47" y="13"/>
                </a:lnTo>
                <a:lnTo>
                  <a:pt x="49" y="14"/>
                </a:lnTo>
                <a:lnTo>
                  <a:pt x="50" y="16"/>
                </a:lnTo>
                <a:lnTo>
                  <a:pt x="50" y="17"/>
                </a:lnTo>
                <a:lnTo>
                  <a:pt x="51" y="18"/>
                </a:lnTo>
                <a:lnTo>
                  <a:pt x="51" y="21"/>
                </a:lnTo>
                <a:lnTo>
                  <a:pt x="51" y="22"/>
                </a:lnTo>
                <a:lnTo>
                  <a:pt x="51" y="24"/>
                </a:lnTo>
                <a:lnTo>
                  <a:pt x="53" y="25"/>
                </a:lnTo>
                <a:lnTo>
                  <a:pt x="53" y="26"/>
                </a:lnTo>
                <a:lnTo>
                  <a:pt x="53" y="28"/>
                </a:lnTo>
                <a:lnTo>
                  <a:pt x="53" y="29"/>
                </a:lnTo>
                <a:lnTo>
                  <a:pt x="53" y="22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1" y="29"/>
                </a:lnTo>
                <a:lnTo>
                  <a:pt x="51" y="30"/>
                </a:lnTo>
                <a:lnTo>
                  <a:pt x="51" y="31"/>
                </a:lnTo>
                <a:lnTo>
                  <a:pt x="51" y="33"/>
                </a:lnTo>
                <a:lnTo>
                  <a:pt x="50" y="34"/>
                </a:lnTo>
                <a:lnTo>
                  <a:pt x="50" y="35"/>
                </a:lnTo>
                <a:lnTo>
                  <a:pt x="49" y="37"/>
                </a:lnTo>
                <a:lnTo>
                  <a:pt x="49" y="38"/>
                </a:lnTo>
                <a:lnTo>
                  <a:pt x="47" y="39"/>
                </a:lnTo>
                <a:lnTo>
                  <a:pt x="46" y="41"/>
                </a:lnTo>
                <a:lnTo>
                  <a:pt x="45" y="42"/>
                </a:lnTo>
                <a:lnTo>
                  <a:pt x="43" y="43"/>
                </a:lnTo>
                <a:lnTo>
                  <a:pt x="42" y="45"/>
                </a:lnTo>
                <a:lnTo>
                  <a:pt x="41" y="46"/>
                </a:lnTo>
                <a:lnTo>
                  <a:pt x="39" y="47"/>
                </a:lnTo>
                <a:lnTo>
                  <a:pt x="38" y="47"/>
                </a:lnTo>
                <a:lnTo>
                  <a:pt x="37" y="49"/>
                </a:lnTo>
                <a:lnTo>
                  <a:pt x="36" y="49"/>
                </a:lnTo>
                <a:lnTo>
                  <a:pt x="34" y="50"/>
                </a:lnTo>
                <a:lnTo>
                  <a:pt x="33" y="50"/>
                </a:lnTo>
                <a:lnTo>
                  <a:pt x="32" y="51"/>
                </a:lnTo>
                <a:lnTo>
                  <a:pt x="30" y="51"/>
                </a:lnTo>
                <a:lnTo>
                  <a:pt x="29" y="51"/>
                </a:lnTo>
                <a:lnTo>
                  <a:pt x="28" y="51"/>
                </a:lnTo>
                <a:lnTo>
                  <a:pt x="26" y="53"/>
                </a:lnTo>
                <a:lnTo>
                  <a:pt x="24" y="53"/>
                </a:lnTo>
                <a:lnTo>
                  <a:pt x="22" y="53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1"/>
                </a:lnTo>
                <a:lnTo>
                  <a:pt x="24" y="51"/>
                </a:lnTo>
                <a:lnTo>
                  <a:pt x="22" y="51"/>
                </a:lnTo>
                <a:lnTo>
                  <a:pt x="21" y="51"/>
                </a:lnTo>
                <a:lnTo>
                  <a:pt x="20" y="50"/>
                </a:lnTo>
                <a:lnTo>
                  <a:pt x="18" y="50"/>
                </a:lnTo>
                <a:lnTo>
                  <a:pt x="17" y="49"/>
                </a:lnTo>
                <a:lnTo>
                  <a:pt x="16" y="49"/>
                </a:lnTo>
                <a:lnTo>
                  <a:pt x="14" y="47"/>
                </a:lnTo>
                <a:lnTo>
                  <a:pt x="13" y="47"/>
                </a:lnTo>
                <a:lnTo>
                  <a:pt x="12" y="46"/>
                </a:lnTo>
                <a:lnTo>
                  <a:pt x="10" y="45"/>
                </a:lnTo>
                <a:lnTo>
                  <a:pt x="9" y="45"/>
                </a:lnTo>
                <a:lnTo>
                  <a:pt x="9" y="43"/>
                </a:lnTo>
                <a:lnTo>
                  <a:pt x="8" y="42"/>
                </a:lnTo>
                <a:lnTo>
                  <a:pt x="6" y="41"/>
                </a:lnTo>
                <a:lnTo>
                  <a:pt x="5" y="41"/>
                </a:lnTo>
                <a:lnTo>
                  <a:pt x="5" y="39"/>
                </a:lnTo>
                <a:lnTo>
                  <a:pt x="4" y="38"/>
                </a:lnTo>
                <a:lnTo>
                  <a:pt x="4" y="37"/>
                </a:lnTo>
                <a:lnTo>
                  <a:pt x="2" y="35"/>
                </a:lnTo>
                <a:lnTo>
                  <a:pt x="2" y="34"/>
                </a:lnTo>
                <a:lnTo>
                  <a:pt x="1" y="33"/>
                </a:lnTo>
                <a:lnTo>
                  <a:pt x="1" y="31"/>
                </a:lnTo>
                <a:lnTo>
                  <a:pt x="1" y="30"/>
                </a:lnTo>
                <a:lnTo>
                  <a:pt x="0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lnTo>
                  <a:pt x="0" y="22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54342" name="Freeform 75">
            <a:extLst>
              <a:ext uri="{FF2B5EF4-FFF2-40B4-BE49-F238E27FC236}">
                <a16:creationId xmlns:a16="http://schemas.microsoft.com/office/drawing/2014/main" id="{9BAEDEE8-0CA8-4846-A733-8B89494B5B01}"/>
              </a:ext>
            </a:extLst>
          </p:cNvPr>
          <p:cNvSpPr>
            <a:spLocks/>
          </p:cNvSpPr>
          <p:nvPr/>
        </p:nvSpPr>
        <p:spPr bwMode="auto">
          <a:xfrm>
            <a:off x="5087938" y="3544889"/>
            <a:ext cx="42862" cy="41275"/>
          </a:xfrm>
          <a:custGeom>
            <a:avLst/>
            <a:gdLst>
              <a:gd name="T0" fmla="*/ 0 w 53"/>
              <a:gd name="T1" fmla="*/ 2147483646 h 53"/>
              <a:gd name="T2" fmla="*/ 0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0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2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lnTo>
                  <a:pt x="1" y="22"/>
                </a:lnTo>
                <a:lnTo>
                  <a:pt x="1" y="21"/>
                </a:lnTo>
                <a:lnTo>
                  <a:pt x="1" y="18"/>
                </a:lnTo>
                <a:lnTo>
                  <a:pt x="2" y="17"/>
                </a:lnTo>
                <a:lnTo>
                  <a:pt x="2" y="16"/>
                </a:lnTo>
                <a:lnTo>
                  <a:pt x="4" y="14"/>
                </a:lnTo>
                <a:lnTo>
                  <a:pt x="5" y="13"/>
                </a:lnTo>
                <a:lnTo>
                  <a:pt x="5" y="12"/>
                </a:lnTo>
                <a:lnTo>
                  <a:pt x="6" y="10"/>
                </a:lnTo>
                <a:lnTo>
                  <a:pt x="8" y="9"/>
                </a:lnTo>
                <a:lnTo>
                  <a:pt x="9" y="8"/>
                </a:lnTo>
                <a:lnTo>
                  <a:pt x="10" y="6"/>
                </a:lnTo>
                <a:lnTo>
                  <a:pt x="12" y="5"/>
                </a:lnTo>
                <a:lnTo>
                  <a:pt x="13" y="4"/>
                </a:lnTo>
                <a:lnTo>
                  <a:pt x="14" y="4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20" y="1"/>
                </a:lnTo>
                <a:lnTo>
                  <a:pt x="21" y="1"/>
                </a:lnTo>
                <a:lnTo>
                  <a:pt x="22" y="0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22" y="0"/>
                </a:lnTo>
                <a:lnTo>
                  <a:pt x="24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30" y="0"/>
                </a:lnTo>
                <a:lnTo>
                  <a:pt x="32" y="1"/>
                </a:lnTo>
                <a:lnTo>
                  <a:pt x="33" y="1"/>
                </a:lnTo>
                <a:lnTo>
                  <a:pt x="34" y="1"/>
                </a:lnTo>
                <a:lnTo>
                  <a:pt x="36" y="2"/>
                </a:lnTo>
                <a:lnTo>
                  <a:pt x="37" y="2"/>
                </a:lnTo>
                <a:lnTo>
                  <a:pt x="38" y="4"/>
                </a:lnTo>
                <a:lnTo>
                  <a:pt x="40" y="4"/>
                </a:lnTo>
                <a:lnTo>
                  <a:pt x="41" y="5"/>
                </a:lnTo>
                <a:lnTo>
                  <a:pt x="42" y="6"/>
                </a:lnTo>
                <a:lnTo>
                  <a:pt x="42" y="8"/>
                </a:lnTo>
                <a:lnTo>
                  <a:pt x="44" y="8"/>
                </a:lnTo>
                <a:lnTo>
                  <a:pt x="45" y="9"/>
                </a:lnTo>
                <a:lnTo>
                  <a:pt x="46" y="10"/>
                </a:lnTo>
                <a:lnTo>
                  <a:pt x="46" y="12"/>
                </a:lnTo>
                <a:lnTo>
                  <a:pt x="48" y="13"/>
                </a:lnTo>
                <a:lnTo>
                  <a:pt x="49" y="14"/>
                </a:lnTo>
                <a:lnTo>
                  <a:pt x="50" y="16"/>
                </a:lnTo>
                <a:lnTo>
                  <a:pt x="50" y="17"/>
                </a:lnTo>
                <a:lnTo>
                  <a:pt x="52" y="18"/>
                </a:lnTo>
                <a:lnTo>
                  <a:pt x="52" y="21"/>
                </a:lnTo>
                <a:lnTo>
                  <a:pt x="52" y="22"/>
                </a:lnTo>
                <a:lnTo>
                  <a:pt x="52" y="24"/>
                </a:lnTo>
                <a:lnTo>
                  <a:pt x="53" y="25"/>
                </a:lnTo>
                <a:lnTo>
                  <a:pt x="53" y="26"/>
                </a:lnTo>
                <a:lnTo>
                  <a:pt x="53" y="28"/>
                </a:lnTo>
                <a:lnTo>
                  <a:pt x="53" y="29"/>
                </a:lnTo>
                <a:lnTo>
                  <a:pt x="53" y="22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2" y="29"/>
                </a:lnTo>
                <a:lnTo>
                  <a:pt x="52" y="30"/>
                </a:lnTo>
                <a:lnTo>
                  <a:pt x="52" y="31"/>
                </a:lnTo>
                <a:lnTo>
                  <a:pt x="52" y="33"/>
                </a:lnTo>
                <a:lnTo>
                  <a:pt x="50" y="34"/>
                </a:lnTo>
                <a:lnTo>
                  <a:pt x="50" y="35"/>
                </a:lnTo>
                <a:lnTo>
                  <a:pt x="49" y="37"/>
                </a:lnTo>
                <a:lnTo>
                  <a:pt x="49" y="38"/>
                </a:lnTo>
                <a:lnTo>
                  <a:pt x="48" y="39"/>
                </a:lnTo>
                <a:lnTo>
                  <a:pt x="46" y="41"/>
                </a:lnTo>
                <a:lnTo>
                  <a:pt x="45" y="42"/>
                </a:lnTo>
                <a:lnTo>
                  <a:pt x="44" y="43"/>
                </a:lnTo>
                <a:lnTo>
                  <a:pt x="42" y="45"/>
                </a:lnTo>
                <a:lnTo>
                  <a:pt x="41" y="46"/>
                </a:lnTo>
                <a:lnTo>
                  <a:pt x="40" y="47"/>
                </a:lnTo>
                <a:lnTo>
                  <a:pt x="38" y="47"/>
                </a:lnTo>
                <a:lnTo>
                  <a:pt x="37" y="49"/>
                </a:lnTo>
                <a:lnTo>
                  <a:pt x="36" y="49"/>
                </a:lnTo>
                <a:lnTo>
                  <a:pt x="34" y="50"/>
                </a:lnTo>
                <a:lnTo>
                  <a:pt x="33" y="50"/>
                </a:lnTo>
                <a:lnTo>
                  <a:pt x="32" y="51"/>
                </a:lnTo>
                <a:lnTo>
                  <a:pt x="30" y="51"/>
                </a:lnTo>
                <a:lnTo>
                  <a:pt x="29" y="51"/>
                </a:lnTo>
                <a:lnTo>
                  <a:pt x="28" y="51"/>
                </a:lnTo>
                <a:lnTo>
                  <a:pt x="26" y="53"/>
                </a:lnTo>
                <a:lnTo>
                  <a:pt x="24" y="53"/>
                </a:lnTo>
                <a:lnTo>
                  <a:pt x="22" y="53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1"/>
                </a:lnTo>
                <a:lnTo>
                  <a:pt x="24" y="51"/>
                </a:lnTo>
                <a:lnTo>
                  <a:pt x="22" y="51"/>
                </a:lnTo>
                <a:lnTo>
                  <a:pt x="21" y="51"/>
                </a:lnTo>
                <a:lnTo>
                  <a:pt x="20" y="50"/>
                </a:lnTo>
                <a:lnTo>
                  <a:pt x="18" y="50"/>
                </a:lnTo>
                <a:lnTo>
                  <a:pt x="17" y="49"/>
                </a:lnTo>
                <a:lnTo>
                  <a:pt x="16" y="49"/>
                </a:lnTo>
                <a:lnTo>
                  <a:pt x="14" y="47"/>
                </a:lnTo>
                <a:lnTo>
                  <a:pt x="13" y="47"/>
                </a:lnTo>
                <a:lnTo>
                  <a:pt x="12" y="46"/>
                </a:lnTo>
                <a:lnTo>
                  <a:pt x="10" y="45"/>
                </a:lnTo>
                <a:lnTo>
                  <a:pt x="9" y="45"/>
                </a:lnTo>
                <a:lnTo>
                  <a:pt x="9" y="43"/>
                </a:lnTo>
                <a:lnTo>
                  <a:pt x="8" y="42"/>
                </a:lnTo>
                <a:lnTo>
                  <a:pt x="6" y="41"/>
                </a:lnTo>
                <a:lnTo>
                  <a:pt x="5" y="41"/>
                </a:lnTo>
                <a:lnTo>
                  <a:pt x="5" y="39"/>
                </a:lnTo>
                <a:lnTo>
                  <a:pt x="4" y="38"/>
                </a:lnTo>
                <a:lnTo>
                  <a:pt x="4" y="37"/>
                </a:lnTo>
                <a:lnTo>
                  <a:pt x="2" y="35"/>
                </a:lnTo>
                <a:lnTo>
                  <a:pt x="2" y="34"/>
                </a:lnTo>
                <a:lnTo>
                  <a:pt x="1" y="33"/>
                </a:lnTo>
                <a:lnTo>
                  <a:pt x="1" y="31"/>
                </a:lnTo>
                <a:lnTo>
                  <a:pt x="1" y="30"/>
                </a:lnTo>
                <a:lnTo>
                  <a:pt x="0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lnTo>
                  <a:pt x="0" y="22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54343" name="Rectangle 76">
            <a:extLst>
              <a:ext uri="{FF2B5EF4-FFF2-40B4-BE49-F238E27FC236}">
                <a16:creationId xmlns:a16="http://schemas.microsoft.com/office/drawing/2014/main" id="{BA85599C-19F8-4F4E-A5DD-23CF1CEB15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9196388" y="35274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4344" name="Rectangle 77">
            <a:extLst>
              <a:ext uri="{FF2B5EF4-FFF2-40B4-BE49-F238E27FC236}">
                <a16:creationId xmlns:a16="http://schemas.microsoft.com/office/drawing/2014/main" id="{F5FA0B0A-82AE-6A4E-8D15-C18E7ABF63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01913" y="4830763"/>
            <a:ext cx="107401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MSB position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4345" name="Rectangle 78">
            <a:extLst>
              <a:ext uri="{FF2B5EF4-FFF2-40B4-BE49-F238E27FC236}">
                <a16:creationId xmlns:a16="http://schemas.microsoft.com/office/drawing/2014/main" id="{51DCBCD2-53EF-3441-8ED6-A7118D526C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46963" y="4830763"/>
            <a:ext cx="101951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LSB position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4346" name="Title 1">
            <a:extLst>
              <a:ext uri="{FF2B5EF4-FFF2-40B4-BE49-F238E27FC236}">
                <a16:creationId xmlns:a16="http://schemas.microsoft.com/office/drawing/2014/main" id="{C88240C1-5070-5147-86C2-80C4D8441832}"/>
              </a:ext>
            </a:extLst>
          </p:cNvPr>
          <p:cNvSpPr txBox="1">
            <a:spLocks/>
          </p:cNvSpPr>
          <p:nvPr/>
        </p:nvSpPr>
        <p:spPr bwMode="auto">
          <a:xfrm>
            <a:off x="914400" y="0"/>
            <a:ext cx="9144000" cy="838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 i="1">
                <a:solidFill>
                  <a:schemeClr val="tx2"/>
                </a:solidFill>
              </a:rPr>
              <a:t>n</a:t>
            </a:r>
            <a:r>
              <a:rPr lang="en-US" altLang="en-US" sz="3600">
                <a:solidFill>
                  <a:schemeClr val="tx2"/>
                </a:solidFill>
              </a:rPr>
              <a:t>-bit ripple-carry adder</a:t>
            </a:r>
          </a:p>
        </p:txBody>
      </p:sp>
      <p:sp>
        <p:nvSpPr>
          <p:cNvPr id="54347" name="TextBox 125">
            <a:extLst>
              <a:ext uri="{FF2B5EF4-FFF2-40B4-BE49-F238E27FC236}">
                <a16:creationId xmlns:a16="http://schemas.microsoft.com/office/drawing/2014/main" id="{3B1102AC-64E8-CE46-AFF4-A7B7E34F156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94600" y="6477001"/>
            <a:ext cx="24638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itchFamily="2" charset="0"/>
              </a:rPr>
              <a:t>[ Figure 3.5 from the textbook ]</a:t>
            </a:r>
          </a:p>
        </p:txBody>
      </p:sp>
      <p:sp>
        <p:nvSpPr>
          <p:cNvPr id="54348" name="Rectangle 25">
            <a:extLst>
              <a:ext uri="{FF2B5EF4-FFF2-40B4-BE49-F238E27FC236}">
                <a16:creationId xmlns:a16="http://schemas.microsoft.com/office/drawing/2014/main" id="{BF15E202-2934-164D-B488-80162EE1D3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84675" y="3511550"/>
            <a:ext cx="50800" cy="184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ja-JP" sz="1200" b="0">
                <a:solidFill>
                  <a:srgbClr val="000000"/>
                </a:solidFill>
                <a:latin typeface="Times-Roman" pitchFamily="2" charset="0"/>
              </a:rPr>
              <a:t>-</a:t>
            </a:r>
            <a:endParaRPr lang="en-US" altLang="en-US" b="0">
              <a:latin typeface="Times" pitchFamily="2" charset="0"/>
            </a:endParaRPr>
          </a:p>
        </p:txBody>
      </p:sp>
    </p:spTree>
  </p:cSld>
  <p:clrMapOvr>
    <a:masterClrMapping/>
  </p:clrMapOvr>
  <p:transition/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297" name="Rectangle 4">
            <a:extLst>
              <a:ext uri="{FF2B5EF4-FFF2-40B4-BE49-F238E27FC236}">
                <a16:creationId xmlns:a16="http://schemas.microsoft.com/office/drawing/2014/main" id="{011FD663-3F01-4A4E-910D-7B5BF8ED92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89225" y="3271838"/>
            <a:ext cx="884238" cy="588962"/>
          </a:xfrm>
          <a:prstGeom prst="rect">
            <a:avLst/>
          </a:prstGeom>
          <a:solidFill>
            <a:srgbClr val="FFFFFF"/>
          </a:solidFill>
          <a:ln w="20638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55298" name="Freeform 5">
            <a:extLst>
              <a:ext uri="{FF2B5EF4-FFF2-40B4-BE49-F238E27FC236}">
                <a16:creationId xmlns:a16="http://schemas.microsoft.com/office/drawing/2014/main" id="{747E51CB-8F3E-4C44-AF3A-78FE6C51E013}"/>
              </a:ext>
            </a:extLst>
          </p:cNvPr>
          <p:cNvSpPr>
            <a:spLocks/>
          </p:cNvSpPr>
          <p:nvPr/>
        </p:nvSpPr>
        <p:spPr bwMode="auto">
          <a:xfrm>
            <a:off x="2120900" y="3544888"/>
            <a:ext cx="127000" cy="63500"/>
          </a:xfrm>
          <a:custGeom>
            <a:avLst/>
            <a:gdLst>
              <a:gd name="T0" fmla="*/ 2147483646 w 159"/>
              <a:gd name="T1" fmla="*/ 0 h 79"/>
              <a:gd name="T2" fmla="*/ 0 w 159"/>
              <a:gd name="T3" fmla="*/ 2147483646 h 79"/>
              <a:gd name="T4" fmla="*/ 2147483646 w 159"/>
              <a:gd name="T5" fmla="*/ 2147483646 h 79"/>
              <a:gd name="T6" fmla="*/ 2147483646 w 159"/>
              <a:gd name="T7" fmla="*/ 2147483646 h 79"/>
              <a:gd name="T8" fmla="*/ 2147483646 w 159"/>
              <a:gd name="T9" fmla="*/ 0 h 7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79"/>
              <a:gd name="T17" fmla="*/ 159 w 159"/>
              <a:gd name="T18" fmla="*/ 79 h 7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79">
                <a:moveTo>
                  <a:pt x="159" y="0"/>
                </a:moveTo>
                <a:lnTo>
                  <a:pt x="0" y="26"/>
                </a:lnTo>
                <a:lnTo>
                  <a:pt x="159" y="79"/>
                </a:lnTo>
                <a:lnTo>
                  <a:pt x="159" y="26"/>
                </a:lnTo>
                <a:lnTo>
                  <a:pt x="159" y="0"/>
                </a:lnTo>
                <a:close/>
              </a:path>
            </a:pathLst>
          </a:custGeom>
          <a:solidFill>
            <a:schemeClr val="tx1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55299" name="Line 6">
            <a:extLst>
              <a:ext uri="{FF2B5EF4-FFF2-40B4-BE49-F238E27FC236}">
                <a16:creationId xmlns:a16="http://schemas.microsoft.com/office/drawing/2014/main" id="{6E0B9EA7-8222-5D48-A88C-718D6BD6B2CB}"/>
              </a:ext>
            </a:extLst>
          </p:cNvPr>
          <p:cNvSpPr>
            <a:spLocks noChangeShapeType="1"/>
          </p:cNvSpPr>
          <p:nvPr/>
        </p:nvSpPr>
        <p:spPr bwMode="auto">
          <a:xfrm>
            <a:off x="2247901" y="3565525"/>
            <a:ext cx="441325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5300" name="Freeform 7">
            <a:extLst>
              <a:ext uri="{FF2B5EF4-FFF2-40B4-BE49-F238E27FC236}">
                <a16:creationId xmlns:a16="http://schemas.microsoft.com/office/drawing/2014/main" id="{5D4C813A-9191-2A44-A12C-CCE3C75ABFA9}"/>
              </a:ext>
            </a:extLst>
          </p:cNvPr>
          <p:cNvSpPr>
            <a:spLocks/>
          </p:cNvSpPr>
          <p:nvPr/>
        </p:nvSpPr>
        <p:spPr bwMode="auto">
          <a:xfrm>
            <a:off x="3614738" y="3544888"/>
            <a:ext cx="127000" cy="63500"/>
          </a:xfrm>
          <a:custGeom>
            <a:avLst/>
            <a:gdLst>
              <a:gd name="T0" fmla="*/ 2147483646 w 159"/>
              <a:gd name="T1" fmla="*/ 0 h 79"/>
              <a:gd name="T2" fmla="*/ 0 w 159"/>
              <a:gd name="T3" fmla="*/ 2147483646 h 79"/>
              <a:gd name="T4" fmla="*/ 2147483646 w 159"/>
              <a:gd name="T5" fmla="*/ 2147483646 h 79"/>
              <a:gd name="T6" fmla="*/ 2147483646 w 159"/>
              <a:gd name="T7" fmla="*/ 2147483646 h 79"/>
              <a:gd name="T8" fmla="*/ 2147483646 w 159"/>
              <a:gd name="T9" fmla="*/ 0 h 7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79"/>
              <a:gd name="T17" fmla="*/ 159 w 159"/>
              <a:gd name="T18" fmla="*/ 79 h 7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79">
                <a:moveTo>
                  <a:pt x="159" y="0"/>
                </a:moveTo>
                <a:lnTo>
                  <a:pt x="0" y="26"/>
                </a:lnTo>
                <a:lnTo>
                  <a:pt x="159" y="79"/>
                </a:lnTo>
                <a:lnTo>
                  <a:pt x="159" y="26"/>
                </a:lnTo>
                <a:lnTo>
                  <a:pt x="159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55301" name="Line 8">
            <a:extLst>
              <a:ext uri="{FF2B5EF4-FFF2-40B4-BE49-F238E27FC236}">
                <a16:creationId xmlns:a16="http://schemas.microsoft.com/office/drawing/2014/main" id="{4291473B-45B6-6A46-8E44-6BCA732FDA6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741739" y="3565525"/>
            <a:ext cx="295275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5302" name="Rectangle 9">
            <a:extLst>
              <a:ext uri="{FF2B5EF4-FFF2-40B4-BE49-F238E27FC236}">
                <a16:creationId xmlns:a16="http://schemas.microsoft.com/office/drawing/2014/main" id="{AC9E4E2D-58C2-624C-BBC8-F4DD491F34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09900" y="3478213"/>
            <a:ext cx="23269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FA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5303" name="Rectangle 10">
            <a:extLst>
              <a:ext uri="{FF2B5EF4-FFF2-40B4-BE49-F238E27FC236}">
                <a16:creationId xmlns:a16="http://schemas.microsoft.com/office/drawing/2014/main" id="{9C29D136-E433-F94C-95D5-092A70652E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1125" y="2352675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x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5304" name="Rectangle 11">
            <a:extLst>
              <a:ext uri="{FF2B5EF4-FFF2-40B4-BE49-F238E27FC236}">
                <a16:creationId xmlns:a16="http://schemas.microsoft.com/office/drawing/2014/main" id="{4B24C4BF-8BC3-6143-9405-DB96A6D07D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2447925"/>
            <a:ext cx="192360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5305" name="Rectangle 12">
            <a:extLst>
              <a:ext uri="{FF2B5EF4-FFF2-40B4-BE49-F238E27FC236}">
                <a16:creationId xmlns:a16="http://schemas.microsoft.com/office/drawing/2014/main" id="{ACA9490A-B22A-784B-B0F0-5DFC158B8D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63863" y="24479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5306" name="Rectangle 14">
            <a:extLst>
              <a:ext uri="{FF2B5EF4-FFF2-40B4-BE49-F238E27FC236}">
                <a16:creationId xmlns:a16="http://schemas.microsoft.com/office/drawing/2014/main" id="{21FD5CB2-EC4A-914A-901C-1EE9418176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68488" y="3419475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5307" name="Rectangle 15">
            <a:extLst>
              <a:ext uri="{FF2B5EF4-FFF2-40B4-BE49-F238E27FC236}">
                <a16:creationId xmlns:a16="http://schemas.microsoft.com/office/drawing/2014/main" id="{F6235A77-D16A-8944-BA31-0B5FA9DA7D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60563" y="351313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5308" name="Rectangle 16">
            <a:extLst>
              <a:ext uri="{FF2B5EF4-FFF2-40B4-BE49-F238E27FC236}">
                <a16:creationId xmlns:a16="http://schemas.microsoft.com/office/drawing/2014/main" id="{6C5EDBD3-8D07-9D4E-862F-E44199D608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70363" y="3417888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5309" name="Rectangle 17">
            <a:extLst>
              <a:ext uri="{FF2B5EF4-FFF2-40B4-BE49-F238E27FC236}">
                <a16:creationId xmlns:a16="http://schemas.microsoft.com/office/drawing/2014/main" id="{E33B7570-EBDF-CC40-86BC-DE4BD2CB60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62438" y="3511550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5310" name="Rectangle 18">
            <a:extLst>
              <a:ext uri="{FF2B5EF4-FFF2-40B4-BE49-F238E27FC236}">
                <a16:creationId xmlns:a16="http://schemas.microsoft.com/office/drawing/2014/main" id="{C33ED29C-E324-A045-AA6F-CEB4DE2078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83100" y="3511550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5311" name="Freeform 19">
            <a:extLst>
              <a:ext uri="{FF2B5EF4-FFF2-40B4-BE49-F238E27FC236}">
                <a16:creationId xmlns:a16="http://schemas.microsoft.com/office/drawing/2014/main" id="{F9A1E7D8-EF31-5C45-943C-57CBBA7537A0}"/>
              </a:ext>
            </a:extLst>
          </p:cNvPr>
          <p:cNvSpPr>
            <a:spLocks/>
          </p:cNvSpPr>
          <p:nvPr/>
        </p:nvSpPr>
        <p:spPr bwMode="auto">
          <a:xfrm>
            <a:off x="3109913" y="4302125"/>
            <a:ext cx="42862" cy="127000"/>
          </a:xfrm>
          <a:custGeom>
            <a:avLst/>
            <a:gdLst>
              <a:gd name="T0" fmla="*/ 0 w 53"/>
              <a:gd name="T1" fmla="*/ 0 h 159"/>
              <a:gd name="T2" fmla="*/ 2147483646 w 53"/>
              <a:gd name="T3" fmla="*/ 2147483646 h 159"/>
              <a:gd name="T4" fmla="*/ 2147483646 w 53"/>
              <a:gd name="T5" fmla="*/ 0 h 159"/>
              <a:gd name="T6" fmla="*/ 2147483646 w 53"/>
              <a:gd name="T7" fmla="*/ 0 h 159"/>
              <a:gd name="T8" fmla="*/ 0 w 53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3"/>
              <a:gd name="T16" fmla="*/ 0 h 159"/>
              <a:gd name="T17" fmla="*/ 53 w 53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3" h="159">
                <a:moveTo>
                  <a:pt x="0" y="0"/>
                </a:moveTo>
                <a:lnTo>
                  <a:pt x="26" y="159"/>
                </a:lnTo>
                <a:lnTo>
                  <a:pt x="53" y="0"/>
                </a:lnTo>
                <a:lnTo>
                  <a:pt x="26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55312" name="Line 20">
            <a:extLst>
              <a:ext uri="{FF2B5EF4-FFF2-40B4-BE49-F238E27FC236}">
                <a16:creationId xmlns:a16="http://schemas.microsoft.com/office/drawing/2014/main" id="{8758704E-EF79-2344-BCAB-2F7BDCC58CA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32139" y="3860801"/>
            <a:ext cx="1587" cy="441325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5313" name="Freeform 21">
            <a:extLst>
              <a:ext uri="{FF2B5EF4-FFF2-40B4-BE49-F238E27FC236}">
                <a16:creationId xmlns:a16="http://schemas.microsoft.com/office/drawing/2014/main" id="{11F5F548-488F-1547-9DD5-AE4F7BE1ADF2}"/>
              </a:ext>
            </a:extLst>
          </p:cNvPr>
          <p:cNvSpPr>
            <a:spLocks/>
          </p:cNvSpPr>
          <p:nvPr/>
        </p:nvSpPr>
        <p:spPr bwMode="auto">
          <a:xfrm>
            <a:off x="3321050" y="3124201"/>
            <a:ext cx="63500" cy="125413"/>
          </a:xfrm>
          <a:custGeom>
            <a:avLst/>
            <a:gdLst>
              <a:gd name="T0" fmla="*/ 0 w 79"/>
              <a:gd name="T1" fmla="*/ 0 h 160"/>
              <a:gd name="T2" fmla="*/ 2147483646 w 79"/>
              <a:gd name="T3" fmla="*/ 2147483646 h 160"/>
              <a:gd name="T4" fmla="*/ 2147483646 w 79"/>
              <a:gd name="T5" fmla="*/ 0 h 160"/>
              <a:gd name="T6" fmla="*/ 2147483646 w 79"/>
              <a:gd name="T7" fmla="*/ 0 h 160"/>
              <a:gd name="T8" fmla="*/ 0 w 79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9"/>
              <a:gd name="T16" fmla="*/ 0 h 160"/>
              <a:gd name="T17" fmla="*/ 79 w 79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9" h="160">
                <a:moveTo>
                  <a:pt x="0" y="0"/>
                </a:moveTo>
                <a:lnTo>
                  <a:pt x="53" y="160"/>
                </a:lnTo>
                <a:lnTo>
                  <a:pt x="79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55314" name="Line 22">
            <a:extLst>
              <a:ext uri="{FF2B5EF4-FFF2-40B4-BE49-F238E27FC236}">
                <a16:creationId xmlns:a16="http://schemas.microsoft.com/office/drawing/2014/main" id="{17F5F9E3-FE42-D646-B11A-6D5A65B2AD7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362325" y="2681289"/>
            <a:ext cx="1588" cy="4206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5315" name="Freeform 23">
            <a:extLst>
              <a:ext uri="{FF2B5EF4-FFF2-40B4-BE49-F238E27FC236}">
                <a16:creationId xmlns:a16="http://schemas.microsoft.com/office/drawing/2014/main" id="{BC4A9675-29DD-D349-9132-9D9501E718F4}"/>
              </a:ext>
            </a:extLst>
          </p:cNvPr>
          <p:cNvSpPr>
            <a:spLocks/>
          </p:cNvSpPr>
          <p:nvPr/>
        </p:nvSpPr>
        <p:spPr bwMode="auto">
          <a:xfrm>
            <a:off x="2879726" y="3124201"/>
            <a:ext cx="61913" cy="125413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27" y="160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55316" name="Line 24">
            <a:extLst>
              <a:ext uri="{FF2B5EF4-FFF2-40B4-BE49-F238E27FC236}">
                <a16:creationId xmlns:a16="http://schemas.microsoft.com/office/drawing/2014/main" id="{3D0673B5-FBD5-DC4C-89CD-509D7D491AE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900364" y="2681289"/>
            <a:ext cx="1587" cy="4206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5317" name="Rectangle 26">
            <a:extLst>
              <a:ext uri="{FF2B5EF4-FFF2-40B4-BE49-F238E27FC236}">
                <a16:creationId xmlns:a16="http://schemas.microsoft.com/office/drawing/2014/main" id="{F91AA182-A0DD-F542-8CCB-05FF8DBEAA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54375" y="2352675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y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5318" name="Rectangle 27">
            <a:extLst>
              <a:ext uri="{FF2B5EF4-FFF2-40B4-BE49-F238E27FC236}">
                <a16:creationId xmlns:a16="http://schemas.microsoft.com/office/drawing/2014/main" id="{0EE6BBE3-0345-2C48-A98C-0591791DF3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46450" y="24479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5319" name="Rectangle 28">
            <a:extLst>
              <a:ext uri="{FF2B5EF4-FFF2-40B4-BE49-F238E27FC236}">
                <a16:creationId xmlns:a16="http://schemas.microsoft.com/office/drawing/2014/main" id="{390B7EB2-6481-DF45-BCB1-953BCB2065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67113" y="24479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5320" name="Rectangle 29">
            <a:extLst>
              <a:ext uri="{FF2B5EF4-FFF2-40B4-BE49-F238E27FC236}">
                <a16:creationId xmlns:a16="http://schemas.microsoft.com/office/drawing/2014/main" id="{62426107-0C0D-E544-A0E0-40F4432931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55988" y="24479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5321" name="Rectangle 30">
            <a:extLst>
              <a:ext uri="{FF2B5EF4-FFF2-40B4-BE49-F238E27FC236}">
                <a16:creationId xmlns:a16="http://schemas.microsoft.com/office/drawing/2014/main" id="{5F5B64DD-B0EA-AA4C-A581-6034CF02DE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54338" y="4456113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5322" name="Rectangle 31">
            <a:extLst>
              <a:ext uri="{FF2B5EF4-FFF2-40B4-BE49-F238E27FC236}">
                <a16:creationId xmlns:a16="http://schemas.microsoft.com/office/drawing/2014/main" id="{B18E07F9-148A-3C4F-918C-793D682FBA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35300" y="45497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5323" name="Rectangle 32">
            <a:extLst>
              <a:ext uri="{FF2B5EF4-FFF2-40B4-BE49-F238E27FC236}">
                <a16:creationId xmlns:a16="http://schemas.microsoft.com/office/drawing/2014/main" id="{4B49FD22-07C8-6348-9AB2-01387371F2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55963" y="45497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5324" name="Rectangle 33">
            <a:extLst>
              <a:ext uri="{FF2B5EF4-FFF2-40B4-BE49-F238E27FC236}">
                <a16:creationId xmlns:a16="http://schemas.microsoft.com/office/drawing/2014/main" id="{E208BD29-DB20-C54A-8879-5F9FE3F41A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15038" y="3271838"/>
            <a:ext cx="882650" cy="588962"/>
          </a:xfrm>
          <a:prstGeom prst="rect">
            <a:avLst/>
          </a:prstGeom>
          <a:noFill/>
          <a:ln w="20638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55325" name="Freeform 34">
            <a:extLst>
              <a:ext uri="{FF2B5EF4-FFF2-40B4-BE49-F238E27FC236}">
                <a16:creationId xmlns:a16="http://schemas.microsoft.com/office/drawing/2014/main" id="{BDF1E99A-A472-C64A-9C48-2128165891CB}"/>
              </a:ext>
            </a:extLst>
          </p:cNvPr>
          <p:cNvSpPr>
            <a:spLocks/>
          </p:cNvSpPr>
          <p:nvPr/>
        </p:nvSpPr>
        <p:spPr bwMode="auto">
          <a:xfrm>
            <a:off x="5594351" y="3544888"/>
            <a:ext cx="125413" cy="63500"/>
          </a:xfrm>
          <a:custGeom>
            <a:avLst/>
            <a:gdLst>
              <a:gd name="T0" fmla="*/ 2147483646 w 159"/>
              <a:gd name="T1" fmla="*/ 0 h 79"/>
              <a:gd name="T2" fmla="*/ 0 w 159"/>
              <a:gd name="T3" fmla="*/ 2147483646 h 79"/>
              <a:gd name="T4" fmla="*/ 2147483646 w 159"/>
              <a:gd name="T5" fmla="*/ 2147483646 h 79"/>
              <a:gd name="T6" fmla="*/ 2147483646 w 159"/>
              <a:gd name="T7" fmla="*/ 2147483646 h 79"/>
              <a:gd name="T8" fmla="*/ 2147483646 w 159"/>
              <a:gd name="T9" fmla="*/ 0 h 7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79"/>
              <a:gd name="T17" fmla="*/ 159 w 159"/>
              <a:gd name="T18" fmla="*/ 79 h 7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79">
                <a:moveTo>
                  <a:pt x="159" y="0"/>
                </a:moveTo>
                <a:lnTo>
                  <a:pt x="0" y="26"/>
                </a:lnTo>
                <a:lnTo>
                  <a:pt x="159" y="79"/>
                </a:lnTo>
                <a:lnTo>
                  <a:pt x="159" y="26"/>
                </a:lnTo>
                <a:lnTo>
                  <a:pt x="159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55326" name="Line 35">
            <a:extLst>
              <a:ext uri="{FF2B5EF4-FFF2-40B4-BE49-F238E27FC236}">
                <a16:creationId xmlns:a16="http://schemas.microsoft.com/office/drawing/2014/main" id="{EFFD600D-C24E-7143-B313-D8B2302D3439}"/>
              </a:ext>
            </a:extLst>
          </p:cNvPr>
          <p:cNvSpPr>
            <a:spLocks noChangeShapeType="1"/>
          </p:cNvSpPr>
          <p:nvPr/>
        </p:nvSpPr>
        <p:spPr bwMode="auto">
          <a:xfrm>
            <a:off x="5719764" y="3565525"/>
            <a:ext cx="295275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5327" name="Freeform 36">
            <a:extLst>
              <a:ext uri="{FF2B5EF4-FFF2-40B4-BE49-F238E27FC236}">
                <a16:creationId xmlns:a16="http://schemas.microsoft.com/office/drawing/2014/main" id="{0E648398-C4D4-7947-AEAC-AD9FFE89FCD8}"/>
              </a:ext>
            </a:extLst>
          </p:cNvPr>
          <p:cNvSpPr>
            <a:spLocks/>
          </p:cNvSpPr>
          <p:nvPr/>
        </p:nvSpPr>
        <p:spPr bwMode="auto">
          <a:xfrm>
            <a:off x="6940550" y="3544888"/>
            <a:ext cx="127000" cy="63500"/>
          </a:xfrm>
          <a:custGeom>
            <a:avLst/>
            <a:gdLst>
              <a:gd name="T0" fmla="*/ 2147483646 w 159"/>
              <a:gd name="T1" fmla="*/ 0 h 79"/>
              <a:gd name="T2" fmla="*/ 0 w 159"/>
              <a:gd name="T3" fmla="*/ 2147483646 h 79"/>
              <a:gd name="T4" fmla="*/ 2147483646 w 159"/>
              <a:gd name="T5" fmla="*/ 2147483646 h 79"/>
              <a:gd name="T6" fmla="*/ 2147483646 w 159"/>
              <a:gd name="T7" fmla="*/ 2147483646 h 79"/>
              <a:gd name="T8" fmla="*/ 2147483646 w 159"/>
              <a:gd name="T9" fmla="*/ 0 h 7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79"/>
              <a:gd name="T17" fmla="*/ 159 w 159"/>
              <a:gd name="T18" fmla="*/ 79 h 7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79">
                <a:moveTo>
                  <a:pt x="159" y="0"/>
                </a:moveTo>
                <a:lnTo>
                  <a:pt x="0" y="26"/>
                </a:lnTo>
                <a:lnTo>
                  <a:pt x="159" y="79"/>
                </a:lnTo>
                <a:lnTo>
                  <a:pt x="159" y="26"/>
                </a:lnTo>
                <a:lnTo>
                  <a:pt x="159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55328" name="Line 37">
            <a:extLst>
              <a:ext uri="{FF2B5EF4-FFF2-40B4-BE49-F238E27FC236}">
                <a16:creationId xmlns:a16="http://schemas.microsoft.com/office/drawing/2014/main" id="{324BC82A-FE6E-5946-8FCF-F217241E7D1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067551" y="3565525"/>
            <a:ext cx="441325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5329" name="Rectangle 38">
            <a:extLst>
              <a:ext uri="{FF2B5EF4-FFF2-40B4-BE49-F238E27FC236}">
                <a16:creationId xmlns:a16="http://schemas.microsoft.com/office/drawing/2014/main" id="{3A8FC1F1-5B42-BC4D-BF20-134B4E25E1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46425" y="45497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5330" name="Rectangle 39">
            <a:extLst>
              <a:ext uri="{FF2B5EF4-FFF2-40B4-BE49-F238E27FC236}">
                <a16:creationId xmlns:a16="http://schemas.microsoft.com/office/drawing/2014/main" id="{CA4BE0DC-E4A2-CD40-9941-C856E5D9F4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37300" y="3478213"/>
            <a:ext cx="23269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FA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5331" name="Rectangle 40">
            <a:extLst>
              <a:ext uri="{FF2B5EF4-FFF2-40B4-BE49-F238E27FC236}">
                <a16:creationId xmlns:a16="http://schemas.microsoft.com/office/drawing/2014/main" id="{BAABB409-F4C2-1A41-A67F-7812BD4528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61088" y="2347913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x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5332" name="Rectangle 41">
            <a:extLst>
              <a:ext uri="{FF2B5EF4-FFF2-40B4-BE49-F238E27FC236}">
                <a16:creationId xmlns:a16="http://schemas.microsoft.com/office/drawing/2014/main" id="{C478CD05-1064-1B43-B5A1-7D9E5F86A6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54750" y="24415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5333" name="Rectangle 42">
            <a:extLst>
              <a:ext uri="{FF2B5EF4-FFF2-40B4-BE49-F238E27FC236}">
                <a16:creationId xmlns:a16="http://schemas.microsoft.com/office/drawing/2014/main" id="{57207100-2DCD-8248-AE79-556A502E26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22888" y="3435350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5334" name="Freeform 43">
            <a:extLst>
              <a:ext uri="{FF2B5EF4-FFF2-40B4-BE49-F238E27FC236}">
                <a16:creationId xmlns:a16="http://schemas.microsoft.com/office/drawing/2014/main" id="{DF223FF1-8219-7444-8C62-813BEB80E2D2}"/>
              </a:ext>
            </a:extLst>
          </p:cNvPr>
          <p:cNvSpPr>
            <a:spLocks/>
          </p:cNvSpPr>
          <p:nvPr/>
        </p:nvSpPr>
        <p:spPr bwMode="auto">
          <a:xfrm>
            <a:off x="6435726" y="4302125"/>
            <a:ext cx="41275" cy="127000"/>
          </a:xfrm>
          <a:custGeom>
            <a:avLst/>
            <a:gdLst>
              <a:gd name="T0" fmla="*/ 0 w 53"/>
              <a:gd name="T1" fmla="*/ 0 h 159"/>
              <a:gd name="T2" fmla="*/ 2147483646 w 53"/>
              <a:gd name="T3" fmla="*/ 2147483646 h 159"/>
              <a:gd name="T4" fmla="*/ 2147483646 w 53"/>
              <a:gd name="T5" fmla="*/ 0 h 159"/>
              <a:gd name="T6" fmla="*/ 2147483646 w 53"/>
              <a:gd name="T7" fmla="*/ 0 h 159"/>
              <a:gd name="T8" fmla="*/ 0 w 53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3"/>
              <a:gd name="T16" fmla="*/ 0 h 159"/>
              <a:gd name="T17" fmla="*/ 53 w 53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3" h="159">
                <a:moveTo>
                  <a:pt x="0" y="0"/>
                </a:moveTo>
                <a:lnTo>
                  <a:pt x="26" y="159"/>
                </a:lnTo>
                <a:lnTo>
                  <a:pt x="53" y="0"/>
                </a:lnTo>
                <a:lnTo>
                  <a:pt x="26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55335" name="Line 44">
            <a:extLst>
              <a:ext uri="{FF2B5EF4-FFF2-40B4-BE49-F238E27FC236}">
                <a16:creationId xmlns:a16="http://schemas.microsoft.com/office/drawing/2014/main" id="{40F1CB16-68CD-E048-BBC0-3EC0E710B13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456364" y="3860801"/>
            <a:ext cx="1587" cy="441325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5336" name="Freeform 45">
            <a:extLst>
              <a:ext uri="{FF2B5EF4-FFF2-40B4-BE49-F238E27FC236}">
                <a16:creationId xmlns:a16="http://schemas.microsoft.com/office/drawing/2014/main" id="{59271F31-0EFC-0A48-B276-98821776FE24}"/>
              </a:ext>
            </a:extLst>
          </p:cNvPr>
          <p:cNvSpPr>
            <a:spLocks/>
          </p:cNvSpPr>
          <p:nvPr/>
        </p:nvSpPr>
        <p:spPr bwMode="auto">
          <a:xfrm>
            <a:off x="6645275" y="3124201"/>
            <a:ext cx="63500" cy="125413"/>
          </a:xfrm>
          <a:custGeom>
            <a:avLst/>
            <a:gdLst>
              <a:gd name="T0" fmla="*/ 0 w 79"/>
              <a:gd name="T1" fmla="*/ 0 h 160"/>
              <a:gd name="T2" fmla="*/ 2147483646 w 79"/>
              <a:gd name="T3" fmla="*/ 2147483646 h 160"/>
              <a:gd name="T4" fmla="*/ 2147483646 w 79"/>
              <a:gd name="T5" fmla="*/ 0 h 160"/>
              <a:gd name="T6" fmla="*/ 2147483646 w 79"/>
              <a:gd name="T7" fmla="*/ 0 h 160"/>
              <a:gd name="T8" fmla="*/ 0 w 79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9"/>
              <a:gd name="T16" fmla="*/ 0 h 160"/>
              <a:gd name="T17" fmla="*/ 79 w 79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9" h="160">
                <a:moveTo>
                  <a:pt x="0" y="0"/>
                </a:moveTo>
                <a:lnTo>
                  <a:pt x="53" y="160"/>
                </a:lnTo>
                <a:lnTo>
                  <a:pt x="79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55337" name="Line 46">
            <a:extLst>
              <a:ext uri="{FF2B5EF4-FFF2-40B4-BE49-F238E27FC236}">
                <a16:creationId xmlns:a16="http://schemas.microsoft.com/office/drawing/2014/main" id="{A21969B9-C0B5-F24A-9E58-33B51F0E80E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688139" y="2681289"/>
            <a:ext cx="1587" cy="4206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5338" name="Freeform 47">
            <a:extLst>
              <a:ext uri="{FF2B5EF4-FFF2-40B4-BE49-F238E27FC236}">
                <a16:creationId xmlns:a16="http://schemas.microsoft.com/office/drawing/2014/main" id="{22A0CE89-5241-F54E-A081-93B278EE42FA}"/>
              </a:ext>
            </a:extLst>
          </p:cNvPr>
          <p:cNvSpPr>
            <a:spLocks/>
          </p:cNvSpPr>
          <p:nvPr/>
        </p:nvSpPr>
        <p:spPr bwMode="auto">
          <a:xfrm>
            <a:off x="6203950" y="3124201"/>
            <a:ext cx="63500" cy="125413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27" y="160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55339" name="Line 48">
            <a:extLst>
              <a:ext uri="{FF2B5EF4-FFF2-40B4-BE49-F238E27FC236}">
                <a16:creationId xmlns:a16="http://schemas.microsoft.com/office/drawing/2014/main" id="{6629D395-2038-AF4E-B38A-3BF6314F871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224589" y="2681289"/>
            <a:ext cx="1587" cy="4206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5340" name="Rectangle 49">
            <a:extLst>
              <a:ext uri="{FF2B5EF4-FFF2-40B4-BE49-F238E27FC236}">
                <a16:creationId xmlns:a16="http://schemas.microsoft.com/office/drawing/2014/main" id="{D0C48ABB-92B4-BA44-8E0A-7005E973BD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3375" y="3529013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2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5341" name="Rectangle 50">
            <a:extLst>
              <a:ext uri="{FF2B5EF4-FFF2-40B4-BE49-F238E27FC236}">
                <a16:creationId xmlns:a16="http://schemas.microsoft.com/office/drawing/2014/main" id="{CADE634F-F639-B946-A652-A2A957792B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16700" y="2347913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y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5342" name="Rectangle 51">
            <a:extLst>
              <a:ext uri="{FF2B5EF4-FFF2-40B4-BE49-F238E27FC236}">
                <a16:creationId xmlns:a16="http://schemas.microsoft.com/office/drawing/2014/main" id="{A3C9E920-AA22-344F-8AA6-821588F35B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08775" y="24415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5343" name="Rectangle 52">
            <a:extLst>
              <a:ext uri="{FF2B5EF4-FFF2-40B4-BE49-F238E27FC236}">
                <a16:creationId xmlns:a16="http://schemas.microsoft.com/office/drawing/2014/main" id="{0325DB0A-7BE4-A041-8C3C-ED0867EE7A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1275" y="4456113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5344" name="Rectangle 53">
            <a:extLst>
              <a:ext uri="{FF2B5EF4-FFF2-40B4-BE49-F238E27FC236}">
                <a16:creationId xmlns:a16="http://schemas.microsoft.com/office/drawing/2014/main" id="{029CE58A-3093-F948-9380-F6A4C18C3F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08875" y="3271838"/>
            <a:ext cx="884238" cy="588962"/>
          </a:xfrm>
          <a:prstGeom prst="rect">
            <a:avLst/>
          </a:prstGeom>
          <a:noFill/>
          <a:ln w="20638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55345" name="Freeform 54">
            <a:extLst>
              <a:ext uri="{FF2B5EF4-FFF2-40B4-BE49-F238E27FC236}">
                <a16:creationId xmlns:a16="http://schemas.microsoft.com/office/drawing/2014/main" id="{EF80AAFB-1C66-A54D-9C1E-60C83AB8C777}"/>
              </a:ext>
            </a:extLst>
          </p:cNvPr>
          <p:cNvSpPr>
            <a:spLocks/>
          </p:cNvSpPr>
          <p:nvPr/>
        </p:nvSpPr>
        <p:spPr bwMode="auto">
          <a:xfrm>
            <a:off x="8434388" y="3544888"/>
            <a:ext cx="127000" cy="63500"/>
          </a:xfrm>
          <a:custGeom>
            <a:avLst/>
            <a:gdLst>
              <a:gd name="T0" fmla="*/ 2147483646 w 159"/>
              <a:gd name="T1" fmla="*/ 0 h 79"/>
              <a:gd name="T2" fmla="*/ 0 w 159"/>
              <a:gd name="T3" fmla="*/ 2147483646 h 79"/>
              <a:gd name="T4" fmla="*/ 2147483646 w 159"/>
              <a:gd name="T5" fmla="*/ 2147483646 h 79"/>
              <a:gd name="T6" fmla="*/ 2147483646 w 159"/>
              <a:gd name="T7" fmla="*/ 2147483646 h 79"/>
              <a:gd name="T8" fmla="*/ 2147483646 w 159"/>
              <a:gd name="T9" fmla="*/ 0 h 7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79"/>
              <a:gd name="T17" fmla="*/ 159 w 159"/>
              <a:gd name="T18" fmla="*/ 79 h 7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79">
                <a:moveTo>
                  <a:pt x="159" y="0"/>
                </a:moveTo>
                <a:lnTo>
                  <a:pt x="0" y="26"/>
                </a:lnTo>
                <a:lnTo>
                  <a:pt x="159" y="79"/>
                </a:lnTo>
                <a:lnTo>
                  <a:pt x="159" y="26"/>
                </a:lnTo>
                <a:lnTo>
                  <a:pt x="159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55346" name="Line 55">
            <a:extLst>
              <a:ext uri="{FF2B5EF4-FFF2-40B4-BE49-F238E27FC236}">
                <a16:creationId xmlns:a16="http://schemas.microsoft.com/office/drawing/2014/main" id="{4C3A17E1-DDE2-C04E-83ED-17B50050237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561389" y="3565525"/>
            <a:ext cx="441325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5347" name="Rectangle 56">
            <a:extLst>
              <a:ext uri="{FF2B5EF4-FFF2-40B4-BE49-F238E27FC236}">
                <a16:creationId xmlns:a16="http://schemas.microsoft.com/office/drawing/2014/main" id="{9CACFF57-7A7E-0A40-956F-B8DE491B0A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2238" y="45497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5348" name="Freeform 57">
            <a:extLst>
              <a:ext uri="{FF2B5EF4-FFF2-40B4-BE49-F238E27FC236}">
                <a16:creationId xmlns:a16="http://schemas.microsoft.com/office/drawing/2014/main" id="{61B5BED4-7C62-7945-9FD0-BA53153B5E8C}"/>
              </a:ext>
            </a:extLst>
          </p:cNvPr>
          <p:cNvSpPr>
            <a:spLocks/>
          </p:cNvSpPr>
          <p:nvPr/>
        </p:nvSpPr>
        <p:spPr bwMode="auto">
          <a:xfrm>
            <a:off x="7929563" y="4302125"/>
            <a:ext cx="42862" cy="127000"/>
          </a:xfrm>
          <a:custGeom>
            <a:avLst/>
            <a:gdLst>
              <a:gd name="T0" fmla="*/ 0 w 53"/>
              <a:gd name="T1" fmla="*/ 0 h 159"/>
              <a:gd name="T2" fmla="*/ 2147483646 w 53"/>
              <a:gd name="T3" fmla="*/ 2147483646 h 159"/>
              <a:gd name="T4" fmla="*/ 2147483646 w 53"/>
              <a:gd name="T5" fmla="*/ 0 h 159"/>
              <a:gd name="T6" fmla="*/ 2147483646 w 53"/>
              <a:gd name="T7" fmla="*/ 0 h 159"/>
              <a:gd name="T8" fmla="*/ 0 w 53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3"/>
              <a:gd name="T16" fmla="*/ 0 h 159"/>
              <a:gd name="T17" fmla="*/ 53 w 53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3" h="159">
                <a:moveTo>
                  <a:pt x="0" y="0"/>
                </a:moveTo>
                <a:lnTo>
                  <a:pt x="27" y="159"/>
                </a:lnTo>
                <a:lnTo>
                  <a:pt x="53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55349" name="Line 58">
            <a:extLst>
              <a:ext uri="{FF2B5EF4-FFF2-40B4-BE49-F238E27FC236}">
                <a16:creationId xmlns:a16="http://schemas.microsoft.com/office/drawing/2014/main" id="{A78FF750-1D0A-3240-B45F-B5C75029A86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950200" y="3860801"/>
            <a:ext cx="1588" cy="441325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5350" name="Freeform 59">
            <a:extLst>
              <a:ext uri="{FF2B5EF4-FFF2-40B4-BE49-F238E27FC236}">
                <a16:creationId xmlns:a16="http://schemas.microsoft.com/office/drawing/2014/main" id="{42EDF35F-39CA-4841-8013-8CE01E4232A6}"/>
              </a:ext>
            </a:extLst>
          </p:cNvPr>
          <p:cNvSpPr>
            <a:spLocks/>
          </p:cNvSpPr>
          <p:nvPr/>
        </p:nvSpPr>
        <p:spPr bwMode="auto">
          <a:xfrm>
            <a:off x="8140701" y="3124201"/>
            <a:ext cx="61913" cy="125413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53" y="160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55351" name="Line 60">
            <a:extLst>
              <a:ext uri="{FF2B5EF4-FFF2-40B4-BE49-F238E27FC236}">
                <a16:creationId xmlns:a16="http://schemas.microsoft.com/office/drawing/2014/main" id="{74AC144C-F86F-8F44-AA64-062D4917955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181975" y="2681289"/>
            <a:ext cx="1588" cy="4206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5352" name="Freeform 61">
            <a:extLst>
              <a:ext uri="{FF2B5EF4-FFF2-40B4-BE49-F238E27FC236}">
                <a16:creationId xmlns:a16="http://schemas.microsoft.com/office/drawing/2014/main" id="{7DF1593C-6AC4-DB45-A1BF-2F76AD3A0A7F}"/>
              </a:ext>
            </a:extLst>
          </p:cNvPr>
          <p:cNvSpPr>
            <a:spLocks/>
          </p:cNvSpPr>
          <p:nvPr/>
        </p:nvSpPr>
        <p:spPr bwMode="auto">
          <a:xfrm>
            <a:off x="7697788" y="3124201"/>
            <a:ext cx="63500" cy="125413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27" y="160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55353" name="Line 62">
            <a:extLst>
              <a:ext uri="{FF2B5EF4-FFF2-40B4-BE49-F238E27FC236}">
                <a16:creationId xmlns:a16="http://schemas.microsoft.com/office/drawing/2014/main" id="{DF66BEB8-F042-1141-BD5A-DDF9ABEDF71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718425" y="2681289"/>
            <a:ext cx="1588" cy="4206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5354" name="Rectangle 63">
            <a:extLst>
              <a:ext uri="{FF2B5EF4-FFF2-40B4-BE49-F238E27FC236}">
                <a16:creationId xmlns:a16="http://schemas.microsoft.com/office/drawing/2014/main" id="{E1A69775-560A-CB4F-B0F4-DA2E2EA89A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27963" y="3478213"/>
            <a:ext cx="23269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FA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5355" name="Rectangle 64">
            <a:extLst>
              <a:ext uri="{FF2B5EF4-FFF2-40B4-BE49-F238E27FC236}">
                <a16:creationId xmlns:a16="http://schemas.microsoft.com/office/drawing/2014/main" id="{40A382D5-4378-5B4F-A0E4-E757DF1FE9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24700" y="3221038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5356" name="Rectangle 65">
            <a:extLst>
              <a:ext uri="{FF2B5EF4-FFF2-40B4-BE49-F238E27FC236}">
                <a16:creationId xmlns:a16="http://schemas.microsoft.com/office/drawing/2014/main" id="{F3DB7B4F-2C42-C84F-9970-A1EE25EBF7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16775" y="331628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5357" name="Rectangle 66">
            <a:extLst>
              <a:ext uri="{FF2B5EF4-FFF2-40B4-BE49-F238E27FC236}">
                <a16:creationId xmlns:a16="http://schemas.microsoft.com/office/drawing/2014/main" id="{F2A8127B-36CD-534D-B40A-69ABE4D375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6988" y="2347913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x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5358" name="Rectangle 67">
            <a:extLst>
              <a:ext uri="{FF2B5EF4-FFF2-40B4-BE49-F238E27FC236}">
                <a16:creationId xmlns:a16="http://schemas.microsoft.com/office/drawing/2014/main" id="{0A1C501C-1BC5-1949-80E8-F6E036AA21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39063" y="24415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5359" name="Rectangle 68">
            <a:extLst>
              <a:ext uri="{FF2B5EF4-FFF2-40B4-BE49-F238E27FC236}">
                <a16:creationId xmlns:a16="http://schemas.microsoft.com/office/drawing/2014/main" id="{2059BA90-DE62-EC45-BA26-52C5D35B67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02600" y="2347913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y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5360" name="Rectangle 69">
            <a:extLst>
              <a:ext uri="{FF2B5EF4-FFF2-40B4-BE49-F238E27FC236}">
                <a16:creationId xmlns:a16="http://schemas.microsoft.com/office/drawing/2014/main" id="{DFD0443E-D9B7-EF4B-A387-64B562F607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94675" y="24415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5361" name="Rectangle 70">
            <a:extLst>
              <a:ext uri="{FF2B5EF4-FFF2-40B4-BE49-F238E27FC236}">
                <a16:creationId xmlns:a16="http://schemas.microsoft.com/office/drawing/2014/main" id="{CD5F8CE1-15BE-A143-B8EF-CBFAE5C5C0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69238" y="4456113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5362" name="Rectangle 71">
            <a:extLst>
              <a:ext uri="{FF2B5EF4-FFF2-40B4-BE49-F238E27FC236}">
                <a16:creationId xmlns:a16="http://schemas.microsoft.com/office/drawing/2014/main" id="{A3A36669-A5B6-A94F-8F86-BA8C2556F1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50200" y="45497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5363" name="Rectangle 72">
            <a:extLst>
              <a:ext uri="{FF2B5EF4-FFF2-40B4-BE49-F238E27FC236}">
                <a16:creationId xmlns:a16="http://schemas.microsoft.com/office/drawing/2014/main" id="{FB339C3A-27F2-B74F-A5BD-335527727F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9104313" y="3433763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5364" name="Freeform 73">
            <a:extLst>
              <a:ext uri="{FF2B5EF4-FFF2-40B4-BE49-F238E27FC236}">
                <a16:creationId xmlns:a16="http://schemas.microsoft.com/office/drawing/2014/main" id="{83E142F8-017A-3A4E-B986-957EE152CE79}"/>
              </a:ext>
            </a:extLst>
          </p:cNvPr>
          <p:cNvSpPr>
            <a:spLocks/>
          </p:cNvSpPr>
          <p:nvPr/>
        </p:nvSpPr>
        <p:spPr bwMode="auto">
          <a:xfrm>
            <a:off x="4751388" y="3544889"/>
            <a:ext cx="42862" cy="41275"/>
          </a:xfrm>
          <a:custGeom>
            <a:avLst/>
            <a:gdLst>
              <a:gd name="T0" fmla="*/ 0 w 53"/>
              <a:gd name="T1" fmla="*/ 2147483646 h 53"/>
              <a:gd name="T2" fmla="*/ 0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0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2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lnTo>
                  <a:pt x="1" y="22"/>
                </a:lnTo>
                <a:lnTo>
                  <a:pt x="1" y="21"/>
                </a:lnTo>
                <a:lnTo>
                  <a:pt x="1" y="18"/>
                </a:lnTo>
                <a:lnTo>
                  <a:pt x="2" y="17"/>
                </a:lnTo>
                <a:lnTo>
                  <a:pt x="2" y="16"/>
                </a:lnTo>
                <a:lnTo>
                  <a:pt x="4" y="14"/>
                </a:lnTo>
                <a:lnTo>
                  <a:pt x="5" y="13"/>
                </a:lnTo>
                <a:lnTo>
                  <a:pt x="5" y="12"/>
                </a:lnTo>
                <a:lnTo>
                  <a:pt x="6" y="10"/>
                </a:lnTo>
                <a:lnTo>
                  <a:pt x="8" y="9"/>
                </a:lnTo>
                <a:lnTo>
                  <a:pt x="9" y="8"/>
                </a:lnTo>
                <a:lnTo>
                  <a:pt x="10" y="6"/>
                </a:lnTo>
                <a:lnTo>
                  <a:pt x="12" y="5"/>
                </a:lnTo>
                <a:lnTo>
                  <a:pt x="13" y="4"/>
                </a:lnTo>
                <a:lnTo>
                  <a:pt x="14" y="4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20" y="1"/>
                </a:lnTo>
                <a:lnTo>
                  <a:pt x="21" y="1"/>
                </a:lnTo>
                <a:lnTo>
                  <a:pt x="22" y="0"/>
                </a:lnTo>
                <a:lnTo>
                  <a:pt x="23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22" y="0"/>
                </a:lnTo>
                <a:lnTo>
                  <a:pt x="23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30" y="0"/>
                </a:lnTo>
                <a:lnTo>
                  <a:pt x="31" y="1"/>
                </a:lnTo>
                <a:lnTo>
                  <a:pt x="33" y="1"/>
                </a:lnTo>
                <a:lnTo>
                  <a:pt x="34" y="1"/>
                </a:lnTo>
                <a:lnTo>
                  <a:pt x="35" y="2"/>
                </a:lnTo>
                <a:lnTo>
                  <a:pt x="37" y="2"/>
                </a:lnTo>
                <a:lnTo>
                  <a:pt x="38" y="4"/>
                </a:lnTo>
                <a:lnTo>
                  <a:pt x="39" y="4"/>
                </a:lnTo>
                <a:lnTo>
                  <a:pt x="41" y="5"/>
                </a:lnTo>
                <a:lnTo>
                  <a:pt x="42" y="6"/>
                </a:lnTo>
                <a:lnTo>
                  <a:pt x="42" y="8"/>
                </a:lnTo>
                <a:lnTo>
                  <a:pt x="43" y="8"/>
                </a:lnTo>
                <a:lnTo>
                  <a:pt x="45" y="9"/>
                </a:lnTo>
                <a:lnTo>
                  <a:pt x="46" y="10"/>
                </a:lnTo>
                <a:lnTo>
                  <a:pt x="46" y="12"/>
                </a:lnTo>
                <a:lnTo>
                  <a:pt x="47" y="13"/>
                </a:lnTo>
                <a:lnTo>
                  <a:pt x="49" y="14"/>
                </a:lnTo>
                <a:lnTo>
                  <a:pt x="50" y="16"/>
                </a:lnTo>
                <a:lnTo>
                  <a:pt x="50" y="17"/>
                </a:lnTo>
                <a:lnTo>
                  <a:pt x="51" y="18"/>
                </a:lnTo>
                <a:lnTo>
                  <a:pt x="51" y="21"/>
                </a:lnTo>
                <a:lnTo>
                  <a:pt x="51" y="22"/>
                </a:lnTo>
                <a:lnTo>
                  <a:pt x="51" y="24"/>
                </a:lnTo>
                <a:lnTo>
                  <a:pt x="53" y="25"/>
                </a:lnTo>
                <a:lnTo>
                  <a:pt x="53" y="26"/>
                </a:lnTo>
                <a:lnTo>
                  <a:pt x="53" y="28"/>
                </a:lnTo>
                <a:lnTo>
                  <a:pt x="53" y="29"/>
                </a:lnTo>
                <a:lnTo>
                  <a:pt x="53" y="22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1" y="29"/>
                </a:lnTo>
                <a:lnTo>
                  <a:pt x="51" y="30"/>
                </a:lnTo>
                <a:lnTo>
                  <a:pt x="51" y="31"/>
                </a:lnTo>
                <a:lnTo>
                  <a:pt x="51" y="33"/>
                </a:lnTo>
                <a:lnTo>
                  <a:pt x="50" y="34"/>
                </a:lnTo>
                <a:lnTo>
                  <a:pt x="50" y="35"/>
                </a:lnTo>
                <a:lnTo>
                  <a:pt x="49" y="37"/>
                </a:lnTo>
                <a:lnTo>
                  <a:pt x="49" y="38"/>
                </a:lnTo>
                <a:lnTo>
                  <a:pt x="47" y="39"/>
                </a:lnTo>
                <a:lnTo>
                  <a:pt x="46" y="41"/>
                </a:lnTo>
                <a:lnTo>
                  <a:pt x="45" y="42"/>
                </a:lnTo>
                <a:lnTo>
                  <a:pt x="43" y="43"/>
                </a:lnTo>
                <a:lnTo>
                  <a:pt x="42" y="45"/>
                </a:lnTo>
                <a:lnTo>
                  <a:pt x="41" y="46"/>
                </a:lnTo>
                <a:lnTo>
                  <a:pt x="39" y="47"/>
                </a:lnTo>
                <a:lnTo>
                  <a:pt x="38" y="47"/>
                </a:lnTo>
                <a:lnTo>
                  <a:pt x="37" y="49"/>
                </a:lnTo>
                <a:lnTo>
                  <a:pt x="35" y="49"/>
                </a:lnTo>
                <a:lnTo>
                  <a:pt x="34" y="50"/>
                </a:lnTo>
                <a:lnTo>
                  <a:pt x="33" y="50"/>
                </a:lnTo>
                <a:lnTo>
                  <a:pt x="31" y="51"/>
                </a:lnTo>
                <a:lnTo>
                  <a:pt x="30" y="51"/>
                </a:lnTo>
                <a:lnTo>
                  <a:pt x="29" y="51"/>
                </a:lnTo>
                <a:lnTo>
                  <a:pt x="27" y="51"/>
                </a:lnTo>
                <a:lnTo>
                  <a:pt x="26" y="53"/>
                </a:lnTo>
                <a:lnTo>
                  <a:pt x="23" y="53"/>
                </a:lnTo>
                <a:lnTo>
                  <a:pt x="22" y="53"/>
                </a:lnTo>
                <a:lnTo>
                  <a:pt x="29" y="53"/>
                </a:lnTo>
                <a:lnTo>
                  <a:pt x="27" y="53"/>
                </a:lnTo>
                <a:lnTo>
                  <a:pt x="26" y="53"/>
                </a:lnTo>
                <a:lnTo>
                  <a:pt x="25" y="51"/>
                </a:lnTo>
                <a:lnTo>
                  <a:pt x="23" y="51"/>
                </a:lnTo>
                <a:lnTo>
                  <a:pt x="22" y="51"/>
                </a:lnTo>
                <a:lnTo>
                  <a:pt x="21" y="51"/>
                </a:lnTo>
                <a:lnTo>
                  <a:pt x="20" y="50"/>
                </a:lnTo>
                <a:lnTo>
                  <a:pt x="18" y="50"/>
                </a:lnTo>
                <a:lnTo>
                  <a:pt x="17" y="49"/>
                </a:lnTo>
                <a:lnTo>
                  <a:pt x="16" y="49"/>
                </a:lnTo>
                <a:lnTo>
                  <a:pt x="14" y="47"/>
                </a:lnTo>
                <a:lnTo>
                  <a:pt x="13" y="47"/>
                </a:lnTo>
                <a:lnTo>
                  <a:pt x="12" y="46"/>
                </a:lnTo>
                <a:lnTo>
                  <a:pt x="10" y="45"/>
                </a:lnTo>
                <a:lnTo>
                  <a:pt x="9" y="45"/>
                </a:lnTo>
                <a:lnTo>
                  <a:pt x="9" y="43"/>
                </a:lnTo>
                <a:lnTo>
                  <a:pt x="8" y="42"/>
                </a:lnTo>
                <a:lnTo>
                  <a:pt x="6" y="41"/>
                </a:lnTo>
                <a:lnTo>
                  <a:pt x="5" y="41"/>
                </a:lnTo>
                <a:lnTo>
                  <a:pt x="5" y="39"/>
                </a:lnTo>
                <a:lnTo>
                  <a:pt x="4" y="38"/>
                </a:lnTo>
                <a:lnTo>
                  <a:pt x="4" y="37"/>
                </a:lnTo>
                <a:lnTo>
                  <a:pt x="2" y="35"/>
                </a:lnTo>
                <a:lnTo>
                  <a:pt x="2" y="34"/>
                </a:lnTo>
                <a:lnTo>
                  <a:pt x="1" y="33"/>
                </a:lnTo>
                <a:lnTo>
                  <a:pt x="1" y="31"/>
                </a:lnTo>
                <a:lnTo>
                  <a:pt x="1" y="30"/>
                </a:lnTo>
                <a:lnTo>
                  <a:pt x="0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lnTo>
                  <a:pt x="0" y="22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55365" name="Freeform 74">
            <a:extLst>
              <a:ext uri="{FF2B5EF4-FFF2-40B4-BE49-F238E27FC236}">
                <a16:creationId xmlns:a16="http://schemas.microsoft.com/office/drawing/2014/main" id="{0B508D5B-F890-AF49-955C-775573332944}"/>
              </a:ext>
            </a:extLst>
          </p:cNvPr>
          <p:cNvSpPr>
            <a:spLocks/>
          </p:cNvSpPr>
          <p:nvPr/>
        </p:nvSpPr>
        <p:spPr bwMode="auto">
          <a:xfrm>
            <a:off x="4919663" y="3544889"/>
            <a:ext cx="42862" cy="41275"/>
          </a:xfrm>
          <a:custGeom>
            <a:avLst/>
            <a:gdLst>
              <a:gd name="T0" fmla="*/ 0 w 53"/>
              <a:gd name="T1" fmla="*/ 2147483646 h 53"/>
              <a:gd name="T2" fmla="*/ 0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0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2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lnTo>
                  <a:pt x="1" y="22"/>
                </a:lnTo>
                <a:lnTo>
                  <a:pt x="1" y="21"/>
                </a:lnTo>
                <a:lnTo>
                  <a:pt x="1" y="18"/>
                </a:lnTo>
                <a:lnTo>
                  <a:pt x="2" y="17"/>
                </a:lnTo>
                <a:lnTo>
                  <a:pt x="2" y="16"/>
                </a:lnTo>
                <a:lnTo>
                  <a:pt x="4" y="14"/>
                </a:lnTo>
                <a:lnTo>
                  <a:pt x="5" y="13"/>
                </a:lnTo>
                <a:lnTo>
                  <a:pt x="5" y="12"/>
                </a:lnTo>
                <a:lnTo>
                  <a:pt x="6" y="10"/>
                </a:lnTo>
                <a:lnTo>
                  <a:pt x="8" y="9"/>
                </a:lnTo>
                <a:lnTo>
                  <a:pt x="9" y="8"/>
                </a:lnTo>
                <a:lnTo>
                  <a:pt x="10" y="6"/>
                </a:lnTo>
                <a:lnTo>
                  <a:pt x="12" y="5"/>
                </a:lnTo>
                <a:lnTo>
                  <a:pt x="13" y="4"/>
                </a:lnTo>
                <a:lnTo>
                  <a:pt x="14" y="4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20" y="1"/>
                </a:lnTo>
                <a:lnTo>
                  <a:pt x="21" y="1"/>
                </a:lnTo>
                <a:lnTo>
                  <a:pt x="22" y="0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22" y="0"/>
                </a:lnTo>
                <a:lnTo>
                  <a:pt x="24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30" y="0"/>
                </a:lnTo>
                <a:lnTo>
                  <a:pt x="32" y="1"/>
                </a:lnTo>
                <a:lnTo>
                  <a:pt x="33" y="1"/>
                </a:lnTo>
                <a:lnTo>
                  <a:pt x="34" y="1"/>
                </a:lnTo>
                <a:lnTo>
                  <a:pt x="36" y="2"/>
                </a:lnTo>
                <a:lnTo>
                  <a:pt x="37" y="2"/>
                </a:lnTo>
                <a:lnTo>
                  <a:pt x="38" y="4"/>
                </a:lnTo>
                <a:lnTo>
                  <a:pt x="39" y="4"/>
                </a:lnTo>
                <a:lnTo>
                  <a:pt x="41" y="5"/>
                </a:lnTo>
                <a:lnTo>
                  <a:pt x="42" y="6"/>
                </a:lnTo>
                <a:lnTo>
                  <a:pt x="42" y="8"/>
                </a:lnTo>
                <a:lnTo>
                  <a:pt x="43" y="8"/>
                </a:lnTo>
                <a:lnTo>
                  <a:pt x="45" y="9"/>
                </a:lnTo>
                <a:lnTo>
                  <a:pt x="46" y="10"/>
                </a:lnTo>
                <a:lnTo>
                  <a:pt x="46" y="12"/>
                </a:lnTo>
                <a:lnTo>
                  <a:pt x="47" y="13"/>
                </a:lnTo>
                <a:lnTo>
                  <a:pt x="49" y="14"/>
                </a:lnTo>
                <a:lnTo>
                  <a:pt x="50" y="16"/>
                </a:lnTo>
                <a:lnTo>
                  <a:pt x="50" y="17"/>
                </a:lnTo>
                <a:lnTo>
                  <a:pt x="51" y="18"/>
                </a:lnTo>
                <a:lnTo>
                  <a:pt x="51" y="21"/>
                </a:lnTo>
                <a:lnTo>
                  <a:pt x="51" y="22"/>
                </a:lnTo>
                <a:lnTo>
                  <a:pt x="51" y="24"/>
                </a:lnTo>
                <a:lnTo>
                  <a:pt x="53" y="25"/>
                </a:lnTo>
                <a:lnTo>
                  <a:pt x="53" y="26"/>
                </a:lnTo>
                <a:lnTo>
                  <a:pt x="53" y="28"/>
                </a:lnTo>
                <a:lnTo>
                  <a:pt x="53" y="29"/>
                </a:lnTo>
                <a:lnTo>
                  <a:pt x="53" y="22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1" y="29"/>
                </a:lnTo>
                <a:lnTo>
                  <a:pt x="51" y="30"/>
                </a:lnTo>
                <a:lnTo>
                  <a:pt x="51" y="31"/>
                </a:lnTo>
                <a:lnTo>
                  <a:pt x="51" y="33"/>
                </a:lnTo>
                <a:lnTo>
                  <a:pt x="50" y="34"/>
                </a:lnTo>
                <a:lnTo>
                  <a:pt x="50" y="35"/>
                </a:lnTo>
                <a:lnTo>
                  <a:pt x="49" y="37"/>
                </a:lnTo>
                <a:lnTo>
                  <a:pt x="49" y="38"/>
                </a:lnTo>
                <a:lnTo>
                  <a:pt x="47" y="39"/>
                </a:lnTo>
                <a:lnTo>
                  <a:pt x="46" y="41"/>
                </a:lnTo>
                <a:lnTo>
                  <a:pt x="45" y="42"/>
                </a:lnTo>
                <a:lnTo>
                  <a:pt x="43" y="43"/>
                </a:lnTo>
                <a:lnTo>
                  <a:pt x="42" y="45"/>
                </a:lnTo>
                <a:lnTo>
                  <a:pt x="41" y="46"/>
                </a:lnTo>
                <a:lnTo>
                  <a:pt x="39" y="47"/>
                </a:lnTo>
                <a:lnTo>
                  <a:pt x="38" y="47"/>
                </a:lnTo>
                <a:lnTo>
                  <a:pt x="37" y="49"/>
                </a:lnTo>
                <a:lnTo>
                  <a:pt x="36" y="49"/>
                </a:lnTo>
                <a:lnTo>
                  <a:pt x="34" y="50"/>
                </a:lnTo>
                <a:lnTo>
                  <a:pt x="33" y="50"/>
                </a:lnTo>
                <a:lnTo>
                  <a:pt x="32" y="51"/>
                </a:lnTo>
                <a:lnTo>
                  <a:pt x="30" y="51"/>
                </a:lnTo>
                <a:lnTo>
                  <a:pt x="29" y="51"/>
                </a:lnTo>
                <a:lnTo>
                  <a:pt x="28" y="51"/>
                </a:lnTo>
                <a:lnTo>
                  <a:pt x="26" y="53"/>
                </a:lnTo>
                <a:lnTo>
                  <a:pt x="24" y="53"/>
                </a:lnTo>
                <a:lnTo>
                  <a:pt x="22" y="53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1"/>
                </a:lnTo>
                <a:lnTo>
                  <a:pt x="24" y="51"/>
                </a:lnTo>
                <a:lnTo>
                  <a:pt x="22" y="51"/>
                </a:lnTo>
                <a:lnTo>
                  <a:pt x="21" y="51"/>
                </a:lnTo>
                <a:lnTo>
                  <a:pt x="20" y="50"/>
                </a:lnTo>
                <a:lnTo>
                  <a:pt x="18" y="50"/>
                </a:lnTo>
                <a:lnTo>
                  <a:pt x="17" y="49"/>
                </a:lnTo>
                <a:lnTo>
                  <a:pt x="16" y="49"/>
                </a:lnTo>
                <a:lnTo>
                  <a:pt x="14" y="47"/>
                </a:lnTo>
                <a:lnTo>
                  <a:pt x="13" y="47"/>
                </a:lnTo>
                <a:lnTo>
                  <a:pt x="12" y="46"/>
                </a:lnTo>
                <a:lnTo>
                  <a:pt x="10" y="45"/>
                </a:lnTo>
                <a:lnTo>
                  <a:pt x="9" y="45"/>
                </a:lnTo>
                <a:lnTo>
                  <a:pt x="9" y="43"/>
                </a:lnTo>
                <a:lnTo>
                  <a:pt x="8" y="42"/>
                </a:lnTo>
                <a:lnTo>
                  <a:pt x="6" y="41"/>
                </a:lnTo>
                <a:lnTo>
                  <a:pt x="5" y="41"/>
                </a:lnTo>
                <a:lnTo>
                  <a:pt x="5" y="39"/>
                </a:lnTo>
                <a:lnTo>
                  <a:pt x="4" y="38"/>
                </a:lnTo>
                <a:lnTo>
                  <a:pt x="4" y="37"/>
                </a:lnTo>
                <a:lnTo>
                  <a:pt x="2" y="35"/>
                </a:lnTo>
                <a:lnTo>
                  <a:pt x="2" y="34"/>
                </a:lnTo>
                <a:lnTo>
                  <a:pt x="1" y="33"/>
                </a:lnTo>
                <a:lnTo>
                  <a:pt x="1" y="31"/>
                </a:lnTo>
                <a:lnTo>
                  <a:pt x="1" y="30"/>
                </a:lnTo>
                <a:lnTo>
                  <a:pt x="0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lnTo>
                  <a:pt x="0" y="22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55366" name="Freeform 75">
            <a:extLst>
              <a:ext uri="{FF2B5EF4-FFF2-40B4-BE49-F238E27FC236}">
                <a16:creationId xmlns:a16="http://schemas.microsoft.com/office/drawing/2014/main" id="{C697CB98-AD46-3143-9B9B-D70FF32DF944}"/>
              </a:ext>
            </a:extLst>
          </p:cNvPr>
          <p:cNvSpPr>
            <a:spLocks/>
          </p:cNvSpPr>
          <p:nvPr/>
        </p:nvSpPr>
        <p:spPr bwMode="auto">
          <a:xfrm>
            <a:off x="5087938" y="3544889"/>
            <a:ext cx="42862" cy="41275"/>
          </a:xfrm>
          <a:custGeom>
            <a:avLst/>
            <a:gdLst>
              <a:gd name="T0" fmla="*/ 0 w 53"/>
              <a:gd name="T1" fmla="*/ 2147483646 h 53"/>
              <a:gd name="T2" fmla="*/ 0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0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2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lnTo>
                  <a:pt x="1" y="22"/>
                </a:lnTo>
                <a:lnTo>
                  <a:pt x="1" y="21"/>
                </a:lnTo>
                <a:lnTo>
                  <a:pt x="1" y="18"/>
                </a:lnTo>
                <a:lnTo>
                  <a:pt x="2" y="17"/>
                </a:lnTo>
                <a:lnTo>
                  <a:pt x="2" y="16"/>
                </a:lnTo>
                <a:lnTo>
                  <a:pt x="4" y="14"/>
                </a:lnTo>
                <a:lnTo>
                  <a:pt x="5" y="13"/>
                </a:lnTo>
                <a:lnTo>
                  <a:pt x="5" y="12"/>
                </a:lnTo>
                <a:lnTo>
                  <a:pt x="6" y="10"/>
                </a:lnTo>
                <a:lnTo>
                  <a:pt x="8" y="9"/>
                </a:lnTo>
                <a:lnTo>
                  <a:pt x="9" y="8"/>
                </a:lnTo>
                <a:lnTo>
                  <a:pt x="10" y="6"/>
                </a:lnTo>
                <a:lnTo>
                  <a:pt x="12" y="5"/>
                </a:lnTo>
                <a:lnTo>
                  <a:pt x="13" y="4"/>
                </a:lnTo>
                <a:lnTo>
                  <a:pt x="14" y="4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20" y="1"/>
                </a:lnTo>
                <a:lnTo>
                  <a:pt x="21" y="1"/>
                </a:lnTo>
                <a:lnTo>
                  <a:pt x="22" y="0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22" y="0"/>
                </a:lnTo>
                <a:lnTo>
                  <a:pt x="24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30" y="0"/>
                </a:lnTo>
                <a:lnTo>
                  <a:pt x="32" y="1"/>
                </a:lnTo>
                <a:lnTo>
                  <a:pt x="33" y="1"/>
                </a:lnTo>
                <a:lnTo>
                  <a:pt x="34" y="1"/>
                </a:lnTo>
                <a:lnTo>
                  <a:pt x="36" y="2"/>
                </a:lnTo>
                <a:lnTo>
                  <a:pt x="37" y="2"/>
                </a:lnTo>
                <a:lnTo>
                  <a:pt x="38" y="4"/>
                </a:lnTo>
                <a:lnTo>
                  <a:pt x="40" y="4"/>
                </a:lnTo>
                <a:lnTo>
                  <a:pt x="41" y="5"/>
                </a:lnTo>
                <a:lnTo>
                  <a:pt x="42" y="6"/>
                </a:lnTo>
                <a:lnTo>
                  <a:pt x="42" y="8"/>
                </a:lnTo>
                <a:lnTo>
                  <a:pt x="44" y="8"/>
                </a:lnTo>
                <a:lnTo>
                  <a:pt x="45" y="9"/>
                </a:lnTo>
                <a:lnTo>
                  <a:pt x="46" y="10"/>
                </a:lnTo>
                <a:lnTo>
                  <a:pt x="46" y="12"/>
                </a:lnTo>
                <a:lnTo>
                  <a:pt x="48" y="13"/>
                </a:lnTo>
                <a:lnTo>
                  <a:pt x="49" y="14"/>
                </a:lnTo>
                <a:lnTo>
                  <a:pt x="50" y="16"/>
                </a:lnTo>
                <a:lnTo>
                  <a:pt x="50" y="17"/>
                </a:lnTo>
                <a:lnTo>
                  <a:pt x="52" y="18"/>
                </a:lnTo>
                <a:lnTo>
                  <a:pt x="52" y="21"/>
                </a:lnTo>
                <a:lnTo>
                  <a:pt x="52" y="22"/>
                </a:lnTo>
                <a:lnTo>
                  <a:pt x="52" y="24"/>
                </a:lnTo>
                <a:lnTo>
                  <a:pt x="53" y="25"/>
                </a:lnTo>
                <a:lnTo>
                  <a:pt x="53" y="26"/>
                </a:lnTo>
                <a:lnTo>
                  <a:pt x="53" y="28"/>
                </a:lnTo>
                <a:lnTo>
                  <a:pt x="53" y="29"/>
                </a:lnTo>
                <a:lnTo>
                  <a:pt x="53" y="22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2" y="29"/>
                </a:lnTo>
                <a:lnTo>
                  <a:pt x="52" y="30"/>
                </a:lnTo>
                <a:lnTo>
                  <a:pt x="52" y="31"/>
                </a:lnTo>
                <a:lnTo>
                  <a:pt x="52" y="33"/>
                </a:lnTo>
                <a:lnTo>
                  <a:pt x="50" y="34"/>
                </a:lnTo>
                <a:lnTo>
                  <a:pt x="50" y="35"/>
                </a:lnTo>
                <a:lnTo>
                  <a:pt x="49" y="37"/>
                </a:lnTo>
                <a:lnTo>
                  <a:pt x="49" y="38"/>
                </a:lnTo>
                <a:lnTo>
                  <a:pt x="48" y="39"/>
                </a:lnTo>
                <a:lnTo>
                  <a:pt x="46" y="41"/>
                </a:lnTo>
                <a:lnTo>
                  <a:pt x="45" y="42"/>
                </a:lnTo>
                <a:lnTo>
                  <a:pt x="44" y="43"/>
                </a:lnTo>
                <a:lnTo>
                  <a:pt x="42" y="45"/>
                </a:lnTo>
                <a:lnTo>
                  <a:pt x="41" y="46"/>
                </a:lnTo>
                <a:lnTo>
                  <a:pt x="40" y="47"/>
                </a:lnTo>
                <a:lnTo>
                  <a:pt x="38" y="47"/>
                </a:lnTo>
                <a:lnTo>
                  <a:pt x="37" y="49"/>
                </a:lnTo>
                <a:lnTo>
                  <a:pt x="36" y="49"/>
                </a:lnTo>
                <a:lnTo>
                  <a:pt x="34" y="50"/>
                </a:lnTo>
                <a:lnTo>
                  <a:pt x="33" y="50"/>
                </a:lnTo>
                <a:lnTo>
                  <a:pt x="32" y="51"/>
                </a:lnTo>
                <a:lnTo>
                  <a:pt x="30" y="51"/>
                </a:lnTo>
                <a:lnTo>
                  <a:pt x="29" y="51"/>
                </a:lnTo>
                <a:lnTo>
                  <a:pt x="28" y="51"/>
                </a:lnTo>
                <a:lnTo>
                  <a:pt x="26" y="53"/>
                </a:lnTo>
                <a:lnTo>
                  <a:pt x="24" y="53"/>
                </a:lnTo>
                <a:lnTo>
                  <a:pt x="22" y="53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1"/>
                </a:lnTo>
                <a:lnTo>
                  <a:pt x="24" y="51"/>
                </a:lnTo>
                <a:lnTo>
                  <a:pt x="22" y="51"/>
                </a:lnTo>
                <a:lnTo>
                  <a:pt x="21" y="51"/>
                </a:lnTo>
                <a:lnTo>
                  <a:pt x="20" y="50"/>
                </a:lnTo>
                <a:lnTo>
                  <a:pt x="18" y="50"/>
                </a:lnTo>
                <a:lnTo>
                  <a:pt x="17" y="49"/>
                </a:lnTo>
                <a:lnTo>
                  <a:pt x="16" y="49"/>
                </a:lnTo>
                <a:lnTo>
                  <a:pt x="14" y="47"/>
                </a:lnTo>
                <a:lnTo>
                  <a:pt x="13" y="47"/>
                </a:lnTo>
                <a:lnTo>
                  <a:pt x="12" y="46"/>
                </a:lnTo>
                <a:lnTo>
                  <a:pt x="10" y="45"/>
                </a:lnTo>
                <a:lnTo>
                  <a:pt x="9" y="45"/>
                </a:lnTo>
                <a:lnTo>
                  <a:pt x="9" y="43"/>
                </a:lnTo>
                <a:lnTo>
                  <a:pt x="8" y="42"/>
                </a:lnTo>
                <a:lnTo>
                  <a:pt x="6" y="41"/>
                </a:lnTo>
                <a:lnTo>
                  <a:pt x="5" y="41"/>
                </a:lnTo>
                <a:lnTo>
                  <a:pt x="5" y="39"/>
                </a:lnTo>
                <a:lnTo>
                  <a:pt x="4" y="38"/>
                </a:lnTo>
                <a:lnTo>
                  <a:pt x="4" y="37"/>
                </a:lnTo>
                <a:lnTo>
                  <a:pt x="2" y="35"/>
                </a:lnTo>
                <a:lnTo>
                  <a:pt x="2" y="34"/>
                </a:lnTo>
                <a:lnTo>
                  <a:pt x="1" y="33"/>
                </a:lnTo>
                <a:lnTo>
                  <a:pt x="1" y="31"/>
                </a:lnTo>
                <a:lnTo>
                  <a:pt x="1" y="30"/>
                </a:lnTo>
                <a:lnTo>
                  <a:pt x="0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lnTo>
                  <a:pt x="0" y="22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55367" name="Rectangle 76">
            <a:extLst>
              <a:ext uri="{FF2B5EF4-FFF2-40B4-BE49-F238E27FC236}">
                <a16:creationId xmlns:a16="http://schemas.microsoft.com/office/drawing/2014/main" id="{A77A5E1A-A87F-8040-BF23-8AFBC9464D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9196388" y="35274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5368" name="Rectangle 77">
            <a:extLst>
              <a:ext uri="{FF2B5EF4-FFF2-40B4-BE49-F238E27FC236}">
                <a16:creationId xmlns:a16="http://schemas.microsoft.com/office/drawing/2014/main" id="{2A1F07A0-8DDA-8543-9849-4F10FF0DF0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01913" y="4830763"/>
            <a:ext cx="107401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MSB position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5369" name="Rectangle 78">
            <a:extLst>
              <a:ext uri="{FF2B5EF4-FFF2-40B4-BE49-F238E27FC236}">
                <a16:creationId xmlns:a16="http://schemas.microsoft.com/office/drawing/2014/main" id="{47C48E4B-3A60-E14D-AACC-C5AFBDD3C6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46963" y="4830763"/>
            <a:ext cx="101951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LSB position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5370" name="Title 1">
            <a:extLst>
              <a:ext uri="{FF2B5EF4-FFF2-40B4-BE49-F238E27FC236}">
                <a16:creationId xmlns:a16="http://schemas.microsoft.com/office/drawing/2014/main" id="{AC77AF17-02F3-A449-B78F-2444FD5D34CC}"/>
              </a:ext>
            </a:extLst>
          </p:cNvPr>
          <p:cNvSpPr txBox="1">
            <a:spLocks/>
          </p:cNvSpPr>
          <p:nvPr/>
        </p:nvSpPr>
        <p:spPr bwMode="auto">
          <a:xfrm>
            <a:off x="914400" y="0"/>
            <a:ext cx="9144000" cy="838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 i="1">
                <a:solidFill>
                  <a:schemeClr val="tx2"/>
                </a:solidFill>
              </a:rPr>
              <a:t>n</a:t>
            </a:r>
            <a:r>
              <a:rPr lang="en-US" altLang="en-US" sz="3600">
                <a:solidFill>
                  <a:schemeClr val="tx2"/>
                </a:solidFill>
              </a:rPr>
              <a:t>-bit ripple-carry adder abstraction</a:t>
            </a:r>
          </a:p>
        </p:txBody>
      </p:sp>
      <p:sp>
        <p:nvSpPr>
          <p:cNvPr id="55371" name="Freeform 15">
            <a:extLst>
              <a:ext uri="{FF2B5EF4-FFF2-40B4-BE49-F238E27FC236}">
                <a16:creationId xmlns:a16="http://schemas.microsoft.com/office/drawing/2014/main" id="{1E00A496-2425-4F4A-8F58-370D8DD765E5}"/>
              </a:ext>
            </a:extLst>
          </p:cNvPr>
          <p:cNvSpPr>
            <a:spLocks/>
          </p:cNvSpPr>
          <p:nvPr/>
        </p:nvSpPr>
        <p:spPr bwMode="auto">
          <a:xfrm>
            <a:off x="2057400" y="2971800"/>
            <a:ext cx="7010400" cy="121920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5372" name="Rectangle 25">
            <a:extLst>
              <a:ext uri="{FF2B5EF4-FFF2-40B4-BE49-F238E27FC236}">
                <a16:creationId xmlns:a16="http://schemas.microsoft.com/office/drawing/2014/main" id="{290AE4EF-3CF6-0D4A-877F-62070F82B9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84675" y="3511550"/>
            <a:ext cx="50800" cy="184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ja-JP" sz="1200" b="0">
                <a:solidFill>
                  <a:srgbClr val="000000"/>
                </a:solidFill>
                <a:latin typeface="Times-Roman" pitchFamily="2" charset="0"/>
              </a:rPr>
              <a:t>-</a:t>
            </a:r>
            <a:endParaRPr lang="en-US" altLang="en-US" b="0">
              <a:latin typeface="Times" pitchFamily="2" charset="0"/>
            </a:endParaRPr>
          </a:p>
        </p:txBody>
      </p:sp>
    </p:spTree>
  </p:cSld>
  <p:clrMapOvr>
    <a:masterClrMapping/>
  </p:clrMapOvr>
  <p:transition/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321" name="Freeform 5">
            <a:extLst>
              <a:ext uri="{FF2B5EF4-FFF2-40B4-BE49-F238E27FC236}">
                <a16:creationId xmlns:a16="http://schemas.microsoft.com/office/drawing/2014/main" id="{F2A80699-E9D1-D84D-913E-446FA855813F}"/>
              </a:ext>
            </a:extLst>
          </p:cNvPr>
          <p:cNvSpPr>
            <a:spLocks/>
          </p:cNvSpPr>
          <p:nvPr/>
        </p:nvSpPr>
        <p:spPr bwMode="auto">
          <a:xfrm>
            <a:off x="2120900" y="3544888"/>
            <a:ext cx="127000" cy="63500"/>
          </a:xfrm>
          <a:custGeom>
            <a:avLst/>
            <a:gdLst>
              <a:gd name="T0" fmla="*/ 2147483646 w 159"/>
              <a:gd name="T1" fmla="*/ 0 h 79"/>
              <a:gd name="T2" fmla="*/ 0 w 159"/>
              <a:gd name="T3" fmla="*/ 2147483646 h 79"/>
              <a:gd name="T4" fmla="*/ 2147483646 w 159"/>
              <a:gd name="T5" fmla="*/ 2147483646 h 79"/>
              <a:gd name="T6" fmla="*/ 2147483646 w 159"/>
              <a:gd name="T7" fmla="*/ 2147483646 h 79"/>
              <a:gd name="T8" fmla="*/ 2147483646 w 159"/>
              <a:gd name="T9" fmla="*/ 0 h 7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79"/>
              <a:gd name="T17" fmla="*/ 159 w 159"/>
              <a:gd name="T18" fmla="*/ 79 h 7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79">
                <a:moveTo>
                  <a:pt x="159" y="0"/>
                </a:moveTo>
                <a:lnTo>
                  <a:pt x="0" y="26"/>
                </a:lnTo>
                <a:lnTo>
                  <a:pt x="159" y="79"/>
                </a:lnTo>
                <a:lnTo>
                  <a:pt x="159" y="26"/>
                </a:lnTo>
                <a:lnTo>
                  <a:pt x="159" y="0"/>
                </a:lnTo>
                <a:close/>
              </a:path>
            </a:pathLst>
          </a:custGeom>
          <a:solidFill>
            <a:schemeClr val="tx1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56322" name="Line 6">
            <a:extLst>
              <a:ext uri="{FF2B5EF4-FFF2-40B4-BE49-F238E27FC236}">
                <a16:creationId xmlns:a16="http://schemas.microsoft.com/office/drawing/2014/main" id="{7ED50F8A-2E96-DC47-AF9B-EB903B5F0AAC}"/>
              </a:ext>
            </a:extLst>
          </p:cNvPr>
          <p:cNvSpPr>
            <a:spLocks noChangeShapeType="1"/>
          </p:cNvSpPr>
          <p:nvPr/>
        </p:nvSpPr>
        <p:spPr bwMode="auto">
          <a:xfrm>
            <a:off x="2247901" y="3565525"/>
            <a:ext cx="441325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6323" name="Rectangle 10">
            <a:extLst>
              <a:ext uri="{FF2B5EF4-FFF2-40B4-BE49-F238E27FC236}">
                <a16:creationId xmlns:a16="http://schemas.microsoft.com/office/drawing/2014/main" id="{BDDE6452-039B-754E-97E8-78D4EDA82C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51125" y="2352675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x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6324" name="Rectangle 11">
            <a:extLst>
              <a:ext uri="{FF2B5EF4-FFF2-40B4-BE49-F238E27FC236}">
                <a16:creationId xmlns:a16="http://schemas.microsoft.com/office/drawing/2014/main" id="{40E2965D-69E3-7D4F-9866-90A7558E5F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2447925"/>
            <a:ext cx="192360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6325" name="Rectangle 12">
            <a:extLst>
              <a:ext uri="{FF2B5EF4-FFF2-40B4-BE49-F238E27FC236}">
                <a16:creationId xmlns:a16="http://schemas.microsoft.com/office/drawing/2014/main" id="{FF0CBBDF-199B-A64C-AA9E-87F948D556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63863" y="24479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6326" name="Rectangle 14">
            <a:extLst>
              <a:ext uri="{FF2B5EF4-FFF2-40B4-BE49-F238E27FC236}">
                <a16:creationId xmlns:a16="http://schemas.microsoft.com/office/drawing/2014/main" id="{1EA79048-1C71-2B47-8C09-8D4E4B1A89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68488" y="3419475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6327" name="Rectangle 15">
            <a:extLst>
              <a:ext uri="{FF2B5EF4-FFF2-40B4-BE49-F238E27FC236}">
                <a16:creationId xmlns:a16="http://schemas.microsoft.com/office/drawing/2014/main" id="{230A8268-6627-194E-80EA-E146872FD9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60563" y="351313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6328" name="Freeform 19">
            <a:extLst>
              <a:ext uri="{FF2B5EF4-FFF2-40B4-BE49-F238E27FC236}">
                <a16:creationId xmlns:a16="http://schemas.microsoft.com/office/drawing/2014/main" id="{D1488115-30E4-7648-9A1A-F6E100971703}"/>
              </a:ext>
            </a:extLst>
          </p:cNvPr>
          <p:cNvSpPr>
            <a:spLocks/>
          </p:cNvSpPr>
          <p:nvPr/>
        </p:nvSpPr>
        <p:spPr bwMode="auto">
          <a:xfrm>
            <a:off x="3109913" y="4302125"/>
            <a:ext cx="42862" cy="127000"/>
          </a:xfrm>
          <a:custGeom>
            <a:avLst/>
            <a:gdLst>
              <a:gd name="T0" fmla="*/ 0 w 53"/>
              <a:gd name="T1" fmla="*/ 0 h 159"/>
              <a:gd name="T2" fmla="*/ 2147483646 w 53"/>
              <a:gd name="T3" fmla="*/ 2147483646 h 159"/>
              <a:gd name="T4" fmla="*/ 2147483646 w 53"/>
              <a:gd name="T5" fmla="*/ 0 h 159"/>
              <a:gd name="T6" fmla="*/ 2147483646 w 53"/>
              <a:gd name="T7" fmla="*/ 0 h 159"/>
              <a:gd name="T8" fmla="*/ 0 w 53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3"/>
              <a:gd name="T16" fmla="*/ 0 h 159"/>
              <a:gd name="T17" fmla="*/ 53 w 53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3" h="159">
                <a:moveTo>
                  <a:pt x="0" y="0"/>
                </a:moveTo>
                <a:lnTo>
                  <a:pt x="26" y="159"/>
                </a:lnTo>
                <a:lnTo>
                  <a:pt x="53" y="0"/>
                </a:lnTo>
                <a:lnTo>
                  <a:pt x="26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56329" name="Line 20">
            <a:extLst>
              <a:ext uri="{FF2B5EF4-FFF2-40B4-BE49-F238E27FC236}">
                <a16:creationId xmlns:a16="http://schemas.microsoft.com/office/drawing/2014/main" id="{90024611-D752-2440-9C32-503C551E51A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32139" y="3860801"/>
            <a:ext cx="1587" cy="441325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6330" name="Freeform 21">
            <a:extLst>
              <a:ext uri="{FF2B5EF4-FFF2-40B4-BE49-F238E27FC236}">
                <a16:creationId xmlns:a16="http://schemas.microsoft.com/office/drawing/2014/main" id="{2FD7A575-D6F7-D143-BEE9-77BB8B97A1AC}"/>
              </a:ext>
            </a:extLst>
          </p:cNvPr>
          <p:cNvSpPr>
            <a:spLocks/>
          </p:cNvSpPr>
          <p:nvPr/>
        </p:nvSpPr>
        <p:spPr bwMode="auto">
          <a:xfrm>
            <a:off x="3321050" y="3124201"/>
            <a:ext cx="63500" cy="125413"/>
          </a:xfrm>
          <a:custGeom>
            <a:avLst/>
            <a:gdLst>
              <a:gd name="T0" fmla="*/ 0 w 79"/>
              <a:gd name="T1" fmla="*/ 0 h 160"/>
              <a:gd name="T2" fmla="*/ 2147483646 w 79"/>
              <a:gd name="T3" fmla="*/ 2147483646 h 160"/>
              <a:gd name="T4" fmla="*/ 2147483646 w 79"/>
              <a:gd name="T5" fmla="*/ 0 h 160"/>
              <a:gd name="T6" fmla="*/ 2147483646 w 79"/>
              <a:gd name="T7" fmla="*/ 0 h 160"/>
              <a:gd name="T8" fmla="*/ 0 w 79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9"/>
              <a:gd name="T16" fmla="*/ 0 h 160"/>
              <a:gd name="T17" fmla="*/ 79 w 79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9" h="160">
                <a:moveTo>
                  <a:pt x="0" y="0"/>
                </a:moveTo>
                <a:lnTo>
                  <a:pt x="53" y="160"/>
                </a:lnTo>
                <a:lnTo>
                  <a:pt x="79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56331" name="Line 22">
            <a:extLst>
              <a:ext uri="{FF2B5EF4-FFF2-40B4-BE49-F238E27FC236}">
                <a16:creationId xmlns:a16="http://schemas.microsoft.com/office/drawing/2014/main" id="{9AEAC665-0214-DB4D-86E0-33C2A8E47B2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362325" y="2681289"/>
            <a:ext cx="1588" cy="4206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6332" name="Freeform 23">
            <a:extLst>
              <a:ext uri="{FF2B5EF4-FFF2-40B4-BE49-F238E27FC236}">
                <a16:creationId xmlns:a16="http://schemas.microsoft.com/office/drawing/2014/main" id="{DF353AAA-3005-BA43-96B1-36FFF872A448}"/>
              </a:ext>
            </a:extLst>
          </p:cNvPr>
          <p:cNvSpPr>
            <a:spLocks/>
          </p:cNvSpPr>
          <p:nvPr/>
        </p:nvSpPr>
        <p:spPr bwMode="auto">
          <a:xfrm>
            <a:off x="2879726" y="3124201"/>
            <a:ext cx="61913" cy="125413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27" y="160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56333" name="Line 24">
            <a:extLst>
              <a:ext uri="{FF2B5EF4-FFF2-40B4-BE49-F238E27FC236}">
                <a16:creationId xmlns:a16="http://schemas.microsoft.com/office/drawing/2014/main" id="{99229D76-6E36-564E-9AC9-77497084837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900364" y="2681289"/>
            <a:ext cx="1587" cy="4206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6334" name="Rectangle 26">
            <a:extLst>
              <a:ext uri="{FF2B5EF4-FFF2-40B4-BE49-F238E27FC236}">
                <a16:creationId xmlns:a16="http://schemas.microsoft.com/office/drawing/2014/main" id="{9C67FCAE-4512-C54D-AFE1-78C32F3882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54375" y="2352675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y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6335" name="Rectangle 27">
            <a:extLst>
              <a:ext uri="{FF2B5EF4-FFF2-40B4-BE49-F238E27FC236}">
                <a16:creationId xmlns:a16="http://schemas.microsoft.com/office/drawing/2014/main" id="{8B234BFA-0B69-B540-B16F-98285EB331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46450" y="24479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6336" name="Rectangle 28">
            <a:extLst>
              <a:ext uri="{FF2B5EF4-FFF2-40B4-BE49-F238E27FC236}">
                <a16:creationId xmlns:a16="http://schemas.microsoft.com/office/drawing/2014/main" id="{594DCA51-BC95-1B44-A2A7-D078E69CC0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67113" y="24479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6337" name="Rectangle 29">
            <a:extLst>
              <a:ext uri="{FF2B5EF4-FFF2-40B4-BE49-F238E27FC236}">
                <a16:creationId xmlns:a16="http://schemas.microsoft.com/office/drawing/2014/main" id="{522A580A-38CB-0544-BB75-95539C1A37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55988" y="24479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6338" name="Rectangle 30">
            <a:extLst>
              <a:ext uri="{FF2B5EF4-FFF2-40B4-BE49-F238E27FC236}">
                <a16:creationId xmlns:a16="http://schemas.microsoft.com/office/drawing/2014/main" id="{3A7F7829-0811-BE41-9002-E590F4725E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54338" y="4456113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6339" name="Rectangle 31">
            <a:extLst>
              <a:ext uri="{FF2B5EF4-FFF2-40B4-BE49-F238E27FC236}">
                <a16:creationId xmlns:a16="http://schemas.microsoft.com/office/drawing/2014/main" id="{42C07E01-CD3E-C549-B3D8-EC2316C9F7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35300" y="45497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6340" name="Rectangle 32">
            <a:extLst>
              <a:ext uri="{FF2B5EF4-FFF2-40B4-BE49-F238E27FC236}">
                <a16:creationId xmlns:a16="http://schemas.microsoft.com/office/drawing/2014/main" id="{82D421BF-263B-FE44-9676-FDAD193AB5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55963" y="45497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6341" name="Rectangle 38">
            <a:extLst>
              <a:ext uri="{FF2B5EF4-FFF2-40B4-BE49-F238E27FC236}">
                <a16:creationId xmlns:a16="http://schemas.microsoft.com/office/drawing/2014/main" id="{86BB5040-B9A4-2544-B214-90BA60FE16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46425" y="45497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6342" name="Rectangle 40">
            <a:extLst>
              <a:ext uri="{FF2B5EF4-FFF2-40B4-BE49-F238E27FC236}">
                <a16:creationId xmlns:a16="http://schemas.microsoft.com/office/drawing/2014/main" id="{DDBCAB50-C98F-FF4C-9A57-CC7CB623D3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61088" y="2347913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x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6343" name="Rectangle 41">
            <a:extLst>
              <a:ext uri="{FF2B5EF4-FFF2-40B4-BE49-F238E27FC236}">
                <a16:creationId xmlns:a16="http://schemas.microsoft.com/office/drawing/2014/main" id="{DF11D5AB-20AF-5245-B44C-51053C277E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54750" y="24415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6344" name="Freeform 43">
            <a:extLst>
              <a:ext uri="{FF2B5EF4-FFF2-40B4-BE49-F238E27FC236}">
                <a16:creationId xmlns:a16="http://schemas.microsoft.com/office/drawing/2014/main" id="{193215D3-7176-194E-94D1-F11866F6070F}"/>
              </a:ext>
            </a:extLst>
          </p:cNvPr>
          <p:cNvSpPr>
            <a:spLocks/>
          </p:cNvSpPr>
          <p:nvPr/>
        </p:nvSpPr>
        <p:spPr bwMode="auto">
          <a:xfrm>
            <a:off x="6435726" y="4302125"/>
            <a:ext cx="41275" cy="127000"/>
          </a:xfrm>
          <a:custGeom>
            <a:avLst/>
            <a:gdLst>
              <a:gd name="T0" fmla="*/ 0 w 53"/>
              <a:gd name="T1" fmla="*/ 0 h 159"/>
              <a:gd name="T2" fmla="*/ 2147483646 w 53"/>
              <a:gd name="T3" fmla="*/ 2147483646 h 159"/>
              <a:gd name="T4" fmla="*/ 2147483646 w 53"/>
              <a:gd name="T5" fmla="*/ 0 h 159"/>
              <a:gd name="T6" fmla="*/ 2147483646 w 53"/>
              <a:gd name="T7" fmla="*/ 0 h 159"/>
              <a:gd name="T8" fmla="*/ 0 w 53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3"/>
              <a:gd name="T16" fmla="*/ 0 h 159"/>
              <a:gd name="T17" fmla="*/ 53 w 53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3" h="159">
                <a:moveTo>
                  <a:pt x="0" y="0"/>
                </a:moveTo>
                <a:lnTo>
                  <a:pt x="26" y="159"/>
                </a:lnTo>
                <a:lnTo>
                  <a:pt x="53" y="0"/>
                </a:lnTo>
                <a:lnTo>
                  <a:pt x="26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56345" name="Line 44">
            <a:extLst>
              <a:ext uri="{FF2B5EF4-FFF2-40B4-BE49-F238E27FC236}">
                <a16:creationId xmlns:a16="http://schemas.microsoft.com/office/drawing/2014/main" id="{B297BF41-9618-CA4F-BFB3-EE4842474B6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456364" y="3860801"/>
            <a:ext cx="1587" cy="441325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6346" name="Freeform 45">
            <a:extLst>
              <a:ext uri="{FF2B5EF4-FFF2-40B4-BE49-F238E27FC236}">
                <a16:creationId xmlns:a16="http://schemas.microsoft.com/office/drawing/2014/main" id="{9F7D2A7F-C7F0-6444-99F3-CCBB52D8128A}"/>
              </a:ext>
            </a:extLst>
          </p:cNvPr>
          <p:cNvSpPr>
            <a:spLocks/>
          </p:cNvSpPr>
          <p:nvPr/>
        </p:nvSpPr>
        <p:spPr bwMode="auto">
          <a:xfrm>
            <a:off x="6645275" y="3124201"/>
            <a:ext cx="63500" cy="125413"/>
          </a:xfrm>
          <a:custGeom>
            <a:avLst/>
            <a:gdLst>
              <a:gd name="T0" fmla="*/ 0 w 79"/>
              <a:gd name="T1" fmla="*/ 0 h 160"/>
              <a:gd name="T2" fmla="*/ 2147483646 w 79"/>
              <a:gd name="T3" fmla="*/ 2147483646 h 160"/>
              <a:gd name="T4" fmla="*/ 2147483646 w 79"/>
              <a:gd name="T5" fmla="*/ 0 h 160"/>
              <a:gd name="T6" fmla="*/ 2147483646 w 79"/>
              <a:gd name="T7" fmla="*/ 0 h 160"/>
              <a:gd name="T8" fmla="*/ 0 w 79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9"/>
              <a:gd name="T16" fmla="*/ 0 h 160"/>
              <a:gd name="T17" fmla="*/ 79 w 79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9" h="160">
                <a:moveTo>
                  <a:pt x="0" y="0"/>
                </a:moveTo>
                <a:lnTo>
                  <a:pt x="53" y="160"/>
                </a:lnTo>
                <a:lnTo>
                  <a:pt x="79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56347" name="Line 46">
            <a:extLst>
              <a:ext uri="{FF2B5EF4-FFF2-40B4-BE49-F238E27FC236}">
                <a16:creationId xmlns:a16="http://schemas.microsoft.com/office/drawing/2014/main" id="{18C7CE19-7134-5648-9F05-443E79B553D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688139" y="2681289"/>
            <a:ext cx="1587" cy="4206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6348" name="Freeform 47">
            <a:extLst>
              <a:ext uri="{FF2B5EF4-FFF2-40B4-BE49-F238E27FC236}">
                <a16:creationId xmlns:a16="http://schemas.microsoft.com/office/drawing/2014/main" id="{4DE70ACF-ABE3-4C4A-B54A-F4B5E3D275ED}"/>
              </a:ext>
            </a:extLst>
          </p:cNvPr>
          <p:cNvSpPr>
            <a:spLocks/>
          </p:cNvSpPr>
          <p:nvPr/>
        </p:nvSpPr>
        <p:spPr bwMode="auto">
          <a:xfrm>
            <a:off x="6203950" y="3124201"/>
            <a:ext cx="63500" cy="125413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27" y="160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56349" name="Line 48">
            <a:extLst>
              <a:ext uri="{FF2B5EF4-FFF2-40B4-BE49-F238E27FC236}">
                <a16:creationId xmlns:a16="http://schemas.microsoft.com/office/drawing/2014/main" id="{0681D946-1329-554E-BF1A-198DEB005CB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224589" y="2681289"/>
            <a:ext cx="1587" cy="4206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6350" name="Rectangle 50">
            <a:extLst>
              <a:ext uri="{FF2B5EF4-FFF2-40B4-BE49-F238E27FC236}">
                <a16:creationId xmlns:a16="http://schemas.microsoft.com/office/drawing/2014/main" id="{21445F4F-39AF-4342-B4F6-F8616983BF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16700" y="2347913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y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6351" name="Rectangle 51">
            <a:extLst>
              <a:ext uri="{FF2B5EF4-FFF2-40B4-BE49-F238E27FC236}">
                <a16:creationId xmlns:a16="http://schemas.microsoft.com/office/drawing/2014/main" id="{ED2A871C-EA74-6747-92DB-01F7DC49EC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08775" y="24415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6352" name="Rectangle 52">
            <a:extLst>
              <a:ext uri="{FF2B5EF4-FFF2-40B4-BE49-F238E27FC236}">
                <a16:creationId xmlns:a16="http://schemas.microsoft.com/office/drawing/2014/main" id="{3878CE2A-7DE9-DE48-9A53-22C7685C87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1275" y="4456113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6353" name="Freeform 54">
            <a:extLst>
              <a:ext uri="{FF2B5EF4-FFF2-40B4-BE49-F238E27FC236}">
                <a16:creationId xmlns:a16="http://schemas.microsoft.com/office/drawing/2014/main" id="{F0578294-0C5E-984C-B32D-C518D75B3B49}"/>
              </a:ext>
            </a:extLst>
          </p:cNvPr>
          <p:cNvSpPr>
            <a:spLocks/>
          </p:cNvSpPr>
          <p:nvPr/>
        </p:nvSpPr>
        <p:spPr bwMode="auto">
          <a:xfrm>
            <a:off x="8434388" y="3544888"/>
            <a:ext cx="127000" cy="63500"/>
          </a:xfrm>
          <a:custGeom>
            <a:avLst/>
            <a:gdLst>
              <a:gd name="T0" fmla="*/ 2147483646 w 159"/>
              <a:gd name="T1" fmla="*/ 0 h 79"/>
              <a:gd name="T2" fmla="*/ 0 w 159"/>
              <a:gd name="T3" fmla="*/ 2147483646 h 79"/>
              <a:gd name="T4" fmla="*/ 2147483646 w 159"/>
              <a:gd name="T5" fmla="*/ 2147483646 h 79"/>
              <a:gd name="T6" fmla="*/ 2147483646 w 159"/>
              <a:gd name="T7" fmla="*/ 2147483646 h 79"/>
              <a:gd name="T8" fmla="*/ 2147483646 w 159"/>
              <a:gd name="T9" fmla="*/ 0 h 7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79"/>
              <a:gd name="T17" fmla="*/ 159 w 159"/>
              <a:gd name="T18" fmla="*/ 79 h 7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79">
                <a:moveTo>
                  <a:pt x="159" y="0"/>
                </a:moveTo>
                <a:lnTo>
                  <a:pt x="0" y="26"/>
                </a:lnTo>
                <a:lnTo>
                  <a:pt x="159" y="79"/>
                </a:lnTo>
                <a:lnTo>
                  <a:pt x="159" y="26"/>
                </a:lnTo>
                <a:lnTo>
                  <a:pt x="159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56354" name="Line 55">
            <a:extLst>
              <a:ext uri="{FF2B5EF4-FFF2-40B4-BE49-F238E27FC236}">
                <a16:creationId xmlns:a16="http://schemas.microsoft.com/office/drawing/2014/main" id="{5B08BEEE-D76B-0C45-96F8-1B98C595088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561389" y="3565525"/>
            <a:ext cx="441325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6355" name="Rectangle 56">
            <a:extLst>
              <a:ext uri="{FF2B5EF4-FFF2-40B4-BE49-F238E27FC236}">
                <a16:creationId xmlns:a16="http://schemas.microsoft.com/office/drawing/2014/main" id="{CB845554-3255-A54F-ADCA-9020AB0921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2238" y="45497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6356" name="Freeform 57">
            <a:extLst>
              <a:ext uri="{FF2B5EF4-FFF2-40B4-BE49-F238E27FC236}">
                <a16:creationId xmlns:a16="http://schemas.microsoft.com/office/drawing/2014/main" id="{640D3972-4317-F34D-A6F8-C21222EB18E5}"/>
              </a:ext>
            </a:extLst>
          </p:cNvPr>
          <p:cNvSpPr>
            <a:spLocks/>
          </p:cNvSpPr>
          <p:nvPr/>
        </p:nvSpPr>
        <p:spPr bwMode="auto">
          <a:xfrm>
            <a:off x="7929563" y="4302125"/>
            <a:ext cx="42862" cy="127000"/>
          </a:xfrm>
          <a:custGeom>
            <a:avLst/>
            <a:gdLst>
              <a:gd name="T0" fmla="*/ 0 w 53"/>
              <a:gd name="T1" fmla="*/ 0 h 159"/>
              <a:gd name="T2" fmla="*/ 2147483646 w 53"/>
              <a:gd name="T3" fmla="*/ 2147483646 h 159"/>
              <a:gd name="T4" fmla="*/ 2147483646 w 53"/>
              <a:gd name="T5" fmla="*/ 0 h 159"/>
              <a:gd name="T6" fmla="*/ 2147483646 w 53"/>
              <a:gd name="T7" fmla="*/ 0 h 159"/>
              <a:gd name="T8" fmla="*/ 0 w 53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3"/>
              <a:gd name="T16" fmla="*/ 0 h 159"/>
              <a:gd name="T17" fmla="*/ 53 w 53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3" h="159">
                <a:moveTo>
                  <a:pt x="0" y="0"/>
                </a:moveTo>
                <a:lnTo>
                  <a:pt x="27" y="159"/>
                </a:lnTo>
                <a:lnTo>
                  <a:pt x="53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56357" name="Line 58">
            <a:extLst>
              <a:ext uri="{FF2B5EF4-FFF2-40B4-BE49-F238E27FC236}">
                <a16:creationId xmlns:a16="http://schemas.microsoft.com/office/drawing/2014/main" id="{DC4C2951-D535-2843-9802-D907E962EE4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950200" y="3860801"/>
            <a:ext cx="1588" cy="441325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6358" name="Freeform 59">
            <a:extLst>
              <a:ext uri="{FF2B5EF4-FFF2-40B4-BE49-F238E27FC236}">
                <a16:creationId xmlns:a16="http://schemas.microsoft.com/office/drawing/2014/main" id="{A0470084-401E-6347-B1D3-5EF6E80871D4}"/>
              </a:ext>
            </a:extLst>
          </p:cNvPr>
          <p:cNvSpPr>
            <a:spLocks/>
          </p:cNvSpPr>
          <p:nvPr/>
        </p:nvSpPr>
        <p:spPr bwMode="auto">
          <a:xfrm>
            <a:off x="8140701" y="3124201"/>
            <a:ext cx="61913" cy="125413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53" y="160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56359" name="Line 60">
            <a:extLst>
              <a:ext uri="{FF2B5EF4-FFF2-40B4-BE49-F238E27FC236}">
                <a16:creationId xmlns:a16="http://schemas.microsoft.com/office/drawing/2014/main" id="{6144D2AA-6BDC-D541-9184-D6C8FD269FC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181975" y="2681289"/>
            <a:ext cx="1588" cy="4206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6360" name="Freeform 61">
            <a:extLst>
              <a:ext uri="{FF2B5EF4-FFF2-40B4-BE49-F238E27FC236}">
                <a16:creationId xmlns:a16="http://schemas.microsoft.com/office/drawing/2014/main" id="{FD8EB157-FE6B-A344-8FD8-9894841CA602}"/>
              </a:ext>
            </a:extLst>
          </p:cNvPr>
          <p:cNvSpPr>
            <a:spLocks/>
          </p:cNvSpPr>
          <p:nvPr/>
        </p:nvSpPr>
        <p:spPr bwMode="auto">
          <a:xfrm>
            <a:off x="7697788" y="3124201"/>
            <a:ext cx="63500" cy="125413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27" y="160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56361" name="Line 62">
            <a:extLst>
              <a:ext uri="{FF2B5EF4-FFF2-40B4-BE49-F238E27FC236}">
                <a16:creationId xmlns:a16="http://schemas.microsoft.com/office/drawing/2014/main" id="{8EF5A0B9-8284-3845-8217-484D183EC0D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718425" y="2681289"/>
            <a:ext cx="1588" cy="4206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6362" name="Rectangle 64">
            <a:extLst>
              <a:ext uri="{FF2B5EF4-FFF2-40B4-BE49-F238E27FC236}">
                <a16:creationId xmlns:a16="http://schemas.microsoft.com/office/drawing/2014/main" id="{432B504B-7EA6-DF47-ABD6-BC56B0BCE6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24700" y="3221038"/>
            <a:ext cx="4809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6363" name="Rectangle 66">
            <a:extLst>
              <a:ext uri="{FF2B5EF4-FFF2-40B4-BE49-F238E27FC236}">
                <a16:creationId xmlns:a16="http://schemas.microsoft.com/office/drawing/2014/main" id="{BD51B64D-5796-C043-8AA8-1F5ADD560B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6988" y="2347913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x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6364" name="Rectangle 67">
            <a:extLst>
              <a:ext uri="{FF2B5EF4-FFF2-40B4-BE49-F238E27FC236}">
                <a16:creationId xmlns:a16="http://schemas.microsoft.com/office/drawing/2014/main" id="{B6D21FFB-494F-944C-8667-E337CD0BAE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39063" y="24415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6365" name="Rectangle 68">
            <a:extLst>
              <a:ext uri="{FF2B5EF4-FFF2-40B4-BE49-F238E27FC236}">
                <a16:creationId xmlns:a16="http://schemas.microsoft.com/office/drawing/2014/main" id="{A62B8D2D-41D5-7843-A866-EB71B9B19A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02600" y="2347913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y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6366" name="Rectangle 69">
            <a:extLst>
              <a:ext uri="{FF2B5EF4-FFF2-40B4-BE49-F238E27FC236}">
                <a16:creationId xmlns:a16="http://schemas.microsoft.com/office/drawing/2014/main" id="{8454C336-6BFD-F341-A8FC-5131331A27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94675" y="24415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6367" name="Rectangle 70">
            <a:extLst>
              <a:ext uri="{FF2B5EF4-FFF2-40B4-BE49-F238E27FC236}">
                <a16:creationId xmlns:a16="http://schemas.microsoft.com/office/drawing/2014/main" id="{6F946CA9-B1B4-0C4A-AB7C-FAAB70D32E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69238" y="4456113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6368" name="Rectangle 71">
            <a:extLst>
              <a:ext uri="{FF2B5EF4-FFF2-40B4-BE49-F238E27FC236}">
                <a16:creationId xmlns:a16="http://schemas.microsoft.com/office/drawing/2014/main" id="{2C9B0055-6E0A-7F4A-8CC5-60470A308B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50200" y="45497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6369" name="Rectangle 72">
            <a:extLst>
              <a:ext uri="{FF2B5EF4-FFF2-40B4-BE49-F238E27FC236}">
                <a16:creationId xmlns:a16="http://schemas.microsoft.com/office/drawing/2014/main" id="{5FB07613-2BD3-4E47-8B95-D6C042806B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9104313" y="3433763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6370" name="Rectangle 76">
            <a:extLst>
              <a:ext uri="{FF2B5EF4-FFF2-40B4-BE49-F238E27FC236}">
                <a16:creationId xmlns:a16="http://schemas.microsoft.com/office/drawing/2014/main" id="{2AC8A0F4-D914-3B46-9B1B-90911D849F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9196388" y="35274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6371" name="Title 1">
            <a:extLst>
              <a:ext uri="{FF2B5EF4-FFF2-40B4-BE49-F238E27FC236}">
                <a16:creationId xmlns:a16="http://schemas.microsoft.com/office/drawing/2014/main" id="{D09593B6-DCDA-1844-B950-F140090F8351}"/>
              </a:ext>
            </a:extLst>
          </p:cNvPr>
          <p:cNvSpPr txBox="1">
            <a:spLocks/>
          </p:cNvSpPr>
          <p:nvPr/>
        </p:nvSpPr>
        <p:spPr bwMode="auto">
          <a:xfrm>
            <a:off x="914400" y="0"/>
            <a:ext cx="9144000" cy="838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 i="1">
                <a:solidFill>
                  <a:schemeClr val="tx2"/>
                </a:solidFill>
              </a:rPr>
              <a:t>n</a:t>
            </a:r>
            <a:r>
              <a:rPr lang="en-US" altLang="en-US" sz="3600">
                <a:solidFill>
                  <a:schemeClr val="tx2"/>
                </a:solidFill>
              </a:rPr>
              <a:t>-bit ripple-carry adder abstraction</a:t>
            </a:r>
          </a:p>
        </p:txBody>
      </p:sp>
      <p:sp>
        <p:nvSpPr>
          <p:cNvPr id="56372" name="Freeform 15">
            <a:extLst>
              <a:ext uri="{FF2B5EF4-FFF2-40B4-BE49-F238E27FC236}">
                <a16:creationId xmlns:a16="http://schemas.microsoft.com/office/drawing/2014/main" id="{01F19560-3177-DC4F-B64C-CAB0E166536E}"/>
              </a:ext>
            </a:extLst>
          </p:cNvPr>
          <p:cNvSpPr>
            <a:spLocks/>
          </p:cNvSpPr>
          <p:nvPr/>
        </p:nvSpPr>
        <p:spPr bwMode="auto">
          <a:xfrm>
            <a:off x="2057400" y="2971800"/>
            <a:ext cx="7010400" cy="121920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</p:spTree>
  </p:cSld>
  <p:clrMapOvr>
    <a:masterClrMapping/>
  </p:clrMapOvr>
  <p:transition/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345" name="Title 1">
            <a:extLst>
              <a:ext uri="{FF2B5EF4-FFF2-40B4-BE49-F238E27FC236}">
                <a16:creationId xmlns:a16="http://schemas.microsoft.com/office/drawing/2014/main" id="{2F65F1BD-22A3-584D-98DB-BF6880B9FD6B}"/>
              </a:ext>
            </a:extLst>
          </p:cNvPr>
          <p:cNvSpPr txBox="1">
            <a:spLocks/>
          </p:cNvSpPr>
          <p:nvPr/>
        </p:nvSpPr>
        <p:spPr bwMode="auto">
          <a:xfrm>
            <a:off x="914400" y="0"/>
            <a:ext cx="9144000" cy="15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800">
                <a:solidFill>
                  <a:schemeClr val="tx2"/>
                </a:solidFill>
              </a:rPr>
              <a:t>The x and y lines are typically 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800">
                <a:solidFill>
                  <a:schemeClr val="tx2"/>
                </a:solidFill>
              </a:rPr>
              <a:t>grouped together for better visualization, 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800">
                <a:solidFill>
                  <a:schemeClr val="tx2"/>
                </a:solidFill>
              </a:rPr>
              <a:t>but the underlying logic remains the same</a:t>
            </a:r>
          </a:p>
        </p:txBody>
      </p:sp>
      <p:grpSp>
        <p:nvGrpSpPr>
          <p:cNvPr id="57346" name="Group 1">
            <a:extLst>
              <a:ext uri="{FF2B5EF4-FFF2-40B4-BE49-F238E27FC236}">
                <a16:creationId xmlns:a16="http://schemas.microsoft.com/office/drawing/2014/main" id="{88293729-919E-CA4C-88F7-0221AFD96C3C}"/>
              </a:ext>
            </a:extLst>
          </p:cNvPr>
          <p:cNvGrpSpPr>
            <a:grpSpLocks/>
          </p:cNvGrpSpPr>
          <p:nvPr/>
        </p:nvGrpSpPr>
        <p:grpSpPr bwMode="auto">
          <a:xfrm>
            <a:off x="1868488" y="2286001"/>
            <a:ext cx="7443316" cy="2448441"/>
            <a:chOff x="954088" y="2286000"/>
            <a:chExt cx="7443316" cy="2448441"/>
          </a:xfrm>
        </p:grpSpPr>
        <p:sp>
          <p:nvSpPr>
            <p:cNvPr id="57347" name="Freeform 5">
              <a:extLst>
                <a:ext uri="{FF2B5EF4-FFF2-40B4-BE49-F238E27FC236}">
                  <a16:creationId xmlns:a16="http://schemas.microsoft.com/office/drawing/2014/main" id="{0E2B5705-9A06-C442-A76D-FFECFC1975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6500" y="3544888"/>
              <a:ext cx="127000" cy="63500"/>
            </a:xfrm>
            <a:custGeom>
              <a:avLst/>
              <a:gdLst>
                <a:gd name="T0" fmla="*/ 2147483646 w 159"/>
                <a:gd name="T1" fmla="*/ 0 h 79"/>
                <a:gd name="T2" fmla="*/ 0 w 159"/>
                <a:gd name="T3" fmla="*/ 2147483646 h 79"/>
                <a:gd name="T4" fmla="*/ 2147483646 w 159"/>
                <a:gd name="T5" fmla="*/ 2147483646 h 79"/>
                <a:gd name="T6" fmla="*/ 2147483646 w 159"/>
                <a:gd name="T7" fmla="*/ 2147483646 h 79"/>
                <a:gd name="T8" fmla="*/ 2147483646 w 159"/>
                <a:gd name="T9" fmla="*/ 0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9"/>
                <a:gd name="T16" fmla="*/ 0 h 79"/>
                <a:gd name="T17" fmla="*/ 159 w 159"/>
                <a:gd name="T18" fmla="*/ 79 h 7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9" h="79">
                  <a:moveTo>
                    <a:pt x="159" y="0"/>
                  </a:moveTo>
                  <a:lnTo>
                    <a:pt x="0" y="26"/>
                  </a:lnTo>
                  <a:lnTo>
                    <a:pt x="159" y="79"/>
                  </a:lnTo>
                  <a:lnTo>
                    <a:pt x="159" y="26"/>
                  </a:lnTo>
                  <a:lnTo>
                    <a:pt x="159" y="0"/>
                  </a:lnTo>
                  <a:close/>
                </a:path>
              </a:pathLst>
            </a:custGeom>
            <a:solidFill>
              <a:schemeClr val="tx1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7348" name="Line 6">
              <a:extLst>
                <a:ext uri="{FF2B5EF4-FFF2-40B4-BE49-F238E27FC236}">
                  <a16:creationId xmlns:a16="http://schemas.microsoft.com/office/drawing/2014/main" id="{5CF25626-55C3-4048-BF46-CDE71F6162C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333500" y="3565525"/>
              <a:ext cx="441325" cy="1588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49" name="Rectangle 10">
              <a:extLst>
                <a:ext uri="{FF2B5EF4-FFF2-40B4-BE49-F238E27FC236}">
                  <a16:creationId xmlns:a16="http://schemas.microsoft.com/office/drawing/2014/main" id="{03362296-947A-054F-A8AE-BCBFBD5FE8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36725" y="23526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x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57350" name="Rectangle 11">
              <a:extLst>
                <a:ext uri="{FF2B5EF4-FFF2-40B4-BE49-F238E27FC236}">
                  <a16:creationId xmlns:a16="http://schemas.microsoft.com/office/drawing/2014/main" id="{40079336-9D19-4940-ADF5-F4BDE78ECB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28800" y="2447925"/>
              <a:ext cx="192360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n –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57351" name="Rectangle 12">
              <a:extLst>
                <a:ext uri="{FF2B5EF4-FFF2-40B4-BE49-F238E27FC236}">
                  <a16:creationId xmlns:a16="http://schemas.microsoft.com/office/drawing/2014/main" id="{4991B9E5-4903-5E4C-9FF7-E0AB690A84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9463" y="244792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57352" name="Rectangle 14">
              <a:extLst>
                <a:ext uri="{FF2B5EF4-FFF2-40B4-BE49-F238E27FC236}">
                  <a16:creationId xmlns:a16="http://schemas.microsoft.com/office/drawing/2014/main" id="{580FC1A0-634F-1140-8D8A-6C943C4619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4088" y="3419475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57353" name="Rectangle 15">
              <a:extLst>
                <a:ext uri="{FF2B5EF4-FFF2-40B4-BE49-F238E27FC236}">
                  <a16:creationId xmlns:a16="http://schemas.microsoft.com/office/drawing/2014/main" id="{31864D4E-A44F-6B41-BEB8-250AF2B787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46163" y="3513138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n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57354" name="Freeform 19">
              <a:extLst>
                <a:ext uri="{FF2B5EF4-FFF2-40B4-BE49-F238E27FC236}">
                  <a16:creationId xmlns:a16="http://schemas.microsoft.com/office/drawing/2014/main" id="{B31EFA8A-C2E3-D745-A93C-E4A8280761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5513" y="4302125"/>
              <a:ext cx="42862" cy="127000"/>
            </a:xfrm>
            <a:custGeom>
              <a:avLst/>
              <a:gdLst>
                <a:gd name="T0" fmla="*/ 0 w 53"/>
                <a:gd name="T1" fmla="*/ 0 h 159"/>
                <a:gd name="T2" fmla="*/ 2147483646 w 53"/>
                <a:gd name="T3" fmla="*/ 2147483646 h 159"/>
                <a:gd name="T4" fmla="*/ 2147483646 w 53"/>
                <a:gd name="T5" fmla="*/ 0 h 159"/>
                <a:gd name="T6" fmla="*/ 2147483646 w 53"/>
                <a:gd name="T7" fmla="*/ 0 h 159"/>
                <a:gd name="T8" fmla="*/ 0 w 53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3"/>
                <a:gd name="T16" fmla="*/ 0 h 159"/>
                <a:gd name="T17" fmla="*/ 53 w 53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3" h="159">
                  <a:moveTo>
                    <a:pt x="0" y="0"/>
                  </a:moveTo>
                  <a:lnTo>
                    <a:pt x="26" y="159"/>
                  </a:lnTo>
                  <a:lnTo>
                    <a:pt x="53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7355" name="Line 20">
              <a:extLst>
                <a:ext uri="{FF2B5EF4-FFF2-40B4-BE49-F238E27FC236}">
                  <a16:creationId xmlns:a16="http://schemas.microsoft.com/office/drawing/2014/main" id="{2F111F2A-1B0D-FB49-9247-3110F9A9250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17738" y="3860800"/>
              <a:ext cx="1587" cy="441325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56" name="Freeform 21">
              <a:extLst>
                <a:ext uri="{FF2B5EF4-FFF2-40B4-BE49-F238E27FC236}">
                  <a16:creationId xmlns:a16="http://schemas.microsoft.com/office/drawing/2014/main" id="{71CF4F7B-1BA3-004C-B440-36FC3E339A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9000" y="3124200"/>
              <a:ext cx="63500" cy="125413"/>
            </a:xfrm>
            <a:custGeom>
              <a:avLst/>
              <a:gdLst>
                <a:gd name="T0" fmla="*/ 0 w 79"/>
                <a:gd name="T1" fmla="*/ 0 h 160"/>
                <a:gd name="T2" fmla="*/ 2147483646 w 79"/>
                <a:gd name="T3" fmla="*/ 2147483646 h 160"/>
                <a:gd name="T4" fmla="*/ 2147483646 w 79"/>
                <a:gd name="T5" fmla="*/ 0 h 160"/>
                <a:gd name="T6" fmla="*/ 2147483646 w 79"/>
                <a:gd name="T7" fmla="*/ 0 h 160"/>
                <a:gd name="T8" fmla="*/ 0 w 79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9"/>
                <a:gd name="T16" fmla="*/ 0 h 160"/>
                <a:gd name="T17" fmla="*/ 79 w 79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9" h="160">
                  <a:moveTo>
                    <a:pt x="0" y="0"/>
                  </a:moveTo>
                  <a:lnTo>
                    <a:pt x="53" y="160"/>
                  </a:lnTo>
                  <a:lnTo>
                    <a:pt x="79" y="0"/>
                  </a:lnTo>
                  <a:lnTo>
                    <a:pt x="5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7357" name="Line 22">
              <a:extLst>
                <a:ext uri="{FF2B5EF4-FFF2-40B4-BE49-F238E27FC236}">
                  <a16:creationId xmlns:a16="http://schemas.microsoft.com/office/drawing/2014/main" id="{352900F7-8B97-8346-96E6-08AB7EAC1D9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470275" y="2681288"/>
              <a:ext cx="1588" cy="420687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58" name="Freeform 23">
              <a:extLst>
                <a:ext uri="{FF2B5EF4-FFF2-40B4-BE49-F238E27FC236}">
                  <a16:creationId xmlns:a16="http://schemas.microsoft.com/office/drawing/2014/main" id="{800F9D81-1122-314E-A929-A02263F62C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5325" y="3124200"/>
              <a:ext cx="61913" cy="125413"/>
            </a:xfrm>
            <a:custGeom>
              <a:avLst/>
              <a:gdLst>
                <a:gd name="T0" fmla="*/ 0 w 80"/>
                <a:gd name="T1" fmla="*/ 0 h 160"/>
                <a:gd name="T2" fmla="*/ 2147483646 w 80"/>
                <a:gd name="T3" fmla="*/ 2147483646 h 160"/>
                <a:gd name="T4" fmla="*/ 2147483646 w 80"/>
                <a:gd name="T5" fmla="*/ 0 h 160"/>
                <a:gd name="T6" fmla="*/ 2147483646 w 80"/>
                <a:gd name="T7" fmla="*/ 0 h 160"/>
                <a:gd name="T8" fmla="*/ 0 w 80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60"/>
                <a:gd name="T17" fmla="*/ 80 w 80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60">
                  <a:moveTo>
                    <a:pt x="0" y="0"/>
                  </a:moveTo>
                  <a:lnTo>
                    <a:pt x="27" y="160"/>
                  </a:lnTo>
                  <a:lnTo>
                    <a:pt x="80" y="0"/>
                  </a:lnTo>
                  <a:lnTo>
                    <a:pt x="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7359" name="Line 24">
              <a:extLst>
                <a:ext uri="{FF2B5EF4-FFF2-40B4-BE49-F238E27FC236}">
                  <a16:creationId xmlns:a16="http://schemas.microsoft.com/office/drawing/2014/main" id="{91279E03-E48D-F540-B468-5B52614ABA6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85963" y="2681288"/>
              <a:ext cx="1587" cy="420687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60" name="Rectangle 26">
              <a:extLst>
                <a:ext uri="{FF2B5EF4-FFF2-40B4-BE49-F238E27FC236}">
                  <a16:creationId xmlns:a16="http://schemas.microsoft.com/office/drawing/2014/main" id="{4664A0AD-548D-3F4D-8309-8D226EDE1B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49850" y="23526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y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57361" name="Rectangle 27">
              <a:extLst>
                <a:ext uri="{FF2B5EF4-FFF2-40B4-BE49-F238E27FC236}">
                  <a16:creationId xmlns:a16="http://schemas.microsoft.com/office/drawing/2014/main" id="{3CDFA298-00A3-E746-B346-D4AA5B147E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1925" y="244792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n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57362" name="Rectangle 28">
              <a:extLst>
                <a:ext uri="{FF2B5EF4-FFF2-40B4-BE49-F238E27FC236}">
                  <a16:creationId xmlns:a16="http://schemas.microsoft.com/office/drawing/2014/main" id="{568C76C3-6E40-104B-AE09-080B767971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62588" y="244792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57363" name="Rectangle 29">
              <a:extLst>
                <a:ext uri="{FF2B5EF4-FFF2-40B4-BE49-F238E27FC236}">
                  <a16:creationId xmlns:a16="http://schemas.microsoft.com/office/drawing/2014/main" id="{C114D7F2-E961-D242-A3F9-F5DED835CD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51463" y="244792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–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57364" name="Rectangle 30">
              <a:extLst>
                <a:ext uri="{FF2B5EF4-FFF2-40B4-BE49-F238E27FC236}">
                  <a16:creationId xmlns:a16="http://schemas.microsoft.com/office/drawing/2014/main" id="{5FE380A1-133D-B94A-8AEE-3EF3457589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9938" y="4456113"/>
              <a:ext cx="12343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s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57365" name="Rectangle 31">
              <a:extLst>
                <a:ext uri="{FF2B5EF4-FFF2-40B4-BE49-F238E27FC236}">
                  <a16:creationId xmlns:a16="http://schemas.microsoft.com/office/drawing/2014/main" id="{0E77C4E5-E334-9441-BD6B-88B82298A9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0900" y="454977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n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57366" name="Rectangle 32">
              <a:extLst>
                <a:ext uri="{FF2B5EF4-FFF2-40B4-BE49-F238E27FC236}">
                  <a16:creationId xmlns:a16="http://schemas.microsoft.com/office/drawing/2014/main" id="{CCDFD322-A5FE-6046-BD64-F83A53D45C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1563" y="454977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57367" name="Rectangle 38">
              <a:extLst>
                <a:ext uri="{FF2B5EF4-FFF2-40B4-BE49-F238E27FC236}">
                  <a16:creationId xmlns:a16="http://schemas.microsoft.com/office/drawing/2014/main" id="{CAD5EB4B-28A8-FE4E-9F13-FCCC548635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2025" y="454977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–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57368" name="Rectangle 40">
              <a:extLst>
                <a:ext uri="{FF2B5EF4-FFF2-40B4-BE49-F238E27FC236}">
                  <a16:creationId xmlns:a16="http://schemas.microsoft.com/office/drawing/2014/main" id="{BF831AD4-1A2F-AE4D-8B35-C19078CFA0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2800" y="2286000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x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57369" name="Rectangle 41">
              <a:extLst>
                <a:ext uri="{FF2B5EF4-FFF2-40B4-BE49-F238E27FC236}">
                  <a16:creationId xmlns:a16="http://schemas.microsoft.com/office/drawing/2014/main" id="{3784F4BE-DFAA-9A4D-83CD-405E4DF105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6462" y="2379662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57370" name="Freeform 43">
              <a:extLst>
                <a:ext uri="{FF2B5EF4-FFF2-40B4-BE49-F238E27FC236}">
                  <a16:creationId xmlns:a16="http://schemas.microsoft.com/office/drawing/2014/main" id="{87AFAA22-4CEB-B549-BF81-B7D65FE730A8}"/>
                </a:ext>
              </a:extLst>
            </p:cNvPr>
            <p:cNvSpPr>
              <a:spLocks/>
            </p:cNvSpPr>
            <p:nvPr/>
          </p:nvSpPr>
          <p:spPr bwMode="auto">
            <a:xfrm>
              <a:off x="5521325" y="4302125"/>
              <a:ext cx="41275" cy="127000"/>
            </a:xfrm>
            <a:custGeom>
              <a:avLst/>
              <a:gdLst>
                <a:gd name="T0" fmla="*/ 0 w 53"/>
                <a:gd name="T1" fmla="*/ 0 h 159"/>
                <a:gd name="T2" fmla="*/ 2147483646 w 53"/>
                <a:gd name="T3" fmla="*/ 2147483646 h 159"/>
                <a:gd name="T4" fmla="*/ 2147483646 w 53"/>
                <a:gd name="T5" fmla="*/ 0 h 159"/>
                <a:gd name="T6" fmla="*/ 2147483646 w 53"/>
                <a:gd name="T7" fmla="*/ 0 h 159"/>
                <a:gd name="T8" fmla="*/ 0 w 53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3"/>
                <a:gd name="T16" fmla="*/ 0 h 159"/>
                <a:gd name="T17" fmla="*/ 53 w 53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3" h="159">
                  <a:moveTo>
                    <a:pt x="0" y="0"/>
                  </a:moveTo>
                  <a:lnTo>
                    <a:pt x="26" y="159"/>
                  </a:lnTo>
                  <a:lnTo>
                    <a:pt x="53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7371" name="Line 44">
              <a:extLst>
                <a:ext uri="{FF2B5EF4-FFF2-40B4-BE49-F238E27FC236}">
                  <a16:creationId xmlns:a16="http://schemas.microsoft.com/office/drawing/2014/main" id="{8F6CD7F0-39BE-6049-8C0F-C5726129BAC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41963" y="3860800"/>
              <a:ext cx="1587" cy="441325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72" name="Freeform 45">
              <a:extLst>
                <a:ext uri="{FF2B5EF4-FFF2-40B4-BE49-F238E27FC236}">
                  <a16:creationId xmlns:a16="http://schemas.microsoft.com/office/drawing/2014/main" id="{E96E63E6-32E9-E24D-8801-31DCDB0730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8900" y="3124200"/>
              <a:ext cx="63500" cy="125413"/>
            </a:xfrm>
            <a:custGeom>
              <a:avLst/>
              <a:gdLst>
                <a:gd name="T0" fmla="*/ 0 w 79"/>
                <a:gd name="T1" fmla="*/ 0 h 160"/>
                <a:gd name="T2" fmla="*/ 2147483646 w 79"/>
                <a:gd name="T3" fmla="*/ 2147483646 h 160"/>
                <a:gd name="T4" fmla="*/ 2147483646 w 79"/>
                <a:gd name="T5" fmla="*/ 0 h 160"/>
                <a:gd name="T6" fmla="*/ 2147483646 w 79"/>
                <a:gd name="T7" fmla="*/ 0 h 160"/>
                <a:gd name="T8" fmla="*/ 0 w 79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9"/>
                <a:gd name="T16" fmla="*/ 0 h 160"/>
                <a:gd name="T17" fmla="*/ 79 w 79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9" h="160">
                  <a:moveTo>
                    <a:pt x="0" y="0"/>
                  </a:moveTo>
                  <a:lnTo>
                    <a:pt x="53" y="160"/>
                  </a:lnTo>
                  <a:lnTo>
                    <a:pt x="79" y="0"/>
                  </a:lnTo>
                  <a:lnTo>
                    <a:pt x="5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7373" name="Line 46">
              <a:extLst>
                <a:ext uri="{FF2B5EF4-FFF2-40B4-BE49-F238E27FC236}">
                  <a16:creationId xmlns:a16="http://schemas.microsoft.com/office/drawing/2014/main" id="{DB8F0833-4F7D-C74F-AF6D-3D13B931091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41763" y="2681288"/>
              <a:ext cx="1587" cy="420687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74" name="Freeform 47">
              <a:extLst>
                <a:ext uri="{FF2B5EF4-FFF2-40B4-BE49-F238E27FC236}">
                  <a16:creationId xmlns:a16="http://schemas.microsoft.com/office/drawing/2014/main" id="{46C5D007-64DE-2A4C-9634-ECCEF464CF1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9550" y="3124200"/>
              <a:ext cx="63500" cy="125413"/>
            </a:xfrm>
            <a:custGeom>
              <a:avLst/>
              <a:gdLst>
                <a:gd name="T0" fmla="*/ 0 w 80"/>
                <a:gd name="T1" fmla="*/ 0 h 160"/>
                <a:gd name="T2" fmla="*/ 2147483646 w 80"/>
                <a:gd name="T3" fmla="*/ 2147483646 h 160"/>
                <a:gd name="T4" fmla="*/ 2147483646 w 80"/>
                <a:gd name="T5" fmla="*/ 0 h 160"/>
                <a:gd name="T6" fmla="*/ 2147483646 w 80"/>
                <a:gd name="T7" fmla="*/ 0 h 160"/>
                <a:gd name="T8" fmla="*/ 0 w 80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60"/>
                <a:gd name="T17" fmla="*/ 80 w 80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60">
                  <a:moveTo>
                    <a:pt x="0" y="0"/>
                  </a:moveTo>
                  <a:lnTo>
                    <a:pt x="27" y="160"/>
                  </a:lnTo>
                  <a:lnTo>
                    <a:pt x="80" y="0"/>
                  </a:lnTo>
                  <a:lnTo>
                    <a:pt x="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7375" name="Line 48">
              <a:extLst>
                <a:ext uri="{FF2B5EF4-FFF2-40B4-BE49-F238E27FC236}">
                  <a16:creationId xmlns:a16="http://schemas.microsoft.com/office/drawing/2014/main" id="{69E2F618-4C2B-0C4A-9AA2-2C2FBB49ED0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10188" y="2681288"/>
              <a:ext cx="1587" cy="420687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76" name="Rectangle 50">
              <a:extLst>
                <a:ext uri="{FF2B5EF4-FFF2-40B4-BE49-F238E27FC236}">
                  <a16:creationId xmlns:a16="http://schemas.microsoft.com/office/drawing/2014/main" id="{5190F838-37CA-944F-BAA1-679B1D47C2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05600" y="2347913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y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57377" name="Rectangle 51">
              <a:extLst>
                <a:ext uri="{FF2B5EF4-FFF2-40B4-BE49-F238E27FC236}">
                  <a16:creationId xmlns:a16="http://schemas.microsoft.com/office/drawing/2014/main" id="{AE445323-0354-7F4F-AF72-529DC25BA3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97675" y="244157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57378" name="Rectangle 52">
              <a:extLst>
                <a:ext uri="{FF2B5EF4-FFF2-40B4-BE49-F238E27FC236}">
                  <a16:creationId xmlns:a16="http://schemas.microsoft.com/office/drawing/2014/main" id="{861811D3-2DF2-C34A-B89D-B588C27DBF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76875" y="4456113"/>
              <a:ext cx="12343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s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57379" name="Freeform 54">
              <a:extLst>
                <a:ext uri="{FF2B5EF4-FFF2-40B4-BE49-F238E27FC236}">
                  <a16:creationId xmlns:a16="http://schemas.microsoft.com/office/drawing/2014/main" id="{58C85269-532C-C54A-9F5D-CDD9383ECC1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9988" y="3544888"/>
              <a:ext cx="127000" cy="63500"/>
            </a:xfrm>
            <a:custGeom>
              <a:avLst/>
              <a:gdLst>
                <a:gd name="T0" fmla="*/ 2147483646 w 159"/>
                <a:gd name="T1" fmla="*/ 0 h 79"/>
                <a:gd name="T2" fmla="*/ 0 w 159"/>
                <a:gd name="T3" fmla="*/ 2147483646 h 79"/>
                <a:gd name="T4" fmla="*/ 2147483646 w 159"/>
                <a:gd name="T5" fmla="*/ 2147483646 h 79"/>
                <a:gd name="T6" fmla="*/ 2147483646 w 159"/>
                <a:gd name="T7" fmla="*/ 2147483646 h 79"/>
                <a:gd name="T8" fmla="*/ 2147483646 w 159"/>
                <a:gd name="T9" fmla="*/ 0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9"/>
                <a:gd name="T16" fmla="*/ 0 h 79"/>
                <a:gd name="T17" fmla="*/ 159 w 159"/>
                <a:gd name="T18" fmla="*/ 79 h 7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9" h="79">
                  <a:moveTo>
                    <a:pt x="159" y="0"/>
                  </a:moveTo>
                  <a:lnTo>
                    <a:pt x="0" y="26"/>
                  </a:lnTo>
                  <a:lnTo>
                    <a:pt x="159" y="79"/>
                  </a:lnTo>
                  <a:lnTo>
                    <a:pt x="159" y="26"/>
                  </a:lnTo>
                  <a:lnTo>
                    <a:pt x="159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7380" name="Line 55">
              <a:extLst>
                <a:ext uri="{FF2B5EF4-FFF2-40B4-BE49-F238E27FC236}">
                  <a16:creationId xmlns:a16="http://schemas.microsoft.com/office/drawing/2014/main" id="{0317224E-4946-8847-9FE4-757E99F2E77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646988" y="3565525"/>
              <a:ext cx="441325" cy="1588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81" name="Rectangle 56">
              <a:extLst>
                <a:ext uri="{FF2B5EF4-FFF2-40B4-BE49-F238E27FC236}">
                  <a16:creationId xmlns:a16="http://schemas.microsoft.com/office/drawing/2014/main" id="{A6B6CE84-32C7-1D4D-8DF0-1DCB7E9CB5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57838" y="454977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57382" name="Freeform 57">
              <a:extLst>
                <a:ext uri="{FF2B5EF4-FFF2-40B4-BE49-F238E27FC236}">
                  <a16:creationId xmlns:a16="http://schemas.microsoft.com/office/drawing/2014/main" id="{AE9C2F17-7F5E-2E46-BA54-6192ECFE75C0}"/>
                </a:ext>
              </a:extLst>
            </p:cNvPr>
            <p:cNvSpPr>
              <a:spLocks/>
            </p:cNvSpPr>
            <p:nvPr/>
          </p:nvSpPr>
          <p:spPr bwMode="auto">
            <a:xfrm>
              <a:off x="7015163" y="4302125"/>
              <a:ext cx="42862" cy="127000"/>
            </a:xfrm>
            <a:custGeom>
              <a:avLst/>
              <a:gdLst>
                <a:gd name="T0" fmla="*/ 0 w 53"/>
                <a:gd name="T1" fmla="*/ 0 h 159"/>
                <a:gd name="T2" fmla="*/ 2147483646 w 53"/>
                <a:gd name="T3" fmla="*/ 2147483646 h 159"/>
                <a:gd name="T4" fmla="*/ 2147483646 w 53"/>
                <a:gd name="T5" fmla="*/ 0 h 159"/>
                <a:gd name="T6" fmla="*/ 2147483646 w 53"/>
                <a:gd name="T7" fmla="*/ 0 h 159"/>
                <a:gd name="T8" fmla="*/ 0 w 53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3"/>
                <a:gd name="T16" fmla="*/ 0 h 159"/>
                <a:gd name="T17" fmla="*/ 53 w 53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3" h="159">
                  <a:moveTo>
                    <a:pt x="0" y="0"/>
                  </a:moveTo>
                  <a:lnTo>
                    <a:pt x="27" y="159"/>
                  </a:lnTo>
                  <a:lnTo>
                    <a:pt x="53" y="0"/>
                  </a:lnTo>
                  <a:lnTo>
                    <a:pt x="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7383" name="Line 58">
              <a:extLst>
                <a:ext uri="{FF2B5EF4-FFF2-40B4-BE49-F238E27FC236}">
                  <a16:creationId xmlns:a16="http://schemas.microsoft.com/office/drawing/2014/main" id="{43048547-31A8-214B-BF6D-9DBFC0DD23C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35800" y="3860800"/>
              <a:ext cx="1588" cy="441325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84" name="Freeform 59">
              <a:extLst>
                <a:ext uri="{FF2B5EF4-FFF2-40B4-BE49-F238E27FC236}">
                  <a16:creationId xmlns:a16="http://schemas.microsoft.com/office/drawing/2014/main" id="{F40DB25E-EBCC-954A-AE9E-08D6F197FB73}"/>
                </a:ext>
              </a:extLst>
            </p:cNvPr>
            <p:cNvSpPr>
              <a:spLocks/>
            </p:cNvSpPr>
            <p:nvPr/>
          </p:nvSpPr>
          <p:spPr bwMode="auto">
            <a:xfrm>
              <a:off x="7226300" y="3124200"/>
              <a:ext cx="61913" cy="125413"/>
            </a:xfrm>
            <a:custGeom>
              <a:avLst/>
              <a:gdLst>
                <a:gd name="T0" fmla="*/ 0 w 80"/>
                <a:gd name="T1" fmla="*/ 0 h 160"/>
                <a:gd name="T2" fmla="*/ 2147483646 w 80"/>
                <a:gd name="T3" fmla="*/ 2147483646 h 160"/>
                <a:gd name="T4" fmla="*/ 2147483646 w 80"/>
                <a:gd name="T5" fmla="*/ 0 h 160"/>
                <a:gd name="T6" fmla="*/ 2147483646 w 80"/>
                <a:gd name="T7" fmla="*/ 0 h 160"/>
                <a:gd name="T8" fmla="*/ 0 w 80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60"/>
                <a:gd name="T17" fmla="*/ 80 w 80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60">
                  <a:moveTo>
                    <a:pt x="0" y="0"/>
                  </a:moveTo>
                  <a:lnTo>
                    <a:pt x="53" y="160"/>
                  </a:lnTo>
                  <a:lnTo>
                    <a:pt x="80" y="0"/>
                  </a:lnTo>
                  <a:lnTo>
                    <a:pt x="5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7385" name="Line 60">
              <a:extLst>
                <a:ext uri="{FF2B5EF4-FFF2-40B4-BE49-F238E27FC236}">
                  <a16:creationId xmlns:a16="http://schemas.microsoft.com/office/drawing/2014/main" id="{1DB6D046-145B-3B48-87D1-14517388553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67575" y="2681288"/>
              <a:ext cx="1588" cy="420687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86" name="Freeform 61">
              <a:extLst>
                <a:ext uri="{FF2B5EF4-FFF2-40B4-BE49-F238E27FC236}">
                  <a16:creationId xmlns:a16="http://schemas.microsoft.com/office/drawing/2014/main" id="{3C574DC6-4AE9-DD43-9117-3D0CDCD45920}"/>
                </a:ext>
              </a:extLst>
            </p:cNvPr>
            <p:cNvSpPr>
              <a:spLocks/>
            </p:cNvSpPr>
            <p:nvPr/>
          </p:nvSpPr>
          <p:spPr bwMode="auto">
            <a:xfrm>
              <a:off x="6783388" y="3124200"/>
              <a:ext cx="63500" cy="125413"/>
            </a:xfrm>
            <a:custGeom>
              <a:avLst/>
              <a:gdLst>
                <a:gd name="T0" fmla="*/ 0 w 80"/>
                <a:gd name="T1" fmla="*/ 0 h 160"/>
                <a:gd name="T2" fmla="*/ 2147483646 w 80"/>
                <a:gd name="T3" fmla="*/ 2147483646 h 160"/>
                <a:gd name="T4" fmla="*/ 2147483646 w 80"/>
                <a:gd name="T5" fmla="*/ 0 h 160"/>
                <a:gd name="T6" fmla="*/ 2147483646 w 80"/>
                <a:gd name="T7" fmla="*/ 0 h 160"/>
                <a:gd name="T8" fmla="*/ 0 w 80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60"/>
                <a:gd name="T17" fmla="*/ 80 w 80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60">
                  <a:moveTo>
                    <a:pt x="0" y="0"/>
                  </a:moveTo>
                  <a:lnTo>
                    <a:pt x="27" y="160"/>
                  </a:lnTo>
                  <a:lnTo>
                    <a:pt x="80" y="0"/>
                  </a:lnTo>
                  <a:lnTo>
                    <a:pt x="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7387" name="Line 62">
              <a:extLst>
                <a:ext uri="{FF2B5EF4-FFF2-40B4-BE49-F238E27FC236}">
                  <a16:creationId xmlns:a16="http://schemas.microsoft.com/office/drawing/2014/main" id="{45631C38-A74A-BA42-8916-19D1C751A80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04025" y="2681288"/>
              <a:ext cx="1588" cy="420687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88" name="Rectangle 64">
              <a:extLst>
                <a:ext uri="{FF2B5EF4-FFF2-40B4-BE49-F238E27FC236}">
                  <a16:creationId xmlns:a16="http://schemas.microsoft.com/office/drawing/2014/main" id="{F8B2311A-85E3-6248-B0AC-899F910F58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10300" y="3221038"/>
              <a:ext cx="4809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57389" name="Rectangle 68">
              <a:extLst>
                <a:ext uri="{FF2B5EF4-FFF2-40B4-BE49-F238E27FC236}">
                  <a16:creationId xmlns:a16="http://schemas.microsoft.com/office/drawing/2014/main" id="{D667BDFD-7751-1D4A-B05D-FC1E788E27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88200" y="2347913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y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57390" name="Rectangle 69">
              <a:extLst>
                <a:ext uri="{FF2B5EF4-FFF2-40B4-BE49-F238E27FC236}">
                  <a16:creationId xmlns:a16="http://schemas.microsoft.com/office/drawing/2014/main" id="{6C24F7DE-CA29-4440-9C11-524D380B25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80275" y="244157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57391" name="Rectangle 70">
              <a:extLst>
                <a:ext uri="{FF2B5EF4-FFF2-40B4-BE49-F238E27FC236}">
                  <a16:creationId xmlns:a16="http://schemas.microsoft.com/office/drawing/2014/main" id="{E4225B61-143B-7C48-A713-603804A611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54838" y="4456113"/>
              <a:ext cx="12343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s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57392" name="Rectangle 71">
              <a:extLst>
                <a:ext uri="{FF2B5EF4-FFF2-40B4-BE49-F238E27FC236}">
                  <a16:creationId xmlns:a16="http://schemas.microsoft.com/office/drawing/2014/main" id="{5F1F9300-7FB8-F342-9E63-B81A6E7E23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35800" y="454977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57393" name="Rectangle 72">
              <a:extLst>
                <a:ext uri="{FF2B5EF4-FFF2-40B4-BE49-F238E27FC236}">
                  <a16:creationId xmlns:a16="http://schemas.microsoft.com/office/drawing/2014/main" id="{40F14D6B-87FA-0742-A05E-6326A967C3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89913" y="3433763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57394" name="Rectangle 76">
              <a:extLst>
                <a:ext uri="{FF2B5EF4-FFF2-40B4-BE49-F238E27FC236}">
                  <a16:creationId xmlns:a16="http://schemas.microsoft.com/office/drawing/2014/main" id="{AD622357-9633-A940-9154-B803EAEC4F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81988" y="352742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57395" name="Freeform 15">
              <a:extLst>
                <a:ext uri="{FF2B5EF4-FFF2-40B4-BE49-F238E27FC236}">
                  <a16:creationId xmlns:a16="http://schemas.microsoft.com/office/drawing/2014/main" id="{C2D194D1-FAEE-8A4F-A942-C5A1560F08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3000" y="2971800"/>
              <a:ext cx="7010400" cy="1219201"/>
            </a:xfrm>
            <a:custGeom>
              <a:avLst/>
              <a:gdLst>
                <a:gd name="T0" fmla="*/ 2147483646 w 6772"/>
                <a:gd name="T1" fmla="*/ 2147483646 h 1434"/>
                <a:gd name="T2" fmla="*/ 2147483646 w 6772"/>
                <a:gd name="T3" fmla="*/ 2147483646 h 1434"/>
                <a:gd name="T4" fmla="*/ 2147483646 w 6772"/>
                <a:gd name="T5" fmla="*/ 0 h 1434"/>
                <a:gd name="T6" fmla="*/ 2147483646 w 6772"/>
                <a:gd name="T7" fmla="*/ 0 h 1434"/>
                <a:gd name="T8" fmla="*/ 2147483646 w 6772"/>
                <a:gd name="T9" fmla="*/ 2147483646 h 1434"/>
                <a:gd name="T10" fmla="*/ 2147483646 w 6772"/>
                <a:gd name="T11" fmla="*/ 0 h 1434"/>
                <a:gd name="T12" fmla="*/ 0 w 6772"/>
                <a:gd name="T13" fmla="*/ 0 h 1434"/>
                <a:gd name="T14" fmla="*/ 2147483646 w 6772"/>
                <a:gd name="T15" fmla="*/ 2147483646 h 14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772"/>
                <a:gd name="T25" fmla="*/ 0 h 1434"/>
                <a:gd name="T26" fmla="*/ 6772 w 6772"/>
                <a:gd name="T27" fmla="*/ 1434 h 143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772" h="1434">
                  <a:moveTo>
                    <a:pt x="717" y="1434"/>
                  </a:moveTo>
                  <a:lnTo>
                    <a:pt x="6081" y="1434"/>
                  </a:lnTo>
                  <a:lnTo>
                    <a:pt x="6772" y="0"/>
                  </a:lnTo>
                  <a:lnTo>
                    <a:pt x="3745" y="0"/>
                  </a:lnTo>
                  <a:lnTo>
                    <a:pt x="3399" y="372"/>
                  </a:lnTo>
                  <a:lnTo>
                    <a:pt x="3028" y="0"/>
                  </a:lnTo>
                  <a:lnTo>
                    <a:pt x="0" y="0"/>
                  </a:lnTo>
                  <a:lnTo>
                    <a:pt x="717" y="1434"/>
                  </a:lnTo>
                  <a:close/>
                </a:path>
              </a:pathLst>
            </a:cu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96" name="Rectangle 40">
              <a:extLst>
                <a:ext uri="{FF2B5EF4-FFF2-40B4-BE49-F238E27FC236}">
                  <a16:creationId xmlns:a16="http://schemas.microsoft.com/office/drawing/2014/main" id="{E61EC3E2-9B56-C74F-83C0-6D70C30175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4304" y="2286000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x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57397" name="Rectangle 41">
              <a:extLst>
                <a:ext uri="{FF2B5EF4-FFF2-40B4-BE49-F238E27FC236}">
                  <a16:creationId xmlns:a16="http://schemas.microsoft.com/office/drawing/2014/main" id="{A5A5C7C6-BA80-DE48-A2A1-013A5B340A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47966" y="2379662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</p:grpSp>
    </p:spTree>
  </p:cSld>
  <p:clrMapOvr>
    <a:masterClrMapping/>
  </p:clrMapOvr>
  <p:transition/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8369" name="Picture 2">
            <a:extLst>
              <a:ext uri="{FF2B5EF4-FFF2-40B4-BE49-F238E27FC236}">
                <a16:creationId xmlns:a16="http://schemas.microsoft.com/office/drawing/2014/main" id="{37626AF4-82DD-B24A-8215-92A950E5F62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19313" y="2693988"/>
            <a:ext cx="7035800" cy="294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Title 1">
            <a:extLst>
              <a:ext uri="{FF2B5EF4-FFF2-40B4-BE49-F238E27FC236}">
                <a16:creationId xmlns:a16="http://schemas.microsoft.com/office/drawing/2014/main" id="{4C289DE6-B697-8347-8B22-A3ED53FAF2D5}"/>
              </a:ext>
            </a:extLst>
          </p:cNvPr>
          <p:cNvSpPr txBox="1">
            <a:spLocks noChangeArrowheads="1"/>
          </p:cNvSpPr>
          <p:nvPr/>
        </p:nvSpPr>
        <p:spPr>
          <a:xfrm>
            <a:off x="914400" y="22225"/>
            <a:ext cx="9144000" cy="1322388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ＭＳ Ｐゴシック" panose="020B0600070205080204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panose="020B0600070205080204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panose="020B0600070205080204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panose="020B0600070205080204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panose="020B0600070205080204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altLang="en-US" kern="0" dirty="0"/>
              <a:t>Example:</a:t>
            </a:r>
          </a:p>
          <a:p>
            <a:pPr>
              <a:defRPr/>
            </a:pPr>
            <a:r>
              <a:rPr lang="en-US" altLang="en-US" kern="0" dirty="0"/>
              <a:t>Computing 5+6 using a 5-bit adder</a:t>
            </a:r>
          </a:p>
        </p:txBody>
      </p:sp>
    </p:spTree>
  </p:cSld>
  <p:clrMapOvr>
    <a:masterClrMapping/>
  </p:clrMapOvr>
  <p:transition/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9393" name="Picture 2">
            <a:extLst>
              <a:ext uri="{FF2B5EF4-FFF2-40B4-BE49-F238E27FC236}">
                <a16:creationId xmlns:a16="http://schemas.microsoft.com/office/drawing/2014/main" id="{57E9B035-660A-CA49-BFD4-A08F2594CAA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19313" y="2693988"/>
            <a:ext cx="7035800" cy="294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Title 1">
            <a:extLst>
              <a:ext uri="{FF2B5EF4-FFF2-40B4-BE49-F238E27FC236}">
                <a16:creationId xmlns:a16="http://schemas.microsoft.com/office/drawing/2014/main" id="{4C289DE6-B697-8347-8B22-A3ED53FAF2D5}"/>
              </a:ext>
            </a:extLst>
          </p:cNvPr>
          <p:cNvSpPr txBox="1">
            <a:spLocks noChangeArrowheads="1"/>
          </p:cNvSpPr>
          <p:nvPr/>
        </p:nvSpPr>
        <p:spPr>
          <a:xfrm>
            <a:off x="914400" y="22225"/>
            <a:ext cx="9144000" cy="1322388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ＭＳ Ｐゴシック" panose="020B0600070205080204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panose="020B0600070205080204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panose="020B0600070205080204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panose="020B0600070205080204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panose="020B0600070205080204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altLang="en-US" kern="0" dirty="0"/>
              <a:t>Example:</a:t>
            </a:r>
          </a:p>
          <a:p>
            <a:pPr>
              <a:defRPr/>
            </a:pPr>
            <a:r>
              <a:rPr lang="en-US" altLang="en-US" kern="0" dirty="0"/>
              <a:t>Computing 5+6 using a 5-bit adder</a:t>
            </a:r>
          </a:p>
        </p:txBody>
      </p:sp>
      <p:sp>
        <p:nvSpPr>
          <p:cNvPr id="59395" name="Right Brace 1">
            <a:extLst>
              <a:ext uri="{FF2B5EF4-FFF2-40B4-BE49-F238E27FC236}">
                <a16:creationId xmlns:a16="http://schemas.microsoft.com/office/drawing/2014/main" id="{9C88725C-6ACF-CD43-BC1F-AC7A1813F8E5}"/>
              </a:ext>
            </a:extLst>
          </p:cNvPr>
          <p:cNvSpPr>
            <a:spLocks/>
          </p:cNvSpPr>
          <p:nvPr/>
        </p:nvSpPr>
        <p:spPr bwMode="auto">
          <a:xfrm rot="5400000">
            <a:off x="5323682" y="3907632"/>
            <a:ext cx="369887" cy="3505200"/>
          </a:xfrm>
          <a:prstGeom prst="rightBrace">
            <a:avLst>
              <a:gd name="adj1" fmla="val 28692"/>
              <a:gd name="adj2" fmla="val 50000"/>
            </a:avLst>
          </a:prstGeom>
          <a:noFill/>
          <a:ln w="25400">
            <a:solidFill>
              <a:srgbClr val="007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59396" name="Right Brace 1">
            <a:extLst>
              <a:ext uri="{FF2B5EF4-FFF2-40B4-BE49-F238E27FC236}">
                <a16:creationId xmlns:a16="http://schemas.microsoft.com/office/drawing/2014/main" id="{D7108FE3-147C-8447-8896-6F43F87F4F41}"/>
              </a:ext>
            </a:extLst>
          </p:cNvPr>
          <p:cNvSpPr>
            <a:spLocks/>
          </p:cNvSpPr>
          <p:nvPr/>
        </p:nvSpPr>
        <p:spPr bwMode="auto">
          <a:xfrm rot="16200000">
            <a:off x="3945732" y="1440657"/>
            <a:ext cx="371475" cy="2259012"/>
          </a:xfrm>
          <a:prstGeom prst="rightBrace">
            <a:avLst>
              <a:gd name="adj1" fmla="val 28576"/>
              <a:gd name="adj2" fmla="val 50000"/>
            </a:avLst>
          </a:prstGeom>
          <a:noFill/>
          <a:ln w="254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59397" name="Right Brace 1">
            <a:extLst>
              <a:ext uri="{FF2B5EF4-FFF2-40B4-BE49-F238E27FC236}">
                <a16:creationId xmlns:a16="http://schemas.microsoft.com/office/drawing/2014/main" id="{FC9B55F0-78D3-124D-A6B3-CE0ADD63628D}"/>
              </a:ext>
            </a:extLst>
          </p:cNvPr>
          <p:cNvSpPr>
            <a:spLocks/>
          </p:cNvSpPr>
          <p:nvPr/>
        </p:nvSpPr>
        <p:spPr bwMode="auto">
          <a:xfrm rot="16200000">
            <a:off x="6842125" y="1443038"/>
            <a:ext cx="369888" cy="2259012"/>
          </a:xfrm>
          <a:prstGeom prst="rightBrace">
            <a:avLst>
              <a:gd name="adj1" fmla="val 28699"/>
              <a:gd name="adj2" fmla="val 50000"/>
            </a:avLst>
          </a:prstGeom>
          <a:noFill/>
          <a:ln w="25400">
            <a:solidFill>
              <a:srgbClr val="00B05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59398" name="TextBox 1">
            <a:extLst>
              <a:ext uri="{FF2B5EF4-FFF2-40B4-BE49-F238E27FC236}">
                <a16:creationId xmlns:a16="http://schemas.microsoft.com/office/drawing/2014/main" id="{0E238BFC-B0AF-344E-8BCA-AAF178045B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68839" y="5938838"/>
            <a:ext cx="18446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 dirty="0">
                <a:solidFill>
                  <a:srgbClr val="0070C0"/>
                </a:solidFill>
                <a:latin typeface="Times" pitchFamily="2" charset="0"/>
              </a:rPr>
              <a:t>11 in decimal</a:t>
            </a:r>
          </a:p>
        </p:txBody>
      </p:sp>
      <p:sp>
        <p:nvSpPr>
          <p:cNvPr id="59399" name="TextBox 7">
            <a:extLst>
              <a:ext uri="{FF2B5EF4-FFF2-40B4-BE49-F238E27FC236}">
                <a16:creationId xmlns:a16="http://schemas.microsoft.com/office/drawing/2014/main" id="{F4DBD745-1B03-6A4F-B70B-AD478CA1E9A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14700" y="1862138"/>
            <a:ext cx="170338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5 in decimal</a:t>
            </a:r>
          </a:p>
        </p:txBody>
      </p:sp>
      <p:sp>
        <p:nvSpPr>
          <p:cNvPr id="59400" name="TextBox 8">
            <a:extLst>
              <a:ext uri="{FF2B5EF4-FFF2-40B4-BE49-F238E27FC236}">
                <a16:creationId xmlns:a16="http://schemas.microsoft.com/office/drawing/2014/main" id="{C31EB4E6-0330-0042-BA24-64E44A4E6F8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67439" y="1863726"/>
            <a:ext cx="1703387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 dirty="0">
                <a:solidFill>
                  <a:srgbClr val="00B050"/>
                </a:solidFill>
                <a:latin typeface="Times" pitchFamily="2" charset="0"/>
              </a:rPr>
              <a:t>6 in decimal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D4B194B5-B178-1889-E862-004455D7365F}"/>
              </a:ext>
            </a:extLst>
          </p:cNvPr>
          <p:cNvSpPr txBox="1"/>
          <p:nvPr/>
        </p:nvSpPr>
        <p:spPr>
          <a:xfrm>
            <a:off x="8822202" y="4038600"/>
            <a:ext cx="1850186" cy="461665"/>
          </a:xfrm>
          <a:prstGeom prst="rect">
            <a:avLst/>
          </a:prstGeom>
          <a:solidFill>
            <a:schemeClr val="bg1"/>
          </a:solidFill>
        </p:spPr>
        <p:txBody>
          <a:bodyPr wrap="none" rtlCol="0">
            <a:spAutoFit/>
          </a:bodyPr>
          <a:lstStyle/>
          <a:p>
            <a:r>
              <a:rPr lang="en-US" altLang="en-US" b="1" dirty="0">
                <a:solidFill>
                  <a:srgbClr val="7030A0"/>
                </a:solidFill>
                <a:latin typeface="Times" pitchFamily="2" charset="0"/>
              </a:rPr>
              <a:t>0  in decimal</a:t>
            </a:r>
            <a:endParaRPr lang="en-US" b="1" dirty="0"/>
          </a:p>
        </p:txBody>
      </p:sp>
    </p:spTree>
  </p:cSld>
  <p:clrMapOvr>
    <a:masterClrMapping/>
  </p:clrMapOvr>
  <p:transition/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9393" name="Picture 2">
            <a:extLst>
              <a:ext uri="{FF2B5EF4-FFF2-40B4-BE49-F238E27FC236}">
                <a16:creationId xmlns:a16="http://schemas.microsoft.com/office/drawing/2014/main" id="{57E9B035-660A-CA49-BFD4-A08F2594CAA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19313" y="2693988"/>
            <a:ext cx="7035800" cy="294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Title 1">
            <a:extLst>
              <a:ext uri="{FF2B5EF4-FFF2-40B4-BE49-F238E27FC236}">
                <a16:creationId xmlns:a16="http://schemas.microsoft.com/office/drawing/2014/main" id="{4C289DE6-B697-8347-8B22-A3ED53FAF2D5}"/>
              </a:ext>
            </a:extLst>
          </p:cNvPr>
          <p:cNvSpPr txBox="1">
            <a:spLocks noChangeArrowheads="1"/>
          </p:cNvSpPr>
          <p:nvPr/>
        </p:nvSpPr>
        <p:spPr>
          <a:xfrm>
            <a:off x="914400" y="22225"/>
            <a:ext cx="9144000" cy="1322388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ＭＳ Ｐゴシック" panose="020B0600070205080204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panose="020B0600070205080204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panose="020B0600070205080204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panose="020B0600070205080204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panose="020B0600070205080204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>
              <a:defRPr/>
            </a:pPr>
            <a:r>
              <a:rPr lang="en-US" altLang="en-US" kern="0" dirty="0"/>
              <a:t>Example:</a:t>
            </a:r>
          </a:p>
          <a:p>
            <a:pPr>
              <a:defRPr/>
            </a:pPr>
            <a:r>
              <a:rPr lang="en-US" altLang="en-US" kern="0" dirty="0"/>
              <a:t>Computing 5+6 using a 5-bit adder</a:t>
            </a:r>
          </a:p>
        </p:txBody>
      </p:sp>
      <p:sp>
        <p:nvSpPr>
          <p:cNvPr id="59395" name="Right Brace 1">
            <a:extLst>
              <a:ext uri="{FF2B5EF4-FFF2-40B4-BE49-F238E27FC236}">
                <a16:creationId xmlns:a16="http://schemas.microsoft.com/office/drawing/2014/main" id="{9C88725C-6ACF-CD43-BC1F-AC7A1813F8E5}"/>
              </a:ext>
            </a:extLst>
          </p:cNvPr>
          <p:cNvSpPr>
            <a:spLocks/>
          </p:cNvSpPr>
          <p:nvPr/>
        </p:nvSpPr>
        <p:spPr bwMode="auto">
          <a:xfrm rot="5400000">
            <a:off x="5323682" y="3907632"/>
            <a:ext cx="369887" cy="3505200"/>
          </a:xfrm>
          <a:prstGeom prst="rightBrace">
            <a:avLst>
              <a:gd name="adj1" fmla="val 28692"/>
              <a:gd name="adj2" fmla="val 50000"/>
            </a:avLst>
          </a:prstGeom>
          <a:noFill/>
          <a:ln w="25400">
            <a:solidFill>
              <a:srgbClr val="007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59396" name="Right Brace 1">
            <a:extLst>
              <a:ext uri="{FF2B5EF4-FFF2-40B4-BE49-F238E27FC236}">
                <a16:creationId xmlns:a16="http://schemas.microsoft.com/office/drawing/2014/main" id="{D7108FE3-147C-8447-8896-6F43F87F4F41}"/>
              </a:ext>
            </a:extLst>
          </p:cNvPr>
          <p:cNvSpPr>
            <a:spLocks/>
          </p:cNvSpPr>
          <p:nvPr/>
        </p:nvSpPr>
        <p:spPr bwMode="auto">
          <a:xfrm rot="16200000">
            <a:off x="3945732" y="1440657"/>
            <a:ext cx="371475" cy="2259012"/>
          </a:xfrm>
          <a:prstGeom prst="rightBrace">
            <a:avLst>
              <a:gd name="adj1" fmla="val 28576"/>
              <a:gd name="adj2" fmla="val 50000"/>
            </a:avLst>
          </a:prstGeom>
          <a:noFill/>
          <a:ln w="254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59397" name="Right Brace 1">
            <a:extLst>
              <a:ext uri="{FF2B5EF4-FFF2-40B4-BE49-F238E27FC236}">
                <a16:creationId xmlns:a16="http://schemas.microsoft.com/office/drawing/2014/main" id="{FC9B55F0-78D3-124D-A6B3-CE0ADD63628D}"/>
              </a:ext>
            </a:extLst>
          </p:cNvPr>
          <p:cNvSpPr>
            <a:spLocks/>
          </p:cNvSpPr>
          <p:nvPr/>
        </p:nvSpPr>
        <p:spPr bwMode="auto">
          <a:xfrm rot="16200000">
            <a:off x="6842125" y="1443038"/>
            <a:ext cx="369888" cy="2259012"/>
          </a:xfrm>
          <a:prstGeom prst="rightBrace">
            <a:avLst>
              <a:gd name="adj1" fmla="val 28699"/>
              <a:gd name="adj2" fmla="val 50000"/>
            </a:avLst>
          </a:prstGeom>
          <a:noFill/>
          <a:ln w="25400">
            <a:solidFill>
              <a:srgbClr val="00B05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59398" name="TextBox 1">
            <a:extLst>
              <a:ext uri="{FF2B5EF4-FFF2-40B4-BE49-F238E27FC236}">
                <a16:creationId xmlns:a16="http://schemas.microsoft.com/office/drawing/2014/main" id="{0E238BFC-B0AF-344E-8BCA-AAF178045B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68839" y="5938838"/>
            <a:ext cx="18446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 dirty="0">
                <a:solidFill>
                  <a:srgbClr val="0070C0"/>
                </a:solidFill>
                <a:latin typeface="Times" pitchFamily="2" charset="0"/>
              </a:rPr>
              <a:t>11 in decimal</a:t>
            </a:r>
          </a:p>
        </p:txBody>
      </p:sp>
      <p:sp>
        <p:nvSpPr>
          <p:cNvPr id="59399" name="TextBox 7">
            <a:extLst>
              <a:ext uri="{FF2B5EF4-FFF2-40B4-BE49-F238E27FC236}">
                <a16:creationId xmlns:a16="http://schemas.microsoft.com/office/drawing/2014/main" id="{F4DBD745-1B03-6A4F-B70B-AD478CA1E9A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14700" y="1862138"/>
            <a:ext cx="170338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5 in decimal</a:t>
            </a:r>
          </a:p>
        </p:txBody>
      </p:sp>
      <p:sp>
        <p:nvSpPr>
          <p:cNvPr id="59400" name="TextBox 8">
            <a:extLst>
              <a:ext uri="{FF2B5EF4-FFF2-40B4-BE49-F238E27FC236}">
                <a16:creationId xmlns:a16="http://schemas.microsoft.com/office/drawing/2014/main" id="{C31EB4E6-0330-0042-BA24-64E44A4E6F8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67439" y="1863726"/>
            <a:ext cx="1703387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 dirty="0">
                <a:solidFill>
                  <a:srgbClr val="00B050"/>
                </a:solidFill>
                <a:latin typeface="Times" pitchFamily="2" charset="0"/>
              </a:rPr>
              <a:t>6 in decimal</a:t>
            </a:r>
          </a:p>
        </p:txBody>
      </p:sp>
      <p:grpSp>
        <p:nvGrpSpPr>
          <p:cNvPr id="2" name="Group 160">
            <a:extLst>
              <a:ext uri="{FF2B5EF4-FFF2-40B4-BE49-F238E27FC236}">
                <a16:creationId xmlns:a16="http://schemas.microsoft.com/office/drawing/2014/main" id="{AEB53960-7BFC-4F3F-5EA9-5406FAB58744}"/>
              </a:ext>
            </a:extLst>
          </p:cNvPr>
          <p:cNvGrpSpPr>
            <a:grpSpLocks/>
          </p:cNvGrpSpPr>
          <p:nvPr/>
        </p:nvGrpSpPr>
        <p:grpSpPr bwMode="auto">
          <a:xfrm>
            <a:off x="8686800" y="4849019"/>
            <a:ext cx="1644650" cy="1570037"/>
            <a:chOff x="7133834" y="4514296"/>
            <a:chExt cx="1643881" cy="1569660"/>
          </a:xfrm>
        </p:grpSpPr>
        <p:sp>
          <p:nvSpPr>
            <p:cNvPr id="3" name="TextBox 161">
              <a:extLst>
                <a:ext uri="{FF2B5EF4-FFF2-40B4-BE49-F238E27FC236}">
                  <a16:creationId xmlns:a16="http://schemas.microsoft.com/office/drawing/2014/main" id="{F1184213-6995-0B1F-37D3-8E77037AE96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84999" y="4514296"/>
              <a:ext cx="1492716" cy="15696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dirty="0">
                  <a:latin typeface="Times" pitchFamily="2" charset="0"/>
                </a:rPr>
                <a:t>               </a:t>
              </a:r>
              <a:r>
                <a:rPr lang="en-US" altLang="en-US" dirty="0">
                  <a:solidFill>
                    <a:srgbClr val="7030A0"/>
                  </a:solidFill>
                  <a:latin typeface="Times" pitchFamily="2" charset="0"/>
                </a:rPr>
                <a:t>0</a:t>
              </a:r>
            </a:p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dirty="0">
                  <a:latin typeface="Times" pitchFamily="2" charset="0"/>
                </a:rPr>
                <a:t>   </a:t>
              </a:r>
              <a:r>
                <a:rPr lang="en-US" altLang="en-US" dirty="0">
                  <a:solidFill>
                    <a:srgbClr val="FF0000"/>
                  </a:solidFill>
                  <a:latin typeface="Times" pitchFamily="2" charset="0"/>
                </a:rPr>
                <a:t>0 0 1 0 1</a:t>
              </a:r>
            </a:p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dirty="0">
                  <a:latin typeface="Times" pitchFamily="2" charset="0"/>
                </a:rPr>
                <a:t>  </a:t>
              </a:r>
              <a:r>
                <a:rPr lang="en-US" altLang="en-US" dirty="0">
                  <a:solidFill>
                    <a:srgbClr val="FFC000"/>
                  </a:solidFill>
                  <a:latin typeface="Times" pitchFamily="2" charset="0"/>
                </a:rPr>
                <a:t> </a:t>
              </a:r>
              <a:r>
                <a:rPr lang="en-US" altLang="en-US" dirty="0">
                  <a:solidFill>
                    <a:srgbClr val="00B050"/>
                  </a:solidFill>
                  <a:latin typeface="Times" pitchFamily="2" charset="0"/>
                </a:rPr>
                <a:t>0 0 1 1 0</a:t>
              </a:r>
            </a:p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dirty="0">
                  <a:latin typeface="Times" pitchFamily="2" charset="0"/>
                </a:rPr>
                <a:t>0</a:t>
              </a:r>
              <a:r>
                <a:rPr lang="en-US" altLang="en-US" dirty="0">
                  <a:solidFill>
                    <a:srgbClr val="00B050"/>
                  </a:solidFill>
                  <a:latin typeface="Times" pitchFamily="2" charset="0"/>
                </a:rPr>
                <a:t> </a:t>
              </a:r>
              <a:r>
                <a:rPr lang="en-US" altLang="en-US" dirty="0">
                  <a:solidFill>
                    <a:srgbClr val="0070C0"/>
                  </a:solidFill>
                  <a:latin typeface="Times" pitchFamily="2" charset="0"/>
                </a:rPr>
                <a:t>0 1 0 1 1</a:t>
              </a:r>
            </a:p>
          </p:txBody>
        </p:sp>
        <p:cxnSp>
          <p:nvCxnSpPr>
            <p:cNvPr id="5" name="Straight Connector 165">
              <a:extLst>
                <a:ext uri="{FF2B5EF4-FFF2-40B4-BE49-F238E27FC236}">
                  <a16:creationId xmlns:a16="http://schemas.microsoft.com/office/drawing/2014/main" id="{A9180762-1334-234C-27E0-9621B204897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7284999" y="5638800"/>
              <a:ext cx="1370658" cy="0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6" name="TextBox 167">
              <a:extLst>
                <a:ext uri="{FF2B5EF4-FFF2-40B4-BE49-F238E27FC236}">
                  <a16:creationId xmlns:a16="http://schemas.microsoft.com/office/drawing/2014/main" id="{7F228813-8DBA-BEB4-C42A-9E5D7BFEA6B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33834" y="4819096"/>
              <a:ext cx="35779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latin typeface="Times" pitchFamily="2" charset="0"/>
                </a:rPr>
                <a:t>+</a:t>
              </a:r>
            </a:p>
          </p:txBody>
        </p:sp>
      </p:grpSp>
      <p:sp>
        <p:nvSpPr>
          <p:cNvPr id="7" name="TextBox 6">
            <a:extLst>
              <a:ext uri="{FF2B5EF4-FFF2-40B4-BE49-F238E27FC236}">
                <a16:creationId xmlns:a16="http://schemas.microsoft.com/office/drawing/2014/main" id="{FC5A8F04-CB36-5EA9-27F0-C8C3C4547E4D}"/>
              </a:ext>
            </a:extLst>
          </p:cNvPr>
          <p:cNvSpPr txBox="1"/>
          <p:nvPr/>
        </p:nvSpPr>
        <p:spPr>
          <a:xfrm>
            <a:off x="8822202" y="4038600"/>
            <a:ext cx="338554" cy="461665"/>
          </a:xfrm>
          <a:prstGeom prst="rect">
            <a:avLst/>
          </a:prstGeom>
          <a:solidFill>
            <a:schemeClr val="bg1"/>
          </a:solidFill>
        </p:spPr>
        <p:txBody>
          <a:bodyPr wrap="none" rtlCol="0">
            <a:spAutoFit/>
          </a:bodyPr>
          <a:lstStyle/>
          <a:p>
            <a:r>
              <a:rPr lang="en-US" altLang="en-US" b="1" dirty="0">
                <a:solidFill>
                  <a:srgbClr val="7030A0"/>
                </a:solidFill>
                <a:latin typeface="Times" pitchFamily="2" charset="0"/>
              </a:rPr>
              <a:t>0</a:t>
            </a:r>
            <a:endParaRPr lang="en-US" b="1" dirty="0"/>
          </a:p>
        </p:txBody>
      </p:sp>
    </p:spTree>
    <p:extLst>
      <p:ext uri="{BB962C8B-B14F-4D97-AF65-F5344CB8AC3E}">
        <p14:creationId xmlns:p14="http://schemas.microsoft.com/office/powerpoint/2010/main" val="1234518120"/>
      </p:ext>
    </p:extLst>
  </p:cSld>
  <p:clrMapOvr>
    <a:masterClrMapping/>
  </p:clrMapOvr>
  <p:transition/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7" name="Title 1">
            <a:extLst>
              <a:ext uri="{FF2B5EF4-FFF2-40B4-BE49-F238E27FC236}">
                <a16:creationId xmlns:a16="http://schemas.microsoft.com/office/drawing/2014/main" id="{0EDC5999-E41B-3B4C-9B8B-FDC672196ABA}"/>
              </a:ext>
            </a:extLst>
          </p:cNvPr>
          <p:cNvSpPr txBox="1">
            <a:spLocks/>
          </p:cNvSpPr>
          <p:nvPr/>
        </p:nvSpPr>
        <p:spPr bwMode="auto">
          <a:xfrm>
            <a:off x="914400" y="2971800"/>
            <a:ext cx="9144000" cy="838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Signed v.s. Unsigned Numbers</a:t>
            </a:r>
          </a:p>
        </p:txBody>
      </p:sp>
    </p:spTree>
  </p:cSld>
  <p:clrMapOvr>
    <a:masterClrMapping/>
  </p:clrMapOvr>
  <p:transition/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7" name="Title 1">
            <a:extLst>
              <a:ext uri="{FF2B5EF4-FFF2-40B4-BE49-F238E27FC236}">
                <a16:creationId xmlns:a16="http://schemas.microsoft.com/office/drawing/2014/main" id="{31C66A97-40F2-F64F-AA01-4FB78E649C01}"/>
              </a:ext>
            </a:extLst>
          </p:cNvPr>
          <p:cNvSpPr txBox="1">
            <a:spLocks/>
          </p:cNvSpPr>
          <p:nvPr/>
        </p:nvSpPr>
        <p:spPr bwMode="auto">
          <a:xfrm>
            <a:off x="914400" y="2971800"/>
            <a:ext cx="9144000" cy="838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 dirty="0">
                <a:solidFill>
                  <a:schemeClr val="tx2"/>
                </a:solidFill>
              </a:rPr>
              <a:t>Math Review</a:t>
            </a:r>
          </a:p>
        </p:txBody>
      </p:sp>
    </p:spTree>
    <p:extLst>
      <p:ext uri="{BB962C8B-B14F-4D97-AF65-F5344CB8AC3E}">
        <p14:creationId xmlns:p14="http://schemas.microsoft.com/office/powerpoint/2010/main" val="1486932705"/>
      </p:ext>
    </p:extLst>
  </p:cSld>
  <p:clrMapOvr>
    <a:masterClrMapping/>
  </p:clrMapOvr>
  <p:transition/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41" name="Title 1">
            <a:extLst>
              <a:ext uri="{FF2B5EF4-FFF2-40B4-BE49-F238E27FC236}">
                <a16:creationId xmlns:a16="http://schemas.microsoft.com/office/drawing/2014/main" id="{A613051C-827C-294F-83B3-D4F4BFD40D0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/>
              <a:t>Math Review: Subtraction</a:t>
            </a:r>
          </a:p>
        </p:txBody>
      </p:sp>
      <p:sp>
        <p:nvSpPr>
          <p:cNvPr id="61442" name="Content Placeholder 2">
            <a:extLst>
              <a:ext uri="{FF2B5EF4-FFF2-40B4-BE49-F238E27FC236}">
                <a16:creationId xmlns:a16="http://schemas.microsoft.com/office/drawing/2014/main" id="{20C05C32-1648-E94C-A962-A68DBF4B78B5}"/>
              </a:ext>
            </a:extLst>
          </p:cNvPr>
          <p:cNvSpPr>
            <a:spLocks noGrp="1" noChangeArrowheads="1"/>
          </p:cNvSpPr>
          <p:nvPr>
            <p:ph idx="1"/>
          </p:nvPr>
        </p:nvSpPr>
        <p:spPr>
          <a:xfrm>
            <a:off x="1524000" y="1219200"/>
            <a:ext cx="7924800" cy="2057400"/>
          </a:xfrm>
        </p:spPr>
        <p:txBody>
          <a:bodyPr/>
          <a:lstStyle/>
          <a:p>
            <a:endParaRPr lang="en-US" altLang="en-US"/>
          </a:p>
          <a:p>
            <a:endParaRPr lang="en-US" altLang="en-US"/>
          </a:p>
        </p:txBody>
      </p:sp>
      <p:grpSp>
        <p:nvGrpSpPr>
          <p:cNvPr id="61443" name="Group 9">
            <a:extLst>
              <a:ext uri="{FF2B5EF4-FFF2-40B4-BE49-F238E27FC236}">
                <a16:creationId xmlns:a16="http://schemas.microsoft.com/office/drawing/2014/main" id="{8FFD53DC-CA4B-BF4E-8E1D-2305A188D874}"/>
              </a:ext>
            </a:extLst>
          </p:cNvPr>
          <p:cNvGrpSpPr>
            <a:grpSpLocks/>
          </p:cNvGrpSpPr>
          <p:nvPr/>
        </p:nvGrpSpPr>
        <p:grpSpPr bwMode="auto">
          <a:xfrm>
            <a:off x="4800600" y="2514600"/>
            <a:ext cx="1443038" cy="2217738"/>
            <a:chOff x="3343481" y="3352800"/>
            <a:chExt cx="1443607" cy="2217241"/>
          </a:xfrm>
        </p:grpSpPr>
        <p:sp>
          <p:nvSpPr>
            <p:cNvPr id="61444" name="TextBox 3">
              <a:extLst>
                <a:ext uri="{FF2B5EF4-FFF2-40B4-BE49-F238E27FC236}">
                  <a16:creationId xmlns:a16="http://schemas.microsoft.com/office/drawing/2014/main" id="{D05B6F9D-0159-EF4B-B71F-EF82D6AF94A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86200" y="3352800"/>
              <a:ext cx="748923" cy="144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4400" b="0">
                  <a:latin typeface="Times" pitchFamily="2" charset="0"/>
                </a:rPr>
                <a:t>39</a:t>
              </a:r>
            </a:p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4400" b="0">
                  <a:latin typeface="Times" pitchFamily="2" charset="0"/>
                </a:rPr>
                <a:t>15</a:t>
              </a:r>
            </a:p>
          </p:txBody>
        </p:sp>
        <p:cxnSp>
          <p:nvCxnSpPr>
            <p:cNvPr id="61445" name="Straight Connector 5">
              <a:extLst>
                <a:ext uri="{FF2B5EF4-FFF2-40B4-BE49-F238E27FC236}">
                  <a16:creationId xmlns:a16="http://schemas.microsoft.com/office/drawing/2014/main" id="{171FF409-5279-F048-940C-B6F767A99F9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414947" y="4814560"/>
              <a:ext cx="137214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61446" name="TextBox 7">
              <a:extLst>
                <a:ext uri="{FF2B5EF4-FFF2-40B4-BE49-F238E27FC236}">
                  <a16:creationId xmlns:a16="http://schemas.microsoft.com/office/drawing/2014/main" id="{80BC1C4D-3562-2F43-AA20-A39808B063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43481" y="3429000"/>
              <a:ext cx="466519" cy="11079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6600" b="0">
                  <a:latin typeface="Times" pitchFamily="2" charset="0"/>
                </a:rPr>
                <a:t>-</a:t>
              </a:r>
            </a:p>
          </p:txBody>
        </p:sp>
        <p:sp>
          <p:nvSpPr>
            <p:cNvPr id="61447" name="TextBox 8">
              <a:extLst>
                <a:ext uri="{FF2B5EF4-FFF2-40B4-BE49-F238E27FC236}">
                  <a16:creationId xmlns:a16="http://schemas.microsoft.com/office/drawing/2014/main" id="{D45FD270-00A7-4347-B7FC-EB5E7D13C6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86200" y="4800600"/>
              <a:ext cx="685554" cy="76944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4400" b="0">
                  <a:latin typeface="Times" pitchFamily="2" charset="0"/>
                </a:rPr>
                <a:t>??</a:t>
              </a:r>
            </a:p>
          </p:txBody>
        </p:sp>
      </p:grpSp>
    </p:spTree>
  </p:cSld>
  <p:clrMapOvr>
    <a:masterClrMapping/>
  </p:clrMapOvr>
  <p:transition/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465" name="Title 1">
            <a:extLst>
              <a:ext uri="{FF2B5EF4-FFF2-40B4-BE49-F238E27FC236}">
                <a16:creationId xmlns:a16="http://schemas.microsoft.com/office/drawing/2014/main" id="{50DF0A2E-76BA-E840-BB21-9E51FAF1F43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/>
              <a:t>Math Review: Subtraction</a:t>
            </a:r>
          </a:p>
        </p:txBody>
      </p:sp>
      <p:sp>
        <p:nvSpPr>
          <p:cNvPr id="62466" name="Content Placeholder 2">
            <a:extLst>
              <a:ext uri="{FF2B5EF4-FFF2-40B4-BE49-F238E27FC236}">
                <a16:creationId xmlns:a16="http://schemas.microsoft.com/office/drawing/2014/main" id="{CAE8AE75-F7E5-294C-9412-A1A8A161755D}"/>
              </a:ext>
            </a:extLst>
          </p:cNvPr>
          <p:cNvSpPr>
            <a:spLocks noGrp="1" noChangeArrowheads="1"/>
          </p:cNvSpPr>
          <p:nvPr>
            <p:ph idx="1"/>
          </p:nvPr>
        </p:nvSpPr>
        <p:spPr>
          <a:xfrm>
            <a:off x="1524000" y="1219200"/>
            <a:ext cx="7924800" cy="2057400"/>
          </a:xfrm>
        </p:spPr>
        <p:txBody>
          <a:bodyPr/>
          <a:lstStyle/>
          <a:p>
            <a:endParaRPr lang="en-US" altLang="en-US"/>
          </a:p>
          <a:p>
            <a:endParaRPr lang="en-US" altLang="en-US"/>
          </a:p>
        </p:txBody>
      </p:sp>
      <p:grpSp>
        <p:nvGrpSpPr>
          <p:cNvPr id="62467" name="Group 9">
            <a:extLst>
              <a:ext uri="{FF2B5EF4-FFF2-40B4-BE49-F238E27FC236}">
                <a16:creationId xmlns:a16="http://schemas.microsoft.com/office/drawing/2014/main" id="{81FB9A54-264D-204C-9525-B6813C6A2E9A}"/>
              </a:ext>
            </a:extLst>
          </p:cNvPr>
          <p:cNvGrpSpPr>
            <a:grpSpLocks/>
          </p:cNvGrpSpPr>
          <p:nvPr/>
        </p:nvGrpSpPr>
        <p:grpSpPr bwMode="auto">
          <a:xfrm>
            <a:off x="4800600" y="2514600"/>
            <a:ext cx="1443038" cy="2217738"/>
            <a:chOff x="3343481" y="3352800"/>
            <a:chExt cx="1443607" cy="2217241"/>
          </a:xfrm>
        </p:grpSpPr>
        <p:sp>
          <p:nvSpPr>
            <p:cNvPr id="62468" name="TextBox 3">
              <a:extLst>
                <a:ext uri="{FF2B5EF4-FFF2-40B4-BE49-F238E27FC236}">
                  <a16:creationId xmlns:a16="http://schemas.microsoft.com/office/drawing/2014/main" id="{6920DEE7-603C-2448-A4CA-B950F1D987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86200" y="3352800"/>
              <a:ext cx="748923" cy="144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4400" b="0">
                  <a:latin typeface="Times" pitchFamily="2" charset="0"/>
                </a:rPr>
                <a:t>39</a:t>
              </a:r>
            </a:p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4400" b="0">
                  <a:latin typeface="Times" pitchFamily="2" charset="0"/>
                </a:rPr>
                <a:t>15</a:t>
              </a:r>
            </a:p>
          </p:txBody>
        </p:sp>
        <p:cxnSp>
          <p:nvCxnSpPr>
            <p:cNvPr id="62469" name="Straight Connector 5">
              <a:extLst>
                <a:ext uri="{FF2B5EF4-FFF2-40B4-BE49-F238E27FC236}">
                  <a16:creationId xmlns:a16="http://schemas.microsoft.com/office/drawing/2014/main" id="{0E0AFA5B-0BCD-A04A-B211-FF58011F1B3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414947" y="4814560"/>
              <a:ext cx="137214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62470" name="TextBox 7">
              <a:extLst>
                <a:ext uri="{FF2B5EF4-FFF2-40B4-BE49-F238E27FC236}">
                  <a16:creationId xmlns:a16="http://schemas.microsoft.com/office/drawing/2014/main" id="{B3151004-F5FF-CE4F-9A8C-9A2E97FA70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43481" y="3429000"/>
              <a:ext cx="466519" cy="11079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6600" b="0">
                  <a:latin typeface="Times" pitchFamily="2" charset="0"/>
                </a:rPr>
                <a:t>-</a:t>
              </a:r>
            </a:p>
          </p:txBody>
        </p:sp>
        <p:sp>
          <p:nvSpPr>
            <p:cNvPr id="62471" name="TextBox 8">
              <a:extLst>
                <a:ext uri="{FF2B5EF4-FFF2-40B4-BE49-F238E27FC236}">
                  <a16:creationId xmlns:a16="http://schemas.microsoft.com/office/drawing/2014/main" id="{4CDBEFA9-3793-A245-96DB-ECCAC0F07C5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86200" y="4800600"/>
              <a:ext cx="748923" cy="76944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4400" b="0">
                  <a:latin typeface="Times" pitchFamily="2" charset="0"/>
                </a:rPr>
                <a:t>24</a:t>
              </a:r>
            </a:p>
          </p:txBody>
        </p:sp>
      </p:grpSp>
    </p:spTree>
  </p:cSld>
  <p:clrMapOvr>
    <a:masterClrMapping/>
  </p:clrMapOvr>
  <p:transition/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489" name="Title 1">
            <a:extLst>
              <a:ext uri="{FF2B5EF4-FFF2-40B4-BE49-F238E27FC236}">
                <a16:creationId xmlns:a16="http://schemas.microsoft.com/office/drawing/2014/main" id="{BCF47E29-874D-0048-A0A7-9B51A761945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/>
              <a:t>Math Review: Subtraction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6B955E02-A572-5C4A-9AED-33D54C95AD05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524000" y="1219200"/>
            <a:ext cx="7924800" cy="2057400"/>
          </a:xfrm>
        </p:spPr>
        <p:txBody>
          <a:bodyPr/>
          <a:lstStyle/>
          <a:p>
            <a:pPr>
              <a:defRPr/>
            </a:pPr>
            <a:endParaRPr lang="en-US" dirty="0">
              <a:ea typeface="MS PGothic" panose="020B0600070205080204" pitchFamily="34" charset="-128"/>
            </a:endParaRPr>
          </a:p>
          <a:p>
            <a:pPr marL="0" indent="0">
              <a:buNone/>
              <a:defRPr/>
            </a:pPr>
            <a:endParaRPr lang="en-US" dirty="0">
              <a:ea typeface="MS PGothic" panose="020B0600070205080204" pitchFamily="34" charset="-128"/>
            </a:endParaRPr>
          </a:p>
        </p:txBody>
      </p:sp>
      <p:grpSp>
        <p:nvGrpSpPr>
          <p:cNvPr id="63491" name="Group 9">
            <a:extLst>
              <a:ext uri="{FF2B5EF4-FFF2-40B4-BE49-F238E27FC236}">
                <a16:creationId xmlns:a16="http://schemas.microsoft.com/office/drawing/2014/main" id="{57EBD584-7029-8C47-A403-030CE53D6497}"/>
              </a:ext>
            </a:extLst>
          </p:cNvPr>
          <p:cNvGrpSpPr>
            <a:grpSpLocks/>
          </p:cNvGrpSpPr>
          <p:nvPr/>
        </p:nvGrpSpPr>
        <p:grpSpPr bwMode="auto">
          <a:xfrm>
            <a:off x="2133600" y="2514600"/>
            <a:ext cx="1443038" cy="2217738"/>
            <a:chOff x="3343481" y="3352800"/>
            <a:chExt cx="1443607" cy="2217241"/>
          </a:xfrm>
        </p:grpSpPr>
        <p:sp>
          <p:nvSpPr>
            <p:cNvPr id="63502" name="TextBox 3">
              <a:extLst>
                <a:ext uri="{FF2B5EF4-FFF2-40B4-BE49-F238E27FC236}">
                  <a16:creationId xmlns:a16="http://schemas.microsoft.com/office/drawing/2014/main" id="{4311FCA4-4B32-2145-8CDA-77F2BBDD90E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86200" y="3352800"/>
              <a:ext cx="748923" cy="144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4400" b="0">
                  <a:latin typeface="Times" pitchFamily="2" charset="0"/>
                </a:rPr>
                <a:t>82</a:t>
              </a:r>
            </a:p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4400" b="0">
                  <a:latin typeface="Times" pitchFamily="2" charset="0"/>
                </a:rPr>
                <a:t>61</a:t>
              </a:r>
            </a:p>
          </p:txBody>
        </p:sp>
        <p:cxnSp>
          <p:nvCxnSpPr>
            <p:cNvPr id="63503" name="Straight Connector 5">
              <a:extLst>
                <a:ext uri="{FF2B5EF4-FFF2-40B4-BE49-F238E27FC236}">
                  <a16:creationId xmlns:a16="http://schemas.microsoft.com/office/drawing/2014/main" id="{624D23F8-58AE-BF43-B3E1-14B43F4ECBC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414947" y="4814560"/>
              <a:ext cx="137214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63504" name="TextBox 7">
              <a:extLst>
                <a:ext uri="{FF2B5EF4-FFF2-40B4-BE49-F238E27FC236}">
                  <a16:creationId xmlns:a16="http://schemas.microsoft.com/office/drawing/2014/main" id="{2CC4D153-56D6-4643-9086-9C67162B511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43481" y="3429000"/>
              <a:ext cx="466519" cy="11079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6600" b="0">
                  <a:latin typeface="Times" pitchFamily="2" charset="0"/>
                </a:rPr>
                <a:t>-</a:t>
              </a:r>
            </a:p>
          </p:txBody>
        </p:sp>
        <p:sp>
          <p:nvSpPr>
            <p:cNvPr id="63505" name="TextBox 8">
              <a:extLst>
                <a:ext uri="{FF2B5EF4-FFF2-40B4-BE49-F238E27FC236}">
                  <a16:creationId xmlns:a16="http://schemas.microsoft.com/office/drawing/2014/main" id="{524A9F9A-A722-C74E-BFD0-546C075F65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86200" y="4800600"/>
              <a:ext cx="685554" cy="76944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4400" b="0">
                  <a:latin typeface="Times" pitchFamily="2" charset="0"/>
                </a:rPr>
                <a:t>??</a:t>
              </a:r>
            </a:p>
          </p:txBody>
        </p:sp>
      </p:grpSp>
      <p:grpSp>
        <p:nvGrpSpPr>
          <p:cNvPr id="63492" name="Group 10">
            <a:extLst>
              <a:ext uri="{FF2B5EF4-FFF2-40B4-BE49-F238E27FC236}">
                <a16:creationId xmlns:a16="http://schemas.microsoft.com/office/drawing/2014/main" id="{6A010659-F464-A343-8013-9356987191CB}"/>
              </a:ext>
            </a:extLst>
          </p:cNvPr>
          <p:cNvGrpSpPr>
            <a:grpSpLocks/>
          </p:cNvGrpSpPr>
          <p:nvPr/>
        </p:nvGrpSpPr>
        <p:grpSpPr bwMode="auto">
          <a:xfrm>
            <a:off x="5029200" y="2514600"/>
            <a:ext cx="1443038" cy="2217738"/>
            <a:chOff x="3343481" y="3352800"/>
            <a:chExt cx="1443607" cy="2217241"/>
          </a:xfrm>
        </p:grpSpPr>
        <p:sp>
          <p:nvSpPr>
            <p:cNvPr id="63498" name="TextBox 11">
              <a:extLst>
                <a:ext uri="{FF2B5EF4-FFF2-40B4-BE49-F238E27FC236}">
                  <a16:creationId xmlns:a16="http://schemas.microsoft.com/office/drawing/2014/main" id="{D88343BF-25BA-0F42-B448-D97ED8EB326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86200" y="3352800"/>
              <a:ext cx="748923" cy="144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4400" b="0">
                  <a:latin typeface="Times" pitchFamily="2" charset="0"/>
                </a:rPr>
                <a:t>48</a:t>
              </a:r>
            </a:p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4400" b="0">
                  <a:latin typeface="Times" pitchFamily="2" charset="0"/>
                </a:rPr>
                <a:t>26</a:t>
              </a:r>
            </a:p>
          </p:txBody>
        </p:sp>
        <p:cxnSp>
          <p:nvCxnSpPr>
            <p:cNvPr id="63499" name="Straight Connector 12">
              <a:extLst>
                <a:ext uri="{FF2B5EF4-FFF2-40B4-BE49-F238E27FC236}">
                  <a16:creationId xmlns:a16="http://schemas.microsoft.com/office/drawing/2014/main" id="{6F268973-78A2-2041-A3A0-67ADC6EB0BF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414947" y="4814560"/>
              <a:ext cx="137214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63500" name="TextBox 13">
              <a:extLst>
                <a:ext uri="{FF2B5EF4-FFF2-40B4-BE49-F238E27FC236}">
                  <a16:creationId xmlns:a16="http://schemas.microsoft.com/office/drawing/2014/main" id="{CD3EE5F1-7C06-B242-8728-0FB510181A3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43481" y="3429000"/>
              <a:ext cx="466519" cy="11079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6600" b="0">
                  <a:latin typeface="Times" pitchFamily="2" charset="0"/>
                </a:rPr>
                <a:t>-</a:t>
              </a:r>
            </a:p>
          </p:txBody>
        </p:sp>
        <p:sp>
          <p:nvSpPr>
            <p:cNvPr id="63501" name="TextBox 14">
              <a:extLst>
                <a:ext uri="{FF2B5EF4-FFF2-40B4-BE49-F238E27FC236}">
                  <a16:creationId xmlns:a16="http://schemas.microsoft.com/office/drawing/2014/main" id="{A4588C5A-ED4F-FF42-AC54-A7292D0143E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86200" y="4800600"/>
              <a:ext cx="685554" cy="76944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4400" b="0">
                  <a:latin typeface="Times" pitchFamily="2" charset="0"/>
                </a:rPr>
                <a:t>??</a:t>
              </a:r>
            </a:p>
          </p:txBody>
        </p:sp>
      </p:grpSp>
      <p:grpSp>
        <p:nvGrpSpPr>
          <p:cNvPr id="63493" name="Group 15">
            <a:extLst>
              <a:ext uri="{FF2B5EF4-FFF2-40B4-BE49-F238E27FC236}">
                <a16:creationId xmlns:a16="http://schemas.microsoft.com/office/drawing/2014/main" id="{C1888705-B828-F344-8176-EC5AAA872F1C}"/>
              </a:ext>
            </a:extLst>
          </p:cNvPr>
          <p:cNvGrpSpPr>
            <a:grpSpLocks/>
          </p:cNvGrpSpPr>
          <p:nvPr/>
        </p:nvGrpSpPr>
        <p:grpSpPr bwMode="auto">
          <a:xfrm>
            <a:off x="7620000" y="2514600"/>
            <a:ext cx="1443038" cy="2217738"/>
            <a:chOff x="3343481" y="3352800"/>
            <a:chExt cx="1443607" cy="2217241"/>
          </a:xfrm>
        </p:grpSpPr>
        <p:sp>
          <p:nvSpPr>
            <p:cNvPr id="63494" name="TextBox 16">
              <a:extLst>
                <a:ext uri="{FF2B5EF4-FFF2-40B4-BE49-F238E27FC236}">
                  <a16:creationId xmlns:a16="http://schemas.microsoft.com/office/drawing/2014/main" id="{495D7C4A-4527-5D4E-8ED9-E93686F084D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86200" y="3352800"/>
              <a:ext cx="748923" cy="144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4400" b="0">
                  <a:latin typeface="Times" pitchFamily="2" charset="0"/>
                </a:rPr>
                <a:t>32</a:t>
              </a:r>
            </a:p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4400" b="0">
                  <a:latin typeface="Times" pitchFamily="2" charset="0"/>
                </a:rPr>
                <a:t>11</a:t>
              </a:r>
            </a:p>
          </p:txBody>
        </p:sp>
        <p:cxnSp>
          <p:nvCxnSpPr>
            <p:cNvPr id="63495" name="Straight Connector 17">
              <a:extLst>
                <a:ext uri="{FF2B5EF4-FFF2-40B4-BE49-F238E27FC236}">
                  <a16:creationId xmlns:a16="http://schemas.microsoft.com/office/drawing/2014/main" id="{6EB86C8E-08E7-734E-9C88-09135236C0B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414947" y="4814560"/>
              <a:ext cx="137214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63496" name="TextBox 18">
              <a:extLst>
                <a:ext uri="{FF2B5EF4-FFF2-40B4-BE49-F238E27FC236}">
                  <a16:creationId xmlns:a16="http://schemas.microsoft.com/office/drawing/2014/main" id="{763C36B5-E33B-554C-9B6C-F527B990C2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43481" y="3429000"/>
              <a:ext cx="466519" cy="11079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6600" b="0">
                  <a:latin typeface="Times" pitchFamily="2" charset="0"/>
                </a:rPr>
                <a:t>-</a:t>
              </a:r>
            </a:p>
          </p:txBody>
        </p:sp>
        <p:sp>
          <p:nvSpPr>
            <p:cNvPr id="63497" name="TextBox 19">
              <a:extLst>
                <a:ext uri="{FF2B5EF4-FFF2-40B4-BE49-F238E27FC236}">
                  <a16:creationId xmlns:a16="http://schemas.microsoft.com/office/drawing/2014/main" id="{ECDF472D-7ED2-CA41-942C-DF2CB06FA3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86200" y="4800600"/>
              <a:ext cx="685554" cy="76944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4400" b="0">
                  <a:latin typeface="Times" pitchFamily="2" charset="0"/>
                </a:rPr>
                <a:t>??</a:t>
              </a:r>
            </a:p>
          </p:txBody>
        </p:sp>
      </p:grpSp>
    </p:spTree>
  </p:cSld>
  <p:clrMapOvr>
    <a:masterClrMapping/>
  </p:clrMapOvr>
  <p:transition/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513" name="Title 1">
            <a:extLst>
              <a:ext uri="{FF2B5EF4-FFF2-40B4-BE49-F238E27FC236}">
                <a16:creationId xmlns:a16="http://schemas.microsoft.com/office/drawing/2014/main" id="{7A4137CC-E57C-B948-9969-88D9623AE16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/>
              <a:t>Math Review: Subtraction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7B11B543-0ABC-324C-AC30-1893230A8622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524000" y="1219200"/>
            <a:ext cx="7924800" cy="2057400"/>
          </a:xfrm>
        </p:spPr>
        <p:txBody>
          <a:bodyPr/>
          <a:lstStyle/>
          <a:p>
            <a:pPr>
              <a:defRPr/>
            </a:pPr>
            <a:endParaRPr lang="en-US" dirty="0">
              <a:ea typeface="MS PGothic" panose="020B0600070205080204" pitchFamily="34" charset="-128"/>
            </a:endParaRPr>
          </a:p>
          <a:p>
            <a:pPr marL="0" indent="0">
              <a:buNone/>
              <a:defRPr/>
            </a:pPr>
            <a:endParaRPr lang="en-US" dirty="0">
              <a:ea typeface="MS PGothic" panose="020B0600070205080204" pitchFamily="34" charset="-128"/>
            </a:endParaRPr>
          </a:p>
        </p:txBody>
      </p:sp>
      <p:grpSp>
        <p:nvGrpSpPr>
          <p:cNvPr id="64515" name="Group 9">
            <a:extLst>
              <a:ext uri="{FF2B5EF4-FFF2-40B4-BE49-F238E27FC236}">
                <a16:creationId xmlns:a16="http://schemas.microsoft.com/office/drawing/2014/main" id="{8CBA04CB-F304-1342-A231-482ED4535ADE}"/>
              </a:ext>
            </a:extLst>
          </p:cNvPr>
          <p:cNvGrpSpPr>
            <a:grpSpLocks/>
          </p:cNvGrpSpPr>
          <p:nvPr/>
        </p:nvGrpSpPr>
        <p:grpSpPr bwMode="auto">
          <a:xfrm>
            <a:off x="2133600" y="2514600"/>
            <a:ext cx="1443038" cy="2217738"/>
            <a:chOff x="3343481" y="3352800"/>
            <a:chExt cx="1443607" cy="2217241"/>
          </a:xfrm>
        </p:grpSpPr>
        <p:sp>
          <p:nvSpPr>
            <p:cNvPr id="64526" name="TextBox 3">
              <a:extLst>
                <a:ext uri="{FF2B5EF4-FFF2-40B4-BE49-F238E27FC236}">
                  <a16:creationId xmlns:a16="http://schemas.microsoft.com/office/drawing/2014/main" id="{B6BDF935-FAE7-2842-A993-D58782B4C8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86200" y="3352800"/>
              <a:ext cx="748923" cy="144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4400" b="0">
                  <a:latin typeface="Times" pitchFamily="2" charset="0"/>
                </a:rPr>
                <a:t>82</a:t>
              </a:r>
            </a:p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4400" b="0">
                  <a:latin typeface="Times" pitchFamily="2" charset="0"/>
                </a:rPr>
                <a:t>61</a:t>
              </a:r>
            </a:p>
          </p:txBody>
        </p:sp>
        <p:cxnSp>
          <p:nvCxnSpPr>
            <p:cNvPr id="64527" name="Straight Connector 5">
              <a:extLst>
                <a:ext uri="{FF2B5EF4-FFF2-40B4-BE49-F238E27FC236}">
                  <a16:creationId xmlns:a16="http://schemas.microsoft.com/office/drawing/2014/main" id="{B97E16AC-8B1A-6A46-BC40-7EBA4987D22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414947" y="4814560"/>
              <a:ext cx="137214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64528" name="TextBox 7">
              <a:extLst>
                <a:ext uri="{FF2B5EF4-FFF2-40B4-BE49-F238E27FC236}">
                  <a16:creationId xmlns:a16="http://schemas.microsoft.com/office/drawing/2014/main" id="{5FC460BE-E5BC-D149-B346-6B5D1C5650C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43481" y="3429000"/>
              <a:ext cx="466519" cy="11079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6600" b="0">
                  <a:latin typeface="Times" pitchFamily="2" charset="0"/>
                </a:rPr>
                <a:t>-</a:t>
              </a:r>
            </a:p>
          </p:txBody>
        </p:sp>
        <p:sp>
          <p:nvSpPr>
            <p:cNvPr id="64529" name="TextBox 8">
              <a:extLst>
                <a:ext uri="{FF2B5EF4-FFF2-40B4-BE49-F238E27FC236}">
                  <a16:creationId xmlns:a16="http://schemas.microsoft.com/office/drawing/2014/main" id="{FF33FE3E-1FB0-CE48-82D5-DDE0EB7908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86200" y="4800600"/>
              <a:ext cx="748923" cy="76944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4400" b="0">
                  <a:latin typeface="Times" pitchFamily="2" charset="0"/>
                </a:rPr>
                <a:t>21</a:t>
              </a:r>
            </a:p>
          </p:txBody>
        </p:sp>
      </p:grpSp>
      <p:grpSp>
        <p:nvGrpSpPr>
          <p:cNvPr id="64516" name="Group 10">
            <a:extLst>
              <a:ext uri="{FF2B5EF4-FFF2-40B4-BE49-F238E27FC236}">
                <a16:creationId xmlns:a16="http://schemas.microsoft.com/office/drawing/2014/main" id="{AE3E5157-62D1-6A4E-B558-A1C1FC8705C9}"/>
              </a:ext>
            </a:extLst>
          </p:cNvPr>
          <p:cNvGrpSpPr>
            <a:grpSpLocks/>
          </p:cNvGrpSpPr>
          <p:nvPr/>
        </p:nvGrpSpPr>
        <p:grpSpPr bwMode="auto">
          <a:xfrm>
            <a:off x="5029200" y="2514600"/>
            <a:ext cx="1443038" cy="2217738"/>
            <a:chOff x="3343481" y="3352800"/>
            <a:chExt cx="1443607" cy="2217241"/>
          </a:xfrm>
        </p:grpSpPr>
        <p:sp>
          <p:nvSpPr>
            <p:cNvPr id="64522" name="TextBox 11">
              <a:extLst>
                <a:ext uri="{FF2B5EF4-FFF2-40B4-BE49-F238E27FC236}">
                  <a16:creationId xmlns:a16="http://schemas.microsoft.com/office/drawing/2014/main" id="{FFC10906-A0F9-214D-B3D1-69DB6850737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86200" y="3352800"/>
              <a:ext cx="748923" cy="144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4400" b="0">
                  <a:latin typeface="Times" pitchFamily="2" charset="0"/>
                </a:rPr>
                <a:t>48</a:t>
              </a:r>
            </a:p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4400" b="0">
                  <a:latin typeface="Times" pitchFamily="2" charset="0"/>
                </a:rPr>
                <a:t>26</a:t>
              </a:r>
            </a:p>
          </p:txBody>
        </p:sp>
        <p:cxnSp>
          <p:nvCxnSpPr>
            <p:cNvPr id="64523" name="Straight Connector 12">
              <a:extLst>
                <a:ext uri="{FF2B5EF4-FFF2-40B4-BE49-F238E27FC236}">
                  <a16:creationId xmlns:a16="http://schemas.microsoft.com/office/drawing/2014/main" id="{39C7A302-F3D6-DB4A-8866-7FBB3BB3450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414947" y="4814560"/>
              <a:ext cx="137214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64524" name="TextBox 13">
              <a:extLst>
                <a:ext uri="{FF2B5EF4-FFF2-40B4-BE49-F238E27FC236}">
                  <a16:creationId xmlns:a16="http://schemas.microsoft.com/office/drawing/2014/main" id="{10402521-25F6-B941-9ED4-43437EF6E2E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43481" y="3429000"/>
              <a:ext cx="466519" cy="11079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6600" b="0">
                  <a:latin typeface="Times" pitchFamily="2" charset="0"/>
                </a:rPr>
                <a:t>-</a:t>
              </a:r>
            </a:p>
          </p:txBody>
        </p:sp>
        <p:sp>
          <p:nvSpPr>
            <p:cNvPr id="64525" name="TextBox 14">
              <a:extLst>
                <a:ext uri="{FF2B5EF4-FFF2-40B4-BE49-F238E27FC236}">
                  <a16:creationId xmlns:a16="http://schemas.microsoft.com/office/drawing/2014/main" id="{44523D19-6D07-1444-9CC9-E8B28C0D88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86200" y="4800600"/>
              <a:ext cx="748923" cy="76944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4400" b="0">
                  <a:latin typeface="Times" pitchFamily="2" charset="0"/>
                </a:rPr>
                <a:t>22</a:t>
              </a:r>
            </a:p>
          </p:txBody>
        </p:sp>
      </p:grpSp>
      <p:grpSp>
        <p:nvGrpSpPr>
          <p:cNvPr id="64517" name="Group 15">
            <a:extLst>
              <a:ext uri="{FF2B5EF4-FFF2-40B4-BE49-F238E27FC236}">
                <a16:creationId xmlns:a16="http://schemas.microsoft.com/office/drawing/2014/main" id="{C01B0598-15CB-0448-83D4-AACA24C84D12}"/>
              </a:ext>
            </a:extLst>
          </p:cNvPr>
          <p:cNvGrpSpPr>
            <a:grpSpLocks/>
          </p:cNvGrpSpPr>
          <p:nvPr/>
        </p:nvGrpSpPr>
        <p:grpSpPr bwMode="auto">
          <a:xfrm>
            <a:off x="7620000" y="2514600"/>
            <a:ext cx="1443038" cy="2217738"/>
            <a:chOff x="3343481" y="3352800"/>
            <a:chExt cx="1443607" cy="2217241"/>
          </a:xfrm>
        </p:grpSpPr>
        <p:sp>
          <p:nvSpPr>
            <p:cNvPr id="64518" name="TextBox 16">
              <a:extLst>
                <a:ext uri="{FF2B5EF4-FFF2-40B4-BE49-F238E27FC236}">
                  <a16:creationId xmlns:a16="http://schemas.microsoft.com/office/drawing/2014/main" id="{137AA37F-01F7-5A4B-83AE-FC05EEA07BC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86200" y="3352800"/>
              <a:ext cx="748923" cy="144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4400" b="0">
                  <a:latin typeface="Times" pitchFamily="2" charset="0"/>
                </a:rPr>
                <a:t>32</a:t>
              </a:r>
            </a:p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4400" b="0">
                  <a:latin typeface="Times" pitchFamily="2" charset="0"/>
                </a:rPr>
                <a:t>11</a:t>
              </a:r>
            </a:p>
          </p:txBody>
        </p:sp>
        <p:cxnSp>
          <p:nvCxnSpPr>
            <p:cNvPr id="64519" name="Straight Connector 17">
              <a:extLst>
                <a:ext uri="{FF2B5EF4-FFF2-40B4-BE49-F238E27FC236}">
                  <a16:creationId xmlns:a16="http://schemas.microsoft.com/office/drawing/2014/main" id="{148B52AC-CE5B-CC47-B612-AAA60912A4C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414947" y="4814560"/>
              <a:ext cx="137214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64520" name="TextBox 18">
              <a:extLst>
                <a:ext uri="{FF2B5EF4-FFF2-40B4-BE49-F238E27FC236}">
                  <a16:creationId xmlns:a16="http://schemas.microsoft.com/office/drawing/2014/main" id="{D44FE3FE-E690-704E-BDDB-F53D2AAF1DA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43481" y="3429000"/>
              <a:ext cx="466519" cy="11079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6600" b="0">
                  <a:latin typeface="Times" pitchFamily="2" charset="0"/>
                </a:rPr>
                <a:t>-</a:t>
              </a:r>
            </a:p>
          </p:txBody>
        </p:sp>
        <p:sp>
          <p:nvSpPr>
            <p:cNvPr id="64521" name="TextBox 19">
              <a:extLst>
                <a:ext uri="{FF2B5EF4-FFF2-40B4-BE49-F238E27FC236}">
                  <a16:creationId xmlns:a16="http://schemas.microsoft.com/office/drawing/2014/main" id="{50C3F51D-EF2E-ED46-B9D1-14851E7A91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86200" y="4800600"/>
              <a:ext cx="748923" cy="76944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4400" b="0">
                  <a:latin typeface="Times" pitchFamily="2" charset="0"/>
                </a:rPr>
                <a:t>21</a:t>
              </a:r>
            </a:p>
          </p:txBody>
        </p:sp>
      </p:grpSp>
    </p:spTree>
  </p:cSld>
  <p:clrMapOvr>
    <a:masterClrMapping/>
  </p:clrMapOvr>
  <p:transition/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  <p:transition/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561" name="Title 1">
            <a:extLst>
              <a:ext uri="{FF2B5EF4-FFF2-40B4-BE49-F238E27FC236}">
                <a16:creationId xmlns:a16="http://schemas.microsoft.com/office/drawing/2014/main" id="{554BB93C-9C29-CD48-9371-C3B8E92EFB5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/>
              <a:t>Math Review: Subtraction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8B34CB9B-F9D8-3048-9F92-8C5F8D16DC8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524000" y="1219200"/>
            <a:ext cx="7924800" cy="2057400"/>
          </a:xfrm>
        </p:spPr>
        <p:txBody>
          <a:bodyPr/>
          <a:lstStyle/>
          <a:p>
            <a:pPr>
              <a:defRPr/>
            </a:pPr>
            <a:endParaRPr lang="en-US" dirty="0">
              <a:ea typeface="MS PGothic" panose="020B0600070205080204" pitchFamily="34" charset="-128"/>
            </a:endParaRPr>
          </a:p>
          <a:p>
            <a:pPr marL="0" indent="0">
              <a:buNone/>
              <a:defRPr/>
            </a:pPr>
            <a:endParaRPr lang="en-US" dirty="0">
              <a:ea typeface="MS PGothic" panose="020B0600070205080204" pitchFamily="34" charset="-128"/>
            </a:endParaRPr>
          </a:p>
        </p:txBody>
      </p:sp>
      <p:grpSp>
        <p:nvGrpSpPr>
          <p:cNvPr id="66563" name="Group 9">
            <a:extLst>
              <a:ext uri="{FF2B5EF4-FFF2-40B4-BE49-F238E27FC236}">
                <a16:creationId xmlns:a16="http://schemas.microsoft.com/office/drawing/2014/main" id="{EF957577-F22F-BF4B-8D2F-B66C4F2D3D01}"/>
              </a:ext>
            </a:extLst>
          </p:cNvPr>
          <p:cNvGrpSpPr>
            <a:grpSpLocks/>
          </p:cNvGrpSpPr>
          <p:nvPr/>
        </p:nvGrpSpPr>
        <p:grpSpPr bwMode="auto">
          <a:xfrm>
            <a:off x="2133600" y="2514600"/>
            <a:ext cx="1443038" cy="2217738"/>
            <a:chOff x="3343481" y="3352800"/>
            <a:chExt cx="1443607" cy="2217241"/>
          </a:xfrm>
        </p:grpSpPr>
        <p:sp>
          <p:nvSpPr>
            <p:cNvPr id="66574" name="TextBox 3">
              <a:extLst>
                <a:ext uri="{FF2B5EF4-FFF2-40B4-BE49-F238E27FC236}">
                  <a16:creationId xmlns:a16="http://schemas.microsoft.com/office/drawing/2014/main" id="{54BAEC06-10BB-9148-91A3-2F3528E3043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86200" y="3352800"/>
              <a:ext cx="748923" cy="144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4400" b="0">
                  <a:latin typeface="Times" pitchFamily="2" charset="0"/>
                </a:rPr>
                <a:t>82</a:t>
              </a:r>
            </a:p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4400" b="0">
                  <a:latin typeface="Times" pitchFamily="2" charset="0"/>
                </a:rPr>
                <a:t>64</a:t>
              </a:r>
            </a:p>
          </p:txBody>
        </p:sp>
        <p:cxnSp>
          <p:nvCxnSpPr>
            <p:cNvPr id="66575" name="Straight Connector 5">
              <a:extLst>
                <a:ext uri="{FF2B5EF4-FFF2-40B4-BE49-F238E27FC236}">
                  <a16:creationId xmlns:a16="http://schemas.microsoft.com/office/drawing/2014/main" id="{BA123644-512F-5345-9D14-F3975EC9D9C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414947" y="4814560"/>
              <a:ext cx="137214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66576" name="TextBox 7">
              <a:extLst>
                <a:ext uri="{FF2B5EF4-FFF2-40B4-BE49-F238E27FC236}">
                  <a16:creationId xmlns:a16="http://schemas.microsoft.com/office/drawing/2014/main" id="{BB219A1D-85BD-4848-881E-36F2750D159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43481" y="3429000"/>
              <a:ext cx="466519" cy="11079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6600" b="0">
                  <a:latin typeface="Times" pitchFamily="2" charset="0"/>
                </a:rPr>
                <a:t>-</a:t>
              </a:r>
            </a:p>
          </p:txBody>
        </p:sp>
        <p:sp>
          <p:nvSpPr>
            <p:cNvPr id="66577" name="TextBox 8">
              <a:extLst>
                <a:ext uri="{FF2B5EF4-FFF2-40B4-BE49-F238E27FC236}">
                  <a16:creationId xmlns:a16="http://schemas.microsoft.com/office/drawing/2014/main" id="{614A503A-14A8-C84D-94AE-A8305650F60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86200" y="4800600"/>
              <a:ext cx="685554" cy="76944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4400" b="0">
                  <a:latin typeface="Times" pitchFamily="2" charset="0"/>
                </a:rPr>
                <a:t>??</a:t>
              </a:r>
            </a:p>
          </p:txBody>
        </p:sp>
      </p:grpSp>
      <p:grpSp>
        <p:nvGrpSpPr>
          <p:cNvPr id="66564" name="Group 10">
            <a:extLst>
              <a:ext uri="{FF2B5EF4-FFF2-40B4-BE49-F238E27FC236}">
                <a16:creationId xmlns:a16="http://schemas.microsoft.com/office/drawing/2014/main" id="{49D4A062-4B97-EF48-A432-B7374D357D0F}"/>
              </a:ext>
            </a:extLst>
          </p:cNvPr>
          <p:cNvGrpSpPr>
            <a:grpSpLocks/>
          </p:cNvGrpSpPr>
          <p:nvPr/>
        </p:nvGrpSpPr>
        <p:grpSpPr bwMode="auto">
          <a:xfrm>
            <a:off x="5029200" y="2514600"/>
            <a:ext cx="1443038" cy="2217738"/>
            <a:chOff x="3343481" y="3352800"/>
            <a:chExt cx="1443607" cy="2217241"/>
          </a:xfrm>
        </p:grpSpPr>
        <p:sp>
          <p:nvSpPr>
            <p:cNvPr id="66570" name="TextBox 11">
              <a:extLst>
                <a:ext uri="{FF2B5EF4-FFF2-40B4-BE49-F238E27FC236}">
                  <a16:creationId xmlns:a16="http://schemas.microsoft.com/office/drawing/2014/main" id="{094FC480-7B03-9949-A79C-3839E947C8C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86200" y="3352800"/>
              <a:ext cx="748923" cy="144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4400" b="0">
                  <a:latin typeface="Times" pitchFamily="2" charset="0"/>
                </a:rPr>
                <a:t>48</a:t>
              </a:r>
            </a:p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4400" b="0">
                  <a:latin typeface="Times" pitchFamily="2" charset="0"/>
                </a:rPr>
                <a:t>29</a:t>
              </a:r>
            </a:p>
          </p:txBody>
        </p:sp>
        <p:cxnSp>
          <p:nvCxnSpPr>
            <p:cNvPr id="66571" name="Straight Connector 12">
              <a:extLst>
                <a:ext uri="{FF2B5EF4-FFF2-40B4-BE49-F238E27FC236}">
                  <a16:creationId xmlns:a16="http://schemas.microsoft.com/office/drawing/2014/main" id="{81B734F0-3D94-4146-8E2D-6E75BC32009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414947" y="4814560"/>
              <a:ext cx="137214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66572" name="TextBox 13">
              <a:extLst>
                <a:ext uri="{FF2B5EF4-FFF2-40B4-BE49-F238E27FC236}">
                  <a16:creationId xmlns:a16="http://schemas.microsoft.com/office/drawing/2014/main" id="{4770BD0F-9BA7-7841-80FC-551CF34D6B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43481" y="3429000"/>
              <a:ext cx="466519" cy="11079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6600" b="0">
                  <a:latin typeface="Times" pitchFamily="2" charset="0"/>
                </a:rPr>
                <a:t>-</a:t>
              </a:r>
            </a:p>
          </p:txBody>
        </p:sp>
        <p:sp>
          <p:nvSpPr>
            <p:cNvPr id="66573" name="TextBox 14">
              <a:extLst>
                <a:ext uri="{FF2B5EF4-FFF2-40B4-BE49-F238E27FC236}">
                  <a16:creationId xmlns:a16="http://schemas.microsoft.com/office/drawing/2014/main" id="{60C7CB2A-0D4E-D541-B1AA-FAD265BA8B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86200" y="4800600"/>
              <a:ext cx="685554" cy="76944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4400" b="0">
                  <a:latin typeface="Times" pitchFamily="2" charset="0"/>
                </a:rPr>
                <a:t>??</a:t>
              </a:r>
            </a:p>
          </p:txBody>
        </p:sp>
      </p:grpSp>
      <p:grpSp>
        <p:nvGrpSpPr>
          <p:cNvPr id="66565" name="Group 15">
            <a:extLst>
              <a:ext uri="{FF2B5EF4-FFF2-40B4-BE49-F238E27FC236}">
                <a16:creationId xmlns:a16="http://schemas.microsoft.com/office/drawing/2014/main" id="{801DBCF1-9488-CF4A-9AA1-9CC7B08502BA}"/>
              </a:ext>
            </a:extLst>
          </p:cNvPr>
          <p:cNvGrpSpPr>
            <a:grpSpLocks/>
          </p:cNvGrpSpPr>
          <p:nvPr/>
        </p:nvGrpSpPr>
        <p:grpSpPr bwMode="auto">
          <a:xfrm>
            <a:off x="7620000" y="2514600"/>
            <a:ext cx="1443038" cy="2217738"/>
            <a:chOff x="3343481" y="3352800"/>
            <a:chExt cx="1443607" cy="2217241"/>
          </a:xfrm>
        </p:grpSpPr>
        <p:sp>
          <p:nvSpPr>
            <p:cNvPr id="66566" name="TextBox 16">
              <a:extLst>
                <a:ext uri="{FF2B5EF4-FFF2-40B4-BE49-F238E27FC236}">
                  <a16:creationId xmlns:a16="http://schemas.microsoft.com/office/drawing/2014/main" id="{DD95C711-0E4F-5842-87B9-C296EA8EA44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86200" y="3352800"/>
              <a:ext cx="748923" cy="144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4400" b="0">
                  <a:latin typeface="Times" pitchFamily="2" charset="0"/>
                </a:rPr>
                <a:t>32</a:t>
              </a:r>
            </a:p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4400" b="0">
                  <a:latin typeface="Times" pitchFamily="2" charset="0"/>
                </a:rPr>
                <a:t>13</a:t>
              </a:r>
            </a:p>
          </p:txBody>
        </p:sp>
        <p:cxnSp>
          <p:nvCxnSpPr>
            <p:cNvPr id="66567" name="Straight Connector 17">
              <a:extLst>
                <a:ext uri="{FF2B5EF4-FFF2-40B4-BE49-F238E27FC236}">
                  <a16:creationId xmlns:a16="http://schemas.microsoft.com/office/drawing/2014/main" id="{0C46774B-B916-364F-BAC0-3F63C63E409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414947" y="4814560"/>
              <a:ext cx="137214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66568" name="TextBox 18">
              <a:extLst>
                <a:ext uri="{FF2B5EF4-FFF2-40B4-BE49-F238E27FC236}">
                  <a16:creationId xmlns:a16="http://schemas.microsoft.com/office/drawing/2014/main" id="{A96C68E8-F49F-0243-B25A-11DDDF3621D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43481" y="3429000"/>
              <a:ext cx="466519" cy="11079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6600" b="0">
                  <a:latin typeface="Times" pitchFamily="2" charset="0"/>
                </a:rPr>
                <a:t>-</a:t>
              </a:r>
            </a:p>
          </p:txBody>
        </p:sp>
        <p:sp>
          <p:nvSpPr>
            <p:cNvPr id="66569" name="TextBox 19">
              <a:extLst>
                <a:ext uri="{FF2B5EF4-FFF2-40B4-BE49-F238E27FC236}">
                  <a16:creationId xmlns:a16="http://schemas.microsoft.com/office/drawing/2014/main" id="{64F110EB-D9AB-2B4E-8B75-4DDD91C2C5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86200" y="4800600"/>
              <a:ext cx="685554" cy="76944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4400" b="0">
                  <a:latin typeface="Times" pitchFamily="2" charset="0"/>
                </a:rPr>
                <a:t>??</a:t>
              </a:r>
            </a:p>
          </p:txBody>
        </p:sp>
      </p:grpSp>
    </p:spTree>
  </p:cSld>
  <p:clrMapOvr>
    <a:masterClrMapping/>
  </p:clrMapOvr>
  <p:transition/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585" name="Title 1">
            <a:extLst>
              <a:ext uri="{FF2B5EF4-FFF2-40B4-BE49-F238E27FC236}">
                <a16:creationId xmlns:a16="http://schemas.microsoft.com/office/drawing/2014/main" id="{4E59A7F9-61E5-A341-806F-F61A362624F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/>
              <a:t>Math Review: Subtraction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CB32CEF-E251-CB4A-AFCC-12BBAC1D875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524000" y="1219200"/>
            <a:ext cx="7924800" cy="2057400"/>
          </a:xfrm>
        </p:spPr>
        <p:txBody>
          <a:bodyPr/>
          <a:lstStyle/>
          <a:p>
            <a:pPr>
              <a:defRPr/>
            </a:pPr>
            <a:endParaRPr lang="en-US" dirty="0">
              <a:ea typeface="MS PGothic" panose="020B0600070205080204" pitchFamily="34" charset="-128"/>
            </a:endParaRPr>
          </a:p>
          <a:p>
            <a:pPr marL="0" indent="0">
              <a:buNone/>
              <a:defRPr/>
            </a:pPr>
            <a:endParaRPr lang="en-US" dirty="0">
              <a:ea typeface="MS PGothic" panose="020B0600070205080204" pitchFamily="34" charset="-128"/>
            </a:endParaRPr>
          </a:p>
        </p:txBody>
      </p:sp>
      <p:grpSp>
        <p:nvGrpSpPr>
          <p:cNvPr id="67587" name="Group 9">
            <a:extLst>
              <a:ext uri="{FF2B5EF4-FFF2-40B4-BE49-F238E27FC236}">
                <a16:creationId xmlns:a16="http://schemas.microsoft.com/office/drawing/2014/main" id="{DFFC621A-8E74-9B45-897F-0448559D9873}"/>
              </a:ext>
            </a:extLst>
          </p:cNvPr>
          <p:cNvGrpSpPr>
            <a:grpSpLocks/>
          </p:cNvGrpSpPr>
          <p:nvPr/>
        </p:nvGrpSpPr>
        <p:grpSpPr bwMode="auto">
          <a:xfrm>
            <a:off x="2133600" y="2514600"/>
            <a:ext cx="1443038" cy="2217738"/>
            <a:chOff x="3343481" y="3352800"/>
            <a:chExt cx="1443607" cy="2217241"/>
          </a:xfrm>
        </p:grpSpPr>
        <p:sp>
          <p:nvSpPr>
            <p:cNvPr id="67598" name="TextBox 3">
              <a:extLst>
                <a:ext uri="{FF2B5EF4-FFF2-40B4-BE49-F238E27FC236}">
                  <a16:creationId xmlns:a16="http://schemas.microsoft.com/office/drawing/2014/main" id="{1E6CA6D5-B172-8246-9E04-11694925590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86200" y="3352800"/>
              <a:ext cx="748923" cy="144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4400" b="0">
                  <a:latin typeface="Times" pitchFamily="2" charset="0"/>
                </a:rPr>
                <a:t>82</a:t>
              </a:r>
            </a:p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4400" b="0">
                  <a:latin typeface="Times" pitchFamily="2" charset="0"/>
                </a:rPr>
                <a:t>64</a:t>
              </a:r>
            </a:p>
          </p:txBody>
        </p:sp>
        <p:cxnSp>
          <p:nvCxnSpPr>
            <p:cNvPr id="67599" name="Straight Connector 5">
              <a:extLst>
                <a:ext uri="{FF2B5EF4-FFF2-40B4-BE49-F238E27FC236}">
                  <a16:creationId xmlns:a16="http://schemas.microsoft.com/office/drawing/2014/main" id="{4CCD7788-CBAD-FB42-8E6A-45C06F21532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414947" y="4814560"/>
              <a:ext cx="137214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67600" name="TextBox 7">
              <a:extLst>
                <a:ext uri="{FF2B5EF4-FFF2-40B4-BE49-F238E27FC236}">
                  <a16:creationId xmlns:a16="http://schemas.microsoft.com/office/drawing/2014/main" id="{0774972D-C9B8-1846-B9B4-9F20EFCB19F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43481" y="3429000"/>
              <a:ext cx="466519" cy="11079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6600" b="0">
                  <a:latin typeface="Times" pitchFamily="2" charset="0"/>
                </a:rPr>
                <a:t>-</a:t>
              </a:r>
            </a:p>
          </p:txBody>
        </p:sp>
        <p:sp>
          <p:nvSpPr>
            <p:cNvPr id="67601" name="TextBox 8">
              <a:extLst>
                <a:ext uri="{FF2B5EF4-FFF2-40B4-BE49-F238E27FC236}">
                  <a16:creationId xmlns:a16="http://schemas.microsoft.com/office/drawing/2014/main" id="{E01A125E-5DD8-D84D-8E59-B19C0114AD4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86200" y="4800600"/>
              <a:ext cx="748923" cy="76944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4400" b="0">
                  <a:latin typeface="Times" pitchFamily="2" charset="0"/>
                </a:rPr>
                <a:t>18</a:t>
              </a:r>
            </a:p>
          </p:txBody>
        </p:sp>
      </p:grpSp>
      <p:grpSp>
        <p:nvGrpSpPr>
          <p:cNvPr id="67588" name="Group 10">
            <a:extLst>
              <a:ext uri="{FF2B5EF4-FFF2-40B4-BE49-F238E27FC236}">
                <a16:creationId xmlns:a16="http://schemas.microsoft.com/office/drawing/2014/main" id="{E828BFAD-99A3-4842-A1C2-83D593FE834A}"/>
              </a:ext>
            </a:extLst>
          </p:cNvPr>
          <p:cNvGrpSpPr>
            <a:grpSpLocks/>
          </p:cNvGrpSpPr>
          <p:nvPr/>
        </p:nvGrpSpPr>
        <p:grpSpPr bwMode="auto">
          <a:xfrm>
            <a:off x="5029200" y="2514600"/>
            <a:ext cx="1443038" cy="2217738"/>
            <a:chOff x="3343481" y="3352800"/>
            <a:chExt cx="1443607" cy="2217241"/>
          </a:xfrm>
        </p:grpSpPr>
        <p:sp>
          <p:nvSpPr>
            <p:cNvPr id="67594" name="TextBox 11">
              <a:extLst>
                <a:ext uri="{FF2B5EF4-FFF2-40B4-BE49-F238E27FC236}">
                  <a16:creationId xmlns:a16="http://schemas.microsoft.com/office/drawing/2014/main" id="{DC147FF0-AFD4-D943-889D-2C9BFB32607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86200" y="3352800"/>
              <a:ext cx="748923" cy="144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4400" b="0">
                  <a:latin typeface="Times" pitchFamily="2" charset="0"/>
                </a:rPr>
                <a:t>48</a:t>
              </a:r>
            </a:p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4400" b="0">
                  <a:latin typeface="Times" pitchFamily="2" charset="0"/>
                </a:rPr>
                <a:t>29</a:t>
              </a:r>
            </a:p>
          </p:txBody>
        </p:sp>
        <p:cxnSp>
          <p:nvCxnSpPr>
            <p:cNvPr id="67595" name="Straight Connector 12">
              <a:extLst>
                <a:ext uri="{FF2B5EF4-FFF2-40B4-BE49-F238E27FC236}">
                  <a16:creationId xmlns:a16="http://schemas.microsoft.com/office/drawing/2014/main" id="{423B5A7C-8A29-FD45-8067-E90D37708E4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414947" y="4814560"/>
              <a:ext cx="137214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67596" name="TextBox 13">
              <a:extLst>
                <a:ext uri="{FF2B5EF4-FFF2-40B4-BE49-F238E27FC236}">
                  <a16:creationId xmlns:a16="http://schemas.microsoft.com/office/drawing/2014/main" id="{C5EEAFE0-49FD-E248-9433-64B3EEE58D9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43481" y="3429000"/>
              <a:ext cx="466519" cy="11079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6600" b="0">
                  <a:latin typeface="Times" pitchFamily="2" charset="0"/>
                </a:rPr>
                <a:t>-</a:t>
              </a:r>
            </a:p>
          </p:txBody>
        </p:sp>
        <p:sp>
          <p:nvSpPr>
            <p:cNvPr id="67597" name="TextBox 14">
              <a:extLst>
                <a:ext uri="{FF2B5EF4-FFF2-40B4-BE49-F238E27FC236}">
                  <a16:creationId xmlns:a16="http://schemas.microsoft.com/office/drawing/2014/main" id="{9CC54C81-3357-7F45-A934-569D93A15A0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86200" y="4800600"/>
              <a:ext cx="748923" cy="76944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4400" b="0">
                  <a:latin typeface="Times" pitchFamily="2" charset="0"/>
                </a:rPr>
                <a:t>19</a:t>
              </a:r>
            </a:p>
          </p:txBody>
        </p:sp>
      </p:grpSp>
      <p:grpSp>
        <p:nvGrpSpPr>
          <p:cNvPr id="67589" name="Group 15">
            <a:extLst>
              <a:ext uri="{FF2B5EF4-FFF2-40B4-BE49-F238E27FC236}">
                <a16:creationId xmlns:a16="http://schemas.microsoft.com/office/drawing/2014/main" id="{6A202B82-7045-CC4C-9127-69F9BBE03014}"/>
              </a:ext>
            </a:extLst>
          </p:cNvPr>
          <p:cNvGrpSpPr>
            <a:grpSpLocks/>
          </p:cNvGrpSpPr>
          <p:nvPr/>
        </p:nvGrpSpPr>
        <p:grpSpPr bwMode="auto">
          <a:xfrm>
            <a:off x="7620000" y="2514600"/>
            <a:ext cx="1443038" cy="2217738"/>
            <a:chOff x="3343481" y="3352800"/>
            <a:chExt cx="1443607" cy="2217241"/>
          </a:xfrm>
        </p:grpSpPr>
        <p:sp>
          <p:nvSpPr>
            <p:cNvPr id="67590" name="TextBox 16">
              <a:extLst>
                <a:ext uri="{FF2B5EF4-FFF2-40B4-BE49-F238E27FC236}">
                  <a16:creationId xmlns:a16="http://schemas.microsoft.com/office/drawing/2014/main" id="{29545F8F-F195-FB41-AC32-0944C9AF0A9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86200" y="3352800"/>
              <a:ext cx="748923" cy="144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4400" b="0">
                  <a:latin typeface="Times" pitchFamily="2" charset="0"/>
                </a:rPr>
                <a:t>32</a:t>
              </a:r>
            </a:p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4400" b="0">
                  <a:latin typeface="Times" pitchFamily="2" charset="0"/>
                </a:rPr>
                <a:t>13</a:t>
              </a:r>
            </a:p>
          </p:txBody>
        </p:sp>
        <p:cxnSp>
          <p:nvCxnSpPr>
            <p:cNvPr id="67591" name="Straight Connector 17">
              <a:extLst>
                <a:ext uri="{FF2B5EF4-FFF2-40B4-BE49-F238E27FC236}">
                  <a16:creationId xmlns:a16="http://schemas.microsoft.com/office/drawing/2014/main" id="{D4E6785E-ACEC-2543-A5C1-4EE1B5AE172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414947" y="4814560"/>
              <a:ext cx="137214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67592" name="TextBox 18">
              <a:extLst>
                <a:ext uri="{FF2B5EF4-FFF2-40B4-BE49-F238E27FC236}">
                  <a16:creationId xmlns:a16="http://schemas.microsoft.com/office/drawing/2014/main" id="{AF88A58C-16AA-9D45-A102-C2C1C77F724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43481" y="3429000"/>
              <a:ext cx="466519" cy="11079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6600" b="0">
                  <a:latin typeface="Times" pitchFamily="2" charset="0"/>
                </a:rPr>
                <a:t>-</a:t>
              </a:r>
            </a:p>
          </p:txBody>
        </p:sp>
        <p:sp>
          <p:nvSpPr>
            <p:cNvPr id="67593" name="TextBox 19">
              <a:extLst>
                <a:ext uri="{FF2B5EF4-FFF2-40B4-BE49-F238E27FC236}">
                  <a16:creationId xmlns:a16="http://schemas.microsoft.com/office/drawing/2014/main" id="{9E511948-38B0-FE48-8FA3-3B981C10A67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86200" y="4800600"/>
              <a:ext cx="748923" cy="76944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4400" b="0">
                  <a:latin typeface="Times" pitchFamily="2" charset="0"/>
                </a:rPr>
                <a:t>19</a:t>
              </a:r>
            </a:p>
          </p:txBody>
        </p:sp>
      </p:grpSp>
    </p:spTree>
  </p:cSld>
  <p:clrMapOvr>
    <a:masterClrMapping/>
  </p:clrMapOvr>
  <p:transition/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  <p:transition/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633" name="Title 1">
            <a:extLst>
              <a:ext uri="{FF2B5EF4-FFF2-40B4-BE49-F238E27FC236}">
                <a16:creationId xmlns:a16="http://schemas.microsoft.com/office/drawing/2014/main" id="{A19DF947-3FAF-2142-9074-2E02C0A19E2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0"/>
            <a:ext cx="9144000" cy="1219200"/>
          </a:xfrm>
        </p:spPr>
        <p:txBody>
          <a:bodyPr/>
          <a:lstStyle/>
          <a:p>
            <a:r>
              <a:rPr lang="en-US" altLang="en-US" sz="2800"/>
              <a:t>The problems in which row are easier to calculate?</a:t>
            </a:r>
          </a:p>
        </p:txBody>
      </p:sp>
      <p:grpSp>
        <p:nvGrpSpPr>
          <p:cNvPr id="69634" name="Group 3">
            <a:extLst>
              <a:ext uri="{FF2B5EF4-FFF2-40B4-BE49-F238E27FC236}">
                <a16:creationId xmlns:a16="http://schemas.microsoft.com/office/drawing/2014/main" id="{1516CE95-31DF-9943-822C-5D01FD72C925}"/>
              </a:ext>
            </a:extLst>
          </p:cNvPr>
          <p:cNvGrpSpPr>
            <a:grpSpLocks/>
          </p:cNvGrpSpPr>
          <p:nvPr/>
        </p:nvGrpSpPr>
        <p:grpSpPr bwMode="auto">
          <a:xfrm>
            <a:off x="2133600" y="4495800"/>
            <a:ext cx="1443038" cy="2217738"/>
            <a:chOff x="3343481" y="3352800"/>
            <a:chExt cx="1443607" cy="2217241"/>
          </a:xfrm>
        </p:grpSpPr>
        <p:sp>
          <p:nvSpPr>
            <p:cNvPr id="69660" name="TextBox 4">
              <a:extLst>
                <a:ext uri="{FF2B5EF4-FFF2-40B4-BE49-F238E27FC236}">
                  <a16:creationId xmlns:a16="http://schemas.microsoft.com/office/drawing/2014/main" id="{2393684F-A2BB-E84E-85D9-CDC5737E95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86200" y="3352800"/>
              <a:ext cx="748923" cy="144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4400" b="0">
                  <a:latin typeface="Times" pitchFamily="2" charset="0"/>
                </a:rPr>
                <a:t>82</a:t>
              </a:r>
            </a:p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4400" b="0">
                  <a:latin typeface="Times" pitchFamily="2" charset="0"/>
                </a:rPr>
                <a:t>64</a:t>
              </a:r>
            </a:p>
          </p:txBody>
        </p:sp>
        <p:cxnSp>
          <p:nvCxnSpPr>
            <p:cNvPr id="69661" name="Straight Connector 5">
              <a:extLst>
                <a:ext uri="{FF2B5EF4-FFF2-40B4-BE49-F238E27FC236}">
                  <a16:creationId xmlns:a16="http://schemas.microsoft.com/office/drawing/2014/main" id="{D338942C-C921-CE47-BAFC-5419E368430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414947" y="4814560"/>
              <a:ext cx="137214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69662" name="TextBox 6">
              <a:extLst>
                <a:ext uri="{FF2B5EF4-FFF2-40B4-BE49-F238E27FC236}">
                  <a16:creationId xmlns:a16="http://schemas.microsoft.com/office/drawing/2014/main" id="{E1F4A2F6-62B4-2643-B4AA-666D23CD8BC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43481" y="3429000"/>
              <a:ext cx="466519" cy="11079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6600" b="0">
                  <a:latin typeface="Times" pitchFamily="2" charset="0"/>
                </a:rPr>
                <a:t>-</a:t>
              </a:r>
            </a:p>
          </p:txBody>
        </p:sp>
        <p:sp>
          <p:nvSpPr>
            <p:cNvPr id="69663" name="TextBox 7">
              <a:extLst>
                <a:ext uri="{FF2B5EF4-FFF2-40B4-BE49-F238E27FC236}">
                  <a16:creationId xmlns:a16="http://schemas.microsoft.com/office/drawing/2014/main" id="{7529B103-C2D7-5244-B6DC-F82D5D0701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86200" y="4800600"/>
              <a:ext cx="685554" cy="76944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4400" b="0">
                  <a:latin typeface="Times" pitchFamily="2" charset="0"/>
                </a:rPr>
                <a:t>??</a:t>
              </a:r>
            </a:p>
          </p:txBody>
        </p:sp>
      </p:grpSp>
      <p:grpSp>
        <p:nvGrpSpPr>
          <p:cNvPr id="69635" name="Group 8">
            <a:extLst>
              <a:ext uri="{FF2B5EF4-FFF2-40B4-BE49-F238E27FC236}">
                <a16:creationId xmlns:a16="http://schemas.microsoft.com/office/drawing/2014/main" id="{3A4B60BC-B098-D144-8CBD-CE2A4195F497}"/>
              </a:ext>
            </a:extLst>
          </p:cNvPr>
          <p:cNvGrpSpPr>
            <a:grpSpLocks/>
          </p:cNvGrpSpPr>
          <p:nvPr/>
        </p:nvGrpSpPr>
        <p:grpSpPr bwMode="auto">
          <a:xfrm>
            <a:off x="5029200" y="4495800"/>
            <a:ext cx="1443038" cy="2217738"/>
            <a:chOff x="3343481" y="3352800"/>
            <a:chExt cx="1443607" cy="2217241"/>
          </a:xfrm>
        </p:grpSpPr>
        <p:sp>
          <p:nvSpPr>
            <p:cNvPr id="69656" name="TextBox 9">
              <a:extLst>
                <a:ext uri="{FF2B5EF4-FFF2-40B4-BE49-F238E27FC236}">
                  <a16:creationId xmlns:a16="http://schemas.microsoft.com/office/drawing/2014/main" id="{0E37C9B9-2877-B74F-9138-9EC15DFED54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86200" y="3352800"/>
              <a:ext cx="748923" cy="144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4400" b="0">
                  <a:latin typeface="Times" pitchFamily="2" charset="0"/>
                </a:rPr>
                <a:t>48</a:t>
              </a:r>
            </a:p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4400" b="0">
                  <a:latin typeface="Times" pitchFamily="2" charset="0"/>
                </a:rPr>
                <a:t>29</a:t>
              </a:r>
            </a:p>
          </p:txBody>
        </p:sp>
        <p:cxnSp>
          <p:nvCxnSpPr>
            <p:cNvPr id="69657" name="Straight Connector 10">
              <a:extLst>
                <a:ext uri="{FF2B5EF4-FFF2-40B4-BE49-F238E27FC236}">
                  <a16:creationId xmlns:a16="http://schemas.microsoft.com/office/drawing/2014/main" id="{EC99D67F-F448-2F4C-9404-E4C206589FC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414947" y="4814560"/>
              <a:ext cx="137214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69658" name="TextBox 11">
              <a:extLst>
                <a:ext uri="{FF2B5EF4-FFF2-40B4-BE49-F238E27FC236}">
                  <a16:creationId xmlns:a16="http://schemas.microsoft.com/office/drawing/2014/main" id="{67B04D3E-0EA7-764F-B28D-8A5F4A8D83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43481" y="3429000"/>
              <a:ext cx="466519" cy="11079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6600" b="0">
                  <a:latin typeface="Times" pitchFamily="2" charset="0"/>
                </a:rPr>
                <a:t>-</a:t>
              </a:r>
            </a:p>
          </p:txBody>
        </p:sp>
        <p:sp>
          <p:nvSpPr>
            <p:cNvPr id="69659" name="TextBox 12">
              <a:extLst>
                <a:ext uri="{FF2B5EF4-FFF2-40B4-BE49-F238E27FC236}">
                  <a16:creationId xmlns:a16="http://schemas.microsoft.com/office/drawing/2014/main" id="{3938E2C1-6B9F-BA43-9F04-B8AF9627B9A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86200" y="4800600"/>
              <a:ext cx="685554" cy="76944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4400" b="0">
                  <a:latin typeface="Times" pitchFamily="2" charset="0"/>
                </a:rPr>
                <a:t>??</a:t>
              </a:r>
            </a:p>
          </p:txBody>
        </p:sp>
      </p:grpSp>
      <p:grpSp>
        <p:nvGrpSpPr>
          <p:cNvPr id="69636" name="Group 13">
            <a:extLst>
              <a:ext uri="{FF2B5EF4-FFF2-40B4-BE49-F238E27FC236}">
                <a16:creationId xmlns:a16="http://schemas.microsoft.com/office/drawing/2014/main" id="{5432BC7D-7B9E-3147-B669-8ECC8DB140C2}"/>
              </a:ext>
            </a:extLst>
          </p:cNvPr>
          <p:cNvGrpSpPr>
            <a:grpSpLocks/>
          </p:cNvGrpSpPr>
          <p:nvPr/>
        </p:nvGrpSpPr>
        <p:grpSpPr bwMode="auto">
          <a:xfrm>
            <a:off x="7620000" y="4495800"/>
            <a:ext cx="1443038" cy="2217738"/>
            <a:chOff x="3343481" y="3352800"/>
            <a:chExt cx="1443607" cy="2217241"/>
          </a:xfrm>
        </p:grpSpPr>
        <p:sp>
          <p:nvSpPr>
            <p:cNvPr id="69652" name="TextBox 14">
              <a:extLst>
                <a:ext uri="{FF2B5EF4-FFF2-40B4-BE49-F238E27FC236}">
                  <a16:creationId xmlns:a16="http://schemas.microsoft.com/office/drawing/2014/main" id="{41C3384C-0AF9-0641-8E86-B21362F8F4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86200" y="3352800"/>
              <a:ext cx="748923" cy="144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4400" b="0">
                  <a:latin typeface="Times" pitchFamily="2" charset="0"/>
                </a:rPr>
                <a:t>32</a:t>
              </a:r>
            </a:p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4400" b="0">
                  <a:latin typeface="Times" pitchFamily="2" charset="0"/>
                </a:rPr>
                <a:t>13</a:t>
              </a:r>
            </a:p>
          </p:txBody>
        </p:sp>
        <p:cxnSp>
          <p:nvCxnSpPr>
            <p:cNvPr id="69653" name="Straight Connector 15">
              <a:extLst>
                <a:ext uri="{FF2B5EF4-FFF2-40B4-BE49-F238E27FC236}">
                  <a16:creationId xmlns:a16="http://schemas.microsoft.com/office/drawing/2014/main" id="{D2B81024-3E5F-6B4B-89FD-281BAAB0E9C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414947" y="4814560"/>
              <a:ext cx="137214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69654" name="TextBox 16">
              <a:extLst>
                <a:ext uri="{FF2B5EF4-FFF2-40B4-BE49-F238E27FC236}">
                  <a16:creationId xmlns:a16="http://schemas.microsoft.com/office/drawing/2014/main" id="{36156A57-D795-2349-80A9-D3DFEBCF0AA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43481" y="3429000"/>
              <a:ext cx="466519" cy="11079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6600" b="0">
                  <a:latin typeface="Times" pitchFamily="2" charset="0"/>
                </a:rPr>
                <a:t>-</a:t>
              </a:r>
            </a:p>
          </p:txBody>
        </p:sp>
        <p:sp>
          <p:nvSpPr>
            <p:cNvPr id="69655" name="TextBox 17">
              <a:extLst>
                <a:ext uri="{FF2B5EF4-FFF2-40B4-BE49-F238E27FC236}">
                  <a16:creationId xmlns:a16="http://schemas.microsoft.com/office/drawing/2014/main" id="{B5135BC2-8AAB-C447-8BE0-D40ADBE99F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86200" y="4800600"/>
              <a:ext cx="685554" cy="76944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4400" b="0">
                  <a:latin typeface="Times" pitchFamily="2" charset="0"/>
                </a:rPr>
                <a:t>??</a:t>
              </a:r>
            </a:p>
          </p:txBody>
        </p:sp>
      </p:grpSp>
      <p:grpSp>
        <p:nvGrpSpPr>
          <p:cNvPr id="69637" name="Group 18">
            <a:extLst>
              <a:ext uri="{FF2B5EF4-FFF2-40B4-BE49-F238E27FC236}">
                <a16:creationId xmlns:a16="http://schemas.microsoft.com/office/drawing/2014/main" id="{38522401-7F99-6A4C-95E0-985AB3785BFF}"/>
              </a:ext>
            </a:extLst>
          </p:cNvPr>
          <p:cNvGrpSpPr>
            <a:grpSpLocks/>
          </p:cNvGrpSpPr>
          <p:nvPr/>
        </p:nvGrpSpPr>
        <p:grpSpPr bwMode="auto">
          <a:xfrm>
            <a:off x="2133600" y="1524000"/>
            <a:ext cx="1443038" cy="2217738"/>
            <a:chOff x="3343481" y="3352800"/>
            <a:chExt cx="1443607" cy="2217241"/>
          </a:xfrm>
        </p:grpSpPr>
        <p:sp>
          <p:nvSpPr>
            <p:cNvPr id="69648" name="TextBox 19">
              <a:extLst>
                <a:ext uri="{FF2B5EF4-FFF2-40B4-BE49-F238E27FC236}">
                  <a16:creationId xmlns:a16="http://schemas.microsoft.com/office/drawing/2014/main" id="{F69A1F05-AFE8-1E46-9810-3EF5178339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86200" y="3352800"/>
              <a:ext cx="748923" cy="144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4400" b="0">
                  <a:latin typeface="Times" pitchFamily="2" charset="0"/>
                </a:rPr>
                <a:t>82</a:t>
              </a:r>
            </a:p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4400" b="0">
                  <a:latin typeface="Times" pitchFamily="2" charset="0"/>
                </a:rPr>
                <a:t>61</a:t>
              </a:r>
            </a:p>
          </p:txBody>
        </p:sp>
        <p:cxnSp>
          <p:nvCxnSpPr>
            <p:cNvPr id="69649" name="Straight Connector 20">
              <a:extLst>
                <a:ext uri="{FF2B5EF4-FFF2-40B4-BE49-F238E27FC236}">
                  <a16:creationId xmlns:a16="http://schemas.microsoft.com/office/drawing/2014/main" id="{6566EC09-E7C9-1A4D-90B2-2F9063A9EC5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414947" y="4814560"/>
              <a:ext cx="137214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69650" name="TextBox 21">
              <a:extLst>
                <a:ext uri="{FF2B5EF4-FFF2-40B4-BE49-F238E27FC236}">
                  <a16:creationId xmlns:a16="http://schemas.microsoft.com/office/drawing/2014/main" id="{A4E48813-7CE3-E94D-A120-16E7BB675E9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43481" y="3429000"/>
              <a:ext cx="466519" cy="11079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6600" b="0">
                  <a:latin typeface="Times" pitchFamily="2" charset="0"/>
                </a:rPr>
                <a:t>-</a:t>
              </a:r>
            </a:p>
          </p:txBody>
        </p:sp>
        <p:sp>
          <p:nvSpPr>
            <p:cNvPr id="69651" name="TextBox 22">
              <a:extLst>
                <a:ext uri="{FF2B5EF4-FFF2-40B4-BE49-F238E27FC236}">
                  <a16:creationId xmlns:a16="http://schemas.microsoft.com/office/drawing/2014/main" id="{CA426E81-2B0B-4A4B-99EC-FD54D90D1D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86200" y="4800600"/>
              <a:ext cx="685554" cy="76944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4400" b="0">
                  <a:latin typeface="Times" pitchFamily="2" charset="0"/>
                </a:rPr>
                <a:t>??</a:t>
              </a:r>
            </a:p>
          </p:txBody>
        </p:sp>
      </p:grpSp>
      <p:grpSp>
        <p:nvGrpSpPr>
          <p:cNvPr id="69638" name="Group 23">
            <a:extLst>
              <a:ext uri="{FF2B5EF4-FFF2-40B4-BE49-F238E27FC236}">
                <a16:creationId xmlns:a16="http://schemas.microsoft.com/office/drawing/2014/main" id="{98451C5B-17B0-6644-AA67-318CD2099D71}"/>
              </a:ext>
            </a:extLst>
          </p:cNvPr>
          <p:cNvGrpSpPr>
            <a:grpSpLocks/>
          </p:cNvGrpSpPr>
          <p:nvPr/>
        </p:nvGrpSpPr>
        <p:grpSpPr bwMode="auto">
          <a:xfrm>
            <a:off x="5029200" y="1524000"/>
            <a:ext cx="1443038" cy="2217738"/>
            <a:chOff x="3343481" y="3352800"/>
            <a:chExt cx="1443607" cy="2217241"/>
          </a:xfrm>
        </p:grpSpPr>
        <p:sp>
          <p:nvSpPr>
            <p:cNvPr id="69644" name="TextBox 24">
              <a:extLst>
                <a:ext uri="{FF2B5EF4-FFF2-40B4-BE49-F238E27FC236}">
                  <a16:creationId xmlns:a16="http://schemas.microsoft.com/office/drawing/2014/main" id="{BDEC5F23-BBE9-114E-A80A-1484C498D7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86200" y="3352800"/>
              <a:ext cx="748923" cy="144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4400" b="0">
                  <a:latin typeface="Times" pitchFamily="2" charset="0"/>
                </a:rPr>
                <a:t>48</a:t>
              </a:r>
            </a:p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4400" b="0">
                  <a:latin typeface="Times" pitchFamily="2" charset="0"/>
                </a:rPr>
                <a:t>26</a:t>
              </a:r>
            </a:p>
          </p:txBody>
        </p:sp>
        <p:cxnSp>
          <p:nvCxnSpPr>
            <p:cNvPr id="69645" name="Straight Connector 25">
              <a:extLst>
                <a:ext uri="{FF2B5EF4-FFF2-40B4-BE49-F238E27FC236}">
                  <a16:creationId xmlns:a16="http://schemas.microsoft.com/office/drawing/2014/main" id="{005F712C-33E9-D140-9598-DEDE2840A0A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414947" y="4814560"/>
              <a:ext cx="137214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69646" name="TextBox 26">
              <a:extLst>
                <a:ext uri="{FF2B5EF4-FFF2-40B4-BE49-F238E27FC236}">
                  <a16:creationId xmlns:a16="http://schemas.microsoft.com/office/drawing/2014/main" id="{FA043801-5C2D-6449-85DD-3A143678D2E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43481" y="3429000"/>
              <a:ext cx="466519" cy="11079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6600" b="0">
                  <a:latin typeface="Times" pitchFamily="2" charset="0"/>
                </a:rPr>
                <a:t>-</a:t>
              </a:r>
            </a:p>
          </p:txBody>
        </p:sp>
        <p:sp>
          <p:nvSpPr>
            <p:cNvPr id="69647" name="TextBox 27">
              <a:extLst>
                <a:ext uri="{FF2B5EF4-FFF2-40B4-BE49-F238E27FC236}">
                  <a16:creationId xmlns:a16="http://schemas.microsoft.com/office/drawing/2014/main" id="{E935DF9D-5FE1-8E48-BE74-21C70E73DD1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86200" y="4800600"/>
              <a:ext cx="685554" cy="76944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4400" b="0">
                  <a:latin typeface="Times" pitchFamily="2" charset="0"/>
                </a:rPr>
                <a:t>??</a:t>
              </a:r>
            </a:p>
          </p:txBody>
        </p:sp>
      </p:grpSp>
      <p:grpSp>
        <p:nvGrpSpPr>
          <p:cNvPr id="69639" name="Group 28">
            <a:extLst>
              <a:ext uri="{FF2B5EF4-FFF2-40B4-BE49-F238E27FC236}">
                <a16:creationId xmlns:a16="http://schemas.microsoft.com/office/drawing/2014/main" id="{B6505C29-B12B-F14F-819E-828B447AE305}"/>
              </a:ext>
            </a:extLst>
          </p:cNvPr>
          <p:cNvGrpSpPr>
            <a:grpSpLocks/>
          </p:cNvGrpSpPr>
          <p:nvPr/>
        </p:nvGrpSpPr>
        <p:grpSpPr bwMode="auto">
          <a:xfrm>
            <a:off x="7620000" y="1524000"/>
            <a:ext cx="1443038" cy="2217738"/>
            <a:chOff x="3343481" y="3352800"/>
            <a:chExt cx="1443607" cy="2217241"/>
          </a:xfrm>
        </p:grpSpPr>
        <p:sp>
          <p:nvSpPr>
            <p:cNvPr id="69640" name="TextBox 29">
              <a:extLst>
                <a:ext uri="{FF2B5EF4-FFF2-40B4-BE49-F238E27FC236}">
                  <a16:creationId xmlns:a16="http://schemas.microsoft.com/office/drawing/2014/main" id="{F8B86C9B-2837-5D45-9CA9-536F03550D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86200" y="3352800"/>
              <a:ext cx="748923" cy="144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4400" b="0">
                  <a:latin typeface="Times" pitchFamily="2" charset="0"/>
                </a:rPr>
                <a:t>32</a:t>
              </a:r>
            </a:p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4400" b="0">
                  <a:latin typeface="Times" pitchFamily="2" charset="0"/>
                </a:rPr>
                <a:t>11</a:t>
              </a:r>
            </a:p>
          </p:txBody>
        </p:sp>
        <p:cxnSp>
          <p:nvCxnSpPr>
            <p:cNvPr id="69641" name="Straight Connector 30">
              <a:extLst>
                <a:ext uri="{FF2B5EF4-FFF2-40B4-BE49-F238E27FC236}">
                  <a16:creationId xmlns:a16="http://schemas.microsoft.com/office/drawing/2014/main" id="{272BA019-20AA-E84A-92F1-883E5859E64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414947" y="4814560"/>
              <a:ext cx="137214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69642" name="TextBox 31">
              <a:extLst>
                <a:ext uri="{FF2B5EF4-FFF2-40B4-BE49-F238E27FC236}">
                  <a16:creationId xmlns:a16="http://schemas.microsoft.com/office/drawing/2014/main" id="{1F05645B-4C7F-BF4B-B17B-850F2F0F81A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43481" y="3429000"/>
              <a:ext cx="466519" cy="11079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6600" b="0">
                  <a:latin typeface="Times" pitchFamily="2" charset="0"/>
                </a:rPr>
                <a:t>-</a:t>
              </a:r>
            </a:p>
          </p:txBody>
        </p:sp>
        <p:sp>
          <p:nvSpPr>
            <p:cNvPr id="69643" name="TextBox 32">
              <a:extLst>
                <a:ext uri="{FF2B5EF4-FFF2-40B4-BE49-F238E27FC236}">
                  <a16:creationId xmlns:a16="http://schemas.microsoft.com/office/drawing/2014/main" id="{6104A62C-6BF9-884F-AE9A-8904C01545E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86200" y="4800600"/>
              <a:ext cx="685554" cy="76944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4400" b="0">
                  <a:latin typeface="Times" pitchFamily="2" charset="0"/>
                </a:rPr>
                <a:t>??</a:t>
              </a:r>
            </a:p>
          </p:txBody>
        </p:sp>
      </p:grpSp>
    </p:spTree>
  </p:cSld>
  <p:clrMapOvr>
    <a:masterClrMapping/>
  </p:clrMapOvr>
  <p:transition/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1" name="Title 1">
            <a:extLst>
              <a:ext uri="{FF2B5EF4-FFF2-40B4-BE49-F238E27FC236}">
                <a16:creationId xmlns:a16="http://schemas.microsoft.com/office/drawing/2014/main" id="{A0AFFDDB-DE3E-C44C-BF79-551E1B29756A}"/>
              </a:ext>
            </a:extLst>
          </p:cNvPr>
          <p:cNvSpPr txBox="1">
            <a:spLocks/>
          </p:cNvSpPr>
          <p:nvPr/>
        </p:nvSpPr>
        <p:spPr bwMode="auto">
          <a:xfrm>
            <a:off x="914400" y="2971800"/>
            <a:ext cx="9144000" cy="838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Signed v.s. Unsigned Numbers</a:t>
            </a:r>
          </a:p>
        </p:txBody>
      </p:sp>
      <p:sp>
        <p:nvSpPr>
          <p:cNvPr id="10242" name="Right Brace 1">
            <a:extLst>
              <a:ext uri="{FF2B5EF4-FFF2-40B4-BE49-F238E27FC236}">
                <a16:creationId xmlns:a16="http://schemas.microsoft.com/office/drawing/2014/main" id="{82B0E4BB-3A4D-D246-A56E-8FE6DC30EE4F}"/>
              </a:ext>
            </a:extLst>
          </p:cNvPr>
          <p:cNvSpPr>
            <a:spLocks/>
          </p:cNvSpPr>
          <p:nvPr/>
        </p:nvSpPr>
        <p:spPr bwMode="auto">
          <a:xfrm rot="5400000">
            <a:off x="2794794" y="3045619"/>
            <a:ext cx="228600" cy="1528762"/>
          </a:xfrm>
          <a:prstGeom prst="rightBrace">
            <a:avLst>
              <a:gd name="adj1" fmla="val 33747"/>
              <a:gd name="adj2" fmla="val 50000"/>
            </a:avLst>
          </a:prstGeom>
          <a:noFill/>
          <a:ln w="254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solidFill>
                <a:srgbClr val="0070C0"/>
              </a:solidFill>
              <a:latin typeface="Times" pitchFamily="2" charset="0"/>
            </a:endParaRPr>
          </a:p>
        </p:txBody>
      </p:sp>
      <p:sp>
        <p:nvSpPr>
          <p:cNvPr id="10243" name="Right Brace 1">
            <a:extLst>
              <a:ext uri="{FF2B5EF4-FFF2-40B4-BE49-F238E27FC236}">
                <a16:creationId xmlns:a16="http://schemas.microsoft.com/office/drawing/2014/main" id="{1D0A7572-65A2-7D41-BBA2-98DA7EFB49AF}"/>
              </a:ext>
            </a:extLst>
          </p:cNvPr>
          <p:cNvSpPr>
            <a:spLocks/>
          </p:cNvSpPr>
          <p:nvPr/>
        </p:nvSpPr>
        <p:spPr bwMode="auto">
          <a:xfrm rot="5400000">
            <a:off x="6623844" y="1735931"/>
            <a:ext cx="228600" cy="4179888"/>
          </a:xfrm>
          <a:prstGeom prst="rightBrace">
            <a:avLst>
              <a:gd name="adj1" fmla="val 33776"/>
              <a:gd name="adj2" fmla="val 50000"/>
            </a:avLst>
          </a:prstGeom>
          <a:noFill/>
          <a:ln w="254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solidFill>
                <a:srgbClr val="0070C0"/>
              </a:solidFill>
              <a:latin typeface="Times" pitchFamily="2" charset="0"/>
            </a:endParaRPr>
          </a:p>
        </p:txBody>
      </p:sp>
      <p:sp>
        <p:nvSpPr>
          <p:cNvPr id="10244" name="TextBox 1">
            <a:extLst>
              <a:ext uri="{FF2B5EF4-FFF2-40B4-BE49-F238E27FC236}">
                <a16:creationId xmlns:a16="http://schemas.microsoft.com/office/drawing/2014/main" id="{F73288DF-19CE-D445-8BA6-3A83F77EBB5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51089" y="4114800"/>
            <a:ext cx="1235075" cy="15700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positive 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and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negative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integers</a:t>
            </a:r>
          </a:p>
        </p:txBody>
      </p:sp>
      <p:sp>
        <p:nvSpPr>
          <p:cNvPr id="10245" name="TextBox 5">
            <a:extLst>
              <a:ext uri="{FF2B5EF4-FFF2-40B4-BE49-F238E27FC236}">
                <a16:creationId xmlns:a16="http://schemas.microsoft.com/office/drawing/2014/main" id="{69C23EEE-7E0D-CD41-833E-06707CFC09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69026" y="4114800"/>
            <a:ext cx="1235075" cy="1200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only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positive 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integers</a:t>
            </a:r>
          </a:p>
        </p:txBody>
      </p:sp>
    </p:spTree>
  </p:cSld>
  <p:clrMapOvr>
    <a:masterClrMapping/>
  </p:clrMapOvr>
  <p:transition/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657" name="Title 1">
            <a:extLst>
              <a:ext uri="{FF2B5EF4-FFF2-40B4-BE49-F238E27FC236}">
                <a16:creationId xmlns:a16="http://schemas.microsoft.com/office/drawing/2014/main" id="{2239AD2C-83C0-6346-BE32-DBBE4C72931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0"/>
            <a:ext cx="9144000" cy="1219200"/>
          </a:xfrm>
        </p:spPr>
        <p:txBody>
          <a:bodyPr/>
          <a:lstStyle/>
          <a:p>
            <a:r>
              <a:rPr lang="en-US" altLang="en-US" sz="2800"/>
              <a:t>The problems in which row are easier to calculate?</a:t>
            </a:r>
          </a:p>
        </p:txBody>
      </p:sp>
      <p:grpSp>
        <p:nvGrpSpPr>
          <p:cNvPr id="70658" name="Group 3">
            <a:extLst>
              <a:ext uri="{FF2B5EF4-FFF2-40B4-BE49-F238E27FC236}">
                <a16:creationId xmlns:a16="http://schemas.microsoft.com/office/drawing/2014/main" id="{F862F82D-9B12-DD4F-87B8-14F467D6AF34}"/>
              </a:ext>
            </a:extLst>
          </p:cNvPr>
          <p:cNvGrpSpPr>
            <a:grpSpLocks/>
          </p:cNvGrpSpPr>
          <p:nvPr/>
        </p:nvGrpSpPr>
        <p:grpSpPr bwMode="auto">
          <a:xfrm>
            <a:off x="2133600" y="4495800"/>
            <a:ext cx="1443038" cy="2217738"/>
            <a:chOff x="3343481" y="3352800"/>
            <a:chExt cx="1443607" cy="2217241"/>
          </a:xfrm>
        </p:grpSpPr>
        <p:sp>
          <p:nvSpPr>
            <p:cNvPr id="70685" name="TextBox 4">
              <a:extLst>
                <a:ext uri="{FF2B5EF4-FFF2-40B4-BE49-F238E27FC236}">
                  <a16:creationId xmlns:a16="http://schemas.microsoft.com/office/drawing/2014/main" id="{5ED28B71-004B-8F42-8D67-AE542413A9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86200" y="3352800"/>
              <a:ext cx="748923" cy="144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4400" b="0">
                  <a:latin typeface="Times" pitchFamily="2" charset="0"/>
                </a:rPr>
                <a:t>82</a:t>
              </a:r>
            </a:p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4400" b="0">
                  <a:latin typeface="Times" pitchFamily="2" charset="0"/>
                </a:rPr>
                <a:t>64</a:t>
              </a:r>
            </a:p>
          </p:txBody>
        </p:sp>
        <p:cxnSp>
          <p:nvCxnSpPr>
            <p:cNvPr id="70686" name="Straight Connector 5">
              <a:extLst>
                <a:ext uri="{FF2B5EF4-FFF2-40B4-BE49-F238E27FC236}">
                  <a16:creationId xmlns:a16="http://schemas.microsoft.com/office/drawing/2014/main" id="{DE98A1DA-FF22-B248-B027-C4913E28C7D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414947" y="4814560"/>
              <a:ext cx="137214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70687" name="TextBox 6">
              <a:extLst>
                <a:ext uri="{FF2B5EF4-FFF2-40B4-BE49-F238E27FC236}">
                  <a16:creationId xmlns:a16="http://schemas.microsoft.com/office/drawing/2014/main" id="{AEA733CD-3196-CE49-9D85-89AFF711C93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43481" y="3429000"/>
              <a:ext cx="466519" cy="11079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6600" b="0">
                  <a:latin typeface="Times" pitchFamily="2" charset="0"/>
                </a:rPr>
                <a:t>-</a:t>
              </a:r>
            </a:p>
          </p:txBody>
        </p:sp>
        <p:sp>
          <p:nvSpPr>
            <p:cNvPr id="70688" name="TextBox 7">
              <a:extLst>
                <a:ext uri="{FF2B5EF4-FFF2-40B4-BE49-F238E27FC236}">
                  <a16:creationId xmlns:a16="http://schemas.microsoft.com/office/drawing/2014/main" id="{4358B79E-99A5-7A48-9716-9218FD561E3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86200" y="4800600"/>
              <a:ext cx="748923" cy="76944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4400" b="0">
                  <a:latin typeface="Times" pitchFamily="2" charset="0"/>
                </a:rPr>
                <a:t>18</a:t>
              </a:r>
            </a:p>
          </p:txBody>
        </p:sp>
      </p:grpSp>
      <p:grpSp>
        <p:nvGrpSpPr>
          <p:cNvPr id="70659" name="Group 8">
            <a:extLst>
              <a:ext uri="{FF2B5EF4-FFF2-40B4-BE49-F238E27FC236}">
                <a16:creationId xmlns:a16="http://schemas.microsoft.com/office/drawing/2014/main" id="{62AC5C8D-3441-0240-94F5-08549470A856}"/>
              </a:ext>
            </a:extLst>
          </p:cNvPr>
          <p:cNvGrpSpPr>
            <a:grpSpLocks/>
          </p:cNvGrpSpPr>
          <p:nvPr/>
        </p:nvGrpSpPr>
        <p:grpSpPr bwMode="auto">
          <a:xfrm>
            <a:off x="5029200" y="4495800"/>
            <a:ext cx="1443038" cy="2217738"/>
            <a:chOff x="3343481" y="3352800"/>
            <a:chExt cx="1443607" cy="2217241"/>
          </a:xfrm>
        </p:grpSpPr>
        <p:sp>
          <p:nvSpPr>
            <p:cNvPr id="70681" name="TextBox 9">
              <a:extLst>
                <a:ext uri="{FF2B5EF4-FFF2-40B4-BE49-F238E27FC236}">
                  <a16:creationId xmlns:a16="http://schemas.microsoft.com/office/drawing/2014/main" id="{096A8EB4-1EAB-F346-9B61-1D90FDBB14A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86200" y="3352800"/>
              <a:ext cx="748923" cy="144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4400" b="0">
                  <a:latin typeface="Times" pitchFamily="2" charset="0"/>
                </a:rPr>
                <a:t>48</a:t>
              </a:r>
            </a:p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4400" b="0">
                  <a:latin typeface="Times" pitchFamily="2" charset="0"/>
                </a:rPr>
                <a:t>29</a:t>
              </a:r>
            </a:p>
          </p:txBody>
        </p:sp>
        <p:cxnSp>
          <p:nvCxnSpPr>
            <p:cNvPr id="70682" name="Straight Connector 10">
              <a:extLst>
                <a:ext uri="{FF2B5EF4-FFF2-40B4-BE49-F238E27FC236}">
                  <a16:creationId xmlns:a16="http://schemas.microsoft.com/office/drawing/2014/main" id="{A233155B-2A41-934C-B11D-BDBDAEA0669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414947" y="4814560"/>
              <a:ext cx="137214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70683" name="TextBox 11">
              <a:extLst>
                <a:ext uri="{FF2B5EF4-FFF2-40B4-BE49-F238E27FC236}">
                  <a16:creationId xmlns:a16="http://schemas.microsoft.com/office/drawing/2014/main" id="{BEB9A611-774A-DF47-87E0-E74BB6B7523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43481" y="3429000"/>
              <a:ext cx="466519" cy="11079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6600" b="0">
                  <a:latin typeface="Times" pitchFamily="2" charset="0"/>
                </a:rPr>
                <a:t>-</a:t>
              </a:r>
            </a:p>
          </p:txBody>
        </p:sp>
        <p:sp>
          <p:nvSpPr>
            <p:cNvPr id="70684" name="TextBox 12">
              <a:extLst>
                <a:ext uri="{FF2B5EF4-FFF2-40B4-BE49-F238E27FC236}">
                  <a16:creationId xmlns:a16="http://schemas.microsoft.com/office/drawing/2014/main" id="{51582FD9-AADD-144F-88D8-30EE6F83335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86200" y="4800600"/>
              <a:ext cx="748923" cy="76944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4400" b="0">
                  <a:latin typeface="Times" pitchFamily="2" charset="0"/>
                </a:rPr>
                <a:t>19</a:t>
              </a:r>
            </a:p>
          </p:txBody>
        </p:sp>
      </p:grpSp>
      <p:grpSp>
        <p:nvGrpSpPr>
          <p:cNvPr id="70660" name="Group 13">
            <a:extLst>
              <a:ext uri="{FF2B5EF4-FFF2-40B4-BE49-F238E27FC236}">
                <a16:creationId xmlns:a16="http://schemas.microsoft.com/office/drawing/2014/main" id="{5BF3AAA4-E0F0-1C4B-BEDA-A757946E326A}"/>
              </a:ext>
            </a:extLst>
          </p:cNvPr>
          <p:cNvGrpSpPr>
            <a:grpSpLocks/>
          </p:cNvGrpSpPr>
          <p:nvPr/>
        </p:nvGrpSpPr>
        <p:grpSpPr bwMode="auto">
          <a:xfrm>
            <a:off x="7620000" y="4495800"/>
            <a:ext cx="1443038" cy="2217738"/>
            <a:chOff x="3343481" y="3352800"/>
            <a:chExt cx="1443607" cy="2217241"/>
          </a:xfrm>
        </p:grpSpPr>
        <p:sp>
          <p:nvSpPr>
            <p:cNvPr id="70677" name="TextBox 14">
              <a:extLst>
                <a:ext uri="{FF2B5EF4-FFF2-40B4-BE49-F238E27FC236}">
                  <a16:creationId xmlns:a16="http://schemas.microsoft.com/office/drawing/2014/main" id="{80BB6ED4-8AB1-7A49-A07C-340AB3394A4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86200" y="3352800"/>
              <a:ext cx="748923" cy="144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4400" b="0">
                  <a:latin typeface="Times" pitchFamily="2" charset="0"/>
                </a:rPr>
                <a:t>32</a:t>
              </a:r>
            </a:p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4400" b="0">
                  <a:latin typeface="Times" pitchFamily="2" charset="0"/>
                </a:rPr>
                <a:t>13</a:t>
              </a:r>
            </a:p>
          </p:txBody>
        </p:sp>
        <p:cxnSp>
          <p:nvCxnSpPr>
            <p:cNvPr id="70678" name="Straight Connector 15">
              <a:extLst>
                <a:ext uri="{FF2B5EF4-FFF2-40B4-BE49-F238E27FC236}">
                  <a16:creationId xmlns:a16="http://schemas.microsoft.com/office/drawing/2014/main" id="{FFDA1A02-CADA-4A43-AE2A-901F2D6A808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414947" y="4814560"/>
              <a:ext cx="137214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70679" name="TextBox 16">
              <a:extLst>
                <a:ext uri="{FF2B5EF4-FFF2-40B4-BE49-F238E27FC236}">
                  <a16:creationId xmlns:a16="http://schemas.microsoft.com/office/drawing/2014/main" id="{A483CE0A-DED1-3746-BA61-BB9F239C01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43481" y="3429000"/>
              <a:ext cx="466519" cy="11079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6600" b="0">
                  <a:latin typeface="Times" pitchFamily="2" charset="0"/>
                </a:rPr>
                <a:t>-</a:t>
              </a:r>
            </a:p>
          </p:txBody>
        </p:sp>
        <p:sp>
          <p:nvSpPr>
            <p:cNvPr id="70680" name="TextBox 17">
              <a:extLst>
                <a:ext uri="{FF2B5EF4-FFF2-40B4-BE49-F238E27FC236}">
                  <a16:creationId xmlns:a16="http://schemas.microsoft.com/office/drawing/2014/main" id="{111D3220-DC5F-0842-8C51-5A452B8A3FF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86200" y="4800600"/>
              <a:ext cx="748923" cy="76944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4400" b="0">
                  <a:latin typeface="Times" pitchFamily="2" charset="0"/>
                </a:rPr>
                <a:t>19</a:t>
              </a:r>
            </a:p>
          </p:txBody>
        </p:sp>
      </p:grpSp>
      <p:grpSp>
        <p:nvGrpSpPr>
          <p:cNvPr id="70661" name="Group 18">
            <a:extLst>
              <a:ext uri="{FF2B5EF4-FFF2-40B4-BE49-F238E27FC236}">
                <a16:creationId xmlns:a16="http://schemas.microsoft.com/office/drawing/2014/main" id="{AD292F68-6FD9-CC48-88A1-550DE640F9CA}"/>
              </a:ext>
            </a:extLst>
          </p:cNvPr>
          <p:cNvGrpSpPr>
            <a:grpSpLocks/>
          </p:cNvGrpSpPr>
          <p:nvPr/>
        </p:nvGrpSpPr>
        <p:grpSpPr bwMode="auto">
          <a:xfrm>
            <a:off x="2133600" y="1524000"/>
            <a:ext cx="1443038" cy="2217738"/>
            <a:chOff x="3343481" y="3352800"/>
            <a:chExt cx="1443607" cy="2217241"/>
          </a:xfrm>
        </p:grpSpPr>
        <p:sp>
          <p:nvSpPr>
            <p:cNvPr id="70673" name="TextBox 19">
              <a:extLst>
                <a:ext uri="{FF2B5EF4-FFF2-40B4-BE49-F238E27FC236}">
                  <a16:creationId xmlns:a16="http://schemas.microsoft.com/office/drawing/2014/main" id="{32C57889-D486-7C40-8060-E990C2757B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86200" y="3352800"/>
              <a:ext cx="748923" cy="144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4400" b="0">
                  <a:latin typeface="Times" pitchFamily="2" charset="0"/>
                </a:rPr>
                <a:t>82</a:t>
              </a:r>
            </a:p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4400" b="0">
                  <a:latin typeface="Times" pitchFamily="2" charset="0"/>
                </a:rPr>
                <a:t>61</a:t>
              </a:r>
            </a:p>
          </p:txBody>
        </p:sp>
        <p:cxnSp>
          <p:nvCxnSpPr>
            <p:cNvPr id="70674" name="Straight Connector 20">
              <a:extLst>
                <a:ext uri="{FF2B5EF4-FFF2-40B4-BE49-F238E27FC236}">
                  <a16:creationId xmlns:a16="http://schemas.microsoft.com/office/drawing/2014/main" id="{F93919C3-F556-B346-9003-B42FD926207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414947" y="4814560"/>
              <a:ext cx="137214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70675" name="TextBox 21">
              <a:extLst>
                <a:ext uri="{FF2B5EF4-FFF2-40B4-BE49-F238E27FC236}">
                  <a16:creationId xmlns:a16="http://schemas.microsoft.com/office/drawing/2014/main" id="{EBB0D930-2993-DA44-84E7-CF30BE9D8B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43481" y="3429000"/>
              <a:ext cx="466519" cy="11079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6600" b="0">
                  <a:latin typeface="Times" pitchFamily="2" charset="0"/>
                </a:rPr>
                <a:t>-</a:t>
              </a:r>
            </a:p>
          </p:txBody>
        </p:sp>
        <p:sp>
          <p:nvSpPr>
            <p:cNvPr id="70676" name="TextBox 22">
              <a:extLst>
                <a:ext uri="{FF2B5EF4-FFF2-40B4-BE49-F238E27FC236}">
                  <a16:creationId xmlns:a16="http://schemas.microsoft.com/office/drawing/2014/main" id="{928BA890-2359-4D4E-9A23-C84E405046F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86200" y="4800600"/>
              <a:ext cx="748923" cy="76944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4400" b="0">
                  <a:latin typeface="Times" pitchFamily="2" charset="0"/>
                </a:rPr>
                <a:t>21</a:t>
              </a:r>
            </a:p>
          </p:txBody>
        </p:sp>
      </p:grpSp>
      <p:grpSp>
        <p:nvGrpSpPr>
          <p:cNvPr id="70662" name="Group 23">
            <a:extLst>
              <a:ext uri="{FF2B5EF4-FFF2-40B4-BE49-F238E27FC236}">
                <a16:creationId xmlns:a16="http://schemas.microsoft.com/office/drawing/2014/main" id="{B37B1783-0F58-574E-8D9F-3233E3B1050B}"/>
              </a:ext>
            </a:extLst>
          </p:cNvPr>
          <p:cNvGrpSpPr>
            <a:grpSpLocks/>
          </p:cNvGrpSpPr>
          <p:nvPr/>
        </p:nvGrpSpPr>
        <p:grpSpPr bwMode="auto">
          <a:xfrm>
            <a:off x="5029200" y="1524000"/>
            <a:ext cx="1443038" cy="2217738"/>
            <a:chOff x="3343481" y="3352800"/>
            <a:chExt cx="1443607" cy="2217241"/>
          </a:xfrm>
        </p:grpSpPr>
        <p:sp>
          <p:nvSpPr>
            <p:cNvPr id="70669" name="TextBox 24">
              <a:extLst>
                <a:ext uri="{FF2B5EF4-FFF2-40B4-BE49-F238E27FC236}">
                  <a16:creationId xmlns:a16="http://schemas.microsoft.com/office/drawing/2014/main" id="{3BF04917-6238-C449-A41D-053C52530D9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86200" y="3352800"/>
              <a:ext cx="748923" cy="144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4400" b="0">
                  <a:latin typeface="Times" pitchFamily="2" charset="0"/>
                </a:rPr>
                <a:t>48</a:t>
              </a:r>
            </a:p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4400" b="0">
                  <a:latin typeface="Times" pitchFamily="2" charset="0"/>
                </a:rPr>
                <a:t>26</a:t>
              </a:r>
            </a:p>
          </p:txBody>
        </p:sp>
        <p:cxnSp>
          <p:nvCxnSpPr>
            <p:cNvPr id="70670" name="Straight Connector 25">
              <a:extLst>
                <a:ext uri="{FF2B5EF4-FFF2-40B4-BE49-F238E27FC236}">
                  <a16:creationId xmlns:a16="http://schemas.microsoft.com/office/drawing/2014/main" id="{AA4C8520-B459-0D40-BCEF-0892E58D45A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414947" y="4814560"/>
              <a:ext cx="137214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70671" name="TextBox 26">
              <a:extLst>
                <a:ext uri="{FF2B5EF4-FFF2-40B4-BE49-F238E27FC236}">
                  <a16:creationId xmlns:a16="http://schemas.microsoft.com/office/drawing/2014/main" id="{99CD5509-D82C-FD4F-8447-2D69C958393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43481" y="3429000"/>
              <a:ext cx="466519" cy="11079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6600" b="0">
                  <a:latin typeface="Times" pitchFamily="2" charset="0"/>
                </a:rPr>
                <a:t>-</a:t>
              </a:r>
            </a:p>
          </p:txBody>
        </p:sp>
        <p:sp>
          <p:nvSpPr>
            <p:cNvPr id="70672" name="TextBox 27">
              <a:extLst>
                <a:ext uri="{FF2B5EF4-FFF2-40B4-BE49-F238E27FC236}">
                  <a16:creationId xmlns:a16="http://schemas.microsoft.com/office/drawing/2014/main" id="{9A34B408-A402-E149-9F9A-DE6DACC9CB6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86200" y="4800600"/>
              <a:ext cx="748923" cy="76944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4400" b="0">
                  <a:latin typeface="Times" pitchFamily="2" charset="0"/>
                </a:rPr>
                <a:t>22</a:t>
              </a:r>
            </a:p>
          </p:txBody>
        </p:sp>
      </p:grpSp>
      <p:grpSp>
        <p:nvGrpSpPr>
          <p:cNvPr id="70663" name="Group 28">
            <a:extLst>
              <a:ext uri="{FF2B5EF4-FFF2-40B4-BE49-F238E27FC236}">
                <a16:creationId xmlns:a16="http://schemas.microsoft.com/office/drawing/2014/main" id="{2C11D84D-94C8-5344-B6DD-D3DB2B751DB1}"/>
              </a:ext>
            </a:extLst>
          </p:cNvPr>
          <p:cNvGrpSpPr>
            <a:grpSpLocks/>
          </p:cNvGrpSpPr>
          <p:nvPr/>
        </p:nvGrpSpPr>
        <p:grpSpPr bwMode="auto">
          <a:xfrm>
            <a:off x="7620000" y="1524000"/>
            <a:ext cx="1443038" cy="2217738"/>
            <a:chOff x="3343481" y="3352800"/>
            <a:chExt cx="1443607" cy="2217241"/>
          </a:xfrm>
        </p:grpSpPr>
        <p:sp>
          <p:nvSpPr>
            <p:cNvPr id="70665" name="TextBox 29">
              <a:extLst>
                <a:ext uri="{FF2B5EF4-FFF2-40B4-BE49-F238E27FC236}">
                  <a16:creationId xmlns:a16="http://schemas.microsoft.com/office/drawing/2014/main" id="{0E981ED2-D5E0-A64E-A81E-599C8CA1BE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86200" y="3352800"/>
              <a:ext cx="748923" cy="144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4400" b="0">
                  <a:latin typeface="Times" pitchFamily="2" charset="0"/>
                </a:rPr>
                <a:t>32</a:t>
              </a:r>
            </a:p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4400" b="0">
                  <a:latin typeface="Times" pitchFamily="2" charset="0"/>
                </a:rPr>
                <a:t>11</a:t>
              </a:r>
            </a:p>
          </p:txBody>
        </p:sp>
        <p:cxnSp>
          <p:nvCxnSpPr>
            <p:cNvPr id="70666" name="Straight Connector 30">
              <a:extLst>
                <a:ext uri="{FF2B5EF4-FFF2-40B4-BE49-F238E27FC236}">
                  <a16:creationId xmlns:a16="http://schemas.microsoft.com/office/drawing/2014/main" id="{C553D689-0990-2B4A-A67F-7672406D854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414947" y="4814560"/>
              <a:ext cx="137214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70667" name="TextBox 31">
              <a:extLst>
                <a:ext uri="{FF2B5EF4-FFF2-40B4-BE49-F238E27FC236}">
                  <a16:creationId xmlns:a16="http://schemas.microsoft.com/office/drawing/2014/main" id="{31D1CC39-BD22-6043-8017-76FFCC5207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43481" y="3429000"/>
              <a:ext cx="466519" cy="11079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6600" b="0">
                  <a:latin typeface="Times" pitchFamily="2" charset="0"/>
                </a:rPr>
                <a:t>-</a:t>
              </a:r>
            </a:p>
          </p:txBody>
        </p:sp>
        <p:sp>
          <p:nvSpPr>
            <p:cNvPr id="70668" name="TextBox 32">
              <a:extLst>
                <a:ext uri="{FF2B5EF4-FFF2-40B4-BE49-F238E27FC236}">
                  <a16:creationId xmlns:a16="http://schemas.microsoft.com/office/drawing/2014/main" id="{B7405AEC-CB69-E94E-ADC5-1E53D9589C3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86200" y="4800600"/>
              <a:ext cx="748923" cy="76944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4400" b="0">
                  <a:latin typeface="Times" pitchFamily="2" charset="0"/>
                </a:rPr>
                <a:t>21</a:t>
              </a:r>
            </a:p>
          </p:txBody>
        </p:sp>
      </p:grpSp>
      <p:sp>
        <p:nvSpPr>
          <p:cNvPr id="70664" name="TextBox 2">
            <a:extLst>
              <a:ext uri="{FF2B5EF4-FFF2-40B4-BE49-F238E27FC236}">
                <a16:creationId xmlns:a16="http://schemas.microsoft.com/office/drawing/2014/main" id="{79152C95-BDDB-B44F-A974-74F3EED80EF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57300" y="3657601"/>
            <a:ext cx="1409700" cy="708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4000" b="0">
                <a:solidFill>
                  <a:srgbClr val="FF0000"/>
                </a:solidFill>
                <a:latin typeface="Times" pitchFamily="2" charset="0"/>
              </a:rPr>
              <a:t>Why?</a:t>
            </a:r>
          </a:p>
        </p:txBody>
      </p:sp>
    </p:spTree>
  </p:cSld>
  <p:clrMapOvr>
    <a:masterClrMapping/>
  </p:clrMapOvr>
  <p:transition/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681" name="Title 1">
            <a:extLst>
              <a:ext uri="{FF2B5EF4-FFF2-40B4-BE49-F238E27FC236}">
                <a16:creationId xmlns:a16="http://schemas.microsoft.com/office/drawing/2014/main" id="{D2B9AA71-378F-FB46-83C2-14DEB012777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/>
              <a:t>Another Way to Do Subtraction</a:t>
            </a:r>
          </a:p>
        </p:txBody>
      </p:sp>
      <p:sp>
        <p:nvSpPr>
          <p:cNvPr id="71682" name="TextBox 3">
            <a:extLst>
              <a:ext uri="{FF2B5EF4-FFF2-40B4-BE49-F238E27FC236}">
                <a16:creationId xmlns:a16="http://schemas.microsoft.com/office/drawing/2014/main" id="{58E1E0F9-09A1-444F-9DDB-38FB072D2C1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00200" y="1600201"/>
            <a:ext cx="7217040" cy="7694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4400" b="0">
                <a:latin typeface="Times" pitchFamily="2" charset="0"/>
              </a:rPr>
              <a:t>82 – 64 =  82 + 100 – 100 - 64 </a:t>
            </a:r>
          </a:p>
        </p:txBody>
      </p:sp>
    </p:spTree>
  </p:cSld>
  <p:clrMapOvr>
    <a:masterClrMapping/>
  </p:clrMapOvr>
  <p:transition/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705" name="Title 1">
            <a:extLst>
              <a:ext uri="{FF2B5EF4-FFF2-40B4-BE49-F238E27FC236}">
                <a16:creationId xmlns:a16="http://schemas.microsoft.com/office/drawing/2014/main" id="{41774891-A677-9B4C-BF85-4A62E3BC09D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/>
              <a:t>Another Way to Do Subtraction</a:t>
            </a:r>
          </a:p>
        </p:txBody>
      </p:sp>
      <p:sp>
        <p:nvSpPr>
          <p:cNvPr id="72706" name="TextBox 3">
            <a:extLst>
              <a:ext uri="{FF2B5EF4-FFF2-40B4-BE49-F238E27FC236}">
                <a16:creationId xmlns:a16="http://schemas.microsoft.com/office/drawing/2014/main" id="{DCCD1AD7-CDE8-864A-8172-B780520D5A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00200" y="1600201"/>
            <a:ext cx="7217040" cy="7694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4400" b="0">
                <a:latin typeface="Times" pitchFamily="2" charset="0"/>
              </a:rPr>
              <a:t>82 – 64 =  82 + 100 – 100 - 64 </a:t>
            </a:r>
          </a:p>
        </p:txBody>
      </p:sp>
      <p:sp>
        <p:nvSpPr>
          <p:cNvPr id="72707" name="TextBox 4">
            <a:extLst>
              <a:ext uri="{FF2B5EF4-FFF2-40B4-BE49-F238E27FC236}">
                <a16:creationId xmlns:a16="http://schemas.microsoft.com/office/drawing/2014/main" id="{8F52E269-6102-614A-AB71-9AD80B55A2A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29000" y="2963864"/>
            <a:ext cx="5899372" cy="7694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4400" b="0">
                <a:latin typeface="Times" pitchFamily="2" charset="0"/>
              </a:rPr>
              <a:t>=  82 + (100 – 64) - 100  </a:t>
            </a:r>
          </a:p>
        </p:txBody>
      </p:sp>
    </p:spTree>
  </p:cSld>
  <p:clrMapOvr>
    <a:masterClrMapping/>
  </p:clrMapOvr>
  <p:transition/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729" name="Title 1">
            <a:extLst>
              <a:ext uri="{FF2B5EF4-FFF2-40B4-BE49-F238E27FC236}">
                <a16:creationId xmlns:a16="http://schemas.microsoft.com/office/drawing/2014/main" id="{6A50D60D-530F-AA45-81C5-130792B5C2E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/>
              <a:t>Another Way to Do Subtraction</a:t>
            </a:r>
          </a:p>
        </p:txBody>
      </p:sp>
      <p:sp>
        <p:nvSpPr>
          <p:cNvPr id="73730" name="TextBox 3">
            <a:extLst>
              <a:ext uri="{FF2B5EF4-FFF2-40B4-BE49-F238E27FC236}">
                <a16:creationId xmlns:a16="http://schemas.microsoft.com/office/drawing/2014/main" id="{9FADFE03-D2E3-1646-BE63-284A16C11E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00200" y="1600201"/>
            <a:ext cx="7217040" cy="7694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4400" b="0">
                <a:latin typeface="Times" pitchFamily="2" charset="0"/>
              </a:rPr>
              <a:t>82 – 64 =  82 + 100 – 100 - 64 </a:t>
            </a:r>
          </a:p>
        </p:txBody>
      </p:sp>
      <p:sp>
        <p:nvSpPr>
          <p:cNvPr id="73731" name="TextBox 4">
            <a:extLst>
              <a:ext uri="{FF2B5EF4-FFF2-40B4-BE49-F238E27FC236}">
                <a16:creationId xmlns:a16="http://schemas.microsoft.com/office/drawing/2014/main" id="{D8DF7F76-8FBA-8F42-9C15-4E4A1FFDA9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29000" y="2963864"/>
            <a:ext cx="5899372" cy="7694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4400" b="0">
                <a:latin typeface="Times" pitchFamily="2" charset="0"/>
              </a:rPr>
              <a:t>=  82 + (100 – 64) - 100  </a:t>
            </a:r>
          </a:p>
        </p:txBody>
      </p:sp>
      <p:sp>
        <p:nvSpPr>
          <p:cNvPr id="73732" name="TextBox 5">
            <a:extLst>
              <a:ext uri="{FF2B5EF4-FFF2-40B4-BE49-F238E27FC236}">
                <a16:creationId xmlns:a16="http://schemas.microsoft.com/office/drawing/2014/main" id="{F45B821D-41A8-314C-BA64-F030690381E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29001" y="4114801"/>
            <a:ext cx="6500497" cy="7694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4400" b="0">
                <a:latin typeface="Times" pitchFamily="2" charset="0"/>
              </a:rPr>
              <a:t>=  82 + (99 + 1 – 64) - 100  </a:t>
            </a:r>
          </a:p>
        </p:txBody>
      </p:sp>
    </p:spTree>
  </p:cSld>
  <p:clrMapOvr>
    <a:masterClrMapping/>
  </p:clrMapOvr>
  <p:transition/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753" name="Title 1">
            <a:extLst>
              <a:ext uri="{FF2B5EF4-FFF2-40B4-BE49-F238E27FC236}">
                <a16:creationId xmlns:a16="http://schemas.microsoft.com/office/drawing/2014/main" id="{DD4C9BEC-6BA8-2342-837F-A87BF6725C6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/>
              <a:t>Another Way to Do Subtraction</a:t>
            </a:r>
          </a:p>
        </p:txBody>
      </p:sp>
      <p:sp>
        <p:nvSpPr>
          <p:cNvPr id="74754" name="TextBox 3">
            <a:extLst>
              <a:ext uri="{FF2B5EF4-FFF2-40B4-BE49-F238E27FC236}">
                <a16:creationId xmlns:a16="http://schemas.microsoft.com/office/drawing/2014/main" id="{DB283E73-10E9-4743-B964-05A62ACFCCE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00200" y="1600201"/>
            <a:ext cx="7217040" cy="7694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4400" b="0">
                <a:latin typeface="Times" pitchFamily="2" charset="0"/>
              </a:rPr>
              <a:t>82 – 64 =  82 + 100 – 100 - 64 </a:t>
            </a:r>
          </a:p>
        </p:txBody>
      </p:sp>
      <p:sp>
        <p:nvSpPr>
          <p:cNvPr id="74755" name="TextBox 4">
            <a:extLst>
              <a:ext uri="{FF2B5EF4-FFF2-40B4-BE49-F238E27FC236}">
                <a16:creationId xmlns:a16="http://schemas.microsoft.com/office/drawing/2014/main" id="{7CCD20EE-D698-CA48-B300-CB19AB1F25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29000" y="2963864"/>
            <a:ext cx="5899372" cy="7694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4400" b="0">
                <a:latin typeface="Times" pitchFamily="2" charset="0"/>
              </a:rPr>
              <a:t>=  82 + (100 – 64) - 100  </a:t>
            </a:r>
          </a:p>
        </p:txBody>
      </p:sp>
      <p:sp>
        <p:nvSpPr>
          <p:cNvPr id="74756" name="TextBox 5">
            <a:extLst>
              <a:ext uri="{FF2B5EF4-FFF2-40B4-BE49-F238E27FC236}">
                <a16:creationId xmlns:a16="http://schemas.microsoft.com/office/drawing/2014/main" id="{EC976439-4A13-EA4F-8B4F-4AB4C0990D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29001" y="4114801"/>
            <a:ext cx="6500497" cy="7694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4400" b="0">
                <a:latin typeface="Times" pitchFamily="2" charset="0"/>
              </a:rPr>
              <a:t>=  82 + (99 + 1 – 64) - 100  </a:t>
            </a:r>
          </a:p>
        </p:txBody>
      </p:sp>
      <p:sp>
        <p:nvSpPr>
          <p:cNvPr id="74757" name="TextBox 6">
            <a:extLst>
              <a:ext uri="{FF2B5EF4-FFF2-40B4-BE49-F238E27FC236}">
                <a16:creationId xmlns:a16="http://schemas.microsoft.com/office/drawing/2014/main" id="{A1C9F236-F9BA-284B-98EE-38317AE2E9E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29001" y="5402264"/>
            <a:ext cx="6359433" cy="7694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4400" b="0">
                <a:latin typeface="Times" pitchFamily="2" charset="0"/>
              </a:rPr>
              <a:t>=  82 + (99 – 64) +1 - 100  </a:t>
            </a:r>
          </a:p>
        </p:txBody>
      </p:sp>
    </p:spTree>
  </p:cSld>
  <p:clrMapOvr>
    <a:masterClrMapping/>
  </p:clrMapOvr>
  <p:transition/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777" name="Title 1">
            <a:extLst>
              <a:ext uri="{FF2B5EF4-FFF2-40B4-BE49-F238E27FC236}">
                <a16:creationId xmlns:a16="http://schemas.microsoft.com/office/drawing/2014/main" id="{7564F7DA-5C4F-2745-AC33-E1332EFAE61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/>
              <a:t>Another Way to Do Subtraction</a:t>
            </a:r>
          </a:p>
        </p:txBody>
      </p:sp>
      <p:sp>
        <p:nvSpPr>
          <p:cNvPr id="75778" name="TextBox 3">
            <a:extLst>
              <a:ext uri="{FF2B5EF4-FFF2-40B4-BE49-F238E27FC236}">
                <a16:creationId xmlns:a16="http://schemas.microsoft.com/office/drawing/2014/main" id="{3B482C63-FBC0-604F-87B7-FA8248CB015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00200" y="1600201"/>
            <a:ext cx="7217040" cy="7694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4400" b="0">
                <a:latin typeface="Times" pitchFamily="2" charset="0"/>
              </a:rPr>
              <a:t>82 – 64 =  82 + 100 – 100 - 64 </a:t>
            </a:r>
          </a:p>
        </p:txBody>
      </p:sp>
      <p:sp>
        <p:nvSpPr>
          <p:cNvPr id="75779" name="TextBox 4">
            <a:extLst>
              <a:ext uri="{FF2B5EF4-FFF2-40B4-BE49-F238E27FC236}">
                <a16:creationId xmlns:a16="http://schemas.microsoft.com/office/drawing/2014/main" id="{130BA119-D750-7B43-8CDA-0FF3C424D01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29000" y="2963864"/>
            <a:ext cx="5899372" cy="7694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4400" b="0">
                <a:latin typeface="Times" pitchFamily="2" charset="0"/>
              </a:rPr>
              <a:t>=  82 + (100 – 64) - 100  </a:t>
            </a:r>
          </a:p>
        </p:txBody>
      </p:sp>
      <p:sp>
        <p:nvSpPr>
          <p:cNvPr id="75780" name="TextBox 5">
            <a:extLst>
              <a:ext uri="{FF2B5EF4-FFF2-40B4-BE49-F238E27FC236}">
                <a16:creationId xmlns:a16="http://schemas.microsoft.com/office/drawing/2014/main" id="{56DC0839-5328-AD4F-A18F-57C02B6B22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29001" y="4114801"/>
            <a:ext cx="6500497" cy="7694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4400" b="0">
                <a:latin typeface="Times" pitchFamily="2" charset="0"/>
              </a:rPr>
              <a:t>=  82 + (99 + 1 – 64) - 100  </a:t>
            </a:r>
          </a:p>
        </p:txBody>
      </p:sp>
      <p:sp>
        <p:nvSpPr>
          <p:cNvPr id="75781" name="TextBox 6">
            <a:extLst>
              <a:ext uri="{FF2B5EF4-FFF2-40B4-BE49-F238E27FC236}">
                <a16:creationId xmlns:a16="http://schemas.microsoft.com/office/drawing/2014/main" id="{1E670A8D-7245-2145-933E-B7D20089DE8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29001" y="5402264"/>
            <a:ext cx="6359433" cy="7694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4400" b="0">
                <a:latin typeface="Times" pitchFamily="2" charset="0"/>
              </a:rPr>
              <a:t>=  82 + (99 – 64) +1 - 100  </a:t>
            </a:r>
          </a:p>
        </p:txBody>
      </p:sp>
      <p:sp>
        <p:nvSpPr>
          <p:cNvPr id="75782" name="Oval 2">
            <a:extLst>
              <a:ext uri="{FF2B5EF4-FFF2-40B4-BE49-F238E27FC236}">
                <a16:creationId xmlns:a16="http://schemas.microsoft.com/office/drawing/2014/main" id="{FEFE4E8B-2670-2748-B3CC-5E928CD47F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81600" y="5257800"/>
            <a:ext cx="2209800" cy="1219200"/>
          </a:xfrm>
          <a:prstGeom prst="ellipse">
            <a:avLst/>
          </a:prstGeom>
          <a:solidFill>
            <a:srgbClr val="FF0000">
              <a:alpha val="27058"/>
            </a:srgbClr>
          </a:solidFill>
          <a:ln w="38100">
            <a:solidFill>
              <a:srgbClr val="FF0000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75783" name="TextBox 7">
            <a:extLst>
              <a:ext uri="{FF2B5EF4-FFF2-40B4-BE49-F238E27FC236}">
                <a16:creationId xmlns:a16="http://schemas.microsoft.com/office/drawing/2014/main" id="{242C5220-4914-CF40-886F-EE40503C21F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24200" y="4800601"/>
            <a:ext cx="332105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Does not require borrows</a:t>
            </a:r>
          </a:p>
        </p:txBody>
      </p:sp>
    </p:spTree>
  </p:cSld>
  <p:clrMapOvr>
    <a:masterClrMapping/>
  </p:clrMapOvr>
  <p:transition/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801" name="Title 1">
            <a:extLst>
              <a:ext uri="{FF2B5EF4-FFF2-40B4-BE49-F238E27FC236}">
                <a16:creationId xmlns:a16="http://schemas.microsoft.com/office/drawing/2014/main" id="{0DD71F4E-17FE-6B4A-8D9A-733460E5CCF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304800"/>
            <a:ext cx="9144000" cy="1066800"/>
          </a:xfrm>
        </p:spPr>
        <p:txBody>
          <a:bodyPr/>
          <a:lstStyle/>
          <a:p>
            <a:r>
              <a:rPr lang="en-US" altLang="en-US"/>
              <a:t>9’s Complement</a:t>
            </a:r>
            <a:br>
              <a:rPr lang="en-US" altLang="en-US"/>
            </a:br>
            <a:r>
              <a:rPr lang="en-US" altLang="en-US"/>
              <a:t>(subtract each digit from 9)</a:t>
            </a:r>
          </a:p>
        </p:txBody>
      </p:sp>
      <p:sp>
        <p:nvSpPr>
          <p:cNvPr id="76802" name="Content Placeholder 2">
            <a:extLst>
              <a:ext uri="{FF2B5EF4-FFF2-40B4-BE49-F238E27FC236}">
                <a16:creationId xmlns:a16="http://schemas.microsoft.com/office/drawing/2014/main" id="{2097F2B5-2D88-C94B-9191-AE8888175318}"/>
              </a:ext>
            </a:extLst>
          </p:cNvPr>
          <p:cNvSpPr>
            <a:spLocks noGrp="1" noChangeArrowheads="1"/>
          </p:cNvSpPr>
          <p:nvPr>
            <p:ph idx="1"/>
          </p:nvPr>
        </p:nvSpPr>
        <p:spPr>
          <a:xfrm>
            <a:off x="1524000" y="1219200"/>
            <a:ext cx="7924800" cy="2057400"/>
          </a:xfrm>
        </p:spPr>
        <p:txBody>
          <a:bodyPr/>
          <a:lstStyle/>
          <a:p>
            <a:endParaRPr lang="en-US" altLang="en-US"/>
          </a:p>
          <a:p>
            <a:endParaRPr lang="en-US" altLang="en-US"/>
          </a:p>
        </p:txBody>
      </p:sp>
      <p:grpSp>
        <p:nvGrpSpPr>
          <p:cNvPr id="76803" name="Group 9">
            <a:extLst>
              <a:ext uri="{FF2B5EF4-FFF2-40B4-BE49-F238E27FC236}">
                <a16:creationId xmlns:a16="http://schemas.microsoft.com/office/drawing/2014/main" id="{62A9A553-C822-384B-A241-0894D3ED2DAE}"/>
              </a:ext>
            </a:extLst>
          </p:cNvPr>
          <p:cNvGrpSpPr>
            <a:grpSpLocks/>
          </p:cNvGrpSpPr>
          <p:nvPr/>
        </p:nvGrpSpPr>
        <p:grpSpPr bwMode="auto">
          <a:xfrm>
            <a:off x="4800600" y="2514600"/>
            <a:ext cx="1443038" cy="2217738"/>
            <a:chOff x="3343481" y="3352800"/>
            <a:chExt cx="1443607" cy="2217241"/>
          </a:xfrm>
        </p:grpSpPr>
        <p:sp>
          <p:nvSpPr>
            <p:cNvPr id="76804" name="TextBox 3">
              <a:extLst>
                <a:ext uri="{FF2B5EF4-FFF2-40B4-BE49-F238E27FC236}">
                  <a16:creationId xmlns:a16="http://schemas.microsoft.com/office/drawing/2014/main" id="{07C9ED54-7645-5B45-8B91-6347434CD8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86200" y="3352800"/>
              <a:ext cx="748923" cy="144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4400" b="0">
                  <a:latin typeface="Times" pitchFamily="2" charset="0"/>
                </a:rPr>
                <a:t>99</a:t>
              </a:r>
            </a:p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4400" b="0">
                  <a:latin typeface="Times" pitchFamily="2" charset="0"/>
                </a:rPr>
                <a:t>64</a:t>
              </a:r>
            </a:p>
          </p:txBody>
        </p:sp>
        <p:cxnSp>
          <p:nvCxnSpPr>
            <p:cNvPr id="76805" name="Straight Connector 5">
              <a:extLst>
                <a:ext uri="{FF2B5EF4-FFF2-40B4-BE49-F238E27FC236}">
                  <a16:creationId xmlns:a16="http://schemas.microsoft.com/office/drawing/2014/main" id="{78573542-AD8D-404B-AF96-18A7B59F54D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414947" y="4814560"/>
              <a:ext cx="1372141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76806" name="TextBox 7">
              <a:extLst>
                <a:ext uri="{FF2B5EF4-FFF2-40B4-BE49-F238E27FC236}">
                  <a16:creationId xmlns:a16="http://schemas.microsoft.com/office/drawing/2014/main" id="{3C35370F-706A-9942-BF6E-FB91CDDD0F6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43481" y="3429000"/>
              <a:ext cx="466519" cy="11079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6600" b="0">
                  <a:latin typeface="Times" pitchFamily="2" charset="0"/>
                </a:rPr>
                <a:t>-</a:t>
              </a:r>
            </a:p>
          </p:txBody>
        </p:sp>
        <p:sp>
          <p:nvSpPr>
            <p:cNvPr id="76807" name="TextBox 8">
              <a:extLst>
                <a:ext uri="{FF2B5EF4-FFF2-40B4-BE49-F238E27FC236}">
                  <a16:creationId xmlns:a16="http://schemas.microsoft.com/office/drawing/2014/main" id="{EDF7182C-FFA3-4D40-AB45-F1235614AD9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86200" y="4800600"/>
              <a:ext cx="748923" cy="76944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4400" b="0">
                  <a:latin typeface="Times" pitchFamily="2" charset="0"/>
                </a:rPr>
                <a:t>35</a:t>
              </a:r>
            </a:p>
          </p:txBody>
        </p:sp>
      </p:grpSp>
    </p:spTree>
  </p:cSld>
  <p:clrMapOvr>
    <a:masterClrMapping/>
  </p:clrMapOvr>
  <p:transition/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825" name="Title 1">
            <a:extLst>
              <a:ext uri="{FF2B5EF4-FFF2-40B4-BE49-F238E27FC236}">
                <a16:creationId xmlns:a16="http://schemas.microsoft.com/office/drawing/2014/main" id="{F301049F-946A-FF4A-8BCC-BB951B6D0C2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304800"/>
            <a:ext cx="9144000" cy="1066800"/>
          </a:xfrm>
        </p:spPr>
        <p:txBody>
          <a:bodyPr/>
          <a:lstStyle/>
          <a:p>
            <a:r>
              <a:rPr lang="en-US" altLang="en-US"/>
              <a:t>10’s Complement</a:t>
            </a:r>
            <a:br>
              <a:rPr lang="en-US" altLang="en-US"/>
            </a:br>
            <a:r>
              <a:rPr lang="en-US" altLang="en-US" sz="2800"/>
              <a:t>(subtract each digit from 9 and add 1 to the result)</a:t>
            </a:r>
          </a:p>
        </p:txBody>
      </p:sp>
      <p:sp>
        <p:nvSpPr>
          <p:cNvPr id="77826" name="Content Placeholder 2">
            <a:extLst>
              <a:ext uri="{FF2B5EF4-FFF2-40B4-BE49-F238E27FC236}">
                <a16:creationId xmlns:a16="http://schemas.microsoft.com/office/drawing/2014/main" id="{5274F31B-BE13-D049-B56D-B0199B113D9E}"/>
              </a:ext>
            </a:extLst>
          </p:cNvPr>
          <p:cNvSpPr>
            <a:spLocks noGrp="1" noChangeArrowheads="1"/>
          </p:cNvSpPr>
          <p:nvPr>
            <p:ph idx="1"/>
          </p:nvPr>
        </p:nvSpPr>
        <p:spPr>
          <a:xfrm>
            <a:off x="1524000" y="1219200"/>
            <a:ext cx="7924800" cy="2057400"/>
          </a:xfrm>
        </p:spPr>
        <p:txBody>
          <a:bodyPr/>
          <a:lstStyle/>
          <a:p>
            <a:endParaRPr lang="en-US" altLang="en-US"/>
          </a:p>
          <a:p>
            <a:endParaRPr lang="en-US" altLang="en-US"/>
          </a:p>
        </p:txBody>
      </p:sp>
      <p:grpSp>
        <p:nvGrpSpPr>
          <p:cNvPr id="77827" name="Group 9">
            <a:extLst>
              <a:ext uri="{FF2B5EF4-FFF2-40B4-BE49-F238E27FC236}">
                <a16:creationId xmlns:a16="http://schemas.microsoft.com/office/drawing/2014/main" id="{8CAD5DA1-3B29-3245-9B52-476F7D4EC551}"/>
              </a:ext>
            </a:extLst>
          </p:cNvPr>
          <p:cNvGrpSpPr>
            <a:grpSpLocks/>
          </p:cNvGrpSpPr>
          <p:nvPr/>
        </p:nvGrpSpPr>
        <p:grpSpPr bwMode="auto">
          <a:xfrm>
            <a:off x="4800601" y="2514600"/>
            <a:ext cx="3338513" cy="2217738"/>
            <a:chOff x="3343481" y="3352800"/>
            <a:chExt cx="3338727" cy="2217241"/>
          </a:xfrm>
        </p:grpSpPr>
        <p:sp>
          <p:nvSpPr>
            <p:cNvPr id="77828" name="TextBox 3">
              <a:extLst>
                <a:ext uri="{FF2B5EF4-FFF2-40B4-BE49-F238E27FC236}">
                  <a16:creationId xmlns:a16="http://schemas.microsoft.com/office/drawing/2014/main" id="{5DECB2AA-CAF6-3147-B205-FE1A59BE10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86200" y="3352800"/>
              <a:ext cx="748923" cy="14465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4400" b="0">
                  <a:latin typeface="Times" pitchFamily="2" charset="0"/>
                </a:rPr>
                <a:t>99</a:t>
              </a:r>
            </a:p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4400" b="0">
                  <a:latin typeface="Times" pitchFamily="2" charset="0"/>
                </a:rPr>
                <a:t>64</a:t>
              </a:r>
            </a:p>
          </p:txBody>
        </p:sp>
        <p:cxnSp>
          <p:nvCxnSpPr>
            <p:cNvPr id="77829" name="Straight Connector 5">
              <a:extLst>
                <a:ext uri="{FF2B5EF4-FFF2-40B4-BE49-F238E27FC236}">
                  <a16:creationId xmlns:a16="http://schemas.microsoft.com/office/drawing/2014/main" id="{75D080BB-DC6F-B743-A218-3EF5F105907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414924" y="4814560"/>
              <a:ext cx="1371688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77830" name="TextBox 7">
              <a:extLst>
                <a:ext uri="{FF2B5EF4-FFF2-40B4-BE49-F238E27FC236}">
                  <a16:creationId xmlns:a16="http://schemas.microsoft.com/office/drawing/2014/main" id="{70B7F131-70DB-CE42-9F37-8135049C148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43481" y="3429000"/>
              <a:ext cx="466519" cy="11079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6600" b="0">
                  <a:latin typeface="Times" pitchFamily="2" charset="0"/>
                </a:rPr>
                <a:t>-</a:t>
              </a:r>
            </a:p>
          </p:txBody>
        </p:sp>
        <p:sp>
          <p:nvSpPr>
            <p:cNvPr id="77831" name="TextBox 8">
              <a:extLst>
                <a:ext uri="{FF2B5EF4-FFF2-40B4-BE49-F238E27FC236}">
                  <a16:creationId xmlns:a16="http://schemas.microsoft.com/office/drawing/2014/main" id="{0A480512-FC87-2E43-BCB5-175350670FD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86200" y="4800600"/>
              <a:ext cx="2796008" cy="76944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4400" b="0">
                  <a:latin typeface="Times" pitchFamily="2" charset="0"/>
                </a:rPr>
                <a:t>35 + 1 = 36</a:t>
              </a:r>
            </a:p>
          </p:txBody>
        </p:sp>
      </p:grpSp>
    </p:spTree>
  </p:cSld>
  <p:clrMapOvr>
    <a:masterClrMapping/>
  </p:clrMapOvr>
  <p:transition/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849" name="Title 1">
            <a:extLst>
              <a:ext uri="{FF2B5EF4-FFF2-40B4-BE49-F238E27FC236}">
                <a16:creationId xmlns:a16="http://schemas.microsoft.com/office/drawing/2014/main" id="{103007D4-E4C7-494A-964C-012D176C8AD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/>
              <a:t>Another Way to Do Subtraction</a:t>
            </a:r>
          </a:p>
        </p:txBody>
      </p:sp>
      <p:sp>
        <p:nvSpPr>
          <p:cNvPr id="78850" name="TextBox 3">
            <a:extLst>
              <a:ext uri="{FF2B5EF4-FFF2-40B4-BE49-F238E27FC236}">
                <a16:creationId xmlns:a16="http://schemas.microsoft.com/office/drawing/2014/main" id="{F09FB33A-A91C-A441-8206-3378B78F63E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85889" y="1600201"/>
            <a:ext cx="8475397" cy="7694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4400" b="0">
                <a:latin typeface="Times" pitchFamily="2" charset="0"/>
              </a:rPr>
              <a:t>82 – 64 =  82 + (99 – 64) +1 - 100    </a:t>
            </a:r>
          </a:p>
        </p:txBody>
      </p:sp>
    </p:spTree>
  </p:cSld>
  <p:clrMapOvr>
    <a:masterClrMapping/>
  </p:clrMapOvr>
  <p:transition/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873" name="Title 1">
            <a:extLst>
              <a:ext uri="{FF2B5EF4-FFF2-40B4-BE49-F238E27FC236}">
                <a16:creationId xmlns:a16="http://schemas.microsoft.com/office/drawing/2014/main" id="{87F6A777-7A5A-9B42-8242-505B42FBAD3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/>
              <a:t>Another Way to Do Subtraction</a:t>
            </a:r>
          </a:p>
        </p:txBody>
      </p:sp>
      <p:sp>
        <p:nvSpPr>
          <p:cNvPr id="79874" name="TextBox 3">
            <a:extLst>
              <a:ext uri="{FF2B5EF4-FFF2-40B4-BE49-F238E27FC236}">
                <a16:creationId xmlns:a16="http://schemas.microsoft.com/office/drawing/2014/main" id="{BE9C860E-E4DE-A443-99B3-4D25F9ED05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85889" y="1600201"/>
            <a:ext cx="8475397" cy="7694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4400" b="0">
                <a:latin typeface="Times" pitchFamily="2" charset="0"/>
              </a:rPr>
              <a:t>82 – 64 =  82 + (99 – 64) +1 - 100    </a:t>
            </a:r>
          </a:p>
        </p:txBody>
      </p:sp>
      <p:sp>
        <p:nvSpPr>
          <p:cNvPr id="79875" name="Oval 2">
            <a:extLst>
              <a:ext uri="{FF2B5EF4-FFF2-40B4-BE49-F238E27FC236}">
                <a16:creationId xmlns:a16="http://schemas.microsoft.com/office/drawing/2014/main" id="{567F5A73-9251-EE41-A814-1820B7033C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1524000"/>
            <a:ext cx="2209800" cy="1066800"/>
          </a:xfrm>
          <a:prstGeom prst="ellipse">
            <a:avLst/>
          </a:prstGeom>
          <a:solidFill>
            <a:srgbClr val="FF0000">
              <a:alpha val="27058"/>
            </a:srgbClr>
          </a:solidFill>
          <a:ln w="38100">
            <a:solidFill>
              <a:srgbClr val="FF0000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79876" name="TextBox 7">
            <a:extLst>
              <a:ext uri="{FF2B5EF4-FFF2-40B4-BE49-F238E27FC236}">
                <a16:creationId xmlns:a16="http://schemas.microsoft.com/office/drawing/2014/main" id="{7C73978A-5CF9-4E43-968A-E734C0B87B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53200" y="1066801"/>
            <a:ext cx="21463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9’s complement</a:t>
            </a:r>
          </a:p>
        </p:txBody>
      </p:sp>
    </p:spTree>
  </p:cSld>
  <p:clrMapOvr>
    <a:masterClrMapping/>
  </p:clrMapOvr>
  <p:transition/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5" name="Title 1">
            <a:extLst>
              <a:ext uri="{FF2B5EF4-FFF2-40B4-BE49-F238E27FC236}">
                <a16:creationId xmlns:a16="http://schemas.microsoft.com/office/drawing/2014/main" id="{AF6DA922-DA0F-B142-BE83-4D6BC838CEA8}"/>
              </a:ext>
            </a:extLst>
          </p:cNvPr>
          <p:cNvSpPr txBox="1">
            <a:spLocks/>
          </p:cNvSpPr>
          <p:nvPr/>
        </p:nvSpPr>
        <p:spPr bwMode="auto">
          <a:xfrm>
            <a:off x="914400" y="2971800"/>
            <a:ext cx="9144000" cy="838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Signed v.s. Unsigned Numbers</a:t>
            </a:r>
          </a:p>
        </p:txBody>
      </p:sp>
      <p:sp>
        <p:nvSpPr>
          <p:cNvPr id="11266" name="Right Brace 1">
            <a:extLst>
              <a:ext uri="{FF2B5EF4-FFF2-40B4-BE49-F238E27FC236}">
                <a16:creationId xmlns:a16="http://schemas.microsoft.com/office/drawing/2014/main" id="{51024DBB-E4DF-184F-88C3-C25D0918F2ED}"/>
              </a:ext>
            </a:extLst>
          </p:cNvPr>
          <p:cNvSpPr>
            <a:spLocks/>
          </p:cNvSpPr>
          <p:nvPr/>
        </p:nvSpPr>
        <p:spPr bwMode="auto">
          <a:xfrm rot="5400000">
            <a:off x="2794794" y="3045619"/>
            <a:ext cx="228600" cy="1528762"/>
          </a:xfrm>
          <a:prstGeom prst="rightBrace">
            <a:avLst>
              <a:gd name="adj1" fmla="val 33747"/>
              <a:gd name="adj2" fmla="val 50000"/>
            </a:avLst>
          </a:prstGeom>
          <a:noFill/>
          <a:ln w="254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solidFill>
                <a:srgbClr val="0070C0"/>
              </a:solidFill>
              <a:latin typeface="Times" pitchFamily="2" charset="0"/>
            </a:endParaRPr>
          </a:p>
        </p:txBody>
      </p:sp>
      <p:sp>
        <p:nvSpPr>
          <p:cNvPr id="11267" name="Right Brace 1">
            <a:extLst>
              <a:ext uri="{FF2B5EF4-FFF2-40B4-BE49-F238E27FC236}">
                <a16:creationId xmlns:a16="http://schemas.microsoft.com/office/drawing/2014/main" id="{0C373832-D735-3044-8745-69C8B93B96A0}"/>
              </a:ext>
            </a:extLst>
          </p:cNvPr>
          <p:cNvSpPr>
            <a:spLocks/>
          </p:cNvSpPr>
          <p:nvPr/>
        </p:nvSpPr>
        <p:spPr bwMode="auto">
          <a:xfrm rot="5400000">
            <a:off x="6623844" y="1735931"/>
            <a:ext cx="228600" cy="4179888"/>
          </a:xfrm>
          <a:prstGeom prst="rightBrace">
            <a:avLst>
              <a:gd name="adj1" fmla="val 33776"/>
              <a:gd name="adj2" fmla="val 50000"/>
            </a:avLst>
          </a:prstGeom>
          <a:noFill/>
          <a:ln w="254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solidFill>
                <a:srgbClr val="0070C0"/>
              </a:solidFill>
              <a:latin typeface="Times" pitchFamily="2" charset="0"/>
            </a:endParaRPr>
          </a:p>
        </p:txBody>
      </p:sp>
      <p:sp>
        <p:nvSpPr>
          <p:cNvPr id="11268" name="TextBox 1">
            <a:extLst>
              <a:ext uri="{FF2B5EF4-FFF2-40B4-BE49-F238E27FC236}">
                <a16:creationId xmlns:a16="http://schemas.microsoft.com/office/drawing/2014/main" id="{6215E837-AD82-0E40-8907-BDD53E9C23A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51089" y="4114801"/>
            <a:ext cx="1235075" cy="2308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positive 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and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negative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integers</a:t>
            </a:r>
          </a:p>
          <a:p>
            <a:pPr algn="ctr">
              <a:spcBef>
                <a:spcPct val="0"/>
              </a:spcBef>
              <a:buFontTx/>
              <a:buNone/>
            </a:pPr>
            <a:endParaRPr lang="en-US" altLang="en-US" b="0">
              <a:solidFill>
                <a:srgbClr val="FF0000"/>
              </a:solidFill>
              <a:latin typeface="Times" pitchFamily="2" charset="0"/>
            </a:endParaRP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and zero</a:t>
            </a:r>
          </a:p>
        </p:txBody>
      </p:sp>
      <p:sp>
        <p:nvSpPr>
          <p:cNvPr id="11269" name="TextBox 5">
            <a:extLst>
              <a:ext uri="{FF2B5EF4-FFF2-40B4-BE49-F238E27FC236}">
                <a16:creationId xmlns:a16="http://schemas.microsoft.com/office/drawing/2014/main" id="{92D044C3-3647-3B4D-8329-30FAF23FA85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69026" y="4114801"/>
            <a:ext cx="1235075" cy="2308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only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positive 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integers</a:t>
            </a:r>
          </a:p>
          <a:p>
            <a:pPr algn="ctr">
              <a:spcBef>
                <a:spcPct val="0"/>
              </a:spcBef>
              <a:buFontTx/>
              <a:buNone/>
            </a:pPr>
            <a:endParaRPr lang="en-US" altLang="en-US" b="0">
              <a:solidFill>
                <a:srgbClr val="FF0000"/>
              </a:solidFill>
              <a:latin typeface="Times" pitchFamily="2" charset="0"/>
            </a:endParaRPr>
          </a:p>
          <a:p>
            <a:pPr algn="ctr">
              <a:spcBef>
                <a:spcPct val="0"/>
              </a:spcBef>
              <a:buFontTx/>
              <a:buNone/>
            </a:pPr>
            <a:endParaRPr lang="en-US" altLang="en-US" b="0">
              <a:solidFill>
                <a:srgbClr val="FF0000"/>
              </a:solidFill>
              <a:latin typeface="Times" pitchFamily="2" charset="0"/>
            </a:endParaRP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and zero</a:t>
            </a:r>
          </a:p>
        </p:txBody>
      </p:sp>
    </p:spTree>
  </p:cSld>
  <p:clrMapOvr>
    <a:masterClrMapping/>
  </p:clrMapOvr>
  <p:transition/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897" name="Title 1">
            <a:extLst>
              <a:ext uri="{FF2B5EF4-FFF2-40B4-BE49-F238E27FC236}">
                <a16:creationId xmlns:a16="http://schemas.microsoft.com/office/drawing/2014/main" id="{620CA9BD-01A9-ED43-B37D-5E1985DC19C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/>
              <a:t>Another Way to Do Subtraction</a:t>
            </a:r>
          </a:p>
        </p:txBody>
      </p:sp>
      <p:sp>
        <p:nvSpPr>
          <p:cNvPr id="80898" name="TextBox 3">
            <a:extLst>
              <a:ext uri="{FF2B5EF4-FFF2-40B4-BE49-F238E27FC236}">
                <a16:creationId xmlns:a16="http://schemas.microsoft.com/office/drawing/2014/main" id="{BBC07A95-A105-E14D-B8F1-DA3FDBF1DA4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85889" y="1600201"/>
            <a:ext cx="8475397" cy="7694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4400" b="0">
                <a:latin typeface="Times" pitchFamily="2" charset="0"/>
              </a:rPr>
              <a:t>82 – 64 =  82 + (99 – 64) +1 - 100    </a:t>
            </a:r>
          </a:p>
        </p:txBody>
      </p:sp>
      <p:sp>
        <p:nvSpPr>
          <p:cNvPr id="80899" name="TextBox 5">
            <a:extLst>
              <a:ext uri="{FF2B5EF4-FFF2-40B4-BE49-F238E27FC236}">
                <a16:creationId xmlns:a16="http://schemas.microsoft.com/office/drawing/2014/main" id="{B04C597C-A6BE-FD47-B3BA-C5214D65D5A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14689" y="2667001"/>
            <a:ext cx="4996881" cy="7694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4400" b="0">
                <a:latin typeface="Times" pitchFamily="2" charset="0"/>
              </a:rPr>
              <a:t>=  82 + 35 + 1 - 100  </a:t>
            </a:r>
          </a:p>
        </p:txBody>
      </p:sp>
      <p:sp>
        <p:nvSpPr>
          <p:cNvPr id="80900" name="Oval 2">
            <a:extLst>
              <a:ext uri="{FF2B5EF4-FFF2-40B4-BE49-F238E27FC236}">
                <a16:creationId xmlns:a16="http://schemas.microsoft.com/office/drawing/2014/main" id="{E6DFA4F9-2C6B-5245-86CB-000E4A92FE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1524000"/>
            <a:ext cx="2209800" cy="1066800"/>
          </a:xfrm>
          <a:prstGeom prst="ellipse">
            <a:avLst/>
          </a:prstGeom>
          <a:solidFill>
            <a:srgbClr val="FF0000">
              <a:alpha val="27058"/>
            </a:srgbClr>
          </a:solidFill>
          <a:ln w="38100">
            <a:solidFill>
              <a:srgbClr val="FF0000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80901" name="TextBox 7">
            <a:extLst>
              <a:ext uri="{FF2B5EF4-FFF2-40B4-BE49-F238E27FC236}">
                <a16:creationId xmlns:a16="http://schemas.microsoft.com/office/drawing/2014/main" id="{3DE522AE-DF93-1541-819F-BC8318370E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53200" y="1066801"/>
            <a:ext cx="21463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9’s complement</a:t>
            </a:r>
          </a:p>
        </p:txBody>
      </p:sp>
    </p:spTree>
  </p:cSld>
  <p:clrMapOvr>
    <a:masterClrMapping/>
  </p:clrMapOvr>
  <p:transition/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21" name="Title 1">
            <a:extLst>
              <a:ext uri="{FF2B5EF4-FFF2-40B4-BE49-F238E27FC236}">
                <a16:creationId xmlns:a16="http://schemas.microsoft.com/office/drawing/2014/main" id="{34A29DFA-7961-5D4B-A74D-B6F7F3AAA74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/>
              <a:t>Another Way to Do Subtraction</a:t>
            </a:r>
          </a:p>
        </p:txBody>
      </p:sp>
      <p:sp>
        <p:nvSpPr>
          <p:cNvPr id="81922" name="TextBox 3">
            <a:extLst>
              <a:ext uri="{FF2B5EF4-FFF2-40B4-BE49-F238E27FC236}">
                <a16:creationId xmlns:a16="http://schemas.microsoft.com/office/drawing/2014/main" id="{69FBDF88-8000-1644-974C-D239EF08B2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85889" y="1600201"/>
            <a:ext cx="8475397" cy="7694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4400" b="0">
                <a:latin typeface="Times" pitchFamily="2" charset="0"/>
              </a:rPr>
              <a:t>82 – 64 =  82 + (99 – 64) +1 - 100    </a:t>
            </a:r>
          </a:p>
        </p:txBody>
      </p:sp>
      <p:sp>
        <p:nvSpPr>
          <p:cNvPr id="81923" name="TextBox 5">
            <a:extLst>
              <a:ext uri="{FF2B5EF4-FFF2-40B4-BE49-F238E27FC236}">
                <a16:creationId xmlns:a16="http://schemas.microsoft.com/office/drawing/2014/main" id="{94103A65-B11A-A64B-8545-35C8B5BD625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14689" y="2667001"/>
            <a:ext cx="4996881" cy="7694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4400" b="0">
                <a:latin typeface="Times" pitchFamily="2" charset="0"/>
              </a:rPr>
              <a:t>=  82 + 35 + 1 - 100  </a:t>
            </a:r>
          </a:p>
        </p:txBody>
      </p:sp>
      <p:sp>
        <p:nvSpPr>
          <p:cNvPr id="81924" name="Oval 2">
            <a:extLst>
              <a:ext uri="{FF2B5EF4-FFF2-40B4-BE49-F238E27FC236}">
                <a16:creationId xmlns:a16="http://schemas.microsoft.com/office/drawing/2014/main" id="{1AD9BF96-CD0D-5848-8DD9-9D267A2CED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1524000"/>
            <a:ext cx="2209800" cy="1066800"/>
          </a:xfrm>
          <a:prstGeom prst="ellipse">
            <a:avLst/>
          </a:prstGeom>
          <a:solidFill>
            <a:srgbClr val="FF0000">
              <a:alpha val="27058"/>
            </a:srgbClr>
          </a:solidFill>
          <a:ln w="38100">
            <a:solidFill>
              <a:srgbClr val="FF0000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81925" name="TextBox 7">
            <a:extLst>
              <a:ext uri="{FF2B5EF4-FFF2-40B4-BE49-F238E27FC236}">
                <a16:creationId xmlns:a16="http://schemas.microsoft.com/office/drawing/2014/main" id="{25363BA7-3941-6D4C-8839-560DF414715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53200" y="1066801"/>
            <a:ext cx="21463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9’s complement</a:t>
            </a:r>
          </a:p>
        </p:txBody>
      </p:sp>
      <p:sp>
        <p:nvSpPr>
          <p:cNvPr id="81926" name="Oval 10">
            <a:extLst>
              <a:ext uri="{FF2B5EF4-FFF2-40B4-BE49-F238E27FC236}">
                <a16:creationId xmlns:a16="http://schemas.microsoft.com/office/drawing/2014/main" id="{9E7BFB1E-1E62-C842-9AC9-262948CD90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2667000"/>
            <a:ext cx="1600200" cy="935038"/>
          </a:xfrm>
          <a:prstGeom prst="ellipse">
            <a:avLst/>
          </a:prstGeom>
          <a:solidFill>
            <a:srgbClr val="008000">
              <a:alpha val="27058"/>
            </a:srgbClr>
          </a:solidFill>
          <a:ln w="38100">
            <a:solidFill>
              <a:srgbClr val="008000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81927" name="TextBox 11">
            <a:extLst>
              <a:ext uri="{FF2B5EF4-FFF2-40B4-BE49-F238E27FC236}">
                <a16:creationId xmlns:a16="http://schemas.microsoft.com/office/drawing/2014/main" id="{5FAD91F1-A650-584C-B6EB-EC433BE6C79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05600" y="2433638"/>
            <a:ext cx="230028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008000"/>
                </a:solidFill>
                <a:latin typeface="Times" pitchFamily="2" charset="0"/>
              </a:rPr>
              <a:t>10’s complement</a:t>
            </a:r>
          </a:p>
        </p:txBody>
      </p:sp>
    </p:spTree>
  </p:cSld>
  <p:clrMapOvr>
    <a:masterClrMapping/>
  </p:clrMapOvr>
  <p:transition/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945" name="Title 1">
            <a:extLst>
              <a:ext uri="{FF2B5EF4-FFF2-40B4-BE49-F238E27FC236}">
                <a16:creationId xmlns:a16="http://schemas.microsoft.com/office/drawing/2014/main" id="{B7B7BC40-5DD6-C547-B6D7-AB07EFC46AA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/>
              <a:t>Another Way to Do Subtraction</a:t>
            </a:r>
          </a:p>
        </p:txBody>
      </p:sp>
      <p:sp>
        <p:nvSpPr>
          <p:cNvPr id="82946" name="TextBox 3">
            <a:extLst>
              <a:ext uri="{FF2B5EF4-FFF2-40B4-BE49-F238E27FC236}">
                <a16:creationId xmlns:a16="http://schemas.microsoft.com/office/drawing/2014/main" id="{299DC0F4-F30F-B147-B084-07B31F73BE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85889" y="1600201"/>
            <a:ext cx="8475397" cy="7694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4400" b="0">
                <a:latin typeface="Times" pitchFamily="2" charset="0"/>
              </a:rPr>
              <a:t>82 – 64 =  82 + (99 – 64) +1 - 100    </a:t>
            </a:r>
          </a:p>
        </p:txBody>
      </p:sp>
      <p:sp>
        <p:nvSpPr>
          <p:cNvPr id="82947" name="TextBox 5">
            <a:extLst>
              <a:ext uri="{FF2B5EF4-FFF2-40B4-BE49-F238E27FC236}">
                <a16:creationId xmlns:a16="http://schemas.microsoft.com/office/drawing/2014/main" id="{276FC98B-FF2C-104C-A3AD-3C995DE59A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14689" y="2667001"/>
            <a:ext cx="4996881" cy="7694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4400" b="0">
                <a:latin typeface="Times" pitchFamily="2" charset="0"/>
              </a:rPr>
              <a:t>=  82 + 35 + 1 - 100  </a:t>
            </a:r>
          </a:p>
        </p:txBody>
      </p:sp>
      <p:sp>
        <p:nvSpPr>
          <p:cNvPr id="82948" name="Oval 2">
            <a:extLst>
              <a:ext uri="{FF2B5EF4-FFF2-40B4-BE49-F238E27FC236}">
                <a16:creationId xmlns:a16="http://schemas.microsoft.com/office/drawing/2014/main" id="{47A8C53C-BE4C-5640-9A23-7B041382FB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1524000"/>
            <a:ext cx="2209800" cy="1066800"/>
          </a:xfrm>
          <a:prstGeom prst="ellipse">
            <a:avLst/>
          </a:prstGeom>
          <a:solidFill>
            <a:srgbClr val="FF0000">
              <a:alpha val="27058"/>
            </a:srgbClr>
          </a:solidFill>
          <a:ln w="38100">
            <a:solidFill>
              <a:srgbClr val="FF0000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82949" name="TextBox 7">
            <a:extLst>
              <a:ext uri="{FF2B5EF4-FFF2-40B4-BE49-F238E27FC236}">
                <a16:creationId xmlns:a16="http://schemas.microsoft.com/office/drawing/2014/main" id="{84FED92A-A0D4-E249-AAB0-06DB39EF04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53200" y="1066801"/>
            <a:ext cx="21463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9’s complement</a:t>
            </a:r>
          </a:p>
        </p:txBody>
      </p:sp>
      <p:sp>
        <p:nvSpPr>
          <p:cNvPr id="82950" name="TextBox 8">
            <a:extLst>
              <a:ext uri="{FF2B5EF4-FFF2-40B4-BE49-F238E27FC236}">
                <a16:creationId xmlns:a16="http://schemas.microsoft.com/office/drawing/2014/main" id="{C65F6439-B258-7D44-A6A5-D90ABE688B0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14689" y="3810001"/>
            <a:ext cx="4113627" cy="7694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4400" b="0">
                <a:latin typeface="Times" pitchFamily="2" charset="0"/>
              </a:rPr>
              <a:t>=  82 + 36 - 100  </a:t>
            </a:r>
          </a:p>
        </p:txBody>
      </p:sp>
      <p:sp>
        <p:nvSpPr>
          <p:cNvPr id="82951" name="Oval 10">
            <a:extLst>
              <a:ext uri="{FF2B5EF4-FFF2-40B4-BE49-F238E27FC236}">
                <a16:creationId xmlns:a16="http://schemas.microsoft.com/office/drawing/2014/main" id="{5E20DB82-F3E1-9A4C-8279-09D3E48271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2667000"/>
            <a:ext cx="1600200" cy="935038"/>
          </a:xfrm>
          <a:prstGeom prst="ellipse">
            <a:avLst/>
          </a:prstGeom>
          <a:solidFill>
            <a:srgbClr val="008000">
              <a:alpha val="27058"/>
            </a:srgbClr>
          </a:solidFill>
          <a:ln w="38100">
            <a:solidFill>
              <a:srgbClr val="008000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82952" name="TextBox 11">
            <a:extLst>
              <a:ext uri="{FF2B5EF4-FFF2-40B4-BE49-F238E27FC236}">
                <a16:creationId xmlns:a16="http://schemas.microsoft.com/office/drawing/2014/main" id="{32B527CC-1148-944F-8593-8BA95DA2E8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05600" y="2433638"/>
            <a:ext cx="230028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008000"/>
                </a:solidFill>
                <a:latin typeface="Times" pitchFamily="2" charset="0"/>
              </a:rPr>
              <a:t>10’s complement</a:t>
            </a:r>
          </a:p>
        </p:txBody>
      </p:sp>
    </p:spTree>
  </p:cSld>
  <p:clrMapOvr>
    <a:masterClrMapping/>
  </p:clrMapOvr>
  <p:transition/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969" name="Title 1">
            <a:extLst>
              <a:ext uri="{FF2B5EF4-FFF2-40B4-BE49-F238E27FC236}">
                <a16:creationId xmlns:a16="http://schemas.microsoft.com/office/drawing/2014/main" id="{595BF9A5-6451-5D4C-A460-D090DD958D4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/>
              <a:t>Another Way to Do Subtraction</a:t>
            </a:r>
          </a:p>
        </p:txBody>
      </p:sp>
      <p:sp>
        <p:nvSpPr>
          <p:cNvPr id="83970" name="TextBox 3">
            <a:extLst>
              <a:ext uri="{FF2B5EF4-FFF2-40B4-BE49-F238E27FC236}">
                <a16:creationId xmlns:a16="http://schemas.microsoft.com/office/drawing/2014/main" id="{1A17FFE0-6734-DF4F-A4CA-0986A1A624A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85889" y="1600201"/>
            <a:ext cx="8475397" cy="7694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4400" b="0">
                <a:latin typeface="Times" pitchFamily="2" charset="0"/>
              </a:rPr>
              <a:t>82 – 64 =  82 + (99 – 64) +1 - 100    </a:t>
            </a:r>
          </a:p>
        </p:txBody>
      </p:sp>
      <p:sp>
        <p:nvSpPr>
          <p:cNvPr id="83971" name="TextBox 5">
            <a:extLst>
              <a:ext uri="{FF2B5EF4-FFF2-40B4-BE49-F238E27FC236}">
                <a16:creationId xmlns:a16="http://schemas.microsoft.com/office/drawing/2014/main" id="{9AD927AC-97C5-B942-8598-AF263C1ABAA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14689" y="2667001"/>
            <a:ext cx="4996881" cy="7694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4400" b="0">
                <a:latin typeface="Times" pitchFamily="2" charset="0"/>
              </a:rPr>
              <a:t>=  82 + 35 + 1 - 100  </a:t>
            </a:r>
          </a:p>
        </p:txBody>
      </p:sp>
      <p:sp>
        <p:nvSpPr>
          <p:cNvPr id="83972" name="TextBox 6">
            <a:extLst>
              <a:ext uri="{FF2B5EF4-FFF2-40B4-BE49-F238E27FC236}">
                <a16:creationId xmlns:a16="http://schemas.microsoft.com/office/drawing/2014/main" id="{874497B0-EA5A-E844-A0B7-C699090543A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14689" y="4800601"/>
            <a:ext cx="3209725" cy="7694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4400" b="0">
                <a:latin typeface="Times" pitchFamily="2" charset="0"/>
              </a:rPr>
              <a:t>=  118 - 100  </a:t>
            </a:r>
          </a:p>
        </p:txBody>
      </p:sp>
      <p:sp>
        <p:nvSpPr>
          <p:cNvPr id="83973" name="Oval 2">
            <a:extLst>
              <a:ext uri="{FF2B5EF4-FFF2-40B4-BE49-F238E27FC236}">
                <a16:creationId xmlns:a16="http://schemas.microsoft.com/office/drawing/2014/main" id="{2B2A9743-BD48-0744-9BDE-3E71160E56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1524000"/>
            <a:ext cx="2209800" cy="1066800"/>
          </a:xfrm>
          <a:prstGeom prst="ellipse">
            <a:avLst/>
          </a:prstGeom>
          <a:solidFill>
            <a:srgbClr val="FF0000">
              <a:alpha val="27058"/>
            </a:srgbClr>
          </a:solidFill>
          <a:ln w="38100">
            <a:solidFill>
              <a:srgbClr val="FF0000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83974" name="TextBox 7">
            <a:extLst>
              <a:ext uri="{FF2B5EF4-FFF2-40B4-BE49-F238E27FC236}">
                <a16:creationId xmlns:a16="http://schemas.microsoft.com/office/drawing/2014/main" id="{51BED9EC-3009-B74B-8B8B-A8E2A6DBEB7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53200" y="1066801"/>
            <a:ext cx="21463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9’s complement</a:t>
            </a:r>
          </a:p>
        </p:txBody>
      </p:sp>
      <p:sp>
        <p:nvSpPr>
          <p:cNvPr id="83975" name="TextBox 8">
            <a:extLst>
              <a:ext uri="{FF2B5EF4-FFF2-40B4-BE49-F238E27FC236}">
                <a16:creationId xmlns:a16="http://schemas.microsoft.com/office/drawing/2014/main" id="{53925D74-3D8B-8444-BC8F-36B9BAC6A7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14689" y="3810001"/>
            <a:ext cx="4113627" cy="7694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4400" b="0">
                <a:latin typeface="Times" pitchFamily="2" charset="0"/>
              </a:rPr>
              <a:t>=  82 + 36 - 100  </a:t>
            </a:r>
          </a:p>
        </p:txBody>
      </p:sp>
      <p:sp>
        <p:nvSpPr>
          <p:cNvPr id="83976" name="Oval 10">
            <a:extLst>
              <a:ext uri="{FF2B5EF4-FFF2-40B4-BE49-F238E27FC236}">
                <a16:creationId xmlns:a16="http://schemas.microsoft.com/office/drawing/2014/main" id="{40C41482-3050-2F48-AA42-59D1F772D6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2667000"/>
            <a:ext cx="1600200" cy="935038"/>
          </a:xfrm>
          <a:prstGeom prst="ellipse">
            <a:avLst/>
          </a:prstGeom>
          <a:solidFill>
            <a:srgbClr val="008000">
              <a:alpha val="27058"/>
            </a:srgbClr>
          </a:solidFill>
          <a:ln w="38100">
            <a:solidFill>
              <a:srgbClr val="008000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83977" name="TextBox 11">
            <a:extLst>
              <a:ext uri="{FF2B5EF4-FFF2-40B4-BE49-F238E27FC236}">
                <a16:creationId xmlns:a16="http://schemas.microsoft.com/office/drawing/2014/main" id="{FF6403CD-5DD1-B045-B943-45B600B86B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05600" y="2433638"/>
            <a:ext cx="230028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008000"/>
                </a:solidFill>
                <a:latin typeface="Times" pitchFamily="2" charset="0"/>
              </a:rPr>
              <a:t>10’s complement</a:t>
            </a:r>
          </a:p>
        </p:txBody>
      </p:sp>
      <p:sp>
        <p:nvSpPr>
          <p:cNvPr id="83978" name="TextBox 12">
            <a:extLst>
              <a:ext uri="{FF2B5EF4-FFF2-40B4-BE49-F238E27FC236}">
                <a16:creationId xmlns:a16="http://schemas.microsoft.com/office/drawing/2014/main" id="{FA2AA6DA-C305-5E4B-87EE-90193F542E2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91401" y="4038601"/>
            <a:ext cx="25701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0000FF"/>
                </a:solidFill>
                <a:latin typeface="Times" pitchFamily="2" charset="0"/>
              </a:rPr>
              <a:t>// Add the first two.</a:t>
            </a:r>
          </a:p>
        </p:txBody>
      </p:sp>
      <p:sp>
        <p:nvSpPr>
          <p:cNvPr id="83979" name="Oval 10">
            <a:extLst>
              <a:ext uri="{FF2B5EF4-FFF2-40B4-BE49-F238E27FC236}">
                <a16:creationId xmlns:a16="http://schemas.microsoft.com/office/drawing/2014/main" id="{B1616B00-E901-7B4B-8524-56AB7C31D8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16351" y="3736975"/>
            <a:ext cx="1933575" cy="935038"/>
          </a:xfrm>
          <a:prstGeom prst="ellipse">
            <a:avLst/>
          </a:prstGeom>
          <a:solidFill>
            <a:srgbClr val="3366FF">
              <a:alpha val="27058"/>
            </a:srgbClr>
          </a:solidFill>
          <a:ln w="38100">
            <a:solidFill>
              <a:srgbClr val="3366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</p:spTree>
  </p:cSld>
  <p:clrMapOvr>
    <a:masterClrMapping/>
  </p:clrMapOvr>
  <p:transition/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993" name="Title 1">
            <a:extLst>
              <a:ext uri="{FF2B5EF4-FFF2-40B4-BE49-F238E27FC236}">
                <a16:creationId xmlns:a16="http://schemas.microsoft.com/office/drawing/2014/main" id="{578BEA63-F936-4549-8B55-ED0D9977FBD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/>
              <a:t>Another Way to Do Subtraction</a:t>
            </a:r>
          </a:p>
        </p:txBody>
      </p:sp>
      <p:sp>
        <p:nvSpPr>
          <p:cNvPr id="84994" name="TextBox 3">
            <a:extLst>
              <a:ext uri="{FF2B5EF4-FFF2-40B4-BE49-F238E27FC236}">
                <a16:creationId xmlns:a16="http://schemas.microsoft.com/office/drawing/2014/main" id="{474BC92D-A0D1-7C41-83CB-9A7B8F345D0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85889" y="1600201"/>
            <a:ext cx="8475397" cy="7694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4400" b="0">
                <a:latin typeface="Times" pitchFamily="2" charset="0"/>
              </a:rPr>
              <a:t>82 – 64 =  82 + (99 – 64) +1 - 100    </a:t>
            </a:r>
          </a:p>
        </p:txBody>
      </p:sp>
      <p:sp>
        <p:nvSpPr>
          <p:cNvPr id="84995" name="TextBox 5">
            <a:extLst>
              <a:ext uri="{FF2B5EF4-FFF2-40B4-BE49-F238E27FC236}">
                <a16:creationId xmlns:a16="http://schemas.microsoft.com/office/drawing/2014/main" id="{C95D07B0-56EA-4641-B519-57938F2B0C6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14689" y="2667001"/>
            <a:ext cx="4996881" cy="7694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4400" b="0">
                <a:latin typeface="Times" pitchFamily="2" charset="0"/>
              </a:rPr>
              <a:t>=  82 + 35 + 1 - 100  </a:t>
            </a:r>
          </a:p>
        </p:txBody>
      </p:sp>
      <p:sp>
        <p:nvSpPr>
          <p:cNvPr id="84996" name="TextBox 6">
            <a:extLst>
              <a:ext uri="{FF2B5EF4-FFF2-40B4-BE49-F238E27FC236}">
                <a16:creationId xmlns:a16="http://schemas.microsoft.com/office/drawing/2014/main" id="{63EB4560-27A7-574F-9E07-553911DAF6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14689" y="4800601"/>
            <a:ext cx="3209725" cy="7694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4400" b="0">
                <a:latin typeface="Times" pitchFamily="2" charset="0"/>
              </a:rPr>
              <a:t>=  118 - 100  </a:t>
            </a:r>
          </a:p>
        </p:txBody>
      </p:sp>
      <p:sp>
        <p:nvSpPr>
          <p:cNvPr id="84997" name="Oval 2">
            <a:extLst>
              <a:ext uri="{FF2B5EF4-FFF2-40B4-BE49-F238E27FC236}">
                <a16:creationId xmlns:a16="http://schemas.microsoft.com/office/drawing/2014/main" id="{B6451EE5-8B88-834D-999A-A35F2D2ABA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1524000"/>
            <a:ext cx="2209800" cy="1066800"/>
          </a:xfrm>
          <a:prstGeom prst="ellipse">
            <a:avLst/>
          </a:prstGeom>
          <a:solidFill>
            <a:srgbClr val="FF0000">
              <a:alpha val="27058"/>
            </a:srgbClr>
          </a:solidFill>
          <a:ln w="38100">
            <a:solidFill>
              <a:srgbClr val="FF0000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84998" name="TextBox 7">
            <a:extLst>
              <a:ext uri="{FF2B5EF4-FFF2-40B4-BE49-F238E27FC236}">
                <a16:creationId xmlns:a16="http://schemas.microsoft.com/office/drawing/2014/main" id="{AC179836-1522-0744-9295-FCE2838C505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53200" y="1066801"/>
            <a:ext cx="21463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9’s complement</a:t>
            </a:r>
          </a:p>
        </p:txBody>
      </p:sp>
      <p:sp>
        <p:nvSpPr>
          <p:cNvPr id="84999" name="TextBox 8">
            <a:extLst>
              <a:ext uri="{FF2B5EF4-FFF2-40B4-BE49-F238E27FC236}">
                <a16:creationId xmlns:a16="http://schemas.microsoft.com/office/drawing/2014/main" id="{43303741-10B6-5142-B732-F6FB237CC0F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14689" y="3810001"/>
            <a:ext cx="4113627" cy="7694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4400" b="0">
                <a:latin typeface="Times" pitchFamily="2" charset="0"/>
              </a:rPr>
              <a:t>=  82 + 36 - 100  </a:t>
            </a:r>
          </a:p>
        </p:txBody>
      </p:sp>
      <p:sp>
        <p:nvSpPr>
          <p:cNvPr id="85000" name="TextBox 9">
            <a:extLst>
              <a:ext uri="{FF2B5EF4-FFF2-40B4-BE49-F238E27FC236}">
                <a16:creationId xmlns:a16="http://schemas.microsoft.com/office/drawing/2014/main" id="{87034834-BE71-024B-BC8B-D219849335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14688" y="5630864"/>
            <a:ext cx="1631950" cy="769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4400" b="0">
                <a:latin typeface="Times" pitchFamily="2" charset="0"/>
              </a:rPr>
              <a:t>=    18</a:t>
            </a:r>
          </a:p>
        </p:txBody>
      </p:sp>
      <p:sp>
        <p:nvSpPr>
          <p:cNvPr id="85001" name="Oval 10">
            <a:extLst>
              <a:ext uri="{FF2B5EF4-FFF2-40B4-BE49-F238E27FC236}">
                <a16:creationId xmlns:a16="http://schemas.microsoft.com/office/drawing/2014/main" id="{7E4C64B1-9693-7743-BD1D-573256D902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2667000"/>
            <a:ext cx="1600200" cy="935038"/>
          </a:xfrm>
          <a:prstGeom prst="ellipse">
            <a:avLst/>
          </a:prstGeom>
          <a:solidFill>
            <a:srgbClr val="008000">
              <a:alpha val="27058"/>
            </a:srgbClr>
          </a:solidFill>
          <a:ln w="38100">
            <a:solidFill>
              <a:srgbClr val="008000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85002" name="TextBox 11">
            <a:extLst>
              <a:ext uri="{FF2B5EF4-FFF2-40B4-BE49-F238E27FC236}">
                <a16:creationId xmlns:a16="http://schemas.microsoft.com/office/drawing/2014/main" id="{60A23047-EABF-D942-B1A1-95431C9140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05600" y="2433638"/>
            <a:ext cx="230028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008000"/>
                </a:solidFill>
                <a:latin typeface="Times" pitchFamily="2" charset="0"/>
              </a:rPr>
              <a:t>10’s complement</a:t>
            </a:r>
          </a:p>
        </p:txBody>
      </p:sp>
      <p:sp>
        <p:nvSpPr>
          <p:cNvPr id="85003" name="TextBox 12">
            <a:extLst>
              <a:ext uri="{FF2B5EF4-FFF2-40B4-BE49-F238E27FC236}">
                <a16:creationId xmlns:a16="http://schemas.microsoft.com/office/drawing/2014/main" id="{7145B679-E25B-DA49-8EE3-FCC67881E9B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91401" y="4038601"/>
            <a:ext cx="25701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0000FF"/>
                </a:solidFill>
                <a:latin typeface="Times" pitchFamily="2" charset="0"/>
              </a:rPr>
              <a:t>// Add the first two.</a:t>
            </a:r>
          </a:p>
        </p:txBody>
      </p:sp>
      <p:sp>
        <p:nvSpPr>
          <p:cNvPr id="85004" name="TextBox 13">
            <a:extLst>
              <a:ext uri="{FF2B5EF4-FFF2-40B4-BE49-F238E27FC236}">
                <a16:creationId xmlns:a16="http://schemas.microsoft.com/office/drawing/2014/main" id="{B0CCAD61-6005-ED49-A214-E94810DD200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18289" y="4943476"/>
            <a:ext cx="3449637" cy="830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660066"/>
                </a:solidFill>
                <a:latin typeface="Times" pitchFamily="2" charset="0"/>
              </a:rPr>
              <a:t>// Just delete the leading 1.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660066"/>
                </a:solidFill>
                <a:latin typeface="Times" pitchFamily="2" charset="0"/>
              </a:rPr>
              <a:t>// No need to subtract 100.</a:t>
            </a:r>
          </a:p>
        </p:txBody>
      </p:sp>
      <p:sp>
        <p:nvSpPr>
          <p:cNvPr id="85005" name="Oval 10">
            <a:extLst>
              <a:ext uri="{FF2B5EF4-FFF2-40B4-BE49-F238E27FC236}">
                <a16:creationId xmlns:a16="http://schemas.microsoft.com/office/drawing/2014/main" id="{18BE9B46-3BA6-B449-B2E0-818821ED8A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16351" y="3736975"/>
            <a:ext cx="1933575" cy="935038"/>
          </a:xfrm>
          <a:prstGeom prst="ellipse">
            <a:avLst/>
          </a:prstGeom>
          <a:solidFill>
            <a:srgbClr val="3366FF">
              <a:alpha val="27058"/>
            </a:srgbClr>
          </a:solidFill>
          <a:ln w="38100">
            <a:solidFill>
              <a:srgbClr val="3366FF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85006" name="Oval 10">
            <a:extLst>
              <a:ext uri="{FF2B5EF4-FFF2-40B4-BE49-F238E27FC236}">
                <a16:creationId xmlns:a16="http://schemas.microsoft.com/office/drawing/2014/main" id="{6CFAA8EC-66A4-C842-8C63-9C0D53E6E7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81425" y="4953000"/>
            <a:ext cx="457200" cy="533400"/>
          </a:xfrm>
          <a:prstGeom prst="ellipse">
            <a:avLst/>
          </a:prstGeom>
          <a:solidFill>
            <a:srgbClr val="660066">
              <a:alpha val="27058"/>
            </a:srgbClr>
          </a:solidFill>
          <a:ln w="38100">
            <a:solidFill>
              <a:srgbClr val="660066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</p:spTree>
  </p:cSld>
  <p:clrMapOvr>
    <a:masterClrMapping/>
  </p:clrMapOvr>
  <p:transition/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9442" name="Rectangle 2">
            <a:extLst>
              <a:ext uri="{FF2B5EF4-FFF2-40B4-BE49-F238E27FC236}">
                <a16:creationId xmlns:a16="http://schemas.microsoft.com/office/drawing/2014/main" id="{1A746FF6-9CAA-5941-8665-AE852AFD09E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3048000"/>
            <a:ext cx="9144000" cy="685800"/>
          </a:xfrm>
        </p:spPr>
        <p:txBody>
          <a:bodyPr/>
          <a:lstStyle/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Ways to Represent Negative Integers</a:t>
            </a:r>
          </a:p>
        </p:txBody>
      </p:sp>
    </p:spTree>
    <p:extLst>
      <p:ext uri="{BB962C8B-B14F-4D97-AF65-F5344CB8AC3E}">
        <p14:creationId xmlns:p14="http://schemas.microsoft.com/office/powerpoint/2010/main" val="403649327"/>
      </p:ext>
    </p:extLst>
  </p:cSld>
  <p:clrMapOvr>
    <a:masterClrMapping/>
  </p:clrMapOvr>
  <p:transition/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041" name="Rectangle 6">
            <a:extLst>
              <a:ext uri="{FF2B5EF4-FFF2-40B4-BE49-F238E27FC236}">
                <a16:creationId xmlns:a16="http://schemas.microsoft.com/office/drawing/2014/main" id="{F119546C-EA2C-A648-A230-4424C0E7FB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8725" y="1481138"/>
            <a:ext cx="89768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 i="1">
                <a:solidFill>
                  <a:srgbClr val="000000"/>
                </a:solidFill>
                <a:latin typeface="Times-Roman" pitchFamily="2" charset="0"/>
              </a:rPr>
              <a:t>b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7042" name="Rectangle 7">
            <a:extLst>
              <a:ext uri="{FF2B5EF4-FFF2-40B4-BE49-F238E27FC236}">
                <a16:creationId xmlns:a16="http://schemas.microsoft.com/office/drawing/2014/main" id="{6A8AC429-CA10-DB46-ABDD-3081BB4A04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62388" y="1566864"/>
            <a:ext cx="69850" cy="168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100" b="0" i="1">
                <a:solidFill>
                  <a:srgbClr val="000000"/>
                </a:solidFill>
                <a:latin typeface="Times-Roman" pitchFamily="2" charset="0"/>
              </a:rPr>
              <a:t>n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7043" name="Rectangle 8">
            <a:extLst>
              <a:ext uri="{FF2B5EF4-FFF2-40B4-BE49-F238E27FC236}">
                <a16:creationId xmlns:a16="http://schemas.microsoft.com/office/drawing/2014/main" id="{8F6CFD53-9678-4C48-BFAC-24983CEFA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65588" y="1566864"/>
            <a:ext cx="69850" cy="168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100" b="0">
                <a:solidFill>
                  <a:srgbClr val="000000"/>
                </a:solidFill>
                <a:latin typeface="Times-Roman" pitchFamily="2" charset="0"/>
              </a:rPr>
              <a:t>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7044" name="Freeform 9">
            <a:extLst>
              <a:ext uri="{FF2B5EF4-FFF2-40B4-BE49-F238E27FC236}">
                <a16:creationId xmlns:a16="http://schemas.microsoft.com/office/drawing/2014/main" id="{5A99CD74-7176-7347-8BFC-6E10561F0C62}"/>
              </a:ext>
            </a:extLst>
          </p:cNvPr>
          <p:cNvSpPr>
            <a:spLocks/>
          </p:cNvSpPr>
          <p:nvPr/>
        </p:nvSpPr>
        <p:spPr bwMode="auto">
          <a:xfrm>
            <a:off x="5146675" y="2097089"/>
            <a:ext cx="57150" cy="39687"/>
          </a:xfrm>
          <a:custGeom>
            <a:avLst/>
            <a:gdLst>
              <a:gd name="T0" fmla="*/ 0 w 60"/>
              <a:gd name="T1" fmla="*/ 2147483646 h 40"/>
              <a:gd name="T2" fmla="*/ 0 w 60"/>
              <a:gd name="T3" fmla="*/ 2147483646 h 40"/>
              <a:gd name="T4" fmla="*/ 2147483646 w 60"/>
              <a:gd name="T5" fmla="*/ 0 h 40"/>
              <a:gd name="T6" fmla="*/ 2147483646 w 60"/>
              <a:gd name="T7" fmla="*/ 0 h 40"/>
              <a:gd name="T8" fmla="*/ 2147483646 w 60"/>
              <a:gd name="T9" fmla="*/ 2147483646 h 40"/>
              <a:gd name="T10" fmla="*/ 2147483646 w 60"/>
              <a:gd name="T11" fmla="*/ 2147483646 h 40"/>
              <a:gd name="T12" fmla="*/ 2147483646 w 60"/>
              <a:gd name="T13" fmla="*/ 2147483646 h 40"/>
              <a:gd name="T14" fmla="*/ 2147483646 w 60"/>
              <a:gd name="T15" fmla="*/ 2147483646 h 40"/>
              <a:gd name="T16" fmla="*/ 2147483646 w 60"/>
              <a:gd name="T17" fmla="*/ 2147483646 h 40"/>
              <a:gd name="T18" fmla="*/ 0 w 60"/>
              <a:gd name="T19" fmla="*/ 2147483646 h 40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60"/>
              <a:gd name="T31" fmla="*/ 0 h 40"/>
              <a:gd name="T32" fmla="*/ 60 w 60"/>
              <a:gd name="T33" fmla="*/ 40 h 40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60" h="40">
                <a:moveTo>
                  <a:pt x="0" y="17"/>
                </a:moveTo>
                <a:cubicBezTo>
                  <a:pt x="0" y="17"/>
                  <a:pt x="0" y="23"/>
                  <a:pt x="0" y="23"/>
                </a:cubicBezTo>
                <a:cubicBezTo>
                  <a:pt x="0" y="10"/>
                  <a:pt x="10" y="0"/>
                  <a:pt x="22" y="0"/>
                </a:cubicBezTo>
                <a:cubicBezTo>
                  <a:pt x="22" y="0"/>
                  <a:pt x="37" y="0"/>
                  <a:pt x="37" y="0"/>
                </a:cubicBezTo>
                <a:cubicBezTo>
                  <a:pt x="50" y="0"/>
                  <a:pt x="60" y="10"/>
                  <a:pt x="60" y="23"/>
                </a:cubicBezTo>
                <a:cubicBezTo>
                  <a:pt x="60" y="23"/>
                  <a:pt x="60" y="17"/>
                  <a:pt x="60" y="17"/>
                </a:cubicBezTo>
                <a:cubicBezTo>
                  <a:pt x="60" y="30"/>
                  <a:pt x="50" y="40"/>
                  <a:pt x="37" y="40"/>
                </a:cubicBezTo>
                <a:cubicBezTo>
                  <a:pt x="37" y="40"/>
                  <a:pt x="37" y="40"/>
                  <a:pt x="37" y="40"/>
                </a:cubicBezTo>
                <a:cubicBezTo>
                  <a:pt x="37" y="40"/>
                  <a:pt x="22" y="40"/>
                  <a:pt x="22" y="40"/>
                </a:cubicBezTo>
                <a:cubicBezTo>
                  <a:pt x="10" y="40"/>
                  <a:pt x="0" y="30"/>
                  <a:pt x="0" y="17"/>
                </a:cubicBezTo>
                <a:close/>
              </a:path>
            </a:pathLst>
          </a:custGeom>
          <a:solidFill>
            <a:srgbClr val="000000"/>
          </a:solidFill>
          <a:ln w="2857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7045" name="Freeform 10">
            <a:extLst>
              <a:ext uri="{FF2B5EF4-FFF2-40B4-BE49-F238E27FC236}">
                <a16:creationId xmlns:a16="http://schemas.microsoft.com/office/drawing/2014/main" id="{467FA39B-B2EF-1B4F-B2F5-F11D7B80C978}"/>
              </a:ext>
            </a:extLst>
          </p:cNvPr>
          <p:cNvSpPr>
            <a:spLocks/>
          </p:cNvSpPr>
          <p:nvPr/>
        </p:nvSpPr>
        <p:spPr bwMode="auto">
          <a:xfrm>
            <a:off x="5300663" y="2097089"/>
            <a:ext cx="57150" cy="39687"/>
          </a:xfrm>
          <a:custGeom>
            <a:avLst/>
            <a:gdLst>
              <a:gd name="T0" fmla="*/ 0 w 60"/>
              <a:gd name="T1" fmla="*/ 2147483646 h 40"/>
              <a:gd name="T2" fmla="*/ 0 w 60"/>
              <a:gd name="T3" fmla="*/ 2147483646 h 40"/>
              <a:gd name="T4" fmla="*/ 2147483646 w 60"/>
              <a:gd name="T5" fmla="*/ 0 h 40"/>
              <a:gd name="T6" fmla="*/ 2147483646 w 60"/>
              <a:gd name="T7" fmla="*/ 0 h 40"/>
              <a:gd name="T8" fmla="*/ 2147483646 w 60"/>
              <a:gd name="T9" fmla="*/ 2147483646 h 40"/>
              <a:gd name="T10" fmla="*/ 2147483646 w 60"/>
              <a:gd name="T11" fmla="*/ 2147483646 h 40"/>
              <a:gd name="T12" fmla="*/ 2147483646 w 60"/>
              <a:gd name="T13" fmla="*/ 2147483646 h 40"/>
              <a:gd name="T14" fmla="*/ 2147483646 w 60"/>
              <a:gd name="T15" fmla="*/ 2147483646 h 40"/>
              <a:gd name="T16" fmla="*/ 2147483646 w 60"/>
              <a:gd name="T17" fmla="*/ 2147483646 h 40"/>
              <a:gd name="T18" fmla="*/ 0 w 60"/>
              <a:gd name="T19" fmla="*/ 2147483646 h 40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60"/>
              <a:gd name="T31" fmla="*/ 0 h 40"/>
              <a:gd name="T32" fmla="*/ 60 w 60"/>
              <a:gd name="T33" fmla="*/ 40 h 40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60" h="40">
                <a:moveTo>
                  <a:pt x="0" y="17"/>
                </a:moveTo>
                <a:cubicBezTo>
                  <a:pt x="0" y="17"/>
                  <a:pt x="0" y="23"/>
                  <a:pt x="0" y="23"/>
                </a:cubicBezTo>
                <a:cubicBezTo>
                  <a:pt x="0" y="10"/>
                  <a:pt x="10" y="0"/>
                  <a:pt x="22" y="0"/>
                </a:cubicBezTo>
                <a:cubicBezTo>
                  <a:pt x="22" y="0"/>
                  <a:pt x="37" y="0"/>
                  <a:pt x="37" y="0"/>
                </a:cubicBezTo>
                <a:cubicBezTo>
                  <a:pt x="50" y="0"/>
                  <a:pt x="60" y="10"/>
                  <a:pt x="60" y="23"/>
                </a:cubicBezTo>
                <a:cubicBezTo>
                  <a:pt x="60" y="23"/>
                  <a:pt x="60" y="17"/>
                  <a:pt x="60" y="17"/>
                </a:cubicBezTo>
                <a:cubicBezTo>
                  <a:pt x="60" y="30"/>
                  <a:pt x="50" y="40"/>
                  <a:pt x="37" y="40"/>
                </a:cubicBezTo>
                <a:cubicBezTo>
                  <a:pt x="37" y="40"/>
                  <a:pt x="37" y="40"/>
                  <a:pt x="37" y="40"/>
                </a:cubicBezTo>
                <a:cubicBezTo>
                  <a:pt x="37" y="40"/>
                  <a:pt x="22" y="40"/>
                  <a:pt x="22" y="40"/>
                </a:cubicBezTo>
                <a:cubicBezTo>
                  <a:pt x="10" y="40"/>
                  <a:pt x="0" y="30"/>
                  <a:pt x="0" y="17"/>
                </a:cubicBezTo>
                <a:close/>
              </a:path>
            </a:pathLst>
          </a:custGeom>
          <a:solidFill>
            <a:srgbClr val="000000"/>
          </a:solidFill>
          <a:ln w="2857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7046" name="Freeform 11">
            <a:extLst>
              <a:ext uri="{FF2B5EF4-FFF2-40B4-BE49-F238E27FC236}">
                <a16:creationId xmlns:a16="http://schemas.microsoft.com/office/drawing/2014/main" id="{A315B6BE-31CD-154F-9B58-BDEB999D4DD8}"/>
              </a:ext>
            </a:extLst>
          </p:cNvPr>
          <p:cNvSpPr>
            <a:spLocks/>
          </p:cNvSpPr>
          <p:nvPr/>
        </p:nvSpPr>
        <p:spPr bwMode="auto">
          <a:xfrm>
            <a:off x="5454650" y="2097089"/>
            <a:ext cx="57150" cy="39687"/>
          </a:xfrm>
          <a:custGeom>
            <a:avLst/>
            <a:gdLst>
              <a:gd name="T0" fmla="*/ 0 w 60"/>
              <a:gd name="T1" fmla="*/ 2147483646 h 40"/>
              <a:gd name="T2" fmla="*/ 0 w 60"/>
              <a:gd name="T3" fmla="*/ 2147483646 h 40"/>
              <a:gd name="T4" fmla="*/ 2147483646 w 60"/>
              <a:gd name="T5" fmla="*/ 0 h 40"/>
              <a:gd name="T6" fmla="*/ 2147483646 w 60"/>
              <a:gd name="T7" fmla="*/ 0 h 40"/>
              <a:gd name="T8" fmla="*/ 2147483646 w 60"/>
              <a:gd name="T9" fmla="*/ 2147483646 h 40"/>
              <a:gd name="T10" fmla="*/ 2147483646 w 60"/>
              <a:gd name="T11" fmla="*/ 2147483646 h 40"/>
              <a:gd name="T12" fmla="*/ 2147483646 w 60"/>
              <a:gd name="T13" fmla="*/ 2147483646 h 40"/>
              <a:gd name="T14" fmla="*/ 2147483646 w 60"/>
              <a:gd name="T15" fmla="*/ 2147483646 h 40"/>
              <a:gd name="T16" fmla="*/ 2147483646 w 60"/>
              <a:gd name="T17" fmla="*/ 2147483646 h 40"/>
              <a:gd name="T18" fmla="*/ 0 w 60"/>
              <a:gd name="T19" fmla="*/ 2147483646 h 40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60"/>
              <a:gd name="T31" fmla="*/ 0 h 40"/>
              <a:gd name="T32" fmla="*/ 60 w 60"/>
              <a:gd name="T33" fmla="*/ 40 h 40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60" h="40">
                <a:moveTo>
                  <a:pt x="0" y="17"/>
                </a:moveTo>
                <a:cubicBezTo>
                  <a:pt x="0" y="17"/>
                  <a:pt x="0" y="23"/>
                  <a:pt x="0" y="23"/>
                </a:cubicBezTo>
                <a:cubicBezTo>
                  <a:pt x="0" y="10"/>
                  <a:pt x="10" y="0"/>
                  <a:pt x="22" y="0"/>
                </a:cubicBezTo>
                <a:cubicBezTo>
                  <a:pt x="22" y="0"/>
                  <a:pt x="37" y="0"/>
                  <a:pt x="37" y="0"/>
                </a:cubicBezTo>
                <a:cubicBezTo>
                  <a:pt x="50" y="0"/>
                  <a:pt x="60" y="10"/>
                  <a:pt x="60" y="23"/>
                </a:cubicBezTo>
                <a:cubicBezTo>
                  <a:pt x="60" y="23"/>
                  <a:pt x="60" y="17"/>
                  <a:pt x="60" y="17"/>
                </a:cubicBezTo>
                <a:cubicBezTo>
                  <a:pt x="60" y="30"/>
                  <a:pt x="50" y="40"/>
                  <a:pt x="37" y="40"/>
                </a:cubicBezTo>
                <a:cubicBezTo>
                  <a:pt x="37" y="40"/>
                  <a:pt x="37" y="40"/>
                  <a:pt x="37" y="40"/>
                </a:cubicBezTo>
                <a:cubicBezTo>
                  <a:pt x="37" y="40"/>
                  <a:pt x="22" y="40"/>
                  <a:pt x="22" y="40"/>
                </a:cubicBezTo>
                <a:cubicBezTo>
                  <a:pt x="10" y="40"/>
                  <a:pt x="0" y="30"/>
                  <a:pt x="0" y="17"/>
                </a:cubicBezTo>
                <a:close/>
              </a:path>
            </a:pathLst>
          </a:custGeom>
          <a:solidFill>
            <a:srgbClr val="000000"/>
          </a:solidFill>
          <a:ln w="2857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7047" name="Rectangle 12">
            <a:extLst>
              <a:ext uri="{FF2B5EF4-FFF2-40B4-BE49-F238E27FC236}">
                <a16:creationId xmlns:a16="http://schemas.microsoft.com/office/drawing/2014/main" id="{1317CC78-A008-224F-90B4-2796BE2213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79825" y="1846264"/>
            <a:ext cx="558800" cy="541337"/>
          </a:xfrm>
          <a:prstGeom prst="rect">
            <a:avLst/>
          </a:prstGeom>
          <a:noFill/>
          <a:ln w="2857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87048" name="Rectangle 13">
            <a:extLst>
              <a:ext uri="{FF2B5EF4-FFF2-40B4-BE49-F238E27FC236}">
                <a16:creationId xmlns:a16="http://schemas.microsoft.com/office/drawing/2014/main" id="{8C0F268B-8E64-2745-BB48-06B0C3FF4F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38626" y="1846264"/>
            <a:ext cx="2181225" cy="541337"/>
          </a:xfrm>
          <a:prstGeom prst="rect">
            <a:avLst/>
          </a:prstGeom>
          <a:noFill/>
          <a:ln w="2857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87049" name="Rectangle 14">
            <a:extLst>
              <a:ext uri="{FF2B5EF4-FFF2-40B4-BE49-F238E27FC236}">
                <a16:creationId xmlns:a16="http://schemas.microsoft.com/office/drawing/2014/main" id="{2E013111-1AB3-2044-84C6-5FF56B7B31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19850" y="1846264"/>
            <a:ext cx="558800" cy="541337"/>
          </a:xfrm>
          <a:prstGeom prst="rect">
            <a:avLst/>
          </a:prstGeom>
          <a:noFill/>
          <a:ln w="2857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87050" name="Rectangle 15">
            <a:extLst>
              <a:ext uri="{FF2B5EF4-FFF2-40B4-BE49-F238E27FC236}">
                <a16:creationId xmlns:a16="http://schemas.microsoft.com/office/drawing/2014/main" id="{E3E73526-6216-6943-ACBD-6E78EE2FE3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78650" y="1846264"/>
            <a:ext cx="539750" cy="541337"/>
          </a:xfrm>
          <a:prstGeom prst="rect">
            <a:avLst/>
          </a:prstGeom>
          <a:noFill/>
          <a:ln w="2857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87051" name="Rectangle 16">
            <a:extLst>
              <a:ext uri="{FF2B5EF4-FFF2-40B4-BE49-F238E27FC236}">
                <a16:creationId xmlns:a16="http://schemas.microsoft.com/office/drawing/2014/main" id="{55B1857F-3465-7F42-95C6-EE426EBFC1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63988" y="1566864"/>
            <a:ext cx="69850" cy="168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1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7052" name="Rectangle 17">
            <a:extLst>
              <a:ext uri="{FF2B5EF4-FFF2-40B4-BE49-F238E27FC236}">
                <a16:creationId xmlns:a16="http://schemas.microsoft.com/office/drawing/2014/main" id="{000E512D-8C75-0D48-B41F-AD91A59DF6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1463" y="1481138"/>
            <a:ext cx="89768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 i="1">
                <a:solidFill>
                  <a:srgbClr val="000000"/>
                </a:solidFill>
                <a:latin typeface="Times-Roman" pitchFamily="2" charset="0"/>
              </a:rPr>
              <a:t>b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7053" name="Rectangle 18">
            <a:extLst>
              <a:ext uri="{FF2B5EF4-FFF2-40B4-BE49-F238E27FC236}">
                <a16:creationId xmlns:a16="http://schemas.microsoft.com/office/drawing/2014/main" id="{E89466AF-3A10-5D49-A50A-3B8BC1D61C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13538" y="1566864"/>
            <a:ext cx="69850" cy="168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100" b="0">
                <a:solidFill>
                  <a:srgbClr val="000000"/>
                </a:solidFill>
                <a:latin typeface="Times-Roman" pitchFamily="2" charset="0"/>
              </a:rPr>
              <a:t>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7054" name="Rectangle 19">
            <a:extLst>
              <a:ext uri="{FF2B5EF4-FFF2-40B4-BE49-F238E27FC236}">
                <a16:creationId xmlns:a16="http://schemas.microsoft.com/office/drawing/2014/main" id="{8A1F2595-F376-C347-89EA-49281479D2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67563" y="1481138"/>
            <a:ext cx="89768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 i="1">
                <a:solidFill>
                  <a:srgbClr val="000000"/>
                </a:solidFill>
                <a:latin typeface="Times-Roman" pitchFamily="2" charset="0"/>
              </a:rPr>
              <a:t>b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7055" name="Freeform 20">
            <a:extLst>
              <a:ext uri="{FF2B5EF4-FFF2-40B4-BE49-F238E27FC236}">
                <a16:creationId xmlns:a16="http://schemas.microsoft.com/office/drawing/2014/main" id="{8BB1FBBB-5BDC-EB43-88D4-CC4F91CCEA33}"/>
              </a:ext>
            </a:extLst>
          </p:cNvPr>
          <p:cNvSpPr>
            <a:spLocks/>
          </p:cNvSpPr>
          <p:nvPr/>
        </p:nvSpPr>
        <p:spPr bwMode="auto">
          <a:xfrm>
            <a:off x="5600701" y="2524126"/>
            <a:ext cx="1914525" cy="136525"/>
          </a:xfrm>
          <a:custGeom>
            <a:avLst/>
            <a:gdLst>
              <a:gd name="T0" fmla="*/ 2147483646 w 1985"/>
              <a:gd name="T1" fmla="*/ 0 h 141"/>
              <a:gd name="T2" fmla="*/ 2147483646 w 1985"/>
              <a:gd name="T3" fmla="*/ 2147483646 h 141"/>
              <a:gd name="T4" fmla="*/ 2147483646 w 1985"/>
              <a:gd name="T5" fmla="*/ 2147483646 h 141"/>
              <a:gd name="T6" fmla="*/ 2147483646 w 1985"/>
              <a:gd name="T7" fmla="*/ 2147483646 h 141"/>
              <a:gd name="T8" fmla="*/ 0 w 1985"/>
              <a:gd name="T9" fmla="*/ 2147483646 h 14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985"/>
              <a:gd name="T16" fmla="*/ 0 h 141"/>
              <a:gd name="T17" fmla="*/ 1985 w 1985"/>
              <a:gd name="T18" fmla="*/ 141 h 14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985" h="141">
                <a:moveTo>
                  <a:pt x="1985" y="0"/>
                </a:moveTo>
                <a:cubicBezTo>
                  <a:pt x="1949" y="71"/>
                  <a:pt x="1949" y="71"/>
                  <a:pt x="1931" y="71"/>
                </a:cubicBezTo>
                <a:cubicBezTo>
                  <a:pt x="1914" y="71"/>
                  <a:pt x="1914" y="71"/>
                  <a:pt x="992" y="71"/>
                </a:cubicBezTo>
                <a:cubicBezTo>
                  <a:pt x="71" y="71"/>
                  <a:pt x="71" y="71"/>
                  <a:pt x="54" y="71"/>
                </a:cubicBezTo>
                <a:cubicBezTo>
                  <a:pt x="36" y="71"/>
                  <a:pt x="36" y="71"/>
                  <a:pt x="0" y="141"/>
                </a:cubicBezTo>
              </a:path>
            </a:pathLst>
          </a:custGeom>
          <a:noFill/>
          <a:ln w="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7056" name="Freeform 21">
            <a:extLst>
              <a:ext uri="{FF2B5EF4-FFF2-40B4-BE49-F238E27FC236}">
                <a16:creationId xmlns:a16="http://schemas.microsoft.com/office/drawing/2014/main" id="{6BB2BE9B-DFDF-F44D-A90C-5AFA3D519815}"/>
              </a:ext>
            </a:extLst>
          </p:cNvPr>
          <p:cNvSpPr>
            <a:spLocks/>
          </p:cNvSpPr>
          <p:nvPr/>
        </p:nvSpPr>
        <p:spPr bwMode="auto">
          <a:xfrm>
            <a:off x="3687764" y="2524126"/>
            <a:ext cx="1912937" cy="136525"/>
          </a:xfrm>
          <a:custGeom>
            <a:avLst/>
            <a:gdLst>
              <a:gd name="T0" fmla="*/ 0 w 1984"/>
              <a:gd name="T1" fmla="*/ 0 h 141"/>
              <a:gd name="T2" fmla="*/ 2147483646 w 1984"/>
              <a:gd name="T3" fmla="*/ 2147483646 h 141"/>
              <a:gd name="T4" fmla="*/ 2147483646 w 1984"/>
              <a:gd name="T5" fmla="*/ 2147483646 h 141"/>
              <a:gd name="T6" fmla="*/ 2147483646 w 1984"/>
              <a:gd name="T7" fmla="*/ 2147483646 h 141"/>
              <a:gd name="T8" fmla="*/ 2147483646 w 1984"/>
              <a:gd name="T9" fmla="*/ 2147483646 h 14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984"/>
              <a:gd name="T16" fmla="*/ 0 h 141"/>
              <a:gd name="T17" fmla="*/ 1984 w 1984"/>
              <a:gd name="T18" fmla="*/ 141 h 14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984" h="141">
                <a:moveTo>
                  <a:pt x="0" y="0"/>
                </a:moveTo>
                <a:cubicBezTo>
                  <a:pt x="36" y="71"/>
                  <a:pt x="36" y="71"/>
                  <a:pt x="53" y="71"/>
                </a:cubicBezTo>
                <a:cubicBezTo>
                  <a:pt x="71" y="71"/>
                  <a:pt x="71" y="71"/>
                  <a:pt x="992" y="71"/>
                </a:cubicBezTo>
                <a:cubicBezTo>
                  <a:pt x="1913" y="71"/>
                  <a:pt x="1913" y="71"/>
                  <a:pt x="1931" y="71"/>
                </a:cubicBezTo>
                <a:cubicBezTo>
                  <a:pt x="1949" y="71"/>
                  <a:pt x="1949" y="71"/>
                  <a:pt x="1984" y="141"/>
                </a:cubicBezTo>
              </a:path>
            </a:pathLst>
          </a:custGeom>
          <a:noFill/>
          <a:ln w="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7057" name="Rectangle 22">
            <a:extLst>
              <a:ext uri="{FF2B5EF4-FFF2-40B4-BE49-F238E27FC236}">
                <a16:creationId xmlns:a16="http://schemas.microsoft.com/office/drawing/2014/main" id="{1A2738F3-E0A2-4D43-A044-9CD040C1F5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61225" y="1566864"/>
            <a:ext cx="69850" cy="168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100" b="0">
                <a:solidFill>
                  <a:srgbClr val="000000"/>
                </a:solidFill>
                <a:latin typeface="Times-Roman" pitchFamily="2" charset="0"/>
              </a:rPr>
              <a:t>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7058" name="Freeform 23">
            <a:extLst>
              <a:ext uri="{FF2B5EF4-FFF2-40B4-BE49-F238E27FC236}">
                <a16:creationId xmlns:a16="http://schemas.microsoft.com/office/drawing/2014/main" id="{0E19FFAE-A55D-5348-9DA9-EAE2BD0AF877}"/>
              </a:ext>
            </a:extLst>
          </p:cNvPr>
          <p:cNvSpPr>
            <a:spLocks/>
          </p:cNvSpPr>
          <p:nvPr/>
        </p:nvSpPr>
        <p:spPr bwMode="auto">
          <a:xfrm>
            <a:off x="3930650" y="2754314"/>
            <a:ext cx="57150" cy="115887"/>
          </a:xfrm>
          <a:custGeom>
            <a:avLst/>
            <a:gdLst>
              <a:gd name="T0" fmla="*/ 2147483646 w 36"/>
              <a:gd name="T1" fmla="*/ 2147483646 h 73"/>
              <a:gd name="T2" fmla="*/ 2147483646 w 36"/>
              <a:gd name="T3" fmla="*/ 0 h 73"/>
              <a:gd name="T4" fmla="*/ 0 w 36"/>
              <a:gd name="T5" fmla="*/ 2147483646 h 73"/>
              <a:gd name="T6" fmla="*/ 2147483646 w 36"/>
              <a:gd name="T7" fmla="*/ 2147483646 h 73"/>
              <a:gd name="T8" fmla="*/ 2147483646 w 36"/>
              <a:gd name="T9" fmla="*/ 2147483646 h 7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6"/>
              <a:gd name="T16" fmla="*/ 0 h 73"/>
              <a:gd name="T17" fmla="*/ 36 w 36"/>
              <a:gd name="T18" fmla="*/ 73 h 7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6" h="73">
                <a:moveTo>
                  <a:pt x="36" y="73"/>
                </a:moveTo>
                <a:lnTo>
                  <a:pt x="24" y="0"/>
                </a:lnTo>
                <a:lnTo>
                  <a:pt x="0" y="73"/>
                </a:lnTo>
                <a:lnTo>
                  <a:pt x="24" y="73"/>
                </a:lnTo>
                <a:lnTo>
                  <a:pt x="36" y="73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7059" name="Freeform 24">
            <a:extLst>
              <a:ext uri="{FF2B5EF4-FFF2-40B4-BE49-F238E27FC236}">
                <a16:creationId xmlns:a16="http://schemas.microsoft.com/office/drawing/2014/main" id="{679B47B6-6128-A642-B11D-2408E2190196}"/>
              </a:ext>
            </a:extLst>
          </p:cNvPr>
          <p:cNvSpPr>
            <a:spLocks/>
          </p:cNvSpPr>
          <p:nvPr/>
        </p:nvSpPr>
        <p:spPr bwMode="auto">
          <a:xfrm>
            <a:off x="3544888" y="2870201"/>
            <a:ext cx="423862" cy="271463"/>
          </a:xfrm>
          <a:custGeom>
            <a:avLst/>
            <a:gdLst>
              <a:gd name="T0" fmla="*/ 0 w 267"/>
              <a:gd name="T1" fmla="*/ 2147483646 h 171"/>
              <a:gd name="T2" fmla="*/ 2147483646 w 267"/>
              <a:gd name="T3" fmla="*/ 2147483646 h 171"/>
              <a:gd name="T4" fmla="*/ 2147483646 w 267"/>
              <a:gd name="T5" fmla="*/ 0 h 171"/>
              <a:gd name="T6" fmla="*/ 0 60000 65536"/>
              <a:gd name="T7" fmla="*/ 0 60000 65536"/>
              <a:gd name="T8" fmla="*/ 0 60000 65536"/>
              <a:gd name="T9" fmla="*/ 0 w 267"/>
              <a:gd name="T10" fmla="*/ 0 h 171"/>
              <a:gd name="T11" fmla="*/ 267 w 267"/>
              <a:gd name="T12" fmla="*/ 171 h 171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67" h="171">
                <a:moveTo>
                  <a:pt x="0" y="171"/>
                </a:moveTo>
                <a:lnTo>
                  <a:pt x="267" y="171"/>
                </a:lnTo>
                <a:lnTo>
                  <a:pt x="267" y="0"/>
                </a:lnTo>
              </a:path>
            </a:pathLst>
          </a:custGeom>
          <a:noFill/>
          <a:ln w="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7060" name="Rectangle 25">
            <a:extLst>
              <a:ext uri="{FF2B5EF4-FFF2-40B4-BE49-F238E27FC236}">
                <a16:creationId xmlns:a16="http://schemas.microsoft.com/office/drawing/2014/main" id="{41FFF58E-12B5-8E48-9274-3F95CFF9DE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24464" y="2713038"/>
            <a:ext cx="779059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solidFill>
                  <a:srgbClr val="000000"/>
                </a:solidFill>
                <a:latin typeface="Times-Roman" pitchFamily="2" charset="0"/>
              </a:rPr>
              <a:t>Magnitude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7061" name="Rectangle 26">
            <a:extLst>
              <a:ext uri="{FF2B5EF4-FFF2-40B4-BE49-F238E27FC236}">
                <a16:creationId xmlns:a16="http://schemas.microsoft.com/office/drawing/2014/main" id="{C7C8D744-2D54-F541-8FC1-2741791FCE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05150" y="3057525"/>
            <a:ext cx="379912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solidFill>
                  <a:srgbClr val="000000"/>
                </a:solidFill>
                <a:latin typeface="Times-Roman" pitchFamily="2" charset="0"/>
              </a:rPr>
              <a:t>MSB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7062" name="Rectangle 27">
            <a:extLst>
              <a:ext uri="{FF2B5EF4-FFF2-40B4-BE49-F238E27FC236}">
                <a16:creationId xmlns:a16="http://schemas.microsoft.com/office/drawing/2014/main" id="{EC0B8143-3578-E442-809A-D74F998AEE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03726" y="3441701"/>
            <a:ext cx="1908175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Helvetica" pitchFamily="2" charset="0"/>
              </a:rPr>
              <a:t>(a) Unsigned number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7063" name="Rectangle 28">
            <a:extLst>
              <a:ext uri="{FF2B5EF4-FFF2-40B4-BE49-F238E27FC236}">
                <a16:creationId xmlns:a16="http://schemas.microsoft.com/office/drawing/2014/main" id="{EA81F037-AB5C-5548-B614-C4F1A9D502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8725" y="3946525"/>
            <a:ext cx="89768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 i="1">
                <a:solidFill>
                  <a:srgbClr val="000000"/>
                </a:solidFill>
                <a:latin typeface="Times-Roman" pitchFamily="2" charset="0"/>
              </a:rPr>
              <a:t>b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7064" name="Rectangle 29">
            <a:extLst>
              <a:ext uri="{FF2B5EF4-FFF2-40B4-BE49-F238E27FC236}">
                <a16:creationId xmlns:a16="http://schemas.microsoft.com/office/drawing/2014/main" id="{0AE9FF8F-537B-3F42-A1AC-4D6BCF8A3D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62388" y="4032251"/>
            <a:ext cx="69850" cy="168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100" b="0" i="1">
                <a:solidFill>
                  <a:srgbClr val="000000"/>
                </a:solidFill>
                <a:latin typeface="Times-Roman" pitchFamily="2" charset="0"/>
              </a:rPr>
              <a:t>n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7065" name="Rectangle 30">
            <a:extLst>
              <a:ext uri="{FF2B5EF4-FFF2-40B4-BE49-F238E27FC236}">
                <a16:creationId xmlns:a16="http://schemas.microsoft.com/office/drawing/2014/main" id="{B88E9168-80D4-7741-BF98-F14DF112FB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65588" y="4032251"/>
            <a:ext cx="69850" cy="168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100" b="0">
                <a:solidFill>
                  <a:srgbClr val="000000"/>
                </a:solidFill>
                <a:latin typeface="Times-Roman" pitchFamily="2" charset="0"/>
              </a:rPr>
              <a:t>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7066" name="Freeform 31">
            <a:extLst>
              <a:ext uri="{FF2B5EF4-FFF2-40B4-BE49-F238E27FC236}">
                <a16:creationId xmlns:a16="http://schemas.microsoft.com/office/drawing/2014/main" id="{09FEB664-1B03-D44A-B851-02A2ADA36576}"/>
              </a:ext>
            </a:extLst>
          </p:cNvPr>
          <p:cNvSpPr>
            <a:spLocks/>
          </p:cNvSpPr>
          <p:nvPr/>
        </p:nvSpPr>
        <p:spPr bwMode="auto">
          <a:xfrm>
            <a:off x="5435600" y="4551364"/>
            <a:ext cx="38100" cy="39687"/>
          </a:xfrm>
          <a:custGeom>
            <a:avLst/>
            <a:gdLst>
              <a:gd name="T0" fmla="*/ 0 w 40"/>
              <a:gd name="T1" fmla="*/ 2147483646 h 40"/>
              <a:gd name="T2" fmla="*/ 0 w 40"/>
              <a:gd name="T3" fmla="*/ 2147483646 h 40"/>
              <a:gd name="T4" fmla="*/ 2147483646 w 40"/>
              <a:gd name="T5" fmla="*/ 0 h 40"/>
              <a:gd name="T6" fmla="*/ 2147483646 w 40"/>
              <a:gd name="T7" fmla="*/ 0 h 40"/>
              <a:gd name="T8" fmla="*/ 2147483646 w 40"/>
              <a:gd name="T9" fmla="*/ 2147483646 h 40"/>
              <a:gd name="T10" fmla="*/ 2147483646 w 40"/>
              <a:gd name="T11" fmla="*/ 2147483646 h 40"/>
              <a:gd name="T12" fmla="*/ 2147483646 w 40"/>
              <a:gd name="T13" fmla="*/ 2147483646 h 40"/>
              <a:gd name="T14" fmla="*/ 2147483646 w 40"/>
              <a:gd name="T15" fmla="*/ 2147483646 h 40"/>
              <a:gd name="T16" fmla="*/ 2147483646 w 40"/>
              <a:gd name="T17" fmla="*/ 2147483646 h 40"/>
              <a:gd name="T18" fmla="*/ 0 w 40"/>
              <a:gd name="T19" fmla="*/ 2147483646 h 40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40"/>
              <a:gd name="T31" fmla="*/ 0 h 40"/>
              <a:gd name="T32" fmla="*/ 40 w 40"/>
              <a:gd name="T33" fmla="*/ 40 h 40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40" h="40">
                <a:moveTo>
                  <a:pt x="0" y="17"/>
                </a:moveTo>
                <a:cubicBezTo>
                  <a:pt x="0" y="17"/>
                  <a:pt x="0" y="23"/>
                  <a:pt x="0" y="23"/>
                </a:cubicBezTo>
                <a:cubicBezTo>
                  <a:pt x="0" y="10"/>
                  <a:pt x="10" y="0"/>
                  <a:pt x="22" y="0"/>
                </a:cubicBezTo>
                <a:cubicBezTo>
                  <a:pt x="22" y="0"/>
                  <a:pt x="17" y="0"/>
                  <a:pt x="17" y="0"/>
                </a:cubicBezTo>
                <a:cubicBezTo>
                  <a:pt x="30" y="0"/>
                  <a:pt x="40" y="10"/>
                  <a:pt x="40" y="23"/>
                </a:cubicBezTo>
                <a:cubicBezTo>
                  <a:pt x="40" y="23"/>
                  <a:pt x="40" y="17"/>
                  <a:pt x="40" y="17"/>
                </a:cubicBezTo>
                <a:cubicBezTo>
                  <a:pt x="40" y="30"/>
                  <a:pt x="30" y="40"/>
                  <a:pt x="17" y="40"/>
                </a:cubicBezTo>
                <a:cubicBezTo>
                  <a:pt x="17" y="40"/>
                  <a:pt x="17" y="40"/>
                  <a:pt x="17" y="40"/>
                </a:cubicBezTo>
                <a:cubicBezTo>
                  <a:pt x="17" y="40"/>
                  <a:pt x="22" y="40"/>
                  <a:pt x="22" y="40"/>
                </a:cubicBezTo>
                <a:cubicBezTo>
                  <a:pt x="10" y="40"/>
                  <a:pt x="0" y="30"/>
                  <a:pt x="0" y="17"/>
                </a:cubicBezTo>
                <a:close/>
              </a:path>
            </a:pathLst>
          </a:custGeom>
          <a:solidFill>
            <a:srgbClr val="000000"/>
          </a:solidFill>
          <a:ln w="2857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7067" name="Freeform 32">
            <a:extLst>
              <a:ext uri="{FF2B5EF4-FFF2-40B4-BE49-F238E27FC236}">
                <a16:creationId xmlns:a16="http://schemas.microsoft.com/office/drawing/2014/main" id="{4A13E5BB-7C98-7146-999A-042B8B50FAE8}"/>
              </a:ext>
            </a:extLst>
          </p:cNvPr>
          <p:cNvSpPr>
            <a:spLocks/>
          </p:cNvSpPr>
          <p:nvPr/>
        </p:nvSpPr>
        <p:spPr bwMode="auto">
          <a:xfrm>
            <a:off x="5589588" y="4551364"/>
            <a:ext cx="38100" cy="39687"/>
          </a:xfrm>
          <a:custGeom>
            <a:avLst/>
            <a:gdLst>
              <a:gd name="T0" fmla="*/ 0 w 40"/>
              <a:gd name="T1" fmla="*/ 2147483646 h 40"/>
              <a:gd name="T2" fmla="*/ 0 w 40"/>
              <a:gd name="T3" fmla="*/ 2147483646 h 40"/>
              <a:gd name="T4" fmla="*/ 2147483646 w 40"/>
              <a:gd name="T5" fmla="*/ 0 h 40"/>
              <a:gd name="T6" fmla="*/ 2147483646 w 40"/>
              <a:gd name="T7" fmla="*/ 0 h 40"/>
              <a:gd name="T8" fmla="*/ 2147483646 w 40"/>
              <a:gd name="T9" fmla="*/ 2147483646 h 40"/>
              <a:gd name="T10" fmla="*/ 2147483646 w 40"/>
              <a:gd name="T11" fmla="*/ 2147483646 h 40"/>
              <a:gd name="T12" fmla="*/ 2147483646 w 40"/>
              <a:gd name="T13" fmla="*/ 2147483646 h 40"/>
              <a:gd name="T14" fmla="*/ 2147483646 w 40"/>
              <a:gd name="T15" fmla="*/ 2147483646 h 40"/>
              <a:gd name="T16" fmla="*/ 2147483646 w 40"/>
              <a:gd name="T17" fmla="*/ 2147483646 h 40"/>
              <a:gd name="T18" fmla="*/ 0 w 40"/>
              <a:gd name="T19" fmla="*/ 2147483646 h 40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40"/>
              <a:gd name="T31" fmla="*/ 0 h 40"/>
              <a:gd name="T32" fmla="*/ 40 w 40"/>
              <a:gd name="T33" fmla="*/ 40 h 40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40" h="40">
                <a:moveTo>
                  <a:pt x="0" y="17"/>
                </a:moveTo>
                <a:cubicBezTo>
                  <a:pt x="0" y="17"/>
                  <a:pt x="0" y="23"/>
                  <a:pt x="0" y="23"/>
                </a:cubicBezTo>
                <a:cubicBezTo>
                  <a:pt x="0" y="10"/>
                  <a:pt x="10" y="0"/>
                  <a:pt x="22" y="0"/>
                </a:cubicBezTo>
                <a:cubicBezTo>
                  <a:pt x="22" y="0"/>
                  <a:pt x="17" y="0"/>
                  <a:pt x="17" y="0"/>
                </a:cubicBezTo>
                <a:cubicBezTo>
                  <a:pt x="30" y="0"/>
                  <a:pt x="40" y="10"/>
                  <a:pt x="40" y="23"/>
                </a:cubicBezTo>
                <a:cubicBezTo>
                  <a:pt x="40" y="23"/>
                  <a:pt x="40" y="17"/>
                  <a:pt x="40" y="17"/>
                </a:cubicBezTo>
                <a:cubicBezTo>
                  <a:pt x="40" y="30"/>
                  <a:pt x="30" y="40"/>
                  <a:pt x="17" y="40"/>
                </a:cubicBezTo>
                <a:cubicBezTo>
                  <a:pt x="17" y="40"/>
                  <a:pt x="17" y="40"/>
                  <a:pt x="17" y="40"/>
                </a:cubicBezTo>
                <a:cubicBezTo>
                  <a:pt x="17" y="40"/>
                  <a:pt x="22" y="40"/>
                  <a:pt x="22" y="40"/>
                </a:cubicBezTo>
                <a:cubicBezTo>
                  <a:pt x="10" y="40"/>
                  <a:pt x="0" y="30"/>
                  <a:pt x="0" y="17"/>
                </a:cubicBezTo>
                <a:close/>
              </a:path>
            </a:pathLst>
          </a:custGeom>
          <a:solidFill>
            <a:srgbClr val="000000"/>
          </a:solidFill>
          <a:ln w="2857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7068" name="Freeform 33">
            <a:extLst>
              <a:ext uri="{FF2B5EF4-FFF2-40B4-BE49-F238E27FC236}">
                <a16:creationId xmlns:a16="http://schemas.microsoft.com/office/drawing/2014/main" id="{271A68FE-E19B-8D47-AE20-FC40480EF7B8}"/>
              </a:ext>
            </a:extLst>
          </p:cNvPr>
          <p:cNvSpPr>
            <a:spLocks/>
          </p:cNvSpPr>
          <p:nvPr/>
        </p:nvSpPr>
        <p:spPr bwMode="auto">
          <a:xfrm>
            <a:off x="5743575" y="4551364"/>
            <a:ext cx="39688" cy="39687"/>
          </a:xfrm>
          <a:custGeom>
            <a:avLst/>
            <a:gdLst>
              <a:gd name="T0" fmla="*/ 0 w 40"/>
              <a:gd name="T1" fmla="*/ 2147483646 h 40"/>
              <a:gd name="T2" fmla="*/ 0 w 40"/>
              <a:gd name="T3" fmla="*/ 2147483646 h 40"/>
              <a:gd name="T4" fmla="*/ 2147483646 w 40"/>
              <a:gd name="T5" fmla="*/ 0 h 40"/>
              <a:gd name="T6" fmla="*/ 2147483646 w 40"/>
              <a:gd name="T7" fmla="*/ 0 h 40"/>
              <a:gd name="T8" fmla="*/ 2147483646 w 40"/>
              <a:gd name="T9" fmla="*/ 2147483646 h 40"/>
              <a:gd name="T10" fmla="*/ 2147483646 w 40"/>
              <a:gd name="T11" fmla="*/ 2147483646 h 40"/>
              <a:gd name="T12" fmla="*/ 2147483646 w 40"/>
              <a:gd name="T13" fmla="*/ 2147483646 h 40"/>
              <a:gd name="T14" fmla="*/ 2147483646 w 40"/>
              <a:gd name="T15" fmla="*/ 2147483646 h 40"/>
              <a:gd name="T16" fmla="*/ 2147483646 w 40"/>
              <a:gd name="T17" fmla="*/ 2147483646 h 40"/>
              <a:gd name="T18" fmla="*/ 0 w 40"/>
              <a:gd name="T19" fmla="*/ 2147483646 h 40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40"/>
              <a:gd name="T31" fmla="*/ 0 h 40"/>
              <a:gd name="T32" fmla="*/ 40 w 40"/>
              <a:gd name="T33" fmla="*/ 40 h 40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40" h="40">
                <a:moveTo>
                  <a:pt x="0" y="17"/>
                </a:moveTo>
                <a:cubicBezTo>
                  <a:pt x="0" y="17"/>
                  <a:pt x="0" y="23"/>
                  <a:pt x="0" y="23"/>
                </a:cubicBezTo>
                <a:cubicBezTo>
                  <a:pt x="0" y="10"/>
                  <a:pt x="10" y="0"/>
                  <a:pt x="22" y="0"/>
                </a:cubicBezTo>
                <a:cubicBezTo>
                  <a:pt x="22" y="0"/>
                  <a:pt x="17" y="0"/>
                  <a:pt x="17" y="0"/>
                </a:cubicBezTo>
                <a:cubicBezTo>
                  <a:pt x="30" y="0"/>
                  <a:pt x="40" y="10"/>
                  <a:pt x="40" y="23"/>
                </a:cubicBezTo>
                <a:cubicBezTo>
                  <a:pt x="40" y="23"/>
                  <a:pt x="40" y="17"/>
                  <a:pt x="40" y="17"/>
                </a:cubicBezTo>
                <a:cubicBezTo>
                  <a:pt x="40" y="30"/>
                  <a:pt x="30" y="40"/>
                  <a:pt x="17" y="40"/>
                </a:cubicBezTo>
                <a:cubicBezTo>
                  <a:pt x="17" y="40"/>
                  <a:pt x="17" y="40"/>
                  <a:pt x="17" y="40"/>
                </a:cubicBezTo>
                <a:cubicBezTo>
                  <a:pt x="17" y="40"/>
                  <a:pt x="22" y="40"/>
                  <a:pt x="22" y="40"/>
                </a:cubicBezTo>
                <a:cubicBezTo>
                  <a:pt x="10" y="40"/>
                  <a:pt x="0" y="30"/>
                  <a:pt x="0" y="17"/>
                </a:cubicBezTo>
                <a:close/>
              </a:path>
            </a:pathLst>
          </a:custGeom>
          <a:solidFill>
            <a:srgbClr val="000000"/>
          </a:solidFill>
          <a:ln w="2857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7069" name="Rectangle 34">
            <a:extLst>
              <a:ext uri="{FF2B5EF4-FFF2-40B4-BE49-F238E27FC236}">
                <a16:creationId xmlns:a16="http://schemas.microsoft.com/office/drawing/2014/main" id="{AB72F4EF-7DFC-814A-8DE8-AA10C197C3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79825" y="4300539"/>
            <a:ext cx="558800" cy="541337"/>
          </a:xfrm>
          <a:prstGeom prst="rect">
            <a:avLst/>
          </a:prstGeom>
          <a:noFill/>
          <a:ln w="2857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87070" name="Rectangle 35">
            <a:extLst>
              <a:ext uri="{FF2B5EF4-FFF2-40B4-BE49-F238E27FC236}">
                <a16:creationId xmlns:a16="http://schemas.microsoft.com/office/drawing/2014/main" id="{BACD3742-F16D-A942-A002-176923D009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79964" y="4300539"/>
            <a:ext cx="1639887" cy="541337"/>
          </a:xfrm>
          <a:prstGeom prst="rect">
            <a:avLst/>
          </a:prstGeom>
          <a:noFill/>
          <a:ln w="2857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87071" name="Rectangle 36">
            <a:extLst>
              <a:ext uri="{FF2B5EF4-FFF2-40B4-BE49-F238E27FC236}">
                <a16:creationId xmlns:a16="http://schemas.microsoft.com/office/drawing/2014/main" id="{E9D9DF4C-CC81-B046-A891-912B2DE1F5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19850" y="4300539"/>
            <a:ext cx="558800" cy="541337"/>
          </a:xfrm>
          <a:prstGeom prst="rect">
            <a:avLst/>
          </a:prstGeom>
          <a:noFill/>
          <a:ln w="2857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87072" name="Rectangle 37">
            <a:extLst>
              <a:ext uri="{FF2B5EF4-FFF2-40B4-BE49-F238E27FC236}">
                <a16:creationId xmlns:a16="http://schemas.microsoft.com/office/drawing/2014/main" id="{CAF80904-AB67-684E-89EE-BAC5A7F263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78650" y="4300539"/>
            <a:ext cx="539750" cy="541337"/>
          </a:xfrm>
          <a:prstGeom prst="rect">
            <a:avLst/>
          </a:prstGeom>
          <a:noFill/>
          <a:ln w="2857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87073" name="Rectangle 38">
            <a:extLst>
              <a:ext uri="{FF2B5EF4-FFF2-40B4-BE49-F238E27FC236}">
                <a16:creationId xmlns:a16="http://schemas.microsoft.com/office/drawing/2014/main" id="{4B2DC3FE-171E-8B4F-B1FB-4DAFC979FA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63988" y="4032251"/>
            <a:ext cx="69850" cy="168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1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7074" name="Rectangle 39">
            <a:extLst>
              <a:ext uri="{FF2B5EF4-FFF2-40B4-BE49-F238E27FC236}">
                <a16:creationId xmlns:a16="http://schemas.microsoft.com/office/drawing/2014/main" id="{E527AB8E-867E-4343-9EE4-3B88391D08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1463" y="3946525"/>
            <a:ext cx="89768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 i="1">
                <a:solidFill>
                  <a:srgbClr val="000000"/>
                </a:solidFill>
                <a:latin typeface="Times-Roman" pitchFamily="2" charset="0"/>
              </a:rPr>
              <a:t>b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7075" name="Rectangle 40">
            <a:extLst>
              <a:ext uri="{FF2B5EF4-FFF2-40B4-BE49-F238E27FC236}">
                <a16:creationId xmlns:a16="http://schemas.microsoft.com/office/drawing/2014/main" id="{2184BE61-BAFF-9242-85AD-5B779EB879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13538" y="4032251"/>
            <a:ext cx="69850" cy="168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100" b="0">
                <a:solidFill>
                  <a:srgbClr val="000000"/>
                </a:solidFill>
                <a:latin typeface="Times-Roman" pitchFamily="2" charset="0"/>
              </a:rPr>
              <a:t>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7076" name="Rectangle 41">
            <a:extLst>
              <a:ext uri="{FF2B5EF4-FFF2-40B4-BE49-F238E27FC236}">
                <a16:creationId xmlns:a16="http://schemas.microsoft.com/office/drawing/2014/main" id="{5D8ED68C-AE19-D04D-BDA3-7D7D1C5015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67563" y="3946525"/>
            <a:ext cx="89768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 i="1">
                <a:solidFill>
                  <a:srgbClr val="000000"/>
                </a:solidFill>
                <a:latin typeface="Times-Roman" pitchFamily="2" charset="0"/>
              </a:rPr>
              <a:t>b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7077" name="Freeform 42">
            <a:extLst>
              <a:ext uri="{FF2B5EF4-FFF2-40B4-BE49-F238E27FC236}">
                <a16:creationId xmlns:a16="http://schemas.microsoft.com/office/drawing/2014/main" id="{841ED1CF-C814-EB4F-9886-F9A99985492D}"/>
              </a:ext>
            </a:extLst>
          </p:cNvPr>
          <p:cNvSpPr>
            <a:spLocks/>
          </p:cNvSpPr>
          <p:nvPr/>
        </p:nvSpPr>
        <p:spPr bwMode="auto">
          <a:xfrm>
            <a:off x="4235450" y="4986339"/>
            <a:ext cx="1639888" cy="136525"/>
          </a:xfrm>
          <a:custGeom>
            <a:avLst/>
            <a:gdLst>
              <a:gd name="T0" fmla="*/ 0 w 1701"/>
              <a:gd name="T1" fmla="*/ 0 h 142"/>
              <a:gd name="T2" fmla="*/ 2147483646 w 1701"/>
              <a:gd name="T3" fmla="*/ 2147483646 h 142"/>
              <a:gd name="T4" fmla="*/ 2147483646 w 1701"/>
              <a:gd name="T5" fmla="*/ 2147483646 h 142"/>
              <a:gd name="T6" fmla="*/ 2147483646 w 1701"/>
              <a:gd name="T7" fmla="*/ 2147483646 h 142"/>
              <a:gd name="T8" fmla="*/ 2147483646 w 1701"/>
              <a:gd name="T9" fmla="*/ 2147483646 h 1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701"/>
              <a:gd name="T16" fmla="*/ 0 h 142"/>
              <a:gd name="T17" fmla="*/ 1701 w 1701"/>
              <a:gd name="T18" fmla="*/ 142 h 1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701" h="142">
                <a:moveTo>
                  <a:pt x="0" y="0"/>
                </a:moveTo>
                <a:cubicBezTo>
                  <a:pt x="36" y="71"/>
                  <a:pt x="36" y="71"/>
                  <a:pt x="53" y="71"/>
                </a:cubicBezTo>
                <a:cubicBezTo>
                  <a:pt x="71" y="71"/>
                  <a:pt x="71" y="71"/>
                  <a:pt x="851" y="71"/>
                </a:cubicBezTo>
                <a:cubicBezTo>
                  <a:pt x="1630" y="71"/>
                  <a:pt x="1630" y="71"/>
                  <a:pt x="1648" y="71"/>
                </a:cubicBezTo>
                <a:cubicBezTo>
                  <a:pt x="1666" y="71"/>
                  <a:pt x="1666" y="71"/>
                  <a:pt x="1701" y="142"/>
                </a:cubicBezTo>
              </a:path>
            </a:pathLst>
          </a:custGeom>
          <a:noFill/>
          <a:ln w="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7078" name="Rectangle 43">
            <a:extLst>
              <a:ext uri="{FF2B5EF4-FFF2-40B4-BE49-F238E27FC236}">
                <a16:creationId xmlns:a16="http://schemas.microsoft.com/office/drawing/2014/main" id="{0D71A5A7-3117-8B4F-A957-C4A4377535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61225" y="4032251"/>
            <a:ext cx="69850" cy="168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100" b="0">
                <a:solidFill>
                  <a:srgbClr val="000000"/>
                </a:solidFill>
                <a:latin typeface="Times-Roman" pitchFamily="2" charset="0"/>
              </a:rPr>
              <a:t>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7079" name="Freeform 44">
            <a:extLst>
              <a:ext uri="{FF2B5EF4-FFF2-40B4-BE49-F238E27FC236}">
                <a16:creationId xmlns:a16="http://schemas.microsoft.com/office/drawing/2014/main" id="{157FD919-ABB8-EA4A-A96E-2B4582BAAE12}"/>
              </a:ext>
            </a:extLst>
          </p:cNvPr>
          <p:cNvSpPr>
            <a:spLocks/>
          </p:cNvSpPr>
          <p:nvPr/>
        </p:nvSpPr>
        <p:spPr bwMode="auto">
          <a:xfrm>
            <a:off x="3930650" y="5016500"/>
            <a:ext cx="57150" cy="115888"/>
          </a:xfrm>
          <a:custGeom>
            <a:avLst/>
            <a:gdLst>
              <a:gd name="T0" fmla="*/ 2147483646 w 36"/>
              <a:gd name="T1" fmla="*/ 2147483646 h 73"/>
              <a:gd name="T2" fmla="*/ 2147483646 w 36"/>
              <a:gd name="T3" fmla="*/ 0 h 73"/>
              <a:gd name="T4" fmla="*/ 0 w 36"/>
              <a:gd name="T5" fmla="*/ 2147483646 h 73"/>
              <a:gd name="T6" fmla="*/ 2147483646 w 36"/>
              <a:gd name="T7" fmla="*/ 2147483646 h 73"/>
              <a:gd name="T8" fmla="*/ 2147483646 w 36"/>
              <a:gd name="T9" fmla="*/ 2147483646 h 7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36"/>
              <a:gd name="T16" fmla="*/ 0 h 73"/>
              <a:gd name="T17" fmla="*/ 36 w 36"/>
              <a:gd name="T18" fmla="*/ 73 h 7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36" h="73">
                <a:moveTo>
                  <a:pt x="36" y="73"/>
                </a:moveTo>
                <a:lnTo>
                  <a:pt x="24" y="0"/>
                </a:lnTo>
                <a:lnTo>
                  <a:pt x="0" y="73"/>
                </a:lnTo>
                <a:lnTo>
                  <a:pt x="24" y="73"/>
                </a:lnTo>
                <a:lnTo>
                  <a:pt x="36" y="73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7080" name="Freeform 45">
            <a:extLst>
              <a:ext uri="{FF2B5EF4-FFF2-40B4-BE49-F238E27FC236}">
                <a16:creationId xmlns:a16="http://schemas.microsoft.com/office/drawing/2014/main" id="{F043AEE5-6C1F-1848-A167-D996BEA7B2B0}"/>
              </a:ext>
            </a:extLst>
          </p:cNvPr>
          <p:cNvSpPr>
            <a:spLocks/>
          </p:cNvSpPr>
          <p:nvPr/>
        </p:nvSpPr>
        <p:spPr bwMode="auto">
          <a:xfrm>
            <a:off x="3544888" y="5132389"/>
            <a:ext cx="423862" cy="269875"/>
          </a:xfrm>
          <a:custGeom>
            <a:avLst/>
            <a:gdLst>
              <a:gd name="T0" fmla="*/ 0 w 267"/>
              <a:gd name="T1" fmla="*/ 2147483646 h 170"/>
              <a:gd name="T2" fmla="*/ 2147483646 w 267"/>
              <a:gd name="T3" fmla="*/ 2147483646 h 170"/>
              <a:gd name="T4" fmla="*/ 2147483646 w 267"/>
              <a:gd name="T5" fmla="*/ 0 h 170"/>
              <a:gd name="T6" fmla="*/ 0 60000 65536"/>
              <a:gd name="T7" fmla="*/ 0 60000 65536"/>
              <a:gd name="T8" fmla="*/ 0 60000 65536"/>
              <a:gd name="T9" fmla="*/ 0 w 267"/>
              <a:gd name="T10" fmla="*/ 0 h 170"/>
              <a:gd name="T11" fmla="*/ 267 w 267"/>
              <a:gd name="T12" fmla="*/ 170 h 17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67" h="170">
                <a:moveTo>
                  <a:pt x="0" y="170"/>
                </a:moveTo>
                <a:lnTo>
                  <a:pt x="267" y="170"/>
                </a:lnTo>
                <a:lnTo>
                  <a:pt x="267" y="0"/>
                </a:lnTo>
              </a:path>
            </a:pathLst>
          </a:custGeom>
          <a:noFill/>
          <a:ln w="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7081" name="Rectangle 46">
            <a:extLst>
              <a:ext uri="{FF2B5EF4-FFF2-40B4-BE49-F238E27FC236}">
                <a16:creationId xmlns:a16="http://schemas.microsoft.com/office/drawing/2014/main" id="{1B4C48E3-7E39-8C41-AE86-11C32D7E60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99101" y="5178425"/>
            <a:ext cx="779059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solidFill>
                  <a:srgbClr val="000000"/>
                </a:solidFill>
                <a:latin typeface="Times-Roman" pitchFamily="2" charset="0"/>
              </a:rPr>
              <a:t>Magnitude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7082" name="Rectangle 47">
            <a:extLst>
              <a:ext uri="{FF2B5EF4-FFF2-40B4-BE49-F238E27FC236}">
                <a16:creationId xmlns:a16="http://schemas.microsoft.com/office/drawing/2014/main" id="{795F9656-4BBC-7C40-971E-32AA75D479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62300" y="5295900"/>
            <a:ext cx="328616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solidFill>
                  <a:srgbClr val="000000"/>
                </a:solidFill>
                <a:latin typeface="Times-Roman" pitchFamily="2" charset="0"/>
              </a:rPr>
              <a:t>Sign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7083" name="Rectangle 48">
            <a:extLst>
              <a:ext uri="{FF2B5EF4-FFF2-40B4-BE49-F238E27FC236}">
                <a16:creationId xmlns:a16="http://schemas.microsoft.com/office/drawing/2014/main" id="{6A836768-6CA5-5D4E-BF49-156207C388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38625" y="4300539"/>
            <a:ext cx="541338" cy="541337"/>
          </a:xfrm>
          <a:prstGeom prst="rect">
            <a:avLst/>
          </a:prstGeom>
          <a:noFill/>
          <a:ln w="2857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87084" name="Rectangle 49">
            <a:extLst>
              <a:ext uri="{FF2B5EF4-FFF2-40B4-BE49-F238E27FC236}">
                <a16:creationId xmlns:a16="http://schemas.microsoft.com/office/drawing/2014/main" id="{4A9BC9D3-857A-7E44-A740-24532D3AA5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2625" y="6156326"/>
            <a:ext cx="1682750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Helvetica" pitchFamily="2" charset="0"/>
              </a:rPr>
              <a:t>(b) Signed number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7085" name="Rectangle 50">
            <a:extLst>
              <a:ext uri="{FF2B5EF4-FFF2-40B4-BE49-F238E27FC236}">
                <a16:creationId xmlns:a16="http://schemas.microsoft.com/office/drawing/2014/main" id="{4FA0C81D-3F0E-2E42-AEE9-A9898BE1C5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6413" y="3946525"/>
            <a:ext cx="89768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 i="1">
                <a:solidFill>
                  <a:srgbClr val="000000"/>
                </a:solidFill>
                <a:latin typeface="Times-Roman" pitchFamily="2" charset="0"/>
              </a:rPr>
              <a:t>b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7086" name="Rectangle 51">
            <a:extLst>
              <a:ext uri="{FF2B5EF4-FFF2-40B4-BE49-F238E27FC236}">
                <a16:creationId xmlns:a16="http://schemas.microsoft.com/office/drawing/2014/main" id="{A4A59499-70E1-7E43-B2AF-F8E56AC916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10075" y="4032251"/>
            <a:ext cx="69850" cy="168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100" b="0" i="1">
                <a:solidFill>
                  <a:srgbClr val="000000"/>
                </a:solidFill>
                <a:latin typeface="Times-Roman" pitchFamily="2" charset="0"/>
              </a:rPr>
              <a:t>n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7087" name="Rectangle 52">
            <a:extLst>
              <a:ext uri="{FF2B5EF4-FFF2-40B4-BE49-F238E27FC236}">
                <a16:creationId xmlns:a16="http://schemas.microsoft.com/office/drawing/2014/main" id="{FC9B263B-288C-134C-B6EA-18170A83DE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13275" y="4032251"/>
            <a:ext cx="69850" cy="168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1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7088" name="Freeform 53">
            <a:extLst>
              <a:ext uri="{FF2B5EF4-FFF2-40B4-BE49-F238E27FC236}">
                <a16:creationId xmlns:a16="http://schemas.microsoft.com/office/drawing/2014/main" id="{2FA1A9A5-6BD0-9F45-B3AC-1D2ABBB3F7F0}"/>
              </a:ext>
            </a:extLst>
          </p:cNvPr>
          <p:cNvSpPr>
            <a:spLocks/>
          </p:cNvSpPr>
          <p:nvPr/>
        </p:nvSpPr>
        <p:spPr bwMode="auto">
          <a:xfrm>
            <a:off x="5873751" y="4986339"/>
            <a:ext cx="1641475" cy="136525"/>
          </a:xfrm>
          <a:custGeom>
            <a:avLst/>
            <a:gdLst>
              <a:gd name="T0" fmla="*/ 2147483646 w 1701"/>
              <a:gd name="T1" fmla="*/ 0 h 142"/>
              <a:gd name="T2" fmla="*/ 2147483646 w 1701"/>
              <a:gd name="T3" fmla="*/ 2147483646 h 142"/>
              <a:gd name="T4" fmla="*/ 2147483646 w 1701"/>
              <a:gd name="T5" fmla="*/ 2147483646 h 142"/>
              <a:gd name="T6" fmla="*/ 2147483646 w 1701"/>
              <a:gd name="T7" fmla="*/ 2147483646 h 142"/>
              <a:gd name="T8" fmla="*/ 0 w 1701"/>
              <a:gd name="T9" fmla="*/ 2147483646 h 14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701"/>
              <a:gd name="T16" fmla="*/ 0 h 142"/>
              <a:gd name="T17" fmla="*/ 1701 w 1701"/>
              <a:gd name="T18" fmla="*/ 142 h 142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701" h="142">
                <a:moveTo>
                  <a:pt x="1701" y="0"/>
                </a:moveTo>
                <a:cubicBezTo>
                  <a:pt x="1665" y="71"/>
                  <a:pt x="1665" y="71"/>
                  <a:pt x="1648" y="71"/>
                </a:cubicBezTo>
                <a:cubicBezTo>
                  <a:pt x="1630" y="71"/>
                  <a:pt x="1630" y="71"/>
                  <a:pt x="850" y="71"/>
                </a:cubicBezTo>
                <a:cubicBezTo>
                  <a:pt x="71" y="71"/>
                  <a:pt x="71" y="71"/>
                  <a:pt x="53" y="71"/>
                </a:cubicBezTo>
                <a:cubicBezTo>
                  <a:pt x="35" y="71"/>
                  <a:pt x="35" y="71"/>
                  <a:pt x="0" y="142"/>
                </a:cubicBezTo>
              </a:path>
            </a:pathLst>
          </a:custGeom>
          <a:noFill/>
          <a:ln w="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7089" name="Rectangle 54">
            <a:extLst>
              <a:ext uri="{FF2B5EF4-FFF2-40B4-BE49-F238E27FC236}">
                <a16:creationId xmlns:a16="http://schemas.microsoft.com/office/drawing/2014/main" id="{4D1DB2F9-3E30-754D-ABEE-AD4AFB9B54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11675" y="4032251"/>
            <a:ext cx="69850" cy="168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1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7090" name="Rectangle 55">
            <a:extLst>
              <a:ext uri="{FF2B5EF4-FFF2-40B4-BE49-F238E27FC236}">
                <a16:creationId xmlns:a16="http://schemas.microsoft.com/office/drawing/2014/main" id="{ECD5AD77-FAA3-604E-B155-D12BAA7CAC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06714" y="5513388"/>
            <a:ext cx="684483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solidFill>
                  <a:srgbClr val="000000"/>
                </a:solidFill>
                <a:latin typeface="Times-Roman" pitchFamily="2" charset="0"/>
              </a:rPr>
              <a:t>0 denotes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7091" name="Rectangle 56">
            <a:extLst>
              <a:ext uri="{FF2B5EF4-FFF2-40B4-BE49-F238E27FC236}">
                <a16:creationId xmlns:a16="http://schemas.microsoft.com/office/drawing/2014/main" id="{842029CC-0F71-624D-8156-6C1425239C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06714" y="5702300"/>
            <a:ext cx="684483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solidFill>
                  <a:srgbClr val="000000"/>
                </a:solidFill>
                <a:latin typeface="Times-Roman" pitchFamily="2" charset="0"/>
              </a:rPr>
              <a:t>1 denotes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7092" name="Rectangle 57">
            <a:extLst>
              <a:ext uri="{FF2B5EF4-FFF2-40B4-BE49-F238E27FC236}">
                <a16:creationId xmlns:a16="http://schemas.microsoft.com/office/drawing/2014/main" id="{255F6EB2-9D51-C342-982F-3D50F86DAE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8563" y="5513388"/>
            <a:ext cx="100990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7093" name="Freeform 58">
            <a:extLst>
              <a:ext uri="{FF2B5EF4-FFF2-40B4-BE49-F238E27FC236}">
                <a16:creationId xmlns:a16="http://schemas.microsoft.com/office/drawing/2014/main" id="{C1EAEC35-FD79-2B41-82F2-848D1A41B6FA}"/>
              </a:ext>
            </a:extLst>
          </p:cNvPr>
          <p:cNvSpPr>
            <a:spLocks/>
          </p:cNvSpPr>
          <p:nvPr/>
        </p:nvSpPr>
        <p:spPr bwMode="auto">
          <a:xfrm>
            <a:off x="4489450" y="5229225"/>
            <a:ext cx="39688" cy="115888"/>
          </a:xfrm>
          <a:custGeom>
            <a:avLst/>
            <a:gdLst>
              <a:gd name="T0" fmla="*/ 2147483646 w 25"/>
              <a:gd name="T1" fmla="*/ 2147483646 h 73"/>
              <a:gd name="T2" fmla="*/ 2147483646 w 25"/>
              <a:gd name="T3" fmla="*/ 0 h 73"/>
              <a:gd name="T4" fmla="*/ 0 w 25"/>
              <a:gd name="T5" fmla="*/ 2147483646 h 73"/>
              <a:gd name="T6" fmla="*/ 2147483646 w 25"/>
              <a:gd name="T7" fmla="*/ 2147483646 h 73"/>
              <a:gd name="T8" fmla="*/ 2147483646 w 25"/>
              <a:gd name="T9" fmla="*/ 2147483646 h 7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"/>
              <a:gd name="T16" fmla="*/ 0 h 73"/>
              <a:gd name="T17" fmla="*/ 25 w 25"/>
              <a:gd name="T18" fmla="*/ 73 h 7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" h="73">
                <a:moveTo>
                  <a:pt x="25" y="73"/>
                </a:moveTo>
                <a:lnTo>
                  <a:pt x="13" y="0"/>
                </a:lnTo>
                <a:lnTo>
                  <a:pt x="0" y="73"/>
                </a:lnTo>
                <a:lnTo>
                  <a:pt x="13" y="73"/>
                </a:lnTo>
                <a:lnTo>
                  <a:pt x="25" y="73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7094" name="Line 59">
            <a:extLst>
              <a:ext uri="{FF2B5EF4-FFF2-40B4-BE49-F238E27FC236}">
                <a16:creationId xmlns:a16="http://schemas.microsoft.com/office/drawing/2014/main" id="{53BF0B4A-6A1A-C847-B15F-EDBEC98579C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10089" y="5345114"/>
            <a:ext cx="1587" cy="250825"/>
          </a:xfrm>
          <a:prstGeom prst="line">
            <a:avLst/>
          </a:prstGeom>
          <a:noFill/>
          <a:ln w="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7095" name="Rectangle 60">
            <a:extLst>
              <a:ext uri="{FF2B5EF4-FFF2-40B4-BE49-F238E27FC236}">
                <a16:creationId xmlns:a16="http://schemas.microsoft.com/office/drawing/2014/main" id="{72C3E7F2-2FFD-EE4E-840E-6B27CE7544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51263" y="5694363"/>
            <a:ext cx="89768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7096" name="Rectangle 61">
            <a:extLst>
              <a:ext uri="{FF2B5EF4-FFF2-40B4-BE49-F238E27FC236}">
                <a16:creationId xmlns:a16="http://schemas.microsoft.com/office/drawing/2014/main" id="{1278F5A1-750C-D243-A209-DC05C4CD46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24350" y="5694363"/>
            <a:ext cx="379912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solidFill>
                  <a:srgbClr val="000000"/>
                </a:solidFill>
                <a:latin typeface="Times-Roman" pitchFamily="2" charset="0"/>
              </a:rPr>
              <a:t>MSB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7097" name="Title 1">
            <a:extLst>
              <a:ext uri="{FF2B5EF4-FFF2-40B4-BE49-F238E27FC236}">
                <a16:creationId xmlns:a16="http://schemas.microsoft.com/office/drawing/2014/main" id="{1A961421-DACF-9241-8841-4D3D0230713E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>
                <a:solidFill>
                  <a:schemeClr val="tx2"/>
                </a:solidFill>
              </a:rPr>
              <a:t>Formats for representation of integers</a:t>
            </a:r>
          </a:p>
        </p:txBody>
      </p:sp>
      <p:sp>
        <p:nvSpPr>
          <p:cNvPr id="87098" name="TextBox 125">
            <a:extLst>
              <a:ext uri="{FF2B5EF4-FFF2-40B4-BE49-F238E27FC236}">
                <a16:creationId xmlns:a16="http://schemas.microsoft.com/office/drawing/2014/main" id="{2E1B589B-A063-7B47-8C6A-47BDCF475CE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91400" y="6477001"/>
            <a:ext cx="24638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itchFamily="2" charset="0"/>
              </a:rPr>
              <a:t>[ Figure 3.7 from the textbook ]</a:t>
            </a:r>
          </a:p>
        </p:txBody>
      </p:sp>
    </p:spTree>
  </p:cSld>
  <p:clrMapOvr>
    <a:masterClrMapping/>
  </p:clrMapOvr>
  <p:transition/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7570" name="Rectangle 2">
            <a:extLst>
              <a:ext uri="{FF2B5EF4-FFF2-40B4-BE49-F238E27FC236}">
                <a16:creationId xmlns:a16="http://schemas.microsoft.com/office/drawing/2014/main" id="{53270098-E2C2-2E42-8AD7-DFE6A1FF1A6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en-US" dirty="0">
                <a:ea typeface="MS PGothic" panose="020B0600070205080204" pitchFamily="34" charset="-128"/>
              </a:rPr>
              <a:t>Unsigned Representation </a:t>
            </a:r>
            <a:endParaRPr lang="en-US" dirty="0">
              <a:ea typeface="MS PGothic" panose="020B0600070205080204" pitchFamily="34" charset="-128"/>
              <a:cs typeface="+mj-cs"/>
            </a:endParaRPr>
          </a:p>
        </p:txBody>
      </p:sp>
      <p:grpSp>
        <p:nvGrpSpPr>
          <p:cNvPr id="88066" name="Group 2">
            <a:extLst>
              <a:ext uri="{FF2B5EF4-FFF2-40B4-BE49-F238E27FC236}">
                <a16:creationId xmlns:a16="http://schemas.microsoft.com/office/drawing/2014/main" id="{7E68C715-A350-7540-B204-B74C293AE55C}"/>
              </a:ext>
            </a:extLst>
          </p:cNvPr>
          <p:cNvGrpSpPr>
            <a:grpSpLocks/>
          </p:cNvGrpSpPr>
          <p:nvPr/>
        </p:nvGrpSpPr>
        <p:grpSpPr bwMode="auto">
          <a:xfrm>
            <a:off x="2590800" y="3429000"/>
            <a:ext cx="5486400" cy="685800"/>
            <a:chOff x="1676400" y="3581400"/>
            <a:chExt cx="5486400" cy="685800"/>
          </a:xfrm>
        </p:grpSpPr>
        <p:sp>
          <p:nvSpPr>
            <p:cNvPr id="88076" name="Rectangle 1">
              <a:extLst>
                <a:ext uri="{FF2B5EF4-FFF2-40B4-BE49-F238E27FC236}">
                  <a16:creationId xmlns:a16="http://schemas.microsoft.com/office/drawing/2014/main" id="{D38B5B1D-B65E-F44D-9A0F-54F013F347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64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0</a:t>
              </a:r>
            </a:p>
          </p:txBody>
        </p:sp>
        <p:sp>
          <p:nvSpPr>
            <p:cNvPr id="88077" name="Rectangle 5">
              <a:extLst>
                <a:ext uri="{FF2B5EF4-FFF2-40B4-BE49-F238E27FC236}">
                  <a16:creationId xmlns:a16="http://schemas.microsoft.com/office/drawing/2014/main" id="{CD73CF33-7D1C-9F48-B230-BC590F6D57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22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0</a:t>
              </a:r>
            </a:p>
          </p:txBody>
        </p:sp>
        <p:sp>
          <p:nvSpPr>
            <p:cNvPr id="88078" name="Rectangle 6">
              <a:extLst>
                <a:ext uri="{FF2B5EF4-FFF2-40B4-BE49-F238E27FC236}">
                  <a16:creationId xmlns:a16="http://schemas.microsoft.com/office/drawing/2014/main" id="{EF4970B5-5F2C-1340-80DC-D7A4377DA3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80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1</a:t>
              </a:r>
            </a:p>
          </p:txBody>
        </p:sp>
        <p:sp>
          <p:nvSpPr>
            <p:cNvPr id="88079" name="Rectangle 7">
              <a:extLst>
                <a:ext uri="{FF2B5EF4-FFF2-40B4-BE49-F238E27FC236}">
                  <a16:creationId xmlns:a16="http://schemas.microsoft.com/office/drawing/2014/main" id="{BA04B0D4-47A2-9C4F-94A2-4445346097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38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0</a:t>
              </a:r>
            </a:p>
          </p:txBody>
        </p:sp>
        <p:sp>
          <p:nvSpPr>
            <p:cNvPr id="88080" name="Rectangle 8">
              <a:extLst>
                <a:ext uri="{FF2B5EF4-FFF2-40B4-BE49-F238E27FC236}">
                  <a16:creationId xmlns:a16="http://schemas.microsoft.com/office/drawing/2014/main" id="{33A7C5A3-5BAD-F14F-89E8-66AE69ED2D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96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1</a:t>
              </a:r>
            </a:p>
          </p:txBody>
        </p:sp>
        <p:sp>
          <p:nvSpPr>
            <p:cNvPr id="88081" name="Rectangle 9">
              <a:extLst>
                <a:ext uri="{FF2B5EF4-FFF2-40B4-BE49-F238E27FC236}">
                  <a16:creationId xmlns:a16="http://schemas.microsoft.com/office/drawing/2014/main" id="{EF296AFB-5936-5640-A890-2846F02DA0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1</a:t>
              </a:r>
            </a:p>
          </p:txBody>
        </p:sp>
        <p:sp>
          <p:nvSpPr>
            <p:cNvPr id="88082" name="Rectangle 10">
              <a:extLst>
                <a:ext uri="{FF2B5EF4-FFF2-40B4-BE49-F238E27FC236}">
                  <a16:creationId xmlns:a16="http://schemas.microsoft.com/office/drawing/2014/main" id="{B76C29C1-F24D-0C49-A8DC-28AB9136CC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912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0</a:t>
              </a:r>
            </a:p>
          </p:txBody>
        </p:sp>
        <p:sp>
          <p:nvSpPr>
            <p:cNvPr id="88083" name="Rectangle 11">
              <a:extLst>
                <a:ext uri="{FF2B5EF4-FFF2-40B4-BE49-F238E27FC236}">
                  <a16:creationId xmlns:a16="http://schemas.microsoft.com/office/drawing/2014/main" id="{AA4F3905-E3EC-CF49-9A10-CB867B6CC1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770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0</a:t>
              </a:r>
            </a:p>
          </p:txBody>
        </p:sp>
      </p:grpSp>
      <p:sp>
        <p:nvSpPr>
          <p:cNvPr id="88067" name="TextBox 8">
            <a:extLst>
              <a:ext uri="{FF2B5EF4-FFF2-40B4-BE49-F238E27FC236}">
                <a16:creationId xmlns:a16="http://schemas.microsoft.com/office/drawing/2014/main" id="{E4F3E742-6E14-764F-A7EF-AA1D62B5B5D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59676" y="2971801"/>
            <a:ext cx="4413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88068" name="TextBox 8">
            <a:extLst>
              <a:ext uri="{FF2B5EF4-FFF2-40B4-BE49-F238E27FC236}">
                <a16:creationId xmlns:a16="http://schemas.microsoft.com/office/drawing/2014/main" id="{7E5A63E9-789B-B344-8436-6B0C8971178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58001" y="2971801"/>
            <a:ext cx="4413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1</a:t>
            </a:r>
          </a:p>
        </p:txBody>
      </p:sp>
      <p:sp>
        <p:nvSpPr>
          <p:cNvPr id="88069" name="TextBox 8">
            <a:extLst>
              <a:ext uri="{FF2B5EF4-FFF2-40B4-BE49-F238E27FC236}">
                <a16:creationId xmlns:a16="http://schemas.microsoft.com/office/drawing/2014/main" id="{3FFF4DA2-CE59-3C43-9AD8-3E52761A3C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88076" y="2971801"/>
            <a:ext cx="4413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2</a:t>
            </a:r>
          </a:p>
        </p:txBody>
      </p:sp>
      <p:sp>
        <p:nvSpPr>
          <p:cNvPr id="88070" name="TextBox 8">
            <a:extLst>
              <a:ext uri="{FF2B5EF4-FFF2-40B4-BE49-F238E27FC236}">
                <a16:creationId xmlns:a16="http://schemas.microsoft.com/office/drawing/2014/main" id="{B1069F1C-9E87-B844-97A0-8BCB6258A66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86401" y="2971801"/>
            <a:ext cx="4413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3</a:t>
            </a:r>
          </a:p>
        </p:txBody>
      </p:sp>
      <p:sp>
        <p:nvSpPr>
          <p:cNvPr id="88071" name="TextBox 8">
            <a:extLst>
              <a:ext uri="{FF2B5EF4-FFF2-40B4-BE49-F238E27FC236}">
                <a16:creationId xmlns:a16="http://schemas.microsoft.com/office/drawing/2014/main" id="{5507FF8A-113F-3E47-8642-50576963895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16476" y="2971801"/>
            <a:ext cx="4413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4</a:t>
            </a:r>
          </a:p>
        </p:txBody>
      </p:sp>
      <p:sp>
        <p:nvSpPr>
          <p:cNvPr id="88072" name="TextBox 8">
            <a:extLst>
              <a:ext uri="{FF2B5EF4-FFF2-40B4-BE49-F238E27FC236}">
                <a16:creationId xmlns:a16="http://schemas.microsoft.com/office/drawing/2014/main" id="{C9C943A2-CF19-F24A-B995-619E0E85B4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14801" y="2971801"/>
            <a:ext cx="4413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5</a:t>
            </a:r>
          </a:p>
        </p:txBody>
      </p:sp>
      <p:sp>
        <p:nvSpPr>
          <p:cNvPr id="88073" name="TextBox 8">
            <a:extLst>
              <a:ext uri="{FF2B5EF4-FFF2-40B4-BE49-F238E27FC236}">
                <a16:creationId xmlns:a16="http://schemas.microsoft.com/office/drawing/2014/main" id="{9153439C-25B1-8949-9A09-6BF3AD88D38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44876" y="2971801"/>
            <a:ext cx="4413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6</a:t>
            </a:r>
          </a:p>
        </p:txBody>
      </p:sp>
      <p:sp>
        <p:nvSpPr>
          <p:cNvPr id="88074" name="TextBox 8">
            <a:extLst>
              <a:ext uri="{FF2B5EF4-FFF2-40B4-BE49-F238E27FC236}">
                <a16:creationId xmlns:a16="http://schemas.microsoft.com/office/drawing/2014/main" id="{842D4BBB-04C9-CC49-B347-655BB0ACFA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43201" y="2971801"/>
            <a:ext cx="4413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7</a:t>
            </a:r>
          </a:p>
        </p:txBody>
      </p:sp>
      <p:sp>
        <p:nvSpPr>
          <p:cNvPr id="88075" name="TextBox 19">
            <a:extLst>
              <a:ext uri="{FF2B5EF4-FFF2-40B4-BE49-F238E27FC236}">
                <a16:creationId xmlns:a16="http://schemas.microsoft.com/office/drawing/2014/main" id="{BEBA6D88-FED4-C34D-A49A-F1689C7D046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62401" y="5299076"/>
            <a:ext cx="2767013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latin typeface="Times" pitchFamily="2" charset="0"/>
              </a:rPr>
              <a:t>This represents + 44.</a:t>
            </a:r>
          </a:p>
        </p:txBody>
      </p:sp>
    </p:spTree>
  </p:cSld>
  <p:clrMapOvr>
    <a:masterClrMapping/>
  </p:clrMapOvr>
  <p:transition/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7570" name="Rectangle 2">
            <a:extLst>
              <a:ext uri="{FF2B5EF4-FFF2-40B4-BE49-F238E27FC236}">
                <a16:creationId xmlns:a16="http://schemas.microsoft.com/office/drawing/2014/main" id="{53270098-E2C2-2E42-8AD7-DFE6A1FF1A6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en-US" dirty="0">
                <a:ea typeface="MS PGothic" panose="020B0600070205080204" pitchFamily="34" charset="-128"/>
              </a:rPr>
              <a:t>Unsigned Representation </a:t>
            </a:r>
            <a:endParaRPr lang="en-US" dirty="0">
              <a:ea typeface="MS PGothic" panose="020B0600070205080204" pitchFamily="34" charset="-128"/>
              <a:cs typeface="+mj-cs"/>
            </a:endParaRPr>
          </a:p>
        </p:txBody>
      </p:sp>
      <p:grpSp>
        <p:nvGrpSpPr>
          <p:cNvPr id="89090" name="Group 2">
            <a:extLst>
              <a:ext uri="{FF2B5EF4-FFF2-40B4-BE49-F238E27FC236}">
                <a16:creationId xmlns:a16="http://schemas.microsoft.com/office/drawing/2014/main" id="{F05012C5-E82B-FE4F-AD82-6B621109BFEA}"/>
              </a:ext>
            </a:extLst>
          </p:cNvPr>
          <p:cNvGrpSpPr>
            <a:grpSpLocks/>
          </p:cNvGrpSpPr>
          <p:nvPr/>
        </p:nvGrpSpPr>
        <p:grpSpPr bwMode="auto">
          <a:xfrm>
            <a:off x="2590800" y="3429000"/>
            <a:ext cx="5486400" cy="685800"/>
            <a:chOff x="1676400" y="3581400"/>
            <a:chExt cx="5486400" cy="685800"/>
          </a:xfrm>
        </p:grpSpPr>
        <p:sp>
          <p:nvSpPr>
            <p:cNvPr id="89100" name="Rectangle 1">
              <a:extLst>
                <a:ext uri="{FF2B5EF4-FFF2-40B4-BE49-F238E27FC236}">
                  <a16:creationId xmlns:a16="http://schemas.microsoft.com/office/drawing/2014/main" id="{0DA732C4-4743-DE41-AD02-681B2BC71C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64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1</a:t>
              </a:r>
            </a:p>
          </p:txBody>
        </p:sp>
        <p:sp>
          <p:nvSpPr>
            <p:cNvPr id="89101" name="Rectangle 5">
              <a:extLst>
                <a:ext uri="{FF2B5EF4-FFF2-40B4-BE49-F238E27FC236}">
                  <a16:creationId xmlns:a16="http://schemas.microsoft.com/office/drawing/2014/main" id="{A9FA516B-A335-7445-B37F-BC93991D88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22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0</a:t>
              </a:r>
            </a:p>
          </p:txBody>
        </p:sp>
        <p:sp>
          <p:nvSpPr>
            <p:cNvPr id="89102" name="Rectangle 6">
              <a:extLst>
                <a:ext uri="{FF2B5EF4-FFF2-40B4-BE49-F238E27FC236}">
                  <a16:creationId xmlns:a16="http://schemas.microsoft.com/office/drawing/2014/main" id="{26296078-89CB-994F-8308-EDACE0BFFE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80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1</a:t>
              </a:r>
            </a:p>
          </p:txBody>
        </p:sp>
        <p:sp>
          <p:nvSpPr>
            <p:cNvPr id="89103" name="Rectangle 7">
              <a:extLst>
                <a:ext uri="{FF2B5EF4-FFF2-40B4-BE49-F238E27FC236}">
                  <a16:creationId xmlns:a16="http://schemas.microsoft.com/office/drawing/2014/main" id="{F5B432C9-D01E-324E-A5B7-F1F09E6275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38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0</a:t>
              </a:r>
            </a:p>
          </p:txBody>
        </p:sp>
        <p:sp>
          <p:nvSpPr>
            <p:cNvPr id="89104" name="Rectangle 8">
              <a:extLst>
                <a:ext uri="{FF2B5EF4-FFF2-40B4-BE49-F238E27FC236}">
                  <a16:creationId xmlns:a16="http://schemas.microsoft.com/office/drawing/2014/main" id="{74CC140E-24D7-C449-B5AF-1731E126B4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96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1</a:t>
              </a:r>
            </a:p>
          </p:txBody>
        </p:sp>
        <p:sp>
          <p:nvSpPr>
            <p:cNvPr id="89105" name="Rectangle 9">
              <a:extLst>
                <a:ext uri="{FF2B5EF4-FFF2-40B4-BE49-F238E27FC236}">
                  <a16:creationId xmlns:a16="http://schemas.microsoft.com/office/drawing/2014/main" id="{8D3BE81F-D1A5-E142-9F73-6512994F1B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1</a:t>
              </a:r>
            </a:p>
          </p:txBody>
        </p:sp>
        <p:sp>
          <p:nvSpPr>
            <p:cNvPr id="89106" name="Rectangle 10">
              <a:extLst>
                <a:ext uri="{FF2B5EF4-FFF2-40B4-BE49-F238E27FC236}">
                  <a16:creationId xmlns:a16="http://schemas.microsoft.com/office/drawing/2014/main" id="{6F2C4AAA-5D76-4A4F-9350-E7AAF5980E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912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0</a:t>
              </a:r>
            </a:p>
          </p:txBody>
        </p:sp>
        <p:sp>
          <p:nvSpPr>
            <p:cNvPr id="89107" name="Rectangle 11">
              <a:extLst>
                <a:ext uri="{FF2B5EF4-FFF2-40B4-BE49-F238E27FC236}">
                  <a16:creationId xmlns:a16="http://schemas.microsoft.com/office/drawing/2014/main" id="{2012781C-354D-C04A-B6B7-05CF971DF2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770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0</a:t>
              </a:r>
            </a:p>
          </p:txBody>
        </p:sp>
      </p:grpSp>
      <p:sp>
        <p:nvSpPr>
          <p:cNvPr id="89091" name="TextBox 8">
            <a:extLst>
              <a:ext uri="{FF2B5EF4-FFF2-40B4-BE49-F238E27FC236}">
                <a16:creationId xmlns:a16="http://schemas.microsoft.com/office/drawing/2014/main" id="{22F111CD-1925-164F-9167-5A431F82DC8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59676" y="2971801"/>
            <a:ext cx="4413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89092" name="TextBox 8">
            <a:extLst>
              <a:ext uri="{FF2B5EF4-FFF2-40B4-BE49-F238E27FC236}">
                <a16:creationId xmlns:a16="http://schemas.microsoft.com/office/drawing/2014/main" id="{6E445910-62DB-EE44-AFBB-60F19B39A24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58001" y="2971801"/>
            <a:ext cx="4413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1</a:t>
            </a:r>
          </a:p>
        </p:txBody>
      </p:sp>
      <p:sp>
        <p:nvSpPr>
          <p:cNvPr id="89093" name="TextBox 8">
            <a:extLst>
              <a:ext uri="{FF2B5EF4-FFF2-40B4-BE49-F238E27FC236}">
                <a16:creationId xmlns:a16="http://schemas.microsoft.com/office/drawing/2014/main" id="{3AC8E3FF-F901-6C4B-BF2D-2ED67015489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88076" y="2971801"/>
            <a:ext cx="4413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2</a:t>
            </a:r>
          </a:p>
        </p:txBody>
      </p:sp>
      <p:sp>
        <p:nvSpPr>
          <p:cNvPr id="89094" name="TextBox 8">
            <a:extLst>
              <a:ext uri="{FF2B5EF4-FFF2-40B4-BE49-F238E27FC236}">
                <a16:creationId xmlns:a16="http://schemas.microsoft.com/office/drawing/2014/main" id="{D2CFD20E-8246-EE4E-8381-A814D83BDC8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86401" y="2971801"/>
            <a:ext cx="4413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3</a:t>
            </a:r>
          </a:p>
        </p:txBody>
      </p:sp>
      <p:sp>
        <p:nvSpPr>
          <p:cNvPr id="89095" name="TextBox 8">
            <a:extLst>
              <a:ext uri="{FF2B5EF4-FFF2-40B4-BE49-F238E27FC236}">
                <a16:creationId xmlns:a16="http://schemas.microsoft.com/office/drawing/2014/main" id="{D24FC99B-AB93-7248-82D2-7E8808C6E1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16476" y="2971801"/>
            <a:ext cx="4413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4</a:t>
            </a:r>
          </a:p>
        </p:txBody>
      </p:sp>
      <p:sp>
        <p:nvSpPr>
          <p:cNvPr id="89096" name="TextBox 8">
            <a:extLst>
              <a:ext uri="{FF2B5EF4-FFF2-40B4-BE49-F238E27FC236}">
                <a16:creationId xmlns:a16="http://schemas.microsoft.com/office/drawing/2014/main" id="{E11487A7-AD4A-C043-B95F-2C2CC703AFC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14801" y="2971801"/>
            <a:ext cx="4413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5</a:t>
            </a:r>
          </a:p>
        </p:txBody>
      </p:sp>
      <p:sp>
        <p:nvSpPr>
          <p:cNvPr id="89097" name="TextBox 8">
            <a:extLst>
              <a:ext uri="{FF2B5EF4-FFF2-40B4-BE49-F238E27FC236}">
                <a16:creationId xmlns:a16="http://schemas.microsoft.com/office/drawing/2014/main" id="{E451FE01-F47E-F243-B00D-818E01239B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44876" y="2971801"/>
            <a:ext cx="4413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6</a:t>
            </a:r>
          </a:p>
        </p:txBody>
      </p:sp>
      <p:sp>
        <p:nvSpPr>
          <p:cNvPr id="89098" name="TextBox 8">
            <a:extLst>
              <a:ext uri="{FF2B5EF4-FFF2-40B4-BE49-F238E27FC236}">
                <a16:creationId xmlns:a16="http://schemas.microsoft.com/office/drawing/2014/main" id="{39CDE671-2D54-A747-A3F1-2857FA1B9D8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43201" y="2971801"/>
            <a:ext cx="4413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7</a:t>
            </a:r>
          </a:p>
        </p:txBody>
      </p:sp>
      <p:sp>
        <p:nvSpPr>
          <p:cNvPr id="89099" name="TextBox 19">
            <a:extLst>
              <a:ext uri="{FF2B5EF4-FFF2-40B4-BE49-F238E27FC236}">
                <a16:creationId xmlns:a16="http://schemas.microsoft.com/office/drawing/2014/main" id="{BFE533B3-A4AD-C144-966B-B6895E1092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62400" y="5299076"/>
            <a:ext cx="2921000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latin typeface="Times" pitchFamily="2" charset="0"/>
              </a:rPr>
              <a:t>This represents + 172.</a:t>
            </a:r>
          </a:p>
        </p:txBody>
      </p:sp>
    </p:spTree>
  </p:cSld>
  <p:clrMapOvr>
    <a:masterClrMapping/>
  </p:clrMapOvr>
  <p:transition/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113" name="Title 1">
            <a:extLst>
              <a:ext uri="{FF2B5EF4-FFF2-40B4-BE49-F238E27FC236}">
                <a16:creationId xmlns:a16="http://schemas.microsoft.com/office/drawing/2014/main" id="{AEE0E98A-86A6-754C-982D-50D6DD2701B6}"/>
              </a:ext>
            </a:extLst>
          </p:cNvPr>
          <p:cNvSpPr txBox="1">
            <a:spLocks/>
          </p:cNvSpPr>
          <p:nvPr/>
        </p:nvSpPr>
        <p:spPr bwMode="auto">
          <a:xfrm>
            <a:off x="903288" y="152400"/>
            <a:ext cx="9144001" cy="1219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>
                <a:solidFill>
                  <a:schemeClr val="tx2"/>
                </a:solidFill>
              </a:rPr>
              <a:t>Three Different Ways to 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>
                <a:solidFill>
                  <a:schemeClr val="tx2"/>
                </a:solidFill>
              </a:rPr>
              <a:t>Represent Negative Integer Numbers</a:t>
            </a:r>
            <a:endParaRPr lang="en-US" altLang="en-US" sz="3200"/>
          </a:p>
        </p:txBody>
      </p:sp>
      <p:sp>
        <p:nvSpPr>
          <p:cNvPr id="3" name="Rectangle 3">
            <a:extLst>
              <a:ext uri="{FF2B5EF4-FFF2-40B4-BE49-F238E27FC236}">
                <a16:creationId xmlns:a16="http://schemas.microsoft.com/office/drawing/2014/main" id="{C97C77ED-A043-4140-8EB9-2C82915613E1}"/>
              </a:ext>
            </a:extLst>
          </p:cNvPr>
          <p:cNvSpPr txBox="1">
            <a:spLocks noChangeArrowheads="1"/>
          </p:cNvSpPr>
          <p:nvPr/>
        </p:nvSpPr>
        <p:spPr>
          <a:xfrm>
            <a:off x="1524000" y="1219200"/>
            <a:ext cx="8305800" cy="4953000"/>
          </a:xfrm>
          <a:prstGeom prst="rect">
            <a:avLst/>
          </a:prstGeom>
        </p:spPr>
        <p:txBody>
          <a:bodyPr/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b="1">
                <a:solidFill>
                  <a:schemeClr val="tx1"/>
                </a:solidFill>
                <a:latin typeface="+mn-lt"/>
                <a:ea typeface="ＭＳ Ｐゴシック" panose="020B0600070205080204" pitchFamily="34" charset="-128"/>
                <a:cs typeface="MS PGothic" charset="0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+mn-lt"/>
                <a:ea typeface="ＭＳ Ｐゴシック" panose="020B0600070205080204" pitchFamily="34" charset="-128"/>
                <a:cs typeface="MS PGothic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b="1">
                <a:solidFill>
                  <a:schemeClr val="tx1"/>
                </a:solidFill>
                <a:latin typeface="+mn-lt"/>
                <a:ea typeface="ＭＳ Ｐゴシック" panose="020B0600070205080204" pitchFamily="34" charset="-128"/>
                <a:cs typeface="MS PGothic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b="1">
                <a:solidFill>
                  <a:schemeClr val="tx1"/>
                </a:solidFill>
                <a:latin typeface="+mn-lt"/>
                <a:ea typeface="ＭＳ Ｐゴシック" panose="020B0600070205080204" pitchFamily="34" charset="-128"/>
                <a:cs typeface="MS PGothic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+mn-lt"/>
                <a:ea typeface="ＭＳ Ｐゴシック" panose="020B0600070205080204" pitchFamily="34" charset="-128"/>
                <a:cs typeface="MS PGothic" charset="0"/>
              </a:defRPr>
            </a:lvl5pPr>
            <a:lvl6pPr marL="25146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+mn-lt"/>
                <a:ea typeface="+mn-ea"/>
              </a:defRPr>
            </a:lvl6pPr>
            <a:lvl7pPr marL="29718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+mn-lt"/>
                <a:ea typeface="+mn-ea"/>
              </a:defRPr>
            </a:lvl7pPr>
            <a:lvl8pPr marL="34290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+mn-lt"/>
                <a:ea typeface="+mn-ea"/>
              </a:defRPr>
            </a:lvl8pPr>
            <a:lvl9pPr marL="38862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eaLnBrk="1" hangingPunct="1">
              <a:defRPr/>
            </a:pPr>
            <a:endParaRPr lang="en-US" altLang="en-US" kern="0" dirty="0"/>
          </a:p>
          <a:p>
            <a:pPr eaLnBrk="1" hangingPunct="1">
              <a:defRPr/>
            </a:pPr>
            <a:endParaRPr lang="en-US" altLang="en-US" kern="0" dirty="0"/>
          </a:p>
          <a:p>
            <a:pPr eaLnBrk="1" hangingPunct="1">
              <a:defRPr/>
            </a:pPr>
            <a:r>
              <a:rPr lang="en-US" altLang="en-US" kern="0" dirty="0"/>
              <a:t>Sign and magnitude</a:t>
            </a:r>
          </a:p>
          <a:p>
            <a:pPr eaLnBrk="1" hangingPunct="1">
              <a:defRPr/>
            </a:pPr>
            <a:endParaRPr lang="en-US" altLang="en-US" kern="0" dirty="0"/>
          </a:p>
          <a:p>
            <a:pPr eaLnBrk="1" hangingPunct="1">
              <a:defRPr/>
            </a:pPr>
            <a:r>
              <a:rPr lang="en-US" altLang="en-US" kern="0" dirty="0"/>
              <a:t>1’s complement</a:t>
            </a:r>
          </a:p>
          <a:p>
            <a:pPr eaLnBrk="1" hangingPunct="1">
              <a:defRPr/>
            </a:pPr>
            <a:endParaRPr lang="en-US" altLang="en-US" kern="0" dirty="0"/>
          </a:p>
          <a:p>
            <a:pPr eaLnBrk="1" hangingPunct="1">
              <a:defRPr/>
            </a:pPr>
            <a:r>
              <a:rPr lang="en-US" altLang="en-US" kern="0" dirty="0"/>
              <a:t>2’s complement</a:t>
            </a:r>
          </a:p>
        </p:txBody>
      </p:sp>
    </p:spTree>
  </p:cSld>
  <p:clrMapOvr>
    <a:masterClrMapping/>
  </p:clrMapOvr>
  <p:transition/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89" name="Title 1">
            <a:extLst>
              <a:ext uri="{FF2B5EF4-FFF2-40B4-BE49-F238E27FC236}">
                <a16:creationId xmlns:a16="http://schemas.microsoft.com/office/drawing/2014/main" id="{B6B5CD8B-69FA-3E46-84E3-C0D7C907767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76200"/>
            <a:ext cx="9144000" cy="685800"/>
          </a:xfrm>
        </p:spPr>
        <p:txBody>
          <a:bodyPr/>
          <a:lstStyle/>
          <a:p>
            <a:pPr eaLnBrk="1" hangingPunct="1"/>
            <a:r>
              <a:rPr lang="en-CA" altLang="en-US">
                <a:solidFill>
                  <a:schemeClr val="tx2"/>
                </a:solidFill>
                <a:latin typeface="Calibri" panose="020F0502020204030204" pitchFamily="34" charset="0"/>
              </a:rPr>
              <a:t>Two Different Types of Binary Numbers</a:t>
            </a:r>
          </a:p>
        </p:txBody>
      </p:sp>
      <p:sp>
        <p:nvSpPr>
          <p:cNvPr id="12290" name="Content Placeholder 3">
            <a:extLst>
              <a:ext uri="{FF2B5EF4-FFF2-40B4-BE49-F238E27FC236}">
                <a16:creationId xmlns:a16="http://schemas.microsoft.com/office/drawing/2014/main" id="{AF5BFF3A-5CF2-7D44-8B01-306477B68FA1}"/>
              </a:ext>
            </a:extLst>
          </p:cNvPr>
          <p:cNvSpPr>
            <a:spLocks noGrp="1" noChangeArrowheads="1"/>
          </p:cNvSpPr>
          <p:nvPr>
            <p:ph idx="1"/>
          </p:nvPr>
        </p:nvSpPr>
        <p:spPr>
          <a:xfrm>
            <a:off x="1371600" y="969963"/>
            <a:ext cx="8229600" cy="5715000"/>
          </a:xfrm>
        </p:spPr>
        <p:txBody>
          <a:bodyPr/>
          <a:lstStyle/>
          <a:p>
            <a:pPr eaLnBrk="1" hangingPunct="1">
              <a:buFontTx/>
              <a:buNone/>
            </a:pPr>
            <a:r>
              <a:rPr lang="en-US" altLang="en-US" sz="3200">
                <a:latin typeface="Calibri" panose="020F0502020204030204" pitchFamily="34" charset="0"/>
              </a:rPr>
              <a:t>Unsigned numbers</a:t>
            </a:r>
          </a:p>
          <a:p>
            <a:pPr eaLnBrk="1" hangingPunct="1"/>
            <a:r>
              <a:rPr lang="en-US" altLang="en-US" sz="2800">
                <a:latin typeface="Calibri" panose="020F0502020204030204" pitchFamily="34" charset="0"/>
              </a:rPr>
              <a:t>All bits jointly represent a positive integer.</a:t>
            </a:r>
          </a:p>
          <a:p>
            <a:pPr eaLnBrk="1" hangingPunct="1"/>
            <a:r>
              <a:rPr lang="en-US" altLang="en-US" sz="2800">
                <a:latin typeface="Calibri" panose="020F0502020204030204" pitchFamily="34" charset="0"/>
              </a:rPr>
              <a:t>Negative numbers cannot be represented this way.</a:t>
            </a:r>
          </a:p>
          <a:p>
            <a:pPr eaLnBrk="1" hangingPunct="1"/>
            <a:endParaRPr lang="en-US" altLang="en-US" sz="1800">
              <a:latin typeface="Calibri" panose="020F0502020204030204" pitchFamily="34" charset="0"/>
            </a:endParaRPr>
          </a:p>
          <a:p>
            <a:pPr eaLnBrk="1" hangingPunct="1">
              <a:buFontTx/>
              <a:buNone/>
            </a:pPr>
            <a:r>
              <a:rPr lang="en-US" altLang="en-US" sz="3200">
                <a:latin typeface="Calibri" panose="020F0502020204030204" pitchFamily="34" charset="0"/>
              </a:rPr>
              <a:t>Signed numbers</a:t>
            </a:r>
          </a:p>
          <a:p>
            <a:pPr eaLnBrk="1" hangingPunct="1"/>
            <a:r>
              <a:rPr lang="en-US" altLang="en-US" sz="2800">
                <a:latin typeface="Calibri" panose="020F0502020204030204" pitchFamily="34" charset="0"/>
              </a:rPr>
              <a:t>The left-most bit represents the sign of the number.</a:t>
            </a:r>
          </a:p>
          <a:p>
            <a:pPr eaLnBrk="1" hangingPunct="1"/>
            <a:r>
              <a:rPr lang="en-US" altLang="en-US" sz="2800">
                <a:latin typeface="Calibri" panose="020F0502020204030204" pitchFamily="34" charset="0"/>
              </a:rPr>
              <a:t>If that bit is 0, then the number is positive.</a:t>
            </a:r>
          </a:p>
          <a:p>
            <a:pPr eaLnBrk="1" hangingPunct="1"/>
            <a:r>
              <a:rPr lang="en-US" altLang="en-US" sz="2800">
                <a:latin typeface="Calibri" panose="020F0502020204030204" pitchFamily="34" charset="0"/>
              </a:rPr>
              <a:t>If that bit is 1, then the number is negative.</a:t>
            </a:r>
          </a:p>
          <a:p>
            <a:pPr eaLnBrk="1" hangingPunct="1"/>
            <a:r>
              <a:rPr lang="en-US" altLang="en-US" sz="2800">
                <a:latin typeface="Calibri" panose="020F0502020204030204" pitchFamily="34" charset="0"/>
              </a:rPr>
              <a:t>The magnitude of the largest number that can be represented in this way is twice smaller than the largest number in the unsigned representation.</a:t>
            </a:r>
          </a:p>
          <a:p>
            <a:pPr eaLnBrk="1" hangingPunct="1"/>
            <a:endParaRPr lang="en-US" altLang="en-US" sz="2800">
              <a:latin typeface="Calibri" panose="020F0502020204030204" pitchFamily="34" charset="0"/>
            </a:endParaRPr>
          </a:p>
        </p:txBody>
      </p:sp>
    </p:spTree>
  </p:cSld>
  <p:clrMapOvr>
    <a:masterClrMapping/>
  </p:clrMapOvr>
  <p:transition/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137" name="Title 1">
            <a:extLst>
              <a:ext uri="{FF2B5EF4-FFF2-40B4-BE49-F238E27FC236}">
                <a16:creationId xmlns:a16="http://schemas.microsoft.com/office/drawing/2014/main" id="{CCAACA30-3CC1-2447-8E7A-500961C8C6F2}"/>
              </a:ext>
            </a:extLst>
          </p:cNvPr>
          <p:cNvSpPr txBox="1">
            <a:spLocks/>
          </p:cNvSpPr>
          <p:nvPr/>
        </p:nvSpPr>
        <p:spPr bwMode="auto">
          <a:xfrm>
            <a:off x="903288" y="152400"/>
            <a:ext cx="9144001" cy="1219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>
                <a:solidFill>
                  <a:schemeClr val="tx2"/>
                </a:solidFill>
              </a:rPr>
              <a:t>Three Different Ways to 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>
                <a:solidFill>
                  <a:schemeClr val="tx2"/>
                </a:solidFill>
              </a:rPr>
              <a:t>Represent Negative Integer Numbers</a:t>
            </a:r>
            <a:endParaRPr lang="en-US" altLang="en-US" sz="3200"/>
          </a:p>
        </p:txBody>
      </p:sp>
      <p:sp>
        <p:nvSpPr>
          <p:cNvPr id="3" name="Rectangle 3">
            <a:extLst>
              <a:ext uri="{FF2B5EF4-FFF2-40B4-BE49-F238E27FC236}">
                <a16:creationId xmlns:a16="http://schemas.microsoft.com/office/drawing/2014/main" id="{C97C77ED-A043-4140-8EB9-2C82915613E1}"/>
              </a:ext>
            </a:extLst>
          </p:cNvPr>
          <p:cNvSpPr txBox="1">
            <a:spLocks noChangeArrowheads="1"/>
          </p:cNvSpPr>
          <p:nvPr/>
        </p:nvSpPr>
        <p:spPr>
          <a:xfrm>
            <a:off x="1524000" y="1219200"/>
            <a:ext cx="8305800" cy="4953000"/>
          </a:xfrm>
          <a:prstGeom prst="rect">
            <a:avLst/>
          </a:prstGeom>
        </p:spPr>
        <p:txBody>
          <a:bodyPr/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b="1">
                <a:solidFill>
                  <a:schemeClr val="tx1"/>
                </a:solidFill>
                <a:latin typeface="+mn-lt"/>
                <a:ea typeface="ＭＳ Ｐゴシック" panose="020B0600070205080204" pitchFamily="34" charset="-128"/>
                <a:cs typeface="MS PGothic" charset="0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+mn-lt"/>
                <a:ea typeface="ＭＳ Ｐゴシック" panose="020B0600070205080204" pitchFamily="34" charset="-128"/>
                <a:cs typeface="MS PGothic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b="1">
                <a:solidFill>
                  <a:schemeClr val="tx1"/>
                </a:solidFill>
                <a:latin typeface="+mn-lt"/>
                <a:ea typeface="ＭＳ Ｐゴシック" panose="020B0600070205080204" pitchFamily="34" charset="-128"/>
                <a:cs typeface="MS PGothic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b="1">
                <a:solidFill>
                  <a:schemeClr val="tx1"/>
                </a:solidFill>
                <a:latin typeface="+mn-lt"/>
                <a:ea typeface="ＭＳ Ｐゴシック" panose="020B0600070205080204" pitchFamily="34" charset="-128"/>
                <a:cs typeface="MS PGothic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+mn-lt"/>
                <a:ea typeface="ＭＳ Ｐゴシック" panose="020B0600070205080204" pitchFamily="34" charset="-128"/>
                <a:cs typeface="MS PGothic" charset="0"/>
              </a:defRPr>
            </a:lvl5pPr>
            <a:lvl6pPr marL="25146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+mn-lt"/>
                <a:ea typeface="+mn-ea"/>
              </a:defRPr>
            </a:lvl6pPr>
            <a:lvl7pPr marL="29718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+mn-lt"/>
                <a:ea typeface="+mn-ea"/>
              </a:defRPr>
            </a:lvl7pPr>
            <a:lvl8pPr marL="34290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+mn-lt"/>
                <a:ea typeface="+mn-ea"/>
              </a:defRPr>
            </a:lvl8pPr>
            <a:lvl9pPr marL="38862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eaLnBrk="1" hangingPunct="1">
              <a:defRPr/>
            </a:pPr>
            <a:endParaRPr lang="en-US" altLang="en-US" kern="0" dirty="0"/>
          </a:p>
          <a:p>
            <a:pPr eaLnBrk="1" hangingPunct="1">
              <a:defRPr/>
            </a:pPr>
            <a:endParaRPr lang="en-US" altLang="en-US" kern="0" dirty="0"/>
          </a:p>
          <a:p>
            <a:pPr eaLnBrk="1" hangingPunct="1">
              <a:defRPr/>
            </a:pPr>
            <a:r>
              <a:rPr lang="en-US" altLang="en-US" kern="0" dirty="0"/>
              <a:t>Sign and magnitude</a:t>
            </a:r>
          </a:p>
          <a:p>
            <a:pPr eaLnBrk="1" hangingPunct="1">
              <a:defRPr/>
            </a:pPr>
            <a:endParaRPr lang="en-US" altLang="en-US" kern="0" dirty="0"/>
          </a:p>
          <a:p>
            <a:pPr eaLnBrk="1" hangingPunct="1">
              <a:defRPr/>
            </a:pPr>
            <a:r>
              <a:rPr lang="en-US" altLang="en-US" kern="0" dirty="0"/>
              <a:t>1’s complement</a:t>
            </a:r>
          </a:p>
          <a:p>
            <a:pPr eaLnBrk="1" hangingPunct="1">
              <a:defRPr/>
            </a:pPr>
            <a:endParaRPr lang="en-US" altLang="en-US" kern="0" dirty="0"/>
          </a:p>
          <a:p>
            <a:pPr eaLnBrk="1" hangingPunct="1">
              <a:defRPr/>
            </a:pPr>
            <a:r>
              <a:rPr lang="en-US" altLang="en-US" kern="0" dirty="0"/>
              <a:t>2’s complement</a:t>
            </a:r>
          </a:p>
        </p:txBody>
      </p:sp>
      <p:sp>
        <p:nvSpPr>
          <p:cNvPr id="91139" name="Rectangle 1">
            <a:extLst>
              <a:ext uri="{FF2B5EF4-FFF2-40B4-BE49-F238E27FC236}">
                <a16:creationId xmlns:a16="http://schemas.microsoft.com/office/drawing/2014/main" id="{D74C8411-61CA-894F-AF52-66E60507BB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12875" y="3776663"/>
            <a:ext cx="3373438" cy="628650"/>
          </a:xfrm>
          <a:prstGeom prst="rect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91140" name="TextBox 4">
            <a:extLst>
              <a:ext uri="{FF2B5EF4-FFF2-40B4-BE49-F238E27FC236}">
                <a16:creationId xmlns:a16="http://schemas.microsoft.com/office/drawing/2014/main" id="{0D195314-045B-9240-A02D-45D41734432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21313" y="3671888"/>
            <a:ext cx="3251200" cy="831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only this method is used 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in modern computers</a:t>
            </a:r>
          </a:p>
        </p:txBody>
      </p:sp>
    </p:spTree>
  </p:cSld>
  <p:clrMapOvr>
    <a:masterClrMapping/>
  </p:clrMapOvr>
  <p:transition/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2161" name="Picture 11">
            <a:extLst>
              <a:ext uri="{FF2B5EF4-FFF2-40B4-BE49-F238E27FC236}">
                <a16:creationId xmlns:a16="http://schemas.microsoft.com/office/drawing/2014/main" id="{4A590060-A9B0-7249-9F75-6B03AE263D3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705100" y="987425"/>
            <a:ext cx="5829300" cy="5219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62" name="TextBox 125">
            <a:extLst>
              <a:ext uri="{FF2B5EF4-FFF2-40B4-BE49-F238E27FC236}">
                <a16:creationId xmlns:a16="http://schemas.microsoft.com/office/drawing/2014/main" id="{92468DE6-1636-EF48-842D-5AC242E65EC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0800" y="6473826"/>
            <a:ext cx="23876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itchFamily="2" charset="0"/>
              </a:rPr>
              <a:t>[ Table 3.2 from the textbook ]</a:t>
            </a:r>
          </a:p>
        </p:txBody>
      </p:sp>
      <p:sp>
        <p:nvSpPr>
          <p:cNvPr id="92163" name="Title 1">
            <a:extLst>
              <a:ext uri="{FF2B5EF4-FFF2-40B4-BE49-F238E27FC236}">
                <a16:creationId xmlns:a16="http://schemas.microsoft.com/office/drawing/2014/main" id="{C96A1015-2D76-2548-B890-77D73E7F387A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>
                <a:solidFill>
                  <a:schemeClr val="tx2"/>
                </a:solidFill>
              </a:rPr>
              <a:t>Interpretation of four-bit signed integers</a:t>
            </a:r>
            <a:endParaRPr lang="en-US" altLang="en-US" sz="3200"/>
          </a:p>
        </p:txBody>
      </p:sp>
    </p:spTree>
  </p:cSld>
  <p:clrMapOvr>
    <a:masterClrMapping/>
  </p:clrMapOvr>
  <p:transition/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3185" name="Picture 11">
            <a:extLst>
              <a:ext uri="{FF2B5EF4-FFF2-40B4-BE49-F238E27FC236}">
                <a16:creationId xmlns:a16="http://schemas.microsoft.com/office/drawing/2014/main" id="{AC60D25D-FCD1-2A40-B049-B195B6B9DF4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705100" y="987425"/>
            <a:ext cx="5829300" cy="5219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3186" name="Title 1">
            <a:extLst>
              <a:ext uri="{FF2B5EF4-FFF2-40B4-BE49-F238E27FC236}">
                <a16:creationId xmlns:a16="http://schemas.microsoft.com/office/drawing/2014/main" id="{6C96BF3D-1DEA-E344-9C2F-1526B7FA808C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>
                <a:solidFill>
                  <a:schemeClr val="tx2"/>
                </a:solidFill>
              </a:rPr>
              <a:t>Interpretation of four-bit signed integers</a:t>
            </a:r>
            <a:endParaRPr lang="en-US" altLang="en-US" sz="3200"/>
          </a:p>
        </p:txBody>
      </p:sp>
      <p:sp>
        <p:nvSpPr>
          <p:cNvPr id="93187" name="Rectangle 1">
            <a:extLst>
              <a:ext uri="{FF2B5EF4-FFF2-40B4-BE49-F238E27FC236}">
                <a16:creationId xmlns:a16="http://schemas.microsoft.com/office/drawing/2014/main" id="{E94E3D27-DA7D-1942-BE95-4412BF4843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86076" y="1889126"/>
            <a:ext cx="5408613" cy="2055813"/>
          </a:xfrm>
          <a:prstGeom prst="rect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93188" name="TextBox 5">
            <a:extLst>
              <a:ext uri="{FF2B5EF4-FFF2-40B4-BE49-F238E27FC236}">
                <a16:creationId xmlns:a16="http://schemas.microsoft.com/office/drawing/2014/main" id="{3344CD6A-32DA-304C-A089-DC0AC3D36B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01889" y="6064250"/>
            <a:ext cx="6543675" cy="831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The top half is the same in all three representations.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It corresponds to the positive integers.</a:t>
            </a:r>
          </a:p>
        </p:txBody>
      </p:sp>
    </p:spTree>
  </p:cSld>
  <p:clrMapOvr>
    <a:masterClrMapping/>
  </p:clrMapOvr>
  <p:transition/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4209" name="Picture 11">
            <a:extLst>
              <a:ext uri="{FF2B5EF4-FFF2-40B4-BE49-F238E27FC236}">
                <a16:creationId xmlns:a16="http://schemas.microsoft.com/office/drawing/2014/main" id="{CB0AB644-0B93-8A4E-B191-C16935214FC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705100" y="987425"/>
            <a:ext cx="5829300" cy="5219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4210" name="Title 1">
            <a:extLst>
              <a:ext uri="{FF2B5EF4-FFF2-40B4-BE49-F238E27FC236}">
                <a16:creationId xmlns:a16="http://schemas.microsoft.com/office/drawing/2014/main" id="{EB436B04-BADE-9D40-AD19-CC7995F23E1A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>
                <a:solidFill>
                  <a:schemeClr val="tx2"/>
                </a:solidFill>
              </a:rPr>
              <a:t>Interpretation of four-bit signed integers</a:t>
            </a:r>
            <a:endParaRPr lang="en-US" altLang="en-US" sz="3200"/>
          </a:p>
        </p:txBody>
      </p:sp>
      <p:sp>
        <p:nvSpPr>
          <p:cNvPr id="94211" name="Rectangle 1">
            <a:extLst>
              <a:ext uri="{FF2B5EF4-FFF2-40B4-BE49-F238E27FC236}">
                <a16:creationId xmlns:a16="http://schemas.microsoft.com/office/drawing/2014/main" id="{E1B8B8D9-1A05-E14F-8B90-F1382F1CC0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3965575"/>
            <a:ext cx="184150" cy="2116138"/>
          </a:xfrm>
          <a:prstGeom prst="rect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94212" name="TextBox 5">
            <a:extLst>
              <a:ext uri="{FF2B5EF4-FFF2-40B4-BE49-F238E27FC236}">
                <a16:creationId xmlns:a16="http://schemas.microsoft.com/office/drawing/2014/main" id="{D7AA6378-83E4-3D45-80BB-BFFFA2868A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25650" y="6064250"/>
            <a:ext cx="7296150" cy="831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In all three representations the first bit represents the sign.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If that bit is 1, then the number is negative.</a:t>
            </a:r>
          </a:p>
        </p:txBody>
      </p:sp>
    </p:spTree>
  </p:cSld>
  <p:clrMapOvr>
    <a:masterClrMapping/>
  </p:clrMapOvr>
  <p:transition/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5233" name="Picture 11">
            <a:extLst>
              <a:ext uri="{FF2B5EF4-FFF2-40B4-BE49-F238E27FC236}">
                <a16:creationId xmlns:a16="http://schemas.microsoft.com/office/drawing/2014/main" id="{0CAAEE13-89A7-5C4D-A725-9A2B82F4074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705100" y="987425"/>
            <a:ext cx="5829300" cy="5219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5234" name="Title 1">
            <a:extLst>
              <a:ext uri="{FF2B5EF4-FFF2-40B4-BE49-F238E27FC236}">
                <a16:creationId xmlns:a16="http://schemas.microsoft.com/office/drawing/2014/main" id="{041F5404-E4F6-2A42-BCA8-D4EC90881CB8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>
                <a:solidFill>
                  <a:schemeClr val="tx2"/>
                </a:solidFill>
              </a:rPr>
              <a:t>Interpretation of four-bit signed integers</a:t>
            </a:r>
            <a:endParaRPr lang="en-US" altLang="en-US" sz="3200"/>
          </a:p>
        </p:txBody>
      </p:sp>
      <p:sp>
        <p:nvSpPr>
          <p:cNvPr id="95235" name="Rectangle 3">
            <a:extLst>
              <a:ext uri="{FF2B5EF4-FFF2-40B4-BE49-F238E27FC236}">
                <a16:creationId xmlns:a16="http://schemas.microsoft.com/office/drawing/2014/main" id="{815999B8-FF34-9B41-B4B4-02D4CCB91F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59251" y="3692525"/>
            <a:ext cx="466725" cy="260350"/>
          </a:xfrm>
          <a:prstGeom prst="rect">
            <a:avLst/>
          </a:prstGeom>
          <a:solidFill>
            <a:srgbClr val="FF0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95236" name="Rectangle 3">
            <a:extLst>
              <a:ext uri="{FF2B5EF4-FFF2-40B4-BE49-F238E27FC236}">
                <a16:creationId xmlns:a16="http://schemas.microsoft.com/office/drawing/2014/main" id="{14ADD331-F4CC-454E-9058-E9690EC54E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65601" y="3976688"/>
            <a:ext cx="466725" cy="260350"/>
          </a:xfrm>
          <a:prstGeom prst="rect">
            <a:avLst/>
          </a:prstGeom>
          <a:solidFill>
            <a:srgbClr val="FF0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95237" name="TextBox 1">
            <a:extLst>
              <a:ext uri="{FF2B5EF4-FFF2-40B4-BE49-F238E27FC236}">
                <a16:creationId xmlns:a16="http://schemas.microsoft.com/office/drawing/2014/main" id="{2AB6B19E-92F2-8E4D-8F52-66881A1B302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78064" y="6305551"/>
            <a:ext cx="6713537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Notice that in this representation there are two zeros!</a:t>
            </a:r>
          </a:p>
        </p:txBody>
      </p:sp>
    </p:spTree>
  </p:cSld>
  <p:clrMapOvr>
    <a:masterClrMapping/>
  </p:clrMapOvr>
  <p:transition/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6257" name="Picture 11">
            <a:extLst>
              <a:ext uri="{FF2B5EF4-FFF2-40B4-BE49-F238E27FC236}">
                <a16:creationId xmlns:a16="http://schemas.microsoft.com/office/drawing/2014/main" id="{D4837497-C6F7-BC45-8A8F-47F29D29100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705100" y="987425"/>
            <a:ext cx="5829300" cy="5219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6258" name="Title 1">
            <a:extLst>
              <a:ext uri="{FF2B5EF4-FFF2-40B4-BE49-F238E27FC236}">
                <a16:creationId xmlns:a16="http://schemas.microsoft.com/office/drawing/2014/main" id="{2559A089-B856-A841-80EF-A864AF018109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>
                <a:solidFill>
                  <a:schemeClr val="tx2"/>
                </a:solidFill>
              </a:rPr>
              <a:t>Interpretation of four-bit signed integers</a:t>
            </a:r>
            <a:endParaRPr lang="en-US" altLang="en-US" sz="3200"/>
          </a:p>
        </p:txBody>
      </p:sp>
      <p:sp>
        <p:nvSpPr>
          <p:cNvPr id="96259" name="Rectangle 3">
            <a:extLst>
              <a:ext uri="{FF2B5EF4-FFF2-40B4-BE49-F238E27FC236}">
                <a16:creationId xmlns:a16="http://schemas.microsoft.com/office/drawing/2014/main" id="{D94F24C2-7B8D-454D-8163-7FED5EC154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59438" y="3698875"/>
            <a:ext cx="468312" cy="260350"/>
          </a:xfrm>
          <a:prstGeom prst="rect">
            <a:avLst/>
          </a:prstGeom>
          <a:solidFill>
            <a:srgbClr val="FF0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96260" name="Rectangle 3">
            <a:extLst>
              <a:ext uri="{FF2B5EF4-FFF2-40B4-BE49-F238E27FC236}">
                <a16:creationId xmlns:a16="http://schemas.microsoft.com/office/drawing/2014/main" id="{74EA4DB7-E8C0-794A-BA48-28E7C672F9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65789" y="5792788"/>
            <a:ext cx="466725" cy="260350"/>
          </a:xfrm>
          <a:prstGeom prst="rect">
            <a:avLst/>
          </a:prstGeom>
          <a:solidFill>
            <a:srgbClr val="FF0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96261" name="TextBox 8">
            <a:extLst>
              <a:ext uri="{FF2B5EF4-FFF2-40B4-BE49-F238E27FC236}">
                <a16:creationId xmlns:a16="http://schemas.microsoft.com/office/drawing/2014/main" id="{E23B16B9-F7CC-7A4B-ADA7-63660087B9E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74914" y="6305551"/>
            <a:ext cx="6440487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There are two zeros in this representation as well!</a:t>
            </a:r>
          </a:p>
        </p:txBody>
      </p:sp>
    </p:spTree>
  </p:cSld>
  <p:clrMapOvr>
    <a:masterClrMapping/>
  </p:clrMapOvr>
  <p:transition/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7281" name="Picture 11">
            <a:extLst>
              <a:ext uri="{FF2B5EF4-FFF2-40B4-BE49-F238E27FC236}">
                <a16:creationId xmlns:a16="http://schemas.microsoft.com/office/drawing/2014/main" id="{86F9E1CB-9566-E647-ADFF-377C03E482C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705100" y="987425"/>
            <a:ext cx="5829300" cy="5219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7282" name="Title 1">
            <a:extLst>
              <a:ext uri="{FF2B5EF4-FFF2-40B4-BE49-F238E27FC236}">
                <a16:creationId xmlns:a16="http://schemas.microsoft.com/office/drawing/2014/main" id="{D37992AB-D463-FB4A-9F36-D974903B0279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>
                <a:solidFill>
                  <a:schemeClr val="tx2"/>
                </a:solidFill>
              </a:rPr>
              <a:t>Interpretation of four-bit signed integers</a:t>
            </a:r>
            <a:endParaRPr lang="en-US" altLang="en-US" sz="3200"/>
          </a:p>
        </p:txBody>
      </p:sp>
      <p:sp>
        <p:nvSpPr>
          <p:cNvPr id="97283" name="Rectangle 3">
            <a:extLst>
              <a:ext uri="{FF2B5EF4-FFF2-40B4-BE49-F238E27FC236}">
                <a16:creationId xmlns:a16="http://schemas.microsoft.com/office/drawing/2014/main" id="{83DE29DA-5C0D-0D47-BC6E-3CAD53FA72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91401" y="3962400"/>
            <a:ext cx="466725" cy="260350"/>
          </a:xfrm>
          <a:prstGeom prst="rect">
            <a:avLst/>
          </a:prstGeom>
          <a:solidFill>
            <a:srgbClr val="FF0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97284" name="TextBox 8">
            <a:extLst>
              <a:ext uri="{FF2B5EF4-FFF2-40B4-BE49-F238E27FC236}">
                <a16:creationId xmlns:a16="http://schemas.microsoft.com/office/drawing/2014/main" id="{DD26BDAC-5EC7-6F4C-8D9E-B79F2AF35C9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33601" y="6305551"/>
            <a:ext cx="71850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In this representation there is one more negative number.</a:t>
            </a:r>
          </a:p>
        </p:txBody>
      </p:sp>
    </p:spTree>
  </p:cSld>
  <p:clrMapOvr>
    <a:masterClrMapping/>
  </p:clrMapOvr>
  <p:transition/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9442" name="Rectangle 2">
            <a:extLst>
              <a:ext uri="{FF2B5EF4-FFF2-40B4-BE49-F238E27FC236}">
                <a16:creationId xmlns:a16="http://schemas.microsoft.com/office/drawing/2014/main" id="{1A746FF6-9CAA-5941-8665-AE852AFD09E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3048000"/>
            <a:ext cx="9144000" cy="685800"/>
          </a:xfrm>
        </p:spPr>
        <p:txBody>
          <a:bodyPr/>
          <a:lstStyle/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Sign and Magnitude</a:t>
            </a:r>
          </a:p>
        </p:txBody>
      </p:sp>
    </p:spTree>
  </p:cSld>
  <p:clrMapOvr>
    <a:masterClrMapping/>
  </p:clrMapOvr>
  <p:transition/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7570" name="Rectangle 2">
            <a:extLst>
              <a:ext uri="{FF2B5EF4-FFF2-40B4-BE49-F238E27FC236}">
                <a16:creationId xmlns:a16="http://schemas.microsoft.com/office/drawing/2014/main" id="{53270098-E2C2-2E42-8AD7-DFE6A1FF1A6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190500"/>
            <a:ext cx="9144000" cy="1143000"/>
          </a:xfrm>
        </p:spPr>
        <p:txBody>
          <a:bodyPr/>
          <a:lstStyle/>
          <a:p>
            <a:pPr eaLnBrk="1" hangingPunct="1">
              <a:defRPr/>
            </a:pPr>
            <a:r>
              <a:rPr lang="en-US" dirty="0">
                <a:ea typeface="MS PGothic" panose="020B0600070205080204" pitchFamily="34" charset="-128"/>
              </a:rPr>
              <a:t>Sign and Magnitude Representation</a:t>
            </a:r>
            <a:br>
              <a:rPr lang="en-US" dirty="0">
                <a:ea typeface="MS PGothic" panose="020B0600070205080204" pitchFamily="34" charset="-128"/>
              </a:rPr>
            </a:br>
            <a:r>
              <a:rPr lang="en-US" sz="3200" dirty="0">
                <a:ea typeface="MS PGothic" panose="020B0600070205080204" pitchFamily="34" charset="-128"/>
              </a:rPr>
              <a:t>(using  the left-most bit as the sign)</a:t>
            </a:r>
            <a:endParaRPr lang="en-US" dirty="0">
              <a:ea typeface="MS PGothic" panose="020B0600070205080204" pitchFamily="34" charset="-128"/>
              <a:cs typeface="+mj-cs"/>
            </a:endParaRPr>
          </a:p>
        </p:txBody>
      </p:sp>
      <p:grpSp>
        <p:nvGrpSpPr>
          <p:cNvPr id="99330" name="Group 2">
            <a:extLst>
              <a:ext uri="{FF2B5EF4-FFF2-40B4-BE49-F238E27FC236}">
                <a16:creationId xmlns:a16="http://schemas.microsoft.com/office/drawing/2014/main" id="{57FA7B5F-F90A-9C49-9E1E-E5E4A9CEC26E}"/>
              </a:ext>
            </a:extLst>
          </p:cNvPr>
          <p:cNvGrpSpPr>
            <a:grpSpLocks/>
          </p:cNvGrpSpPr>
          <p:nvPr/>
        </p:nvGrpSpPr>
        <p:grpSpPr bwMode="auto">
          <a:xfrm>
            <a:off x="2590800" y="3429000"/>
            <a:ext cx="5486400" cy="685800"/>
            <a:chOff x="1676400" y="3581400"/>
            <a:chExt cx="5486400" cy="685800"/>
          </a:xfrm>
        </p:grpSpPr>
        <p:sp>
          <p:nvSpPr>
            <p:cNvPr id="99340" name="Rectangle 1">
              <a:extLst>
                <a:ext uri="{FF2B5EF4-FFF2-40B4-BE49-F238E27FC236}">
                  <a16:creationId xmlns:a16="http://schemas.microsoft.com/office/drawing/2014/main" id="{B7D789A3-4E60-5549-A8E6-36F15594BB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64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0</a:t>
              </a:r>
            </a:p>
          </p:txBody>
        </p:sp>
        <p:sp>
          <p:nvSpPr>
            <p:cNvPr id="99341" name="Rectangle 5">
              <a:extLst>
                <a:ext uri="{FF2B5EF4-FFF2-40B4-BE49-F238E27FC236}">
                  <a16:creationId xmlns:a16="http://schemas.microsoft.com/office/drawing/2014/main" id="{7EA8A81F-9F00-8A4C-9F83-9CD2B6F48C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22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0</a:t>
              </a:r>
            </a:p>
          </p:txBody>
        </p:sp>
        <p:sp>
          <p:nvSpPr>
            <p:cNvPr id="99342" name="Rectangle 6">
              <a:extLst>
                <a:ext uri="{FF2B5EF4-FFF2-40B4-BE49-F238E27FC236}">
                  <a16:creationId xmlns:a16="http://schemas.microsoft.com/office/drawing/2014/main" id="{E7714142-303A-F34B-B353-40CB4C8A67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80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1</a:t>
              </a:r>
            </a:p>
          </p:txBody>
        </p:sp>
        <p:sp>
          <p:nvSpPr>
            <p:cNvPr id="99343" name="Rectangle 7">
              <a:extLst>
                <a:ext uri="{FF2B5EF4-FFF2-40B4-BE49-F238E27FC236}">
                  <a16:creationId xmlns:a16="http://schemas.microsoft.com/office/drawing/2014/main" id="{22A40D9A-284B-EF4A-B8B6-70E2D4043A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38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0</a:t>
              </a:r>
            </a:p>
          </p:txBody>
        </p:sp>
        <p:sp>
          <p:nvSpPr>
            <p:cNvPr id="99344" name="Rectangle 8">
              <a:extLst>
                <a:ext uri="{FF2B5EF4-FFF2-40B4-BE49-F238E27FC236}">
                  <a16:creationId xmlns:a16="http://schemas.microsoft.com/office/drawing/2014/main" id="{215C79B1-A222-7F43-B5AD-66B8740A22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96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1</a:t>
              </a:r>
            </a:p>
          </p:txBody>
        </p:sp>
        <p:sp>
          <p:nvSpPr>
            <p:cNvPr id="99345" name="Rectangle 9">
              <a:extLst>
                <a:ext uri="{FF2B5EF4-FFF2-40B4-BE49-F238E27FC236}">
                  <a16:creationId xmlns:a16="http://schemas.microsoft.com/office/drawing/2014/main" id="{786A7C5D-E1A9-874A-9B9B-6C4A0A0B44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1</a:t>
              </a:r>
            </a:p>
          </p:txBody>
        </p:sp>
        <p:sp>
          <p:nvSpPr>
            <p:cNvPr id="99346" name="Rectangle 10">
              <a:extLst>
                <a:ext uri="{FF2B5EF4-FFF2-40B4-BE49-F238E27FC236}">
                  <a16:creationId xmlns:a16="http://schemas.microsoft.com/office/drawing/2014/main" id="{360EBD59-5C1F-964B-B810-7220DE5BF8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912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0</a:t>
              </a:r>
            </a:p>
          </p:txBody>
        </p:sp>
        <p:sp>
          <p:nvSpPr>
            <p:cNvPr id="99347" name="Rectangle 11">
              <a:extLst>
                <a:ext uri="{FF2B5EF4-FFF2-40B4-BE49-F238E27FC236}">
                  <a16:creationId xmlns:a16="http://schemas.microsoft.com/office/drawing/2014/main" id="{2603F6C0-591B-FA48-80EC-C727D0DA13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770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0</a:t>
              </a:r>
            </a:p>
          </p:txBody>
        </p:sp>
      </p:grpSp>
      <p:sp>
        <p:nvSpPr>
          <p:cNvPr id="99331" name="TextBox 8">
            <a:extLst>
              <a:ext uri="{FF2B5EF4-FFF2-40B4-BE49-F238E27FC236}">
                <a16:creationId xmlns:a16="http://schemas.microsoft.com/office/drawing/2014/main" id="{81879372-94EA-A04A-99E8-88A662EBB55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59676" y="2971801"/>
            <a:ext cx="4413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99332" name="TextBox 8">
            <a:extLst>
              <a:ext uri="{FF2B5EF4-FFF2-40B4-BE49-F238E27FC236}">
                <a16:creationId xmlns:a16="http://schemas.microsoft.com/office/drawing/2014/main" id="{434652B8-6A51-8543-A4C8-D31885CA3B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58001" y="2971801"/>
            <a:ext cx="4413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1</a:t>
            </a:r>
          </a:p>
        </p:txBody>
      </p:sp>
      <p:sp>
        <p:nvSpPr>
          <p:cNvPr id="99333" name="TextBox 8">
            <a:extLst>
              <a:ext uri="{FF2B5EF4-FFF2-40B4-BE49-F238E27FC236}">
                <a16:creationId xmlns:a16="http://schemas.microsoft.com/office/drawing/2014/main" id="{383A0EC1-B31B-804C-A3BB-13AE16D1B73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88076" y="2971801"/>
            <a:ext cx="4413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2</a:t>
            </a:r>
          </a:p>
        </p:txBody>
      </p:sp>
      <p:sp>
        <p:nvSpPr>
          <p:cNvPr id="99334" name="TextBox 8">
            <a:extLst>
              <a:ext uri="{FF2B5EF4-FFF2-40B4-BE49-F238E27FC236}">
                <a16:creationId xmlns:a16="http://schemas.microsoft.com/office/drawing/2014/main" id="{62323DF4-835E-154A-B508-87EF3FBAAC6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86401" y="2971801"/>
            <a:ext cx="4413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3</a:t>
            </a:r>
          </a:p>
        </p:txBody>
      </p:sp>
      <p:sp>
        <p:nvSpPr>
          <p:cNvPr id="99335" name="TextBox 8">
            <a:extLst>
              <a:ext uri="{FF2B5EF4-FFF2-40B4-BE49-F238E27FC236}">
                <a16:creationId xmlns:a16="http://schemas.microsoft.com/office/drawing/2014/main" id="{8CE3EE8F-3F86-634B-824C-BF4921E8A7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16476" y="2971801"/>
            <a:ext cx="4413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4</a:t>
            </a:r>
          </a:p>
        </p:txBody>
      </p:sp>
      <p:sp>
        <p:nvSpPr>
          <p:cNvPr id="99336" name="TextBox 8">
            <a:extLst>
              <a:ext uri="{FF2B5EF4-FFF2-40B4-BE49-F238E27FC236}">
                <a16:creationId xmlns:a16="http://schemas.microsoft.com/office/drawing/2014/main" id="{CBB8567C-E728-1F45-A6C1-F5F8002304D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14801" y="2971801"/>
            <a:ext cx="4413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5</a:t>
            </a:r>
          </a:p>
        </p:txBody>
      </p:sp>
      <p:sp>
        <p:nvSpPr>
          <p:cNvPr id="99337" name="TextBox 8">
            <a:extLst>
              <a:ext uri="{FF2B5EF4-FFF2-40B4-BE49-F238E27FC236}">
                <a16:creationId xmlns:a16="http://schemas.microsoft.com/office/drawing/2014/main" id="{D63582FD-7ADB-F44C-9358-11907E7EB70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44876" y="2971801"/>
            <a:ext cx="4413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6</a:t>
            </a:r>
          </a:p>
        </p:txBody>
      </p:sp>
      <p:sp>
        <p:nvSpPr>
          <p:cNvPr id="99338" name="TextBox 8">
            <a:extLst>
              <a:ext uri="{FF2B5EF4-FFF2-40B4-BE49-F238E27FC236}">
                <a16:creationId xmlns:a16="http://schemas.microsoft.com/office/drawing/2014/main" id="{0D64E593-B4D0-2749-80CA-1169F4C0C9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90801" y="2900363"/>
            <a:ext cx="69691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sign</a:t>
            </a:r>
            <a:endParaRPr lang="en-US" altLang="en-US" b="0" baseline="30000">
              <a:solidFill>
                <a:srgbClr val="FF0000"/>
              </a:solidFill>
              <a:latin typeface="Times" pitchFamily="2" charset="0"/>
            </a:endParaRPr>
          </a:p>
        </p:txBody>
      </p:sp>
      <p:sp>
        <p:nvSpPr>
          <p:cNvPr id="99339" name="TextBox 19">
            <a:extLst>
              <a:ext uri="{FF2B5EF4-FFF2-40B4-BE49-F238E27FC236}">
                <a16:creationId xmlns:a16="http://schemas.microsoft.com/office/drawing/2014/main" id="{85DA3A18-F260-7545-BA4D-766F0F3375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62401" y="5299076"/>
            <a:ext cx="2767013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latin typeface="Times" pitchFamily="2" charset="0"/>
              </a:rPr>
              <a:t>This represents + 44.</a:t>
            </a:r>
          </a:p>
        </p:txBody>
      </p:sp>
    </p:spTree>
  </p:cSld>
  <p:clrMapOvr>
    <a:masterClrMapping/>
  </p:clrMapOvr>
  <p:transition/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0353" name="Group 2">
            <a:extLst>
              <a:ext uri="{FF2B5EF4-FFF2-40B4-BE49-F238E27FC236}">
                <a16:creationId xmlns:a16="http://schemas.microsoft.com/office/drawing/2014/main" id="{E46B7006-971F-5F46-AE92-A6A28316C859}"/>
              </a:ext>
            </a:extLst>
          </p:cNvPr>
          <p:cNvGrpSpPr>
            <a:grpSpLocks/>
          </p:cNvGrpSpPr>
          <p:nvPr/>
        </p:nvGrpSpPr>
        <p:grpSpPr bwMode="auto">
          <a:xfrm>
            <a:off x="2590800" y="3429000"/>
            <a:ext cx="5486400" cy="685800"/>
            <a:chOff x="1676400" y="3581400"/>
            <a:chExt cx="5486400" cy="685800"/>
          </a:xfrm>
        </p:grpSpPr>
        <p:sp>
          <p:nvSpPr>
            <p:cNvPr id="100364" name="Rectangle 1">
              <a:extLst>
                <a:ext uri="{FF2B5EF4-FFF2-40B4-BE49-F238E27FC236}">
                  <a16:creationId xmlns:a16="http://schemas.microsoft.com/office/drawing/2014/main" id="{35D7273C-41C8-DC4A-917B-5F67ADFDC9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64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1</a:t>
              </a:r>
            </a:p>
          </p:txBody>
        </p:sp>
        <p:sp>
          <p:nvSpPr>
            <p:cNvPr id="100365" name="Rectangle 5">
              <a:extLst>
                <a:ext uri="{FF2B5EF4-FFF2-40B4-BE49-F238E27FC236}">
                  <a16:creationId xmlns:a16="http://schemas.microsoft.com/office/drawing/2014/main" id="{2C407B79-49C6-E147-A067-2F603BDE6C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22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0</a:t>
              </a:r>
            </a:p>
          </p:txBody>
        </p:sp>
        <p:sp>
          <p:nvSpPr>
            <p:cNvPr id="100366" name="Rectangle 6">
              <a:extLst>
                <a:ext uri="{FF2B5EF4-FFF2-40B4-BE49-F238E27FC236}">
                  <a16:creationId xmlns:a16="http://schemas.microsoft.com/office/drawing/2014/main" id="{122F5173-BA98-E849-8B90-5C0BF32367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80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1</a:t>
              </a:r>
            </a:p>
          </p:txBody>
        </p:sp>
        <p:sp>
          <p:nvSpPr>
            <p:cNvPr id="100367" name="Rectangle 7">
              <a:extLst>
                <a:ext uri="{FF2B5EF4-FFF2-40B4-BE49-F238E27FC236}">
                  <a16:creationId xmlns:a16="http://schemas.microsoft.com/office/drawing/2014/main" id="{ABB4CEC0-5CF1-554E-8E3D-1DCAC81DDB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38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0</a:t>
              </a:r>
            </a:p>
          </p:txBody>
        </p:sp>
        <p:sp>
          <p:nvSpPr>
            <p:cNvPr id="100368" name="Rectangle 8">
              <a:extLst>
                <a:ext uri="{FF2B5EF4-FFF2-40B4-BE49-F238E27FC236}">
                  <a16:creationId xmlns:a16="http://schemas.microsoft.com/office/drawing/2014/main" id="{3423D8A0-2B20-8C40-8F15-0F8FB422F2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96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1</a:t>
              </a:r>
            </a:p>
          </p:txBody>
        </p:sp>
        <p:sp>
          <p:nvSpPr>
            <p:cNvPr id="100369" name="Rectangle 9">
              <a:extLst>
                <a:ext uri="{FF2B5EF4-FFF2-40B4-BE49-F238E27FC236}">
                  <a16:creationId xmlns:a16="http://schemas.microsoft.com/office/drawing/2014/main" id="{8B038AF9-3674-B946-825A-21B013AF4A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1</a:t>
              </a:r>
            </a:p>
          </p:txBody>
        </p:sp>
        <p:sp>
          <p:nvSpPr>
            <p:cNvPr id="100370" name="Rectangle 10">
              <a:extLst>
                <a:ext uri="{FF2B5EF4-FFF2-40B4-BE49-F238E27FC236}">
                  <a16:creationId xmlns:a16="http://schemas.microsoft.com/office/drawing/2014/main" id="{CFFD2DA0-E42F-EF49-B550-1A38655673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912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0</a:t>
              </a:r>
            </a:p>
          </p:txBody>
        </p:sp>
        <p:sp>
          <p:nvSpPr>
            <p:cNvPr id="100371" name="Rectangle 11">
              <a:extLst>
                <a:ext uri="{FF2B5EF4-FFF2-40B4-BE49-F238E27FC236}">
                  <a16:creationId xmlns:a16="http://schemas.microsoft.com/office/drawing/2014/main" id="{84ABC62A-85D0-A340-89CB-043CBE3442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77000" y="3581400"/>
              <a:ext cx="685800" cy="685800"/>
            </a:xfrm>
            <a:prstGeom prst="rect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latin typeface="Times" pitchFamily="2" charset="0"/>
                </a:rPr>
                <a:t>0</a:t>
              </a:r>
            </a:p>
          </p:txBody>
        </p:sp>
      </p:grpSp>
      <p:sp>
        <p:nvSpPr>
          <p:cNvPr id="100354" name="TextBox 8">
            <a:extLst>
              <a:ext uri="{FF2B5EF4-FFF2-40B4-BE49-F238E27FC236}">
                <a16:creationId xmlns:a16="http://schemas.microsoft.com/office/drawing/2014/main" id="{D1604BE1-FDBD-C749-8D26-95F15426C4F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59676" y="2971801"/>
            <a:ext cx="4413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100355" name="TextBox 8">
            <a:extLst>
              <a:ext uri="{FF2B5EF4-FFF2-40B4-BE49-F238E27FC236}">
                <a16:creationId xmlns:a16="http://schemas.microsoft.com/office/drawing/2014/main" id="{7C138F56-1E6B-2A4E-BF67-F6505B6E8B8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58001" y="2971801"/>
            <a:ext cx="4413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1</a:t>
            </a:r>
          </a:p>
        </p:txBody>
      </p:sp>
      <p:sp>
        <p:nvSpPr>
          <p:cNvPr id="100356" name="TextBox 8">
            <a:extLst>
              <a:ext uri="{FF2B5EF4-FFF2-40B4-BE49-F238E27FC236}">
                <a16:creationId xmlns:a16="http://schemas.microsoft.com/office/drawing/2014/main" id="{FD17D73B-B805-D742-B36F-8A6B95C76CC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88076" y="2971801"/>
            <a:ext cx="4413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2</a:t>
            </a:r>
          </a:p>
        </p:txBody>
      </p:sp>
      <p:sp>
        <p:nvSpPr>
          <p:cNvPr id="100357" name="TextBox 8">
            <a:extLst>
              <a:ext uri="{FF2B5EF4-FFF2-40B4-BE49-F238E27FC236}">
                <a16:creationId xmlns:a16="http://schemas.microsoft.com/office/drawing/2014/main" id="{D5FB53C0-080E-7844-A0E5-F91D8BF1C5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86401" y="2971801"/>
            <a:ext cx="4413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3</a:t>
            </a:r>
          </a:p>
        </p:txBody>
      </p:sp>
      <p:sp>
        <p:nvSpPr>
          <p:cNvPr id="100358" name="TextBox 8">
            <a:extLst>
              <a:ext uri="{FF2B5EF4-FFF2-40B4-BE49-F238E27FC236}">
                <a16:creationId xmlns:a16="http://schemas.microsoft.com/office/drawing/2014/main" id="{D0F9C3B4-49F6-1848-B477-62254F896CC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16476" y="2971801"/>
            <a:ext cx="4413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4</a:t>
            </a:r>
          </a:p>
        </p:txBody>
      </p:sp>
      <p:sp>
        <p:nvSpPr>
          <p:cNvPr id="100359" name="TextBox 8">
            <a:extLst>
              <a:ext uri="{FF2B5EF4-FFF2-40B4-BE49-F238E27FC236}">
                <a16:creationId xmlns:a16="http://schemas.microsoft.com/office/drawing/2014/main" id="{09F02664-91E9-E449-BC57-A1F21C5EE85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14801" y="2971801"/>
            <a:ext cx="4413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5</a:t>
            </a:r>
          </a:p>
        </p:txBody>
      </p:sp>
      <p:sp>
        <p:nvSpPr>
          <p:cNvPr id="100360" name="TextBox 8">
            <a:extLst>
              <a:ext uri="{FF2B5EF4-FFF2-40B4-BE49-F238E27FC236}">
                <a16:creationId xmlns:a16="http://schemas.microsoft.com/office/drawing/2014/main" id="{E2323B34-E63C-054B-9D54-70403B4A64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44876" y="2971801"/>
            <a:ext cx="4413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b="0" baseline="30000">
                <a:solidFill>
                  <a:srgbClr val="FF0000"/>
                </a:solidFill>
                <a:latin typeface="Times" pitchFamily="2" charset="0"/>
              </a:rPr>
              <a:t>6</a:t>
            </a:r>
          </a:p>
        </p:txBody>
      </p:sp>
      <p:sp>
        <p:nvSpPr>
          <p:cNvPr id="100361" name="TextBox 8">
            <a:extLst>
              <a:ext uri="{FF2B5EF4-FFF2-40B4-BE49-F238E27FC236}">
                <a16:creationId xmlns:a16="http://schemas.microsoft.com/office/drawing/2014/main" id="{D204941F-04B6-2845-A5B1-155A76C03D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90801" y="2900363"/>
            <a:ext cx="69691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sign</a:t>
            </a:r>
            <a:endParaRPr lang="en-US" altLang="en-US" b="0" baseline="30000">
              <a:solidFill>
                <a:srgbClr val="FF0000"/>
              </a:solidFill>
              <a:latin typeface="Times" pitchFamily="2" charset="0"/>
            </a:endParaRPr>
          </a:p>
        </p:txBody>
      </p:sp>
      <p:sp>
        <p:nvSpPr>
          <p:cNvPr id="100362" name="TextBox 1">
            <a:extLst>
              <a:ext uri="{FF2B5EF4-FFF2-40B4-BE49-F238E27FC236}">
                <a16:creationId xmlns:a16="http://schemas.microsoft.com/office/drawing/2014/main" id="{5CE1865E-6F5F-9641-81FA-9DF083B93FA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62401" y="5299076"/>
            <a:ext cx="2747963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latin typeface="Times" pitchFamily="2" charset="0"/>
              </a:rPr>
              <a:t>This represents – 44.</a:t>
            </a:r>
          </a:p>
        </p:txBody>
      </p:sp>
      <p:sp>
        <p:nvSpPr>
          <p:cNvPr id="23" name="Rectangle 2">
            <a:extLst>
              <a:ext uri="{FF2B5EF4-FFF2-40B4-BE49-F238E27FC236}">
                <a16:creationId xmlns:a16="http://schemas.microsoft.com/office/drawing/2014/main" id="{363E7823-6499-5145-920A-CC4AE4949D2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190500"/>
            <a:ext cx="9144000" cy="1143000"/>
          </a:xfrm>
        </p:spPr>
        <p:txBody>
          <a:bodyPr/>
          <a:lstStyle/>
          <a:p>
            <a:pPr eaLnBrk="1" hangingPunct="1">
              <a:defRPr/>
            </a:pPr>
            <a:r>
              <a:rPr lang="en-US" dirty="0">
                <a:ea typeface="MS PGothic" panose="020B0600070205080204" pitchFamily="34" charset="-128"/>
              </a:rPr>
              <a:t>Sign and Magnitude Representation</a:t>
            </a:r>
            <a:br>
              <a:rPr lang="en-US" dirty="0">
                <a:ea typeface="MS PGothic" panose="020B0600070205080204" pitchFamily="34" charset="-128"/>
              </a:rPr>
            </a:br>
            <a:r>
              <a:rPr lang="en-US" sz="3200" dirty="0">
                <a:ea typeface="MS PGothic" panose="020B0600070205080204" pitchFamily="34" charset="-128"/>
              </a:rPr>
              <a:t>(using  the left-most bit as the sign)</a:t>
            </a:r>
            <a:endParaRPr lang="en-US" dirty="0">
              <a:ea typeface="MS PGothic" panose="020B0600070205080204" pitchFamily="34" charset="-128"/>
              <a:cs typeface="+mj-cs"/>
            </a:endParaRPr>
          </a:p>
        </p:txBody>
      </p:sp>
    </p:spTree>
  </p:cSld>
  <p:clrMapOvr>
    <a:masterClrMapping/>
  </p:clrMapOvr>
  <p:transition/>
</p:sld>
</file>

<file path=ppt/theme/theme1.xml><?xml version="1.0" encoding="utf-8"?>
<a:theme xmlns:a="http://schemas.openxmlformats.org/drawingml/2006/main" name="Blank">
  <a:themeElements>
    <a:clrScheme name="Blank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Blank">
      <a:majorFont>
        <a:latin typeface="Arial"/>
        <a:ea typeface="ＭＳ Ｐゴシック"/>
        <a:cs typeface=""/>
      </a:majorFont>
      <a:minorFont>
        <a:latin typeface="Arial"/>
        <a:ea typeface="ＭＳ Ｐゴシック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  <a:extLst>
          <a:ext uri="{AF507438-7753-43e0-B8FC-AC1667EBCBE1}">
            <a14:hiddenEffects xmlns:a14="http://schemas.microsoft.com/office/drawing/2010/main" xmlns="">
              <a:effectLst>
                <a:outerShdw blurRad="63500" dist="38099" dir="2700000" algn="ctr" rotWithShape="0">
                  <a:schemeClr val="bg2">
                    <a:alpha val="74998"/>
                  </a:schemeClr>
                </a:outerShdw>
              </a:effectLst>
            </a14:hiddenEffects>
          </a:ext>
        </a:extLst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0" fontAlgn="base" latinLnBrk="0" hangingPunct="0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Times" charset="0"/>
            <a:ea typeface="ＭＳ Ｐゴシック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  <a:extLst>
          <a:ext uri="{AF507438-7753-43e0-B8FC-AC1667EBCBE1}">
            <a14:hiddenEffects xmlns:a14="http://schemas.microsoft.com/office/drawing/2010/main" xmlns="">
              <a:effectLst>
                <a:outerShdw blurRad="63500" dist="38099" dir="2700000" algn="ctr" rotWithShape="0">
                  <a:schemeClr val="bg2">
                    <a:alpha val="74998"/>
                  </a:schemeClr>
                </a:outerShdw>
              </a:effectLst>
            </a14:hiddenEffects>
          </a:ext>
        </a:extLst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0" fontAlgn="base" latinLnBrk="0" hangingPunct="0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Times" charset="0"/>
            <a:ea typeface="ＭＳ Ｐゴシック" charset="0"/>
          </a:defRPr>
        </a:defPPr>
      </a:lstStyle>
    </a:lnDef>
  </a:objectDefaults>
  <a:extraClrSchemeLst>
    <a:extraClrScheme>
      <a:clrScheme name="Blank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ank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ank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ank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ank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ank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lank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713E39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BBAFAE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lank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lank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lank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lank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lank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2.xml><?xml version="1.0" encoding="utf-8"?>
<a:theme xmlns:a="http://schemas.openxmlformats.org/drawingml/2006/main" name="Office Theme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ppt/theme/theme3.xml><?xml version="1.0" encoding="utf-8"?>
<a:theme xmlns:a="http://schemas.openxmlformats.org/drawingml/2006/main" name="Office Theme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21087</TotalTime>
  <Words>13025</Words>
  <Application>Microsoft Macintosh PowerPoint</Application>
  <PresentationFormat>Custom</PresentationFormat>
  <Paragraphs>6611</Paragraphs>
  <Slides>321</Slides>
  <Notes>1</Notes>
  <HiddenSlides>0</HiddenSlides>
  <MMClips>0</MMClips>
  <ScaleCrop>false</ScaleCrop>
  <HeadingPairs>
    <vt:vector size="6" baseType="variant">
      <vt:variant>
        <vt:lpstr>Fonts Used</vt:lpstr>
      </vt:variant>
      <vt:variant>
        <vt:i4>10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321</vt:i4>
      </vt:variant>
    </vt:vector>
  </HeadingPairs>
  <TitlesOfParts>
    <vt:vector size="332" baseType="lpstr">
      <vt:lpstr>MS PGothic</vt:lpstr>
      <vt:lpstr>Arial</vt:lpstr>
      <vt:lpstr>Calibri</vt:lpstr>
      <vt:lpstr>Courier</vt:lpstr>
      <vt:lpstr>Helvetica</vt:lpstr>
      <vt:lpstr>Symbol</vt:lpstr>
      <vt:lpstr>Times</vt:lpstr>
      <vt:lpstr>Times New Roman</vt:lpstr>
      <vt:lpstr>Times-Roman</vt:lpstr>
      <vt:lpstr>Wingdings</vt:lpstr>
      <vt:lpstr>Blank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Two Different Types of Binary Numbers</vt:lpstr>
      <vt:lpstr>Two Different Types of Binary Numbers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Analogy with addition in base 10</vt:lpstr>
      <vt:lpstr>Analogy with addition in base 10</vt:lpstr>
      <vt:lpstr>Analogy with addition in base 10</vt:lpstr>
      <vt:lpstr>Analogy with addition in base 10</vt:lpstr>
      <vt:lpstr>Another example in base 10</vt:lpstr>
      <vt:lpstr>Another example in base 10</vt:lpstr>
      <vt:lpstr>Example in base 2</vt:lpstr>
      <vt:lpstr>Example in base 2</vt:lpstr>
      <vt:lpstr>Example in base 2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Math Review: Subtraction</vt:lpstr>
      <vt:lpstr>Math Review: Subtraction</vt:lpstr>
      <vt:lpstr>Math Review: Subtraction</vt:lpstr>
      <vt:lpstr>Math Review: Subtraction</vt:lpstr>
      <vt:lpstr>PowerPoint Presentation</vt:lpstr>
      <vt:lpstr>Math Review: Subtraction</vt:lpstr>
      <vt:lpstr>Math Review: Subtraction</vt:lpstr>
      <vt:lpstr>PowerPoint Presentation</vt:lpstr>
      <vt:lpstr>The problems in which row are easier to calculate?</vt:lpstr>
      <vt:lpstr>The problems in which row are easier to calculate?</vt:lpstr>
      <vt:lpstr>Another Way to Do Subtraction</vt:lpstr>
      <vt:lpstr>Another Way to Do Subtraction</vt:lpstr>
      <vt:lpstr>Another Way to Do Subtraction</vt:lpstr>
      <vt:lpstr>Another Way to Do Subtraction</vt:lpstr>
      <vt:lpstr>Another Way to Do Subtraction</vt:lpstr>
      <vt:lpstr>9’s Complement (subtract each digit from 9)</vt:lpstr>
      <vt:lpstr>10’s Complement (subtract each digit from 9 and add 1 to the result)</vt:lpstr>
      <vt:lpstr>Another Way to Do Subtraction</vt:lpstr>
      <vt:lpstr>Another Way to Do Subtraction</vt:lpstr>
      <vt:lpstr>Another Way to Do Subtraction</vt:lpstr>
      <vt:lpstr>Another Way to Do Subtraction</vt:lpstr>
      <vt:lpstr>Another Way to Do Subtraction</vt:lpstr>
      <vt:lpstr>Another Way to Do Subtraction</vt:lpstr>
      <vt:lpstr>Another Way to Do Subtraction</vt:lpstr>
      <vt:lpstr>Ways to Represent Negative Integers</vt:lpstr>
      <vt:lpstr>PowerPoint Presentation</vt:lpstr>
      <vt:lpstr>Unsigned Representation </vt:lpstr>
      <vt:lpstr>Unsigned Representation 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Sign and Magnitude</vt:lpstr>
      <vt:lpstr>Sign and Magnitude Representation (using  the left-most bit as the sign)</vt:lpstr>
      <vt:lpstr>Sign and Magnitude Representation (using  the left-most bit as the sign)</vt:lpstr>
      <vt:lpstr>Circuit for negating a number stored in sign and magnitude representation</vt:lpstr>
      <vt:lpstr>Circuit for negating a number stored in sign and magnitude representation</vt:lpstr>
      <vt:lpstr>1’s Complement</vt:lpstr>
      <vt:lpstr>PowerPoint Presentation</vt:lpstr>
      <vt:lpstr>PowerPoint Presentation</vt:lpstr>
      <vt:lpstr>1’s Complement Representation </vt:lpstr>
      <vt:lpstr>1’s Complement Representation </vt:lpstr>
      <vt:lpstr>1’s Complement Representation </vt:lpstr>
      <vt:lpstr>1’s Complement Representation (invert all the bits to negate the number)</vt:lpstr>
      <vt:lpstr>1’s Complement Representation (invert all the bits to negate the number)</vt:lpstr>
      <vt:lpstr>1’s Complement Representation (invert all the bits to negate the number)</vt:lpstr>
      <vt:lpstr>1’s Complement Representation (invert all the bits to negate the number)</vt:lpstr>
      <vt:lpstr>1’s Complement Representation (invert all the bits to negate the number)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Circuit for negating a number stored in 1’s complement representation</vt:lpstr>
      <vt:lpstr>Circuit for negating a number stored in 1’s complement representation</vt:lpstr>
      <vt:lpstr>This works in reverse too (from negative to positive)</vt:lpstr>
      <vt:lpstr>1’s Complement Representation </vt:lpstr>
      <vt:lpstr>1’s Complement Representation (invert all the bits to negate the number)</vt:lpstr>
      <vt:lpstr>1’s Complement Representation (invert all the bits to negate the number)</vt:lpstr>
      <vt:lpstr>1’s Complement Representation (invert all the bits to negate the number)</vt:lpstr>
      <vt:lpstr>PowerPoint Presentation</vt:lpstr>
      <vt:lpstr>PowerPoint Presentation</vt:lpstr>
      <vt:lpstr>PowerPoint Presentation</vt:lpstr>
      <vt:lpstr>Addition of two numbers stored  in 1’s complement representation</vt:lpstr>
      <vt:lpstr>There are four cases to consider</vt:lpstr>
      <vt:lpstr>There are four cases to consider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2’s Complement</vt:lpstr>
      <vt:lpstr>PowerPoint Presentation</vt:lpstr>
      <vt:lpstr>PowerPoint Presentation</vt:lpstr>
      <vt:lpstr>2’s Complement Representation</vt:lpstr>
      <vt:lpstr>2’s Complement Representation</vt:lpstr>
      <vt:lpstr>2’s Complement Representation</vt:lpstr>
      <vt:lpstr>2’s Complement Representation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Alternative Circuit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This also works for negating  a negative number,  thus making it positive 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Quick way (for a human) to negate a number stored in 2’s complement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Addition of two numbers stored  in 2’s complement representation</vt:lpstr>
      <vt:lpstr>There are four cases to consider</vt:lpstr>
      <vt:lpstr>There are four cases to consider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Naming Ambiguity: 2's Complement</vt:lpstr>
      <vt:lpstr>Naming Ambiguity: 2's Complement</vt:lpstr>
      <vt:lpstr>Subtraction of two numbers stored  in 2’s complement representation</vt:lpstr>
      <vt:lpstr>There are four cases to consider</vt:lpstr>
      <vt:lpstr>There are four cases to consider</vt:lpstr>
      <vt:lpstr>There are four cases to consider</vt:lpstr>
      <vt:lpstr>There are four cases to consider</vt:lpstr>
      <vt:lpstr>There are four cases to consider</vt:lpstr>
      <vt:lpstr>There are four cases to consider</vt:lpstr>
      <vt:lpstr>There are four cases to consider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Take-Home Message</vt:lpstr>
      <vt:lpstr>Take-Home Message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Addition Examples:   all inputs and outputs are given in 2’s complement representation</vt:lpstr>
      <vt:lpstr>Addition: 5 + 6 = 11</vt:lpstr>
      <vt:lpstr>Addition: 5 + 6 = 11</vt:lpstr>
      <vt:lpstr>Addition: 5 + 6 = 11</vt:lpstr>
      <vt:lpstr>Addition: 5 + 6 = 11</vt:lpstr>
      <vt:lpstr>Addition: 5 + 6 = 11</vt:lpstr>
      <vt:lpstr>PowerPoint Presentation</vt:lpstr>
      <vt:lpstr>Addition: 4 + (-7) = -3</vt:lpstr>
      <vt:lpstr>Addition: 4 + (-7) = -3</vt:lpstr>
      <vt:lpstr>Addition: 4 + (-7) = -3</vt:lpstr>
      <vt:lpstr>Subtraction Examples:   all inputs and outputs are given in 2’s complement representation</vt:lpstr>
      <vt:lpstr>Subtraction: 7 - 3 = 4</vt:lpstr>
      <vt:lpstr>Subtraction: 7 - 3 = 4</vt:lpstr>
      <vt:lpstr>Subtraction: 7 - 3 = 4</vt:lpstr>
      <vt:lpstr>Subtraction: 7 - 3 = 4</vt:lpstr>
      <vt:lpstr>Subtraction: 7 - 3 = 4</vt:lpstr>
      <vt:lpstr>PowerPoint Presentation</vt:lpstr>
      <vt:lpstr>Subtraction: (–2) – (–5) = 3</vt:lpstr>
      <vt:lpstr>Subtraction: (–2) – (–5) = 3</vt:lpstr>
      <vt:lpstr>Subtraction: (–2) – (–5) = 3</vt:lpstr>
      <vt:lpstr>Subtraction: (–2) – (–5) = 3</vt:lpstr>
      <vt:lpstr>Detecting Overflow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Detecting Overflow (alternative method)</vt:lpstr>
      <vt:lpstr>Detecting Overflow (alternative method)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Overflow Detection</vt:lpstr>
      <vt:lpstr>Overflow Detection</vt:lpstr>
      <vt:lpstr>Overflow Detection</vt:lpstr>
      <vt:lpstr>Overflow Detection</vt:lpstr>
      <vt:lpstr>Questions?</vt:lpstr>
      <vt:lpstr>THE END</vt:lpstr>
      <vt:lpstr>Additional Material</vt:lpstr>
      <vt:lpstr>Alternative Circuit #3 (not used in practice)</vt:lpstr>
      <vt:lpstr>Alternative Circuit #3 (not used in practice)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Copyright 2004 Pearson Addison-Wesley</dc:creator>
  <cp:lastModifiedBy>Stoytchev, Alexander T [E CPE]</cp:lastModifiedBy>
  <cp:revision>594</cp:revision>
  <cp:lastPrinted>2024-10-02T20:53:07Z</cp:lastPrinted>
  <dcterms:created xsi:type="dcterms:W3CDTF">2003-05-23T15:49:24Z</dcterms:created>
  <dcterms:modified xsi:type="dcterms:W3CDTF">2024-10-02T20:58:13Z</dcterms:modified>
</cp:coreProperties>
</file>